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0"/>
  </p:notesMasterIdLst>
  <p:sldIdLst>
    <p:sldId id="256" r:id="rId2"/>
    <p:sldId id="316" r:id="rId3"/>
    <p:sldId id="317" r:id="rId4"/>
    <p:sldId id="257" r:id="rId5"/>
    <p:sldId id="319" r:id="rId6"/>
    <p:sldId id="321" r:id="rId7"/>
    <p:sldId id="332" r:id="rId8"/>
    <p:sldId id="323" r:id="rId9"/>
    <p:sldId id="324" r:id="rId10"/>
    <p:sldId id="325" r:id="rId11"/>
    <p:sldId id="326" r:id="rId12"/>
    <p:sldId id="327" r:id="rId13"/>
    <p:sldId id="329" r:id="rId14"/>
    <p:sldId id="334" r:id="rId15"/>
    <p:sldId id="330" r:id="rId16"/>
    <p:sldId id="335" r:id="rId17"/>
    <p:sldId id="331" r:id="rId18"/>
    <p:sldId id="333" r:id="rId19"/>
  </p:sldIdLst>
  <p:sldSz cx="9144000" cy="5143500" type="screen16x9"/>
  <p:notesSz cx="6858000" cy="9144000"/>
  <p:embeddedFontLst>
    <p:embeddedFont>
      <p:font typeface="Bebas Neue" panose="020B0604020202020204" charset="0"/>
      <p:regular r:id="rId21"/>
    </p:embeddedFont>
    <p:embeddedFont>
      <p:font typeface="Courier Prime" panose="020B0604020202020204" charset="0"/>
      <p:regular r:id="rId22"/>
      <p:bold r:id="rId23"/>
      <p:italic r:id="rId24"/>
      <p:boldItalic r:id="rId25"/>
    </p:embeddedFont>
    <p:embeddedFont>
      <p:font typeface="Prompt" panose="00000500000000000000" pitchFamily="2" charset="-34"/>
      <p:regular r:id="rId26"/>
      <p:bold r:id="rId27"/>
      <p:italic r:id="rId28"/>
      <p:boldItalic r:id="rId29"/>
    </p:embeddedFont>
    <p:embeddedFont>
      <p:font typeface="Prompt Black" panose="00000A00000000000000" pitchFamily="2" charset="-34"/>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4">
          <p15:clr>
            <a:srgbClr val="9AA0A6"/>
          </p15:clr>
        </p15:guide>
        <p15:guide id="2" pos="29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6DD"/>
    <a:srgbClr val="F6E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FC8F17-AD74-4A68-8B0A-D29479C855C3}">
  <a:tblStyle styleId="{85FC8F17-AD74-4A68-8B0A-D29479C855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82" d="100"/>
          <a:sy n="82" d="100"/>
        </p:scale>
        <p:origin x="820" y="52"/>
      </p:cViewPr>
      <p:guideLst>
        <p:guide orient="horz" pos="534"/>
        <p:guide pos="29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Sanyal" userId="39dff6b889cd96ed" providerId="LiveId" clId="{490E12B1-1D3C-4B6C-9125-564638E2606A}"/>
    <pc:docChg chg="undo redo custSel addSld delSld modSld delMainMaster">
      <pc:chgData name="Shubhangi Sanyal" userId="39dff6b889cd96ed" providerId="LiveId" clId="{490E12B1-1D3C-4B6C-9125-564638E2606A}" dt="2022-04-14T21:15:57.809" v="963" actId="20577"/>
      <pc:docMkLst>
        <pc:docMk/>
      </pc:docMkLst>
      <pc:sldChg chg="del">
        <pc:chgData name="Shubhangi Sanyal" userId="39dff6b889cd96ed" providerId="LiveId" clId="{490E12B1-1D3C-4B6C-9125-564638E2606A}" dt="2022-04-13T16:37:50.772" v="0" actId="2696"/>
        <pc:sldMkLst>
          <pc:docMk/>
          <pc:sldMk cId="0" sldId="258"/>
        </pc:sldMkLst>
      </pc:sldChg>
      <pc:sldChg chg="del">
        <pc:chgData name="Shubhangi Sanyal" userId="39dff6b889cd96ed" providerId="LiveId" clId="{490E12B1-1D3C-4B6C-9125-564638E2606A}" dt="2022-04-13T16:37:50.772" v="0" actId="2696"/>
        <pc:sldMkLst>
          <pc:docMk/>
          <pc:sldMk cId="0" sldId="260"/>
        </pc:sldMkLst>
      </pc:sldChg>
      <pc:sldChg chg="del">
        <pc:chgData name="Shubhangi Sanyal" userId="39dff6b889cd96ed" providerId="LiveId" clId="{490E12B1-1D3C-4B6C-9125-564638E2606A}" dt="2022-04-13T16:37:50.772" v="0" actId="2696"/>
        <pc:sldMkLst>
          <pc:docMk/>
          <pc:sldMk cId="0" sldId="261"/>
        </pc:sldMkLst>
      </pc:sldChg>
      <pc:sldChg chg="del">
        <pc:chgData name="Shubhangi Sanyal" userId="39dff6b889cd96ed" providerId="LiveId" clId="{490E12B1-1D3C-4B6C-9125-564638E2606A}" dt="2022-04-13T16:37:50.772" v="0" actId="2696"/>
        <pc:sldMkLst>
          <pc:docMk/>
          <pc:sldMk cId="0" sldId="262"/>
        </pc:sldMkLst>
      </pc:sldChg>
      <pc:sldChg chg="del">
        <pc:chgData name="Shubhangi Sanyal" userId="39dff6b889cd96ed" providerId="LiveId" clId="{490E12B1-1D3C-4B6C-9125-564638E2606A}" dt="2022-04-13T16:37:50.772" v="0" actId="2696"/>
        <pc:sldMkLst>
          <pc:docMk/>
          <pc:sldMk cId="0" sldId="263"/>
        </pc:sldMkLst>
      </pc:sldChg>
      <pc:sldChg chg="del">
        <pc:chgData name="Shubhangi Sanyal" userId="39dff6b889cd96ed" providerId="LiveId" clId="{490E12B1-1D3C-4B6C-9125-564638E2606A}" dt="2022-04-13T16:37:50.772" v="0" actId="2696"/>
        <pc:sldMkLst>
          <pc:docMk/>
          <pc:sldMk cId="0" sldId="264"/>
        </pc:sldMkLst>
      </pc:sldChg>
      <pc:sldChg chg="del">
        <pc:chgData name="Shubhangi Sanyal" userId="39dff6b889cd96ed" providerId="LiveId" clId="{490E12B1-1D3C-4B6C-9125-564638E2606A}" dt="2022-04-13T16:37:50.772" v="0" actId="2696"/>
        <pc:sldMkLst>
          <pc:docMk/>
          <pc:sldMk cId="0" sldId="265"/>
        </pc:sldMkLst>
      </pc:sldChg>
      <pc:sldChg chg="del">
        <pc:chgData name="Shubhangi Sanyal" userId="39dff6b889cd96ed" providerId="LiveId" clId="{490E12B1-1D3C-4B6C-9125-564638E2606A}" dt="2022-04-13T16:37:50.772" v="0" actId="2696"/>
        <pc:sldMkLst>
          <pc:docMk/>
          <pc:sldMk cId="0" sldId="266"/>
        </pc:sldMkLst>
      </pc:sldChg>
      <pc:sldChg chg="del">
        <pc:chgData name="Shubhangi Sanyal" userId="39dff6b889cd96ed" providerId="LiveId" clId="{490E12B1-1D3C-4B6C-9125-564638E2606A}" dt="2022-04-13T16:37:50.772" v="0" actId="2696"/>
        <pc:sldMkLst>
          <pc:docMk/>
          <pc:sldMk cId="0" sldId="267"/>
        </pc:sldMkLst>
      </pc:sldChg>
      <pc:sldChg chg="del">
        <pc:chgData name="Shubhangi Sanyal" userId="39dff6b889cd96ed" providerId="LiveId" clId="{490E12B1-1D3C-4B6C-9125-564638E2606A}" dt="2022-04-13T16:37:50.772" v="0" actId="2696"/>
        <pc:sldMkLst>
          <pc:docMk/>
          <pc:sldMk cId="0" sldId="268"/>
        </pc:sldMkLst>
      </pc:sldChg>
      <pc:sldChg chg="del">
        <pc:chgData name="Shubhangi Sanyal" userId="39dff6b889cd96ed" providerId="LiveId" clId="{490E12B1-1D3C-4B6C-9125-564638E2606A}" dt="2022-04-13T16:37:50.772" v="0" actId="2696"/>
        <pc:sldMkLst>
          <pc:docMk/>
          <pc:sldMk cId="0" sldId="269"/>
        </pc:sldMkLst>
      </pc:sldChg>
      <pc:sldChg chg="del">
        <pc:chgData name="Shubhangi Sanyal" userId="39dff6b889cd96ed" providerId="LiveId" clId="{490E12B1-1D3C-4B6C-9125-564638E2606A}" dt="2022-04-13T16:37:50.772" v="0" actId="2696"/>
        <pc:sldMkLst>
          <pc:docMk/>
          <pc:sldMk cId="0" sldId="270"/>
        </pc:sldMkLst>
      </pc:sldChg>
      <pc:sldChg chg="del">
        <pc:chgData name="Shubhangi Sanyal" userId="39dff6b889cd96ed" providerId="LiveId" clId="{490E12B1-1D3C-4B6C-9125-564638E2606A}" dt="2022-04-13T16:37:50.772" v="0" actId="2696"/>
        <pc:sldMkLst>
          <pc:docMk/>
          <pc:sldMk cId="0" sldId="271"/>
        </pc:sldMkLst>
      </pc:sldChg>
      <pc:sldChg chg="del">
        <pc:chgData name="Shubhangi Sanyal" userId="39dff6b889cd96ed" providerId="LiveId" clId="{490E12B1-1D3C-4B6C-9125-564638E2606A}" dt="2022-04-13T16:37:50.772" v="0" actId="2696"/>
        <pc:sldMkLst>
          <pc:docMk/>
          <pc:sldMk cId="0" sldId="272"/>
        </pc:sldMkLst>
      </pc:sldChg>
      <pc:sldChg chg="del">
        <pc:chgData name="Shubhangi Sanyal" userId="39dff6b889cd96ed" providerId="LiveId" clId="{490E12B1-1D3C-4B6C-9125-564638E2606A}" dt="2022-04-13T16:37:50.772" v="0" actId="2696"/>
        <pc:sldMkLst>
          <pc:docMk/>
          <pc:sldMk cId="0" sldId="273"/>
        </pc:sldMkLst>
      </pc:sldChg>
      <pc:sldChg chg="del">
        <pc:chgData name="Shubhangi Sanyal" userId="39dff6b889cd96ed" providerId="LiveId" clId="{490E12B1-1D3C-4B6C-9125-564638E2606A}" dt="2022-04-13T16:37:50.772" v="0" actId="2696"/>
        <pc:sldMkLst>
          <pc:docMk/>
          <pc:sldMk cId="0" sldId="274"/>
        </pc:sldMkLst>
      </pc:sldChg>
      <pc:sldChg chg="del">
        <pc:chgData name="Shubhangi Sanyal" userId="39dff6b889cd96ed" providerId="LiveId" clId="{490E12B1-1D3C-4B6C-9125-564638E2606A}" dt="2022-04-13T16:37:50.772" v="0" actId="2696"/>
        <pc:sldMkLst>
          <pc:docMk/>
          <pc:sldMk cId="0" sldId="275"/>
        </pc:sldMkLst>
      </pc:sldChg>
      <pc:sldChg chg="del">
        <pc:chgData name="Shubhangi Sanyal" userId="39dff6b889cd96ed" providerId="LiveId" clId="{490E12B1-1D3C-4B6C-9125-564638E2606A}" dt="2022-04-13T16:37:50.772" v="0" actId="2696"/>
        <pc:sldMkLst>
          <pc:docMk/>
          <pc:sldMk cId="0" sldId="276"/>
        </pc:sldMkLst>
      </pc:sldChg>
      <pc:sldChg chg="del">
        <pc:chgData name="Shubhangi Sanyal" userId="39dff6b889cd96ed" providerId="LiveId" clId="{490E12B1-1D3C-4B6C-9125-564638E2606A}" dt="2022-04-13T16:37:50.772" v="0" actId="2696"/>
        <pc:sldMkLst>
          <pc:docMk/>
          <pc:sldMk cId="0" sldId="277"/>
        </pc:sldMkLst>
      </pc:sldChg>
      <pc:sldChg chg="del">
        <pc:chgData name="Shubhangi Sanyal" userId="39dff6b889cd96ed" providerId="LiveId" clId="{490E12B1-1D3C-4B6C-9125-564638E2606A}" dt="2022-04-13T16:37:50.772" v="0" actId="2696"/>
        <pc:sldMkLst>
          <pc:docMk/>
          <pc:sldMk cId="0" sldId="278"/>
        </pc:sldMkLst>
      </pc:sldChg>
      <pc:sldChg chg="del">
        <pc:chgData name="Shubhangi Sanyal" userId="39dff6b889cd96ed" providerId="LiveId" clId="{490E12B1-1D3C-4B6C-9125-564638E2606A}" dt="2022-04-13T16:37:50.772" v="0" actId="2696"/>
        <pc:sldMkLst>
          <pc:docMk/>
          <pc:sldMk cId="0" sldId="279"/>
        </pc:sldMkLst>
      </pc:sldChg>
      <pc:sldChg chg="del">
        <pc:chgData name="Shubhangi Sanyal" userId="39dff6b889cd96ed" providerId="LiveId" clId="{490E12B1-1D3C-4B6C-9125-564638E2606A}" dt="2022-04-13T16:37:50.772" v="0" actId="2696"/>
        <pc:sldMkLst>
          <pc:docMk/>
          <pc:sldMk cId="0" sldId="280"/>
        </pc:sldMkLst>
      </pc:sldChg>
      <pc:sldChg chg="del">
        <pc:chgData name="Shubhangi Sanyal" userId="39dff6b889cd96ed" providerId="LiveId" clId="{490E12B1-1D3C-4B6C-9125-564638E2606A}" dt="2022-04-13T16:37:50.772" v="0" actId="2696"/>
        <pc:sldMkLst>
          <pc:docMk/>
          <pc:sldMk cId="0" sldId="281"/>
        </pc:sldMkLst>
      </pc:sldChg>
      <pc:sldChg chg="del">
        <pc:chgData name="Shubhangi Sanyal" userId="39dff6b889cd96ed" providerId="LiveId" clId="{490E12B1-1D3C-4B6C-9125-564638E2606A}" dt="2022-04-13T16:37:50.772" v="0" actId="2696"/>
        <pc:sldMkLst>
          <pc:docMk/>
          <pc:sldMk cId="0" sldId="282"/>
        </pc:sldMkLst>
      </pc:sldChg>
      <pc:sldChg chg="del">
        <pc:chgData name="Shubhangi Sanyal" userId="39dff6b889cd96ed" providerId="LiveId" clId="{490E12B1-1D3C-4B6C-9125-564638E2606A}" dt="2022-04-13T16:37:50.772" v="0" actId="2696"/>
        <pc:sldMkLst>
          <pc:docMk/>
          <pc:sldMk cId="0" sldId="283"/>
        </pc:sldMkLst>
      </pc:sldChg>
      <pc:sldChg chg="del">
        <pc:chgData name="Shubhangi Sanyal" userId="39dff6b889cd96ed" providerId="LiveId" clId="{490E12B1-1D3C-4B6C-9125-564638E2606A}" dt="2022-04-13T16:37:50.772" v="0" actId="2696"/>
        <pc:sldMkLst>
          <pc:docMk/>
          <pc:sldMk cId="0" sldId="284"/>
        </pc:sldMkLst>
      </pc:sldChg>
      <pc:sldChg chg="del">
        <pc:chgData name="Shubhangi Sanyal" userId="39dff6b889cd96ed" providerId="LiveId" clId="{490E12B1-1D3C-4B6C-9125-564638E2606A}" dt="2022-04-13T16:37:50.772" v="0" actId="2696"/>
        <pc:sldMkLst>
          <pc:docMk/>
          <pc:sldMk cId="0" sldId="285"/>
        </pc:sldMkLst>
      </pc:sldChg>
      <pc:sldChg chg="del">
        <pc:chgData name="Shubhangi Sanyal" userId="39dff6b889cd96ed" providerId="LiveId" clId="{490E12B1-1D3C-4B6C-9125-564638E2606A}" dt="2022-04-13T16:37:50.772" v="0" actId="2696"/>
        <pc:sldMkLst>
          <pc:docMk/>
          <pc:sldMk cId="0" sldId="286"/>
        </pc:sldMkLst>
      </pc:sldChg>
      <pc:sldChg chg="del">
        <pc:chgData name="Shubhangi Sanyal" userId="39dff6b889cd96ed" providerId="LiveId" clId="{490E12B1-1D3C-4B6C-9125-564638E2606A}" dt="2022-04-13T16:37:50.772" v="0" actId="2696"/>
        <pc:sldMkLst>
          <pc:docMk/>
          <pc:sldMk cId="0" sldId="287"/>
        </pc:sldMkLst>
      </pc:sldChg>
      <pc:sldChg chg="del">
        <pc:chgData name="Shubhangi Sanyal" userId="39dff6b889cd96ed" providerId="LiveId" clId="{490E12B1-1D3C-4B6C-9125-564638E2606A}" dt="2022-04-13T16:37:50.772" v="0" actId="2696"/>
        <pc:sldMkLst>
          <pc:docMk/>
          <pc:sldMk cId="0" sldId="288"/>
        </pc:sldMkLst>
      </pc:sldChg>
      <pc:sldChg chg="del">
        <pc:chgData name="Shubhangi Sanyal" userId="39dff6b889cd96ed" providerId="LiveId" clId="{490E12B1-1D3C-4B6C-9125-564638E2606A}" dt="2022-04-13T16:37:50.772" v="0" actId="2696"/>
        <pc:sldMkLst>
          <pc:docMk/>
          <pc:sldMk cId="0" sldId="289"/>
        </pc:sldMkLst>
      </pc:sldChg>
      <pc:sldChg chg="del">
        <pc:chgData name="Shubhangi Sanyal" userId="39dff6b889cd96ed" providerId="LiveId" clId="{490E12B1-1D3C-4B6C-9125-564638E2606A}" dt="2022-04-13T16:37:50.772" v="0" actId="2696"/>
        <pc:sldMkLst>
          <pc:docMk/>
          <pc:sldMk cId="0" sldId="290"/>
        </pc:sldMkLst>
      </pc:sldChg>
      <pc:sldChg chg="del">
        <pc:chgData name="Shubhangi Sanyal" userId="39dff6b889cd96ed" providerId="LiveId" clId="{490E12B1-1D3C-4B6C-9125-564638E2606A}" dt="2022-04-13T16:37:50.772" v="0" actId="2696"/>
        <pc:sldMkLst>
          <pc:docMk/>
          <pc:sldMk cId="0" sldId="291"/>
        </pc:sldMkLst>
      </pc:sldChg>
      <pc:sldChg chg="del">
        <pc:chgData name="Shubhangi Sanyal" userId="39dff6b889cd96ed" providerId="LiveId" clId="{490E12B1-1D3C-4B6C-9125-564638E2606A}" dt="2022-04-13T16:37:50.772" v="0" actId="2696"/>
        <pc:sldMkLst>
          <pc:docMk/>
          <pc:sldMk cId="0" sldId="292"/>
        </pc:sldMkLst>
      </pc:sldChg>
      <pc:sldChg chg="del">
        <pc:chgData name="Shubhangi Sanyal" userId="39dff6b889cd96ed" providerId="LiveId" clId="{490E12B1-1D3C-4B6C-9125-564638E2606A}" dt="2022-04-13T16:37:50.772" v="0" actId="2696"/>
        <pc:sldMkLst>
          <pc:docMk/>
          <pc:sldMk cId="0" sldId="293"/>
        </pc:sldMkLst>
      </pc:sldChg>
      <pc:sldChg chg="del">
        <pc:chgData name="Shubhangi Sanyal" userId="39dff6b889cd96ed" providerId="LiveId" clId="{490E12B1-1D3C-4B6C-9125-564638E2606A}" dt="2022-04-13T16:37:50.772" v="0" actId="2696"/>
        <pc:sldMkLst>
          <pc:docMk/>
          <pc:sldMk cId="0" sldId="294"/>
        </pc:sldMkLst>
      </pc:sldChg>
      <pc:sldChg chg="del">
        <pc:chgData name="Shubhangi Sanyal" userId="39dff6b889cd96ed" providerId="LiveId" clId="{490E12B1-1D3C-4B6C-9125-564638E2606A}" dt="2022-04-13T16:37:50.772" v="0" actId="2696"/>
        <pc:sldMkLst>
          <pc:docMk/>
          <pc:sldMk cId="0" sldId="295"/>
        </pc:sldMkLst>
      </pc:sldChg>
      <pc:sldChg chg="del">
        <pc:chgData name="Shubhangi Sanyal" userId="39dff6b889cd96ed" providerId="LiveId" clId="{490E12B1-1D3C-4B6C-9125-564638E2606A}" dt="2022-04-13T16:37:50.772" v="0" actId="2696"/>
        <pc:sldMkLst>
          <pc:docMk/>
          <pc:sldMk cId="0" sldId="296"/>
        </pc:sldMkLst>
      </pc:sldChg>
      <pc:sldChg chg="del">
        <pc:chgData name="Shubhangi Sanyal" userId="39dff6b889cd96ed" providerId="LiveId" clId="{490E12B1-1D3C-4B6C-9125-564638E2606A}" dt="2022-04-13T16:37:50.772" v="0" actId="2696"/>
        <pc:sldMkLst>
          <pc:docMk/>
          <pc:sldMk cId="0" sldId="297"/>
        </pc:sldMkLst>
      </pc:sldChg>
      <pc:sldChg chg="del">
        <pc:chgData name="Shubhangi Sanyal" userId="39dff6b889cd96ed" providerId="LiveId" clId="{490E12B1-1D3C-4B6C-9125-564638E2606A}" dt="2022-04-13T16:37:50.772" v="0" actId="2696"/>
        <pc:sldMkLst>
          <pc:docMk/>
          <pc:sldMk cId="0" sldId="298"/>
        </pc:sldMkLst>
      </pc:sldChg>
      <pc:sldChg chg="del">
        <pc:chgData name="Shubhangi Sanyal" userId="39dff6b889cd96ed" providerId="LiveId" clId="{490E12B1-1D3C-4B6C-9125-564638E2606A}" dt="2022-04-13T16:37:50.772" v="0" actId="2696"/>
        <pc:sldMkLst>
          <pc:docMk/>
          <pc:sldMk cId="0" sldId="299"/>
        </pc:sldMkLst>
      </pc:sldChg>
      <pc:sldChg chg="del">
        <pc:chgData name="Shubhangi Sanyal" userId="39dff6b889cd96ed" providerId="LiveId" clId="{490E12B1-1D3C-4B6C-9125-564638E2606A}" dt="2022-04-13T16:37:50.772" v="0" actId="2696"/>
        <pc:sldMkLst>
          <pc:docMk/>
          <pc:sldMk cId="0" sldId="300"/>
        </pc:sldMkLst>
      </pc:sldChg>
      <pc:sldChg chg="del">
        <pc:chgData name="Shubhangi Sanyal" userId="39dff6b889cd96ed" providerId="LiveId" clId="{490E12B1-1D3C-4B6C-9125-564638E2606A}" dt="2022-04-13T16:37:50.772" v="0" actId="2696"/>
        <pc:sldMkLst>
          <pc:docMk/>
          <pc:sldMk cId="0" sldId="301"/>
        </pc:sldMkLst>
      </pc:sldChg>
      <pc:sldChg chg="del">
        <pc:chgData name="Shubhangi Sanyal" userId="39dff6b889cd96ed" providerId="LiveId" clId="{490E12B1-1D3C-4B6C-9125-564638E2606A}" dt="2022-04-13T16:37:50.772" v="0" actId="2696"/>
        <pc:sldMkLst>
          <pc:docMk/>
          <pc:sldMk cId="0" sldId="302"/>
        </pc:sldMkLst>
      </pc:sldChg>
      <pc:sldChg chg="del">
        <pc:chgData name="Shubhangi Sanyal" userId="39dff6b889cd96ed" providerId="LiveId" clId="{490E12B1-1D3C-4B6C-9125-564638E2606A}" dt="2022-04-13T16:37:50.772" v="0" actId="2696"/>
        <pc:sldMkLst>
          <pc:docMk/>
          <pc:sldMk cId="0" sldId="303"/>
        </pc:sldMkLst>
      </pc:sldChg>
      <pc:sldChg chg="del">
        <pc:chgData name="Shubhangi Sanyal" userId="39dff6b889cd96ed" providerId="LiveId" clId="{490E12B1-1D3C-4B6C-9125-564638E2606A}" dt="2022-04-13T16:37:50.772" v="0" actId="2696"/>
        <pc:sldMkLst>
          <pc:docMk/>
          <pc:sldMk cId="0" sldId="304"/>
        </pc:sldMkLst>
      </pc:sldChg>
      <pc:sldChg chg="del">
        <pc:chgData name="Shubhangi Sanyal" userId="39dff6b889cd96ed" providerId="LiveId" clId="{490E12B1-1D3C-4B6C-9125-564638E2606A}" dt="2022-04-13T16:37:50.772" v="0" actId="2696"/>
        <pc:sldMkLst>
          <pc:docMk/>
          <pc:sldMk cId="0" sldId="305"/>
        </pc:sldMkLst>
      </pc:sldChg>
      <pc:sldChg chg="del">
        <pc:chgData name="Shubhangi Sanyal" userId="39dff6b889cd96ed" providerId="LiveId" clId="{490E12B1-1D3C-4B6C-9125-564638E2606A}" dt="2022-04-13T16:37:50.772" v="0" actId="2696"/>
        <pc:sldMkLst>
          <pc:docMk/>
          <pc:sldMk cId="0" sldId="306"/>
        </pc:sldMkLst>
      </pc:sldChg>
      <pc:sldChg chg="del">
        <pc:chgData name="Shubhangi Sanyal" userId="39dff6b889cd96ed" providerId="LiveId" clId="{490E12B1-1D3C-4B6C-9125-564638E2606A}" dt="2022-04-13T16:37:50.772" v="0" actId="2696"/>
        <pc:sldMkLst>
          <pc:docMk/>
          <pc:sldMk cId="0" sldId="307"/>
        </pc:sldMkLst>
      </pc:sldChg>
      <pc:sldChg chg="del">
        <pc:chgData name="Shubhangi Sanyal" userId="39dff6b889cd96ed" providerId="LiveId" clId="{490E12B1-1D3C-4B6C-9125-564638E2606A}" dt="2022-04-13T16:37:50.772" v="0" actId="2696"/>
        <pc:sldMkLst>
          <pc:docMk/>
          <pc:sldMk cId="0" sldId="308"/>
        </pc:sldMkLst>
      </pc:sldChg>
      <pc:sldChg chg="del">
        <pc:chgData name="Shubhangi Sanyal" userId="39dff6b889cd96ed" providerId="LiveId" clId="{490E12B1-1D3C-4B6C-9125-564638E2606A}" dt="2022-04-13T16:37:50.772" v="0" actId="2696"/>
        <pc:sldMkLst>
          <pc:docMk/>
          <pc:sldMk cId="0" sldId="309"/>
        </pc:sldMkLst>
      </pc:sldChg>
      <pc:sldChg chg="del">
        <pc:chgData name="Shubhangi Sanyal" userId="39dff6b889cd96ed" providerId="LiveId" clId="{490E12B1-1D3C-4B6C-9125-564638E2606A}" dt="2022-04-13T16:37:50.772" v="0" actId="2696"/>
        <pc:sldMkLst>
          <pc:docMk/>
          <pc:sldMk cId="0" sldId="310"/>
        </pc:sldMkLst>
      </pc:sldChg>
      <pc:sldChg chg="del">
        <pc:chgData name="Shubhangi Sanyal" userId="39dff6b889cd96ed" providerId="LiveId" clId="{490E12B1-1D3C-4B6C-9125-564638E2606A}" dt="2022-04-13T16:37:50.772" v="0" actId="2696"/>
        <pc:sldMkLst>
          <pc:docMk/>
          <pc:sldMk cId="0" sldId="311"/>
        </pc:sldMkLst>
      </pc:sldChg>
      <pc:sldChg chg="del">
        <pc:chgData name="Shubhangi Sanyal" userId="39dff6b889cd96ed" providerId="LiveId" clId="{490E12B1-1D3C-4B6C-9125-564638E2606A}" dt="2022-04-13T16:37:50.772" v="0" actId="2696"/>
        <pc:sldMkLst>
          <pc:docMk/>
          <pc:sldMk cId="0" sldId="312"/>
        </pc:sldMkLst>
      </pc:sldChg>
      <pc:sldChg chg="del">
        <pc:chgData name="Shubhangi Sanyal" userId="39dff6b889cd96ed" providerId="LiveId" clId="{490E12B1-1D3C-4B6C-9125-564638E2606A}" dt="2022-04-13T16:37:50.772" v="0" actId="2696"/>
        <pc:sldMkLst>
          <pc:docMk/>
          <pc:sldMk cId="0" sldId="313"/>
        </pc:sldMkLst>
      </pc:sldChg>
      <pc:sldChg chg="del">
        <pc:chgData name="Shubhangi Sanyal" userId="39dff6b889cd96ed" providerId="LiveId" clId="{490E12B1-1D3C-4B6C-9125-564638E2606A}" dt="2022-04-13T16:37:50.772" v="0" actId="2696"/>
        <pc:sldMkLst>
          <pc:docMk/>
          <pc:sldMk cId="0" sldId="314"/>
        </pc:sldMkLst>
      </pc:sldChg>
      <pc:sldChg chg="del">
        <pc:chgData name="Shubhangi Sanyal" userId="39dff6b889cd96ed" providerId="LiveId" clId="{490E12B1-1D3C-4B6C-9125-564638E2606A}" dt="2022-04-13T16:37:50.772" v="0" actId="2696"/>
        <pc:sldMkLst>
          <pc:docMk/>
          <pc:sldMk cId="0" sldId="315"/>
        </pc:sldMkLst>
      </pc:sldChg>
      <pc:sldChg chg="modSp mod">
        <pc:chgData name="Shubhangi Sanyal" userId="39dff6b889cd96ed" providerId="LiveId" clId="{490E12B1-1D3C-4B6C-9125-564638E2606A}" dt="2022-04-14T21:14:23.987" v="962" actId="1076"/>
        <pc:sldMkLst>
          <pc:docMk/>
          <pc:sldMk cId="2396721583" sldId="316"/>
        </pc:sldMkLst>
        <pc:spChg chg="mod">
          <ac:chgData name="Shubhangi Sanyal" userId="39dff6b889cd96ed" providerId="LiveId" clId="{490E12B1-1D3C-4B6C-9125-564638E2606A}" dt="2022-04-14T21:13:03.774" v="935"/>
          <ac:spMkLst>
            <pc:docMk/>
            <pc:sldMk cId="2396721583" sldId="316"/>
            <ac:spMk id="2" creationId="{66546861-F11D-45E4-9378-3A4534225BD2}"/>
          </ac:spMkLst>
        </pc:spChg>
        <pc:spChg chg="mod">
          <ac:chgData name="Shubhangi Sanyal" userId="39dff6b889cd96ed" providerId="LiveId" clId="{490E12B1-1D3C-4B6C-9125-564638E2606A}" dt="2022-04-14T21:14:23.987" v="962" actId="1076"/>
          <ac:spMkLst>
            <pc:docMk/>
            <pc:sldMk cId="2396721583" sldId="316"/>
            <ac:spMk id="3" creationId="{36AD739E-ED4A-4E63-A411-DDF1C4191C34}"/>
          </ac:spMkLst>
        </pc:spChg>
        <pc:spChg chg="mod">
          <ac:chgData name="Shubhangi Sanyal" userId="39dff6b889cd96ed" providerId="LiveId" clId="{490E12B1-1D3C-4B6C-9125-564638E2606A}" dt="2022-04-14T21:13:31.913" v="958" actId="20577"/>
          <ac:spMkLst>
            <pc:docMk/>
            <pc:sldMk cId="2396721583" sldId="316"/>
            <ac:spMk id="4" creationId="{26C59474-EF8A-47BC-A4CA-C7F4F08ADC99}"/>
          </ac:spMkLst>
        </pc:spChg>
        <pc:spChg chg="mod">
          <ac:chgData name="Shubhangi Sanyal" userId="39dff6b889cd96ed" providerId="LiveId" clId="{490E12B1-1D3C-4B6C-9125-564638E2606A}" dt="2022-04-14T21:14:19.427" v="961" actId="1076"/>
          <ac:spMkLst>
            <pc:docMk/>
            <pc:sldMk cId="2396721583" sldId="316"/>
            <ac:spMk id="5" creationId="{C68ECB45-FA3D-4B8F-A8C2-B65910C67BB2}"/>
          </ac:spMkLst>
        </pc:spChg>
      </pc:sldChg>
      <pc:sldChg chg="modSp mod modNotesTx">
        <pc:chgData name="Shubhangi Sanyal" userId="39dff6b889cd96ed" providerId="LiveId" clId="{490E12B1-1D3C-4B6C-9125-564638E2606A}" dt="2022-04-14T11:11:50.731" v="626" actId="20577"/>
        <pc:sldMkLst>
          <pc:docMk/>
          <pc:sldMk cId="1185695322" sldId="317"/>
        </pc:sldMkLst>
        <pc:spChg chg="mod">
          <ac:chgData name="Shubhangi Sanyal" userId="39dff6b889cd96ed" providerId="LiveId" clId="{490E12B1-1D3C-4B6C-9125-564638E2606A}" dt="2022-04-14T11:11:50.731" v="626" actId="20577"/>
          <ac:spMkLst>
            <pc:docMk/>
            <pc:sldMk cId="1185695322" sldId="317"/>
            <ac:spMk id="4" creationId="{5257F09E-28B2-42C5-9747-866B68711AA3}"/>
          </ac:spMkLst>
        </pc:spChg>
      </pc:sldChg>
      <pc:sldChg chg="del">
        <pc:chgData name="Shubhangi Sanyal" userId="39dff6b889cd96ed" providerId="LiveId" clId="{490E12B1-1D3C-4B6C-9125-564638E2606A}" dt="2022-04-13T16:37:50.772" v="0" actId="2696"/>
        <pc:sldMkLst>
          <pc:docMk/>
          <pc:sldMk cId="3927319446" sldId="318"/>
        </pc:sldMkLst>
      </pc:sldChg>
      <pc:sldChg chg="modSp mod">
        <pc:chgData name="Shubhangi Sanyal" userId="39dff6b889cd96ed" providerId="LiveId" clId="{490E12B1-1D3C-4B6C-9125-564638E2606A}" dt="2022-04-14T21:15:57.809" v="963" actId="20577"/>
        <pc:sldMkLst>
          <pc:docMk/>
          <pc:sldMk cId="1698105704" sldId="329"/>
        </pc:sldMkLst>
        <pc:spChg chg="mod">
          <ac:chgData name="Shubhangi Sanyal" userId="39dff6b889cd96ed" providerId="LiveId" clId="{490E12B1-1D3C-4B6C-9125-564638E2606A}" dt="2022-04-14T21:15:57.809" v="963" actId="20577"/>
          <ac:spMkLst>
            <pc:docMk/>
            <pc:sldMk cId="1698105704" sldId="329"/>
            <ac:spMk id="4" creationId="{C5DA6EB2-5FEF-4E11-9DB5-B2618FCA84F7}"/>
          </ac:spMkLst>
        </pc:spChg>
      </pc:sldChg>
      <pc:sldChg chg="addSp delSp modSp mod">
        <pc:chgData name="Shubhangi Sanyal" userId="39dff6b889cd96ed" providerId="LiveId" clId="{490E12B1-1D3C-4B6C-9125-564638E2606A}" dt="2022-04-14T21:11:38.713" v="934"/>
        <pc:sldMkLst>
          <pc:docMk/>
          <pc:sldMk cId="3168771030" sldId="330"/>
        </pc:sldMkLst>
        <pc:spChg chg="mod">
          <ac:chgData name="Shubhangi Sanyal" userId="39dff6b889cd96ed" providerId="LiveId" clId="{490E12B1-1D3C-4B6C-9125-564638E2606A}" dt="2022-04-14T20:52:24.848" v="822" actId="14100"/>
          <ac:spMkLst>
            <pc:docMk/>
            <pc:sldMk cId="3168771030" sldId="330"/>
            <ac:spMk id="2" creationId="{D32D13D5-ADC3-4685-966D-637D0731FA84}"/>
          </ac:spMkLst>
        </pc:spChg>
        <pc:graphicFrameChg chg="add mod modGraphic">
          <ac:chgData name="Shubhangi Sanyal" userId="39dff6b889cd96ed" providerId="LiveId" clId="{490E12B1-1D3C-4B6C-9125-564638E2606A}" dt="2022-04-14T21:11:38.713" v="934"/>
          <ac:graphicFrameMkLst>
            <pc:docMk/>
            <pc:sldMk cId="3168771030" sldId="330"/>
            <ac:graphicFrameMk id="4" creationId="{FBAD4FC9-1C69-4A52-8D2F-E4F850AD05B5}"/>
          </ac:graphicFrameMkLst>
        </pc:graphicFrameChg>
        <pc:graphicFrameChg chg="add del mod">
          <ac:chgData name="Shubhangi Sanyal" userId="39dff6b889cd96ed" providerId="LiveId" clId="{490E12B1-1D3C-4B6C-9125-564638E2606A}" dt="2022-04-14T20:58:59.553" v="838"/>
          <ac:graphicFrameMkLst>
            <pc:docMk/>
            <pc:sldMk cId="3168771030" sldId="330"/>
            <ac:graphicFrameMk id="5" creationId="{0F0F6D1A-C31E-4110-ACB9-9C2B717408CE}"/>
          </ac:graphicFrameMkLst>
        </pc:graphicFrameChg>
      </pc:sldChg>
      <pc:sldChg chg="modSp mod">
        <pc:chgData name="Shubhangi Sanyal" userId="39dff6b889cd96ed" providerId="LiveId" clId="{490E12B1-1D3C-4B6C-9125-564638E2606A}" dt="2022-04-14T11:03:36.531" v="301" actId="20577"/>
        <pc:sldMkLst>
          <pc:docMk/>
          <pc:sldMk cId="3243593655" sldId="331"/>
        </pc:sldMkLst>
        <pc:spChg chg="mod">
          <ac:chgData name="Shubhangi Sanyal" userId="39dff6b889cd96ed" providerId="LiveId" clId="{490E12B1-1D3C-4B6C-9125-564638E2606A}" dt="2022-04-14T11:03:36.531" v="301" actId="20577"/>
          <ac:spMkLst>
            <pc:docMk/>
            <pc:sldMk cId="3243593655" sldId="331"/>
            <ac:spMk id="6" creationId="{07D1F557-FE28-4E25-8BEA-17E8BDD1FEAE}"/>
          </ac:spMkLst>
        </pc:spChg>
      </pc:sldChg>
      <pc:sldChg chg="addSp delSp modSp new mod">
        <pc:chgData name="Shubhangi Sanyal" userId="39dff6b889cd96ed" providerId="LiveId" clId="{490E12B1-1D3C-4B6C-9125-564638E2606A}" dt="2022-04-14T11:57:25.135" v="782" actId="1076"/>
        <pc:sldMkLst>
          <pc:docMk/>
          <pc:sldMk cId="3149642935" sldId="334"/>
        </pc:sldMkLst>
        <pc:spChg chg="mod">
          <ac:chgData name="Shubhangi Sanyal" userId="39dff6b889cd96ed" providerId="LiveId" clId="{490E12B1-1D3C-4B6C-9125-564638E2606A}" dt="2022-04-14T11:57:15.254" v="781" actId="255"/>
          <ac:spMkLst>
            <pc:docMk/>
            <pc:sldMk cId="3149642935" sldId="334"/>
            <ac:spMk id="2" creationId="{75EFD24A-3720-49A0-B672-791FB2528EF4}"/>
          </ac:spMkLst>
        </pc:spChg>
        <pc:spChg chg="add del mod">
          <ac:chgData name="Shubhangi Sanyal" userId="39dff6b889cd96ed" providerId="LiveId" clId="{490E12B1-1D3C-4B6C-9125-564638E2606A}" dt="2022-04-14T11:57:05.454" v="779" actId="478"/>
          <ac:spMkLst>
            <pc:docMk/>
            <pc:sldMk cId="3149642935" sldId="334"/>
            <ac:spMk id="3" creationId="{C4346371-ADD5-47F0-94F4-73719ECDD8A4}"/>
          </ac:spMkLst>
        </pc:spChg>
        <pc:picChg chg="add mod">
          <ac:chgData name="Shubhangi Sanyal" userId="39dff6b889cd96ed" providerId="LiveId" clId="{490E12B1-1D3C-4B6C-9125-564638E2606A}" dt="2022-04-14T11:57:25.135" v="782" actId="1076"/>
          <ac:picMkLst>
            <pc:docMk/>
            <pc:sldMk cId="3149642935" sldId="334"/>
            <ac:picMk id="4" creationId="{67BB5C7E-9DC2-42D5-966E-8D331662DC2F}"/>
          </ac:picMkLst>
        </pc:picChg>
      </pc:sldChg>
      <pc:sldChg chg="addSp modSp new mod">
        <pc:chgData name="Shubhangi Sanyal" userId="39dff6b889cd96ed" providerId="LiveId" clId="{490E12B1-1D3C-4B6C-9125-564638E2606A}" dt="2022-04-14T21:11:05.649" v="932"/>
        <pc:sldMkLst>
          <pc:docMk/>
          <pc:sldMk cId="1835760985" sldId="335"/>
        </pc:sldMkLst>
        <pc:spChg chg="mod">
          <ac:chgData name="Shubhangi Sanyal" userId="39dff6b889cd96ed" providerId="LiveId" clId="{490E12B1-1D3C-4B6C-9125-564638E2606A}" dt="2022-04-14T21:04:44.013" v="892" actId="404"/>
          <ac:spMkLst>
            <pc:docMk/>
            <pc:sldMk cId="1835760985" sldId="335"/>
            <ac:spMk id="2" creationId="{2884C2D2-904F-409E-89CD-F94FFAE413A5}"/>
          </ac:spMkLst>
        </pc:spChg>
        <pc:graphicFrameChg chg="add mod modGraphic">
          <ac:chgData name="Shubhangi Sanyal" userId="39dff6b889cd96ed" providerId="LiveId" clId="{490E12B1-1D3C-4B6C-9125-564638E2606A}" dt="2022-04-14T21:11:05.649" v="932"/>
          <ac:graphicFrameMkLst>
            <pc:docMk/>
            <pc:sldMk cId="1835760985" sldId="335"/>
            <ac:graphicFrameMk id="3" creationId="{9271ABEF-BF50-46E2-B075-16E94392786A}"/>
          </ac:graphicFrameMkLst>
        </pc:graphicFrameChg>
      </pc:sldChg>
      <pc:sldMasterChg chg="delSldLayout">
        <pc:chgData name="Shubhangi Sanyal" userId="39dff6b889cd96ed" providerId="LiveId" clId="{490E12B1-1D3C-4B6C-9125-564638E2606A}" dt="2022-04-13T16:37:50.772" v="0" actId="2696"/>
        <pc:sldMasterMkLst>
          <pc:docMk/>
          <pc:sldMasterMk cId="0" sldId="2147483693"/>
        </pc:sldMasterMkLst>
        <pc:sldLayoutChg chg="del">
          <pc:chgData name="Shubhangi Sanyal" userId="39dff6b889cd96ed" providerId="LiveId" clId="{490E12B1-1D3C-4B6C-9125-564638E2606A}" dt="2022-04-13T16:37:50.772" v="0" actId="2696"/>
          <pc:sldLayoutMkLst>
            <pc:docMk/>
            <pc:sldMasterMk cId="0" sldId="2147483693"/>
            <pc:sldLayoutMk cId="0" sldId="2147483649"/>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0"/>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2"/>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3"/>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4"/>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5"/>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6"/>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7"/>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59"/>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60"/>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61"/>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62"/>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63"/>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65"/>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0"/>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1"/>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2"/>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3"/>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4"/>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5"/>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7"/>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8"/>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79"/>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1"/>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3"/>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4"/>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5"/>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6"/>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7"/>
          </pc:sldLayoutMkLst>
        </pc:sldLayoutChg>
        <pc:sldLayoutChg chg="del">
          <pc:chgData name="Shubhangi Sanyal" userId="39dff6b889cd96ed" providerId="LiveId" clId="{490E12B1-1D3C-4B6C-9125-564638E2606A}" dt="2022-04-13T16:37:50.772" v="0" actId="2696"/>
          <pc:sldLayoutMkLst>
            <pc:docMk/>
            <pc:sldMasterMk cId="0" sldId="2147483693"/>
            <pc:sldLayoutMk cId="0" sldId="2147483688"/>
          </pc:sldLayoutMkLst>
        </pc:sldLayoutChg>
      </pc:sldMasterChg>
      <pc:sldMasterChg chg="del delSldLayout">
        <pc:chgData name="Shubhangi Sanyal" userId="39dff6b889cd96ed" providerId="LiveId" clId="{490E12B1-1D3C-4B6C-9125-564638E2606A}" dt="2022-04-13T16:37:50.772" v="0" actId="2696"/>
        <pc:sldMasterMkLst>
          <pc:docMk/>
          <pc:sldMasterMk cId="0" sldId="2147483694"/>
        </pc:sldMasterMkLst>
        <pc:sldLayoutChg chg="del">
          <pc:chgData name="Shubhangi Sanyal" userId="39dff6b889cd96ed" providerId="LiveId" clId="{490E12B1-1D3C-4B6C-9125-564638E2606A}" dt="2022-04-13T16:37:50.772" v="0" actId="2696"/>
          <pc:sldLayoutMkLst>
            <pc:docMk/>
            <pc:sldMasterMk cId="0" sldId="2147483694"/>
            <pc:sldLayoutMk cId="0" sldId="2147483692"/>
          </pc:sldLayoutMkLst>
        </pc:sldLayoutChg>
      </pc:sldMasterChg>
    </pc:docChg>
  </pc:docChgLst>
  <pc:docChgLst>
    <pc:chgData name="jibrinharuna07@gmail.com" userId="b94d6055f5571900" providerId="LiveId" clId="{F8D85034-439E-6C4C-AF8A-E1EFBD629135}"/>
    <pc:docChg chg="modSld">
      <pc:chgData name="jibrinharuna07@gmail.com" userId="b94d6055f5571900" providerId="LiveId" clId="{F8D85034-439E-6C4C-AF8A-E1EFBD629135}" dt="2022-04-14T20:27:04.058" v="4" actId="22"/>
      <pc:docMkLst>
        <pc:docMk/>
      </pc:docMkLst>
      <pc:sldChg chg="modSp">
        <pc:chgData name="jibrinharuna07@gmail.com" userId="b94d6055f5571900" providerId="LiveId" clId="{F8D85034-439E-6C4C-AF8A-E1EFBD629135}" dt="2022-04-14T20:27:04.058" v="4" actId="22"/>
        <pc:sldMkLst>
          <pc:docMk/>
          <pc:sldMk cId="2396721583" sldId="316"/>
        </pc:sldMkLst>
        <pc:spChg chg="mod">
          <ac:chgData name="jibrinharuna07@gmail.com" userId="b94d6055f5571900" providerId="LiveId" clId="{F8D85034-439E-6C4C-AF8A-E1EFBD629135}" dt="2022-04-14T20:26:41.722" v="3" actId="22"/>
          <ac:spMkLst>
            <pc:docMk/>
            <pc:sldMk cId="2396721583" sldId="316"/>
            <ac:spMk id="4" creationId="{26C59474-EF8A-47BC-A4CA-C7F4F08ADC99}"/>
          </ac:spMkLst>
        </pc:spChg>
        <pc:spChg chg="mod">
          <ac:chgData name="jibrinharuna07@gmail.com" userId="b94d6055f5571900" providerId="LiveId" clId="{F8D85034-439E-6C4C-AF8A-E1EFBD629135}" dt="2022-04-14T20:27:04.058" v="4" actId="22"/>
          <ac:spMkLst>
            <pc:docMk/>
            <pc:sldMk cId="2396721583" sldId="316"/>
            <ac:spMk id="5" creationId="{C68ECB45-FA3D-4B8F-A8C2-B65910C67BB2}"/>
          </ac:spMkLst>
        </pc:spChg>
      </pc:sldChg>
    </pc:docChg>
  </pc:docChgLst>
  <pc:docChgLst>
    <pc:chgData name="Shubhangi Sanyal" userId="39dff6b889cd96ed" providerId="LiveId" clId="{70882BFA-95F5-450D-AB03-87D5235AF2E8}"/>
    <pc:docChg chg="undo custSel addSld delSld modSld sldOrd">
      <pc:chgData name="Shubhangi Sanyal" userId="39dff6b889cd96ed" providerId="LiveId" clId="{70882BFA-95F5-450D-AB03-87D5235AF2E8}" dt="2022-04-13T14:14:23.958" v="2244" actId="1076"/>
      <pc:docMkLst>
        <pc:docMk/>
      </pc:docMkLst>
      <pc:sldChg chg="addSp delSp modSp mod modNotes">
        <pc:chgData name="Shubhangi Sanyal" userId="39dff6b889cd96ed" providerId="LiveId" clId="{70882BFA-95F5-450D-AB03-87D5235AF2E8}" dt="2022-04-13T12:00:57.522" v="152" actId="20577"/>
        <pc:sldMkLst>
          <pc:docMk/>
          <pc:sldMk cId="0" sldId="256"/>
        </pc:sldMkLst>
        <pc:spChg chg="mod">
          <ac:chgData name="Shubhangi Sanyal" userId="39dff6b889cd96ed" providerId="LiveId" clId="{70882BFA-95F5-450D-AB03-87D5235AF2E8}" dt="2022-04-13T11:56:44.005" v="10" actId="207"/>
          <ac:spMkLst>
            <pc:docMk/>
            <pc:sldMk cId="0" sldId="256"/>
            <ac:spMk id="163" creationId="{17A0D2AA-4DB2-4F97-8221-9A4F37B6A351}"/>
          </ac:spMkLst>
        </pc:spChg>
        <pc:spChg chg="mod">
          <ac:chgData name="Shubhangi Sanyal" userId="39dff6b889cd96ed" providerId="LiveId" clId="{70882BFA-95F5-450D-AB03-87D5235AF2E8}" dt="2022-04-13T11:56:44.005" v="10" actId="207"/>
          <ac:spMkLst>
            <pc:docMk/>
            <pc:sldMk cId="0" sldId="256"/>
            <ac:spMk id="164" creationId="{217F7F96-D11F-4E37-AB9D-01E7C0C3D870}"/>
          </ac:spMkLst>
        </pc:spChg>
        <pc:spChg chg="mod">
          <ac:chgData name="Shubhangi Sanyal" userId="39dff6b889cd96ed" providerId="LiveId" clId="{70882BFA-95F5-450D-AB03-87D5235AF2E8}" dt="2022-04-13T11:56:44.005" v="10" actId="207"/>
          <ac:spMkLst>
            <pc:docMk/>
            <pc:sldMk cId="0" sldId="256"/>
            <ac:spMk id="165" creationId="{9BA3C191-4CF1-45E1-BCF7-6004A246CD87}"/>
          </ac:spMkLst>
        </pc:spChg>
        <pc:spChg chg="mod">
          <ac:chgData name="Shubhangi Sanyal" userId="39dff6b889cd96ed" providerId="LiveId" clId="{70882BFA-95F5-450D-AB03-87D5235AF2E8}" dt="2022-04-13T11:56:44.005" v="10" actId="207"/>
          <ac:spMkLst>
            <pc:docMk/>
            <pc:sldMk cId="0" sldId="256"/>
            <ac:spMk id="166" creationId="{68C77245-FB3E-4834-9848-15AAD95898F2}"/>
          </ac:spMkLst>
        </pc:spChg>
        <pc:spChg chg="mod">
          <ac:chgData name="Shubhangi Sanyal" userId="39dff6b889cd96ed" providerId="LiveId" clId="{70882BFA-95F5-450D-AB03-87D5235AF2E8}" dt="2022-04-13T11:56:44.005" v="10" actId="207"/>
          <ac:spMkLst>
            <pc:docMk/>
            <pc:sldMk cId="0" sldId="256"/>
            <ac:spMk id="167" creationId="{57749190-B31F-4F02-93EC-274052039A2B}"/>
          </ac:spMkLst>
        </pc:spChg>
        <pc:spChg chg="mod">
          <ac:chgData name="Shubhangi Sanyal" userId="39dff6b889cd96ed" providerId="LiveId" clId="{70882BFA-95F5-450D-AB03-87D5235AF2E8}" dt="2022-04-13T11:56:44.005" v="10" actId="207"/>
          <ac:spMkLst>
            <pc:docMk/>
            <pc:sldMk cId="0" sldId="256"/>
            <ac:spMk id="168" creationId="{A5B7B613-66A1-4AB8-97DE-EDE922948981}"/>
          </ac:spMkLst>
        </pc:spChg>
        <pc:spChg chg="mod">
          <ac:chgData name="Shubhangi Sanyal" userId="39dff6b889cd96ed" providerId="LiveId" clId="{70882BFA-95F5-450D-AB03-87D5235AF2E8}" dt="2022-04-13T11:56:44.005" v="10" actId="207"/>
          <ac:spMkLst>
            <pc:docMk/>
            <pc:sldMk cId="0" sldId="256"/>
            <ac:spMk id="169" creationId="{D1FB0214-0BF1-405A-9C72-7579B1B66A5B}"/>
          </ac:spMkLst>
        </pc:spChg>
        <pc:spChg chg="mod">
          <ac:chgData name="Shubhangi Sanyal" userId="39dff6b889cd96ed" providerId="LiveId" clId="{70882BFA-95F5-450D-AB03-87D5235AF2E8}" dt="2022-04-13T11:56:44.005" v="10" actId="207"/>
          <ac:spMkLst>
            <pc:docMk/>
            <pc:sldMk cId="0" sldId="256"/>
            <ac:spMk id="170" creationId="{39364463-EDE1-42CC-82ED-7331B24165A9}"/>
          </ac:spMkLst>
        </pc:spChg>
        <pc:spChg chg="mod">
          <ac:chgData name="Shubhangi Sanyal" userId="39dff6b889cd96ed" providerId="LiveId" clId="{70882BFA-95F5-450D-AB03-87D5235AF2E8}" dt="2022-04-13T11:56:44.005" v="10" actId="207"/>
          <ac:spMkLst>
            <pc:docMk/>
            <pc:sldMk cId="0" sldId="256"/>
            <ac:spMk id="171" creationId="{2A2E5036-4D09-44E6-9CBE-C499DC6B6815}"/>
          </ac:spMkLst>
        </pc:spChg>
        <pc:spChg chg="mod">
          <ac:chgData name="Shubhangi Sanyal" userId="39dff6b889cd96ed" providerId="LiveId" clId="{70882BFA-95F5-450D-AB03-87D5235AF2E8}" dt="2022-04-13T11:56:44.005" v="10" actId="207"/>
          <ac:spMkLst>
            <pc:docMk/>
            <pc:sldMk cId="0" sldId="256"/>
            <ac:spMk id="172" creationId="{D7A79060-8023-4C1B-AE67-548733A51276}"/>
          </ac:spMkLst>
        </pc:spChg>
        <pc:spChg chg="mod">
          <ac:chgData name="Shubhangi Sanyal" userId="39dff6b889cd96ed" providerId="LiveId" clId="{70882BFA-95F5-450D-AB03-87D5235AF2E8}" dt="2022-04-13T11:56:44.005" v="10" actId="207"/>
          <ac:spMkLst>
            <pc:docMk/>
            <pc:sldMk cId="0" sldId="256"/>
            <ac:spMk id="173" creationId="{20354A0B-B5F1-49E6-B648-EFF8249DEFA5}"/>
          </ac:spMkLst>
        </pc:spChg>
        <pc:spChg chg="mod">
          <ac:chgData name="Shubhangi Sanyal" userId="39dff6b889cd96ed" providerId="LiveId" clId="{70882BFA-95F5-450D-AB03-87D5235AF2E8}" dt="2022-04-13T11:56:44.005" v="10" actId="207"/>
          <ac:spMkLst>
            <pc:docMk/>
            <pc:sldMk cId="0" sldId="256"/>
            <ac:spMk id="174" creationId="{C9CB62B1-4E23-4681-96C7-BB4EDD33A10C}"/>
          </ac:spMkLst>
        </pc:spChg>
        <pc:spChg chg="mod">
          <ac:chgData name="Shubhangi Sanyal" userId="39dff6b889cd96ed" providerId="LiveId" clId="{70882BFA-95F5-450D-AB03-87D5235AF2E8}" dt="2022-04-13T11:56:44.005" v="10" actId="207"/>
          <ac:spMkLst>
            <pc:docMk/>
            <pc:sldMk cId="0" sldId="256"/>
            <ac:spMk id="175" creationId="{DEF504F6-21DD-4FD8-BB6F-A9AAEA0CD3E5}"/>
          </ac:spMkLst>
        </pc:spChg>
        <pc:spChg chg="mod">
          <ac:chgData name="Shubhangi Sanyal" userId="39dff6b889cd96ed" providerId="LiveId" clId="{70882BFA-95F5-450D-AB03-87D5235AF2E8}" dt="2022-04-13T11:56:44.005" v="10" actId="207"/>
          <ac:spMkLst>
            <pc:docMk/>
            <pc:sldMk cId="0" sldId="256"/>
            <ac:spMk id="176" creationId="{4FEBBD92-5286-45CA-BAA7-D7E19C47ACE8}"/>
          </ac:spMkLst>
        </pc:spChg>
        <pc:spChg chg="mod">
          <ac:chgData name="Shubhangi Sanyal" userId="39dff6b889cd96ed" providerId="LiveId" clId="{70882BFA-95F5-450D-AB03-87D5235AF2E8}" dt="2022-04-13T11:56:44.005" v="10" actId="207"/>
          <ac:spMkLst>
            <pc:docMk/>
            <pc:sldMk cId="0" sldId="256"/>
            <ac:spMk id="177" creationId="{4946E268-23DA-4475-AE5A-DB93227A1A04}"/>
          </ac:spMkLst>
        </pc:spChg>
        <pc:spChg chg="mod">
          <ac:chgData name="Shubhangi Sanyal" userId="39dff6b889cd96ed" providerId="LiveId" clId="{70882BFA-95F5-450D-AB03-87D5235AF2E8}" dt="2022-04-13T11:56:44.005" v="10" actId="207"/>
          <ac:spMkLst>
            <pc:docMk/>
            <pc:sldMk cId="0" sldId="256"/>
            <ac:spMk id="178" creationId="{68CB6329-B5B1-4F17-A04F-37EE3CE89EDE}"/>
          </ac:spMkLst>
        </pc:spChg>
        <pc:spChg chg="mod">
          <ac:chgData name="Shubhangi Sanyal" userId="39dff6b889cd96ed" providerId="LiveId" clId="{70882BFA-95F5-450D-AB03-87D5235AF2E8}" dt="2022-04-13T11:56:44.005" v="10" actId="207"/>
          <ac:spMkLst>
            <pc:docMk/>
            <pc:sldMk cId="0" sldId="256"/>
            <ac:spMk id="179" creationId="{5784E004-9A1B-492A-AAC1-4654DC047BC7}"/>
          </ac:spMkLst>
        </pc:spChg>
        <pc:spChg chg="mod">
          <ac:chgData name="Shubhangi Sanyal" userId="39dff6b889cd96ed" providerId="LiveId" clId="{70882BFA-95F5-450D-AB03-87D5235AF2E8}" dt="2022-04-13T11:56:44.005" v="10" actId="207"/>
          <ac:spMkLst>
            <pc:docMk/>
            <pc:sldMk cId="0" sldId="256"/>
            <ac:spMk id="180" creationId="{38BB5CC6-64AB-467E-B1E6-BE468460BC69}"/>
          </ac:spMkLst>
        </pc:spChg>
        <pc:spChg chg="mod">
          <ac:chgData name="Shubhangi Sanyal" userId="39dff6b889cd96ed" providerId="LiveId" clId="{70882BFA-95F5-450D-AB03-87D5235AF2E8}" dt="2022-04-13T11:56:44.005" v="10" actId="207"/>
          <ac:spMkLst>
            <pc:docMk/>
            <pc:sldMk cId="0" sldId="256"/>
            <ac:spMk id="181" creationId="{05557BDA-DFCF-4915-BCD2-195D282B4363}"/>
          </ac:spMkLst>
        </pc:spChg>
        <pc:spChg chg="mod">
          <ac:chgData name="Shubhangi Sanyal" userId="39dff6b889cd96ed" providerId="LiveId" clId="{70882BFA-95F5-450D-AB03-87D5235AF2E8}" dt="2022-04-13T11:56:44.005" v="10" actId="207"/>
          <ac:spMkLst>
            <pc:docMk/>
            <pc:sldMk cId="0" sldId="256"/>
            <ac:spMk id="182" creationId="{396A5021-1384-4C22-B2A0-5684EEB4E2CE}"/>
          </ac:spMkLst>
        </pc:spChg>
        <pc:spChg chg="mod">
          <ac:chgData name="Shubhangi Sanyal" userId="39dff6b889cd96ed" providerId="LiveId" clId="{70882BFA-95F5-450D-AB03-87D5235AF2E8}" dt="2022-04-13T11:56:44.005" v="10" actId="207"/>
          <ac:spMkLst>
            <pc:docMk/>
            <pc:sldMk cId="0" sldId="256"/>
            <ac:spMk id="183" creationId="{B1B1BD7E-00FC-49A8-8AA0-25572475E26F}"/>
          </ac:spMkLst>
        </pc:spChg>
        <pc:spChg chg="mod">
          <ac:chgData name="Shubhangi Sanyal" userId="39dff6b889cd96ed" providerId="LiveId" clId="{70882BFA-95F5-450D-AB03-87D5235AF2E8}" dt="2022-04-13T11:56:44.005" v="10" actId="207"/>
          <ac:spMkLst>
            <pc:docMk/>
            <pc:sldMk cId="0" sldId="256"/>
            <ac:spMk id="184" creationId="{D7BA23A7-EE45-42EE-A116-A1461CCB6678}"/>
          </ac:spMkLst>
        </pc:spChg>
        <pc:spChg chg="mod">
          <ac:chgData name="Shubhangi Sanyal" userId="39dff6b889cd96ed" providerId="LiveId" clId="{70882BFA-95F5-450D-AB03-87D5235AF2E8}" dt="2022-04-13T11:56:44.005" v="10" actId="207"/>
          <ac:spMkLst>
            <pc:docMk/>
            <pc:sldMk cId="0" sldId="256"/>
            <ac:spMk id="185" creationId="{6433F89A-7830-4727-97AD-C718B793F230}"/>
          </ac:spMkLst>
        </pc:spChg>
        <pc:spChg chg="mod">
          <ac:chgData name="Shubhangi Sanyal" userId="39dff6b889cd96ed" providerId="LiveId" clId="{70882BFA-95F5-450D-AB03-87D5235AF2E8}" dt="2022-04-13T11:56:44.005" v="10" actId="207"/>
          <ac:spMkLst>
            <pc:docMk/>
            <pc:sldMk cId="0" sldId="256"/>
            <ac:spMk id="186" creationId="{0496C225-E5F8-4D00-8B2B-115D0568EA6E}"/>
          </ac:spMkLst>
        </pc:spChg>
        <pc:spChg chg="mod">
          <ac:chgData name="Shubhangi Sanyal" userId="39dff6b889cd96ed" providerId="LiveId" clId="{70882BFA-95F5-450D-AB03-87D5235AF2E8}" dt="2022-04-13T11:56:44.005" v="10" actId="207"/>
          <ac:spMkLst>
            <pc:docMk/>
            <pc:sldMk cId="0" sldId="256"/>
            <ac:spMk id="187" creationId="{E66948DA-7615-4AD6-9D2F-A8FAD20383DC}"/>
          </ac:spMkLst>
        </pc:spChg>
        <pc:spChg chg="mod">
          <ac:chgData name="Shubhangi Sanyal" userId="39dff6b889cd96ed" providerId="LiveId" clId="{70882BFA-95F5-450D-AB03-87D5235AF2E8}" dt="2022-04-13T11:56:44.005" v="10" actId="207"/>
          <ac:spMkLst>
            <pc:docMk/>
            <pc:sldMk cId="0" sldId="256"/>
            <ac:spMk id="188" creationId="{56F88C66-AF80-4ABA-A26D-C756FC0141D4}"/>
          </ac:spMkLst>
        </pc:spChg>
        <pc:spChg chg="mod">
          <ac:chgData name="Shubhangi Sanyal" userId="39dff6b889cd96ed" providerId="LiveId" clId="{70882BFA-95F5-450D-AB03-87D5235AF2E8}" dt="2022-04-13T11:56:44.005" v="10" actId="207"/>
          <ac:spMkLst>
            <pc:docMk/>
            <pc:sldMk cId="0" sldId="256"/>
            <ac:spMk id="189" creationId="{56F0329A-8560-4DF2-AD23-FB4B8F65F571}"/>
          </ac:spMkLst>
        </pc:spChg>
        <pc:spChg chg="mod">
          <ac:chgData name="Shubhangi Sanyal" userId="39dff6b889cd96ed" providerId="LiveId" clId="{70882BFA-95F5-450D-AB03-87D5235AF2E8}" dt="2022-04-13T11:56:44.005" v="10" actId="207"/>
          <ac:spMkLst>
            <pc:docMk/>
            <pc:sldMk cId="0" sldId="256"/>
            <ac:spMk id="190" creationId="{D4F5D7BE-B861-439A-B425-AECEB01936D9}"/>
          </ac:spMkLst>
        </pc:spChg>
        <pc:spChg chg="mod">
          <ac:chgData name="Shubhangi Sanyal" userId="39dff6b889cd96ed" providerId="LiveId" clId="{70882BFA-95F5-450D-AB03-87D5235AF2E8}" dt="2022-04-13T11:56:44.005" v="10" actId="207"/>
          <ac:spMkLst>
            <pc:docMk/>
            <pc:sldMk cId="0" sldId="256"/>
            <ac:spMk id="191" creationId="{2FBC80ED-FEB6-4161-95E1-8DF3C6E2A372}"/>
          </ac:spMkLst>
        </pc:spChg>
        <pc:spChg chg="mod">
          <ac:chgData name="Shubhangi Sanyal" userId="39dff6b889cd96ed" providerId="LiveId" clId="{70882BFA-95F5-450D-AB03-87D5235AF2E8}" dt="2022-04-13T11:56:44.005" v="10" actId="207"/>
          <ac:spMkLst>
            <pc:docMk/>
            <pc:sldMk cId="0" sldId="256"/>
            <ac:spMk id="192" creationId="{B37C0D35-92BC-4AC7-B4F9-8A07782748E5}"/>
          </ac:spMkLst>
        </pc:spChg>
        <pc:spChg chg="mod">
          <ac:chgData name="Shubhangi Sanyal" userId="39dff6b889cd96ed" providerId="LiveId" clId="{70882BFA-95F5-450D-AB03-87D5235AF2E8}" dt="2022-04-13T11:56:44.005" v="10" actId="207"/>
          <ac:spMkLst>
            <pc:docMk/>
            <pc:sldMk cId="0" sldId="256"/>
            <ac:spMk id="193" creationId="{A5C53C1B-580A-407E-BFDA-7D5794FD59D4}"/>
          </ac:spMkLst>
        </pc:spChg>
        <pc:spChg chg="mod">
          <ac:chgData name="Shubhangi Sanyal" userId="39dff6b889cd96ed" providerId="LiveId" clId="{70882BFA-95F5-450D-AB03-87D5235AF2E8}" dt="2022-04-13T11:56:44.005" v="10" actId="207"/>
          <ac:spMkLst>
            <pc:docMk/>
            <pc:sldMk cId="0" sldId="256"/>
            <ac:spMk id="194" creationId="{6D1CB807-5A36-4FD1-A353-D0DBC0B4D966}"/>
          </ac:spMkLst>
        </pc:spChg>
        <pc:spChg chg="mod">
          <ac:chgData name="Shubhangi Sanyal" userId="39dff6b889cd96ed" providerId="LiveId" clId="{70882BFA-95F5-450D-AB03-87D5235AF2E8}" dt="2022-04-13T11:56:44.005" v="10" actId="207"/>
          <ac:spMkLst>
            <pc:docMk/>
            <pc:sldMk cId="0" sldId="256"/>
            <ac:spMk id="195" creationId="{A9FFD371-911A-4778-8623-A5DFBEFBC918}"/>
          </ac:spMkLst>
        </pc:spChg>
        <pc:spChg chg="mod">
          <ac:chgData name="Shubhangi Sanyal" userId="39dff6b889cd96ed" providerId="LiveId" clId="{70882BFA-95F5-450D-AB03-87D5235AF2E8}" dt="2022-04-13T11:56:44.005" v="10" actId="207"/>
          <ac:spMkLst>
            <pc:docMk/>
            <pc:sldMk cId="0" sldId="256"/>
            <ac:spMk id="196" creationId="{C3237628-6873-4868-8300-B1DDB9C6D990}"/>
          </ac:spMkLst>
        </pc:spChg>
        <pc:spChg chg="mod">
          <ac:chgData name="Shubhangi Sanyal" userId="39dff6b889cd96ed" providerId="LiveId" clId="{70882BFA-95F5-450D-AB03-87D5235AF2E8}" dt="2022-04-13T11:56:44.005" v="10" actId="207"/>
          <ac:spMkLst>
            <pc:docMk/>
            <pc:sldMk cId="0" sldId="256"/>
            <ac:spMk id="197" creationId="{5E33575E-6209-4997-81C5-E29F701EB4A1}"/>
          </ac:spMkLst>
        </pc:spChg>
        <pc:spChg chg="mod">
          <ac:chgData name="Shubhangi Sanyal" userId="39dff6b889cd96ed" providerId="LiveId" clId="{70882BFA-95F5-450D-AB03-87D5235AF2E8}" dt="2022-04-13T11:56:44.005" v="10" actId="207"/>
          <ac:spMkLst>
            <pc:docMk/>
            <pc:sldMk cId="0" sldId="256"/>
            <ac:spMk id="198" creationId="{237EF6CD-A50F-434F-9668-F683A73D1850}"/>
          </ac:spMkLst>
        </pc:spChg>
        <pc:spChg chg="mod">
          <ac:chgData name="Shubhangi Sanyal" userId="39dff6b889cd96ed" providerId="LiveId" clId="{70882BFA-95F5-450D-AB03-87D5235AF2E8}" dt="2022-04-13T11:56:44.005" v="10" actId="207"/>
          <ac:spMkLst>
            <pc:docMk/>
            <pc:sldMk cId="0" sldId="256"/>
            <ac:spMk id="199" creationId="{04CD5FBA-C722-4897-9339-C2532B9A7CFC}"/>
          </ac:spMkLst>
        </pc:spChg>
        <pc:spChg chg="mod">
          <ac:chgData name="Shubhangi Sanyal" userId="39dff6b889cd96ed" providerId="LiveId" clId="{70882BFA-95F5-450D-AB03-87D5235AF2E8}" dt="2022-04-13T11:56:44.005" v="10" actId="207"/>
          <ac:spMkLst>
            <pc:docMk/>
            <pc:sldMk cId="0" sldId="256"/>
            <ac:spMk id="200" creationId="{9B4CD1CF-B61F-4803-BEE7-DA9808A0A204}"/>
          </ac:spMkLst>
        </pc:spChg>
        <pc:spChg chg="mod">
          <ac:chgData name="Shubhangi Sanyal" userId="39dff6b889cd96ed" providerId="LiveId" clId="{70882BFA-95F5-450D-AB03-87D5235AF2E8}" dt="2022-04-13T11:56:44.005" v="10" actId="207"/>
          <ac:spMkLst>
            <pc:docMk/>
            <pc:sldMk cId="0" sldId="256"/>
            <ac:spMk id="201" creationId="{137193B3-118A-48AE-87AE-6272BD24500F}"/>
          </ac:spMkLst>
        </pc:spChg>
        <pc:spChg chg="mod">
          <ac:chgData name="Shubhangi Sanyal" userId="39dff6b889cd96ed" providerId="LiveId" clId="{70882BFA-95F5-450D-AB03-87D5235AF2E8}" dt="2022-04-13T11:56:44.005" v="10" actId="207"/>
          <ac:spMkLst>
            <pc:docMk/>
            <pc:sldMk cId="0" sldId="256"/>
            <ac:spMk id="202" creationId="{E9A21AF3-FDF4-4262-985D-E6C5346670D5}"/>
          </ac:spMkLst>
        </pc:spChg>
        <pc:spChg chg="mod">
          <ac:chgData name="Shubhangi Sanyal" userId="39dff6b889cd96ed" providerId="LiveId" clId="{70882BFA-95F5-450D-AB03-87D5235AF2E8}" dt="2022-04-13T11:56:44.005" v="10" actId="207"/>
          <ac:spMkLst>
            <pc:docMk/>
            <pc:sldMk cId="0" sldId="256"/>
            <ac:spMk id="203" creationId="{FA71AB96-C375-432E-B811-40D6CED2D0A0}"/>
          </ac:spMkLst>
        </pc:spChg>
        <pc:spChg chg="mod">
          <ac:chgData name="Shubhangi Sanyal" userId="39dff6b889cd96ed" providerId="LiveId" clId="{70882BFA-95F5-450D-AB03-87D5235AF2E8}" dt="2022-04-13T11:56:44.005" v="10" actId="207"/>
          <ac:spMkLst>
            <pc:docMk/>
            <pc:sldMk cId="0" sldId="256"/>
            <ac:spMk id="204" creationId="{AFCFCEB2-CB1E-4364-9436-9F1602AC956D}"/>
          </ac:spMkLst>
        </pc:spChg>
        <pc:spChg chg="mod">
          <ac:chgData name="Shubhangi Sanyal" userId="39dff6b889cd96ed" providerId="LiveId" clId="{70882BFA-95F5-450D-AB03-87D5235AF2E8}" dt="2022-04-13T11:56:44.005" v="10" actId="207"/>
          <ac:spMkLst>
            <pc:docMk/>
            <pc:sldMk cId="0" sldId="256"/>
            <ac:spMk id="205" creationId="{6E20256D-CD2F-4CFD-B88A-C11ABBB388BB}"/>
          </ac:spMkLst>
        </pc:spChg>
        <pc:spChg chg="mod">
          <ac:chgData name="Shubhangi Sanyal" userId="39dff6b889cd96ed" providerId="LiveId" clId="{70882BFA-95F5-450D-AB03-87D5235AF2E8}" dt="2022-04-13T11:56:44.005" v="10" actId="207"/>
          <ac:spMkLst>
            <pc:docMk/>
            <pc:sldMk cId="0" sldId="256"/>
            <ac:spMk id="206" creationId="{2CF9EFD3-8632-4C19-8300-2448779FAF4A}"/>
          </ac:spMkLst>
        </pc:spChg>
        <pc:spChg chg="mod">
          <ac:chgData name="Shubhangi Sanyal" userId="39dff6b889cd96ed" providerId="LiveId" clId="{70882BFA-95F5-450D-AB03-87D5235AF2E8}" dt="2022-04-13T11:56:44.005" v="10" actId="207"/>
          <ac:spMkLst>
            <pc:docMk/>
            <pc:sldMk cId="0" sldId="256"/>
            <ac:spMk id="207" creationId="{4F50DDCF-D6EC-43C2-A9B0-C63FF0F4F46C}"/>
          </ac:spMkLst>
        </pc:spChg>
        <pc:spChg chg="mod">
          <ac:chgData name="Shubhangi Sanyal" userId="39dff6b889cd96ed" providerId="LiveId" clId="{70882BFA-95F5-450D-AB03-87D5235AF2E8}" dt="2022-04-13T11:56:44.005" v="10" actId="207"/>
          <ac:spMkLst>
            <pc:docMk/>
            <pc:sldMk cId="0" sldId="256"/>
            <ac:spMk id="208" creationId="{831CAE60-04EB-43C4-A4B6-7C8AB06FCB91}"/>
          </ac:spMkLst>
        </pc:spChg>
        <pc:spChg chg="mod">
          <ac:chgData name="Shubhangi Sanyal" userId="39dff6b889cd96ed" providerId="LiveId" clId="{70882BFA-95F5-450D-AB03-87D5235AF2E8}" dt="2022-04-13T11:56:44.005" v="10" actId="207"/>
          <ac:spMkLst>
            <pc:docMk/>
            <pc:sldMk cId="0" sldId="256"/>
            <ac:spMk id="209" creationId="{800EC356-A415-49E8-92BC-E486C6F34BC9}"/>
          </ac:spMkLst>
        </pc:spChg>
        <pc:spChg chg="mod">
          <ac:chgData name="Shubhangi Sanyal" userId="39dff6b889cd96ed" providerId="LiveId" clId="{70882BFA-95F5-450D-AB03-87D5235AF2E8}" dt="2022-04-13T11:56:44.005" v="10" actId="207"/>
          <ac:spMkLst>
            <pc:docMk/>
            <pc:sldMk cId="0" sldId="256"/>
            <ac:spMk id="210" creationId="{27A1F488-CB7E-4488-B5B4-75B59FDBADE2}"/>
          </ac:spMkLst>
        </pc:spChg>
        <pc:spChg chg="mod">
          <ac:chgData name="Shubhangi Sanyal" userId="39dff6b889cd96ed" providerId="LiveId" clId="{70882BFA-95F5-450D-AB03-87D5235AF2E8}" dt="2022-04-13T11:56:44.005" v="10" actId="207"/>
          <ac:spMkLst>
            <pc:docMk/>
            <pc:sldMk cId="0" sldId="256"/>
            <ac:spMk id="211" creationId="{E7BB242F-D26C-4B41-927B-8B7D23C6E02B}"/>
          </ac:spMkLst>
        </pc:spChg>
        <pc:spChg chg="mod">
          <ac:chgData name="Shubhangi Sanyal" userId="39dff6b889cd96ed" providerId="LiveId" clId="{70882BFA-95F5-450D-AB03-87D5235AF2E8}" dt="2022-04-13T11:56:44.005" v="10" actId="207"/>
          <ac:spMkLst>
            <pc:docMk/>
            <pc:sldMk cId="0" sldId="256"/>
            <ac:spMk id="212" creationId="{E6FD7FBE-A858-4FDE-9FDC-D12DE4516529}"/>
          </ac:spMkLst>
        </pc:spChg>
        <pc:spChg chg="mod">
          <ac:chgData name="Shubhangi Sanyal" userId="39dff6b889cd96ed" providerId="LiveId" clId="{70882BFA-95F5-450D-AB03-87D5235AF2E8}" dt="2022-04-13T11:56:44.005" v="10" actId="207"/>
          <ac:spMkLst>
            <pc:docMk/>
            <pc:sldMk cId="0" sldId="256"/>
            <ac:spMk id="213" creationId="{D4632369-B5EF-4F25-AC18-B1E56B19EC86}"/>
          </ac:spMkLst>
        </pc:spChg>
        <pc:spChg chg="mod">
          <ac:chgData name="Shubhangi Sanyal" userId="39dff6b889cd96ed" providerId="LiveId" clId="{70882BFA-95F5-450D-AB03-87D5235AF2E8}" dt="2022-04-13T11:56:44.005" v="10" actId="207"/>
          <ac:spMkLst>
            <pc:docMk/>
            <pc:sldMk cId="0" sldId="256"/>
            <ac:spMk id="214" creationId="{5681CE01-0817-40C9-BA72-C6B2294C53F7}"/>
          </ac:spMkLst>
        </pc:spChg>
        <pc:spChg chg="mod">
          <ac:chgData name="Shubhangi Sanyal" userId="39dff6b889cd96ed" providerId="LiveId" clId="{70882BFA-95F5-450D-AB03-87D5235AF2E8}" dt="2022-04-13T11:56:44.005" v="10" actId="207"/>
          <ac:spMkLst>
            <pc:docMk/>
            <pc:sldMk cId="0" sldId="256"/>
            <ac:spMk id="215" creationId="{54DCB283-69F3-4E5C-8C79-9A065784B596}"/>
          </ac:spMkLst>
        </pc:spChg>
        <pc:spChg chg="mod">
          <ac:chgData name="Shubhangi Sanyal" userId="39dff6b889cd96ed" providerId="LiveId" clId="{70882BFA-95F5-450D-AB03-87D5235AF2E8}" dt="2022-04-13T11:56:44.005" v="10" actId="207"/>
          <ac:spMkLst>
            <pc:docMk/>
            <pc:sldMk cId="0" sldId="256"/>
            <ac:spMk id="216" creationId="{2C6E651B-E9AA-48B1-B0C7-CC85A5EC93DA}"/>
          </ac:spMkLst>
        </pc:spChg>
        <pc:spChg chg="mod">
          <ac:chgData name="Shubhangi Sanyal" userId="39dff6b889cd96ed" providerId="LiveId" clId="{70882BFA-95F5-450D-AB03-87D5235AF2E8}" dt="2022-04-13T11:56:44.005" v="10" actId="207"/>
          <ac:spMkLst>
            <pc:docMk/>
            <pc:sldMk cId="0" sldId="256"/>
            <ac:spMk id="217" creationId="{29793407-CECD-47ED-BC5A-80A99BC94D22}"/>
          </ac:spMkLst>
        </pc:spChg>
        <pc:spChg chg="mod">
          <ac:chgData name="Shubhangi Sanyal" userId="39dff6b889cd96ed" providerId="LiveId" clId="{70882BFA-95F5-450D-AB03-87D5235AF2E8}" dt="2022-04-13T11:56:44.005" v="10" actId="207"/>
          <ac:spMkLst>
            <pc:docMk/>
            <pc:sldMk cId="0" sldId="256"/>
            <ac:spMk id="218" creationId="{61B10034-2678-4375-8F89-F36D80B49AB2}"/>
          </ac:spMkLst>
        </pc:spChg>
        <pc:spChg chg="mod">
          <ac:chgData name="Shubhangi Sanyal" userId="39dff6b889cd96ed" providerId="LiveId" clId="{70882BFA-95F5-450D-AB03-87D5235AF2E8}" dt="2022-04-13T11:56:44.005" v="10" actId="207"/>
          <ac:spMkLst>
            <pc:docMk/>
            <pc:sldMk cId="0" sldId="256"/>
            <ac:spMk id="219" creationId="{F0A855A5-2A52-4B28-A585-52BD7D62DD5F}"/>
          </ac:spMkLst>
        </pc:spChg>
        <pc:spChg chg="mod">
          <ac:chgData name="Shubhangi Sanyal" userId="39dff6b889cd96ed" providerId="LiveId" clId="{70882BFA-95F5-450D-AB03-87D5235AF2E8}" dt="2022-04-13T11:56:44.005" v="10" actId="207"/>
          <ac:spMkLst>
            <pc:docMk/>
            <pc:sldMk cId="0" sldId="256"/>
            <ac:spMk id="220" creationId="{DF49CA59-9A48-4D8E-A99F-5DD84B0F721F}"/>
          </ac:spMkLst>
        </pc:spChg>
        <pc:spChg chg="mod">
          <ac:chgData name="Shubhangi Sanyal" userId="39dff6b889cd96ed" providerId="LiveId" clId="{70882BFA-95F5-450D-AB03-87D5235AF2E8}" dt="2022-04-13T11:56:44.005" v="10" actId="207"/>
          <ac:spMkLst>
            <pc:docMk/>
            <pc:sldMk cId="0" sldId="256"/>
            <ac:spMk id="221" creationId="{B2E10960-861F-4806-B26A-4640880D20AB}"/>
          </ac:spMkLst>
        </pc:spChg>
        <pc:spChg chg="mod">
          <ac:chgData name="Shubhangi Sanyal" userId="39dff6b889cd96ed" providerId="LiveId" clId="{70882BFA-95F5-450D-AB03-87D5235AF2E8}" dt="2022-04-13T11:56:44.005" v="10" actId="207"/>
          <ac:spMkLst>
            <pc:docMk/>
            <pc:sldMk cId="0" sldId="256"/>
            <ac:spMk id="222" creationId="{5D1DE7ED-650E-4B57-A848-F94369C227BD}"/>
          </ac:spMkLst>
        </pc:spChg>
        <pc:spChg chg="mod">
          <ac:chgData name="Shubhangi Sanyal" userId="39dff6b889cd96ed" providerId="LiveId" clId="{70882BFA-95F5-450D-AB03-87D5235AF2E8}" dt="2022-04-13T11:56:44.005" v="10" actId="207"/>
          <ac:spMkLst>
            <pc:docMk/>
            <pc:sldMk cId="0" sldId="256"/>
            <ac:spMk id="223" creationId="{B57E66BB-D9A0-4BAB-BAC5-1C6D1A5657A2}"/>
          </ac:spMkLst>
        </pc:spChg>
        <pc:spChg chg="mod">
          <ac:chgData name="Shubhangi Sanyal" userId="39dff6b889cd96ed" providerId="LiveId" clId="{70882BFA-95F5-450D-AB03-87D5235AF2E8}" dt="2022-04-13T11:56:44.005" v="10" actId="207"/>
          <ac:spMkLst>
            <pc:docMk/>
            <pc:sldMk cId="0" sldId="256"/>
            <ac:spMk id="224" creationId="{ACAE0EC4-FDD6-4D93-8B46-65B82BCD843C}"/>
          </ac:spMkLst>
        </pc:spChg>
        <pc:spChg chg="mod">
          <ac:chgData name="Shubhangi Sanyal" userId="39dff6b889cd96ed" providerId="LiveId" clId="{70882BFA-95F5-450D-AB03-87D5235AF2E8}" dt="2022-04-13T11:56:44.005" v="10" actId="207"/>
          <ac:spMkLst>
            <pc:docMk/>
            <pc:sldMk cId="0" sldId="256"/>
            <ac:spMk id="225" creationId="{928F4F6D-7541-4914-951D-29055FD02619}"/>
          </ac:spMkLst>
        </pc:spChg>
        <pc:spChg chg="mod">
          <ac:chgData name="Shubhangi Sanyal" userId="39dff6b889cd96ed" providerId="LiveId" clId="{70882BFA-95F5-450D-AB03-87D5235AF2E8}" dt="2022-04-13T11:56:44.005" v="10" actId="207"/>
          <ac:spMkLst>
            <pc:docMk/>
            <pc:sldMk cId="0" sldId="256"/>
            <ac:spMk id="226" creationId="{61E6D1C5-D5B6-4903-8D7E-BD5E7F998B03}"/>
          </ac:spMkLst>
        </pc:spChg>
        <pc:spChg chg="mod">
          <ac:chgData name="Shubhangi Sanyal" userId="39dff6b889cd96ed" providerId="LiveId" clId="{70882BFA-95F5-450D-AB03-87D5235AF2E8}" dt="2022-04-13T11:56:44.005" v="10" actId="207"/>
          <ac:spMkLst>
            <pc:docMk/>
            <pc:sldMk cId="0" sldId="256"/>
            <ac:spMk id="227" creationId="{B7A809C3-0B9F-4AF4-B87F-32FAA93BA709}"/>
          </ac:spMkLst>
        </pc:spChg>
        <pc:spChg chg="mod">
          <ac:chgData name="Shubhangi Sanyal" userId="39dff6b889cd96ed" providerId="LiveId" clId="{70882BFA-95F5-450D-AB03-87D5235AF2E8}" dt="2022-04-13T11:56:44.005" v="10" actId="207"/>
          <ac:spMkLst>
            <pc:docMk/>
            <pc:sldMk cId="0" sldId="256"/>
            <ac:spMk id="228" creationId="{B69CBA3E-614C-407F-AEEF-FF4B420A5F47}"/>
          </ac:spMkLst>
        </pc:spChg>
        <pc:spChg chg="mod">
          <ac:chgData name="Shubhangi Sanyal" userId="39dff6b889cd96ed" providerId="LiveId" clId="{70882BFA-95F5-450D-AB03-87D5235AF2E8}" dt="2022-04-13T11:56:44.005" v="10" actId="207"/>
          <ac:spMkLst>
            <pc:docMk/>
            <pc:sldMk cId="0" sldId="256"/>
            <ac:spMk id="229" creationId="{72963482-E6FD-46B5-A4AB-5095B052A261}"/>
          </ac:spMkLst>
        </pc:spChg>
        <pc:spChg chg="mod">
          <ac:chgData name="Shubhangi Sanyal" userId="39dff6b889cd96ed" providerId="LiveId" clId="{70882BFA-95F5-450D-AB03-87D5235AF2E8}" dt="2022-04-13T11:56:44.005" v="10" actId="207"/>
          <ac:spMkLst>
            <pc:docMk/>
            <pc:sldMk cId="0" sldId="256"/>
            <ac:spMk id="230" creationId="{3459E612-B1ED-4F42-A6B8-31C738E32311}"/>
          </ac:spMkLst>
        </pc:spChg>
        <pc:spChg chg="mod">
          <ac:chgData name="Shubhangi Sanyal" userId="39dff6b889cd96ed" providerId="LiveId" clId="{70882BFA-95F5-450D-AB03-87D5235AF2E8}" dt="2022-04-13T11:56:44.005" v="10" actId="207"/>
          <ac:spMkLst>
            <pc:docMk/>
            <pc:sldMk cId="0" sldId="256"/>
            <ac:spMk id="231" creationId="{892EBD1D-2480-4B41-A1EF-ED7B23824898}"/>
          </ac:spMkLst>
        </pc:spChg>
        <pc:spChg chg="mod">
          <ac:chgData name="Shubhangi Sanyal" userId="39dff6b889cd96ed" providerId="LiveId" clId="{70882BFA-95F5-450D-AB03-87D5235AF2E8}" dt="2022-04-13T11:56:44.005" v="10" actId="207"/>
          <ac:spMkLst>
            <pc:docMk/>
            <pc:sldMk cId="0" sldId="256"/>
            <ac:spMk id="232" creationId="{6414345D-E0F6-49FD-A1CC-90B67F885591}"/>
          </ac:spMkLst>
        </pc:spChg>
        <pc:spChg chg="mod">
          <ac:chgData name="Shubhangi Sanyal" userId="39dff6b889cd96ed" providerId="LiveId" clId="{70882BFA-95F5-450D-AB03-87D5235AF2E8}" dt="2022-04-13T11:56:44.005" v="10" actId="207"/>
          <ac:spMkLst>
            <pc:docMk/>
            <pc:sldMk cId="0" sldId="256"/>
            <ac:spMk id="233" creationId="{7425A1D4-C9CF-4E7B-9C36-AC6CDFBE0B7E}"/>
          </ac:spMkLst>
        </pc:spChg>
        <pc:spChg chg="mod">
          <ac:chgData name="Shubhangi Sanyal" userId="39dff6b889cd96ed" providerId="LiveId" clId="{70882BFA-95F5-450D-AB03-87D5235AF2E8}" dt="2022-04-13T11:56:44.005" v="10" actId="207"/>
          <ac:spMkLst>
            <pc:docMk/>
            <pc:sldMk cId="0" sldId="256"/>
            <ac:spMk id="234" creationId="{7016FED1-0281-4483-A73A-D81F743B20E3}"/>
          </ac:spMkLst>
        </pc:spChg>
        <pc:spChg chg="mod">
          <ac:chgData name="Shubhangi Sanyal" userId="39dff6b889cd96ed" providerId="LiveId" clId="{70882BFA-95F5-450D-AB03-87D5235AF2E8}" dt="2022-04-13T11:56:44.005" v="10" actId="207"/>
          <ac:spMkLst>
            <pc:docMk/>
            <pc:sldMk cId="0" sldId="256"/>
            <ac:spMk id="235" creationId="{036D18A3-FCB5-42B6-B0DB-F4CE47A7992B}"/>
          </ac:spMkLst>
        </pc:spChg>
        <pc:spChg chg="mod">
          <ac:chgData name="Shubhangi Sanyal" userId="39dff6b889cd96ed" providerId="LiveId" clId="{70882BFA-95F5-450D-AB03-87D5235AF2E8}" dt="2022-04-13T11:56:44.005" v="10" actId="207"/>
          <ac:spMkLst>
            <pc:docMk/>
            <pc:sldMk cId="0" sldId="256"/>
            <ac:spMk id="236" creationId="{FE081C2D-4FA3-47B6-8F34-EF37A6EC1A2E}"/>
          </ac:spMkLst>
        </pc:spChg>
        <pc:spChg chg="mod">
          <ac:chgData name="Shubhangi Sanyal" userId="39dff6b889cd96ed" providerId="LiveId" clId="{70882BFA-95F5-450D-AB03-87D5235AF2E8}" dt="2022-04-13T11:56:44.005" v="10" actId="207"/>
          <ac:spMkLst>
            <pc:docMk/>
            <pc:sldMk cId="0" sldId="256"/>
            <ac:spMk id="237" creationId="{B36AF905-2CD9-4920-BFA8-1C0CC946579F}"/>
          </ac:spMkLst>
        </pc:spChg>
        <pc:spChg chg="mod">
          <ac:chgData name="Shubhangi Sanyal" userId="39dff6b889cd96ed" providerId="LiveId" clId="{70882BFA-95F5-450D-AB03-87D5235AF2E8}" dt="2022-04-13T11:56:44.005" v="10" actId="207"/>
          <ac:spMkLst>
            <pc:docMk/>
            <pc:sldMk cId="0" sldId="256"/>
            <ac:spMk id="238" creationId="{5B913932-6F54-4EDF-BEEF-B111A6DF7284}"/>
          </ac:spMkLst>
        </pc:spChg>
        <pc:spChg chg="mod">
          <ac:chgData name="Shubhangi Sanyal" userId="39dff6b889cd96ed" providerId="LiveId" clId="{70882BFA-95F5-450D-AB03-87D5235AF2E8}" dt="2022-04-13T11:56:44.005" v="10" actId="207"/>
          <ac:spMkLst>
            <pc:docMk/>
            <pc:sldMk cId="0" sldId="256"/>
            <ac:spMk id="239" creationId="{8734B182-204F-4C73-BDA9-58C04DCA522A}"/>
          </ac:spMkLst>
        </pc:spChg>
        <pc:spChg chg="mod">
          <ac:chgData name="Shubhangi Sanyal" userId="39dff6b889cd96ed" providerId="LiveId" clId="{70882BFA-95F5-450D-AB03-87D5235AF2E8}" dt="2022-04-13T11:56:44.005" v="10" actId="207"/>
          <ac:spMkLst>
            <pc:docMk/>
            <pc:sldMk cId="0" sldId="256"/>
            <ac:spMk id="240" creationId="{B2036953-5CDF-4232-B2A7-CFA591252DB1}"/>
          </ac:spMkLst>
        </pc:spChg>
        <pc:spChg chg="mod">
          <ac:chgData name="Shubhangi Sanyal" userId="39dff6b889cd96ed" providerId="LiveId" clId="{70882BFA-95F5-450D-AB03-87D5235AF2E8}" dt="2022-04-13T11:56:44.005" v="10" actId="207"/>
          <ac:spMkLst>
            <pc:docMk/>
            <pc:sldMk cId="0" sldId="256"/>
            <ac:spMk id="241" creationId="{B22627A5-2B88-4AFD-A0D0-02218F5F5BE0}"/>
          </ac:spMkLst>
        </pc:spChg>
        <pc:spChg chg="mod">
          <ac:chgData name="Shubhangi Sanyal" userId="39dff6b889cd96ed" providerId="LiveId" clId="{70882BFA-95F5-450D-AB03-87D5235AF2E8}" dt="2022-04-13T11:56:44.005" v="10" actId="207"/>
          <ac:spMkLst>
            <pc:docMk/>
            <pc:sldMk cId="0" sldId="256"/>
            <ac:spMk id="242" creationId="{5FC8C8B4-CACE-416A-A56C-C1F4831CF4A7}"/>
          </ac:spMkLst>
        </pc:spChg>
        <pc:spChg chg="mod">
          <ac:chgData name="Shubhangi Sanyal" userId="39dff6b889cd96ed" providerId="LiveId" clId="{70882BFA-95F5-450D-AB03-87D5235AF2E8}" dt="2022-04-13T11:56:44.005" v="10" actId="207"/>
          <ac:spMkLst>
            <pc:docMk/>
            <pc:sldMk cId="0" sldId="256"/>
            <ac:spMk id="243" creationId="{CE679C3C-B2DA-47E7-92CC-10A3228CD758}"/>
          </ac:spMkLst>
        </pc:spChg>
        <pc:spChg chg="mod">
          <ac:chgData name="Shubhangi Sanyal" userId="39dff6b889cd96ed" providerId="LiveId" clId="{70882BFA-95F5-450D-AB03-87D5235AF2E8}" dt="2022-04-13T11:56:44.005" v="10" actId="207"/>
          <ac:spMkLst>
            <pc:docMk/>
            <pc:sldMk cId="0" sldId="256"/>
            <ac:spMk id="244" creationId="{CEFED028-7CD7-42A3-95C0-43619562C6D5}"/>
          </ac:spMkLst>
        </pc:spChg>
        <pc:spChg chg="mod">
          <ac:chgData name="Shubhangi Sanyal" userId="39dff6b889cd96ed" providerId="LiveId" clId="{70882BFA-95F5-450D-AB03-87D5235AF2E8}" dt="2022-04-13T11:56:44.005" v="10" actId="207"/>
          <ac:spMkLst>
            <pc:docMk/>
            <pc:sldMk cId="0" sldId="256"/>
            <ac:spMk id="245" creationId="{BCE99C2D-F6E3-452D-A906-44F46AA0917C}"/>
          </ac:spMkLst>
        </pc:spChg>
        <pc:spChg chg="mod">
          <ac:chgData name="Shubhangi Sanyal" userId="39dff6b889cd96ed" providerId="LiveId" clId="{70882BFA-95F5-450D-AB03-87D5235AF2E8}" dt="2022-04-13T11:56:44.005" v="10" actId="207"/>
          <ac:spMkLst>
            <pc:docMk/>
            <pc:sldMk cId="0" sldId="256"/>
            <ac:spMk id="246" creationId="{38F0DB43-5A91-401B-BEFB-F1E540ACC630}"/>
          </ac:spMkLst>
        </pc:spChg>
        <pc:spChg chg="mod">
          <ac:chgData name="Shubhangi Sanyal" userId="39dff6b889cd96ed" providerId="LiveId" clId="{70882BFA-95F5-450D-AB03-87D5235AF2E8}" dt="2022-04-13T11:56:44.005" v="10" actId="207"/>
          <ac:spMkLst>
            <pc:docMk/>
            <pc:sldMk cId="0" sldId="256"/>
            <ac:spMk id="247" creationId="{5788EC43-FE99-497A-A3EB-F09536C6544B}"/>
          </ac:spMkLst>
        </pc:spChg>
        <pc:spChg chg="mod">
          <ac:chgData name="Shubhangi Sanyal" userId="39dff6b889cd96ed" providerId="LiveId" clId="{70882BFA-95F5-450D-AB03-87D5235AF2E8}" dt="2022-04-13T11:56:44.005" v="10" actId="207"/>
          <ac:spMkLst>
            <pc:docMk/>
            <pc:sldMk cId="0" sldId="256"/>
            <ac:spMk id="248" creationId="{9E18CEC9-59E8-42A2-864A-1524091629AA}"/>
          </ac:spMkLst>
        </pc:spChg>
        <pc:spChg chg="mod">
          <ac:chgData name="Shubhangi Sanyal" userId="39dff6b889cd96ed" providerId="LiveId" clId="{70882BFA-95F5-450D-AB03-87D5235AF2E8}" dt="2022-04-13T11:56:44.005" v="10" actId="207"/>
          <ac:spMkLst>
            <pc:docMk/>
            <pc:sldMk cId="0" sldId="256"/>
            <ac:spMk id="249" creationId="{81308650-10B7-45FD-853B-7F514EA0478D}"/>
          </ac:spMkLst>
        </pc:spChg>
        <pc:spChg chg="mod">
          <ac:chgData name="Shubhangi Sanyal" userId="39dff6b889cd96ed" providerId="LiveId" clId="{70882BFA-95F5-450D-AB03-87D5235AF2E8}" dt="2022-04-13T11:56:44.005" v="10" actId="207"/>
          <ac:spMkLst>
            <pc:docMk/>
            <pc:sldMk cId="0" sldId="256"/>
            <ac:spMk id="250" creationId="{5D14381E-7DB4-4C26-945F-586C308F6AE3}"/>
          </ac:spMkLst>
        </pc:spChg>
        <pc:spChg chg="mod">
          <ac:chgData name="Shubhangi Sanyal" userId="39dff6b889cd96ed" providerId="LiveId" clId="{70882BFA-95F5-450D-AB03-87D5235AF2E8}" dt="2022-04-13T11:56:44.005" v="10" actId="207"/>
          <ac:spMkLst>
            <pc:docMk/>
            <pc:sldMk cId="0" sldId="256"/>
            <ac:spMk id="251" creationId="{FAF17472-F432-4DD3-B3C4-15D717E3B5E3}"/>
          </ac:spMkLst>
        </pc:spChg>
        <pc:spChg chg="mod">
          <ac:chgData name="Shubhangi Sanyal" userId="39dff6b889cd96ed" providerId="LiveId" clId="{70882BFA-95F5-450D-AB03-87D5235AF2E8}" dt="2022-04-13T11:56:44.005" v="10" actId="207"/>
          <ac:spMkLst>
            <pc:docMk/>
            <pc:sldMk cId="0" sldId="256"/>
            <ac:spMk id="252" creationId="{500704D9-8008-42F2-9E0F-D9F3727F9BA3}"/>
          </ac:spMkLst>
        </pc:spChg>
        <pc:spChg chg="mod">
          <ac:chgData name="Shubhangi Sanyal" userId="39dff6b889cd96ed" providerId="LiveId" clId="{70882BFA-95F5-450D-AB03-87D5235AF2E8}" dt="2022-04-13T11:56:44.005" v="10" actId="207"/>
          <ac:spMkLst>
            <pc:docMk/>
            <pc:sldMk cId="0" sldId="256"/>
            <ac:spMk id="253" creationId="{B396A8DF-36DE-4222-B67A-7FA64E78C6D0}"/>
          </ac:spMkLst>
        </pc:spChg>
        <pc:spChg chg="mod">
          <ac:chgData name="Shubhangi Sanyal" userId="39dff6b889cd96ed" providerId="LiveId" clId="{70882BFA-95F5-450D-AB03-87D5235AF2E8}" dt="2022-04-13T11:56:44.005" v="10" actId="207"/>
          <ac:spMkLst>
            <pc:docMk/>
            <pc:sldMk cId="0" sldId="256"/>
            <ac:spMk id="254" creationId="{1AF164A8-9C31-4373-AAFA-DEABD53544CD}"/>
          </ac:spMkLst>
        </pc:spChg>
        <pc:spChg chg="mod">
          <ac:chgData name="Shubhangi Sanyal" userId="39dff6b889cd96ed" providerId="LiveId" clId="{70882BFA-95F5-450D-AB03-87D5235AF2E8}" dt="2022-04-13T11:56:44.005" v="10" actId="207"/>
          <ac:spMkLst>
            <pc:docMk/>
            <pc:sldMk cId="0" sldId="256"/>
            <ac:spMk id="255" creationId="{14D66205-C0B1-4A48-AB02-E8A91A9E3BD1}"/>
          </ac:spMkLst>
        </pc:spChg>
        <pc:spChg chg="mod">
          <ac:chgData name="Shubhangi Sanyal" userId="39dff6b889cd96ed" providerId="LiveId" clId="{70882BFA-95F5-450D-AB03-87D5235AF2E8}" dt="2022-04-13T11:56:44.005" v="10" actId="207"/>
          <ac:spMkLst>
            <pc:docMk/>
            <pc:sldMk cId="0" sldId="256"/>
            <ac:spMk id="256" creationId="{C1B5EBCC-F74C-466E-BF3E-480FD2ED8D28}"/>
          </ac:spMkLst>
        </pc:spChg>
        <pc:spChg chg="mod">
          <ac:chgData name="Shubhangi Sanyal" userId="39dff6b889cd96ed" providerId="LiveId" clId="{70882BFA-95F5-450D-AB03-87D5235AF2E8}" dt="2022-04-13T11:56:44.005" v="10" actId="207"/>
          <ac:spMkLst>
            <pc:docMk/>
            <pc:sldMk cId="0" sldId="256"/>
            <ac:spMk id="257" creationId="{8EF03FD2-CBC7-438A-8666-DEB8A8DD10B7}"/>
          </ac:spMkLst>
        </pc:spChg>
        <pc:spChg chg="mod">
          <ac:chgData name="Shubhangi Sanyal" userId="39dff6b889cd96ed" providerId="LiveId" clId="{70882BFA-95F5-450D-AB03-87D5235AF2E8}" dt="2022-04-13T11:56:44.005" v="10" actId="207"/>
          <ac:spMkLst>
            <pc:docMk/>
            <pc:sldMk cId="0" sldId="256"/>
            <ac:spMk id="258" creationId="{1825214E-F81A-433E-9ED0-656202829A0F}"/>
          </ac:spMkLst>
        </pc:spChg>
        <pc:spChg chg="mod">
          <ac:chgData name="Shubhangi Sanyal" userId="39dff6b889cd96ed" providerId="LiveId" clId="{70882BFA-95F5-450D-AB03-87D5235AF2E8}" dt="2022-04-13T11:56:44.005" v="10" actId="207"/>
          <ac:spMkLst>
            <pc:docMk/>
            <pc:sldMk cId="0" sldId="256"/>
            <ac:spMk id="259" creationId="{3020FC5D-EA57-457E-95B1-218553609E6B}"/>
          </ac:spMkLst>
        </pc:spChg>
        <pc:spChg chg="mod">
          <ac:chgData name="Shubhangi Sanyal" userId="39dff6b889cd96ed" providerId="LiveId" clId="{70882BFA-95F5-450D-AB03-87D5235AF2E8}" dt="2022-04-13T11:56:44.005" v="10" actId="207"/>
          <ac:spMkLst>
            <pc:docMk/>
            <pc:sldMk cId="0" sldId="256"/>
            <ac:spMk id="260" creationId="{ECCA5C65-319F-4883-A01F-12E12452207F}"/>
          </ac:spMkLst>
        </pc:spChg>
        <pc:spChg chg="mod">
          <ac:chgData name="Shubhangi Sanyal" userId="39dff6b889cd96ed" providerId="LiveId" clId="{70882BFA-95F5-450D-AB03-87D5235AF2E8}" dt="2022-04-13T11:56:44.005" v="10" actId="207"/>
          <ac:spMkLst>
            <pc:docMk/>
            <pc:sldMk cId="0" sldId="256"/>
            <ac:spMk id="261" creationId="{A53A8D6D-2999-40B2-94F9-5454D395461E}"/>
          </ac:spMkLst>
        </pc:spChg>
        <pc:spChg chg="mod">
          <ac:chgData name="Shubhangi Sanyal" userId="39dff6b889cd96ed" providerId="LiveId" clId="{70882BFA-95F5-450D-AB03-87D5235AF2E8}" dt="2022-04-13T11:56:44.005" v="10" actId="207"/>
          <ac:spMkLst>
            <pc:docMk/>
            <pc:sldMk cId="0" sldId="256"/>
            <ac:spMk id="262" creationId="{BE34BAF9-6506-4955-B1F2-B9696B2772FD}"/>
          </ac:spMkLst>
        </pc:spChg>
        <pc:spChg chg="mod">
          <ac:chgData name="Shubhangi Sanyal" userId="39dff6b889cd96ed" providerId="LiveId" clId="{70882BFA-95F5-450D-AB03-87D5235AF2E8}" dt="2022-04-13T11:56:44.005" v="10" actId="207"/>
          <ac:spMkLst>
            <pc:docMk/>
            <pc:sldMk cId="0" sldId="256"/>
            <ac:spMk id="263" creationId="{E755E45F-4100-4688-AD58-20D9E64E079A}"/>
          </ac:spMkLst>
        </pc:spChg>
        <pc:spChg chg="mod">
          <ac:chgData name="Shubhangi Sanyal" userId="39dff6b889cd96ed" providerId="LiveId" clId="{70882BFA-95F5-450D-AB03-87D5235AF2E8}" dt="2022-04-13T11:56:44.005" v="10" actId="207"/>
          <ac:spMkLst>
            <pc:docMk/>
            <pc:sldMk cId="0" sldId="256"/>
            <ac:spMk id="264" creationId="{77BA9243-04A3-44DE-AF39-6F5189FD7094}"/>
          </ac:spMkLst>
        </pc:spChg>
        <pc:spChg chg="mod">
          <ac:chgData name="Shubhangi Sanyal" userId="39dff6b889cd96ed" providerId="LiveId" clId="{70882BFA-95F5-450D-AB03-87D5235AF2E8}" dt="2022-04-13T11:56:44.005" v="10" actId="207"/>
          <ac:spMkLst>
            <pc:docMk/>
            <pc:sldMk cId="0" sldId="256"/>
            <ac:spMk id="265" creationId="{125FA94D-67D9-430E-B16C-F6B76C30B39B}"/>
          </ac:spMkLst>
        </pc:spChg>
        <pc:spChg chg="mod">
          <ac:chgData name="Shubhangi Sanyal" userId="39dff6b889cd96ed" providerId="LiveId" clId="{70882BFA-95F5-450D-AB03-87D5235AF2E8}" dt="2022-04-13T11:56:44.005" v="10" actId="207"/>
          <ac:spMkLst>
            <pc:docMk/>
            <pc:sldMk cId="0" sldId="256"/>
            <ac:spMk id="266" creationId="{813ACA1E-6D37-447C-8938-A6DB1A848E9C}"/>
          </ac:spMkLst>
        </pc:spChg>
        <pc:spChg chg="mod">
          <ac:chgData name="Shubhangi Sanyal" userId="39dff6b889cd96ed" providerId="LiveId" clId="{70882BFA-95F5-450D-AB03-87D5235AF2E8}" dt="2022-04-13T11:56:44.005" v="10" actId="207"/>
          <ac:spMkLst>
            <pc:docMk/>
            <pc:sldMk cId="0" sldId="256"/>
            <ac:spMk id="267" creationId="{5A3CFA42-C6C7-4E13-8288-0A300C3AFCC8}"/>
          </ac:spMkLst>
        </pc:spChg>
        <pc:spChg chg="mod">
          <ac:chgData name="Shubhangi Sanyal" userId="39dff6b889cd96ed" providerId="LiveId" clId="{70882BFA-95F5-450D-AB03-87D5235AF2E8}" dt="2022-04-13T11:56:44.005" v="10" actId="207"/>
          <ac:spMkLst>
            <pc:docMk/>
            <pc:sldMk cId="0" sldId="256"/>
            <ac:spMk id="268" creationId="{7D662E52-522E-4E60-8794-3D82073FF4C3}"/>
          </ac:spMkLst>
        </pc:spChg>
        <pc:spChg chg="mod">
          <ac:chgData name="Shubhangi Sanyal" userId="39dff6b889cd96ed" providerId="LiveId" clId="{70882BFA-95F5-450D-AB03-87D5235AF2E8}" dt="2022-04-13T11:56:44.005" v="10" actId="207"/>
          <ac:spMkLst>
            <pc:docMk/>
            <pc:sldMk cId="0" sldId="256"/>
            <ac:spMk id="269" creationId="{835F759D-0104-4503-A9E9-B156F751EA28}"/>
          </ac:spMkLst>
        </pc:spChg>
        <pc:spChg chg="mod">
          <ac:chgData name="Shubhangi Sanyal" userId="39dff6b889cd96ed" providerId="LiveId" clId="{70882BFA-95F5-450D-AB03-87D5235AF2E8}" dt="2022-04-13T11:56:44.005" v="10" actId="207"/>
          <ac:spMkLst>
            <pc:docMk/>
            <pc:sldMk cId="0" sldId="256"/>
            <ac:spMk id="270" creationId="{180DA80C-34C1-407C-9251-05D51AC33AA3}"/>
          </ac:spMkLst>
        </pc:spChg>
        <pc:spChg chg="mod">
          <ac:chgData name="Shubhangi Sanyal" userId="39dff6b889cd96ed" providerId="LiveId" clId="{70882BFA-95F5-450D-AB03-87D5235AF2E8}" dt="2022-04-13T11:56:44.005" v="10" actId="207"/>
          <ac:spMkLst>
            <pc:docMk/>
            <pc:sldMk cId="0" sldId="256"/>
            <ac:spMk id="271" creationId="{CB9CE70E-E5DE-43F0-907F-3746A64A6C8D}"/>
          </ac:spMkLst>
        </pc:spChg>
        <pc:spChg chg="mod">
          <ac:chgData name="Shubhangi Sanyal" userId="39dff6b889cd96ed" providerId="LiveId" clId="{70882BFA-95F5-450D-AB03-87D5235AF2E8}" dt="2022-04-13T11:56:44.005" v="10" actId="207"/>
          <ac:spMkLst>
            <pc:docMk/>
            <pc:sldMk cId="0" sldId="256"/>
            <ac:spMk id="272" creationId="{72E3A1BA-5762-4771-89AE-857CCDFD7E08}"/>
          </ac:spMkLst>
        </pc:spChg>
        <pc:spChg chg="mod">
          <ac:chgData name="Shubhangi Sanyal" userId="39dff6b889cd96ed" providerId="LiveId" clId="{70882BFA-95F5-450D-AB03-87D5235AF2E8}" dt="2022-04-13T11:56:44.005" v="10" actId="207"/>
          <ac:spMkLst>
            <pc:docMk/>
            <pc:sldMk cId="0" sldId="256"/>
            <ac:spMk id="273" creationId="{2C5EC851-4119-4767-95C3-028C6E52EE20}"/>
          </ac:spMkLst>
        </pc:spChg>
        <pc:spChg chg="mod">
          <ac:chgData name="Shubhangi Sanyal" userId="39dff6b889cd96ed" providerId="LiveId" clId="{70882BFA-95F5-450D-AB03-87D5235AF2E8}" dt="2022-04-13T11:56:44.005" v="10" actId="207"/>
          <ac:spMkLst>
            <pc:docMk/>
            <pc:sldMk cId="0" sldId="256"/>
            <ac:spMk id="274" creationId="{4300F856-01FB-489B-9379-A36D1A59C2A1}"/>
          </ac:spMkLst>
        </pc:spChg>
        <pc:spChg chg="mod">
          <ac:chgData name="Shubhangi Sanyal" userId="39dff6b889cd96ed" providerId="LiveId" clId="{70882BFA-95F5-450D-AB03-87D5235AF2E8}" dt="2022-04-13T11:56:44.005" v="10" actId="207"/>
          <ac:spMkLst>
            <pc:docMk/>
            <pc:sldMk cId="0" sldId="256"/>
            <ac:spMk id="275" creationId="{1817BFE9-AB25-404E-8B66-847735FEBAD9}"/>
          </ac:spMkLst>
        </pc:spChg>
        <pc:spChg chg="mod">
          <ac:chgData name="Shubhangi Sanyal" userId="39dff6b889cd96ed" providerId="LiveId" clId="{70882BFA-95F5-450D-AB03-87D5235AF2E8}" dt="2022-04-13T11:56:44.005" v="10" actId="207"/>
          <ac:spMkLst>
            <pc:docMk/>
            <pc:sldMk cId="0" sldId="256"/>
            <ac:spMk id="276" creationId="{EA65A10B-44E0-4E50-8675-93CBD7EC3AE5}"/>
          </ac:spMkLst>
        </pc:spChg>
        <pc:spChg chg="mod">
          <ac:chgData name="Shubhangi Sanyal" userId="39dff6b889cd96ed" providerId="LiveId" clId="{70882BFA-95F5-450D-AB03-87D5235AF2E8}" dt="2022-04-13T11:56:44.005" v="10" actId="207"/>
          <ac:spMkLst>
            <pc:docMk/>
            <pc:sldMk cId="0" sldId="256"/>
            <ac:spMk id="277" creationId="{789839A5-C1F1-4F48-9CF8-C8CA19F1184D}"/>
          </ac:spMkLst>
        </pc:spChg>
        <pc:spChg chg="mod">
          <ac:chgData name="Shubhangi Sanyal" userId="39dff6b889cd96ed" providerId="LiveId" clId="{70882BFA-95F5-450D-AB03-87D5235AF2E8}" dt="2022-04-13T11:56:44.005" v="10" actId="207"/>
          <ac:spMkLst>
            <pc:docMk/>
            <pc:sldMk cId="0" sldId="256"/>
            <ac:spMk id="278" creationId="{89C0D502-6565-4836-9985-442C58F6D705}"/>
          </ac:spMkLst>
        </pc:spChg>
        <pc:spChg chg="mod">
          <ac:chgData name="Shubhangi Sanyal" userId="39dff6b889cd96ed" providerId="LiveId" clId="{70882BFA-95F5-450D-AB03-87D5235AF2E8}" dt="2022-04-13T11:56:44.005" v="10" actId="207"/>
          <ac:spMkLst>
            <pc:docMk/>
            <pc:sldMk cId="0" sldId="256"/>
            <ac:spMk id="279" creationId="{D52DFFC0-CE23-4165-8D70-D197E5AFAF9E}"/>
          </ac:spMkLst>
        </pc:spChg>
        <pc:spChg chg="mod">
          <ac:chgData name="Shubhangi Sanyal" userId="39dff6b889cd96ed" providerId="LiveId" clId="{70882BFA-95F5-450D-AB03-87D5235AF2E8}" dt="2022-04-13T11:56:44.005" v="10" actId="207"/>
          <ac:spMkLst>
            <pc:docMk/>
            <pc:sldMk cId="0" sldId="256"/>
            <ac:spMk id="280" creationId="{0B3B55F0-1415-4E2E-96DE-8CB45F398840}"/>
          </ac:spMkLst>
        </pc:spChg>
        <pc:spChg chg="mod">
          <ac:chgData name="Shubhangi Sanyal" userId="39dff6b889cd96ed" providerId="LiveId" clId="{70882BFA-95F5-450D-AB03-87D5235AF2E8}" dt="2022-04-13T11:56:44.005" v="10" actId="207"/>
          <ac:spMkLst>
            <pc:docMk/>
            <pc:sldMk cId="0" sldId="256"/>
            <ac:spMk id="281" creationId="{0AFAED92-1E4D-4DA8-A9D4-CDFF2841A00F}"/>
          </ac:spMkLst>
        </pc:spChg>
        <pc:spChg chg="mod">
          <ac:chgData name="Shubhangi Sanyal" userId="39dff6b889cd96ed" providerId="LiveId" clId="{70882BFA-95F5-450D-AB03-87D5235AF2E8}" dt="2022-04-13T11:56:44.005" v="10" actId="207"/>
          <ac:spMkLst>
            <pc:docMk/>
            <pc:sldMk cId="0" sldId="256"/>
            <ac:spMk id="282" creationId="{286EC80C-84C5-4338-88D2-5EE481D7A97C}"/>
          </ac:spMkLst>
        </pc:spChg>
        <pc:spChg chg="mod">
          <ac:chgData name="Shubhangi Sanyal" userId="39dff6b889cd96ed" providerId="LiveId" clId="{70882BFA-95F5-450D-AB03-87D5235AF2E8}" dt="2022-04-13T11:56:44.005" v="10" actId="207"/>
          <ac:spMkLst>
            <pc:docMk/>
            <pc:sldMk cId="0" sldId="256"/>
            <ac:spMk id="283" creationId="{4DF5BFBD-578B-4676-991C-C7684C8B9D9D}"/>
          </ac:spMkLst>
        </pc:spChg>
        <pc:spChg chg="mod">
          <ac:chgData name="Shubhangi Sanyal" userId="39dff6b889cd96ed" providerId="LiveId" clId="{70882BFA-95F5-450D-AB03-87D5235AF2E8}" dt="2022-04-13T11:56:44.005" v="10" actId="207"/>
          <ac:spMkLst>
            <pc:docMk/>
            <pc:sldMk cId="0" sldId="256"/>
            <ac:spMk id="284" creationId="{828C33BC-DCC1-43C3-95B7-3BA8381DDEF1}"/>
          </ac:spMkLst>
        </pc:spChg>
        <pc:spChg chg="mod">
          <ac:chgData name="Shubhangi Sanyal" userId="39dff6b889cd96ed" providerId="LiveId" clId="{70882BFA-95F5-450D-AB03-87D5235AF2E8}" dt="2022-04-13T11:56:44.005" v="10" actId="207"/>
          <ac:spMkLst>
            <pc:docMk/>
            <pc:sldMk cId="0" sldId="256"/>
            <ac:spMk id="285" creationId="{524813E6-5D87-40E4-B482-0A49919BC85A}"/>
          </ac:spMkLst>
        </pc:spChg>
        <pc:spChg chg="mod">
          <ac:chgData name="Shubhangi Sanyal" userId="39dff6b889cd96ed" providerId="LiveId" clId="{70882BFA-95F5-450D-AB03-87D5235AF2E8}" dt="2022-04-13T11:56:44.005" v="10" actId="207"/>
          <ac:spMkLst>
            <pc:docMk/>
            <pc:sldMk cId="0" sldId="256"/>
            <ac:spMk id="286" creationId="{76F8B867-AE65-42D7-A315-F3748DDC3B4E}"/>
          </ac:spMkLst>
        </pc:spChg>
        <pc:spChg chg="mod">
          <ac:chgData name="Shubhangi Sanyal" userId="39dff6b889cd96ed" providerId="LiveId" clId="{70882BFA-95F5-450D-AB03-87D5235AF2E8}" dt="2022-04-13T11:56:44.005" v="10" actId="207"/>
          <ac:spMkLst>
            <pc:docMk/>
            <pc:sldMk cId="0" sldId="256"/>
            <ac:spMk id="287" creationId="{D72EDAFC-9BB0-45BA-A5FC-6E27077B0DD2}"/>
          </ac:spMkLst>
        </pc:spChg>
        <pc:spChg chg="mod">
          <ac:chgData name="Shubhangi Sanyal" userId="39dff6b889cd96ed" providerId="LiveId" clId="{70882BFA-95F5-450D-AB03-87D5235AF2E8}" dt="2022-04-13T11:56:44.005" v="10" actId="207"/>
          <ac:spMkLst>
            <pc:docMk/>
            <pc:sldMk cId="0" sldId="256"/>
            <ac:spMk id="288" creationId="{C0AB545F-29FA-4345-99FC-99C4CD61E917}"/>
          </ac:spMkLst>
        </pc:spChg>
        <pc:spChg chg="mod">
          <ac:chgData name="Shubhangi Sanyal" userId="39dff6b889cd96ed" providerId="LiveId" clId="{70882BFA-95F5-450D-AB03-87D5235AF2E8}" dt="2022-04-13T11:56:44.005" v="10" actId="207"/>
          <ac:spMkLst>
            <pc:docMk/>
            <pc:sldMk cId="0" sldId="256"/>
            <ac:spMk id="289" creationId="{55EADB41-3040-482B-982E-D2E6F5BC91E2}"/>
          </ac:spMkLst>
        </pc:spChg>
        <pc:spChg chg="mod">
          <ac:chgData name="Shubhangi Sanyal" userId="39dff6b889cd96ed" providerId="LiveId" clId="{70882BFA-95F5-450D-AB03-87D5235AF2E8}" dt="2022-04-13T11:56:44.005" v="10" actId="207"/>
          <ac:spMkLst>
            <pc:docMk/>
            <pc:sldMk cId="0" sldId="256"/>
            <ac:spMk id="290" creationId="{C3FF48F4-ADE2-42F5-8550-DCF2FB601C59}"/>
          </ac:spMkLst>
        </pc:spChg>
        <pc:spChg chg="mod">
          <ac:chgData name="Shubhangi Sanyal" userId="39dff6b889cd96ed" providerId="LiveId" clId="{70882BFA-95F5-450D-AB03-87D5235AF2E8}" dt="2022-04-13T11:56:44.005" v="10" actId="207"/>
          <ac:spMkLst>
            <pc:docMk/>
            <pc:sldMk cId="0" sldId="256"/>
            <ac:spMk id="291" creationId="{BD0BEA45-CBAE-4F27-9893-BAB774A9A0DB}"/>
          </ac:spMkLst>
        </pc:spChg>
        <pc:spChg chg="mod">
          <ac:chgData name="Shubhangi Sanyal" userId="39dff6b889cd96ed" providerId="LiveId" clId="{70882BFA-95F5-450D-AB03-87D5235AF2E8}" dt="2022-04-13T11:56:44.005" v="10" actId="207"/>
          <ac:spMkLst>
            <pc:docMk/>
            <pc:sldMk cId="0" sldId="256"/>
            <ac:spMk id="292" creationId="{02DF0973-EE1F-421F-B21D-53AE6AC869E7}"/>
          </ac:spMkLst>
        </pc:spChg>
        <pc:spChg chg="mod">
          <ac:chgData name="Shubhangi Sanyal" userId="39dff6b889cd96ed" providerId="LiveId" clId="{70882BFA-95F5-450D-AB03-87D5235AF2E8}" dt="2022-04-13T11:56:44.005" v="10" actId="207"/>
          <ac:spMkLst>
            <pc:docMk/>
            <pc:sldMk cId="0" sldId="256"/>
            <ac:spMk id="293" creationId="{C86E3461-C649-43EF-BA98-CF8C2191F218}"/>
          </ac:spMkLst>
        </pc:spChg>
        <pc:spChg chg="mod">
          <ac:chgData name="Shubhangi Sanyal" userId="39dff6b889cd96ed" providerId="LiveId" clId="{70882BFA-95F5-450D-AB03-87D5235AF2E8}" dt="2022-04-13T11:56:44.005" v="10" actId="207"/>
          <ac:spMkLst>
            <pc:docMk/>
            <pc:sldMk cId="0" sldId="256"/>
            <ac:spMk id="294" creationId="{ED249244-876B-49CF-A395-0A22ED6BBF6B}"/>
          </ac:spMkLst>
        </pc:spChg>
        <pc:spChg chg="mod">
          <ac:chgData name="Shubhangi Sanyal" userId="39dff6b889cd96ed" providerId="LiveId" clId="{70882BFA-95F5-450D-AB03-87D5235AF2E8}" dt="2022-04-13T11:56:44.005" v="10" actId="207"/>
          <ac:spMkLst>
            <pc:docMk/>
            <pc:sldMk cId="0" sldId="256"/>
            <ac:spMk id="295" creationId="{5CE79CE3-4EC2-4E5C-814E-307698F0734A}"/>
          </ac:spMkLst>
        </pc:spChg>
        <pc:spChg chg="mod">
          <ac:chgData name="Shubhangi Sanyal" userId="39dff6b889cd96ed" providerId="LiveId" clId="{70882BFA-95F5-450D-AB03-87D5235AF2E8}" dt="2022-04-13T11:56:44.005" v="10" actId="207"/>
          <ac:spMkLst>
            <pc:docMk/>
            <pc:sldMk cId="0" sldId="256"/>
            <ac:spMk id="296" creationId="{A0BC35BA-3407-4A69-8EE1-CD029B7697B3}"/>
          </ac:spMkLst>
        </pc:spChg>
        <pc:spChg chg="mod">
          <ac:chgData name="Shubhangi Sanyal" userId="39dff6b889cd96ed" providerId="LiveId" clId="{70882BFA-95F5-450D-AB03-87D5235AF2E8}" dt="2022-04-13T11:56:44.005" v="10" actId="207"/>
          <ac:spMkLst>
            <pc:docMk/>
            <pc:sldMk cId="0" sldId="256"/>
            <ac:spMk id="297" creationId="{E791348A-5A29-413C-84E9-BED0C2A5EBDE}"/>
          </ac:spMkLst>
        </pc:spChg>
        <pc:spChg chg="mod">
          <ac:chgData name="Shubhangi Sanyal" userId="39dff6b889cd96ed" providerId="LiveId" clId="{70882BFA-95F5-450D-AB03-87D5235AF2E8}" dt="2022-04-13T11:56:44.005" v="10" actId="207"/>
          <ac:spMkLst>
            <pc:docMk/>
            <pc:sldMk cId="0" sldId="256"/>
            <ac:spMk id="298" creationId="{950D40F2-50DE-4852-B3D5-18F553E0C767}"/>
          </ac:spMkLst>
        </pc:spChg>
        <pc:spChg chg="mod">
          <ac:chgData name="Shubhangi Sanyal" userId="39dff6b889cd96ed" providerId="LiveId" clId="{70882BFA-95F5-450D-AB03-87D5235AF2E8}" dt="2022-04-13T11:56:44.005" v="10" actId="207"/>
          <ac:spMkLst>
            <pc:docMk/>
            <pc:sldMk cId="0" sldId="256"/>
            <ac:spMk id="299" creationId="{B60E25C1-DB81-4FFF-AD78-860624852DE2}"/>
          </ac:spMkLst>
        </pc:spChg>
        <pc:spChg chg="mod">
          <ac:chgData name="Shubhangi Sanyal" userId="39dff6b889cd96ed" providerId="LiveId" clId="{70882BFA-95F5-450D-AB03-87D5235AF2E8}" dt="2022-04-13T11:56:44.005" v="10" actId="207"/>
          <ac:spMkLst>
            <pc:docMk/>
            <pc:sldMk cId="0" sldId="256"/>
            <ac:spMk id="300" creationId="{F43F98DB-0BC7-40E9-978D-17997E56062A}"/>
          </ac:spMkLst>
        </pc:spChg>
        <pc:spChg chg="mod">
          <ac:chgData name="Shubhangi Sanyal" userId="39dff6b889cd96ed" providerId="LiveId" clId="{70882BFA-95F5-450D-AB03-87D5235AF2E8}" dt="2022-04-13T11:56:44.005" v="10" actId="207"/>
          <ac:spMkLst>
            <pc:docMk/>
            <pc:sldMk cId="0" sldId="256"/>
            <ac:spMk id="301" creationId="{8DBAEAD2-B50D-4621-B42B-ADBCE228B731}"/>
          </ac:spMkLst>
        </pc:spChg>
        <pc:spChg chg="mod">
          <ac:chgData name="Shubhangi Sanyal" userId="39dff6b889cd96ed" providerId="LiveId" clId="{70882BFA-95F5-450D-AB03-87D5235AF2E8}" dt="2022-04-13T11:56:44.005" v="10" actId="207"/>
          <ac:spMkLst>
            <pc:docMk/>
            <pc:sldMk cId="0" sldId="256"/>
            <ac:spMk id="302" creationId="{2CA53E24-A4DE-40C4-A53B-C175D075B40A}"/>
          </ac:spMkLst>
        </pc:spChg>
        <pc:spChg chg="mod">
          <ac:chgData name="Shubhangi Sanyal" userId="39dff6b889cd96ed" providerId="LiveId" clId="{70882BFA-95F5-450D-AB03-87D5235AF2E8}" dt="2022-04-13T11:56:44.005" v="10" actId="207"/>
          <ac:spMkLst>
            <pc:docMk/>
            <pc:sldMk cId="0" sldId="256"/>
            <ac:spMk id="303" creationId="{7A161D37-D710-4E74-9475-8460338B4F5F}"/>
          </ac:spMkLst>
        </pc:spChg>
        <pc:spChg chg="mod">
          <ac:chgData name="Shubhangi Sanyal" userId="39dff6b889cd96ed" providerId="LiveId" clId="{70882BFA-95F5-450D-AB03-87D5235AF2E8}" dt="2022-04-13T11:56:44.005" v="10" actId="207"/>
          <ac:spMkLst>
            <pc:docMk/>
            <pc:sldMk cId="0" sldId="256"/>
            <ac:spMk id="304" creationId="{766D6731-2F3B-485E-B760-BC3FE810A90C}"/>
          </ac:spMkLst>
        </pc:spChg>
        <pc:spChg chg="mod">
          <ac:chgData name="Shubhangi Sanyal" userId="39dff6b889cd96ed" providerId="LiveId" clId="{70882BFA-95F5-450D-AB03-87D5235AF2E8}" dt="2022-04-13T11:56:44.005" v="10" actId="207"/>
          <ac:spMkLst>
            <pc:docMk/>
            <pc:sldMk cId="0" sldId="256"/>
            <ac:spMk id="305" creationId="{600E018C-6B8F-48E3-A99E-26ECAB585261}"/>
          </ac:spMkLst>
        </pc:spChg>
        <pc:spChg chg="mod">
          <ac:chgData name="Shubhangi Sanyal" userId="39dff6b889cd96ed" providerId="LiveId" clId="{70882BFA-95F5-450D-AB03-87D5235AF2E8}" dt="2022-04-13T11:56:44.005" v="10" actId="207"/>
          <ac:spMkLst>
            <pc:docMk/>
            <pc:sldMk cId="0" sldId="256"/>
            <ac:spMk id="306" creationId="{D67F4DD8-3E36-434B-937D-3D2495EE0EF8}"/>
          </ac:spMkLst>
        </pc:spChg>
        <pc:spChg chg="mod">
          <ac:chgData name="Shubhangi Sanyal" userId="39dff6b889cd96ed" providerId="LiveId" clId="{70882BFA-95F5-450D-AB03-87D5235AF2E8}" dt="2022-04-13T11:56:44.005" v="10" actId="207"/>
          <ac:spMkLst>
            <pc:docMk/>
            <pc:sldMk cId="0" sldId="256"/>
            <ac:spMk id="307" creationId="{80EE738C-F543-46CA-9BB5-B54611B67373}"/>
          </ac:spMkLst>
        </pc:spChg>
        <pc:spChg chg="mod">
          <ac:chgData name="Shubhangi Sanyal" userId="39dff6b889cd96ed" providerId="LiveId" clId="{70882BFA-95F5-450D-AB03-87D5235AF2E8}" dt="2022-04-13T11:56:44.005" v="10" actId="207"/>
          <ac:spMkLst>
            <pc:docMk/>
            <pc:sldMk cId="0" sldId="256"/>
            <ac:spMk id="308" creationId="{4946D744-B8FC-4063-A979-4E2E1A7C9604}"/>
          </ac:spMkLst>
        </pc:spChg>
        <pc:spChg chg="mod">
          <ac:chgData name="Shubhangi Sanyal" userId="39dff6b889cd96ed" providerId="LiveId" clId="{70882BFA-95F5-450D-AB03-87D5235AF2E8}" dt="2022-04-13T11:56:44.005" v="10" actId="207"/>
          <ac:spMkLst>
            <pc:docMk/>
            <pc:sldMk cId="0" sldId="256"/>
            <ac:spMk id="309" creationId="{7867BE48-91AE-4CC5-B82E-FFCDECDF7DB0}"/>
          </ac:spMkLst>
        </pc:spChg>
        <pc:spChg chg="mod">
          <ac:chgData name="Shubhangi Sanyal" userId="39dff6b889cd96ed" providerId="LiveId" clId="{70882BFA-95F5-450D-AB03-87D5235AF2E8}" dt="2022-04-13T11:56:44.005" v="10" actId="207"/>
          <ac:spMkLst>
            <pc:docMk/>
            <pc:sldMk cId="0" sldId="256"/>
            <ac:spMk id="310" creationId="{948BC547-C33B-4998-88B1-2C78D64A6843}"/>
          </ac:spMkLst>
        </pc:spChg>
        <pc:spChg chg="mod">
          <ac:chgData name="Shubhangi Sanyal" userId="39dff6b889cd96ed" providerId="LiveId" clId="{70882BFA-95F5-450D-AB03-87D5235AF2E8}" dt="2022-04-13T11:56:44.005" v="10" actId="207"/>
          <ac:spMkLst>
            <pc:docMk/>
            <pc:sldMk cId="0" sldId="256"/>
            <ac:spMk id="311" creationId="{AEA649DF-D87C-4F46-9AE4-EF0B0CAD64B1}"/>
          </ac:spMkLst>
        </pc:spChg>
        <pc:spChg chg="mod">
          <ac:chgData name="Shubhangi Sanyal" userId="39dff6b889cd96ed" providerId="LiveId" clId="{70882BFA-95F5-450D-AB03-87D5235AF2E8}" dt="2022-04-13T11:56:44.005" v="10" actId="207"/>
          <ac:spMkLst>
            <pc:docMk/>
            <pc:sldMk cId="0" sldId="256"/>
            <ac:spMk id="312" creationId="{0BC9F8A6-7125-4EAC-AB03-BFB2B0D5A542}"/>
          </ac:spMkLst>
        </pc:spChg>
        <pc:spChg chg="mod">
          <ac:chgData name="Shubhangi Sanyal" userId="39dff6b889cd96ed" providerId="LiveId" clId="{70882BFA-95F5-450D-AB03-87D5235AF2E8}" dt="2022-04-13T11:56:44.005" v="10" actId="207"/>
          <ac:spMkLst>
            <pc:docMk/>
            <pc:sldMk cId="0" sldId="256"/>
            <ac:spMk id="313" creationId="{00E9DA70-0F70-4C37-9347-CB21C9901B4D}"/>
          </ac:spMkLst>
        </pc:spChg>
        <pc:spChg chg="mod">
          <ac:chgData name="Shubhangi Sanyal" userId="39dff6b889cd96ed" providerId="LiveId" clId="{70882BFA-95F5-450D-AB03-87D5235AF2E8}" dt="2022-04-13T11:56:44.005" v="10" actId="207"/>
          <ac:spMkLst>
            <pc:docMk/>
            <pc:sldMk cId="0" sldId="256"/>
            <ac:spMk id="314" creationId="{AE28DFF6-5F5E-453C-9D71-FDEA3AC69BDA}"/>
          </ac:spMkLst>
        </pc:spChg>
        <pc:spChg chg="mod">
          <ac:chgData name="Shubhangi Sanyal" userId="39dff6b889cd96ed" providerId="LiveId" clId="{70882BFA-95F5-450D-AB03-87D5235AF2E8}" dt="2022-04-13T11:56:44.005" v="10" actId="207"/>
          <ac:spMkLst>
            <pc:docMk/>
            <pc:sldMk cId="0" sldId="256"/>
            <ac:spMk id="315" creationId="{5D9493DE-A3EC-41DA-8C7B-DB158F9585D5}"/>
          </ac:spMkLst>
        </pc:spChg>
        <pc:spChg chg="mod">
          <ac:chgData name="Shubhangi Sanyal" userId="39dff6b889cd96ed" providerId="LiveId" clId="{70882BFA-95F5-450D-AB03-87D5235AF2E8}" dt="2022-04-13T11:56:44.005" v="10" actId="207"/>
          <ac:spMkLst>
            <pc:docMk/>
            <pc:sldMk cId="0" sldId="256"/>
            <ac:spMk id="316" creationId="{1EF3B6AB-CCDC-4674-9E69-68D7C0EDCF96}"/>
          </ac:spMkLst>
        </pc:spChg>
        <pc:spChg chg="mod">
          <ac:chgData name="Shubhangi Sanyal" userId="39dff6b889cd96ed" providerId="LiveId" clId="{70882BFA-95F5-450D-AB03-87D5235AF2E8}" dt="2022-04-13T11:56:44.005" v="10" actId="207"/>
          <ac:spMkLst>
            <pc:docMk/>
            <pc:sldMk cId="0" sldId="256"/>
            <ac:spMk id="317" creationId="{A184A986-630A-480D-9124-1D0934DABB17}"/>
          </ac:spMkLst>
        </pc:spChg>
        <pc:spChg chg="mod">
          <ac:chgData name="Shubhangi Sanyal" userId="39dff6b889cd96ed" providerId="LiveId" clId="{70882BFA-95F5-450D-AB03-87D5235AF2E8}" dt="2022-04-13T11:56:44.005" v="10" actId="207"/>
          <ac:spMkLst>
            <pc:docMk/>
            <pc:sldMk cId="0" sldId="256"/>
            <ac:spMk id="318" creationId="{C25AACB1-1770-41E5-9BCB-B1768A123315}"/>
          </ac:spMkLst>
        </pc:spChg>
        <pc:spChg chg="mod">
          <ac:chgData name="Shubhangi Sanyal" userId="39dff6b889cd96ed" providerId="LiveId" clId="{70882BFA-95F5-450D-AB03-87D5235AF2E8}" dt="2022-04-13T11:56:44.005" v="10" actId="207"/>
          <ac:spMkLst>
            <pc:docMk/>
            <pc:sldMk cId="0" sldId="256"/>
            <ac:spMk id="319" creationId="{86E86B19-C3F3-45E3-8D8E-71BCF8AE7767}"/>
          </ac:spMkLst>
        </pc:spChg>
        <pc:spChg chg="mod">
          <ac:chgData name="Shubhangi Sanyal" userId="39dff6b889cd96ed" providerId="LiveId" clId="{70882BFA-95F5-450D-AB03-87D5235AF2E8}" dt="2022-04-13T11:56:44.005" v="10" actId="207"/>
          <ac:spMkLst>
            <pc:docMk/>
            <pc:sldMk cId="0" sldId="256"/>
            <ac:spMk id="320" creationId="{3F2D1231-4417-4B52-B4CD-70AFBC7C140A}"/>
          </ac:spMkLst>
        </pc:spChg>
        <pc:spChg chg="mod">
          <ac:chgData name="Shubhangi Sanyal" userId="39dff6b889cd96ed" providerId="LiveId" clId="{70882BFA-95F5-450D-AB03-87D5235AF2E8}" dt="2022-04-13T11:56:44.005" v="10" actId="207"/>
          <ac:spMkLst>
            <pc:docMk/>
            <pc:sldMk cId="0" sldId="256"/>
            <ac:spMk id="321" creationId="{84B64FFD-8F8F-4F9F-A245-EF08F990D69E}"/>
          </ac:spMkLst>
        </pc:spChg>
        <pc:spChg chg="mod">
          <ac:chgData name="Shubhangi Sanyal" userId="39dff6b889cd96ed" providerId="LiveId" clId="{70882BFA-95F5-450D-AB03-87D5235AF2E8}" dt="2022-04-13T11:56:44.005" v="10" actId="207"/>
          <ac:spMkLst>
            <pc:docMk/>
            <pc:sldMk cId="0" sldId="256"/>
            <ac:spMk id="322" creationId="{F3228807-26F5-484D-8642-200ADDB321A5}"/>
          </ac:spMkLst>
        </pc:spChg>
        <pc:spChg chg="mod">
          <ac:chgData name="Shubhangi Sanyal" userId="39dff6b889cd96ed" providerId="LiveId" clId="{70882BFA-95F5-450D-AB03-87D5235AF2E8}" dt="2022-04-13T11:56:44.005" v="10" actId="207"/>
          <ac:spMkLst>
            <pc:docMk/>
            <pc:sldMk cId="0" sldId="256"/>
            <ac:spMk id="323" creationId="{8A7B51D3-97E7-4618-8F10-9B5C48EE7512}"/>
          </ac:spMkLst>
        </pc:spChg>
        <pc:spChg chg="mod">
          <ac:chgData name="Shubhangi Sanyal" userId="39dff6b889cd96ed" providerId="LiveId" clId="{70882BFA-95F5-450D-AB03-87D5235AF2E8}" dt="2022-04-13T11:56:44.005" v="10" actId="207"/>
          <ac:spMkLst>
            <pc:docMk/>
            <pc:sldMk cId="0" sldId="256"/>
            <ac:spMk id="324" creationId="{2943FC92-B773-4C64-8CD1-A03CA4F14017}"/>
          </ac:spMkLst>
        </pc:spChg>
        <pc:spChg chg="mod">
          <ac:chgData name="Shubhangi Sanyal" userId="39dff6b889cd96ed" providerId="LiveId" clId="{70882BFA-95F5-450D-AB03-87D5235AF2E8}" dt="2022-04-13T11:56:44.005" v="10" actId="207"/>
          <ac:spMkLst>
            <pc:docMk/>
            <pc:sldMk cId="0" sldId="256"/>
            <ac:spMk id="325" creationId="{9E405923-933D-46F9-8C59-015A29373763}"/>
          </ac:spMkLst>
        </pc:spChg>
        <pc:spChg chg="mod">
          <ac:chgData name="Shubhangi Sanyal" userId="39dff6b889cd96ed" providerId="LiveId" clId="{70882BFA-95F5-450D-AB03-87D5235AF2E8}" dt="2022-04-13T11:56:44.005" v="10" actId="207"/>
          <ac:spMkLst>
            <pc:docMk/>
            <pc:sldMk cId="0" sldId="256"/>
            <ac:spMk id="326" creationId="{C8212780-23F2-423D-88AB-658B2CB14CE3}"/>
          </ac:spMkLst>
        </pc:spChg>
        <pc:spChg chg="mod">
          <ac:chgData name="Shubhangi Sanyal" userId="39dff6b889cd96ed" providerId="LiveId" clId="{70882BFA-95F5-450D-AB03-87D5235AF2E8}" dt="2022-04-13T11:56:44.005" v="10" actId="207"/>
          <ac:spMkLst>
            <pc:docMk/>
            <pc:sldMk cId="0" sldId="256"/>
            <ac:spMk id="327" creationId="{2620F7F2-8C6E-4B6C-92B3-00FC7D33A8CD}"/>
          </ac:spMkLst>
        </pc:spChg>
        <pc:spChg chg="mod">
          <ac:chgData name="Shubhangi Sanyal" userId="39dff6b889cd96ed" providerId="LiveId" clId="{70882BFA-95F5-450D-AB03-87D5235AF2E8}" dt="2022-04-13T11:56:44.005" v="10" actId="207"/>
          <ac:spMkLst>
            <pc:docMk/>
            <pc:sldMk cId="0" sldId="256"/>
            <ac:spMk id="328" creationId="{411AC06E-3CAB-46DF-8816-D68EE4C48FDD}"/>
          </ac:spMkLst>
        </pc:spChg>
        <pc:spChg chg="mod">
          <ac:chgData name="Shubhangi Sanyal" userId="39dff6b889cd96ed" providerId="LiveId" clId="{70882BFA-95F5-450D-AB03-87D5235AF2E8}" dt="2022-04-13T11:56:44.005" v="10" actId="207"/>
          <ac:spMkLst>
            <pc:docMk/>
            <pc:sldMk cId="0" sldId="256"/>
            <ac:spMk id="329" creationId="{C29C8FD2-E4C6-489E-87EE-06EC54BF01A7}"/>
          </ac:spMkLst>
        </pc:spChg>
        <pc:spChg chg="mod">
          <ac:chgData name="Shubhangi Sanyal" userId="39dff6b889cd96ed" providerId="LiveId" clId="{70882BFA-95F5-450D-AB03-87D5235AF2E8}" dt="2022-04-13T11:56:44.005" v="10" actId="207"/>
          <ac:spMkLst>
            <pc:docMk/>
            <pc:sldMk cId="0" sldId="256"/>
            <ac:spMk id="330" creationId="{DF0D3604-A86A-4C20-A436-B2771C71308B}"/>
          </ac:spMkLst>
        </pc:spChg>
        <pc:spChg chg="mod">
          <ac:chgData name="Shubhangi Sanyal" userId="39dff6b889cd96ed" providerId="LiveId" clId="{70882BFA-95F5-450D-AB03-87D5235AF2E8}" dt="2022-04-13T11:56:44.005" v="10" actId="207"/>
          <ac:spMkLst>
            <pc:docMk/>
            <pc:sldMk cId="0" sldId="256"/>
            <ac:spMk id="331" creationId="{346BC419-FBBA-419B-AD47-1E11E066180A}"/>
          </ac:spMkLst>
        </pc:spChg>
        <pc:spChg chg="mod">
          <ac:chgData name="Shubhangi Sanyal" userId="39dff6b889cd96ed" providerId="LiveId" clId="{70882BFA-95F5-450D-AB03-87D5235AF2E8}" dt="2022-04-13T11:56:44.005" v="10" actId="207"/>
          <ac:spMkLst>
            <pc:docMk/>
            <pc:sldMk cId="0" sldId="256"/>
            <ac:spMk id="332" creationId="{33A2B5CB-8578-4402-A90D-7E6463764647}"/>
          </ac:spMkLst>
        </pc:spChg>
        <pc:spChg chg="mod">
          <ac:chgData name="Shubhangi Sanyal" userId="39dff6b889cd96ed" providerId="LiveId" clId="{70882BFA-95F5-450D-AB03-87D5235AF2E8}" dt="2022-04-13T11:56:44.005" v="10" actId="207"/>
          <ac:spMkLst>
            <pc:docMk/>
            <pc:sldMk cId="0" sldId="256"/>
            <ac:spMk id="333" creationId="{44A3D760-E2B6-4D4F-8571-D1A192C01EAD}"/>
          </ac:spMkLst>
        </pc:spChg>
        <pc:spChg chg="mod">
          <ac:chgData name="Shubhangi Sanyal" userId="39dff6b889cd96ed" providerId="LiveId" clId="{70882BFA-95F5-450D-AB03-87D5235AF2E8}" dt="2022-04-13T11:56:44.005" v="10" actId="207"/>
          <ac:spMkLst>
            <pc:docMk/>
            <pc:sldMk cId="0" sldId="256"/>
            <ac:spMk id="334" creationId="{C1B5855A-1304-4449-B895-AB3ABA889354}"/>
          </ac:spMkLst>
        </pc:spChg>
        <pc:spChg chg="mod">
          <ac:chgData name="Shubhangi Sanyal" userId="39dff6b889cd96ed" providerId="LiveId" clId="{70882BFA-95F5-450D-AB03-87D5235AF2E8}" dt="2022-04-13T11:56:44.005" v="10" actId="207"/>
          <ac:spMkLst>
            <pc:docMk/>
            <pc:sldMk cId="0" sldId="256"/>
            <ac:spMk id="335" creationId="{F6EFBF7E-1FC9-40A8-8299-71AF123F6735}"/>
          </ac:spMkLst>
        </pc:spChg>
        <pc:spChg chg="mod">
          <ac:chgData name="Shubhangi Sanyal" userId="39dff6b889cd96ed" providerId="LiveId" clId="{70882BFA-95F5-450D-AB03-87D5235AF2E8}" dt="2022-04-13T11:56:44.005" v="10" actId="207"/>
          <ac:spMkLst>
            <pc:docMk/>
            <pc:sldMk cId="0" sldId="256"/>
            <ac:spMk id="336" creationId="{15ED1264-9FC6-4E62-BD45-0F2EAA4F6827}"/>
          </ac:spMkLst>
        </pc:spChg>
        <pc:spChg chg="mod">
          <ac:chgData name="Shubhangi Sanyal" userId="39dff6b889cd96ed" providerId="LiveId" clId="{70882BFA-95F5-450D-AB03-87D5235AF2E8}" dt="2022-04-13T11:56:44.005" v="10" actId="207"/>
          <ac:spMkLst>
            <pc:docMk/>
            <pc:sldMk cId="0" sldId="256"/>
            <ac:spMk id="337" creationId="{474F68A2-DDDB-4802-9A2D-71562CBFFFD6}"/>
          </ac:spMkLst>
        </pc:spChg>
        <pc:spChg chg="mod">
          <ac:chgData name="Shubhangi Sanyal" userId="39dff6b889cd96ed" providerId="LiveId" clId="{70882BFA-95F5-450D-AB03-87D5235AF2E8}" dt="2022-04-13T11:56:44.005" v="10" actId="207"/>
          <ac:spMkLst>
            <pc:docMk/>
            <pc:sldMk cId="0" sldId="256"/>
            <ac:spMk id="338" creationId="{8D253EE4-25A5-4EDA-846F-F4A1B663AA35}"/>
          </ac:spMkLst>
        </pc:spChg>
        <pc:spChg chg="mod">
          <ac:chgData name="Shubhangi Sanyal" userId="39dff6b889cd96ed" providerId="LiveId" clId="{70882BFA-95F5-450D-AB03-87D5235AF2E8}" dt="2022-04-13T11:56:44.005" v="10" actId="207"/>
          <ac:spMkLst>
            <pc:docMk/>
            <pc:sldMk cId="0" sldId="256"/>
            <ac:spMk id="339" creationId="{A2909FC2-2F60-41C1-B961-326B1F081B9F}"/>
          </ac:spMkLst>
        </pc:spChg>
        <pc:spChg chg="mod">
          <ac:chgData name="Shubhangi Sanyal" userId="39dff6b889cd96ed" providerId="LiveId" clId="{70882BFA-95F5-450D-AB03-87D5235AF2E8}" dt="2022-04-13T11:56:44.005" v="10" actId="207"/>
          <ac:spMkLst>
            <pc:docMk/>
            <pc:sldMk cId="0" sldId="256"/>
            <ac:spMk id="340" creationId="{DA970826-F475-4BB0-BE00-64692B144AB9}"/>
          </ac:spMkLst>
        </pc:spChg>
        <pc:spChg chg="mod">
          <ac:chgData name="Shubhangi Sanyal" userId="39dff6b889cd96ed" providerId="LiveId" clId="{70882BFA-95F5-450D-AB03-87D5235AF2E8}" dt="2022-04-13T11:56:44.005" v="10" actId="207"/>
          <ac:spMkLst>
            <pc:docMk/>
            <pc:sldMk cId="0" sldId="256"/>
            <ac:spMk id="341" creationId="{A8D0CAED-AB3E-46F5-B189-3DAEBB30F11A}"/>
          </ac:spMkLst>
        </pc:spChg>
        <pc:spChg chg="mod">
          <ac:chgData name="Shubhangi Sanyal" userId="39dff6b889cd96ed" providerId="LiveId" clId="{70882BFA-95F5-450D-AB03-87D5235AF2E8}" dt="2022-04-13T11:56:44.005" v="10" actId="207"/>
          <ac:spMkLst>
            <pc:docMk/>
            <pc:sldMk cId="0" sldId="256"/>
            <ac:spMk id="342" creationId="{28642C24-D502-477B-BC2E-B2E27EB7FDE9}"/>
          </ac:spMkLst>
        </pc:spChg>
        <pc:spChg chg="mod">
          <ac:chgData name="Shubhangi Sanyal" userId="39dff6b889cd96ed" providerId="LiveId" clId="{70882BFA-95F5-450D-AB03-87D5235AF2E8}" dt="2022-04-13T11:56:44.005" v="10" actId="207"/>
          <ac:spMkLst>
            <pc:docMk/>
            <pc:sldMk cId="0" sldId="256"/>
            <ac:spMk id="343" creationId="{C5A681C8-DA3C-4B44-A2A1-E72FBEFDEAD8}"/>
          </ac:spMkLst>
        </pc:spChg>
        <pc:spChg chg="mod">
          <ac:chgData name="Shubhangi Sanyal" userId="39dff6b889cd96ed" providerId="LiveId" clId="{70882BFA-95F5-450D-AB03-87D5235AF2E8}" dt="2022-04-13T11:56:44.005" v="10" actId="207"/>
          <ac:spMkLst>
            <pc:docMk/>
            <pc:sldMk cId="0" sldId="256"/>
            <ac:spMk id="344" creationId="{91F35959-1E2C-4742-8277-8D3334E277AE}"/>
          </ac:spMkLst>
        </pc:spChg>
        <pc:spChg chg="mod">
          <ac:chgData name="Shubhangi Sanyal" userId="39dff6b889cd96ed" providerId="LiveId" clId="{70882BFA-95F5-450D-AB03-87D5235AF2E8}" dt="2022-04-13T11:56:44.005" v="10" actId="207"/>
          <ac:spMkLst>
            <pc:docMk/>
            <pc:sldMk cId="0" sldId="256"/>
            <ac:spMk id="345" creationId="{D3CA1FC4-FD46-4F09-9D3A-6DC7BE04FD63}"/>
          </ac:spMkLst>
        </pc:spChg>
        <pc:spChg chg="mod">
          <ac:chgData name="Shubhangi Sanyal" userId="39dff6b889cd96ed" providerId="LiveId" clId="{70882BFA-95F5-450D-AB03-87D5235AF2E8}" dt="2022-04-13T11:56:44.005" v="10" actId="207"/>
          <ac:spMkLst>
            <pc:docMk/>
            <pc:sldMk cId="0" sldId="256"/>
            <ac:spMk id="346" creationId="{FF0F961C-759F-4D78-BCC0-715EA55DF18C}"/>
          </ac:spMkLst>
        </pc:spChg>
        <pc:spChg chg="mod">
          <ac:chgData name="Shubhangi Sanyal" userId="39dff6b889cd96ed" providerId="LiveId" clId="{70882BFA-95F5-450D-AB03-87D5235AF2E8}" dt="2022-04-13T11:56:44.005" v="10" actId="207"/>
          <ac:spMkLst>
            <pc:docMk/>
            <pc:sldMk cId="0" sldId="256"/>
            <ac:spMk id="347" creationId="{EBED31FD-6859-4596-9918-93C54248503D}"/>
          </ac:spMkLst>
        </pc:spChg>
        <pc:spChg chg="mod">
          <ac:chgData name="Shubhangi Sanyal" userId="39dff6b889cd96ed" providerId="LiveId" clId="{70882BFA-95F5-450D-AB03-87D5235AF2E8}" dt="2022-04-13T11:56:44.005" v="10" actId="207"/>
          <ac:spMkLst>
            <pc:docMk/>
            <pc:sldMk cId="0" sldId="256"/>
            <ac:spMk id="348" creationId="{F3D9B696-05E1-41D9-A32D-6453186C3083}"/>
          </ac:spMkLst>
        </pc:spChg>
        <pc:spChg chg="mod">
          <ac:chgData name="Shubhangi Sanyal" userId="39dff6b889cd96ed" providerId="LiveId" clId="{70882BFA-95F5-450D-AB03-87D5235AF2E8}" dt="2022-04-13T11:56:44.005" v="10" actId="207"/>
          <ac:spMkLst>
            <pc:docMk/>
            <pc:sldMk cId="0" sldId="256"/>
            <ac:spMk id="349" creationId="{DA68F074-99EE-4B21-A412-B5E1089AE67D}"/>
          </ac:spMkLst>
        </pc:spChg>
        <pc:spChg chg="mod">
          <ac:chgData name="Shubhangi Sanyal" userId="39dff6b889cd96ed" providerId="LiveId" clId="{70882BFA-95F5-450D-AB03-87D5235AF2E8}" dt="2022-04-13T11:56:44.005" v="10" actId="207"/>
          <ac:spMkLst>
            <pc:docMk/>
            <pc:sldMk cId="0" sldId="256"/>
            <ac:spMk id="350" creationId="{9E0B0065-1E18-4EC5-BC86-833881C4EA1C}"/>
          </ac:spMkLst>
        </pc:spChg>
        <pc:spChg chg="mod">
          <ac:chgData name="Shubhangi Sanyal" userId="39dff6b889cd96ed" providerId="LiveId" clId="{70882BFA-95F5-450D-AB03-87D5235AF2E8}" dt="2022-04-13T11:56:44.005" v="10" actId="207"/>
          <ac:spMkLst>
            <pc:docMk/>
            <pc:sldMk cId="0" sldId="256"/>
            <ac:spMk id="351" creationId="{526C352C-03AE-4297-9D3A-8D0DAD82D37D}"/>
          </ac:spMkLst>
        </pc:spChg>
        <pc:spChg chg="mod">
          <ac:chgData name="Shubhangi Sanyal" userId="39dff6b889cd96ed" providerId="LiveId" clId="{70882BFA-95F5-450D-AB03-87D5235AF2E8}" dt="2022-04-13T11:56:44.005" v="10" actId="207"/>
          <ac:spMkLst>
            <pc:docMk/>
            <pc:sldMk cId="0" sldId="256"/>
            <ac:spMk id="352" creationId="{1BE26FD8-CC55-4D3B-9F93-F8DABB7F53BF}"/>
          </ac:spMkLst>
        </pc:spChg>
        <pc:spChg chg="mod">
          <ac:chgData name="Shubhangi Sanyal" userId="39dff6b889cd96ed" providerId="LiveId" clId="{70882BFA-95F5-450D-AB03-87D5235AF2E8}" dt="2022-04-13T11:56:44.005" v="10" actId="207"/>
          <ac:spMkLst>
            <pc:docMk/>
            <pc:sldMk cId="0" sldId="256"/>
            <ac:spMk id="353" creationId="{D550FD71-75C5-4FDC-B6A5-8F2E647400BB}"/>
          </ac:spMkLst>
        </pc:spChg>
        <pc:spChg chg="mod">
          <ac:chgData name="Shubhangi Sanyal" userId="39dff6b889cd96ed" providerId="LiveId" clId="{70882BFA-95F5-450D-AB03-87D5235AF2E8}" dt="2022-04-13T11:56:44.005" v="10" actId="207"/>
          <ac:spMkLst>
            <pc:docMk/>
            <pc:sldMk cId="0" sldId="256"/>
            <ac:spMk id="354" creationId="{406A378E-CC78-412F-A443-E9CA59C86A49}"/>
          </ac:spMkLst>
        </pc:spChg>
        <pc:spChg chg="mod">
          <ac:chgData name="Shubhangi Sanyal" userId="39dff6b889cd96ed" providerId="LiveId" clId="{70882BFA-95F5-450D-AB03-87D5235AF2E8}" dt="2022-04-13T11:56:44.005" v="10" actId="207"/>
          <ac:spMkLst>
            <pc:docMk/>
            <pc:sldMk cId="0" sldId="256"/>
            <ac:spMk id="355" creationId="{D15456DC-7D1E-465C-85E1-2966230827FC}"/>
          </ac:spMkLst>
        </pc:spChg>
        <pc:spChg chg="mod">
          <ac:chgData name="Shubhangi Sanyal" userId="39dff6b889cd96ed" providerId="LiveId" clId="{70882BFA-95F5-450D-AB03-87D5235AF2E8}" dt="2022-04-13T11:56:44.005" v="10" actId="207"/>
          <ac:spMkLst>
            <pc:docMk/>
            <pc:sldMk cId="0" sldId="256"/>
            <ac:spMk id="356" creationId="{8522D392-BFDA-4262-A75F-10B1AA5F43F5}"/>
          </ac:spMkLst>
        </pc:spChg>
        <pc:spChg chg="mod">
          <ac:chgData name="Shubhangi Sanyal" userId="39dff6b889cd96ed" providerId="LiveId" clId="{70882BFA-95F5-450D-AB03-87D5235AF2E8}" dt="2022-04-13T11:56:44.005" v="10" actId="207"/>
          <ac:spMkLst>
            <pc:docMk/>
            <pc:sldMk cId="0" sldId="256"/>
            <ac:spMk id="357" creationId="{24AACA46-6707-495A-A14A-B2EF370A9CF0}"/>
          </ac:spMkLst>
        </pc:spChg>
        <pc:spChg chg="mod">
          <ac:chgData name="Shubhangi Sanyal" userId="39dff6b889cd96ed" providerId="LiveId" clId="{70882BFA-95F5-450D-AB03-87D5235AF2E8}" dt="2022-04-13T11:56:44.005" v="10" actId="207"/>
          <ac:spMkLst>
            <pc:docMk/>
            <pc:sldMk cId="0" sldId="256"/>
            <ac:spMk id="358" creationId="{AF3E82A5-2D9A-4D2B-AE05-FCA2F8D7C434}"/>
          </ac:spMkLst>
        </pc:spChg>
        <pc:spChg chg="mod">
          <ac:chgData name="Shubhangi Sanyal" userId="39dff6b889cd96ed" providerId="LiveId" clId="{70882BFA-95F5-450D-AB03-87D5235AF2E8}" dt="2022-04-13T11:56:44.005" v="10" actId="207"/>
          <ac:spMkLst>
            <pc:docMk/>
            <pc:sldMk cId="0" sldId="256"/>
            <ac:spMk id="359" creationId="{EA667FC9-D4A5-4D37-B25C-FA869D0F5B23}"/>
          </ac:spMkLst>
        </pc:spChg>
        <pc:spChg chg="mod">
          <ac:chgData name="Shubhangi Sanyal" userId="39dff6b889cd96ed" providerId="LiveId" clId="{70882BFA-95F5-450D-AB03-87D5235AF2E8}" dt="2022-04-13T11:56:44.005" v="10" actId="207"/>
          <ac:spMkLst>
            <pc:docMk/>
            <pc:sldMk cId="0" sldId="256"/>
            <ac:spMk id="360" creationId="{FEE41082-EA97-41A6-9B17-523A92BC445D}"/>
          </ac:spMkLst>
        </pc:spChg>
        <pc:spChg chg="mod">
          <ac:chgData name="Shubhangi Sanyal" userId="39dff6b889cd96ed" providerId="LiveId" clId="{70882BFA-95F5-450D-AB03-87D5235AF2E8}" dt="2022-04-13T11:56:44.005" v="10" actId="207"/>
          <ac:spMkLst>
            <pc:docMk/>
            <pc:sldMk cId="0" sldId="256"/>
            <ac:spMk id="361" creationId="{362722EF-F9CF-45DC-9D9C-01F6A3CCC08F}"/>
          </ac:spMkLst>
        </pc:spChg>
        <pc:spChg chg="mod">
          <ac:chgData name="Shubhangi Sanyal" userId="39dff6b889cd96ed" providerId="LiveId" clId="{70882BFA-95F5-450D-AB03-87D5235AF2E8}" dt="2022-04-13T11:56:44.005" v="10" actId="207"/>
          <ac:spMkLst>
            <pc:docMk/>
            <pc:sldMk cId="0" sldId="256"/>
            <ac:spMk id="362" creationId="{9E8F5DE9-F813-416F-B8B1-B5288665E726}"/>
          </ac:spMkLst>
        </pc:spChg>
        <pc:spChg chg="mod">
          <ac:chgData name="Shubhangi Sanyal" userId="39dff6b889cd96ed" providerId="LiveId" clId="{70882BFA-95F5-450D-AB03-87D5235AF2E8}" dt="2022-04-13T11:56:44.005" v="10" actId="207"/>
          <ac:spMkLst>
            <pc:docMk/>
            <pc:sldMk cId="0" sldId="256"/>
            <ac:spMk id="363" creationId="{EF84B95C-C349-41EB-A0F1-C477345BB1DC}"/>
          </ac:spMkLst>
        </pc:spChg>
        <pc:spChg chg="mod">
          <ac:chgData name="Shubhangi Sanyal" userId="39dff6b889cd96ed" providerId="LiveId" clId="{70882BFA-95F5-450D-AB03-87D5235AF2E8}" dt="2022-04-13T11:56:44.005" v="10" actId="207"/>
          <ac:spMkLst>
            <pc:docMk/>
            <pc:sldMk cId="0" sldId="256"/>
            <ac:spMk id="364" creationId="{E93B0E04-C63D-4F39-A510-4A5827795193}"/>
          </ac:spMkLst>
        </pc:spChg>
        <pc:spChg chg="mod">
          <ac:chgData name="Shubhangi Sanyal" userId="39dff6b889cd96ed" providerId="LiveId" clId="{70882BFA-95F5-450D-AB03-87D5235AF2E8}" dt="2022-04-13T11:56:44.005" v="10" actId="207"/>
          <ac:spMkLst>
            <pc:docMk/>
            <pc:sldMk cId="0" sldId="256"/>
            <ac:spMk id="365" creationId="{09F05378-55F9-4F23-91F6-B1EEE3DE6165}"/>
          </ac:spMkLst>
        </pc:spChg>
        <pc:spChg chg="mod">
          <ac:chgData name="Shubhangi Sanyal" userId="39dff6b889cd96ed" providerId="LiveId" clId="{70882BFA-95F5-450D-AB03-87D5235AF2E8}" dt="2022-04-13T11:56:44.005" v="10" actId="207"/>
          <ac:spMkLst>
            <pc:docMk/>
            <pc:sldMk cId="0" sldId="256"/>
            <ac:spMk id="366" creationId="{407C479E-0994-4AA4-BA08-1050AB9C234D}"/>
          </ac:spMkLst>
        </pc:spChg>
        <pc:spChg chg="mod">
          <ac:chgData name="Shubhangi Sanyal" userId="39dff6b889cd96ed" providerId="LiveId" clId="{70882BFA-95F5-450D-AB03-87D5235AF2E8}" dt="2022-04-13T11:56:44.005" v="10" actId="207"/>
          <ac:spMkLst>
            <pc:docMk/>
            <pc:sldMk cId="0" sldId="256"/>
            <ac:spMk id="367" creationId="{29F6A5CC-7B1E-4870-8108-0C99923499FE}"/>
          </ac:spMkLst>
        </pc:spChg>
        <pc:spChg chg="mod">
          <ac:chgData name="Shubhangi Sanyal" userId="39dff6b889cd96ed" providerId="LiveId" clId="{70882BFA-95F5-450D-AB03-87D5235AF2E8}" dt="2022-04-13T11:56:44.005" v="10" actId="207"/>
          <ac:spMkLst>
            <pc:docMk/>
            <pc:sldMk cId="0" sldId="256"/>
            <ac:spMk id="368" creationId="{9C6732B9-AEB5-4B59-8706-D1557AEB5214}"/>
          </ac:spMkLst>
        </pc:spChg>
        <pc:spChg chg="mod">
          <ac:chgData name="Shubhangi Sanyal" userId="39dff6b889cd96ed" providerId="LiveId" clId="{70882BFA-95F5-450D-AB03-87D5235AF2E8}" dt="2022-04-13T11:56:44.005" v="10" actId="207"/>
          <ac:spMkLst>
            <pc:docMk/>
            <pc:sldMk cId="0" sldId="256"/>
            <ac:spMk id="369" creationId="{07EF5646-89F5-4DC6-8292-77614D827304}"/>
          </ac:spMkLst>
        </pc:spChg>
        <pc:spChg chg="mod">
          <ac:chgData name="Shubhangi Sanyal" userId="39dff6b889cd96ed" providerId="LiveId" clId="{70882BFA-95F5-450D-AB03-87D5235AF2E8}" dt="2022-04-13T11:56:44.005" v="10" actId="207"/>
          <ac:spMkLst>
            <pc:docMk/>
            <pc:sldMk cId="0" sldId="256"/>
            <ac:spMk id="370" creationId="{81FF234C-40B2-49D1-9674-1DBD967DA40E}"/>
          </ac:spMkLst>
        </pc:spChg>
        <pc:spChg chg="mod">
          <ac:chgData name="Shubhangi Sanyal" userId="39dff6b889cd96ed" providerId="LiveId" clId="{70882BFA-95F5-450D-AB03-87D5235AF2E8}" dt="2022-04-13T11:56:44.005" v="10" actId="207"/>
          <ac:spMkLst>
            <pc:docMk/>
            <pc:sldMk cId="0" sldId="256"/>
            <ac:spMk id="371" creationId="{A4ACAC42-035C-45B0-A705-F767C74F1F41}"/>
          </ac:spMkLst>
        </pc:spChg>
        <pc:spChg chg="mod">
          <ac:chgData name="Shubhangi Sanyal" userId="39dff6b889cd96ed" providerId="LiveId" clId="{70882BFA-95F5-450D-AB03-87D5235AF2E8}" dt="2022-04-13T11:56:44.005" v="10" actId="207"/>
          <ac:spMkLst>
            <pc:docMk/>
            <pc:sldMk cId="0" sldId="256"/>
            <ac:spMk id="372" creationId="{1E5A0D0C-24DD-4CA9-9762-BD5E0645ECBB}"/>
          </ac:spMkLst>
        </pc:spChg>
        <pc:spChg chg="mod">
          <ac:chgData name="Shubhangi Sanyal" userId="39dff6b889cd96ed" providerId="LiveId" clId="{70882BFA-95F5-450D-AB03-87D5235AF2E8}" dt="2022-04-13T11:56:44.005" v="10" actId="207"/>
          <ac:spMkLst>
            <pc:docMk/>
            <pc:sldMk cId="0" sldId="256"/>
            <ac:spMk id="373" creationId="{7FE063C1-8E72-48E2-8D23-D2855C72B251}"/>
          </ac:spMkLst>
        </pc:spChg>
        <pc:spChg chg="mod">
          <ac:chgData name="Shubhangi Sanyal" userId="39dff6b889cd96ed" providerId="LiveId" clId="{70882BFA-95F5-450D-AB03-87D5235AF2E8}" dt="2022-04-13T11:56:44.005" v="10" actId="207"/>
          <ac:spMkLst>
            <pc:docMk/>
            <pc:sldMk cId="0" sldId="256"/>
            <ac:spMk id="374" creationId="{91F22048-4633-4243-B0BA-620D4161DD33}"/>
          </ac:spMkLst>
        </pc:spChg>
        <pc:spChg chg="mod">
          <ac:chgData name="Shubhangi Sanyal" userId="39dff6b889cd96ed" providerId="LiveId" clId="{70882BFA-95F5-450D-AB03-87D5235AF2E8}" dt="2022-04-13T11:56:44.005" v="10" actId="207"/>
          <ac:spMkLst>
            <pc:docMk/>
            <pc:sldMk cId="0" sldId="256"/>
            <ac:spMk id="375" creationId="{4DECA338-FD55-4E3A-9A0B-760BA248938B}"/>
          </ac:spMkLst>
        </pc:spChg>
        <pc:spChg chg="mod">
          <ac:chgData name="Shubhangi Sanyal" userId="39dff6b889cd96ed" providerId="LiveId" clId="{70882BFA-95F5-450D-AB03-87D5235AF2E8}" dt="2022-04-13T11:56:44.005" v="10" actId="207"/>
          <ac:spMkLst>
            <pc:docMk/>
            <pc:sldMk cId="0" sldId="256"/>
            <ac:spMk id="376" creationId="{61D0B37F-45DF-46A8-90B2-DEBAABA99B83}"/>
          </ac:spMkLst>
        </pc:spChg>
        <pc:spChg chg="mod">
          <ac:chgData name="Shubhangi Sanyal" userId="39dff6b889cd96ed" providerId="LiveId" clId="{70882BFA-95F5-450D-AB03-87D5235AF2E8}" dt="2022-04-13T11:56:44.005" v="10" actId="207"/>
          <ac:spMkLst>
            <pc:docMk/>
            <pc:sldMk cId="0" sldId="256"/>
            <ac:spMk id="377" creationId="{883B897A-E445-4B73-9796-EDF574F7B18F}"/>
          </ac:spMkLst>
        </pc:spChg>
        <pc:spChg chg="mod">
          <ac:chgData name="Shubhangi Sanyal" userId="39dff6b889cd96ed" providerId="LiveId" clId="{70882BFA-95F5-450D-AB03-87D5235AF2E8}" dt="2022-04-13T11:56:44.005" v="10" actId="207"/>
          <ac:spMkLst>
            <pc:docMk/>
            <pc:sldMk cId="0" sldId="256"/>
            <ac:spMk id="378" creationId="{7FCB0F95-7A5B-4629-B6D2-422BF069CCA8}"/>
          </ac:spMkLst>
        </pc:spChg>
        <pc:spChg chg="mod">
          <ac:chgData name="Shubhangi Sanyal" userId="39dff6b889cd96ed" providerId="LiveId" clId="{70882BFA-95F5-450D-AB03-87D5235AF2E8}" dt="2022-04-13T11:56:44.005" v="10" actId="207"/>
          <ac:spMkLst>
            <pc:docMk/>
            <pc:sldMk cId="0" sldId="256"/>
            <ac:spMk id="379" creationId="{24CB994C-7013-416C-965D-C5266D7665FB}"/>
          </ac:spMkLst>
        </pc:spChg>
        <pc:spChg chg="mod">
          <ac:chgData name="Shubhangi Sanyal" userId="39dff6b889cd96ed" providerId="LiveId" clId="{70882BFA-95F5-450D-AB03-87D5235AF2E8}" dt="2022-04-13T11:56:44.005" v="10" actId="207"/>
          <ac:spMkLst>
            <pc:docMk/>
            <pc:sldMk cId="0" sldId="256"/>
            <ac:spMk id="380" creationId="{6313A2F7-F683-4001-91B8-920A2FBBC732}"/>
          </ac:spMkLst>
        </pc:spChg>
        <pc:spChg chg="mod">
          <ac:chgData name="Shubhangi Sanyal" userId="39dff6b889cd96ed" providerId="LiveId" clId="{70882BFA-95F5-450D-AB03-87D5235AF2E8}" dt="2022-04-13T11:56:44.005" v="10" actId="207"/>
          <ac:spMkLst>
            <pc:docMk/>
            <pc:sldMk cId="0" sldId="256"/>
            <ac:spMk id="381" creationId="{3DE09ACE-0430-4D77-BEA6-2570700EBD1D}"/>
          </ac:spMkLst>
        </pc:spChg>
        <pc:spChg chg="mod">
          <ac:chgData name="Shubhangi Sanyal" userId="39dff6b889cd96ed" providerId="LiveId" clId="{70882BFA-95F5-450D-AB03-87D5235AF2E8}" dt="2022-04-13T11:56:44.005" v="10" actId="207"/>
          <ac:spMkLst>
            <pc:docMk/>
            <pc:sldMk cId="0" sldId="256"/>
            <ac:spMk id="382" creationId="{0B969DE0-CA9B-4F9C-BE8A-4C70F0749A14}"/>
          </ac:spMkLst>
        </pc:spChg>
        <pc:spChg chg="mod">
          <ac:chgData name="Shubhangi Sanyal" userId="39dff6b889cd96ed" providerId="LiveId" clId="{70882BFA-95F5-450D-AB03-87D5235AF2E8}" dt="2022-04-13T11:56:44.005" v="10" actId="207"/>
          <ac:spMkLst>
            <pc:docMk/>
            <pc:sldMk cId="0" sldId="256"/>
            <ac:spMk id="383" creationId="{73D7E325-F6FB-4D99-98B2-349CA1F6B301}"/>
          </ac:spMkLst>
        </pc:spChg>
        <pc:spChg chg="mod">
          <ac:chgData name="Shubhangi Sanyal" userId="39dff6b889cd96ed" providerId="LiveId" clId="{70882BFA-95F5-450D-AB03-87D5235AF2E8}" dt="2022-04-13T11:56:44.005" v="10" actId="207"/>
          <ac:spMkLst>
            <pc:docMk/>
            <pc:sldMk cId="0" sldId="256"/>
            <ac:spMk id="384" creationId="{4BE3446D-8895-47B1-AA03-044A64A2C5F8}"/>
          </ac:spMkLst>
        </pc:spChg>
        <pc:spChg chg="mod">
          <ac:chgData name="Shubhangi Sanyal" userId="39dff6b889cd96ed" providerId="LiveId" clId="{70882BFA-95F5-450D-AB03-87D5235AF2E8}" dt="2022-04-13T11:56:44.005" v="10" actId="207"/>
          <ac:spMkLst>
            <pc:docMk/>
            <pc:sldMk cId="0" sldId="256"/>
            <ac:spMk id="385" creationId="{046DF64D-E28F-46B0-BD7C-0936FC8491A4}"/>
          </ac:spMkLst>
        </pc:spChg>
        <pc:spChg chg="mod">
          <ac:chgData name="Shubhangi Sanyal" userId="39dff6b889cd96ed" providerId="LiveId" clId="{70882BFA-95F5-450D-AB03-87D5235AF2E8}" dt="2022-04-13T11:56:44.005" v="10" actId="207"/>
          <ac:spMkLst>
            <pc:docMk/>
            <pc:sldMk cId="0" sldId="256"/>
            <ac:spMk id="386" creationId="{75DB5B8C-CAC1-41D0-BAA1-735C69386933}"/>
          </ac:spMkLst>
        </pc:spChg>
        <pc:spChg chg="mod">
          <ac:chgData name="Shubhangi Sanyal" userId="39dff6b889cd96ed" providerId="LiveId" clId="{70882BFA-95F5-450D-AB03-87D5235AF2E8}" dt="2022-04-13T11:56:44.005" v="10" actId="207"/>
          <ac:spMkLst>
            <pc:docMk/>
            <pc:sldMk cId="0" sldId="256"/>
            <ac:spMk id="387" creationId="{3AF0F2DD-F1CD-43B8-8A4D-F3F6564517BF}"/>
          </ac:spMkLst>
        </pc:spChg>
        <pc:spChg chg="mod">
          <ac:chgData name="Shubhangi Sanyal" userId="39dff6b889cd96ed" providerId="LiveId" clId="{70882BFA-95F5-450D-AB03-87D5235AF2E8}" dt="2022-04-13T11:56:44.005" v="10" actId="207"/>
          <ac:spMkLst>
            <pc:docMk/>
            <pc:sldMk cId="0" sldId="256"/>
            <ac:spMk id="388" creationId="{6D1F0BF1-34FB-4975-98A8-31DA13C80CF9}"/>
          </ac:spMkLst>
        </pc:spChg>
        <pc:spChg chg="mod">
          <ac:chgData name="Shubhangi Sanyal" userId="39dff6b889cd96ed" providerId="LiveId" clId="{70882BFA-95F5-450D-AB03-87D5235AF2E8}" dt="2022-04-13T11:56:44.005" v="10" actId="207"/>
          <ac:spMkLst>
            <pc:docMk/>
            <pc:sldMk cId="0" sldId="256"/>
            <ac:spMk id="389" creationId="{BF0D8C5C-8A58-436C-AA4D-83FBAF659158}"/>
          </ac:spMkLst>
        </pc:spChg>
        <pc:spChg chg="mod">
          <ac:chgData name="Shubhangi Sanyal" userId="39dff6b889cd96ed" providerId="LiveId" clId="{70882BFA-95F5-450D-AB03-87D5235AF2E8}" dt="2022-04-13T11:56:44.005" v="10" actId="207"/>
          <ac:spMkLst>
            <pc:docMk/>
            <pc:sldMk cId="0" sldId="256"/>
            <ac:spMk id="390" creationId="{3E17CCF8-1087-43A0-9907-26E69F016518}"/>
          </ac:spMkLst>
        </pc:spChg>
        <pc:spChg chg="mod">
          <ac:chgData name="Shubhangi Sanyal" userId="39dff6b889cd96ed" providerId="LiveId" clId="{70882BFA-95F5-450D-AB03-87D5235AF2E8}" dt="2022-04-13T11:56:44.005" v="10" actId="207"/>
          <ac:spMkLst>
            <pc:docMk/>
            <pc:sldMk cId="0" sldId="256"/>
            <ac:spMk id="391" creationId="{F7C40F0C-28B0-49AD-8C1D-02874A241333}"/>
          </ac:spMkLst>
        </pc:spChg>
        <pc:spChg chg="mod">
          <ac:chgData name="Shubhangi Sanyal" userId="39dff6b889cd96ed" providerId="LiveId" clId="{70882BFA-95F5-450D-AB03-87D5235AF2E8}" dt="2022-04-13T11:56:44.005" v="10" actId="207"/>
          <ac:spMkLst>
            <pc:docMk/>
            <pc:sldMk cId="0" sldId="256"/>
            <ac:spMk id="392" creationId="{88A6B4D8-3A03-484B-A673-B6F3AABF203E}"/>
          </ac:spMkLst>
        </pc:spChg>
        <pc:spChg chg="mod">
          <ac:chgData name="Shubhangi Sanyal" userId="39dff6b889cd96ed" providerId="LiveId" clId="{70882BFA-95F5-450D-AB03-87D5235AF2E8}" dt="2022-04-13T11:56:44.005" v="10" actId="207"/>
          <ac:spMkLst>
            <pc:docMk/>
            <pc:sldMk cId="0" sldId="256"/>
            <ac:spMk id="393" creationId="{55600F47-546A-4F78-A2C5-A60FBDFF74C8}"/>
          </ac:spMkLst>
        </pc:spChg>
        <pc:spChg chg="mod">
          <ac:chgData name="Shubhangi Sanyal" userId="39dff6b889cd96ed" providerId="LiveId" clId="{70882BFA-95F5-450D-AB03-87D5235AF2E8}" dt="2022-04-13T11:56:44.005" v="10" actId="207"/>
          <ac:spMkLst>
            <pc:docMk/>
            <pc:sldMk cId="0" sldId="256"/>
            <ac:spMk id="394" creationId="{D2E0209A-1ED5-4188-9577-8F275204C668}"/>
          </ac:spMkLst>
        </pc:spChg>
        <pc:spChg chg="mod">
          <ac:chgData name="Shubhangi Sanyal" userId="39dff6b889cd96ed" providerId="LiveId" clId="{70882BFA-95F5-450D-AB03-87D5235AF2E8}" dt="2022-04-13T11:56:44.005" v="10" actId="207"/>
          <ac:spMkLst>
            <pc:docMk/>
            <pc:sldMk cId="0" sldId="256"/>
            <ac:spMk id="395" creationId="{4A6F3749-15AC-43CD-A473-296DE1596E21}"/>
          </ac:spMkLst>
        </pc:spChg>
        <pc:spChg chg="mod">
          <ac:chgData name="Shubhangi Sanyal" userId="39dff6b889cd96ed" providerId="LiveId" clId="{70882BFA-95F5-450D-AB03-87D5235AF2E8}" dt="2022-04-13T11:56:44.005" v="10" actId="207"/>
          <ac:spMkLst>
            <pc:docMk/>
            <pc:sldMk cId="0" sldId="256"/>
            <ac:spMk id="396" creationId="{2590C66C-C34D-42A4-BDEA-0AB87ADD57B9}"/>
          </ac:spMkLst>
        </pc:spChg>
        <pc:spChg chg="mod">
          <ac:chgData name="Shubhangi Sanyal" userId="39dff6b889cd96ed" providerId="LiveId" clId="{70882BFA-95F5-450D-AB03-87D5235AF2E8}" dt="2022-04-13T11:56:44.005" v="10" actId="207"/>
          <ac:spMkLst>
            <pc:docMk/>
            <pc:sldMk cId="0" sldId="256"/>
            <ac:spMk id="397" creationId="{8E1E5539-95E7-4CFE-B84A-EC93B39FB199}"/>
          </ac:spMkLst>
        </pc:spChg>
        <pc:spChg chg="mod">
          <ac:chgData name="Shubhangi Sanyal" userId="39dff6b889cd96ed" providerId="LiveId" clId="{70882BFA-95F5-450D-AB03-87D5235AF2E8}" dt="2022-04-13T11:56:44.005" v="10" actId="207"/>
          <ac:spMkLst>
            <pc:docMk/>
            <pc:sldMk cId="0" sldId="256"/>
            <ac:spMk id="398" creationId="{2C8656C7-4B05-4511-858F-02EEF82984EE}"/>
          </ac:spMkLst>
        </pc:spChg>
        <pc:spChg chg="mod">
          <ac:chgData name="Shubhangi Sanyal" userId="39dff6b889cd96ed" providerId="LiveId" clId="{70882BFA-95F5-450D-AB03-87D5235AF2E8}" dt="2022-04-13T11:56:44.005" v="10" actId="207"/>
          <ac:spMkLst>
            <pc:docMk/>
            <pc:sldMk cId="0" sldId="256"/>
            <ac:spMk id="399" creationId="{D60C0BCE-E705-4037-AF36-006C594FDC43}"/>
          </ac:spMkLst>
        </pc:spChg>
        <pc:spChg chg="mod">
          <ac:chgData name="Shubhangi Sanyal" userId="39dff6b889cd96ed" providerId="LiveId" clId="{70882BFA-95F5-450D-AB03-87D5235AF2E8}" dt="2022-04-13T11:56:44.005" v="10" actId="207"/>
          <ac:spMkLst>
            <pc:docMk/>
            <pc:sldMk cId="0" sldId="256"/>
            <ac:spMk id="400" creationId="{0BBD2335-56CA-460B-8D0A-5F74F70DC6F5}"/>
          </ac:spMkLst>
        </pc:spChg>
        <pc:spChg chg="mod">
          <ac:chgData name="Shubhangi Sanyal" userId="39dff6b889cd96ed" providerId="LiveId" clId="{70882BFA-95F5-450D-AB03-87D5235AF2E8}" dt="2022-04-13T11:56:44.005" v="10" actId="207"/>
          <ac:spMkLst>
            <pc:docMk/>
            <pc:sldMk cId="0" sldId="256"/>
            <ac:spMk id="401" creationId="{E570254B-3A0B-48C1-AD21-48C4DE357FB8}"/>
          </ac:spMkLst>
        </pc:spChg>
        <pc:spChg chg="mod">
          <ac:chgData name="Shubhangi Sanyal" userId="39dff6b889cd96ed" providerId="LiveId" clId="{70882BFA-95F5-450D-AB03-87D5235AF2E8}" dt="2022-04-13T11:56:44.005" v="10" actId="207"/>
          <ac:spMkLst>
            <pc:docMk/>
            <pc:sldMk cId="0" sldId="256"/>
            <ac:spMk id="402" creationId="{5C9C7F4E-9D78-43A0-B381-91B46A61A55E}"/>
          </ac:spMkLst>
        </pc:spChg>
        <pc:spChg chg="mod">
          <ac:chgData name="Shubhangi Sanyal" userId="39dff6b889cd96ed" providerId="LiveId" clId="{70882BFA-95F5-450D-AB03-87D5235AF2E8}" dt="2022-04-13T11:56:44.005" v="10" actId="207"/>
          <ac:spMkLst>
            <pc:docMk/>
            <pc:sldMk cId="0" sldId="256"/>
            <ac:spMk id="403" creationId="{481A8319-E8A0-4FF0-9FE9-4E8109EBD769}"/>
          </ac:spMkLst>
        </pc:spChg>
        <pc:spChg chg="mod">
          <ac:chgData name="Shubhangi Sanyal" userId="39dff6b889cd96ed" providerId="LiveId" clId="{70882BFA-95F5-450D-AB03-87D5235AF2E8}" dt="2022-04-13T11:56:44.005" v="10" actId="207"/>
          <ac:spMkLst>
            <pc:docMk/>
            <pc:sldMk cId="0" sldId="256"/>
            <ac:spMk id="404" creationId="{BDEA41B6-6B3A-4E5E-BB04-B389F6963B8C}"/>
          </ac:spMkLst>
        </pc:spChg>
        <pc:spChg chg="mod">
          <ac:chgData name="Shubhangi Sanyal" userId="39dff6b889cd96ed" providerId="LiveId" clId="{70882BFA-95F5-450D-AB03-87D5235AF2E8}" dt="2022-04-13T11:56:44.005" v="10" actId="207"/>
          <ac:spMkLst>
            <pc:docMk/>
            <pc:sldMk cId="0" sldId="256"/>
            <ac:spMk id="405" creationId="{3F364F61-52DB-402D-8E0A-68852D55281F}"/>
          </ac:spMkLst>
        </pc:spChg>
        <pc:spChg chg="mod">
          <ac:chgData name="Shubhangi Sanyal" userId="39dff6b889cd96ed" providerId="LiveId" clId="{70882BFA-95F5-450D-AB03-87D5235AF2E8}" dt="2022-04-13T11:56:44.005" v="10" actId="207"/>
          <ac:spMkLst>
            <pc:docMk/>
            <pc:sldMk cId="0" sldId="256"/>
            <ac:spMk id="406" creationId="{AA954BC6-4402-4927-8714-1F155FF4FD0D}"/>
          </ac:spMkLst>
        </pc:spChg>
        <pc:spChg chg="mod">
          <ac:chgData name="Shubhangi Sanyal" userId="39dff6b889cd96ed" providerId="LiveId" clId="{70882BFA-95F5-450D-AB03-87D5235AF2E8}" dt="2022-04-13T11:56:44.005" v="10" actId="207"/>
          <ac:spMkLst>
            <pc:docMk/>
            <pc:sldMk cId="0" sldId="256"/>
            <ac:spMk id="407" creationId="{D26D50D9-7029-4046-AB7B-EB67C409B731}"/>
          </ac:spMkLst>
        </pc:spChg>
        <pc:spChg chg="mod">
          <ac:chgData name="Shubhangi Sanyal" userId="39dff6b889cd96ed" providerId="LiveId" clId="{70882BFA-95F5-450D-AB03-87D5235AF2E8}" dt="2022-04-13T11:56:44.005" v="10" actId="207"/>
          <ac:spMkLst>
            <pc:docMk/>
            <pc:sldMk cId="0" sldId="256"/>
            <ac:spMk id="408" creationId="{1EF35731-5E6E-4F39-A69E-25A774851C56}"/>
          </ac:spMkLst>
        </pc:spChg>
        <pc:spChg chg="mod">
          <ac:chgData name="Shubhangi Sanyal" userId="39dff6b889cd96ed" providerId="LiveId" clId="{70882BFA-95F5-450D-AB03-87D5235AF2E8}" dt="2022-04-13T11:56:44.005" v="10" actId="207"/>
          <ac:spMkLst>
            <pc:docMk/>
            <pc:sldMk cId="0" sldId="256"/>
            <ac:spMk id="409" creationId="{3F4522C9-FA08-405A-A4D1-DEBF0818015A}"/>
          </ac:spMkLst>
        </pc:spChg>
        <pc:spChg chg="mod">
          <ac:chgData name="Shubhangi Sanyal" userId="39dff6b889cd96ed" providerId="LiveId" clId="{70882BFA-95F5-450D-AB03-87D5235AF2E8}" dt="2022-04-13T11:56:44.005" v="10" actId="207"/>
          <ac:spMkLst>
            <pc:docMk/>
            <pc:sldMk cId="0" sldId="256"/>
            <ac:spMk id="410" creationId="{40E11F1F-6C25-4031-BA9C-6F200C353524}"/>
          </ac:spMkLst>
        </pc:spChg>
        <pc:spChg chg="mod">
          <ac:chgData name="Shubhangi Sanyal" userId="39dff6b889cd96ed" providerId="LiveId" clId="{70882BFA-95F5-450D-AB03-87D5235AF2E8}" dt="2022-04-13T11:56:44.005" v="10" actId="207"/>
          <ac:spMkLst>
            <pc:docMk/>
            <pc:sldMk cId="0" sldId="256"/>
            <ac:spMk id="411" creationId="{C52E7D1F-B47E-466F-91AF-0195678F0CDF}"/>
          </ac:spMkLst>
        </pc:spChg>
        <pc:spChg chg="mod">
          <ac:chgData name="Shubhangi Sanyal" userId="39dff6b889cd96ed" providerId="LiveId" clId="{70882BFA-95F5-450D-AB03-87D5235AF2E8}" dt="2022-04-13T11:56:44.005" v="10" actId="207"/>
          <ac:spMkLst>
            <pc:docMk/>
            <pc:sldMk cId="0" sldId="256"/>
            <ac:spMk id="412" creationId="{874635F9-2973-4028-9083-8D1F2920016D}"/>
          </ac:spMkLst>
        </pc:spChg>
        <pc:spChg chg="mod">
          <ac:chgData name="Shubhangi Sanyal" userId="39dff6b889cd96ed" providerId="LiveId" clId="{70882BFA-95F5-450D-AB03-87D5235AF2E8}" dt="2022-04-13T11:56:44.005" v="10" actId="207"/>
          <ac:spMkLst>
            <pc:docMk/>
            <pc:sldMk cId="0" sldId="256"/>
            <ac:spMk id="413" creationId="{2C6D4706-B2D8-439C-A209-48D362CFC194}"/>
          </ac:spMkLst>
        </pc:spChg>
        <pc:spChg chg="mod">
          <ac:chgData name="Shubhangi Sanyal" userId="39dff6b889cd96ed" providerId="LiveId" clId="{70882BFA-95F5-450D-AB03-87D5235AF2E8}" dt="2022-04-13T11:56:44.005" v="10" actId="207"/>
          <ac:spMkLst>
            <pc:docMk/>
            <pc:sldMk cId="0" sldId="256"/>
            <ac:spMk id="414" creationId="{21D7060C-59D8-437F-93A3-A30DF58ABF73}"/>
          </ac:spMkLst>
        </pc:spChg>
        <pc:spChg chg="mod">
          <ac:chgData name="Shubhangi Sanyal" userId="39dff6b889cd96ed" providerId="LiveId" clId="{70882BFA-95F5-450D-AB03-87D5235AF2E8}" dt="2022-04-13T11:56:44.005" v="10" actId="207"/>
          <ac:spMkLst>
            <pc:docMk/>
            <pc:sldMk cId="0" sldId="256"/>
            <ac:spMk id="415" creationId="{27FA052A-37C6-4FD4-9320-767728BC138C}"/>
          </ac:spMkLst>
        </pc:spChg>
        <pc:spChg chg="mod">
          <ac:chgData name="Shubhangi Sanyal" userId="39dff6b889cd96ed" providerId="LiveId" clId="{70882BFA-95F5-450D-AB03-87D5235AF2E8}" dt="2022-04-13T11:56:44.005" v="10" actId="207"/>
          <ac:spMkLst>
            <pc:docMk/>
            <pc:sldMk cId="0" sldId="256"/>
            <ac:spMk id="416" creationId="{0D35A14E-8474-461D-A187-97FBC1DC4DC0}"/>
          </ac:spMkLst>
        </pc:spChg>
        <pc:spChg chg="mod">
          <ac:chgData name="Shubhangi Sanyal" userId="39dff6b889cd96ed" providerId="LiveId" clId="{70882BFA-95F5-450D-AB03-87D5235AF2E8}" dt="2022-04-13T11:56:44.005" v="10" actId="207"/>
          <ac:spMkLst>
            <pc:docMk/>
            <pc:sldMk cId="0" sldId="256"/>
            <ac:spMk id="417" creationId="{9ADC7821-9B27-4060-9FF1-E7E9E58C92AD}"/>
          </ac:spMkLst>
        </pc:spChg>
        <pc:spChg chg="mod">
          <ac:chgData name="Shubhangi Sanyal" userId="39dff6b889cd96ed" providerId="LiveId" clId="{70882BFA-95F5-450D-AB03-87D5235AF2E8}" dt="2022-04-13T11:56:44.005" v="10" actId="207"/>
          <ac:spMkLst>
            <pc:docMk/>
            <pc:sldMk cId="0" sldId="256"/>
            <ac:spMk id="418" creationId="{E965D941-332A-4235-B7C6-7E26971B746D}"/>
          </ac:spMkLst>
        </pc:spChg>
        <pc:spChg chg="mod">
          <ac:chgData name="Shubhangi Sanyal" userId="39dff6b889cd96ed" providerId="LiveId" clId="{70882BFA-95F5-450D-AB03-87D5235AF2E8}" dt="2022-04-13T11:56:44.005" v="10" actId="207"/>
          <ac:spMkLst>
            <pc:docMk/>
            <pc:sldMk cId="0" sldId="256"/>
            <ac:spMk id="419" creationId="{0B5D9D9C-BF65-44B6-8342-93B03141AE57}"/>
          </ac:spMkLst>
        </pc:spChg>
        <pc:spChg chg="mod">
          <ac:chgData name="Shubhangi Sanyal" userId="39dff6b889cd96ed" providerId="LiveId" clId="{70882BFA-95F5-450D-AB03-87D5235AF2E8}" dt="2022-04-13T11:56:44.005" v="10" actId="207"/>
          <ac:spMkLst>
            <pc:docMk/>
            <pc:sldMk cId="0" sldId="256"/>
            <ac:spMk id="420" creationId="{73B55059-0120-497B-856C-387ADFE30153}"/>
          </ac:spMkLst>
        </pc:spChg>
        <pc:spChg chg="mod">
          <ac:chgData name="Shubhangi Sanyal" userId="39dff6b889cd96ed" providerId="LiveId" clId="{70882BFA-95F5-450D-AB03-87D5235AF2E8}" dt="2022-04-13T11:56:44.005" v="10" actId="207"/>
          <ac:spMkLst>
            <pc:docMk/>
            <pc:sldMk cId="0" sldId="256"/>
            <ac:spMk id="421" creationId="{183173DB-411C-4315-92DF-787B83AEA6D2}"/>
          </ac:spMkLst>
        </pc:spChg>
        <pc:spChg chg="mod">
          <ac:chgData name="Shubhangi Sanyal" userId="39dff6b889cd96ed" providerId="LiveId" clId="{70882BFA-95F5-450D-AB03-87D5235AF2E8}" dt="2022-04-13T11:56:44.005" v="10" actId="207"/>
          <ac:spMkLst>
            <pc:docMk/>
            <pc:sldMk cId="0" sldId="256"/>
            <ac:spMk id="422" creationId="{33B41B6D-E014-4726-8FDC-C9C1D377461A}"/>
          </ac:spMkLst>
        </pc:spChg>
        <pc:spChg chg="mod">
          <ac:chgData name="Shubhangi Sanyal" userId="39dff6b889cd96ed" providerId="LiveId" clId="{70882BFA-95F5-450D-AB03-87D5235AF2E8}" dt="2022-04-13T11:56:44.005" v="10" actId="207"/>
          <ac:spMkLst>
            <pc:docMk/>
            <pc:sldMk cId="0" sldId="256"/>
            <ac:spMk id="423" creationId="{58966331-23C5-4C99-84C0-EF6029C5637A}"/>
          </ac:spMkLst>
        </pc:spChg>
        <pc:spChg chg="mod">
          <ac:chgData name="Shubhangi Sanyal" userId="39dff6b889cd96ed" providerId="LiveId" clId="{70882BFA-95F5-450D-AB03-87D5235AF2E8}" dt="2022-04-13T11:56:44.005" v="10" actId="207"/>
          <ac:spMkLst>
            <pc:docMk/>
            <pc:sldMk cId="0" sldId="256"/>
            <ac:spMk id="424" creationId="{42C86541-23EC-40E0-A50D-C0312C50DC0A}"/>
          </ac:spMkLst>
        </pc:spChg>
        <pc:spChg chg="mod">
          <ac:chgData name="Shubhangi Sanyal" userId="39dff6b889cd96ed" providerId="LiveId" clId="{70882BFA-95F5-450D-AB03-87D5235AF2E8}" dt="2022-04-13T11:56:44.005" v="10" actId="207"/>
          <ac:spMkLst>
            <pc:docMk/>
            <pc:sldMk cId="0" sldId="256"/>
            <ac:spMk id="425" creationId="{D5F50508-7EA6-40A3-8E5F-97C8B905332A}"/>
          </ac:spMkLst>
        </pc:spChg>
        <pc:spChg chg="mod">
          <ac:chgData name="Shubhangi Sanyal" userId="39dff6b889cd96ed" providerId="LiveId" clId="{70882BFA-95F5-450D-AB03-87D5235AF2E8}" dt="2022-04-13T11:56:44.005" v="10" actId="207"/>
          <ac:spMkLst>
            <pc:docMk/>
            <pc:sldMk cId="0" sldId="256"/>
            <ac:spMk id="426" creationId="{24033653-DCF1-4B04-8537-B3A992324794}"/>
          </ac:spMkLst>
        </pc:spChg>
        <pc:spChg chg="mod">
          <ac:chgData name="Shubhangi Sanyal" userId="39dff6b889cd96ed" providerId="LiveId" clId="{70882BFA-95F5-450D-AB03-87D5235AF2E8}" dt="2022-04-13T11:56:44.005" v="10" actId="207"/>
          <ac:spMkLst>
            <pc:docMk/>
            <pc:sldMk cId="0" sldId="256"/>
            <ac:spMk id="427" creationId="{E3DF6863-876A-4BCE-851A-E92EF77FFBD1}"/>
          </ac:spMkLst>
        </pc:spChg>
        <pc:spChg chg="mod">
          <ac:chgData name="Shubhangi Sanyal" userId="39dff6b889cd96ed" providerId="LiveId" clId="{70882BFA-95F5-450D-AB03-87D5235AF2E8}" dt="2022-04-13T11:56:44.005" v="10" actId="207"/>
          <ac:spMkLst>
            <pc:docMk/>
            <pc:sldMk cId="0" sldId="256"/>
            <ac:spMk id="428" creationId="{82057519-F385-4696-8618-84FAE53C64FA}"/>
          </ac:spMkLst>
        </pc:spChg>
        <pc:spChg chg="mod">
          <ac:chgData name="Shubhangi Sanyal" userId="39dff6b889cd96ed" providerId="LiveId" clId="{70882BFA-95F5-450D-AB03-87D5235AF2E8}" dt="2022-04-13T11:56:44.005" v="10" actId="207"/>
          <ac:spMkLst>
            <pc:docMk/>
            <pc:sldMk cId="0" sldId="256"/>
            <ac:spMk id="429" creationId="{2C2AC6B5-1DEB-4457-A354-B709BE995CBA}"/>
          </ac:spMkLst>
        </pc:spChg>
        <pc:spChg chg="mod">
          <ac:chgData name="Shubhangi Sanyal" userId="39dff6b889cd96ed" providerId="LiveId" clId="{70882BFA-95F5-450D-AB03-87D5235AF2E8}" dt="2022-04-13T11:56:44.005" v="10" actId="207"/>
          <ac:spMkLst>
            <pc:docMk/>
            <pc:sldMk cId="0" sldId="256"/>
            <ac:spMk id="430" creationId="{6D361702-CB05-491E-966A-426B23615FE9}"/>
          </ac:spMkLst>
        </pc:spChg>
        <pc:spChg chg="mod">
          <ac:chgData name="Shubhangi Sanyal" userId="39dff6b889cd96ed" providerId="LiveId" clId="{70882BFA-95F5-450D-AB03-87D5235AF2E8}" dt="2022-04-13T11:56:44.005" v="10" actId="207"/>
          <ac:spMkLst>
            <pc:docMk/>
            <pc:sldMk cId="0" sldId="256"/>
            <ac:spMk id="431" creationId="{3A115272-1B76-4893-A1E0-F38588B77957}"/>
          </ac:spMkLst>
        </pc:spChg>
        <pc:spChg chg="mod">
          <ac:chgData name="Shubhangi Sanyal" userId="39dff6b889cd96ed" providerId="LiveId" clId="{70882BFA-95F5-450D-AB03-87D5235AF2E8}" dt="2022-04-13T11:56:44.005" v="10" actId="207"/>
          <ac:spMkLst>
            <pc:docMk/>
            <pc:sldMk cId="0" sldId="256"/>
            <ac:spMk id="432" creationId="{E2E598AB-64CB-4B88-8D8D-5B04944B4E83}"/>
          </ac:spMkLst>
        </pc:spChg>
        <pc:spChg chg="mod">
          <ac:chgData name="Shubhangi Sanyal" userId="39dff6b889cd96ed" providerId="LiveId" clId="{70882BFA-95F5-450D-AB03-87D5235AF2E8}" dt="2022-04-13T11:56:44.005" v="10" actId="207"/>
          <ac:spMkLst>
            <pc:docMk/>
            <pc:sldMk cId="0" sldId="256"/>
            <ac:spMk id="433" creationId="{8349809F-4EBE-4908-B18A-5E169165AEA2}"/>
          </ac:spMkLst>
        </pc:spChg>
        <pc:spChg chg="mod">
          <ac:chgData name="Shubhangi Sanyal" userId="39dff6b889cd96ed" providerId="LiveId" clId="{70882BFA-95F5-450D-AB03-87D5235AF2E8}" dt="2022-04-13T11:56:44.005" v="10" actId="207"/>
          <ac:spMkLst>
            <pc:docMk/>
            <pc:sldMk cId="0" sldId="256"/>
            <ac:spMk id="434" creationId="{ED02AD9A-48A9-4BCD-B7B1-67DF3A7A2A94}"/>
          </ac:spMkLst>
        </pc:spChg>
        <pc:spChg chg="mod">
          <ac:chgData name="Shubhangi Sanyal" userId="39dff6b889cd96ed" providerId="LiveId" clId="{70882BFA-95F5-450D-AB03-87D5235AF2E8}" dt="2022-04-13T11:56:44.005" v="10" actId="207"/>
          <ac:spMkLst>
            <pc:docMk/>
            <pc:sldMk cId="0" sldId="256"/>
            <ac:spMk id="435" creationId="{DC9DFF63-AF9F-41F1-9FF2-95A3AB6A6E39}"/>
          </ac:spMkLst>
        </pc:spChg>
        <pc:spChg chg="mod">
          <ac:chgData name="Shubhangi Sanyal" userId="39dff6b889cd96ed" providerId="LiveId" clId="{70882BFA-95F5-450D-AB03-87D5235AF2E8}" dt="2022-04-13T11:56:44.005" v="10" actId="207"/>
          <ac:spMkLst>
            <pc:docMk/>
            <pc:sldMk cId="0" sldId="256"/>
            <ac:spMk id="436" creationId="{460F32A1-A35E-49F8-AE3F-03418880D42F}"/>
          </ac:spMkLst>
        </pc:spChg>
        <pc:spChg chg="mod">
          <ac:chgData name="Shubhangi Sanyal" userId="39dff6b889cd96ed" providerId="LiveId" clId="{70882BFA-95F5-450D-AB03-87D5235AF2E8}" dt="2022-04-13T11:56:44.005" v="10" actId="207"/>
          <ac:spMkLst>
            <pc:docMk/>
            <pc:sldMk cId="0" sldId="256"/>
            <ac:spMk id="437" creationId="{4627221F-E271-414F-AB03-B12BDD9923E9}"/>
          </ac:spMkLst>
        </pc:spChg>
        <pc:spChg chg="mod">
          <ac:chgData name="Shubhangi Sanyal" userId="39dff6b889cd96ed" providerId="LiveId" clId="{70882BFA-95F5-450D-AB03-87D5235AF2E8}" dt="2022-04-13T11:56:44.005" v="10" actId="207"/>
          <ac:spMkLst>
            <pc:docMk/>
            <pc:sldMk cId="0" sldId="256"/>
            <ac:spMk id="438" creationId="{B4DB15C5-5DB8-43B2-AC4C-1436C756466E}"/>
          </ac:spMkLst>
        </pc:spChg>
        <pc:spChg chg="mod">
          <ac:chgData name="Shubhangi Sanyal" userId="39dff6b889cd96ed" providerId="LiveId" clId="{70882BFA-95F5-450D-AB03-87D5235AF2E8}" dt="2022-04-13T11:56:44.005" v="10" actId="207"/>
          <ac:spMkLst>
            <pc:docMk/>
            <pc:sldMk cId="0" sldId="256"/>
            <ac:spMk id="439" creationId="{3A873EC8-81C0-4542-B964-B8DA8BFA16DA}"/>
          </ac:spMkLst>
        </pc:spChg>
        <pc:spChg chg="mod">
          <ac:chgData name="Shubhangi Sanyal" userId="39dff6b889cd96ed" providerId="LiveId" clId="{70882BFA-95F5-450D-AB03-87D5235AF2E8}" dt="2022-04-13T11:56:44.005" v="10" actId="207"/>
          <ac:spMkLst>
            <pc:docMk/>
            <pc:sldMk cId="0" sldId="256"/>
            <ac:spMk id="440" creationId="{A2550CD4-F798-418B-AB46-E16315D71F79}"/>
          </ac:spMkLst>
        </pc:spChg>
        <pc:spChg chg="mod">
          <ac:chgData name="Shubhangi Sanyal" userId="39dff6b889cd96ed" providerId="LiveId" clId="{70882BFA-95F5-450D-AB03-87D5235AF2E8}" dt="2022-04-13T11:56:44.005" v="10" actId="207"/>
          <ac:spMkLst>
            <pc:docMk/>
            <pc:sldMk cId="0" sldId="256"/>
            <ac:spMk id="441" creationId="{29097BCE-58BF-4E86-A3F8-83B42070E687}"/>
          </ac:spMkLst>
        </pc:spChg>
        <pc:spChg chg="mod">
          <ac:chgData name="Shubhangi Sanyal" userId="39dff6b889cd96ed" providerId="LiveId" clId="{70882BFA-95F5-450D-AB03-87D5235AF2E8}" dt="2022-04-13T11:56:44.005" v="10" actId="207"/>
          <ac:spMkLst>
            <pc:docMk/>
            <pc:sldMk cId="0" sldId="256"/>
            <ac:spMk id="442" creationId="{7A081872-54B7-4248-8EAD-FF46E3B8BC51}"/>
          </ac:spMkLst>
        </pc:spChg>
        <pc:spChg chg="mod">
          <ac:chgData name="Shubhangi Sanyal" userId="39dff6b889cd96ed" providerId="LiveId" clId="{70882BFA-95F5-450D-AB03-87D5235AF2E8}" dt="2022-04-13T11:56:44.005" v="10" actId="207"/>
          <ac:spMkLst>
            <pc:docMk/>
            <pc:sldMk cId="0" sldId="256"/>
            <ac:spMk id="443" creationId="{D6026EE6-AF7B-4A64-BD34-04206688A6DB}"/>
          </ac:spMkLst>
        </pc:spChg>
        <pc:spChg chg="mod">
          <ac:chgData name="Shubhangi Sanyal" userId="39dff6b889cd96ed" providerId="LiveId" clId="{70882BFA-95F5-450D-AB03-87D5235AF2E8}" dt="2022-04-13T11:56:44.005" v="10" actId="207"/>
          <ac:spMkLst>
            <pc:docMk/>
            <pc:sldMk cId="0" sldId="256"/>
            <ac:spMk id="444" creationId="{78FB6BE5-80C6-4F8E-BB00-0837A2C172B3}"/>
          </ac:spMkLst>
        </pc:spChg>
        <pc:spChg chg="mod">
          <ac:chgData name="Shubhangi Sanyal" userId="39dff6b889cd96ed" providerId="LiveId" clId="{70882BFA-95F5-450D-AB03-87D5235AF2E8}" dt="2022-04-13T11:56:44.005" v="10" actId="207"/>
          <ac:spMkLst>
            <pc:docMk/>
            <pc:sldMk cId="0" sldId="256"/>
            <ac:spMk id="445" creationId="{08C15F78-852E-43E3-BDA4-9826C5EFB9B6}"/>
          </ac:spMkLst>
        </pc:spChg>
        <pc:spChg chg="mod">
          <ac:chgData name="Shubhangi Sanyal" userId="39dff6b889cd96ed" providerId="LiveId" clId="{70882BFA-95F5-450D-AB03-87D5235AF2E8}" dt="2022-04-13T11:56:44.005" v="10" actId="207"/>
          <ac:spMkLst>
            <pc:docMk/>
            <pc:sldMk cId="0" sldId="256"/>
            <ac:spMk id="446" creationId="{E87B3318-8EED-4428-A116-FDD59D0A4FD1}"/>
          </ac:spMkLst>
        </pc:spChg>
        <pc:spChg chg="mod">
          <ac:chgData name="Shubhangi Sanyal" userId="39dff6b889cd96ed" providerId="LiveId" clId="{70882BFA-95F5-450D-AB03-87D5235AF2E8}" dt="2022-04-13T11:56:44.005" v="10" actId="207"/>
          <ac:spMkLst>
            <pc:docMk/>
            <pc:sldMk cId="0" sldId="256"/>
            <ac:spMk id="447" creationId="{FBF83BDF-A70A-4D34-AF02-245F3D23A5DD}"/>
          </ac:spMkLst>
        </pc:spChg>
        <pc:spChg chg="mod">
          <ac:chgData name="Shubhangi Sanyal" userId="39dff6b889cd96ed" providerId="LiveId" clId="{70882BFA-95F5-450D-AB03-87D5235AF2E8}" dt="2022-04-13T11:56:44.005" v="10" actId="207"/>
          <ac:spMkLst>
            <pc:docMk/>
            <pc:sldMk cId="0" sldId="256"/>
            <ac:spMk id="448" creationId="{34A1B3D5-FCFC-4920-A610-3D4BE8DCA4BA}"/>
          </ac:spMkLst>
        </pc:spChg>
        <pc:spChg chg="mod">
          <ac:chgData name="Shubhangi Sanyal" userId="39dff6b889cd96ed" providerId="LiveId" clId="{70882BFA-95F5-450D-AB03-87D5235AF2E8}" dt="2022-04-13T11:56:44.005" v="10" actId="207"/>
          <ac:spMkLst>
            <pc:docMk/>
            <pc:sldMk cId="0" sldId="256"/>
            <ac:spMk id="449" creationId="{6A099EDC-5D52-4A4C-ADCA-01E922555FD0}"/>
          </ac:spMkLst>
        </pc:spChg>
        <pc:spChg chg="mod">
          <ac:chgData name="Shubhangi Sanyal" userId="39dff6b889cd96ed" providerId="LiveId" clId="{70882BFA-95F5-450D-AB03-87D5235AF2E8}" dt="2022-04-13T11:56:44.005" v="10" actId="207"/>
          <ac:spMkLst>
            <pc:docMk/>
            <pc:sldMk cId="0" sldId="256"/>
            <ac:spMk id="450" creationId="{0487B77F-E322-43CA-9220-4662FDFFA529}"/>
          </ac:spMkLst>
        </pc:spChg>
        <pc:spChg chg="mod">
          <ac:chgData name="Shubhangi Sanyal" userId="39dff6b889cd96ed" providerId="LiveId" clId="{70882BFA-95F5-450D-AB03-87D5235AF2E8}" dt="2022-04-13T11:56:44.005" v="10" actId="207"/>
          <ac:spMkLst>
            <pc:docMk/>
            <pc:sldMk cId="0" sldId="256"/>
            <ac:spMk id="451" creationId="{2764B36F-C9BF-4109-B534-049BD29B768B}"/>
          </ac:spMkLst>
        </pc:spChg>
        <pc:spChg chg="mod">
          <ac:chgData name="Shubhangi Sanyal" userId="39dff6b889cd96ed" providerId="LiveId" clId="{70882BFA-95F5-450D-AB03-87D5235AF2E8}" dt="2022-04-13T11:56:44.005" v="10" actId="207"/>
          <ac:spMkLst>
            <pc:docMk/>
            <pc:sldMk cId="0" sldId="256"/>
            <ac:spMk id="452" creationId="{D2619EAA-8B27-466F-BD7B-81B087958ECA}"/>
          </ac:spMkLst>
        </pc:spChg>
        <pc:spChg chg="mod">
          <ac:chgData name="Shubhangi Sanyal" userId="39dff6b889cd96ed" providerId="LiveId" clId="{70882BFA-95F5-450D-AB03-87D5235AF2E8}" dt="2022-04-13T11:56:44.005" v="10" actId="207"/>
          <ac:spMkLst>
            <pc:docMk/>
            <pc:sldMk cId="0" sldId="256"/>
            <ac:spMk id="453" creationId="{EDD2B9FC-7CEC-4A2E-ABAB-E409E82710DA}"/>
          </ac:spMkLst>
        </pc:spChg>
        <pc:spChg chg="mod">
          <ac:chgData name="Shubhangi Sanyal" userId="39dff6b889cd96ed" providerId="LiveId" clId="{70882BFA-95F5-450D-AB03-87D5235AF2E8}" dt="2022-04-13T11:56:44.005" v="10" actId="207"/>
          <ac:spMkLst>
            <pc:docMk/>
            <pc:sldMk cId="0" sldId="256"/>
            <ac:spMk id="454" creationId="{8E72EFBA-AA19-4771-9F8A-196BC1B3426D}"/>
          </ac:spMkLst>
        </pc:spChg>
        <pc:spChg chg="mod">
          <ac:chgData name="Shubhangi Sanyal" userId="39dff6b889cd96ed" providerId="LiveId" clId="{70882BFA-95F5-450D-AB03-87D5235AF2E8}" dt="2022-04-13T11:56:44.005" v="10" actId="207"/>
          <ac:spMkLst>
            <pc:docMk/>
            <pc:sldMk cId="0" sldId="256"/>
            <ac:spMk id="455" creationId="{EB705812-FAE1-4751-8C8F-29D7124EE715}"/>
          </ac:spMkLst>
        </pc:spChg>
        <pc:spChg chg="mod">
          <ac:chgData name="Shubhangi Sanyal" userId="39dff6b889cd96ed" providerId="LiveId" clId="{70882BFA-95F5-450D-AB03-87D5235AF2E8}" dt="2022-04-13T11:56:44.005" v="10" actId="207"/>
          <ac:spMkLst>
            <pc:docMk/>
            <pc:sldMk cId="0" sldId="256"/>
            <ac:spMk id="456" creationId="{6C6C122B-AD9D-44FF-8B4C-66EC1608D468}"/>
          </ac:spMkLst>
        </pc:spChg>
        <pc:spChg chg="mod">
          <ac:chgData name="Shubhangi Sanyal" userId="39dff6b889cd96ed" providerId="LiveId" clId="{70882BFA-95F5-450D-AB03-87D5235AF2E8}" dt="2022-04-13T11:56:44.005" v="10" actId="207"/>
          <ac:spMkLst>
            <pc:docMk/>
            <pc:sldMk cId="0" sldId="256"/>
            <ac:spMk id="457" creationId="{628A517C-FB2F-45AD-B16D-D34AAB144C3C}"/>
          </ac:spMkLst>
        </pc:spChg>
        <pc:spChg chg="mod">
          <ac:chgData name="Shubhangi Sanyal" userId="39dff6b889cd96ed" providerId="LiveId" clId="{70882BFA-95F5-450D-AB03-87D5235AF2E8}" dt="2022-04-13T11:56:44.005" v="10" actId="207"/>
          <ac:spMkLst>
            <pc:docMk/>
            <pc:sldMk cId="0" sldId="256"/>
            <ac:spMk id="458" creationId="{D589AADA-2E6C-406C-B7AE-E4094151ED1F}"/>
          </ac:spMkLst>
        </pc:spChg>
        <pc:spChg chg="mod">
          <ac:chgData name="Shubhangi Sanyal" userId="39dff6b889cd96ed" providerId="LiveId" clId="{70882BFA-95F5-450D-AB03-87D5235AF2E8}" dt="2022-04-13T11:56:44.005" v="10" actId="207"/>
          <ac:spMkLst>
            <pc:docMk/>
            <pc:sldMk cId="0" sldId="256"/>
            <ac:spMk id="459" creationId="{CF3CA78F-B8FE-48EC-BEB3-754A7294E052}"/>
          </ac:spMkLst>
        </pc:spChg>
        <pc:spChg chg="mod">
          <ac:chgData name="Shubhangi Sanyal" userId="39dff6b889cd96ed" providerId="LiveId" clId="{70882BFA-95F5-450D-AB03-87D5235AF2E8}" dt="2022-04-13T11:56:44.005" v="10" actId="207"/>
          <ac:spMkLst>
            <pc:docMk/>
            <pc:sldMk cId="0" sldId="256"/>
            <ac:spMk id="460" creationId="{897F6BF8-4BA5-4C2A-BF8A-01AAB8C7DD46}"/>
          </ac:spMkLst>
        </pc:spChg>
        <pc:spChg chg="mod">
          <ac:chgData name="Shubhangi Sanyal" userId="39dff6b889cd96ed" providerId="LiveId" clId="{70882BFA-95F5-450D-AB03-87D5235AF2E8}" dt="2022-04-13T11:56:44.005" v="10" actId="207"/>
          <ac:spMkLst>
            <pc:docMk/>
            <pc:sldMk cId="0" sldId="256"/>
            <ac:spMk id="461" creationId="{179F42A7-F72D-42AA-B1A1-01BD9CD63BB7}"/>
          </ac:spMkLst>
        </pc:spChg>
        <pc:spChg chg="mod">
          <ac:chgData name="Shubhangi Sanyal" userId="39dff6b889cd96ed" providerId="LiveId" clId="{70882BFA-95F5-450D-AB03-87D5235AF2E8}" dt="2022-04-13T11:56:44.005" v="10" actId="207"/>
          <ac:spMkLst>
            <pc:docMk/>
            <pc:sldMk cId="0" sldId="256"/>
            <ac:spMk id="462" creationId="{B4EFEC4F-308F-4C00-A4C6-3279A12EBA6B}"/>
          </ac:spMkLst>
        </pc:spChg>
        <pc:spChg chg="mod">
          <ac:chgData name="Shubhangi Sanyal" userId="39dff6b889cd96ed" providerId="LiveId" clId="{70882BFA-95F5-450D-AB03-87D5235AF2E8}" dt="2022-04-13T11:56:44.005" v="10" actId="207"/>
          <ac:spMkLst>
            <pc:docMk/>
            <pc:sldMk cId="0" sldId="256"/>
            <ac:spMk id="463" creationId="{4854E33E-978F-4DF0-823B-8D91D0FF5119}"/>
          </ac:spMkLst>
        </pc:spChg>
        <pc:spChg chg="mod">
          <ac:chgData name="Shubhangi Sanyal" userId="39dff6b889cd96ed" providerId="LiveId" clId="{70882BFA-95F5-450D-AB03-87D5235AF2E8}" dt="2022-04-13T11:56:44.005" v="10" actId="207"/>
          <ac:spMkLst>
            <pc:docMk/>
            <pc:sldMk cId="0" sldId="256"/>
            <ac:spMk id="464" creationId="{56625F3F-4AC5-46CA-92EA-55CF1EB6A2B4}"/>
          </ac:spMkLst>
        </pc:spChg>
        <pc:spChg chg="mod">
          <ac:chgData name="Shubhangi Sanyal" userId="39dff6b889cd96ed" providerId="LiveId" clId="{70882BFA-95F5-450D-AB03-87D5235AF2E8}" dt="2022-04-13T11:56:44.005" v="10" actId="207"/>
          <ac:spMkLst>
            <pc:docMk/>
            <pc:sldMk cId="0" sldId="256"/>
            <ac:spMk id="465" creationId="{996D98CA-25D7-49CB-B83A-2034F2AE460A}"/>
          </ac:spMkLst>
        </pc:spChg>
        <pc:spChg chg="mod">
          <ac:chgData name="Shubhangi Sanyal" userId="39dff6b889cd96ed" providerId="LiveId" clId="{70882BFA-95F5-450D-AB03-87D5235AF2E8}" dt="2022-04-13T11:56:44.005" v="10" actId="207"/>
          <ac:spMkLst>
            <pc:docMk/>
            <pc:sldMk cId="0" sldId="256"/>
            <ac:spMk id="466" creationId="{0471051B-4A12-468A-A710-B687111B3EBA}"/>
          </ac:spMkLst>
        </pc:spChg>
        <pc:spChg chg="mod">
          <ac:chgData name="Shubhangi Sanyal" userId="39dff6b889cd96ed" providerId="LiveId" clId="{70882BFA-95F5-450D-AB03-87D5235AF2E8}" dt="2022-04-13T11:56:44.005" v="10" actId="207"/>
          <ac:spMkLst>
            <pc:docMk/>
            <pc:sldMk cId="0" sldId="256"/>
            <ac:spMk id="467" creationId="{F24E647F-8368-4EA4-B90F-87A2ECB41B72}"/>
          </ac:spMkLst>
        </pc:spChg>
        <pc:spChg chg="mod">
          <ac:chgData name="Shubhangi Sanyal" userId="39dff6b889cd96ed" providerId="LiveId" clId="{70882BFA-95F5-450D-AB03-87D5235AF2E8}" dt="2022-04-13T11:56:44.005" v="10" actId="207"/>
          <ac:spMkLst>
            <pc:docMk/>
            <pc:sldMk cId="0" sldId="256"/>
            <ac:spMk id="468" creationId="{688047AB-1FCB-4A48-AE51-65FB39380320}"/>
          </ac:spMkLst>
        </pc:spChg>
        <pc:spChg chg="mod">
          <ac:chgData name="Shubhangi Sanyal" userId="39dff6b889cd96ed" providerId="LiveId" clId="{70882BFA-95F5-450D-AB03-87D5235AF2E8}" dt="2022-04-13T11:56:44.005" v="10" actId="207"/>
          <ac:spMkLst>
            <pc:docMk/>
            <pc:sldMk cId="0" sldId="256"/>
            <ac:spMk id="469" creationId="{AAECB49D-462A-4648-9A58-39148B334483}"/>
          </ac:spMkLst>
        </pc:spChg>
        <pc:spChg chg="mod">
          <ac:chgData name="Shubhangi Sanyal" userId="39dff6b889cd96ed" providerId="LiveId" clId="{70882BFA-95F5-450D-AB03-87D5235AF2E8}" dt="2022-04-13T11:56:44.005" v="10" actId="207"/>
          <ac:spMkLst>
            <pc:docMk/>
            <pc:sldMk cId="0" sldId="256"/>
            <ac:spMk id="470" creationId="{175681EB-0528-4EF1-8BD3-DC74957BA3AA}"/>
          </ac:spMkLst>
        </pc:spChg>
        <pc:spChg chg="mod">
          <ac:chgData name="Shubhangi Sanyal" userId="39dff6b889cd96ed" providerId="LiveId" clId="{70882BFA-95F5-450D-AB03-87D5235AF2E8}" dt="2022-04-13T11:56:44.005" v="10" actId="207"/>
          <ac:spMkLst>
            <pc:docMk/>
            <pc:sldMk cId="0" sldId="256"/>
            <ac:spMk id="471" creationId="{497F8081-1F07-4918-A745-2CB926C84EC3}"/>
          </ac:spMkLst>
        </pc:spChg>
        <pc:spChg chg="mod">
          <ac:chgData name="Shubhangi Sanyal" userId="39dff6b889cd96ed" providerId="LiveId" clId="{70882BFA-95F5-450D-AB03-87D5235AF2E8}" dt="2022-04-13T11:56:44.005" v="10" actId="207"/>
          <ac:spMkLst>
            <pc:docMk/>
            <pc:sldMk cId="0" sldId="256"/>
            <ac:spMk id="472" creationId="{7FAA887C-E87A-4CC4-9BA3-F7803E4568C4}"/>
          </ac:spMkLst>
        </pc:spChg>
        <pc:spChg chg="mod">
          <ac:chgData name="Shubhangi Sanyal" userId="39dff6b889cd96ed" providerId="LiveId" clId="{70882BFA-95F5-450D-AB03-87D5235AF2E8}" dt="2022-04-13T11:56:44.005" v="10" actId="207"/>
          <ac:spMkLst>
            <pc:docMk/>
            <pc:sldMk cId="0" sldId="256"/>
            <ac:spMk id="473" creationId="{40468912-6789-41CA-B3BF-FF59CA7E0A52}"/>
          </ac:spMkLst>
        </pc:spChg>
        <pc:spChg chg="mod">
          <ac:chgData name="Shubhangi Sanyal" userId="39dff6b889cd96ed" providerId="LiveId" clId="{70882BFA-95F5-450D-AB03-87D5235AF2E8}" dt="2022-04-13T11:56:44.005" v="10" actId="207"/>
          <ac:spMkLst>
            <pc:docMk/>
            <pc:sldMk cId="0" sldId="256"/>
            <ac:spMk id="474" creationId="{5B1A50E0-4EF4-47AD-BDE3-002161D9F8B0}"/>
          </ac:spMkLst>
        </pc:spChg>
        <pc:spChg chg="mod">
          <ac:chgData name="Shubhangi Sanyal" userId="39dff6b889cd96ed" providerId="LiveId" clId="{70882BFA-95F5-450D-AB03-87D5235AF2E8}" dt="2022-04-13T11:56:44.005" v="10" actId="207"/>
          <ac:spMkLst>
            <pc:docMk/>
            <pc:sldMk cId="0" sldId="256"/>
            <ac:spMk id="475" creationId="{5FF4E754-7E74-4DD4-B8D7-252B31EE5A1A}"/>
          </ac:spMkLst>
        </pc:spChg>
        <pc:spChg chg="mod">
          <ac:chgData name="Shubhangi Sanyal" userId="39dff6b889cd96ed" providerId="LiveId" clId="{70882BFA-95F5-450D-AB03-87D5235AF2E8}" dt="2022-04-13T11:56:44.005" v="10" actId="207"/>
          <ac:spMkLst>
            <pc:docMk/>
            <pc:sldMk cId="0" sldId="256"/>
            <ac:spMk id="476" creationId="{837B3186-47F9-4ABD-8C39-43FFE2DE3CF5}"/>
          </ac:spMkLst>
        </pc:spChg>
        <pc:spChg chg="mod">
          <ac:chgData name="Shubhangi Sanyal" userId="39dff6b889cd96ed" providerId="LiveId" clId="{70882BFA-95F5-450D-AB03-87D5235AF2E8}" dt="2022-04-13T11:56:44.005" v="10" actId="207"/>
          <ac:spMkLst>
            <pc:docMk/>
            <pc:sldMk cId="0" sldId="256"/>
            <ac:spMk id="477" creationId="{E615A8B7-C548-4286-AC47-CA028AC12FA7}"/>
          </ac:spMkLst>
        </pc:spChg>
        <pc:spChg chg="mod">
          <ac:chgData name="Shubhangi Sanyal" userId="39dff6b889cd96ed" providerId="LiveId" clId="{70882BFA-95F5-450D-AB03-87D5235AF2E8}" dt="2022-04-13T11:56:44.005" v="10" actId="207"/>
          <ac:spMkLst>
            <pc:docMk/>
            <pc:sldMk cId="0" sldId="256"/>
            <ac:spMk id="478" creationId="{E4747841-2037-433E-8429-BD7EF05DFA17}"/>
          </ac:spMkLst>
        </pc:spChg>
        <pc:spChg chg="mod">
          <ac:chgData name="Shubhangi Sanyal" userId="39dff6b889cd96ed" providerId="LiveId" clId="{70882BFA-95F5-450D-AB03-87D5235AF2E8}" dt="2022-04-13T11:56:44.005" v="10" actId="207"/>
          <ac:spMkLst>
            <pc:docMk/>
            <pc:sldMk cId="0" sldId="256"/>
            <ac:spMk id="479" creationId="{3D5CA628-59AE-4C1B-B9AD-8254F62FE503}"/>
          </ac:spMkLst>
        </pc:spChg>
        <pc:spChg chg="mod">
          <ac:chgData name="Shubhangi Sanyal" userId="39dff6b889cd96ed" providerId="LiveId" clId="{70882BFA-95F5-450D-AB03-87D5235AF2E8}" dt="2022-04-13T11:56:44.005" v="10" actId="207"/>
          <ac:spMkLst>
            <pc:docMk/>
            <pc:sldMk cId="0" sldId="256"/>
            <ac:spMk id="480" creationId="{331ED39B-14F7-4335-8AF9-1612E092384E}"/>
          </ac:spMkLst>
        </pc:spChg>
        <pc:spChg chg="mod">
          <ac:chgData name="Shubhangi Sanyal" userId="39dff6b889cd96ed" providerId="LiveId" clId="{70882BFA-95F5-450D-AB03-87D5235AF2E8}" dt="2022-04-13T11:56:44.005" v="10" actId="207"/>
          <ac:spMkLst>
            <pc:docMk/>
            <pc:sldMk cId="0" sldId="256"/>
            <ac:spMk id="481" creationId="{980FAA26-E9D3-4459-89B2-041CF58F53A0}"/>
          </ac:spMkLst>
        </pc:spChg>
        <pc:spChg chg="mod">
          <ac:chgData name="Shubhangi Sanyal" userId="39dff6b889cd96ed" providerId="LiveId" clId="{70882BFA-95F5-450D-AB03-87D5235AF2E8}" dt="2022-04-13T11:56:44.005" v="10" actId="207"/>
          <ac:spMkLst>
            <pc:docMk/>
            <pc:sldMk cId="0" sldId="256"/>
            <ac:spMk id="482" creationId="{0C21C629-BF6C-4244-B030-96195EEE100F}"/>
          </ac:spMkLst>
        </pc:spChg>
        <pc:spChg chg="mod">
          <ac:chgData name="Shubhangi Sanyal" userId="39dff6b889cd96ed" providerId="LiveId" clId="{70882BFA-95F5-450D-AB03-87D5235AF2E8}" dt="2022-04-13T11:56:44.005" v="10" actId="207"/>
          <ac:spMkLst>
            <pc:docMk/>
            <pc:sldMk cId="0" sldId="256"/>
            <ac:spMk id="483" creationId="{82E95783-3726-4CF1-A963-366A16DDDBEF}"/>
          </ac:spMkLst>
        </pc:spChg>
        <pc:spChg chg="mod">
          <ac:chgData name="Shubhangi Sanyal" userId="39dff6b889cd96ed" providerId="LiveId" clId="{70882BFA-95F5-450D-AB03-87D5235AF2E8}" dt="2022-04-13T11:56:44.005" v="10" actId="207"/>
          <ac:spMkLst>
            <pc:docMk/>
            <pc:sldMk cId="0" sldId="256"/>
            <ac:spMk id="484" creationId="{C721A018-3030-4C2F-8C4E-C836356B9143}"/>
          </ac:spMkLst>
        </pc:spChg>
        <pc:spChg chg="mod">
          <ac:chgData name="Shubhangi Sanyal" userId="39dff6b889cd96ed" providerId="LiveId" clId="{70882BFA-95F5-450D-AB03-87D5235AF2E8}" dt="2022-04-13T11:56:44.005" v="10" actId="207"/>
          <ac:spMkLst>
            <pc:docMk/>
            <pc:sldMk cId="0" sldId="256"/>
            <ac:spMk id="485" creationId="{551E124F-53C2-424F-AC2A-22CB9C6D81EA}"/>
          </ac:spMkLst>
        </pc:spChg>
        <pc:spChg chg="mod">
          <ac:chgData name="Shubhangi Sanyal" userId="39dff6b889cd96ed" providerId="LiveId" clId="{70882BFA-95F5-450D-AB03-87D5235AF2E8}" dt="2022-04-13T11:56:44.005" v="10" actId="207"/>
          <ac:spMkLst>
            <pc:docMk/>
            <pc:sldMk cId="0" sldId="256"/>
            <ac:spMk id="486" creationId="{5A7A3967-B4EE-44D0-99FB-FD4ACB8E113C}"/>
          </ac:spMkLst>
        </pc:spChg>
        <pc:spChg chg="mod">
          <ac:chgData name="Shubhangi Sanyal" userId="39dff6b889cd96ed" providerId="LiveId" clId="{70882BFA-95F5-450D-AB03-87D5235AF2E8}" dt="2022-04-13T11:56:44.005" v="10" actId="207"/>
          <ac:spMkLst>
            <pc:docMk/>
            <pc:sldMk cId="0" sldId="256"/>
            <ac:spMk id="487" creationId="{1AB0CDE8-16C3-4DEC-818F-39A38750BBC8}"/>
          </ac:spMkLst>
        </pc:spChg>
        <pc:spChg chg="mod">
          <ac:chgData name="Shubhangi Sanyal" userId="39dff6b889cd96ed" providerId="LiveId" clId="{70882BFA-95F5-450D-AB03-87D5235AF2E8}" dt="2022-04-13T11:56:44.005" v="10" actId="207"/>
          <ac:spMkLst>
            <pc:docMk/>
            <pc:sldMk cId="0" sldId="256"/>
            <ac:spMk id="488" creationId="{05118897-1305-46E2-A01D-A61160413972}"/>
          </ac:spMkLst>
        </pc:spChg>
        <pc:spChg chg="mod">
          <ac:chgData name="Shubhangi Sanyal" userId="39dff6b889cd96ed" providerId="LiveId" clId="{70882BFA-95F5-450D-AB03-87D5235AF2E8}" dt="2022-04-13T11:56:44.005" v="10" actId="207"/>
          <ac:spMkLst>
            <pc:docMk/>
            <pc:sldMk cId="0" sldId="256"/>
            <ac:spMk id="489" creationId="{F08050B4-84A9-49E2-AF40-EDCBD50A720A}"/>
          </ac:spMkLst>
        </pc:spChg>
        <pc:spChg chg="mod">
          <ac:chgData name="Shubhangi Sanyal" userId="39dff6b889cd96ed" providerId="LiveId" clId="{70882BFA-95F5-450D-AB03-87D5235AF2E8}" dt="2022-04-13T11:56:44.005" v="10" actId="207"/>
          <ac:spMkLst>
            <pc:docMk/>
            <pc:sldMk cId="0" sldId="256"/>
            <ac:spMk id="490" creationId="{E6F6405B-9511-49AF-9F26-D0E2F916571C}"/>
          </ac:spMkLst>
        </pc:spChg>
        <pc:spChg chg="mod">
          <ac:chgData name="Shubhangi Sanyal" userId="39dff6b889cd96ed" providerId="LiveId" clId="{70882BFA-95F5-450D-AB03-87D5235AF2E8}" dt="2022-04-13T11:56:44.005" v="10" actId="207"/>
          <ac:spMkLst>
            <pc:docMk/>
            <pc:sldMk cId="0" sldId="256"/>
            <ac:spMk id="491" creationId="{35C6BF85-0190-4912-9C2E-A62A58582D68}"/>
          </ac:spMkLst>
        </pc:spChg>
        <pc:spChg chg="mod">
          <ac:chgData name="Shubhangi Sanyal" userId="39dff6b889cd96ed" providerId="LiveId" clId="{70882BFA-95F5-450D-AB03-87D5235AF2E8}" dt="2022-04-13T11:56:44.005" v="10" actId="207"/>
          <ac:spMkLst>
            <pc:docMk/>
            <pc:sldMk cId="0" sldId="256"/>
            <ac:spMk id="492" creationId="{8A7346C5-59DD-4617-8819-E72263885490}"/>
          </ac:spMkLst>
        </pc:spChg>
        <pc:spChg chg="mod">
          <ac:chgData name="Shubhangi Sanyal" userId="39dff6b889cd96ed" providerId="LiveId" clId="{70882BFA-95F5-450D-AB03-87D5235AF2E8}" dt="2022-04-13T11:56:44.005" v="10" actId="207"/>
          <ac:spMkLst>
            <pc:docMk/>
            <pc:sldMk cId="0" sldId="256"/>
            <ac:spMk id="493" creationId="{9E6AEC99-F06C-495F-A7FE-9EC51A6733CD}"/>
          </ac:spMkLst>
        </pc:spChg>
        <pc:spChg chg="mod">
          <ac:chgData name="Shubhangi Sanyal" userId="39dff6b889cd96ed" providerId="LiveId" clId="{70882BFA-95F5-450D-AB03-87D5235AF2E8}" dt="2022-04-13T11:56:44.005" v="10" actId="207"/>
          <ac:spMkLst>
            <pc:docMk/>
            <pc:sldMk cId="0" sldId="256"/>
            <ac:spMk id="494" creationId="{096C7101-FF20-4A4D-A33A-E7C3A49FEC56}"/>
          </ac:spMkLst>
        </pc:spChg>
        <pc:spChg chg="mod">
          <ac:chgData name="Shubhangi Sanyal" userId="39dff6b889cd96ed" providerId="LiveId" clId="{70882BFA-95F5-450D-AB03-87D5235AF2E8}" dt="2022-04-13T11:56:44.005" v="10" actId="207"/>
          <ac:spMkLst>
            <pc:docMk/>
            <pc:sldMk cId="0" sldId="256"/>
            <ac:spMk id="495" creationId="{48026A7D-B5A9-423D-B9C6-4A3081B05C0F}"/>
          </ac:spMkLst>
        </pc:spChg>
        <pc:spChg chg="mod">
          <ac:chgData name="Shubhangi Sanyal" userId="39dff6b889cd96ed" providerId="LiveId" clId="{70882BFA-95F5-450D-AB03-87D5235AF2E8}" dt="2022-04-13T11:56:44.005" v="10" actId="207"/>
          <ac:spMkLst>
            <pc:docMk/>
            <pc:sldMk cId="0" sldId="256"/>
            <ac:spMk id="496" creationId="{E81E5F2E-4888-4FE8-848D-767FC99B57C6}"/>
          </ac:spMkLst>
        </pc:spChg>
        <pc:spChg chg="mod">
          <ac:chgData name="Shubhangi Sanyal" userId="39dff6b889cd96ed" providerId="LiveId" clId="{70882BFA-95F5-450D-AB03-87D5235AF2E8}" dt="2022-04-13T11:56:44.005" v="10" actId="207"/>
          <ac:spMkLst>
            <pc:docMk/>
            <pc:sldMk cId="0" sldId="256"/>
            <ac:spMk id="497" creationId="{ECD7985E-B3E1-4B20-ABDA-90352A47EAC8}"/>
          </ac:spMkLst>
        </pc:spChg>
        <pc:spChg chg="mod">
          <ac:chgData name="Shubhangi Sanyal" userId="39dff6b889cd96ed" providerId="LiveId" clId="{70882BFA-95F5-450D-AB03-87D5235AF2E8}" dt="2022-04-13T11:56:44.005" v="10" actId="207"/>
          <ac:spMkLst>
            <pc:docMk/>
            <pc:sldMk cId="0" sldId="256"/>
            <ac:spMk id="498" creationId="{99BF217A-3682-4D2E-9DE4-D01ED722C721}"/>
          </ac:spMkLst>
        </pc:spChg>
        <pc:spChg chg="mod">
          <ac:chgData name="Shubhangi Sanyal" userId="39dff6b889cd96ed" providerId="LiveId" clId="{70882BFA-95F5-450D-AB03-87D5235AF2E8}" dt="2022-04-13T11:56:44.005" v="10" actId="207"/>
          <ac:spMkLst>
            <pc:docMk/>
            <pc:sldMk cId="0" sldId="256"/>
            <ac:spMk id="499" creationId="{025DCD37-A4DF-4A80-AED5-3BF96DD302DF}"/>
          </ac:spMkLst>
        </pc:spChg>
        <pc:spChg chg="mod">
          <ac:chgData name="Shubhangi Sanyal" userId="39dff6b889cd96ed" providerId="LiveId" clId="{70882BFA-95F5-450D-AB03-87D5235AF2E8}" dt="2022-04-13T11:56:44.005" v="10" actId="207"/>
          <ac:spMkLst>
            <pc:docMk/>
            <pc:sldMk cId="0" sldId="256"/>
            <ac:spMk id="500" creationId="{F30BF176-040F-493F-A200-1DFCD235BC63}"/>
          </ac:spMkLst>
        </pc:spChg>
        <pc:spChg chg="mod">
          <ac:chgData name="Shubhangi Sanyal" userId="39dff6b889cd96ed" providerId="LiveId" clId="{70882BFA-95F5-450D-AB03-87D5235AF2E8}" dt="2022-04-13T11:56:44.005" v="10" actId="207"/>
          <ac:spMkLst>
            <pc:docMk/>
            <pc:sldMk cId="0" sldId="256"/>
            <ac:spMk id="501" creationId="{836A392C-C77A-47F1-8D57-596D04F50AC7}"/>
          </ac:spMkLst>
        </pc:spChg>
        <pc:spChg chg="mod">
          <ac:chgData name="Shubhangi Sanyal" userId="39dff6b889cd96ed" providerId="LiveId" clId="{70882BFA-95F5-450D-AB03-87D5235AF2E8}" dt="2022-04-13T11:56:44.005" v="10" actId="207"/>
          <ac:spMkLst>
            <pc:docMk/>
            <pc:sldMk cId="0" sldId="256"/>
            <ac:spMk id="502" creationId="{B1133A7D-E58A-4897-89E2-D4D919280EA7}"/>
          </ac:spMkLst>
        </pc:spChg>
        <pc:spChg chg="mod">
          <ac:chgData name="Shubhangi Sanyal" userId="39dff6b889cd96ed" providerId="LiveId" clId="{70882BFA-95F5-450D-AB03-87D5235AF2E8}" dt="2022-04-13T11:56:44.005" v="10" actId="207"/>
          <ac:spMkLst>
            <pc:docMk/>
            <pc:sldMk cId="0" sldId="256"/>
            <ac:spMk id="503" creationId="{0B48ADCA-E6D9-4D26-A6D9-D80766763B40}"/>
          </ac:spMkLst>
        </pc:spChg>
        <pc:spChg chg="mod">
          <ac:chgData name="Shubhangi Sanyal" userId="39dff6b889cd96ed" providerId="LiveId" clId="{70882BFA-95F5-450D-AB03-87D5235AF2E8}" dt="2022-04-13T11:56:44.005" v="10" actId="207"/>
          <ac:spMkLst>
            <pc:docMk/>
            <pc:sldMk cId="0" sldId="256"/>
            <ac:spMk id="504" creationId="{96959C05-1D3C-4A89-9F79-9AEA9F1272F9}"/>
          </ac:spMkLst>
        </pc:spChg>
        <pc:spChg chg="mod">
          <ac:chgData name="Shubhangi Sanyal" userId="39dff6b889cd96ed" providerId="LiveId" clId="{70882BFA-95F5-450D-AB03-87D5235AF2E8}" dt="2022-04-13T11:56:44.005" v="10" actId="207"/>
          <ac:spMkLst>
            <pc:docMk/>
            <pc:sldMk cId="0" sldId="256"/>
            <ac:spMk id="505" creationId="{8C0011F9-1F99-4B10-A41D-4AC0E8F5B44A}"/>
          </ac:spMkLst>
        </pc:spChg>
        <pc:spChg chg="mod">
          <ac:chgData name="Shubhangi Sanyal" userId="39dff6b889cd96ed" providerId="LiveId" clId="{70882BFA-95F5-450D-AB03-87D5235AF2E8}" dt="2022-04-13T11:56:44.005" v="10" actId="207"/>
          <ac:spMkLst>
            <pc:docMk/>
            <pc:sldMk cId="0" sldId="256"/>
            <ac:spMk id="506" creationId="{5CD76191-864F-4F73-A320-CADBF6E807E6}"/>
          </ac:spMkLst>
        </pc:spChg>
        <pc:spChg chg="mod">
          <ac:chgData name="Shubhangi Sanyal" userId="39dff6b889cd96ed" providerId="LiveId" clId="{70882BFA-95F5-450D-AB03-87D5235AF2E8}" dt="2022-04-13T11:56:44.005" v="10" actId="207"/>
          <ac:spMkLst>
            <pc:docMk/>
            <pc:sldMk cId="0" sldId="256"/>
            <ac:spMk id="507" creationId="{CBF49309-6161-4480-B000-70936B2492C7}"/>
          </ac:spMkLst>
        </pc:spChg>
        <pc:spChg chg="mod">
          <ac:chgData name="Shubhangi Sanyal" userId="39dff6b889cd96ed" providerId="LiveId" clId="{70882BFA-95F5-450D-AB03-87D5235AF2E8}" dt="2022-04-13T11:56:44.005" v="10" actId="207"/>
          <ac:spMkLst>
            <pc:docMk/>
            <pc:sldMk cId="0" sldId="256"/>
            <ac:spMk id="508" creationId="{118EF772-3FA3-4955-849F-FCACFC114BF8}"/>
          </ac:spMkLst>
        </pc:spChg>
        <pc:spChg chg="mod">
          <ac:chgData name="Shubhangi Sanyal" userId="39dff6b889cd96ed" providerId="LiveId" clId="{70882BFA-95F5-450D-AB03-87D5235AF2E8}" dt="2022-04-13T11:56:44.005" v="10" actId="207"/>
          <ac:spMkLst>
            <pc:docMk/>
            <pc:sldMk cId="0" sldId="256"/>
            <ac:spMk id="509" creationId="{A2763CB2-71BB-42D5-A714-33F619C0F765}"/>
          </ac:spMkLst>
        </pc:spChg>
        <pc:spChg chg="mod">
          <ac:chgData name="Shubhangi Sanyal" userId="39dff6b889cd96ed" providerId="LiveId" clId="{70882BFA-95F5-450D-AB03-87D5235AF2E8}" dt="2022-04-13T11:56:44.005" v="10" actId="207"/>
          <ac:spMkLst>
            <pc:docMk/>
            <pc:sldMk cId="0" sldId="256"/>
            <ac:spMk id="510" creationId="{AFDDEE7A-8012-4F34-8214-8BF3211AB6C5}"/>
          </ac:spMkLst>
        </pc:spChg>
        <pc:spChg chg="mod">
          <ac:chgData name="Shubhangi Sanyal" userId="39dff6b889cd96ed" providerId="LiveId" clId="{70882BFA-95F5-450D-AB03-87D5235AF2E8}" dt="2022-04-13T11:56:44.005" v="10" actId="207"/>
          <ac:spMkLst>
            <pc:docMk/>
            <pc:sldMk cId="0" sldId="256"/>
            <ac:spMk id="511" creationId="{22740CA5-5488-43E3-B1AF-93D33959F5AF}"/>
          </ac:spMkLst>
        </pc:spChg>
        <pc:spChg chg="mod">
          <ac:chgData name="Shubhangi Sanyal" userId="39dff6b889cd96ed" providerId="LiveId" clId="{70882BFA-95F5-450D-AB03-87D5235AF2E8}" dt="2022-04-13T11:56:44.005" v="10" actId="207"/>
          <ac:spMkLst>
            <pc:docMk/>
            <pc:sldMk cId="0" sldId="256"/>
            <ac:spMk id="512" creationId="{2E5B9DB4-ED3D-4013-99CB-149E9CA2254C}"/>
          </ac:spMkLst>
        </pc:spChg>
        <pc:spChg chg="mod">
          <ac:chgData name="Shubhangi Sanyal" userId="39dff6b889cd96ed" providerId="LiveId" clId="{70882BFA-95F5-450D-AB03-87D5235AF2E8}" dt="2022-04-13T11:56:44.005" v="10" actId="207"/>
          <ac:spMkLst>
            <pc:docMk/>
            <pc:sldMk cId="0" sldId="256"/>
            <ac:spMk id="513" creationId="{39677B53-8B58-44C4-A6A7-CDD615D3AF61}"/>
          </ac:spMkLst>
        </pc:spChg>
        <pc:spChg chg="mod">
          <ac:chgData name="Shubhangi Sanyal" userId="39dff6b889cd96ed" providerId="LiveId" clId="{70882BFA-95F5-450D-AB03-87D5235AF2E8}" dt="2022-04-13T11:56:44.005" v="10" actId="207"/>
          <ac:spMkLst>
            <pc:docMk/>
            <pc:sldMk cId="0" sldId="256"/>
            <ac:spMk id="514" creationId="{3B5FA3DD-F1A9-49F9-B216-E7429A00B7B7}"/>
          </ac:spMkLst>
        </pc:spChg>
        <pc:spChg chg="mod">
          <ac:chgData name="Shubhangi Sanyal" userId="39dff6b889cd96ed" providerId="LiveId" clId="{70882BFA-95F5-450D-AB03-87D5235AF2E8}" dt="2022-04-13T11:56:44.005" v="10" actId="207"/>
          <ac:spMkLst>
            <pc:docMk/>
            <pc:sldMk cId="0" sldId="256"/>
            <ac:spMk id="515" creationId="{5AF2F0F1-AE2E-418C-A0D7-F57236E2B043}"/>
          </ac:spMkLst>
        </pc:spChg>
        <pc:spChg chg="mod">
          <ac:chgData name="Shubhangi Sanyal" userId="39dff6b889cd96ed" providerId="LiveId" clId="{70882BFA-95F5-450D-AB03-87D5235AF2E8}" dt="2022-04-13T11:56:44.005" v="10" actId="207"/>
          <ac:spMkLst>
            <pc:docMk/>
            <pc:sldMk cId="0" sldId="256"/>
            <ac:spMk id="516" creationId="{BAE312E1-58A6-4B9D-AD44-2D6A779DD44E}"/>
          </ac:spMkLst>
        </pc:spChg>
        <pc:spChg chg="mod">
          <ac:chgData name="Shubhangi Sanyal" userId="39dff6b889cd96ed" providerId="LiveId" clId="{70882BFA-95F5-450D-AB03-87D5235AF2E8}" dt="2022-04-13T11:56:44.005" v="10" actId="207"/>
          <ac:spMkLst>
            <pc:docMk/>
            <pc:sldMk cId="0" sldId="256"/>
            <ac:spMk id="517" creationId="{337A8936-9E5B-4D9A-B4D1-7538F37AD43C}"/>
          </ac:spMkLst>
        </pc:spChg>
        <pc:spChg chg="mod">
          <ac:chgData name="Shubhangi Sanyal" userId="39dff6b889cd96ed" providerId="LiveId" clId="{70882BFA-95F5-450D-AB03-87D5235AF2E8}" dt="2022-04-13T11:56:44.005" v="10" actId="207"/>
          <ac:spMkLst>
            <pc:docMk/>
            <pc:sldMk cId="0" sldId="256"/>
            <ac:spMk id="518" creationId="{23590D36-319D-4EE0-A869-EF56F2BDC22B}"/>
          </ac:spMkLst>
        </pc:spChg>
        <pc:spChg chg="mod">
          <ac:chgData name="Shubhangi Sanyal" userId="39dff6b889cd96ed" providerId="LiveId" clId="{70882BFA-95F5-450D-AB03-87D5235AF2E8}" dt="2022-04-13T11:56:44.005" v="10" actId="207"/>
          <ac:spMkLst>
            <pc:docMk/>
            <pc:sldMk cId="0" sldId="256"/>
            <ac:spMk id="519" creationId="{167BB8CD-043B-4CA0-8764-6D5C54C73488}"/>
          </ac:spMkLst>
        </pc:spChg>
        <pc:spChg chg="mod">
          <ac:chgData name="Shubhangi Sanyal" userId="39dff6b889cd96ed" providerId="LiveId" clId="{70882BFA-95F5-450D-AB03-87D5235AF2E8}" dt="2022-04-13T11:56:44.005" v="10" actId="207"/>
          <ac:spMkLst>
            <pc:docMk/>
            <pc:sldMk cId="0" sldId="256"/>
            <ac:spMk id="520" creationId="{FEFF32ED-3C35-45A6-A192-514602352DE4}"/>
          </ac:spMkLst>
        </pc:spChg>
        <pc:spChg chg="mod">
          <ac:chgData name="Shubhangi Sanyal" userId="39dff6b889cd96ed" providerId="LiveId" clId="{70882BFA-95F5-450D-AB03-87D5235AF2E8}" dt="2022-04-13T11:56:44.005" v="10" actId="207"/>
          <ac:spMkLst>
            <pc:docMk/>
            <pc:sldMk cId="0" sldId="256"/>
            <ac:spMk id="521" creationId="{3D1A74E9-2677-411A-A3F7-4605F4C724C7}"/>
          </ac:spMkLst>
        </pc:spChg>
        <pc:spChg chg="mod">
          <ac:chgData name="Shubhangi Sanyal" userId="39dff6b889cd96ed" providerId="LiveId" clId="{70882BFA-95F5-450D-AB03-87D5235AF2E8}" dt="2022-04-13T11:56:44.005" v="10" actId="207"/>
          <ac:spMkLst>
            <pc:docMk/>
            <pc:sldMk cId="0" sldId="256"/>
            <ac:spMk id="522" creationId="{F8602D8E-0628-4D59-8921-0697603B47F3}"/>
          </ac:spMkLst>
        </pc:spChg>
        <pc:spChg chg="mod">
          <ac:chgData name="Shubhangi Sanyal" userId="39dff6b889cd96ed" providerId="LiveId" clId="{70882BFA-95F5-450D-AB03-87D5235AF2E8}" dt="2022-04-13T11:56:44.005" v="10" actId="207"/>
          <ac:spMkLst>
            <pc:docMk/>
            <pc:sldMk cId="0" sldId="256"/>
            <ac:spMk id="523" creationId="{2BD58CF6-4552-48A8-89C5-7ECB1884B30F}"/>
          </ac:spMkLst>
        </pc:spChg>
        <pc:spChg chg="mod">
          <ac:chgData name="Shubhangi Sanyal" userId="39dff6b889cd96ed" providerId="LiveId" clId="{70882BFA-95F5-450D-AB03-87D5235AF2E8}" dt="2022-04-13T11:56:44.005" v="10" actId="207"/>
          <ac:spMkLst>
            <pc:docMk/>
            <pc:sldMk cId="0" sldId="256"/>
            <ac:spMk id="524" creationId="{CC8F7550-85CB-4C99-8C43-A790518D31D0}"/>
          </ac:spMkLst>
        </pc:spChg>
        <pc:spChg chg="mod">
          <ac:chgData name="Shubhangi Sanyal" userId="39dff6b889cd96ed" providerId="LiveId" clId="{70882BFA-95F5-450D-AB03-87D5235AF2E8}" dt="2022-04-13T11:56:44.005" v="10" actId="207"/>
          <ac:spMkLst>
            <pc:docMk/>
            <pc:sldMk cId="0" sldId="256"/>
            <ac:spMk id="525" creationId="{4738CFCF-E252-4AAA-B794-C695EF0A760C}"/>
          </ac:spMkLst>
        </pc:spChg>
        <pc:spChg chg="mod">
          <ac:chgData name="Shubhangi Sanyal" userId="39dff6b889cd96ed" providerId="LiveId" clId="{70882BFA-95F5-450D-AB03-87D5235AF2E8}" dt="2022-04-13T11:56:44.005" v="10" actId="207"/>
          <ac:spMkLst>
            <pc:docMk/>
            <pc:sldMk cId="0" sldId="256"/>
            <ac:spMk id="526" creationId="{2295B551-7622-4454-96FA-85F028A2C966}"/>
          </ac:spMkLst>
        </pc:spChg>
        <pc:spChg chg="mod">
          <ac:chgData name="Shubhangi Sanyal" userId="39dff6b889cd96ed" providerId="LiveId" clId="{70882BFA-95F5-450D-AB03-87D5235AF2E8}" dt="2022-04-13T11:56:44.005" v="10" actId="207"/>
          <ac:spMkLst>
            <pc:docMk/>
            <pc:sldMk cId="0" sldId="256"/>
            <ac:spMk id="527" creationId="{A1D8BC17-325F-4DDB-9DD2-73607C02AC0E}"/>
          </ac:spMkLst>
        </pc:spChg>
        <pc:spChg chg="mod">
          <ac:chgData name="Shubhangi Sanyal" userId="39dff6b889cd96ed" providerId="LiveId" clId="{70882BFA-95F5-450D-AB03-87D5235AF2E8}" dt="2022-04-13T11:56:44.005" v="10" actId="207"/>
          <ac:spMkLst>
            <pc:docMk/>
            <pc:sldMk cId="0" sldId="256"/>
            <ac:spMk id="528" creationId="{357B1E7E-515C-4E4A-9865-54DD457D7E12}"/>
          </ac:spMkLst>
        </pc:spChg>
        <pc:spChg chg="mod">
          <ac:chgData name="Shubhangi Sanyal" userId="39dff6b889cd96ed" providerId="LiveId" clId="{70882BFA-95F5-450D-AB03-87D5235AF2E8}" dt="2022-04-13T11:56:44.005" v="10" actId="207"/>
          <ac:spMkLst>
            <pc:docMk/>
            <pc:sldMk cId="0" sldId="256"/>
            <ac:spMk id="529" creationId="{876F6DF4-52AF-4E0E-9EED-9B64DE856660}"/>
          </ac:spMkLst>
        </pc:spChg>
        <pc:spChg chg="mod">
          <ac:chgData name="Shubhangi Sanyal" userId="39dff6b889cd96ed" providerId="LiveId" clId="{70882BFA-95F5-450D-AB03-87D5235AF2E8}" dt="2022-04-13T11:56:44.005" v="10" actId="207"/>
          <ac:spMkLst>
            <pc:docMk/>
            <pc:sldMk cId="0" sldId="256"/>
            <ac:spMk id="530" creationId="{42ED086A-4202-4BF1-BFC2-0F3C4111D79C}"/>
          </ac:spMkLst>
        </pc:spChg>
        <pc:spChg chg="mod">
          <ac:chgData name="Shubhangi Sanyal" userId="39dff6b889cd96ed" providerId="LiveId" clId="{70882BFA-95F5-450D-AB03-87D5235AF2E8}" dt="2022-04-13T11:56:44.005" v="10" actId="207"/>
          <ac:spMkLst>
            <pc:docMk/>
            <pc:sldMk cId="0" sldId="256"/>
            <ac:spMk id="531" creationId="{A3D1521F-DD7C-4B04-8FE2-4AC40E04799E}"/>
          </ac:spMkLst>
        </pc:spChg>
        <pc:spChg chg="mod">
          <ac:chgData name="Shubhangi Sanyal" userId="39dff6b889cd96ed" providerId="LiveId" clId="{70882BFA-95F5-450D-AB03-87D5235AF2E8}" dt="2022-04-13T11:56:44.005" v="10" actId="207"/>
          <ac:spMkLst>
            <pc:docMk/>
            <pc:sldMk cId="0" sldId="256"/>
            <ac:spMk id="532" creationId="{4409E065-7E99-4A45-8BFD-7C4D1D13011B}"/>
          </ac:spMkLst>
        </pc:spChg>
        <pc:spChg chg="mod">
          <ac:chgData name="Shubhangi Sanyal" userId="39dff6b889cd96ed" providerId="LiveId" clId="{70882BFA-95F5-450D-AB03-87D5235AF2E8}" dt="2022-04-13T11:56:44.005" v="10" actId="207"/>
          <ac:spMkLst>
            <pc:docMk/>
            <pc:sldMk cId="0" sldId="256"/>
            <ac:spMk id="533" creationId="{87A3E984-8263-4942-A9AE-FB7AA28008F4}"/>
          </ac:spMkLst>
        </pc:spChg>
        <pc:spChg chg="mod">
          <ac:chgData name="Shubhangi Sanyal" userId="39dff6b889cd96ed" providerId="LiveId" clId="{70882BFA-95F5-450D-AB03-87D5235AF2E8}" dt="2022-04-13T11:56:44.005" v="10" actId="207"/>
          <ac:spMkLst>
            <pc:docMk/>
            <pc:sldMk cId="0" sldId="256"/>
            <ac:spMk id="534" creationId="{E16BA547-232C-4ECB-8A33-8E02AAA695CE}"/>
          </ac:spMkLst>
        </pc:spChg>
        <pc:spChg chg="mod">
          <ac:chgData name="Shubhangi Sanyal" userId="39dff6b889cd96ed" providerId="LiveId" clId="{70882BFA-95F5-450D-AB03-87D5235AF2E8}" dt="2022-04-13T11:56:44.005" v="10" actId="207"/>
          <ac:spMkLst>
            <pc:docMk/>
            <pc:sldMk cId="0" sldId="256"/>
            <ac:spMk id="535" creationId="{B78B1302-E9E1-4401-96F1-1924B536F6D4}"/>
          </ac:spMkLst>
        </pc:spChg>
        <pc:spChg chg="mod">
          <ac:chgData name="Shubhangi Sanyal" userId="39dff6b889cd96ed" providerId="LiveId" clId="{70882BFA-95F5-450D-AB03-87D5235AF2E8}" dt="2022-04-13T11:56:44.005" v="10" actId="207"/>
          <ac:spMkLst>
            <pc:docMk/>
            <pc:sldMk cId="0" sldId="256"/>
            <ac:spMk id="536" creationId="{6DC7E244-59ED-4C2D-9ED4-293FD5C64285}"/>
          </ac:spMkLst>
        </pc:spChg>
        <pc:spChg chg="mod">
          <ac:chgData name="Shubhangi Sanyal" userId="39dff6b889cd96ed" providerId="LiveId" clId="{70882BFA-95F5-450D-AB03-87D5235AF2E8}" dt="2022-04-13T11:56:44.005" v="10" actId="207"/>
          <ac:spMkLst>
            <pc:docMk/>
            <pc:sldMk cId="0" sldId="256"/>
            <ac:spMk id="537" creationId="{0C5C88E8-44AB-4FFB-8568-48CD431F0097}"/>
          </ac:spMkLst>
        </pc:spChg>
        <pc:spChg chg="mod">
          <ac:chgData name="Shubhangi Sanyal" userId="39dff6b889cd96ed" providerId="LiveId" clId="{70882BFA-95F5-450D-AB03-87D5235AF2E8}" dt="2022-04-13T11:56:44.005" v="10" actId="207"/>
          <ac:spMkLst>
            <pc:docMk/>
            <pc:sldMk cId="0" sldId="256"/>
            <ac:spMk id="538" creationId="{ACCEE50A-FD46-455A-A38B-1210E47E81D8}"/>
          </ac:spMkLst>
        </pc:spChg>
        <pc:spChg chg="mod">
          <ac:chgData name="Shubhangi Sanyal" userId="39dff6b889cd96ed" providerId="LiveId" clId="{70882BFA-95F5-450D-AB03-87D5235AF2E8}" dt="2022-04-13T11:56:44.005" v="10" actId="207"/>
          <ac:spMkLst>
            <pc:docMk/>
            <pc:sldMk cId="0" sldId="256"/>
            <ac:spMk id="539" creationId="{14BEB2D7-C892-4227-988F-11B7DD62151F}"/>
          </ac:spMkLst>
        </pc:spChg>
        <pc:spChg chg="mod">
          <ac:chgData name="Shubhangi Sanyal" userId="39dff6b889cd96ed" providerId="LiveId" clId="{70882BFA-95F5-450D-AB03-87D5235AF2E8}" dt="2022-04-13T11:56:44.005" v="10" actId="207"/>
          <ac:spMkLst>
            <pc:docMk/>
            <pc:sldMk cId="0" sldId="256"/>
            <ac:spMk id="540" creationId="{3D598390-FD98-4C4A-A6CC-DAFF0E6A637E}"/>
          </ac:spMkLst>
        </pc:spChg>
        <pc:spChg chg="mod">
          <ac:chgData name="Shubhangi Sanyal" userId="39dff6b889cd96ed" providerId="LiveId" clId="{70882BFA-95F5-450D-AB03-87D5235AF2E8}" dt="2022-04-13T11:56:44.005" v="10" actId="207"/>
          <ac:spMkLst>
            <pc:docMk/>
            <pc:sldMk cId="0" sldId="256"/>
            <ac:spMk id="541" creationId="{9825260E-2159-4E60-A7E0-CF79131EFC3A}"/>
          </ac:spMkLst>
        </pc:spChg>
        <pc:spChg chg="mod">
          <ac:chgData name="Shubhangi Sanyal" userId="39dff6b889cd96ed" providerId="LiveId" clId="{70882BFA-95F5-450D-AB03-87D5235AF2E8}" dt="2022-04-13T11:56:44.005" v="10" actId="207"/>
          <ac:spMkLst>
            <pc:docMk/>
            <pc:sldMk cId="0" sldId="256"/>
            <ac:spMk id="542" creationId="{68E992B0-9D94-4B09-9483-4475CE7AA757}"/>
          </ac:spMkLst>
        </pc:spChg>
        <pc:spChg chg="mod">
          <ac:chgData name="Shubhangi Sanyal" userId="39dff6b889cd96ed" providerId="LiveId" clId="{70882BFA-95F5-450D-AB03-87D5235AF2E8}" dt="2022-04-13T11:56:44.005" v="10" actId="207"/>
          <ac:spMkLst>
            <pc:docMk/>
            <pc:sldMk cId="0" sldId="256"/>
            <ac:spMk id="543" creationId="{76F039F8-E9C8-4FE1-A8BA-7FBF379F430D}"/>
          </ac:spMkLst>
        </pc:spChg>
        <pc:spChg chg="mod">
          <ac:chgData name="Shubhangi Sanyal" userId="39dff6b889cd96ed" providerId="LiveId" clId="{70882BFA-95F5-450D-AB03-87D5235AF2E8}" dt="2022-04-13T11:56:44.005" v="10" actId="207"/>
          <ac:spMkLst>
            <pc:docMk/>
            <pc:sldMk cId="0" sldId="256"/>
            <ac:spMk id="544" creationId="{0403B933-8151-4957-89E6-1FAE958B0875}"/>
          </ac:spMkLst>
        </pc:spChg>
        <pc:spChg chg="mod">
          <ac:chgData name="Shubhangi Sanyal" userId="39dff6b889cd96ed" providerId="LiveId" clId="{70882BFA-95F5-450D-AB03-87D5235AF2E8}" dt="2022-04-13T11:56:44.005" v="10" actId="207"/>
          <ac:spMkLst>
            <pc:docMk/>
            <pc:sldMk cId="0" sldId="256"/>
            <ac:spMk id="545" creationId="{36A70DD8-744B-46F3-90E0-DBAA9EB9C6C4}"/>
          </ac:spMkLst>
        </pc:spChg>
        <pc:spChg chg="mod">
          <ac:chgData name="Shubhangi Sanyal" userId="39dff6b889cd96ed" providerId="LiveId" clId="{70882BFA-95F5-450D-AB03-87D5235AF2E8}" dt="2022-04-13T11:56:44.005" v="10" actId="207"/>
          <ac:spMkLst>
            <pc:docMk/>
            <pc:sldMk cId="0" sldId="256"/>
            <ac:spMk id="546" creationId="{0AAAB9F7-B1A7-407F-8A31-B847367AA180}"/>
          </ac:spMkLst>
        </pc:spChg>
        <pc:spChg chg="mod">
          <ac:chgData name="Shubhangi Sanyal" userId="39dff6b889cd96ed" providerId="LiveId" clId="{70882BFA-95F5-450D-AB03-87D5235AF2E8}" dt="2022-04-13T11:56:44.005" v="10" actId="207"/>
          <ac:spMkLst>
            <pc:docMk/>
            <pc:sldMk cId="0" sldId="256"/>
            <ac:spMk id="547" creationId="{6CE188D4-64BA-4BBD-86C0-BE4DB945665D}"/>
          </ac:spMkLst>
        </pc:spChg>
        <pc:spChg chg="mod">
          <ac:chgData name="Shubhangi Sanyal" userId="39dff6b889cd96ed" providerId="LiveId" clId="{70882BFA-95F5-450D-AB03-87D5235AF2E8}" dt="2022-04-13T11:56:44.005" v="10" actId="207"/>
          <ac:spMkLst>
            <pc:docMk/>
            <pc:sldMk cId="0" sldId="256"/>
            <ac:spMk id="548" creationId="{854D6927-2C9C-44DF-A17C-FCE5348113A9}"/>
          </ac:spMkLst>
        </pc:spChg>
        <pc:spChg chg="mod">
          <ac:chgData name="Shubhangi Sanyal" userId="39dff6b889cd96ed" providerId="LiveId" clId="{70882BFA-95F5-450D-AB03-87D5235AF2E8}" dt="2022-04-13T11:56:44.005" v="10" actId="207"/>
          <ac:spMkLst>
            <pc:docMk/>
            <pc:sldMk cId="0" sldId="256"/>
            <ac:spMk id="549" creationId="{11ACC701-CD6B-4118-BDAC-6C5A3E0FBCB2}"/>
          </ac:spMkLst>
        </pc:spChg>
        <pc:spChg chg="mod">
          <ac:chgData name="Shubhangi Sanyal" userId="39dff6b889cd96ed" providerId="LiveId" clId="{70882BFA-95F5-450D-AB03-87D5235AF2E8}" dt="2022-04-13T11:56:44.005" v="10" actId="207"/>
          <ac:spMkLst>
            <pc:docMk/>
            <pc:sldMk cId="0" sldId="256"/>
            <ac:spMk id="550" creationId="{77803172-D371-4310-8303-67D0E82DD00F}"/>
          </ac:spMkLst>
        </pc:spChg>
        <pc:spChg chg="mod">
          <ac:chgData name="Shubhangi Sanyal" userId="39dff6b889cd96ed" providerId="LiveId" clId="{70882BFA-95F5-450D-AB03-87D5235AF2E8}" dt="2022-04-13T11:56:44.005" v="10" actId="207"/>
          <ac:spMkLst>
            <pc:docMk/>
            <pc:sldMk cId="0" sldId="256"/>
            <ac:spMk id="551" creationId="{A4BECCED-B649-4B0E-A848-DCFEDBE07B84}"/>
          </ac:spMkLst>
        </pc:spChg>
        <pc:spChg chg="mod">
          <ac:chgData name="Shubhangi Sanyal" userId="39dff6b889cd96ed" providerId="LiveId" clId="{70882BFA-95F5-450D-AB03-87D5235AF2E8}" dt="2022-04-13T11:56:44.005" v="10" actId="207"/>
          <ac:spMkLst>
            <pc:docMk/>
            <pc:sldMk cId="0" sldId="256"/>
            <ac:spMk id="552" creationId="{76B4BBC2-84D2-4CED-964D-EB07CF99F394}"/>
          </ac:spMkLst>
        </pc:spChg>
        <pc:spChg chg="mod">
          <ac:chgData name="Shubhangi Sanyal" userId="39dff6b889cd96ed" providerId="LiveId" clId="{70882BFA-95F5-450D-AB03-87D5235AF2E8}" dt="2022-04-13T11:56:44.005" v="10" actId="207"/>
          <ac:spMkLst>
            <pc:docMk/>
            <pc:sldMk cId="0" sldId="256"/>
            <ac:spMk id="553" creationId="{F8E1420E-C37F-4A32-B5F4-3753B8018429}"/>
          </ac:spMkLst>
        </pc:spChg>
        <pc:spChg chg="mod">
          <ac:chgData name="Shubhangi Sanyal" userId="39dff6b889cd96ed" providerId="LiveId" clId="{70882BFA-95F5-450D-AB03-87D5235AF2E8}" dt="2022-04-13T11:56:44.005" v="10" actId="207"/>
          <ac:spMkLst>
            <pc:docMk/>
            <pc:sldMk cId="0" sldId="256"/>
            <ac:spMk id="554" creationId="{420BEC70-E3F2-4F72-A282-F8F286628A6C}"/>
          </ac:spMkLst>
        </pc:spChg>
        <pc:spChg chg="mod">
          <ac:chgData name="Shubhangi Sanyal" userId="39dff6b889cd96ed" providerId="LiveId" clId="{70882BFA-95F5-450D-AB03-87D5235AF2E8}" dt="2022-04-13T11:56:44.005" v="10" actId="207"/>
          <ac:spMkLst>
            <pc:docMk/>
            <pc:sldMk cId="0" sldId="256"/>
            <ac:spMk id="555" creationId="{D946ADAE-F34E-4DD5-B2D4-50A520902868}"/>
          </ac:spMkLst>
        </pc:spChg>
        <pc:spChg chg="mod">
          <ac:chgData name="Shubhangi Sanyal" userId="39dff6b889cd96ed" providerId="LiveId" clId="{70882BFA-95F5-450D-AB03-87D5235AF2E8}" dt="2022-04-13T11:56:44.005" v="10" actId="207"/>
          <ac:spMkLst>
            <pc:docMk/>
            <pc:sldMk cId="0" sldId="256"/>
            <ac:spMk id="556" creationId="{67F515B0-3D12-449B-9A0A-F09FCECB66EA}"/>
          </ac:spMkLst>
        </pc:spChg>
        <pc:spChg chg="mod">
          <ac:chgData name="Shubhangi Sanyal" userId="39dff6b889cd96ed" providerId="LiveId" clId="{70882BFA-95F5-450D-AB03-87D5235AF2E8}" dt="2022-04-13T11:56:44.005" v="10" actId="207"/>
          <ac:spMkLst>
            <pc:docMk/>
            <pc:sldMk cId="0" sldId="256"/>
            <ac:spMk id="557" creationId="{9AC2F12A-26CA-486D-BF2F-B3F5A51C4DA5}"/>
          </ac:spMkLst>
        </pc:spChg>
        <pc:spChg chg="mod">
          <ac:chgData name="Shubhangi Sanyal" userId="39dff6b889cd96ed" providerId="LiveId" clId="{70882BFA-95F5-450D-AB03-87D5235AF2E8}" dt="2022-04-13T11:56:44.005" v="10" actId="207"/>
          <ac:spMkLst>
            <pc:docMk/>
            <pc:sldMk cId="0" sldId="256"/>
            <ac:spMk id="558" creationId="{04AA7B62-1890-4DE0-A904-3DF45A781907}"/>
          </ac:spMkLst>
        </pc:spChg>
        <pc:spChg chg="mod">
          <ac:chgData name="Shubhangi Sanyal" userId="39dff6b889cd96ed" providerId="LiveId" clId="{70882BFA-95F5-450D-AB03-87D5235AF2E8}" dt="2022-04-13T11:56:44.005" v="10" actId="207"/>
          <ac:spMkLst>
            <pc:docMk/>
            <pc:sldMk cId="0" sldId="256"/>
            <ac:spMk id="559" creationId="{55ECF615-ED97-41F7-9308-FF330A6AFC33}"/>
          </ac:spMkLst>
        </pc:spChg>
        <pc:spChg chg="mod">
          <ac:chgData name="Shubhangi Sanyal" userId="39dff6b889cd96ed" providerId="LiveId" clId="{70882BFA-95F5-450D-AB03-87D5235AF2E8}" dt="2022-04-13T11:56:44.005" v="10" actId="207"/>
          <ac:spMkLst>
            <pc:docMk/>
            <pc:sldMk cId="0" sldId="256"/>
            <ac:spMk id="560" creationId="{975D8FBA-F758-4CDC-8B42-54B15CDFEDDD}"/>
          </ac:spMkLst>
        </pc:spChg>
        <pc:spChg chg="mod">
          <ac:chgData name="Shubhangi Sanyal" userId="39dff6b889cd96ed" providerId="LiveId" clId="{70882BFA-95F5-450D-AB03-87D5235AF2E8}" dt="2022-04-13T11:56:44.005" v="10" actId="207"/>
          <ac:spMkLst>
            <pc:docMk/>
            <pc:sldMk cId="0" sldId="256"/>
            <ac:spMk id="561" creationId="{C3F42724-8DEA-4402-80C6-1BF5997E9EE3}"/>
          </ac:spMkLst>
        </pc:spChg>
        <pc:spChg chg="mod">
          <ac:chgData name="Shubhangi Sanyal" userId="39dff6b889cd96ed" providerId="LiveId" clId="{70882BFA-95F5-450D-AB03-87D5235AF2E8}" dt="2022-04-13T11:56:44.005" v="10" actId="207"/>
          <ac:spMkLst>
            <pc:docMk/>
            <pc:sldMk cId="0" sldId="256"/>
            <ac:spMk id="562" creationId="{C41AD6C6-B989-42BA-9EFC-272180F97E8C}"/>
          </ac:spMkLst>
        </pc:spChg>
        <pc:spChg chg="mod">
          <ac:chgData name="Shubhangi Sanyal" userId="39dff6b889cd96ed" providerId="LiveId" clId="{70882BFA-95F5-450D-AB03-87D5235AF2E8}" dt="2022-04-13T11:56:44.005" v="10" actId="207"/>
          <ac:spMkLst>
            <pc:docMk/>
            <pc:sldMk cId="0" sldId="256"/>
            <ac:spMk id="563" creationId="{E95FC85A-F1AB-465E-850F-A57B4FAC8082}"/>
          </ac:spMkLst>
        </pc:spChg>
        <pc:spChg chg="mod">
          <ac:chgData name="Shubhangi Sanyal" userId="39dff6b889cd96ed" providerId="LiveId" clId="{70882BFA-95F5-450D-AB03-87D5235AF2E8}" dt="2022-04-13T11:56:44.005" v="10" actId="207"/>
          <ac:spMkLst>
            <pc:docMk/>
            <pc:sldMk cId="0" sldId="256"/>
            <ac:spMk id="564" creationId="{827E2BAF-2FCE-46F1-92D8-71269AA84EFB}"/>
          </ac:spMkLst>
        </pc:spChg>
        <pc:spChg chg="mod">
          <ac:chgData name="Shubhangi Sanyal" userId="39dff6b889cd96ed" providerId="LiveId" clId="{70882BFA-95F5-450D-AB03-87D5235AF2E8}" dt="2022-04-13T11:56:44.005" v="10" actId="207"/>
          <ac:spMkLst>
            <pc:docMk/>
            <pc:sldMk cId="0" sldId="256"/>
            <ac:spMk id="565" creationId="{9ED68AD5-08BC-4998-9CE6-FD455ABEB9F1}"/>
          </ac:spMkLst>
        </pc:spChg>
        <pc:spChg chg="mod">
          <ac:chgData name="Shubhangi Sanyal" userId="39dff6b889cd96ed" providerId="LiveId" clId="{70882BFA-95F5-450D-AB03-87D5235AF2E8}" dt="2022-04-13T11:56:44.005" v="10" actId="207"/>
          <ac:spMkLst>
            <pc:docMk/>
            <pc:sldMk cId="0" sldId="256"/>
            <ac:spMk id="566" creationId="{54D021A9-8ABF-4F39-A5A2-5A65244AAC97}"/>
          </ac:spMkLst>
        </pc:spChg>
        <pc:spChg chg="mod">
          <ac:chgData name="Shubhangi Sanyal" userId="39dff6b889cd96ed" providerId="LiveId" clId="{70882BFA-95F5-450D-AB03-87D5235AF2E8}" dt="2022-04-13T11:56:44.005" v="10" actId="207"/>
          <ac:spMkLst>
            <pc:docMk/>
            <pc:sldMk cId="0" sldId="256"/>
            <ac:spMk id="567" creationId="{22F7A56E-5FF5-4E80-AA99-4FB87A96391A}"/>
          </ac:spMkLst>
        </pc:spChg>
        <pc:spChg chg="mod">
          <ac:chgData name="Shubhangi Sanyal" userId="39dff6b889cd96ed" providerId="LiveId" clId="{70882BFA-95F5-450D-AB03-87D5235AF2E8}" dt="2022-04-13T11:56:44.005" v="10" actId="207"/>
          <ac:spMkLst>
            <pc:docMk/>
            <pc:sldMk cId="0" sldId="256"/>
            <ac:spMk id="568" creationId="{0B36F991-944E-424F-BE48-CDFE586B35BD}"/>
          </ac:spMkLst>
        </pc:spChg>
        <pc:spChg chg="mod">
          <ac:chgData name="Shubhangi Sanyal" userId="39dff6b889cd96ed" providerId="LiveId" clId="{70882BFA-95F5-450D-AB03-87D5235AF2E8}" dt="2022-04-13T11:56:44.005" v="10" actId="207"/>
          <ac:spMkLst>
            <pc:docMk/>
            <pc:sldMk cId="0" sldId="256"/>
            <ac:spMk id="569" creationId="{79B0F212-09E4-4F7D-87BD-441FAF2A0B74}"/>
          </ac:spMkLst>
        </pc:spChg>
        <pc:spChg chg="mod">
          <ac:chgData name="Shubhangi Sanyal" userId="39dff6b889cd96ed" providerId="LiveId" clId="{70882BFA-95F5-450D-AB03-87D5235AF2E8}" dt="2022-04-13T11:56:44.005" v="10" actId="207"/>
          <ac:spMkLst>
            <pc:docMk/>
            <pc:sldMk cId="0" sldId="256"/>
            <ac:spMk id="570" creationId="{69AAAA6B-1711-443C-8006-39B73E1BAB06}"/>
          </ac:spMkLst>
        </pc:spChg>
        <pc:spChg chg="mod">
          <ac:chgData name="Shubhangi Sanyal" userId="39dff6b889cd96ed" providerId="LiveId" clId="{70882BFA-95F5-450D-AB03-87D5235AF2E8}" dt="2022-04-13T11:56:44.005" v="10" actId="207"/>
          <ac:spMkLst>
            <pc:docMk/>
            <pc:sldMk cId="0" sldId="256"/>
            <ac:spMk id="571" creationId="{519DA8F4-7A02-4B68-898C-C918AD5692F8}"/>
          </ac:spMkLst>
        </pc:spChg>
        <pc:spChg chg="mod">
          <ac:chgData name="Shubhangi Sanyal" userId="39dff6b889cd96ed" providerId="LiveId" clId="{70882BFA-95F5-450D-AB03-87D5235AF2E8}" dt="2022-04-13T11:56:44.005" v="10" actId="207"/>
          <ac:spMkLst>
            <pc:docMk/>
            <pc:sldMk cId="0" sldId="256"/>
            <ac:spMk id="572" creationId="{B84BEBB2-B2A2-4377-9F88-7D84A42A5658}"/>
          </ac:spMkLst>
        </pc:spChg>
        <pc:spChg chg="mod">
          <ac:chgData name="Shubhangi Sanyal" userId="39dff6b889cd96ed" providerId="LiveId" clId="{70882BFA-95F5-450D-AB03-87D5235AF2E8}" dt="2022-04-13T11:56:44.005" v="10" actId="207"/>
          <ac:spMkLst>
            <pc:docMk/>
            <pc:sldMk cId="0" sldId="256"/>
            <ac:spMk id="573" creationId="{ADD864E7-7741-475B-B9D0-FA3682A15923}"/>
          </ac:spMkLst>
        </pc:spChg>
        <pc:spChg chg="mod">
          <ac:chgData name="Shubhangi Sanyal" userId="39dff6b889cd96ed" providerId="LiveId" clId="{70882BFA-95F5-450D-AB03-87D5235AF2E8}" dt="2022-04-13T11:56:44.005" v="10" actId="207"/>
          <ac:spMkLst>
            <pc:docMk/>
            <pc:sldMk cId="0" sldId="256"/>
            <ac:spMk id="574" creationId="{25FD30DF-C6BC-4F85-B18B-BA949115F2DE}"/>
          </ac:spMkLst>
        </pc:spChg>
        <pc:spChg chg="mod">
          <ac:chgData name="Shubhangi Sanyal" userId="39dff6b889cd96ed" providerId="LiveId" clId="{70882BFA-95F5-450D-AB03-87D5235AF2E8}" dt="2022-04-13T11:56:44.005" v="10" actId="207"/>
          <ac:spMkLst>
            <pc:docMk/>
            <pc:sldMk cId="0" sldId="256"/>
            <ac:spMk id="575" creationId="{1E3F29BF-AB13-4B31-B87D-8BAC83E0F004}"/>
          </ac:spMkLst>
        </pc:spChg>
        <pc:spChg chg="mod">
          <ac:chgData name="Shubhangi Sanyal" userId="39dff6b889cd96ed" providerId="LiveId" clId="{70882BFA-95F5-450D-AB03-87D5235AF2E8}" dt="2022-04-13T11:56:44.005" v="10" actId="207"/>
          <ac:spMkLst>
            <pc:docMk/>
            <pc:sldMk cId="0" sldId="256"/>
            <ac:spMk id="576" creationId="{02C0EC8F-0932-42F9-818E-706F31711FDA}"/>
          </ac:spMkLst>
        </pc:spChg>
        <pc:spChg chg="mod">
          <ac:chgData name="Shubhangi Sanyal" userId="39dff6b889cd96ed" providerId="LiveId" clId="{70882BFA-95F5-450D-AB03-87D5235AF2E8}" dt="2022-04-13T11:56:44.005" v="10" actId="207"/>
          <ac:spMkLst>
            <pc:docMk/>
            <pc:sldMk cId="0" sldId="256"/>
            <ac:spMk id="577" creationId="{0F886185-3B0C-4917-8092-9F129E7E9CB3}"/>
          </ac:spMkLst>
        </pc:spChg>
        <pc:spChg chg="mod">
          <ac:chgData name="Shubhangi Sanyal" userId="39dff6b889cd96ed" providerId="LiveId" clId="{70882BFA-95F5-450D-AB03-87D5235AF2E8}" dt="2022-04-13T11:56:44.005" v="10" actId="207"/>
          <ac:spMkLst>
            <pc:docMk/>
            <pc:sldMk cId="0" sldId="256"/>
            <ac:spMk id="578" creationId="{D6D3C9E2-E4AE-407D-AA92-EABF16F5534A}"/>
          </ac:spMkLst>
        </pc:spChg>
        <pc:spChg chg="mod">
          <ac:chgData name="Shubhangi Sanyal" userId="39dff6b889cd96ed" providerId="LiveId" clId="{70882BFA-95F5-450D-AB03-87D5235AF2E8}" dt="2022-04-13T11:56:44.005" v="10" actId="207"/>
          <ac:spMkLst>
            <pc:docMk/>
            <pc:sldMk cId="0" sldId="256"/>
            <ac:spMk id="579" creationId="{7BB3B8BA-EFE9-4BF3-A438-3C712FFCAE11}"/>
          </ac:spMkLst>
        </pc:spChg>
        <pc:spChg chg="mod">
          <ac:chgData name="Shubhangi Sanyal" userId="39dff6b889cd96ed" providerId="LiveId" clId="{70882BFA-95F5-450D-AB03-87D5235AF2E8}" dt="2022-04-13T11:56:44.005" v="10" actId="207"/>
          <ac:spMkLst>
            <pc:docMk/>
            <pc:sldMk cId="0" sldId="256"/>
            <ac:spMk id="580" creationId="{557C98BF-8B09-484D-A984-9FF90E147877}"/>
          </ac:spMkLst>
        </pc:spChg>
        <pc:spChg chg="mod">
          <ac:chgData name="Shubhangi Sanyal" userId="39dff6b889cd96ed" providerId="LiveId" clId="{70882BFA-95F5-450D-AB03-87D5235AF2E8}" dt="2022-04-13T11:56:44.005" v="10" actId="207"/>
          <ac:spMkLst>
            <pc:docMk/>
            <pc:sldMk cId="0" sldId="256"/>
            <ac:spMk id="581" creationId="{67E977EC-9531-48A8-9872-BCC2C09B44E9}"/>
          </ac:spMkLst>
        </pc:spChg>
        <pc:spChg chg="mod">
          <ac:chgData name="Shubhangi Sanyal" userId="39dff6b889cd96ed" providerId="LiveId" clId="{70882BFA-95F5-450D-AB03-87D5235AF2E8}" dt="2022-04-13T11:56:44.005" v="10" actId="207"/>
          <ac:spMkLst>
            <pc:docMk/>
            <pc:sldMk cId="0" sldId="256"/>
            <ac:spMk id="582" creationId="{D3E20B78-1A93-418A-8C59-2A9C78CC40C7}"/>
          </ac:spMkLst>
        </pc:spChg>
        <pc:spChg chg="mod">
          <ac:chgData name="Shubhangi Sanyal" userId="39dff6b889cd96ed" providerId="LiveId" clId="{70882BFA-95F5-450D-AB03-87D5235AF2E8}" dt="2022-04-13T11:56:44.005" v="10" actId="207"/>
          <ac:spMkLst>
            <pc:docMk/>
            <pc:sldMk cId="0" sldId="256"/>
            <ac:spMk id="583" creationId="{9D1CB34F-D187-4A42-ADEE-00AFB214974A}"/>
          </ac:spMkLst>
        </pc:spChg>
        <pc:spChg chg="mod">
          <ac:chgData name="Shubhangi Sanyal" userId="39dff6b889cd96ed" providerId="LiveId" clId="{70882BFA-95F5-450D-AB03-87D5235AF2E8}" dt="2022-04-13T11:56:44.005" v="10" actId="207"/>
          <ac:spMkLst>
            <pc:docMk/>
            <pc:sldMk cId="0" sldId="256"/>
            <ac:spMk id="584" creationId="{F62C12BF-2F06-42F6-BA55-E1B78F408199}"/>
          </ac:spMkLst>
        </pc:spChg>
        <pc:spChg chg="mod">
          <ac:chgData name="Shubhangi Sanyal" userId="39dff6b889cd96ed" providerId="LiveId" clId="{70882BFA-95F5-450D-AB03-87D5235AF2E8}" dt="2022-04-13T11:56:44.005" v="10" actId="207"/>
          <ac:spMkLst>
            <pc:docMk/>
            <pc:sldMk cId="0" sldId="256"/>
            <ac:spMk id="585" creationId="{1EE5259E-D058-45E5-9B49-C6698D212B73}"/>
          </ac:spMkLst>
        </pc:spChg>
        <pc:spChg chg="mod">
          <ac:chgData name="Shubhangi Sanyal" userId="39dff6b889cd96ed" providerId="LiveId" clId="{70882BFA-95F5-450D-AB03-87D5235AF2E8}" dt="2022-04-13T11:56:44.005" v="10" actId="207"/>
          <ac:spMkLst>
            <pc:docMk/>
            <pc:sldMk cId="0" sldId="256"/>
            <ac:spMk id="586" creationId="{B7F61636-3CCA-4639-B27D-18948F0570DC}"/>
          </ac:spMkLst>
        </pc:spChg>
        <pc:spChg chg="mod">
          <ac:chgData name="Shubhangi Sanyal" userId="39dff6b889cd96ed" providerId="LiveId" clId="{70882BFA-95F5-450D-AB03-87D5235AF2E8}" dt="2022-04-13T11:56:44.005" v="10" actId="207"/>
          <ac:spMkLst>
            <pc:docMk/>
            <pc:sldMk cId="0" sldId="256"/>
            <ac:spMk id="587" creationId="{2E35A592-79C1-44B7-9406-C84846842468}"/>
          </ac:spMkLst>
        </pc:spChg>
        <pc:spChg chg="mod">
          <ac:chgData name="Shubhangi Sanyal" userId="39dff6b889cd96ed" providerId="LiveId" clId="{70882BFA-95F5-450D-AB03-87D5235AF2E8}" dt="2022-04-13T11:56:44.005" v="10" actId="207"/>
          <ac:spMkLst>
            <pc:docMk/>
            <pc:sldMk cId="0" sldId="256"/>
            <ac:spMk id="588" creationId="{89ADB879-D804-4EF2-82F6-054ACB4CA9DA}"/>
          </ac:spMkLst>
        </pc:spChg>
        <pc:spChg chg="mod">
          <ac:chgData name="Shubhangi Sanyal" userId="39dff6b889cd96ed" providerId="LiveId" clId="{70882BFA-95F5-450D-AB03-87D5235AF2E8}" dt="2022-04-13T11:56:44.005" v="10" actId="207"/>
          <ac:spMkLst>
            <pc:docMk/>
            <pc:sldMk cId="0" sldId="256"/>
            <ac:spMk id="589" creationId="{82E5F48D-6AF3-42A5-96EA-0F0188851264}"/>
          </ac:spMkLst>
        </pc:spChg>
        <pc:spChg chg="mod">
          <ac:chgData name="Shubhangi Sanyal" userId="39dff6b889cd96ed" providerId="LiveId" clId="{70882BFA-95F5-450D-AB03-87D5235AF2E8}" dt="2022-04-13T11:56:44.005" v="10" actId="207"/>
          <ac:spMkLst>
            <pc:docMk/>
            <pc:sldMk cId="0" sldId="256"/>
            <ac:spMk id="590" creationId="{BBDEF3C7-D992-46BD-82C3-3E4D04329C0F}"/>
          </ac:spMkLst>
        </pc:spChg>
        <pc:spChg chg="mod">
          <ac:chgData name="Shubhangi Sanyal" userId="39dff6b889cd96ed" providerId="LiveId" clId="{70882BFA-95F5-450D-AB03-87D5235AF2E8}" dt="2022-04-13T11:56:44.005" v="10" actId="207"/>
          <ac:spMkLst>
            <pc:docMk/>
            <pc:sldMk cId="0" sldId="256"/>
            <ac:spMk id="591" creationId="{CF5EBC5C-770B-4B22-9181-E37CBB6D2C70}"/>
          </ac:spMkLst>
        </pc:spChg>
        <pc:spChg chg="mod">
          <ac:chgData name="Shubhangi Sanyal" userId="39dff6b889cd96ed" providerId="LiveId" clId="{70882BFA-95F5-450D-AB03-87D5235AF2E8}" dt="2022-04-13T11:56:44.005" v="10" actId="207"/>
          <ac:spMkLst>
            <pc:docMk/>
            <pc:sldMk cId="0" sldId="256"/>
            <ac:spMk id="592" creationId="{AE82792A-4A26-43A5-A6BC-0301473B1A9B}"/>
          </ac:spMkLst>
        </pc:spChg>
        <pc:spChg chg="mod">
          <ac:chgData name="Shubhangi Sanyal" userId="39dff6b889cd96ed" providerId="LiveId" clId="{70882BFA-95F5-450D-AB03-87D5235AF2E8}" dt="2022-04-13T11:56:44.005" v="10" actId="207"/>
          <ac:spMkLst>
            <pc:docMk/>
            <pc:sldMk cId="0" sldId="256"/>
            <ac:spMk id="593" creationId="{5C7AF15B-03A1-48B7-A9B0-E33F4D60C3E2}"/>
          </ac:spMkLst>
        </pc:spChg>
        <pc:spChg chg="mod">
          <ac:chgData name="Shubhangi Sanyal" userId="39dff6b889cd96ed" providerId="LiveId" clId="{70882BFA-95F5-450D-AB03-87D5235AF2E8}" dt="2022-04-13T11:56:44.005" v="10" actId="207"/>
          <ac:spMkLst>
            <pc:docMk/>
            <pc:sldMk cId="0" sldId="256"/>
            <ac:spMk id="594" creationId="{36DEE430-3A64-4A58-8BDB-E8F167FD5435}"/>
          </ac:spMkLst>
        </pc:spChg>
        <pc:spChg chg="mod">
          <ac:chgData name="Shubhangi Sanyal" userId="39dff6b889cd96ed" providerId="LiveId" clId="{70882BFA-95F5-450D-AB03-87D5235AF2E8}" dt="2022-04-13T11:56:44.005" v="10" actId="207"/>
          <ac:spMkLst>
            <pc:docMk/>
            <pc:sldMk cId="0" sldId="256"/>
            <ac:spMk id="595" creationId="{61CEF5E7-C543-4CEE-A135-F67EEBDAA60F}"/>
          </ac:spMkLst>
        </pc:spChg>
        <pc:spChg chg="mod">
          <ac:chgData name="Shubhangi Sanyal" userId="39dff6b889cd96ed" providerId="LiveId" clId="{70882BFA-95F5-450D-AB03-87D5235AF2E8}" dt="2022-04-13T11:56:44.005" v="10" actId="207"/>
          <ac:spMkLst>
            <pc:docMk/>
            <pc:sldMk cId="0" sldId="256"/>
            <ac:spMk id="596" creationId="{9F1B4535-E3C2-4058-8DF6-96E5C058594A}"/>
          </ac:spMkLst>
        </pc:spChg>
        <pc:spChg chg="mod">
          <ac:chgData name="Shubhangi Sanyal" userId="39dff6b889cd96ed" providerId="LiveId" clId="{70882BFA-95F5-450D-AB03-87D5235AF2E8}" dt="2022-04-13T11:56:44.005" v="10" actId="207"/>
          <ac:spMkLst>
            <pc:docMk/>
            <pc:sldMk cId="0" sldId="256"/>
            <ac:spMk id="597" creationId="{E193FF59-192E-4483-9F35-168F29D0FA9E}"/>
          </ac:spMkLst>
        </pc:spChg>
        <pc:spChg chg="mod">
          <ac:chgData name="Shubhangi Sanyal" userId="39dff6b889cd96ed" providerId="LiveId" clId="{70882BFA-95F5-450D-AB03-87D5235AF2E8}" dt="2022-04-13T11:56:44.005" v="10" actId="207"/>
          <ac:spMkLst>
            <pc:docMk/>
            <pc:sldMk cId="0" sldId="256"/>
            <ac:spMk id="598" creationId="{348E7E41-94DE-4333-BDAD-6135A8653AB1}"/>
          </ac:spMkLst>
        </pc:spChg>
        <pc:spChg chg="mod">
          <ac:chgData name="Shubhangi Sanyal" userId="39dff6b889cd96ed" providerId="LiveId" clId="{70882BFA-95F5-450D-AB03-87D5235AF2E8}" dt="2022-04-13T11:56:44.005" v="10" actId="207"/>
          <ac:spMkLst>
            <pc:docMk/>
            <pc:sldMk cId="0" sldId="256"/>
            <ac:spMk id="599" creationId="{BE807433-C192-4B90-ADC4-4927A9CC774B}"/>
          </ac:spMkLst>
        </pc:spChg>
        <pc:spChg chg="mod">
          <ac:chgData name="Shubhangi Sanyal" userId="39dff6b889cd96ed" providerId="LiveId" clId="{70882BFA-95F5-450D-AB03-87D5235AF2E8}" dt="2022-04-13T11:56:44.005" v="10" actId="207"/>
          <ac:spMkLst>
            <pc:docMk/>
            <pc:sldMk cId="0" sldId="256"/>
            <ac:spMk id="600" creationId="{0D866055-FE68-4534-8DD8-DE3D95AACE7D}"/>
          </ac:spMkLst>
        </pc:spChg>
        <pc:spChg chg="mod">
          <ac:chgData name="Shubhangi Sanyal" userId="39dff6b889cd96ed" providerId="LiveId" clId="{70882BFA-95F5-450D-AB03-87D5235AF2E8}" dt="2022-04-13T11:56:44.005" v="10" actId="207"/>
          <ac:spMkLst>
            <pc:docMk/>
            <pc:sldMk cId="0" sldId="256"/>
            <ac:spMk id="601" creationId="{CB04BDFB-8167-47BF-93E6-F695465BD311}"/>
          </ac:spMkLst>
        </pc:spChg>
        <pc:spChg chg="mod">
          <ac:chgData name="Shubhangi Sanyal" userId="39dff6b889cd96ed" providerId="LiveId" clId="{70882BFA-95F5-450D-AB03-87D5235AF2E8}" dt="2022-04-13T11:56:44.005" v="10" actId="207"/>
          <ac:spMkLst>
            <pc:docMk/>
            <pc:sldMk cId="0" sldId="256"/>
            <ac:spMk id="602" creationId="{07A131BB-C26C-46F7-AE12-5831B63287AB}"/>
          </ac:spMkLst>
        </pc:spChg>
        <pc:spChg chg="mod">
          <ac:chgData name="Shubhangi Sanyal" userId="39dff6b889cd96ed" providerId="LiveId" clId="{70882BFA-95F5-450D-AB03-87D5235AF2E8}" dt="2022-04-13T11:56:44.005" v="10" actId="207"/>
          <ac:spMkLst>
            <pc:docMk/>
            <pc:sldMk cId="0" sldId="256"/>
            <ac:spMk id="603" creationId="{FF64277A-9236-4A08-8E68-65A716044E47}"/>
          </ac:spMkLst>
        </pc:spChg>
        <pc:spChg chg="mod">
          <ac:chgData name="Shubhangi Sanyal" userId="39dff6b889cd96ed" providerId="LiveId" clId="{70882BFA-95F5-450D-AB03-87D5235AF2E8}" dt="2022-04-13T11:56:44.005" v="10" actId="207"/>
          <ac:spMkLst>
            <pc:docMk/>
            <pc:sldMk cId="0" sldId="256"/>
            <ac:spMk id="604" creationId="{2B7C732A-36B7-441D-9520-85B04F89A967}"/>
          </ac:spMkLst>
        </pc:spChg>
        <pc:spChg chg="mod">
          <ac:chgData name="Shubhangi Sanyal" userId="39dff6b889cd96ed" providerId="LiveId" clId="{70882BFA-95F5-450D-AB03-87D5235AF2E8}" dt="2022-04-13T11:56:44.005" v="10" actId="207"/>
          <ac:spMkLst>
            <pc:docMk/>
            <pc:sldMk cId="0" sldId="256"/>
            <ac:spMk id="605" creationId="{26E3F7EA-DFE4-460F-A8D3-228A1D4606A6}"/>
          </ac:spMkLst>
        </pc:spChg>
        <pc:spChg chg="mod">
          <ac:chgData name="Shubhangi Sanyal" userId="39dff6b889cd96ed" providerId="LiveId" clId="{70882BFA-95F5-450D-AB03-87D5235AF2E8}" dt="2022-04-13T11:56:44.005" v="10" actId="207"/>
          <ac:spMkLst>
            <pc:docMk/>
            <pc:sldMk cId="0" sldId="256"/>
            <ac:spMk id="606" creationId="{0FF9125B-9ACF-47E5-9AC3-D921A3CF65F4}"/>
          </ac:spMkLst>
        </pc:spChg>
        <pc:spChg chg="mod">
          <ac:chgData name="Shubhangi Sanyal" userId="39dff6b889cd96ed" providerId="LiveId" clId="{70882BFA-95F5-450D-AB03-87D5235AF2E8}" dt="2022-04-13T11:56:44.005" v="10" actId="207"/>
          <ac:spMkLst>
            <pc:docMk/>
            <pc:sldMk cId="0" sldId="256"/>
            <ac:spMk id="607" creationId="{9F255B86-A8EB-4009-BBB1-AB6A89083405}"/>
          </ac:spMkLst>
        </pc:spChg>
        <pc:spChg chg="mod">
          <ac:chgData name="Shubhangi Sanyal" userId="39dff6b889cd96ed" providerId="LiveId" clId="{70882BFA-95F5-450D-AB03-87D5235AF2E8}" dt="2022-04-13T11:56:44.005" v="10" actId="207"/>
          <ac:spMkLst>
            <pc:docMk/>
            <pc:sldMk cId="0" sldId="256"/>
            <ac:spMk id="608" creationId="{CCFC04EF-EF71-4EAA-8CE2-DF69CB5522AE}"/>
          </ac:spMkLst>
        </pc:spChg>
        <pc:spChg chg="mod">
          <ac:chgData name="Shubhangi Sanyal" userId="39dff6b889cd96ed" providerId="LiveId" clId="{70882BFA-95F5-450D-AB03-87D5235AF2E8}" dt="2022-04-13T11:56:44.005" v="10" actId="207"/>
          <ac:spMkLst>
            <pc:docMk/>
            <pc:sldMk cId="0" sldId="256"/>
            <ac:spMk id="609" creationId="{D3CCD89B-D559-4C37-A733-516F32A20DE7}"/>
          </ac:spMkLst>
        </pc:spChg>
        <pc:spChg chg="mod">
          <ac:chgData name="Shubhangi Sanyal" userId="39dff6b889cd96ed" providerId="LiveId" clId="{70882BFA-95F5-450D-AB03-87D5235AF2E8}" dt="2022-04-13T11:56:44.005" v="10" actId="207"/>
          <ac:spMkLst>
            <pc:docMk/>
            <pc:sldMk cId="0" sldId="256"/>
            <ac:spMk id="610" creationId="{4A34BA05-E85F-47F5-BEEC-D6C08C4C9EAD}"/>
          </ac:spMkLst>
        </pc:spChg>
        <pc:spChg chg="mod">
          <ac:chgData name="Shubhangi Sanyal" userId="39dff6b889cd96ed" providerId="LiveId" clId="{70882BFA-95F5-450D-AB03-87D5235AF2E8}" dt="2022-04-13T11:56:44.005" v="10" actId="207"/>
          <ac:spMkLst>
            <pc:docMk/>
            <pc:sldMk cId="0" sldId="256"/>
            <ac:spMk id="611" creationId="{F13E13E1-CF05-438B-8501-A85F63DBE5B6}"/>
          </ac:spMkLst>
        </pc:spChg>
        <pc:spChg chg="mod">
          <ac:chgData name="Shubhangi Sanyal" userId="39dff6b889cd96ed" providerId="LiveId" clId="{70882BFA-95F5-450D-AB03-87D5235AF2E8}" dt="2022-04-13T11:56:44.005" v="10" actId="207"/>
          <ac:spMkLst>
            <pc:docMk/>
            <pc:sldMk cId="0" sldId="256"/>
            <ac:spMk id="612" creationId="{391804F6-367A-4602-A5A5-2D048DEA6B3E}"/>
          </ac:spMkLst>
        </pc:spChg>
        <pc:spChg chg="mod">
          <ac:chgData name="Shubhangi Sanyal" userId="39dff6b889cd96ed" providerId="LiveId" clId="{70882BFA-95F5-450D-AB03-87D5235AF2E8}" dt="2022-04-13T11:56:44.005" v="10" actId="207"/>
          <ac:spMkLst>
            <pc:docMk/>
            <pc:sldMk cId="0" sldId="256"/>
            <ac:spMk id="613" creationId="{485FC3BF-028D-4D4F-9DE0-4509C55EC4D8}"/>
          </ac:spMkLst>
        </pc:spChg>
        <pc:spChg chg="mod">
          <ac:chgData name="Shubhangi Sanyal" userId="39dff6b889cd96ed" providerId="LiveId" clId="{70882BFA-95F5-450D-AB03-87D5235AF2E8}" dt="2022-04-13T11:56:44.005" v="10" actId="207"/>
          <ac:spMkLst>
            <pc:docMk/>
            <pc:sldMk cId="0" sldId="256"/>
            <ac:spMk id="614" creationId="{24FC7ADC-401B-400F-87BC-C9834A1D1E2D}"/>
          </ac:spMkLst>
        </pc:spChg>
        <pc:spChg chg="mod">
          <ac:chgData name="Shubhangi Sanyal" userId="39dff6b889cd96ed" providerId="LiveId" clId="{70882BFA-95F5-450D-AB03-87D5235AF2E8}" dt="2022-04-13T11:56:44.005" v="10" actId="207"/>
          <ac:spMkLst>
            <pc:docMk/>
            <pc:sldMk cId="0" sldId="256"/>
            <ac:spMk id="615" creationId="{695816D5-1D5A-4879-A5AB-45924AF330E2}"/>
          </ac:spMkLst>
        </pc:spChg>
        <pc:spChg chg="mod">
          <ac:chgData name="Shubhangi Sanyal" userId="39dff6b889cd96ed" providerId="LiveId" clId="{70882BFA-95F5-450D-AB03-87D5235AF2E8}" dt="2022-04-13T11:56:44.005" v="10" actId="207"/>
          <ac:spMkLst>
            <pc:docMk/>
            <pc:sldMk cId="0" sldId="256"/>
            <ac:spMk id="616" creationId="{D7A858FB-5E80-4FF9-B121-17646FF70F0B}"/>
          </ac:spMkLst>
        </pc:spChg>
        <pc:spChg chg="mod">
          <ac:chgData name="Shubhangi Sanyal" userId="39dff6b889cd96ed" providerId="LiveId" clId="{70882BFA-95F5-450D-AB03-87D5235AF2E8}" dt="2022-04-13T11:56:44.005" v="10" actId="207"/>
          <ac:spMkLst>
            <pc:docMk/>
            <pc:sldMk cId="0" sldId="256"/>
            <ac:spMk id="617" creationId="{CB1AF1BF-5951-44B8-BC61-955942E4C78F}"/>
          </ac:spMkLst>
        </pc:spChg>
        <pc:spChg chg="mod">
          <ac:chgData name="Shubhangi Sanyal" userId="39dff6b889cd96ed" providerId="LiveId" clId="{70882BFA-95F5-450D-AB03-87D5235AF2E8}" dt="2022-04-13T11:56:44.005" v="10" actId="207"/>
          <ac:spMkLst>
            <pc:docMk/>
            <pc:sldMk cId="0" sldId="256"/>
            <ac:spMk id="618" creationId="{9501F2E9-95CF-49BB-BF36-2A6FD539EBE7}"/>
          </ac:spMkLst>
        </pc:spChg>
        <pc:spChg chg="mod">
          <ac:chgData name="Shubhangi Sanyal" userId="39dff6b889cd96ed" providerId="LiveId" clId="{70882BFA-95F5-450D-AB03-87D5235AF2E8}" dt="2022-04-13T11:56:44.005" v="10" actId="207"/>
          <ac:spMkLst>
            <pc:docMk/>
            <pc:sldMk cId="0" sldId="256"/>
            <ac:spMk id="619" creationId="{A50B8D96-F932-44AD-A3CA-EF1794AE5255}"/>
          </ac:spMkLst>
        </pc:spChg>
        <pc:spChg chg="mod">
          <ac:chgData name="Shubhangi Sanyal" userId="39dff6b889cd96ed" providerId="LiveId" clId="{70882BFA-95F5-450D-AB03-87D5235AF2E8}" dt="2022-04-13T11:56:44.005" v="10" actId="207"/>
          <ac:spMkLst>
            <pc:docMk/>
            <pc:sldMk cId="0" sldId="256"/>
            <ac:spMk id="620" creationId="{FCF554EC-61CD-43C8-8C1B-CCFE2A1DE7B5}"/>
          </ac:spMkLst>
        </pc:spChg>
        <pc:spChg chg="mod">
          <ac:chgData name="Shubhangi Sanyal" userId="39dff6b889cd96ed" providerId="LiveId" clId="{70882BFA-95F5-450D-AB03-87D5235AF2E8}" dt="2022-04-13T11:56:44.005" v="10" actId="207"/>
          <ac:spMkLst>
            <pc:docMk/>
            <pc:sldMk cId="0" sldId="256"/>
            <ac:spMk id="621" creationId="{B97320E1-80D1-44FF-82F6-F0B7785B6F7C}"/>
          </ac:spMkLst>
        </pc:spChg>
        <pc:spChg chg="mod">
          <ac:chgData name="Shubhangi Sanyal" userId="39dff6b889cd96ed" providerId="LiveId" clId="{70882BFA-95F5-450D-AB03-87D5235AF2E8}" dt="2022-04-13T11:56:44.005" v="10" actId="207"/>
          <ac:spMkLst>
            <pc:docMk/>
            <pc:sldMk cId="0" sldId="256"/>
            <ac:spMk id="622" creationId="{911C6F88-3FD0-4F30-B28B-5533C21A41C7}"/>
          </ac:spMkLst>
        </pc:spChg>
        <pc:spChg chg="mod">
          <ac:chgData name="Shubhangi Sanyal" userId="39dff6b889cd96ed" providerId="LiveId" clId="{70882BFA-95F5-450D-AB03-87D5235AF2E8}" dt="2022-04-13T11:56:44.005" v="10" actId="207"/>
          <ac:spMkLst>
            <pc:docMk/>
            <pc:sldMk cId="0" sldId="256"/>
            <ac:spMk id="623" creationId="{8AB4AAFF-3090-4674-8822-17ABF6C210E8}"/>
          </ac:spMkLst>
        </pc:spChg>
        <pc:spChg chg="mod">
          <ac:chgData name="Shubhangi Sanyal" userId="39dff6b889cd96ed" providerId="LiveId" clId="{70882BFA-95F5-450D-AB03-87D5235AF2E8}" dt="2022-04-13T11:56:44.005" v="10" actId="207"/>
          <ac:spMkLst>
            <pc:docMk/>
            <pc:sldMk cId="0" sldId="256"/>
            <ac:spMk id="624" creationId="{21C8FF14-8DD9-4B2E-AECD-0134D0703E4A}"/>
          </ac:spMkLst>
        </pc:spChg>
        <pc:spChg chg="mod">
          <ac:chgData name="Shubhangi Sanyal" userId="39dff6b889cd96ed" providerId="LiveId" clId="{70882BFA-95F5-450D-AB03-87D5235AF2E8}" dt="2022-04-13T11:56:44.005" v="10" actId="207"/>
          <ac:spMkLst>
            <pc:docMk/>
            <pc:sldMk cId="0" sldId="256"/>
            <ac:spMk id="625" creationId="{92C6D8A7-0212-421E-9052-475148C71DB0}"/>
          </ac:spMkLst>
        </pc:spChg>
        <pc:spChg chg="mod">
          <ac:chgData name="Shubhangi Sanyal" userId="39dff6b889cd96ed" providerId="LiveId" clId="{70882BFA-95F5-450D-AB03-87D5235AF2E8}" dt="2022-04-13T11:56:44.005" v="10" actId="207"/>
          <ac:spMkLst>
            <pc:docMk/>
            <pc:sldMk cId="0" sldId="256"/>
            <ac:spMk id="626" creationId="{50699B05-A111-4E5D-9100-C2D3967A4AC7}"/>
          </ac:spMkLst>
        </pc:spChg>
        <pc:spChg chg="mod">
          <ac:chgData name="Shubhangi Sanyal" userId="39dff6b889cd96ed" providerId="LiveId" clId="{70882BFA-95F5-450D-AB03-87D5235AF2E8}" dt="2022-04-13T11:56:44.005" v="10" actId="207"/>
          <ac:spMkLst>
            <pc:docMk/>
            <pc:sldMk cId="0" sldId="256"/>
            <ac:spMk id="627" creationId="{D4B13064-A882-4163-807E-60B6CF67656F}"/>
          </ac:spMkLst>
        </pc:spChg>
        <pc:spChg chg="mod">
          <ac:chgData name="Shubhangi Sanyal" userId="39dff6b889cd96ed" providerId="LiveId" clId="{70882BFA-95F5-450D-AB03-87D5235AF2E8}" dt="2022-04-13T11:56:44.005" v="10" actId="207"/>
          <ac:spMkLst>
            <pc:docMk/>
            <pc:sldMk cId="0" sldId="256"/>
            <ac:spMk id="628" creationId="{CFF47050-9085-4BA3-80DD-169218525DA5}"/>
          </ac:spMkLst>
        </pc:spChg>
        <pc:spChg chg="mod">
          <ac:chgData name="Shubhangi Sanyal" userId="39dff6b889cd96ed" providerId="LiveId" clId="{70882BFA-95F5-450D-AB03-87D5235AF2E8}" dt="2022-04-13T11:56:44.005" v="10" actId="207"/>
          <ac:spMkLst>
            <pc:docMk/>
            <pc:sldMk cId="0" sldId="256"/>
            <ac:spMk id="629" creationId="{D2227483-2F89-4723-8D5D-62809AF507B4}"/>
          </ac:spMkLst>
        </pc:spChg>
        <pc:spChg chg="mod">
          <ac:chgData name="Shubhangi Sanyal" userId="39dff6b889cd96ed" providerId="LiveId" clId="{70882BFA-95F5-450D-AB03-87D5235AF2E8}" dt="2022-04-13T11:56:44.005" v="10" actId="207"/>
          <ac:spMkLst>
            <pc:docMk/>
            <pc:sldMk cId="0" sldId="256"/>
            <ac:spMk id="630" creationId="{F13C6CE9-AD55-4213-A216-8031C5A25B7F}"/>
          </ac:spMkLst>
        </pc:spChg>
        <pc:spChg chg="mod">
          <ac:chgData name="Shubhangi Sanyal" userId="39dff6b889cd96ed" providerId="LiveId" clId="{70882BFA-95F5-450D-AB03-87D5235AF2E8}" dt="2022-04-13T11:56:44.005" v="10" actId="207"/>
          <ac:spMkLst>
            <pc:docMk/>
            <pc:sldMk cId="0" sldId="256"/>
            <ac:spMk id="631" creationId="{60BED46F-3CF4-4E80-8AAA-542812BF2469}"/>
          </ac:spMkLst>
        </pc:spChg>
        <pc:spChg chg="mod">
          <ac:chgData name="Shubhangi Sanyal" userId="39dff6b889cd96ed" providerId="LiveId" clId="{70882BFA-95F5-450D-AB03-87D5235AF2E8}" dt="2022-04-13T11:56:44.005" v="10" actId="207"/>
          <ac:spMkLst>
            <pc:docMk/>
            <pc:sldMk cId="0" sldId="256"/>
            <ac:spMk id="632" creationId="{4FC317BD-CEDD-4769-B745-358C39986CC8}"/>
          </ac:spMkLst>
        </pc:spChg>
        <pc:spChg chg="mod">
          <ac:chgData name="Shubhangi Sanyal" userId="39dff6b889cd96ed" providerId="LiveId" clId="{70882BFA-95F5-450D-AB03-87D5235AF2E8}" dt="2022-04-13T11:56:44.005" v="10" actId="207"/>
          <ac:spMkLst>
            <pc:docMk/>
            <pc:sldMk cId="0" sldId="256"/>
            <ac:spMk id="633" creationId="{247ED922-1E3E-4929-84A0-076148DE2FB4}"/>
          </ac:spMkLst>
        </pc:spChg>
        <pc:spChg chg="mod">
          <ac:chgData name="Shubhangi Sanyal" userId="39dff6b889cd96ed" providerId="LiveId" clId="{70882BFA-95F5-450D-AB03-87D5235AF2E8}" dt="2022-04-13T11:56:44.005" v="10" actId="207"/>
          <ac:spMkLst>
            <pc:docMk/>
            <pc:sldMk cId="0" sldId="256"/>
            <ac:spMk id="634" creationId="{5ADDB939-1C68-47DD-831B-7BDC3A6EB6D8}"/>
          </ac:spMkLst>
        </pc:spChg>
        <pc:spChg chg="mod">
          <ac:chgData name="Shubhangi Sanyal" userId="39dff6b889cd96ed" providerId="LiveId" clId="{70882BFA-95F5-450D-AB03-87D5235AF2E8}" dt="2022-04-13T11:56:44.005" v="10" actId="207"/>
          <ac:spMkLst>
            <pc:docMk/>
            <pc:sldMk cId="0" sldId="256"/>
            <ac:spMk id="635" creationId="{DA26C3FF-4BC7-473A-86C6-5A86D818D64E}"/>
          </ac:spMkLst>
        </pc:spChg>
        <pc:spChg chg="mod">
          <ac:chgData name="Shubhangi Sanyal" userId="39dff6b889cd96ed" providerId="LiveId" clId="{70882BFA-95F5-450D-AB03-87D5235AF2E8}" dt="2022-04-13T11:56:44.005" v="10" actId="207"/>
          <ac:spMkLst>
            <pc:docMk/>
            <pc:sldMk cId="0" sldId="256"/>
            <ac:spMk id="636" creationId="{00755B8B-A776-44D0-875D-B523BAD3941C}"/>
          </ac:spMkLst>
        </pc:spChg>
        <pc:spChg chg="mod">
          <ac:chgData name="Shubhangi Sanyal" userId="39dff6b889cd96ed" providerId="LiveId" clId="{70882BFA-95F5-450D-AB03-87D5235AF2E8}" dt="2022-04-13T11:56:44.005" v="10" actId="207"/>
          <ac:spMkLst>
            <pc:docMk/>
            <pc:sldMk cId="0" sldId="256"/>
            <ac:spMk id="637" creationId="{986551BA-2885-40A6-B20D-384FD6128A08}"/>
          </ac:spMkLst>
        </pc:spChg>
        <pc:spChg chg="mod">
          <ac:chgData name="Shubhangi Sanyal" userId="39dff6b889cd96ed" providerId="LiveId" clId="{70882BFA-95F5-450D-AB03-87D5235AF2E8}" dt="2022-04-13T11:56:44.005" v="10" actId="207"/>
          <ac:spMkLst>
            <pc:docMk/>
            <pc:sldMk cId="0" sldId="256"/>
            <ac:spMk id="638" creationId="{CFEE7651-3CD1-4885-92B0-FD65BA228B0F}"/>
          </ac:spMkLst>
        </pc:spChg>
        <pc:spChg chg="mod">
          <ac:chgData name="Shubhangi Sanyal" userId="39dff6b889cd96ed" providerId="LiveId" clId="{70882BFA-95F5-450D-AB03-87D5235AF2E8}" dt="2022-04-13T11:56:44.005" v="10" actId="207"/>
          <ac:spMkLst>
            <pc:docMk/>
            <pc:sldMk cId="0" sldId="256"/>
            <ac:spMk id="639" creationId="{4B8AB760-93C1-4CDE-BC70-E1FB81D29292}"/>
          </ac:spMkLst>
        </pc:spChg>
        <pc:spChg chg="mod">
          <ac:chgData name="Shubhangi Sanyal" userId="39dff6b889cd96ed" providerId="LiveId" clId="{70882BFA-95F5-450D-AB03-87D5235AF2E8}" dt="2022-04-13T11:56:44.005" v="10" actId="207"/>
          <ac:spMkLst>
            <pc:docMk/>
            <pc:sldMk cId="0" sldId="256"/>
            <ac:spMk id="640" creationId="{61C821CA-98DF-46C6-84BC-6D1D78D7D41A}"/>
          </ac:spMkLst>
        </pc:spChg>
        <pc:spChg chg="mod">
          <ac:chgData name="Shubhangi Sanyal" userId="39dff6b889cd96ed" providerId="LiveId" clId="{70882BFA-95F5-450D-AB03-87D5235AF2E8}" dt="2022-04-13T11:56:44.005" v="10" actId="207"/>
          <ac:spMkLst>
            <pc:docMk/>
            <pc:sldMk cId="0" sldId="256"/>
            <ac:spMk id="641" creationId="{4CD6FED3-B8D3-4D3A-A900-84E38AB84FBA}"/>
          </ac:spMkLst>
        </pc:spChg>
        <pc:spChg chg="mod">
          <ac:chgData name="Shubhangi Sanyal" userId="39dff6b889cd96ed" providerId="LiveId" clId="{70882BFA-95F5-450D-AB03-87D5235AF2E8}" dt="2022-04-13T11:56:44.005" v="10" actId="207"/>
          <ac:spMkLst>
            <pc:docMk/>
            <pc:sldMk cId="0" sldId="256"/>
            <ac:spMk id="642" creationId="{0B595D00-52E8-43A0-975E-3666A4EB59D8}"/>
          </ac:spMkLst>
        </pc:spChg>
        <pc:spChg chg="mod">
          <ac:chgData name="Shubhangi Sanyal" userId="39dff6b889cd96ed" providerId="LiveId" clId="{70882BFA-95F5-450D-AB03-87D5235AF2E8}" dt="2022-04-13T11:56:44.005" v="10" actId="207"/>
          <ac:spMkLst>
            <pc:docMk/>
            <pc:sldMk cId="0" sldId="256"/>
            <ac:spMk id="643" creationId="{912E1E6C-46F1-409B-BA4D-A19E4CD0C378}"/>
          </ac:spMkLst>
        </pc:spChg>
        <pc:spChg chg="mod">
          <ac:chgData name="Shubhangi Sanyal" userId="39dff6b889cd96ed" providerId="LiveId" clId="{70882BFA-95F5-450D-AB03-87D5235AF2E8}" dt="2022-04-13T11:56:44.005" v="10" actId="207"/>
          <ac:spMkLst>
            <pc:docMk/>
            <pc:sldMk cId="0" sldId="256"/>
            <ac:spMk id="644" creationId="{AB404DFB-4C89-4AD4-A803-16C3FE13C11B}"/>
          </ac:spMkLst>
        </pc:spChg>
        <pc:spChg chg="mod">
          <ac:chgData name="Shubhangi Sanyal" userId="39dff6b889cd96ed" providerId="LiveId" clId="{70882BFA-95F5-450D-AB03-87D5235AF2E8}" dt="2022-04-13T11:56:44.005" v="10" actId="207"/>
          <ac:spMkLst>
            <pc:docMk/>
            <pc:sldMk cId="0" sldId="256"/>
            <ac:spMk id="645" creationId="{26CA242C-9B51-4808-9029-4042113435AC}"/>
          </ac:spMkLst>
        </pc:spChg>
        <pc:spChg chg="mod">
          <ac:chgData name="Shubhangi Sanyal" userId="39dff6b889cd96ed" providerId="LiveId" clId="{70882BFA-95F5-450D-AB03-87D5235AF2E8}" dt="2022-04-13T11:56:44.005" v="10" actId="207"/>
          <ac:spMkLst>
            <pc:docMk/>
            <pc:sldMk cId="0" sldId="256"/>
            <ac:spMk id="646" creationId="{9916909F-2D14-44A3-B5FC-2FD01E453CB0}"/>
          </ac:spMkLst>
        </pc:spChg>
        <pc:spChg chg="mod">
          <ac:chgData name="Shubhangi Sanyal" userId="39dff6b889cd96ed" providerId="LiveId" clId="{70882BFA-95F5-450D-AB03-87D5235AF2E8}" dt="2022-04-13T11:56:44.005" v="10" actId="207"/>
          <ac:spMkLst>
            <pc:docMk/>
            <pc:sldMk cId="0" sldId="256"/>
            <ac:spMk id="647" creationId="{3B6C9936-6FC6-4D58-AF20-3CE05FE2D5E6}"/>
          </ac:spMkLst>
        </pc:spChg>
        <pc:spChg chg="mod">
          <ac:chgData name="Shubhangi Sanyal" userId="39dff6b889cd96ed" providerId="LiveId" clId="{70882BFA-95F5-450D-AB03-87D5235AF2E8}" dt="2022-04-13T11:56:44.005" v="10" actId="207"/>
          <ac:spMkLst>
            <pc:docMk/>
            <pc:sldMk cId="0" sldId="256"/>
            <ac:spMk id="648" creationId="{9DC588CF-61E3-455A-9451-25D76D363FCF}"/>
          </ac:spMkLst>
        </pc:spChg>
        <pc:spChg chg="mod">
          <ac:chgData name="Shubhangi Sanyal" userId="39dff6b889cd96ed" providerId="LiveId" clId="{70882BFA-95F5-450D-AB03-87D5235AF2E8}" dt="2022-04-13T11:56:44.005" v="10" actId="207"/>
          <ac:spMkLst>
            <pc:docMk/>
            <pc:sldMk cId="0" sldId="256"/>
            <ac:spMk id="649" creationId="{E910BC5A-B793-4C0A-8D99-0E13FC5E324F}"/>
          </ac:spMkLst>
        </pc:spChg>
        <pc:spChg chg="mod">
          <ac:chgData name="Shubhangi Sanyal" userId="39dff6b889cd96ed" providerId="LiveId" clId="{70882BFA-95F5-450D-AB03-87D5235AF2E8}" dt="2022-04-13T11:56:44.005" v="10" actId="207"/>
          <ac:spMkLst>
            <pc:docMk/>
            <pc:sldMk cId="0" sldId="256"/>
            <ac:spMk id="650" creationId="{A2073D5A-906E-4077-B3D7-10B6DDE88DAF}"/>
          </ac:spMkLst>
        </pc:spChg>
        <pc:spChg chg="mod">
          <ac:chgData name="Shubhangi Sanyal" userId="39dff6b889cd96ed" providerId="LiveId" clId="{70882BFA-95F5-450D-AB03-87D5235AF2E8}" dt="2022-04-13T11:56:44.005" v="10" actId="207"/>
          <ac:spMkLst>
            <pc:docMk/>
            <pc:sldMk cId="0" sldId="256"/>
            <ac:spMk id="651" creationId="{B68A2C89-80F6-428F-843D-A7ED95032FD1}"/>
          </ac:spMkLst>
        </pc:spChg>
        <pc:spChg chg="mod">
          <ac:chgData name="Shubhangi Sanyal" userId="39dff6b889cd96ed" providerId="LiveId" clId="{70882BFA-95F5-450D-AB03-87D5235AF2E8}" dt="2022-04-13T11:56:44.005" v="10" actId="207"/>
          <ac:spMkLst>
            <pc:docMk/>
            <pc:sldMk cId="0" sldId="256"/>
            <ac:spMk id="652" creationId="{CEBD06B6-F5AE-45B5-A472-99B61DF9B18D}"/>
          </ac:spMkLst>
        </pc:spChg>
        <pc:spChg chg="mod">
          <ac:chgData name="Shubhangi Sanyal" userId="39dff6b889cd96ed" providerId="LiveId" clId="{70882BFA-95F5-450D-AB03-87D5235AF2E8}" dt="2022-04-13T11:56:44.005" v="10" actId="207"/>
          <ac:spMkLst>
            <pc:docMk/>
            <pc:sldMk cId="0" sldId="256"/>
            <ac:spMk id="653" creationId="{F1099D23-00C9-4933-9EFF-1BD5FDF764DF}"/>
          </ac:spMkLst>
        </pc:spChg>
        <pc:spChg chg="mod">
          <ac:chgData name="Shubhangi Sanyal" userId="39dff6b889cd96ed" providerId="LiveId" clId="{70882BFA-95F5-450D-AB03-87D5235AF2E8}" dt="2022-04-13T11:56:44.005" v="10" actId="207"/>
          <ac:spMkLst>
            <pc:docMk/>
            <pc:sldMk cId="0" sldId="256"/>
            <ac:spMk id="654" creationId="{B7974C6E-101C-4A80-8445-90875DA9684F}"/>
          </ac:spMkLst>
        </pc:spChg>
        <pc:spChg chg="mod">
          <ac:chgData name="Shubhangi Sanyal" userId="39dff6b889cd96ed" providerId="LiveId" clId="{70882BFA-95F5-450D-AB03-87D5235AF2E8}" dt="2022-04-13T11:56:44.005" v="10" actId="207"/>
          <ac:spMkLst>
            <pc:docMk/>
            <pc:sldMk cId="0" sldId="256"/>
            <ac:spMk id="655" creationId="{4CD0FB4A-CAB4-4BDA-BDFF-DD73075A2866}"/>
          </ac:spMkLst>
        </pc:spChg>
        <pc:spChg chg="mod">
          <ac:chgData name="Shubhangi Sanyal" userId="39dff6b889cd96ed" providerId="LiveId" clId="{70882BFA-95F5-450D-AB03-87D5235AF2E8}" dt="2022-04-13T11:56:44.005" v="10" actId="207"/>
          <ac:spMkLst>
            <pc:docMk/>
            <pc:sldMk cId="0" sldId="256"/>
            <ac:spMk id="656" creationId="{8BA366DC-25E8-4BFF-ABFC-A5834E1429AD}"/>
          </ac:spMkLst>
        </pc:spChg>
        <pc:spChg chg="mod">
          <ac:chgData name="Shubhangi Sanyal" userId="39dff6b889cd96ed" providerId="LiveId" clId="{70882BFA-95F5-450D-AB03-87D5235AF2E8}" dt="2022-04-13T11:56:44.005" v="10" actId="207"/>
          <ac:spMkLst>
            <pc:docMk/>
            <pc:sldMk cId="0" sldId="256"/>
            <ac:spMk id="657" creationId="{9FBA2BC3-09D0-4763-9708-462F5E5D0C2A}"/>
          </ac:spMkLst>
        </pc:spChg>
        <pc:spChg chg="mod">
          <ac:chgData name="Shubhangi Sanyal" userId="39dff6b889cd96ed" providerId="LiveId" clId="{70882BFA-95F5-450D-AB03-87D5235AF2E8}" dt="2022-04-13T11:56:44.005" v="10" actId="207"/>
          <ac:spMkLst>
            <pc:docMk/>
            <pc:sldMk cId="0" sldId="256"/>
            <ac:spMk id="658" creationId="{7375D8C9-B605-4E48-8E83-F0A5EB51F351}"/>
          </ac:spMkLst>
        </pc:spChg>
        <pc:spChg chg="mod">
          <ac:chgData name="Shubhangi Sanyal" userId="39dff6b889cd96ed" providerId="LiveId" clId="{70882BFA-95F5-450D-AB03-87D5235AF2E8}" dt="2022-04-13T11:56:44.005" v="10" actId="207"/>
          <ac:spMkLst>
            <pc:docMk/>
            <pc:sldMk cId="0" sldId="256"/>
            <ac:spMk id="659" creationId="{005D0B46-65E9-4520-9E26-43A80685F950}"/>
          </ac:spMkLst>
        </pc:spChg>
        <pc:spChg chg="mod">
          <ac:chgData name="Shubhangi Sanyal" userId="39dff6b889cd96ed" providerId="LiveId" clId="{70882BFA-95F5-450D-AB03-87D5235AF2E8}" dt="2022-04-13T11:56:44.005" v="10" actId="207"/>
          <ac:spMkLst>
            <pc:docMk/>
            <pc:sldMk cId="0" sldId="256"/>
            <ac:spMk id="660" creationId="{B8648E7D-5338-4201-BACD-AAF40F4BC93E}"/>
          </ac:spMkLst>
        </pc:spChg>
        <pc:spChg chg="mod">
          <ac:chgData name="Shubhangi Sanyal" userId="39dff6b889cd96ed" providerId="LiveId" clId="{70882BFA-95F5-450D-AB03-87D5235AF2E8}" dt="2022-04-13T11:56:44.005" v="10" actId="207"/>
          <ac:spMkLst>
            <pc:docMk/>
            <pc:sldMk cId="0" sldId="256"/>
            <ac:spMk id="661" creationId="{FBE35E39-4812-4A2B-A00E-851EE94518D9}"/>
          </ac:spMkLst>
        </pc:spChg>
        <pc:spChg chg="mod">
          <ac:chgData name="Shubhangi Sanyal" userId="39dff6b889cd96ed" providerId="LiveId" clId="{70882BFA-95F5-450D-AB03-87D5235AF2E8}" dt="2022-04-13T11:56:44.005" v="10" actId="207"/>
          <ac:spMkLst>
            <pc:docMk/>
            <pc:sldMk cId="0" sldId="256"/>
            <ac:spMk id="662" creationId="{754E23D0-532D-41A7-B1BE-E2F41851FC51}"/>
          </ac:spMkLst>
        </pc:spChg>
        <pc:spChg chg="mod">
          <ac:chgData name="Shubhangi Sanyal" userId="39dff6b889cd96ed" providerId="LiveId" clId="{70882BFA-95F5-450D-AB03-87D5235AF2E8}" dt="2022-04-13T11:56:44.005" v="10" actId="207"/>
          <ac:spMkLst>
            <pc:docMk/>
            <pc:sldMk cId="0" sldId="256"/>
            <ac:spMk id="663" creationId="{A90844B5-1064-44E4-9F6C-C2A94F6C5EBE}"/>
          </ac:spMkLst>
        </pc:spChg>
        <pc:spChg chg="mod">
          <ac:chgData name="Shubhangi Sanyal" userId="39dff6b889cd96ed" providerId="LiveId" clId="{70882BFA-95F5-450D-AB03-87D5235AF2E8}" dt="2022-04-13T11:56:44.005" v="10" actId="207"/>
          <ac:spMkLst>
            <pc:docMk/>
            <pc:sldMk cId="0" sldId="256"/>
            <ac:spMk id="664" creationId="{FDBD7421-4D05-4F70-B377-B5A7D082007C}"/>
          </ac:spMkLst>
        </pc:spChg>
        <pc:spChg chg="mod">
          <ac:chgData name="Shubhangi Sanyal" userId="39dff6b889cd96ed" providerId="LiveId" clId="{70882BFA-95F5-450D-AB03-87D5235AF2E8}" dt="2022-04-13T11:56:44.005" v="10" actId="207"/>
          <ac:spMkLst>
            <pc:docMk/>
            <pc:sldMk cId="0" sldId="256"/>
            <ac:spMk id="665" creationId="{AFCE9C0B-862A-4063-B2FE-275A3FE21702}"/>
          </ac:spMkLst>
        </pc:spChg>
        <pc:spChg chg="mod">
          <ac:chgData name="Shubhangi Sanyal" userId="39dff6b889cd96ed" providerId="LiveId" clId="{70882BFA-95F5-450D-AB03-87D5235AF2E8}" dt="2022-04-13T11:56:44.005" v="10" actId="207"/>
          <ac:spMkLst>
            <pc:docMk/>
            <pc:sldMk cId="0" sldId="256"/>
            <ac:spMk id="666" creationId="{8076D3AB-77AA-45E5-A016-D56A422B4EBA}"/>
          </ac:spMkLst>
        </pc:spChg>
        <pc:spChg chg="mod">
          <ac:chgData name="Shubhangi Sanyal" userId="39dff6b889cd96ed" providerId="LiveId" clId="{70882BFA-95F5-450D-AB03-87D5235AF2E8}" dt="2022-04-13T11:56:44.005" v="10" actId="207"/>
          <ac:spMkLst>
            <pc:docMk/>
            <pc:sldMk cId="0" sldId="256"/>
            <ac:spMk id="667" creationId="{DDC21AB5-7BBE-4DBC-81C4-3612EF46E853}"/>
          </ac:spMkLst>
        </pc:spChg>
        <pc:spChg chg="mod">
          <ac:chgData name="Shubhangi Sanyal" userId="39dff6b889cd96ed" providerId="LiveId" clId="{70882BFA-95F5-450D-AB03-87D5235AF2E8}" dt="2022-04-13T11:56:44.005" v="10" actId="207"/>
          <ac:spMkLst>
            <pc:docMk/>
            <pc:sldMk cId="0" sldId="256"/>
            <ac:spMk id="668" creationId="{595474C5-F66C-4ADF-8356-3C10A8DD5648}"/>
          </ac:spMkLst>
        </pc:spChg>
        <pc:spChg chg="mod">
          <ac:chgData name="Shubhangi Sanyal" userId="39dff6b889cd96ed" providerId="LiveId" clId="{70882BFA-95F5-450D-AB03-87D5235AF2E8}" dt="2022-04-13T11:56:44.005" v="10" actId="207"/>
          <ac:spMkLst>
            <pc:docMk/>
            <pc:sldMk cId="0" sldId="256"/>
            <ac:spMk id="669" creationId="{68346DBF-CF0E-4FC4-84C2-6757621F19ED}"/>
          </ac:spMkLst>
        </pc:spChg>
        <pc:spChg chg="mod">
          <ac:chgData name="Shubhangi Sanyal" userId="39dff6b889cd96ed" providerId="LiveId" clId="{70882BFA-95F5-450D-AB03-87D5235AF2E8}" dt="2022-04-13T11:56:44.005" v="10" actId="207"/>
          <ac:spMkLst>
            <pc:docMk/>
            <pc:sldMk cId="0" sldId="256"/>
            <ac:spMk id="670" creationId="{EC1A9A5F-ABB0-4946-9E7B-DF479B080A90}"/>
          </ac:spMkLst>
        </pc:spChg>
        <pc:spChg chg="mod">
          <ac:chgData name="Shubhangi Sanyal" userId="39dff6b889cd96ed" providerId="LiveId" clId="{70882BFA-95F5-450D-AB03-87D5235AF2E8}" dt="2022-04-13T11:56:44.005" v="10" actId="207"/>
          <ac:spMkLst>
            <pc:docMk/>
            <pc:sldMk cId="0" sldId="256"/>
            <ac:spMk id="671" creationId="{3B8379E2-3819-4B11-A8BD-D1F99E96FE7C}"/>
          </ac:spMkLst>
        </pc:spChg>
        <pc:spChg chg="mod">
          <ac:chgData name="Shubhangi Sanyal" userId="39dff6b889cd96ed" providerId="LiveId" clId="{70882BFA-95F5-450D-AB03-87D5235AF2E8}" dt="2022-04-13T11:56:44.005" v="10" actId="207"/>
          <ac:spMkLst>
            <pc:docMk/>
            <pc:sldMk cId="0" sldId="256"/>
            <ac:spMk id="672" creationId="{693DF067-0CFA-44DA-B11A-0B4E2870B9F0}"/>
          </ac:spMkLst>
        </pc:spChg>
        <pc:spChg chg="mod">
          <ac:chgData name="Shubhangi Sanyal" userId="39dff6b889cd96ed" providerId="LiveId" clId="{70882BFA-95F5-450D-AB03-87D5235AF2E8}" dt="2022-04-13T11:56:44.005" v="10" actId="207"/>
          <ac:spMkLst>
            <pc:docMk/>
            <pc:sldMk cId="0" sldId="256"/>
            <ac:spMk id="673" creationId="{413E4DE5-9FB8-43AF-8C78-6C4D71B0963E}"/>
          </ac:spMkLst>
        </pc:spChg>
        <pc:spChg chg="mod">
          <ac:chgData name="Shubhangi Sanyal" userId="39dff6b889cd96ed" providerId="LiveId" clId="{70882BFA-95F5-450D-AB03-87D5235AF2E8}" dt="2022-04-13T11:56:44.005" v="10" actId="207"/>
          <ac:spMkLst>
            <pc:docMk/>
            <pc:sldMk cId="0" sldId="256"/>
            <ac:spMk id="674" creationId="{815ECF69-01D4-40E4-AF52-28FDF1BBEC7B}"/>
          </ac:spMkLst>
        </pc:spChg>
        <pc:spChg chg="mod">
          <ac:chgData name="Shubhangi Sanyal" userId="39dff6b889cd96ed" providerId="LiveId" clId="{70882BFA-95F5-450D-AB03-87D5235AF2E8}" dt="2022-04-13T11:56:44.005" v="10" actId="207"/>
          <ac:spMkLst>
            <pc:docMk/>
            <pc:sldMk cId="0" sldId="256"/>
            <ac:spMk id="675" creationId="{42E84D0B-9950-4E13-8D81-27F6BFF40161}"/>
          </ac:spMkLst>
        </pc:spChg>
        <pc:spChg chg="mod">
          <ac:chgData name="Shubhangi Sanyal" userId="39dff6b889cd96ed" providerId="LiveId" clId="{70882BFA-95F5-450D-AB03-87D5235AF2E8}" dt="2022-04-13T11:56:44.005" v="10" actId="207"/>
          <ac:spMkLst>
            <pc:docMk/>
            <pc:sldMk cId="0" sldId="256"/>
            <ac:spMk id="676" creationId="{61CDF9C0-D697-40A0-94B1-C38775077173}"/>
          </ac:spMkLst>
        </pc:spChg>
        <pc:spChg chg="mod">
          <ac:chgData name="Shubhangi Sanyal" userId="39dff6b889cd96ed" providerId="LiveId" clId="{70882BFA-95F5-450D-AB03-87D5235AF2E8}" dt="2022-04-13T11:56:44.005" v="10" actId="207"/>
          <ac:spMkLst>
            <pc:docMk/>
            <pc:sldMk cId="0" sldId="256"/>
            <ac:spMk id="677" creationId="{C5AD3303-8C71-43B0-B864-196C56849E19}"/>
          </ac:spMkLst>
        </pc:spChg>
        <pc:spChg chg="mod">
          <ac:chgData name="Shubhangi Sanyal" userId="39dff6b889cd96ed" providerId="LiveId" clId="{70882BFA-95F5-450D-AB03-87D5235AF2E8}" dt="2022-04-13T11:56:44.005" v="10" actId="207"/>
          <ac:spMkLst>
            <pc:docMk/>
            <pc:sldMk cId="0" sldId="256"/>
            <ac:spMk id="678" creationId="{4C5D04DD-4F32-43FA-A496-5E9B0FC95F8F}"/>
          </ac:spMkLst>
        </pc:spChg>
        <pc:spChg chg="mod">
          <ac:chgData name="Shubhangi Sanyal" userId="39dff6b889cd96ed" providerId="LiveId" clId="{70882BFA-95F5-450D-AB03-87D5235AF2E8}" dt="2022-04-13T11:56:44.005" v="10" actId="207"/>
          <ac:spMkLst>
            <pc:docMk/>
            <pc:sldMk cId="0" sldId="256"/>
            <ac:spMk id="679" creationId="{34C026D2-7D01-4C81-8558-AC4D9A98B815}"/>
          </ac:spMkLst>
        </pc:spChg>
        <pc:spChg chg="mod">
          <ac:chgData name="Shubhangi Sanyal" userId="39dff6b889cd96ed" providerId="LiveId" clId="{70882BFA-95F5-450D-AB03-87D5235AF2E8}" dt="2022-04-13T11:56:44.005" v="10" actId="207"/>
          <ac:spMkLst>
            <pc:docMk/>
            <pc:sldMk cId="0" sldId="256"/>
            <ac:spMk id="680" creationId="{431FF27A-4F9C-4A6B-9C00-90FDF1749128}"/>
          </ac:spMkLst>
        </pc:spChg>
        <pc:spChg chg="mod">
          <ac:chgData name="Shubhangi Sanyal" userId="39dff6b889cd96ed" providerId="LiveId" clId="{70882BFA-95F5-450D-AB03-87D5235AF2E8}" dt="2022-04-13T11:56:44.005" v="10" actId="207"/>
          <ac:spMkLst>
            <pc:docMk/>
            <pc:sldMk cId="0" sldId="256"/>
            <ac:spMk id="681" creationId="{12AB48EE-7C66-4988-AA4B-095F2A78D992}"/>
          </ac:spMkLst>
        </pc:spChg>
        <pc:spChg chg="mod">
          <ac:chgData name="Shubhangi Sanyal" userId="39dff6b889cd96ed" providerId="LiveId" clId="{70882BFA-95F5-450D-AB03-87D5235AF2E8}" dt="2022-04-13T11:56:44.005" v="10" actId="207"/>
          <ac:spMkLst>
            <pc:docMk/>
            <pc:sldMk cId="0" sldId="256"/>
            <ac:spMk id="682" creationId="{63286767-C86B-4FE2-8606-D7824DEC6FA6}"/>
          </ac:spMkLst>
        </pc:spChg>
        <pc:spChg chg="mod">
          <ac:chgData name="Shubhangi Sanyal" userId="39dff6b889cd96ed" providerId="LiveId" clId="{70882BFA-95F5-450D-AB03-87D5235AF2E8}" dt="2022-04-13T11:56:44.005" v="10" actId="207"/>
          <ac:spMkLst>
            <pc:docMk/>
            <pc:sldMk cId="0" sldId="256"/>
            <ac:spMk id="683" creationId="{06219461-19F0-4858-91FB-D3EE7673D7FB}"/>
          </ac:spMkLst>
        </pc:spChg>
        <pc:spChg chg="mod">
          <ac:chgData name="Shubhangi Sanyal" userId="39dff6b889cd96ed" providerId="LiveId" clId="{70882BFA-95F5-450D-AB03-87D5235AF2E8}" dt="2022-04-13T11:56:44.005" v="10" actId="207"/>
          <ac:spMkLst>
            <pc:docMk/>
            <pc:sldMk cId="0" sldId="256"/>
            <ac:spMk id="684" creationId="{9E338919-7E66-4F2C-A50A-4C380387EFD7}"/>
          </ac:spMkLst>
        </pc:spChg>
        <pc:spChg chg="mod">
          <ac:chgData name="Shubhangi Sanyal" userId="39dff6b889cd96ed" providerId="LiveId" clId="{70882BFA-95F5-450D-AB03-87D5235AF2E8}" dt="2022-04-13T11:56:44.005" v="10" actId="207"/>
          <ac:spMkLst>
            <pc:docMk/>
            <pc:sldMk cId="0" sldId="256"/>
            <ac:spMk id="685" creationId="{EA7F9426-419F-45D8-8BB4-9899862BF061}"/>
          </ac:spMkLst>
        </pc:spChg>
        <pc:spChg chg="mod">
          <ac:chgData name="Shubhangi Sanyal" userId="39dff6b889cd96ed" providerId="LiveId" clId="{70882BFA-95F5-450D-AB03-87D5235AF2E8}" dt="2022-04-13T11:56:44.005" v="10" actId="207"/>
          <ac:spMkLst>
            <pc:docMk/>
            <pc:sldMk cId="0" sldId="256"/>
            <ac:spMk id="686" creationId="{14C6AD6B-626F-47B6-8F33-9E60E1795988}"/>
          </ac:spMkLst>
        </pc:spChg>
        <pc:spChg chg="mod">
          <ac:chgData name="Shubhangi Sanyal" userId="39dff6b889cd96ed" providerId="LiveId" clId="{70882BFA-95F5-450D-AB03-87D5235AF2E8}" dt="2022-04-13T11:56:44.005" v="10" actId="207"/>
          <ac:spMkLst>
            <pc:docMk/>
            <pc:sldMk cId="0" sldId="256"/>
            <ac:spMk id="687" creationId="{2F55A98F-8DA1-4CEF-AFCF-47A9997ED3D5}"/>
          </ac:spMkLst>
        </pc:spChg>
        <pc:spChg chg="mod">
          <ac:chgData name="Shubhangi Sanyal" userId="39dff6b889cd96ed" providerId="LiveId" clId="{70882BFA-95F5-450D-AB03-87D5235AF2E8}" dt="2022-04-13T11:56:44.005" v="10" actId="207"/>
          <ac:spMkLst>
            <pc:docMk/>
            <pc:sldMk cId="0" sldId="256"/>
            <ac:spMk id="688" creationId="{19D6D7FD-7657-477B-A8A7-A2EFFA852B6B}"/>
          </ac:spMkLst>
        </pc:spChg>
        <pc:spChg chg="mod">
          <ac:chgData name="Shubhangi Sanyal" userId="39dff6b889cd96ed" providerId="LiveId" clId="{70882BFA-95F5-450D-AB03-87D5235AF2E8}" dt="2022-04-13T11:56:44.005" v="10" actId="207"/>
          <ac:spMkLst>
            <pc:docMk/>
            <pc:sldMk cId="0" sldId="256"/>
            <ac:spMk id="689" creationId="{F2A5C853-1987-491B-8E13-6DEBA42E7580}"/>
          </ac:spMkLst>
        </pc:spChg>
        <pc:spChg chg="mod">
          <ac:chgData name="Shubhangi Sanyal" userId="39dff6b889cd96ed" providerId="LiveId" clId="{70882BFA-95F5-450D-AB03-87D5235AF2E8}" dt="2022-04-13T11:56:44.005" v="10" actId="207"/>
          <ac:spMkLst>
            <pc:docMk/>
            <pc:sldMk cId="0" sldId="256"/>
            <ac:spMk id="690" creationId="{810A02D3-3B88-4545-A7CA-F7FA1BFCC4BC}"/>
          </ac:spMkLst>
        </pc:spChg>
        <pc:spChg chg="mod">
          <ac:chgData name="Shubhangi Sanyal" userId="39dff6b889cd96ed" providerId="LiveId" clId="{70882BFA-95F5-450D-AB03-87D5235AF2E8}" dt="2022-04-13T11:56:44.005" v="10" actId="207"/>
          <ac:spMkLst>
            <pc:docMk/>
            <pc:sldMk cId="0" sldId="256"/>
            <ac:spMk id="691" creationId="{879BDE28-7091-4C53-929A-ACFCC1B03491}"/>
          </ac:spMkLst>
        </pc:spChg>
        <pc:spChg chg="mod">
          <ac:chgData name="Shubhangi Sanyal" userId="39dff6b889cd96ed" providerId="LiveId" clId="{70882BFA-95F5-450D-AB03-87D5235AF2E8}" dt="2022-04-13T11:56:44.005" v="10" actId="207"/>
          <ac:spMkLst>
            <pc:docMk/>
            <pc:sldMk cId="0" sldId="256"/>
            <ac:spMk id="692" creationId="{F15B70C3-AC22-4601-85A3-6AFC892C019A}"/>
          </ac:spMkLst>
        </pc:spChg>
        <pc:spChg chg="mod">
          <ac:chgData name="Shubhangi Sanyal" userId="39dff6b889cd96ed" providerId="LiveId" clId="{70882BFA-95F5-450D-AB03-87D5235AF2E8}" dt="2022-04-13T11:56:44.005" v="10" actId="207"/>
          <ac:spMkLst>
            <pc:docMk/>
            <pc:sldMk cId="0" sldId="256"/>
            <ac:spMk id="693" creationId="{01E0DD15-CF07-48BA-B760-27B271192BAC}"/>
          </ac:spMkLst>
        </pc:spChg>
        <pc:spChg chg="mod">
          <ac:chgData name="Shubhangi Sanyal" userId="39dff6b889cd96ed" providerId="LiveId" clId="{70882BFA-95F5-450D-AB03-87D5235AF2E8}" dt="2022-04-13T11:56:44.005" v="10" actId="207"/>
          <ac:spMkLst>
            <pc:docMk/>
            <pc:sldMk cId="0" sldId="256"/>
            <ac:spMk id="694" creationId="{2C4B5FCC-D6FD-42E6-97BD-7BF0F8987185}"/>
          </ac:spMkLst>
        </pc:spChg>
        <pc:spChg chg="mod">
          <ac:chgData name="Shubhangi Sanyal" userId="39dff6b889cd96ed" providerId="LiveId" clId="{70882BFA-95F5-450D-AB03-87D5235AF2E8}" dt="2022-04-13T11:56:44.005" v="10" actId="207"/>
          <ac:spMkLst>
            <pc:docMk/>
            <pc:sldMk cId="0" sldId="256"/>
            <ac:spMk id="695" creationId="{DABE290E-4232-4D2E-917D-04EC3A3D092E}"/>
          </ac:spMkLst>
        </pc:spChg>
        <pc:spChg chg="mod">
          <ac:chgData name="Shubhangi Sanyal" userId="39dff6b889cd96ed" providerId="LiveId" clId="{70882BFA-95F5-450D-AB03-87D5235AF2E8}" dt="2022-04-13T11:56:44.005" v="10" actId="207"/>
          <ac:spMkLst>
            <pc:docMk/>
            <pc:sldMk cId="0" sldId="256"/>
            <ac:spMk id="696" creationId="{305910EF-EBEE-4DB3-89A0-D77EAFF0F2A7}"/>
          </ac:spMkLst>
        </pc:spChg>
        <pc:spChg chg="mod">
          <ac:chgData name="Shubhangi Sanyal" userId="39dff6b889cd96ed" providerId="LiveId" clId="{70882BFA-95F5-450D-AB03-87D5235AF2E8}" dt="2022-04-13T11:56:44.005" v="10" actId="207"/>
          <ac:spMkLst>
            <pc:docMk/>
            <pc:sldMk cId="0" sldId="256"/>
            <ac:spMk id="697" creationId="{EA3148DC-6308-4D0B-98DA-7071EE7604FF}"/>
          </ac:spMkLst>
        </pc:spChg>
        <pc:spChg chg="mod">
          <ac:chgData name="Shubhangi Sanyal" userId="39dff6b889cd96ed" providerId="LiveId" clId="{70882BFA-95F5-450D-AB03-87D5235AF2E8}" dt="2022-04-13T11:56:44.005" v="10" actId="207"/>
          <ac:spMkLst>
            <pc:docMk/>
            <pc:sldMk cId="0" sldId="256"/>
            <ac:spMk id="698" creationId="{6AE86944-87D4-490D-8329-7CD0891F1E3F}"/>
          </ac:spMkLst>
        </pc:spChg>
        <pc:spChg chg="mod">
          <ac:chgData name="Shubhangi Sanyal" userId="39dff6b889cd96ed" providerId="LiveId" clId="{70882BFA-95F5-450D-AB03-87D5235AF2E8}" dt="2022-04-13T11:56:44.005" v="10" actId="207"/>
          <ac:spMkLst>
            <pc:docMk/>
            <pc:sldMk cId="0" sldId="256"/>
            <ac:spMk id="699" creationId="{853C2685-D57C-4B06-A681-65FF6E4EE5CE}"/>
          </ac:spMkLst>
        </pc:spChg>
        <pc:spChg chg="mod">
          <ac:chgData name="Shubhangi Sanyal" userId="39dff6b889cd96ed" providerId="LiveId" clId="{70882BFA-95F5-450D-AB03-87D5235AF2E8}" dt="2022-04-13T11:56:44.005" v="10" actId="207"/>
          <ac:spMkLst>
            <pc:docMk/>
            <pc:sldMk cId="0" sldId="256"/>
            <ac:spMk id="700" creationId="{A35F7EFF-8C49-43D1-A0B4-39687860276C}"/>
          </ac:spMkLst>
        </pc:spChg>
        <pc:spChg chg="mod">
          <ac:chgData name="Shubhangi Sanyal" userId="39dff6b889cd96ed" providerId="LiveId" clId="{70882BFA-95F5-450D-AB03-87D5235AF2E8}" dt="2022-04-13T11:56:44.005" v="10" actId="207"/>
          <ac:spMkLst>
            <pc:docMk/>
            <pc:sldMk cId="0" sldId="256"/>
            <ac:spMk id="701" creationId="{AC5841F2-AD57-4788-9101-FE4DDB029A66}"/>
          </ac:spMkLst>
        </pc:spChg>
        <pc:spChg chg="mod">
          <ac:chgData name="Shubhangi Sanyal" userId="39dff6b889cd96ed" providerId="LiveId" clId="{70882BFA-95F5-450D-AB03-87D5235AF2E8}" dt="2022-04-13T11:56:44.005" v="10" actId="207"/>
          <ac:spMkLst>
            <pc:docMk/>
            <pc:sldMk cId="0" sldId="256"/>
            <ac:spMk id="702" creationId="{F2869429-4F5C-4420-B00C-1DAB11F9AB9E}"/>
          </ac:spMkLst>
        </pc:spChg>
        <pc:spChg chg="mod">
          <ac:chgData name="Shubhangi Sanyal" userId="39dff6b889cd96ed" providerId="LiveId" clId="{70882BFA-95F5-450D-AB03-87D5235AF2E8}" dt="2022-04-13T11:56:44.005" v="10" actId="207"/>
          <ac:spMkLst>
            <pc:docMk/>
            <pc:sldMk cId="0" sldId="256"/>
            <ac:spMk id="703" creationId="{2FC6CD3D-5D9E-4EAE-80A9-456D12D63F15}"/>
          </ac:spMkLst>
        </pc:spChg>
        <pc:spChg chg="mod">
          <ac:chgData name="Shubhangi Sanyal" userId="39dff6b889cd96ed" providerId="LiveId" clId="{70882BFA-95F5-450D-AB03-87D5235AF2E8}" dt="2022-04-13T11:56:44.005" v="10" actId="207"/>
          <ac:spMkLst>
            <pc:docMk/>
            <pc:sldMk cId="0" sldId="256"/>
            <ac:spMk id="704" creationId="{86064A69-7500-4392-B669-B1A9EEE105D3}"/>
          </ac:spMkLst>
        </pc:spChg>
        <pc:spChg chg="mod">
          <ac:chgData name="Shubhangi Sanyal" userId="39dff6b889cd96ed" providerId="LiveId" clId="{70882BFA-95F5-450D-AB03-87D5235AF2E8}" dt="2022-04-13T11:56:44.005" v="10" actId="207"/>
          <ac:spMkLst>
            <pc:docMk/>
            <pc:sldMk cId="0" sldId="256"/>
            <ac:spMk id="705" creationId="{AD001C14-A442-4410-AB00-5E31FEEF21CF}"/>
          </ac:spMkLst>
        </pc:spChg>
        <pc:spChg chg="mod">
          <ac:chgData name="Shubhangi Sanyal" userId="39dff6b889cd96ed" providerId="LiveId" clId="{70882BFA-95F5-450D-AB03-87D5235AF2E8}" dt="2022-04-13T11:56:44.005" v="10" actId="207"/>
          <ac:spMkLst>
            <pc:docMk/>
            <pc:sldMk cId="0" sldId="256"/>
            <ac:spMk id="706" creationId="{34F04495-76B1-42BC-9909-41C4A4C517A8}"/>
          </ac:spMkLst>
        </pc:spChg>
        <pc:spChg chg="mod">
          <ac:chgData name="Shubhangi Sanyal" userId="39dff6b889cd96ed" providerId="LiveId" clId="{70882BFA-95F5-450D-AB03-87D5235AF2E8}" dt="2022-04-13T11:56:44.005" v="10" actId="207"/>
          <ac:spMkLst>
            <pc:docMk/>
            <pc:sldMk cId="0" sldId="256"/>
            <ac:spMk id="707" creationId="{7AEB2C5E-3D86-4F70-B701-DB6D79ACD938}"/>
          </ac:spMkLst>
        </pc:spChg>
        <pc:spChg chg="mod">
          <ac:chgData name="Shubhangi Sanyal" userId="39dff6b889cd96ed" providerId="LiveId" clId="{70882BFA-95F5-450D-AB03-87D5235AF2E8}" dt="2022-04-13T11:56:44.005" v="10" actId="207"/>
          <ac:spMkLst>
            <pc:docMk/>
            <pc:sldMk cId="0" sldId="256"/>
            <ac:spMk id="708" creationId="{635F139D-957D-4CA5-86A0-8B0429846967}"/>
          </ac:spMkLst>
        </pc:spChg>
        <pc:spChg chg="mod">
          <ac:chgData name="Shubhangi Sanyal" userId="39dff6b889cd96ed" providerId="LiveId" clId="{70882BFA-95F5-450D-AB03-87D5235AF2E8}" dt="2022-04-13T11:56:44.005" v="10" actId="207"/>
          <ac:spMkLst>
            <pc:docMk/>
            <pc:sldMk cId="0" sldId="256"/>
            <ac:spMk id="709" creationId="{2D6E4B8B-1043-4BC1-823C-C54983B62B6D}"/>
          </ac:spMkLst>
        </pc:spChg>
        <pc:spChg chg="mod">
          <ac:chgData name="Shubhangi Sanyal" userId="39dff6b889cd96ed" providerId="LiveId" clId="{70882BFA-95F5-450D-AB03-87D5235AF2E8}" dt="2022-04-13T11:56:44.005" v="10" actId="207"/>
          <ac:spMkLst>
            <pc:docMk/>
            <pc:sldMk cId="0" sldId="256"/>
            <ac:spMk id="710" creationId="{53791BE5-7588-470F-A848-1DF56D7E24B8}"/>
          </ac:spMkLst>
        </pc:spChg>
        <pc:spChg chg="mod">
          <ac:chgData name="Shubhangi Sanyal" userId="39dff6b889cd96ed" providerId="LiveId" clId="{70882BFA-95F5-450D-AB03-87D5235AF2E8}" dt="2022-04-13T11:56:44.005" v="10" actId="207"/>
          <ac:spMkLst>
            <pc:docMk/>
            <pc:sldMk cId="0" sldId="256"/>
            <ac:spMk id="711" creationId="{095EF8E7-1E95-405D-A6FF-BEE63C63237D}"/>
          </ac:spMkLst>
        </pc:spChg>
        <pc:spChg chg="mod">
          <ac:chgData name="Shubhangi Sanyal" userId="39dff6b889cd96ed" providerId="LiveId" clId="{70882BFA-95F5-450D-AB03-87D5235AF2E8}" dt="2022-04-13T11:56:44.005" v="10" actId="207"/>
          <ac:spMkLst>
            <pc:docMk/>
            <pc:sldMk cId="0" sldId="256"/>
            <ac:spMk id="712" creationId="{F2B2B945-899C-4506-B85F-7DEEA60F9F6D}"/>
          </ac:spMkLst>
        </pc:spChg>
        <pc:spChg chg="mod">
          <ac:chgData name="Shubhangi Sanyal" userId="39dff6b889cd96ed" providerId="LiveId" clId="{70882BFA-95F5-450D-AB03-87D5235AF2E8}" dt="2022-04-13T11:56:44.005" v="10" actId="207"/>
          <ac:spMkLst>
            <pc:docMk/>
            <pc:sldMk cId="0" sldId="256"/>
            <ac:spMk id="713" creationId="{E3D2D769-477B-476F-B56D-E8FE8C8B70F7}"/>
          </ac:spMkLst>
        </pc:spChg>
        <pc:spChg chg="mod">
          <ac:chgData name="Shubhangi Sanyal" userId="39dff6b889cd96ed" providerId="LiveId" clId="{70882BFA-95F5-450D-AB03-87D5235AF2E8}" dt="2022-04-13T11:56:44.005" v="10" actId="207"/>
          <ac:spMkLst>
            <pc:docMk/>
            <pc:sldMk cId="0" sldId="256"/>
            <ac:spMk id="714" creationId="{B55D9BA2-5CDD-4D68-9B1C-117AE5C449F4}"/>
          </ac:spMkLst>
        </pc:spChg>
        <pc:spChg chg="mod">
          <ac:chgData name="Shubhangi Sanyal" userId="39dff6b889cd96ed" providerId="LiveId" clId="{70882BFA-95F5-450D-AB03-87D5235AF2E8}" dt="2022-04-13T11:56:44.005" v="10" actId="207"/>
          <ac:spMkLst>
            <pc:docMk/>
            <pc:sldMk cId="0" sldId="256"/>
            <ac:spMk id="715" creationId="{E7BFA089-078D-414B-85F1-B7EF700D2F82}"/>
          </ac:spMkLst>
        </pc:spChg>
        <pc:spChg chg="mod">
          <ac:chgData name="Shubhangi Sanyal" userId="39dff6b889cd96ed" providerId="LiveId" clId="{70882BFA-95F5-450D-AB03-87D5235AF2E8}" dt="2022-04-13T11:56:44.005" v="10" actId="207"/>
          <ac:spMkLst>
            <pc:docMk/>
            <pc:sldMk cId="0" sldId="256"/>
            <ac:spMk id="716" creationId="{D8FAEBD4-FE49-4938-A0CF-7782653A905C}"/>
          </ac:spMkLst>
        </pc:spChg>
        <pc:spChg chg="mod">
          <ac:chgData name="Shubhangi Sanyal" userId="39dff6b889cd96ed" providerId="LiveId" clId="{70882BFA-95F5-450D-AB03-87D5235AF2E8}" dt="2022-04-13T11:56:44.005" v="10" actId="207"/>
          <ac:spMkLst>
            <pc:docMk/>
            <pc:sldMk cId="0" sldId="256"/>
            <ac:spMk id="717" creationId="{3196127F-A36F-43E2-B061-3FB659C9C727}"/>
          </ac:spMkLst>
        </pc:spChg>
        <pc:spChg chg="mod">
          <ac:chgData name="Shubhangi Sanyal" userId="39dff6b889cd96ed" providerId="LiveId" clId="{70882BFA-95F5-450D-AB03-87D5235AF2E8}" dt="2022-04-13T11:56:44.005" v="10" actId="207"/>
          <ac:spMkLst>
            <pc:docMk/>
            <pc:sldMk cId="0" sldId="256"/>
            <ac:spMk id="718" creationId="{9F56C1BC-ED3C-4C53-90BC-78E54B17BF8F}"/>
          </ac:spMkLst>
        </pc:spChg>
        <pc:spChg chg="mod">
          <ac:chgData name="Shubhangi Sanyal" userId="39dff6b889cd96ed" providerId="LiveId" clId="{70882BFA-95F5-450D-AB03-87D5235AF2E8}" dt="2022-04-13T11:56:44.005" v="10" actId="207"/>
          <ac:spMkLst>
            <pc:docMk/>
            <pc:sldMk cId="0" sldId="256"/>
            <ac:spMk id="719" creationId="{B5D6FB48-267D-4EFA-840C-D9F19A9BF38A}"/>
          </ac:spMkLst>
        </pc:spChg>
        <pc:spChg chg="mod">
          <ac:chgData name="Shubhangi Sanyal" userId="39dff6b889cd96ed" providerId="LiveId" clId="{70882BFA-95F5-450D-AB03-87D5235AF2E8}" dt="2022-04-13T11:56:44.005" v="10" actId="207"/>
          <ac:spMkLst>
            <pc:docMk/>
            <pc:sldMk cId="0" sldId="256"/>
            <ac:spMk id="720" creationId="{63DD1CF6-5516-429C-999E-D77FABD0958D}"/>
          </ac:spMkLst>
        </pc:spChg>
        <pc:spChg chg="mod">
          <ac:chgData name="Shubhangi Sanyal" userId="39dff6b889cd96ed" providerId="LiveId" clId="{70882BFA-95F5-450D-AB03-87D5235AF2E8}" dt="2022-04-13T11:56:44.005" v="10" actId="207"/>
          <ac:spMkLst>
            <pc:docMk/>
            <pc:sldMk cId="0" sldId="256"/>
            <ac:spMk id="721" creationId="{6C5A69B0-5455-4179-AEB6-3E45C3E1B9FE}"/>
          </ac:spMkLst>
        </pc:spChg>
        <pc:spChg chg="mod">
          <ac:chgData name="Shubhangi Sanyal" userId="39dff6b889cd96ed" providerId="LiveId" clId="{70882BFA-95F5-450D-AB03-87D5235AF2E8}" dt="2022-04-13T11:56:44.005" v="10" actId="207"/>
          <ac:spMkLst>
            <pc:docMk/>
            <pc:sldMk cId="0" sldId="256"/>
            <ac:spMk id="722" creationId="{99724CB4-F993-4719-908B-4A021B6D4645}"/>
          </ac:spMkLst>
        </pc:spChg>
        <pc:spChg chg="mod">
          <ac:chgData name="Shubhangi Sanyal" userId="39dff6b889cd96ed" providerId="LiveId" clId="{70882BFA-95F5-450D-AB03-87D5235AF2E8}" dt="2022-04-13T11:56:44.005" v="10" actId="207"/>
          <ac:spMkLst>
            <pc:docMk/>
            <pc:sldMk cId="0" sldId="256"/>
            <ac:spMk id="723" creationId="{6086BFF3-C011-402A-85DA-814D708CC23C}"/>
          </ac:spMkLst>
        </pc:spChg>
        <pc:spChg chg="mod">
          <ac:chgData name="Shubhangi Sanyal" userId="39dff6b889cd96ed" providerId="LiveId" clId="{70882BFA-95F5-450D-AB03-87D5235AF2E8}" dt="2022-04-13T11:56:44.005" v="10" actId="207"/>
          <ac:spMkLst>
            <pc:docMk/>
            <pc:sldMk cId="0" sldId="256"/>
            <ac:spMk id="724" creationId="{5A439031-271C-415F-ACF2-3E5BED3101D7}"/>
          </ac:spMkLst>
        </pc:spChg>
        <pc:spChg chg="mod">
          <ac:chgData name="Shubhangi Sanyal" userId="39dff6b889cd96ed" providerId="LiveId" clId="{70882BFA-95F5-450D-AB03-87D5235AF2E8}" dt="2022-04-13T11:56:44.005" v="10" actId="207"/>
          <ac:spMkLst>
            <pc:docMk/>
            <pc:sldMk cId="0" sldId="256"/>
            <ac:spMk id="725" creationId="{DBF016D0-4472-4251-A57B-4A6EB288B8E0}"/>
          </ac:spMkLst>
        </pc:spChg>
        <pc:spChg chg="mod">
          <ac:chgData name="Shubhangi Sanyal" userId="39dff6b889cd96ed" providerId="LiveId" clId="{70882BFA-95F5-450D-AB03-87D5235AF2E8}" dt="2022-04-13T11:56:44.005" v="10" actId="207"/>
          <ac:spMkLst>
            <pc:docMk/>
            <pc:sldMk cId="0" sldId="256"/>
            <ac:spMk id="726" creationId="{03022C97-82BB-45AF-851E-344DBC3BE0AB}"/>
          </ac:spMkLst>
        </pc:spChg>
        <pc:spChg chg="mod">
          <ac:chgData name="Shubhangi Sanyal" userId="39dff6b889cd96ed" providerId="LiveId" clId="{70882BFA-95F5-450D-AB03-87D5235AF2E8}" dt="2022-04-13T11:56:44.005" v="10" actId="207"/>
          <ac:spMkLst>
            <pc:docMk/>
            <pc:sldMk cId="0" sldId="256"/>
            <ac:spMk id="727" creationId="{699CC5CF-F9F3-474B-9E5F-A470F891F06E}"/>
          </ac:spMkLst>
        </pc:spChg>
        <pc:spChg chg="mod">
          <ac:chgData name="Shubhangi Sanyal" userId="39dff6b889cd96ed" providerId="LiveId" clId="{70882BFA-95F5-450D-AB03-87D5235AF2E8}" dt="2022-04-13T11:56:44.005" v="10" actId="207"/>
          <ac:spMkLst>
            <pc:docMk/>
            <pc:sldMk cId="0" sldId="256"/>
            <ac:spMk id="728" creationId="{34F695D5-9349-4994-AE79-9142C638DB0E}"/>
          </ac:spMkLst>
        </pc:spChg>
        <pc:spChg chg="mod">
          <ac:chgData name="Shubhangi Sanyal" userId="39dff6b889cd96ed" providerId="LiveId" clId="{70882BFA-95F5-450D-AB03-87D5235AF2E8}" dt="2022-04-13T11:56:44.005" v="10" actId="207"/>
          <ac:spMkLst>
            <pc:docMk/>
            <pc:sldMk cId="0" sldId="256"/>
            <ac:spMk id="729" creationId="{35E42226-DE99-43B4-A056-4B778E221BAE}"/>
          </ac:spMkLst>
        </pc:spChg>
        <pc:spChg chg="mod">
          <ac:chgData name="Shubhangi Sanyal" userId="39dff6b889cd96ed" providerId="LiveId" clId="{70882BFA-95F5-450D-AB03-87D5235AF2E8}" dt="2022-04-13T11:56:44.005" v="10" actId="207"/>
          <ac:spMkLst>
            <pc:docMk/>
            <pc:sldMk cId="0" sldId="256"/>
            <ac:spMk id="730" creationId="{7D0D0B47-DA44-49EB-905C-915007728BB4}"/>
          </ac:spMkLst>
        </pc:spChg>
        <pc:spChg chg="mod">
          <ac:chgData name="Shubhangi Sanyal" userId="39dff6b889cd96ed" providerId="LiveId" clId="{70882BFA-95F5-450D-AB03-87D5235AF2E8}" dt="2022-04-13T11:56:44.005" v="10" actId="207"/>
          <ac:spMkLst>
            <pc:docMk/>
            <pc:sldMk cId="0" sldId="256"/>
            <ac:spMk id="731" creationId="{FB2999D3-AC09-4744-AE81-EE7A114D624E}"/>
          </ac:spMkLst>
        </pc:spChg>
        <pc:spChg chg="mod">
          <ac:chgData name="Shubhangi Sanyal" userId="39dff6b889cd96ed" providerId="LiveId" clId="{70882BFA-95F5-450D-AB03-87D5235AF2E8}" dt="2022-04-13T11:56:44.005" v="10" actId="207"/>
          <ac:spMkLst>
            <pc:docMk/>
            <pc:sldMk cId="0" sldId="256"/>
            <ac:spMk id="732" creationId="{39914C30-A728-49C5-8736-2E3152E6AA03}"/>
          </ac:spMkLst>
        </pc:spChg>
        <pc:spChg chg="mod">
          <ac:chgData name="Shubhangi Sanyal" userId="39dff6b889cd96ed" providerId="LiveId" clId="{70882BFA-95F5-450D-AB03-87D5235AF2E8}" dt="2022-04-13T11:56:44.005" v="10" actId="207"/>
          <ac:spMkLst>
            <pc:docMk/>
            <pc:sldMk cId="0" sldId="256"/>
            <ac:spMk id="733" creationId="{26961806-FC50-4ABF-A523-D30148019E2F}"/>
          </ac:spMkLst>
        </pc:spChg>
        <pc:spChg chg="mod">
          <ac:chgData name="Shubhangi Sanyal" userId="39dff6b889cd96ed" providerId="LiveId" clId="{70882BFA-95F5-450D-AB03-87D5235AF2E8}" dt="2022-04-13T11:56:44.005" v="10" actId="207"/>
          <ac:spMkLst>
            <pc:docMk/>
            <pc:sldMk cId="0" sldId="256"/>
            <ac:spMk id="734" creationId="{196265F6-0409-4F3A-9130-DEBD2ABC3BCF}"/>
          </ac:spMkLst>
        </pc:spChg>
        <pc:spChg chg="mod">
          <ac:chgData name="Shubhangi Sanyal" userId="39dff6b889cd96ed" providerId="LiveId" clId="{70882BFA-95F5-450D-AB03-87D5235AF2E8}" dt="2022-04-13T11:56:44.005" v="10" actId="207"/>
          <ac:spMkLst>
            <pc:docMk/>
            <pc:sldMk cId="0" sldId="256"/>
            <ac:spMk id="735" creationId="{6ADB06B3-097F-42BE-8549-D7E882D6BB4A}"/>
          </ac:spMkLst>
        </pc:spChg>
        <pc:spChg chg="mod">
          <ac:chgData name="Shubhangi Sanyal" userId="39dff6b889cd96ed" providerId="LiveId" clId="{70882BFA-95F5-450D-AB03-87D5235AF2E8}" dt="2022-04-13T11:56:44.005" v="10" actId="207"/>
          <ac:spMkLst>
            <pc:docMk/>
            <pc:sldMk cId="0" sldId="256"/>
            <ac:spMk id="736" creationId="{271C0266-1106-4E69-9C6F-E48D77106B4C}"/>
          </ac:spMkLst>
        </pc:spChg>
        <pc:spChg chg="mod">
          <ac:chgData name="Shubhangi Sanyal" userId="39dff6b889cd96ed" providerId="LiveId" clId="{70882BFA-95F5-450D-AB03-87D5235AF2E8}" dt="2022-04-13T11:56:44.005" v="10" actId="207"/>
          <ac:spMkLst>
            <pc:docMk/>
            <pc:sldMk cId="0" sldId="256"/>
            <ac:spMk id="737" creationId="{07652FEF-967C-475C-B1CC-927E3F976BDD}"/>
          </ac:spMkLst>
        </pc:spChg>
        <pc:spChg chg="mod">
          <ac:chgData name="Shubhangi Sanyal" userId="39dff6b889cd96ed" providerId="LiveId" clId="{70882BFA-95F5-450D-AB03-87D5235AF2E8}" dt="2022-04-13T11:56:44.005" v="10" actId="207"/>
          <ac:spMkLst>
            <pc:docMk/>
            <pc:sldMk cId="0" sldId="256"/>
            <ac:spMk id="738" creationId="{A8187763-BF36-4477-B1F8-CCF32F671197}"/>
          </ac:spMkLst>
        </pc:spChg>
        <pc:spChg chg="mod">
          <ac:chgData name="Shubhangi Sanyal" userId="39dff6b889cd96ed" providerId="LiveId" clId="{70882BFA-95F5-450D-AB03-87D5235AF2E8}" dt="2022-04-13T11:56:44.005" v="10" actId="207"/>
          <ac:spMkLst>
            <pc:docMk/>
            <pc:sldMk cId="0" sldId="256"/>
            <ac:spMk id="739" creationId="{E75E49C0-01A9-4AF9-8C9D-ED8486783043}"/>
          </ac:spMkLst>
        </pc:spChg>
        <pc:spChg chg="mod">
          <ac:chgData name="Shubhangi Sanyal" userId="39dff6b889cd96ed" providerId="LiveId" clId="{70882BFA-95F5-450D-AB03-87D5235AF2E8}" dt="2022-04-13T11:56:44.005" v="10" actId="207"/>
          <ac:spMkLst>
            <pc:docMk/>
            <pc:sldMk cId="0" sldId="256"/>
            <ac:spMk id="740" creationId="{DC0289D9-FE27-4C2E-B308-9854D670C90C}"/>
          </ac:spMkLst>
        </pc:spChg>
        <pc:spChg chg="mod">
          <ac:chgData name="Shubhangi Sanyal" userId="39dff6b889cd96ed" providerId="LiveId" clId="{70882BFA-95F5-450D-AB03-87D5235AF2E8}" dt="2022-04-13T11:56:44.005" v="10" actId="207"/>
          <ac:spMkLst>
            <pc:docMk/>
            <pc:sldMk cId="0" sldId="256"/>
            <ac:spMk id="741" creationId="{04948F8E-17F3-46B1-A71A-90FFDC3ECF0B}"/>
          </ac:spMkLst>
        </pc:spChg>
        <pc:spChg chg="mod">
          <ac:chgData name="Shubhangi Sanyal" userId="39dff6b889cd96ed" providerId="LiveId" clId="{70882BFA-95F5-450D-AB03-87D5235AF2E8}" dt="2022-04-13T11:56:44.005" v="10" actId="207"/>
          <ac:spMkLst>
            <pc:docMk/>
            <pc:sldMk cId="0" sldId="256"/>
            <ac:spMk id="742" creationId="{3F3D83DB-F8E3-4663-B3F1-B8314B9F35BA}"/>
          </ac:spMkLst>
        </pc:spChg>
        <pc:spChg chg="mod">
          <ac:chgData name="Shubhangi Sanyal" userId="39dff6b889cd96ed" providerId="LiveId" clId="{70882BFA-95F5-450D-AB03-87D5235AF2E8}" dt="2022-04-13T11:56:44.005" v="10" actId="207"/>
          <ac:spMkLst>
            <pc:docMk/>
            <pc:sldMk cId="0" sldId="256"/>
            <ac:spMk id="743" creationId="{3C3C20AA-AD7E-4B7E-8C6D-2B8CFAE4DCA4}"/>
          </ac:spMkLst>
        </pc:spChg>
        <pc:spChg chg="mod">
          <ac:chgData name="Shubhangi Sanyal" userId="39dff6b889cd96ed" providerId="LiveId" clId="{70882BFA-95F5-450D-AB03-87D5235AF2E8}" dt="2022-04-13T11:56:44.005" v="10" actId="207"/>
          <ac:spMkLst>
            <pc:docMk/>
            <pc:sldMk cId="0" sldId="256"/>
            <ac:spMk id="744" creationId="{1B3A9D0D-EFD7-4392-9251-B1FD07734EB4}"/>
          </ac:spMkLst>
        </pc:spChg>
        <pc:spChg chg="mod">
          <ac:chgData name="Shubhangi Sanyal" userId="39dff6b889cd96ed" providerId="LiveId" clId="{70882BFA-95F5-450D-AB03-87D5235AF2E8}" dt="2022-04-13T11:56:44.005" v="10" actId="207"/>
          <ac:spMkLst>
            <pc:docMk/>
            <pc:sldMk cId="0" sldId="256"/>
            <ac:spMk id="745" creationId="{81A0C3C7-93DF-4841-BCA6-CB0236EDBBD6}"/>
          </ac:spMkLst>
        </pc:spChg>
        <pc:spChg chg="mod">
          <ac:chgData name="Shubhangi Sanyal" userId="39dff6b889cd96ed" providerId="LiveId" clId="{70882BFA-95F5-450D-AB03-87D5235AF2E8}" dt="2022-04-13T11:56:44.005" v="10" actId="207"/>
          <ac:spMkLst>
            <pc:docMk/>
            <pc:sldMk cId="0" sldId="256"/>
            <ac:spMk id="746" creationId="{1F768672-5D22-45D4-A8FD-EA79DA631CE0}"/>
          </ac:spMkLst>
        </pc:spChg>
        <pc:spChg chg="mod">
          <ac:chgData name="Shubhangi Sanyal" userId="39dff6b889cd96ed" providerId="LiveId" clId="{70882BFA-95F5-450D-AB03-87D5235AF2E8}" dt="2022-04-13T11:56:44.005" v="10" actId="207"/>
          <ac:spMkLst>
            <pc:docMk/>
            <pc:sldMk cId="0" sldId="256"/>
            <ac:spMk id="747" creationId="{F492B110-FE0C-42C3-BA71-F2A633F95659}"/>
          </ac:spMkLst>
        </pc:spChg>
        <pc:spChg chg="mod">
          <ac:chgData name="Shubhangi Sanyal" userId="39dff6b889cd96ed" providerId="LiveId" clId="{70882BFA-95F5-450D-AB03-87D5235AF2E8}" dt="2022-04-13T11:56:44.005" v="10" actId="207"/>
          <ac:spMkLst>
            <pc:docMk/>
            <pc:sldMk cId="0" sldId="256"/>
            <ac:spMk id="748" creationId="{194779D3-B1A8-4918-B0EB-AE32A506F388}"/>
          </ac:spMkLst>
        </pc:spChg>
        <pc:spChg chg="mod">
          <ac:chgData name="Shubhangi Sanyal" userId="39dff6b889cd96ed" providerId="LiveId" clId="{70882BFA-95F5-450D-AB03-87D5235AF2E8}" dt="2022-04-13T11:56:44.005" v="10" actId="207"/>
          <ac:spMkLst>
            <pc:docMk/>
            <pc:sldMk cId="0" sldId="256"/>
            <ac:spMk id="749" creationId="{97B06028-0AF6-4258-8B76-5E8CA5B8D467}"/>
          </ac:spMkLst>
        </pc:spChg>
        <pc:spChg chg="mod">
          <ac:chgData name="Shubhangi Sanyal" userId="39dff6b889cd96ed" providerId="LiveId" clId="{70882BFA-95F5-450D-AB03-87D5235AF2E8}" dt="2022-04-13T11:56:44.005" v="10" actId="207"/>
          <ac:spMkLst>
            <pc:docMk/>
            <pc:sldMk cId="0" sldId="256"/>
            <ac:spMk id="750" creationId="{7A346ED8-9CAC-42B7-94A8-FD605701C80C}"/>
          </ac:spMkLst>
        </pc:spChg>
        <pc:spChg chg="mod">
          <ac:chgData name="Shubhangi Sanyal" userId="39dff6b889cd96ed" providerId="LiveId" clId="{70882BFA-95F5-450D-AB03-87D5235AF2E8}" dt="2022-04-13T11:56:44.005" v="10" actId="207"/>
          <ac:spMkLst>
            <pc:docMk/>
            <pc:sldMk cId="0" sldId="256"/>
            <ac:spMk id="751" creationId="{64C6C29F-04F1-4751-AED3-BA15B4A5DD81}"/>
          </ac:spMkLst>
        </pc:spChg>
        <pc:spChg chg="mod">
          <ac:chgData name="Shubhangi Sanyal" userId="39dff6b889cd96ed" providerId="LiveId" clId="{70882BFA-95F5-450D-AB03-87D5235AF2E8}" dt="2022-04-13T11:56:44.005" v="10" actId="207"/>
          <ac:spMkLst>
            <pc:docMk/>
            <pc:sldMk cId="0" sldId="256"/>
            <ac:spMk id="752" creationId="{22C56D97-7C0B-430A-BC9B-98141C61CDDD}"/>
          </ac:spMkLst>
        </pc:spChg>
        <pc:spChg chg="mod">
          <ac:chgData name="Shubhangi Sanyal" userId="39dff6b889cd96ed" providerId="LiveId" clId="{70882BFA-95F5-450D-AB03-87D5235AF2E8}" dt="2022-04-13T11:56:44.005" v="10" actId="207"/>
          <ac:spMkLst>
            <pc:docMk/>
            <pc:sldMk cId="0" sldId="256"/>
            <ac:spMk id="753" creationId="{9BBF4987-298C-46A9-92CD-E462AB091888}"/>
          </ac:spMkLst>
        </pc:spChg>
        <pc:spChg chg="mod">
          <ac:chgData name="Shubhangi Sanyal" userId="39dff6b889cd96ed" providerId="LiveId" clId="{70882BFA-95F5-450D-AB03-87D5235AF2E8}" dt="2022-04-13T11:56:44.005" v="10" actId="207"/>
          <ac:spMkLst>
            <pc:docMk/>
            <pc:sldMk cId="0" sldId="256"/>
            <ac:spMk id="754" creationId="{E9BB65BF-55E6-4175-A40F-FA1199A02028}"/>
          </ac:spMkLst>
        </pc:spChg>
        <pc:spChg chg="mod">
          <ac:chgData name="Shubhangi Sanyal" userId="39dff6b889cd96ed" providerId="LiveId" clId="{70882BFA-95F5-450D-AB03-87D5235AF2E8}" dt="2022-04-13T11:56:44.005" v="10" actId="207"/>
          <ac:spMkLst>
            <pc:docMk/>
            <pc:sldMk cId="0" sldId="256"/>
            <ac:spMk id="755" creationId="{99A3F001-4EB9-4A56-9C75-0ED10D8810D9}"/>
          </ac:spMkLst>
        </pc:spChg>
        <pc:spChg chg="mod">
          <ac:chgData name="Shubhangi Sanyal" userId="39dff6b889cd96ed" providerId="LiveId" clId="{70882BFA-95F5-450D-AB03-87D5235AF2E8}" dt="2022-04-13T11:56:44.005" v="10" actId="207"/>
          <ac:spMkLst>
            <pc:docMk/>
            <pc:sldMk cId="0" sldId="256"/>
            <ac:spMk id="756" creationId="{3F754487-D309-431F-986A-E9DF940679CA}"/>
          </ac:spMkLst>
        </pc:spChg>
        <pc:spChg chg="mod">
          <ac:chgData name="Shubhangi Sanyal" userId="39dff6b889cd96ed" providerId="LiveId" clId="{70882BFA-95F5-450D-AB03-87D5235AF2E8}" dt="2022-04-13T11:56:44.005" v="10" actId="207"/>
          <ac:spMkLst>
            <pc:docMk/>
            <pc:sldMk cId="0" sldId="256"/>
            <ac:spMk id="757" creationId="{789C63AC-DAD5-4BD4-B414-704B23B6B753}"/>
          </ac:spMkLst>
        </pc:spChg>
        <pc:spChg chg="mod">
          <ac:chgData name="Shubhangi Sanyal" userId="39dff6b889cd96ed" providerId="LiveId" clId="{70882BFA-95F5-450D-AB03-87D5235AF2E8}" dt="2022-04-13T11:56:44.005" v="10" actId="207"/>
          <ac:spMkLst>
            <pc:docMk/>
            <pc:sldMk cId="0" sldId="256"/>
            <ac:spMk id="758" creationId="{A07D388F-D918-4B03-B805-C3DDF41A6D0E}"/>
          </ac:spMkLst>
        </pc:spChg>
        <pc:spChg chg="mod">
          <ac:chgData name="Shubhangi Sanyal" userId="39dff6b889cd96ed" providerId="LiveId" clId="{70882BFA-95F5-450D-AB03-87D5235AF2E8}" dt="2022-04-13T11:56:44.005" v="10" actId="207"/>
          <ac:spMkLst>
            <pc:docMk/>
            <pc:sldMk cId="0" sldId="256"/>
            <ac:spMk id="759" creationId="{B6F3F8FE-0F68-47B5-8B97-65AE972B9963}"/>
          </ac:spMkLst>
        </pc:spChg>
        <pc:spChg chg="mod">
          <ac:chgData name="Shubhangi Sanyal" userId="39dff6b889cd96ed" providerId="LiveId" clId="{70882BFA-95F5-450D-AB03-87D5235AF2E8}" dt="2022-04-13T11:56:44.005" v="10" actId="207"/>
          <ac:spMkLst>
            <pc:docMk/>
            <pc:sldMk cId="0" sldId="256"/>
            <ac:spMk id="760" creationId="{489C6097-5849-4A9B-BB35-504543F8FDA0}"/>
          </ac:spMkLst>
        </pc:spChg>
        <pc:spChg chg="mod">
          <ac:chgData name="Shubhangi Sanyal" userId="39dff6b889cd96ed" providerId="LiveId" clId="{70882BFA-95F5-450D-AB03-87D5235AF2E8}" dt="2022-04-13T11:56:44.005" v="10" actId="207"/>
          <ac:spMkLst>
            <pc:docMk/>
            <pc:sldMk cId="0" sldId="256"/>
            <ac:spMk id="761" creationId="{31632898-9F2C-40AD-A589-3F61755E932A}"/>
          </ac:spMkLst>
        </pc:spChg>
        <pc:spChg chg="mod">
          <ac:chgData name="Shubhangi Sanyal" userId="39dff6b889cd96ed" providerId="LiveId" clId="{70882BFA-95F5-450D-AB03-87D5235AF2E8}" dt="2022-04-13T11:56:44.005" v="10" actId="207"/>
          <ac:spMkLst>
            <pc:docMk/>
            <pc:sldMk cId="0" sldId="256"/>
            <ac:spMk id="762" creationId="{4661EB89-815A-4459-AFD4-89C916860F83}"/>
          </ac:spMkLst>
        </pc:spChg>
        <pc:spChg chg="mod">
          <ac:chgData name="Shubhangi Sanyal" userId="39dff6b889cd96ed" providerId="LiveId" clId="{70882BFA-95F5-450D-AB03-87D5235AF2E8}" dt="2022-04-13T11:56:44.005" v="10" actId="207"/>
          <ac:spMkLst>
            <pc:docMk/>
            <pc:sldMk cId="0" sldId="256"/>
            <ac:spMk id="763" creationId="{B4E82E52-3E4F-4905-90F4-0DA4C0C615FF}"/>
          </ac:spMkLst>
        </pc:spChg>
        <pc:spChg chg="mod">
          <ac:chgData name="Shubhangi Sanyal" userId="39dff6b889cd96ed" providerId="LiveId" clId="{70882BFA-95F5-450D-AB03-87D5235AF2E8}" dt="2022-04-13T11:56:44.005" v="10" actId="207"/>
          <ac:spMkLst>
            <pc:docMk/>
            <pc:sldMk cId="0" sldId="256"/>
            <ac:spMk id="764" creationId="{E74F90EA-46D3-4F0F-A8F8-D343138D9750}"/>
          </ac:spMkLst>
        </pc:spChg>
        <pc:spChg chg="mod">
          <ac:chgData name="Shubhangi Sanyal" userId="39dff6b889cd96ed" providerId="LiveId" clId="{70882BFA-95F5-450D-AB03-87D5235AF2E8}" dt="2022-04-13T11:56:44.005" v="10" actId="207"/>
          <ac:spMkLst>
            <pc:docMk/>
            <pc:sldMk cId="0" sldId="256"/>
            <ac:spMk id="765" creationId="{6BE29F6B-A8B5-49BE-85B1-460755930830}"/>
          </ac:spMkLst>
        </pc:spChg>
        <pc:spChg chg="mod">
          <ac:chgData name="Shubhangi Sanyal" userId="39dff6b889cd96ed" providerId="LiveId" clId="{70882BFA-95F5-450D-AB03-87D5235AF2E8}" dt="2022-04-13T11:56:44.005" v="10" actId="207"/>
          <ac:spMkLst>
            <pc:docMk/>
            <pc:sldMk cId="0" sldId="256"/>
            <ac:spMk id="766" creationId="{0ECCA536-4553-455D-A8EE-5914E2A045EF}"/>
          </ac:spMkLst>
        </pc:spChg>
        <pc:spChg chg="mod">
          <ac:chgData name="Shubhangi Sanyal" userId="39dff6b889cd96ed" providerId="LiveId" clId="{70882BFA-95F5-450D-AB03-87D5235AF2E8}" dt="2022-04-13T11:56:44.005" v="10" actId="207"/>
          <ac:spMkLst>
            <pc:docMk/>
            <pc:sldMk cId="0" sldId="256"/>
            <ac:spMk id="767" creationId="{88765C86-762E-4C97-A037-197DB81FE0ED}"/>
          </ac:spMkLst>
        </pc:spChg>
        <pc:spChg chg="mod">
          <ac:chgData name="Shubhangi Sanyal" userId="39dff6b889cd96ed" providerId="LiveId" clId="{70882BFA-95F5-450D-AB03-87D5235AF2E8}" dt="2022-04-13T11:56:44.005" v="10" actId="207"/>
          <ac:spMkLst>
            <pc:docMk/>
            <pc:sldMk cId="0" sldId="256"/>
            <ac:spMk id="768" creationId="{451A954B-6BE9-4A56-8752-9E0448F6048B}"/>
          </ac:spMkLst>
        </pc:spChg>
        <pc:spChg chg="mod">
          <ac:chgData name="Shubhangi Sanyal" userId="39dff6b889cd96ed" providerId="LiveId" clId="{70882BFA-95F5-450D-AB03-87D5235AF2E8}" dt="2022-04-13T11:56:44.005" v="10" actId="207"/>
          <ac:spMkLst>
            <pc:docMk/>
            <pc:sldMk cId="0" sldId="256"/>
            <ac:spMk id="769" creationId="{A14A4981-5351-4D12-B502-723B6E45BCB1}"/>
          </ac:spMkLst>
        </pc:spChg>
        <pc:spChg chg="mod">
          <ac:chgData name="Shubhangi Sanyal" userId="39dff6b889cd96ed" providerId="LiveId" clId="{70882BFA-95F5-450D-AB03-87D5235AF2E8}" dt="2022-04-13T11:56:44.005" v="10" actId="207"/>
          <ac:spMkLst>
            <pc:docMk/>
            <pc:sldMk cId="0" sldId="256"/>
            <ac:spMk id="770" creationId="{FFC4A29F-ACCE-4A86-B539-5173DD090A4E}"/>
          </ac:spMkLst>
        </pc:spChg>
        <pc:spChg chg="mod">
          <ac:chgData name="Shubhangi Sanyal" userId="39dff6b889cd96ed" providerId="LiveId" clId="{70882BFA-95F5-450D-AB03-87D5235AF2E8}" dt="2022-04-13T11:56:44.005" v="10" actId="207"/>
          <ac:spMkLst>
            <pc:docMk/>
            <pc:sldMk cId="0" sldId="256"/>
            <ac:spMk id="771" creationId="{FD1DB084-9F52-4A52-885D-07B46D0590E3}"/>
          </ac:spMkLst>
        </pc:spChg>
        <pc:spChg chg="mod">
          <ac:chgData name="Shubhangi Sanyal" userId="39dff6b889cd96ed" providerId="LiveId" clId="{70882BFA-95F5-450D-AB03-87D5235AF2E8}" dt="2022-04-13T11:56:44.005" v="10" actId="207"/>
          <ac:spMkLst>
            <pc:docMk/>
            <pc:sldMk cId="0" sldId="256"/>
            <ac:spMk id="772" creationId="{91918AAE-5BDF-4277-98C8-C833385A436B}"/>
          </ac:spMkLst>
        </pc:spChg>
        <pc:spChg chg="mod">
          <ac:chgData name="Shubhangi Sanyal" userId="39dff6b889cd96ed" providerId="LiveId" clId="{70882BFA-95F5-450D-AB03-87D5235AF2E8}" dt="2022-04-13T11:56:44.005" v="10" actId="207"/>
          <ac:spMkLst>
            <pc:docMk/>
            <pc:sldMk cId="0" sldId="256"/>
            <ac:spMk id="773" creationId="{6BA29830-6CAB-4332-9048-170AB52FC53F}"/>
          </ac:spMkLst>
        </pc:spChg>
        <pc:spChg chg="mod">
          <ac:chgData name="Shubhangi Sanyal" userId="39dff6b889cd96ed" providerId="LiveId" clId="{70882BFA-95F5-450D-AB03-87D5235AF2E8}" dt="2022-04-13T11:56:44.005" v="10" actId="207"/>
          <ac:spMkLst>
            <pc:docMk/>
            <pc:sldMk cId="0" sldId="256"/>
            <ac:spMk id="774" creationId="{DDFE7211-BB75-4F6A-A81F-FDE44DCCDF29}"/>
          </ac:spMkLst>
        </pc:spChg>
        <pc:spChg chg="mod">
          <ac:chgData name="Shubhangi Sanyal" userId="39dff6b889cd96ed" providerId="LiveId" clId="{70882BFA-95F5-450D-AB03-87D5235AF2E8}" dt="2022-04-13T11:56:44.005" v="10" actId="207"/>
          <ac:spMkLst>
            <pc:docMk/>
            <pc:sldMk cId="0" sldId="256"/>
            <ac:spMk id="775" creationId="{296586EF-083B-4A7A-90F8-1AD07A6A36BB}"/>
          </ac:spMkLst>
        </pc:spChg>
        <pc:spChg chg="mod">
          <ac:chgData name="Shubhangi Sanyal" userId="39dff6b889cd96ed" providerId="LiveId" clId="{70882BFA-95F5-450D-AB03-87D5235AF2E8}" dt="2022-04-13T11:56:44.005" v="10" actId="207"/>
          <ac:spMkLst>
            <pc:docMk/>
            <pc:sldMk cId="0" sldId="256"/>
            <ac:spMk id="776" creationId="{3C2F25DF-A9AC-4CF6-BBF4-0E0006BEE454}"/>
          </ac:spMkLst>
        </pc:spChg>
        <pc:spChg chg="mod">
          <ac:chgData name="Shubhangi Sanyal" userId="39dff6b889cd96ed" providerId="LiveId" clId="{70882BFA-95F5-450D-AB03-87D5235AF2E8}" dt="2022-04-13T11:56:44.005" v="10" actId="207"/>
          <ac:spMkLst>
            <pc:docMk/>
            <pc:sldMk cId="0" sldId="256"/>
            <ac:spMk id="777" creationId="{284C3DCE-53E5-4AC5-A32D-FD0C70D7C584}"/>
          </ac:spMkLst>
        </pc:spChg>
        <pc:spChg chg="mod">
          <ac:chgData name="Shubhangi Sanyal" userId="39dff6b889cd96ed" providerId="LiveId" clId="{70882BFA-95F5-450D-AB03-87D5235AF2E8}" dt="2022-04-13T11:56:44.005" v="10" actId="207"/>
          <ac:spMkLst>
            <pc:docMk/>
            <pc:sldMk cId="0" sldId="256"/>
            <ac:spMk id="778" creationId="{6AC21A2A-B972-4302-BBFC-83970D435885}"/>
          </ac:spMkLst>
        </pc:spChg>
        <pc:spChg chg="mod">
          <ac:chgData name="Shubhangi Sanyal" userId="39dff6b889cd96ed" providerId="LiveId" clId="{70882BFA-95F5-450D-AB03-87D5235AF2E8}" dt="2022-04-13T11:56:44.005" v="10" actId="207"/>
          <ac:spMkLst>
            <pc:docMk/>
            <pc:sldMk cId="0" sldId="256"/>
            <ac:spMk id="779" creationId="{03EABFEC-3D87-41FD-A77D-5C7521A08449}"/>
          </ac:spMkLst>
        </pc:spChg>
        <pc:spChg chg="mod">
          <ac:chgData name="Shubhangi Sanyal" userId="39dff6b889cd96ed" providerId="LiveId" clId="{70882BFA-95F5-450D-AB03-87D5235AF2E8}" dt="2022-04-13T11:56:44.005" v="10" actId="207"/>
          <ac:spMkLst>
            <pc:docMk/>
            <pc:sldMk cId="0" sldId="256"/>
            <ac:spMk id="780" creationId="{ABF35CDE-AE16-4E06-96A1-B672AAB91373}"/>
          </ac:spMkLst>
        </pc:spChg>
        <pc:spChg chg="mod">
          <ac:chgData name="Shubhangi Sanyal" userId="39dff6b889cd96ed" providerId="LiveId" clId="{70882BFA-95F5-450D-AB03-87D5235AF2E8}" dt="2022-04-13T11:56:44.005" v="10" actId="207"/>
          <ac:spMkLst>
            <pc:docMk/>
            <pc:sldMk cId="0" sldId="256"/>
            <ac:spMk id="781" creationId="{6BF55276-18C4-403C-AD55-0FE18CEAB99E}"/>
          </ac:spMkLst>
        </pc:spChg>
        <pc:spChg chg="mod">
          <ac:chgData name="Shubhangi Sanyal" userId="39dff6b889cd96ed" providerId="LiveId" clId="{70882BFA-95F5-450D-AB03-87D5235AF2E8}" dt="2022-04-13T11:56:44.005" v="10" actId="207"/>
          <ac:spMkLst>
            <pc:docMk/>
            <pc:sldMk cId="0" sldId="256"/>
            <ac:spMk id="782" creationId="{02D3513E-2A61-4429-A044-5BA8DB95A1D1}"/>
          </ac:spMkLst>
        </pc:spChg>
        <pc:spChg chg="mod">
          <ac:chgData name="Shubhangi Sanyal" userId="39dff6b889cd96ed" providerId="LiveId" clId="{70882BFA-95F5-450D-AB03-87D5235AF2E8}" dt="2022-04-13T11:56:44.005" v="10" actId="207"/>
          <ac:spMkLst>
            <pc:docMk/>
            <pc:sldMk cId="0" sldId="256"/>
            <ac:spMk id="783" creationId="{9F572ACB-CFAA-46C7-99D9-ADC222327FAB}"/>
          </ac:spMkLst>
        </pc:spChg>
        <pc:spChg chg="mod">
          <ac:chgData name="Shubhangi Sanyal" userId="39dff6b889cd96ed" providerId="LiveId" clId="{70882BFA-95F5-450D-AB03-87D5235AF2E8}" dt="2022-04-13T11:56:44.005" v="10" actId="207"/>
          <ac:spMkLst>
            <pc:docMk/>
            <pc:sldMk cId="0" sldId="256"/>
            <ac:spMk id="784" creationId="{983FD232-0F0D-41C0-B7FD-623511F76777}"/>
          </ac:spMkLst>
        </pc:spChg>
        <pc:spChg chg="mod">
          <ac:chgData name="Shubhangi Sanyal" userId="39dff6b889cd96ed" providerId="LiveId" clId="{70882BFA-95F5-450D-AB03-87D5235AF2E8}" dt="2022-04-13T11:56:44.005" v="10" actId="207"/>
          <ac:spMkLst>
            <pc:docMk/>
            <pc:sldMk cId="0" sldId="256"/>
            <ac:spMk id="785" creationId="{37BADE4F-68A5-42B4-AC84-EF4FD277DD42}"/>
          </ac:spMkLst>
        </pc:spChg>
        <pc:spChg chg="mod">
          <ac:chgData name="Shubhangi Sanyal" userId="39dff6b889cd96ed" providerId="LiveId" clId="{70882BFA-95F5-450D-AB03-87D5235AF2E8}" dt="2022-04-13T11:56:44.005" v="10" actId="207"/>
          <ac:spMkLst>
            <pc:docMk/>
            <pc:sldMk cId="0" sldId="256"/>
            <ac:spMk id="786" creationId="{5253A4E4-5F15-4665-ABB2-85C285323087}"/>
          </ac:spMkLst>
        </pc:spChg>
        <pc:spChg chg="mod">
          <ac:chgData name="Shubhangi Sanyal" userId="39dff6b889cd96ed" providerId="LiveId" clId="{70882BFA-95F5-450D-AB03-87D5235AF2E8}" dt="2022-04-13T11:56:44.005" v="10" actId="207"/>
          <ac:spMkLst>
            <pc:docMk/>
            <pc:sldMk cId="0" sldId="256"/>
            <ac:spMk id="787" creationId="{D8AF9E38-233D-4B6B-987F-36FBC181C210}"/>
          </ac:spMkLst>
        </pc:spChg>
        <pc:spChg chg="mod">
          <ac:chgData name="Shubhangi Sanyal" userId="39dff6b889cd96ed" providerId="LiveId" clId="{70882BFA-95F5-450D-AB03-87D5235AF2E8}" dt="2022-04-13T11:56:44.005" v="10" actId="207"/>
          <ac:spMkLst>
            <pc:docMk/>
            <pc:sldMk cId="0" sldId="256"/>
            <ac:spMk id="788" creationId="{A140A399-0EAB-457A-A8DF-E7DF7B3F5B11}"/>
          </ac:spMkLst>
        </pc:spChg>
        <pc:spChg chg="mod">
          <ac:chgData name="Shubhangi Sanyal" userId="39dff6b889cd96ed" providerId="LiveId" clId="{70882BFA-95F5-450D-AB03-87D5235AF2E8}" dt="2022-04-13T11:56:44.005" v="10" actId="207"/>
          <ac:spMkLst>
            <pc:docMk/>
            <pc:sldMk cId="0" sldId="256"/>
            <ac:spMk id="789" creationId="{F469FB98-12C9-412B-9954-9F6F4B390CBF}"/>
          </ac:spMkLst>
        </pc:spChg>
        <pc:spChg chg="mod">
          <ac:chgData name="Shubhangi Sanyal" userId="39dff6b889cd96ed" providerId="LiveId" clId="{70882BFA-95F5-450D-AB03-87D5235AF2E8}" dt="2022-04-13T11:56:44.005" v="10" actId="207"/>
          <ac:spMkLst>
            <pc:docMk/>
            <pc:sldMk cId="0" sldId="256"/>
            <ac:spMk id="790" creationId="{9064B951-422A-42C5-B7B6-AC7E80B6BAD8}"/>
          </ac:spMkLst>
        </pc:spChg>
        <pc:spChg chg="mod">
          <ac:chgData name="Shubhangi Sanyal" userId="39dff6b889cd96ed" providerId="LiveId" clId="{70882BFA-95F5-450D-AB03-87D5235AF2E8}" dt="2022-04-13T11:56:44.005" v="10" actId="207"/>
          <ac:spMkLst>
            <pc:docMk/>
            <pc:sldMk cId="0" sldId="256"/>
            <ac:spMk id="791" creationId="{E8E4FB0C-3928-436B-93B7-573736961B1C}"/>
          </ac:spMkLst>
        </pc:spChg>
        <pc:spChg chg="mod">
          <ac:chgData name="Shubhangi Sanyal" userId="39dff6b889cd96ed" providerId="LiveId" clId="{70882BFA-95F5-450D-AB03-87D5235AF2E8}" dt="2022-04-13T11:56:44.005" v="10" actId="207"/>
          <ac:spMkLst>
            <pc:docMk/>
            <pc:sldMk cId="0" sldId="256"/>
            <ac:spMk id="792" creationId="{B9E3A4BF-02AD-49A8-A7B9-3FAF351B64FE}"/>
          </ac:spMkLst>
        </pc:spChg>
        <pc:spChg chg="mod">
          <ac:chgData name="Shubhangi Sanyal" userId="39dff6b889cd96ed" providerId="LiveId" clId="{70882BFA-95F5-450D-AB03-87D5235AF2E8}" dt="2022-04-13T11:56:44.005" v="10" actId="207"/>
          <ac:spMkLst>
            <pc:docMk/>
            <pc:sldMk cId="0" sldId="256"/>
            <ac:spMk id="793" creationId="{24C2A287-CE09-43E7-B74D-DCB7F8F33D3A}"/>
          </ac:spMkLst>
        </pc:spChg>
        <pc:spChg chg="mod">
          <ac:chgData name="Shubhangi Sanyal" userId="39dff6b889cd96ed" providerId="LiveId" clId="{70882BFA-95F5-450D-AB03-87D5235AF2E8}" dt="2022-04-13T11:56:44.005" v="10" actId="207"/>
          <ac:spMkLst>
            <pc:docMk/>
            <pc:sldMk cId="0" sldId="256"/>
            <ac:spMk id="794" creationId="{E6B4493D-E3AD-44AD-A9FB-0C02A8585D57}"/>
          </ac:spMkLst>
        </pc:spChg>
        <pc:spChg chg="mod">
          <ac:chgData name="Shubhangi Sanyal" userId="39dff6b889cd96ed" providerId="LiveId" clId="{70882BFA-95F5-450D-AB03-87D5235AF2E8}" dt="2022-04-13T11:56:44.005" v="10" actId="207"/>
          <ac:spMkLst>
            <pc:docMk/>
            <pc:sldMk cId="0" sldId="256"/>
            <ac:spMk id="795" creationId="{C1B4C534-945B-4EF8-87AA-0C1B8F8E5A03}"/>
          </ac:spMkLst>
        </pc:spChg>
        <pc:spChg chg="mod">
          <ac:chgData name="Shubhangi Sanyal" userId="39dff6b889cd96ed" providerId="LiveId" clId="{70882BFA-95F5-450D-AB03-87D5235AF2E8}" dt="2022-04-13T11:56:44.005" v="10" actId="207"/>
          <ac:spMkLst>
            <pc:docMk/>
            <pc:sldMk cId="0" sldId="256"/>
            <ac:spMk id="796" creationId="{68436C52-6984-480E-9B55-9ACD5F6CF94A}"/>
          </ac:spMkLst>
        </pc:spChg>
        <pc:spChg chg="mod">
          <ac:chgData name="Shubhangi Sanyal" userId="39dff6b889cd96ed" providerId="LiveId" clId="{70882BFA-95F5-450D-AB03-87D5235AF2E8}" dt="2022-04-13T11:56:44.005" v="10" actId="207"/>
          <ac:spMkLst>
            <pc:docMk/>
            <pc:sldMk cId="0" sldId="256"/>
            <ac:spMk id="797" creationId="{9A9821C2-01EC-4B93-AC29-AC78DF1EB37F}"/>
          </ac:spMkLst>
        </pc:spChg>
        <pc:spChg chg="mod">
          <ac:chgData name="Shubhangi Sanyal" userId="39dff6b889cd96ed" providerId="LiveId" clId="{70882BFA-95F5-450D-AB03-87D5235AF2E8}" dt="2022-04-13T11:56:44.005" v="10" actId="207"/>
          <ac:spMkLst>
            <pc:docMk/>
            <pc:sldMk cId="0" sldId="256"/>
            <ac:spMk id="798" creationId="{B591C22D-AFF0-49FA-BD49-8BD3955D9528}"/>
          </ac:spMkLst>
        </pc:spChg>
        <pc:spChg chg="mod">
          <ac:chgData name="Shubhangi Sanyal" userId="39dff6b889cd96ed" providerId="LiveId" clId="{70882BFA-95F5-450D-AB03-87D5235AF2E8}" dt="2022-04-13T11:56:44.005" v="10" actId="207"/>
          <ac:spMkLst>
            <pc:docMk/>
            <pc:sldMk cId="0" sldId="256"/>
            <ac:spMk id="799" creationId="{776BBE4B-96AE-45B3-8DDB-83B58829660A}"/>
          </ac:spMkLst>
        </pc:spChg>
        <pc:spChg chg="mod">
          <ac:chgData name="Shubhangi Sanyal" userId="39dff6b889cd96ed" providerId="LiveId" clId="{70882BFA-95F5-450D-AB03-87D5235AF2E8}" dt="2022-04-13T11:56:44.005" v="10" actId="207"/>
          <ac:spMkLst>
            <pc:docMk/>
            <pc:sldMk cId="0" sldId="256"/>
            <ac:spMk id="800" creationId="{F52678EF-B6D4-42A4-9D3E-A3C69C491517}"/>
          </ac:spMkLst>
        </pc:spChg>
        <pc:spChg chg="mod">
          <ac:chgData name="Shubhangi Sanyal" userId="39dff6b889cd96ed" providerId="LiveId" clId="{70882BFA-95F5-450D-AB03-87D5235AF2E8}" dt="2022-04-13T11:56:44.005" v="10" actId="207"/>
          <ac:spMkLst>
            <pc:docMk/>
            <pc:sldMk cId="0" sldId="256"/>
            <ac:spMk id="801" creationId="{80A5F953-AC3A-4E95-9FE5-0089C279CDBD}"/>
          </ac:spMkLst>
        </pc:spChg>
        <pc:spChg chg="mod">
          <ac:chgData name="Shubhangi Sanyal" userId="39dff6b889cd96ed" providerId="LiveId" clId="{70882BFA-95F5-450D-AB03-87D5235AF2E8}" dt="2022-04-13T11:56:44.005" v="10" actId="207"/>
          <ac:spMkLst>
            <pc:docMk/>
            <pc:sldMk cId="0" sldId="256"/>
            <ac:spMk id="802" creationId="{0E40CA1E-9CA7-4BFF-A6E7-711DF0C239D0}"/>
          </ac:spMkLst>
        </pc:spChg>
        <pc:spChg chg="mod">
          <ac:chgData name="Shubhangi Sanyal" userId="39dff6b889cd96ed" providerId="LiveId" clId="{70882BFA-95F5-450D-AB03-87D5235AF2E8}" dt="2022-04-13T11:56:44.005" v="10" actId="207"/>
          <ac:spMkLst>
            <pc:docMk/>
            <pc:sldMk cId="0" sldId="256"/>
            <ac:spMk id="803" creationId="{6AAE7345-8CD8-407C-B32A-A848C1EF771C}"/>
          </ac:spMkLst>
        </pc:spChg>
        <pc:spChg chg="mod">
          <ac:chgData name="Shubhangi Sanyal" userId="39dff6b889cd96ed" providerId="LiveId" clId="{70882BFA-95F5-450D-AB03-87D5235AF2E8}" dt="2022-04-13T11:56:44.005" v="10" actId="207"/>
          <ac:spMkLst>
            <pc:docMk/>
            <pc:sldMk cId="0" sldId="256"/>
            <ac:spMk id="804" creationId="{44B61F69-9095-4F87-8419-5EA0266E89E8}"/>
          </ac:spMkLst>
        </pc:spChg>
        <pc:spChg chg="mod">
          <ac:chgData name="Shubhangi Sanyal" userId="39dff6b889cd96ed" providerId="LiveId" clId="{70882BFA-95F5-450D-AB03-87D5235AF2E8}" dt="2022-04-13T11:56:44.005" v="10" actId="207"/>
          <ac:spMkLst>
            <pc:docMk/>
            <pc:sldMk cId="0" sldId="256"/>
            <ac:spMk id="805" creationId="{7917FAD0-3C2E-431C-84E6-D9BE440D46B7}"/>
          </ac:spMkLst>
        </pc:spChg>
        <pc:spChg chg="mod">
          <ac:chgData name="Shubhangi Sanyal" userId="39dff6b889cd96ed" providerId="LiveId" clId="{70882BFA-95F5-450D-AB03-87D5235AF2E8}" dt="2022-04-13T11:56:44.005" v="10" actId="207"/>
          <ac:spMkLst>
            <pc:docMk/>
            <pc:sldMk cId="0" sldId="256"/>
            <ac:spMk id="806" creationId="{807513CD-CD4B-4F9B-9574-D6EEB1010AC1}"/>
          </ac:spMkLst>
        </pc:spChg>
        <pc:spChg chg="mod">
          <ac:chgData name="Shubhangi Sanyal" userId="39dff6b889cd96ed" providerId="LiveId" clId="{70882BFA-95F5-450D-AB03-87D5235AF2E8}" dt="2022-04-13T11:56:44.005" v="10" actId="207"/>
          <ac:spMkLst>
            <pc:docMk/>
            <pc:sldMk cId="0" sldId="256"/>
            <ac:spMk id="807" creationId="{68C7662E-791E-4CBD-AA78-991E5CEB8576}"/>
          </ac:spMkLst>
        </pc:spChg>
        <pc:spChg chg="mod">
          <ac:chgData name="Shubhangi Sanyal" userId="39dff6b889cd96ed" providerId="LiveId" clId="{70882BFA-95F5-450D-AB03-87D5235AF2E8}" dt="2022-04-13T11:56:44.005" v="10" actId="207"/>
          <ac:spMkLst>
            <pc:docMk/>
            <pc:sldMk cId="0" sldId="256"/>
            <ac:spMk id="808" creationId="{1EB51323-F5D4-4B19-9C62-9A5E29AF386A}"/>
          </ac:spMkLst>
        </pc:spChg>
        <pc:spChg chg="mod">
          <ac:chgData name="Shubhangi Sanyal" userId="39dff6b889cd96ed" providerId="LiveId" clId="{70882BFA-95F5-450D-AB03-87D5235AF2E8}" dt="2022-04-13T11:56:44.005" v="10" actId="207"/>
          <ac:spMkLst>
            <pc:docMk/>
            <pc:sldMk cId="0" sldId="256"/>
            <ac:spMk id="809" creationId="{7BEE3200-9FEF-42A6-ADF2-6DF8A78CD755}"/>
          </ac:spMkLst>
        </pc:spChg>
        <pc:spChg chg="mod">
          <ac:chgData name="Shubhangi Sanyal" userId="39dff6b889cd96ed" providerId="LiveId" clId="{70882BFA-95F5-450D-AB03-87D5235AF2E8}" dt="2022-04-13T11:56:44.005" v="10" actId="207"/>
          <ac:spMkLst>
            <pc:docMk/>
            <pc:sldMk cId="0" sldId="256"/>
            <ac:spMk id="810" creationId="{FA432E29-3A79-406D-BF18-993253EFC4F0}"/>
          </ac:spMkLst>
        </pc:spChg>
        <pc:spChg chg="mod">
          <ac:chgData name="Shubhangi Sanyal" userId="39dff6b889cd96ed" providerId="LiveId" clId="{70882BFA-95F5-450D-AB03-87D5235AF2E8}" dt="2022-04-13T11:56:44.005" v="10" actId="207"/>
          <ac:spMkLst>
            <pc:docMk/>
            <pc:sldMk cId="0" sldId="256"/>
            <ac:spMk id="811" creationId="{F35A8271-1C1E-4991-A224-26E915737554}"/>
          </ac:spMkLst>
        </pc:spChg>
        <pc:spChg chg="mod">
          <ac:chgData name="Shubhangi Sanyal" userId="39dff6b889cd96ed" providerId="LiveId" clId="{70882BFA-95F5-450D-AB03-87D5235AF2E8}" dt="2022-04-13T11:56:44.005" v="10" actId="207"/>
          <ac:spMkLst>
            <pc:docMk/>
            <pc:sldMk cId="0" sldId="256"/>
            <ac:spMk id="812" creationId="{4BCE599F-A895-45AB-99AD-BFD06A6D7A64}"/>
          </ac:spMkLst>
        </pc:spChg>
        <pc:spChg chg="mod">
          <ac:chgData name="Shubhangi Sanyal" userId="39dff6b889cd96ed" providerId="LiveId" clId="{70882BFA-95F5-450D-AB03-87D5235AF2E8}" dt="2022-04-13T11:56:44.005" v="10" actId="207"/>
          <ac:spMkLst>
            <pc:docMk/>
            <pc:sldMk cId="0" sldId="256"/>
            <ac:spMk id="813" creationId="{A4297BE9-2617-4045-A841-1969B2755D1A}"/>
          </ac:spMkLst>
        </pc:spChg>
        <pc:spChg chg="mod">
          <ac:chgData name="Shubhangi Sanyal" userId="39dff6b889cd96ed" providerId="LiveId" clId="{70882BFA-95F5-450D-AB03-87D5235AF2E8}" dt="2022-04-13T11:56:44.005" v="10" actId="207"/>
          <ac:spMkLst>
            <pc:docMk/>
            <pc:sldMk cId="0" sldId="256"/>
            <ac:spMk id="814" creationId="{72F100A2-68EC-4376-A396-C94FDB69842D}"/>
          </ac:spMkLst>
        </pc:spChg>
        <pc:spChg chg="mod">
          <ac:chgData name="Shubhangi Sanyal" userId="39dff6b889cd96ed" providerId="LiveId" clId="{70882BFA-95F5-450D-AB03-87D5235AF2E8}" dt="2022-04-13T11:56:44.005" v="10" actId="207"/>
          <ac:spMkLst>
            <pc:docMk/>
            <pc:sldMk cId="0" sldId="256"/>
            <ac:spMk id="815" creationId="{3E1FB159-10BA-4388-9C6C-3282B51F6849}"/>
          </ac:spMkLst>
        </pc:spChg>
        <pc:spChg chg="mod">
          <ac:chgData name="Shubhangi Sanyal" userId="39dff6b889cd96ed" providerId="LiveId" clId="{70882BFA-95F5-450D-AB03-87D5235AF2E8}" dt="2022-04-13T11:56:44.005" v="10" actId="207"/>
          <ac:spMkLst>
            <pc:docMk/>
            <pc:sldMk cId="0" sldId="256"/>
            <ac:spMk id="816" creationId="{EBB92745-940E-4546-8488-14FC46F6F7E6}"/>
          </ac:spMkLst>
        </pc:spChg>
        <pc:spChg chg="mod">
          <ac:chgData name="Shubhangi Sanyal" userId="39dff6b889cd96ed" providerId="LiveId" clId="{70882BFA-95F5-450D-AB03-87D5235AF2E8}" dt="2022-04-13T11:56:44.005" v="10" actId="207"/>
          <ac:spMkLst>
            <pc:docMk/>
            <pc:sldMk cId="0" sldId="256"/>
            <ac:spMk id="817" creationId="{C71A02AE-587C-46C9-82AD-3306A60E6436}"/>
          </ac:spMkLst>
        </pc:spChg>
        <pc:spChg chg="mod">
          <ac:chgData name="Shubhangi Sanyal" userId="39dff6b889cd96ed" providerId="LiveId" clId="{70882BFA-95F5-450D-AB03-87D5235AF2E8}" dt="2022-04-13T11:56:44.005" v="10" actId="207"/>
          <ac:spMkLst>
            <pc:docMk/>
            <pc:sldMk cId="0" sldId="256"/>
            <ac:spMk id="818" creationId="{7151167C-82D3-4B15-A1E8-0B030CCE9FC4}"/>
          </ac:spMkLst>
        </pc:spChg>
        <pc:spChg chg="mod">
          <ac:chgData name="Shubhangi Sanyal" userId="39dff6b889cd96ed" providerId="LiveId" clId="{70882BFA-95F5-450D-AB03-87D5235AF2E8}" dt="2022-04-13T11:56:44.005" v="10" actId="207"/>
          <ac:spMkLst>
            <pc:docMk/>
            <pc:sldMk cId="0" sldId="256"/>
            <ac:spMk id="819" creationId="{DF734522-003C-4B42-BE2A-88AFB4019784}"/>
          </ac:spMkLst>
        </pc:spChg>
        <pc:spChg chg="mod">
          <ac:chgData name="Shubhangi Sanyal" userId="39dff6b889cd96ed" providerId="LiveId" clId="{70882BFA-95F5-450D-AB03-87D5235AF2E8}" dt="2022-04-13T11:56:44.005" v="10" actId="207"/>
          <ac:spMkLst>
            <pc:docMk/>
            <pc:sldMk cId="0" sldId="256"/>
            <ac:spMk id="820" creationId="{349305A3-2F20-4314-8C76-F5A6137C0DB8}"/>
          </ac:spMkLst>
        </pc:spChg>
        <pc:spChg chg="mod">
          <ac:chgData name="Shubhangi Sanyal" userId="39dff6b889cd96ed" providerId="LiveId" clId="{70882BFA-95F5-450D-AB03-87D5235AF2E8}" dt="2022-04-13T11:56:44.005" v="10" actId="207"/>
          <ac:spMkLst>
            <pc:docMk/>
            <pc:sldMk cId="0" sldId="256"/>
            <ac:spMk id="821" creationId="{172A8768-ED78-41E6-B79C-8F922EE3AF3F}"/>
          </ac:spMkLst>
        </pc:spChg>
        <pc:spChg chg="mod">
          <ac:chgData name="Shubhangi Sanyal" userId="39dff6b889cd96ed" providerId="LiveId" clId="{70882BFA-95F5-450D-AB03-87D5235AF2E8}" dt="2022-04-13T11:56:44.005" v="10" actId="207"/>
          <ac:spMkLst>
            <pc:docMk/>
            <pc:sldMk cId="0" sldId="256"/>
            <ac:spMk id="822" creationId="{1821A5C1-EDA4-45C2-A4AF-6A63E3525DE0}"/>
          </ac:spMkLst>
        </pc:spChg>
        <pc:spChg chg="mod">
          <ac:chgData name="Shubhangi Sanyal" userId="39dff6b889cd96ed" providerId="LiveId" clId="{70882BFA-95F5-450D-AB03-87D5235AF2E8}" dt="2022-04-13T11:56:44.005" v="10" actId="207"/>
          <ac:spMkLst>
            <pc:docMk/>
            <pc:sldMk cId="0" sldId="256"/>
            <ac:spMk id="823" creationId="{68028A22-0EF2-405A-8EC5-9E4D6C97412A}"/>
          </ac:spMkLst>
        </pc:spChg>
        <pc:spChg chg="mod">
          <ac:chgData name="Shubhangi Sanyal" userId="39dff6b889cd96ed" providerId="LiveId" clId="{70882BFA-95F5-450D-AB03-87D5235AF2E8}" dt="2022-04-13T11:56:44.005" v="10" actId="207"/>
          <ac:spMkLst>
            <pc:docMk/>
            <pc:sldMk cId="0" sldId="256"/>
            <ac:spMk id="824" creationId="{9D409FE6-3AD2-4120-95D9-A7BFCBC2C9D7}"/>
          </ac:spMkLst>
        </pc:spChg>
        <pc:spChg chg="mod">
          <ac:chgData name="Shubhangi Sanyal" userId="39dff6b889cd96ed" providerId="LiveId" clId="{70882BFA-95F5-450D-AB03-87D5235AF2E8}" dt="2022-04-13T11:56:44.005" v="10" actId="207"/>
          <ac:spMkLst>
            <pc:docMk/>
            <pc:sldMk cId="0" sldId="256"/>
            <ac:spMk id="825" creationId="{631B5D96-4D69-4607-BD47-2F6A841886A6}"/>
          </ac:spMkLst>
        </pc:spChg>
        <pc:spChg chg="mod">
          <ac:chgData name="Shubhangi Sanyal" userId="39dff6b889cd96ed" providerId="LiveId" clId="{70882BFA-95F5-450D-AB03-87D5235AF2E8}" dt="2022-04-13T11:56:44.005" v="10" actId="207"/>
          <ac:spMkLst>
            <pc:docMk/>
            <pc:sldMk cId="0" sldId="256"/>
            <ac:spMk id="826" creationId="{FB8301F5-526D-46CE-BFE0-409E17BC1746}"/>
          </ac:spMkLst>
        </pc:spChg>
        <pc:spChg chg="mod">
          <ac:chgData name="Shubhangi Sanyal" userId="39dff6b889cd96ed" providerId="LiveId" clId="{70882BFA-95F5-450D-AB03-87D5235AF2E8}" dt="2022-04-13T11:56:44.005" v="10" actId="207"/>
          <ac:spMkLst>
            <pc:docMk/>
            <pc:sldMk cId="0" sldId="256"/>
            <ac:spMk id="827" creationId="{56389E05-A388-46B0-AD8F-B4151A992B66}"/>
          </ac:spMkLst>
        </pc:spChg>
        <pc:spChg chg="mod">
          <ac:chgData name="Shubhangi Sanyal" userId="39dff6b889cd96ed" providerId="LiveId" clId="{70882BFA-95F5-450D-AB03-87D5235AF2E8}" dt="2022-04-13T11:56:44.005" v="10" actId="207"/>
          <ac:spMkLst>
            <pc:docMk/>
            <pc:sldMk cId="0" sldId="256"/>
            <ac:spMk id="828" creationId="{7F2CB5D6-BD21-4402-ACF8-1BFFB697A445}"/>
          </ac:spMkLst>
        </pc:spChg>
        <pc:spChg chg="mod">
          <ac:chgData name="Shubhangi Sanyal" userId="39dff6b889cd96ed" providerId="LiveId" clId="{70882BFA-95F5-450D-AB03-87D5235AF2E8}" dt="2022-04-13T11:56:44.005" v="10" actId="207"/>
          <ac:spMkLst>
            <pc:docMk/>
            <pc:sldMk cId="0" sldId="256"/>
            <ac:spMk id="829" creationId="{BB974840-EBA9-4B60-B43E-743D3013295A}"/>
          </ac:spMkLst>
        </pc:spChg>
        <pc:spChg chg="mod">
          <ac:chgData name="Shubhangi Sanyal" userId="39dff6b889cd96ed" providerId="LiveId" clId="{70882BFA-95F5-450D-AB03-87D5235AF2E8}" dt="2022-04-13T11:56:44.005" v="10" actId="207"/>
          <ac:spMkLst>
            <pc:docMk/>
            <pc:sldMk cId="0" sldId="256"/>
            <ac:spMk id="830" creationId="{1DF87CF0-8255-4F68-A30E-B7F71CD2085E}"/>
          </ac:spMkLst>
        </pc:spChg>
        <pc:spChg chg="mod">
          <ac:chgData name="Shubhangi Sanyal" userId="39dff6b889cd96ed" providerId="LiveId" clId="{70882BFA-95F5-450D-AB03-87D5235AF2E8}" dt="2022-04-13T11:56:44.005" v="10" actId="207"/>
          <ac:spMkLst>
            <pc:docMk/>
            <pc:sldMk cId="0" sldId="256"/>
            <ac:spMk id="831" creationId="{0AE64CD4-AC16-48FC-999C-249C42CC8D3A}"/>
          </ac:spMkLst>
        </pc:spChg>
        <pc:spChg chg="mod">
          <ac:chgData name="Shubhangi Sanyal" userId="39dff6b889cd96ed" providerId="LiveId" clId="{70882BFA-95F5-450D-AB03-87D5235AF2E8}" dt="2022-04-13T11:56:44.005" v="10" actId="207"/>
          <ac:spMkLst>
            <pc:docMk/>
            <pc:sldMk cId="0" sldId="256"/>
            <ac:spMk id="832" creationId="{E9B86008-3696-4647-B149-F0D90CA01F8B}"/>
          </ac:spMkLst>
        </pc:spChg>
        <pc:spChg chg="mod">
          <ac:chgData name="Shubhangi Sanyal" userId="39dff6b889cd96ed" providerId="LiveId" clId="{70882BFA-95F5-450D-AB03-87D5235AF2E8}" dt="2022-04-13T11:56:44.005" v="10" actId="207"/>
          <ac:spMkLst>
            <pc:docMk/>
            <pc:sldMk cId="0" sldId="256"/>
            <ac:spMk id="833" creationId="{2858D91B-C09F-4D32-9C72-F0882FB6B6BF}"/>
          </ac:spMkLst>
        </pc:spChg>
        <pc:spChg chg="mod">
          <ac:chgData name="Shubhangi Sanyal" userId="39dff6b889cd96ed" providerId="LiveId" clId="{70882BFA-95F5-450D-AB03-87D5235AF2E8}" dt="2022-04-13T11:56:44.005" v="10" actId="207"/>
          <ac:spMkLst>
            <pc:docMk/>
            <pc:sldMk cId="0" sldId="256"/>
            <ac:spMk id="834" creationId="{09073705-E279-4205-8537-50E4776CEA5A}"/>
          </ac:spMkLst>
        </pc:spChg>
        <pc:spChg chg="mod">
          <ac:chgData name="Shubhangi Sanyal" userId="39dff6b889cd96ed" providerId="LiveId" clId="{70882BFA-95F5-450D-AB03-87D5235AF2E8}" dt="2022-04-13T11:56:44.005" v="10" actId="207"/>
          <ac:spMkLst>
            <pc:docMk/>
            <pc:sldMk cId="0" sldId="256"/>
            <ac:spMk id="835" creationId="{4CBCAFC2-1A76-4916-A5AF-3E5C434DC576}"/>
          </ac:spMkLst>
        </pc:spChg>
        <pc:spChg chg="mod">
          <ac:chgData name="Shubhangi Sanyal" userId="39dff6b889cd96ed" providerId="LiveId" clId="{70882BFA-95F5-450D-AB03-87D5235AF2E8}" dt="2022-04-13T11:56:44.005" v="10" actId="207"/>
          <ac:spMkLst>
            <pc:docMk/>
            <pc:sldMk cId="0" sldId="256"/>
            <ac:spMk id="836" creationId="{FCBFE650-4265-4951-AF45-9693E6BDF1FC}"/>
          </ac:spMkLst>
        </pc:spChg>
        <pc:spChg chg="mod">
          <ac:chgData name="Shubhangi Sanyal" userId="39dff6b889cd96ed" providerId="LiveId" clId="{70882BFA-95F5-450D-AB03-87D5235AF2E8}" dt="2022-04-13T11:56:44.005" v="10" actId="207"/>
          <ac:spMkLst>
            <pc:docMk/>
            <pc:sldMk cId="0" sldId="256"/>
            <ac:spMk id="837" creationId="{BCF190CA-3168-4D05-AAAA-8E0ED60E536E}"/>
          </ac:spMkLst>
        </pc:spChg>
        <pc:spChg chg="mod">
          <ac:chgData name="Shubhangi Sanyal" userId="39dff6b889cd96ed" providerId="LiveId" clId="{70882BFA-95F5-450D-AB03-87D5235AF2E8}" dt="2022-04-13T11:56:44.005" v="10" actId="207"/>
          <ac:spMkLst>
            <pc:docMk/>
            <pc:sldMk cId="0" sldId="256"/>
            <ac:spMk id="838" creationId="{DE2231B6-A03C-4CA8-A24D-6D00D344E802}"/>
          </ac:spMkLst>
        </pc:spChg>
        <pc:spChg chg="mod">
          <ac:chgData name="Shubhangi Sanyal" userId="39dff6b889cd96ed" providerId="LiveId" clId="{70882BFA-95F5-450D-AB03-87D5235AF2E8}" dt="2022-04-13T11:56:44.005" v="10" actId="207"/>
          <ac:spMkLst>
            <pc:docMk/>
            <pc:sldMk cId="0" sldId="256"/>
            <ac:spMk id="839" creationId="{7E328A8C-0DF5-4BFE-A97E-FE427010563C}"/>
          </ac:spMkLst>
        </pc:spChg>
        <pc:spChg chg="mod">
          <ac:chgData name="Shubhangi Sanyal" userId="39dff6b889cd96ed" providerId="LiveId" clId="{70882BFA-95F5-450D-AB03-87D5235AF2E8}" dt="2022-04-13T11:56:44.005" v="10" actId="207"/>
          <ac:spMkLst>
            <pc:docMk/>
            <pc:sldMk cId="0" sldId="256"/>
            <ac:spMk id="840" creationId="{448F486F-9656-48F1-970C-015826B6DA22}"/>
          </ac:spMkLst>
        </pc:spChg>
        <pc:spChg chg="mod">
          <ac:chgData name="Shubhangi Sanyal" userId="39dff6b889cd96ed" providerId="LiveId" clId="{70882BFA-95F5-450D-AB03-87D5235AF2E8}" dt="2022-04-13T11:56:44.005" v="10" actId="207"/>
          <ac:spMkLst>
            <pc:docMk/>
            <pc:sldMk cId="0" sldId="256"/>
            <ac:spMk id="841" creationId="{7C77B453-F6A7-46B9-9AA6-32520F306FD0}"/>
          </ac:spMkLst>
        </pc:spChg>
        <pc:spChg chg="mod">
          <ac:chgData name="Shubhangi Sanyal" userId="39dff6b889cd96ed" providerId="LiveId" clId="{70882BFA-95F5-450D-AB03-87D5235AF2E8}" dt="2022-04-13T11:56:44.005" v="10" actId="207"/>
          <ac:spMkLst>
            <pc:docMk/>
            <pc:sldMk cId="0" sldId="256"/>
            <ac:spMk id="842" creationId="{286CC3C6-9953-4E03-9D65-701165870060}"/>
          </ac:spMkLst>
        </pc:spChg>
        <pc:spChg chg="mod">
          <ac:chgData name="Shubhangi Sanyal" userId="39dff6b889cd96ed" providerId="LiveId" clId="{70882BFA-95F5-450D-AB03-87D5235AF2E8}" dt="2022-04-13T11:56:44.005" v="10" actId="207"/>
          <ac:spMkLst>
            <pc:docMk/>
            <pc:sldMk cId="0" sldId="256"/>
            <ac:spMk id="843" creationId="{05E17EA7-4AF8-4E66-84D2-14E34F1EAA66}"/>
          </ac:spMkLst>
        </pc:spChg>
        <pc:spChg chg="mod">
          <ac:chgData name="Shubhangi Sanyal" userId="39dff6b889cd96ed" providerId="LiveId" clId="{70882BFA-95F5-450D-AB03-87D5235AF2E8}" dt="2022-04-13T11:56:44.005" v="10" actId="207"/>
          <ac:spMkLst>
            <pc:docMk/>
            <pc:sldMk cId="0" sldId="256"/>
            <ac:spMk id="844" creationId="{177F2AD7-FDF3-40EB-9CA1-6216DD9B3A93}"/>
          </ac:spMkLst>
        </pc:spChg>
        <pc:spChg chg="mod">
          <ac:chgData name="Shubhangi Sanyal" userId="39dff6b889cd96ed" providerId="LiveId" clId="{70882BFA-95F5-450D-AB03-87D5235AF2E8}" dt="2022-04-13T11:56:44.005" v="10" actId="207"/>
          <ac:spMkLst>
            <pc:docMk/>
            <pc:sldMk cId="0" sldId="256"/>
            <ac:spMk id="845" creationId="{53A91899-1B0F-4C79-98EC-0B98484D886D}"/>
          </ac:spMkLst>
        </pc:spChg>
        <pc:spChg chg="mod">
          <ac:chgData name="Shubhangi Sanyal" userId="39dff6b889cd96ed" providerId="LiveId" clId="{70882BFA-95F5-450D-AB03-87D5235AF2E8}" dt="2022-04-13T11:56:44.005" v="10" actId="207"/>
          <ac:spMkLst>
            <pc:docMk/>
            <pc:sldMk cId="0" sldId="256"/>
            <ac:spMk id="846" creationId="{301896A4-3F83-4B38-9C1E-06913CBE11EB}"/>
          </ac:spMkLst>
        </pc:spChg>
        <pc:spChg chg="mod">
          <ac:chgData name="Shubhangi Sanyal" userId="39dff6b889cd96ed" providerId="LiveId" clId="{70882BFA-95F5-450D-AB03-87D5235AF2E8}" dt="2022-04-13T11:56:44.005" v="10" actId="207"/>
          <ac:spMkLst>
            <pc:docMk/>
            <pc:sldMk cId="0" sldId="256"/>
            <ac:spMk id="847" creationId="{C79E1A55-ADE2-472C-8125-160747288CB9}"/>
          </ac:spMkLst>
        </pc:spChg>
        <pc:spChg chg="mod">
          <ac:chgData name="Shubhangi Sanyal" userId="39dff6b889cd96ed" providerId="LiveId" clId="{70882BFA-95F5-450D-AB03-87D5235AF2E8}" dt="2022-04-13T11:56:44.005" v="10" actId="207"/>
          <ac:spMkLst>
            <pc:docMk/>
            <pc:sldMk cId="0" sldId="256"/>
            <ac:spMk id="848" creationId="{5D094A17-AFCB-4E21-B909-D88CA9010FB4}"/>
          </ac:spMkLst>
        </pc:spChg>
        <pc:spChg chg="mod">
          <ac:chgData name="Shubhangi Sanyal" userId="39dff6b889cd96ed" providerId="LiveId" clId="{70882BFA-95F5-450D-AB03-87D5235AF2E8}" dt="2022-04-13T11:56:44.005" v="10" actId="207"/>
          <ac:spMkLst>
            <pc:docMk/>
            <pc:sldMk cId="0" sldId="256"/>
            <ac:spMk id="849" creationId="{F0B7B3A1-731C-4BBA-86ED-D22494B39932}"/>
          </ac:spMkLst>
        </pc:spChg>
        <pc:spChg chg="mod">
          <ac:chgData name="Shubhangi Sanyal" userId="39dff6b889cd96ed" providerId="LiveId" clId="{70882BFA-95F5-450D-AB03-87D5235AF2E8}" dt="2022-04-13T11:56:44.005" v="10" actId="207"/>
          <ac:spMkLst>
            <pc:docMk/>
            <pc:sldMk cId="0" sldId="256"/>
            <ac:spMk id="850" creationId="{F54B0748-C739-4827-B81B-DE0A84E75EBC}"/>
          </ac:spMkLst>
        </pc:spChg>
        <pc:spChg chg="mod">
          <ac:chgData name="Shubhangi Sanyal" userId="39dff6b889cd96ed" providerId="LiveId" clId="{70882BFA-95F5-450D-AB03-87D5235AF2E8}" dt="2022-04-13T11:56:44.005" v="10" actId="207"/>
          <ac:spMkLst>
            <pc:docMk/>
            <pc:sldMk cId="0" sldId="256"/>
            <ac:spMk id="851" creationId="{4ED4E240-BD5A-455B-B30B-C3C8669BDDBB}"/>
          </ac:spMkLst>
        </pc:spChg>
        <pc:spChg chg="mod">
          <ac:chgData name="Shubhangi Sanyal" userId="39dff6b889cd96ed" providerId="LiveId" clId="{70882BFA-95F5-450D-AB03-87D5235AF2E8}" dt="2022-04-13T11:56:44.005" v="10" actId="207"/>
          <ac:spMkLst>
            <pc:docMk/>
            <pc:sldMk cId="0" sldId="256"/>
            <ac:spMk id="852" creationId="{7C45DCF7-0C12-46B0-AC0D-EB8F19CDDE3B}"/>
          </ac:spMkLst>
        </pc:spChg>
        <pc:spChg chg="mod">
          <ac:chgData name="Shubhangi Sanyal" userId="39dff6b889cd96ed" providerId="LiveId" clId="{70882BFA-95F5-450D-AB03-87D5235AF2E8}" dt="2022-04-13T11:56:44.005" v="10" actId="207"/>
          <ac:spMkLst>
            <pc:docMk/>
            <pc:sldMk cId="0" sldId="256"/>
            <ac:spMk id="853" creationId="{DC3179B4-0867-41AB-BEB4-E1FB8B93F8A6}"/>
          </ac:spMkLst>
        </pc:spChg>
        <pc:spChg chg="mod">
          <ac:chgData name="Shubhangi Sanyal" userId="39dff6b889cd96ed" providerId="LiveId" clId="{70882BFA-95F5-450D-AB03-87D5235AF2E8}" dt="2022-04-13T11:56:44.005" v="10" actId="207"/>
          <ac:spMkLst>
            <pc:docMk/>
            <pc:sldMk cId="0" sldId="256"/>
            <ac:spMk id="854" creationId="{8E5212BD-F08A-4D1A-832D-0A069FA9C127}"/>
          </ac:spMkLst>
        </pc:spChg>
        <pc:spChg chg="mod">
          <ac:chgData name="Shubhangi Sanyal" userId="39dff6b889cd96ed" providerId="LiveId" clId="{70882BFA-95F5-450D-AB03-87D5235AF2E8}" dt="2022-04-13T11:56:44.005" v="10" actId="207"/>
          <ac:spMkLst>
            <pc:docMk/>
            <pc:sldMk cId="0" sldId="256"/>
            <ac:spMk id="855" creationId="{5F19702D-340F-44C0-9553-9BF5DF5D72D2}"/>
          </ac:spMkLst>
        </pc:spChg>
        <pc:spChg chg="mod">
          <ac:chgData name="Shubhangi Sanyal" userId="39dff6b889cd96ed" providerId="LiveId" clId="{70882BFA-95F5-450D-AB03-87D5235AF2E8}" dt="2022-04-13T11:56:44.005" v="10" actId="207"/>
          <ac:spMkLst>
            <pc:docMk/>
            <pc:sldMk cId="0" sldId="256"/>
            <ac:spMk id="856" creationId="{F169CE0D-7DBB-4208-8DD7-8C6CDDE81842}"/>
          </ac:spMkLst>
        </pc:spChg>
        <pc:spChg chg="mod">
          <ac:chgData name="Shubhangi Sanyal" userId="39dff6b889cd96ed" providerId="LiveId" clId="{70882BFA-95F5-450D-AB03-87D5235AF2E8}" dt="2022-04-13T11:56:44.005" v="10" actId="207"/>
          <ac:spMkLst>
            <pc:docMk/>
            <pc:sldMk cId="0" sldId="256"/>
            <ac:spMk id="857" creationId="{AAC06AAE-0AFA-495B-A15A-2FA4FF4EA9C4}"/>
          </ac:spMkLst>
        </pc:spChg>
        <pc:spChg chg="mod">
          <ac:chgData name="Shubhangi Sanyal" userId="39dff6b889cd96ed" providerId="LiveId" clId="{70882BFA-95F5-450D-AB03-87D5235AF2E8}" dt="2022-04-13T11:56:44.005" v="10" actId="207"/>
          <ac:spMkLst>
            <pc:docMk/>
            <pc:sldMk cId="0" sldId="256"/>
            <ac:spMk id="858" creationId="{A727949D-F91D-4A8B-8371-3A5FEFA34ED0}"/>
          </ac:spMkLst>
        </pc:spChg>
        <pc:spChg chg="mod">
          <ac:chgData name="Shubhangi Sanyal" userId="39dff6b889cd96ed" providerId="LiveId" clId="{70882BFA-95F5-450D-AB03-87D5235AF2E8}" dt="2022-04-13T11:56:44.005" v="10" actId="207"/>
          <ac:spMkLst>
            <pc:docMk/>
            <pc:sldMk cId="0" sldId="256"/>
            <ac:spMk id="859" creationId="{4F7419AE-CB87-41A4-8029-8ED47C91FD3C}"/>
          </ac:spMkLst>
        </pc:spChg>
        <pc:spChg chg="mod">
          <ac:chgData name="Shubhangi Sanyal" userId="39dff6b889cd96ed" providerId="LiveId" clId="{70882BFA-95F5-450D-AB03-87D5235AF2E8}" dt="2022-04-13T11:56:44.005" v="10" actId="207"/>
          <ac:spMkLst>
            <pc:docMk/>
            <pc:sldMk cId="0" sldId="256"/>
            <ac:spMk id="860" creationId="{0FD468A3-D58D-42E6-AAD0-F1D84AF2C42C}"/>
          </ac:spMkLst>
        </pc:spChg>
        <pc:spChg chg="mod">
          <ac:chgData name="Shubhangi Sanyal" userId="39dff6b889cd96ed" providerId="LiveId" clId="{70882BFA-95F5-450D-AB03-87D5235AF2E8}" dt="2022-04-13T11:56:44.005" v="10" actId="207"/>
          <ac:spMkLst>
            <pc:docMk/>
            <pc:sldMk cId="0" sldId="256"/>
            <ac:spMk id="861" creationId="{7C27F681-D4C7-4B55-9CF9-C510621CAA49}"/>
          </ac:spMkLst>
        </pc:spChg>
        <pc:spChg chg="mod">
          <ac:chgData name="Shubhangi Sanyal" userId="39dff6b889cd96ed" providerId="LiveId" clId="{70882BFA-95F5-450D-AB03-87D5235AF2E8}" dt="2022-04-13T11:56:44.005" v="10" actId="207"/>
          <ac:spMkLst>
            <pc:docMk/>
            <pc:sldMk cId="0" sldId="256"/>
            <ac:spMk id="862" creationId="{B6209C45-7530-49ED-803D-FC3C7DA9FD7D}"/>
          </ac:spMkLst>
        </pc:spChg>
        <pc:spChg chg="mod">
          <ac:chgData name="Shubhangi Sanyal" userId="39dff6b889cd96ed" providerId="LiveId" clId="{70882BFA-95F5-450D-AB03-87D5235AF2E8}" dt="2022-04-13T11:56:44.005" v="10" actId="207"/>
          <ac:spMkLst>
            <pc:docMk/>
            <pc:sldMk cId="0" sldId="256"/>
            <ac:spMk id="863" creationId="{003448E0-9622-472F-82C3-935ABFB9F70E}"/>
          </ac:spMkLst>
        </pc:spChg>
        <pc:spChg chg="mod">
          <ac:chgData name="Shubhangi Sanyal" userId="39dff6b889cd96ed" providerId="LiveId" clId="{70882BFA-95F5-450D-AB03-87D5235AF2E8}" dt="2022-04-13T11:56:44.005" v="10" actId="207"/>
          <ac:spMkLst>
            <pc:docMk/>
            <pc:sldMk cId="0" sldId="256"/>
            <ac:spMk id="864" creationId="{BE5CFA25-EA0A-4A67-801F-A63ABAEB3A1B}"/>
          </ac:spMkLst>
        </pc:spChg>
        <pc:spChg chg="mod">
          <ac:chgData name="Shubhangi Sanyal" userId="39dff6b889cd96ed" providerId="LiveId" clId="{70882BFA-95F5-450D-AB03-87D5235AF2E8}" dt="2022-04-13T11:56:44.005" v="10" actId="207"/>
          <ac:spMkLst>
            <pc:docMk/>
            <pc:sldMk cId="0" sldId="256"/>
            <ac:spMk id="865" creationId="{87505FD6-6DEA-4D45-A17D-D8381A92E9FE}"/>
          </ac:spMkLst>
        </pc:spChg>
        <pc:spChg chg="mod">
          <ac:chgData name="Shubhangi Sanyal" userId="39dff6b889cd96ed" providerId="LiveId" clId="{70882BFA-95F5-450D-AB03-87D5235AF2E8}" dt="2022-04-13T11:56:44.005" v="10" actId="207"/>
          <ac:spMkLst>
            <pc:docMk/>
            <pc:sldMk cId="0" sldId="256"/>
            <ac:spMk id="866" creationId="{9FC883FE-3F4A-4DAB-BBC0-CAC4B02FCAE3}"/>
          </ac:spMkLst>
        </pc:spChg>
        <pc:spChg chg="mod">
          <ac:chgData name="Shubhangi Sanyal" userId="39dff6b889cd96ed" providerId="LiveId" clId="{70882BFA-95F5-450D-AB03-87D5235AF2E8}" dt="2022-04-13T11:56:44.005" v="10" actId="207"/>
          <ac:spMkLst>
            <pc:docMk/>
            <pc:sldMk cId="0" sldId="256"/>
            <ac:spMk id="867" creationId="{251CE4BD-6707-452A-A31D-BE2D0A73FBE7}"/>
          </ac:spMkLst>
        </pc:spChg>
        <pc:spChg chg="mod">
          <ac:chgData name="Shubhangi Sanyal" userId="39dff6b889cd96ed" providerId="LiveId" clId="{70882BFA-95F5-450D-AB03-87D5235AF2E8}" dt="2022-04-13T11:56:44.005" v="10" actId="207"/>
          <ac:spMkLst>
            <pc:docMk/>
            <pc:sldMk cId="0" sldId="256"/>
            <ac:spMk id="868" creationId="{D3F7B4BE-EF69-4FB0-8EE5-B1248B4BA953}"/>
          </ac:spMkLst>
        </pc:spChg>
        <pc:spChg chg="mod">
          <ac:chgData name="Shubhangi Sanyal" userId="39dff6b889cd96ed" providerId="LiveId" clId="{70882BFA-95F5-450D-AB03-87D5235AF2E8}" dt="2022-04-13T11:56:44.005" v="10" actId="207"/>
          <ac:spMkLst>
            <pc:docMk/>
            <pc:sldMk cId="0" sldId="256"/>
            <ac:spMk id="869" creationId="{F5379C00-81BC-463D-9AFA-8036FEF06587}"/>
          </ac:spMkLst>
        </pc:spChg>
        <pc:spChg chg="mod">
          <ac:chgData name="Shubhangi Sanyal" userId="39dff6b889cd96ed" providerId="LiveId" clId="{70882BFA-95F5-450D-AB03-87D5235AF2E8}" dt="2022-04-13T11:56:44.005" v="10" actId="207"/>
          <ac:spMkLst>
            <pc:docMk/>
            <pc:sldMk cId="0" sldId="256"/>
            <ac:spMk id="870" creationId="{988DDA8B-3D60-4445-B0EE-CD8DF8B969DA}"/>
          </ac:spMkLst>
        </pc:spChg>
        <pc:spChg chg="mod">
          <ac:chgData name="Shubhangi Sanyal" userId="39dff6b889cd96ed" providerId="LiveId" clId="{70882BFA-95F5-450D-AB03-87D5235AF2E8}" dt="2022-04-13T11:56:44.005" v="10" actId="207"/>
          <ac:spMkLst>
            <pc:docMk/>
            <pc:sldMk cId="0" sldId="256"/>
            <ac:spMk id="871" creationId="{23464CE0-9BFB-4725-B9D6-4F20C5304D41}"/>
          </ac:spMkLst>
        </pc:spChg>
        <pc:spChg chg="mod">
          <ac:chgData name="Shubhangi Sanyal" userId="39dff6b889cd96ed" providerId="LiveId" clId="{70882BFA-95F5-450D-AB03-87D5235AF2E8}" dt="2022-04-13T11:56:44.005" v="10" actId="207"/>
          <ac:spMkLst>
            <pc:docMk/>
            <pc:sldMk cId="0" sldId="256"/>
            <ac:spMk id="872" creationId="{FE4E3F62-E3F7-4C52-8FF0-6C7201D88E6D}"/>
          </ac:spMkLst>
        </pc:spChg>
        <pc:spChg chg="mod">
          <ac:chgData name="Shubhangi Sanyal" userId="39dff6b889cd96ed" providerId="LiveId" clId="{70882BFA-95F5-450D-AB03-87D5235AF2E8}" dt="2022-04-13T11:56:44.005" v="10" actId="207"/>
          <ac:spMkLst>
            <pc:docMk/>
            <pc:sldMk cId="0" sldId="256"/>
            <ac:spMk id="873" creationId="{DFDD5315-7B3B-4EAC-B83F-763781D4D771}"/>
          </ac:spMkLst>
        </pc:spChg>
        <pc:spChg chg="mod">
          <ac:chgData name="Shubhangi Sanyal" userId="39dff6b889cd96ed" providerId="LiveId" clId="{70882BFA-95F5-450D-AB03-87D5235AF2E8}" dt="2022-04-13T11:56:44.005" v="10" actId="207"/>
          <ac:spMkLst>
            <pc:docMk/>
            <pc:sldMk cId="0" sldId="256"/>
            <ac:spMk id="874" creationId="{60F62AA1-0B9F-4BE6-B26B-C8EC94C4CD2A}"/>
          </ac:spMkLst>
        </pc:spChg>
        <pc:spChg chg="mod">
          <ac:chgData name="Shubhangi Sanyal" userId="39dff6b889cd96ed" providerId="LiveId" clId="{70882BFA-95F5-450D-AB03-87D5235AF2E8}" dt="2022-04-13T11:56:44.005" v="10" actId="207"/>
          <ac:spMkLst>
            <pc:docMk/>
            <pc:sldMk cId="0" sldId="256"/>
            <ac:spMk id="875" creationId="{3958F3BB-9000-49D0-84EA-BDDFC19C274D}"/>
          </ac:spMkLst>
        </pc:spChg>
        <pc:spChg chg="mod">
          <ac:chgData name="Shubhangi Sanyal" userId="39dff6b889cd96ed" providerId="LiveId" clId="{70882BFA-95F5-450D-AB03-87D5235AF2E8}" dt="2022-04-13T11:56:44.005" v="10" actId="207"/>
          <ac:spMkLst>
            <pc:docMk/>
            <pc:sldMk cId="0" sldId="256"/>
            <ac:spMk id="876" creationId="{7DD0543C-1520-48AE-ADD4-773C06FFC9F4}"/>
          </ac:spMkLst>
        </pc:spChg>
        <pc:spChg chg="mod">
          <ac:chgData name="Shubhangi Sanyal" userId="39dff6b889cd96ed" providerId="LiveId" clId="{70882BFA-95F5-450D-AB03-87D5235AF2E8}" dt="2022-04-13T11:56:44.005" v="10" actId="207"/>
          <ac:spMkLst>
            <pc:docMk/>
            <pc:sldMk cId="0" sldId="256"/>
            <ac:spMk id="877" creationId="{32320711-FA5C-4BD1-BD44-E2C3833D3C11}"/>
          </ac:spMkLst>
        </pc:spChg>
        <pc:spChg chg="mod">
          <ac:chgData name="Shubhangi Sanyal" userId="39dff6b889cd96ed" providerId="LiveId" clId="{70882BFA-95F5-450D-AB03-87D5235AF2E8}" dt="2022-04-13T11:56:44.005" v="10" actId="207"/>
          <ac:spMkLst>
            <pc:docMk/>
            <pc:sldMk cId="0" sldId="256"/>
            <ac:spMk id="878" creationId="{C7B00EDE-6D8C-48BD-ACB5-5576197EDED3}"/>
          </ac:spMkLst>
        </pc:spChg>
        <pc:spChg chg="mod">
          <ac:chgData name="Shubhangi Sanyal" userId="39dff6b889cd96ed" providerId="LiveId" clId="{70882BFA-95F5-450D-AB03-87D5235AF2E8}" dt="2022-04-13T11:56:44.005" v="10" actId="207"/>
          <ac:spMkLst>
            <pc:docMk/>
            <pc:sldMk cId="0" sldId="256"/>
            <ac:spMk id="879" creationId="{BCD7EADB-CFA3-494D-B8D4-AF113259475E}"/>
          </ac:spMkLst>
        </pc:spChg>
        <pc:spChg chg="mod">
          <ac:chgData name="Shubhangi Sanyal" userId="39dff6b889cd96ed" providerId="LiveId" clId="{70882BFA-95F5-450D-AB03-87D5235AF2E8}" dt="2022-04-13T11:56:44.005" v="10" actId="207"/>
          <ac:spMkLst>
            <pc:docMk/>
            <pc:sldMk cId="0" sldId="256"/>
            <ac:spMk id="880" creationId="{8726C9F7-6C38-4660-82AD-FADE85C641C4}"/>
          </ac:spMkLst>
        </pc:spChg>
        <pc:spChg chg="mod">
          <ac:chgData name="Shubhangi Sanyal" userId="39dff6b889cd96ed" providerId="LiveId" clId="{70882BFA-95F5-450D-AB03-87D5235AF2E8}" dt="2022-04-13T11:56:44.005" v="10" actId="207"/>
          <ac:spMkLst>
            <pc:docMk/>
            <pc:sldMk cId="0" sldId="256"/>
            <ac:spMk id="881" creationId="{69697FE0-2D6A-4BAE-A138-4E2D193A1705}"/>
          </ac:spMkLst>
        </pc:spChg>
        <pc:spChg chg="mod">
          <ac:chgData name="Shubhangi Sanyal" userId="39dff6b889cd96ed" providerId="LiveId" clId="{70882BFA-95F5-450D-AB03-87D5235AF2E8}" dt="2022-04-13T11:56:44.005" v="10" actId="207"/>
          <ac:spMkLst>
            <pc:docMk/>
            <pc:sldMk cId="0" sldId="256"/>
            <ac:spMk id="882" creationId="{6CED42A4-A336-466D-88E8-B15CECF830A0}"/>
          </ac:spMkLst>
        </pc:spChg>
        <pc:spChg chg="mod">
          <ac:chgData name="Shubhangi Sanyal" userId="39dff6b889cd96ed" providerId="LiveId" clId="{70882BFA-95F5-450D-AB03-87D5235AF2E8}" dt="2022-04-13T11:56:44.005" v="10" actId="207"/>
          <ac:spMkLst>
            <pc:docMk/>
            <pc:sldMk cId="0" sldId="256"/>
            <ac:spMk id="883" creationId="{9AAA7773-1BEB-4625-9C80-85413DA8AE5E}"/>
          </ac:spMkLst>
        </pc:spChg>
        <pc:spChg chg="mod">
          <ac:chgData name="Shubhangi Sanyal" userId="39dff6b889cd96ed" providerId="LiveId" clId="{70882BFA-95F5-450D-AB03-87D5235AF2E8}" dt="2022-04-13T11:56:44.005" v="10" actId="207"/>
          <ac:spMkLst>
            <pc:docMk/>
            <pc:sldMk cId="0" sldId="256"/>
            <ac:spMk id="884" creationId="{A7AE2F2C-074A-4007-9358-0D50AC94B0C4}"/>
          </ac:spMkLst>
        </pc:spChg>
        <pc:spChg chg="mod">
          <ac:chgData name="Shubhangi Sanyal" userId="39dff6b889cd96ed" providerId="LiveId" clId="{70882BFA-95F5-450D-AB03-87D5235AF2E8}" dt="2022-04-13T11:56:44.005" v="10" actId="207"/>
          <ac:spMkLst>
            <pc:docMk/>
            <pc:sldMk cId="0" sldId="256"/>
            <ac:spMk id="885" creationId="{7EC736DF-971D-40C8-8D21-EAD67D438818}"/>
          </ac:spMkLst>
        </pc:spChg>
        <pc:spChg chg="mod">
          <ac:chgData name="Shubhangi Sanyal" userId="39dff6b889cd96ed" providerId="LiveId" clId="{70882BFA-95F5-450D-AB03-87D5235AF2E8}" dt="2022-04-13T11:56:44.005" v="10" actId="207"/>
          <ac:spMkLst>
            <pc:docMk/>
            <pc:sldMk cId="0" sldId="256"/>
            <ac:spMk id="886" creationId="{26B6861E-8800-44F4-945C-E5DECAB47E5C}"/>
          </ac:spMkLst>
        </pc:spChg>
        <pc:spChg chg="mod">
          <ac:chgData name="Shubhangi Sanyal" userId="39dff6b889cd96ed" providerId="LiveId" clId="{70882BFA-95F5-450D-AB03-87D5235AF2E8}" dt="2022-04-13T11:56:44.005" v="10" actId="207"/>
          <ac:spMkLst>
            <pc:docMk/>
            <pc:sldMk cId="0" sldId="256"/>
            <ac:spMk id="887" creationId="{03789C8C-C03A-4B78-BAC5-911B02AFA6DA}"/>
          </ac:spMkLst>
        </pc:spChg>
        <pc:spChg chg="mod">
          <ac:chgData name="Shubhangi Sanyal" userId="39dff6b889cd96ed" providerId="LiveId" clId="{70882BFA-95F5-450D-AB03-87D5235AF2E8}" dt="2022-04-13T11:56:44.005" v="10" actId="207"/>
          <ac:spMkLst>
            <pc:docMk/>
            <pc:sldMk cId="0" sldId="256"/>
            <ac:spMk id="888" creationId="{ABBB2DBB-B979-4ABC-9297-62F63E0091BE}"/>
          </ac:spMkLst>
        </pc:spChg>
        <pc:spChg chg="mod">
          <ac:chgData name="Shubhangi Sanyal" userId="39dff6b889cd96ed" providerId="LiveId" clId="{70882BFA-95F5-450D-AB03-87D5235AF2E8}" dt="2022-04-13T11:56:44.005" v="10" actId="207"/>
          <ac:spMkLst>
            <pc:docMk/>
            <pc:sldMk cId="0" sldId="256"/>
            <ac:spMk id="889" creationId="{DE230C42-C377-401F-A6CE-4D723851E2B5}"/>
          </ac:spMkLst>
        </pc:spChg>
        <pc:spChg chg="mod">
          <ac:chgData name="Shubhangi Sanyal" userId="39dff6b889cd96ed" providerId="LiveId" clId="{70882BFA-95F5-450D-AB03-87D5235AF2E8}" dt="2022-04-13T11:56:44.005" v="10" actId="207"/>
          <ac:spMkLst>
            <pc:docMk/>
            <pc:sldMk cId="0" sldId="256"/>
            <ac:spMk id="890" creationId="{63100D5C-C4BA-4E8A-AD45-56C350AEC979}"/>
          </ac:spMkLst>
        </pc:spChg>
        <pc:spChg chg="mod">
          <ac:chgData name="Shubhangi Sanyal" userId="39dff6b889cd96ed" providerId="LiveId" clId="{70882BFA-95F5-450D-AB03-87D5235AF2E8}" dt="2022-04-13T11:56:44.005" v="10" actId="207"/>
          <ac:spMkLst>
            <pc:docMk/>
            <pc:sldMk cId="0" sldId="256"/>
            <ac:spMk id="891" creationId="{736FE5B5-43E6-497F-B9AA-17684FDE0402}"/>
          </ac:spMkLst>
        </pc:spChg>
        <pc:spChg chg="mod">
          <ac:chgData name="Shubhangi Sanyal" userId="39dff6b889cd96ed" providerId="LiveId" clId="{70882BFA-95F5-450D-AB03-87D5235AF2E8}" dt="2022-04-13T11:56:44.005" v="10" actId="207"/>
          <ac:spMkLst>
            <pc:docMk/>
            <pc:sldMk cId="0" sldId="256"/>
            <ac:spMk id="892" creationId="{5025B88E-4D6A-468C-B19F-25EAF90E97F0}"/>
          </ac:spMkLst>
        </pc:spChg>
        <pc:spChg chg="mod">
          <ac:chgData name="Shubhangi Sanyal" userId="39dff6b889cd96ed" providerId="LiveId" clId="{70882BFA-95F5-450D-AB03-87D5235AF2E8}" dt="2022-04-13T11:56:44.005" v="10" actId="207"/>
          <ac:spMkLst>
            <pc:docMk/>
            <pc:sldMk cId="0" sldId="256"/>
            <ac:spMk id="893" creationId="{F73CDDEB-93F5-4979-8752-A4775F2B7631}"/>
          </ac:spMkLst>
        </pc:spChg>
        <pc:spChg chg="mod">
          <ac:chgData name="Shubhangi Sanyal" userId="39dff6b889cd96ed" providerId="LiveId" clId="{70882BFA-95F5-450D-AB03-87D5235AF2E8}" dt="2022-04-13T11:56:44.005" v="10" actId="207"/>
          <ac:spMkLst>
            <pc:docMk/>
            <pc:sldMk cId="0" sldId="256"/>
            <ac:spMk id="894" creationId="{C6EDDBEF-4316-4E12-B756-6E7CE9FEDF25}"/>
          </ac:spMkLst>
        </pc:spChg>
        <pc:spChg chg="mod">
          <ac:chgData name="Shubhangi Sanyal" userId="39dff6b889cd96ed" providerId="LiveId" clId="{70882BFA-95F5-450D-AB03-87D5235AF2E8}" dt="2022-04-13T11:56:44.005" v="10" actId="207"/>
          <ac:spMkLst>
            <pc:docMk/>
            <pc:sldMk cId="0" sldId="256"/>
            <ac:spMk id="895" creationId="{BC076E9A-66F8-48EC-B40C-2409E1510035}"/>
          </ac:spMkLst>
        </pc:spChg>
        <pc:spChg chg="mod">
          <ac:chgData name="Shubhangi Sanyal" userId="39dff6b889cd96ed" providerId="LiveId" clId="{70882BFA-95F5-450D-AB03-87D5235AF2E8}" dt="2022-04-13T11:56:44.005" v="10" actId="207"/>
          <ac:spMkLst>
            <pc:docMk/>
            <pc:sldMk cId="0" sldId="256"/>
            <ac:spMk id="896" creationId="{26DCBD27-20CB-480D-B828-9DFB4E41B15C}"/>
          </ac:spMkLst>
        </pc:spChg>
        <pc:spChg chg="mod">
          <ac:chgData name="Shubhangi Sanyal" userId="39dff6b889cd96ed" providerId="LiveId" clId="{70882BFA-95F5-450D-AB03-87D5235AF2E8}" dt="2022-04-13T11:56:44.005" v="10" actId="207"/>
          <ac:spMkLst>
            <pc:docMk/>
            <pc:sldMk cId="0" sldId="256"/>
            <ac:spMk id="897" creationId="{19840CB4-D44B-4215-BB46-31A147AF501B}"/>
          </ac:spMkLst>
        </pc:spChg>
        <pc:spChg chg="mod">
          <ac:chgData name="Shubhangi Sanyal" userId="39dff6b889cd96ed" providerId="LiveId" clId="{70882BFA-95F5-450D-AB03-87D5235AF2E8}" dt="2022-04-13T11:56:44.005" v="10" actId="207"/>
          <ac:spMkLst>
            <pc:docMk/>
            <pc:sldMk cId="0" sldId="256"/>
            <ac:spMk id="898" creationId="{DF6C6AC5-C5A0-48A6-A120-8E9B46895DFB}"/>
          </ac:spMkLst>
        </pc:spChg>
        <pc:spChg chg="mod">
          <ac:chgData name="Shubhangi Sanyal" userId="39dff6b889cd96ed" providerId="LiveId" clId="{70882BFA-95F5-450D-AB03-87D5235AF2E8}" dt="2022-04-13T11:56:44.005" v="10" actId="207"/>
          <ac:spMkLst>
            <pc:docMk/>
            <pc:sldMk cId="0" sldId="256"/>
            <ac:spMk id="899" creationId="{5B3DF9B0-18BD-409E-967C-8061E625726E}"/>
          </ac:spMkLst>
        </pc:spChg>
        <pc:spChg chg="mod">
          <ac:chgData name="Shubhangi Sanyal" userId="39dff6b889cd96ed" providerId="LiveId" clId="{70882BFA-95F5-450D-AB03-87D5235AF2E8}" dt="2022-04-13T11:56:44.005" v="10" actId="207"/>
          <ac:spMkLst>
            <pc:docMk/>
            <pc:sldMk cId="0" sldId="256"/>
            <ac:spMk id="900" creationId="{9004E9C9-8E6E-408E-9226-8C6036F25425}"/>
          </ac:spMkLst>
        </pc:spChg>
        <pc:spChg chg="mod">
          <ac:chgData name="Shubhangi Sanyal" userId="39dff6b889cd96ed" providerId="LiveId" clId="{70882BFA-95F5-450D-AB03-87D5235AF2E8}" dt="2022-04-13T11:56:44.005" v="10" actId="207"/>
          <ac:spMkLst>
            <pc:docMk/>
            <pc:sldMk cId="0" sldId="256"/>
            <ac:spMk id="901" creationId="{5A2A9C5C-E5D9-45D2-95E9-EA5CF131E29A}"/>
          </ac:spMkLst>
        </pc:spChg>
        <pc:spChg chg="mod">
          <ac:chgData name="Shubhangi Sanyal" userId="39dff6b889cd96ed" providerId="LiveId" clId="{70882BFA-95F5-450D-AB03-87D5235AF2E8}" dt="2022-04-13T11:56:44.005" v="10" actId="207"/>
          <ac:spMkLst>
            <pc:docMk/>
            <pc:sldMk cId="0" sldId="256"/>
            <ac:spMk id="902" creationId="{4CEBE99F-8309-4E69-999D-E6147EA7D60B}"/>
          </ac:spMkLst>
        </pc:spChg>
        <pc:spChg chg="mod">
          <ac:chgData name="Shubhangi Sanyal" userId="39dff6b889cd96ed" providerId="LiveId" clId="{70882BFA-95F5-450D-AB03-87D5235AF2E8}" dt="2022-04-13T11:56:44.005" v="10" actId="207"/>
          <ac:spMkLst>
            <pc:docMk/>
            <pc:sldMk cId="0" sldId="256"/>
            <ac:spMk id="903" creationId="{8E7B0219-B2A4-46B6-B1CA-7132B38D2C82}"/>
          </ac:spMkLst>
        </pc:spChg>
        <pc:spChg chg="mod">
          <ac:chgData name="Shubhangi Sanyal" userId="39dff6b889cd96ed" providerId="LiveId" clId="{70882BFA-95F5-450D-AB03-87D5235AF2E8}" dt="2022-04-13T11:56:44.005" v="10" actId="207"/>
          <ac:spMkLst>
            <pc:docMk/>
            <pc:sldMk cId="0" sldId="256"/>
            <ac:spMk id="904" creationId="{4AB03357-B2C7-4E83-A2F8-E43AAA7C9DBD}"/>
          </ac:spMkLst>
        </pc:spChg>
        <pc:spChg chg="mod">
          <ac:chgData name="Shubhangi Sanyal" userId="39dff6b889cd96ed" providerId="LiveId" clId="{70882BFA-95F5-450D-AB03-87D5235AF2E8}" dt="2022-04-13T11:56:44.005" v="10" actId="207"/>
          <ac:spMkLst>
            <pc:docMk/>
            <pc:sldMk cId="0" sldId="256"/>
            <ac:spMk id="905" creationId="{0B79D0DC-E027-4212-9B8E-A6E8F697F8AE}"/>
          </ac:spMkLst>
        </pc:spChg>
        <pc:spChg chg="mod">
          <ac:chgData name="Shubhangi Sanyal" userId="39dff6b889cd96ed" providerId="LiveId" clId="{70882BFA-95F5-450D-AB03-87D5235AF2E8}" dt="2022-04-13T11:56:44.005" v="10" actId="207"/>
          <ac:spMkLst>
            <pc:docMk/>
            <pc:sldMk cId="0" sldId="256"/>
            <ac:spMk id="906" creationId="{7B946BEB-5154-450B-94DE-8C9272F6BE42}"/>
          </ac:spMkLst>
        </pc:spChg>
        <pc:spChg chg="mod">
          <ac:chgData name="Shubhangi Sanyal" userId="39dff6b889cd96ed" providerId="LiveId" clId="{70882BFA-95F5-450D-AB03-87D5235AF2E8}" dt="2022-04-13T11:56:44.005" v="10" actId="207"/>
          <ac:spMkLst>
            <pc:docMk/>
            <pc:sldMk cId="0" sldId="256"/>
            <ac:spMk id="907" creationId="{8493867F-4A6D-4A2B-A073-3B842229A677}"/>
          </ac:spMkLst>
        </pc:spChg>
        <pc:spChg chg="mod">
          <ac:chgData name="Shubhangi Sanyal" userId="39dff6b889cd96ed" providerId="LiveId" clId="{70882BFA-95F5-450D-AB03-87D5235AF2E8}" dt="2022-04-13T11:56:44.005" v="10" actId="207"/>
          <ac:spMkLst>
            <pc:docMk/>
            <pc:sldMk cId="0" sldId="256"/>
            <ac:spMk id="908" creationId="{E2EFCAF5-65D1-47D2-8B79-280A344BAEF7}"/>
          </ac:spMkLst>
        </pc:spChg>
        <pc:spChg chg="mod">
          <ac:chgData name="Shubhangi Sanyal" userId="39dff6b889cd96ed" providerId="LiveId" clId="{70882BFA-95F5-450D-AB03-87D5235AF2E8}" dt="2022-04-13T11:56:44.005" v="10" actId="207"/>
          <ac:spMkLst>
            <pc:docMk/>
            <pc:sldMk cId="0" sldId="256"/>
            <ac:spMk id="909" creationId="{95A22A6C-84E8-47C2-94BB-5EDC81C23044}"/>
          </ac:spMkLst>
        </pc:spChg>
        <pc:spChg chg="mod">
          <ac:chgData name="Shubhangi Sanyal" userId="39dff6b889cd96ed" providerId="LiveId" clId="{70882BFA-95F5-450D-AB03-87D5235AF2E8}" dt="2022-04-13T11:56:44.005" v="10" actId="207"/>
          <ac:spMkLst>
            <pc:docMk/>
            <pc:sldMk cId="0" sldId="256"/>
            <ac:spMk id="910" creationId="{5D324BE4-116C-4731-883A-A2420AEB346D}"/>
          </ac:spMkLst>
        </pc:spChg>
        <pc:spChg chg="mod">
          <ac:chgData name="Shubhangi Sanyal" userId="39dff6b889cd96ed" providerId="LiveId" clId="{70882BFA-95F5-450D-AB03-87D5235AF2E8}" dt="2022-04-13T11:56:44.005" v="10" actId="207"/>
          <ac:spMkLst>
            <pc:docMk/>
            <pc:sldMk cId="0" sldId="256"/>
            <ac:spMk id="911" creationId="{82B5C46D-649F-46E5-8A9D-9EB193B5918F}"/>
          </ac:spMkLst>
        </pc:spChg>
        <pc:spChg chg="mod">
          <ac:chgData name="Shubhangi Sanyal" userId="39dff6b889cd96ed" providerId="LiveId" clId="{70882BFA-95F5-450D-AB03-87D5235AF2E8}" dt="2022-04-13T11:56:44.005" v="10" actId="207"/>
          <ac:spMkLst>
            <pc:docMk/>
            <pc:sldMk cId="0" sldId="256"/>
            <ac:spMk id="912" creationId="{E8DE97DE-C4A2-4283-A5B1-4A4F986A2464}"/>
          </ac:spMkLst>
        </pc:spChg>
        <pc:spChg chg="mod">
          <ac:chgData name="Shubhangi Sanyal" userId="39dff6b889cd96ed" providerId="LiveId" clId="{70882BFA-95F5-450D-AB03-87D5235AF2E8}" dt="2022-04-13T11:56:44.005" v="10" actId="207"/>
          <ac:spMkLst>
            <pc:docMk/>
            <pc:sldMk cId="0" sldId="256"/>
            <ac:spMk id="913" creationId="{C3BDCE89-D76B-4511-9D60-7758A156C98F}"/>
          </ac:spMkLst>
        </pc:spChg>
        <pc:spChg chg="mod">
          <ac:chgData name="Shubhangi Sanyal" userId="39dff6b889cd96ed" providerId="LiveId" clId="{70882BFA-95F5-450D-AB03-87D5235AF2E8}" dt="2022-04-13T11:56:44.005" v="10" actId="207"/>
          <ac:spMkLst>
            <pc:docMk/>
            <pc:sldMk cId="0" sldId="256"/>
            <ac:spMk id="914" creationId="{847F79FA-75E4-4482-8D17-890373DCBDC1}"/>
          </ac:spMkLst>
        </pc:spChg>
        <pc:spChg chg="mod">
          <ac:chgData name="Shubhangi Sanyal" userId="39dff6b889cd96ed" providerId="LiveId" clId="{70882BFA-95F5-450D-AB03-87D5235AF2E8}" dt="2022-04-13T11:56:44.005" v="10" actId="207"/>
          <ac:spMkLst>
            <pc:docMk/>
            <pc:sldMk cId="0" sldId="256"/>
            <ac:spMk id="915" creationId="{ECE29263-2721-44B5-8AD3-B5E7397D4AFE}"/>
          </ac:spMkLst>
        </pc:spChg>
        <pc:spChg chg="mod">
          <ac:chgData name="Shubhangi Sanyal" userId="39dff6b889cd96ed" providerId="LiveId" clId="{70882BFA-95F5-450D-AB03-87D5235AF2E8}" dt="2022-04-13T11:56:44.005" v="10" actId="207"/>
          <ac:spMkLst>
            <pc:docMk/>
            <pc:sldMk cId="0" sldId="256"/>
            <ac:spMk id="916" creationId="{88D206B9-CFA5-4D5E-BC3D-8DC61E1A2384}"/>
          </ac:spMkLst>
        </pc:spChg>
        <pc:spChg chg="mod">
          <ac:chgData name="Shubhangi Sanyal" userId="39dff6b889cd96ed" providerId="LiveId" clId="{70882BFA-95F5-450D-AB03-87D5235AF2E8}" dt="2022-04-13T11:56:44.005" v="10" actId="207"/>
          <ac:spMkLst>
            <pc:docMk/>
            <pc:sldMk cId="0" sldId="256"/>
            <ac:spMk id="917" creationId="{07789CBB-016B-4354-A1CC-B7F1AFAE1A4A}"/>
          </ac:spMkLst>
        </pc:spChg>
        <pc:spChg chg="mod">
          <ac:chgData name="Shubhangi Sanyal" userId="39dff6b889cd96ed" providerId="LiveId" clId="{70882BFA-95F5-450D-AB03-87D5235AF2E8}" dt="2022-04-13T11:56:44.005" v="10" actId="207"/>
          <ac:spMkLst>
            <pc:docMk/>
            <pc:sldMk cId="0" sldId="256"/>
            <ac:spMk id="918" creationId="{728C7B5F-7D94-44EF-9EE2-F45F66EF2697}"/>
          </ac:spMkLst>
        </pc:spChg>
        <pc:spChg chg="mod">
          <ac:chgData name="Shubhangi Sanyal" userId="39dff6b889cd96ed" providerId="LiveId" clId="{70882BFA-95F5-450D-AB03-87D5235AF2E8}" dt="2022-04-13T11:56:44.005" v="10" actId="207"/>
          <ac:spMkLst>
            <pc:docMk/>
            <pc:sldMk cId="0" sldId="256"/>
            <ac:spMk id="919" creationId="{DA6B868B-3EEA-442C-A830-16223FDCC81F}"/>
          </ac:spMkLst>
        </pc:spChg>
        <pc:spChg chg="mod">
          <ac:chgData name="Shubhangi Sanyal" userId="39dff6b889cd96ed" providerId="LiveId" clId="{70882BFA-95F5-450D-AB03-87D5235AF2E8}" dt="2022-04-13T11:56:44.005" v="10" actId="207"/>
          <ac:spMkLst>
            <pc:docMk/>
            <pc:sldMk cId="0" sldId="256"/>
            <ac:spMk id="920" creationId="{761A0F1C-2ECE-4AFE-A5C0-B79B12858E5B}"/>
          </ac:spMkLst>
        </pc:spChg>
        <pc:spChg chg="mod">
          <ac:chgData name="Shubhangi Sanyal" userId="39dff6b889cd96ed" providerId="LiveId" clId="{70882BFA-95F5-450D-AB03-87D5235AF2E8}" dt="2022-04-13T11:56:44.005" v="10" actId="207"/>
          <ac:spMkLst>
            <pc:docMk/>
            <pc:sldMk cId="0" sldId="256"/>
            <ac:spMk id="921" creationId="{F2F51150-F1E3-4531-909A-7145AD496F00}"/>
          </ac:spMkLst>
        </pc:spChg>
        <pc:spChg chg="mod">
          <ac:chgData name="Shubhangi Sanyal" userId="39dff6b889cd96ed" providerId="LiveId" clId="{70882BFA-95F5-450D-AB03-87D5235AF2E8}" dt="2022-04-13T11:56:44.005" v="10" actId="207"/>
          <ac:spMkLst>
            <pc:docMk/>
            <pc:sldMk cId="0" sldId="256"/>
            <ac:spMk id="922" creationId="{55AFAAAE-705C-419A-9638-CB793179F194}"/>
          </ac:spMkLst>
        </pc:spChg>
        <pc:spChg chg="mod">
          <ac:chgData name="Shubhangi Sanyal" userId="39dff6b889cd96ed" providerId="LiveId" clId="{70882BFA-95F5-450D-AB03-87D5235AF2E8}" dt="2022-04-13T11:56:44.005" v="10" actId="207"/>
          <ac:spMkLst>
            <pc:docMk/>
            <pc:sldMk cId="0" sldId="256"/>
            <ac:spMk id="923" creationId="{3B8182CB-2877-40E1-AF57-C6F7F20D934D}"/>
          </ac:spMkLst>
        </pc:spChg>
        <pc:spChg chg="mod">
          <ac:chgData name="Shubhangi Sanyal" userId="39dff6b889cd96ed" providerId="LiveId" clId="{70882BFA-95F5-450D-AB03-87D5235AF2E8}" dt="2022-04-13T11:56:44.005" v="10" actId="207"/>
          <ac:spMkLst>
            <pc:docMk/>
            <pc:sldMk cId="0" sldId="256"/>
            <ac:spMk id="924" creationId="{CCAB0CFA-EB7F-4A50-BBB7-964DED5BAE16}"/>
          </ac:spMkLst>
        </pc:spChg>
        <pc:spChg chg="mod">
          <ac:chgData name="Shubhangi Sanyal" userId="39dff6b889cd96ed" providerId="LiveId" clId="{70882BFA-95F5-450D-AB03-87D5235AF2E8}" dt="2022-04-13T11:56:44.005" v="10" actId="207"/>
          <ac:spMkLst>
            <pc:docMk/>
            <pc:sldMk cId="0" sldId="256"/>
            <ac:spMk id="925" creationId="{281B690B-D7AD-4C76-919B-56D5D4783E9A}"/>
          </ac:spMkLst>
        </pc:spChg>
        <pc:spChg chg="mod">
          <ac:chgData name="Shubhangi Sanyal" userId="39dff6b889cd96ed" providerId="LiveId" clId="{70882BFA-95F5-450D-AB03-87D5235AF2E8}" dt="2022-04-13T11:56:44.005" v="10" actId="207"/>
          <ac:spMkLst>
            <pc:docMk/>
            <pc:sldMk cId="0" sldId="256"/>
            <ac:spMk id="926" creationId="{CD82DCEB-3D3B-4776-BB67-F66D3FB2791A}"/>
          </ac:spMkLst>
        </pc:spChg>
        <pc:spChg chg="mod">
          <ac:chgData name="Shubhangi Sanyal" userId="39dff6b889cd96ed" providerId="LiveId" clId="{70882BFA-95F5-450D-AB03-87D5235AF2E8}" dt="2022-04-13T11:56:44.005" v="10" actId="207"/>
          <ac:spMkLst>
            <pc:docMk/>
            <pc:sldMk cId="0" sldId="256"/>
            <ac:spMk id="927" creationId="{08AA0733-EC0C-4F9D-B396-559020540FD0}"/>
          </ac:spMkLst>
        </pc:spChg>
        <pc:spChg chg="mod">
          <ac:chgData name="Shubhangi Sanyal" userId="39dff6b889cd96ed" providerId="LiveId" clId="{70882BFA-95F5-450D-AB03-87D5235AF2E8}" dt="2022-04-13T11:56:44.005" v="10" actId="207"/>
          <ac:spMkLst>
            <pc:docMk/>
            <pc:sldMk cId="0" sldId="256"/>
            <ac:spMk id="928" creationId="{6C6C9816-EDEF-49B6-927C-19DB506BB4BD}"/>
          </ac:spMkLst>
        </pc:spChg>
        <pc:spChg chg="mod">
          <ac:chgData name="Shubhangi Sanyal" userId="39dff6b889cd96ed" providerId="LiveId" clId="{70882BFA-95F5-450D-AB03-87D5235AF2E8}" dt="2022-04-13T11:56:44.005" v="10" actId="207"/>
          <ac:spMkLst>
            <pc:docMk/>
            <pc:sldMk cId="0" sldId="256"/>
            <ac:spMk id="929" creationId="{B4B55517-3B1D-4720-818B-0431257CF9C4}"/>
          </ac:spMkLst>
        </pc:spChg>
        <pc:spChg chg="mod">
          <ac:chgData name="Shubhangi Sanyal" userId="39dff6b889cd96ed" providerId="LiveId" clId="{70882BFA-95F5-450D-AB03-87D5235AF2E8}" dt="2022-04-13T11:56:44.005" v="10" actId="207"/>
          <ac:spMkLst>
            <pc:docMk/>
            <pc:sldMk cId="0" sldId="256"/>
            <ac:spMk id="930" creationId="{F35853D0-F085-4502-B590-6D557FFE0EA2}"/>
          </ac:spMkLst>
        </pc:spChg>
        <pc:spChg chg="mod">
          <ac:chgData name="Shubhangi Sanyal" userId="39dff6b889cd96ed" providerId="LiveId" clId="{70882BFA-95F5-450D-AB03-87D5235AF2E8}" dt="2022-04-13T11:56:44.005" v="10" actId="207"/>
          <ac:spMkLst>
            <pc:docMk/>
            <pc:sldMk cId="0" sldId="256"/>
            <ac:spMk id="931" creationId="{D1BCF01E-56CA-4628-A466-55277C0859CC}"/>
          </ac:spMkLst>
        </pc:spChg>
        <pc:spChg chg="mod">
          <ac:chgData name="Shubhangi Sanyal" userId="39dff6b889cd96ed" providerId="LiveId" clId="{70882BFA-95F5-450D-AB03-87D5235AF2E8}" dt="2022-04-13T11:56:44.005" v="10" actId="207"/>
          <ac:spMkLst>
            <pc:docMk/>
            <pc:sldMk cId="0" sldId="256"/>
            <ac:spMk id="932" creationId="{0741B49C-B48F-48D1-8E3C-559BE5980E86}"/>
          </ac:spMkLst>
        </pc:spChg>
        <pc:spChg chg="mod">
          <ac:chgData name="Shubhangi Sanyal" userId="39dff6b889cd96ed" providerId="LiveId" clId="{70882BFA-95F5-450D-AB03-87D5235AF2E8}" dt="2022-04-13T11:56:44.005" v="10" actId="207"/>
          <ac:spMkLst>
            <pc:docMk/>
            <pc:sldMk cId="0" sldId="256"/>
            <ac:spMk id="933" creationId="{CA61270C-D53D-4DF9-9052-BBDE4EA846EC}"/>
          </ac:spMkLst>
        </pc:spChg>
        <pc:spChg chg="mod">
          <ac:chgData name="Shubhangi Sanyal" userId="39dff6b889cd96ed" providerId="LiveId" clId="{70882BFA-95F5-450D-AB03-87D5235AF2E8}" dt="2022-04-13T11:56:44.005" v="10" actId="207"/>
          <ac:spMkLst>
            <pc:docMk/>
            <pc:sldMk cId="0" sldId="256"/>
            <ac:spMk id="934" creationId="{51C70B4F-CBEA-4DE2-8B5E-30F878B5FB21}"/>
          </ac:spMkLst>
        </pc:spChg>
        <pc:spChg chg="mod">
          <ac:chgData name="Shubhangi Sanyal" userId="39dff6b889cd96ed" providerId="LiveId" clId="{70882BFA-95F5-450D-AB03-87D5235AF2E8}" dt="2022-04-13T11:56:44.005" v="10" actId="207"/>
          <ac:spMkLst>
            <pc:docMk/>
            <pc:sldMk cId="0" sldId="256"/>
            <ac:spMk id="935" creationId="{C82CCB00-F2CC-4222-94C3-D9BDA868553A}"/>
          </ac:spMkLst>
        </pc:spChg>
        <pc:spChg chg="mod">
          <ac:chgData name="Shubhangi Sanyal" userId="39dff6b889cd96ed" providerId="LiveId" clId="{70882BFA-95F5-450D-AB03-87D5235AF2E8}" dt="2022-04-13T11:56:44.005" v="10" actId="207"/>
          <ac:spMkLst>
            <pc:docMk/>
            <pc:sldMk cId="0" sldId="256"/>
            <ac:spMk id="936" creationId="{C58DD0BF-6A0A-41D1-A8E4-AD9CE737C521}"/>
          </ac:spMkLst>
        </pc:spChg>
        <pc:spChg chg="mod">
          <ac:chgData name="Shubhangi Sanyal" userId="39dff6b889cd96ed" providerId="LiveId" clId="{70882BFA-95F5-450D-AB03-87D5235AF2E8}" dt="2022-04-13T11:56:44.005" v="10" actId="207"/>
          <ac:spMkLst>
            <pc:docMk/>
            <pc:sldMk cId="0" sldId="256"/>
            <ac:spMk id="937" creationId="{D1B8BFE4-A4AA-49C6-BA19-22E2CD2EC4FA}"/>
          </ac:spMkLst>
        </pc:spChg>
        <pc:spChg chg="mod">
          <ac:chgData name="Shubhangi Sanyal" userId="39dff6b889cd96ed" providerId="LiveId" clId="{70882BFA-95F5-450D-AB03-87D5235AF2E8}" dt="2022-04-13T11:56:44.005" v="10" actId="207"/>
          <ac:spMkLst>
            <pc:docMk/>
            <pc:sldMk cId="0" sldId="256"/>
            <ac:spMk id="938" creationId="{C70294A9-98AD-4B8E-B30E-294BF030F3E0}"/>
          </ac:spMkLst>
        </pc:spChg>
        <pc:spChg chg="mod">
          <ac:chgData name="Shubhangi Sanyal" userId="39dff6b889cd96ed" providerId="LiveId" clId="{70882BFA-95F5-450D-AB03-87D5235AF2E8}" dt="2022-04-13T11:56:44.005" v="10" actId="207"/>
          <ac:spMkLst>
            <pc:docMk/>
            <pc:sldMk cId="0" sldId="256"/>
            <ac:spMk id="939" creationId="{E7F4162A-6C81-4756-B243-7BBB7A6A23D3}"/>
          </ac:spMkLst>
        </pc:spChg>
        <pc:spChg chg="mod">
          <ac:chgData name="Shubhangi Sanyal" userId="39dff6b889cd96ed" providerId="LiveId" clId="{70882BFA-95F5-450D-AB03-87D5235AF2E8}" dt="2022-04-13T11:56:44.005" v="10" actId="207"/>
          <ac:spMkLst>
            <pc:docMk/>
            <pc:sldMk cId="0" sldId="256"/>
            <ac:spMk id="940" creationId="{6F1E02FB-A99C-4809-BAA2-3D4B52AA6BA7}"/>
          </ac:spMkLst>
        </pc:spChg>
        <pc:spChg chg="mod">
          <ac:chgData name="Shubhangi Sanyal" userId="39dff6b889cd96ed" providerId="LiveId" clId="{70882BFA-95F5-450D-AB03-87D5235AF2E8}" dt="2022-04-13T11:56:44.005" v="10" actId="207"/>
          <ac:spMkLst>
            <pc:docMk/>
            <pc:sldMk cId="0" sldId="256"/>
            <ac:spMk id="941" creationId="{4C1DEBD8-9AB0-4D2E-8DEE-C72821FA0CCD}"/>
          </ac:spMkLst>
        </pc:spChg>
        <pc:spChg chg="mod">
          <ac:chgData name="Shubhangi Sanyal" userId="39dff6b889cd96ed" providerId="LiveId" clId="{70882BFA-95F5-450D-AB03-87D5235AF2E8}" dt="2022-04-13T11:56:44.005" v="10" actId="207"/>
          <ac:spMkLst>
            <pc:docMk/>
            <pc:sldMk cId="0" sldId="256"/>
            <ac:spMk id="942" creationId="{3F4B0A2D-E920-4629-9E08-6E47452B5543}"/>
          </ac:spMkLst>
        </pc:spChg>
        <pc:spChg chg="mod">
          <ac:chgData name="Shubhangi Sanyal" userId="39dff6b889cd96ed" providerId="LiveId" clId="{70882BFA-95F5-450D-AB03-87D5235AF2E8}" dt="2022-04-13T11:56:44.005" v="10" actId="207"/>
          <ac:spMkLst>
            <pc:docMk/>
            <pc:sldMk cId="0" sldId="256"/>
            <ac:spMk id="943" creationId="{A72BCFB0-A3A1-48B4-9E1F-FDDD73476382}"/>
          </ac:spMkLst>
        </pc:spChg>
        <pc:spChg chg="mod">
          <ac:chgData name="Shubhangi Sanyal" userId="39dff6b889cd96ed" providerId="LiveId" clId="{70882BFA-95F5-450D-AB03-87D5235AF2E8}" dt="2022-04-13T11:56:44.005" v="10" actId="207"/>
          <ac:spMkLst>
            <pc:docMk/>
            <pc:sldMk cId="0" sldId="256"/>
            <ac:spMk id="944" creationId="{B7BAD5B3-7BF4-41D6-AA35-B33D009510F2}"/>
          </ac:spMkLst>
        </pc:spChg>
        <pc:spChg chg="mod">
          <ac:chgData name="Shubhangi Sanyal" userId="39dff6b889cd96ed" providerId="LiveId" clId="{70882BFA-95F5-450D-AB03-87D5235AF2E8}" dt="2022-04-13T11:56:44.005" v="10" actId="207"/>
          <ac:spMkLst>
            <pc:docMk/>
            <pc:sldMk cId="0" sldId="256"/>
            <ac:spMk id="945" creationId="{E5B68B9D-0E60-4728-9323-167B8165B3C6}"/>
          </ac:spMkLst>
        </pc:spChg>
        <pc:spChg chg="mod">
          <ac:chgData name="Shubhangi Sanyal" userId="39dff6b889cd96ed" providerId="LiveId" clId="{70882BFA-95F5-450D-AB03-87D5235AF2E8}" dt="2022-04-13T11:56:44.005" v="10" actId="207"/>
          <ac:spMkLst>
            <pc:docMk/>
            <pc:sldMk cId="0" sldId="256"/>
            <ac:spMk id="946" creationId="{905B8D03-DEDC-4229-9BEA-FD5F758CF38D}"/>
          </ac:spMkLst>
        </pc:spChg>
        <pc:spChg chg="mod">
          <ac:chgData name="Shubhangi Sanyal" userId="39dff6b889cd96ed" providerId="LiveId" clId="{70882BFA-95F5-450D-AB03-87D5235AF2E8}" dt="2022-04-13T11:56:44.005" v="10" actId="207"/>
          <ac:spMkLst>
            <pc:docMk/>
            <pc:sldMk cId="0" sldId="256"/>
            <ac:spMk id="947" creationId="{E691C375-50E5-461F-BA77-30E509E0CED7}"/>
          </ac:spMkLst>
        </pc:spChg>
        <pc:spChg chg="mod">
          <ac:chgData name="Shubhangi Sanyal" userId="39dff6b889cd96ed" providerId="LiveId" clId="{70882BFA-95F5-450D-AB03-87D5235AF2E8}" dt="2022-04-13T11:56:44.005" v="10" actId="207"/>
          <ac:spMkLst>
            <pc:docMk/>
            <pc:sldMk cId="0" sldId="256"/>
            <ac:spMk id="948" creationId="{CA0B6F6B-ADE8-42AB-8071-012A9052BE56}"/>
          </ac:spMkLst>
        </pc:spChg>
        <pc:spChg chg="mod">
          <ac:chgData name="Shubhangi Sanyal" userId="39dff6b889cd96ed" providerId="LiveId" clId="{70882BFA-95F5-450D-AB03-87D5235AF2E8}" dt="2022-04-13T11:56:44.005" v="10" actId="207"/>
          <ac:spMkLst>
            <pc:docMk/>
            <pc:sldMk cId="0" sldId="256"/>
            <ac:spMk id="949" creationId="{C3983054-9556-4F20-A039-54E74A72B953}"/>
          </ac:spMkLst>
        </pc:spChg>
        <pc:spChg chg="mod">
          <ac:chgData name="Shubhangi Sanyal" userId="39dff6b889cd96ed" providerId="LiveId" clId="{70882BFA-95F5-450D-AB03-87D5235AF2E8}" dt="2022-04-13T11:56:44.005" v="10" actId="207"/>
          <ac:spMkLst>
            <pc:docMk/>
            <pc:sldMk cId="0" sldId="256"/>
            <ac:spMk id="950" creationId="{819855BE-1994-4BC0-9B94-7DAAC51271AD}"/>
          </ac:spMkLst>
        </pc:spChg>
        <pc:spChg chg="mod">
          <ac:chgData name="Shubhangi Sanyal" userId="39dff6b889cd96ed" providerId="LiveId" clId="{70882BFA-95F5-450D-AB03-87D5235AF2E8}" dt="2022-04-13T11:56:44.005" v="10" actId="207"/>
          <ac:spMkLst>
            <pc:docMk/>
            <pc:sldMk cId="0" sldId="256"/>
            <ac:spMk id="951" creationId="{212B8A70-86B2-4D5F-B8D8-829F5A0C0A65}"/>
          </ac:spMkLst>
        </pc:spChg>
        <pc:spChg chg="mod">
          <ac:chgData name="Shubhangi Sanyal" userId="39dff6b889cd96ed" providerId="LiveId" clId="{70882BFA-95F5-450D-AB03-87D5235AF2E8}" dt="2022-04-13T11:56:44.005" v="10" actId="207"/>
          <ac:spMkLst>
            <pc:docMk/>
            <pc:sldMk cId="0" sldId="256"/>
            <ac:spMk id="952" creationId="{B4CA2055-F160-46FD-9103-379BC0E17C1D}"/>
          </ac:spMkLst>
        </pc:spChg>
        <pc:spChg chg="mod">
          <ac:chgData name="Shubhangi Sanyal" userId="39dff6b889cd96ed" providerId="LiveId" clId="{70882BFA-95F5-450D-AB03-87D5235AF2E8}" dt="2022-04-13T11:56:44.005" v="10" actId="207"/>
          <ac:spMkLst>
            <pc:docMk/>
            <pc:sldMk cId="0" sldId="256"/>
            <ac:spMk id="953" creationId="{A7E99F45-E8A6-4D77-B099-0502268953FC}"/>
          </ac:spMkLst>
        </pc:spChg>
        <pc:spChg chg="mod">
          <ac:chgData name="Shubhangi Sanyal" userId="39dff6b889cd96ed" providerId="LiveId" clId="{70882BFA-95F5-450D-AB03-87D5235AF2E8}" dt="2022-04-13T11:56:44.005" v="10" actId="207"/>
          <ac:spMkLst>
            <pc:docMk/>
            <pc:sldMk cId="0" sldId="256"/>
            <ac:spMk id="954" creationId="{CEEA765B-3342-4D91-ACF3-DBC3B0FB5E87}"/>
          </ac:spMkLst>
        </pc:spChg>
        <pc:spChg chg="mod">
          <ac:chgData name="Shubhangi Sanyal" userId="39dff6b889cd96ed" providerId="LiveId" clId="{70882BFA-95F5-450D-AB03-87D5235AF2E8}" dt="2022-04-13T11:56:44.005" v="10" actId="207"/>
          <ac:spMkLst>
            <pc:docMk/>
            <pc:sldMk cId="0" sldId="256"/>
            <ac:spMk id="955" creationId="{E86F6DF0-C241-477A-BAEC-7996E930232D}"/>
          </ac:spMkLst>
        </pc:spChg>
        <pc:spChg chg="mod">
          <ac:chgData name="Shubhangi Sanyal" userId="39dff6b889cd96ed" providerId="LiveId" clId="{70882BFA-95F5-450D-AB03-87D5235AF2E8}" dt="2022-04-13T11:56:44.005" v="10" actId="207"/>
          <ac:spMkLst>
            <pc:docMk/>
            <pc:sldMk cId="0" sldId="256"/>
            <ac:spMk id="956" creationId="{84E35FF2-A354-4E75-8714-C9681C7F1FDB}"/>
          </ac:spMkLst>
        </pc:spChg>
        <pc:spChg chg="mod">
          <ac:chgData name="Shubhangi Sanyal" userId="39dff6b889cd96ed" providerId="LiveId" clId="{70882BFA-95F5-450D-AB03-87D5235AF2E8}" dt="2022-04-13T11:56:44.005" v="10" actId="207"/>
          <ac:spMkLst>
            <pc:docMk/>
            <pc:sldMk cId="0" sldId="256"/>
            <ac:spMk id="957" creationId="{60A1C02D-4D54-48B8-B4B1-D55D332A7D51}"/>
          </ac:spMkLst>
        </pc:spChg>
        <pc:spChg chg="mod">
          <ac:chgData name="Shubhangi Sanyal" userId="39dff6b889cd96ed" providerId="LiveId" clId="{70882BFA-95F5-450D-AB03-87D5235AF2E8}" dt="2022-04-13T11:56:44.005" v="10" actId="207"/>
          <ac:spMkLst>
            <pc:docMk/>
            <pc:sldMk cId="0" sldId="256"/>
            <ac:spMk id="958" creationId="{91281519-C3EE-41DF-9FF5-36BBB208199A}"/>
          </ac:spMkLst>
        </pc:spChg>
        <pc:spChg chg="mod">
          <ac:chgData name="Shubhangi Sanyal" userId="39dff6b889cd96ed" providerId="LiveId" clId="{70882BFA-95F5-450D-AB03-87D5235AF2E8}" dt="2022-04-13T11:56:44.005" v="10" actId="207"/>
          <ac:spMkLst>
            <pc:docMk/>
            <pc:sldMk cId="0" sldId="256"/>
            <ac:spMk id="959" creationId="{70600C53-7757-4E6D-A0D2-16FC2FE2FF73}"/>
          </ac:spMkLst>
        </pc:spChg>
        <pc:spChg chg="mod">
          <ac:chgData name="Shubhangi Sanyal" userId="39dff6b889cd96ed" providerId="LiveId" clId="{70882BFA-95F5-450D-AB03-87D5235AF2E8}" dt="2022-04-13T11:56:44.005" v="10" actId="207"/>
          <ac:spMkLst>
            <pc:docMk/>
            <pc:sldMk cId="0" sldId="256"/>
            <ac:spMk id="960" creationId="{1A287EE4-F36C-4181-A71C-A188811513C2}"/>
          </ac:spMkLst>
        </pc:spChg>
        <pc:spChg chg="mod">
          <ac:chgData name="Shubhangi Sanyal" userId="39dff6b889cd96ed" providerId="LiveId" clId="{70882BFA-95F5-450D-AB03-87D5235AF2E8}" dt="2022-04-13T11:56:44.005" v="10" actId="207"/>
          <ac:spMkLst>
            <pc:docMk/>
            <pc:sldMk cId="0" sldId="256"/>
            <ac:spMk id="961" creationId="{1FA54029-D1B0-4077-B67D-E05A9387443F}"/>
          </ac:spMkLst>
        </pc:spChg>
        <pc:spChg chg="mod">
          <ac:chgData name="Shubhangi Sanyal" userId="39dff6b889cd96ed" providerId="LiveId" clId="{70882BFA-95F5-450D-AB03-87D5235AF2E8}" dt="2022-04-13T11:56:44.005" v="10" actId="207"/>
          <ac:spMkLst>
            <pc:docMk/>
            <pc:sldMk cId="0" sldId="256"/>
            <ac:spMk id="962" creationId="{356BA545-0E60-4C39-8597-54F3FAEA417A}"/>
          </ac:spMkLst>
        </pc:spChg>
        <pc:spChg chg="mod">
          <ac:chgData name="Shubhangi Sanyal" userId="39dff6b889cd96ed" providerId="LiveId" clId="{70882BFA-95F5-450D-AB03-87D5235AF2E8}" dt="2022-04-13T11:56:44.005" v="10" actId="207"/>
          <ac:spMkLst>
            <pc:docMk/>
            <pc:sldMk cId="0" sldId="256"/>
            <ac:spMk id="963" creationId="{155E1E91-4FD3-4113-B834-52D37279FA05}"/>
          </ac:spMkLst>
        </pc:spChg>
        <pc:spChg chg="mod">
          <ac:chgData name="Shubhangi Sanyal" userId="39dff6b889cd96ed" providerId="LiveId" clId="{70882BFA-95F5-450D-AB03-87D5235AF2E8}" dt="2022-04-13T11:56:44.005" v="10" actId="207"/>
          <ac:spMkLst>
            <pc:docMk/>
            <pc:sldMk cId="0" sldId="256"/>
            <ac:spMk id="964" creationId="{05583E1C-08BB-4699-AFDC-5A019DE44831}"/>
          </ac:spMkLst>
        </pc:spChg>
        <pc:spChg chg="mod">
          <ac:chgData name="Shubhangi Sanyal" userId="39dff6b889cd96ed" providerId="LiveId" clId="{70882BFA-95F5-450D-AB03-87D5235AF2E8}" dt="2022-04-13T11:56:44.005" v="10" actId="207"/>
          <ac:spMkLst>
            <pc:docMk/>
            <pc:sldMk cId="0" sldId="256"/>
            <ac:spMk id="965" creationId="{348C341D-73A1-4E07-A6D3-354236FE217E}"/>
          </ac:spMkLst>
        </pc:spChg>
        <pc:spChg chg="mod">
          <ac:chgData name="Shubhangi Sanyal" userId="39dff6b889cd96ed" providerId="LiveId" clId="{70882BFA-95F5-450D-AB03-87D5235AF2E8}" dt="2022-04-13T11:56:44.005" v="10" actId="207"/>
          <ac:spMkLst>
            <pc:docMk/>
            <pc:sldMk cId="0" sldId="256"/>
            <ac:spMk id="966" creationId="{4F761195-ED4B-4492-93D3-0DD6297A3317}"/>
          </ac:spMkLst>
        </pc:spChg>
        <pc:spChg chg="mod">
          <ac:chgData name="Shubhangi Sanyal" userId="39dff6b889cd96ed" providerId="LiveId" clId="{70882BFA-95F5-450D-AB03-87D5235AF2E8}" dt="2022-04-13T11:56:44.005" v="10" actId="207"/>
          <ac:spMkLst>
            <pc:docMk/>
            <pc:sldMk cId="0" sldId="256"/>
            <ac:spMk id="967" creationId="{BDED9FF3-1550-4646-B295-9BF5910CD1FB}"/>
          </ac:spMkLst>
        </pc:spChg>
        <pc:spChg chg="mod">
          <ac:chgData name="Shubhangi Sanyal" userId="39dff6b889cd96ed" providerId="LiveId" clId="{70882BFA-95F5-450D-AB03-87D5235AF2E8}" dt="2022-04-13T11:56:44.005" v="10" actId="207"/>
          <ac:spMkLst>
            <pc:docMk/>
            <pc:sldMk cId="0" sldId="256"/>
            <ac:spMk id="968" creationId="{E5F74A89-4951-43F3-8437-3B14A41F15CB}"/>
          </ac:spMkLst>
        </pc:spChg>
        <pc:spChg chg="mod">
          <ac:chgData name="Shubhangi Sanyal" userId="39dff6b889cd96ed" providerId="LiveId" clId="{70882BFA-95F5-450D-AB03-87D5235AF2E8}" dt="2022-04-13T11:56:44.005" v="10" actId="207"/>
          <ac:spMkLst>
            <pc:docMk/>
            <pc:sldMk cId="0" sldId="256"/>
            <ac:spMk id="969" creationId="{ECC82EFF-7B74-438F-9DA9-4BAA31B3FE90}"/>
          </ac:spMkLst>
        </pc:spChg>
        <pc:spChg chg="mod">
          <ac:chgData name="Shubhangi Sanyal" userId="39dff6b889cd96ed" providerId="LiveId" clId="{70882BFA-95F5-450D-AB03-87D5235AF2E8}" dt="2022-04-13T11:56:44.005" v="10" actId="207"/>
          <ac:spMkLst>
            <pc:docMk/>
            <pc:sldMk cId="0" sldId="256"/>
            <ac:spMk id="970" creationId="{F6365128-4071-4731-A9C4-B85F2EC9EFDD}"/>
          </ac:spMkLst>
        </pc:spChg>
        <pc:spChg chg="mod">
          <ac:chgData name="Shubhangi Sanyal" userId="39dff6b889cd96ed" providerId="LiveId" clId="{70882BFA-95F5-450D-AB03-87D5235AF2E8}" dt="2022-04-13T11:56:44.005" v="10" actId="207"/>
          <ac:spMkLst>
            <pc:docMk/>
            <pc:sldMk cId="0" sldId="256"/>
            <ac:spMk id="971" creationId="{618D6A31-0621-4929-8201-D48D86694266}"/>
          </ac:spMkLst>
        </pc:spChg>
        <pc:spChg chg="mod">
          <ac:chgData name="Shubhangi Sanyal" userId="39dff6b889cd96ed" providerId="LiveId" clId="{70882BFA-95F5-450D-AB03-87D5235AF2E8}" dt="2022-04-13T11:56:44.005" v="10" actId="207"/>
          <ac:spMkLst>
            <pc:docMk/>
            <pc:sldMk cId="0" sldId="256"/>
            <ac:spMk id="972" creationId="{1C4E73E4-A71D-45BB-9114-30D643837B4A}"/>
          </ac:spMkLst>
        </pc:spChg>
        <pc:spChg chg="mod">
          <ac:chgData name="Shubhangi Sanyal" userId="39dff6b889cd96ed" providerId="LiveId" clId="{70882BFA-95F5-450D-AB03-87D5235AF2E8}" dt="2022-04-13T11:56:44.005" v="10" actId="207"/>
          <ac:spMkLst>
            <pc:docMk/>
            <pc:sldMk cId="0" sldId="256"/>
            <ac:spMk id="973" creationId="{A23F8E43-0391-433F-A183-5AAB9ED1008D}"/>
          </ac:spMkLst>
        </pc:spChg>
        <pc:spChg chg="mod">
          <ac:chgData name="Shubhangi Sanyal" userId="39dff6b889cd96ed" providerId="LiveId" clId="{70882BFA-95F5-450D-AB03-87D5235AF2E8}" dt="2022-04-13T11:56:44.005" v="10" actId="207"/>
          <ac:spMkLst>
            <pc:docMk/>
            <pc:sldMk cId="0" sldId="256"/>
            <ac:spMk id="974" creationId="{1E8221CD-67BF-4DA3-8035-A5B92F8ED696}"/>
          </ac:spMkLst>
        </pc:spChg>
        <pc:spChg chg="mod">
          <ac:chgData name="Shubhangi Sanyal" userId="39dff6b889cd96ed" providerId="LiveId" clId="{70882BFA-95F5-450D-AB03-87D5235AF2E8}" dt="2022-04-13T11:56:44.005" v="10" actId="207"/>
          <ac:spMkLst>
            <pc:docMk/>
            <pc:sldMk cId="0" sldId="256"/>
            <ac:spMk id="975" creationId="{7E585F81-CF55-422B-87FD-B6133D685CF3}"/>
          </ac:spMkLst>
        </pc:spChg>
        <pc:spChg chg="mod">
          <ac:chgData name="Shubhangi Sanyal" userId="39dff6b889cd96ed" providerId="LiveId" clId="{70882BFA-95F5-450D-AB03-87D5235AF2E8}" dt="2022-04-13T11:56:44.005" v="10" actId="207"/>
          <ac:spMkLst>
            <pc:docMk/>
            <pc:sldMk cId="0" sldId="256"/>
            <ac:spMk id="976" creationId="{BB93DE91-BAA4-48D3-978B-F42238FEB94B}"/>
          </ac:spMkLst>
        </pc:spChg>
        <pc:spChg chg="mod">
          <ac:chgData name="Shubhangi Sanyal" userId="39dff6b889cd96ed" providerId="LiveId" clId="{70882BFA-95F5-450D-AB03-87D5235AF2E8}" dt="2022-04-13T11:56:44.005" v="10" actId="207"/>
          <ac:spMkLst>
            <pc:docMk/>
            <pc:sldMk cId="0" sldId="256"/>
            <ac:spMk id="977" creationId="{2706950F-189A-4CEB-906B-6DF15D087FD4}"/>
          </ac:spMkLst>
        </pc:spChg>
        <pc:spChg chg="mod">
          <ac:chgData name="Shubhangi Sanyal" userId="39dff6b889cd96ed" providerId="LiveId" clId="{70882BFA-95F5-450D-AB03-87D5235AF2E8}" dt="2022-04-13T11:56:44.005" v="10" actId="207"/>
          <ac:spMkLst>
            <pc:docMk/>
            <pc:sldMk cId="0" sldId="256"/>
            <ac:spMk id="978" creationId="{DCD8BFDF-C8AE-4EE5-87D0-31DAD683D731}"/>
          </ac:spMkLst>
        </pc:spChg>
        <pc:spChg chg="mod">
          <ac:chgData name="Shubhangi Sanyal" userId="39dff6b889cd96ed" providerId="LiveId" clId="{70882BFA-95F5-450D-AB03-87D5235AF2E8}" dt="2022-04-13T11:56:44.005" v="10" actId="207"/>
          <ac:spMkLst>
            <pc:docMk/>
            <pc:sldMk cId="0" sldId="256"/>
            <ac:spMk id="979" creationId="{418B021E-549F-435C-8BDA-B6E43CB35ECD}"/>
          </ac:spMkLst>
        </pc:spChg>
        <pc:spChg chg="mod">
          <ac:chgData name="Shubhangi Sanyal" userId="39dff6b889cd96ed" providerId="LiveId" clId="{70882BFA-95F5-450D-AB03-87D5235AF2E8}" dt="2022-04-13T11:56:44.005" v="10" actId="207"/>
          <ac:spMkLst>
            <pc:docMk/>
            <pc:sldMk cId="0" sldId="256"/>
            <ac:spMk id="980" creationId="{0EAB004F-7401-4E13-98ED-BC71A3BB1658}"/>
          </ac:spMkLst>
        </pc:spChg>
        <pc:spChg chg="mod">
          <ac:chgData name="Shubhangi Sanyal" userId="39dff6b889cd96ed" providerId="LiveId" clId="{70882BFA-95F5-450D-AB03-87D5235AF2E8}" dt="2022-04-13T11:56:44.005" v="10" actId="207"/>
          <ac:spMkLst>
            <pc:docMk/>
            <pc:sldMk cId="0" sldId="256"/>
            <ac:spMk id="981" creationId="{81086B12-FB8B-48AE-B14E-3A994287E853}"/>
          </ac:spMkLst>
        </pc:spChg>
        <pc:spChg chg="mod">
          <ac:chgData name="Shubhangi Sanyal" userId="39dff6b889cd96ed" providerId="LiveId" clId="{70882BFA-95F5-450D-AB03-87D5235AF2E8}" dt="2022-04-13T11:56:44.005" v="10" actId="207"/>
          <ac:spMkLst>
            <pc:docMk/>
            <pc:sldMk cId="0" sldId="256"/>
            <ac:spMk id="982" creationId="{1E158302-A01F-4EFD-8E46-AEB6FC9DA45B}"/>
          </ac:spMkLst>
        </pc:spChg>
        <pc:spChg chg="mod">
          <ac:chgData name="Shubhangi Sanyal" userId="39dff6b889cd96ed" providerId="LiveId" clId="{70882BFA-95F5-450D-AB03-87D5235AF2E8}" dt="2022-04-13T11:56:44.005" v="10" actId="207"/>
          <ac:spMkLst>
            <pc:docMk/>
            <pc:sldMk cId="0" sldId="256"/>
            <ac:spMk id="983" creationId="{942A492A-384E-4960-9394-0675959B543E}"/>
          </ac:spMkLst>
        </pc:spChg>
        <pc:spChg chg="mod">
          <ac:chgData name="Shubhangi Sanyal" userId="39dff6b889cd96ed" providerId="LiveId" clId="{70882BFA-95F5-450D-AB03-87D5235AF2E8}" dt="2022-04-13T11:56:44.005" v="10" actId="207"/>
          <ac:spMkLst>
            <pc:docMk/>
            <pc:sldMk cId="0" sldId="256"/>
            <ac:spMk id="984" creationId="{3BA4EF2E-1864-4831-BB4B-F93E0E967A84}"/>
          </ac:spMkLst>
        </pc:spChg>
        <pc:spChg chg="mod">
          <ac:chgData name="Shubhangi Sanyal" userId="39dff6b889cd96ed" providerId="LiveId" clId="{70882BFA-95F5-450D-AB03-87D5235AF2E8}" dt="2022-04-13T11:56:44.005" v="10" actId="207"/>
          <ac:spMkLst>
            <pc:docMk/>
            <pc:sldMk cId="0" sldId="256"/>
            <ac:spMk id="985" creationId="{3472BD66-DCD6-4C51-B1DC-C4A6CB02A631}"/>
          </ac:spMkLst>
        </pc:spChg>
        <pc:spChg chg="mod">
          <ac:chgData name="Shubhangi Sanyal" userId="39dff6b889cd96ed" providerId="LiveId" clId="{70882BFA-95F5-450D-AB03-87D5235AF2E8}" dt="2022-04-13T11:56:44.005" v="10" actId="207"/>
          <ac:spMkLst>
            <pc:docMk/>
            <pc:sldMk cId="0" sldId="256"/>
            <ac:spMk id="986" creationId="{B7B7B791-B640-4290-B0D7-95CA449E3C20}"/>
          </ac:spMkLst>
        </pc:spChg>
        <pc:spChg chg="mod">
          <ac:chgData name="Shubhangi Sanyal" userId="39dff6b889cd96ed" providerId="LiveId" clId="{70882BFA-95F5-450D-AB03-87D5235AF2E8}" dt="2022-04-13T11:56:44.005" v="10" actId="207"/>
          <ac:spMkLst>
            <pc:docMk/>
            <pc:sldMk cId="0" sldId="256"/>
            <ac:spMk id="987" creationId="{354FC953-C7B5-4365-A568-B11FD98130C0}"/>
          </ac:spMkLst>
        </pc:spChg>
        <pc:spChg chg="mod">
          <ac:chgData name="Shubhangi Sanyal" userId="39dff6b889cd96ed" providerId="LiveId" clId="{70882BFA-95F5-450D-AB03-87D5235AF2E8}" dt="2022-04-13T11:56:44.005" v="10" actId="207"/>
          <ac:spMkLst>
            <pc:docMk/>
            <pc:sldMk cId="0" sldId="256"/>
            <ac:spMk id="988" creationId="{6DD73F38-8182-4612-B16F-0CCDD3F42652}"/>
          </ac:spMkLst>
        </pc:spChg>
        <pc:spChg chg="mod">
          <ac:chgData name="Shubhangi Sanyal" userId="39dff6b889cd96ed" providerId="LiveId" clId="{70882BFA-95F5-450D-AB03-87D5235AF2E8}" dt="2022-04-13T11:56:44.005" v="10" actId="207"/>
          <ac:spMkLst>
            <pc:docMk/>
            <pc:sldMk cId="0" sldId="256"/>
            <ac:spMk id="989" creationId="{BF9E7F26-4596-425C-B876-23FFEB704D4D}"/>
          </ac:spMkLst>
        </pc:spChg>
        <pc:spChg chg="mod">
          <ac:chgData name="Shubhangi Sanyal" userId="39dff6b889cd96ed" providerId="LiveId" clId="{70882BFA-95F5-450D-AB03-87D5235AF2E8}" dt="2022-04-13T11:56:44.005" v="10" actId="207"/>
          <ac:spMkLst>
            <pc:docMk/>
            <pc:sldMk cId="0" sldId="256"/>
            <ac:spMk id="990" creationId="{05B95340-5819-4421-B827-BDBF67E1EB04}"/>
          </ac:spMkLst>
        </pc:spChg>
        <pc:spChg chg="mod">
          <ac:chgData name="Shubhangi Sanyal" userId="39dff6b889cd96ed" providerId="LiveId" clId="{70882BFA-95F5-450D-AB03-87D5235AF2E8}" dt="2022-04-13T11:56:44.005" v="10" actId="207"/>
          <ac:spMkLst>
            <pc:docMk/>
            <pc:sldMk cId="0" sldId="256"/>
            <ac:spMk id="991" creationId="{5A5A8ECD-DEC9-4070-9C94-39B99EE1E256}"/>
          </ac:spMkLst>
        </pc:spChg>
        <pc:spChg chg="mod">
          <ac:chgData name="Shubhangi Sanyal" userId="39dff6b889cd96ed" providerId="LiveId" clId="{70882BFA-95F5-450D-AB03-87D5235AF2E8}" dt="2022-04-13T11:56:44.005" v="10" actId="207"/>
          <ac:spMkLst>
            <pc:docMk/>
            <pc:sldMk cId="0" sldId="256"/>
            <ac:spMk id="992" creationId="{A08B63EA-CFA8-44E3-BAF2-AA46BE7C54FD}"/>
          </ac:spMkLst>
        </pc:spChg>
        <pc:spChg chg="mod">
          <ac:chgData name="Shubhangi Sanyal" userId="39dff6b889cd96ed" providerId="LiveId" clId="{70882BFA-95F5-450D-AB03-87D5235AF2E8}" dt="2022-04-13T11:56:44.005" v="10" actId="207"/>
          <ac:spMkLst>
            <pc:docMk/>
            <pc:sldMk cId="0" sldId="256"/>
            <ac:spMk id="993" creationId="{E79FD5F8-131C-4C6D-876E-1A1001A7E02B}"/>
          </ac:spMkLst>
        </pc:spChg>
        <pc:spChg chg="mod">
          <ac:chgData name="Shubhangi Sanyal" userId="39dff6b889cd96ed" providerId="LiveId" clId="{70882BFA-95F5-450D-AB03-87D5235AF2E8}" dt="2022-04-13T11:56:44.005" v="10" actId="207"/>
          <ac:spMkLst>
            <pc:docMk/>
            <pc:sldMk cId="0" sldId="256"/>
            <ac:spMk id="994" creationId="{F060FD42-CD04-4D73-88EC-43750E72A39D}"/>
          </ac:spMkLst>
        </pc:spChg>
        <pc:spChg chg="mod">
          <ac:chgData name="Shubhangi Sanyal" userId="39dff6b889cd96ed" providerId="LiveId" clId="{70882BFA-95F5-450D-AB03-87D5235AF2E8}" dt="2022-04-13T11:56:44.005" v="10" actId="207"/>
          <ac:spMkLst>
            <pc:docMk/>
            <pc:sldMk cId="0" sldId="256"/>
            <ac:spMk id="995" creationId="{3F5DD5A3-B4E5-4F11-9FDC-83B27B85E152}"/>
          </ac:spMkLst>
        </pc:spChg>
        <pc:spChg chg="mod">
          <ac:chgData name="Shubhangi Sanyal" userId="39dff6b889cd96ed" providerId="LiveId" clId="{70882BFA-95F5-450D-AB03-87D5235AF2E8}" dt="2022-04-13T11:56:44.005" v="10" actId="207"/>
          <ac:spMkLst>
            <pc:docMk/>
            <pc:sldMk cId="0" sldId="256"/>
            <ac:spMk id="996" creationId="{9B7F5CB2-952E-4D24-A94B-76CAE9AB000B}"/>
          </ac:spMkLst>
        </pc:spChg>
        <pc:spChg chg="mod">
          <ac:chgData name="Shubhangi Sanyal" userId="39dff6b889cd96ed" providerId="LiveId" clId="{70882BFA-95F5-450D-AB03-87D5235AF2E8}" dt="2022-04-13T11:56:44.005" v="10" actId="207"/>
          <ac:spMkLst>
            <pc:docMk/>
            <pc:sldMk cId="0" sldId="256"/>
            <ac:spMk id="997" creationId="{13335C4A-3485-4113-9162-58B2C66D23FC}"/>
          </ac:spMkLst>
        </pc:spChg>
        <pc:spChg chg="mod">
          <ac:chgData name="Shubhangi Sanyal" userId="39dff6b889cd96ed" providerId="LiveId" clId="{70882BFA-95F5-450D-AB03-87D5235AF2E8}" dt="2022-04-13T11:56:44.005" v="10" actId="207"/>
          <ac:spMkLst>
            <pc:docMk/>
            <pc:sldMk cId="0" sldId="256"/>
            <ac:spMk id="998" creationId="{3AC39DCC-E305-4A7A-A40C-1B964F23F698}"/>
          </ac:spMkLst>
        </pc:spChg>
        <pc:spChg chg="mod">
          <ac:chgData name="Shubhangi Sanyal" userId="39dff6b889cd96ed" providerId="LiveId" clId="{70882BFA-95F5-450D-AB03-87D5235AF2E8}" dt="2022-04-13T11:56:44.005" v="10" actId="207"/>
          <ac:spMkLst>
            <pc:docMk/>
            <pc:sldMk cId="0" sldId="256"/>
            <ac:spMk id="999" creationId="{9DCCA536-ECD3-4627-B755-F83B228B8D92}"/>
          </ac:spMkLst>
        </pc:spChg>
        <pc:spChg chg="mod">
          <ac:chgData name="Shubhangi Sanyal" userId="39dff6b889cd96ed" providerId="LiveId" clId="{70882BFA-95F5-450D-AB03-87D5235AF2E8}" dt="2022-04-13T11:56:44.005" v="10" actId="207"/>
          <ac:spMkLst>
            <pc:docMk/>
            <pc:sldMk cId="0" sldId="256"/>
            <ac:spMk id="1000" creationId="{99181676-64DA-454A-84BA-688266EB0DC6}"/>
          </ac:spMkLst>
        </pc:spChg>
        <pc:spChg chg="mod">
          <ac:chgData name="Shubhangi Sanyal" userId="39dff6b889cd96ed" providerId="LiveId" clId="{70882BFA-95F5-450D-AB03-87D5235AF2E8}" dt="2022-04-13T11:56:44.005" v="10" actId="207"/>
          <ac:spMkLst>
            <pc:docMk/>
            <pc:sldMk cId="0" sldId="256"/>
            <ac:spMk id="1001" creationId="{520D15AB-95F7-47C7-989D-6F35FEA50993}"/>
          </ac:spMkLst>
        </pc:spChg>
        <pc:spChg chg="mod">
          <ac:chgData name="Shubhangi Sanyal" userId="39dff6b889cd96ed" providerId="LiveId" clId="{70882BFA-95F5-450D-AB03-87D5235AF2E8}" dt="2022-04-13T11:56:44.005" v="10" actId="207"/>
          <ac:spMkLst>
            <pc:docMk/>
            <pc:sldMk cId="0" sldId="256"/>
            <ac:spMk id="1002" creationId="{396C3D2F-9551-451D-B210-9C989D872161}"/>
          </ac:spMkLst>
        </pc:spChg>
        <pc:spChg chg="mod">
          <ac:chgData name="Shubhangi Sanyal" userId="39dff6b889cd96ed" providerId="LiveId" clId="{70882BFA-95F5-450D-AB03-87D5235AF2E8}" dt="2022-04-13T11:56:44.005" v="10" actId="207"/>
          <ac:spMkLst>
            <pc:docMk/>
            <pc:sldMk cId="0" sldId="256"/>
            <ac:spMk id="1003" creationId="{5F09D7C5-DF28-4910-B44C-3C88BA333C19}"/>
          </ac:spMkLst>
        </pc:spChg>
        <pc:spChg chg="mod">
          <ac:chgData name="Shubhangi Sanyal" userId="39dff6b889cd96ed" providerId="LiveId" clId="{70882BFA-95F5-450D-AB03-87D5235AF2E8}" dt="2022-04-13T11:56:44.005" v="10" actId="207"/>
          <ac:spMkLst>
            <pc:docMk/>
            <pc:sldMk cId="0" sldId="256"/>
            <ac:spMk id="1004" creationId="{84B45D06-25BE-4006-9263-CC81324A0913}"/>
          </ac:spMkLst>
        </pc:spChg>
        <pc:spChg chg="mod">
          <ac:chgData name="Shubhangi Sanyal" userId="39dff6b889cd96ed" providerId="LiveId" clId="{70882BFA-95F5-450D-AB03-87D5235AF2E8}" dt="2022-04-13T11:56:44.005" v="10" actId="207"/>
          <ac:spMkLst>
            <pc:docMk/>
            <pc:sldMk cId="0" sldId="256"/>
            <ac:spMk id="1005" creationId="{32CE034D-A503-4E39-9500-BACB09411483}"/>
          </ac:spMkLst>
        </pc:spChg>
        <pc:spChg chg="mod">
          <ac:chgData name="Shubhangi Sanyal" userId="39dff6b889cd96ed" providerId="LiveId" clId="{70882BFA-95F5-450D-AB03-87D5235AF2E8}" dt="2022-04-13T11:56:44.005" v="10" actId="207"/>
          <ac:spMkLst>
            <pc:docMk/>
            <pc:sldMk cId="0" sldId="256"/>
            <ac:spMk id="1006" creationId="{D12CE2FA-8E6B-4097-905B-2A1544BB2CE3}"/>
          </ac:spMkLst>
        </pc:spChg>
        <pc:spChg chg="mod">
          <ac:chgData name="Shubhangi Sanyal" userId="39dff6b889cd96ed" providerId="LiveId" clId="{70882BFA-95F5-450D-AB03-87D5235AF2E8}" dt="2022-04-13T11:56:44.005" v="10" actId="207"/>
          <ac:spMkLst>
            <pc:docMk/>
            <pc:sldMk cId="0" sldId="256"/>
            <ac:spMk id="1007" creationId="{D295742A-C3F7-42C5-BD41-CBE35AE78366}"/>
          </ac:spMkLst>
        </pc:spChg>
        <pc:spChg chg="mod">
          <ac:chgData name="Shubhangi Sanyal" userId="39dff6b889cd96ed" providerId="LiveId" clId="{70882BFA-95F5-450D-AB03-87D5235AF2E8}" dt="2022-04-13T11:56:44.005" v="10" actId="207"/>
          <ac:spMkLst>
            <pc:docMk/>
            <pc:sldMk cId="0" sldId="256"/>
            <ac:spMk id="1008" creationId="{6EEA9150-C949-4622-858A-47251CF5551E}"/>
          </ac:spMkLst>
        </pc:spChg>
        <pc:spChg chg="mod">
          <ac:chgData name="Shubhangi Sanyal" userId="39dff6b889cd96ed" providerId="LiveId" clId="{70882BFA-95F5-450D-AB03-87D5235AF2E8}" dt="2022-04-13T11:56:44.005" v="10" actId="207"/>
          <ac:spMkLst>
            <pc:docMk/>
            <pc:sldMk cId="0" sldId="256"/>
            <ac:spMk id="1009" creationId="{0EE3E6B2-CFBA-4A6E-90C6-8326A7887EE0}"/>
          </ac:spMkLst>
        </pc:spChg>
        <pc:spChg chg="mod">
          <ac:chgData name="Shubhangi Sanyal" userId="39dff6b889cd96ed" providerId="LiveId" clId="{70882BFA-95F5-450D-AB03-87D5235AF2E8}" dt="2022-04-13T11:56:44.005" v="10" actId="207"/>
          <ac:spMkLst>
            <pc:docMk/>
            <pc:sldMk cId="0" sldId="256"/>
            <ac:spMk id="1010" creationId="{7C7BD25B-BFE9-4587-9B77-3BF5BB429840}"/>
          </ac:spMkLst>
        </pc:spChg>
        <pc:spChg chg="mod">
          <ac:chgData name="Shubhangi Sanyal" userId="39dff6b889cd96ed" providerId="LiveId" clId="{70882BFA-95F5-450D-AB03-87D5235AF2E8}" dt="2022-04-13T11:56:44.005" v="10" actId="207"/>
          <ac:spMkLst>
            <pc:docMk/>
            <pc:sldMk cId="0" sldId="256"/>
            <ac:spMk id="1011" creationId="{3DF8FBB3-C1D7-4966-B328-75B16AC6ADA3}"/>
          </ac:spMkLst>
        </pc:spChg>
        <pc:spChg chg="mod">
          <ac:chgData name="Shubhangi Sanyal" userId="39dff6b889cd96ed" providerId="LiveId" clId="{70882BFA-95F5-450D-AB03-87D5235AF2E8}" dt="2022-04-13T11:56:44.005" v="10" actId="207"/>
          <ac:spMkLst>
            <pc:docMk/>
            <pc:sldMk cId="0" sldId="256"/>
            <ac:spMk id="1012" creationId="{481B39F5-FB50-4581-9212-76ADC7A7FB0E}"/>
          </ac:spMkLst>
        </pc:spChg>
        <pc:spChg chg="mod">
          <ac:chgData name="Shubhangi Sanyal" userId="39dff6b889cd96ed" providerId="LiveId" clId="{70882BFA-95F5-450D-AB03-87D5235AF2E8}" dt="2022-04-13T11:56:44.005" v="10" actId="207"/>
          <ac:spMkLst>
            <pc:docMk/>
            <pc:sldMk cId="0" sldId="256"/>
            <ac:spMk id="1013" creationId="{C163F571-E3D8-4CED-A01A-1D5294D5CFA7}"/>
          </ac:spMkLst>
        </pc:spChg>
        <pc:spChg chg="mod">
          <ac:chgData name="Shubhangi Sanyal" userId="39dff6b889cd96ed" providerId="LiveId" clId="{70882BFA-95F5-450D-AB03-87D5235AF2E8}" dt="2022-04-13T11:56:44.005" v="10" actId="207"/>
          <ac:spMkLst>
            <pc:docMk/>
            <pc:sldMk cId="0" sldId="256"/>
            <ac:spMk id="1014" creationId="{2A5D0234-5E74-42D8-9130-1B6787C6EE68}"/>
          </ac:spMkLst>
        </pc:spChg>
        <pc:spChg chg="mod">
          <ac:chgData name="Shubhangi Sanyal" userId="39dff6b889cd96ed" providerId="LiveId" clId="{70882BFA-95F5-450D-AB03-87D5235AF2E8}" dt="2022-04-13T11:56:44.005" v="10" actId="207"/>
          <ac:spMkLst>
            <pc:docMk/>
            <pc:sldMk cId="0" sldId="256"/>
            <ac:spMk id="1015" creationId="{A6DBA530-71E6-402F-8709-ABA7E86E204B}"/>
          </ac:spMkLst>
        </pc:spChg>
        <pc:spChg chg="mod">
          <ac:chgData name="Shubhangi Sanyal" userId="39dff6b889cd96ed" providerId="LiveId" clId="{70882BFA-95F5-450D-AB03-87D5235AF2E8}" dt="2022-04-13T11:56:44.005" v="10" actId="207"/>
          <ac:spMkLst>
            <pc:docMk/>
            <pc:sldMk cId="0" sldId="256"/>
            <ac:spMk id="1016" creationId="{7F46D74C-B2F4-4E36-AC28-C2D0AEDDDB49}"/>
          </ac:spMkLst>
        </pc:spChg>
        <pc:spChg chg="mod">
          <ac:chgData name="Shubhangi Sanyal" userId="39dff6b889cd96ed" providerId="LiveId" clId="{70882BFA-95F5-450D-AB03-87D5235AF2E8}" dt="2022-04-13T11:56:44.005" v="10" actId="207"/>
          <ac:spMkLst>
            <pc:docMk/>
            <pc:sldMk cId="0" sldId="256"/>
            <ac:spMk id="1017" creationId="{CCE0DC55-F269-46A1-B709-4C028DF9CD90}"/>
          </ac:spMkLst>
        </pc:spChg>
        <pc:spChg chg="mod">
          <ac:chgData name="Shubhangi Sanyal" userId="39dff6b889cd96ed" providerId="LiveId" clId="{70882BFA-95F5-450D-AB03-87D5235AF2E8}" dt="2022-04-13T11:56:44.005" v="10" actId="207"/>
          <ac:spMkLst>
            <pc:docMk/>
            <pc:sldMk cId="0" sldId="256"/>
            <ac:spMk id="1018" creationId="{6A44C930-E0B6-4ED0-B44F-79B37CFCF08A}"/>
          </ac:spMkLst>
        </pc:spChg>
        <pc:spChg chg="mod">
          <ac:chgData name="Shubhangi Sanyal" userId="39dff6b889cd96ed" providerId="LiveId" clId="{70882BFA-95F5-450D-AB03-87D5235AF2E8}" dt="2022-04-13T11:56:44.005" v="10" actId="207"/>
          <ac:spMkLst>
            <pc:docMk/>
            <pc:sldMk cId="0" sldId="256"/>
            <ac:spMk id="1019" creationId="{3487E3D3-183C-4FF0-9355-B71AE4FA42D9}"/>
          </ac:spMkLst>
        </pc:spChg>
        <pc:spChg chg="mod">
          <ac:chgData name="Shubhangi Sanyal" userId="39dff6b889cd96ed" providerId="LiveId" clId="{70882BFA-95F5-450D-AB03-87D5235AF2E8}" dt="2022-04-13T11:56:44.005" v="10" actId="207"/>
          <ac:spMkLst>
            <pc:docMk/>
            <pc:sldMk cId="0" sldId="256"/>
            <ac:spMk id="1020" creationId="{49485919-01A6-4441-A598-0A539CA39A7C}"/>
          </ac:spMkLst>
        </pc:spChg>
        <pc:spChg chg="mod">
          <ac:chgData name="Shubhangi Sanyal" userId="39dff6b889cd96ed" providerId="LiveId" clId="{70882BFA-95F5-450D-AB03-87D5235AF2E8}" dt="2022-04-13T11:56:44.005" v="10" actId="207"/>
          <ac:spMkLst>
            <pc:docMk/>
            <pc:sldMk cId="0" sldId="256"/>
            <ac:spMk id="1021" creationId="{38A3D16F-BE61-4D64-A42C-865B86F2364E}"/>
          </ac:spMkLst>
        </pc:spChg>
        <pc:spChg chg="mod">
          <ac:chgData name="Shubhangi Sanyal" userId="39dff6b889cd96ed" providerId="LiveId" clId="{70882BFA-95F5-450D-AB03-87D5235AF2E8}" dt="2022-04-13T11:56:44.005" v="10" actId="207"/>
          <ac:spMkLst>
            <pc:docMk/>
            <pc:sldMk cId="0" sldId="256"/>
            <ac:spMk id="1022" creationId="{81C551F2-4291-4A4B-9568-F02F980A816A}"/>
          </ac:spMkLst>
        </pc:spChg>
        <pc:spChg chg="mod">
          <ac:chgData name="Shubhangi Sanyal" userId="39dff6b889cd96ed" providerId="LiveId" clId="{70882BFA-95F5-450D-AB03-87D5235AF2E8}" dt="2022-04-13T11:56:44.005" v="10" actId="207"/>
          <ac:spMkLst>
            <pc:docMk/>
            <pc:sldMk cId="0" sldId="256"/>
            <ac:spMk id="1023" creationId="{AFF33DEB-62DC-487E-8EB1-FC28BE02EFDC}"/>
          </ac:spMkLst>
        </pc:spChg>
        <pc:spChg chg="mod">
          <ac:chgData name="Shubhangi Sanyal" userId="39dff6b889cd96ed" providerId="LiveId" clId="{70882BFA-95F5-450D-AB03-87D5235AF2E8}" dt="2022-04-13T11:56:44.005" v="10" actId="207"/>
          <ac:spMkLst>
            <pc:docMk/>
            <pc:sldMk cId="0" sldId="256"/>
            <ac:spMk id="1024" creationId="{B99EF176-6F7B-45AF-B172-0FFF24CD5296}"/>
          </ac:spMkLst>
        </pc:spChg>
        <pc:spChg chg="mod">
          <ac:chgData name="Shubhangi Sanyal" userId="39dff6b889cd96ed" providerId="LiveId" clId="{70882BFA-95F5-450D-AB03-87D5235AF2E8}" dt="2022-04-13T11:56:44.005" v="10" actId="207"/>
          <ac:spMkLst>
            <pc:docMk/>
            <pc:sldMk cId="0" sldId="256"/>
            <ac:spMk id="1025" creationId="{8CC721A6-8ECC-4628-8D65-8988AC93FA21}"/>
          </ac:spMkLst>
        </pc:spChg>
        <pc:spChg chg="mod">
          <ac:chgData name="Shubhangi Sanyal" userId="39dff6b889cd96ed" providerId="LiveId" clId="{70882BFA-95F5-450D-AB03-87D5235AF2E8}" dt="2022-04-13T11:56:44.005" v="10" actId="207"/>
          <ac:spMkLst>
            <pc:docMk/>
            <pc:sldMk cId="0" sldId="256"/>
            <ac:spMk id="1026" creationId="{B7E06626-A86D-4042-AB60-BCC0A028325F}"/>
          </ac:spMkLst>
        </pc:spChg>
        <pc:spChg chg="mod">
          <ac:chgData name="Shubhangi Sanyal" userId="39dff6b889cd96ed" providerId="LiveId" clId="{70882BFA-95F5-450D-AB03-87D5235AF2E8}" dt="2022-04-13T11:56:44.005" v="10" actId="207"/>
          <ac:spMkLst>
            <pc:docMk/>
            <pc:sldMk cId="0" sldId="256"/>
            <ac:spMk id="1027" creationId="{0F32C851-4457-48D7-ADB8-B01D4A7DD7DA}"/>
          </ac:spMkLst>
        </pc:spChg>
        <pc:spChg chg="mod">
          <ac:chgData name="Shubhangi Sanyal" userId="39dff6b889cd96ed" providerId="LiveId" clId="{70882BFA-95F5-450D-AB03-87D5235AF2E8}" dt="2022-04-13T11:56:44.005" v="10" actId="207"/>
          <ac:spMkLst>
            <pc:docMk/>
            <pc:sldMk cId="0" sldId="256"/>
            <ac:spMk id="1028" creationId="{B7EC2036-0F1C-46BB-9CA2-4F7AC776EB2F}"/>
          </ac:spMkLst>
        </pc:spChg>
        <pc:spChg chg="mod">
          <ac:chgData name="Shubhangi Sanyal" userId="39dff6b889cd96ed" providerId="LiveId" clId="{70882BFA-95F5-450D-AB03-87D5235AF2E8}" dt="2022-04-13T11:56:44.005" v="10" actId="207"/>
          <ac:spMkLst>
            <pc:docMk/>
            <pc:sldMk cId="0" sldId="256"/>
            <ac:spMk id="1029" creationId="{E815E8E1-3D85-485A-8242-47BA1FF4689F}"/>
          </ac:spMkLst>
        </pc:spChg>
        <pc:spChg chg="mod">
          <ac:chgData name="Shubhangi Sanyal" userId="39dff6b889cd96ed" providerId="LiveId" clId="{70882BFA-95F5-450D-AB03-87D5235AF2E8}" dt="2022-04-13T11:56:44.005" v="10" actId="207"/>
          <ac:spMkLst>
            <pc:docMk/>
            <pc:sldMk cId="0" sldId="256"/>
            <ac:spMk id="1030" creationId="{0DA6D18C-54E7-4077-803C-6B19E8B5473D}"/>
          </ac:spMkLst>
        </pc:spChg>
        <pc:spChg chg="mod">
          <ac:chgData name="Shubhangi Sanyal" userId="39dff6b889cd96ed" providerId="LiveId" clId="{70882BFA-95F5-450D-AB03-87D5235AF2E8}" dt="2022-04-13T11:56:44.005" v="10" actId="207"/>
          <ac:spMkLst>
            <pc:docMk/>
            <pc:sldMk cId="0" sldId="256"/>
            <ac:spMk id="1031" creationId="{EF01C8D6-13D6-4B6D-ABE7-266974572672}"/>
          </ac:spMkLst>
        </pc:spChg>
        <pc:spChg chg="mod">
          <ac:chgData name="Shubhangi Sanyal" userId="39dff6b889cd96ed" providerId="LiveId" clId="{70882BFA-95F5-450D-AB03-87D5235AF2E8}" dt="2022-04-13T11:56:44.005" v="10" actId="207"/>
          <ac:spMkLst>
            <pc:docMk/>
            <pc:sldMk cId="0" sldId="256"/>
            <ac:spMk id="1032" creationId="{8F6A5F2E-75F3-4832-82E2-52E2A370A037}"/>
          </ac:spMkLst>
        </pc:spChg>
        <pc:spChg chg="mod">
          <ac:chgData name="Shubhangi Sanyal" userId="39dff6b889cd96ed" providerId="LiveId" clId="{70882BFA-95F5-450D-AB03-87D5235AF2E8}" dt="2022-04-13T11:56:44.005" v="10" actId="207"/>
          <ac:spMkLst>
            <pc:docMk/>
            <pc:sldMk cId="0" sldId="256"/>
            <ac:spMk id="1033" creationId="{41AB3E3E-A957-4F95-BA3D-1C559ED40877}"/>
          </ac:spMkLst>
        </pc:spChg>
        <pc:spChg chg="mod">
          <ac:chgData name="Shubhangi Sanyal" userId="39dff6b889cd96ed" providerId="LiveId" clId="{70882BFA-95F5-450D-AB03-87D5235AF2E8}" dt="2022-04-13T11:56:44.005" v="10" actId="207"/>
          <ac:spMkLst>
            <pc:docMk/>
            <pc:sldMk cId="0" sldId="256"/>
            <ac:spMk id="1034" creationId="{CF91647B-43FC-421E-91A2-647164FF10F9}"/>
          </ac:spMkLst>
        </pc:spChg>
        <pc:spChg chg="mod">
          <ac:chgData name="Shubhangi Sanyal" userId="39dff6b889cd96ed" providerId="LiveId" clId="{70882BFA-95F5-450D-AB03-87D5235AF2E8}" dt="2022-04-13T11:56:44.005" v="10" actId="207"/>
          <ac:spMkLst>
            <pc:docMk/>
            <pc:sldMk cId="0" sldId="256"/>
            <ac:spMk id="1035" creationId="{DED6B0B6-81DD-4A08-903B-977FA0460D50}"/>
          </ac:spMkLst>
        </pc:spChg>
        <pc:spChg chg="mod">
          <ac:chgData name="Shubhangi Sanyal" userId="39dff6b889cd96ed" providerId="LiveId" clId="{70882BFA-95F5-450D-AB03-87D5235AF2E8}" dt="2022-04-13T11:56:44.005" v="10" actId="207"/>
          <ac:spMkLst>
            <pc:docMk/>
            <pc:sldMk cId="0" sldId="256"/>
            <ac:spMk id="1036" creationId="{325C730C-03C3-472E-B49E-2119FD7FF55E}"/>
          </ac:spMkLst>
        </pc:spChg>
        <pc:spChg chg="mod">
          <ac:chgData name="Shubhangi Sanyal" userId="39dff6b889cd96ed" providerId="LiveId" clId="{70882BFA-95F5-450D-AB03-87D5235AF2E8}" dt="2022-04-13T11:56:44.005" v="10" actId="207"/>
          <ac:spMkLst>
            <pc:docMk/>
            <pc:sldMk cId="0" sldId="256"/>
            <ac:spMk id="1037" creationId="{C36B2BCD-0FFD-4CCB-AE7E-4E20E8EE187F}"/>
          </ac:spMkLst>
        </pc:spChg>
        <pc:spChg chg="mod">
          <ac:chgData name="Shubhangi Sanyal" userId="39dff6b889cd96ed" providerId="LiveId" clId="{70882BFA-95F5-450D-AB03-87D5235AF2E8}" dt="2022-04-13T11:56:44.005" v="10" actId="207"/>
          <ac:spMkLst>
            <pc:docMk/>
            <pc:sldMk cId="0" sldId="256"/>
            <ac:spMk id="1038" creationId="{E795F5D4-147B-457B-BD22-338E81849EE3}"/>
          </ac:spMkLst>
        </pc:spChg>
        <pc:spChg chg="mod">
          <ac:chgData name="Shubhangi Sanyal" userId="39dff6b889cd96ed" providerId="LiveId" clId="{70882BFA-95F5-450D-AB03-87D5235AF2E8}" dt="2022-04-13T11:56:44.005" v="10" actId="207"/>
          <ac:spMkLst>
            <pc:docMk/>
            <pc:sldMk cId="0" sldId="256"/>
            <ac:spMk id="1039" creationId="{C1FACA80-59CA-4F68-B4FD-005375ED18A5}"/>
          </ac:spMkLst>
        </pc:spChg>
        <pc:spChg chg="mod">
          <ac:chgData name="Shubhangi Sanyal" userId="39dff6b889cd96ed" providerId="LiveId" clId="{70882BFA-95F5-450D-AB03-87D5235AF2E8}" dt="2022-04-13T11:56:44.005" v="10" actId="207"/>
          <ac:spMkLst>
            <pc:docMk/>
            <pc:sldMk cId="0" sldId="256"/>
            <ac:spMk id="1040" creationId="{7758ED19-E71C-4A15-98C9-A3BA326A73A7}"/>
          </ac:spMkLst>
        </pc:spChg>
        <pc:spChg chg="mod">
          <ac:chgData name="Shubhangi Sanyal" userId="39dff6b889cd96ed" providerId="LiveId" clId="{70882BFA-95F5-450D-AB03-87D5235AF2E8}" dt="2022-04-13T11:56:44.005" v="10" actId="207"/>
          <ac:spMkLst>
            <pc:docMk/>
            <pc:sldMk cId="0" sldId="256"/>
            <ac:spMk id="1041" creationId="{D3D58B0F-6C04-4342-8797-CEC74F4E439A}"/>
          </ac:spMkLst>
        </pc:spChg>
        <pc:spChg chg="mod">
          <ac:chgData name="Shubhangi Sanyal" userId="39dff6b889cd96ed" providerId="LiveId" clId="{70882BFA-95F5-450D-AB03-87D5235AF2E8}" dt="2022-04-13T11:56:44.005" v="10" actId="207"/>
          <ac:spMkLst>
            <pc:docMk/>
            <pc:sldMk cId="0" sldId="256"/>
            <ac:spMk id="1042" creationId="{4AD5CA95-BC2B-4460-BBDA-C91E1E28AE10}"/>
          </ac:spMkLst>
        </pc:spChg>
        <pc:spChg chg="mod">
          <ac:chgData name="Shubhangi Sanyal" userId="39dff6b889cd96ed" providerId="LiveId" clId="{70882BFA-95F5-450D-AB03-87D5235AF2E8}" dt="2022-04-13T11:56:44.005" v="10" actId="207"/>
          <ac:spMkLst>
            <pc:docMk/>
            <pc:sldMk cId="0" sldId="256"/>
            <ac:spMk id="1043" creationId="{7F01AA5C-0713-452C-82F0-0DAC0831A6F8}"/>
          </ac:spMkLst>
        </pc:spChg>
        <pc:spChg chg="mod">
          <ac:chgData name="Shubhangi Sanyal" userId="39dff6b889cd96ed" providerId="LiveId" clId="{70882BFA-95F5-450D-AB03-87D5235AF2E8}" dt="2022-04-13T11:56:44.005" v="10" actId="207"/>
          <ac:spMkLst>
            <pc:docMk/>
            <pc:sldMk cId="0" sldId="256"/>
            <ac:spMk id="1044" creationId="{D76D962C-2536-4847-8AB3-009A21262BC5}"/>
          </ac:spMkLst>
        </pc:spChg>
        <pc:spChg chg="mod">
          <ac:chgData name="Shubhangi Sanyal" userId="39dff6b889cd96ed" providerId="LiveId" clId="{70882BFA-95F5-450D-AB03-87D5235AF2E8}" dt="2022-04-13T11:56:44.005" v="10" actId="207"/>
          <ac:spMkLst>
            <pc:docMk/>
            <pc:sldMk cId="0" sldId="256"/>
            <ac:spMk id="1045" creationId="{BAB4946F-32F2-4050-8BF2-DB899A17362A}"/>
          </ac:spMkLst>
        </pc:spChg>
        <pc:spChg chg="mod">
          <ac:chgData name="Shubhangi Sanyal" userId="39dff6b889cd96ed" providerId="LiveId" clId="{70882BFA-95F5-450D-AB03-87D5235AF2E8}" dt="2022-04-13T11:56:44.005" v="10" actId="207"/>
          <ac:spMkLst>
            <pc:docMk/>
            <pc:sldMk cId="0" sldId="256"/>
            <ac:spMk id="1046" creationId="{B81B9E54-CF64-48C0-AF62-AA3C370BC81B}"/>
          </ac:spMkLst>
        </pc:spChg>
        <pc:spChg chg="mod">
          <ac:chgData name="Shubhangi Sanyal" userId="39dff6b889cd96ed" providerId="LiveId" clId="{70882BFA-95F5-450D-AB03-87D5235AF2E8}" dt="2022-04-13T11:56:44.005" v="10" actId="207"/>
          <ac:spMkLst>
            <pc:docMk/>
            <pc:sldMk cId="0" sldId="256"/>
            <ac:spMk id="1047" creationId="{6CC51C1D-A0D2-45A4-9EFC-F4127BF81115}"/>
          </ac:spMkLst>
        </pc:spChg>
        <pc:spChg chg="mod">
          <ac:chgData name="Shubhangi Sanyal" userId="39dff6b889cd96ed" providerId="LiveId" clId="{70882BFA-95F5-450D-AB03-87D5235AF2E8}" dt="2022-04-13T11:56:44.005" v="10" actId="207"/>
          <ac:spMkLst>
            <pc:docMk/>
            <pc:sldMk cId="0" sldId="256"/>
            <ac:spMk id="1048" creationId="{E05672B4-68B2-49CB-A091-94A2881A6F7E}"/>
          </ac:spMkLst>
        </pc:spChg>
        <pc:spChg chg="mod">
          <ac:chgData name="Shubhangi Sanyal" userId="39dff6b889cd96ed" providerId="LiveId" clId="{70882BFA-95F5-450D-AB03-87D5235AF2E8}" dt="2022-04-13T11:56:44.005" v="10" actId="207"/>
          <ac:spMkLst>
            <pc:docMk/>
            <pc:sldMk cId="0" sldId="256"/>
            <ac:spMk id="1049" creationId="{98570206-112D-4A9A-AFC4-C4251945C05C}"/>
          </ac:spMkLst>
        </pc:spChg>
        <pc:spChg chg="mod">
          <ac:chgData name="Shubhangi Sanyal" userId="39dff6b889cd96ed" providerId="LiveId" clId="{70882BFA-95F5-450D-AB03-87D5235AF2E8}" dt="2022-04-13T11:56:44.005" v="10" actId="207"/>
          <ac:spMkLst>
            <pc:docMk/>
            <pc:sldMk cId="0" sldId="256"/>
            <ac:spMk id="1050" creationId="{2D1DE3A8-199A-4B6E-8F53-ADD8E588E05D}"/>
          </ac:spMkLst>
        </pc:spChg>
        <pc:spChg chg="mod">
          <ac:chgData name="Shubhangi Sanyal" userId="39dff6b889cd96ed" providerId="LiveId" clId="{70882BFA-95F5-450D-AB03-87D5235AF2E8}" dt="2022-04-13T11:56:44.005" v="10" actId="207"/>
          <ac:spMkLst>
            <pc:docMk/>
            <pc:sldMk cId="0" sldId="256"/>
            <ac:spMk id="1051" creationId="{DB6B467B-46A2-43FD-9F5B-0B1ABF8AF560}"/>
          </ac:spMkLst>
        </pc:spChg>
        <pc:spChg chg="mod">
          <ac:chgData name="Shubhangi Sanyal" userId="39dff6b889cd96ed" providerId="LiveId" clId="{70882BFA-95F5-450D-AB03-87D5235AF2E8}" dt="2022-04-13T11:56:44.005" v="10" actId="207"/>
          <ac:spMkLst>
            <pc:docMk/>
            <pc:sldMk cId="0" sldId="256"/>
            <ac:spMk id="1052" creationId="{FA263DCD-0E4A-4D4B-BE36-93FBEF194B65}"/>
          </ac:spMkLst>
        </pc:spChg>
        <pc:spChg chg="mod">
          <ac:chgData name="Shubhangi Sanyal" userId="39dff6b889cd96ed" providerId="LiveId" clId="{70882BFA-95F5-450D-AB03-87D5235AF2E8}" dt="2022-04-13T11:56:44.005" v="10" actId="207"/>
          <ac:spMkLst>
            <pc:docMk/>
            <pc:sldMk cId="0" sldId="256"/>
            <ac:spMk id="1053" creationId="{992B4BB7-20E6-45E0-8AB5-94F3FC055E4C}"/>
          </ac:spMkLst>
        </pc:spChg>
        <pc:spChg chg="mod">
          <ac:chgData name="Shubhangi Sanyal" userId="39dff6b889cd96ed" providerId="LiveId" clId="{70882BFA-95F5-450D-AB03-87D5235AF2E8}" dt="2022-04-13T11:56:44.005" v="10" actId="207"/>
          <ac:spMkLst>
            <pc:docMk/>
            <pc:sldMk cId="0" sldId="256"/>
            <ac:spMk id="1054" creationId="{92CB079D-298B-4E63-80E1-A806868A8638}"/>
          </ac:spMkLst>
        </pc:spChg>
        <pc:spChg chg="mod">
          <ac:chgData name="Shubhangi Sanyal" userId="39dff6b889cd96ed" providerId="LiveId" clId="{70882BFA-95F5-450D-AB03-87D5235AF2E8}" dt="2022-04-13T11:56:44.005" v="10" actId="207"/>
          <ac:spMkLst>
            <pc:docMk/>
            <pc:sldMk cId="0" sldId="256"/>
            <ac:spMk id="1055" creationId="{93B1ED61-EA11-4643-A955-3564F7EA5098}"/>
          </ac:spMkLst>
        </pc:spChg>
        <pc:spChg chg="mod">
          <ac:chgData name="Shubhangi Sanyal" userId="39dff6b889cd96ed" providerId="LiveId" clId="{70882BFA-95F5-450D-AB03-87D5235AF2E8}" dt="2022-04-13T11:56:44.005" v="10" actId="207"/>
          <ac:spMkLst>
            <pc:docMk/>
            <pc:sldMk cId="0" sldId="256"/>
            <ac:spMk id="1056" creationId="{FD9F1808-0BE1-460D-9108-7BF35F73643E}"/>
          </ac:spMkLst>
        </pc:spChg>
        <pc:spChg chg="mod">
          <ac:chgData name="Shubhangi Sanyal" userId="39dff6b889cd96ed" providerId="LiveId" clId="{70882BFA-95F5-450D-AB03-87D5235AF2E8}" dt="2022-04-13T11:56:44.005" v="10" actId="207"/>
          <ac:spMkLst>
            <pc:docMk/>
            <pc:sldMk cId="0" sldId="256"/>
            <ac:spMk id="1057" creationId="{0A986FF1-0A79-427F-9531-69EB83B9A113}"/>
          </ac:spMkLst>
        </pc:spChg>
        <pc:spChg chg="mod">
          <ac:chgData name="Shubhangi Sanyal" userId="39dff6b889cd96ed" providerId="LiveId" clId="{70882BFA-95F5-450D-AB03-87D5235AF2E8}" dt="2022-04-13T11:56:44.005" v="10" actId="207"/>
          <ac:spMkLst>
            <pc:docMk/>
            <pc:sldMk cId="0" sldId="256"/>
            <ac:spMk id="1058" creationId="{6EF23D3E-7C85-4589-AC10-10AC6CA4DEDD}"/>
          </ac:spMkLst>
        </pc:spChg>
        <pc:spChg chg="mod">
          <ac:chgData name="Shubhangi Sanyal" userId="39dff6b889cd96ed" providerId="LiveId" clId="{70882BFA-95F5-450D-AB03-87D5235AF2E8}" dt="2022-04-13T11:56:44.005" v="10" actId="207"/>
          <ac:spMkLst>
            <pc:docMk/>
            <pc:sldMk cId="0" sldId="256"/>
            <ac:spMk id="1059" creationId="{44C30F40-7EA6-49AF-B989-ED614AC03818}"/>
          </ac:spMkLst>
        </pc:spChg>
        <pc:spChg chg="mod">
          <ac:chgData name="Shubhangi Sanyal" userId="39dff6b889cd96ed" providerId="LiveId" clId="{70882BFA-95F5-450D-AB03-87D5235AF2E8}" dt="2022-04-13T11:56:44.005" v="10" actId="207"/>
          <ac:spMkLst>
            <pc:docMk/>
            <pc:sldMk cId="0" sldId="256"/>
            <ac:spMk id="1060" creationId="{79C0A3F6-D264-4639-93F1-3916F93D977C}"/>
          </ac:spMkLst>
        </pc:spChg>
        <pc:spChg chg="mod">
          <ac:chgData name="Shubhangi Sanyal" userId="39dff6b889cd96ed" providerId="LiveId" clId="{70882BFA-95F5-450D-AB03-87D5235AF2E8}" dt="2022-04-13T11:56:44.005" v="10" actId="207"/>
          <ac:spMkLst>
            <pc:docMk/>
            <pc:sldMk cId="0" sldId="256"/>
            <ac:spMk id="1061" creationId="{D56C0C4A-154A-4FC0-9CC6-54D5BA446A2D}"/>
          </ac:spMkLst>
        </pc:spChg>
        <pc:spChg chg="mod">
          <ac:chgData name="Shubhangi Sanyal" userId="39dff6b889cd96ed" providerId="LiveId" clId="{70882BFA-95F5-450D-AB03-87D5235AF2E8}" dt="2022-04-13T11:56:44.005" v="10" actId="207"/>
          <ac:spMkLst>
            <pc:docMk/>
            <pc:sldMk cId="0" sldId="256"/>
            <ac:spMk id="1062" creationId="{57A24422-6BB9-47B3-84C9-2ACEDEA9B163}"/>
          </ac:spMkLst>
        </pc:spChg>
        <pc:spChg chg="mod">
          <ac:chgData name="Shubhangi Sanyal" userId="39dff6b889cd96ed" providerId="LiveId" clId="{70882BFA-95F5-450D-AB03-87D5235AF2E8}" dt="2022-04-13T11:56:44.005" v="10" actId="207"/>
          <ac:spMkLst>
            <pc:docMk/>
            <pc:sldMk cId="0" sldId="256"/>
            <ac:spMk id="1063" creationId="{5D6399C7-4690-4E14-8361-E05CE1D858AB}"/>
          </ac:spMkLst>
        </pc:spChg>
        <pc:spChg chg="mod">
          <ac:chgData name="Shubhangi Sanyal" userId="39dff6b889cd96ed" providerId="LiveId" clId="{70882BFA-95F5-450D-AB03-87D5235AF2E8}" dt="2022-04-13T11:56:44.005" v="10" actId="207"/>
          <ac:spMkLst>
            <pc:docMk/>
            <pc:sldMk cId="0" sldId="256"/>
            <ac:spMk id="1064" creationId="{14B0799F-5AED-4B8A-B041-E26504C3981D}"/>
          </ac:spMkLst>
        </pc:spChg>
        <pc:spChg chg="mod">
          <ac:chgData name="Shubhangi Sanyal" userId="39dff6b889cd96ed" providerId="LiveId" clId="{70882BFA-95F5-450D-AB03-87D5235AF2E8}" dt="2022-04-13T11:56:44.005" v="10" actId="207"/>
          <ac:spMkLst>
            <pc:docMk/>
            <pc:sldMk cId="0" sldId="256"/>
            <ac:spMk id="1065" creationId="{BD2DB46E-67A9-430B-9AB7-0F69CC2E55B0}"/>
          </ac:spMkLst>
        </pc:spChg>
        <pc:spChg chg="mod">
          <ac:chgData name="Shubhangi Sanyal" userId="39dff6b889cd96ed" providerId="LiveId" clId="{70882BFA-95F5-450D-AB03-87D5235AF2E8}" dt="2022-04-13T11:56:44.005" v="10" actId="207"/>
          <ac:spMkLst>
            <pc:docMk/>
            <pc:sldMk cId="0" sldId="256"/>
            <ac:spMk id="1066" creationId="{2F0F1E3A-8512-46CD-817E-E3F9F0AA5A6F}"/>
          </ac:spMkLst>
        </pc:spChg>
        <pc:spChg chg="mod">
          <ac:chgData name="Shubhangi Sanyal" userId="39dff6b889cd96ed" providerId="LiveId" clId="{70882BFA-95F5-450D-AB03-87D5235AF2E8}" dt="2022-04-13T11:56:44.005" v="10" actId="207"/>
          <ac:spMkLst>
            <pc:docMk/>
            <pc:sldMk cId="0" sldId="256"/>
            <ac:spMk id="1067" creationId="{0BAF2D29-4124-45EB-805B-A118E484AFEC}"/>
          </ac:spMkLst>
        </pc:spChg>
        <pc:spChg chg="mod">
          <ac:chgData name="Shubhangi Sanyal" userId="39dff6b889cd96ed" providerId="LiveId" clId="{70882BFA-95F5-450D-AB03-87D5235AF2E8}" dt="2022-04-13T11:56:44.005" v="10" actId="207"/>
          <ac:spMkLst>
            <pc:docMk/>
            <pc:sldMk cId="0" sldId="256"/>
            <ac:spMk id="1068" creationId="{1F393EA6-55E7-46BA-B4A7-54FB985339DE}"/>
          </ac:spMkLst>
        </pc:spChg>
        <pc:spChg chg="mod">
          <ac:chgData name="Shubhangi Sanyal" userId="39dff6b889cd96ed" providerId="LiveId" clId="{70882BFA-95F5-450D-AB03-87D5235AF2E8}" dt="2022-04-13T11:56:44.005" v="10" actId="207"/>
          <ac:spMkLst>
            <pc:docMk/>
            <pc:sldMk cId="0" sldId="256"/>
            <ac:spMk id="1069" creationId="{D9267252-B253-497B-A107-7077AEB475E4}"/>
          </ac:spMkLst>
        </pc:spChg>
        <pc:spChg chg="mod">
          <ac:chgData name="Shubhangi Sanyal" userId="39dff6b889cd96ed" providerId="LiveId" clId="{70882BFA-95F5-450D-AB03-87D5235AF2E8}" dt="2022-04-13T11:56:44.005" v="10" actId="207"/>
          <ac:spMkLst>
            <pc:docMk/>
            <pc:sldMk cId="0" sldId="256"/>
            <ac:spMk id="1070" creationId="{47C0A142-C406-44E4-B72E-07D6B72713F6}"/>
          </ac:spMkLst>
        </pc:spChg>
        <pc:spChg chg="mod">
          <ac:chgData name="Shubhangi Sanyal" userId="39dff6b889cd96ed" providerId="LiveId" clId="{70882BFA-95F5-450D-AB03-87D5235AF2E8}" dt="2022-04-13T11:56:44.005" v="10" actId="207"/>
          <ac:spMkLst>
            <pc:docMk/>
            <pc:sldMk cId="0" sldId="256"/>
            <ac:spMk id="1071" creationId="{12AAB3E0-55FF-43D4-9C08-28765E70FCAE}"/>
          </ac:spMkLst>
        </pc:spChg>
        <pc:spChg chg="mod">
          <ac:chgData name="Shubhangi Sanyal" userId="39dff6b889cd96ed" providerId="LiveId" clId="{70882BFA-95F5-450D-AB03-87D5235AF2E8}" dt="2022-04-13T11:56:44.005" v="10" actId="207"/>
          <ac:spMkLst>
            <pc:docMk/>
            <pc:sldMk cId="0" sldId="256"/>
            <ac:spMk id="1072" creationId="{99CBE5E2-5670-4313-BA80-8274CFFF8A22}"/>
          </ac:spMkLst>
        </pc:spChg>
        <pc:spChg chg="mod">
          <ac:chgData name="Shubhangi Sanyal" userId="39dff6b889cd96ed" providerId="LiveId" clId="{70882BFA-95F5-450D-AB03-87D5235AF2E8}" dt="2022-04-13T11:56:44.005" v="10" actId="207"/>
          <ac:spMkLst>
            <pc:docMk/>
            <pc:sldMk cId="0" sldId="256"/>
            <ac:spMk id="1073" creationId="{3AA236C7-A39B-4128-8426-B950B0C6016C}"/>
          </ac:spMkLst>
        </pc:spChg>
        <pc:spChg chg="mod">
          <ac:chgData name="Shubhangi Sanyal" userId="39dff6b889cd96ed" providerId="LiveId" clId="{70882BFA-95F5-450D-AB03-87D5235AF2E8}" dt="2022-04-13T11:56:44.005" v="10" actId="207"/>
          <ac:spMkLst>
            <pc:docMk/>
            <pc:sldMk cId="0" sldId="256"/>
            <ac:spMk id="1074" creationId="{2D91E95C-81C4-4027-A262-DFB6681BDC7E}"/>
          </ac:spMkLst>
        </pc:spChg>
        <pc:spChg chg="mod">
          <ac:chgData name="Shubhangi Sanyal" userId="39dff6b889cd96ed" providerId="LiveId" clId="{70882BFA-95F5-450D-AB03-87D5235AF2E8}" dt="2022-04-13T11:56:44.005" v="10" actId="207"/>
          <ac:spMkLst>
            <pc:docMk/>
            <pc:sldMk cId="0" sldId="256"/>
            <ac:spMk id="1075" creationId="{A9EEE280-01CC-4F2D-BA64-31466627FEA2}"/>
          </ac:spMkLst>
        </pc:spChg>
        <pc:spChg chg="mod">
          <ac:chgData name="Shubhangi Sanyal" userId="39dff6b889cd96ed" providerId="LiveId" clId="{70882BFA-95F5-450D-AB03-87D5235AF2E8}" dt="2022-04-13T11:56:44.005" v="10" actId="207"/>
          <ac:spMkLst>
            <pc:docMk/>
            <pc:sldMk cId="0" sldId="256"/>
            <ac:spMk id="1076" creationId="{CF63F801-0008-4E98-A8E5-C9543463259C}"/>
          </ac:spMkLst>
        </pc:spChg>
        <pc:spChg chg="mod">
          <ac:chgData name="Shubhangi Sanyal" userId="39dff6b889cd96ed" providerId="LiveId" clId="{70882BFA-95F5-450D-AB03-87D5235AF2E8}" dt="2022-04-13T11:56:44.005" v="10" actId="207"/>
          <ac:spMkLst>
            <pc:docMk/>
            <pc:sldMk cId="0" sldId="256"/>
            <ac:spMk id="1077" creationId="{4732F07B-EECC-4FCC-9B32-122E21ED03CB}"/>
          </ac:spMkLst>
        </pc:spChg>
        <pc:spChg chg="mod">
          <ac:chgData name="Shubhangi Sanyal" userId="39dff6b889cd96ed" providerId="LiveId" clId="{70882BFA-95F5-450D-AB03-87D5235AF2E8}" dt="2022-04-13T11:56:44.005" v="10" actId="207"/>
          <ac:spMkLst>
            <pc:docMk/>
            <pc:sldMk cId="0" sldId="256"/>
            <ac:spMk id="1078" creationId="{B0AD1216-3678-48C9-A06F-EA77C833281F}"/>
          </ac:spMkLst>
        </pc:spChg>
        <pc:spChg chg="mod">
          <ac:chgData name="Shubhangi Sanyal" userId="39dff6b889cd96ed" providerId="LiveId" clId="{70882BFA-95F5-450D-AB03-87D5235AF2E8}" dt="2022-04-13T11:56:44.005" v="10" actId="207"/>
          <ac:spMkLst>
            <pc:docMk/>
            <pc:sldMk cId="0" sldId="256"/>
            <ac:spMk id="1079" creationId="{D20A246E-F39D-405A-8F49-EA9F9308F8B2}"/>
          </ac:spMkLst>
        </pc:spChg>
        <pc:spChg chg="mod">
          <ac:chgData name="Shubhangi Sanyal" userId="39dff6b889cd96ed" providerId="LiveId" clId="{70882BFA-95F5-450D-AB03-87D5235AF2E8}" dt="2022-04-13T11:56:44.005" v="10" actId="207"/>
          <ac:spMkLst>
            <pc:docMk/>
            <pc:sldMk cId="0" sldId="256"/>
            <ac:spMk id="1080" creationId="{98D4FCC6-EA6D-4A55-A3FA-3FB0F5525B99}"/>
          </ac:spMkLst>
        </pc:spChg>
        <pc:spChg chg="mod">
          <ac:chgData name="Shubhangi Sanyal" userId="39dff6b889cd96ed" providerId="LiveId" clId="{70882BFA-95F5-450D-AB03-87D5235AF2E8}" dt="2022-04-13T11:56:44.005" v="10" actId="207"/>
          <ac:spMkLst>
            <pc:docMk/>
            <pc:sldMk cId="0" sldId="256"/>
            <ac:spMk id="1081" creationId="{1C71F192-2E43-4287-A237-E00CBF276D5B}"/>
          </ac:spMkLst>
        </pc:spChg>
        <pc:spChg chg="mod">
          <ac:chgData name="Shubhangi Sanyal" userId="39dff6b889cd96ed" providerId="LiveId" clId="{70882BFA-95F5-450D-AB03-87D5235AF2E8}" dt="2022-04-13T11:56:44.005" v="10" actId="207"/>
          <ac:spMkLst>
            <pc:docMk/>
            <pc:sldMk cId="0" sldId="256"/>
            <ac:spMk id="1082" creationId="{2DE91764-8E07-4A73-BB90-68D8C1D8AB4A}"/>
          </ac:spMkLst>
        </pc:spChg>
        <pc:spChg chg="mod">
          <ac:chgData name="Shubhangi Sanyal" userId="39dff6b889cd96ed" providerId="LiveId" clId="{70882BFA-95F5-450D-AB03-87D5235AF2E8}" dt="2022-04-13T11:56:44.005" v="10" actId="207"/>
          <ac:spMkLst>
            <pc:docMk/>
            <pc:sldMk cId="0" sldId="256"/>
            <ac:spMk id="1083" creationId="{7EE52D26-63D7-41B5-BC03-BF0BE07ED084}"/>
          </ac:spMkLst>
        </pc:spChg>
        <pc:spChg chg="mod">
          <ac:chgData name="Shubhangi Sanyal" userId="39dff6b889cd96ed" providerId="LiveId" clId="{70882BFA-95F5-450D-AB03-87D5235AF2E8}" dt="2022-04-13T11:56:44.005" v="10" actId="207"/>
          <ac:spMkLst>
            <pc:docMk/>
            <pc:sldMk cId="0" sldId="256"/>
            <ac:spMk id="1084" creationId="{4D786483-CB21-442D-89B3-B4D0060FC38B}"/>
          </ac:spMkLst>
        </pc:spChg>
        <pc:spChg chg="mod">
          <ac:chgData name="Shubhangi Sanyal" userId="39dff6b889cd96ed" providerId="LiveId" clId="{70882BFA-95F5-450D-AB03-87D5235AF2E8}" dt="2022-04-13T11:56:44.005" v="10" actId="207"/>
          <ac:spMkLst>
            <pc:docMk/>
            <pc:sldMk cId="0" sldId="256"/>
            <ac:spMk id="1085" creationId="{0E5B7010-0567-4B64-9E4F-375BCF96100B}"/>
          </ac:spMkLst>
        </pc:spChg>
        <pc:spChg chg="mod">
          <ac:chgData name="Shubhangi Sanyal" userId="39dff6b889cd96ed" providerId="LiveId" clId="{70882BFA-95F5-450D-AB03-87D5235AF2E8}" dt="2022-04-13T11:56:44.005" v="10" actId="207"/>
          <ac:spMkLst>
            <pc:docMk/>
            <pc:sldMk cId="0" sldId="256"/>
            <ac:spMk id="1086" creationId="{CFC99D60-DF3E-4274-9ED8-EC2FFC07CAC3}"/>
          </ac:spMkLst>
        </pc:spChg>
        <pc:spChg chg="mod">
          <ac:chgData name="Shubhangi Sanyal" userId="39dff6b889cd96ed" providerId="LiveId" clId="{70882BFA-95F5-450D-AB03-87D5235AF2E8}" dt="2022-04-13T11:56:44.005" v="10" actId="207"/>
          <ac:spMkLst>
            <pc:docMk/>
            <pc:sldMk cId="0" sldId="256"/>
            <ac:spMk id="1087" creationId="{C66156D3-7B72-4DCA-B769-26F3E323B453}"/>
          </ac:spMkLst>
        </pc:spChg>
        <pc:spChg chg="mod">
          <ac:chgData name="Shubhangi Sanyal" userId="39dff6b889cd96ed" providerId="LiveId" clId="{70882BFA-95F5-450D-AB03-87D5235AF2E8}" dt="2022-04-13T11:56:44.005" v="10" actId="207"/>
          <ac:spMkLst>
            <pc:docMk/>
            <pc:sldMk cId="0" sldId="256"/>
            <ac:spMk id="1088" creationId="{EB805481-0AD3-4AC2-BCC7-351537D998C8}"/>
          </ac:spMkLst>
        </pc:spChg>
        <pc:spChg chg="mod">
          <ac:chgData name="Shubhangi Sanyal" userId="39dff6b889cd96ed" providerId="LiveId" clId="{70882BFA-95F5-450D-AB03-87D5235AF2E8}" dt="2022-04-13T11:56:44.005" v="10" actId="207"/>
          <ac:spMkLst>
            <pc:docMk/>
            <pc:sldMk cId="0" sldId="256"/>
            <ac:spMk id="1089" creationId="{3AEB2702-0C29-42A8-B795-E6D1DA98D0E8}"/>
          </ac:spMkLst>
        </pc:spChg>
        <pc:spChg chg="mod">
          <ac:chgData name="Shubhangi Sanyal" userId="39dff6b889cd96ed" providerId="LiveId" clId="{70882BFA-95F5-450D-AB03-87D5235AF2E8}" dt="2022-04-13T11:56:44.005" v="10" actId="207"/>
          <ac:spMkLst>
            <pc:docMk/>
            <pc:sldMk cId="0" sldId="256"/>
            <ac:spMk id="1090" creationId="{E2007148-8691-4FAC-9122-4EB60132A3A8}"/>
          </ac:spMkLst>
        </pc:spChg>
        <pc:spChg chg="mod">
          <ac:chgData name="Shubhangi Sanyal" userId="39dff6b889cd96ed" providerId="LiveId" clId="{70882BFA-95F5-450D-AB03-87D5235AF2E8}" dt="2022-04-13T11:56:44.005" v="10" actId="207"/>
          <ac:spMkLst>
            <pc:docMk/>
            <pc:sldMk cId="0" sldId="256"/>
            <ac:spMk id="1091" creationId="{D6CF6962-C54C-48D3-B778-124177510013}"/>
          </ac:spMkLst>
        </pc:spChg>
        <pc:spChg chg="mod">
          <ac:chgData name="Shubhangi Sanyal" userId="39dff6b889cd96ed" providerId="LiveId" clId="{70882BFA-95F5-450D-AB03-87D5235AF2E8}" dt="2022-04-13T11:56:44.005" v="10" actId="207"/>
          <ac:spMkLst>
            <pc:docMk/>
            <pc:sldMk cId="0" sldId="256"/>
            <ac:spMk id="1092" creationId="{A8C1B1C6-AA4E-4062-9C44-B3A083D6FFB4}"/>
          </ac:spMkLst>
        </pc:spChg>
        <pc:spChg chg="mod">
          <ac:chgData name="Shubhangi Sanyal" userId="39dff6b889cd96ed" providerId="LiveId" clId="{70882BFA-95F5-450D-AB03-87D5235AF2E8}" dt="2022-04-13T11:56:44.005" v="10" actId="207"/>
          <ac:spMkLst>
            <pc:docMk/>
            <pc:sldMk cId="0" sldId="256"/>
            <ac:spMk id="1093" creationId="{935BD5A7-8EBC-4423-BA51-63DDD3A60012}"/>
          </ac:spMkLst>
        </pc:spChg>
        <pc:spChg chg="mod">
          <ac:chgData name="Shubhangi Sanyal" userId="39dff6b889cd96ed" providerId="LiveId" clId="{70882BFA-95F5-450D-AB03-87D5235AF2E8}" dt="2022-04-13T11:56:44.005" v="10" actId="207"/>
          <ac:spMkLst>
            <pc:docMk/>
            <pc:sldMk cId="0" sldId="256"/>
            <ac:spMk id="1094" creationId="{14AE23E2-B4AD-4B7A-8526-C951795C57C1}"/>
          </ac:spMkLst>
        </pc:spChg>
        <pc:spChg chg="mod">
          <ac:chgData name="Shubhangi Sanyal" userId="39dff6b889cd96ed" providerId="LiveId" clId="{70882BFA-95F5-450D-AB03-87D5235AF2E8}" dt="2022-04-13T11:56:44.005" v="10" actId="207"/>
          <ac:spMkLst>
            <pc:docMk/>
            <pc:sldMk cId="0" sldId="256"/>
            <ac:spMk id="1095" creationId="{9ECA523A-9E94-4D35-A0C1-6178FA35F001}"/>
          </ac:spMkLst>
        </pc:spChg>
        <pc:spChg chg="mod">
          <ac:chgData name="Shubhangi Sanyal" userId="39dff6b889cd96ed" providerId="LiveId" clId="{70882BFA-95F5-450D-AB03-87D5235AF2E8}" dt="2022-04-13T11:56:44.005" v="10" actId="207"/>
          <ac:spMkLst>
            <pc:docMk/>
            <pc:sldMk cId="0" sldId="256"/>
            <ac:spMk id="1096" creationId="{15CE1F0F-F240-43C4-9B33-12AB8725BF05}"/>
          </ac:spMkLst>
        </pc:spChg>
        <pc:spChg chg="mod">
          <ac:chgData name="Shubhangi Sanyal" userId="39dff6b889cd96ed" providerId="LiveId" clId="{70882BFA-95F5-450D-AB03-87D5235AF2E8}" dt="2022-04-13T11:56:44.005" v="10" actId="207"/>
          <ac:spMkLst>
            <pc:docMk/>
            <pc:sldMk cId="0" sldId="256"/>
            <ac:spMk id="1097" creationId="{21B76EAE-522A-49FD-B8A7-C947E08C5849}"/>
          </ac:spMkLst>
        </pc:spChg>
        <pc:spChg chg="mod">
          <ac:chgData name="Shubhangi Sanyal" userId="39dff6b889cd96ed" providerId="LiveId" clId="{70882BFA-95F5-450D-AB03-87D5235AF2E8}" dt="2022-04-13T11:56:44.005" v="10" actId="207"/>
          <ac:spMkLst>
            <pc:docMk/>
            <pc:sldMk cId="0" sldId="256"/>
            <ac:spMk id="1098" creationId="{6A23FF55-A1FA-406B-AD36-A16A6FB73423}"/>
          </ac:spMkLst>
        </pc:spChg>
        <pc:spChg chg="mod">
          <ac:chgData name="Shubhangi Sanyal" userId="39dff6b889cd96ed" providerId="LiveId" clId="{70882BFA-95F5-450D-AB03-87D5235AF2E8}" dt="2022-04-13T11:56:44.005" v="10" actId="207"/>
          <ac:spMkLst>
            <pc:docMk/>
            <pc:sldMk cId="0" sldId="256"/>
            <ac:spMk id="1099" creationId="{AEF5E2A2-E9CD-4DFD-935E-04739648248F}"/>
          </ac:spMkLst>
        </pc:spChg>
        <pc:spChg chg="mod">
          <ac:chgData name="Shubhangi Sanyal" userId="39dff6b889cd96ed" providerId="LiveId" clId="{70882BFA-95F5-450D-AB03-87D5235AF2E8}" dt="2022-04-13T11:56:44.005" v="10" actId="207"/>
          <ac:spMkLst>
            <pc:docMk/>
            <pc:sldMk cId="0" sldId="256"/>
            <ac:spMk id="1100" creationId="{7A3AF86A-887C-490F-AD3C-1587242C4AB9}"/>
          </ac:spMkLst>
        </pc:spChg>
        <pc:spChg chg="mod">
          <ac:chgData name="Shubhangi Sanyal" userId="39dff6b889cd96ed" providerId="LiveId" clId="{70882BFA-95F5-450D-AB03-87D5235AF2E8}" dt="2022-04-13T11:56:44.005" v="10" actId="207"/>
          <ac:spMkLst>
            <pc:docMk/>
            <pc:sldMk cId="0" sldId="256"/>
            <ac:spMk id="1101" creationId="{FC060468-4C42-44CC-A0B5-66A818AAF7F8}"/>
          </ac:spMkLst>
        </pc:spChg>
        <pc:spChg chg="mod">
          <ac:chgData name="Shubhangi Sanyal" userId="39dff6b889cd96ed" providerId="LiveId" clId="{70882BFA-95F5-450D-AB03-87D5235AF2E8}" dt="2022-04-13T11:56:44.005" v="10" actId="207"/>
          <ac:spMkLst>
            <pc:docMk/>
            <pc:sldMk cId="0" sldId="256"/>
            <ac:spMk id="1102" creationId="{E602C2A9-12B7-4F2E-A62E-BCB05165A0F6}"/>
          </ac:spMkLst>
        </pc:spChg>
        <pc:spChg chg="mod">
          <ac:chgData name="Shubhangi Sanyal" userId="39dff6b889cd96ed" providerId="LiveId" clId="{70882BFA-95F5-450D-AB03-87D5235AF2E8}" dt="2022-04-13T11:56:44.005" v="10" actId="207"/>
          <ac:spMkLst>
            <pc:docMk/>
            <pc:sldMk cId="0" sldId="256"/>
            <ac:spMk id="1103" creationId="{418E3D26-9768-4E3F-83AF-5D740C31C731}"/>
          </ac:spMkLst>
        </pc:spChg>
        <pc:spChg chg="mod">
          <ac:chgData name="Shubhangi Sanyal" userId="39dff6b889cd96ed" providerId="LiveId" clId="{70882BFA-95F5-450D-AB03-87D5235AF2E8}" dt="2022-04-13T11:56:44.005" v="10" actId="207"/>
          <ac:spMkLst>
            <pc:docMk/>
            <pc:sldMk cId="0" sldId="256"/>
            <ac:spMk id="1104" creationId="{B43ADA1A-0204-4342-BDC8-4062A77844C2}"/>
          </ac:spMkLst>
        </pc:spChg>
        <pc:spChg chg="mod">
          <ac:chgData name="Shubhangi Sanyal" userId="39dff6b889cd96ed" providerId="LiveId" clId="{70882BFA-95F5-450D-AB03-87D5235AF2E8}" dt="2022-04-13T11:56:44.005" v="10" actId="207"/>
          <ac:spMkLst>
            <pc:docMk/>
            <pc:sldMk cId="0" sldId="256"/>
            <ac:spMk id="1105" creationId="{98F0E511-9523-4A1E-AFA6-9F7E02427636}"/>
          </ac:spMkLst>
        </pc:spChg>
        <pc:spChg chg="mod">
          <ac:chgData name="Shubhangi Sanyal" userId="39dff6b889cd96ed" providerId="LiveId" clId="{70882BFA-95F5-450D-AB03-87D5235AF2E8}" dt="2022-04-13T11:56:44.005" v="10" actId="207"/>
          <ac:spMkLst>
            <pc:docMk/>
            <pc:sldMk cId="0" sldId="256"/>
            <ac:spMk id="1106" creationId="{CB02EC39-0560-4E17-9487-91D2FF4BE751}"/>
          </ac:spMkLst>
        </pc:spChg>
        <pc:spChg chg="mod">
          <ac:chgData name="Shubhangi Sanyal" userId="39dff6b889cd96ed" providerId="LiveId" clId="{70882BFA-95F5-450D-AB03-87D5235AF2E8}" dt="2022-04-13T11:56:44.005" v="10" actId="207"/>
          <ac:spMkLst>
            <pc:docMk/>
            <pc:sldMk cId="0" sldId="256"/>
            <ac:spMk id="1107" creationId="{DF99F3E4-4C3D-445F-9687-5D787EB96186}"/>
          </ac:spMkLst>
        </pc:spChg>
        <pc:spChg chg="mod">
          <ac:chgData name="Shubhangi Sanyal" userId="39dff6b889cd96ed" providerId="LiveId" clId="{70882BFA-95F5-450D-AB03-87D5235AF2E8}" dt="2022-04-13T11:56:44.005" v="10" actId="207"/>
          <ac:spMkLst>
            <pc:docMk/>
            <pc:sldMk cId="0" sldId="256"/>
            <ac:spMk id="1108" creationId="{2ABC326A-02BF-43D2-9A47-F922A9728925}"/>
          </ac:spMkLst>
        </pc:spChg>
        <pc:spChg chg="mod">
          <ac:chgData name="Shubhangi Sanyal" userId="39dff6b889cd96ed" providerId="LiveId" clId="{70882BFA-95F5-450D-AB03-87D5235AF2E8}" dt="2022-04-13T11:56:44.005" v="10" actId="207"/>
          <ac:spMkLst>
            <pc:docMk/>
            <pc:sldMk cId="0" sldId="256"/>
            <ac:spMk id="1109" creationId="{6439BCE9-7412-400C-A568-E74A8952F1E0}"/>
          </ac:spMkLst>
        </pc:spChg>
        <pc:spChg chg="mod">
          <ac:chgData name="Shubhangi Sanyal" userId="39dff6b889cd96ed" providerId="LiveId" clId="{70882BFA-95F5-450D-AB03-87D5235AF2E8}" dt="2022-04-13T11:56:44.005" v="10" actId="207"/>
          <ac:spMkLst>
            <pc:docMk/>
            <pc:sldMk cId="0" sldId="256"/>
            <ac:spMk id="1110" creationId="{DED3BEB4-A584-4D63-891F-7DF2D96668C3}"/>
          </ac:spMkLst>
        </pc:spChg>
        <pc:spChg chg="mod">
          <ac:chgData name="Shubhangi Sanyal" userId="39dff6b889cd96ed" providerId="LiveId" clId="{70882BFA-95F5-450D-AB03-87D5235AF2E8}" dt="2022-04-13T11:56:44.005" v="10" actId="207"/>
          <ac:spMkLst>
            <pc:docMk/>
            <pc:sldMk cId="0" sldId="256"/>
            <ac:spMk id="1111" creationId="{A56D3F29-1004-493E-A577-28700801A62E}"/>
          </ac:spMkLst>
        </pc:spChg>
        <pc:spChg chg="mod">
          <ac:chgData name="Shubhangi Sanyal" userId="39dff6b889cd96ed" providerId="LiveId" clId="{70882BFA-95F5-450D-AB03-87D5235AF2E8}" dt="2022-04-13T11:56:44.005" v="10" actId="207"/>
          <ac:spMkLst>
            <pc:docMk/>
            <pc:sldMk cId="0" sldId="256"/>
            <ac:spMk id="1112" creationId="{56C3C908-1652-4798-B6EE-7CAB286B7941}"/>
          </ac:spMkLst>
        </pc:spChg>
        <pc:spChg chg="mod">
          <ac:chgData name="Shubhangi Sanyal" userId="39dff6b889cd96ed" providerId="LiveId" clId="{70882BFA-95F5-450D-AB03-87D5235AF2E8}" dt="2022-04-13T11:56:44.005" v="10" actId="207"/>
          <ac:spMkLst>
            <pc:docMk/>
            <pc:sldMk cId="0" sldId="256"/>
            <ac:spMk id="1113" creationId="{2313E580-002D-4B84-BD33-1B23A7BAEF0B}"/>
          </ac:spMkLst>
        </pc:spChg>
        <pc:spChg chg="mod">
          <ac:chgData name="Shubhangi Sanyal" userId="39dff6b889cd96ed" providerId="LiveId" clId="{70882BFA-95F5-450D-AB03-87D5235AF2E8}" dt="2022-04-13T11:56:44.005" v="10" actId="207"/>
          <ac:spMkLst>
            <pc:docMk/>
            <pc:sldMk cId="0" sldId="256"/>
            <ac:spMk id="1114" creationId="{FF676D57-F9E0-43AB-99A1-4FA0B4AA1D36}"/>
          </ac:spMkLst>
        </pc:spChg>
        <pc:spChg chg="mod">
          <ac:chgData name="Shubhangi Sanyal" userId="39dff6b889cd96ed" providerId="LiveId" clId="{70882BFA-95F5-450D-AB03-87D5235AF2E8}" dt="2022-04-13T11:56:44.005" v="10" actId="207"/>
          <ac:spMkLst>
            <pc:docMk/>
            <pc:sldMk cId="0" sldId="256"/>
            <ac:spMk id="1115" creationId="{698976D3-4416-4135-B4C2-CE127C31FE7C}"/>
          </ac:spMkLst>
        </pc:spChg>
        <pc:spChg chg="mod">
          <ac:chgData name="Shubhangi Sanyal" userId="39dff6b889cd96ed" providerId="LiveId" clId="{70882BFA-95F5-450D-AB03-87D5235AF2E8}" dt="2022-04-13T11:56:44.005" v="10" actId="207"/>
          <ac:spMkLst>
            <pc:docMk/>
            <pc:sldMk cId="0" sldId="256"/>
            <ac:spMk id="1116" creationId="{EB1EF5E5-538D-4103-9F09-C3B9916B2287}"/>
          </ac:spMkLst>
        </pc:spChg>
        <pc:spChg chg="mod">
          <ac:chgData name="Shubhangi Sanyal" userId="39dff6b889cd96ed" providerId="LiveId" clId="{70882BFA-95F5-450D-AB03-87D5235AF2E8}" dt="2022-04-13T11:56:44.005" v="10" actId="207"/>
          <ac:spMkLst>
            <pc:docMk/>
            <pc:sldMk cId="0" sldId="256"/>
            <ac:spMk id="1117" creationId="{D93B429C-DB87-4717-ACCB-E258765D3F58}"/>
          </ac:spMkLst>
        </pc:spChg>
        <pc:spChg chg="mod">
          <ac:chgData name="Shubhangi Sanyal" userId="39dff6b889cd96ed" providerId="LiveId" clId="{70882BFA-95F5-450D-AB03-87D5235AF2E8}" dt="2022-04-13T11:56:44.005" v="10" actId="207"/>
          <ac:spMkLst>
            <pc:docMk/>
            <pc:sldMk cId="0" sldId="256"/>
            <ac:spMk id="1118" creationId="{9C6CF533-B394-4A3B-99A0-47C6A94EEE6B}"/>
          </ac:spMkLst>
        </pc:spChg>
        <pc:spChg chg="mod">
          <ac:chgData name="Shubhangi Sanyal" userId="39dff6b889cd96ed" providerId="LiveId" clId="{70882BFA-95F5-450D-AB03-87D5235AF2E8}" dt="2022-04-13T11:56:44.005" v="10" actId="207"/>
          <ac:spMkLst>
            <pc:docMk/>
            <pc:sldMk cId="0" sldId="256"/>
            <ac:spMk id="1119" creationId="{CDE04E3F-01DE-4266-ABAC-C537CF9DC68F}"/>
          </ac:spMkLst>
        </pc:spChg>
        <pc:spChg chg="mod">
          <ac:chgData name="Shubhangi Sanyal" userId="39dff6b889cd96ed" providerId="LiveId" clId="{70882BFA-95F5-450D-AB03-87D5235AF2E8}" dt="2022-04-13T11:56:44.005" v="10" actId="207"/>
          <ac:spMkLst>
            <pc:docMk/>
            <pc:sldMk cId="0" sldId="256"/>
            <ac:spMk id="1120" creationId="{38133D1F-49FA-454F-8B10-D0B30797A31F}"/>
          </ac:spMkLst>
        </pc:spChg>
        <pc:spChg chg="mod">
          <ac:chgData name="Shubhangi Sanyal" userId="39dff6b889cd96ed" providerId="LiveId" clId="{70882BFA-95F5-450D-AB03-87D5235AF2E8}" dt="2022-04-13T11:56:44.005" v="10" actId="207"/>
          <ac:spMkLst>
            <pc:docMk/>
            <pc:sldMk cId="0" sldId="256"/>
            <ac:spMk id="1121" creationId="{D37DEA16-A49B-4CE3-81E4-C1784E822C7D}"/>
          </ac:spMkLst>
        </pc:spChg>
        <pc:spChg chg="mod">
          <ac:chgData name="Shubhangi Sanyal" userId="39dff6b889cd96ed" providerId="LiveId" clId="{70882BFA-95F5-450D-AB03-87D5235AF2E8}" dt="2022-04-13T11:56:44.005" v="10" actId="207"/>
          <ac:spMkLst>
            <pc:docMk/>
            <pc:sldMk cId="0" sldId="256"/>
            <ac:spMk id="1122" creationId="{46D5C832-49AF-4C23-B094-5D86E7C21DA3}"/>
          </ac:spMkLst>
        </pc:spChg>
        <pc:spChg chg="mod">
          <ac:chgData name="Shubhangi Sanyal" userId="39dff6b889cd96ed" providerId="LiveId" clId="{70882BFA-95F5-450D-AB03-87D5235AF2E8}" dt="2022-04-13T11:56:44.005" v="10" actId="207"/>
          <ac:spMkLst>
            <pc:docMk/>
            <pc:sldMk cId="0" sldId="256"/>
            <ac:spMk id="1123" creationId="{3F0C81ED-94D6-432C-9288-4380ECF6804E}"/>
          </ac:spMkLst>
        </pc:spChg>
        <pc:spChg chg="mod">
          <ac:chgData name="Shubhangi Sanyal" userId="39dff6b889cd96ed" providerId="LiveId" clId="{70882BFA-95F5-450D-AB03-87D5235AF2E8}" dt="2022-04-13T11:56:44.005" v="10" actId="207"/>
          <ac:spMkLst>
            <pc:docMk/>
            <pc:sldMk cId="0" sldId="256"/>
            <ac:spMk id="1124" creationId="{888526D0-F532-4DDB-8B38-F5FF0295DB8F}"/>
          </ac:spMkLst>
        </pc:spChg>
        <pc:spChg chg="mod">
          <ac:chgData name="Shubhangi Sanyal" userId="39dff6b889cd96ed" providerId="LiveId" clId="{70882BFA-95F5-450D-AB03-87D5235AF2E8}" dt="2022-04-13T11:56:44.005" v="10" actId="207"/>
          <ac:spMkLst>
            <pc:docMk/>
            <pc:sldMk cId="0" sldId="256"/>
            <ac:spMk id="1125" creationId="{20F6887C-A242-4BF6-ADAE-D98285D2CFF2}"/>
          </ac:spMkLst>
        </pc:spChg>
        <pc:spChg chg="mod">
          <ac:chgData name="Shubhangi Sanyal" userId="39dff6b889cd96ed" providerId="LiveId" clId="{70882BFA-95F5-450D-AB03-87D5235AF2E8}" dt="2022-04-13T11:56:44.005" v="10" actId="207"/>
          <ac:spMkLst>
            <pc:docMk/>
            <pc:sldMk cId="0" sldId="256"/>
            <ac:spMk id="1126" creationId="{C5377F64-F920-4794-B3F4-D9ECE6F2BC32}"/>
          </ac:spMkLst>
        </pc:spChg>
        <pc:spChg chg="mod">
          <ac:chgData name="Shubhangi Sanyal" userId="39dff6b889cd96ed" providerId="LiveId" clId="{70882BFA-95F5-450D-AB03-87D5235AF2E8}" dt="2022-04-13T11:56:44.005" v="10" actId="207"/>
          <ac:spMkLst>
            <pc:docMk/>
            <pc:sldMk cId="0" sldId="256"/>
            <ac:spMk id="1127" creationId="{B624C29D-95E9-476B-980B-D78D2B094FE0}"/>
          </ac:spMkLst>
        </pc:spChg>
        <pc:spChg chg="mod">
          <ac:chgData name="Shubhangi Sanyal" userId="39dff6b889cd96ed" providerId="LiveId" clId="{70882BFA-95F5-450D-AB03-87D5235AF2E8}" dt="2022-04-13T11:56:44.005" v="10" actId="207"/>
          <ac:spMkLst>
            <pc:docMk/>
            <pc:sldMk cId="0" sldId="256"/>
            <ac:spMk id="1128" creationId="{BAE0C71E-BD6B-4671-8F0B-43D53D7A0B4C}"/>
          </ac:spMkLst>
        </pc:spChg>
        <pc:spChg chg="mod">
          <ac:chgData name="Shubhangi Sanyal" userId="39dff6b889cd96ed" providerId="LiveId" clId="{70882BFA-95F5-450D-AB03-87D5235AF2E8}" dt="2022-04-13T11:56:44.005" v="10" actId="207"/>
          <ac:spMkLst>
            <pc:docMk/>
            <pc:sldMk cId="0" sldId="256"/>
            <ac:spMk id="1129" creationId="{B842C305-DA86-4FE7-BC09-E7052C714E30}"/>
          </ac:spMkLst>
        </pc:spChg>
        <pc:spChg chg="mod">
          <ac:chgData name="Shubhangi Sanyal" userId="39dff6b889cd96ed" providerId="LiveId" clId="{70882BFA-95F5-450D-AB03-87D5235AF2E8}" dt="2022-04-13T11:56:44.005" v="10" actId="207"/>
          <ac:spMkLst>
            <pc:docMk/>
            <pc:sldMk cId="0" sldId="256"/>
            <ac:spMk id="1130" creationId="{AE505610-13BC-491E-8694-24681875EF79}"/>
          </ac:spMkLst>
        </pc:spChg>
        <pc:spChg chg="mod">
          <ac:chgData name="Shubhangi Sanyal" userId="39dff6b889cd96ed" providerId="LiveId" clId="{70882BFA-95F5-450D-AB03-87D5235AF2E8}" dt="2022-04-13T11:56:44.005" v="10" actId="207"/>
          <ac:spMkLst>
            <pc:docMk/>
            <pc:sldMk cId="0" sldId="256"/>
            <ac:spMk id="1131" creationId="{C4C73A57-B648-4081-8E8D-AF4158B6C7D5}"/>
          </ac:spMkLst>
        </pc:spChg>
        <pc:spChg chg="mod">
          <ac:chgData name="Shubhangi Sanyal" userId="39dff6b889cd96ed" providerId="LiveId" clId="{70882BFA-95F5-450D-AB03-87D5235AF2E8}" dt="2022-04-13T11:56:44.005" v="10" actId="207"/>
          <ac:spMkLst>
            <pc:docMk/>
            <pc:sldMk cId="0" sldId="256"/>
            <ac:spMk id="1132" creationId="{674DDA2D-BFF9-4AAA-A220-B35E57F25DDC}"/>
          </ac:spMkLst>
        </pc:spChg>
        <pc:spChg chg="mod">
          <ac:chgData name="Shubhangi Sanyal" userId="39dff6b889cd96ed" providerId="LiveId" clId="{70882BFA-95F5-450D-AB03-87D5235AF2E8}" dt="2022-04-13T11:56:44.005" v="10" actId="207"/>
          <ac:spMkLst>
            <pc:docMk/>
            <pc:sldMk cId="0" sldId="256"/>
            <ac:spMk id="1133" creationId="{AA262B1A-708A-476F-8638-D7CEA5B9526F}"/>
          </ac:spMkLst>
        </pc:spChg>
        <pc:spChg chg="mod">
          <ac:chgData name="Shubhangi Sanyal" userId="39dff6b889cd96ed" providerId="LiveId" clId="{70882BFA-95F5-450D-AB03-87D5235AF2E8}" dt="2022-04-13T11:56:44.005" v="10" actId="207"/>
          <ac:spMkLst>
            <pc:docMk/>
            <pc:sldMk cId="0" sldId="256"/>
            <ac:spMk id="1134" creationId="{BD9B2791-2536-423E-AB5A-C9ED685A24D4}"/>
          </ac:spMkLst>
        </pc:spChg>
        <pc:spChg chg="mod">
          <ac:chgData name="Shubhangi Sanyal" userId="39dff6b889cd96ed" providerId="LiveId" clId="{70882BFA-95F5-450D-AB03-87D5235AF2E8}" dt="2022-04-13T11:56:44.005" v="10" actId="207"/>
          <ac:spMkLst>
            <pc:docMk/>
            <pc:sldMk cId="0" sldId="256"/>
            <ac:spMk id="1135" creationId="{6C33F6B4-CD59-4A5B-BB0C-19F3330E9B32}"/>
          </ac:spMkLst>
        </pc:spChg>
        <pc:spChg chg="mod">
          <ac:chgData name="Shubhangi Sanyal" userId="39dff6b889cd96ed" providerId="LiveId" clId="{70882BFA-95F5-450D-AB03-87D5235AF2E8}" dt="2022-04-13T11:56:44.005" v="10" actId="207"/>
          <ac:spMkLst>
            <pc:docMk/>
            <pc:sldMk cId="0" sldId="256"/>
            <ac:spMk id="1136" creationId="{32CCCC10-1935-4CD1-962A-45F28AD00A7E}"/>
          </ac:spMkLst>
        </pc:spChg>
        <pc:spChg chg="mod">
          <ac:chgData name="Shubhangi Sanyal" userId="39dff6b889cd96ed" providerId="LiveId" clId="{70882BFA-95F5-450D-AB03-87D5235AF2E8}" dt="2022-04-13T11:56:44.005" v="10" actId="207"/>
          <ac:spMkLst>
            <pc:docMk/>
            <pc:sldMk cId="0" sldId="256"/>
            <ac:spMk id="1137" creationId="{CDC98E5B-6ABE-4FC1-85F3-D441C5C777C3}"/>
          </ac:spMkLst>
        </pc:spChg>
        <pc:spChg chg="mod">
          <ac:chgData name="Shubhangi Sanyal" userId="39dff6b889cd96ed" providerId="LiveId" clId="{70882BFA-95F5-450D-AB03-87D5235AF2E8}" dt="2022-04-13T11:56:44.005" v="10" actId="207"/>
          <ac:spMkLst>
            <pc:docMk/>
            <pc:sldMk cId="0" sldId="256"/>
            <ac:spMk id="1138" creationId="{156E6B57-565F-4B1B-B0C7-6D6CD9FD0E45}"/>
          </ac:spMkLst>
        </pc:spChg>
        <pc:spChg chg="mod">
          <ac:chgData name="Shubhangi Sanyal" userId="39dff6b889cd96ed" providerId="LiveId" clId="{70882BFA-95F5-450D-AB03-87D5235AF2E8}" dt="2022-04-13T11:56:44.005" v="10" actId="207"/>
          <ac:spMkLst>
            <pc:docMk/>
            <pc:sldMk cId="0" sldId="256"/>
            <ac:spMk id="1139" creationId="{E0391CFF-6819-47A6-8516-8C717C4442B0}"/>
          </ac:spMkLst>
        </pc:spChg>
        <pc:spChg chg="mod">
          <ac:chgData name="Shubhangi Sanyal" userId="39dff6b889cd96ed" providerId="LiveId" clId="{70882BFA-95F5-450D-AB03-87D5235AF2E8}" dt="2022-04-13T11:56:44.005" v="10" actId="207"/>
          <ac:spMkLst>
            <pc:docMk/>
            <pc:sldMk cId="0" sldId="256"/>
            <ac:spMk id="1140" creationId="{98653924-8F66-4BD6-92D1-35AC55C3D1B0}"/>
          </ac:spMkLst>
        </pc:spChg>
        <pc:spChg chg="mod">
          <ac:chgData name="Shubhangi Sanyal" userId="39dff6b889cd96ed" providerId="LiveId" clId="{70882BFA-95F5-450D-AB03-87D5235AF2E8}" dt="2022-04-13T11:56:44.005" v="10" actId="207"/>
          <ac:spMkLst>
            <pc:docMk/>
            <pc:sldMk cId="0" sldId="256"/>
            <ac:spMk id="1141" creationId="{6CF3423E-1FB5-4389-B153-21D12B2C1DAE}"/>
          </ac:spMkLst>
        </pc:spChg>
        <pc:spChg chg="mod">
          <ac:chgData name="Shubhangi Sanyal" userId="39dff6b889cd96ed" providerId="LiveId" clId="{70882BFA-95F5-450D-AB03-87D5235AF2E8}" dt="2022-04-13T11:56:44.005" v="10" actId="207"/>
          <ac:spMkLst>
            <pc:docMk/>
            <pc:sldMk cId="0" sldId="256"/>
            <ac:spMk id="1142" creationId="{96C8D77C-0AB8-4268-95CE-DA2813CFE914}"/>
          </ac:spMkLst>
        </pc:spChg>
        <pc:spChg chg="mod">
          <ac:chgData name="Shubhangi Sanyal" userId="39dff6b889cd96ed" providerId="LiveId" clId="{70882BFA-95F5-450D-AB03-87D5235AF2E8}" dt="2022-04-13T11:56:44.005" v="10" actId="207"/>
          <ac:spMkLst>
            <pc:docMk/>
            <pc:sldMk cId="0" sldId="256"/>
            <ac:spMk id="1143" creationId="{518A148A-0CA8-4219-AC99-24F9A2EAA02D}"/>
          </ac:spMkLst>
        </pc:spChg>
        <pc:spChg chg="mod">
          <ac:chgData name="Shubhangi Sanyal" userId="39dff6b889cd96ed" providerId="LiveId" clId="{70882BFA-95F5-450D-AB03-87D5235AF2E8}" dt="2022-04-13T11:56:44.005" v="10" actId="207"/>
          <ac:spMkLst>
            <pc:docMk/>
            <pc:sldMk cId="0" sldId="256"/>
            <ac:spMk id="1144" creationId="{032A7BE4-CAE6-4BF8-9065-71E4C8208923}"/>
          </ac:spMkLst>
        </pc:spChg>
        <pc:spChg chg="mod">
          <ac:chgData name="Shubhangi Sanyal" userId="39dff6b889cd96ed" providerId="LiveId" clId="{70882BFA-95F5-450D-AB03-87D5235AF2E8}" dt="2022-04-13T11:56:44.005" v="10" actId="207"/>
          <ac:spMkLst>
            <pc:docMk/>
            <pc:sldMk cId="0" sldId="256"/>
            <ac:spMk id="1145" creationId="{E0CE248A-25E9-4607-BD9D-116BB40C970C}"/>
          </ac:spMkLst>
        </pc:spChg>
        <pc:spChg chg="mod">
          <ac:chgData name="Shubhangi Sanyal" userId="39dff6b889cd96ed" providerId="LiveId" clId="{70882BFA-95F5-450D-AB03-87D5235AF2E8}" dt="2022-04-13T11:56:44.005" v="10" actId="207"/>
          <ac:spMkLst>
            <pc:docMk/>
            <pc:sldMk cId="0" sldId="256"/>
            <ac:spMk id="1146" creationId="{0F71E0FD-95E9-4D9E-AB37-B722E7219402}"/>
          </ac:spMkLst>
        </pc:spChg>
        <pc:spChg chg="mod">
          <ac:chgData name="Shubhangi Sanyal" userId="39dff6b889cd96ed" providerId="LiveId" clId="{70882BFA-95F5-450D-AB03-87D5235AF2E8}" dt="2022-04-13T11:56:44.005" v="10" actId="207"/>
          <ac:spMkLst>
            <pc:docMk/>
            <pc:sldMk cId="0" sldId="256"/>
            <ac:spMk id="1147" creationId="{ADD93604-0BC0-4657-BCBF-596DAB941D0E}"/>
          </ac:spMkLst>
        </pc:spChg>
        <pc:spChg chg="mod">
          <ac:chgData name="Shubhangi Sanyal" userId="39dff6b889cd96ed" providerId="LiveId" clId="{70882BFA-95F5-450D-AB03-87D5235AF2E8}" dt="2022-04-13T11:56:44.005" v="10" actId="207"/>
          <ac:spMkLst>
            <pc:docMk/>
            <pc:sldMk cId="0" sldId="256"/>
            <ac:spMk id="1148" creationId="{77431E0C-F802-4EEF-B587-A893DC88A8ED}"/>
          </ac:spMkLst>
        </pc:spChg>
        <pc:spChg chg="mod">
          <ac:chgData name="Shubhangi Sanyal" userId="39dff6b889cd96ed" providerId="LiveId" clId="{70882BFA-95F5-450D-AB03-87D5235AF2E8}" dt="2022-04-13T11:56:44.005" v="10" actId="207"/>
          <ac:spMkLst>
            <pc:docMk/>
            <pc:sldMk cId="0" sldId="256"/>
            <ac:spMk id="1149" creationId="{EAB5294C-38B7-4529-B6BF-55ABE8894B95}"/>
          </ac:spMkLst>
        </pc:spChg>
        <pc:spChg chg="mod">
          <ac:chgData name="Shubhangi Sanyal" userId="39dff6b889cd96ed" providerId="LiveId" clId="{70882BFA-95F5-450D-AB03-87D5235AF2E8}" dt="2022-04-13T11:56:44.005" v="10" actId="207"/>
          <ac:spMkLst>
            <pc:docMk/>
            <pc:sldMk cId="0" sldId="256"/>
            <ac:spMk id="1150" creationId="{8A598E51-3285-4229-B85A-0C495896961A}"/>
          </ac:spMkLst>
        </pc:spChg>
        <pc:spChg chg="mod">
          <ac:chgData name="Shubhangi Sanyal" userId="39dff6b889cd96ed" providerId="LiveId" clId="{70882BFA-95F5-450D-AB03-87D5235AF2E8}" dt="2022-04-13T11:56:44.005" v="10" actId="207"/>
          <ac:spMkLst>
            <pc:docMk/>
            <pc:sldMk cId="0" sldId="256"/>
            <ac:spMk id="1151" creationId="{79BB458E-33CB-4E9D-B954-D31EFF9C7CEA}"/>
          </ac:spMkLst>
        </pc:spChg>
        <pc:spChg chg="mod">
          <ac:chgData name="Shubhangi Sanyal" userId="39dff6b889cd96ed" providerId="LiveId" clId="{70882BFA-95F5-450D-AB03-87D5235AF2E8}" dt="2022-04-13T11:56:44.005" v="10" actId="207"/>
          <ac:spMkLst>
            <pc:docMk/>
            <pc:sldMk cId="0" sldId="256"/>
            <ac:spMk id="1152" creationId="{447B84BE-B5A5-497F-B4A4-BBE208E5A73A}"/>
          </ac:spMkLst>
        </pc:spChg>
        <pc:spChg chg="mod">
          <ac:chgData name="Shubhangi Sanyal" userId="39dff6b889cd96ed" providerId="LiveId" clId="{70882BFA-95F5-450D-AB03-87D5235AF2E8}" dt="2022-04-13T11:56:44.005" v="10" actId="207"/>
          <ac:spMkLst>
            <pc:docMk/>
            <pc:sldMk cId="0" sldId="256"/>
            <ac:spMk id="1153" creationId="{DF05DEA4-F148-489D-8228-E7545264CB49}"/>
          </ac:spMkLst>
        </pc:spChg>
        <pc:spChg chg="mod">
          <ac:chgData name="Shubhangi Sanyal" userId="39dff6b889cd96ed" providerId="LiveId" clId="{70882BFA-95F5-450D-AB03-87D5235AF2E8}" dt="2022-04-13T11:56:44.005" v="10" actId="207"/>
          <ac:spMkLst>
            <pc:docMk/>
            <pc:sldMk cId="0" sldId="256"/>
            <ac:spMk id="1154" creationId="{6BCA7E6D-BAF6-445D-B97C-63CD9F46A5E0}"/>
          </ac:spMkLst>
        </pc:spChg>
        <pc:spChg chg="mod">
          <ac:chgData name="Shubhangi Sanyal" userId="39dff6b889cd96ed" providerId="LiveId" clId="{70882BFA-95F5-450D-AB03-87D5235AF2E8}" dt="2022-04-13T11:56:44.005" v="10" actId="207"/>
          <ac:spMkLst>
            <pc:docMk/>
            <pc:sldMk cId="0" sldId="256"/>
            <ac:spMk id="1155" creationId="{7AB0DA64-3B00-4C45-ACB1-3BB8928904AC}"/>
          </ac:spMkLst>
        </pc:spChg>
        <pc:spChg chg="mod">
          <ac:chgData name="Shubhangi Sanyal" userId="39dff6b889cd96ed" providerId="LiveId" clId="{70882BFA-95F5-450D-AB03-87D5235AF2E8}" dt="2022-04-13T11:56:44.005" v="10" actId="207"/>
          <ac:spMkLst>
            <pc:docMk/>
            <pc:sldMk cId="0" sldId="256"/>
            <ac:spMk id="1156" creationId="{9D566FD2-AECA-48D1-8E85-F36DA9FD9392}"/>
          </ac:spMkLst>
        </pc:spChg>
        <pc:spChg chg="mod">
          <ac:chgData name="Shubhangi Sanyal" userId="39dff6b889cd96ed" providerId="LiveId" clId="{70882BFA-95F5-450D-AB03-87D5235AF2E8}" dt="2022-04-13T11:56:44.005" v="10" actId="207"/>
          <ac:spMkLst>
            <pc:docMk/>
            <pc:sldMk cId="0" sldId="256"/>
            <ac:spMk id="1157" creationId="{F921B5D0-AF13-4F96-83A2-8D17A8908C62}"/>
          </ac:spMkLst>
        </pc:spChg>
        <pc:spChg chg="mod">
          <ac:chgData name="Shubhangi Sanyal" userId="39dff6b889cd96ed" providerId="LiveId" clId="{70882BFA-95F5-450D-AB03-87D5235AF2E8}" dt="2022-04-13T11:56:44.005" v="10" actId="207"/>
          <ac:spMkLst>
            <pc:docMk/>
            <pc:sldMk cId="0" sldId="256"/>
            <ac:spMk id="1158" creationId="{469F5E71-4088-4471-A1CD-DE1A64EB8592}"/>
          </ac:spMkLst>
        </pc:spChg>
        <pc:spChg chg="mod">
          <ac:chgData name="Shubhangi Sanyal" userId="39dff6b889cd96ed" providerId="LiveId" clId="{70882BFA-95F5-450D-AB03-87D5235AF2E8}" dt="2022-04-13T11:56:44.005" v="10" actId="207"/>
          <ac:spMkLst>
            <pc:docMk/>
            <pc:sldMk cId="0" sldId="256"/>
            <ac:spMk id="1159" creationId="{D1F88CA3-DE13-424A-933D-988E9FFFFB64}"/>
          </ac:spMkLst>
        </pc:spChg>
        <pc:spChg chg="mod">
          <ac:chgData name="Shubhangi Sanyal" userId="39dff6b889cd96ed" providerId="LiveId" clId="{70882BFA-95F5-450D-AB03-87D5235AF2E8}" dt="2022-04-13T11:56:44.005" v="10" actId="207"/>
          <ac:spMkLst>
            <pc:docMk/>
            <pc:sldMk cId="0" sldId="256"/>
            <ac:spMk id="1160" creationId="{DCCA9AE2-A63B-44B1-9058-06574E44EEAC}"/>
          </ac:spMkLst>
        </pc:spChg>
        <pc:spChg chg="mod">
          <ac:chgData name="Shubhangi Sanyal" userId="39dff6b889cd96ed" providerId="LiveId" clId="{70882BFA-95F5-450D-AB03-87D5235AF2E8}" dt="2022-04-13T11:56:44.005" v="10" actId="207"/>
          <ac:spMkLst>
            <pc:docMk/>
            <pc:sldMk cId="0" sldId="256"/>
            <ac:spMk id="1161" creationId="{A26BE90D-2063-4578-BFEA-9F7055C0AF1C}"/>
          </ac:spMkLst>
        </pc:spChg>
        <pc:spChg chg="mod">
          <ac:chgData name="Shubhangi Sanyal" userId="39dff6b889cd96ed" providerId="LiveId" clId="{70882BFA-95F5-450D-AB03-87D5235AF2E8}" dt="2022-04-13T11:56:44.005" v="10" actId="207"/>
          <ac:spMkLst>
            <pc:docMk/>
            <pc:sldMk cId="0" sldId="256"/>
            <ac:spMk id="1162" creationId="{B4425F65-2F25-40CC-9AB4-B6C07424E9C9}"/>
          </ac:spMkLst>
        </pc:spChg>
        <pc:spChg chg="mod">
          <ac:chgData name="Shubhangi Sanyal" userId="39dff6b889cd96ed" providerId="LiveId" clId="{70882BFA-95F5-450D-AB03-87D5235AF2E8}" dt="2022-04-13T11:56:44.005" v="10" actId="207"/>
          <ac:spMkLst>
            <pc:docMk/>
            <pc:sldMk cId="0" sldId="256"/>
            <ac:spMk id="1163" creationId="{EC5D1028-C955-4AA0-B94A-4308FC680221}"/>
          </ac:spMkLst>
        </pc:spChg>
        <pc:spChg chg="mod">
          <ac:chgData name="Shubhangi Sanyal" userId="39dff6b889cd96ed" providerId="LiveId" clId="{70882BFA-95F5-450D-AB03-87D5235AF2E8}" dt="2022-04-13T11:56:44.005" v="10" actId="207"/>
          <ac:spMkLst>
            <pc:docMk/>
            <pc:sldMk cId="0" sldId="256"/>
            <ac:spMk id="1164" creationId="{BB6FDA5D-B939-43A9-A608-C4B04B9E67B8}"/>
          </ac:spMkLst>
        </pc:spChg>
        <pc:spChg chg="mod">
          <ac:chgData name="Shubhangi Sanyal" userId="39dff6b889cd96ed" providerId="LiveId" clId="{70882BFA-95F5-450D-AB03-87D5235AF2E8}" dt="2022-04-13T11:56:44.005" v="10" actId="207"/>
          <ac:spMkLst>
            <pc:docMk/>
            <pc:sldMk cId="0" sldId="256"/>
            <ac:spMk id="1165" creationId="{C2780BA0-A51E-40CA-94D1-A63FC4EDDE1C}"/>
          </ac:spMkLst>
        </pc:spChg>
        <pc:spChg chg="mod">
          <ac:chgData name="Shubhangi Sanyal" userId="39dff6b889cd96ed" providerId="LiveId" clId="{70882BFA-95F5-450D-AB03-87D5235AF2E8}" dt="2022-04-13T11:56:44.005" v="10" actId="207"/>
          <ac:spMkLst>
            <pc:docMk/>
            <pc:sldMk cId="0" sldId="256"/>
            <ac:spMk id="1166" creationId="{5DB7342D-80FB-47F8-9DD5-2DF88527BA72}"/>
          </ac:spMkLst>
        </pc:spChg>
        <pc:spChg chg="mod">
          <ac:chgData name="Shubhangi Sanyal" userId="39dff6b889cd96ed" providerId="LiveId" clId="{70882BFA-95F5-450D-AB03-87D5235AF2E8}" dt="2022-04-13T11:56:44.005" v="10" actId="207"/>
          <ac:spMkLst>
            <pc:docMk/>
            <pc:sldMk cId="0" sldId="256"/>
            <ac:spMk id="1167" creationId="{A5578BF4-EA48-489A-A717-C30E3674D6DF}"/>
          </ac:spMkLst>
        </pc:spChg>
        <pc:spChg chg="mod">
          <ac:chgData name="Shubhangi Sanyal" userId="39dff6b889cd96ed" providerId="LiveId" clId="{70882BFA-95F5-450D-AB03-87D5235AF2E8}" dt="2022-04-13T11:56:44.005" v="10" actId="207"/>
          <ac:spMkLst>
            <pc:docMk/>
            <pc:sldMk cId="0" sldId="256"/>
            <ac:spMk id="1168" creationId="{67752D75-DBD0-4DC6-A710-468805F382E8}"/>
          </ac:spMkLst>
        </pc:spChg>
        <pc:spChg chg="mod">
          <ac:chgData name="Shubhangi Sanyal" userId="39dff6b889cd96ed" providerId="LiveId" clId="{70882BFA-95F5-450D-AB03-87D5235AF2E8}" dt="2022-04-13T11:56:44.005" v="10" actId="207"/>
          <ac:spMkLst>
            <pc:docMk/>
            <pc:sldMk cId="0" sldId="256"/>
            <ac:spMk id="1169" creationId="{C485A13B-D5D3-4318-ADC3-2294077554F7}"/>
          </ac:spMkLst>
        </pc:spChg>
        <pc:spChg chg="mod">
          <ac:chgData name="Shubhangi Sanyal" userId="39dff6b889cd96ed" providerId="LiveId" clId="{70882BFA-95F5-450D-AB03-87D5235AF2E8}" dt="2022-04-13T11:56:44.005" v="10" actId="207"/>
          <ac:spMkLst>
            <pc:docMk/>
            <pc:sldMk cId="0" sldId="256"/>
            <ac:spMk id="1170" creationId="{A19EB5F4-CA73-4E8F-AD37-7E684D999CFF}"/>
          </ac:spMkLst>
        </pc:spChg>
        <pc:spChg chg="mod">
          <ac:chgData name="Shubhangi Sanyal" userId="39dff6b889cd96ed" providerId="LiveId" clId="{70882BFA-95F5-450D-AB03-87D5235AF2E8}" dt="2022-04-13T11:56:44.005" v="10" actId="207"/>
          <ac:spMkLst>
            <pc:docMk/>
            <pc:sldMk cId="0" sldId="256"/>
            <ac:spMk id="1171" creationId="{5BB6DF1E-E9D3-4483-B149-37801C67C054}"/>
          </ac:spMkLst>
        </pc:spChg>
        <pc:spChg chg="mod">
          <ac:chgData name="Shubhangi Sanyal" userId="39dff6b889cd96ed" providerId="LiveId" clId="{70882BFA-95F5-450D-AB03-87D5235AF2E8}" dt="2022-04-13T11:56:44.005" v="10" actId="207"/>
          <ac:spMkLst>
            <pc:docMk/>
            <pc:sldMk cId="0" sldId="256"/>
            <ac:spMk id="1172" creationId="{5E903B21-6DE7-4763-8244-53E19CCF2679}"/>
          </ac:spMkLst>
        </pc:spChg>
        <pc:spChg chg="mod">
          <ac:chgData name="Shubhangi Sanyal" userId="39dff6b889cd96ed" providerId="LiveId" clId="{70882BFA-95F5-450D-AB03-87D5235AF2E8}" dt="2022-04-13T11:56:44.005" v="10" actId="207"/>
          <ac:spMkLst>
            <pc:docMk/>
            <pc:sldMk cId="0" sldId="256"/>
            <ac:spMk id="1173" creationId="{30D98907-EB54-47AA-9BAB-05B297A5594C}"/>
          </ac:spMkLst>
        </pc:spChg>
        <pc:spChg chg="mod">
          <ac:chgData name="Shubhangi Sanyal" userId="39dff6b889cd96ed" providerId="LiveId" clId="{70882BFA-95F5-450D-AB03-87D5235AF2E8}" dt="2022-04-13T11:56:44.005" v="10" actId="207"/>
          <ac:spMkLst>
            <pc:docMk/>
            <pc:sldMk cId="0" sldId="256"/>
            <ac:spMk id="1174" creationId="{84662D99-5C2F-46A0-AB94-77A7C28895FE}"/>
          </ac:spMkLst>
        </pc:spChg>
        <pc:spChg chg="mod">
          <ac:chgData name="Shubhangi Sanyal" userId="39dff6b889cd96ed" providerId="LiveId" clId="{70882BFA-95F5-450D-AB03-87D5235AF2E8}" dt="2022-04-13T11:56:44.005" v="10" actId="207"/>
          <ac:spMkLst>
            <pc:docMk/>
            <pc:sldMk cId="0" sldId="256"/>
            <ac:spMk id="1175" creationId="{5FE72A79-25FF-417F-B645-8DF1E769571B}"/>
          </ac:spMkLst>
        </pc:spChg>
        <pc:spChg chg="mod">
          <ac:chgData name="Shubhangi Sanyal" userId="39dff6b889cd96ed" providerId="LiveId" clId="{70882BFA-95F5-450D-AB03-87D5235AF2E8}" dt="2022-04-13T11:56:44.005" v="10" actId="207"/>
          <ac:spMkLst>
            <pc:docMk/>
            <pc:sldMk cId="0" sldId="256"/>
            <ac:spMk id="1176" creationId="{CDEAD8AF-65BA-4DFC-9E54-5308FE9BCAA4}"/>
          </ac:spMkLst>
        </pc:spChg>
        <pc:spChg chg="mod">
          <ac:chgData name="Shubhangi Sanyal" userId="39dff6b889cd96ed" providerId="LiveId" clId="{70882BFA-95F5-450D-AB03-87D5235AF2E8}" dt="2022-04-13T11:56:44.005" v="10" actId="207"/>
          <ac:spMkLst>
            <pc:docMk/>
            <pc:sldMk cId="0" sldId="256"/>
            <ac:spMk id="1177" creationId="{485DB501-337C-40D8-8FAF-BBFDC3FA152A}"/>
          </ac:spMkLst>
        </pc:spChg>
        <pc:spChg chg="mod">
          <ac:chgData name="Shubhangi Sanyal" userId="39dff6b889cd96ed" providerId="LiveId" clId="{70882BFA-95F5-450D-AB03-87D5235AF2E8}" dt="2022-04-13T11:56:44.005" v="10" actId="207"/>
          <ac:spMkLst>
            <pc:docMk/>
            <pc:sldMk cId="0" sldId="256"/>
            <ac:spMk id="1178" creationId="{D2AE8515-5D15-4640-9F64-2C61B014D6F6}"/>
          </ac:spMkLst>
        </pc:spChg>
        <pc:spChg chg="mod">
          <ac:chgData name="Shubhangi Sanyal" userId="39dff6b889cd96ed" providerId="LiveId" clId="{70882BFA-95F5-450D-AB03-87D5235AF2E8}" dt="2022-04-13T11:56:44.005" v="10" actId="207"/>
          <ac:spMkLst>
            <pc:docMk/>
            <pc:sldMk cId="0" sldId="256"/>
            <ac:spMk id="1179" creationId="{922FBDF4-C875-4EB1-BF77-D169C25C71C4}"/>
          </ac:spMkLst>
        </pc:spChg>
        <pc:spChg chg="mod">
          <ac:chgData name="Shubhangi Sanyal" userId="39dff6b889cd96ed" providerId="LiveId" clId="{70882BFA-95F5-450D-AB03-87D5235AF2E8}" dt="2022-04-13T11:56:44.005" v="10" actId="207"/>
          <ac:spMkLst>
            <pc:docMk/>
            <pc:sldMk cId="0" sldId="256"/>
            <ac:spMk id="1180" creationId="{1AAD63A4-E24F-4A46-94FD-97041153E7BF}"/>
          </ac:spMkLst>
        </pc:spChg>
        <pc:spChg chg="mod">
          <ac:chgData name="Shubhangi Sanyal" userId="39dff6b889cd96ed" providerId="LiveId" clId="{70882BFA-95F5-450D-AB03-87D5235AF2E8}" dt="2022-04-13T11:56:44.005" v="10" actId="207"/>
          <ac:spMkLst>
            <pc:docMk/>
            <pc:sldMk cId="0" sldId="256"/>
            <ac:spMk id="1181" creationId="{58B296E0-D35E-4212-BFEF-D6056B8D4DDC}"/>
          </ac:spMkLst>
        </pc:spChg>
        <pc:spChg chg="mod">
          <ac:chgData name="Shubhangi Sanyal" userId="39dff6b889cd96ed" providerId="LiveId" clId="{70882BFA-95F5-450D-AB03-87D5235AF2E8}" dt="2022-04-13T11:56:44.005" v="10" actId="207"/>
          <ac:spMkLst>
            <pc:docMk/>
            <pc:sldMk cId="0" sldId="256"/>
            <ac:spMk id="1182" creationId="{F51C1288-F0CD-4994-8733-F698EF5D6BB4}"/>
          </ac:spMkLst>
        </pc:spChg>
        <pc:spChg chg="mod">
          <ac:chgData name="Shubhangi Sanyal" userId="39dff6b889cd96ed" providerId="LiveId" clId="{70882BFA-95F5-450D-AB03-87D5235AF2E8}" dt="2022-04-13T11:56:44.005" v="10" actId="207"/>
          <ac:spMkLst>
            <pc:docMk/>
            <pc:sldMk cId="0" sldId="256"/>
            <ac:spMk id="1183" creationId="{220BAE3E-C3C6-4AA6-A1AA-9C5A329DFB1C}"/>
          </ac:spMkLst>
        </pc:spChg>
        <pc:spChg chg="mod">
          <ac:chgData name="Shubhangi Sanyal" userId="39dff6b889cd96ed" providerId="LiveId" clId="{70882BFA-95F5-450D-AB03-87D5235AF2E8}" dt="2022-04-13T11:56:44.005" v="10" actId="207"/>
          <ac:spMkLst>
            <pc:docMk/>
            <pc:sldMk cId="0" sldId="256"/>
            <ac:spMk id="1184" creationId="{64F602FF-4D5E-46B2-8D21-D191BAE087E1}"/>
          </ac:spMkLst>
        </pc:spChg>
        <pc:spChg chg="mod">
          <ac:chgData name="Shubhangi Sanyal" userId="39dff6b889cd96ed" providerId="LiveId" clId="{70882BFA-95F5-450D-AB03-87D5235AF2E8}" dt="2022-04-13T11:56:44.005" v="10" actId="207"/>
          <ac:spMkLst>
            <pc:docMk/>
            <pc:sldMk cId="0" sldId="256"/>
            <ac:spMk id="1185" creationId="{FB2453CD-3875-4862-9088-5D5E200D780A}"/>
          </ac:spMkLst>
        </pc:spChg>
        <pc:spChg chg="mod">
          <ac:chgData name="Shubhangi Sanyal" userId="39dff6b889cd96ed" providerId="LiveId" clId="{70882BFA-95F5-450D-AB03-87D5235AF2E8}" dt="2022-04-13T11:56:44.005" v="10" actId="207"/>
          <ac:spMkLst>
            <pc:docMk/>
            <pc:sldMk cId="0" sldId="256"/>
            <ac:spMk id="1186" creationId="{E18D06DF-1AE3-4C3F-A257-3CA2993CABB9}"/>
          </ac:spMkLst>
        </pc:spChg>
        <pc:spChg chg="mod">
          <ac:chgData name="Shubhangi Sanyal" userId="39dff6b889cd96ed" providerId="LiveId" clId="{70882BFA-95F5-450D-AB03-87D5235AF2E8}" dt="2022-04-13T11:56:44.005" v="10" actId="207"/>
          <ac:spMkLst>
            <pc:docMk/>
            <pc:sldMk cId="0" sldId="256"/>
            <ac:spMk id="1187" creationId="{842138DA-36A7-4091-A4E7-B62A60A5D142}"/>
          </ac:spMkLst>
        </pc:spChg>
        <pc:spChg chg="mod">
          <ac:chgData name="Shubhangi Sanyal" userId="39dff6b889cd96ed" providerId="LiveId" clId="{70882BFA-95F5-450D-AB03-87D5235AF2E8}" dt="2022-04-13T11:56:44.005" v="10" actId="207"/>
          <ac:spMkLst>
            <pc:docMk/>
            <pc:sldMk cId="0" sldId="256"/>
            <ac:spMk id="1188" creationId="{3BE9F240-3572-4885-8615-0EAE11CDD1C4}"/>
          </ac:spMkLst>
        </pc:spChg>
        <pc:spChg chg="mod">
          <ac:chgData name="Shubhangi Sanyal" userId="39dff6b889cd96ed" providerId="LiveId" clId="{70882BFA-95F5-450D-AB03-87D5235AF2E8}" dt="2022-04-13T11:56:44.005" v="10" actId="207"/>
          <ac:spMkLst>
            <pc:docMk/>
            <pc:sldMk cId="0" sldId="256"/>
            <ac:spMk id="1189" creationId="{12F638CD-DDF3-4E8A-B57D-A078A7D5A7F8}"/>
          </ac:spMkLst>
        </pc:spChg>
        <pc:spChg chg="mod">
          <ac:chgData name="Shubhangi Sanyal" userId="39dff6b889cd96ed" providerId="LiveId" clId="{70882BFA-95F5-450D-AB03-87D5235AF2E8}" dt="2022-04-13T11:56:44.005" v="10" actId="207"/>
          <ac:spMkLst>
            <pc:docMk/>
            <pc:sldMk cId="0" sldId="256"/>
            <ac:spMk id="1190" creationId="{2F6622D4-E942-4900-B3F2-FA4BF41E7591}"/>
          </ac:spMkLst>
        </pc:spChg>
        <pc:spChg chg="mod">
          <ac:chgData name="Shubhangi Sanyal" userId="39dff6b889cd96ed" providerId="LiveId" clId="{70882BFA-95F5-450D-AB03-87D5235AF2E8}" dt="2022-04-13T11:56:44.005" v="10" actId="207"/>
          <ac:spMkLst>
            <pc:docMk/>
            <pc:sldMk cId="0" sldId="256"/>
            <ac:spMk id="1191" creationId="{C48C529A-DE52-42B9-AC8C-F1F4DA361F93}"/>
          </ac:spMkLst>
        </pc:spChg>
        <pc:spChg chg="mod">
          <ac:chgData name="Shubhangi Sanyal" userId="39dff6b889cd96ed" providerId="LiveId" clId="{70882BFA-95F5-450D-AB03-87D5235AF2E8}" dt="2022-04-13T11:56:44.005" v="10" actId="207"/>
          <ac:spMkLst>
            <pc:docMk/>
            <pc:sldMk cId="0" sldId="256"/>
            <ac:spMk id="1192" creationId="{771AF529-463A-43AB-B080-D170B57AC213}"/>
          </ac:spMkLst>
        </pc:spChg>
        <pc:spChg chg="mod">
          <ac:chgData name="Shubhangi Sanyal" userId="39dff6b889cd96ed" providerId="LiveId" clId="{70882BFA-95F5-450D-AB03-87D5235AF2E8}" dt="2022-04-13T11:56:44.005" v="10" actId="207"/>
          <ac:spMkLst>
            <pc:docMk/>
            <pc:sldMk cId="0" sldId="256"/>
            <ac:spMk id="1193" creationId="{96978BA7-5434-4522-9B13-8C176A3D51DD}"/>
          </ac:spMkLst>
        </pc:spChg>
        <pc:spChg chg="mod">
          <ac:chgData name="Shubhangi Sanyal" userId="39dff6b889cd96ed" providerId="LiveId" clId="{70882BFA-95F5-450D-AB03-87D5235AF2E8}" dt="2022-04-13T11:56:44.005" v="10" actId="207"/>
          <ac:spMkLst>
            <pc:docMk/>
            <pc:sldMk cId="0" sldId="256"/>
            <ac:spMk id="1194" creationId="{4C7BFFC4-CB09-4A9F-883B-126232D077FF}"/>
          </ac:spMkLst>
        </pc:spChg>
        <pc:spChg chg="mod">
          <ac:chgData name="Shubhangi Sanyal" userId="39dff6b889cd96ed" providerId="LiveId" clId="{70882BFA-95F5-450D-AB03-87D5235AF2E8}" dt="2022-04-13T11:56:44.005" v="10" actId="207"/>
          <ac:spMkLst>
            <pc:docMk/>
            <pc:sldMk cId="0" sldId="256"/>
            <ac:spMk id="1195" creationId="{29BE97F5-DEC0-44FC-B3B6-5BAEC5768BAA}"/>
          </ac:spMkLst>
        </pc:spChg>
        <pc:spChg chg="mod">
          <ac:chgData name="Shubhangi Sanyal" userId="39dff6b889cd96ed" providerId="LiveId" clId="{70882BFA-95F5-450D-AB03-87D5235AF2E8}" dt="2022-04-13T11:56:44.005" v="10" actId="207"/>
          <ac:spMkLst>
            <pc:docMk/>
            <pc:sldMk cId="0" sldId="256"/>
            <ac:spMk id="1196" creationId="{23E6CACE-268F-4949-A12F-BEF28A8223BC}"/>
          </ac:spMkLst>
        </pc:spChg>
        <pc:spChg chg="mod">
          <ac:chgData name="Shubhangi Sanyal" userId="39dff6b889cd96ed" providerId="LiveId" clId="{70882BFA-95F5-450D-AB03-87D5235AF2E8}" dt="2022-04-13T11:56:44.005" v="10" actId="207"/>
          <ac:spMkLst>
            <pc:docMk/>
            <pc:sldMk cId="0" sldId="256"/>
            <ac:spMk id="1197" creationId="{0059E247-F941-4277-BC80-09B9CA310647}"/>
          </ac:spMkLst>
        </pc:spChg>
        <pc:spChg chg="mod">
          <ac:chgData name="Shubhangi Sanyal" userId="39dff6b889cd96ed" providerId="LiveId" clId="{70882BFA-95F5-450D-AB03-87D5235AF2E8}" dt="2022-04-13T11:56:44.005" v="10" actId="207"/>
          <ac:spMkLst>
            <pc:docMk/>
            <pc:sldMk cId="0" sldId="256"/>
            <ac:spMk id="1198" creationId="{77DCC96E-9DD9-4090-A128-7D68F5907DF6}"/>
          </ac:spMkLst>
        </pc:spChg>
        <pc:spChg chg="mod">
          <ac:chgData name="Shubhangi Sanyal" userId="39dff6b889cd96ed" providerId="LiveId" clId="{70882BFA-95F5-450D-AB03-87D5235AF2E8}" dt="2022-04-13T11:56:44.005" v="10" actId="207"/>
          <ac:spMkLst>
            <pc:docMk/>
            <pc:sldMk cId="0" sldId="256"/>
            <ac:spMk id="1199" creationId="{31D49907-6910-4309-BC76-F6D6355C1ACB}"/>
          </ac:spMkLst>
        </pc:spChg>
        <pc:spChg chg="mod">
          <ac:chgData name="Shubhangi Sanyal" userId="39dff6b889cd96ed" providerId="LiveId" clId="{70882BFA-95F5-450D-AB03-87D5235AF2E8}" dt="2022-04-13T11:56:44.005" v="10" actId="207"/>
          <ac:spMkLst>
            <pc:docMk/>
            <pc:sldMk cId="0" sldId="256"/>
            <ac:spMk id="1200" creationId="{36034383-6944-4743-9436-5A5A269BAFDD}"/>
          </ac:spMkLst>
        </pc:spChg>
        <pc:spChg chg="mod">
          <ac:chgData name="Shubhangi Sanyal" userId="39dff6b889cd96ed" providerId="LiveId" clId="{70882BFA-95F5-450D-AB03-87D5235AF2E8}" dt="2022-04-13T11:56:44.005" v="10" actId="207"/>
          <ac:spMkLst>
            <pc:docMk/>
            <pc:sldMk cId="0" sldId="256"/>
            <ac:spMk id="1201" creationId="{EA30DAC6-1161-4835-A8F8-ED1B588F44D9}"/>
          </ac:spMkLst>
        </pc:spChg>
        <pc:spChg chg="mod">
          <ac:chgData name="Shubhangi Sanyal" userId="39dff6b889cd96ed" providerId="LiveId" clId="{70882BFA-95F5-450D-AB03-87D5235AF2E8}" dt="2022-04-13T11:56:44.005" v="10" actId="207"/>
          <ac:spMkLst>
            <pc:docMk/>
            <pc:sldMk cId="0" sldId="256"/>
            <ac:spMk id="1202" creationId="{792C5195-367F-4FB1-BC38-3542B85DD0C2}"/>
          </ac:spMkLst>
        </pc:spChg>
        <pc:spChg chg="mod">
          <ac:chgData name="Shubhangi Sanyal" userId="39dff6b889cd96ed" providerId="LiveId" clId="{70882BFA-95F5-450D-AB03-87D5235AF2E8}" dt="2022-04-13T11:56:44.005" v="10" actId="207"/>
          <ac:spMkLst>
            <pc:docMk/>
            <pc:sldMk cId="0" sldId="256"/>
            <ac:spMk id="1203" creationId="{C7428F30-4902-4776-9231-2055A9663179}"/>
          </ac:spMkLst>
        </pc:spChg>
        <pc:spChg chg="mod">
          <ac:chgData name="Shubhangi Sanyal" userId="39dff6b889cd96ed" providerId="LiveId" clId="{70882BFA-95F5-450D-AB03-87D5235AF2E8}" dt="2022-04-13T11:56:44.005" v="10" actId="207"/>
          <ac:spMkLst>
            <pc:docMk/>
            <pc:sldMk cId="0" sldId="256"/>
            <ac:spMk id="1204" creationId="{BE5C9D3E-D407-4B05-812B-C2BDBAC81E04}"/>
          </ac:spMkLst>
        </pc:spChg>
        <pc:spChg chg="mod">
          <ac:chgData name="Shubhangi Sanyal" userId="39dff6b889cd96ed" providerId="LiveId" clId="{70882BFA-95F5-450D-AB03-87D5235AF2E8}" dt="2022-04-13T11:56:44.005" v="10" actId="207"/>
          <ac:spMkLst>
            <pc:docMk/>
            <pc:sldMk cId="0" sldId="256"/>
            <ac:spMk id="1205" creationId="{9D0E05BA-4E00-4364-B678-3973C570B603}"/>
          </ac:spMkLst>
        </pc:spChg>
        <pc:spChg chg="mod">
          <ac:chgData name="Shubhangi Sanyal" userId="39dff6b889cd96ed" providerId="LiveId" clId="{70882BFA-95F5-450D-AB03-87D5235AF2E8}" dt="2022-04-13T11:56:44.005" v="10" actId="207"/>
          <ac:spMkLst>
            <pc:docMk/>
            <pc:sldMk cId="0" sldId="256"/>
            <ac:spMk id="1206" creationId="{034EA5AD-D49B-45A6-91B4-FCDF9F4D6845}"/>
          </ac:spMkLst>
        </pc:spChg>
        <pc:spChg chg="mod">
          <ac:chgData name="Shubhangi Sanyal" userId="39dff6b889cd96ed" providerId="LiveId" clId="{70882BFA-95F5-450D-AB03-87D5235AF2E8}" dt="2022-04-13T11:56:44.005" v="10" actId="207"/>
          <ac:spMkLst>
            <pc:docMk/>
            <pc:sldMk cId="0" sldId="256"/>
            <ac:spMk id="1207" creationId="{DFBF5A87-9100-4F00-B93E-D811A1AE5DED}"/>
          </ac:spMkLst>
        </pc:spChg>
        <pc:spChg chg="mod">
          <ac:chgData name="Shubhangi Sanyal" userId="39dff6b889cd96ed" providerId="LiveId" clId="{70882BFA-95F5-450D-AB03-87D5235AF2E8}" dt="2022-04-13T11:56:44.005" v="10" actId="207"/>
          <ac:spMkLst>
            <pc:docMk/>
            <pc:sldMk cId="0" sldId="256"/>
            <ac:spMk id="1208" creationId="{AA66113C-98B8-4F3E-BB43-569C1A61F68F}"/>
          </ac:spMkLst>
        </pc:spChg>
        <pc:spChg chg="mod">
          <ac:chgData name="Shubhangi Sanyal" userId="39dff6b889cd96ed" providerId="LiveId" clId="{70882BFA-95F5-450D-AB03-87D5235AF2E8}" dt="2022-04-13T11:56:44.005" v="10" actId="207"/>
          <ac:spMkLst>
            <pc:docMk/>
            <pc:sldMk cId="0" sldId="256"/>
            <ac:spMk id="1209" creationId="{AB581C89-CB00-4D93-AD65-163F760A58CB}"/>
          </ac:spMkLst>
        </pc:spChg>
        <pc:spChg chg="mod">
          <ac:chgData name="Shubhangi Sanyal" userId="39dff6b889cd96ed" providerId="LiveId" clId="{70882BFA-95F5-450D-AB03-87D5235AF2E8}" dt="2022-04-13T11:56:44.005" v="10" actId="207"/>
          <ac:spMkLst>
            <pc:docMk/>
            <pc:sldMk cId="0" sldId="256"/>
            <ac:spMk id="1210" creationId="{FB32818E-7EFA-4B7F-B95E-FAB597419ACE}"/>
          </ac:spMkLst>
        </pc:spChg>
        <pc:spChg chg="mod">
          <ac:chgData name="Shubhangi Sanyal" userId="39dff6b889cd96ed" providerId="LiveId" clId="{70882BFA-95F5-450D-AB03-87D5235AF2E8}" dt="2022-04-13T11:56:44.005" v="10" actId="207"/>
          <ac:spMkLst>
            <pc:docMk/>
            <pc:sldMk cId="0" sldId="256"/>
            <ac:spMk id="1211" creationId="{313839F9-C8EE-4927-AAAD-3FFE0F757A52}"/>
          </ac:spMkLst>
        </pc:spChg>
        <pc:spChg chg="mod">
          <ac:chgData name="Shubhangi Sanyal" userId="39dff6b889cd96ed" providerId="LiveId" clId="{70882BFA-95F5-450D-AB03-87D5235AF2E8}" dt="2022-04-13T11:56:44.005" v="10" actId="207"/>
          <ac:spMkLst>
            <pc:docMk/>
            <pc:sldMk cId="0" sldId="256"/>
            <ac:spMk id="1212" creationId="{8C3521F6-2B20-4A1B-AE83-DEB945CDFB49}"/>
          </ac:spMkLst>
        </pc:spChg>
        <pc:spChg chg="mod">
          <ac:chgData name="Shubhangi Sanyal" userId="39dff6b889cd96ed" providerId="LiveId" clId="{70882BFA-95F5-450D-AB03-87D5235AF2E8}" dt="2022-04-13T11:56:44.005" v="10" actId="207"/>
          <ac:spMkLst>
            <pc:docMk/>
            <pc:sldMk cId="0" sldId="256"/>
            <ac:spMk id="1213" creationId="{837ED66A-2787-45CB-9C49-52D94DEAD75C}"/>
          </ac:spMkLst>
        </pc:spChg>
        <pc:spChg chg="mod">
          <ac:chgData name="Shubhangi Sanyal" userId="39dff6b889cd96ed" providerId="LiveId" clId="{70882BFA-95F5-450D-AB03-87D5235AF2E8}" dt="2022-04-13T11:56:44.005" v="10" actId="207"/>
          <ac:spMkLst>
            <pc:docMk/>
            <pc:sldMk cId="0" sldId="256"/>
            <ac:spMk id="1214" creationId="{90DB88C2-B33F-4861-8FCE-E01799EE3F18}"/>
          </ac:spMkLst>
        </pc:spChg>
        <pc:spChg chg="mod">
          <ac:chgData name="Shubhangi Sanyal" userId="39dff6b889cd96ed" providerId="LiveId" clId="{70882BFA-95F5-450D-AB03-87D5235AF2E8}" dt="2022-04-13T11:56:44.005" v="10" actId="207"/>
          <ac:spMkLst>
            <pc:docMk/>
            <pc:sldMk cId="0" sldId="256"/>
            <ac:spMk id="1215" creationId="{CBEB9B85-8BB9-44B5-8296-AEA3D7A0AF6A}"/>
          </ac:spMkLst>
        </pc:spChg>
        <pc:spChg chg="mod">
          <ac:chgData name="Shubhangi Sanyal" userId="39dff6b889cd96ed" providerId="LiveId" clId="{70882BFA-95F5-450D-AB03-87D5235AF2E8}" dt="2022-04-13T11:56:44.005" v="10" actId="207"/>
          <ac:spMkLst>
            <pc:docMk/>
            <pc:sldMk cId="0" sldId="256"/>
            <ac:spMk id="1216" creationId="{28EDF02D-31A8-467E-95E0-FCFF8A1B3463}"/>
          </ac:spMkLst>
        </pc:spChg>
        <pc:spChg chg="mod">
          <ac:chgData name="Shubhangi Sanyal" userId="39dff6b889cd96ed" providerId="LiveId" clId="{70882BFA-95F5-450D-AB03-87D5235AF2E8}" dt="2022-04-13T11:56:44.005" v="10" actId="207"/>
          <ac:spMkLst>
            <pc:docMk/>
            <pc:sldMk cId="0" sldId="256"/>
            <ac:spMk id="1217" creationId="{98A7F73E-7CCD-413B-BD0F-CD2E807F4A36}"/>
          </ac:spMkLst>
        </pc:spChg>
        <pc:spChg chg="mod">
          <ac:chgData name="Shubhangi Sanyal" userId="39dff6b889cd96ed" providerId="LiveId" clId="{70882BFA-95F5-450D-AB03-87D5235AF2E8}" dt="2022-04-13T11:56:44.005" v="10" actId="207"/>
          <ac:spMkLst>
            <pc:docMk/>
            <pc:sldMk cId="0" sldId="256"/>
            <ac:spMk id="1218" creationId="{2E6FCD99-E479-402D-B3C6-56470C2DBF71}"/>
          </ac:spMkLst>
        </pc:spChg>
        <pc:spChg chg="mod">
          <ac:chgData name="Shubhangi Sanyal" userId="39dff6b889cd96ed" providerId="LiveId" clId="{70882BFA-95F5-450D-AB03-87D5235AF2E8}" dt="2022-04-13T11:56:44.005" v="10" actId="207"/>
          <ac:spMkLst>
            <pc:docMk/>
            <pc:sldMk cId="0" sldId="256"/>
            <ac:spMk id="1219" creationId="{0225A6C7-69B8-4F31-882A-0B846547FB20}"/>
          </ac:spMkLst>
        </pc:spChg>
        <pc:spChg chg="mod">
          <ac:chgData name="Shubhangi Sanyal" userId="39dff6b889cd96ed" providerId="LiveId" clId="{70882BFA-95F5-450D-AB03-87D5235AF2E8}" dt="2022-04-13T11:56:44.005" v="10" actId="207"/>
          <ac:spMkLst>
            <pc:docMk/>
            <pc:sldMk cId="0" sldId="256"/>
            <ac:spMk id="1220" creationId="{420FB629-81F1-4CDC-A6D2-2827B4E89F43}"/>
          </ac:spMkLst>
        </pc:spChg>
        <pc:spChg chg="mod">
          <ac:chgData name="Shubhangi Sanyal" userId="39dff6b889cd96ed" providerId="LiveId" clId="{70882BFA-95F5-450D-AB03-87D5235AF2E8}" dt="2022-04-13T11:56:44.005" v="10" actId="207"/>
          <ac:spMkLst>
            <pc:docMk/>
            <pc:sldMk cId="0" sldId="256"/>
            <ac:spMk id="1221" creationId="{2D85C731-4BD2-49B7-89CF-70782ECB0A23}"/>
          </ac:spMkLst>
        </pc:spChg>
        <pc:spChg chg="mod">
          <ac:chgData name="Shubhangi Sanyal" userId="39dff6b889cd96ed" providerId="LiveId" clId="{70882BFA-95F5-450D-AB03-87D5235AF2E8}" dt="2022-04-13T11:56:44.005" v="10" actId="207"/>
          <ac:spMkLst>
            <pc:docMk/>
            <pc:sldMk cId="0" sldId="256"/>
            <ac:spMk id="1222" creationId="{C291DEC4-3F35-4552-A843-2A492BB54765}"/>
          </ac:spMkLst>
        </pc:spChg>
        <pc:spChg chg="mod">
          <ac:chgData name="Shubhangi Sanyal" userId="39dff6b889cd96ed" providerId="LiveId" clId="{70882BFA-95F5-450D-AB03-87D5235AF2E8}" dt="2022-04-13T11:56:44.005" v="10" actId="207"/>
          <ac:spMkLst>
            <pc:docMk/>
            <pc:sldMk cId="0" sldId="256"/>
            <ac:spMk id="1223" creationId="{FCD8753F-F1C7-445F-A592-015CF00B232D}"/>
          </ac:spMkLst>
        </pc:spChg>
        <pc:spChg chg="mod">
          <ac:chgData name="Shubhangi Sanyal" userId="39dff6b889cd96ed" providerId="LiveId" clId="{70882BFA-95F5-450D-AB03-87D5235AF2E8}" dt="2022-04-13T11:56:44.005" v="10" actId="207"/>
          <ac:spMkLst>
            <pc:docMk/>
            <pc:sldMk cId="0" sldId="256"/>
            <ac:spMk id="1224" creationId="{BCE34AB0-73D0-460A-9CF1-9E50DC7485A0}"/>
          </ac:spMkLst>
        </pc:spChg>
        <pc:spChg chg="mod">
          <ac:chgData name="Shubhangi Sanyal" userId="39dff6b889cd96ed" providerId="LiveId" clId="{70882BFA-95F5-450D-AB03-87D5235AF2E8}" dt="2022-04-13T11:56:44.005" v="10" actId="207"/>
          <ac:spMkLst>
            <pc:docMk/>
            <pc:sldMk cId="0" sldId="256"/>
            <ac:spMk id="1225" creationId="{D2BBAA0C-50E7-45C4-9B8C-A997EFA3D905}"/>
          </ac:spMkLst>
        </pc:spChg>
        <pc:spChg chg="mod">
          <ac:chgData name="Shubhangi Sanyal" userId="39dff6b889cd96ed" providerId="LiveId" clId="{70882BFA-95F5-450D-AB03-87D5235AF2E8}" dt="2022-04-13T11:56:44.005" v="10" actId="207"/>
          <ac:spMkLst>
            <pc:docMk/>
            <pc:sldMk cId="0" sldId="256"/>
            <ac:spMk id="1226" creationId="{FE038D3B-E085-4A6D-9702-231187D5A358}"/>
          </ac:spMkLst>
        </pc:spChg>
        <pc:spChg chg="mod">
          <ac:chgData name="Shubhangi Sanyal" userId="39dff6b889cd96ed" providerId="LiveId" clId="{70882BFA-95F5-450D-AB03-87D5235AF2E8}" dt="2022-04-13T11:56:44.005" v="10" actId="207"/>
          <ac:spMkLst>
            <pc:docMk/>
            <pc:sldMk cId="0" sldId="256"/>
            <ac:spMk id="1227" creationId="{AF2A9F3A-A5A1-46B7-A4C9-42FBD0D4BDAB}"/>
          </ac:spMkLst>
        </pc:spChg>
        <pc:spChg chg="mod">
          <ac:chgData name="Shubhangi Sanyal" userId="39dff6b889cd96ed" providerId="LiveId" clId="{70882BFA-95F5-450D-AB03-87D5235AF2E8}" dt="2022-04-13T11:56:44.005" v="10" actId="207"/>
          <ac:spMkLst>
            <pc:docMk/>
            <pc:sldMk cId="0" sldId="256"/>
            <ac:spMk id="1228" creationId="{B076AC84-E422-474F-9025-82BDB16A85D8}"/>
          </ac:spMkLst>
        </pc:spChg>
        <pc:spChg chg="mod">
          <ac:chgData name="Shubhangi Sanyal" userId="39dff6b889cd96ed" providerId="LiveId" clId="{70882BFA-95F5-450D-AB03-87D5235AF2E8}" dt="2022-04-13T11:56:44.005" v="10" actId="207"/>
          <ac:spMkLst>
            <pc:docMk/>
            <pc:sldMk cId="0" sldId="256"/>
            <ac:spMk id="1229" creationId="{316049C6-AFD0-49CE-910F-4F27CA0ACF52}"/>
          </ac:spMkLst>
        </pc:spChg>
        <pc:spChg chg="mod">
          <ac:chgData name="Shubhangi Sanyal" userId="39dff6b889cd96ed" providerId="LiveId" clId="{70882BFA-95F5-450D-AB03-87D5235AF2E8}" dt="2022-04-13T11:56:44.005" v="10" actId="207"/>
          <ac:spMkLst>
            <pc:docMk/>
            <pc:sldMk cId="0" sldId="256"/>
            <ac:spMk id="1230" creationId="{0CC07654-BAB7-4D70-AB2E-3BF6522E8192}"/>
          </ac:spMkLst>
        </pc:spChg>
        <pc:spChg chg="mod">
          <ac:chgData name="Shubhangi Sanyal" userId="39dff6b889cd96ed" providerId="LiveId" clId="{70882BFA-95F5-450D-AB03-87D5235AF2E8}" dt="2022-04-13T11:56:44.005" v="10" actId="207"/>
          <ac:spMkLst>
            <pc:docMk/>
            <pc:sldMk cId="0" sldId="256"/>
            <ac:spMk id="1231" creationId="{D92616F9-4AF3-4FD6-A007-5AD90B1711F6}"/>
          </ac:spMkLst>
        </pc:spChg>
        <pc:spChg chg="mod">
          <ac:chgData name="Shubhangi Sanyal" userId="39dff6b889cd96ed" providerId="LiveId" clId="{70882BFA-95F5-450D-AB03-87D5235AF2E8}" dt="2022-04-13T11:56:44.005" v="10" actId="207"/>
          <ac:spMkLst>
            <pc:docMk/>
            <pc:sldMk cId="0" sldId="256"/>
            <ac:spMk id="1232" creationId="{AB70A77D-9D94-450F-AC4B-CD20A571B4D8}"/>
          </ac:spMkLst>
        </pc:spChg>
        <pc:spChg chg="mod">
          <ac:chgData name="Shubhangi Sanyal" userId="39dff6b889cd96ed" providerId="LiveId" clId="{70882BFA-95F5-450D-AB03-87D5235AF2E8}" dt="2022-04-13T11:56:44.005" v="10" actId="207"/>
          <ac:spMkLst>
            <pc:docMk/>
            <pc:sldMk cId="0" sldId="256"/>
            <ac:spMk id="1233" creationId="{B52E8BA1-20A0-440B-A890-DBF112483581}"/>
          </ac:spMkLst>
        </pc:spChg>
        <pc:spChg chg="mod">
          <ac:chgData name="Shubhangi Sanyal" userId="39dff6b889cd96ed" providerId="LiveId" clId="{70882BFA-95F5-450D-AB03-87D5235AF2E8}" dt="2022-04-13T11:56:44.005" v="10" actId="207"/>
          <ac:spMkLst>
            <pc:docMk/>
            <pc:sldMk cId="0" sldId="256"/>
            <ac:spMk id="1234" creationId="{532EF36F-2C0B-4D1D-8CF3-C07A3C8EF977}"/>
          </ac:spMkLst>
        </pc:spChg>
        <pc:spChg chg="mod">
          <ac:chgData name="Shubhangi Sanyal" userId="39dff6b889cd96ed" providerId="LiveId" clId="{70882BFA-95F5-450D-AB03-87D5235AF2E8}" dt="2022-04-13T11:56:44.005" v="10" actId="207"/>
          <ac:spMkLst>
            <pc:docMk/>
            <pc:sldMk cId="0" sldId="256"/>
            <ac:spMk id="1235" creationId="{D9D7087A-9033-45F5-8F8B-6F371A771C95}"/>
          </ac:spMkLst>
        </pc:spChg>
        <pc:spChg chg="mod">
          <ac:chgData name="Shubhangi Sanyal" userId="39dff6b889cd96ed" providerId="LiveId" clId="{70882BFA-95F5-450D-AB03-87D5235AF2E8}" dt="2022-04-13T11:56:44.005" v="10" actId="207"/>
          <ac:spMkLst>
            <pc:docMk/>
            <pc:sldMk cId="0" sldId="256"/>
            <ac:spMk id="1236" creationId="{85C2BFE3-D179-4457-A3A2-6837405C1C86}"/>
          </ac:spMkLst>
        </pc:spChg>
        <pc:spChg chg="mod">
          <ac:chgData name="Shubhangi Sanyal" userId="39dff6b889cd96ed" providerId="LiveId" clId="{70882BFA-95F5-450D-AB03-87D5235AF2E8}" dt="2022-04-13T11:56:44.005" v="10" actId="207"/>
          <ac:spMkLst>
            <pc:docMk/>
            <pc:sldMk cId="0" sldId="256"/>
            <ac:spMk id="1237" creationId="{F067E540-F990-4C29-9B52-3FF57888E80F}"/>
          </ac:spMkLst>
        </pc:spChg>
        <pc:spChg chg="mod">
          <ac:chgData name="Shubhangi Sanyal" userId="39dff6b889cd96ed" providerId="LiveId" clId="{70882BFA-95F5-450D-AB03-87D5235AF2E8}" dt="2022-04-13T11:56:44.005" v="10" actId="207"/>
          <ac:spMkLst>
            <pc:docMk/>
            <pc:sldMk cId="0" sldId="256"/>
            <ac:spMk id="1238" creationId="{FC9D83D6-52D2-4139-9FB4-3C4FAB2488E0}"/>
          </ac:spMkLst>
        </pc:spChg>
        <pc:spChg chg="mod">
          <ac:chgData name="Shubhangi Sanyal" userId="39dff6b889cd96ed" providerId="LiveId" clId="{70882BFA-95F5-450D-AB03-87D5235AF2E8}" dt="2022-04-13T11:56:44.005" v="10" actId="207"/>
          <ac:spMkLst>
            <pc:docMk/>
            <pc:sldMk cId="0" sldId="256"/>
            <ac:spMk id="1239" creationId="{A2C6470C-357C-4148-8668-59FEE8357CFF}"/>
          </ac:spMkLst>
        </pc:spChg>
        <pc:spChg chg="mod">
          <ac:chgData name="Shubhangi Sanyal" userId="39dff6b889cd96ed" providerId="LiveId" clId="{70882BFA-95F5-450D-AB03-87D5235AF2E8}" dt="2022-04-13T11:56:44.005" v="10" actId="207"/>
          <ac:spMkLst>
            <pc:docMk/>
            <pc:sldMk cId="0" sldId="256"/>
            <ac:spMk id="1240" creationId="{0BB55557-05BF-4835-8DC5-E0BF754A4152}"/>
          </ac:spMkLst>
        </pc:spChg>
        <pc:spChg chg="mod">
          <ac:chgData name="Shubhangi Sanyal" userId="39dff6b889cd96ed" providerId="LiveId" clId="{70882BFA-95F5-450D-AB03-87D5235AF2E8}" dt="2022-04-13T11:56:44.005" v="10" actId="207"/>
          <ac:spMkLst>
            <pc:docMk/>
            <pc:sldMk cId="0" sldId="256"/>
            <ac:spMk id="1241" creationId="{0C23AA35-1BAD-46C1-AE1E-3C85C62F2536}"/>
          </ac:spMkLst>
        </pc:spChg>
        <pc:spChg chg="mod">
          <ac:chgData name="Shubhangi Sanyal" userId="39dff6b889cd96ed" providerId="LiveId" clId="{70882BFA-95F5-450D-AB03-87D5235AF2E8}" dt="2022-04-13T11:56:44.005" v="10" actId="207"/>
          <ac:spMkLst>
            <pc:docMk/>
            <pc:sldMk cId="0" sldId="256"/>
            <ac:spMk id="1242" creationId="{3851D06F-7621-4554-A977-2893B833ECC1}"/>
          </ac:spMkLst>
        </pc:spChg>
        <pc:spChg chg="mod">
          <ac:chgData name="Shubhangi Sanyal" userId="39dff6b889cd96ed" providerId="LiveId" clId="{70882BFA-95F5-450D-AB03-87D5235AF2E8}" dt="2022-04-13T11:56:44.005" v="10" actId="207"/>
          <ac:spMkLst>
            <pc:docMk/>
            <pc:sldMk cId="0" sldId="256"/>
            <ac:spMk id="1243" creationId="{14A108B5-824F-4CA6-9BD1-2B761CEA188E}"/>
          </ac:spMkLst>
        </pc:spChg>
        <pc:spChg chg="mod">
          <ac:chgData name="Shubhangi Sanyal" userId="39dff6b889cd96ed" providerId="LiveId" clId="{70882BFA-95F5-450D-AB03-87D5235AF2E8}" dt="2022-04-13T11:56:44.005" v="10" actId="207"/>
          <ac:spMkLst>
            <pc:docMk/>
            <pc:sldMk cId="0" sldId="256"/>
            <ac:spMk id="1244" creationId="{7DDC53A4-89B0-4730-A2EC-D02EB33CB93E}"/>
          </ac:spMkLst>
        </pc:spChg>
        <pc:spChg chg="mod">
          <ac:chgData name="Shubhangi Sanyal" userId="39dff6b889cd96ed" providerId="LiveId" clId="{70882BFA-95F5-450D-AB03-87D5235AF2E8}" dt="2022-04-13T11:56:44.005" v="10" actId="207"/>
          <ac:spMkLst>
            <pc:docMk/>
            <pc:sldMk cId="0" sldId="256"/>
            <ac:spMk id="1245" creationId="{50B6A2AC-247F-4CBC-9448-BBEB88818593}"/>
          </ac:spMkLst>
        </pc:spChg>
        <pc:spChg chg="mod">
          <ac:chgData name="Shubhangi Sanyal" userId="39dff6b889cd96ed" providerId="LiveId" clId="{70882BFA-95F5-450D-AB03-87D5235AF2E8}" dt="2022-04-13T11:56:44.005" v="10" actId="207"/>
          <ac:spMkLst>
            <pc:docMk/>
            <pc:sldMk cId="0" sldId="256"/>
            <ac:spMk id="1246" creationId="{CEBC8DF3-6DA9-4487-8A62-2785819B12D0}"/>
          </ac:spMkLst>
        </pc:spChg>
        <pc:spChg chg="mod">
          <ac:chgData name="Shubhangi Sanyal" userId="39dff6b889cd96ed" providerId="LiveId" clId="{70882BFA-95F5-450D-AB03-87D5235AF2E8}" dt="2022-04-13T11:56:44.005" v="10" actId="207"/>
          <ac:spMkLst>
            <pc:docMk/>
            <pc:sldMk cId="0" sldId="256"/>
            <ac:spMk id="1247" creationId="{70EEB74E-2E50-43EE-BEB4-462DA24AAEE5}"/>
          </ac:spMkLst>
        </pc:spChg>
        <pc:spChg chg="mod">
          <ac:chgData name="Shubhangi Sanyal" userId="39dff6b889cd96ed" providerId="LiveId" clId="{70882BFA-95F5-450D-AB03-87D5235AF2E8}" dt="2022-04-13T11:56:44.005" v="10" actId="207"/>
          <ac:spMkLst>
            <pc:docMk/>
            <pc:sldMk cId="0" sldId="256"/>
            <ac:spMk id="1248" creationId="{CC70D552-19C5-438D-B4D9-F444AB0D3DB7}"/>
          </ac:spMkLst>
        </pc:spChg>
        <pc:spChg chg="mod">
          <ac:chgData name="Shubhangi Sanyal" userId="39dff6b889cd96ed" providerId="LiveId" clId="{70882BFA-95F5-450D-AB03-87D5235AF2E8}" dt="2022-04-13T11:56:44.005" v="10" actId="207"/>
          <ac:spMkLst>
            <pc:docMk/>
            <pc:sldMk cId="0" sldId="256"/>
            <ac:spMk id="1249" creationId="{C14CF75E-2B14-4544-9A41-390AB1BDFC32}"/>
          </ac:spMkLst>
        </pc:spChg>
        <pc:spChg chg="mod">
          <ac:chgData name="Shubhangi Sanyal" userId="39dff6b889cd96ed" providerId="LiveId" clId="{70882BFA-95F5-450D-AB03-87D5235AF2E8}" dt="2022-04-13T11:56:44.005" v="10" actId="207"/>
          <ac:spMkLst>
            <pc:docMk/>
            <pc:sldMk cId="0" sldId="256"/>
            <ac:spMk id="1250" creationId="{1AD38F9D-46C1-46A6-8FD1-6F7F0A62ED41}"/>
          </ac:spMkLst>
        </pc:spChg>
        <pc:spChg chg="mod">
          <ac:chgData name="Shubhangi Sanyal" userId="39dff6b889cd96ed" providerId="LiveId" clId="{70882BFA-95F5-450D-AB03-87D5235AF2E8}" dt="2022-04-13T11:56:44.005" v="10" actId="207"/>
          <ac:spMkLst>
            <pc:docMk/>
            <pc:sldMk cId="0" sldId="256"/>
            <ac:spMk id="1251" creationId="{166A0514-074C-4ABA-AD57-3BEFF9887E53}"/>
          </ac:spMkLst>
        </pc:spChg>
        <pc:spChg chg="mod">
          <ac:chgData name="Shubhangi Sanyal" userId="39dff6b889cd96ed" providerId="LiveId" clId="{70882BFA-95F5-450D-AB03-87D5235AF2E8}" dt="2022-04-13T11:56:44.005" v="10" actId="207"/>
          <ac:spMkLst>
            <pc:docMk/>
            <pc:sldMk cId="0" sldId="256"/>
            <ac:spMk id="1252" creationId="{FD7B11BC-891F-41D7-98C3-67525E219D2E}"/>
          </ac:spMkLst>
        </pc:spChg>
        <pc:spChg chg="mod">
          <ac:chgData name="Shubhangi Sanyal" userId="39dff6b889cd96ed" providerId="LiveId" clId="{70882BFA-95F5-450D-AB03-87D5235AF2E8}" dt="2022-04-13T11:56:44.005" v="10" actId="207"/>
          <ac:spMkLst>
            <pc:docMk/>
            <pc:sldMk cId="0" sldId="256"/>
            <ac:spMk id="1253" creationId="{9C32B3FB-691A-43F1-BF53-C35A3BD8874C}"/>
          </ac:spMkLst>
        </pc:spChg>
        <pc:spChg chg="mod">
          <ac:chgData name="Shubhangi Sanyal" userId="39dff6b889cd96ed" providerId="LiveId" clId="{70882BFA-95F5-450D-AB03-87D5235AF2E8}" dt="2022-04-13T11:56:44.005" v="10" actId="207"/>
          <ac:spMkLst>
            <pc:docMk/>
            <pc:sldMk cId="0" sldId="256"/>
            <ac:spMk id="1254" creationId="{0DA2C3D6-8A5C-4BC6-BDD1-E46EBE022D2F}"/>
          </ac:spMkLst>
        </pc:spChg>
        <pc:spChg chg="mod">
          <ac:chgData name="Shubhangi Sanyal" userId="39dff6b889cd96ed" providerId="LiveId" clId="{70882BFA-95F5-450D-AB03-87D5235AF2E8}" dt="2022-04-13T11:56:44.005" v="10" actId="207"/>
          <ac:spMkLst>
            <pc:docMk/>
            <pc:sldMk cId="0" sldId="256"/>
            <ac:spMk id="1255" creationId="{976415DC-8E4C-413E-AD2A-46BC281C1325}"/>
          </ac:spMkLst>
        </pc:spChg>
        <pc:spChg chg="mod">
          <ac:chgData name="Shubhangi Sanyal" userId="39dff6b889cd96ed" providerId="LiveId" clId="{70882BFA-95F5-450D-AB03-87D5235AF2E8}" dt="2022-04-13T11:56:44.005" v="10" actId="207"/>
          <ac:spMkLst>
            <pc:docMk/>
            <pc:sldMk cId="0" sldId="256"/>
            <ac:spMk id="1256" creationId="{1E867F25-57E2-468A-BED6-50BE4E0C5EFF}"/>
          </ac:spMkLst>
        </pc:spChg>
        <pc:spChg chg="mod">
          <ac:chgData name="Shubhangi Sanyal" userId="39dff6b889cd96ed" providerId="LiveId" clId="{70882BFA-95F5-450D-AB03-87D5235AF2E8}" dt="2022-04-13T11:56:44.005" v="10" actId="207"/>
          <ac:spMkLst>
            <pc:docMk/>
            <pc:sldMk cId="0" sldId="256"/>
            <ac:spMk id="1257" creationId="{E5BDC046-319C-4178-9D0C-F76F3D8C0EB9}"/>
          </ac:spMkLst>
        </pc:spChg>
        <pc:spChg chg="mod">
          <ac:chgData name="Shubhangi Sanyal" userId="39dff6b889cd96ed" providerId="LiveId" clId="{70882BFA-95F5-450D-AB03-87D5235AF2E8}" dt="2022-04-13T11:56:44.005" v="10" actId="207"/>
          <ac:spMkLst>
            <pc:docMk/>
            <pc:sldMk cId="0" sldId="256"/>
            <ac:spMk id="1258" creationId="{F1CA67A4-0669-49E2-9D5F-9654206B7A52}"/>
          </ac:spMkLst>
        </pc:spChg>
        <pc:spChg chg="mod">
          <ac:chgData name="Shubhangi Sanyal" userId="39dff6b889cd96ed" providerId="LiveId" clId="{70882BFA-95F5-450D-AB03-87D5235AF2E8}" dt="2022-04-13T11:56:44.005" v="10" actId="207"/>
          <ac:spMkLst>
            <pc:docMk/>
            <pc:sldMk cId="0" sldId="256"/>
            <ac:spMk id="1259" creationId="{9C0F3662-F880-4F6D-8201-002D0CED0BF2}"/>
          </ac:spMkLst>
        </pc:spChg>
        <pc:spChg chg="mod">
          <ac:chgData name="Shubhangi Sanyal" userId="39dff6b889cd96ed" providerId="LiveId" clId="{70882BFA-95F5-450D-AB03-87D5235AF2E8}" dt="2022-04-13T11:56:44.005" v="10" actId="207"/>
          <ac:spMkLst>
            <pc:docMk/>
            <pc:sldMk cId="0" sldId="256"/>
            <ac:spMk id="1260" creationId="{48452667-C438-4FB0-BBF5-9B4EE1CE544B}"/>
          </ac:spMkLst>
        </pc:spChg>
        <pc:spChg chg="mod">
          <ac:chgData name="Shubhangi Sanyal" userId="39dff6b889cd96ed" providerId="LiveId" clId="{70882BFA-95F5-450D-AB03-87D5235AF2E8}" dt="2022-04-13T11:56:44.005" v="10" actId="207"/>
          <ac:spMkLst>
            <pc:docMk/>
            <pc:sldMk cId="0" sldId="256"/>
            <ac:spMk id="1261" creationId="{4A33520D-7830-4A62-B856-B27E9FA58900}"/>
          </ac:spMkLst>
        </pc:spChg>
        <pc:spChg chg="mod">
          <ac:chgData name="Shubhangi Sanyal" userId="39dff6b889cd96ed" providerId="LiveId" clId="{70882BFA-95F5-450D-AB03-87D5235AF2E8}" dt="2022-04-13T11:56:44.005" v="10" actId="207"/>
          <ac:spMkLst>
            <pc:docMk/>
            <pc:sldMk cId="0" sldId="256"/>
            <ac:spMk id="1262" creationId="{7C097252-44D6-4646-9F94-0EA942BAF107}"/>
          </ac:spMkLst>
        </pc:spChg>
        <pc:spChg chg="mod">
          <ac:chgData name="Shubhangi Sanyal" userId="39dff6b889cd96ed" providerId="LiveId" clId="{70882BFA-95F5-450D-AB03-87D5235AF2E8}" dt="2022-04-13T11:56:44.005" v="10" actId="207"/>
          <ac:spMkLst>
            <pc:docMk/>
            <pc:sldMk cId="0" sldId="256"/>
            <ac:spMk id="1263" creationId="{0738DADB-FD3B-45FD-97ED-17BD6AE85A81}"/>
          </ac:spMkLst>
        </pc:spChg>
        <pc:spChg chg="mod">
          <ac:chgData name="Shubhangi Sanyal" userId="39dff6b889cd96ed" providerId="LiveId" clId="{70882BFA-95F5-450D-AB03-87D5235AF2E8}" dt="2022-04-13T11:56:44.005" v="10" actId="207"/>
          <ac:spMkLst>
            <pc:docMk/>
            <pc:sldMk cId="0" sldId="256"/>
            <ac:spMk id="1264" creationId="{3902D335-F128-47A2-BD32-FD251C63C704}"/>
          </ac:spMkLst>
        </pc:spChg>
        <pc:spChg chg="mod">
          <ac:chgData name="Shubhangi Sanyal" userId="39dff6b889cd96ed" providerId="LiveId" clId="{70882BFA-95F5-450D-AB03-87D5235AF2E8}" dt="2022-04-13T11:56:44.005" v="10" actId="207"/>
          <ac:spMkLst>
            <pc:docMk/>
            <pc:sldMk cId="0" sldId="256"/>
            <ac:spMk id="1265" creationId="{5C93971C-23C9-4365-9113-AB8788FC0478}"/>
          </ac:spMkLst>
        </pc:spChg>
        <pc:spChg chg="mod">
          <ac:chgData name="Shubhangi Sanyal" userId="39dff6b889cd96ed" providerId="LiveId" clId="{70882BFA-95F5-450D-AB03-87D5235AF2E8}" dt="2022-04-13T11:56:44.005" v="10" actId="207"/>
          <ac:spMkLst>
            <pc:docMk/>
            <pc:sldMk cId="0" sldId="256"/>
            <ac:spMk id="1266" creationId="{FE10CEB3-D3A4-423B-9912-732A668CB75F}"/>
          </ac:spMkLst>
        </pc:spChg>
        <pc:spChg chg="mod">
          <ac:chgData name="Shubhangi Sanyal" userId="39dff6b889cd96ed" providerId="LiveId" clId="{70882BFA-95F5-450D-AB03-87D5235AF2E8}" dt="2022-04-13T11:56:44.005" v="10" actId="207"/>
          <ac:spMkLst>
            <pc:docMk/>
            <pc:sldMk cId="0" sldId="256"/>
            <ac:spMk id="1267" creationId="{E49E325A-4028-418E-AA27-7B2F3452628D}"/>
          </ac:spMkLst>
        </pc:spChg>
        <pc:spChg chg="mod">
          <ac:chgData name="Shubhangi Sanyal" userId="39dff6b889cd96ed" providerId="LiveId" clId="{70882BFA-95F5-450D-AB03-87D5235AF2E8}" dt="2022-04-13T11:56:44.005" v="10" actId="207"/>
          <ac:spMkLst>
            <pc:docMk/>
            <pc:sldMk cId="0" sldId="256"/>
            <ac:spMk id="1268" creationId="{B96AAD85-E256-4B97-B139-DA91EC0F9C88}"/>
          </ac:spMkLst>
        </pc:spChg>
        <pc:spChg chg="mod">
          <ac:chgData name="Shubhangi Sanyal" userId="39dff6b889cd96ed" providerId="LiveId" clId="{70882BFA-95F5-450D-AB03-87D5235AF2E8}" dt="2022-04-13T11:56:44.005" v="10" actId="207"/>
          <ac:spMkLst>
            <pc:docMk/>
            <pc:sldMk cId="0" sldId="256"/>
            <ac:spMk id="1269" creationId="{4DB181E5-3C50-45FC-AFEA-6F67CE84FA8B}"/>
          </ac:spMkLst>
        </pc:spChg>
        <pc:spChg chg="mod">
          <ac:chgData name="Shubhangi Sanyal" userId="39dff6b889cd96ed" providerId="LiveId" clId="{70882BFA-95F5-450D-AB03-87D5235AF2E8}" dt="2022-04-13T11:56:44.005" v="10" actId="207"/>
          <ac:spMkLst>
            <pc:docMk/>
            <pc:sldMk cId="0" sldId="256"/>
            <ac:spMk id="1270" creationId="{F6379426-79C6-4E00-B1A0-E708724ECC09}"/>
          </ac:spMkLst>
        </pc:spChg>
        <pc:spChg chg="mod">
          <ac:chgData name="Shubhangi Sanyal" userId="39dff6b889cd96ed" providerId="LiveId" clId="{70882BFA-95F5-450D-AB03-87D5235AF2E8}" dt="2022-04-13T11:56:44.005" v="10" actId="207"/>
          <ac:spMkLst>
            <pc:docMk/>
            <pc:sldMk cId="0" sldId="256"/>
            <ac:spMk id="1271" creationId="{0474C5E4-A815-4367-A1EB-80247A89E981}"/>
          </ac:spMkLst>
        </pc:spChg>
        <pc:spChg chg="mod">
          <ac:chgData name="Shubhangi Sanyal" userId="39dff6b889cd96ed" providerId="LiveId" clId="{70882BFA-95F5-450D-AB03-87D5235AF2E8}" dt="2022-04-13T11:56:44.005" v="10" actId="207"/>
          <ac:spMkLst>
            <pc:docMk/>
            <pc:sldMk cId="0" sldId="256"/>
            <ac:spMk id="1272" creationId="{B61029CD-7A95-4A94-9C9D-92F234F87329}"/>
          </ac:spMkLst>
        </pc:spChg>
        <pc:spChg chg="mod">
          <ac:chgData name="Shubhangi Sanyal" userId="39dff6b889cd96ed" providerId="LiveId" clId="{70882BFA-95F5-450D-AB03-87D5235AF2E8}" dt="2022-04-13T11:56:44.005" v="10" actId="207"/>
          <ac:spMkLst>
            <pc:docMk/>
            <pc:sldMk cId="0" sldId="256"/>
            <ac:spMk id="1273" creationId="{E55FD012-DC9D-4510-94A7-A7FCFF402BA7}"/>
          </ac:spMkLst>
        </pc:spChg>
        <pc:spChg chg="mod">
          <ac:chgData name="Shubhangi Sanyal" userId="39dff6b889cd96ed" providerId="LiveId" clId="{70882BFA-95F5-450D-AB03-87D5235AF2E8}" dt="2022-04-13T11:56:44.005" v="10" actId="207"/>
          <ac:spMkLst>
            <pc:docMk/>
            <pc:sldMk cId="0" sldId="256"/>
            <ac:spMk id="1274" creationId="{C251D9C9-4275-4ED3-8EA6-CC922308CCDA}"/>
          </ac:spMkLst>
        </pc:spChg>
        <pc:spChg chg="mod">
          <ac:chgData name="Shubhangi Sanyal" userId="39dff6b889cd96ed" providerId="LiveId" clId="{70882BFA-95F5-450D-AB03-87D5235AF2E8}" dt="2022-04-13T11:56:44.005" v="10" actId="207"/>
          <ac:spMkLst>
            <pc:docMk/>
            <pc:sldMk cId="0" sldId="256"/>
            <ac:spMk id="1275" creationId="{CA6932FB-F89A-41C1-A587-E310A91495DC}"/>
          </ac:spMkLst>
        </pc:spChg>
        <pc:spChg chg="mod">
          <ac:chgData name="Shubhangi Sanyal" userId="39dff6b889cd96ed" providerId="LiveId" clId="{70882BFA-95F5-450D-AB03-87D5235AF2E8}" dt="2022-04-13T11:56:44.005" v="10" actId="207"/>
          <ac:spMkLst>
            <pc:docMk/>
            <pc:sldMk cId="0" sldId="256"/>
            <ac:spMk id="1276" creationId="{E4F6C2F2-FB9B-4080-B36D-E77244AB91CE}"/>
          </ac:spMkLst>
        </pc:spChg>
        <pc:spChg chg="mod">
          <ac:chgData name="Shubhangi Sanyal" userId="39dff6b889cd96ed" providerId="LiveId" clId="{70882BFA-95F5-450D-AB03-87D5235AF2E8}" dt="2022-04-13T11:56:44.005" v="10" actId="207"/>
          <ac:spMkLst>
            <pc:docMk/>
            <pc:sldMk cId="0" sldId="256"/>
            <ac:spMk id="1277" creationId="{7BAC6FD6-D40B-46E1-9A36-E2E82702D835}"/>
          </ac:spMkLst>
        </pc:spChg>
        <pc:spChg chg="mod">
          <ac:chgData name="Shubhangi Sanyal" userId="39dff6b889cd96ed" providerId="LiveId" clId="{70882BFA-95F5-450D-AB03-87D5235AF2E8}" dt="2022-04-13T11:56:44.005" v="10" actId="207"/>
          <ac:spMkLst>
            <pc:docMk/>
            <pc:sldMk cId="0" sldId="256"/>
            <ac:spMk id="1278" creationId="{D184D8BC-F287-47F2-AD62-BDB2956F953C}"/>
          </ac:spMkLst>
        </pc:spChg>
        <pc:spChg chg="mod">
          <ac:chgData name="Shubhangi Sanyal" userId="39dff6b889cd96ed" providerId="LiveId" clId="{70882BFA-95F5-450D-AB03-87D5235AF2E8}" dt="2022-04-13T11:56:44.005" v="10" actId="207"/>
          <ac:spMkLst>
            <pc:docMk/>
            <pc:sldMk cId="0" sldId="256"/>
            <ac:spMk id="1279" creationId="{9FFDB46E-6C15-407A-AEFA-F5EFFFD5A0CE}"/>
          </ac:spMkLst>
        </pc:spChg>
        <pc:spChg chg="mod">
          <ac:chgData name="Shubhangi Sanyal" userId="39dff6b889cd96ed" providerId="LiveId" clId="{70882BFA-95F5-450D-AB03-87D5235AF2E8}" dt="2022-04-13T11:56:44.005" v="10" actId="207"/>
          <ac:spMkLst>
            <pc:docMk/>
            <pc:sldMk cId="0" sldId="256"/>
            <ac:spMk id="1280" creationId="{EDCA0F52-9092-484B-B958-055E89BB45D6}"/>
          </ac:spMkLst>
        </pc:spChg>
        <pc:spChg chg="mod">
          <ac:chgData name="Shubhangi Sanyal" userId="39dff6b889cd96ed" providerId="LiveId" clId="{70882BFA-95F5-450D-AB03-87D5235AF2E8}" dt="2022-04-13T11:56:44.005" v="10" actId="207"/>
          <ac:spMkLst>
            <pc:docMk/>
            <pc:sldMk cId="0" sldId="256"/>
            <ac:spMk id="1281" creationId="{FAC742A5-54E2-46BB-8583-503DF6B8AE8F}"/>
          </ac:spMkLst>
        </pc:spChg>
        <pc:spChg chg="mod">
          <ac:chgData name="Shubhangi Sanyal" userId="39dff6b889cd96ed" providerId="LiveId" clId="{70882BFA-95F5-450D-AB03-87D5235AF2E8}" dt="2022-04-13T11:56:44.005" v="10" actId="207"/>
          <ac:spMkLst>
            <pc:docMk/>
            <pc:sldMk cId="0" sldId="256"/>
            <ac:spMk id="1282" creationId="{38787D22-9DAC-4B50-A718-126A8FEA5007}"/>
          </ac:spMkLst>
        </pc:spChg>
        <pc:spChg chg="mod">
          <ac:chgData name="Shubhangi Sanyal" userId="39dff6b889cd96ed" providerId="LiveId" clId="{70882BFA-95F5-450D-AB03-87D5235AF2E8}" dt="2022-04-13T11:56:44.005" v="10" actId="207"/>
          <ac:spMkLst>
            <pc:docMk/>
            <pc:sldMk cId="0" sldId="256"/>
            <ac:spMk id="1283" creationId="{729C47DE-8155-4E16-992A-ADE7A7A9CB27}"/>
          </ac:spMkLst>
        </pc:spChg>
        <pc:spChg chg="mod">
          <ac:chgData name="Shubhangi Sanyal" userId="39dff6b889cd96ed" providerId="LiveId" clId="{70882BFA-95F5-450D-AB03-87D5235AF2E8}" dt="2022-04-13T11:56:44.005" v="10" actId="207"/>
          <ac:spMkLst>
            <pc:docMk/>
            <pc:sldMk cId="0" sldId="256"/>
            <ac:spMk id="1284" creationId="{55EAB829-45E7-4626-B9A5-6BC8D933778D}"/>
          </ac:spMkLst>
        </pc:spChg>
        <pc:spChg chg="mod">
          <ac:chgData name="Shubhangi Sanyal" userId="39dff6b889cd96ed" providerId="LiveId" clId="{70882BFA-95F5-450D-AB03-87D5235AF2E8}" dt="2022-04-13T11:56:44.005" v="10" actId="207"/>
          <ac:spMkLst>
            <pc:docMk/>
            <pc:sldMk cId="0" sldId="256"/>
            <ac:spMk id="1285" creationId="{71FAC09E-852B-44D7-8DAB-DD55F9B88E2C}"/>
          </ac:spMkLst>
        </pc:spChg>
        <pc:spChg chg="mod">
          <ac:chgData name="Shubhangi Sanyal" userId="39dff6b889cd96ed" providerId="LiveId" clId="{70882BFA-95F5-450D-AB03-87D5235AF2E8}" dt="2022-04-13T11:56:44.005" v="10" actId="207"/>
          <ac:spMkLst>
            <pc:docMk/>
            <pc:sldMk cId="0" sldId="256"/>
            <ac:spMk id="1286" creationId="{6EBD526C-30C1-4C3B-B26A-8ADEFA216B39}"/>
          </ac:spMkLst>
        </pc:spChg>
        <pc:spChg chg="mod">
          <ac:chgData name="Shubhangi Sanyal" userId="39dff6b889cd96ed" providerId="LiveId" clId="{70882BFA-95F5-450D-AB03-87D5235AF2E8}" dt="2022-04-13T11:56:44.005" v="10" actId="207"/>
          <ac:spMkLst>
            <pc:docMk/>
            <pc:sldMk cId="0" sldId="256"/>
            <ac:spMk id="1287" creationId="{207B4098-757A-42F9-BFA1-64D7131A234D}"/>
          </ac:spMkLst>
        </pc:spChg>
        <pc:spChg chg="mod">
          <ac:chgData name="Shubhangi Sanyal" userId="39dff6b889cd96ed" providerId="LiveId" clId="{70882BFA-95F5-450D-AB03-87D5235AF2E8}" dt="2022-04-13T11:56:44.005" v="10" actId="207"/>
          <ac:spMkLst>
            <pc:docMk/>
            <pc:sldMk cId="0" sldId="256"/>
            <ac:spMk id="1288" creationId="{DB8126B9-7DE0-46DC-ADD8-3A3377363C36}"/>
          </ac:spMkLst>
        </pc:spChg>
        <pc:spChg chg="mod">
          <ac:chgData name="Shubhangi Sanyal" userId="39dff6b889cd96ed" providerId="LiveId" clId="{70882BFA-95F5-450D-AB03-87D5235AF2E8}" dt="2022-04-13T11:56:44.005" v="10" actId="207"/>
          <ac:spMkLst>
            <pc:docMk/>
            <pc:sldMk cId="0" sldId="256"/>
            <ac:spMk id="1289" creationId="{2F33D653-C8DC-4475-8161-63B785B79DDA}"/>
          </ac:spMkLst>
        </pc:spChg>
        <pc:spChg chg="mod">
          <ac:chgData name="Shubhangi Sanyal" userId="39dff6b889cd96ed" providerId="LiveId" clId="{70882BFA-95F5-450D-AB03-87D5235AF2E8}" dt="2022-04-13T11:56:44.005" v="10" actId="207"/>
          <ac:spMkLst>
            <pc:docMk/>
            <pc:sldMk cId="0" sldId="256"/>
            <ac:spMk id="1290" creationId="{E3E72D84-B7E6-4A40-A03D-2D4DACF61451}"/>
          </ac:spMkLst>
        </pc:spChg>
        <pc:spChg chg="mod">
          <ac:chgData name="Shubhangi Sanyal" userId="39dff6b889cd96ed" providerId="LiveId" clId="{70882BFA-95F5-450D-AB03-87D5235AF2E8}" dt="2022-04-13T11:56:44.005" v="10" actId="207"/>
          <ac:spMkLst>
            <pc:docMk/>
            <pc:sldMk cId="0" sldId="256"/>
            <ac:spMk id="1291" creationId="{B47068E3-9A11-415B-AF05-42C7F65B9A66}"/>
          </ac:spMkLst>
        </pc:spChg>
        <pc:spChg chg="mod">
          <ac:chgData name="Shubhangi Sanyal" userId="39dff6b889cd96ed" providerId="LiveId" clId="{70882BFA-95F5-450D-AB03-87D5235AF2E8}" dt="2022-04-13T11:56:44.005" v="10" actId="207"/>
          <ac:spMkLst>
            <pc:docMk/>
            <pc:sldMk cId="0" sldId="256"/>
            <ac:spMk id="1292" creationId="{5C8AF527-AF49-48D7-B084-6C8A5B8B2763}"/>
          </ac:spMkLst>
        </pc:spChg>
        <pc:spChg chg="mod">
          <ac:chgData name="Shubhangi Sanyal" userId="39dff6b889cd96ed" providerId="LiveId" clId="{70882BFA-95F5-450D-AB03-87D5235AF2E8}" dt="2022-04-13T11:56:44.005" v="10" actId="207"/>
          <ac:spMkLst>
            <pc:docMk/>
            <pc:sldMk cId="0" sldId="256"/>
            <ac:spMk id="1293" creationId="{9336572E-F178-46F0-BCE5-B8A4B4D31D77}"/>
          </ac:spMkLst>
        </pc:spChg>
        <pc:spChg chg="mod">
          <ac:chgData name="Shubhangi Sanyal" userId="39dff6b889cd96ed" providerId="LiveId" clId="{70882BFA-95F5-450D-AB03-87D5235AF2E8}" dt="2022-04-13T11:56:44.005" v="10" actId="207"/>
          <ac:spMkLst>
            <pc:docMk/>
            <pc:sldMk cId="0" sldId="256"/>
            <ac:spMk id="1294" creationId="{7B8D1C73-8040-4CDA-A10F-69EAB750BDD3}"/>
          </ac:spMkLst>
        </pc:spChg>
        <pc:spChg chg="mod">
          <ac:chgData name="Shubhangi Sanyal" userId="39dff6b889cd96ed" providerId="LiveId" clId="{70882BFA-95F5-450D-AB03-87D5235AF2E8}" dt="2022-04-13T11:56:44.005" v="10" actId="207"/>
          <ac:spMkLst>
            <pc:docMk/>
            <pc:sldMk cId="0" sldId="256"/>
            <ac:spMk id="1295" creationId="{150CE731-84C2-41CD-B5FA-79863CC8572C}"/>
          </ac:spMkLst>
        </pc:spChg>
        <pc:spChg chg="mod">
          <ac:chgData name="Shubhangi Sanyal" userId="39dff6b889cd96ed" providerId="LiveId" clId="{70882BFA-95F5-450D-AB03-87D5235AF2E8}" dt="2022-04-13T11:56:44.005" v="10" actId="207"/>
          <ac:spMkLst>
            <pc:docMk/>
            <pc:sldMk cId="0" sldId="256"/>
            <ac:spMk id="1296" creationId="{9B831BC4-794B-49F2-8536-9BA08817B71B}"/>
          </ac:spMkLst>
        </pc:spChg>
        <pc:spChg chg="mod">
          <ac:chgData name="Shubhangi Sanyal" userId="39dff6b889cd96ed" providerId="LiveId" clId="{70882BFA-95F5-450D-AB03-87D5235AF2E8}" dt="2022-04-13T11:56:44.005" v="10" actId="207"/>
          <ac:spMkLst>
            <pc:docMk/>
            <pc:sldMk cId="0" sldId="256"/>
            <ac:spMk id="1297" creationId="{AC5E5FF4-01B4-4397-B2B7-99903BA5FA56}"/>
          </ac:spMkLst>
        </pc:spChg>
        <pc:spChg chg="mod">
          <ac:chgData name="Shubhangi Sanyal" userId="39dff6b889cd96ed" providerId="LiveId" clId="{70882BFA-95F5-450D-AB03-87D5235AF2E8}" dt="2022-04-13T11:56:44.005" v="10" actId="207"/>
          <ac:spMkLst>
            <pc:docMk/>
            <pc:sldMk cId="0" sldId="256"/>
            <ac:spMk id="1298" creationId="{0ACB2011-5083-4C22-9FA8-B2C096348F51}"/>
          </ac:spMkLst>
        </pc:spChg>
        <pc:spChg chg="mod">
          <ac:chgData name="Shubhangi Sanyal" userId="39dff6b889cd96ed" providerId="LiveId" clId="{70882BFA-95F5-450D-AB03-87D5235AF2E8}" dt="2022-04-13T11:56:44.005" v="10" actId="207"/>
          <ac:spMkLst>
            <pc:docMk/>
            <pc:sldMk cId="0" sldId="256"/>
            <ac:spMk id="1299" creationId="{59D8BE78-349D-41FB-B79D-A53636F88C75}"/>
          </ac:spMkLst>
        </pc:spChg>
        <pc:spChg chg="mod">
          <ac:chgData name="Shubhangi Sanyal" userId="39dff6b889cd96ed" providerId="LiveId" clId="{70882BFA-95F5-450D-AB03-87D5235AF2E8}" dt="2022-04-13T11:56:44.005" v="10" actId="207"/>
          <ac:spMkLst>
            <pc:docMk/>
            <pc:sldMk cId="0" sldId="256"/>
            <ac:spMk id="1300" creationId="{48A765F0-980D-4A0F-8C2B-5F4E5C522C32}"/>
          </ac:spMkLst>
        </pc:spChg>
        <pc:spChg chg="mod">
          <ac:chgData name="Shubhangi Sanyal" userId="39dff6b889cd96ed" providerId="LiveId" clId="{70882BFA-95F5-450D-AB03-87D5235AF2E8}" dt="2022-04-13T11:56:44.005" v="10" actId="207"/>
          <ac:spMkLst>
            <pc:docMk/>
            <pc:sldMk cId="0" sldId="256"/>
            <ac:spMk id="1301" creationId="{1509E244-EB87-447C-9CE5-BC3DF17E4DC7}"/>
          </ac:spMkLst>
        </pc:spChg>
        <pc:spChg chg="mod">
          <ac:chgData name="Shubhangi Sanyal" userId="39dff6b889cd96ed" providerId="LiveId" clId="{70882BFA-95F5-450D-AB03-87D5235AF2E8}" dt="2022-04-13T11:56:44.005" v="10" actId="207"/>
          <ac:spMkLst>
            <pc:docMk/>
            <pc:sldMk cId="0" sldId="256"/>
            <ac:spMk id="1302" creationId="{87D5B94E-C00A-4767-9D6D-B5A5CEA0DABD}"/>
          </ac:spMkLst>
        </pc:spChg>
        <pc:spChg chg="mod">
          <ac:chgData name="Shubhangi Sanyal" userId="39dff6b889cd96ed" providerId="LiveId" clId="{70882BFA-95F5-450D-AB03-87D5235AF2E8}" dt="2022-04-13T11:56:44.005" v="10" actId="207"/>
          <ac:spMkLst>
            <pc:docMk/>
            <pc:sldMk cId="0" sldId="256"/>
            <ac:spMk id="1303" creationId="{EE61DB8B-3C8B-4717-B5B0-391483C2292E}"/>
          </ac:spMkLst>
        </pc:spChg>
        <pc:spChg chg="mod">
          <ac:chgData name="Shubhangi Sanyal" userId="39dff6b889cd96ed" providerId="LiveId" clId="{70882BFA-95F5-450D-AB03-87D5235AF2E8}" dt="2022-04-13T11:56:44.005" v="10" actId="207"/>
          <ac:spMkLst>
            <pc:docMk/>
            <pc:sldMk cId="0" sldId="256"/>
            <ac:spMk id="1304" creationId="{7D82784B-A82C-4C91-B7F5-5C443E14AD8D}"/>
          </ac:spMkLst>
        </pc:spChg>
        <pc:spChg chg="mod">
          <ac:chgData name="Shubhangi Sanyal" userId="39dff6b889cd96ed" providerId="LiveId" clId="{70882BFA-95F5-450D-AB03-87D5235AF2E8}" dt="2022-04-13T11:56:44.005" v="10" actId="207"/>
          <ac:spMkLst>
            <pc:docMk/>
            <pc:sldMk cId="0" sldId="256"/>
            <ac:spMk id="1305" creationId="{30AB0F7E-36A8-4DEC-B7B9-9546BC62109C}"/>
          </ac:spMkLst>
        </pc:spChg>
        <pc:spChg chg="mod">
          <ac:chgData name="Shubhangi Sanyal" userId="39dff6b889cd96ed" providerId="LiveId" clId="{70882BFA-95F5-450D-AB03-87D5235AF2E8}" dt="2022-04-13T11:56:44.005" v="10" actId="207"/>
          <ac:spMkLst>
            <pc:docMk/>
            <pc:sldMk cId="0" sldId="256"/>
            <ac:spMk id="1306" creationId="{53A7B1BA-6F10-4A59-975C-65086970B2BC}"/>
          </ac:spMkLst>
        </pc:spChg>
        <pc:spChg chg="mod">
          <ac:chgData name="Shubhangi Sanyal" userId="39dff6b889cd96ed" providerId="LiveId" clId="{70882BFA-95F5-450D-AB03-87D5235AF2E8}" dt="2022-04-13T11:56:44.005" v="10" actId="207"/>
          <ac:spMkLst>
            <pc:docMk/>
            <pc:sldMk cId="0" sldId="256"/>
            <ac:spMk id="1307" creationId="{E0806D86-AC39-41F5-B82F-E0D8527A1485}"/>
          </ac:spMkLst>
        </pc:spChg>
        <pc:spChg chg="mod">
          <ac:chgData name="Shubhangi Sanyal" userId="39dff6b889cd96ed" providerId="LiveId" clId="{70882BFA-95F5-450D-AB03-87D5235AF2E8}" dt="2022-04-13T11:56:44.005" v="10" actId="207"/>
          <ac:spMkLst>
            <pc:docMk/>
            <pc:sldMk cId="0" sldId="256"/>
            <ac:spMk id="1308" creationId="{6F16B6BF-749A-45A8-987E-2B8C15AD4339}"/>
          </ac:spMkLst>
        </pc:spChg>
        <pc:spChg chg="mod">
          <ac:chgData name="Shubhangi Sanyal" userId="39dff6b889cd96ed" providerId="LiveId" clId="{70882BFA-95F5-450D-AB03-87D5235AF2E8}" dt="2022-04-13T11:56:44.005" v="10" actId="207"/>
          <ac:spMkLst>
            <pc:docMk/>
            <pc:sldMk cId="0" sldId="256"/>
            <ac:spMk id="1309" creationId="{9C42432B-4A77-4D3A-8261-006D0F43BCA6}"/>
          </ac:spMkLst>
        </pc:spChg>
        <pc:spChg chg="mod">
          <ac:chgData name="Shubhangi Sanyal" userId="39dff6b889cd96ed" providerId="LiveId" clId="{70882BFA-95F5-450D-AB03-87D5235AF2E8}" dt="2022-04-13T11:56:44.005" v="10" actId="207"/>
          <ac:spMkLst>
            <pc:docMk/>
            <pc:sldMk cId="0" sldId="256"/>
            <ac:spMk id="1310" creationId="{142D95FB-1FA6-4063-8498-AF179C14277C}"/>
          </ac:spMkLst>
        </pc:spChg>
        <pc:spChg chg="mod">
          <ac:chgData name="Shubhangi Sanyal" userId="39dff6b889cd96ed" providerId="LiveId" clId="{70882BFA-95F5-450D-AB03-87D5235AF2E8}" dt="2022-04-13T11:56:44.005" v="10" actId="207"/>
          <ac:spMkLst>
            <pc:docMk/>
            <pc:sldMk cId="0" sldId="256"/>
            <ac:spMk id="1311" creationId="{A20413FA-E18B-440A-AD37-7F2F8C513D98}"/>
          </ac:spMkLst>
        </pc:spChg>
        <pc:spChg chg="mod">
          <ac:chgData name="Shubhangi Sanyal" userId="39dff6b889cd96ed" providerId="LiveId" clId="{70882BFA-95F5-450D-AB03-87D5235AF2E8}" dt="2022-04-13T11:56:44.005" v="10" actId="207"/>
          <ac:spMkLst>
            <pc:docMk/>
            <pc:sldMk cId="0" sldId="256"/>
            <ac:spMk id="1312" creationId="{D3D3A5BD-4A89-415E-9BC2-34B3C34FA535}"/>
          </ac:spMkLst>
        </pc:spChg>
        <pc:spChg chg="mod">
          <ac:chgData name="Shubhangi Sanyal" userId="39dff6b889cd96ed" providerId="LiveId" clId="{70882BFA-95F5-450D-AB03-87D5235AF2E8}" dt="2022-04-13T11:56:44.005" v="10" actId="207"/>
          <ac:spMkLst>
            <pc:docMk/>
            <pc:sldMk cId="0" sldId="256"/>
            <ac:spMk id="1313" creationId="{1474D6B8-6237-4BBA-9C96-8AEAEBD6F110}"/>
          </ac:spMkLst>
        </pc:spChg>
        <pc:spChg chg="mod">
          <ac:chgData name="Shubhangi Sanyal" userId="39dff6b889cd96ed" providerId="LiveId" clId="{70882BFA-95F5-450D-AB03-87D5235AF2E8}" dt="2022-04-13T11:56:44.005" v="10" actId="207"/>
          <ac:spMkLst>
            <pc:docMk/>
            <pc:sldMk cId="0" sldId="256"/>
            <ac:spMk id="1314" creationId="{FE140D16-898C-4675-A0B5-6DD50BDA689B}"/>
          </ac:spMkLst>
        </pc:spChg>
        <pc:spChg chg="mod">
          <ac:chgData name="Shubhangi Sanyal" userId="39dff6b889cd96ed" providerId="LiveId" clId="{70882BFA-95F5-450D-AB03-87D5235AF2E8}" dt="2022-04-13T11:56:44.005" v="10" actId="207"/>
          <ac:spMkLst>
            <pc:docMk/>
            <pc:sldMk cId="0" sldId="256"/>
            <ac:spMk id="1315" creationId="{07756A08-6C09-4E8E-86D2-748E495EA887}"/>
          </ac:spMkLst>
        </pc:spChg>
        <pc:spChg chg="mod">
          <ac:chgData name="Shubhangi Sanyal" userId="39dff6b889cd96ed" providerId="LiveId" clId="{70882BFA-95F5-450D-AB03-87D5235AF2E8}" dt="2022-04-13T11:56:44.005" v="10" actId="207"/>
          <ac:spMkLst>
            <pc:docMk/>
            <pc:sldMk cId="0" sldId="256"/>
            <ac:spMk id="1316" creationId="{76B344E9-2154-420B-A1BD-D8B7A4BC4B12}"/>
          </ac:spMkLst>
        </pc:spChg>
        <pc:spChg chg="mod">
          <ac:chgData name="Shubhangi Sanyal" userId="39dff6b889cd96ed" providerId="LiveId" clId="{70882BFA-95F5-450D-AB03-87D5235AF2E8}" dt="2022-04-13T11:56:44.005" v="10" actId="207"/>
          <ac:spMkLst>
            <pc:docMk/>
            <pc:sldMk cId="0" sldId="256"/>
            <ac:spMk id="1317" creationId="{A0B28A9C-3E64-4DC3-BC0B-764BAE960B88}"/>
          </ac:spMkLst>
        </pc:spChg>
        <pc:spChg chg="mod">
          <ac:chgData name="Shubhangi Sanyal" userId="39dff6b889cd96ed" providerId="LiveId" clId="{70882BFA-95F5-450D-AB03-87D5235AF2E8}" dt="2022-04-13T11:56:44.005" v="10" actId="207"/>
          <ac:spMkLst>
            <pc:docMk/>
            <pc:sldMk cId="0" sldId="256"/>
            <ac:spMk id="1318" creationId="{43444020-DAB8-45F8-B0A7-BEC4E72C0B3D}"/>
          </ac:spMkLst>
        </pc:spChg>
        <pc:spChg chg="mod">
          <ac:chgData name="Shubhangi Sanyal" userId="39dff6b889cd96ed" providerId="LiveId" clId="{70882BFA-95F5-450D-AB03-87D5235AF2E8}" dt="2022-04-13T11:56:44.005" v="10" actId="207"/>
          <ac:spMkLst>
            <pc:docMk/>
            <pc:sldMk cId="0" sldId="256"/>
            <ac:spMk id="1319" creationId="{2D25B1F8-5873-4589-BD59-3B449F9BC72B}"/>
          </ac:spMkLst>
        </pc:spChg>
        <pc:spChg chg="mod">
          <ac:chgData name="Shubhangi Sanyal" userId="39dff6b889cd96ed" providerId="LiveId" clId="{70882BFA-95F5-450D-AB03-87D5235AF2E8}" dt="2022-04-13T11:56:44.005" v="10" actId="207"/>
          <ac:spMkLst>
            <pc:docMk/>
            <pc:sldMk cId="0" sldId="256"/>
            <ac:spMk id="1320" creationId="{E9B58D57-C2A3-42B4-B5D2-D0CC90CE18B2}"/>
          </ac:spMkLst>
        </pc:spChg>
        <pc:spChg chg="mod">
          <ac:chgData name="Shubhangi Sanyal" userId="39dff6b889cd96ed" providerId="LiveId" clId="{70882BFA-95F5-450D-AB03-87D5235AF2E8}" dt="2022-04-13T11:56:44.005" v="10" actId="207"/>
          <ac:spMkLst>
            <pc:docMk/>
            <pc:sldMk cId="0" sldId="256"/>
            <ac:spMk id="1321" creationId="{1A9BA58D-82FC-4D43-A3D7-3DDA136012F6}"/>
          </ac:spMkLst>
        </pc:spChg>
        <pc:spChg chg="mod">
          <ac:chgData name="Shubhangi Sanyal" userId="39dff6b889cd96ed" providerId="LiveId" clId="{70882BFA-95F5-450D-AB03-87D5235AF2E8}" dt="2022-04-13T11:56:44.005" v="10" actId="207"/>
          <ac:spMkLst>
            <pc:docMk/>
            <pc:sldMk cId="0" sldId="256"/>
            <ac:spMk id="1322" creationId="{BDAF51D3-F46F-4D3E-A117-DE05CF1F8F43}"/>
          </ac:spMkLst>
        </pc:spChg>
        <pc:spChg chg="mod">
          <ac:chgData name="Shubhangi Sanyal" userId="39dff6b889cd96ed" providerId="LiveId" clId="{70882BFA-95F5-450D-AB03-87D5235AF2E8}" dt="2022-04-13T11:56:44.005" v="10" actId="207"/>
          <ac:spMkLst>
            <pc:docMk/>
            <pc:sldMk cId="0" sldId="256"/>
            <ac:spMk id="1323" creationId="{33EFFEBE-85F3-490B-B11C-C97A1E65089F}"/>
          </ac:spMkLst>
        </pc:spChg>
        <pc:spChg chg="mod">
          <ac:chgData name="Shubhangi Sanyal" userId="39dff6b889cd96ed" providerId="LiveId" clId="{70882BFA-95F5-450D-AB03-87D5235AF2E8}" dt="2022-04-13T11:56:44.005" v="10" actId="207"/>
          <ac:spMkLst>
            <pc:docMk/>
            <pc:sldMk cId="0" sldId="256"/>
            <ac:spMk id="1324" creationId="{34DF9401-0F84-4E41-A3E4-91A6D045E086}"/>
          </ac:spMkLst>
        </pc:spChg>
        <pc:spChg chg="mod">
          <ac:chgData name="Shubhangi Sanyal" userId="39dff6b889cd96ed" providerId="LiveId" clId="{70882BFA-95F5-450D-AB03-87D5235AF2E8}" dt="2022-04-13T11:56:44.005" v="10" actId="207"/>
          <ac:spMkLst>
            <pc:docMk/>
            <pc:sldMk cId="0" sldId="256"/>
            <ac:spMk id="1325" creationId="{82C0DBDE-E2F4-4B5C-9514-BDD386D16090}"/>
          </ac:spMkLst>
        </pc:spChg>
        <pc:spChg chg="mod">
          <ac:chgData name="Shubhangi Sanyal" userId="39dff6b889cd96ed" providerId="LiveId" clId="{70882BFA-95F5-450D-AB03-87D5235AF2E8}" dt="2022-04-13T11:56:44.005" v="10" actId="207"/>
          <ac:spMkLst>
            <pc:docMk/>
            <pc:sldMk cId="0" sldId="256"/>
            <ac:spMk id="1326" creationId="{7B6E396F-A230-417F-9C1A-0B10058451DE}"/>
          </ac:spMkLst>
        </pc:spChg>
        <pc:spChg chg="mod">
          <ac:chgData name="Shubhangi Sanyal" userId="39dff6b889cd96ed" providerId="LiveId" clId="{70882BFA-95F5-450D-AB03-87D5235AF2E8}" dt="2022-04-13T11:56:44.005" v="10" actId="207"/>
          <ac:spMkLst>
            <pc:docMk/>
            <pc:sldMk cId="0" sldId="256"/>
            <ac:spMk id="1327" creationId="{992F801E-B2D6-4E3D-AF0F-4855C84D3D4D}"/>
          </ac:spMkLst>
        </pc:spChg>
        <pc:spChg chg="mod">
          <ac:chgData name="Shubhangi Sanyal" userId="39dff6b889cd96ed" providerId="LiveId" clId="{70882BFA-95F5-450D-AB03-87D5235AF2E8}" dt="2022-04-13T11:56:44.005" v="10" actId="207"/>
          <ac:spMkLst>
            <pc:docMk/>
            <pc:sldMk cId="0" sldId="256"/>
            <ac:spMk id="1328" creationId="{10A95C99-36EB-4B19-817B-045AC6CA9C98}"/>
          </ac:spMkLst>
        </pc:spChg>
        <pc:spChg chg="mod">
          <ac:chgData name="Shubhangi Sanyal" userId="39dff6b889cd96ed" providerId="LiveId" clId="{70882BFA-95F5-450D-AB03-87D5235AF2E8}" dt="2022-04-13T11:56:44.005" v="10" actId="207"/>
          <ac:spMkLst>
            <pc:docMk/>
            <pc:sldMk cId="0" sldId="256"/>
            <ac:spMk id="1329" creationId="{E76A3CDC-299B-4EA5-8D5E-D416A206D35A}"/>
          </ac:spMkLst>
        </pc:spChg>
        <pc:spChg chg="mod">
          <ac:chgData name="Shubhangi Sanyal" userId="39dff6b889cd96ed" providerId="LiveId" clId="{70882BFA-95F5-450D-AB03-87D5235AF2E8}" dt="2022-04-13T11:56:44.005" v="10" actId="207"/>
          <ac:spMkLst>
            <pc:docMk/>
            <pc:sldMk cId="0" sldId="256"/>
            <ac:spMk id="1330" creationId="{05BCDDD1-37B1-4F10-8002-147509A142A3}"/>
          </ac:spMkLst>
        </pc:spChg>
        <pc:spChg chg="mod">
          <ac:chgData name="Shubhangi Sanyal" userId="39dff6b889cd96ed" providerId="LiveId" clId="{70882BFA-95F5-450D-AB03-87D5235AF2E8}" dt="2022-04-13T11:56:44.005" v="10" actId="207"/>
          <ac:spMkLst>
            <pc:docMk/>
            <pc:sldMk cId="0" sldId="256"/>
            <ac:spMk id="1331" creationId="{C8F529D7-C7FA-472E-B0AA-5A80E6112ACD}"/>
          </ac:spMkLst>
        </pc:spChg>
        <pc:spChg chg="mod">
          <ac:chgData name="Shubhangi Sanyal" userId="39dff6b889cd96ed" providerId="LiveId" clId="{70882BFA-95F5-450D-AB03-87D5235AF2E8}" dt="2022-04-13T11:56:44.005" v="10" actId="207"/>
          <ac:spMkLst>
            <pc:docMk/>
            <pc:sldMk cId="0" sldId="256"/>
            <ac:spMk id="1332" creationId="{FF0A3E84-BF04-4F13-8948-9A5289501D7B}"/>
          </ac:spMkLst>
        </pc:spChg>
        <pc:spChg chg="mod">
          <ac:chgData name="Shubhangi Sanyal" userId="39dff6b889cd96ed" providerId="LiveId" clId="{70882BFA-95F5-450D-AB03-87D5235AF2E8}" dt="2022-04-13T11:56:44.005" v="10" actId="207"/>
          <ac:spMkLst>
            <pc:docMk/>
            <pc:sldMk cId="0" sldId="256"/>
            <ac:spMk id="1333" creationId="{D2BAE813-B57D-44FE-9A05-BBF945193317}"/>
          </ac:spMkLst>
        </pc:spChg>
        <pc:spChg chg="mod">
          <ac:chgData name="Shubhangi Sanyal" userId="39dff6b889cd96ed" providerId="LiveId" clId="{70882BFA-95F5-450D-AB03-87D5235AF2E8}" dt="2022-04-13T11:56:44.005" v="10" actId="207"/>
          <ac:spMkLst>
            <pc:docMk/>
            <pc:sldMk cId="0" sldId="256"/>
            <ac:spMk id="1334" creationId="{2378589D-AD8F-4115-B993-C18397586196}"/>
          </ac:spMkLst>
        </pc:spChg>
        <pc:spChg chg="mod">
          <ac:chgData name="Shubhangi Sanyal" userId="39dff6b889cd96ed" providerId="LiveId" clId="{70882BFA-95F5-450D-AB03-87D5235AF2E8}" dt="2022-04-13T11:56:44.005" v="10" actId="207"/>
          <ac:spMkLst>
            <pc:docMk/>
            <pc:sldMk cId="0" sldId="256"/>
            <ac:spMk id="1335" creationId="{7B4A3C62-CFE0-4978-BEB2-D917F1FB1BCA}"/>
          </ac:spMkLst>
        </pc:spChg>
        <pc:spChg chg="mod">
          <ac:chgData name="Shubhangi Sanyal" userId="39dff6b889cd96ed" providerId="LiveId" clId="{70882BFA-95F5-450D-AB03-87D5235AF2E8}" dt="2022-04-13T11:56:44.005" v="10" actId="207"/>
          <ac:spMkLst>
            <pc:docMk/>
            <pc:sldMk cId="0" sldId="256"/>
            <ac:spMk id="1336" creationId="{DC1B6B67-22E4-492D-B95A-827D166BE2BC}"/>
          </ac:spMkLst>
        </pc:spChg>
        <pc:spChg chg="mod">
          <ac:chgData name="Shubhangi Sanyal" userId="39dff6b889cd96ed" providerId="LiveId" clId="{70882BFA-95F5-450D-AB03-87D5235AF2E8}" dt="2022-04-13T11:56:44.005" v="10" actId="207"/>
          <ac:spMkLst>
            <pc:docMk/>
            <pc:sldMk cId="0" sldId="256"/>
            <ac:spMk id="1337" creationId="{C96FC3EA-EB9F-45C6-A500-5AD8B189FDAB}"/>
          </ac:spMkLst>
        </pc:spChg>
        <pc:spChg chg="mod">
          <ac:chgData name="Shubhangi Sanyal" userId="39dff6b889cd96ed" providerId="LiveId" clId="{70882BFA-95F5-450D-AB03-87D5235AF2E8}" dt="2022-04-13T11:56:44.005" v="10" actId="207"/>
          <ac:spMkLst>
            <pc:docMk/>
            <pc:sldMk cId="0" sldId="256"/>
            <ac:spMk id="1338" creationId="{5C06D100-81D0-4CB3-B173-685BAFCF3043}"/>
          </ac:spMkLst>
        </pc:spChg>
        <pc:spChg chg="mod">
          <ac:chgData name="Shubhangi Sanyal" userId="39dff6b889cd96ed" providerId="LiveId" clId="{70882BFA-95F5-450D-AB03-87D5235AF2E8}" dt="2022-04-13T11:56:44.005" v="10" actId="207"/>
          <ac:spMkLst>
            <pc:docMk/>
            <pc:sldMk cId="0" sldId="256"/>
            <ac:spMk id="1339" creationId="{D58E9C0D-2F90-41A5-9832-581F262D9CBA}"/>
          </ac:spMkLst>
        </pc:spChg>
        <pc:spChg chg="mod">
          <ac:chgData name="Shubhangi Sanyal" userId="39dff6b889cd96ed" providerId="LiveId" clId="{70882BFA-95F5-450D-AB03-87D5235AF2E8}" dt="2022-04-13T11:56:44.005" v="10" actId="207"/>
          <ac:spMkLst>
            <pc:docMk/>
            <pc:sldMk cId="0" sldId="256"/>
            <ac:spMk id="1340" creationId="{BDF02CE9-A355-489E-9BE3-2687A834F66E}"/>
          </ac:spMkLst>
        </pc:spChg>
        <pc:spChg chg="mod">
          <ac:chgData name="Shubhangi Sanyal" userId="39dff6b889cd96ed" providerId="LiveId" clId="{70882BFA-95F5-450D-AB03-87D5235AF2E8}" dt="2022-04-13T11:56:44.005" v="10" actId="207"/>
          <ac:spMkLst>
            <pc:docMk/>
            <pc:sldMk cId="0" sldId="256"/>
            <ac:spMk id="1341" creationId="{BE9F5D12-370C-41A7-877B-614CA1B9FF2A}"/>
          </ac:spMkLst>
        </pc:spChg>
        <pc:spChg chg="mod">
          <ac:chgData name="Shubhangi Sanyal" userId="39dff6b889cd96ed" providerId="LiveId" clId="{70882BFA-95F5-450D-AB03-87D5235AF2E8}" dt="2022-04-13T11:56:44.005" v="10" actId="207"/>
          <ac:spMkLst>
            <pc:docMk/>
            <pc:sldMk cId="0" sldId="256"/>
            <ac:spMk id="1342" creationId="{8D2F87DD-87EE-472B-8C80-A9C305092A61}"/>
          </ac:spMkLst>
        </pc:spChg>
        <pc:spChg chg="mod">
          <ac:chgData name="Shubhangi Sanyal" userId="39dff6b889cd96ed" providerId="LiveId" clId="{70882BFA-95F5-450D-AB03-87D5235AF2E8}" dt="2022-04-13T11:56:44.005" v="10" actId="207"/>
          <ac:spMkLst>
            <pc:docMk/>
            <pc:sldMk cId="0" sldId="256"/>
            <ac:spMk id="1343" creationId="{9E716FE1-0DA7-4EA6-9B73-7EEE817E049B}"/>
          </ac:spMkLst>
        </pc:spChg>
        <pc:spChg chg="mod">
          <ac:chgData name="Shubhangi Sanyal" userId="39dff6b889cd96ed" providerId="LiveId" clId="{70882BFA-95F5-450D-AB03-87D5235AF2E8}" dt="2022-04-13T11:56:44.005" v="10" actId="207"/>
          <ac:spMkLst>
            <pc:docMk/>
            <pc:sldMk cId="0" sldId="256"/>
            <ac:spMk id="1344" creationId="{4F57A629-E19A-4B54-83D2-C6A09D5ECDE7}"/>
          </ac:spMkLst>
        </pc:spChg>
        <pc:spChg chg="mod">
          <ac:chgData name="Shubhangi Sanyal" userId="39dff6b889cd96ed" providerId="LiveId" clId="{70882BFA-95F5-450D-AB03-87D5235AF2E8}" dt="2022-04-13T11:56:44.005" v="10" actId="207"/>
          <ac:spMkLst>
            <pc:docMk/>
            <pc:sldMk cId="0" sldId="256"/>
            <ac:spMk id="1345" creationId="{EE9DB281-F6FF-4340-BD71-476C0DA7342C}"/>
          </ac:spMkLst>
        </pc:spChg>
        <pc:spChg chg="mod">
          <ac:chgData name="Shubhangi Sanyal" userId="39dff6b889cd96ed" providerId="LiveId" clId="{70882BFA-95F5-450D-AB03-87D5235AF2E8}" dt="2022-04-13T11:56:44.005" v="10" actId="207"/>
          <ac:spMkLst>
            <pc:docMk/>
            <pc:sldMk cId="0" sldId="256"/>
            <ac:spMk id="1346" creationId="{AC77DCE8-8152-4B81-A20F-445E4075DEC4}"/>
          </ac:spMkLst>
        </pc:spChg>
        <pc:spChg chg="mod">
          <ac:chgData name="Shubhangi Sanyal" userId="39dff6b889cd96ed" providerId="LiveId" clId="{70882BFA-95F5-450D-AB03-87D5235AF2E8}" dt="2022-04-13T11:56:44.005" v="10" actId="207"/>
          <ac:spMkLst>
            <pc:docMk/>
            <pc:sldMk cId="0" sldId="256"/>
            <ac:spMk id="1347" creationId="{C440AE95-D736-4B2D-B949-B9B5429B3373}"/>
          </ac:spMkLst>
        </pc:spChg>
        <pc:spChg chg="mod">
          <ac:chgData name="Shubhangi Sanyal" userId="39dff6b889cd96ed" providerId="LiveId" clId="{70882BFA-95F5-450D-AB03-87D5235AF2E8}" dt="2022-04-13T11:56:44.005" v="10" actId="207"/>
          <ac:spMkLst>
            <pc:docMk/>
            <pc:sldMk cId="0" sldId="256"/>
            <ac:spMk id="1348" creationId="{1AA5EA83-08FF-4285-AD94-F5333BF4882B}"/>
          </ac:spMkLst>
        </pc:spChg>
        <pc:spChg chg="mod">
          <ac:chgData name="Shubhangi Sanyal" userId="39dff6b889cd96ed" providerId="LiveId" clId="{70882BFA-95F5-450D-AB03-87D5235AF2E8}" dt="2022-04-13T11:56:44.005" v="10" actId="207"/>
          <ac:spMkLst>
            <pc:docMk/>
            <pc:sldMk cId="0" sldId="256"/>
            <ac:spMk id="1349" creationId="{737BC40E-C825-4C56-B923-4BBB0A614CED}"/>
          </ac:spMkLst>
        </pc:spChg>
        <pc:spChg chg="mod">
          <ac:chgData name="Shubhangi Sanyal" userId="39dff6b889cd96ed" providerId="LiveId" clId="{70882BFA-95F5-450D-AB03-87D5235AF2E8}" dt="2022-04-13T11:56:44.005" v="10" actId="207"/>
          <ac:spMkLst>
            <pc:docMk/>
            <pc:sldMk cId="0" sldId="256"/>
            <ac:spMk id="1350" creationId="{DEFDD3B7-54F3-47D3-BC56-D2632C6CBBE9}"/>
          </ac:spMkLst>
        </pc:spChg>
        <pc:spChg chg="mod">
          <ac:chgData name="Shubhangi Sanyal" userId="39dff6b889cd96ed" providerId="LiveId" clId="{70882BFA-95F5-450D-AB03-87D5235AF2E8}" dt="2022-04-13T11:56:44.005" v="10" actId="207"/>
          <ac:spMkLst>
            <pc:docMk/>
            <pc:sldMk cId="0" sldId="256"/>
            <ac:spMk id="1351" creationId="{0E707431-EEA8-44F4-9ADB-CB86F2E1C607}"/>
          </ac:spMkLst>
        </pc:spChg>
        <pc:spChg chg="mod">
          <ac:chgData name="Shubhangi Sanyal" userId="39dff6b889cd96ed" providerId="LiveId" clId="{70882BFA-95F5-450D-AB03-87D5235AF2E8}" dt="2022-04-13T11:56:44.005" v="10" actId="207"/>
          <ac:spMkLst>
            <pc:docMk/>
            <pc:sldMk cId="0" sldId="256"/>
            <ac:spMk id="1352" creationId="{95586872-6FB5-4A0D-93F7-9C00CCA0001F}"/>
          </ac:spMkLst>
        </pc:spChg>
        <pc:spChg chg="mod">
          <ac:chgData name="Shubhangi Sanyal" userId="39dff6b889cd96ed" providerId="LiveId" clId="{70882BFA-95F5-450D-AB03-87D5235AF2E8}" dt="2022-04-13T11:56:44.005" v="10" actId="207"/>
          <ac:spMkLst>
            <pc:docMk/>
            <pc:sldMk cId="0" sldId="256"/>
            <ac:spMk id="1353" creationId="{09994BEF-AA7A-4D9C-BA36-A365A48A25DE}"/>
          </ac:spMkLst>
        </pc:spChg>
        <pc:spChg chg="mod">
          <ac:chgData name="Shubhangi Sanyal" userId="39dff6b889cd96ed" providerId="LiveId" clId="{70882BFA-95F5-450D-AB03-87D5235AF2E8}" dt="2022-04-13T11:56:44.005" v="10" actId="207"/>
          <ac:spMkLst>
            <pc:docMk/>
            <pc:sldMk cId="0" sldId="256"/>
            <ac:spMk id="1354" creationId="{6D521DF3-D188-4111-BE02-9CE5A0D96BBF}"/>
          </ac:spMkLst>
        </pc:spChg>
        <pc:spChg chg="mod">
          <ac:chgData name="Shubhangi Sanyal" userId="39dff6b889cd96ed" providerId="LiveId" clId="{70882BFA-95F5-450D-AB03-87D5235AF2E8}" dt="2022-04-13T11:56:44.005" v="10" actId="207"/>
          <ac:spMkLst>
            <pc:docMk/>
            <pc:sldMk cId="0" sldId="256"/>
            <ac:spMk id="1355" creationId="{B4B73E15-7094-406C-BF41-CE6B6342B6F1}"/>
          </ac:spMkLst>
        </pc:spChg>
        <pc:spChg chg="mod">
          <ac:chgData name="Shubhangi Sanyal" userId="39dff6b889cd96ed" providerId="LiveId" clId="{70882BFA-95F5-450D-AB03-87D5235AF2E8}" dt="2022-04-13T11:56:44.005" v="10" actId="207"/>
          <ac:spMkLst>
            <pc:docMk/>
            <pc:sldMk cId="0" sldId="256"/>
            <ac:spMk id="1356" creationId="{54D0D9AA-8FA7-4B34-95E8-DABAE5E6D16A}"/>
          </ac:spMkLst>
        </pc:spChg>
        <pc:spChg chg="mod">
          <ac:chgData name="Shubhangi Sanyal" userId="39dff6b889cd96ed" providerId="LiveId" clId="{70882BFA-95F5-450D-AB03-87D5235AF2E8}" dt="2022-04-13T11:56:44.005" v="10" actId="207"/>
          <ac:spMkLst>
            <pc:docMk/>
            <pc:sldMk cId="0" sldId="256"/>
            <ac:spMk id="1357" creationId="{0FE96F2C-2361-470F-B7B8-37E853617B37}"/>
          </ac:spMkLst>
        </pc:spChg>
        <pc:spChg chg="mod">
          <ac:chgData name="Shubhangi Sanyal" userId="39dff6b889cd96ed" providerId="LiveId" clId="{70882BFA-95F5-450D-AB03-87D5235AF2E8}" dt="2022-04-13T11:56:44.005" v="10" actId="207"/>
          <ac:spMkLst>
            <pc:docMk/>
            <pc:sldMk cId="0" sldId="256"/>
            <ac:spMk id="1358" creationId="{8F26FF1A-EBAC-4452-B9E1-AC4325EE1724}"/>
          </ac:spMkLst>
        </pc:spChg>
        <pc:spChg chg="mod">
          <ac:chgData name="Shubhangi Sanyal" userId="39dff6b889cd96ed" providerId="LiveId" clId="{70882BFA-95F5-450D-AB03-87D5235AF2E8}" dt="2022-04-13T11:56:44.005" v="10" actId="207"/>
          <ac:spMkLst>
            <pc:docMk/>
            <pc:sldMk cId="0" sldId="256"/>
            <ac:spMk id="1359" creationId="{FBAF0C53-EDF3-4559-8AFB-B216BE08417C}"/>
          </ac:spMkLst>
        </pc:spChg>
        <pc:spChg chg="mod">
          <ac:chgData name="Shubhangi Sanyal" userId="39dff6b889cd96ed" providerId="LiveId" clId="{70882BFA-95F5-450D-AB03-87D5235AF2E8}" dt="2022-04-13T11:56:44.005" v="10" actId="207"/>
          <ac:spMkLst>
            <pc:docMk/>
            <pc:sldMk cId="0" sldId="256"/>
            <ac:spMk id="1360" creationId="{BC645467-F553-4940-A547-B590C90593A9}"/>
          </ac:spMkLst>
        </pc:spChg>
        <pc:spChg chg="mod">
          <ac:chgData name="Shubhangi Sanyal" userId="39dff6b889cd96ed" providerId="LiveId" clId="{70882BFA-95F5-450D-AB03-87D5235AF2E8}" dt="2022-04-13T11:56:44.005" v="10" actId="207"/>
          <ac:spMkLst>
            <pc:docMk/>
            <pc:sldMk cId="0" sldId="256"/>
            <ac:spMk id="1361" creationId="{3C8092A9-9BE3-46E5-A4D3-24EAEF395748}"/>
          </ac:spMkLst>
        </pc:spChg>
        <pc:spChg chg="mod">
          <ac:chgData name="Shubhangi Sanyal" userId="39dff6b889cd96ed" providerId="LiveId" clId="{70882BFA-95F5-450D-AB03-87D5235AF2E8}" dt="2022-04-13T11:56:44.005" v="10" actId="207"/>
          <ac:spMkLst>
            <pc:docMk/>
            <pc:sldMk cId="0" sldId="256"/>
            <ac:spMk id="1362" creationId="{820FC2FB-3AD9-408D-9615-C4D11BE41461}"/>
          </ac:spMkLst>
        </pc:spChg>
        <pc:spChg chg="mod">
          <ac:chgData name="Shubhangi Sanyal" userId="39dff6b889cd96ed" providerId="LiveId" clId="{70882BFA-95F5-450D-AB03-87D5235AF2E8}" dt="2022-04-13T11:56:44.005" v="10" actId="207"/>
          <ac:spMkLst>
            <pc:docMk/>
            <pc:sldMk cId="0" sldId="256"/>
            <ac:spMk id="1363" creationId="{7EDA904B-22E0-424E-9994-6CC9AFA51C58}"/>
          </ac:spMkLst>
        </pc:spChg>
        <pc:spChg chg="mod">
          <ac:chgData name="Shubhangi Sanyal" userId="39dff6b889cd96ed" providerId="LiveId" clId="{70882BFA-95F5-450D-AB03-87D5235AF2E8}" dt="2022-04-13T11:56:44.005" v="10" actId="207"/>
          <ac:spMkLst>
            <pc:docMk/>
            <pc:sldMk cId="0" sldId="256"/>
            <ac:spMk id="1364" creationId="{84DBC79D-A155-429C-8154-A84D6E6C37B9}"/>
          </ac:spMkLst>
        </pc:spChg>
        <pc:spChg chg="mod">
          <ac:chgData name="Shubhangi Sanyal" userId="39dff6b889cd96ed" providerId="LiveId" clId="{70882BFA-95F5-450D-AB03-87D5235AF2E8}" dt="2022-04-13T11:56:44.005" v="10" actId="207"/>
          <ac:spMkLst>
            <pc:docMk/>
            <pc:sldMk cId="0" sldId="256"/>
            <ac:spMk id="1365" creationId="{D958D697-7D24-4A81-ACF7-8B622BEE4F10}"/>
          </ac:spMkLst>
        </pc:spChg>
        <pc:spChg chg="mod">
          <ac:chgData name="Shubhangi Sanyal" userId="39dff6b889cd96ed" providerId="LiveId" clId="{70882BFA-95F5-450D-AB03-87D5235AF2E8}" dt="2022-04-13T11:56:44.005" v="10" actId="207"/>
          <ac:spMkLst>
            <pc:docMk/>
            <pc:sldMk cId="0" sldId="256"/>
            <ac:spMk id="1366" creationId="{1BD931C6-352A-4486-9E0D-7FE062ADC0CE}"/>
          </ac:spMkLst>
        </pc:spChg>
        <pc:spChg chg="mod">
          <ac:chgData name="Shubhangi Sanyal" userId="39dff6b889cd96ed" providerId="LiveId" clId="{70882BFA-95F5-450D-AB03-87D5235AF2E8}" dt="2022-04-13T11:56:44.005" v="10" actId="207"/>
          <ac:spMkLst>
            <pc:docMk/>
            <pc:sldMk cId="0" sldId="256"/>
            <ac:spMk id="1367" creationId="{E4D317E0-A79A-43C7-9674-4318917E2D50}"/>
          </ac:spMkLst>
        </pc:spChg>
        <pc:spChg chg="mod">
          <ac:chgData name="Shubhangi Sanyal" userId="39dff6b889cd96ed" providerId="LiveId" clId="{70882BFA-95F5-450D-AB03-87D5235AF2E8}" dt="2022-04-13T11:56:44.005" v="10" actId="207"/>
          <ac:spMkLst>
            <pc:docMk/>
            <pc:sldMk cId="0" sldId="256"/>
            <ac:spMk id="1368" creationId="{A62F34EE-2D54-4F46-A694-40F7A4959BCE}"/>
          </ac:spMkLst>
        </pc:spChg>
        <pc:spChg chg="mod">
          <ac:chgData name="Shubhangi Sanyal" userId="39dff6b889cd96ed" providerId="LiveId" clId="{70882BFA-95F5-450D-AB03-87D5235AF2E8}" dt="2022-04-13T11:56:44.005" v="10" actId="207"/>
          <ac:spMkLst>
            <pc:docMk/>
            <pc:sldMk cId="0" sldId="256"/>
            <ac:spMk id="1369" creationId="{E17E7A74-04FF-49F6-950F-1CC2AF56FCE9}"/>
          </ac:spMkLst>
        </pc:spChg>
        <pc:spChg chg="mod">
          <ac:chgData name="Shubhangi Sanyal" userId="39dff6b889cd96ed" providerId="LiveId" clId="{70882BFA-95F5-450D-AB03-87D5235AF2E8}" dt="2022-04-13T11:56:44.005" v="10" actId="207"/>
          <ac:spMkLst>
            <pc:docMk/>
            <pc:sldMk cId="0" sldId="256"/>
            <ac:spMk id="1370" creationId="{F6D1C7B3-A599-4EFE-83F0-C5F649149028}"/>
          </ac:spMkLst>
        </pc:spChg>
        <pc:spChg chg="mod">
          <ac:chgData name="Shubhangi Sanyal" userId="39dff6b889cd96ed" providerId="LiveId" clId="{70882BFA-95F5-450D-AB03-87D5235AF2E8}" dt="2022-04-13T11:56:44.005" v="10" actId="207"/>
          <ac:spMkLst>
            <pc:docMk/>
            <pc:sldMk cId="0" sldId="256"/>
            <ac:spMk id="1371" creationId="{ED372C6C-8E26-4B63-942E-9F9659F7C509}"/>
          </ac:spMkLst>
        </pc:spChg>
        <pc:spChg chg="mod">
          <ac:chgData name="Shubhangi Sanyal" userId="39dff6b889cd96ed" providerId="LiveId" clId="{70882BFA-95F5-450D-AB03-87D5235AF2E8}" dt="2022-04-13T11:56:44.005" v="10" actId="207"/>
          <ac:spMkLst>
            <pc:docMk/>
            <pc:sldMk cId="0" sldId="256"/>
            <ac:spMk id="1372" creationId="{C985F1EF-0DE0-4BA5-A01E-F838D22048B9}"/>
          </ac:spMkLst>
        </pc:spChg>
        <pc:spChg chg="mod">
          <ac:chgData name="Shubhangi Sanyal" userId="39dff6b889cd96ed" providerId="LiveId" clId="{70882BFA-95F5-450D-AB03-87D5235AF2E8}" dt="2022-04-13T11:56:44.005" v="10" actId="207"/>
          <ac:spMkLst>
            <pc:docMk/>
            <pc:sldMk cId="0" sldId="256"/>
            <ac:spMk id="1373" creationId="{DD5F85D5-046C-4AF6-BE96-42FA0810EA1A}"/>
          </ac:spMkLst>
        </pc:spChg>
        <pc:spChg chg="mod">
          <ac:chgData name="Shubhangi Sanyal" userId="39dff6b889cd96ed" providerId="LiveId" clId="{70882BFA-95F5-450D-AB03-87D5235AF2E8}" dt="2022-04-13T11:56:44.005" v="10" actId="207"/>
          <ac:spMkLst>
            <pc:docMk/>
            <pc:sldMk cId="0" sldId="256"/>
            <ac:spMk id="1374" creationId="{F15CC0C7-9FB3-4EC3-9956-743E4D6431E9}"/>
          </ac:spMkLst>
        </pc:spChg>
        <pc:spChg chg="mod">
          <ac:chgData name="Shubhangi Sanyal" userId="39dff6b889cd96ed" providerId="LiveId" clId="{70882BFA-95F5-450D-AB03-87D5235AF2E8}" dt="2022-04-13T11:56:44.005" v="10" actId="207"/>
          <ac:spMkLst>
            <pc:docMk/>
            <pc:sldMk cId="0" sldId="256"/>
            <ac:spMk id="1375" creationId="{92813744-FC2F-47FE-A321-F17EC7950239}"/>
          </ac:spMkLst>
        </pc:spChg>
        <pc:spChg chg="mod">
          <ac:chgData name="Shubhangi Sanyal" userId="39dff6b889cd96ed" providerId="LiveId" clId="{70882BFA-95F5-450D-AB03-87D5235AF2E8}" dt="2022-04-13T11:56:44.005" v="10" actId="207"/>
          <ac:spMkLst>
            <pc:docMk/>
            <pc:sldMk cId="0" sldId="256"/>
            <ac:spMk id="1376" creationId="{79C520F3-4379-44B2-8DC8-08705A4BD86A}"/>
          </ac:spMkLst>
        </pc:spChg>
        <pc:spChg chg="mod">
          <ac:chgData name="Shubhangi Sanyal" userId="39dff6b889cd96ed" providerId="LiveId" clId="{70882BFA-95F5-450D-AB03-87D5235AF2E8}" dt="2022-04-13T11:56:44.005" v="10" actId="207"/>
          <ac:spMkLst>
            <pc:docMk/>
            <pc:sldMk cId="0" sldId="256"/>
            <ac:spMk id="1377" creationId="{9AFC6835-08D4-4934-99EC-281A834B82F8}"/>
          </ac:spMkLst>
        </pc:spChg>
        <pc:spChg chg="mod">
          <ac:chgData name="Shubhangi Sanyal" userId="39dff6b889cd96ed" providerId="LiveId" clId="{70882BFA-95F5-450D-AB03-87D5235AF2E8}" dt="2022-04-13T11:56:44.005" v="10" actId="207"/>
          <ac:spMkLst>
            <pc:docMk/>
            <pc:sldMk cId="0" sldId="256"/>
            <ac:spMk id="1378" creationId="{FC295AAB-6DEB-49C9-AE22-212BF34ECDE2}"/>
          </ac:spMkLst>
        </pc:spChg>
        <pc:spChg chg="mod">
          <ac:chgData name="Shubhangi Sanyal" userId="39dff6b889cd96ed" providerId="LiveId" clId="{70882BFA-95F5-450D-AB03-87D5235AF2E8}" dt="2022-04-13T11:56:44.005" v="10" actId="207"/>
          <ac:spMkLst>
            <pc:docMk/>
            <pc:sldMk cId="0" sldId="256"/>
            <ac:spMk id="1379" creationId="{FFC5AA61-9634-484B-A3C1-C1DC91F18E2B}"/>
          </ac:spMkLst>
        </pc:spChg>
        <pc:spChg chg="mod">
          <ac:chgData name="Shubhangi Sanyal" userId="39dff6b889cd96ed" providerId="LiveId" clId="{70882BFA-95F5-450D-AB03-87D5235AF2E8}" dt="2022-04-13T11:56:44.005" v="10" actId="207"/>
          <ac:spMkLst>
            <pc:docMk/>
            <pc:sldMk cId="0" sldId="256"/>
            <ac:spMk id="1380" creationId="{4D7BC128-5F93-40DB-AB8D-DD647784364E}"/>
          </ac:spMkLst>
        </pc:spChg>
        <pc:spChg chg="mod">
          <ac:chgData name="Shubhangi Sanyal" userId="39dff6b889cd96ed" providerId="LiveId" clId="{70882BFA-95F5-450D-AB03-87D5235AF2E8}" dt="2022-04-13T11:56:44.005" v="10" actId="207"/>
          <ac:spMkLst>
            <pc:docMk/>
            <pc:sldMk cId="0" sldId="256"/>
            <ac:spMk id="1381" creationId="{935E0054-F5E0-456A-8971-218A6E618CA3}"/>
          </ac:spMkLst>
        </pc:spChg>
        <pc:spChg chg="mod">
          <ac:chgData name="Shubhangi Sanyal" userId="39dff6b889cd96ed" providerId="LiveId" clId="{70882BFA-95F5-450D-AB03-87D5235AF2E8}" dt="2022-04-13T11:56:44.005" v="10" actId="207"/>
          <ac:spMkLst>
            <pc:docMk/>
            <pc:sldMk cId="0" sldId="256"/>
            <ac:spMk id="1382" creationId="{F33B7FF4-7429-434F-A90B-649AA3367486}"/>
          </ac:spMkLst>
        </pc:spChg>
        <pc:spChg chg="mod">
          <ac:chgData name="Shubhangi Sanyal" userId="39dff6b889cd96ed" providerId="LiveId" clId="{70882BFA-95F5-450D-AB03-87D5235AF2E8}" dt="2022-04-13T11:56:44.005" v="10" actId="207"/>
          <ac:spMkLst>
            <pc:docMk/>
            <pc:sldMk cId="0" sldId="256"/>
            <ac:spMk id="1383" creationId="{EE5773E6-7282-43BA-ABBC-C3AA0452C028}"/>
          </ac:spMkLst>
        </pc:spChg>
        <pc:spChg chg="mod">
          <ac:chgData name="Shubhangi Sanyal" userId="39dff6b889cd96ed" providerId="LiveId" clId="{70882BFA-95F5-450D-AB03-87D5235AF2E8}" dt="2022-04-13T11:56:44.005" v="10" actId="207"/>
          <ac:spMkLst>
            <pc:docMk/>
            <pc:sldMk cId="0" sldId="256"/>
            <ac:spMk id="1384" creationId="{68DDB320-D28E-4CF8-A690-D787DA91CBF1}"/>
          </ac:spMkLst>
        </pc:spChg>
        <pc:spChg chg="mod">
          <ac:chgData name="Shubhangi Sanyal" userId="39dff6b889cd96ed" providerId="LiveId" clId="{70882BFA-95F5-450D-AB03-87D5235AF2E8}" dt="2022-04-13T11:56:44.005" v="10" actId="207"/>
          <ac:spMkLst>
            <pc:docMk/>
            <pc:sldMk cId="0" sldId="256"/>
            <ac:spMk id="1385" creationId="{1D0FC056-7701-4C84-AA0B-FDF957C26023}"/>
          </ac:spMkLst>
        </pc:spChg>
        <pc:spChg chg="mod">
          <ac:chgData name="Shubhangi Sanyal" userId="39dff6b889cd96ed" providerId="LiveId" clId="{70882BFA-95F5-450D-AB03-87D5235AF2E8}" dt="2022-04-13T11:56:44.005" v="10" actId="207"/>
          <ac:spMkLst>
            <pc:docMk/>
            <pc:sldMk cId="0" sldId="256"/>
            <ac:spMk id="1386" creationId="{37F5787D-8F36-43E5-AA43-D5D2E360359D}"/>
          </ac:spMkLst>
        </pc:spChg>
        <pc:spChg chg="mod">
          <ac:chgData name="Shubhangi Sanyal" userId="39dff6b889cd96ed" providerId="LiveId" clId="{70882BFA-95F5-450D-AB03-87D5235AF2E8}" dt="2022-04-13T11:56:44.005" v="10" actId="207"/>
          <ac:spMkLst>
            <pc:docMk/>
            <pc:sldMk cId="0" sldId="256"/>
            <ac:spMk id="1387" creationId="{18099954-F29E-4277-882D-D814A639FDC1}"/>
          </ac:spMkLst>
        </pc:spChg>
        <pc:spChg chg="mod">
          <ac:chgData name="Shubhangi Sanyal" userId="39dff6b889cd96ed" providerId="LiveId" clId="{70882BFA-95F5-450D-AB03-87D5235AF2E8}" dt="2022-04-13T11:56:44.005" v="10" actId="207"/>
          <ac:spMkLst>
            <pc:docMk/>
            <pc:sldMk cId="0" sldId="256"/>
            <ac:spMk id="1388" creationId="{006E9269-4FCA-45AF-A7F1-093A7AF68A8B}"/>
          </ac:spMkLst>
        </pc:spChg>
        <pc:spChg chg="mod">
          <ac:chgData name="Shubhangi Sanyal" userId="39dff6b889cd96ed" providerId="LiveId" clId="{70882BFA-95F5-450D-AB03-87D5235AF2E8}" dt="2022-04-13T11:56:44.005" v="10" actId="207"/>
          <ac:spMkLst>
            <pc:docMk/>
            <pc:sldMk cId="0" sldId="256"/>
            <ac:spMk id="1389" creationId="{EC4FD6DB-DA47-451F-A634-3B5C8B64FF8D}"/>
          </ac:spMkLst>
        </pc:spChg>
        <pc:spChg chg="mod">
          <ac:chgData name="Shubhangi Sanyal" userId="39dff6b889cd96ed" providerId="LiveId" clId="{70882BFA-95F5-450D-AB03-87D5235AF2E8}" dt="2022-04-13T11:56:44.005" v="10" actId="207"/>
          <ac:spMkLst>
            <pc:docMk/>
            <pc:sldMk cId="0" sldId="256"/>
            <ac:spMk id="1390" creationId="{425BB29A-DDA5-42B4-87D1-F9DBD3313763}"/>
          </ac:spMkLst>
        </pc:spChg>
        <pc:spChg chg="mod">
          <ac:chgData name="Shubhangi Sanyal" userId="39dff6b889cd96ed" providerId="LiveId" clId="{70882BFA-95F5-450D-AB03-87D5235AF2E8}" dt="2022-04-13T11:56:44.005" v="10" actId="207"/>
          <ac:spMkLst>
            <pc:docMk/>
            <pc:sldMk cId="0" sldId="256"/>
            <ac:spMk id="1391" creationId="{EA741BDA-E2DD-4A72-9F15-62F6EC637E76}"/>
          </ac:spMkLst>
        </pc:spChg>
        <pc:spChg chg="mod">
          <ac:chgData name="Shubhangi Sanyal" userId="39dff6b889cd96ed" providerId="LiveId" clId="{70882BFA-95F5-450D-AB03-87D5235AF2E8}" dt="2022-04-13T11:56:44.005" v="10" actId="207"/>
          <ac:spMkLst>
            <pc:docMk/>
            <pc:sldMk cId="0" sldId="256"/>
            <ac:spMk id="1392" creationId="{39B403E3-B194-4B8F-8D3F-914D6856458D}"/>
          </ac:spMkLst>
        </pc:spChg>
        <pc:spChg chg="mod">
          <ac:chgData name="Shubhangi Sanyal" userId="39dff6b889cd96ed" providerId="LiveId" clId="{70882BFA-95F5-450D-AB03-87D5235AF2E8}" dt="2022-04-13T11:56:44.005" v="10" actId="207"/>
          <ac:spMkLst>
            <pc:docMk/>
            <pc:sldMk cId="0" sldId="256"/>
            <ac:spMk id="1393" creationId="{EB4676A0-8DF7-4E7F-B634-406E58CC894E}"/>
          </ac:spMkLst>
        </pc:spChg>
        <pc:spChg chg="mod">
          <ac:chgData name="Shubhangi Sanyal" userId="39dff6b889cd96ed" providerId="LiveId" clId="{70882BFA-95F5-450D-AB03-87D5235AF2E8}" dt="2022-04-13T11:56:44.005" v="10" actId="207"/>
          <ac:spMkLst>
            <pc:docMk/>
            <pc:sldMk cId="0" sldId="256"/>
            <ac:spMk id="1394" creationId="{76CD5191-DFCE-4A0F-9096-4F01DE7B460D}"/>
          </ac:spMkLst>
        </pc:spChg>
        <pc:spChg chg="mod">
          <ac:chgData name="Shubhangi Sanyal" userId="39dff6b889cd96ed" providerId="LiveId" clId="{70882BFA-95F5-450D-AB03-87D5235AF2E8}" dt="2022-04-13T11:56:44.005" v="10" actId="207"/>
          <ac:spMkLst>
            <pc:docMk/>
            <pc:sldMk cId="0" sldId="256"/>
            <ac:spMk id="1395" creationId="{C79A7C6F-C79B-452F-836D-F783BFEEBED0}"/>
          </ac:spMkLst>
        </pc:spChg>
        <pc:spChg chg="mod">
          <ac:chgData name="Shubhangi Sanyal" userId="39dff6b889cd96ed" providerId="LiveId" clId="{70882BFA-95F5-450D-AB03-87D5235AF2E8}" dt="2022-04-13T11:56:44.005" v="10" actId="207"/>
          <ac:spMkLst>
            <pc:docMk/>
            <pc:sldMk cId="0" sldId="256"/>
            <ac:spMk id="1396" creationId="{C5D249B8-56C5-4B99-A545-2ECB51C3E7DB}"/>
          </ac:spMkLst>
        </pc:spChg>
        <pc:spChg chg="mod">
          <ac:chgData name="Shubhangi Sanyal" userId="39dff6b889cd96ed" providerId="LiveId" clId="{70882BFA-95F5-450D-AB03-87D5235AF2E8}" dt="2022-04-13T11:56:44.005" v="10" actId="207"/>
          <ac:spMkLst>
            <pc:docMk/>
            <pc:sldMk cId="0" sldId="256"/>
            <ac:spMk id="1397" creationId="{A94BE3E8-BD02-49BA-9590-7FF20C0BDDBC}"/>
          </ac:spMkLst>
        </pc:spChg>
        <pc:spChg chg="mod">
          <ac:chgData name="Shubhangi Sanyal" userId="39dff6b889cd96ed" providerId="LiveId" clId="{70882BFA-95F5-450D-AB03-87D5235AF2E8}" dt="2022-04-13T11:56:44.005" v="10" actId="207"/>
          <ac:spMkLst>
            <pc:docMk/>
            <pc:sldMk cId="0" sldId="256"/>
            <ac:spMk id="1398" creationId="{E8E0197F-89E5-42BF-86DA-8D990ECA5AB8}"/>
          </ac:spMkLst>
        </pc:spChg>
        <pc:spChg chg="mod">
          <ac:chgData name="Shubhangi Sanyal" userId="39dff6b889cd96ed" providerId="LiveId" clId="{70882BFA-95F5-450D-AB03-87D5235AF2E8}" dt="2022-04-13T11:56:44.005" v="10" actId="207"/>
          <ac:spMkLst>
            <pc:docMk/>
            <pc:sldMk cId="0" sldId="256"/>
            <ac:spMk id="1399" creationId="{0C897E3E-4023-490C-9838-208C8BFA0C92}"/>
          </ac:spMkLst>
        </pc:spChg>
        <pc:spChg chg="mod">
          <ac:chgData name="Shubhangi Sanyal" userId="39dff6b889cd96ed" providerId="LiveId" clId="{70882BFA-95F5-450D-AB03-87D5235AF2E8}" dt="2022-04-13T11:56:44.005" v="10" actId="207"/>
          <ac:spMkLst>
            <pc:docMk/>
            <pc:sldMk cId="0" sldId="256"/>
            <ac:spMk id="1400" creationId="{C45651E5-48CA-4FE3-89FC-F9F08AAB87EF}"/>
          </ac:spMkLst>
        </pc:spChg>
        <pc:spChg chg="mod">
          <ac:chgData name="Shubhangi Sanyal" userId="39dff6b889cd96ed" providerId="LiveId" clId="{70882BFA-95F5-450D-AB03-87D5235AF2E8}" dt="2022-04-13T11:56:44.005" v="10" actId="207"/>
          <ac:spMkLst>
            <pc:docMk/>
            <pc:sldMk cId="0" sldId="256"/>
            <ac:spMk id="1401" creationId="{3C41F4F4-5D0A-468A-A783-5D85E86343E8}"/>
          </ac:spMkLst>
        </pc:spChg>
        <pc:spChg chg="mod">
          <ac:chgData name="Shubhangi Sanyal" userId="39dff6b889cd96ed" providerId="LiveId" clId="{70882BFA-95F5-450D-AB03-87D5235AF2E8}" dt="2022-04-13T11:56:44.005" v="10" actId="207"/>
          <ac:spMkLst>
            <pc:docMk/>
            <pc:sldMk cId="0" sldId="256"/>
            <ac:spMk id="1402" creationId="{A028D15B-D467-4359-87FB-377A33BD326F}"/>
          </ac:spMkLst>
        </pc:spChg>
        <pc:spChg chg="mod">
          <ac:chgData name="Shubhangi Sanyal" userId="39dff6b889cd96ed" providerId="LiveId" clId="{70882BFA-95F5-450D-AB03-87D5235AF2E8}" dt="2022-04-13T11:56:44.005" v="10" actId="207"/>
          <ac:spMkLst>
            <pc:docMk/>
            <pc:sldMk cId="0" sldId="256"/>
            <ac:spMk id="1403" creationId="{0B93B793-9B0D-4EB3-832F-B2FC17508A14}"/>
          </ac:spMkLst>
        </pc:spChg>
        <pc:spChg chg="mod">
          <ac:chgData name="Shubhangi Sanyal" userId="39dff6b889cd96ed" providerId="LiveId" clId="{70882BFA-95F5-450D-AB03-87D5235AF2E8}" dt="2022-04-13T11:56:44.005" v="10" actId="207"/>
          <ac:spMkLst>
            <pc:docMk/>
            <pc:sldMk cId="0" sldId="256"/>
            <ac:spMk id="1404" creationId="{8D512D10-0475-49C3-AE55-DD95F481CFA8}"/>
          </ac:spMkLst>
        </pc:spChg>
        <pc:spChg chg="mod">
          <ac:chgData name="Shubhangi Sanyal" userId="39dff6b889cd96ed" providerId="LiveId" clId="{70882BFA-95F5-450D-AB03-87D5235AF2E8}" dt="2022-04-13T11:56:44.005" v="10" actId="207"/>
          <ac:spMkLst>
            <pc:docMk/>
            <pc:sldMk cId="0" sldId="256"/>
            <ac:spMk id="1405" creationId="{13CA94BC-D4F4-4609-99FF-651AF7CAF580}"/>
          </ac:spMkLst>
        </pc:spChg>
        <pc:spChg chg="mod">
          <ac:chgData name="Shubhangi Sanyal" userId="39dff6b889cd96ed" providerId="LiveId" clId="{70882BFA-95F5-450D-AB03-87D5235AF2E8}" dt="2022-04-13T11:56:44.005" v="10" actId="207"/>
          <ac:spMkLst>
            <pc:docMk/>
            <pc:sldMk cId="0" sldId="256"/>
            <ac:spMk id="1406" creationId="{91297DAB-1529-4D3A-A67C-0F81C1B0ADA7}"/>
          </ac:spMkLst>
        </pc:spChg>
        <pc:spChg chg="mod">
          <ac:chgData name="Shubhangi Sanyal" userId="39dff6b889cd96ed" providerId="LiveId" clId="{70882BFA-95F5-450D-AB03-87D5235AF2E8}" dt="2022-04-13T11:56:44.005" v="10" actId="207"/>
          <ac:spMkLst>
            <pc:docMk/>
            <pc:sldMk cId="0" sldId="256"/>
            <ac:spMk id="1407" creationId="{A2005BF0-868E-489A-B95D-1F581F14743F}"/>
          </ac:spMkLst>
        </pc:spChg>
        <pc:spChg chg="mod">
          <ac:chgData name="Shubhangi Sanyal" userId="39dff6b889cd96ed" providerId="LiveId" clId="{70882BFA-95F5-450D-AB03-87D5235AF2E8}" dt="2022-04-13T11:56:44.005" v="10" actId="207"/>
          <ac:spMkLst>
            <pc:docMk/>
            <pc:sldMk cId="0" sldId="256"/>
            <ac:spMk id="1408" creationId="{7035162D-8FE3-4C68-A10B-96127ECDD31A}"/>
          </ac:spMkLst>
        </pc:spChg>
        <pc:spChg chg="mod">
          <ac:chgData name="Shubhangi Sanyal" userId="39dff6b889cd96ed" providerId="LiveId" clId="{70882BFA-95F5-450D-AB03-87D5235AF2E8}" dt="2022-04-13T11:56:44.005" v="10" actId="207"/>
          <ac:spMkLst>
            <pc:docMk/>
            <pc:sldMk cId="0" sldId="256"/>
            <ac:spMk id="1409" creationId="{FC43AC32-E363-4315-ADEC-B73EC6AF125C}"/>
          </ac:spMkLst>
        </pc:spChg>
        <pc:spChg chg="mod">
          <ac:chgData name="Shubhangi Sanyal" userId="39dff6b889cd96ed" providerId="LiveId" clId="{70882BFA-95F5-450D-AB03-87D5235AF2E8}" dt="2022-04-13T11:56:44.005" v="10" actId="207"/>
          <ac:spMkLst>
            <pc:docMk/>
            <pc:sldMk cId="0" sldId="256"/>
            <ac:spMk id="1410" creationId="{13E16AD4-B748-40ED-ACA0-9E50EF370893}"/>
          </ac:spMkLst>
        </pc:spChg>
        <pc:spChg chg="mod">
          <ac:chgData name="Shubhangi Sanyal" userId="39dff6b889cd96ed" providerId="LiveId" clId="{70882BFA-95F5-450D-AB03-87D5235AF2E8}" dt="2022-04-13T11:56:44.005" v="10" actId="207"/>
          <ac:spMkLst>
            <pc:docMk/>
            <pc:sldMk cId="0" sldId="256"/>
            <ac:spMk id="1411" creationId="{268688F3-77B6-445E-9D7C-F69862B9D3DF}"/>
          </ac:spMkLst>
        </pc:spChg>
        <pc:spChg chg="mod">
          <ac:chgData name="Shubhangi Sanyal" userId="39dff6b889cd96ed" providerId="LiveId" clId="{70882BFA-95F5-450D-AB03-87D5235AF2E8}" dt="2022-04-13T11:56:44.005" v="10" actId="207"/>
          <ac:spMkLst>
            <pc:docMk/>
            <pc:sldMk cId="0" sldId="256"/>
            <ac:spMk id="1412" creationId="{E62B9735-E210-43F0-877B-917CCEC0B236}"/>
          </ac:spMkLst>
        </pc:spChg>
        <pc:spChg chg="mod">
          <ac:chgData name="Shubhangi Sanyal" userId="39dff6b889cd96ed" providerId="LiveId" clId="{70882BFA-95F5-450D-AB03-87D5235AF2E8}" dt="2022-04-13T11:56:44.005" v="10" actId="207"/>
          <ac:spMkLst>
            <pc:docMk/>
            <pc:sldMk cId="0" sldId="256"/>
            <ac:spMk id="1413" creationId="{33BF1F66-9DD7-440A-AC9A-317021A82F8F}"/>
          </ac:spMkLst>
        </pc:spChg>
        <pc:spChg chg="mod">
          <ac:chgData name="Shubhangi Sanyal" userId="39dff6b889cd96ed" providerId="LiveId" clId="{70882BFA-95F5-450D-AB03-87D5235AF2E8}" dt="2022-04-13T11:56:44.005" v="10" actId="207"/>
          <ac:spMkLst>
            <pc:docMk/>
            <pc:sldMk cId="0" sldId="256"/>
            <ac:spMk id="1414" creationId="{F0442077-4EB6-4A4A-BF50-0D43E10AFD8E}"/>
          </ac:spMkLst>
        </pc:spChg>
        <pc:spChg chg="mod">
          <ac:chgData name="Shubhangi Sanyal" userId="39dff6b889cd96ed" providerId="LiveId" clId="{70882BFA-95F5-450D-AB03-87D5235AF2E8}" dt="2022-04-13T11:56:44.005" v="10" actId="207"/>
          <ac:spMkLst>
            <pc:docMk/>
            <pc:sldMk cId="0" sldId="256"/>
            <ac:spMk id="1415" creationId="{78014810-A11E-40EE-9CC3-EF7B2F06F5CC}"/>
          </ac:spMkLst>
        </pc:spChg>
        <pc:spChg chg="mod">
          <ac:chgData name="Shubhangi Sanyal" userId="39dff6b889cd96ed" providerId="LiveId" clId="{70882BFA-95F5-450D-AB03-87D5235AF2E8}" dt="2022-04-13T11:56:44.005" v="10" actId="207"/>
          <ac:spMkLst>
            <pc:docMk/>
            <pc:sldMk cId="0" sldId="256"/>
            <ac:spMk id="1416" creationId="{42208E10-7835-48B6-91AF-DC34AE70237B}"/>
          </ac:spMkLst>
        </pc:spChg>
        <pc:spChg chg="mod">
          <ac:chgData name="Shubhangi Sanyal" userId="39dff6b889cd96ed" providerId="LiveId" clId="{70882BFA-95F5-450D-AB03-87D5235AF2E8}" dt="2022-04-13T11:56:44.005" v="10" actId="207"/>
          <ac:spMkLst>
            <pc:docMk/>
            <pc:sldMk cId="0" sldId="256"/>
            <ac:spMk id="1417" creationId="{1C62C1B6-F5EB-4C1E-858B-E03D46C0C499}"/>
          </ac:spMkLst>
        </pc:spChg>
        <pc:spChg chg="mod">
          <ac:chgData name="Shubhangi Sanyal" userId="39dff6b889cd96ed" providerId="LiveId" clId="{70882BFA-95F5-450D-AB03-87D5235AF2E8}" dt="2022-04-13T11:56:44.005" v="10" actId="207"/>
          <ac:spMkLst>
            <pc:docMk/>
            <pc:sldMk cId="0" sldId="256"/>
            <ac:spMk id="1418" creationId="{95B43670-55FA-4A57-A829-601131A0F2AA}"/>
          </ac:spMkLst>
        </pc:spChg>
        <pc:spChg chg="mod">
          <ac:chgData name="Shubhangi Sanyal" userId="39dff6b889cd96ed" providerId="LiveId" clId="{70882BFA-95F5-450D-AB03-87D5235AF2E8}" dt="2022-04-13T11:56:44.005" v="10" actId="207"/>
          <ac:spMkLst>
            <pc:docMk/>
            <pc:sldMk cId="0" sldId="256"/>
            <ac:spMk id="1419" creationId="{77F789B7-42B5-4656-8667-BFBC1183D76A}"/>
          </ac:spMkLst>
        </pc:spChg>
        <pc:spChg chg="mod">
          <ac:chgData name="Shubhangi Sanyal" userId="39dff6b889cd96ed" providerId="LiveId" clId="{70882BFA-95F5-450D-AB03-87D5235AF2E8}" dt="2022-04-13T11:56:44.005" v="10" actId="207"/>
          <ac:spMkLst>
            <pc:docMk/>
            <pc:sldMk cId="0" sldId="256"/>
            <ac:spMk id="1420" creationId="{87CF9989-36BA-4221-A860-3DF80F5C0B66}"/>
          </ac:spMkLst>
        </pc:spChg>
        <pc:spChg chg="mod">
          <ac:chgData name="Shubhangi Sanyal" userId="39dff6b889cd96ed" providerId="LiveId" clId="{70882BFA-95F5-450D-AB03-87D5235AF2E8}" dt="2022-04-13T11:56:44.005" v="10" actId="207"/>
          <ac:spMkLst>
            <pc:docMk/>
            <pc:sldMk cId="0" sldId="256"/>
            <ac:spMk id="1421" creationId="{F4DC6B77-82B0-44A8-B945-BF9E31511866}"/>
          </ac:spMkLst>
        </pc:spChg>
        <pc:spChg chg="mod">
          <ac:chgData name="Shubhangi Sanyal" userId="39dff6b889cd96ed" providerId="LiveId" clId="{70882BFA-95F5-450D-AB03-87D5235AF2E8}" dt="2022-04-13T11:56:44.005" v="10" actId="207"/>
          <ac:spMkLst>
            <pc:docMk/>
            <pc:sldMk cId="0" sldId="256"/>
            <ac:spMk id="1422" creationId="{E94D2514-11BD-4D4E-ACE1-48D566FDF675}"/>
          </ac:spMkLst>
        </pc:spChg>
        <pc:spChg chg="mod">
          <ac:chgData name="Shubhangi Sanyal" userId="39dff6b889cd96ed" providerId="LiveId" clId="{70882BFA-95F5-450D-AB03-87D5235AF2E8}" dt="2022-04-13T11:56:44.005" v="10" actId="207"/>
          <ac:spMkLst>
            <pc:docMk/>
            <pc:sldMk cId="0" sldId="256"/>
            <ac:spMk id="1423" creationId="{FBE88E20-8680-42FD-A75A-1D2E7C38D0F9}"/>
          </ac:spMkLst>
        </pc:spChg>
        <pc:spChg chg="mod">
          <ac:chgData name="Shubhangi Sanyal" userId="39dff6b889cd96ed" providerId="LiveId" clId="{70882BFA-95F5-450D-AB03-87D5235AF2E8}" dt="2022-04-13T11:56:44.005" v="10" actId="207"/>
          <ac:spMkLst>
            <pc:docMk/>
            <pc:sldMk cId="0" sldId="256"/>
            <ac:spMk id="1424" creationId="{63C4F8C3-7D67-4146-9E67-FB0E04811199}"/>
          </ac:spMkLst>
        </pc:spChg>
        <pc:spChg chg="mod">
          <ac:chgData name="Shubhangi Sanyal" userId="39dff6b889cd96ed" providerId="LiveId" clId="{70882BFA-95F5-450D-AB03-87D5235AF2E8}" dt="2022-04-13T11:56:44.005" v="10" actId="207"/>
          <ac:spMkLst>
            <pc:docMk/>
            <pc:sldMk cId="0" sldId="256"/>
            <ac:spMk id="1425" creationId="{9B5FF666-5178-487D-A682-BC92BC670BFC}"/>
          </ac:spMkLst>
        </pc:spChg>
        <pc:spChg chg="mod">
          <ac:chgData name="Shubhangi Sanyal" userId="39dff6b889cd96ed" providerId="LiveId" clId="{70882BFA-95F5-450D-AB03-87D5235AF2E8}" dt="2022-04-13T11:56:44.005" v="10" actId="207"/>
          <ac:spMkLst>
            <pc:docMk/>
            <pc:sldMk cId="0" sldId="256"/>
            <ac:spMk id="1426" creationId="{5DC9D8B6-4BC2-4E68-AF86-91463422D9FA}"/>
          </ac:spMkLst>
        </pc:spChg>
        <pc:spChg chg="mod">
          <ac:chgData name="Shubhangi Sanyal" userId="39dff6b889cd96ed" providerId="LiveId" clId="{70882BFA-95F5-450D-AB03-87D5235AF2E8}" dt="2022-04-13T11:56:44.005" v="10" actId="207"/>
          <ac:spMkLst>
            <pc:docMk/>
            <pc:sldMk cId="0" sldId="256"/>
            <ac:spMk id="1427" creationId="{96B21E9A-23A6-4540-9081-6EC4C95E3CAB}"/>
          </ac:spMkLst>
        </pc:spChg>
        <pc:spChg chg="mod">
          <ac:chgData name="Shubhangi Sanyal" userId="39dff6b889cd96ed" providerId="LiveId" clId="{70882BFA-95F5-450D-AB03-87D5235AF2E8}" dt="2022-04-13T11:56:44.005" v="10" actId="207"/>
          <ac:spMkLst>
            <pc:docMk/>
            <pc:sldMk cId="0" sldId="256"/>
            <ac:spMk id="1428" creationId="{49BCC457-098A-406C-97AB-1AD2A3CCE605}"/>
          </ac:spMkLst>
        </pc:spChg>
        <pc:spChg chg="mod">
          <ac:chgData name="Shubhangi Sanyal" userId="39dff6b889cd96ed" providerId="LiveId" clId="{70882BFA-95F5-450D-AB03-87D5235AF2E8}" dt="2022-04-13T11:56:44.005" v="10" actId="207"/>
          <ac:spMkLst>
            <pc:docMk/>
            <pc:sldMk cId="0" sldId="256"/>
            <ac:spMk id="1429" creationId="{91A55D11-92F7-4512-A738-1CC45E810EB6}"/>
          </ac:spMkLst>
        </pc:spChg>
        <pc:spChg chg="mod">
          <ac:chgData name="Shubhangi Sanyal" userId="39dff6b889cd96ed" providerId="LiveId" clId="{70882BFA-95F5-450D-AB03-87D5235AF2E8}" dt="2022-04-13T11:56:44.005" v="10" actId="207"/>
          <ac:spMkLst>
            <pc:docMk/>
            <pc:sldMk cId="0" sldId="256"/>
            <ac:spMk id="1430" creationId="{B56A1FF9-C439-490D-B444-ADACC364AEA7}"/>
          </ac:spMkLst>
        </pc:spChg>
        <pc:spChg chg="mod">
          <ac:chgData name="Shubhangi Sanyal" userId="39dff6b889cd96ed" providerId="LiveId" clId="{70882BFA-95F5-450D-AB03-87D5235AF2E8}" dt="2022-04-13T11:56:44.005" v="10" actId="207"/>
          <ac:spMkLst>
            <pc:docMk/>
            <pc:sldMk cId="0" sldId="256"/>
            <ac:spMk id="1431" creationId="{CAC149B0-D186-4051-B36B-E9197BEE35A4}"/>
          </ac:spMkLst>
        </pc:spChg>
        <pc:spChg chg="mod">
          <ac:chgData name="Shubhangi Sanyal" userId="39dff6b889cd96ed" providerId="LiveId" clId="{70882BFA-95F5-450D-AB03-87D5235AF2E8}" dt="2022-04-13T11:56:44.005" v="10" actId="207"/>
          <ac:spMkLst>
            <pc:docMk/>
            <pc:sldMk cId="0" sldId="256"/>
            <ac:spMk id="1432" creationId="{2F0C70E3-4E3A-46D5-B5BE-DA386FD0BBC2}"/>
          </ac:spMkLst>
        </pc:spChg>
        <pc:spChg chg="mod">
          <ac:chgData name="Shubhangi Sanyal" userId="39dff6b889cd96ed" providerId="LiveId" clId="{70882BFA-95F5-450D-AB03-87D5235AF2E8}" dt="2022-04-13T11:56:44.005" v="10" actId="207"/>
          <ac:spMkLst>
            <pc:docMk/>
            <pc:sldMk cId="0" sldId="256"/>
            <ac:spMk id="1433" creationId="{11BE2857-C171-47BA-86EA-1AB2B40F9012}"/>
          </ac:spMkLst>
        </pc:spChg>
        <pc:spChg chg="mod">
          <ac:chgData name="Shubhangi Sanyal" userId="39dff6b889cd96ed" providerId="LiveId" clId="{70882BFA-95F5-450D-AB03-87D5235AF2E8}" dt="2022-04-13T11:56:44.005" v="10" actId="207"/>
          <ac:spMkLst>
            <pc:docMk/>
            <pc:sldMk cId="0" sldId="256"/>
            <ac:spMk id="1434" creationId="{F395DDB0-1126-4E65-AE9A-353FD1C225D9}"/>
          </ac:spMkLst>
        </pc:spChg>
        <pc:spChg chg="mod">
          <ac:chgData name="Shubhangi Sanyal" userId="39dff6b889cd96ed" providerId="LiveId" clId="{70882BFA-95F5-450D-AB03-87D5235AF2E8}" dt="2022-04-13T11:56:44.005" v="10" actId="207"/>
          <ac:spMkLst>
            <pc:docMk/>
            <pc:sldMk cId="0" sldId="256"/>
            <ac:spMk id="1435" creationId="{EA4E50BC-0E59-4C28-B718-1D79674BF33F}"/>
          </ac:spMkLst>
        </pc:spChg>
        <pc:spChg chg="mod">
          <ac:chgData name="Shubhangi Sanyal" userId="39dff6b889cd96ed" providerId="LiveId" clId="{70882BFA-95F5-450D-AB03-87D5235AF2E8}" dt="2022-04-13T11:56:44.005" v="10" actId="207"/>
          <ac:spMkLst>
            <pc:docMk/>
            <pc:sldMk cId="0" sldId="256"/>
            <ac:spMk id="1436" creationId="{2843A074-1684-401D-9936-73252E1EE00C}"/>
          </ac:spMkLst>
        </pc:spChg>
        <pc:spChg chg="mod">
          <ac:chgData name="Shubhangi Sanyal" userId="39dff6b889cd96ed" providerId="LiveId" clId="{70882BFA-95F5-450D-AB03-87D5235AF2E8}" dt="2022-04-13T11:56:44.005" v="10" actId="207"/>
          <ac:spMkLst>
            <pc:docMk/>
            <pc:sldMk cId="0" sldId="256"/>
            <ac:spMk id="1437" creationId="{C9533E9A-25E1-4C63-BF27-3624B7049463}"/>
          </ac:spMkLst>
        </pc:spChg>
        <pc:spChg chg="mod">
          <ac:chgData name="Shubhangi Sanyal" userId="39dff6b889cd96ed" providerId="LiveId" clId="{70882BFA-95F5-450D-AB03-87D5235AF2E8}" dt="2022-04-13T11:56:44.005" v="10" actId="207"/>
          <ac:spMkLst>
            <pc:docMk/>
            <pc:sldMk cId="0" sldId="256"/>
            <ac:spMk id="1438" creationId="{289112B7-DC78-4CBE-A7DC-4532492829B6}"/>
          </ac:spMkLst>
        </pc:spChg>
        <pc:spChg chg="mod">
          <ac:chgData name="Shubhangi Sanyal" userId="39dff6b889cd96ed" providerId="LiveId" clId="{70882BFA-95F5-450D-AB03-87D5235AF2E8}" dt="2022-04-13T11:56:44.005" v="10" actId="207"/>
          <ac:spMkLst>
            <pc:docMk/>
            <pc:sldMk cId="0" sldId="256"/>
            <ac:spMk id="1439" creationId="{513C2028-6AA2-4E9F-A4E6-4A320065FA6A}"/>
          </ac:spMkLst>
        </pc:spChg>
        <pc:spChg chg="mod">
          <ac:chgData name="Shubhangi Sanyal" userId="39dff6b889cd96ed" providerId="LiveId" clId="{70882BFA-95F5-450D-AB03-87D5235AF2E8}" dt="2022-04-13T11:56:44.005" v="10" actId="207"/>
          <ac:spMkLst>
            <pc:docMk/>
            <pc:sldMk cId="0" sldId="256"/>
            <ac:spMk id="1440" creationId="{B9E13312-4A77-4535-9063-8033528F5F47}"/>
          </ac:spMkLst>
        </pc:spChg>
        <pc:spChg chg="mod">
          <ac:chgData name="Shubhangi Sanyal" userId="39dff6b889cd96ed" providerId="LiveId" clId="{70882BFA-95F5-450D-AB03-87D5235AF2E8}" dt="2022-04-13T11:56:44.005" v="10" actId="207"/>
          <ac:spMkLst>
            <pc:docMk/>
            <pc:sldMk cId="0" sldId="256"/>
            <ac:spMk id="1441" creationId="{4E43D54B-8A8D-400C-98B6-1CE284ADA377}"/>
          </ac:spMkLst>
        </pc:spChg>
        <pc:spChg chg="mod">
          <ac:chgData name="Shubhangi Sanyal" userId="39dff6b889cd96ed" providerId="LiveId" clId="{70882BFA-95F5-450D-AB03-87D5235AF2E8}" dt="2022-04-13T11:56:44.005" v="10" actId="207"/>
          <ac:spMkLst>
            <pc:docMk/>
            <pc:sldMk cId="0" sldId="256"/>
            <ac:spMk id="1442" creationId="{56F35F30-6E1B-43E1-95DC-89FB4846B0A5}"/>
          </ac:spMkLst>
        </pc:spChg>
        <pc:spChg chg="mod">
          <ac:chgData name="Shubhangi Sanyal" userId="39dff6b889cd96ed" providerId="LiveId" clId="{70882BFA-95F5-450D-AB03-87D5235AF2E8}" dt="2022-04-13T11:56:44.005" v="10" actId="207"/>
          <ac:spMkLst>
            <pc:docMk/>
            <pc:sldMk cId="0" sldId="256"/>
            <ac:spMk id="1443" creationId="{60491A7F-5E1D-4F9F-A8E6-79AF42AE500A}"/>
          </ac:spMkLst>
        </pc:spChg>
        <pc:spChg chg="mod">
          <ac:chgData name="Shubhangi Sanyal" userId="39dff6b889cd96ed" providerId="LiveId" clId="{70882BFA-95F5-450D-AB03-87D5235AF2E8}" dt="2022-04-13T11:56:44.005" v="10" actId="207"/>
          <ac:spMkLst>
            <pc:docMk/>
            <pc:sldMk cId="0" sldId="256"/>
            <ac:spMk id="1444" creationId="{A5013F2E-58E9-45A9-BEE4-4927A1EA8723}"/>
          </ac:spMkLst>
        </pc:spChg>
        <pc:spChg chg="mod">
          <ac:chgData name="Shubhangi Sanyal" userId="39dff6b889cd96ed" providerId="LiveId" clId="{70882BFA-95F5-450D-AB03-87D5235AF2E8}" dt="2022-04-13T11:56:44.005" v="10" actId="207"/>
          <ac:spMkLst>
            <pc:docMk/>
            <pc:sldMk cId="0" sldId="256"/>
            <ac:spMk id="1445" creationId="{39BF3B7D-3F85-4B68-93BF-58E04E107966}"/>
          </ac:spMkLst>
        </pc:spChg>
        <pc:spChg chg="mod">
          <ac:chgData name="Shubhangi Sanyal" userId="39dff6b889cd96ed" providerId="LiveId" clId="{70882BFA-95F5-450D-AB03-87D5235AF2E8}" dt="2022-04-13T11:56:44.005" v="10" actId="207"/>
          <ac:spMkLst>
            <pc:docMk/>
            <pc:sldMk cId="0" sldId="256"/>
            <ac:spMk id="1446" creationId="{1DAF7C66-A9EF-4BC5-9891-564D8E5462A1}"/>
          </ac:spMkLst>
        </pc:spChg>
        <pc:spChg chg="mod">
          <ac:chgData name="Shubhangi Sanyal" userId="39dff6b889cd96ed" providerId="LiveId" clId="{70882BFA-95F5-450D-AB03-87D5235AF2E8}" dt="2022-04-13T11:56:44.005" v="10" actId="207"/>
          <ac:spMkLst>
            <pc:docMk/>
            <pc:sldMk cId="0" sldId="256"/>
            <ac:spMk id="1447" creationId="{8E1FE81D-0EC7-4C47-9B2B-7D9D2A56B82B}"/>
          </ac:spMkLst>
        </pc:spChg>
        <pc:spChg chg="mod">
          <ac:chgData name="Shubhangi Sanyal" userId="39dff6b889cd96ed" providerId="LiveId" clId="{70882BFA-95F5-450D-AB03-87D5235AF2E8}" dt="2022-04-13T11:56:44.005" v="10" actId="207"/>
          <ac:spMkLst>
            <pc:docMk/>
            <pc:sldMk cId="0" sldId="256"/>
            <ac:spMk id="1448" creationId="{66B51BC1-07D2-40E7-AC0D-D943D5CA9690}"/>
          </ac:spMkLst>
        </pc:spChg>
        <pc:spChg chg="mod">
          <ac:chgData name="Shubhangi Sanyal" userId="39dff6b889cd96ed" providerId="LiveId" clId="{70882BFA-95F5-450D-AB03-87D5235AF2E8}" dt="2022-04-13T11:56:44.005" v="10" actId="207"/>
          <ac:spMkLst>
            <pc:docMk/>
            <pc:sldMk cId="0" sldId="256"/>
            <ac:spMk id="1449" creationId="{947D1902-DF5D-4EFF-BCFD-BB06B35B7766}"/>
          </ac:spMkLst>
        </pc:spChg>
        <pc:spChg chg="mod">
          <ac:chgData name="Shubhangi Sanyal" userId="39dff6b889cd96ed" providerId="LiveId" clId="{70882BFA-95F5-450D-AB03-87D5235AF2E8}" dt="2022-04-13T11:56:44.005" v="10" actId="207"/>
          <ac:spMkLst>
            <pc:docMk/>
            <pc:sldMk cId="0" sldId="256"/>
            <ac:spMk id="1450" creationId="{BDB3FD72-BE81-4E3C-BE58-6A7CB933E3DF}"/>
          </ac:spMkLst>
        </pc:spChg>
        <pc:spChg chg="mod">
          <ac:chgData name="Shubhangi Sanyal" userId="39dff6b889cd96ed" providerId="LiveId" clId="{70882BFA-95F5-450D-AB03-87D5235AF2E8}" dt="2022-04-13T11:56:44.005" v="10" actId="207"/>
          <ac:spMkLst>
            <pc:docMk/>
            <pc:sldMk cId="0" sldId="256"/>
            <ac:spMk id="1451" creationId="{B8DE5BC6-E319-4D23-A6BE-884CAC355DE6}"/>
          </ac:spMkLst>
        </pc:spChg>
        <pc:spChg chg="mod">
          <ac:chgData name="Shubhangi Sanyal" userId="39dff6b889cd96ed" providerId="LiveId" clId="{70882BFA-95F5-450D-AB03-87D5235AF2E8}" dt="2022-04-13T11:56:44.005" v="10" actId="207"/>
          <ac:spMkLst>
            <pc:docMk/>
            <pc:sldMk cId="0" sldId="256"/>
            <ac:spMk id="1452" creationId="{5F99DA84-AB2B-4171-A8F2-E24D4BF588C9}"/>
          </ac:spMkLst>
        </pc:spChg>
        <pc:spChg chg="mod">
          <ac:chgData name="Shubhangi Sanyal" userId="39dff6b889cd96ed" providerId="LiveId" clId="{70882BFA-95F5-450D-AB03-87D5235AF2E8}" dt="2022-04-13T11:56:44.005" v="10" actId="207"/>
          <ac:spMkLst>
            <pc:docMk/>
            <pc:sldMk cId="0" sldId="256"/>
            <ac:spMk id="1453" creationId="{D4FF304F-B074-4FBE-84D5-F3991C1F2E4E}"/>
          </ac:spMkLst>
        </pc:spChg>
        <pc:spChg chg="mod">
          <ac:chgData name="Shubhangi Sanyal" userId="39dff6b889cd96ed" providerId="LiveId" clId="{70882BFA-95F5-450D-AB03-87D5235AF2E8}" dt="2022-04-13T11:56:44.005" v="10" actId="207"/>
          <ac:spMkLst>
            <pc:docMk/>
            <pc:sldMk cId="0" sldId="256"/>
            <ac:spMk id="1454" creationId="{F31C3E4E-70ED-40CB-BA35-070AE9D58BF5}"/>
          </ac:spMkLst>
        </pc:spChg>
        <pc:spChg chg="mod">
          <ac:chgData name="Shubhangi Sanyal" userId="39dff6b889cd96ed" providerId="LiveId" clId="{70882BFA-95F5-450D-AB03-87D5235AF2E8}" dt="2022-04-13T11:56:44.005" v="10" actId="207"/>
          <ac:spMkLst>
            <pc:docMk/>
            <pc:sldMk cId="0" sldId="256"/>
            <ac:spMk id="1455" creationId="{56409B7F-AF66-4BE4-8FEB-84488DBC5916}"/>
          </ac:spMkLst>
        </pc:spChg>
        <pc:spChg chg="mod">
          <ac:chgData name="Shubhangi Sanyal" userId="39dff6b889cd96ed" providerId="LiveId" clId="{70882BFA-95F5-450D-AB03-87D5235AF2E8}" dt="2022-04-13T11:56:44.005" v="10" actId="207"/>
          <ac:spMkLst>
            <pc:docMk/>
            <pc:sldMk cId="0" sldId="256"/>
            <ac:spMk id="1456" creationId="{93910968-057B-4213-8892-3AFFFAEAE6FA}"/>
          </ac:spMkLst>
        </pc:spChg>
        <pc:spChg chg="mod">
          <ac:chgData name="Shubhangi Sanyal" userId="39dff6b889cd96ed" providerId="LiveId" clId="{70882BFA-95F5-450D-AB03-87D5235AF2E8}" dt="2022-04-13T11:56:44.005" v="10" actId="207"/>
          <ac:spMkLst>
            <pc:docMk/>
            <pc:sldMk cId="0" sldId="256"/>
            <ac:spMk id="1457" creationId="{89893AEE-B5FB-406B-8228-B7934649B0E7}"/>
          </ac:spMkLst>
        </pc:spChg>
        <pc:spChg chg="mod">
          <ac:chgData name="Shubhangi Sanyal" userId="39dff6b889cd96ed" providerId="LiveId" clId="{70882BFA-95F5-450D-AB03-87D5235AF2E8}" dt="2022-04-13T11:56:44.005" v="10" actId="207"/>
          <ac:spMkLst>
            <pc:docMk/>
            <pc:sldMk cId="0" sldId="256"/>
            <ac:spMk id="1458" creationId="{36F4AD97-8161-4506-BBB8-1DF5B05C66FC}"/>
          </ac:spMkLst>
        </pc:spChg>
        <pc:spChg chg="mod">
          <ac:chgData name="Shubhangi Sanyal" userId="39dff6b889cd96ed" providerId="LiveId" clId="{70882BFA-95F5-450D-AB03-87D5235AF2E8}" dt="2022-04-13T11:56:44.005" v="10" actId="207"/>
          <ac:spMkLst>
            <pc:docMk/>
            <pc:sldMk cId="0" sldId="256"/>
            <ac:spMk id="1459" creationId="{702E935D-1B6E-4A41-B59D-7F621F2E0C2B}"/>
          </ac:spMkLst>
        </pc:spChg>
        <pc:spChg chg="mod">
          <ac:chgData name="Shubhangi Sanyal" userId="39dff6b889cd96ed" providerId="LiveId" clId="{70882BFA-95F5-450D-AB03-87D5235AF2E8}" dt="2022-04-13T11:56:44.005" v="10" actId="207"/>
          <ac:spMkLst>
            <pc:docMk/>
            <pc:sldMk cId="0" sldId="256"/>
            <ac:spMk id="1460" creationId="{ACCDCF6A-E137-4CFB-8C87-EB5021C330BC}"/>
          </ac:spMkLst>
        </pc:spChg>
        <pc:spChg chg="mod">
          <ac:chgData name="Shubhangi Sanyal" userId="39dff6b889cd96ed" providerId="LiveId" clId="{70882BFA-95F5-450D-AB03-87D5235AF2E8}" dt="2022-04-13T11:56:44.005" v="10" actId="207"/>
          <ac:spMkLst>
            <pc:docMk/>
            <pc:sldMk cId="0" sldId="256"/>
            <ac:spMk id="1461" creationId="{12C0ED0C-39D7-42FC-9AA2-1D661EA9FBBF}"/>
          </ac:spMkLst>
        </pc:spChg>
        <pc:spChg chg="mod">
          <ac:chgData name="Shubhangi Sanyal" userId="39dff6b889cd96ed" providerId="LiveId" clId="{70882BFA-95F5-450D-AB03-87D5235AF2E8}" dt="2022-04-13T11:56:44.005" v="10" actId="207"/>
          <ac:spMkLst>
            <pc:docMk/>
            <pc:sldMk cId="0" sldId="256"/>
            <ac:spMk id="1462" creationId="{49261C11-63DC-4463-8AAA-A4A1FD74BF80}"/>
          </ac:spMkLst>
        </pc:spChg>
        <pc:spChg chg="mod">
          <ac:chgData name="Shubhangi Sanyal" userId="39dff6b889cd96ed" providerId="LiveId" clId="{70882BFA-95F5-450D-AB03-87D5235AF2E8}" dt="2022-04-13T11:56:44.005" v="10" actId="207"/>
          <ac:spMkLst>
            <pc:docMk/>
            <pc:sldMk cId="0" sldId="256"/>
            <ac:spMk id="1463" creationId="{897212AB-3E5C-4C61-8B9B-DBB3384F0AC9}"/>
          </ac:spMkLst>
        </pc:spChg>
        <pc:spChg chg="mod">
          <ac:chgData name="Shubhangi Sanyal" userId="39dff6b889cd96ed" providerId="LiveId" clId="{70882BFA-95F5-450D-AB03-87D5235AF2E8}" dt="2022-04-13T11:56:44.005" v="10" actId="207"/>
          <ac:spMkLst>
            <pc:docMk/>
            <pc:sldMk cId="0" sldId="256"/>
            <ac:spMk id="1464" creationId="{3263AA61-EBEA-4E46-B421-5D10FA5F587B}"/>
          </ac:spMkLst>
        </pc:spChg>
        <pc:spChg chg="mod">
          <ac:chgData name="Shubhangi Sanyal" userId="39dff6b889cd96ed" providerId="LiveId" clId="{70882BFA-95F5-450D-AB03-87D5235AF2E8}" dt="2022-04-13T11:56:44.005" v="10" actId="207"/>
          <ac:spMkLst>
            <pc:docMk/>
            <pc:sldMk cId="0" sldId="256"/>
            <ac:spMk id="1465" creationId="{5C3F4154-759E-464B-8569-DA3410949751}"/>
          </ac:spMkLst>
        </pc:spChg>
        <pc:spChg chg="mod">
          <ac:chgData name="Shubhangi Sanyal" userId="39dff6b889cd96ed" providerId="LiveId" clId="{70882BFA-95F5-450D-AB03-87D5235AF2E8}" dt="2022-04-13T11:56:44.005" v="10" actId="207"/>
          <ac:spMkLst>
            <pc:docMk/>
            <pc:sldMk cId="0" sldId="256"/>
            <ac:spMk id="1466" creationId="{34AF5FD9-F895-499A-AD43-93A0ECF6F201}"/>
          </ac:spMkLst>
        </pc:spChg>
        <pc:spChg chg="mod">
          <ac:chgData name="Shubhangi Sanyal" userId="39dff6b889cd96ed" providerId="LiveId" clId="{70882BFA-95F5-450D-AB03-87D5235AF2E8}" dt="2022-04-13T11:56:44.005" v="10" actId="207"/>
          <ac:spMkLst>
            <pc:docMk/>
            <pc:sldMk cId="0" sldId="256"/>
            <ac:spMk id="1467" creationId="{8DCB9046-367A-4EE5-AFBF-48FCE1EF065A}"/>
          </ac:spMkLst>
        </pc:spChg>
        <pc:spChg chg="mod">
          <ac:chgData name="Shubhangi Sanyal" userId="39dff6b889cd96ed" providerId="LiveId" clId="{70882BFA-95F5-450D-AB03-87D5235AF2E8}" dt="2022-04-13T11:56:44.005" v="10" actId="207"/>
          <ac:spMkLst>
            <pc:docMk/>
            <pc:sldMk cId="0" sldId="256"/>
            <ac:spMk id="1468" creationId="{7F6DE066-8BAB-4602-BA97-611949A0251F}"/>
          </ac:spMkLst>
        </pc:spChg>
        <pc:spChg chg="mod">
          <ac:chgData name="Shubhangi Sanyal" userId="39dff6b889cd96ed" providerId="LiveId" clId="{70882BFA-95F5-450D-AB03-87D5235AF2E8}" dt="2022-04-13T11:56:44.005" v="10" actId="207"/>
          <ac:spMkLst>
            <pc:docMk/>
            <pc:sldMk cId="0" sldId="256"/>
            <ac:spMk id="1469" creationId="{F695466E-F604-4C79-8B33-42658BC70799}"/>
          </ac:spMkLst>
        </pc:spChg>
        <pc:spChg chg="mod">
          <ac:chgData name="Shubhangi Sanyal" userId="39dff6b889cd96ed" providerId="LiveId" clId="{70882BFA-95F5-450D-AB03-87D5235AF2E8}" dt="2022-04-13T11:56:44.005" v="10" actId="207"/>
          <ac:spMkLst>
            <pc:docMk/>
            <pc:sldMk cId="0" sldId="256"/>
            <ac:spMk id="1470" creationId="{E5BB1EBE-CE34-49EE-8E2F-58156E98E2DB}"/>
          </ac:spMkLst>
        </pc:spChg>
        <pc:spChg chg="mod">
          <ac:chgData name="Shubhangi Sanyal" userId="39dff6b889cd96ed" providerId="LiveId" clId="{70882BFA-95F5-450D-AB03-87D5235AF2E8}" dt="2022-04-13T11:56:44.005" v="10" actId="207"/>
          <ac:spMkLst>
            <pc:docMk/>
            <pc:sldMk cId="0" sldId="256"/>
            <ac:spMk id="1471" creationId="{AFBC4774-B448-46C7-83E0-81860971E660}"/>
          </ac:spMkLst>
        </pc:spChg>
        <pc:spChg chg="mod">
          <ac:chgData name="Shubhangi Sanyal" userId="39dff6b889cd96ed" providerId="LiveId" clId="{70882BFA-95F5-450D-AB03-87D5235AF2E8}" dt="2022-04-13T11:56:44.005" v="10" actId="207"/>
          <ac:spMkLst>
            <pc:docMk/>
            <pc:sldMk cId="0" sldId="256"/>
            <ac:spMk id="1472" creationId="{53ABF23C-1953-4B64-9910-A4F8DDE68CEA}"/>
          </ac:spMkLst>
        </pc:spChg>
        <pc:spChg chg="mod">
          <ac:chgData name="Shubhangi Sanyal" userId="39dff6b889cd96ed" providerId="LiveId" clId="{70882BFA-95F5-450D-AB03-87D5235AF2E8}" dt="2022-04-13T11:56:44.005" v="10" actId="207"/>
          <ac:spMkLst>
            <pc:docMk/>
            <pc:sldMk cId="0" sldId="256"/>
            <ac:spMk id="1473" creationId="{3CDA3D87-B8CE-4416-970B-8BCC231906A6}"/>
          </ac:spMkLst>
        </pc:spChg>
        <pc:spChg chg="mod">
          <ac:chgData name="Shubhangi Sanyal" userId="39dff6b889cd96ed" providerId="LiveId" clId="{70882BFA-95F5-450D-AB03-87D5235AF2E8}" dt="2022-04-13T11:56:44.005" v="10" actId="207"/>
          <ac:spMkLst>
            <pc:docMk/>
            <pc:sldMk cId="0" sldId="256"/>
            <ac:spMk id="1474" creationId="{1A731D4E-9873-4928-8243-19EB51D93359}"/>
          </ac:spMkLst>
        </pc:spChg>
        <pc:spChg chg="mod">
          <ac:chgData name="Shubhangi Sanyal" userId="39dff6b889cd96ed" providerId="LiveId" clId="{70882BFA-95F5-450D-AB03-87D5235AF2E8}" dt="2022-04-13T11:56:44.005" v="10" actId="207"/>
          <ac:spMkLst>
            <pc:docMk/>
            <pc:sldMk cId="0" sldId="256"/>
            <ac:spMk id="1475" creationId="{3F52106E-2EC9-4BDC-899A-DF87B0644F19}"/>
          </ac:spMkLst>
        </pc:spChg>
        <pc:spChg chg="mod">
          <ac:chgData name="Shubhangi Sanyal" userId="39dff6b889cd96ed" providerId="LiveId" clId="{70882BFA-95F5-450D-AB03-87D5235AF2E8}" dt="2022-04-13T11:56:44.005" v="10" actId="207"/>
          <ac:spMkLst>
            <pc:docMk/>
            <pc:sldMk cId="0" sldId="256"/>
            <ac:spMk id="1476" creationId="{0C732D48-C3A1-4B71-867C-3E3946C7B06F}"/>
          </ac:spMkLst>
        </pc:spChg>
        <pc:spChg chg="mod">
          <ac:chgData name="Shubhangi Sanyal" userId="39dff6b889cd96ed" providerId="LiveId" clId="{70882BFA-95F5-450D-AB03-87D5235AF2E8}" dt="2022-04-13T11:56:44.005" v="10" actId="207"/>
          <ac:spMkLst>
            <pc:docMk/>
            <pc:sldMk cId="0" sldId="256"/>
            <ac:spMk id="1477" creationId="{DE50C662-EF33-4EB7-8299-1CD90079A906}"/>
          </ac:spMkLst>
        </pc:spChg>
        <pc:spChg chg="mod">
          <ac:chgData name="Shubhangi Sanyal" userId="39dff6b889cd96ed" providerId="LiveId" clId="{70882BFA-95F5-450D-AB03-87D5235AF2E8}" dt="2022-04-13T11:56:44.005" v="10" actId="207"/>
          <ac:spMkLst>
            <pc:docMk/>
            <pc:sldMk cId="0" sldId="256"/>
            <ac:spMk id="1478" creationId="{5FBA7FB4-A98B-45B8-9FD3-77CF6652D231}"/>
          </ac:spMkLst>
        </pc:spChg>
        <pc:spChg chg="mod">
          <ac:chgData name="Shubhangi Sanyal" userId="39dff6b889cd96ed" providerId="LiveId" clId="{70882BFA-95F5-450D-AB03-87D5235AF2E8}" dt="2022-04-13T11:56:44.005" v="10" actId="207"/>
          <ac:spMkLst>
            <pc:docMk/>
            <pc:sldMk cId="0" sldId="256"/>
            <ac:spMk id="1479" creationId="{267A7301-5328-4117-BA52-67EFA5953E71}"/>
          </ac:spMkLst>
        </pc:spChg>
        <pc:spChg chg="mod">
          <ac:chgData name="Shubhangi Sanyal" userId="39dff6b889cd96ed" providerId="LiveId" clId="{70882BFA-95F5-450D-AB03-87D5235AF2E8}" dt="2022-04-13T11:56:44.005" v="10" actId="207"/>
          <ac:spMkLst>
            <pc:docMk/>
            <pc:sldMk cId="0" sldId="256"/>
            <ac:spMk id="1480" creationId="{FD01664B-E785-4401-B88D-6556F4427D13}"/>
          </ac:spMkLst>
        </pc:spChg>
        <pc:spChg chg="mod">
          <ac:chgData name="Shubhangi Sanyal" userId="39dff6b889cd96ed" providerId="LiveId" clId="{70882BFA-95F5-450D-AB03-87D5235AF2E8}" dt="2022-04-13T11:56:44.005" v="10" actId="207"/>
          <ac:spMkLst>
            <pc:docMk/>
            <pc:sldMk cId="0" sldId="256"/>
            <ac:spMk id="1481" creationId="{7FF4F526-B654-497D-8520-AA5B9C24A266}"/>
          </ac:spMkLst>
        </pc:spChg>
        <pc:spChg chg="mod">
          <ac:chgData name="Shubhangi Sanyal" userId="39dff6b889cd96ed" providerId="LiveId" clId="{70882BFA-95F5-450D-AB03-87D5235AF2E8}" dt="2022-04-13T11:56:44.005" v="10" actId="207"/>
          <ac:spMkLst>
            <pc:docMk/>
            <pc:sldMk cId="0" sldId="256"/>
            <ac:spMk id="1482" creationId="{8E616AB0-E406-4FB3-8C33-A845B2F2D590}"/>
          </ac:spMkLst>
        </pc:spChg>
        <pc:spChg chg="mod">
          <ac:chgData name="Shubhangi Sanyal" userId="39dff6b889cd96ed" providerId="LiveId" clId="{70882BFA-95F5-450D-AB03-87D5235AF2E8}" dt="2022-04-13T11:56:44.005" v="10" actId="207"/>
          <ac:spMkLst>
            <pc:docMk/>
            <pc:sldMk cId="0" sldId="256"/>
            <ac:spMk id="1483" creationId="{5E8BF15E-9EBE-4A4E-964D-C38245EDCD12}"/>
          </ac:spMkLst>
        </pc:spChg>
        <pc:spChg chg="mod">
          <ac:chgData name="Shubhangi Sanyal" userId="39dff6b889cd96ed" providerId="LiveId" clId="{70882BFA-95F5-450D-AB03-87D5235AF2E8}" dt="2022-04-13T11:56:44.005" v="10" actId="207"/>
          <ac:spMkLst>
            <pc:docMk/>
            <pc:sldMk cId="0" sldId="256"/>
            <ac:spMk id="1484" creationId="{A1F2F799-7F1B-4E6B-9FA2-951689BF3338}"/>
          </ac:spMkLst>
        </pc:spChg>
        <pc:spChg chg="mod">
          <ac:chgData name="Shubhangi Sanyal" userId="39dff6b889cd96ed" providerId="LiveId" clId="{70882BFA-95F5-450D-AB03-87D5235AF2E8}" dt="2022-04-13T11:56:44.005" v="10" actId="207"/>
          <ac:spMkLst>
            <pc:docMk/>
            <pc:sldMk cId="0" sldId="256"/>
            <ac:spMk id="1485" creationId="{99E815E6-C5CF-4377-B509-D365166D8807}"/>
          </ac:spMkLst>
        </pc:spChg>
        <pc:spChg chg="mod">
          <ac:chgData name="Shubhangi Sanyal" userId="39dff6b889cd96ed" providerId="LiveId" clId="{70882BFA-95F5-450D-AB03-87D5235AF2E8}" dt="2022-04-13T11:56:44.005" v="10" actId="207"/>
          <ac:spMkLst>
            <pc:docMk/>
            <pc:sldMk cId="0" sldId="256"/>
            <ac:spMk id="1486" creationId="{97CDAB49-CFBA-41DA-BD95-9AA1E4C4D8A4}"/>
          </ac:spMkLst>
        </pc:spChg>
        <pc:spChg chg="mod">
          <ac:chgData name="Shubhangi Sanyal" userId="39dff6b889cd96ed" providerId="LiveId" clId="{70882BFA-95F5-450D-AB03-87D5235AF2E8}" dt="2022-04-13T11:56:44.005" v="10" actId="207"/>
          <ac:spMkLst>
            <pc:docMk/>
            <pc:sldMk cId="0" sldId="256"/>
            <ac:spMk id="1487" creationId="{F2C18B46-7BEA-4ECD-BE96-F55789200482}"/>
          </ac:spMkLst>
        </pc:spChg>
        <pc:spChg chg="mod">
          <ac:chgData name="Shubhangi Sanyal" userId="39dff6b889cd96ed" providerId="LiveId" clId="{70882BFA-95F5-450D-AB03-87D5235AF2E8}" dt="2022-04-13T11:56:44.005" v="10" actId="207"/>
          <ac:spMkLst>
            <pc:docMk/>
            <pc:sldMk cId="0" sldId="256"/>
            <ac:spMk id="1488" creationId="{5470DF53-39D4-44AA-A0D6-81F797080E3A}"/>
          </ac:spMkLst>
        </pc:spChg>
        <pc:spChg chg="mod">
          <ac:chgData name="Shubhangi Sanyal" userId="39dff6b889cd96ed" providerId="LiveId" clId="{70882BFA-95F5-450D-AB03-87D5235AF2E8}" dt="2022-04-13T11:56:44.005" v="10" actId="207"/>
          <ac:spMkLst>
            <pc:docMk/>
            <pc:sldMk cId="0" sldId="256"/>
            <ac:spMk id="1489" creationId="{7F4FFF05-5853-4A1C-9405-923C90CF3B19}"/>
          </ac:spMkLst>
        </pc:spChg>
        <pc:spChg chg="mod">
          <ac:chgData name="Shubhangi Sanyal" userId="39dff6b889cd96ed" providerId="LiveId" clId="{70882BFA-95F5-450D-AB03-87D5235AF2E8}" dt="2022-04-13T11:56:44.005" v="10" actId="207"/>
          <ac:spMkLst>
            <pc:docMk/>
            <pc:sldMk cId="0" sldId="256"/>
            <ac:spMk id="1490" creationId="{AB33503A-38ED-404D-871A-77BBFFED00D3}"/>
          </ac:spMkLst>
        </pc:spChg>
        <pc:spChg chg="mod">
          <ac:chgData name="Shubhangi Sanyal" userId="39dff6b889cd96ed" providerId="LiveId" clId="{70882BFA-95F5-450D-AB03-87D5235AF2E8}" dt="2022-04-13T11:56:44.005" v="10" actId="207"/>
          <ac:spMkLst>
            <pc:docMk/>
            <pc:sldMk cId="0" sldId="256"/>
            <ac:spMk id="1491" creationId="{5B41B81F-6E37-4759-BF5B-CCE9800D8DB9}"/>
          </ac:spMkLst>
        </pc:spChg>
        <pc:spChg chg="mod">
          <ac:chgData name="Shubhangi Sanyal" userId="39dff6b889cd96ed" providerId="LiveId" clId="{70882BFA-95F5-450D-AB03-87D5235AF2E8}" dt="2022-04-13T11:56:44.005" v="10" actId="207"/>
          <ac:spMkLst>
            <pc:docMk/>
            <pc:sldMk cId="0" sldId="256"/>
            <ac:spMk id="1492" creationId="{E9B3091D-21DA-492E-991F-183E6CC82A3F}"/>
          </ac:spMkLst>
        </pc:spChg>
        <pc:spChg chg="mod">
          <ac:chgData name="Shubhangi Sanyal" userId="39dff6b889cd96ed" providerId="LiveId" clId="{70882BFA-95F5-450D-AB03-87D5235AF2E8}" dt="2022-04-13T11:56:44.005" v="10" actId="207"/>
          <ac:spMkLst>
            <pc:docMk/>
            <pc:sldMk cId="0" sldId="256"/>
            <ac:spMk id="1493" creationId="{EEF3CF11-4F0E-452E-94D2-B4737E532BFB}"/>
          </ac:spMkLst>
        </pc:spChg>
        <pc:spChg chg="mod">
          <ac:chgData name="Shubhangi Sanyal" userId="39dff6b889cd96ed" providerId="LiveId" clId="{70882BFA-95F5-450D-AB03-87D5235AF2E8}" dt="2022-04-13T11:56:44.005" v="10" actId="207"/>
          <ac:spMkLst>
            <pc:docMk/>
            <pc:sldMk cId="0" sldId="256"/>
            <ac:spMk id="1494" creationId="{04FF42BB-410B-4759-A83C-A36B4B3260A4}"/>
          </ac:spMkLst>
        </pc:spChg>
        <pc:spChg chg="mod">
          <ac:chgData name="Shubhangi Sanyal" userId="39dff6b889cd96ed" providerId="LiveId" clId="{70882BFA-95F5-450D-AB03-87D5235AF2E8}" dt="2022-04-13T11:56:44.005" v="10" actId="207"/>
          <ac:spMkLst>
            <pc:docMk/>
            <pc:sldMk cId="0" sldId="256"/>
            <ac:spMk id="1495" creationId="{BD859D6E-E702-4F41-B70F-D1A6C463784F}"/>
          </ac:spMkLst>
        </pc:spChg>
        <pc:spChg chg="mod">
          <ac:chgData name="Shubhangi Sanyal" userId="39dff6b889cd96ed" providerId="LiveId" clId="{70882BFA-95F5-450D-AB03-87D5235AF2E8}" dt="2022-04-13T11:56:44.005" v="10" actId="207"/>
          <ac:spMkLst>
            <pc:docMk/>
            <pc:sldMk cId="0" sldId="256"/>
            <ac:spMk id="1496" creationId="{9B225549-D2EE-4439-A9EC-BA6254CCA226}"/>
          </ac:spMkLst>
        </pc:spChg>
        <pc:spChg chg="mod">
          <ac:chgData name="Shubhangi Sanyal" userId="39dff6b889cd96ed" providerId="LiveId" clId="{70882BFA-95F5-450D-AB03-87D5235AF2E8}" dt="2022-04-13T11:56:44.005" v="10" actId="207"/>
          <ac:spMkLst>
            <pc:docMk/>
            <pc:sldMk cId="0" sldId="256"/>
            <ac:spMk id="1497" creationId="{686BD6E8-F7AC-48AB-B52D-CBAB2768AA44}"/>
          </ac:spMkLst>
        </pc:spChg>
        <pc:spChg chg="mod">
          <ac:chgData name="Shubhangi Sanyal" userId="39dff6b889cd96ed" providerId="LiveId" clId="{70882BFA-95F5-450D-AB03-87D5235AF2E8}" dt="2022-04-13T11:56:44.005" v="10" actId="207"/>
          <ac:spMkLst>
            <pc:docMk/>
            <pc:sldMk cId="0" sldId="256"/>
            <ac:spMk id="1498" creationId="{4075CBE8-5AEE-4820-99E2-65AC082D18E4}"/>
          </ac:spMkLst>
        </pc:spChg>
        <pc:spChg chg="mod">
          <ac:chgData name="Shubhangi Sanyal" userId="39dff6b889cd96ed" providerId="LiveId" clId="{70882BFA-95F5-450D-AB03-87D5235AF2E8}" dt="2022-04-13T11:56:44.005" v="10" actId="207"/>
          <ac:spMkLst>
            <pc:docMk/>
            <pc:sldMk cId="0" sldId="256"/>
            <ac:spMk id="1499" creationId="{9A4BC088-A024-41EB-9072-707CD0F09A07}"/>
          </ac:spMkLst>
        </pc:spChg>
        <pc:spChg chg="mod">
          <ac:chgData name="Shubhangi Sanyal" userId="39dff6b889cd96ed" providerId="LiveId" clId="{70882BFA-95F5-450D-AB03-87D5235AF2E8}" dt="2022-04-13T11:56:44.005" v="10" actId="207"/>
          <ac:spMkLst>
            <pc:docMk/>
            <pc:sldMk cId="0" sldId="256"/>
            <ac:spMk id="1500" creationId="{81E1601B-E031-41C3-9EE9-6E81395D2F55}"/>
          </ac:spMkLst>
        </pc:spChg>
        <pc:spChg chg="mod">
          <ac:chgData name="Shubhangi Sanyal" userId="39dff6b889cd96ed" providerId="LiveId" clId="{70882BFA-95F5-450D-AB03-87D5235AF2E8}" dt="2022-04-13T11:56:44.005" v="10" actId="207"/>
          <ac:spMkLst>
            <pc:docMk/>
            <pc:sldMk cId="0" sldId="256"/>
            <ac:spMk id="1501" creationId="{332239A8-1C41-4D1A-813B-FD3DA7ECF0D0}"/>
          </ac:spMkLst>
        </pc:spChg>
        <pc:spChg chg="mod">
          <ac:chgData name="Shubhangi Sanyal" userId="39dff6b889cd96ed" providerId="LiveId" clId="{70882BFA-95F5-450D-AB03-87D5235AF2E8}" dt="2022-04-13T11:56:44.005" v="10" actId="207"/>
          <ac:spMkLst>
            <pc:docMk/>
            <pc:sldMk cId="0" sldId="256"/>
            <ac:spMk id="1502" creationId="{29098F56-D299-4E06-88A0-19424DA26352}"/>
          </ac:spMkLst>
        </pc:spChg>
        <pc:spChg chg="mod">
          <ac:chgData name="Shubhangi Sanyal" userId="39dff6b889cd96ed" providerId="LiveId" clId="{70882BFA-95F5-450D-AB03-87D5235AF2E8}" dt="2022-04-13T11:56:44.005" v="10" actId="207"/>
          <ac:spMkLst>
            <pc:docMk/>
            <pc:sldMk cId="0" sldId="256"/>
            <ac:spMk id="1503" creationId="{767E0C78-46BD-4665-8BE0-85A20CE37D38}"/>
          </ac:spMkLst>
        </pc:spChg>
        <pc:spChg chg="mod">
          <ac:chgData name="Shubhangi Sanyal" userId="39dff6b889cd96ed" providerId="LiveId" clId="{70882BFA-95F5-450D-AB03-87D5235AF2E8}" dt="2022-04-13T11:56:44.005" v="10" actId="207"/>
          <ac:spMkLst>
            <pc:docMk/>
            <pc:sldMk cId="0" sldId="256"/>
            <ac:spMk id="1504" creationId="{626940EB-5DF2-4357-8E1A-E213D2BDCB9B}"/>
          </ac:spMkLst>
        </pc:spChg>
        <pc:spChg chg="mod">
          <ac:chgData name="Shubhangi Sanyal" userId="39dff6b889cd96ed" providerId="LiveId" clId="{70882BFA-95F5-450D-AB03-87D5235AF2E8}" dt="2022-04-13T11:56:44.005" v="10" actId="207"/>
          <ac:spMkLst>
            <pc:docMk/>
            <pc:sldMk cId="0" sldId="256"/>
            <ac:spMk id="1505" creationId="{FE03589C-6CA7-49C1-B791-ECE17C69E0EF}"/>
          </ac:spMkLst>
        </pc:spChg>
        <pc:spChg chg="mod">
          <ac:chgData name="Shubhangi Sanyal" userId="39dff6b889cd96ed" providerId="LiveId" clId="{70882BFA-95F5-450D-AB03-87D5235AF2E8}" dt="2022-04-13T11:56:44.005" v="10" actId="207"/>
          <ac:spMkLst>
            <pc:docMk/>
            <pc:sldMk cId="0" sldId="256"/>
            <ac:spMk id="1506" creationId="{6A2670E9-C89D-443C-A5B1-6EF72DF25187}"/>
          </ac:spMkLst>
        </pc:spChg>
        <pc:spChg chg="mod">
          <ac:chgData name="Shubhangi Sanyal" userId="39dff6b889cd96ed" providerId="LiveId" clId="{70882BFA-95F5-450D-AB03-87D5235AF2E8}" dt="2022-04-13T11:56:44.005" v="10" actId="207"/>
          <ac:spMkLst>
            <pc:docMk/>
            <pc:sldMk cId="0" sldId="256"/>
            <ac:spMk id="1507" creationId="{CDC1D468-FCAB-48B2-9439-773748E84BA1}"/>
          </ac:spMkLst>
        </pc:spChg>
        <pc:spChg chg="mod">
          <ac:chgData name="Shubhangi Sanyal" userId="39dff6b889cd96ed" providerId="LiveId" clId="{70882BFA-95F5-450D-AB03-87D5235AF2E8}" dt="2022-04-13T11:56:44.005" v="10" actId="207"/>
          <ac:spMkLst>
            <pc:docMk/>
            <pc:sldMk cId="0" sldId="256"/>
            <ac:spMk id="1508" creationId="{0FE76B50-39D8-41EE-96F2-A3CDA8A71D82}"/>
          </ac:spMkLst>
        </pc:spChg>
        <pc:spChg chg="mod">
          <ac:chgData name="Shubhangi Sanyal" userId="39dff6b889cd96ed" providerId="LiveId" clId="{70882BFA-95F5-450D-AB03-87D5235AF2E8}" dt="2022-04-13T11:56:44.005" v="10" actId="207"/>
          <ac:spMkLst>
            <pc:docMk/>
            <pc:sldMk cId="0" sldId="256"/>
            <ac:spMk id="1509" creationId="{1EFEAD96-B2C1-43ED-A2FB-49EEAB632611}"/>
          </ac:spMkLst>
        </pc:spChg>
        <pc:spChg chg="mod">
          <ac:chgData name="Shubhangi Sanyal" userId="39dff6b889cd96ed" providerId="LiveId" clId="{70882BFA-95F5-450D-AB03-87D5235AF2E8}" dt="2022-04-13T11:56:44.005" v="10" actId="207"/>
          <ac:spMkLst>
            <pc:docMk/>
            <pc:sldMk cId="0" sldId="256"/>
            <ac:spMk id="1510" creationId="{EF77C56C-55F9-4949-B164-FCA8CE3E2B7E}"/>
          </ac:spMkLst>
        </pc:spChg>
        <pc:spChg chg="mod">
          <ac:chgData name="Shubhangi Sanyal" userId="39dff6b889cd96ed" providerId="LiveId" clId="{70882BFA-95F5-450D-AB03-87D5235AF2E8}" dt="2022-04-13T11:56:44.005" v="10" actId="207"/>
          <ac:spMkLst>
            <pc:docMk/>
            <pc:sldMk cId="0" sldId="256"/>
            <ac:spMk id="1511" creationId="{E5DA6648-867D-48E7-9629-8A4716FA9190}"/>
          </ac:spMkLst>
        </pc:spChg>
        <pc:spChg chg="mod">
          <ac:chgData name="Shubhangi Sanyal" userId="39dff6b889cd96ed" providerId="LiveId" clId="{70882BFA-95F5-450D-AB03-87D5235AF2E8}" dt="2022-04-13T11:56:44.005" v="10" actId="207"/>
          <ac:spMkLst>
            <pc:docMk/>
            <pc:sldMk cId="0" sldId="256"/>
            <ac:spMk id="1512" creationId="{3BF65AE0-0FE8-40AA-9AB3-30C3E59C7EAE}"/>
          </ac:spMkLst>
        </pc:spChg>
        <pc:spChg chg="mod">
          <ac:chgData name="Shubhangi Sanyal" userId="39dff6b889cd96ed" providerId="LiveId" clId="{70882BFA-95F5-450D-AB03-87D5235AF2E8}" dt="2022-04-13T11:56:44.005" v="10" actId="207"/>
          <ac:spMkLst>
            <pc:docMk/>
            <pc:sldMk cId="0" sldId="256"/>
            <ac:spMk id="1513" creationId="{16A36E12-CF75-4BFD-A5E9-79489F0233E8}"/>
          </ac:spMkLst>
        </pc:spChg>
        <pc:spChg chg="mod">
          <ac:chgData name="Shubhangi Sanyal" userId="39dff6b889cd96ed" providerId="LiveId" clId="{70882BFA-95F5-450D-AB03-87D5235AF2E8}" dt="2022-04-13T11:56:44.005" v="10" actId="207"/>
          <ac:spMkLst>
            <pc:docMk/>
            <pc:sldMk cId="0" sldId="256"/>
            <ac:spMk id="1514" creationId="{1D9FDDE8-B87A-43F8-BEF0-8CD960955EF5}"/>
          </ac:spMkLst>
        </pc:spChg>
        <pc:spChg chg="mod">
          <ac:chgData name="Shubhangi Sanyal" userId="39dff6b889cd96ed" providerId="LiveId" clId="{70882BFA-95F5-450D-AB03-87D5235AF2E8}" dt="2022-04-13T11:56:44.005" v="10" actId="207"/>
          <ac:spMkLst>
            <pc:docMk/>
            <pc:sldMk cId="0" sldId="256"/>
            <ac:spMk id="1515" creationId="{B29B6758-B7FB-46B6-8900-EEDE003B2BEB}"/>
          </ac:spMkLst>
        </pc:spChg>
        <pc:spChg chg="mod">
          <ac:chgData name="Shubhangi Sanyal" userId="39dff6b889cd96ed" providerId="LiveId" clId="{70882BFA-95F5-450D-AB03-87D5235AF2E8}" dt="2022-04-13T11:56:44.005" v="10" actId="207"/>
          <ac:spMkLst>
            <pc:docMk/>
            <pc:sldMk cId="0" sldId="256"/>
            <ac:spMk id="1516" creationId="{5A19886B-2D7B-41AC-82B6-1D8608954516}"/>
          </ac:spMkLst>
        </pc:spChg>
        <pc:spChg chg="mod">
          <ac:chgData name="Shubhangi Sanyal" userId="39dff6b889cd96ed" providerId="LiveId" clId="{70882BFA-95F5-450D-AB03-87D5235AF2E8}" dt="2022-04-13T11:56:44.005" v="10" actId="207"/>
          <ac:spMkLst>
            <pc:docMk/>
            <pc:sldMk cId="0" sldId="256"/>
            <ac:spMk id="1517" creationId="{9D1BADB2-A5E5-4D5C-8275-333D53A57AFE}"/>
          </ac:spMkLst>
        </pc:spChg>
        <pc:spChg chg="mod">
          <ac:chgData name="Shubhangi Sanyal" userId="39dff6b889cd96ed" providerId="LiveId" clId="{70882BFA-95F5-450D-AB03-87D5235AF2E8}" dt="2022-04-13T11:56:44.005" v="10" actId="207"/>
          <ac:spMkLst>
            <pc:docMk/>
            <pc:sldMk cId="0" sldId="256"/>
            <ac:spMk id="1518" creationId="{A9CA17AE-B64B-427D-84BC-EDACF15C979D}"/>
          </ac:spMkLst>
        </pc:spChg>
        <pc:spChg chg="mod">
          <ac:chgData name="Shubhangi Sanyal" userId="39dff6b889cd96ed" providerId="LiveId" clId="{70882BFA-95F5-450D-AB03-87D5235AF2E8}" dt="2022-04-13T11:56:44.005" v="10" actId="207"/>
          <ac:spMkLst>
            <pc:docMk/>
            <pc:sldMk cId="0" sldId="256"/>
            <ac:spMk id="1519" creationId="{39C1AE17-D06C-47BA-B0B3-64B492CEA86B}"/>
          </ac:spMkLst>
        </pc:spChg>
        <pc:spChg chg="mod">
          <ac:chgData name="Shubhangi Sanyal" userId="39dff6b889cd96ed" providerId="LiveId" clId="{70882BFA-95F5-450D-AB03-87D5235AF2E8}" dt="2022-04-13T11:56:44.005" v="10" actId="207"/>
          <ac:spMkLst>
            <pc:docMk/>
            <pc:sldMk cId="0" sldId="256"/>
            <ac:spMk id="1520" creationId="{C7D38730-C48B-4031-A79D-C7E57AC5EC8E}"/>
          </ac:spMkLst>
        </pc:spChg>
        <pc:spChg chg="mod">
          <ac:chgData name="Shubhangi Sanyal" userId="39dff6b889cd96ed" providerId="LiveId" clId="{70882BFA-95F5-450D-AB03-87D5235AF2E8}" dt="2022-04-13T11:56:44.005" v="10" actId="207"/>
          <ac:spMkLst>
            <pc:docMk/>
            <pc:sldMk cId="0" sldId="256"/>
            <ac:spMk id="1521" creationId="{E382FE4C-09E7-4B54-A800-D5E39028AE89}"/>
          </ac:spMkLst>
        </pc:spChg>
        <pc:spChg chg="mod">
          <ac:chgData name="Shubhangi Sanyal" userId="39dff6b889cd96ed" providerId="LiveId" clId="{70882BFA-95F5-450D-AB03-87D5235AF2E8}" dt="2022-04-13T11:56:44.005" v="10" actId="207"/>
          <ac:spMkLst>
            <pc:docMk/>
            <pc:sldMk cId="0" sldId="256"/>
            <ac:spMk id="1522" creationId="{1F2402B5-CD18-42AC-A6D7-56BC29CF667E}"/>
          </ac:spMkLst>
        </pc:spChg>
        <pc:spChg chg="mod">
          <ac:chgData name="Shubhangi Sanyal" userId="39dff6b889cd96ed" providerId="LiveId" clId="{70882BFA-95F5-450D-AB03-87D5235AF2E8}" dt="2022-04-13T11:56:44.005" v="10" actId="207"/>
          <ac:spMkLst>
            <pc:docMk/>
            <pc:sldMk cId="0" sldId="256"/>
            <ac:spMk id="1523" creationId="{462523DF-9BDB-4F92-8FDA-B341F675AB12}"/>
          </ac:spMkLst>
        </pc:spChg>
        <pc:spChg chg="mod">
          <ac:chgData name="Shubhangi Sanyal" userId="39dff6b889cd96ed" providerId="LiveId" clId="{70882BFA-95F5-450D-AB03-87D5235AF2E8}" dt="2022-04-13T11:56:44.005" v="10" actId="207"/>
          <ac:spMkLst>
            <pc:docMk/>
            <pc:sldMk cId="0" sldId="256"/>
            <ac:spMk id="1524" creationId="{FDFFF38B-E6B7-4016-821E-BA7FB47408C9}"/>
          </ac:spMkLst>
        </pc:spChg>
        <pc:spChg chg="mod">
          <ac:chgData name="Shubhangi Sanyal" userId="39dff6b889cd96ed" providerId="LiveId" clId="{70882BFA-95F5-450D-AB03-87D5235AF2E8}" dt="2022-04-13T11:56:44.005" v="10" actId="207"/>
          <ac:spMkLst>
            <pc:docMk/>
            <pc:sldMk cId="0" sldId="256"/>
            <ac:spMk id="1525" creationId="{5078D9F3-8669-47D5-92B2-2C9EC75A4D3A}"/>
          </ac:spMkLst>
        </pc:spChg>
        <pc:spChg chg="mod">
          <ac:chgData name="Shubhangi Sanyal" userId="39dff6b889cd96ed" providerId="LiveId" clId="{70882BFA-95F5-450D-AB03-87D5235AF2E8}" dt="2022-04-13T11:56:44.005" v="10" actId="207"/>
          <ac:spMkLst>
            <pc:docMk/>
            <pc:sldMk cId="0" sldId="256"/>
            <ac:spMk id="1526" creationId="{825DB68D-7D25-4978-AFE5-762592043D97}"/>
          </ac:spMkLst>
        </pc:spChg>
        <pc:spChg chg="mod">
          <ac:chgData name="Shubhangi Sanyal" userId="39dff6b889cd96ed" providerId="LiveId" clId="{70882BFA-95F5-450D-AB03-87D5235AF2E8}" dt="2022-04-13T11:56:44.005" v="10" actId="207"/>
          <ac:spMkLst>
            <pc:docMk/>
            <pc:sldMk cId="0" sldId="256"/>
            <ac:spMk id="1527" creationId="{8A3F1EEC-DF83-4E8B-A5B4-3D6366F24DE5}"/>
          </ac:spMkLst>
        </pc:spChg>
        <pc:spChg chg="mod">
          <ac:chgData name="Shubhangi Sanyal" userId="39dff6b889cd96ed" providerId="LiveId" clId="{70882BFA-95F5-450D-AB03-87D5235AF2E8}" dt="2022-04-13T11:56:44.005" v="10" actId="207"/>
          <ac:spMkLst>
            <pc:docMk/>
            <pc:sldMk cId="0" sldId="256"/>
            <ac:spMk id="1528" creationId="{0A59D795-4FAA-4349-B925-34D22DCA73D9}"/>
          </ac:spMkLst>
        </pc:spChg>
        <pc:spChg chg="mod">
          <ac:chgData name="Shubhangi Sanyal" userId="39dff6b889cd96ed" providerId="LiveId" clId="{70882BFA-95F5-450D-AB03-87D5235AF2E8}" dt="2022-04-13T11:56:44.005" v="10" actId="207"/>
          <ac:spMkLst>
            <pc:docMk/>
            <pc:sldMk cId="0" sldId="256"/>
            <ac:spMk id="1529" creationId="{1CAAC996-1318-48C3-9AC7-8A5CA4944B26}"/>
          </ac:spMkLst>
        </pc:spChg>
        <pc:spChg chg="mod">
          <ac:chgData name="Shubhangi Sanyal" userId="39dff6b889cd96ed" providerId="LiveId" clId="{70882BFA-95F5-450D-AB03-87D5235AF2E8}" dt="2022-04-13T11:56:44.005" v="10" actId="207"/>
          <ac:spMkLst>
            <pc:docMk/>
            <pc:sldMk cId="0" sldId="256"/>
            <ac:spMk id="1530" creationId="{C4D8AFAD-1BCC-4C93-B8FF-577A9B6465A0}"/>
          </ac:spMkLst>
        </pc:spChg>
        <pc:spChg chg="mod">
          <ac:chgData name="Shubhangi Sanyal" userId="39dff6b889cd96ed" providerId="LiveId" clId="{70882BFA-95F5-450D-AB03-87D5235AF2E8}" dt="2022-04-13T11:56:44.005" v="10" actId="207"/>
          <ac:spMkLst>
            <pc:docMk/>
            <pc:sldMk cId="0" sldId="256"/>
            <ac:spMk id="1531" creationId="{1705D031-910D-4FEE-832A-E279CD85EE9E}"/>
          </ac:spMkLst>
        </pc:spChg>
        <pc:spChg chg="mod">
          <ac:chgData name="Shubhangi Sanyal" userId="39dff6b889cd96ed" providerId="LiveId" clId="{70882BFA-95F5-450D-AB03-87D5235AF2E8}" dt="2022-04-13T11:56:44.005" v="10" actId="207"/>
          <ac:spMkLst>
            <pc:docMk/>
            <pc:sldMk cId="0" sldId="256"/>
            <ac:spMk id="1532" creationId="{1B80216F-D83B-40AD-8E6D-3658D92F0A3E}"/>
          </ac:spMkLst>
        </pc:spChg>
        <pc:spChg chg="mod">
          <ac:chgData name="Shubhangi Sanyal" userId="39dff6b889cd96ed" providerId="LiveId" clId="{70882BFA-95F5-450D-AB03-87D5235AF2E8}" dt="2022-04-13T11:56:44.005" v="10" actId="207"/>
          <ac:spMkLst>
            <pc:docMk/>
            <pc:sldMk cId="0" sldId="256"/>
            <ac:spMk id="1533" creationId="{8A84D528-F637-42D5-9311-6E120919A052}"/>
          </ac:spMkLst>
        </pc:spChg>
        <pc:spChg chg="mod">
          <ac:chgData name="Shubhangi Sanyal" userId="39dff6b889cd96ed" providerId="LiveId" clId="{70882BFA-95F5-450D-AB03-87D5235AF2E8}" dt="2022-04-13T11:56:44.005" v="10" actId="207"/>
          <ac:spMkLst>
            <pc:docMk/>
            <pc:sldMk cId="0" sldId="256"/>
            <ac:spMk id="1534" creationId="{BE8E0487-2BB4-44EB-9603-C8C37B8A8EB3}"/>
          </ac:spMkLst>
        </pc:spChg>
        <pc:spChg chg="mod">
          <ac:chgData name="Shubhangi Sanyal" userId="39dff6b889cd96ed" providerId="LiveId" clId="{70882BFA-95F5-450D-AB03-87D5235AF2E8}" dt="2022-04-13T11:56:44.005" v="10" actId="207"/>
          <ac:spMkLst>
            <pc:docMk/>
            <pc:sldMk cId="0" sldId="256"/>
            <ac:spMk id="1535" creationId="{2FB32486-9FFC-44BA-B2A7-FEE6161573D5}"/>
          </ac:spMkLst>
        </pc:spChg>
        <pc:spChg chg="mod">
          <ac:chgData name="Shubhangi Sanyal" userId="39dff6b889cd96ed" providerId="LiveId" clId="{70882BFA-95F5-450D-AB03-87D5235AF2E8}" dt="2022-04-13T11:56:44.005" v="10" actId="207"/>
          <ac:spMkLst>
            <pc:docMk/>
            <pc:sldMk cId="0" sldId="256"/>
            <ac:spMk id="1536" creationId="{3AA58EB1-A88F-4251-BC24-C14CDDB5B48B}"/>
          </ac:spMkLst>
        </pc:spChg>
        <pc:spChg chg="mod">
          <ac:chgData name="Shubhangi Sanyal" userId="39dff6b889cd96ed" providerId="LiveId" clId="{70882BFA-95F5-450D-AB03-87D5235AF2E8}" dt="2022-04-13T11:56:44.005" v="10" actId="207"/>
          <ac:spMkLst>
            <pc:docMk/>
            <pc:sldMk cId="0" sldId="256"/>
            <ac:spMk id="1537" creationId="{22E4F21B-5D13-46FA-A396-DB8B25271048}"/>
          </ac:spMkLst>
        </pc:spChg>
        <pc:spChg chg="mod">
          <ac:chgData name="Shubhangi Sanyal" userId="39dff6b889cd96ed" providerId="LiveId" clId="{70882BFA-95F5-450D-AB03-87D5235AF2E8}" dt="2022-04-13T11:56:44.005" v="10" actId="207"/>
          <ac:spMkLst>
            <pc:docMk/>
            <pc:sldMk cId="0" sldId="256"/>
            <ac:spMk id="1538" creationId="{D6132D8C-EBB0-4C99-B140-C167C4B4BFF7}"/>
          </ac:spMkLst>
        </pc:spChg>
        <pc:spChg chg="mod">
          <ac:chgData name="Shubhangi Sanyal" userId="39dff6b889cd96ed" providerId="LiveId" clId="{70882BFA-95F5-450D-AB03-87D5235AF2E8}" dt="2022-04-13T11:56:44.005" v="10" actId="207"/>
          <ac:spMkLst>
            <pc:docMk/>
            <pc:sldMk cId="0" sldId="256"/>
            <ac:spMk id="1539" creationId="{213FB3D0-AEEE-4929-97A1-BC735C6AB33F}"/>
          </ac:spMkLst>
        </pc:spChg>
        <pc:spChg chg="mod">
          <ac:chgData name="Shubhangi Sanyal" userId="39dff6b889cd96ed" providerId="LiveId" clId="{70882BFA-95F5-450D-AB03-87D5235AF2E8}" dt="2022-04-13T11:56:44.005" v="10" actId="207"/>
          <ac:spMkLst>
            <pc:docMk/>
            <pc:sldMk cId="0" sldId="256"/>
            <ac:spMk id="1540" creationId="{36B04670-109D-4F70-B99B-7F46EE056F47}"/>
          </ac:spMkLst>
        </pc:spChg>
        <pc:spChg chg="mod">
          <ac:chgData name="Shubhangi Sanyal" userId="39dff6b889cd96ed" providerId="LiveId" clId="{70882BFA-95F5-450D-AB03-87D5235AF2E8}" dt="2022-04-13T11:56:44.005" v="10" actId="207"/>
          <ac:spMkLst>
            <pc:docMk/>
            <pc:sldMk cId="0" sldId="256"/>
            <ac:spMk id="1541" creationId="{31D1DB44-FCDF-49B8-BBAA-424CDE4FCCFA}"/>
          </ac:spMkLst>
        </pc:spChg>
        <pc:spChg chg="mod">
          <ac:chgData name="Shubhangi Sanyal" userId="39dff6b889cd96ed" providerId="LiveId" clId="{70882BFA-95F5-450D-AB03-87D5235AF2E8}" dt="2022-04-13T11:56:44.005" v="10" actId="207"/>
          <ac:spMkLst>
            <pc:docMk/>
            <pc:sldMk cId="0" sldId="256"/>
            <ac:spMk id="1542" creationId="{D80BB877-1BC8-4BC1-AD88-D510A5B7F4BD}"/>
          </ac:spMkLst>
        </pc:spChg>
        <pc:spChg chg="mod">
          <ac:chgData name="Shubhangi Sanyal" userId="39dff6b889cd96ed" providerId="LiveId" clId="{70882BFA-95F5-450D-AB03-87D5235AF2E8}" dt="2022-04-13T11:56:44.005" v="10" actId="207"/>
          <ac:spMkLst>
            <pc:docMk/>
            <pc:sldMk cId="0" sldId="256"/>
            <ac:spMk id="1543" creationId="{8F7825D8-D439-4AD2-BBAE-0381AA22EBDC}"/>
          </ac:spMkLst>
        </pc:spChg>
        <pc:spChg chg="mod">
          <ac:chgData name="Shubhangi Sanyal" userId="39dff6b889cd96ed" providerId="LiveId" clId="{70882BFA-95F5-450D-AB03-87D5235AF2E8}" dt="2022-04-13T11:56:44.005" v="10" actId="207"/>
          <ac:spMkLst>
            <pc:docMk/>
            <pc:sldMk cId="0" sldId="256"/>
            <ac:spMk id="1544" creationId="{0B076544-D6D4-453E-A350-49BB54F245F9}"/>
          </ac:spMkLst>
        </pc:spChg>
        <pc:spChg chg="mod">
          <ac:chgData name="Shubhangi Sanyal" userId="39dff6b889cd96ed" providerId="LiveId" clId="{70882BFA-95F5-450D-AB03-87D5235AF2E8}" dt="2022-04-13T11:56:44.005" v="10" actId="207"/>
          <ac:spMkLst>
            <pc:docMk/>
            <pc:sldMk cId="0" sldId="256"/>
            <ac:spMk id="1545" creationId="{54E13747-83E2-4C1D-AC5C-E2038C95E24F}"/>
          </ac:spMkLst>
        </pc:spChg>
        <pc:spChg chg="mod">
          <ac:chgData name="Shubhangi Sanyal" userId="39dff6b889cd96ed" providerId="LiveId" clId="{70882BFA-95F5-450D-AB03-87D5235AF2E8}" dt="2022-04-13T11:56:44.005" v="10" actId="207"/>
          <ac:spMkLst>
            <pc:docMk/>
            <pc:sldMk cId="0" sldId="256"/>
            <ac:spMk id="1546" creationId="{80BB8B20-7394-4281-89F7-10CB67BF3FC0}"/>
          </ac:spMkLst>
        </pc:spChg>
        <pc:spChg chg="mod">
          <ac:chgData name="Shubhangi Sanyal" userId="39dff6b889cd96ed" providerId="LiveId" clId="{70882BFA-95F5-450D-AB03-87D5235AF2E8}" dt="2022-04-13T11:56:44.005" v="10" actId="207"/>
          <ac:spMkLst>
            <pc:docMk/>
            <pc:sldMk cId="0" sldId="256"/>
            <ac:spMk id="1547" creationId="{4D597660-4ED3-4BB2-B7D7-C8FC95C55496}"/>
          </ac:spMkLst>
        </pc:spChg>
        <pc:spChg chg="mod">
          <ac:chgData name="Shubhangi Sanyal" userId="39dff6b889cd96ed" providerId="LiveId" clId="{70882BFA-95F5-450D-AB03-87D5235AF2E8}" dt="2022-04-13T11:56:44.005" v="10" actId="207"/>
          <ac:spMkLst>
            <pc:docMk/>
            <pc:sldMk cId="0" sldId="256"/>
            <ac:spMk id="1548" creationId="{00E2353C-9E2C-44A1-95D4-968291C10CAC}"/>
          </ac:spMkLst>
        </pc:spChg>
        <pc:spChg chg="mod">
          <ac:chgData name="Shubhangi Sanyal" userId="39dff6b889cd96ed" providerId="LiveId" clId="{70882BFA-95F5-450D-AB03-87D5235AF2E8}" dt="2022-04-13T11:56:44.005" v="10" actId="207"/>
          <ac:spMkLst>
            <pc:docMk/>
            <pc:sldMk cId="0" sldId="256"/>
            <ac:spMk id="1549" creationId="{3352C95D-2DEC-4537-BD67-E218E2810B36}"/>
          </ac:spMkLst>
        </pc:spChg>
        <pc:spChg chg="mod">
          <ac:chgData name="Shubhangi Sanyal" userId="39dff6b889cd96ed" providerId="LiveId" clId="{70882BFA-95F5-450D-AB03-87D5235AF2E8}" dt="2022-04-13T11:56:44.005" v="10" actId="207"/>
          <ac:spMkLst>
            <pc:docMk/>
            <pc:sldMk cId="0" sldId="256"/>
            <ac:spMk id="1550" creationId="{4AC205FC-B064-4D92-B3BB-47E85A0DF25E}"/>
          </ac:spMkLst>
        </pc:spChg>
        <pc:spChg chg="mod">
          <ac:chgData name="Shubhangi Sanyal" userId="39dff6b889cd96ed" providerId="LiveId" clId="{70882BFA-95F5-450D-AB03-87D5235AF2E8}" dt="2022-04-13T11:56:44.005" v="10" actId="207"/>
          <ac:spMkLst>
            <pc:docMk/>
            <pc:sldMk cId="0" sldId="256"/>
            <ac:spMk id="1551" creationId="{9CC2A3EA-FC21-466F-ADF7-385243C3F7EA}"/>
          </ac:spMkLst>
        </pc:spChg>
        <pc:spChg chg="mod">
          <ac:chgData name="Shubhangi Sanyal" userId="39dff6b889cd96ed" providerId="LiveId" clId="{70882BFA-95F5-450D-AB03-87D5235AF2E8}" dt="2022-04-13T11:56:44.005" v="10" actId="207"/>
          <ac:spMkLst>
            <pc:docMk/>
            <pc:sldMk cId="0" sldId="256"/>
            <ac:spMk id="1552" creationId="{E32F2B21-9B54-42A2-8964-0F558782E6C4}"/>
          </ac:spMkLst>
        </pc:spChg>
        <pc:spChg chg="mod">
          <ac:chgData name="Shubhangi Sanyal" userId="39dff6b889cd96ed" providerId="LiveId" clId="{70882BFA-95F5-450D-AB03-87D5235AF2E8}" dt="2022-04-13T11:56:44.005" v="10" actId="207"/>
          <ac:spMkLst>
            <pc:docMk/>
            <pc:sldMk cId="0" sldId="256"/>
            <ac:spMk id="1553" creationId="{D885A21B-3170-4690-97FB-739E14FC4986}"/>
          </ac:spMkLst>
        </pc:spChg>
        <pc:spChg chg="mod">
          <ac:chgData name="Shubhangi Sanyal" userId="39dff6b889cd96ed" providerId="LiveId" clId="{70882BFA-95F5-450D-AB03-87D5235AF2E8}" dt="2022-04-13T11:56:44.005" v="10" actId="207"/>
          <ac:spMkLst>
            <pc:docMk/>
            <pc:sldMk cId="0" sldId="256"/>
            <ac:spMk id="1554" creationId="{FA2C61D1-0D17-49FD-A6FE-644316296B82}"/>
          </ac:spMkLst>
        </pc:spChg>
        <pc:spChg chg="mod">
          <ac:chgData name="Shubhangi Sanyal" userId="39dff6b889cd96ed" providerId="LiveId" clId="{70882BFA-95F5-450D-AB03-87D5235AF2E8}" dt="2022-04-13T11:56:44.005" v="10" actId="207"/>
          <ac:spMkLst>
            <pc:docMk/>
            <pc:sldMk cId="0" sldId="256"/>
            <ac:spMk id="1555" creationId="{6FFB79A0-ECE1-4D4E-94DB-D2B5021C91C1}"/>
          </ac:spMkLst>
        </pc:spChg>
        <pc:spChg chg="mod">
          <ac:chgData name="Shubhangi Sanyal" userId="39dff6b889cd96ed" providerId="LiveId" clId="{70882BFA-95F5-450D-AB03-87D5235AF2E8}" dt="2022-04-13T11:56:44.005" v="10" actId="207"/>
          <ac:spMkLst>
            <pc:docMk/>
            <pc:sldMk cId="0" sldId="256"/>
            <ac:spMk id="1556" creationId="{C4F0DCB5-1B1A-415A-A311-1171F6DDC7C9}"/>
          </ac:spMkLst>
        </pc:spChg>
        <pc:spChg chg="mod">
          <ac:chgData name="Shubhangi Sanyal" userId="39dff6b889cd96ed" providerId="LiveId" clId="{70882BFA-95F5-450D-AB03-87D5235AF2E8}" dt="2022-04-13T11:56:44.005" v="10" actId="207"/>
          <ac:spMkLst>
            <pc:docMk/>
            <pc:sldMk cId="0" sldId="256"/>
            <ac:spMk id="1557" creationId="{8435E16E-728B-40CA-BD6F-CC546EF6EFBA}"/>
          </ac:spMkLst>
        </pc:spChg>
        <pc:spChg chg="mod">
          <ac:chgData name="Shubhangi Sanyal" userId="39dff6b889cd96ed" providerId="LiveId" clId="{70882BFA-95F5-450D-AB03-87D5235AF2E8}" dt="2022-04-13T11:56:44.005" v="10" actId="207"/>
          <ac:spMkLst>
            <pc:docMk/>
            <pc:sldMk cId="0" sldId="256"/>
            <ac:spMk id="1558" creationId="{698FC9E1-D170-42D4-AB49-BC0527F427A6}"/>
          </ac:spMkLst>
        </pc:spChg>
        <pc:spChg chg="mod">
          <ac:chgData name="Shubhangi Sanyal" userId="39dff6b889cd96ed" providerId="LiveId" clId="{70882BFA-95F5-450D-AB03-87D5235AF2E8}" dt="2022-04-13T11:56:44.005" v="10" actId="207"/>
          <ac:spMkLst>
            <pc:docMk/>
            <pc:sldMk cId="0" sldId="256"/>
            <ac:spMk id="1559" creationId="{732935B8-6612-46F7-A043-B15A173B6377}"/>
          </ac:spMkLst>
        </pc:spChg>
        <pc:spChg chg="mod">
          <ac:chgData name="Shubhangi Sanyal" userId="39dff6b889cd96ed" providerId="LiveId" clId="{70882BFA-95F5-450D-AB03-87D5235AF2E8}" dt="2022-04-13T11:56:44.005" v="10" actId="207"/>
          <ac:spMkLst>
            <pc:docMk/>
            <pc:sldMk cId="0" sldId="256"/>
            <ac:spMk id="1560" creationId="{6D6117E7-5AC0-4C2F-8691-88D06ED39279}"/>
          </ac:spMkLst>
        </pc:spChg>
        <pc:spChg chg="mod">
          <ac:chgData name="Shubhangi Sanyal" userId="39dff6b889cd96ed" providerId="LiveId" clId="{70882BFA-95F5-450D-AB03-87D5235AF2E8}" dt="2022-04-13T11:56:44.005" v="10" actId="207"/>
          <ac:spMkLst>
            <pc:docMk/>
            <pc:sldMk cId="0" sldId="256"/>
            <ac:spMk id="1561" creationId="{3F2D4032-659E-4E31-9857-282F434E1E21}"/>
          </ac:spMkLst>
        </pc:spChg>
        <pc:spChg chg="mod">
          <ac:chgData name="Shubhangi Sanyal" userId="39dff6b889cd96ed" providerId="LiveId" clId="{70882BFA-95F5-450D-AB03-87D5235AF2E8}" dt="2022-04-13T11:56:44.005" v="10" actId="207"/>
          <ac:spMkLst>
            <pc:docMk/>
            <pc:sldMk cId="0" sldId="256"/>
            <ac:spMk id="1562" creationId="{3EC9A9D5-DA7B-4288-9E41-90F60148308E}"/>
          </ac:spMkLst>
        </pc:spChg>
        <pc:spChg chg="mod">
          <ac:chgData name="Shubhangi Sanyal" userId="39dff6b889cd96ed" providerId="LiveId" clId="{70882BFA-95F5-450D-AB03-87D5235AF2E8}" dt="2022-04-13T11:56:44.005" v="10" actId="207"/>
          <ac:spMkLst>
            <pc:docMk/>
            <pc:sldMk cId="0" sldId="256"/>
            <ac:spMk id="1563" creationId="{CCDE19F7-E317-4C35-BEBE-4D12F7982334}"/>
          </ac:spMkLst>
        </pc:spChg>
        <pc:spChg chg="mod">
          <ac:chgData name="Shubhangi Sanyal" userId="39dff6b889cd96ed" providerId="LiveId" clId="{70882BFA-95F5-450D-AB03-87D5235AF2E8}" dt="2022-04-13T11:56:44.005" v="10" actId="207"/>
          <ac:spMkLst>
            <pc:docMk/>
            <pc:sldMk cId="0" sldId="256"/>
            <ac:spMk id="1564" creationId="{9C5E289F-1E6F-48A0-98AF-57F35ECB46D7}"/>
          </ac:spMkLst>
        </pc:spChg>
        <pc:spChg chg="mod">
          <ac:chgData name="Shubhangi Sanyal" userId="39dff6b889cd96ed" providerId="LiveId" clId="{70882BFA-95F5-450D-AB03-87D5235AF2E8}" dt="2022-04-13T11:56:44.005" v="10" actId="207"/>
          <ac:spMkLst>
            <pc:docMk/>
            <pc:sldMk cId="0" sldId="256"/>
            <ac:spMk id="1565" creationId="{C7A6C4E9-D7AF-4AC2-8278-0E0C48C1E0BF}"/>
          </ac:spMkLst>
        </pc:spChg>
        <pc:spChg chg="mod">
          <ac:chgData name="Shubhangi Sanyal" userId="39dff6b889cd96ed" providerId="LiveId" clId="{70882BFA-95F5-450D-AB03-87D5235AF2E8}" dt="2022-04-13T11:56:44.005" v="10" actId="207"/>
          <ac:spMkLst>
            <pc:docMk/>
            <pc:sldMk cId="0" sldId="256"/>
            <ac:spMk id="1566" creationId="{6A1D2F6B-1EDC-40BC-B85C-D549105BDBEE}"/>
          </ac:spMkLst>
        </pc:spChg>
        <pc:spChg chg="mod">
          <ac:chgData name="Shubhangi Sanyal" userId="39dff6b889cd96ed" providerId="LiveId" clId="{70882BFA-95F5-450D-AB03-87D5235AF2E8}" dt="2022-04-13T11:56:44.005" v="10" actId="207"/>
          <ac:spMkLst>
            <pc:docMk/>
            <pc:sldMk cId="0" sldId="256"/>
            <ac:spMk id="1567" creationId="{B223FF52-41C1-47BC-A2D9-2F23BCCF8A64}"/>
          </ac:spMkLst>
        </pc:spChg>
        <pc:spChg chg="mod">
          <ac:chgData name="Shubhangi Sanyal" userId="39dff6b889cd96ed" providerId="LiveId" clId="{70882BFA-95F5-450D-AB03-87D5235AF2E8}" dt="2022-04-13T11:56:44.005" v="10" actId="207"/>
          <ac:spMkLst>
            <pc:docMk/>
            <pc:sldMk cId="0" sldId="256"/>
            <ac:spMk id="1568" creationId="{4A6586AA-9FC3-4AA0-8B8A-75AD4C361950}"/>
          </ac:spMkLst>
        </pc:spChg>
        <pc:spChg chg="mod">
          <ac:chgData name="Shubhangi Sanyal" userId="39dff6b889cd96ed" providerId="LiveId" clId="{70882BFA-95F5-450D-AB03-87D5235AF2E8}" dt="2022-04-13T11:56:44.005" v="10" actId="207"/>
          <ac:spMkLst>
            <pc:docMk/>
            <pc:sldMk cId="0" sldId="256"/>
            <ac:spMk id="1569" creationId="{F81B38B4-D7B0-4443-960E-13ED4BBB4CAF}"/>
          </ac:spMkLst>
        </pc:spChg>
        <pc:spChg chg="mod">
          <ac:chgData name="Shubhangi Sanyal" userId="39dff6b889cd96ed" providerId="LiveId" clId="{70882BFA-95F5-450D-AB03-87D5235AF2E8}" dt="2022-04-13T11:56:44.005" v="10" actId="207"/>
          <ac:spMkLst>
            <pc:docMk/>
            <pc:sldMk cId="0" sldId="256"/>
            <ac:spMk id="1570" creationId="{B1CE3F02-01C7-4984-B5E3-06A9E3793F9D}"/>
          </ac:spMkLst>
        </pc:spChg>
        <pc:spChg chg="mod">
          <ac:chgData name="Shubhangi Sanyal" userId="39dff6b889cd96ed" providerId="LiveId" clId="{70882BFA-95F5-450D-AB03-87D5235AF2E8}" dt="2022-04-13T11:56:44.005" v="10" actId="207"/>
          <ac:spMkLst>
            <pc:docMk/>
            <pc:sldMk cId="0" sldId="256"/>
            <ac:spMk id="1571" creationId="{F66C2192-5516-4FBA-890E-D6C664FDA9EF}"/>
          </ac:spMkLst>
        </pc:spChg>
        <pc:spChg chg="mod">
          <ac:chgData name="Shubhangi Sanyal" userId="39dff6b889cd96ed" providerId="LiveId" clId="{70882BFA-95F5-450D-AB03-87D5235AF2E8}" dt="2022-04-13T11:56:44.005" v="10" actId="207"/>
          <ac:spMkLst>
            <pc:docMk/>
            <pc:sldMk cId="0" sldId="256"/>
            <ac:spMk id="1572" creationId="{A808F5DB-E961-4100-825D-7886B2EEF144}"/>
          </ac:spMkLst>
        </pc:spChg>
        <pc:spChg chg="mod">
          <ac:chgData name="Shubhangi Sanyal" userId="39dff6b889cd96ed" providerId="LiveId" clId="{70882BFA-95F5-450D-AB03-87D5235AF2E8}" dt="2022-04-13T11:56:44.005" v="10" actId="207"/>
          <ac:spMkLst>
            <pc:docMk/>
            <pc:sldMk cId="0" sldId="256"/>
            <ac:spMk id="1573" creationId="{EB7D9F3F-D602-4B63-BD28-E20EABAEB6A9}"/>
          </ac:spMkLst>
        </pc:spChg>
        <pc:spChg chg="mod">
          <ac:chgData name="Shubhangi Sanyal" userId="39dff6b889cd96ed" providerId="LiveId" clId="{70882BFA-95F5-450D-AB03-87D5235AF2E8}" dt="2022-04-13T11:56:44.005" v="10" actId="207"/>
          <ac:spMkLst>
            <pc:docMk/>
            <pc:sldMk cId="0" sldId="256"/>
            <ac:spMk id="1574" creationId="{6554DB2B-E075-4FC0-9169-D16C05EC45EE}"/>
          </ac:spMkLst>
        </pc:spChg>
        <pc:spChg chg="mod">
          <ac:chgData name="Shubhangi Sanyal" userId="39dff6b889cd96ed" providerId="LiveId" clId="{70882BFA-95F5-450D-AB03-87D5235AF2E8}" dt="2022-04-13T11:56:44.005" v="10" actId="207"/>
          <ac:spMkLst>
            <pc:docMk/>
            <pc:sldMk cId="0" sldId="256"/>
            <ac:spMk id="1575" creationId="{A49DA520-E267-4D3C-8DAB-121FDC6F3379}"/>
          </ac:spMkLst>
        </pc:spChg>
        <pc:spChg chg="mod">
          <ac:chgData name="Shubhangi Sanyal" userId="39dff6b889cd96ed" providerId="LiveId" clId="{70882BFA-95F5-450D-AB03-87D5235AF2E8}" dt="2022-04-13T11:56:44.005" v="10" actId="207"/>
          <ac:spMkLst>
            <pc:docMk/>
            <pc:sldMk cId="0" sldId="256"/>
            <ac:spMk id="1576" creationId="{E8A34CC5-B78A-4FE3-AD0F-D36FE56F5C82}"/>
          </ac:spMkLst>
        </pc:spChg>
        <pc:spChg chg="mod">
          <ac:chgData name="Shubhangi Sanyal" userId="39dff6b889cd96ed" providerId="LiveId" clId="{70882BFA-95F5-450D-AB03-87D5235AF2E8}" dt="2022-04-13T11:56:44.005" v="10" actId="207"/>
          <ac:spMkLst>
            <pc:docMk/>
            <pc:sldMk cId="0" sldId="256"/>
            <ac:spMk id="1577" creationId="{6A9B0A56-4186-4FE3-B0E8-B92BB19865BC}"/>
          </ac:spMkLst>
        </pc:spChg>
        <pc:spChg chg="mod">
          <ac:chgData name="Shubhangi Sanyal" userId="39dff6b889cd96ed" providerId="LiveId" clId="{70882BFA-95F5-450D-AB03-87D5235AF2E8}" dt="2022-04-13T11:56:44.005" v="10" actId="207"/>
          <ac:spMkLst>
            <pc:docMk/>
            <pc:sldMk cId="0" sldId="256"/>
            <ac:spMk id="1578" creationId="{149C2B66-B406-4826-8489-486F98E35926}"/>
          </ac:spMkLst>
        </pc:spChg>
        <pc:spChg chg="mod">
          <ac:chgData name="Shubhangi Sanyal" userId="39dff6b889cd96ed" providerId="LiveId" clId="{70882BFA-95F5-450D-AB03-87D5235AF2E8}" dt="2022-04-13T11:56:44.005" v="10" actId="207"/>
          <ac:spMkLst>
            <pc:docMk/>
            <pc:sldMk cId="0" sldId="256"/>
            <ac:spMk id="1579" creationId="{EB793792-8C68-4A23-83A5-E5A26171CD8C}"/>
          </ac:spMkLst>
        </pc:spChg>
        <pc:spChg chg="mod">
          <ac:chgData name="Shubhangi Sanyal" userId="39dff6b889cd96ed" providerId="LiveId" clId="{70882BFA-95F5-450D-AB03-87D5235AF2E8}" dt="2022-04-13T11:56:44.005" v="10" actId="207"/>
          <ac:spMkLst>
            <pc:docMk/>
            <pc:sldMk cId="0" sldId="256"/>
            <ac:spMk id="1580" creationId="{85EBEB7F-C179-48B9-B34D-DCA3C41E1435}"/>
          </ac:spMkLst>
        </pc:spChg>
        <pc:spChg chg="mod">
          <ac:chgData name="Shubhangi Sanyal" userId="39dff6b889cd96ed" providerId="LiveId" clId="{70882BFA-95F5-450D-AB03-87D5235AF2E8}" dt="2022-04-13T11:56:44.005" v="10" actId="207"/>
          <ac:spMkLst>
            <pc:docMk/>
            <pc:sldMk cId="0" sldId="256"/>
            <ac:spMk id="1581" creationId="{172CE436-140F-4061-93BD-0D677B00B29A}"/>
          </ac:spMkLst>
        </pc:spChg>
        <pc:spChg chg="mod">
          <ac:chgData name="Shubhangi Sanyal" userId="39dff6b889cd96ed" providerId="LiveId" clId="{70882BFA-95F5-450D-AB03-87D5235AF2E8}" dt="2022-04-13T11:56:44.005" v="10" actId="207"/>
          <ac:spMkLst>
            <pc:docMk/>
            <pc:sldMk cId="0" sldId="256"/>
            <ac:spMk id="1582" creationId="{9C739322-D4EC-49B2-8A34-7020A69A9C71}"/>
          </ac:spMkLst>
        </pc:spChg>
        <pc:spChg chg="mod">
          <ac:chgData name="Shubhangi Sanyal" userId="39dff6b889cd96ed" providerId="LiveId" clId="{70882BFA-95F5-450D-AB03-87D5235AF2E8}" dt="2022-04-13T11:56:44.005" v="10" actId="207"/>
          <ac:spMkLst>
            <pc:docMk/>
            <pc:sldMk cId="0" sldId="256"/>
            <ac:spMk id="1583" creationId="{EC6F939D-EDB6-46BC-9EBE-91805CDD30AB}"/>
          </ac:spMkLst>
        </pc:spChg>
        <pc:spChg chg="mod">
          <ac:chgData name="Shubhangi Sanyal" userId="39dff6b889cd96ed" providerId="LiveId" clId="{70882BFA-95F5-450D-AB03-87D5235AF2E8}" dt="2022-04-13T11:56:44.005" v="10" actId="207"/>
          <ac:spMkLst>
            <pc:docMk/>
            <pc:sldMk cId="0" sldId="256"/>
            <ac:spMk id="1584" creationId="{46734662-A20D-4AD0-9519-6BB7441C1156}"/>
          </ac:spMkLst>
        </pc:spChg>
        <pc:spChg chg="mod">
          <ac:chgData name="Shubhangi Sanyal" userId="39dff6b889cd96ed" providerId="LiveId" clId="{70882BFA-95F5-450D-AB03-87D5235AF2E8}" dt="2022-04-13T11:56:44.005" v="10" actId="207"/>
          <ac:spMkLst>
            <pc:docMk/>
            <pc:sldMk cId="0" sldId="256"/>
            <ac:spMk id="1585" creationId="{3097FF8A-8AA7-4058-AA95-212F4389E32F}"/>
          </ac:spMkLst>
        </pc:spChg>
        <pc:spChg chg="mod">
          <ac:chgData name="Shubhangi Sanyal" userId="39dff6b889cd96ed" providerId="LiveId" clId="{70882BFA-95F5-450D-AB03-87D5235AF2E8}" dt="2022-04-13T11:56:44.005" v="10" actId="207"/>
          <ac:spMkLst>
            <pc:docMk/>
            <pc:sldMk cId="0" sldId="256"/>
            <ac:spMk id="1586" creationId="{1ED614E5-4C4C-4985-8E49-C3986CAACEF7}"/>
          </ac:spMkLst>
        </pc:spChg>
        <pc:spChg chg="mod">
          <ac:chgData name="Shubhangi Sanyal" userId="39dff6b889cd96ed" providerId="LiveId" clId="{70882BFA-95F5-450D-AB03-87D5235AF2E8}" dt="2022-04-13T11:56:44.005" v="10" actId="207"/>
          <ac:spMkLst>
            <pc:docMk/>
            <pc:sldMk cId="0" sldId="256"/>
            <ac:spMk id="1587" creationId="{13FDAC80-429A-46D3-BF09-16ACC2B01F1E}"/>
          </ac:spMkLst>
        </pc:spChg>
        <pc:spChg chg="mod">
          <ac:chgData name="Shubhangi Sanyal" userId="39dff6b889cd96ed" providerId="LiveId" clId="{70882BFA-95F5-450D-AB03-87D5235AF2E8}" dt="2022-04-13T11:56:44.005" v="10" actId="207"/>
          <ac:spMkLst>
            <pc:docMk/>
            <pc:sldMk cId="0" sldId="256"/>
            <ac:spMk id="1588" creationId="{5141B166-D6BF-43CC-B2D1-47F6DF6A0D1C}"/>
          </ac:spMkLst>
        </pc:spChg>
        <pc:spChg chg="mod">
          <ac:chgData name="Shubhangi Sanyal" userId="39dff6b889cd96ed" providerId="LiveId" clId="{70882BFA-95F5-450D-AB03-87D5235AF2E8}" dt="2022-04-13T11:56:44.005" v="10" actId="207"/>
          <ac:spMkLst>
            <pc:docMk/>
            <pc:sldMk cId="0" sldId="256"/>
            <ac:spMk id="1589" creationId="{D2B1273C-6141-400A-A6DA-E5F9C5E675F9}"/>
          </ac:spMkLst>
        </pc:spChg>
        <pc:spChg chg="mod">
          <ac:chgData name="Shubhangi Sanyal" userId="39dff6b889cd96ed" providerId="LiveId" clId="{70882BFA-95F5-450D-AB03-87D5235AF2E8}" dt="2022-04-13T11:56:44.005" v="10" actId="207"/>
          <ac:spMkLst>
            <pc:docMk/>
            <pc:sldMk cId="0" sldId="256"/>
            <ac:spMk id="1590" creationId="{876A9099-BF9F-4A99-BE87-075977359F6C}"/>
          </ac:spMkLst>
        </pc:spChg>
        <pc:spChg chg="mod">
          <ac:chgData name="Shubhangi Sanyal" userId="39dff6b889cd96ed" providerId="LiveId" clId="{70882BFA-95F5-450D-AB03-87D5235AF2E8}" dt="2022-04-13T11:56:44.005" v="10" actId="207"/>
          <ac:spMkLst>
            <pc:docMk/>
            <pc:sldMk cId="0" sldId="256"/>
            <ac:spMk id="1591" creationId="{ABBABFD1-D9AD-4C57-BB0F-F041915FC911}"/>
          </ac:spMkLst>
        </pc:spChg>
        <pc:spChg chg="mod">
          <ac:chgData name="Shubhangi Sanyal" userId="39dff6b889cd96ed" providerId="LiveId" clId="{70882BFA-95F5-450D-AB03-87D5235AF2E8}" dt="2022-04-13T11:56:44.005" v="10" actId="207"/>
          <ac:spMkLst>
            <pc:docMk/>
            <pc:sldMk cId="0" sldId="256"/>
            <ac:spMk id="1592" creationId="{43935117-7D56-43D7-9119-A6D94C8F51B3}"/>
          </ac:spMkLst>
        </pc:spChg>
        <pc:spChg chg="mod">
          <ac:chgData name="Shubhangi Sanyal" userId="39dff6b889cd96ed" providerId="LiveId" clId="{70882BFA-95F5-450D-AB03-87D5235AF2E8}" dt="2022-04-13T11:56:44.005" v="10" actId="207"/>
          <ac:spMkLst>
            <pc:docMk/>
            <pc:sldMk cId="0" sldId="256"/>
            <ac:spMk id="1593" creationId="{C8404C23-C36A-416D-9C07-C0ABF6C81D29}"/>
          </ac:spMkLst>
        </pc:spChg>
        <pc:spChg chg="mod">
          <ac:chgData name="Shubhangi Sanyal" userId="39dff6b889cd96ed" providerId="LiveId" clId="{70882BFA-95F5-450D-AB03-87D5235AF2E8}" dt="2022-04-13T11:56:44.005" v="10" actId="207"/>
          <ac:spMkLst>
            <pc:docMk/>
            <pc:sldMk cId="0" sldId="256"/>
            <ac:spMk id="1594" creationId="{7D90FE63-CAFA-410B-B150-46D6EAC08786}"/>
          </ac:spMkLst>
        </pc:spChg>
        <pc:spChg chg="mod">
          <ac:chgData name="Shubhangi Sanyal" userId="39dff6b889cd96ed" providerId="LiveId" clId="{70882BFA-95F5-450D-AB03-87D5235AF2E8}" dt="2022-04-13T11:56:44.005" v="10" actId="207"/>
          <ac:spMkLst>
            <pc:docMk/>
            <pc:sldMk cId="0" sldId="256"/>
            <ac:spMk id="1595" creationId="{A0D0940A-F180-4E33-9A1D-EC4777A85D9C}"/>
          </ac:spMkLst>
        </pc:spChg>
        <pc:spChg chg="mod">
          <ac:chgData name="Shubhangi Sanyal" userId="39dff6b889cd96ed" providerId="LiveId" clId="{70882BFA-95F5-450D-AB03-87D5235AF2E8}" dt="2022-04-13T11:56:44.005" v="10" actId="207"/>
          <ac:spMkLst>
            <pc:docMk/>
            <pc:sldMk cId="0" sldId="256"/>
            <ac:spMk id="1596" creationId="{F012EA2D-4EEB-4012-965A-4DFACAA7A205}"/>
          </ac:spMkLst>
        </pc:spChg>
        <pc:spChg chg="mod">
          <ac:chgData name="Shubhangi Sanyal" userId="39dff6b889cd96ed" providerId="LiveId" clId="{70882BFA-95F5-450D-AB03-87D5235AF2E8}" dt="2022-04-13T11:56:44.005" v="10" actId="207"/>
          <ac:spMkLst>
            <pc:docMk/>
            <pc:sldMk cId="0" sldId="256"/>
            <ac:spMk id="1597" creationId="{226E34B6-537C-454E-9193-27C9D749B96E}"/>
          </ac:spMkLst>
        </pc:spChg>
        <pc:spChg chg="mod">
          <ac:chgData name="Shubhangi Sanyal" userId="39dff6b889cd96ed" providerId="LiveId" clId="{70882BFA-95F5-450D-AB03-87D5235AF2E8}" dt="2022-04-13T11:56:44.005" v="10" actId="207"/>
          <ac:spMkLst>
            <pc:docMk/>
            <pc:sldMk cId="0" sldId="256"/>
            <ac:spMk id="1598" creationId="{E9C2516F-1E32-4CF6-9DBB-AC7290FD9F27}"/>
          </ac:spMkLst>
        </pc:spChg>
        <pc:spChg chg="mod">
          <ac:chgData name="Shubhangi Sanyal" userId="39dff6b889cd96ed" providerId="LiveId" clId="{70882BFA-95F5-450D-AB03-87D5235AF2E8}" dt="2022-04-13T11:56:44.005" v="10" actId="207"/>
          <ac:spMkLst>
            <pc:docMk/>
            <pc:sldMk cId="0" sldId="256"/>
            <ac:spMk id="1599" creationId="{D797DAE8-4082-42CD-B1A9-C7249DC7DD7B}"/>
          </ac:spMkLst>
        </pc:spChg>
        <pc:spChg chg="mod">
          <ac:chgData name="Shubhangi Sanyal" userId="39dff6b889cd96ed" providerId="LiveId" clId="{70882BFA-95F5-450D-AB03-87D5235AF2E8}" dt="2022-04-13T11:56:44.005" v="10" actId="207"/>
          <ac:spMkLst>
            <pc:docMk/>
            <pc:sldMk cId="0" sldId="256"/>
            <ac:spMk id="1600" creationId="{0035541B-30A4-4EC2-BE77-5124AEB4B856}"/>
          </ac:spMkLst>
        </pc:spChg>
        <pc:spChg chg="mod">
          <ac:chgData name="Shubhangi Sanyal" userId="39dff6b889cd96ed" providerId="LiveId" clId="{70882BFA-95F5-450D-AB03-87D5235AF2E8}" dt="2022-04-13T11:56:44.005" v="10" actId="207"/>
          <ac:spMkLst>
            <pc:docMk/>
            <pc:sldMk cId="0" sldId="256"/>
            <ac:spMk id="1601" creationId="{5B42EEAD-F5DE-468F-B0B1-A9C158C9B25A}"/>
          </ac:spMkLst>
        </pc:spChg>
        <pc:spChg chg="mod">
          <ac:chgData name="Shubhangi Sanyal" userId="39dff6b889cd96ed" providerId="LiveId" clId="{70882BFA-95F5-450D-AB03-87D5235AF2E8}" dt="2022-04-13T11:56:44.005" v="10" actId="207"/>
          <ac:spMkLst>
            <pc:docMk/>
            <pc:sldMk cId="0" sldId="256"/>
            <ac:spMk id="1602" creationId="{7DF8AE6F-0D80-4C15-B161-B71E73DEBA63}"/>
          </ac:spMkLst>
        </pc:spChg>
        <pc:spChg chg="mod">
          <ac:chgData name="Shubhangi Sanyal" userId="39dff6b889cd96ed" providerId="LiveId" clId="{70882BFA-95F5-450D-AB03-87D5235AF2E8}" dt="2022-04-13T11:56:44.005" v="10" actId="207"/>
          <ac:spMkLst>
            <pc:docMk/>
            <pc:sldMk cId="0" sldId="256"/>
            <ac:spMk id="1603" creationId="{499AE17D-47E8-4A0E-A7AA-A2BB41CEAD63}"/>
          </ac:spMkLst>
        </pc:spChg>
        <pc:spChg chg="mod">
          <ac:chgData name="Shubhangi Sanyal" userId="39dff6b889cd96ed" providerId="LiveId" clId="{70882BFA-95F5-450D-AB03-87D5235AF2E8}" dt="2022-04-13T11:56:44.005" v="10" actId="207"/>
          <ac:spMkLst>
            <pc:docMk/>
            <pc:sldMk cId="0" sldId="256"/>
            <ac:spMk id="1604" creationId="{7D06DED4-E806-42D3-8F22-5D3C29363034}"/>
          </ac:spMkLst>
        </pc:spChg>
        <pc:spChg chg="mod">
          <ac:chgData name="Shubhangi Sanyal" userId="39dff6b889cd96ed" providerId="LiveId" clId="{70882BFA-95F5-450D-AB03-87D5235AF2E8}" dt="2022-04-13T11:56:44.005" v="10" actId="207"/>
          <ac:spMkLst>
            <pc:docMk/>
            <pc:sldMk cId="0" sldId="256"/>
            <ac:spMk id="1605" creationId="{AE2BB87C-23D3-4568-ACFB-610AA4080CC6}"/>
          </ac:spMkLst>
        </pc:spChg>
        <pc:spChg chg="mod">
          <ac:chgData name="Shubhangi Sanyal" userId="39dff6b889cd96ed" providerId="LiveId" clId="{70882BFA-95F5-450D-AB03-87D5235AF2E8}" dt="2022-04-13T11:56:44.005" v="10" actId="207"/>
          <ac:spMkLst>
            <pc:docMk/>
            <pc:sldMk cId="0" sldId="256"/>
            <ac:spMk id="1606" creationId="{6E716991-4F22-45AA-BB83-9E8201C57A09}"/>
          </ac:spMkLst>
        </pc:spChg>
        <pc:spChg chg="mod">
          <ac:chgData name="Shubhangi Sanyal" userId="39dff6b889cd96ed" providerId="LiveId" clId="{70882BFA-95F5-450D-AB03-87D5235AF2E8}" dt="2022-04-13T11:56:44.005" v="10" actId="207"/>
          <ac:spMkLst>
            <pc:docMk/>
            <pc:sldMk cId="0" sldId="256"/>
            <ac:spMk id="1607" creationId="{ACA84D22-2FC2-4555-89F3-F5953535397A}"/>
          </ac:spMkLst>
        </pc:spChg>
        <pc:spChg chg="mod">
          <ac:chgData name="Shubhangi Sanyal" userId="39dff6b889cd96ed" providerId="LiveId" clId="{70882BFA-95F5-450D-AB03-87D5235AF2E8}" dt="2022-04-13T11:56:44.005" v="10" actId="207"/>
          <ac:spMkLst>
            <pc:docMk/>
            <pc:sldMk cId="0" sldId="256"/>
            <ac:spMk id="1608" creationId="{530AC93E-F8F2-491C-8981-6437D781D819}"/>
          </ac:spMkLst>
        </pc:spChg>
        <pc:spChg chg="mod">
          <ac:chgData name="Shubhangi Sanyal" userId="39dff6b889cd96ed" providerId="LiveId" clId="{70882BFA-95F5-450D-AB03-87D5235AF2E8}" dt="2022-04-13T11:56:44.005" v="10" actId="207"/>
          <ac:spMkLst>
            <pc:docMk/>
            <pc:sldMk cId="0" sldId="256"/>
            <ac:spMk id="1609" creationId="{09C67F8F-9021-4BCA-A496-6E1AB0B550F8}"/>
          </ac:spMkLst>
        </pc:spChg>
        <pc:spChg chg="mod">
          <ac:chgData name="Shubhangi Sanyal" userId="39dff6b889cd96ed" providerId="LiveId" clId="{70882BFA-95F5-450D-AB03-87D5235AF2E8}" dt="2022-04-13T11:56:44.005" v="10" actId="207"/>
          <ac:spMkLst>
            <pc:docMk/>
            <pc:sldMk cId="0" sldId="256"/>
            <ac:spMk id="1610" creationId="{6A150325-5365-4E1B-AD05-A235812A6281}"/>
          </ac:spMkLst>
        </pc:spChg>
        <pc:spChg chg="mod">
          <ac:chgData name="Shubhangi Sanyal" userId="39dff6b889cd96ed" providerId="LiveId" clId="{70882BFA-95F5-450D-AB03-87D5235AF2E8}" dt="2022-04-13T11:56:44.005" v="10" actId="207"/>
          <ac:spMkLst>
            <pc:docMk/>
            <pc:sldMk cId="0" sldId="256"/>
            <ac:spMk id="1611" creationId="{AB03C02B-78DE-406F-8366-35BEA8129EF2}"/>
          </ac:spMkLst>
        </pc:spChg>
        <pc:spChg chg="mod">
          <ac:chgData name="Shubhangi Sanyal" userId="39dff6b889cd96ed" providerId="LiveId" clId="{70882BFA-95F5-450D-AB03-87D5235AF2E8}" dt="2022-04-13T11:56:44.005" v="10" actId="207"/>
          <ac:spMkLst>
            <pc:docMk/>
            <pc:sldMk cId="0" sldId="256"/>
            <ac:spMk id="1612" creationId="{55D74B96-73BF-4D7A-816B-1450137761BA}"/>
          </ac:spMkLst>
        </pc:spChg>
        <pc:spChg chg="mod">
          <ac:chgData name="Shubhangi Sanyal" userId="39dff6b889cd96ed" providerId="LiveId" clId="{70882BFA-95F5-450D-AB03-87D5235AF2E8}" dt="2022-04-13T11:56:44.005" v="10" actId="207"/>
          <ac:spMkLst>
            <pc:docMk/>
            <pc:sldMk cId="0" sldId="256"/>
            <ac:spMk id="1613" creationId="{91814493-C89B-46AA-93A6-1C205507E847}"/>
          </ac:spMkLst>
        </pc:spChg>
        <pc:spChg chg="mod">
          <ac:chgData name="Shubhangi Sanyal" userId="39dff6b889cd96ed" providerId="LiveId" clId="{70882BFA-95F5-450D-AB03-87D5235AF2E8}" dt="2022-04-13T11:56:44.005" v="10" actId="207"/>
          <ac:spMkLst>
            <pc:docMk/>
            <pc:sldMk cId="0" sldId="256"/>
            <ac:spMk id="1614" creationId="{B4A21C16-52B6-4F2D-A74F-9F03EC6B6BDF}"/>
          </ac:spMkLst>
        </pc:spChg>
        <pc:spChg chg="mod">
          <ac:chgData name="Shubhangi Sanyal" userId="39dff6b889cd96ed" providerId="LiveId" clId="{70882BFA-95F5-450D-AB03-87D5235AF2E8}" dt="2022-04-13T11:56:44.005" v="10" actId="207"/>
          <ac:spMkLst>
            <pc:docMk/>
            <pc:sldMk cId="0" sldId="256"/>
            <ac:spMk id="1615" creationId="{9891789F-0389-45BE-BF9D-260779BB680A}"/>
          </ac:spMkLst>
        </pc:spChg>
        <pc:spChg chg="mod">
          <ac:chgData name="Shubhangi Sanyal" userId="39dff6b889cd96ed" providerId="LiveId" clId="{70882BFA-95F5-450D-AB03-87D5235AF2E8}" dt="2022-04-13T11:56:44.005" v="10" actId="207"/>
          <ac:spMkLst>
            <pc:docMk/>
            <pc:sldMk cId="0" sldId="256"/>
            <ac:spMk id="1616" creationId="{FBFDE5B1-6F8B-4B26-8056-41D2CD767B2F}"/>
          </ac:spMkLst>
        </pc:spChg>
        <pc:spChg chg="mod">
          <ac:chgData name="Shubhangi Sanyal" userId="39dff6b889cd96ed" providerId="LiveId" clId="{70882BFA-95F5-450D-AB03-87D5235AF2E8}" dt="2022-04-13T11:56:44.005" v="10" actId="207"/>
          <ac:spMkLst>
            <pc:docMk/>
            <pc:sldMk cId="0" sldId="256"/>
            <ac:spMk id="1617" creationId="{4219DCA9-CEBA-470E-919F-5A6F9ED57EB0}"/>
          </ac:spMkLst>
        </pc:spChg>
        <pc:spChg chg="mod">
          <ac:chgData name="Shubhangi Sanyal" userId="39dff6b889cd96ed" providerId="LiveId" clId="{70882BFA-95F5-450D-AB03-87D5235AF2E8}" dt="2022-04-13T11:56:44.005" v="10" actId="207"/>
          <ac:spMkLst>
            <pc:docMk/>
            <pc:sldMk cId="0" sldId="256"/>
            <ac:spMk id="1618" creationId="{DF8B8BAC-2FA7-4EC8-84BA-4CA2B290EE50}"/>
          </ac:spMkLst>
        </pc:spChg>
        <pc:spChg chg="mod">
          <ac:chgData name="Shubhangi Sanyal" userId="39dff6b889cd96ed" providerId="LiveId" clId="{70882BFA-95F5-450D-AB03-87D5235AF2E8}" dt="2022-04-13T11:56:44.005" v="10" actId="207"/>
          <ac:spMkLst>
            <pc:docMk/>
            <pc:sldMk cId="0" sldId="256"/>
            <ac:spMk id="1619" creationId="{04F4603D-63E0-413A-BB01-2B9C4388399F}"/>
          </ac:spMkLst>
        </pc:spChg>
        <pc:spChg chg="mod">
          <ac:chgData name="Shubhangi Sanyal" userId="39dff6b889cd96ed" providerId="LiveId" clId="{70882BFA-95F5-450D-AB03-87D5235AF2E8}" dt="2022-04-13T11:56:44.005" v="10" actId="207"/>
          <ac:spMkLst>
            <pc:docMk/>
            <pc:sldMk cId="0" sldId="256"/>
            <ac:spMk id="1620" creationId="{4DF411EE-65FA-494A-A925-B410FFBC2A28}"/>
          </ac:spMkLst>
        </pc:spChg>
        <pc:spChg chg="mod">
          <ac:chgData name="Shubhangi Sanyal" userId="39dff6b889cd96ed" providerId="LiveId" clId="{70882BFA-95F5-450D-AB03-87D5235AF2E8}" dt="2022-04-13T11:56:44.005" v="10" actId="207"/>
          <ac:spMkLst>
            <pc:docMk/>
            <pc:sldMk cId="0" sldId="256"/>
            <ac:spMk id="1621" creationId="{BC1C20AE-25E4-4206-80B3-27B16B52127B}"/>
          </ac:spMkLst>
        </pc:spChg>
        <pc:spChg chg="mod">
          <ac:chgData name="Shubhangi Sanyal" userId="39dff6b889cd96ed" providerId="LiveId" clId="{70882BFA-95F5-450D-AB03-87D5235AF2E8}" dt="2022-04-13T11:56:44.005" v="10" actId="207"/>
          <ac:spMkLst>
            <pc:docMk/>
            <pc:sldMk cId="0" sldId="256"/>
            <ac:spMk id="1622" creationId="{A39D5B2E-3A3F-4800-AED0-DA8E3AC8291A}"/>
          </ac:spMkLst>
        </pc:spChg>
        <pc:spChg chg="mod">
          <ac:chgData name="Shubhangi Sanyal" userId="39dff6b889cd96ed" providerId="LiveId" clId="{70882BFA-95F5-450D-AB03-87D5235AF2E8}" dt="2022-04-13T11:56:44.005" v="10" actId="207"/>
          <ac:spMkLst>
            <pc:docMk/>
            <pc:sldMk cId="0" sldId="256"/>
            <ac:spMk id="1623" creationId="{1C222733-EF12-4FB3-9D01-137A4E5F3341}"/>
          </ac:spMkLst>
        </pc:spChg>
        <pc:spChg chg="mod">
          <ac:chgData name="Shubhangi Sanyal" userId="39dff6b889cd96ed" providerId="LiveId" clId="{70882BFA-95F5-450D-AB03-87D5235AF2E8}" dt="2022-04-13T11:56:44.005" v="10" actId="207"/>
          <ac:spMkLst>
            <pc:docMk/>
            <pc:sldMk cId="0" sldId="256"/>
            <ac:spMk id="1624" creationId="{F83507CF-E5C0-490A-AEB7-A94B9BFB17FF}"/>
          </ac:spMkLst>
        </pc:spChg>
        <pc:spChg chg="mod">
          <ac:chgData name="Shubhangi Sanyal" userId="39dff6b889cd96ed" providerId="LiveId" clId="{70882BFA-95F5-450D-AB03-87D5235AF2E8}" dt="2022-04-13T11:56:44.005" v="10" actId="207"/>
          <ac:spMkLst>
            <pc:docMk/>
            <pc:sldMk cId="0" sldId="256"/>
            <ac:spMk id="1625" creationId="{5F97417D-2A4D-4DF4-AC71-82D3423FA504}"/>
          </ac:spMkLst>
        </pc:spChg>
        <pc:spChg chg="mod">
          <ac:chgData name="Shubhangi Sanyal" userId="39dff6b889cd96ed" providerId="LiveId" clId="{70882BFA-95F5-450D-AB03-87D5235AF2E8}" dt="2022-04-13T11:56:44.005" v="10" actId="207"/>
          <ac:spMkLst>
            <pc:docMk/>
            <pc:sldMk cId="0" sldId="256"/>
            <ac:spMk id="1626" creationId="{A28E646B-E7CB-4291-9C2D-AF4856F53A84}"/>
          </ac:spMkLst>
        </pc:spChg>
        <pc:spChg chg="mod">
          <ac:chgData name="Shubhangi Sanyal" userId="39dff6b889cd96ed" providerId="LiveId" clId="{70882BFA-95F5-450D-AB03-87D5235AF2E8}" dt="2022-04-13T11:56:44.005" v="10" actId="207"/>
          <ac:spMkLst>
            <pc:docMk/>
            <pc:sldMk cId="0" sldId="256"/>
            <ac:spMk id="1627" creationId="{E757BE04-7DFF-4D43-877D-0183F3F7C574}"/>
          </ac:spMkLst>
        </pc:spChg>
        <pc:spChg chg="mod">
          <ac:chgData name="Shubhangi Sanyal" userId="39dff6b889cd96ed" providerId="LiveId" clId="{70882BFA-95F5-450D-AB03-87D5235AF2E8}" dt="2022-04-13T11:56:44.005" v="10" actId="207"/>
          <ac:spMkLst>
            <pc:docMk/>
            <pc:sldMk cId="0" sldId="256"/>
            <ac:spMk id="1628" creationId="{F289A44F-CDF1-4775-B7FA-E7A389E5F429}"/>
          </ac:spMkLst>
        </pc:spChg>
        <pc:spChg chg="mod">
          <ac:chgData name="Shubhangi Sanyal" userId="39dff6b889cd96ed" providerId="LiveId" clId="{70882BFA-95F5-450D-AB03-87D5235AF2E8}" dt="2022-04-13T11:56:44.005" v="10" actId="207"/>
          <ac:spMkLst>
            <pc:docMk/>
            <pc:sldMk cId="0" sldId="256"/>
            <ac:spMk id="1629" creationId="{B3DD48F2-74F5-40B6-B4E8-A4F0BB95969B}"/>
          </ac:spMkLst>
        </pc:spChg>
        <pc:spChg chg="mod">
          <ac:chgData name="Shubhangi Sanyal" userId="39dff6b889cd96ed" providerId="LiveId" clId="{70882BFA-95F5-450D-AB03-87D5235AF2E8}" dt="2022-04-13T11:56:44.005" v="10" actId="207"/>
          <ac:spMkLst>
            <pc:docMk/>
            <pc:sldMk cId="0" sldId="256"/>
            <ac:spMk id="1630" creationId="{78EDF321-F133-4E38-B1E1-38C003346EFB}"/>
          </ac:spMkLst>
        </pc:spChg>
        <pc:spChg chg="mod">
          <ac:chgData name="Shubhangi Sanyal" userId="39dff6b889cd96ed" providerId="LiveId" clId="{70882BFA-95F5-450D-AB03-87D5235AF2E8}" dt="2022-04-13T11:56:44.005" v="10" actId="207"/>
          <ac:spMkLst>
            <pc:docMk/>
            <pc:sldMk cId="0" sldId="256"/>
            <ac:spMk id="1631" creationId="{0EFB3DFD-82A4-4F46-A536-E516518FEF55}"/>
          </ac:spMkLst>
        </pc:spChg>
        <pc:spChg chg="mod">
          <ac:chgData name="Shubhangi Sanyal" userId="39dff6b889cd96ed" providerId="LiveId" clId="{70882BFA-95F5-450D-AB03-87D5235AF2E8}" dt="2022-04-13T11:56:44.005" v="10" actId="207"/>
          <ac:spMkLst>
            <pc:docMk/>
            <pc:sldMk cId="0" sldId="256"/>
            <ac:spMk id="1632" creationId="{827C2C92-5000-44A4-A998-DDDB652263A6}"/>
          </ac:spMkLst>
        </pc:spChg>
        <pc:spChg chg="mod">
          <ac:chgData name="Shubhangi Sanyal" userId="39dff6b889cd96ed" providerId="LiveId" clId="{70882BFA-95F5-450D-AB03-87D5235AF2E8}" dt="2022-04-13T11:56:44.005" v="10" actId="207"/>
          <ac:spMkLst>
            <pc:docMk/>
            <pc:sldMk cId="0" sldId="256"/>
            <ac:spMk id="1633" creationId="{117EB9E9-C490-4787-8945-4943EAD3690E}"/>
          </ac:spMkLst>
        </pc:spChg>
        <pc:spChg chg="mod">
          <ac:chgData name="Shubhangi Sanyal" userId="39dff6b889cd96ed" providerId="LiveId" clId="{70882BFA-95F5-450D-AB03-87D5235AF2E8}" dt="2022-04-13T11:56:44.005" v="10" actId="207"/>
          <ac:spMkLst>
            <pc:docMk/>
            <pc:sldMk cId="0" sldId="256"/>
            <ac:spMk id="1634" creationId="{3F780B06-4647-4CE1-B09E-91EEB97E1F1D}"/>
          </ac:spMkLst>
        </pc:spChg>
        <pc:spChg chg="mod">
          <ac:chgData name="Shubhangi Sanyal" userId="39dff6b889cd96ed" providerId="LiveId" clId="{70882BFA-95F5-450D-AB03-87D5235AF2E8}" dt="2022-04-13T11:56:44.005" v="10" actId="207"/>
          <ac:spMkLst>
            <pc:docMk/>
            <pc:sldMk cId="0" sldId="256"/>
            <ac:spMk id="1635" creationId="{F396ED03-9F06-423F-BFE8-5D8A5AFBC517}"/>
          </ac:spMkLst>
        </pc:spChg>
        <pc:spChg chg="mod">
          <ac:chgData name="Shubhangi Sanyal" userId="39dff6b889cd96ed" providerId="LiveId" clId="{70882BFA-95F5-450D-AB03-87D5235AF2E8}" dt="2022-04-13T11:56:44.005" v="10" actId="207"/>
          <ac:spMkLst>
            <pc:docMk/>
            <pc:sldMk cId="0" sldId="256"/>
            <ac:spMk id="1636" creationId="{7158C792-D241-4AA5-889B-249E467A5096}"/>
          </ac:spMkLst>
        </pc:spChg>
        <pc:spChg chg="mod">
          <ac:chgData name="Shubhangi Sanyal" userId="39dff6b889cd96ed" providerId="LiveId" clId="{70882BFA-95F5-450D-AB03-87D5235AF2E8}" dt="2022-04-13T11:56:44.005" v="10" actId="207"/>
          <ac:spMkLst>
            <pc:docMk/>
            <pc:sldMk cId="0" sldId="256"/>
            <ac:spMk id="1637" creationId="{B9A8E5AF-2B22-4392-A8B1-0D38D84AD125}"/>
          </ac:spMkLst>
        </pc:spChg>
        <pc:spChg chg="mod">
          <ac:chgData name="Shubhangi Sanyal" userId="39dff6b889cd96ed" providerId="LiveId" clId="{70882BFA-95F5-450D-AB03-87D5235AF2E8}" dt="2022-04-13T11:56:44.005" v="10" actId="207"/>
          <ac:spMkLst>
            <pc:docMk/>
            <pc:sldMk cId="0" sldId="256"/>
            <ac:spMk id="1638" creationId="{87D30115-87CA-40C5-907B-B6A63B2C281D}"/>
          </ac:spMkLst>
        </pc:spChg>
        <pc:spChg chg="mod">
          <ac:chgData name="Shubhangi Sanyal" userId="39dff6b889cd96ed" providerId="LiveId" clId="{70882BFA-95F5-450D-AB03-87D5235AF2E8}" dt="2022-04-13T11:56:44.005" v="10" actId="207"/>
          <ac:spMkLst>
            <pc:docMk/>
            <pc:sldMk cId="0" sldId="256"/>
            <ac:spMk id="1639" creationId="{17C03B42-5668-4089-8B80-4C2C13B63E81}"/>
          </ac:spMkLst>
        </pc:spChg>
        <pc:spChg chg="mod">
          <ac:chgData name="Shubhangi Sanyal" userId="39dff6b889cd96ed" providerId="LiveId" clId="{70882BFA-95F5-450D-AB03-87D5235AF2E8}" dt="2022-04-13T11:56:44.005" v="10" actId="207"/>
          <ac:spMkLst>
            <pc:docMk/>
            <pc:sldMk cId="0" sldId="256"/>
            <ac:spMk id="1640" creationId="{D2FDEFF3-B1B4-4EB4-9AD1-CF9D551A2932}"/>
          </ac:spMkLst>
        </pc:spChg>
        <pc:spChg chg="mod">
          <ac:chgData name="Shubhangi Sanyal" userId="39dff6b889cd96ed" providerId="LiveId" clId="{70882BFA-95F5-450D-AB03-87D5235AF2E8}" dt="2022-04-13T11:56:44.005" v="10" actId="207"/>
          <ac:spMkLst>
            <pc:docMk/>
            <pc:sldMk cId="0" sldId="256"/>
            <ac:spMk id="1641" creationId="{5022A58D-ABC9-4D6D-B514-E9DF35B8882C}"/>
          </ac:spMkLst>
        </pc:spChg>
        <pc:spChg chg="mod">
          <ac:chgData name="Shubhangi Sanyal" userId="39dff6b889cd96ed" providerId="LiveId" clId="{70882BFA-95F5-450D-AB03-87D5235AF2E8}" dt="2022-04-13T11:56:44.005" v="10" actId="207"/>
          <ac:spMkLst>
            <pc:docMk/>
            <pc:sldMk cId="0" sldId="256"/>
            <ac:spMk id="1642" creationId="{B01D19F5-5EBB-4A5D-B99C-1603330F057A}"/>
          </ac:spMkLst>
        </pc:spChg>
        <pc:spChg chg="mod">
          <ac:chgData name="Shubhangi Sanyal" userId="39dff6b889cd96ed" providerId="LiveId" clId="{70882BFA-95F5-450D-AB03-87D5235AF2E8}" dt="2022-04-13T11:56:44.005" v="10" actId="207"/>
          <ac:spMkLst>
            <pc:docMk/>
            <pc:sldMk cId="0" sldId="256"/>
            <ac:spMk id="1643" creationId="{1395DAC3-3EA6-4925-8348-EDF7915E3AF3}"/>
          </ac:spMkLst>
        </pc:spChg>
        <pc:spChg chg="mod">
          <ac:chgData name="Shubhangi Sanyal" userId="39dff6b889cd96ed" providerId="LiveId" clId="{70882BFA-95F5-450D-AB03-87D5235AF2E8}" dt="2022-04-13T11:56:44.005" v="10" actId="207"/>
          <ac:spMkLst>
            <pc:docMk/>
            <pc:sldMk cId="0" sldId="256"/>
            <ac:spMk id="1644" creationId="{E352B5B2-7041-4F03-8F4F-C171F00ADA57}"/>
          </ac:spMkLst>
        </pc:spChg>
        <pc:spChg chg="mod">
          <ac:chgData name="Shubhangi Sanyal" userId="39dff6b889cd96ed" providerId="LiveId" clId="{70882BFA-95F5-450D-AB03-87D5235AF2E8}" dt="2022-04-13T11:56:44.005" v="10" actId="207"/>
          <ac:spMkLst>
            <pc:docMk/>
            <pc:sldMk cId="0" sldId="256"/>
            <ac:spMk id="1645" creationId="{754D6E1D-B355-439C-A766-89A676AFC8FF}"/>
          </ac:spMkLst>
        </pc:spChg>
        <pc:spChg chg="mod">
          <ac:chgData name="Shubhangi Sanyal" userId="39dff6b889cd96ed" providerId="LiveId" clId="{70882BFA-95F5-450D-AB03-87D5235AF2E8}" dt="2022-04-13T11:56:44.005" v="10" actId="207"/>
          <ac:spMkLst>
            <pc:docMk/>
            <pc:sldMk cId="0" sldId="256"/>
            <ac:spMk id="1646" creationId="{AE60F0BD-6E43-4026-AE1A-E42A86986905}"/>
          </ac:spMkLst>
        </pc:spChg>
        <pc:spChg chg="mod">
          <ac:chgData name="Shubhangi Sanyal" userId="39dff6b889cd96ed" providerId="LiveId" clId="{70882BFA-95F5-450D-AB03-87D5235AF2E8}" dt="2022-04-13T11:56:44.005" v="10" actId="207"/>
          <ac:spMkLst>
            <pc:docMk/>
            <pc:sldMk cId="0" sldId="256"/>
            <ac:spMk id="1647" creationId="{3E70FABE-8C75-4036-A391-CD57DFB404E3}"/>
          </ac:spMkLst>
        </pc:spChg>
        <pc:spChg chg="mod">
          <ac:chgData name="Shubhangi Sanyal" userId="39dff6b889cd96ed" providerId="LiveId" clId="{70882BFA-95F5-450D-AB03-87D5235AF2E8}" dt="2022-04-13T11:56:44.005" v="10" actId="207"/>
          <ac:spMkLst>
            <pc:docMk/>
            <pc:sldMk cId="0" sldId="256"/>
            <ac:spMk id="1648" creationId="{1A874F62-91FB-4C09-9201-BA6A0D6C8DC5}"/>
          </ac:spMkLst>
        </pc:spChg>
        <pc:spChg chg="mod">
          <ac:chgData name="Shubhangi Sanyal" userId="39dff6b889cd96ed" providerId="LiveId" clId="{70882BFA-95F5-450D-AB03-87D5235AF2E8}" dt="2022-04-13T11:56:44.005" v="10" actId="207"/>
          <ac:spMkLst>
            <pc:docMk/>
            <pc:sldMk cId="0" sldId="256"/>
            <ac:spMk id="1649" creationId="{4304F40C-F7C4-47F6-8A2B-43DAFF5C2A87}"/>
          </ac:spMkLst>
        </pc:spChg>
        <pc:spChg chg="mod">
          <ac:chgData name="Shubhangi Sanyal" userId="39dff6b889cd96ed" providerId="LiveId" clId="{70882BFA-95F5-450D-AB03-87D5235AF2E8}" dt="2022-04-13T11:56:44.005" v="10" actId="207"/>
          <ac:spMkLst>
            <pc:docMk/>
            <pc:sldMk cId="0" sldId="256"/>
            <ac:spMk id="1650" creationId="{21FC1F93-402D-48AE-93AB-B070BD7EB0D8}"/>
          </ac:spMkLst>
        </pc:spChg>
        <pc:spChg chg="mod">
          <ac:chgData name="Shubhangi Sanyal" userId="39dff6b889cd96ed" providerId="LiveId" clId="{70882BFA-95F5-450D-AB03-87D5235AF2E8}" dt="2022-04-13T11:56:44.005" v="10" actId="207"/>
          <ac:spMkLst>
            <pc:docMk/>
            <pc:sldMk cId="0" sldId="256"/>
            <ac:spMk id="1651" creationId="{8A745222-5566-4E19-AB30-9CF588716890}"/>
          </ac:spMkLst>
        </pc:spChg>
        <pc:spChg chg="mod">
          <ac:chgData name="Shubhangi Sanyal" userId="39dff6b889cd96ed" providerId="LiveId" clId="{70882BFA-95F5-450D-AB03-87D5235AF2E8}" dt="2022-04-13T11:56:44.005" v="10" actId="207"/>
          <ac:spMkLst>
            <pc:docMk/>
            <pc:sldMk cId="0" sldId="256"/>
            <ac:spMk id="1652" creationId="{44DBD719-C67F-4948-9920-CDD8FDA8B7D8}"/>
          </ac:spMkLst>
        </pc:spChg>
        <pc:spChg chg="mod">
          <ac:chgData name="Shubhangi Sanyal" userId="39dff6b889cd96ed" providerId="LiveId" clId="{70882BFA-95F5-450D-AB03-87D5235AF2E8}" dt="2022-04-13T11:56:44.005" v="10" actId="207"/>
          <ac:spMkLst>
            <pc:docMk/>
            <pc:sldMk cId="0" sldId="256"/>
            <ac:spMk id="1653" creationId="{CC0E4A9C-862D-4768-9EB1-0252D6B515D9}"/>
          </ac:spMkLst>
        </pc:spChg>
        <pc:spChg chg="mod">
          <ac:chgData name="Shubhangi Sanyal" userId="39dff6b889cd96ed" providerId="LiveId" clId="{70882BFA-95F5-450D-AB03-87D5235AF2E8}" dt="2022-04-13T11:56:44.005" v="10" actId="207"/>
          <ac:spMkLst>
            <pc:docMk/>
            <pc:sldMk cId="0" sldId="256"/>
            <ac:spMk id="1654" creationId="{64D3580C-3CFC-4DEB-ADF3-95F3E5F48D99}"/>
          </ac:spMkLst>
        </pc:spChg>
        <pc:spChg chg="mod">
          <ac:chgData name="Shubhangi Sanyal" userId="39dff6b889cd96ed" providerId="LiveId" clId="{70882BFA-95F5-450D-AB03-87D5235AF2E8}" dt="2022-04-13T11:56:44.005" v="10" actId="207"/>
          <ac:spMkLst>
            <pc:docMk/>
            <pc:sldMk cId="0" sldId="256"/>
            <ac:spMk id="1655" creationId="{562F2661-FB8A-4A40-8C85-56F36A935233}"/>
          </ac:spMkLst>
        </pc:spChg>
        <pc:spChg chg="mod">
          <ac:chgData name="Shubhangi Sanyal" userId="39dff6b889cd96ed" providerId="LiveId" clId="{70882BFA-95F5-450D-AB03-87D5235AF2E8}" dt="2022-04-13T11:56:44.005" v="10" actId="207"/>
          <ac:spMkLst>
            <pc:docMk/>
            <pc:sldMk cId="0" sldId="256"/>
            <ac:spMk id="1656" creationId="{E89625FE-57F8-4738-BF1C-FF90ED1B77A1}"/>
          </ac:spMkLst>
        </pc:spChg>
        <pc:spChg chg="mod">
          <ac:chgData name="Shubhangi Sanyal" userId="39dff6b889cd96ed" providerId="LiveId" clId="{70882BFA-95F5-450D-AB03-87D5235AF2E8}" dt="2022-04-13T11:56:44.005" v="10" actId="207"/>
          <ac:spMkLst>
            <pc:docMk/>
            <pc:sldMk cId="0" sldId="256"/>
            <ac:spMk id="1657" creationId="{8F60CB79-0049-46C4-9285-EFF69B4555BA}"/>
          </ac:spMkLst>
        </pc:spChg>
        <pc:spChg chg="mod">
          <ac:chgData name="Shubhangi Sanyal" userId="39dff6b889cd96ed" providerId="LiveId" clId="{70882BFA-95F5-450D-AB03-87D5235AF2E8}" dt="2022-04-13T11:56:44.005" v="10" actId="207"/>
          <ac:spMkLst>
            <pc:docMk/>
            <pc:sldMk cId="0" sldId="256"/>
            <ac:spMk id="1658" creationId="{6644F756-73A0-4D05-AF61-B3905E691437}"/>
          </ac:spMkLst>
        </pc:spChg>
        <pc:spChg chg="mod">
          <ac:chgData name="Shubhangi Sanyal" userId="39dff6b889cd96ed" providerId="LiveId" clId="{70882BFA-95F5-450D-AB03-87D5235AF2E8}" dt="2022-04-13T11:56:44.005" v="10" actId="207"/>
          <ac:spMkLst>
            <pc:docMk/>
            <pc:sldMk cId="0" sldId="256"/>
            <ac:spMk id="1659" creationId="{A85B197C-3767-457D-A813-C5834F4D299D}"/>
          </ac:spMkLst>
        </pc:spChg>
        <pc:spChg chg="mod">
          <ac:chgData name="Shubhangi Sanyal" userId="39dff6b889cd96ed" providerId="LiveId" clId="{70882BFA-95F5-450D-AB03-87D5235AF2E8}" dt="2022-04-13T11:56:44.005" v="10" actId="207"/>
          <ac:spMkLst>
            <pc:docMk/>
            <pc:sldMk cId="0" sldId="256"/>
            <ac:spMk id="1660" creationId="{16043904-2D1A-427B-9A0B-87586C69991B}"/>
          </ac:spMkLst>
        </pc:spChg>
        <pc:spChg chg="mod">
          <ac:chgData name="Shubhangi Sanyal" userId="39dff6b889cd96ed" providerId="LiveId" clId="{70882BFA-95F5-450D-AB03-87D5235AF2E8}" dt="2022-04-13T11:56:44.005" v="10" actId="207"/>
          <ac:spMkLst>
            <pc:docMk/>
            <pc:sldMk cId="0" sldId="256"/>
            <ac:spMk id="1661" creationId="{C79F91BA-521F-4303-85EB-D0A12A572CA6}"/>
          </ac:spMkLst>
        </pc:spChg>
        <pc:spChg chg="mod">
          <ac:chgData name="Shubhangi Sanyal" userId="39dff6b889cd96ed" providerId="LiveId" clId="{70882BFA-95F5-450D-AB03-87D5235AF2E8}" dt="2022-04-13T11:56:44.005" v="10" actId="207"/>
          <ac:spMkLst>
            <pc:docMk/>
            <pc:sldMk cId="0" sldId="256"/>
            <ac:spMk id="1662" creationId="{BA8C716D-857C-4C95-BCA4-89516E685DBC}"/>
          </ac:spMkLst>
        </pc:spChg>
        <pc:spChg chg="mod">
          <ac:chgData name="Shubhangi Sanyal" userId="39dff6b889cd96ed" providerId="LiveId" clId="{70882BFA-95F5-450D-AB03-87D5235AF2E8}" dt="2022-04-13T11:56:44.005" v="10" actId="207"/>
          <ac:spMkLst>
            <pc:docMk/>
            <pc:sldMk cId="0" sldId="256"/>
            <ac:spMk id="1663" creationId="{116D0B48-7653-40BB-BB16-338C9D04C5D4}"/>
          </ac:spMkLst>
        </pc:spChg>
        <pc:spChg chg="mod">
          <ac:chgData name="Shubhangi Sanyal" userId="39dff6b889cd96ed" providerId="LiveId" clId="{70882BFA-95F5-450D-AB03-87D5235AF2E8}" dt="2022-04-13T11:56:44.005" v="10" actId="207"/>
          <ac:spMkLst>
            <pc:docMk/>
            <pc:sldMk cId="0" sldId="256"/>
            <ac:spMk id="1664" creationId="{1950A240-4130-404A-93B1-F82621766AB5}"/>
          </ac:spMkLst>
        </pc:spChg>
        <pc:spChg chg="mod">
          <ac:chgData name="Shubhangi Sanyal" userId="39dff6b889cd96ed" providerId="LiveId" clId="{70882BFA-95F5-450D-AB03-87D5235AF2E8}" dt="2022-04-13T11:56:44.005" v="10" actId="207"/>
          <ac:spMkLst>
            <pc:docMk/>
            <pc:sldMk cId="0" sldId="256"/>
            <ac:spMk id="1665" creationId="{9F73499B-449E-4095-9F59-3BDCC83DE7D1}"/>
          </ac:spMkLst>
        </pc:spChg>
        <pc:spChg chg="mod">
          <ac:chgData name="Shubhangi Sanyal" userId="39dff6b889cd96ed" providerId="LiveId" clId="{70882BFA-95F5-450D-AB03-87D5235AF2E8}" dt="2022-04-13T11:56:44.005" v="10" actId="207"/>
          <ac:spMkLst>
            <pc:docMk/>
            <pc:sldMk cId="0" sldId="256"/>
            <ac:spMk id="1666" creationId="{7B89186C-ED20-4C0E-A616-9AD1A0A74D15}"/>
          </ac:spMkLst>
        </pc:spChg>
        <pc:spChg chg="mod">
          <ac:chgData name="Shubhangi Sanyal" userId="39dff6b889cd96ed" providerId="LiveId" clId="{70882BFA-95F5-450D-AB03-87D5235AF2E8}" dt="2022-04-13T11:56:44.005" v="10" actId="207"/>
          <ac:spMkLst>
            <pc:docMk/>
            <pc:sldMk cId="0" sldId="256"/>
            <ac:spMk id="1667" creationId="{8402B2A6-231A-4A96-A090-6C3CAA5DC3EB}"/>
          </ac:spMkLst>
        </pc:spChg>
        <pc:spChg chg="mod">
          <ac:chgData name="Shubhangi Sanyal" userId="39dff6b889cd96ed" providerId="LiveId" clId="{70882BFA-95F5-450D-AB03-87D5235AF2E8}" dt="2022-04-13T11:56:44.005" v="10" actId="207"/>
          <ac:spMkLst>
            <pc:docMk/>
            <pc:sldMk cId="0" sldId="256"/>
            <ac:spMk id="1668" creationId="{37C85CBF-49B8-451B-BDF6-75CFE63B797D}"/>
          </ac:spMkLst>
        </pc:spChg>
        <pc:spChg chg="mod">
          <ac:chgData name="Shubhangi Sanyal" userId="39dff6b889cd96ed" providerId="LiveId" clId="{70882BFA-95F5-450D-AB03-87D5235AF2E8}" dt="2022-04-13T11:56:44.005" v="10" actId="207"/>
          <ac:spMkLst>
            <pc:docMk/>
            <pc:sldMk cId="0" sldId="256"/>
            <ac:spMk id="1669" creationId="{8DE81CC8-5D18-4ABA-BFDC-69786172A20C}"/>
          </ac:spMkLst>
        </pc:spChg>
        <pc:spChg chg="mod">
          <ac:chgData name="Shubhangi Sanyal" userId="39dff6b889cd96ed" providerId="LiveId" clId="{70882BFA-95F5-450D-AB03-87D5235AF2E8}" dt="2022-04-13T11:56:44.005" v="10" actId="207"/>
          <ac:spMkLst>
            <pc:docMk/>
            <pc:sldMk cId="0" sldId="256"/>
            <ac:spMk id="1670" creationId="{BBCBC595-FEB7-46FE-B260-122B23C5ED8C}"/>
          </ac:spMkLst>
        </pc:spChg>
        <pc:spChg chg="mod">
          <ac:chgData name="Shubhangi Sanyal" userId="39dff6b889cd96ed" providerId="LiveId" clId="{70882BFA-95F5-450D-AB03-87D5235AF2E8}" dt="2022-04-13T11:56:44.005" v="10" actId="207"/>
          <ac:spMkLst>
            <pc:docMk/>
            <pc:sldMk cId="0" sldId="256"/>
            <ac:spMk id="1671" creationId="{7D1521E0-8F79-4FBA-AA05-AF84415F9959}"/>
          </ac:spMkLst>
        </pc:spChg>
        <pc:spChg chg="mod">
          <ac:chgData name="Shubhangi Sanyal" userId="39dff6b889cd96ed" providerId="LiveId" clId="{70882BFA-95F5-450D-AB03-87D5235AF2E8}" dt="2022-04-13T11:56:44.005" v="10" actId="207"/>
          <ac:spMkLst>
            <pc:docMk/>
            <pc:sldMk cId="0" sldId="256"/>
            <ac:spMk id="1672" creationId="{8B983BDE-DF94-4ED3-ADF2-4096D1F46CE0}"/>
          </ac:spMkLst>
        </pc:spChg>
        <pc:spChg chg="mod">
          <ac:chgData name="Shubhangi Sanyal" userId="39dff6b889cd96ed" providerId="LiveId" clId="{70882BFA-95F5-450D-AB03-87D5235AF2E8}" dt="2022-04-13T11:56:44.005" v="10" actId="207"/>
          <ac:spMkLst>
            <pc:docMk/>
            <pc:sldMk cId="0" sldId="256"/>
            <ac:spMk id="1673" creationId="{6D0DEAC7-4204-419D-A9CB-DD89D3414B82}"/>
          </ac:spMkLst>
        </pc:spChg>
        <pc:spChg chg="mod">
          <ac:chgData name="Shubhangi Sanyal" userId="39dff6b889cd96ed" providerId="LiveId" clId="{70882BFA-95F5-450D-AB03-87D5235AF2E8}" dt="2022-04-13T11:56:44.005" v="10" actId="207"/>
          <ac:spMkLst>
            <pc:docMk/>
            <pc:sldMk cId="0" sldId="256"/>
            <ac:spMk id="1674" creationId="{8F0A0C2B-F158-4BDE-8C55-1FCC8CD138AA}"/>
          </ac:spMkLst>
        </pc:spChg>
        <pc:spChg chg="mod">
          <ac:chgData name="Shubhangi Sanyal" userId="39dff6b889cd96ed" providerId="LiveId" clId="{70882BFA-95F5-450D-AB03-87D5235AF2E8}" dt="2022-04-13T11:56:44.005" v="10" actId="207"/>
          <ac:spMkLst>
            <pc:docMk/>
            <pc:sldMk cId="0" sldId="256"/>
            <ac:spMk id="1675" creationId="{430796AC-DB8C-4F37-8AD2-E6EEC030DD87}"/>
          </ac:spMkLst>
        </pc:spChg>
        <pc:spChg chg="mod">
          <ac:chgData name="Shubhangi Sanyal" userId="39dff6b889cd96ed" providerId="LiveId" clId="{70882BFA-95F5-450D-AB03-87D5235AF2E8}" dt="2022-04-13T11:56:44.005" v="10" actId="207"/>
          <ac:spMkLst>
            <pc:docMk/>
            <pc:sldMk cId="0" sldId="256"/>
            <ac:spMk id="1676" creationId="{D08A60D6-2D0C-44BB-B383-5E82A7167555}"/>
          </ac:spMkLst>
        </pc:spChg>
        <pc:spChg chg="mod">
          <ac:chgData name="Shubhangi Sanyal" userId="39dff6b889cd96ed" providerId="LiveId" clId="{70882BFA-95F5-450D-AB03-87D5235AF2E8}" dt="2022-04-13T11:56:44.005" v="10" actId="207"/>
          <ac:spMkLst>
            <pc:docMk/>
            <pc:sldMk cId="0" sldId="256"/>
            <ac:spMk id="1677" creationId="{C7669C60-7A3F-4675-9C7F-187ECE60F68E}"/>
          </ac:spMkLst>
        </pc:spChg>
        <pc:spChg chg="mod">
          <ac:chgData name="Shubhangi Sanyal" userId="39dff6b889cd96ed" providerId="LiveId" clId="{70882BFA-95F5-450D-AB03-87D5235AF2E8}" dt="2022-04-13T11:56:44.005" v="10" actId="207"/>
          <ac:spMkLst>
            <pc:docMk/>
            <pc:sldMk cId="0" sldId="256"/>
            <ac:spMk id="1678" creationId="{CB35CDC0-95F7-4701-BF20-90757B4C482C}"/>
          </ac:spMkLst>
        </pc:spChg>
        <pc:spChg chg="mod">
          <ac:chgData name="Shubhangi Sanyal" userId="39dff6b889cd96ed" providerId="LiveId" clId="{70882BFA-95F5-450D-AB03-87D5235AF2E8}" dt="2022-04-13T11:56:44.005" v="10" actId="207"/>
          <ac:spMkLst>
            <pc:docMk/>
            <pc:sldMk cId="0" sldId="256"/>
            <ac:spMk id="1679" creationId="{D2EE167B-FC4B-4AF8-AF06-149CEE01693B}"/>
          </ac:spMkLst>
        </pc:spChg>
        <pc:spChg chg="mod">
          <ac:chgData name="Shubhangi Sanyal" userId="39dff6b889cd96ed" providerId="LiveId" clId="{70882BFA-95F5-450D-AB03-87D5235AF2E8}" dt="2022-04-13T11:56:44.005" v="10" actId="207"/>
          <ac:spMkLst>
            <pc:docMk/>
            <pc:sldMk cId="0" sldId="256"/>
            <ac:spMk id="1680" creationId="{E4C5C0C1-6E62-4E2B-8A9C-63F09629055E}"/>
          </ac:spMkLst>
        </pc:spChg>
        <pc:spChg chg="mod">
          <ac:chgData name="Shubhangi Sanyal" userId="39dff6b889cd96ed" providerId="LiveId" clId="{70882BFA-95F5-450D-AB03-87D5235AF2E8}" dt="2022-04-13T11:56:44.005" v="10" actId="207"/>
          <ac:spMkLst>
            <pc:docMk/>
            <pc:sldMk cId="0" sldId="256"/>
            <ac:spMk id="1681" creationId="{8394B597-921B-4AFA-AB99-9A556B69999D}"/>
          </ac:spMkLst>
        </pc:spChg>
        <pc:spChg chg="mod">
          <ac:chgData name="Shubhangi Sanyal" userId="39dff6b889cd96ed" providerId="LiveId" clId="{70882BFA-95F5-450D-AB03-87D5235AF2E8}" dt="2022-04-13T11:56:44.005" v="10" actId="207"/>
          <ac:spMkLst>
            <pc:docMk/>
            <pc:sldMk cId="0" sldId="256"/>
            <ac:spMk id="1682" creationId="{BA44C9B7-B85D-4224-B9F5-C1971B66AFDD}"/>
          </ac:spMkLst>
        </pc:spChg>
        <pc:spChg chg="mod">
          <ac:chgData name="Shubhangi Sanyal" userId="39dff6b889cd96ed" providerId="LiveId" clId="{70882BFA-95F5-450D-AB03-87D5235AF2E8}" dt="2022-04-13T11:56:44.005" v="10" actId="207"/>
          <ac:spMkLst>
            <pc:docMk/>
            <pc:sldMk cId="0" sldId="256"/>
            <ac:spMk id="1683" creationId="{B1BAB800-EB08-463E-8D5A-72431043CEA0}"/>
          </ac:spMkLst>
        </pc:spChg>
        <pc:spChg chg="mod">
          <ac:chgData name="Shubhangi Sanyal" userId="39dff6b889cd96ed" providerId="LiveId" clId="{70882BFA-95F5-450D-AB03-87D5235AF2E8}" dt="2022-04-13T11:56:44.005" v="10" actId="207"/>
          <ac:spMkLst>
            <pc:docMk/>
            <pc:sldMk cId="0" sldId="256"/>
            <ac:spMk id="1684" creationId="{B1635DDB-8A05-4C42-AB70-454F5A507443}"/>
          </ac:spMkLst>
        </pc:spChg>
        <pc:spChg chg="mod">
          <ac:chgData name="Shubhangi Sanyal" userId="39dff6b889cd96ed" providerId="LiveId" clId="{70882BFA-95F5-450D-AB03-87D5235AF2E8}" dt="2022-04-13T11:56:44.005" v="10" actId="207"/>
          <ac:spMkLst>
            <pc:docMk/>
            <pc:sldMk cId="0" sldId="256"/>
            <ac:spMk id="1685" creationId="{1D2632B0-789C-4583-A441-78C619A33EAC}"/>
          </ac:spMkLst>
        </pc:spChg>
        <pc:spChg chg="mod">
          <ac:chgData name="Shubhangi Sanyal" userId="39dff6b889cd96ed" providerId="LiveId" clId="{70882BFA-95F5-450D-AB03-87D5235AF2E8}" dt="2022-04-13T11:56:44.005" v="10" actId="207"/>
          <ac:spMkLst>
            <pc:docMk/>
            <pc:sldMk cId="0" sldId="256"/>
            <ac:spMk id="1686" creationId="{D10497A2-BA1C-470A-B091-AA44F63942AC}"/>
          </ac:spMkLst>
        </pc:spChg>
        <pc:spChg chg="mod">
          <ac:chgData name="Shubhangi Sanyal" userId="39dff6b889cd96ed" providerId="LiveId" clId="{70882BFA-95F5-450D-AB03-87D5235AF2E8}" dt="2022-04-13T11:56:44.005" v="10" actId="207"/>
          <ac:spMkLst>
            <pc:docMk/>
            <pc:sldMk cId="0" sldId="256"/>
            <ac:spMk id="1687" creationId="{4C533C4A-C871-4F29-ACF4-6BE6AE4A276A}"/>
          </ac:spMkLst>
        </pc:spChg>
        <pc:spChg chg="mod">
          <ac:chgData name="Shubhangi Sanyal" userId="39dff6b889cd96ed" providerId="LiveId" clId="{70882BFA-95F5-450D-AB03-87D5235AF2E8}" dt="2022-04-13T11:56:44.005" v="10" actId="207"/>
          <ac:spMkLst>
            <pc:docMk/>
            <pc:sldMk cId="0" sldId="256"/>
            <ac:spMk id="1688" creationId="{5ACF31CF-5A3C-45C1-AF4A-E9EE3D4EBDF2}"/>
          </ac:spMkLst>
        </pc:spChg>
        <pc:spChg chg="mod">
          <ac:chgData name="Shubhangi Sanyal" userId="39dff6b889cd96ed" providerId="LiveId" clId="{70882BFA-95F5-450D-AB03-87D5235AF2E8}" dt="2022-04-13T11:56:44.005" v="10" actId="207"/>
          <ac:spMkLst>
            <pc:docMk/>
            <pc:sldMk cId="0" sldId="256"/>
            <ac:spMk id="1689" creationId="{BBC90C9C-416B-4710-BA86-FB804FFD0C36}"/>
          </ac:spMkLst>
        </pc:spChg>
        <pc:spChg chg="mod">
          <ac:chgData name="Shubhangi Sanyal" userId="39dff6b889cd96ed" providerId="LiveId" clId="{70882BFA-95F5-450D-AB03-87D5235AF2E8}" dt="2022-04-13T11:56:44.005" v="10" actId="207"/>
          <ac:spMkLst>
            <pc:docMk/>
            <pc:sldMk cId="0" sldId="256"/>
            <ac:spMk id="1690" creationId="{7148B1A4-230E-4BA2-A2D1-603227556660}"/>
          </ac:spMkLst>
        </pc:spChg>
        <pc:spChg chg="mod">
          <ac:chgData name="Shubhangi Sanyal" userId="39dff6b889cd96ed" providerId="LiveId" clId="{70882BFA-95F5-450D-AB03-87D5235AF2E8}" dt="2022-04-13T11:56:44.005" v="10" actId="207"/>
          <ac:spMkLst>
            <pc:docMk/>
            <pc:sldMk cId="0" sldId="256"/>
            <ac:spMk id="1691" creationId="{22EBEE6C-8013-4148-98D1-3AD7406B8604}"/>
          </ac:spMkLst>
        </pc:spChg>
        <pc:spChg chg="mod">
          <ac:chgData name="Shubhangi Sanyal" userId="39dff6b889cd96ed" providerId="LiveId" clId="{70882BFA-95F5-450D-AB03-87D5235AF2E8}" dt="2022-04-13T11:56:44.005" v="10" actId="207"/>
          <ac:spMkLst>
            <pc:docMk/>
            <pc:sldMk cId="0" sldId="256"/>
            <ac:spMk id="1692" creationId="{2504E70C-C3D7-4855-95F1-FF98549FB34C}"/>
          </ac:spMkLst>
        </pc:spChg>
        <pc:spChg chg="mod">
          <ac:chgData name="Shubhangi Sanyal" userId="39dff6b889cd96ed" providerId="LiveId" clId="{70882BFA-95F5-450D-AB03-87D5235AF2E8}" dt="2022-04-13T11:56:44.005" v="10" actId="207"/>
          <ac:spMkLst>
            <pc:docMk/>
            <pc:sldMk cId="0" sldId="256"/>
            <ac:spMk id="1693" creationId="{2BB2B5BD-7BAA-464F-9B91-7ED8E78FB061}"/>
          </ac:spMkLst>
        </pc:spChg>
        <pc:spChg chg="mod">
          <ac:chgData name="Shubhangi Sanyal" userId="39dff6b889cd96ed" providerId="LiveId" clId="{70882BFA-95F5-450D-AB03-87D5235AF2E8}" dt="2022-04-13T11:56:44.005" v="10" actId="207"/>
          <ac:spMkLst>
            <pc:docMk/>
            <pc:sldMk cId="0" sldId="256"/>
            <ac:spMk id="1694" creationId="{5574A9F8-4967-41C6-B458-3F1B269F1DB6}"/>
          </ac:spMkLst>
        </pc:spChg>
        <pc:spChg chg="mod">
          <ac:chgData name="Shubhangi Sanyal" userId="39dff6b889cd96ed" providerId="LiveId" clId="{70882BFA-95F5-450D-AB03-87D5235AF2E8}" dt="2022-04-13T11:56:44.005" v="10" actId="207"/>
          <ac:spMkLst>
            <pc:docMk/>
            <pc:sldMk cId="0" sldId="256"/>
            <ac:spMk id="1695" creationId="{B569120D-C6DC-48C0-9E90-476F68D4D8F1}"/>
          </ac:spMkLst>
        </pc:spChg>
        <pc:spChg chg="mod">
          <ac:chgData name="Shubhangi Sanyal" userId="39dff6b889cd96ed" providerId="LiveId" clId="{70882BFA-95F5-450D-AB03-87D5235AF2E8}" dt="2022-04-13T11:56:44.005" v="10" actId="207"/>
          <ac:spMkLst>
            <pc:docMk/>
            <pc:sldMk cId="0" sldId="256"/>
            <ac:spMk id="1696" creationId="{587413A0-8C52-4DE4-9749-1AB8330F5981}"/>
          </ac:spMkLst>
        </pc:spChg>
        <pc:spChg chg="mod">
          <ac:chgData name="Shubhangi Sanyal" userId="39dff6b889cd96ed" providerId="LiveId" clId="{70882BFA-95F5-450D-AB03-87D5235AF2E8}" dt="2022-04-13T11:56:44.005" v="10" actId="207"/>
          <ac:spMkLst>
            <pc:docMk/>
            <pc:sldMk cId="0" sldId="256"/>
            <ac:spMk id="1697" creationId="{2C693214-DC09-4FE8-930A-0BC9535D7F19}"/>
          </ac:spMkLst>
        </pc:spChg>
        <pc:spChg chg="mod">
          <ac:chgData name="Shubhangi Sanyal" userId="39dff6b889cd96ed" providerId="LiveId" clId="{70882BFA-95F5-450D-AB03-87D5235AF2E8}" dt="2022-04-13T11:56:44.005" v="10" actId="207"/>
          <ac:spMkLst>
            <pc:docMk/>
            <pc:sldMk cId="0" sldId="256"/>
            <ac:spMk id="1698" creationId="{919685AE-468F-4F0D-9502-77F37B60EFD4}"/>
          </ac:spMkLst>
        </pc:spChg>
        <pc:spChg chg="mod">
          <ac:chgData name="Shubhangi Sanyal" userId="39dff6b889cd96ed" providerId="LiveId" clId="{70882BFA-95F5-450D-AB03-87D5235AF2E8}" dt="2022-04-13T11:56:44.005" v="10" actId="207"/>
          <ac:spMkLst>
            <pc:docMk/>
            <pc:sldMk cId="0" sldId="256"/>
            <ac:spMk id="1699" creationId="{7F0A2490-0505-4D8B-A8CA-0FB1218FC98E}"/>
          </ac:spMkLst>
        </pc:spChg>
        <pc:spChg chg="mod">
          <ac:chgData name="Shubhangi Sanyal" userId="39dff6b889cd96ed" providerId="LiveId" clId="{70882BFA-95F5-450D-AB03-87D5235AF2E8}" dt="2022-04-13T11:56:44.005" v="10" actId="207"/>
          <ac:spMkLst>
            <pc:docMk/>
            <pc:sldMk cId="0" sldId="256"/>
            <ac:spMk id="1700" creationId="{19FB30D2-2F7F-4584-8036-5B7DE5317FA1}"/>
          </ac:spMkLst>
        </pc:spChg>
        <pc:spChg chg="mod">
          <ac:chgData name="Shubhangi Sanyal" userId="39dff6b889cd96ed" providerId="LiveId" clId="{70882BFA-95F5-450D-AB03-87D5235AF2E8}" dt="2022-04-13T11:56:44.005" v="10" actId="207"/>
          <ac:spMkLst>
            <pc:docMk/>
            <pc:sldMk cId="0" sldId="256"/>
            <ac:spMk id="1701" creationId="{FF4BDB24-022F-4093-A1D5-8091FACC864D}"/>
          </ac:spMkLst>
        </pc:spChg>
        <pc:spChg chg="mod">
          <ac:chgData name="Shubhangi Sanyal" userId="39dff6b889cd96ed" providerId="LiveId" clId="{70882BFA-95F5-450D-AB03-87D5235AF2E8}" dt="2022-04-13T11:56:44.005" v="10" actId="207"/>
          <ac:spMkLst>
            <pc:docMk/>
            <pc:sldMk cId="0" sldId="256"/>
            <ac:spMk id="1702" creationId="{150E1638-2B0F-4710-A342-62EE03E8E63C}"/>
          </ac:spMkLst>
        </pc:spChg>
        <pc:spChg chg="mod">
          <ac:chgData name="Shubhangi Sanyal" userId="39dff6b889cd96ed" providerId="LiveId" clId="{70882BFA-95F5-450D-AB03-87D5235AF2E8}" dt="2022-04-13T11:56:44.005" v="10" actId="207"/>
          <ac:spMkLst>
            <pc:docMk/>
            <pc:sldMk cId="0" sldId="256"/>
            <ac:spMk id="1703" creationId="{B490A8BF-B5D9-42E6-9DF7-3A8432986B5E}"/>
          </ac:spMkLst>
        </pc:spChg>
        <pc:spChg chg="mod">
          <ac:chgData name="Shubhangi Sanyal" userId="39dff6b889cd96ed" providerId="LiveId" clId="{70882BFA-95F5-450D-AB03-87D5235AF2E8}" dt="2022-04-13T11:56:44.005" v="10" actId="207"/>
          <ac:spMkLst>
            <pc:docMk/>
            <pc:sldMk cId="0" sldId="256"/>
            <ac:spMk id="1704" creationId="{85E7F05C-3E2E-4B55-83EA-FD31CA546C18}"/>
          </ac:spMkLst>
        </pc:spChg>
        <pc:spChg chg="mod">
          <ac:chgData name="Shubhangi Sanyal" userId="39dff6b889cd96ed" providerId="LiveId" clId="{70882BFA-95F5-450D-AB03-87D5235AF2E8}" dt="2022-04-13T11:56:44.005" v="10" actId="207"/>
          <ac:spMkLst>
            <pc:docMk/>
            <pc:sldMk cId="0" sldId="256"/>
            <ac:spMk id="1705" creationId="{B8E6885C-825D-430E-9C04-729F848F238D}"/>
          </ac:spMkLst>
        </pc:spChg>
        <pc:spChg chg="mod">
          <ac:chgData name="Shubhangi Sanyal" userId="39dff6b889cd96ed" providerId="LiveId" clId="{70882BFA-95F5-450D-AB03-87D5235AF2E8}" dt="2022-04-13T11:56:44.005" v="10" actId="207"/>
          <ac:spMkLst>
            <pc:docMk/>
            <pc:sldMk cId="0" sldId="256"/>
            <ac:spMk id="1706" creationId="{FDF5E50E-D655-40F2-B4E0-9DE240AFF41B}"/>
          </ac:spMkLst>
        </pc:spChg>
        <pc:spChg chg="mod">
          <ac:chgData name="Shubhangi Sanyal" userId="39dff6b889cd96ed" providerId="LiveId" clId="{70882BFA-95F5-450D-AB03-87D5235AF2E8}" dt="2022-04-13T11:56:44.005" v="10" actId="207"/>
          <ac:spMkLst>
            <pc:docMk/>
            <pc:sldMk cId="0" sldId="256"/>
            <ac:spMk id="1707" creationId="{08642B13-9F38-46A0-8AD9-66851A67EEE0}"/>
          </ac:spMkLst>
        </pc:spChg>
        <pc:spChg chg="mod">
          <ac:chgData name="Shubhangi Sanyal" userId="39dff6b889cd96ed" providerId="LiveId" clId="{70882BFA-95F5-450D-AB03-87D5235AF2E8}" dt="2022-04-13T11:56:44.005" v="10" actId="207"/>
          <ac:spMkLst>
            <pc:docMk/>
            <pc:sldMk cId="0" sldId="256"/>
            <ac:spMk id="1708" creationId="{5AF5378C-A660-40F9-A01E-3D0CCFD70F2A}"/>
          </ac:spMkLst>
        </pc:spChg>
        <pc:spChg chg="mod">
          <ac:chgData name="Shubhangi Sanyal" userId="39dff6b889cd96ed" providerId="LiveId" clId="{70882BFA-95F5-450D-AB03-87D5235AF2E8}" dt="2022-04-13T11:56:44.005" v="10" actId="207"/>
          <ac:spMkLst>
            <pc:docMk/>
            <pc:sldMk cId="0" sldId="256"/>
            <ac:spMk id="1709" creationId="{741D71EB-F122-40AF-854B-73BCF5F0F40E}"/>
          </ac:spMkLst>
        </pc:spChg>
        <pc:spChg chg="mod">
          <ac:chgData name="Shubhangi Sanyal" userId="39dff6b889cd96ed" providerId="LiveId" clId="{70882BFA-95F5-450D-AB03-87D5235AF2E8}" dt="2022-04-13T11:56:44.005" v="10" actId="207"/>
          <ac:spMkLst>
            <pc:docMk/>
            <pc:sldMk cId="0" sldId="256"/>
            <ac:spMk id="1710" creationId="{E497F990-530B-44C4-ACF2-6471B4882442}"/>
          </ac:spMkLst>
        </pc:spChg>
        <pc:spChg chg="mod">
          <ac:chgData name="Shubhangi Sanyal" userId="39dff6b889cd96ed" providerId="LiveId" clId="{70882BFA-95F5-450D-AB03-87D5235AF2E8}" dt="2022-04-13T11:56:44.005" v="10" actId="207"/>
          <ac:spMkLst>
            <pc:docMk/>
            <pc:sldMk cId="0" sldId="256"/>
            <ac:spMk id="1711" creationId="{F5BCE2CD-F674-40E6-BDAE-3A86C8FF0C8B}"/>
          </ac:spMkLst>
        </pc:spChg>
        <pc:spChg chg="mod">
          <ac:chgData name="Shubhangi Sanyal" userId="39dff6b889cd96ed" providerId="LiveId" clId="{70882BFA-95F5-450D-AB03-87D5235AF2E8}" dt="2022-04-13T11:56:44.005" v="10" actId="207"/>
          <ac:spMkLst>
            <pc:docMk/>
            <pc:sldMk cId="0" sldId="256"/>
            <ac:spMk id="1712" creationId="{D6457D4E-AAAA-483B-AD8E-DEE8BEA7882C}"/>
          </ac:spMkLst>
        </pc:spChg>
        <pc:spChg chg="mod">
          <ac:chgData name="Shubhangi Sanyal" userId="39dff6b889cd96ed" providerId="LiveId" clId="{70882BFA-95F5-450D-AB03-87D5235AF2E8}" dt="2022-04-13T11:56:44.005" v="10" actId="207"/>
          <ac:spMkLst>
            <pc:docMk/>
            <pc:sldMk cId="0" sldId="256"/>
            <ac:spMk id="1713" creationId="{0D9C941A-84E2-4253-8E55-03D84B5ADE0F}"/>
          </ac:spMkLst>
        </pc:spChg>
        <pc:spChg chg="mod">
          <ac:chgData name="Shubhangi Sanyal" userId="39dff6b889cd96ed" providerId="LiveId" clId="{70882BFA-95F5-450D-AB03-87D5235AF2E8}" dt="2022-04-13T11:56:44.005" v="10" actId="207"/>
          <ac:spMkLst>
            <pc:docMk/>
            <pc:sldMk cId="0" sldId="256"/>
            <ac:spMk id="1714" creationId="{D6F09B0C-4966-4903-A819-254E9DEB6AD9}"/>
          </ac:spMkLst>
        </pc:spChg>
        <pc:spChg chg="mod">
          <ac:chgData name="Shubhangi Sanyal" userId="39dff6b889cd96ed" providerId="LiveId" clId="{70882BFA-95F5-450D-AB03-87D5235AF2E8}" dt="2022-04-13T11:56:44.005" v="10" actId="207"/>
          <ac:spMkLst>
            <pc:docMk/>
            <pc:sldMk cId="0" sldId="256"/>
            <ac:spMk id="1715" creationId="{A1AFFF23-B674-47FA-AAE3-CC34AEB81FED}"/>
          </ac:spMkLst>
        </pc:spChg>
        <pc:spChg chg="mod">
          <ac:chgData name="Shubhangi Sanyal" userId="39dff6b889cd96ed" providerId="LiveId" clId="{70882BFA-95F5-450D-AB03-87D5235AF2E8}" dt="2022-04-13T11:56:44.005" v="10" actId="207"/>
          <ac:spMkLst>
            <pc:docMk/>
            <pc:sldMk cId="0" sldId="256"/>
            <ac:spMk id="1716" creationId="{C4F7C3AC-86F9-4243-8945-1712B34CADD7}"/>
          </ac:spMkLst>
        </pc:spChg>
        <pc:spChg chg="mod">
          <ac:chgData name="Shubhangi Sanyal" userId="39dff6b889cd96ed" providerId="LiveId" clId="{70882BFA-95F5-450D-AB03-87D5235AF2E8}" dt="2022-04-13T11:56:44.005" v="10" actId="207"/>
          <ac:spMkLst>
            <pc:docMk/>
            <pc:sldMk cId="0" sldId="256"/>
            <ac:spMk id="1717" creationId="{56B1CDEE-B995-49BD-8A4E-F281C328EB19}"/>
          </ac:spMkLst>
        </pc:spChg>
        <pc:spChg chg="mod">
          <ac:chgData name="Shubhangi Sanyal" userId="39dff6b889cd96ed" providerId="LiveId" clId="{70882BFA-95F5-450D-AB03-87D5235AF2E8}" dt="2022-04-13T11:56:44.005" v="10" actId="207"/>
          <ac:spMkLst>
            <pc:docMk/>
            <pc:sldMk cId="0" sldId="256"/>
            <ac:spMk id="1718" creationId="{78178CE1-9FCA-452D-80A0-A879F3073C56}"/>
          </ac:spMkLst>
        </pc:spChg>
        <pc:spChg chg="mod">
          <ac:chgData name="Shubhangi Sanyal" userId="39dff6b889cd96ed" providerId="LiveId" clId="{70882BFA-95F5-450D-AB03-87D5235AF2E8}" dt="2022-04-13T11:56:44.005" v="10" actId="207"/>
          <ac:spMkLst>
            <pc:docMk/>
            <pc:sldMk cId="0" sldId="256"/>
            <ac:spMk id="1719" creationId="{E70566FF-95BF-49FF-B63F-46A0384A8961}"/>
          </ac:spMkLst>
        </pc:spChg>
        <pc:spChg chg="mod">
          <ac:chgData name="Shubhangi Sanyal" userId="39dff6b889cd96ed" providerId="LiveId" clId="{70882BFA-95F5-450D-AB03-87D5235AF2E8}" dt="2022-04-13T11:56:44.005" v="10" actId="207"/>
          <ac:spMkLst>
            <pc:docMk/>
            <pc:sldMk cId="0" sldId="256"/>
            <ac:spMk id="1720" creationId="{71BFD288-9A18-4118-8B69-6333271F6AB1}"/>
          </ac:spMkLst>
        </pc:spChg>
        <pc:spChg chg="mod">
          <ac:chgData name="Shubhangi Sanyal" userId="39dff6b889cd96ed" providerId="LiveId" clId="{70882BFA-95F5-450D-AB03-87D5235AF2E8}" dt="2022-04-13T11:56:44.005" v="10" actId="207"/>
          <ac:spMkLst>
            <pc:docMk/>
            <pc:sldMk cId="0" sldId="256"/>
            <ac:spMk id="1721" creationId="{B3DD61AF-B52C-47C4-905C-69BB4F50832E}"/>
          </ac:spMkLst>
        </pc:spChg>
        <pc:spChg chg="mod">
          <ac:chgData name="Shubhangi Sanyal" userId="39dff6b889cd96ed" providerId="LiveId" clId="{70882BFA-95F5-450D-AB03-87D5235AF2E8}" dt="2022-04-13T11:56:44.005" v="10" actId="207"/>
          <ac:spMkLst>
            <pc:docMk/>
            <pc:sldMk cId="0" sldId="256"/>
            <ac:spMk id="1722" creationId="{F54D6F73-F285-4C66-A67B-56B577B38089}"/>
          </ac:spMkLst>
        </pc:spChg>
        <pc:spChg chg="mod">
          <ac:chgData name="Shubhangi Sanyal" userId="39dff6b889cd96ed" providerId="LiveId" clId="{70882BFA-95F5-450D-AB03-87D5235AF2E8}" dt="2022-04-13T11:56:44.005" v="10" actId="207"/>
          <ac:spMkLst>
            <pc:docMk/>
            <pc:sldMk cId="0" sldId="256"/>
            <ac:spMk id="1723" creationId="{88E4595B-1175-4276-8E61-68DE23DE97C0}"/>
          </ac:spMkLst>
        </pc:spChg>
        <pc:spChg chg="mod">
          <ac:chgData name="Shubhangi Sanyal" userId="39dff6b889cd96ed" providerId="LiveId" clId="{70882BFA-95F5-450D-AB03-87D5235AF2E8}" dt="2022-04-13T11:56:44.005" v="10" actId="207"/>
          <ac:spMkLst>
            <pc:docMk/>
            <pc:sldMk cId="0" sldId="256"/>
            <ac:spMk id="1724" creationId="{F0567046-FBAD-4987-962C-41D2348CDCFC}"/>
          </ac:spMkLst>
        </pc:spChg>
        <pc:spChg chg="mod">
          <ac:chgData name="Shubhangi Sanyal" userId="39dff6b889cd96ed" providerId="LiveId" clId="{70882BFA-95F5-450D-AB03-87D5235AF2E8}" dt="2022-04-13T11:56:44.005" v="10" actId="207"/>
          <ac:spMkLst>
            <pc:docMk/>
            <pc:sldMk cId="0" sldId="256"/>
            <ac:spMk id="1725" creationId="{51DA24F2-1F95-43ED-AD25-F8E956856B74}"/>
          </ac:spMkLst>
        </pc:spChg>
        <pc:spChg chg="mod">
          <ac:chgData name="Shubhangi Sanyal" userId="39dff6b889cd96ed" providerId="LiveId" clId="{70882BFA-95F5-450D-AB03-87D5235AF2E8}" dt="2022-04-13T11:56:44.005" v="10" actId="207"/>
          <ac:spMkLst>
            <pc:docMk/>
            <pc:sldMk cId="0" sldId="256"/>
            <ac:spMk id="1726" creationId="{344AE5D0-89AD-4A9D-A853-4709E92150C3}"/>
          </ac:spMkLst>
        </pc:spChg>
        <pc:spChg chg="mod">
          <ac:chgData name="Shubhangi Sanyal" userId="39dff6b889cd96ed" providerId="LiveId" clId="{70882BFA-95F5-450D-AB03-87D5235AF2E8}" dt="2022-04-13T11:56:44.005" v="10" actId="207"/>
          <ac:spMkLst>
            <pc:docMk/>
            <pc:sldMk cId="0" sldId="256"/>
            <ac:spMk id="1727" creationId="{AC22841F-41D1-40FF-B14D-53D7DF191B07}"/>
          </ac:spMkLst>
        </pc:spChg>
        <pc:spChg chg="mod">
          <ac:chgData name="Shubhangi Sanyal" userId="39dff6b889cd96ed" providerId="LiveId" clId="{70882BFA-95F5-450D-AB03-87D5235AF2E8}" dt="2022-04-13T11:56:44.005" v="10" actId="207"/>
          <ac:spMkLst>
            <pc:docMk/>
            <pc:sldMk cId="0" sldId="256"/>
            <ac:spMk id="1728" creationId="{0E447D3A-90A2-448A-AED3-85CB1D9090DD}"/>
          </ac:spMkLst>
        </pc:spChg>
        <pc:spChg chg="mod">
          <ac:chgData name="Shubhangi Sanyal" userId="39dff6b889cd96ed" providerId="LiveId" clId="{70882BFA-95F5-450D-AB03-87D5235AF2E8}" dt="2022-04-13T11:56:44.005" v="10" actId="207"/>
          <ac:spMkLst>
            <pc:docMk/>
            <pc:sldMk cId="0" sldId="256"/>
            <ac:spMk id="1729" creationId="{AD5849BC-C416-473F-8EE5-5A748740F606}"/>
          </ac:spMkLst>
        </pc:spChg>
        <pc:spChg chg="mod">
          <ac:chgData name="Shubhangi Sanyal" userId="39dff6b889cd96ed" providerId="LiveId" clId="{70882BFA-95F5-450D-AB03-87D5235AF2E8}" dt="2022-04-13T11:56:44.005" v="10" actId="207"/>
          <ac:spMkLst>
            <pc:docMk/>
            <pc:sldMk cId="0" sldId="256"/>
            <ac:spMk id="1730" creationId="{AE8BFA79-0CD6-468B-A39A-46FC7825AFF4}"/>
          </ac:spMkLst>
        </pc:spChg>
        <pc:spChg chg="mod">
          <ac:chgData name="Shubhangi Sanyal" userId="39dff6b889cd96ed" providerId="LiveId" clId="{70882BFA-95F5-450D-AB03-87D5235AF2E8}" dt="2022-04-13T11:56:44.005" v="10" actId="207"/>
          <ac:spMkLst>
            <pc:docMk/>
            <pc:sldMk cId="0" sldId="256"/>
            <ac:spMk id="1731" creationId="{BB7030E4-C9C5-4761-8D32-E0C0805AA97E}"/>
          </ac:spMkLst>
        </pc:spChg>
        <pc:spChg chg="mod">
          <ac:chgData name="Shubhangi Sanyal" userId="39dff6b889cd96ed" providerId="LiveId" clId="{70882BFA-95F5-450D-AB03-87D5235AF2E8}" dt="2022-04-13T11:56:44.005" v="10" actId="207"/>
          <ac:spMkLst>
            <pc:docMk/>
            <pc:sldMk cId="0" sldId="256"/>
            <ac:spMk id="1732" creationId="{5A841910-1897-458D-91E8-D53CB6041A6B}"/>
          </ac:spMkLst>
        </pc:spChg>
        <pc:spChg chg="mod">
          <ac:chgData name="Shubhangi Sanyal" userId="39dff6b889cd96ed" providerId="LiveId" clId="{70882BFA-95F5-450D-AB03-87D5235AF2E8}" dt="2022-04-13T11:56:44.005" v="10" actId="207"/>
          <ac:spMkLst>
            <pc:docMk/>
            <pc:sldMk cId="0" sldId="256"/>
            <ac:spMk id="1733" creationId="{32B8FC52-DECB-463B-BC2D-ED4BB944C37F}"/>
          </ac:spMkLst>
        </pc:spChg>
        <pc:spChg chg="mod">
          <ac:chgData name="Shubhangi Sanyal" userId="39dff6b889cd96ed" providerId="LiveId" clId="{70882BFA-95F5-450D-AB03-87D5235AF2E8}" dt="2022-04-13T11:56:44.005" v="10" actId="207"/>
          <ac:spMkLst>
            <pc:docMk/>
            <pc:sldMk cId="0" sldId="256"/>
            <ac:spMk id="1734" creationId="{98C15B84-B3E0-48D4-99B4-75C772C2D5F5}"/>
          </ac:spMkLst>
        </pc:spChg>
        <pc:spChg chg="mod">
          <ac:chgData name="Shubhangi Sanyal" userId="39dff6b889cd96ed" providerId="LiveId" clId="{70882BFA-95F5-450D-AB03-87D5235AF2E8}" dt="2022-04-13T11:57:56.388" v="60" actId="14100"/>
          <ac:spMkLst>
            <pc:docMk/>
            <pc:sldMk cId="0" sldId="256"/>
            <ac:spMk id="6014" creationId="{00000000-0000-0000-0000-000000000000}"/>
          </ac:spMkLst>
        </pc:spChg>
        <pc:spChg chg="mod">
          <ac:chgData name="Shubhangi Sanyal" userId="39dff6b889cd96ed" providerId="LiveId" clId="{70882BFA-95F5-450D-AB03-87D5235AF2E8}" dt="2022-04-13T11:59:31.866" v="137" actId="14100"/>
          <ac:spMkLst>
            <pc:docMk/>
            <pc:sldMk cId="0" sldId="256"/>
            <ac:spMk id="6138" creationId="{00000000-0000-0000-0000-000000000000}"/>
          </ac:spMkLst>
        </pc:spChg>
        <pc:spChg chg="mod">
          <ac:chgData name="Shubhangi Sanyal" userId="39dff6b889cd96ed" providerId="LiveId" clId="{70882BFA-95F5-450D-AB03-87D5235AF2E8}" dt="2022-04-13T12:00:57.522" v="152" actId="20577"/>
          <ac:spMkLst>
            <pc:docMk/>
            <pc:sldMk cId="0" sldId="256"/>
            <ac:spMk id="6139" creationId="{00000000-0000-0000-0000-000000000000}"/>
          </ac:spMkLst>
        </pc:spChg>
        <pc:grpChg chg="add mod">
          <ac:chgData name="Shubhangi Sanyal" userId="39dff6b889cd96ed" providerId="LiveId" clId="{70882BFA-95F5-450D-AB03-87D5235AF2E8}" dt="2022-04-13T11:56:59.335" v="11" actId="14100"/>
          <ac:grpSpMkLst>
            <pc:docMk/>
            <pc:sldMk cId="0" sldId="256"/>
            <ac:grpSpMk id="162" creationId="{528F4EB1-C9AA-42B6-8F75-3724D523084E}"/>
          </ac:grpSpMkLst>
        </pc:grpChg>
        <pc:grpChg chg="mod">
          <ac:chgData name="Shubhangi Sanyal" userId="39dff6b889cd96ed" providerId="LiveId" clId="{70882BFA-95F5-450D-AB03-87D5235AF2E8}" dt="2022-04-13T11:56:24.677" v="8" actId="1076"/>
          <ac:grpSpMkLst>
            <pc:docMk/>
            <pc:sldMk cId="0" sldId="256"/>
            <ac:grpSpMk id="6015" creationId="{00000000-0000-0000-0000-000000000000}"/>
          </ac:grpSpMkLst>
        </pc:grpChg>
        <pc:grpChg chg="del">
          <ac:chgData name="Shubhangi Sanyal" userId="39dff6b889cd96ed" providerId="LiveId" clId="{70882BFA-95F5-450D-AB03-87D5235AF2E8}" dt="2022-04-13T11:57:17.736" v="12" actId="478"/>
          <ac:grpSpMkLst>
            <pc:docMk/>
            <pc:sldMk cId="0" sldId="256"/>
            <ac:grpSpMk id="6140" creationId="{00000000-0000-0000-0000-000000000000}"/>
          </ac:grpSpMkLst>
        </pc:grpChg>
        <pc:picChg chg="del">
          <ac:chgData name="Shubhangi Sanyal" userId="39dff6b889cd96ed" providerId="LiveId" clId="{70882BFA-95F5-450D-AB03-87D5235AF2E8}" dt="2022-04-13T11:55:58.126" v="1" actId="478"/>
          <ac:picMkLst>
            <pc:docMk/>
            <pc:sldMk cId="0" sldId="256"/>
            <ac:picMk id="6080" creationId="{00000000-0000-0000-0000-000000000000}"/>
          </ac:picMkLst>
        </pc:picChg>
      </pc:sldChg>
      <pc:sldChg chg="delSp modSp mod modClrScheme chgLayout">
        <pc:chgData name="Shubhangi Sanyal" userId="39dff6b889cd96ed" providerId="LiveId" clId="{70882BFA-95F5-450D-AB03-87D5235AF2E8}" dt="2022-04-13T14:12:37.801" v="2236" actId="14100"/>
        <pc:sldMkLst>
          <pc:docMk/>
          <pc:sldMk cId="0" sldId="257"/>
        </pc:sldMkLst>
        <pc:spChg chg="mod ord">
          <ac:chgData name="Shubhangi Sanyal" userId="39dff6b889cd96ed" providerId="LiveId" clId="{70882BFA-95F5-450D-AB03-87D5235AF2E8}" dt="2022-04-13T14:11:41.208" v="2228" actId="700"/>
          <ac:spMkLst>
            <pc:docMk/>
            <pc:sldMk cId="0" sldId="257"/>
            <ac:spMk id="6178" creationId="{00000000-0000-0000-0000-000000000000}"/>
          </ac:spMkLst>
        </pc:spChg>
        <pc:spChg chg="mod ord">
          <ac:chgData name="Shubhangi Sanyal" userId="39dff6b889cd96ed" providerId="LiveId" clId="{70882BFA-95F5-450D-AB03-87D5235AF2E8}" dt="2022-04-13T14:12:37.801" v="2236" actId="14100"/>
          <ac:spMkLst>
            <pc:docMk/>
            <pc:sldMk cId="0" sldId="257"/>
            <ac:spMk id="6243" creationId="{00000000-0000-0000-0000-000000000000}"/>
          </ac:spMkLst>
        </pc:spChg>
        <pc:spChg chg="del mod">
          <ac:chgData name="Shubhangi Sanyal" userId="39dff6b889cd96ed" providerId="LiveId" clId="{70882BFA-95F5-450D-AB03-87D5235AF2E8}" dt="2022-04-13T12:22:46.230" v="1038" actId="478"/>
          <ac:spMkLst>
            <pc:docMk/>
            <pc:sldMk cId="0" sldId="257"/>
            <ac:spMk id="6298" creationId="{00000000-0000-0000-0000-000000000000}"/>
          </ac:spMkLst>
        </pc:spChg>
        <pc:spChg chg="del">
          <ac:chgData name="Shubhangi Sanyal" userId="39dff6b889cd96ed" providerId="LiveId" clId="{70882BFA-95F5-450D-AB03-87D5235AF2E8}" dt="2022-04-13T12:22:49.282" v="1039" actId="478"/>
          <ac:spMkLst>
            <pc:docMk/>
            <pc:sldMk cId="0" sldId="257"/>
            <ac:spMk id="6318" creationId="{00000000-0000-0000-0000-000000000000}"/>
          </ac:spMkLst>
        </pc:spChg>
        <pc:grpChg chg="mod">
          <ac:chgData name="Shubhangi Sanyal" userId="39dff6b889cd96ed" providerId="LiveId" clId="{70882BFA-95F5-450D-AB03-87D5235AF2E8}" dt="2022-04-13T12:22:22.659" v="1032" actId="1076"/>
          <ac:grpSpMkLst>
            <pc:docMk/>
            <pc:sldMk cId="0" sldId="257"/>
            <ac:grpSpMk id="6147" creationId="{00000000-0000-0000-0000-000000000000}"/>
          </ac:grpSpMkLst>
        </pc:grpChg>
        <pc:grpChg chg="del">
          <ac:chgData name="Shubhangi Sanyal" userId="39dff6b889cd96ed" providerId="LiveId" clId="{70882BFA-95F5-450D-AB03-87D5235AF2E8}" dt="2022-04-13T12:22:33.359" v="1033" actId="478"/>
          <ac:grpSpMkLst>
            <pc:docMk/>
            <pc:sldMk cId="0" sldId="257"/>
            <ac:grpSpMk id="6179" creationId="{00000000-0000-0000-0000-000000000000}"/>
          </ac:grpSpMkLst>
        </pc:grpChg>
        <pc:grpChg chg="del">
          <ac:chgData name="Shubhangi Sanyal" userId="39dff6b889cd96ed" providerId="LiveId" clId="{70882BFA-95F5-450D-AB03-87D5235AF2E8}" dt="2022-04-13T12:22:35.072" v="1034" actId="478"/>
          <ac:grpSpMkLst>
            <pc:docMk/>
            <pc:sldMk cId="0" sldId="257"/>
            <ac:grpSpMk id="6244" creationId="{00000000-0000-0000-0000-000000000000}"/>
          </ac:grpSpMkLst>
        </pc:grpChg>
      </pc:sldChg>
      <pc:sldChg chg="addSp delSp modSp del mod ord modNotes modNotesTx">
        <pc:chgData name="Shubhangi Sanyal" userId="39dff6b889cd96ed" providerId="LiveId" clId="{70882BFA-95F5-450D-AB03-87D5235AF2E8}" dt="2022-04-13T13:46:21.627" v="1831" actId="2696"/>
        <pc:sldMkLst>
          <pc:docMk/>
          <pc:sldMk cId="0" sldId="259"/>
        </pc:sldMkLst>
        <pc:spChg chg="add del mod">
          <ac:chgData name="Shubhangi Sanyal" userId="39dff6b889cd96ed" providerId="LiveId" clId="{70882BFA-95F5-450D-AB03-87D5235AF2E8}" dt="2022-04-13T13:25:44.720" v="1584" actId="478"/>
          <ac:spMkLst>
            <pc:docMk/>
            <pc:sldMk cId="0" sldId="259"/>
            <ac:spMk id="3" creationId="{CB95D41C-B546-48AE-B2C8-E9BB954C964C}"/>
          </ac:spMkLst>
        </pc:spChg>
        <pc:spChg chg="add del mod">
          <ac:chgData name="Shubhangi Sanyal" userId="39dff6b889cd96ed" providerId="LiveId" clId="{70882BFA-95F5-450D-AB03-87D5235AF2E8}" dt="2022-04-13T13:25:52.110" v="1586" actId="478"/>
          <ac:spMkLst>
            <pc:docMk/>
            <pc:sldMk cId="0" sldId="259"/>
            <ac:spMk id="5" creationId="{48D1C8AF-58A9-49F5-8948-D418D8BBECDC}"/>
          </ac:spMkLst>
        </pc:spChg>
        <pc:spChg chg="add del mod">
          <ac:chgData name="Shubhangi Sanyal" userId="39dff6b889cd96ed" providerId="LiveId" clId="{70882BFA-95F5-450D-AB03-87D5235AF2E8}" dt="2022-04-13T13:26:00.769" v="1588" actId="478"/>
          <ac:spMkLst>
            <pc:docMk/>
            <pc:sldMk cId="0" sldId="259"/>
            <ac:spMk id="7" creationId="{C6D5DBC8-2BE0-4264-A2D6-67D448795242}"/>
          </ac:spMkLst>
        </pc:spChg>
        <pc:spChg chg="add del mod">
          <ac:chgData name="Shubhangi Sanyal" userId="39dff6b889cd96ed" providerId="LiveId" clId="{70882BFA-95F5-450D-AB03-87D5235AF2E8}" dt="2022-04-13T13:26:11.277" v="1590" actId="478"/>
          <ac:spMkLst>
            <pc:docMk/>
            <pc:sldMk cId="0" sldId="259"/>
            <ac:spMk id="9" creationId="{ABBDBFE4-E7DE-4871-AFA4-72EE66AE6D4F}"/>
          </ac:spMkLst>
        </pc:spChg>
        <pc:spChg chg="mod">
          <ac:chgData name="Shubhangi Sanyal" userId="39dff6b889cd96ed" providerId="LiveId" clId="{70882BFA-95F5-450D-AB03-87D5235AF2E8}" dt="2022-04-13T13:25:07.819" v="1582"/>
          <ac:spMkLst>
            <pc:docMk/>
            <pc:sldMk cId="0" sldId="259"/>
            <ac:spMk id="6450" creationId="{00000000-0000-0000-0000-000000000000}"/>
          </ac:spMkLst>
        </pc:spChg>
        <pc:spChg chg="mod">
          <ac:chgData name="Shubhangi Sanyal" userId="39dff6b889cd96ed" providerId="LiveId" clId="{70882BFA-95F5-450D-AB03-87D5235AF2E8}" dt="2022-04-13T13:32:22.048" v="1709" actId="1076"/>
          <ac:spMkLst>
            <pc:docMk/>
            <pc:sldMk cId="0" sldId="259"/>
            <ac:spMk id="6516" creationId="{00000000-0000-0000-0000-000000000000}"/>
          </ac:spMkLst>
        </pc:spChg>
        <pc:spChg chg="mod">
          <ac:chgData name="Shubhangi Sanyal" userId="39dff6b889cd96ed" providerId="LiveId" clId="{70882BFA-95F5-450D-AB03-87D5235AF2E8}" dt="2022-04-13T13:41:32.808" v="1781" actId="14100"/>
          <ac:spMkLst>
            <pc:docMk/>
            <pc:sldMk cId="0" sldId="259"/>
            <ac:spMk id="6517" creationId="{00000000-0000-0000-0000-000000000000}"/>
          </ac:spMkLst>
        </pc:spChg>
        <pc:spChg chg="mod">
          <ac:chgData name="Shubhangi Sanyal" userId="39dff6b889cd96ed" providerId="LiveId" clId="{70882BFA-95F5-450D-AB03-87D5235AF2E8}" dt="2022-04-13T13:42:04.570" v="1787" actId="14100"/>
          <ac:spMkLst>
            <pc:docMk/>
            <pc:sldMk cId="0" sldId="259"/>
            <ac:spMk id="6518" creationId="{00000000-0000-0000-0000-000000000000}"/>
          </ac:spMkLst>
        </pc:spChg>
        <pc:spChg chg="mod">
          <ac:chgData name="Shubhangi Sanyal" userId="39dff6b889cd96ed" providerId="LiveId" clId="{70882BFA-95F5-450D-AB03-87D5235AF2E8}" dt="2022-04-13T13:42:24.667" v="1791" actId="14100"/>
          <ac:spMkLst>
            <pc:docMk/>
            <pc:sldMk cId="0" sldId="259"/>
            <ac:spMk id="6519" creationId="{00000000-0000-0000-0000-000000000000}"/>
          </ac:spMkLst>
        </pc:spChg>
        <pc:spChg chg="mod">
          <ac:chgData name="Shubhangi Sanyal" userId="39dff6b889cd96ed" providerId="LiveId" clId="{70882BFA-95F5-450D-AB03-87D5235AF2E8}" dt="2022-04-13T13:32:28.590" v="1710" actId="1076"/>
          <ac:spMkLst>
            <pc:docMk/>
            <pc:sldMk cId="0" sldId="259"/>
            <ac:spMk id="6520" creationId="{00000000-0000-0000-0000-000000000000}"/>
          </ac:spMkLst>
        </pc:spChg>
        <pc:spChg chg="del">
          <ac:chgData name="Shubhangi Sanyal" userId="39dff6b889cd96ed" providerId="LiveId" clId="{70882BFA-95F5-450D-AB03-87D5235AF2E8}" dt="2022-04-13T13:25:39.573" v="1583" actId="478"/>
          <ac:spMkLst>
            <pc:docMk/>
            <pc:sldMk cId="0" sldId="259"/>
            <ac:spMk id="6521" creationId="{00000000-0000-0000-0000-000000000000}"/>
          </ac:spMkLst>
        </pc:spChg>
        <pc:spChg chg="del">
          <ac:chgData name="Shubhangi Sanyal" userId="39dff6b889cd96ed" providerId="LiveId" clId="{70882BFA-95F5-450D-AB03-87D5235AF2E8}" dt="2022-04-13T13:26:06.850" v="1589" actId="478"/>
          <ac:spMkLst>
            <pc:docMk/>
            <pc:sldMk cId="0" sldId="259"/>
            <ac:spMk id="6522" creationId="{00000000-0000-0000-0000-000000000000}"/>
          </ac:spMkLst>
        </pc:spChg>
        <pc:spChg chg="mod">
          <ac:chgData name="Shubhangi Sanyal" userId="39dff6b889cd96ed" providerId="LiveId" clId="{70882BFA-95F5-450D-AB03-87D5235AF2E8}" dt="2022-04-13T13:33:08.087" v="1715" actId="1076"/>
          <ac:spMkLst>
            <pc:docMk/>
            <pc:sldMk cId="0" sldId="259"/>
            <ac:spMk id="6523" creationId="{00000000-0000-0000-0000-000000000000}"/>
          </ac:spMkLst>
        </pc:spChg>
        <pc:spChg chg="del">
          <ac:chgData name="Shubhangi Sanyal" userId="39dff6b889cd96ed" providerId="LiveId" clId="{70882BFA-95F5-450D-AB03-87D5235AF2E8}" dt="2022-04-13T13:25:48.489" v="1585" actId="478"/>
          <ac:spMkLst>
            <pc:docMk/>
            <pc:sldMk cId="0" sldId="259"/>
            <ac:spMk id="6524" creationId="{00000000-0000-0000-0000-000000000000}"/>
          </ac:spMkLst>
        </pc:spChg>
        <pc:spChg chg="mod">
          <ac:chgData name="Shubhangi Sanyal" userId="39dff6b889cd96ed" providerId="LiveId" clId="{70882BFA-95F5-450D-AB03-87D5235AF2E8}" dt="2022-04-13T13:39:32.749" v="1758" actId="14100"/>
          <ac:spMkLst>
            <pc:docMk/>
            <pc:sldMk cId="0" sldId="259"/>
            <ac:spMk id="6525" creationId="{00000000-0000-0000-0000-000000000000}"/>
          </ac:spMkLst>
        </pc:spChg>
        <pc:spChg chg="del">
          <ac:chgData name="Shubhangi Sanyal" userId="39dff6b889cd96ed" providerId="LiveId" clId="{70882BFA-95F5-450D-AB03-87D5235AF2E8}" dt="2022-04-13T13:25:55.400" v="1587" actId="478"/>
          <ac:spMkLst>
            <pc:docMk/>
            <pc:sldMk cId="0" sldId="259"/>
            <ac:spMk id="6526" creationId="{00000000-0000-0000-0000-000000000000}"/>
          </ac:spMkLst>
        </pc:spChg>
        <pc:spChg chg="mod">
          <ac:chgData name="Shubhangi Sanyal" userId="39dff6b889cd96ed" providerId="LiveId" clId="{70882BFA-95F5-450D-AB03-87D5235AF2E8}" dt="2022-04-13T13:39:46.583" v="1761" actId="14100"/>
          <ac:spMkLst>
            <pc:docMk/>
            <pc:sldMk cId="0" sldId="259"/>
            <ac:spMk id="6527" creationId="{00000000-0000-0000-0000-000000000000}"/>
          </ac:spMkLst>
        </pc:spChg>
        <pc:spChg chg="del mod">
          <ac:chgData name="Shubhangi Sanyal" userId="39dff6b889cd96ed" providerId="LiveId" clId="{70882BFA-95F5-450D-AB03-87D5235AF2E8}" dt="2022-04-13T13:29:58.294" v="1701" actId="478"/>
          <ac:spMkLst>
            <pc:docMk/>
            <pc:sldMk cId="0" sldId="259"/>
            <ac:spMk id="6528" creationId="{00000000-0000-0000-0000-000000000000}"/>
          </ac:spMkLst>
        </pc:spChg>
        <pc:spChg chg="mod topLvl">
          <ac:chgData name="Shubhangi Sanyal" userId="39dff6b889cd96ed" providerId="LiveId" clId="{70882BFA-95F5-450D-AB03-87D5235AF2E8}" dt="2022-04-13T13:32:07.526" v="1708" actId="164"/>
          <ac:spMkLst>
            <pc:docMk/>
            <pc:sldMk cId="0" sldId="259"/>
            <ac:spMk id="6530" creationId="{00000000-0000-0000-0000-000000000000}"/>
          </ac:spMkLst>
        </pc:spChg>
        <pc:spChg chg="mod topLvl">
          <ac:chgData name="Shubhangi Sanyal" userId="39dff6b889cd96ed" providerId="LiveId" clId="{70882BFA-95F5-450D-AB03-87D5235AF2E8}" dt="2022-04-13T13:32:07.526" v="1708" actId="164"/>
          <ac:spMkLst>
            <pc:docMk/>
            <pc:sldMk cId="0" sldId="259"/>
            <ac:spMk id="6531" creationId="{00000000-0000-0000-0000-000000000000}"/>
          </ac:spMkLst>
        </pc:spChg>
        <pc:spChg chg="mod topLvl">
          <ac:chgData name="Shubhangi Sanyal" userId="39dff6b889cd96ed" providerId="LiveId" clId="{70882BFA-95F5-450D-AB03-87D5235AF2E8}" dt="2022-04-13T13:32:07.526" v="1708" actId="164"/>
          <ac:spMkLst>
            <pc:docMk/>
            <pc:sldMk cId="0" sldId="259"/>
            <ac:spMk id="6532" creationId="{00000000-0000-0000-0000-000000000000}"/>
          </ac:spMkLst>
        </pc:spChg>
        <pc:grpChg chg="add del mod">
          <ac:chgData name="Shubhangi Sanyal" userId="39dff6b889cd96ed" providerId="LiveId" clId="{70882BFA-95F5-450D-AB03-87D5235AF2E8}" dt="2022-04-13T13:31:43.937" v="1707" actId="165"/>
          <ac:grpSpMkLst>
            <pc:docMk/>
            <pc:sldMk cId="0" sldId="259"/>
            <ac:grpSpMk id="10" creationId="{A1FC4459-292B-4114-AD93-6FD97214081D}"/>
          </ac:grpSpMkLst>
        </pc:grpChg>
        <pc:grpChg chg="add mod">
          <ac:chgData name="Shubhangi Sanyal" userId="39dff6b889cd96ed" providerId="LiveId" clId="{70882BFA-95F5-450D-AB03-87D5235AF2E8}" dt="2022-04-13T13:32:54.113" v="1713" actId="1076"/>
          <ac:grpSpMkLst>
            <pc:docMk/>
            <pc:sldMk cId="0" sldId="259"/>
            <ac:grpSpMk id="11" creationId="{20519CEF-CBA4-41CD-AC5E-05CEB955E564}"/>
          </ac:grpSpMkLst>
        </pc:grpChg>
        <pc:grpChg chg="mod">
          <ac:chgData name="Shubhangi Sanyal" userId="39dff6b889cd96ed" providerId="LiveId" clId="{70882BFA-95F5-450D-AB03-87D5235AF2E8}" dt="2022-04-13T13:33:49.475" v="1719" actId="1076"/>
          <ac:grpSpMkLst>
            <pc:docMk/>
            <pc:sldMk cId="0" sldId="259"/>
            <ac:grpSpMk id="6451" creationId="{00000000-0000-0000-0000-000000000000}"/>
          </ac:grpSpMkLst>
        </pc:grpChg>
        <pc:grpChg chg="del">
          <ac:chgData name="Shubhangi Sanyal" userId="39dff6b889cd96ed" providerId="LiveId" clId="{70882BFA-95F5-450D-AB03-87D5235AF2E8}" dt="2022-04-13T13:31:28.125" v="1705" actId="165"/>
          <ac:grpSpMkLst>
            <pc:docMk/>
            <pc:sldMk cId="0" sldId="259"/>
            <ac:grpSpMk id="6529" creationId="{00000000-0000-0000-0000-000000000000}"/>
          </ac:grpSpMkLst>
        </pc:grpChg>
        <pc:picChg chg="add del mod">
          <ac:chgData name="Shubhangi Sanyal" userId="39dff6b889cd96ed" providerId="LiveId" clId="{70882BFA-95F5-450D-AB03-87D5235AF2E8}" dt="2022-04-13T13:31:03.911" v="1704" actId="478"/>
          <ac:picMkLst>
            <pc:docMk/>
            <pc:sldMk cId="0" sldId="259"/>
            <ac:picMk id="94" creationId="{6EBA30E7-BEF0-404D-832A-1787DF267A24}"/>
          </ac:picMkLst>
        </pc:picChg>
      </pc:sldChg>
      <pc:sldChg chg="modSp mod">
        <pc:chgData name="Shubhangi Sanyal" userId="39dff6b889cd96ed" providerId="LiveId" clId="{70882BFA-95F5-450D-AB03-87D5235AF2E8}" dt="2022-04-13T12:38:26.251" v="1131" actId="1076"/>
        <pc:sldMkLst>
          <pc:docMk/>
          <pc:sldMk cId="0" sldId="289"/>
        </pc:sldMkLst>
        <pc:grpChg chg="mod">
          <ac:chgData name="Shubhangi Sanyal" userId="39dff6b889cd96ed" providerId="LiveId" clId="{70882BFA-95F5-450D-AB03-87D5235AF2E8}" dt="2022-04-13T12:38:26.251" v="1131" actId="1076"/>
          <ac:grpSpMkLst>
            <pc:docMk/>
            <pc:sldMk cId="0" sldId="289"/>
            <ac:grpSpMk id="11399" creationId="{00000000-0000-0000-0000-000000000000}"/>
          </ac:grpSpMkLst>
        </pc:grpChg>
      </pc:sldChg>
      <pc:sldChg chg="modSp new mod">
        <pc:chgData name="Shubhangi Sanyal" userId="39dff6b889cd96ed" providerId="LiveId" clId="{70882BFA-95F5-450D-AB03-87D5235AF2E8}" dt="2022-04-13T12:06:09.151" v="210" actId="20577"/>
        <pc:sldMkLst>
          <pc:docMk/>
          <pc:sldMk cId="2396721583" sldId="316"/>
        </pc:sldMkLst>
        <pc:spChg chg="mod">
          <ac:chgData name="Shubhangi Sanyal" userId="39dff6b889cd96ed" providerId="LiveId" clId="{70882BFA-95F5-450D-AB03-87D5235AF2E8}" dt="2022-04-13T12:05:38.644" v="190" actId="20577"/>
          <ac:spMkLst>
            <pc:docMk/>
            <pc:sldMk cId="2396721583" sldId="316"/>
            <ac:spMk id="2" creationId="{66546861-F11D-45E4-9378-3A4534225BD2}"/>
          </ac:spMkLst>
        </pc:spChg>
        <pc:spChg chg="mod">
          <ac:chgData name="Shubhangi Sanyal" userId="39dff6b889cd96ed" providerId="LiveId" clId="{70882BFA-95F5-450D-AB03-87D5235AF2E8}" dt="2022-04-13T12:05:44.866" v="196" actId="20577"/>
          <ac:spMkLst>
            <pc:docMk/>
            <pc:sldMk cId="2396721583" sldId="316"/>
            <ac:spMk id="3" creationId="{36AD739E-ED4A-4E63-A411-DDF1C4191C34}"/>
          </ac:spMkLst>
        </pc:spChg>
        <pc:spChg chg="mod">
          <ac:chgData name="Shubhangi Sanyal" userId="39dff6b889cd96ed" providerId="LiveId" clId="{70882BFA-95F5-450D-AB03-87D5235AF2E8}" dt="2022-04-13T12:06:04.097" v="203" actId="20577"/>
          <ac:spMkLst>
            <pc:docMk/>
            <pc:sldMk cId="2396721583" sldId="316"/>
            <ac:spMk id="4" creationId="{26C59474-EF8A-47BC-A4CA-C7F4F08ADC99}"/>
          </ac:spMkLst>
        </pc:spChg>
        <pc:spChg chg="mod">
          <ac:chgData name="Shubhangi Sanyal" userId="39dff6b889cd96ed" providerId="LiveId" clId="{70882BFA-95F5-450D-AB03-87D5235AF2E8}" dt="2022-04-13T12:06:09.151" v="210" actId="20577"/>
          <ac:spMkLst>
            <pc:docMk/>
            <pc:sldMk cId="2396721583" sldId="316"/>
            <ac:spMk id="5" creationId="{C68ECB45-FA3D-4B8F-A8C2-B65910C67BB2}"/>
          </ac:spMkLst>
        </pc:spChg>
        <pc:spChg chg="mod">
          <ac:chgData name="Shubhangi Sanyal" userId="39dff6b889cd96ed" providerId="LiveId" clId="{70882BFA-95F5-450D-AB03-87D5235AF2E8}" dt="2022-04-13T12:04:01.316" v="184" actId="20577"/>
          <ac:spMkLst>
            <pc:docMk/>
            <pc:sldMk cId="2396721583" sldId="316"/>
            <ac:spMk id="6" creationId="{2DE49345-FB75-4B65-871A-431B227B0D24}"/>
          </ac:spMkLst>
        </pc:spChg>
      </pc:sldChg>
      <pc:sldChg chg="addSp delSp modSp new mod">
        <pc:chgData name="Shubhangi Sanyal" userId="39dff6b889cd96ed" providerId="LiveId" clId="{70882BFA-95F5-450D-AB03-87D5235AF2E8}" dt="2022-04-13T12:14:23.237" v="356" actId="11"/>
        <pc:sldMkLst>
          <pc:docMk/>
          <pc:sldMk cId="1185695322" sldId="317"/>
        </pc:sldMkLst>
        <pc:spChg chg="mod">
          <ac:chgData name="Shubhangi Sanyal" userId="39dff6b889cd96ed" providerId="LiveId" clId="{70882BFA-95F5-450D-AB03-87D5235AF2E8}" dt="2022-04-13T12:10:37.577" v="312" actId="1076"/>
          <ac:spMkLst>
            <pc:docMk/>
            <pc:sldMk cId="1185695322" sldId="317"/>
            <ac:spMk id="2" creationId="{E1CA34E3-8A88-4F77-80DB-4455E44F293A}"/>
          </ac:spMkLst>
        </pc:spChg>
        <pc:spChg chg="add del mod">
          <ac:chgData name="Shubhangi Sanyal" userId="39dff6b889cd96ed" providerId="LiveId" clId="{70882BFA-95F5-450D-AB03-87D5235AF2E8}" dt="2022-04-13T12:09:47.847" v="306"/>
          <ac:spMkLst>
            <pc:docMk/>
            <pc:sldMk cId="1185695322" sldId="317"/>
            <ac:spMk id="3" creationId="{B0D0FA05-5B00-4176-97DF-FDE97385FF18}"/>
          </ac:spMkLst>
        </pc:spChg>
        <pc:spChg chg="add mod">
          <ac:chgData name="Shubhangi Sanyal" userId="39dff6b889cd96ed" providerId="LiveId" clId="{70882BFA-95F5-450D-AB03-87D5235AF2E8}" dt="2022-04-13T12:14:23.237" v="356" actId="11"/>
          <ac:spMkLst>
            <pc:docMk/>
            <pc:sldMk cId="1185695322" sldId="317"/>
            <ac:spMk id="4" creationId="{5257F09E-28B2-42C5-9747-866B68711AA3}"/>
          </ac:spMkLst>
        </pc:spChg>
      </pc:sldChg>
      <pc:sldChg chg="modSp new del mod">
        <pc:chgData name="Shubhangi Sanyal" userId="39dff6b889cd96ed" providerId="LiveId" clId="{70882BFA-95F5-450D-AB03-87D5235AF2E8}" dt="2022-04-13T12:12:28.156" v="327" actId="2696"/>
        <pc:sldMkLst>
          <pc:docMk/>
          <pc:sldMk cId="726261760" sldId="318"/>
        </pc:sldMkLst>
        <pc:spChg chg="mod">
          <ac:chgData name="Shubhangi Sanyal" userId="39dff6b889cd96ed" providerId="LiveId" clId="{70882BFA-95F5-450D-AB03-87D5235AF2E8}" dt="2022-04-13T12:11:13.746" v="313"/>
          <ac:spMkLst>
            <pc:docMk/>
            <pc:sldMk cId="726261760" sldId="318"/>
            <ac:spMk id="2" creationId="{8807DC7A-E1E8-4BF6-871D-60FDEE4DC0F1}"/>
          </ac:spMkLst>
        </pc:spChg>
        <pc:spChg chg="mod">
          <ac:chgData name="Shubhangi Sanyal" userId="39dff6b889cd96ed" providerId="LiveId" clId="{70882BFA-95F5-450D-AB03-87D5235AF2E8}" dt="2022-04-13T12:11:58.918" v="324" actId="20577"/>
          <ac:spMkLst>
            <pc:docMk/>
            <pc:sldMk cId="726261760" sldId="318"/>
            <ac:spMk id="3" creationId="{FB2EFC1C-956B-4847-8007-EF72483D795D}"/>
          </ac:spMkLst>
        </pc:spChg>
      </pc:sldChg>
      <pc:sldChg chg="add">
        <pc:chgData name="Shubhangi Sanyal" userId="39dff6b889cd96ed" providerId="LiveId" clId="{70882BFA-95F5-450D-AB03-87D5235AF2E8}" dt="2022-04-13T12:13:11.247" v="328" actId="2890"/>
        <pc:sldMkLst>
          <pc:docMk/>
          <pc:sldMk cId="3927319446" sldId="318"/>
        </pc:sldMkLst>
      </pc:sldChg>
      <pc:sldChg chg="addSp modSp new mod">
        <pc:chgData name="Shubhangi Sanyal" userId="39dff6b889cd96ed" providerId="LiveId" clId="{70882BFA-95F5-450D-AB03-87D5235AF2E8}" dt="2022-04-13T12:35:09.760" v="1113" actId="1076"/>
        <pc:sldMkLst>
          <pc:docMk/>
          <pc:sldMk cId="2516599368" sldId="319"/>
        </pc:sldMkLst>
        <pc:spChg chg="mod">
          <ac:chgData name="Shubhangi Sanyal" userId="39dff6b889cd96ed" providerId="LiveId" clId="{70882BFA-95F5-450D-AB03-87D5235AF2E8}" dt="2022-04-13T12:34:39.758" v="1111" actId="123"/>
          <ac:spMkLst>
            <pc:docMk/>
            <pc:sldMk cId="2516599368" sldId="319"/>
            <ac:spMk id="2" creationId="{94A1FAB4-A775-4A1D-9022-3F9CA4A0D774}"/>
          </ac:spMkLst>
        </pc:spChg>
        <pc:spChg chg="add mod">
          <ac:chgData name="Shubhangi Sanyal" userId="39dff6b889cd96ed" providerId="LiveId" clId="{70882BFA-95F5-450D-AB03-87D5235AF2E8}" dt="2022-04-13T12:35:09.760" v="1113" actId="1076"/>
          <ac:spMkLst>
            <pc:docMk/>
            <pc:sldMk cId="2516599368" sldId="319"/>
            <ac:spMk id="3" creationId="{D2302CB0-0B57-4C9E-A491-21EA5D8DDC4A}"/>
          </ac:spMkLst>
        </pc:spChg>
        <pc:spChg chg="add mod">
          <ac:chgData name="Shubhangi Sanyal" userId="39dff6b889cd96ed" providerId="LiveId" clId="{70882BFA-95F5-450D-AB03-87D5235AF2E8}" dt="2022-04-13T12:34:29.232" v="1109" actId="1076"/>
          <ac:spMkLst>
            <pc:docMk/>
            <pc:sldMk cId="2516599368" sldId="319"/>
            <ac:spMk id="4" creationId="{61B6F47D-6679-419D-96B3-2D715A01EABE}"/>
          </ac:spMkLst>
        </pc:spChg>
      </pc:sldChg>
      <pc:sldChg chg="addSp delSp modSp new del mod modClrScheme chgLayout">
        <pc:chgData name="Shubhangi Sanyal" userId="39dff6b889cd96ed" providerId="LiveId" clId="{70882BFA-95F5-450D-AB03-87D5235AF2E8}" dt="2022-04-13T12:48:16.169" v="1149" actId="2696"/>
        <pc:sldMkLst>
          <pc:docMk/>
          <pc:sldMk cId="4089567376" sldId="320"/>
        </pc:sldMkLst>
        <pc:spChg chg="del mod ord">
          <ac:chgData name="Shubhangi Sanyal" userId="39dff6b889cd96ed" providerId="LiveId" clId="{70882BFA-95F5-450D-AB03-87D5235AF2E8}" dt="2022-04-13T12:36:36.098" v="1115" actId="700"/>
          <ac:spMkLst>
            <pc:docMk/>
            <pc:sldMk cId="4089567376" sldId="320"/>
            <ac:spMk id="2" creationId="{5C308F4E-D331-4EC6-AF21-6C8C7762C198}"/>
          </ac:spMkLst>
        </pc:spChg>
        <pc:spChg chg="del mod ord">
          <ac:chgData name="Shubhangi Sanyal" userId="39dff6b889cd96ed" providerId="LiveId" clId="{70882BFA-95F5-450D-AB03-87D5235AF2E8}" dt="2022-04-13T12:36:36.098" v="1115" actId="700"/>
          <ac:spMkLst>
            <pc:docMk/>
            <pc:sldMk cId="4089567376" sldId="320"/>
            <ac:spMk id="3" creationId="{EFAD5C55-D234-4584-B6AE-A1C43127B274}"/>
          </ac:spMkLst>
        </pc:spChg>
        <pc:spChg chg="del mod ord">
          <ac:chgData name="Shubhangi Sanyal" userId="39dff6b889cd96ed" providerId="LiveId" clId="{70882BFA-95F5-450D-AB03-87D5235AF2E8}" dt="2022-04-13T12:36:36.098" v="1115" actId="700"/>
          <ac:spMkLst>
            <pc:docMk/>
            <pc:sldMk cId="4089567376" sldId="320"/>
            <ac:spMk id="4" creationId="{0D882B16-6FB6-47F8-B293-619BE4DEF6FF}"/>
          </ac:spMkLst>
        </pc:spChg>
        <pc:spChg chg="add del mod ord">
          <ac:chgData name="Shubhangi Sanyal" userId="39dff6b889cd96ed" providerId="LiveId" clId="{70882BFA-95F5-450D-AB03-87D5235AF2E8}" dt="2022-04-13T12:36:40.077" v="1116" actId="700"/>
          <ac:spMkLst>
            <pc:docMk/>
            <pc:sldMk cId="4089567376" sldId="320"/>
            <ac:spMk id="5" creationId="{F8937880-30C4-4FE9-88AD-827F01EEF89E}"/>
          </ac:spMkLst>
        </pc:spChg>
        <pc:spChg chg="add del mod ord">
          <ac:chgData name="Shubhangi Sanyal" userId="39dff6b889cd96ed" providerId="LiveId" clId="{70882BFA-95F5-450D-AB03-87D5235AF2E8}" dt="2022-04-13T12:36:40.077" v="1116" actId="700"/>
          <ac:spMkLst>
            <pc:docMk/>
            <pc:sldMk cId="4089567376" sldId="320"/>
            <ac:spMk id="6" creationId="{5A8716E5-6109-405E-A269-E6DFAC8FF919}"/>
          </ac:spMkLst>
        </pc:spChg>
        <pc:spChg chg="add del mod ord">
          <ac:chgData name="Shubhangi Sanyal" userId="39dff6b889cd96ed" providerId="LiveId" clId="{70882BFA-95F5-450D-AB03-87D5235AF2E8}" dt="2022-04-13T12:36:40.077" v="1116" actId="700"/>
          <ac:spMkLst>
            <pc:docMk/>
            <pc:sldMk cId="4089567376" sldId="320"/>
            <ac:spMk id="7" creationId="{6D641754-ACC9-44D3-A72D-24A5F6BF137E}"/>
          </ac:spMkLst>
        </pc:spChg>
        <pc:spChg chg="add del mod ord">
          <ac:chgData name="Shubhangi Sanyal" userId="39dff6b889cd96ed" providerId="LiveId" clId="{70882BFA-95F5-450D-AB03-87D5235AF2E8}" dt="2022-04-13T12:36:44.308" v="1117" actId="700"/>
          <ac:spMkLst>
            <pc:docMk/>
            <pc:sldMk cId="4089567376" sldId="320"/>
            <ac:spMk id="8" creationId="{4D0A1B42-47BA-4834-A2E6-9EF9A7F17E3C}"/>
          </ac:spMkLst>
        </pc:spChg>
        <pc:spChg chg="add del mod ord">
          <ac:chgData name="Shubhangi Sanyal" userId="39dff6b889cd96ed" providerId="LiveId" clId="{70882BFA-95F5-450D-AB03-87D5235AF2E8}" dt="2022-04-13T12:36:44.308" v="1117" actId="700"/>
          <ac:spMkLst>
            <pc:docMk/>
            <pc:sldMk cId="4089567376" sldId="320"/>
            <ac:spMk id="9" creationId="{B47DEAFA-C898-4B70-8B10-291FA17FB156}"/>
          </ac:spMkLst>
        </pc:spChg>
        <pc:spChg chg="add del mod ord">
          <ac:chgData name="Shubhangi Sanyal" userId="39dff6b889cd96ed" providerId="LiveId" clId="{70882BFA-95F5-450D-AB03-87D5235AF2E8}" dt="2022-04-13T12:36:44.308" v="1117" actId="700"/>
          <ac:spMkLst>
            <pc:docMk/>
            <pc:sldMk cId="4089567376" sldId="320"/>
            <ac:spMk id="10" creationId="{2E6743A9-E008-4EFC-A3D2-D1413486F402}"/>
          </ac:spMkLst>
        </pc:spChg>
        <pc:spChg chg="add mod ord">
          <ac:chgData name="Shubhangi Sanyal" userId="39dff6b889cd96ed" providerId="LiveId" clId="{70882BFA-95F5-450D-AB03-87D5235AF2E8}" dt="2022-04-13T12:38:17.568" v="1130" actId="1076"/>
          <ac:spMkLst>
            <pc:docMk/>
            <pc:sldMk cId="4089567376" sldId="320"/>
            <ac:spMk id="11" creationId="{3222DFD6-2F67-4757-92EF-E42104EECD09}"/>
          </ac:spMkLst>
        </pc:spChg>
        <pc:spChg chg="mod topLvl">
          <ac:chgData name="Shubhangi Sanyal" userId="39dff6b889cd96ed" providerId="LiveId" clId="{70882BFA-95F5-450D-AB03-87D5235AF2E8}" dt="2022-04-13T12:45:59.138" v="1138" actId="164"/>
          <ac:spMkLst>
            <pc:docMk/>
            <pc:sldMk cId="4089567376" sldId="320"/>
            <ac:spMk id="14" creationId="{48F34143-3795-48B1-98D3-6C97626AD004}"/>
          </ac:spMkLst>
        </pc:spChg>
        <pc:spChg chg="mod topLvl">
          <ac:chgData name="Shubhangi Sanyal" userId="39dff6b889cd96ed" providerId="LiveId" clId="{70882BFA-95F5-450D-AB03-87D5235AF2E8}" dt="2022-04-13T12:45:59.138" v="1138" actId="164"/>
          <ac:spMkLst>
            <pc:docMk/>
            <pc:sldMk cId="4089567376" sldId="320"/>
            <ac:spMk id="15" creationId="{C8E8368A-4545-414C-BAE1-AF881AB005DA}"/>
          </ac:spMkLst>
        </pc:spChg>
        <pc:spChg chg="mod topLvl">
          <ac:chgData name="Shubhangi Sanyal" userId="39dff6b889cd96ed" providerId="LiveId" clId="{70882BFA-95F5-450D-AB03-87D5235AF2E8}" dt="2022-04-13T12:45:59.138" v="1138" actId="164"/>
          <ac:spMkLst>
            <pc:docMk/>
            <pc:sldMk cId="4089567376" sldId="320"/>
            <ac:spMk id="16" creationId="{0E77A180-3468-4CAE-BB6A-0347C966F67B}"/>
          </ac:spMkLst>
        </pc:spChg>
        <pc:spChg chg="mod topLvl">
          <ac:chgData name="Shubhangi Sanyal" userId="39dff6b889cd96ed" providerId="LiveId" clId="{70882BFA-95F5-450D-AB03-87D5235AF2E8}" dt="2022-04-13T12:45:59.138" v="1138" actId="164"/>
          <ac:spMkLst>
            <pc:docMk/>
            <pc:sldMk cId="4089567376" sldId="320"/>
            <ac:spMk id="17" creationId="{E0975E79-9C69-4563-BC88-17060ED3D2BF}"/>
          </ac:spMkLst>
        </pc:spChg>
        <pc:spChg chg="mod topLvl">
          <ac:chgData name="Shubhangi Sanyal" userId="39dff6b889cd96ed" providerId="LiveId" clId="{70882BFA-95F5-450D-AB03-87D5235AF2E8}" dt="2022-04-13T12:45:59.138" v="1138" actId="164"/>
          <ac:spMkLst>
            <pc:docMk/>
            <pc:sldMk cId="4089567376" sldId="320"/>
            <ac:spMk id="18" creationId="{E7096E40-D0C0-4ED5-81B1-F705C1CE2A1B}"/>
          </ac:spMkLst>
        </pc:spChg>
        <pc:spChg chg="mod">
          <ac:chgData name="Shubhangi Sanyal" userId="39dff6b889cd96ed" providerId="LiveId" clId="{70882BFA-95F5-450D-AB03-87D5235AF2E8}" dt="2022-04-13T12:45:55.278" v="1137" actId="165"/>
          <ac:spMkLst>
            <pc:docMk/>
            <pc:sldMk cId="4089567376" sldId="320"/>
            <ac:spMk id="19" creationId="{B7757A06-4317-4AB9-83B9-1EA780712E2C}"/>
          </ac:spMkLst>
        </pc:spChg>
        <pc:spChg chg="mod">
          <ac:chgData name="Shubhangi Sanyal" userId="39dff6b889cd96ed" providerId="LiveId" clId="{70882BFA-95F5-450D-AB03-87D5235AF2E8}" dt="2022-04-13T12:45:55.278" v="1137" actId="165"/>
          <ac:spMkLst>
            <pc:docMk/>
            <pc:sldMk cId="4089567376" sldId="320"/>
            <ac:spMk id="20" creationId="{6F6F6C05-D034-40C7-9D8E-BC6847418153}"/>
          </ac:spMkLst>
        </pc:spChg>
        <pc:spChg chg="mod">
          <ac:chgData name="Shubhangi Sanyal" userId="39dff6b889cd96ed" providerId="LiveId" clId="{70882BFA-95F5-450D-AB03-87D5235AF2E8}" dt="2022-04-13T12:45:55.278" v="1137" actId="165"/>
          <ac:spMkLst>
            <pc:docMk/>
            <pc:sldMk cId="4089567376" sldId="320"/>
            <ac:spMk id="21" creationId="{8A726164-FA13-4AA0-B2A9-C592C7C56DE3}"/>
          </ac:spMkLst>
        </pc:spChg>
        <pc:spChg chg="mod">
          <ac:chgData name="Shubhangi Sanyal" userId="39dff6b889cd96ed" providerId="LiveId" clId="{70882BFA-95F5-450D-AB03-87D5235AF2E8}" dt="2022-04-13T12:45:55.278" v="1137" actId="165"/>
          <ac:spMkLst>
            <pc:docMk/>
            <pc:sldMk cId="4089567376" sldId="320"/>
            <ac:spMk id="22" creationId="{2CE7F62F-767A-4E3C-A14F-CD506FC93A88}"/>
          </ac:spMkLst>
        </pc:spChg>
        <pc:spChg chg="mod">
          <ac:chgData name="Shubhangi Sanyal" userId="39dff6b889cd96ed" providerId="LiveId" clId="{70882BFA-95F5-450D-AB03-87D5235AF2E8}" dt="2022-04-13T12:45:55.278" v="1137" actId="165"/>
          <ac:spMkLst>
            <pc:docMk/>
            <pc:sldMk cId="4089567376" sldId="320"/>
            <ac:spMk id="23" creationId="{CF93380F-5BCF-4BCC-A86A-5606F1DA7F33}"/>
          </ac:spMkLst>
        </pc:spChg>
        <pc:grpChg chg="add del mod">
          <ac:chgData name="Shubhangi Sanyal" userId="39dff6b889cd96ed" providerId="LiveId" clId="{70882BFA-95F5-450D-AB03-87D5235AF2E8}" dt="2022-04-13T12:45:55.278" v="1137" actId="165"/>
          <ac:grpSpMkLst>
            <pc:docMk/>
            <pc:sldMk cId="4089567376" sldId="320"/>
            <ac:grpSpMk id="12" creationId="{DDBA7DB0-9E56-4090-9098-747DFA93C6AA}"/>
          </ac:grpSpMkLst>
        </pc:grpChg>
        <pc:grpChg chg="mod topLvl">
          <ac:chgData name="Shubhangi Sanyal" userId="39dff6b889cd96ed" providerId="LiveId" clId="{70882BFA-95F5-450D-AB03-87D5235AF2E8}" dt="2022-04-13T12:45:59.138" v="1138" actId="164"/>
          <ac:grpSpMkLst>
            <pc:docMk/>
            <pc:sldMk cId="4089567376" sldId="320"/>
            <ac:grpSpMk id="13" creationId="{B65C4114-D581-4B0D-8E99-9922F4282BC4}"/>
          </ac:grpSpMkLst>
        </pc:grpChg>
        <pc:grpChg chg="add mod">
          <ac:chgData name="Shubhangi Sanyal" userId="39dff6b889cd96ed" providerId="LiveId" clId="{70882BFA-95F5-450D-AB03-87D5235AF2E8}" dt="2022-04-13T12:45:59.138" v="1138" actId="164"/>
          <ac:grpSpMkLst>
            <pc:docMk/>
            <pc:sldMk cId="4089567376" sldId="320"/>
            <ac:grpSpMk id="24" creationId="{8EE39A3E-5444-448C-8D34-53E5617B70E8}"/>
          </ac:grpSpMkLst>
        </pc:grpChg>
      </pc:sldChg>
      <pc:sldChg chg="addSp delSp modSp add mod ord">
        <pc:chgData name="Shubhangi Sanyal" userId="39dff6b889cd96ed" providerId="LiveId" clId="{70882BFA-95F5-450D-AB03-87D5235AF2E8}" dt="2022-04-13T12:56:21.944" v="1321" actId="20577"/>
        <pc:sldMkLst>
          <pc:docMk/>
          <pc:sldMk cId="1868261538" sldId="321"/>
        </pc:sldMkLst>
        <pc:spChg chg="add del mod">
          <ac:chgData name="Shubhangi Sanyal" userId="39dff6b889cd96ed" providerId="LiveId" clId="{70882BFA-95F5-450D-AB03-87D5235AF2E8}" dt="2022-04-13T12:47:46.091" v="1144" actId="478"/>
          <ac:spMkLst>
            <pc:docMk/>
            <pc:sldMk cId="1868261538" sldId="321"/>
            <ac:spMk id="3" creationId="{A22DD658-0F06-4673-8330-4D042CB47D88}"/>
          </ac:spMkLst>
        </pc:spChg>
        <pc:spChg chg="add del mod">
          <ac:chgData name="Shubhangi Sanyal" userId="39dff6b889cd96ed" providerId="LiveId" clId="{70882BFA-95F5-450D-AB03-87D5235AF2E8}" dt="2022-04-13T12:47:49.777" v="1145" actId="478"/>
          <ac:spMkLst>
            <pc:docMk/>
            <pc:sldMk cId="1868261538" sldId="321"/>
            <ac:spMk id="5" creationId="{6F8E8EE8-6E0A-4003-B94A-BEB4B3CFA119}"/>
          </ac:spMkLst>
        </pc:spChg>
        <pc:spChg chg="add mod">
          <ac:chgData name="Shubhangi Sanyal" userId="39dff6b889cd96ed" providerId="LiveId" clId="{70882BFA-95F5-450D-AB03-87D5235AF2E8}" dt="2022-04-13T12:52:20.168" v="1201" actId="1076"/>
          <ac:spMkLst>
            <pc:docMk/>
            <pc:sldMk cId="1868261538" sldId="321"/>
            <ac:spMk id="8" creationId="{4BBB5E33-FA29-47AF-951C-1F30EA2D1BC8}"/>
          </ac:spMkLst>
        </pc:spChg>
        <pc:spChg chg="add mod">
          <ac:chgData name="Shubhangi Sanyal" userId="39dff6b889cd96ed" providerId="LiveId" clId="{70882BFA-95F5-450D-AB03-87D5235AF2E8}" dt="2022-04-13T12:49:51.628" v="1162" actId="1076"/>
          <ac:spMkLst>
            <pc:docMk/>
            <pc:sldMk cId="1868261538" sldId="321"/>
            <ac:spMk id="1735" creationId="{3F39583F-DFC9-4A3C-B9C3-88CDA47ACCC6}"/>
          </ac:spMkLst>
        </pc:spChg>
        <pc:spChg chg="mod topLvl">
          <ac:chgData name="Shubhangi Sanyal" userId="39dff6b889cd96ed" providerId="LiveId" clId="{70882BFA-95F5-450D-AB03-87D5235AF2E8}" dt="2022-04-13T12:50:34.170" v="1167" actId="164"/>
          <ac:spMkLst>
            <pc:docMk/>
            <pc:sldMk cId="1868261538" sldId="321"/>
            <ac:spMk id="1738" creationId="{7005693C-3F3B-4E46-96A8-3CFAD1276465}"/>
          </ac:spMkLst>
        </pc:spChg>
        <pc:spChg chg="mod topLvl">
          <ac:chgData name="Shubhangi Sanyal" userId="39dff6b889cd96ed" providerId="LiveId" clId="{70882BFA-95F5-450D-AB03-87D5235AF2E8}" dt="2022-04-13T12:50:34.170" v="1167" actId="164"/>
          <ac:spMkLst>
            <pc:docMk/>
            <pc:sldMk cId="1868261538" sldId="321"/>
            <ac:spMk id="1739" creationId="{D3E75A1D-4F83-4BC1-96C4-6ECB1D9F9833}"/>
          </ac:spMkLst>
        </pc:spChg>
        <pc:spChg chg="mod topLvl">
          <ac:chgData name="Shubhangi Sanyal" userId="39dff6b889cd96ed" providerId="LiveId" clId="{70882BFA-95F5-450D-AB03-87D5235AF2E8}" dt="2022-04-13T12:50:34.170" v="1167" actId="164"/>
          <ac:spMkLst>
            <pc:docMk/>
            <pc:sldMk cId="1868261538" sldId="321"/>
            <ac:spMk id="1740" creationId="{DEB387C9-F294-47F4-8212-7D4DC7F2723C}"/>
          </ac:spMkLst>
        </pc:spChg>
        <pc:spChg chg="mod topLvl">
          <ac:chgData name="Shubhangi Sanyal" userId="39dff6b889cd96ed" providerId="LiveId" clId="{70882BFA-95F5-450D-AB03-87D5235AF2E8}" dt="2022-04-13T12:50:34.170" v="1167" actId="164"/>
          <ac:spMkLst>
            <pc:docMk/>
            <pc:sldMk cId="1868261538" sldId="321"/>
            <ac:spMk id="1741" creationId="{F64C0030-9063-4FD2-8D38-EB6FD39FAB5D}"/>
          </ac:spMkLst>
        </pc:spChg>
        <pc:spChg chg="mod topLvl">
          <ac:chgData name="Shubhangi Sanyal" userId="39dff6b889cd96ed" providerId="LiveId" clId="{70882BFA-95F5-450D-AB03-87D5235AF2E8}" dt="2022-04-13T12:50:34.170" v="1167" actId="164"/>
          <ac:spMkLst>
            <pc:docMk/>
            <pc:sldMk cId="1868261538" sldId="321"/>
            <ac:spMk id="1742" creationId="{11867BF1-0755-4B08-876B-ECFC11F688B1}"/>
          </ac:spMkLst>
        </pc:spChg>
        <pc:spChg chg="mod topLvl">
          <ac:chgData name="Shubhangi Sanyal" userId="39dff6b889cd96ed" providerId="LiveId" clId="{70882BFA-95F5-450D-AB03-87D5235AF2E8}" dt="2022-04-13T12:50:22.348" v="1166" actId="164"/>
          <ac:spMkLst>
            <pc:docMk/>
            <pc:sldMk cId="1868261538" sldId="321"/>
            <ac:spMk id="1743" creationId="{BF0C1FDE-4CFD-46BF-80A5-FE7324E3ACD6}"/>
          </ac:spMkLst>
        </pc:spChg>
        <pc:spChg chg="mod topLvl">
          <ac:chgData name="Shubhangi Sanyal" userId="39dff6b889cd96ed" providerId="LiveId" clId="{70882BFA-95F5-450D-AB03-87D5235AF2E8}" dt="2022-04-13T12:50:22.348" v="1166" actId="164"/>
          <ac:spMkLst>
            <pc:docMk/>
            <pc:sldMk cId="1868261538" sldId="321"/>
            <ac:spMk id="1744" creationId="{011A75BB-3ED4-447B-B793-090CAF78B2CC}"/>
          </ac:spMkLst>
        </pc:spChg>
        <pc:spChg chg="mod topLvl">
          <ac:chgData name="Shubhangi Sanyal" userId="39dff6b889cd96ed" providerId="LiveId" clId="{70882BFA-95F5-450D-AB03-87D5235AF2E8}" dt="2022-04-13T12:50:22.348" v="1166" actId="164"/>
          <ac:spMkLst>
            <pc:docMk/>
            <pc:sldMk cId="1868261538" sldId="321"/>
            <ac:spMk id="1745" creationId="{7B09C8B7-BB3C-4329-932C-40B99F4BBC6A}"/>
          </ac:spMkLst>
        </pc:spChg>
        <pc:spChg chg="del mod topLvl">
          <ac:chgData name="Shubhangi Sanyal" userId="39dff6b889cd96ed" providerId="LiveId" clId="{70882BFA-95F5-450D-AB03-87D5235AF2E8}" dt="2022-04-13T12:50:57.610" v="1169" actId="478"/>
          <ac:spMkLst>
            <pc:docMk/>
            <pc:sldMk cId="1868261538" sldId="321"/>
            <ac:spMk id="1746" creationId="{01E3B9FA-6245-459A-AF4C-B80ED916B26A}"/>
          </ac:spMkLst>
        </pc:spChg>
        <pc:spChg chg="mod topLvl">
          <ac:chgData name="Shubhangi Sanyal" userId="39dff6b889cd96ed" providerId="LiveId" clId="{70882BFA-95F5-450D-AB03-87D5235AF2E8}" dt="2022-04-13T12:50:22.348" v="1166" actId="164"/>
          <ac:spMkLst>
            <pc:docMk/>
            <pc:sldMk cId="1868261538" sldId="321"/>
            <ac:spMk id="1747" creationId="{CEBBD193-4919-4923-B012-7836CCA1D38D}"/>
          </ac:spMkLst>
        </pc:spChg>
        <pc:spChg chg="add mod">
          <ac:chgData name="Shubhangi Sanyal" userId="39dff6b889cd96ed" providerId="LiveId" clId="{70882BFA-95F5-450D-AB03-87D5235AF2E8}" dt="2022-04-13T12:50:22.348" v="1166" actId="164"/>
          <ac:spMkLst>
            <pc:docMk/>
            <pc:sldMk cId="1868261538" sldId="321"/>
            <ac:spMk id="1748" creationId="{52BD5B08-7F61-41CB-9C3F-2C8DB2C40172}"/>
          </ac:spMkLst>
        </pc:spChg>
        <pc:spChg chg="add mod">
          <ac:chgData name="Shubhangi Sanyal" userId="39dff6b889cd96ed" providerId="LiveId" clId="{70882BFA-95F5-450D-AB03-87D5235AF2E8}" dt="2022-04-13T12:53:29.085" v="1248" actId="20577"/>
          <ac:spMkLst>
            <pc:docMk/>
            <pc:sldMk cId="1868261538" sldId="321"/>
            <ac:spMk id="1752" creationId="{4A8CB353-48E0-4834-A9D2-D244E704F556}"/>
          </ac:spMkLst>
        </pc:spChg>
        <pc:spChg chg="add mod">
          <ac:chgData name="Shubhangi Sanyal" userId="39dff6b889cd96ed" providerId="LiveId" clId="{70882BFA-95F5-450D-AB03-87D5235AF2E8}" dt="2022-04-13T12:56:18.309" v="1316" actId="20577"/>
          <ac:spMkLst>
            <pc:docMk/>
            <pc:sldMk cId="1868261538" sldId="321"/>
            <ac:spMk id="1753" creationId="{FB12B515-BB27-4C43-97BC-F3621D16F55C}"/>
          </ac:spMkLst>
        </pc:spChg>
        <pc:spChg chg="add mod">
          <ac:chgData name="Shubhangi Sanyal" userId="39dff6b889cd96ed" providerId="LiveId" clId="{70882BFA-95F5-450D-AB03-87D5235AF2E8}" dt="2022-04-13T12:56:21.944" v="1321" actId="20577"/>
          <ac:spMkLst>
            <pc:docMk/>
            <pc:sldMk cId="1868261538" sldId="321"/>
            <ac:spMk id="1754" creationId="{D6878E4D-99D2-4FC4-A191-2EA7E3D6DE00}"/>
          </ac:spMkLst>
        </pc:spChg>
        <pc:spChg chg="add mod">
          <ac:chgData name="Shubhangi Sanyal" userId="39dff6b889cd96ed" providerId="LiveId" clId="{70882BFA-95F5-450D-AB03-87D5235AF2E8}" dt="2022-04-13T12:54:13.113" v="1311" actId="20577"/>
          <ac:spMkLst>
            <pc:docMk/>
            <pc:sldMk cId="1868261538" sldId="321"/>
            <ac:spMk id="1755" creationId="{8D8C4F65-0C89-4580-8B1B-DD511743D684}"/>
          </ac:spMkLst>
        </pc:spChg>
        <pc:spChg chg="del">
          <ac:chgData name="Shubhangi Sanyal" userId="39dff6b889cd96ed" providerId="LiveId" clId="{70882BFA-95F5-450D-AB03-87D5235AF2E8}" dt="2022-04-13T12:47:39.178" v="1142" actId="478"/>
          <ac:spMkLst>
            <pc:docMk/>
            <pc:sldMk cId="1868261538" sldId="321"/>
            <ac:spMk id="6014" creationId="{00000000-0000-0000-0000-000000000000}"/>
          </ac:spMkLst>
        </pc:spChg>
        <pc:spChg chg="del">
          <ac:chgData name="Shubhangi Sanyal" userId="39dff6b889cd96ed" providerId="LiveId" clId="{70882BFA-95F5-450D-AB03-87D5235AF2E8}" dt="2022-04-13T12:47:39.178" v="1142" actId="478"/>
          <ac:spMkLst>
            <pc:docMk/>
            <pc:sldMk cId="1868261538" sldId="321"/>
            <ac:spMk id="6081" creationId="{00000000-0000-0000-0000-000000000000}"/>
          </ac:spMkLst>
        </pc:spChg>
        <pc:spChg chg="del">
          <ac:chgData name="Shubhangi Sanyal" userId="39dff6b889cd96ed" providerId="LiveId" clId="{70882BFA-95F5-450D-AB03-87D5235AF2E8}" dt="2022-04-13T12:47:39.178" v="1142" actId="478"/>
          <ac:spMkLst>
            <pc:docMk/>
            <pc:sldMk cId="1868261538" sldId="321"/>
            <ac:spMk id="6138" creationId="{00000000-0000-0000-0000-000000000000}"/>
          </ac:spMkLst>
        </pc:spChg>
        <pc:spChg chg="del">
          <ac:chgData name="Shubhangi Sanyal" userId="39dff6b889cd96ed" providerId="LiveId" clId="{70882BFA-95F5-450D-AB03-87D5235AF2E8}" dt="2022-04-13T12:47:39.178" v="1142" actId="478"/>
          <ac:spMkLst>
            <pc:docMk/>
            <pc:sldMk cId="1868261538" sldId="321"/>
            <ac:spMk id="6139" creationId="{00000000-0000-0000-0000-000000000000}"/>
          </ac:spMkLst>
        </pc:spChg>
        <pc:grpChg chg="add mod">
          <ac:chgData name="Shubhangi Sanyal" userId="39dff6b889cd96ed" providerId="LiveId" clId="{70882BFA-95F5-450D-AB03-87D5235AF2E8}" dt="2022-04-13T12:50:34.170" v="1167" actId="164"/>
          <ac:grpSpMkLst>
            <pc:docMk/>
            <pc:sldMk cId="1868261538" sldId="321"/>
            <ac:grpSpMk id="6" creationId="{2189E200-DF8D-42CF-9B64-85778BDFFE8F}"/>
          </ac:grpSpMkLst>
        </pc:grpChg>
        <pc:grpChg chg="add mod">
          <ac:chgData name="Shubhangi Sanyal" userId="39dff6b889cd96ed" providerId="LiveId" clId="{70882BFA-95F5-450D-AB03-87D5235AF2E8}" dt="2022-04-13T12:51:04.018" v="1170" actId="1076"/>
          <ac:grpSpMkLst>
            <pc:docMk/>
            <pc:sldMk cId="1868261538" sldId="321"/>
            <ac:grpSpMk id="7" creationId="{BF0876E6-8268-442C-9814-A45618D37FB7}"/>
          </ac:grpSpMkLst>
        </pc:grpChg>
        <pc:grpChg chg="del">
          <ac:chgData name="Shubhangi Sanyal" userId="39dff6b889cd96ed" providerId="LiveId" clId="{70882BFA-95F5-450D-AB03-87D5235AF2E8}" dt="2022-04-13T12:47:39.178" v="1142" actId="478"/>
          <ac:grpSpMkLst>
            <pc:docMk/>
            <pc:sldMk cId="1868261538" sldId="321"/>
            <ac:grpSpMk id="162" creationId="{528F4EB1-C9AA-42B6-8F75-3724D523084E}"/>
          </ac:grpSpMkLst>
        </pc:grpChg>
        <pc:grpChg chg="add del mod">
          <ac:chgData name="Shubhangi Sanyal" userId="39dff6b889cd96ed" providerId="LiveId" clId="{70882BFA-95F5-450D-AB03-87D5235AF2E8}" dt="2022-04-13T12:48:38.900" v="1150" actId="165"/>
          <ac:grpSpMkLst>
            <pc:docMk/>
            <pc:sldMk cId="1868261538" sldId="321"/>
            <ac:grpSpMk id="1736" creationId="{A7CFC6AE-F90F-4317-8E41-57239D6DDD5F}"/>
          </ac:grpSpMkLst>
        </pc:grpChg>
        <pc:grpChg chg="del mod topLvl">
          <ac:chgData name="Shubhangi Sanyal" userId="39dff6b889cd96ed" providerId="LiveId" clId="{70882BFA-95F5-450D-AB03-87D5235AF2E8}" dt="2022-04-13T12:49:18.449" v="1157" actId="165"/>
          <ac:grpSpMkLst>
            <pc:docMk/>
            <pc:sldMk cId="1868261538" sldId="321"/>
            <ac:grpSpMk id="1737" creationId="{2B6E270A-199E-4BFC-AEBB-B7B42CCBE1D7}"/>
          </ac:grpSpMkLst>
        </pc:grpChg>
        <pc:grpChg chg="del">
          <ac:chgData name="Shubhangi Sanyal" userId="39dff6b889cd96ed" providerId="LiveId" clId="{70882BFA-95F5-450D-AB03-87D5235AF2E8}" dt="2022-04-13T12:47:39.178" v="1142" actId="478"/>
          <ac:grpSpMkLst>
            <pc:docMk/>
            <pc:sldMk cId="1868261538" sldId="321"/>
            <ac:grpSpMk id="5983" creationId="{00000000-0000-0000-0000-000000000000}"/>
          </ac:grpSpMkLst>
        </pc:grpChg>
        <pc:grpChg chg="del">
          <ac:chgData name="Shubhangi Sanyal" userId="39dff6b889cd96ed" providerId="LiveId" clId="{70882BFA-95F5-450D-AB03-87D5235AF2E8}" dt="2022-04-13T12:47:39.178" v="1142" actId="478"/>
          <ac:grpSpMkLst>
            <pc:docMk/>
            <pc:sldMk cId="1868261538" sldId="321"/>
            <ac:grpSpMk id="6015" creationId="{00000000-0000-0000-0000-000000000000}"/>
          </ac:grpSpMkLst>
        </pc:grpChg>
        <pc:grpChg chg="del">
          <ac:chgData name="Shubhangi Sanyal" userId="39dff6b889cd96ed" providerId="LiveId" clId="{70882BFA-95F5-450D-AB03-87D5235AF2E8}" dt="2022-04-13T12:47:39.178" v="1142" actId="478"/>
          <ac:grpSpMkLst>
            <pc:docMk/>
            <pc:sldMk cId="1868261538" sldId="321"/>
            <ac:grpSpMk id="6082" creationId="{00000000-0000-0000-0000-000000000000}"/>
          </ac:grpSpMkLst>
        </pc:grpChg>
      </pc:sldChg>
      <pc:sldChg chg="delSp modSp new del mod">
        <pc:chgData name="Shubhangi Sanyal" userId="39dff6b889cd96ed" providerId="LiveId" clId="{70882BFA-95F5-450D-AB03-87D5235AF2E8}" dt="2022-04-13T14:04:28.619" v="2010" actId="2696"/>
        <pc:sldMkLst>
          <pc:docMk/>
          <pc:sldMk cId="3909094009" sldId="322"/>
        </pc:sldMkLst>
        <pc:spChg chg="del">
          <ac:chgData name="Shubhangi Sanyal" userId="39dff6b889cd96ed" providerId="LiveId" clId="{70882BFA-95F5-450D-AB03-87D5235AF2E8}" dt="2022-04-13T12:57:36.958" v="1337" actId="478"/>
          <ac:spMkLst>
            <pc:docMk/>
            <pc:sldMk cId="3909094009" sldId="322"/>
            <ac:spMk id="2" creationId="{957ED6FD-4719-42DC-AC79-27CF4EB0918B}"/>
          </ac:spMkLst>
        </pc:spChg>
        <pc:spChg chg="mod">
          <ac:chgData name="Shubhangi Sanyal" userId="39dff6b889cd96ed" providerId="LiveId" clId="{70882BFA-95F5-450D-AB03-87D5235AF2E8}" dt="2022-04-13T14:02:10.990" v="1983" actId="14100"/>
          <ac:spMkLst>
            <pc:docMk/>
            <pc:sldMk cId="3909094009" sldId="322"/>
            <ac:spMk id="3" creationId="{F3558F8D-F033-46D2-A5AB-C3CAEC10F8A3}"/>
          </ac:spMkLst>
        </pc:spChg>
        <pc:spChg chg="del">
          <ac:chgData name="Shubhangi Sanyal" userId="39dff6b889cd96ed" providerId="LiveId" clId="{70882BFA-95F5-450D-AB03-87D5235AF2E8}" dt="2022-04-13T12:57:40.578" v="1338" actId="478"/>
          <ac:spMkLst>
            <pc:docMk/>
            <pc:sldMk cId="3909094009" sldId="322"/>
            <ac:spMk id="4" creationId="{80A78F68-7702-4A21-A7FC-417731DA9B9E}"/>
          </ac:spMkLst>
        </pc:spChg>
        <pc:spChg chg="mod">
          <ac:chgData name="Shubhangi Sanyal" userId="39dff6b889cd96ed" providerId="LiveId" clId="{70882BFA-95F5-450D-AB03-87D5235AF2E8}" dt="2022-04-13T13:00:59.050" v="1378" actId="1076"/>
          <ac:spMkLst>
            <pc:docMk/>
            <pc:sldMk cId="3909094009" sldId="322"/>
            <ac:spMk id="5" creationId="{BB3EC6B3-0C6E-481A-AC43-B0EE5122C0D3}"/>
          </ac:spMkLst>
        </pc:spChg>
        <pc:spChg chg="del">
          <ac:chgData name="Shubhangi Sanyal" userId="39dff6b889cd96ed" providerId="LiveId" clId="{70882BFA-95F5-450D-AB03-87D5235AF2E8}" dt="2022-04-13T12:57:44.838" v="1339" actId="478"/>
          <ac:spMkLst>
            <pc:docMk/>
            <pc:sldMk cId="3909094009" sldId="322"/>
            <ac:spMk id="6" creationId="{E2387570-DA39-4D5C-B795-F1E4218D0EB0}"/>
          </ac:spMkLst>
        </pc:spChg>
        <pc:spChg chg="mod">
          <ac:chgData name="Shubhangi Sanyal" userId="39dff6b889cd96ed" providerId="LiveId" clId="{70882BFA-95F5-450D-AB03-87D5235AF2E8}" dt="2022-04-13T13:01:52.020" v="1387" actId="14100"/>
          <ac:spMkLst>
            <pc:docMk/>
            <pc:sldMk cId="3909094009" sldId="322"/>
            <ac:spMk id="7" creationId="{15434B15-A272-4985-9145-9059EA6DEB6B}"/>
          </ac:spMkLst>
        </pc:spChg>
        <pc:spChg chg="mod">
          <ac:chgData name="Shubhangi Sanyal" userId="39dff6b889cd96ed" providerId="LiveId" clId="{70882BFA-95F5-450D-AB03-87D5235AF2E8}" dt="2022-04-13T12:57:22.838" v="1336" actId="20577"/>
          <ac:spMkLst>
            <pc:docMk/>
            <pc:sldMk cId="3909094009" sldId="322"/>
            <ac:spMk id="8" creationId="{EAA948C1-52AF-417D-B012-63EAF087FFFB}"/>
          </ac:spMkLst>
        </pc:spChg>
      </pc:sldChg>
      <pc:sldChg chg="addSp delSp modSp new mod">
        <pc:chgData name="Shubhangi Sanyal" userId="39dff6b889cd96ed" providerId="LiveId" clId="{70882BFA-95F5-450D-AB03-87D5235AF2E8}" dt="2022-04-13T13:08:00.119" v="1466" actId="20577"/>
        <pc:sldMkLst>
          <pc:docMk/>
          <pc:sldMk cId="1680545889" sldId="323"/>
        </pc:sldMkLst>
        <pc:spChg chg="mod">
          <ac:chgData name="Shubhangi Sanyal" userId="39dff6b889cd96ed" providerId="LiveId" clId="{70882BFA-95F5-450D-AB03-87D5235AF2E8}" dt="2022-04-13T13:04:33.540" v="1434" actId="20577"/>
          <ac:spMkLst>
            <pc:docMk/>
            <pc:sldMk cId="1680545889" sldId="323"/>
            <ac:spMk id="2" creationId="{F26E9378-00EB-45F5-BC84-764E63232A80}"/>
          </ac:spMkLst>
        </pc:spChg>
        <pc:spChg chg="add mod">
          <ac:chgData name="Shubhangi Sanyal" userId="39dff6b889cd96ed" providerId="LiveId" clId="{70882BFA-95F5-450D-AB03-87D5235AF2E8}" dt="2022-04-13T13:05:15.278" v="1439" actId="1076"/>
          <ac:spMkLst>
            <pc:docMk/>
            <pc:sldMk cId="1680545889" sldId="323"/>
            <ac:spMk id="4" creationId="{6F218179-B906-423F-9DA1-ED6CC4AB55AF}"/>
          </ac:spMkLst>
        </pc:spChg>
        <pc:spChg chg="mod topLvl">
          <ac:chgData name="Shubhangi Sanyal" userId="39dff6b889cd96ed" providerId="LiveId" clId="{70882BFA-95F5-450D-AB03-87D5235AF2E8}" dt="2022-04-13T13:06:49.180" v="1450" actId="164"/>
          <ac:spMkLst>
            <pc:docMk/>
            <pc:sldMk cId="1680545889" sldId="323"/>
            <ac:spMk id="8" creationId="{E0B13728-273A-4F6D-8344-BAE50E35EEE0}"/>
          </ac:spMkLst>
        </pc:spChg>
        <pc:spChg chg="mod topLvl">
          <ac:chgData name="Shubhangi Sanyal" userId="39dff6b889cd96ed" providerId="LiveId" clId="{70882BFA-95F5-450D-AB03-87D5235AF2E8}" dt="2022-04-13T13:06:49.180" v="1450" actId="164"/>
          <ac:spMkLst>
            <pc:docMk/>
            <pc:sldMk cId="1680545889" sldId="323"/>
            <ac:spMk id="9" creationId="{8D8F72A2-EFA5-4509-8ABE-853A7322F07C}"/>
          </ac:spMkLst>
        </pc:spChg>
        <pc:spChg chg="mod topLvl">
          <ac:chgData name="Shubhangi Sanyal" userId="39dff6b889cd96ed" providerId="LiveId" clId="{70882BFA-95F5-450D-AB03-87D5235AF2E8}" dt="2022-04-13T13:06:49.180" v="1450" actId="164"/>
          <ac:spMkLst>
            <pc:docMk/>
            <pc:sldMk cId="1680545889" sldId="323"/>
            <ac:spMk id="10" creationId="{B8810031-0106-45E4-AB62-8F410FFEF65E}"/>
          </ac:spMkLst>
        </pc:spChg>
        <pc:spChg chg="mod topLvl">
          <ac:chgData name="Shubhangi Sanyal" userId="39dff6b889cd96ed" providerId="LiveId" clId="{70882BFA-95F5-450D-AB03-87D5235AF2E8}" dt="2022-04-13T13:06:49.180" v="1450" actId="164"/>
          <ac:spMkLst>
            <pc:docMk/>
            <pc:sldMk cId="1680545889" sldId="323"/>
            <ac:spMk id="11" creationId="{FCD3A25C-601B-43EE-88A3-8109D2C10951}"/>
          </ac:spMkLst>
        </pc:spChg>
        <pc:spChg chg="add mod">
          <ac:chgData name="Shubhangi Sanyal" userId="39dff6b889cd96ed" providerId="LiveId" clId="{70882BFA-95F5-450D-AB03-87D5235AF2E8}" dt="2022-04-13T13:08:00.119" v="1466" actId="20577"/>
          <ac:spMkLst>
            <pc:docMk/>
            <pc:sldMk cId="1680545889" sldId="323"/>
            <ac:spMk id="15" creationId="{9F672A1A-104D-4C3C-A401-F4E5A0E4D01C}"/>
          </ac:spMkLst>
        </pc:spChg>
        <pc:grpChg chg="add del mod">
          <ac:chgData name="Shubhangi Sanyal" userId="39dff6b889cd96ed" providerId="LiveId" clId="{70882BFA-95F5-450D-AB03-87D5235AF2E8}" dt="2022-04-13T13:06:16.980" v="1446" actId="165"/>
          <ac:grpSpMkLst>
            <pc:docMk/>
            <pc:sldMk cId="1680545889" sldId="323"/>
            <ac:grpSpMk id="6" creationId="{C9B5168B-4EF4-4BAE-975C-BEB7BA03CCB5}"/>
          </ac:grpSpMkLst>
        </pc:grpChg>
        <pc:grpChg chg="add mod">
          <ac:chgData name="Shubhangi Sanyal" userId="39dff6b889cd96ed" providerId="LiveId" clId="{70882BFA-95F5-450D-AB03-87D5235AF2E8}" dt="2022-04-13T13:06:49.180" v="1450" actId="164"/>
          <ac:grpSpMkLst>
            <pc:docMk/>
            <pc:sldMk cId="1680545889" sldId="323"/>
            <ac:grpSpMk id="14" creationId="{07B9D294-DD8E-49EB-A9A6-8A3194F3B6E3}"/>
          </ac:grpSpMkLst>
        </pc:grpChg>
        <pc:picChg chg="add del mod">
          <ac:chgData name="Shubhangi Sanyal" userId="39dff6b889cd96ed" providerId="LiveId" clId="{70882BFA-95F5-450D-AB03-87D5235AF2E8}" dt="2022-04-13T13:05:42.377" v="1442" actId="478"/>
          <ac:picMkLst>
            <pc:docMk/>
            <pc:sldMk cId="1680545889" sldId="323"/>
            <ac:picMk id="5" creationId="{D76B71BA-0FA1-4208-BB7E-741CF775EA9B}"/>
          </ac:picMkLst>
        </pc:picChg>
        <pc:picChg chg="mod topLvl">
          <ac:chgData name="Shubhangi Sanyal" userId="39dff6b889cd96ed" providerId="LiveId" clId="{70882BFA-95F5-450D-AB03-87D5235AF2E8}" dt="2022-04-13T13:06:49.180" v="1450" actId="164"/>
          <ac:picMkLst>
            <pc:docMk/>
            <pc:sldMk cId="1680545889" sldId="323"/>
            <ac:picMk id="7" creationId="{FF96F888-CAE7-4F11-8C28-354A40F2C028}"/>
          </ac:picMkLst>
        </pc:picChg>
        <pc:cxnChg chg="mod topLvl">
          <ac:chgData name="Shubhangi Sanyal" userId="39dff6b889cd96ed" providerId="LiveId" clId="{70882BFA-95F5-450D-AB03-87D5235AF2E8}" dt="2022-04-13T13:06:49.180" v="1450" actId="164"/>
          <ac:cxnSpMkLst>
            <pc:docMk/>
            <pc:sldMk cId="1680545889" sldId="323"/>
            <ac:cxnSpMk id="12" creationId="{C927B3E0-B4E9-463D-8E7A-55A3A4CB6791}"/>
          </ac:cxnSpMkLst>
        </pc:cxnChg>
        <pc:cxnChg chg="mod topLvl">
          <ac:chgData name="Shubhangi Sanyal" userId="39dff6b889cd96ed" providerId="LiveId" clId="{70882BFA-95F5-450D-AB03-87D5235AF2E8}" dt="2022-04-13T13:06:49.180" v="1450" actId="164"/>
          <ac:cxnSpMkLst>
            <pc:docMk/>
            <pc:sldMk cId="1680545889" sldId="323"/>
            <ac:cxnSpMk id="13" creationId="{5C94E56C-F02C-4428-8DB9-8F1FC91426E3}"/>
          </ac:cxnSpMkLst>
        </pc:cxnChg>
      </pc:sldChg>
      <pc:sldChg chg="addSp delSp modSp add mod modNotesTx">
        <pc:chgData name="Shubhangi Sanyal" userId="39dff6b889cd96ed" providerId="LiveId" clId="{70882BFA-95F5-450D-AB03-87D5235AF2E8}" dt="2022-04-13T13:14:07.149" v="1492" actId="5793"/>
        <pc:sldMkLst>
          <pc:docMk/>
          <pc:sldMk cId="2108486314" sldId="324"/>
        </pc:sldMkLst>
        <pc:spChg chg="mod">
          <ac:chgData name="Shubhangi Sanyal" userId="39dff6b889cd96ed" providerId="LiveId" clId="{70882BFA-95F5-450D-AB03-87D5235AF2E8}" dt="2022-04-13T13:12:07.652" v="1481" actId="1076"/>
          <ac:spMkLst>
            <pc:docMk/>
            <pc:sldMk cId="2108486314" sldId="324"/>
            <ac:spMk id="2" creationId="{F26E9378-00EB-45F5-BC84-764E63232A80}"/>
          </ac:spMkLst>
        </pc:spChg>
        <pc:spChg chg="del">
          <ac:chgData name="Shubhangi Sanyal" userId="39dff6b889cd96ed" providerId="LiveId" clId="{70882BFA-95F5-450D-AB03-87D5235AF2E8}" dt="2022-04-13T13:10:29.658" v="1469" actId="478"/>
          <ac:spMkLst>
            <pc:docMk/>
            <pc:sldMk cId="2108486314" sldId="324"/>
            <ac:spMk id="4" creationId="{6F218179-B906-423F-9DA1-ED6CC4AB55AF}"/>
          </ac:spMkLst>
        </pc:spChg>
        <pc:spChg chg="del mod">
          <ac:chgData name="Shubhangi Sanyal" userId="39dff6b889cd96ed" providerId="LiveId" clId="{70882BFA-95F5-450D-AB03-87D5235AF2E8}" dt="2022-04-13T13:10:34.999" v="1471" actId="478"/>
          <ac:spMkLst>
            <pc:docMk/>
            <pc:sldMk cId="2108486314" sldId="324"/>
            <ac:spMk id="15" creationId="{9F672A1A-104D-4C3C-A401-F4E5A0E4D01C}"/>
          </ac:spMkLst>
        </pc:spChg>
        <pc:spChg chg="mod topLvl">
          <ac:chgData name="Shubhangi Sanyal" userId="39dff6b889cd96ed" providerId="LiveId" clId="{70882BFA-95F5-450D-AB03-87D5235AF2E8}" dt="2022-04-13T13:12:36.538" v="1483" actId="1076"/>
          <ac:spMkLst>
            <pc:docMk/>
            <pc:sldMk cId="2108486314" sldId="324"/>
            <ac:spMk id="18" creationId="{81792D1D-C423-4CFF-9039-B9094B58A246}"/>
          </ac:spMkLst>
        </pc:spChg>
        <pc:spChg chg="mod topLvl">
          <ac:chgData name="Shubhangi Sanyal" userId="39dff6b889cd96ed" providerId="LiveId" clId="{70882BFA-95F5-450D-AB03-87D5235AF2E8}" dt="2022-04-13T13:12:36.538" v="1483" actId="1076"/>
          <ac:spMkLst>
            <pc:docMk/>
            <pc:sldMk cId="2108486314" sldId="324"/>
            <ac:spMk id="19" creationId="{E9FFFB11-FB21-40B9-9C2B-C465644AC4FD}"/>
          </ac:spMkLst>
        </pc:spChg>
        <pc:spChg chg="mod topLvl">
          <ac:chgData name="Shubhangi Sanyal" userId="39dff6b889cd96ed" providerId="LiveId" clId="{70882BFA-95F5-450D-AB03-87D5235AF2E8}" dt="2022-04-13T13:12:36.538" v="1483" actId="1076"/>
          <ac:spMkLst>
            <pc:docMk/>
            <pc:sldMk cId="2108486314" sldId="324"/>
            <ac:spMk id="20" creationId="{36E87A64-D6AA-42C9-9C15-D2A956EE3918}"/>
          </ac:spMkLst>
        </pc:spChg>
        <pc:spChg chg="mod topLvl">
          <ac:chgData name="Shubhangi Sanyal" userId="39dff6b889cd96ed" providerId="LiveId" clId="{70882BFA-95F5-450D-AB03-87D5235AF2E8}" dt="2022-04-13T13:12:36.538" v="1483" actId="1076"/>
          <ac:spMkLst>
            <pc:docMk/>
            <pc:sldMk cId="2108486314" sldId="324"/>
            <ac:spMk id="21" creationId="{A8BCBCF3-B726-45C9-8750-8688F7607181}"/>
          </ac:spMkLst>
        </pc:spChg>
        <pc:spChg chg="mod topLvl">
          <ac:chgData name="Shubhangi Sanyal" userId="39dff6b889cd96ed" providerId="LiveId" clId="{70882BFA-95F5-450D-AB03-87D5235AF2E8}" dt="2022-04-13T13:12:36.538" v="1483" actId="1076"/>
          <ac:spMkLst>
            <pc:docMk/>
            <pc:sldMk cId="2108486314" sldId="324"/>
            <ac:spMk id="22" creationId="{D00E27B3-42F9-4212-AB93-F97292B7AC72}"/>
          </ac:spMkLst>
        </pc:spChg>
        <pc:spChg chg="add mod">
          <ac:chgData name="Shubhangi Sanyal" userId="39dff6b889cd96ed" providerId="LiveId" clId="{70882BFA-95F5-450D-AB03-87D5235AF2E8}" dt="2022-04-13T13:13:27.696" v="1490" actId="1076"/>
          <ac:spMkLst>
            <pc:docMk/>
            <pc:sldMk cId="2108486314" sldId="324"/>
            <ac:spMk id="28" creationId="{786B3DF4-75C3-4C5C-BD93-595F6FB39085}"/>
          </ac:spMkLst>
        </pc:spChg>
        <pc:grpChg chg="del">
          <ac:chgData name="Shubhangi Sanyal" userId="39dff6b889cd96ed" providerId="LiveId" clId="{70882BFA-95F5-450D-AB03-87D5235AF2E8}" dt="2022-04-13T13:10:27.578" v="1468" actId="478"/>
          <ac:grpSpMkLst>
            <pc:docMk/>
            <pc:sldMk cId="2108486314" sldId="324"/>
            <ac:grpSpMk id="14" creationId="{07B9D294-DD8E-49EB-A9A6-8A3194F3B6E3}"/>
          </ac:grpSpMkLst>
        </pc:grpChg>
        <pc:grpChg chg="add del mod">
          <ac:chgData name="Shubhangi Sanyal" userId="39dff6b889cd96ed" providerId="LiveId" clId="{70882BFA-95F5-450D-AB03-87D5235AF2E8}" dt="2022-04-13T13:11:08.618" v="1474" actId="165"/>
          <ac:grpSpMkLst>
            <pc:docMk/>
            <pc:sldMk cId="2108486314" sldId="324"/>
            <ac:grpSpMk id="16" creationId="{05C940AC-895C-42FF-9CBE-8021CE7F0E5F}"/>
          </ac:grpSpMkLst>
        </pc:grpChg>
        <pc:grpChg chg="add mod">
          <ac:chgData name="Shubhangi Sanyal" userId="39dff6b889cd96ed" providerId="LiveId" clId="{70882BFA-95F5-450D-AB03-87D5235AF2E8}" dt="2022-04-13T13:12:36.538" v="1483" actId="1076"/>
          <ac:grpSpMkLst>
            <pc:docMk/>
            <pc:sldMk cId="2108486314" sldId="324"/>
            <ac:grpSpMk id="26" creationId="{F93C6745-FE55-4830-A789-E35C6A7693E2}"/>
          </ac:grpSpMkLst>
        </pc:grpChg>
        <pc:picChg chg="mod topLvl">
          <ac:chgData name="Shubhangi Sanyal" userId="39dff6b889cd96ed" providerId="LiveId" clId="{70882BFA-95F5-450D-AB03-87D5235AF2E8}" dt="2022-04-13T13:12:36.538" v="1483" actId="1076"/>
          <ac:picMkLst>
            <pc:docMk/>
            <pc:sldMk cId="2108486314" sldId="324"/>
            <ac:picMk id="17" creationId="{89F2B33C-1A21-4A2A-A94D-C77BA7F25173}"/>
          </ac:picMkLst>
        </pc:picChg>
        <pc:cxnChg chg="mod topLvl">
          <ac:chgData name="Shubhangi Sanyal" userId="39dff6b889cd96ed" providerId="LiveId" clId="{70882BFA-95F5-450D-AB03-87D5235AF2E8}" dt="2022-04-13T13:12:36.538" v="1483" actId="1076"/>
          <ac:cxnSpMkLst>
            <pc:docMk/>
            <pc:sldMk cId="2108486314" sldId="324"/>
            <ac:cxnSpMk id="23" creationId="{BF6367FD-84CF-47CF-B991-57E4A6937705}"/>
          </ac:cxnSpMkLst>
        </pc:cxnChg>
        <pc:cxnChg chg="mod topLvl">
          <ac:chgData name="Shubhangi Sanyal" userId="39dff6b889cd96ed" providerId="LiveId" clId="{70882BFA-95F5-450D-AB03-87D5235AF2E8}" dt="2022-04-13T13:12:36.538" v="1483" actId="1076"/>
          <ac:cxnSpMkLst>
            <pc:docMk/>
            <pc:sldMk cId="2108486314" sldId="324"/>
            <ac:cxnSpMk id="24" creationId="{6A216E75-D715-4306-ADC1-B3C74D584F7C}"/>
          </ac:cxnSpMkLst>
        </pc:cxnChg>
        <pc:cxnChg chg="mod topLvl">
          <ac:chgData name="Shubhangi Sanyal" userId="39dff6b889cd96ed" providerId="LiveId" clId="{70882BFA-95F5-450D-AB03-87D5235AF2E8}" dt="2022-04-13T13:12:36.538" v="1483" actId="1076"/>
          <ac:cxnSpMkLst>
            <pc:docMk/>
            <pc:sldMk cId="2108486314" sldId="324"/>
            <ac:cxnSpMk id="25" creationId="{BCEBB25C-36CB-4DC0-88A7-CFC3CFADF1E1}"/>
          </ac:cxnSpMkLst>
        </pc:cxnChg>
      </pc:sldChg>
      <pc:sldChg chg="addSp delSp modSp new mod modClrScheme chgLayout modNotesTx">
        <pc:chgData name="Shubhangi Sanyal" userId="39dff6b889cd96ed" providerId="LiveId" clId="{70882BFA-95F5-450D-AB03-87D5235AF2E8}" dt="2022-04-13T13:18:53.591" v="1544"/>
        <pc:sldMkLst>
          <pc:docMk/>
          <pc:sldMk cId="1266160734" sldId="325"/>
        </pc:sldMkLst>
        <pc:spChg chg="del mod ord">
          <ac:chgData name="Shubhangi Sanyal" userId="39dff6b889cd96ed" providerId="LiveId" clId="{70882BFA-95F5-450D-AB03-87D5235AF2E8}" dt="2022-04-13T13:14:41.312" v="1494" actId="700"/>
          <ac:spMkLst>
            <pc:docMk/>
            <pc:sldMk cId="1266160734" sldId="325"/>
            <ac:spMk id="2" creationId="{D419D852-A263-4739-9300-1DB1A77F47EA}"/>
          </ac:spMkLst>
        </pc:spChg>
        <pc:spChg chg="add mod ord">
          <ac:chgData name="Shubhangi Sanyal" userId="39dff6b889cd96ed" providerId="LiveId" clId="{70882BFA-95F5-450D-AB03-87D5235AF2E8}" dt="2022-04-13T13:14:48.004" v="1512" actId="20577"/>
          <ac:spMkLst>
            <pc:docMk/>
            <pc:sldMk cId="1266160734" sldId="325"/>
            <ac:spMk id="3" creationId="{D4B64531-BDBB-4401-B368-C2B37EC809FA}"/>
          </ac:spMkLst>
        </pc:spChg>
        <pc:spChg chg="mod topLvl">
          <ac:chgData name="Shubhangi Sanyal" userId="39dff6b889cd96ed" providerId="LiveId" clId="{70882BFA-95F5-450D-AB03-87D5235AF2E8}" dt="2022-04-13T13:17:47.943" v="1532" actId="1076"/>
          <ac:spMkLst>
            <pc:docMk/>
            <pc:sldMk cId="1266160734" sldId="325"/>
            <ac:spMk id="6" creationId="{3D5B83AD-C4EA-4D83-955C-E39216F44FEB}"/>
          </ac:spMkLst>
        </pc:spChg>
        <pc:spChg chg="mod topLvl">
          <ac:chgData name="Shubhangi Sanyal" userId="39dff6b889cd96ed" providerId="LiveId" clId="{70882BFA-95F5-450D-AB03-87D5235AF2E8}" dt="2022-04-13T13:17:47.943" v="1532" actId="1076"/>
          <ac:spMkLst>
            <pc:docMk/>
            <pc:sldMk cId="1266160734" sldId="325"/>
            <ac:spMk id="7" creationId="{C62857E4-B6FE-407A-98CE-C34E90D9FA4F}"/>
          </ac:spMkLst>
        </pc:spChg>
        <pc:spChg chg="mod topLvl">
          <ac:chgData name="Shubhangi Sanyal" userId="39dff6b889cd96ed" providerId="LiveId" clId="{70882BFA-95F5-450D-AB03-87D5235AF2E8}" dt="2022-04-13T13:17:47.943" v="1532" actId="1076"/>
          <ac:spMkLst>
            <pc:docMk/>
            <pc:sldMk cId="1266160734" sldId="325"/>
            <ac:spMk id="8" creationId="{8A03A748-17A6-430B-91DD-4DCA9923159F}"/>
          </ac:spMkLst>
        </pc:spChg>
        <pc:spChg chg="mod topLvl">
          <ac:chgData name="Shubhangi Sanyal" userId="39dff6b889cd96ed" providerId="LiveId" clId="{70882BFA-95F5-450D-AB03-87D5235AF2E8}" dt="2022-04-13T13:17:47.943" v="1532" actId="1076"/>
          <ac:spMkLst>
            <pc:docMk/>
            <pc:sldMk cId="1266160734" sldId="325"/>
            <ac:spMk id="9" creationId="{217107A7-A605-4003-AD97-895C26126A36}"/>
          </ac:spMkLst>
        </pc:spChg>
        <pc:spChg chg="mod topLvl">
          <ac:chgData name="Shubhangi Sanyal" userId="39dff6b889cd96ed" providerId="LiveId" clId="{70882BFA-95F5-450D-AB03-87D5235AF2E8}" dt="2022-04-13T13:17:47.943" v="1532" actId="1076"/>
          <ac:spMkLst>
            <pc:docMk/>
            <pc:sldMk cId="1266160734" sldId="325"/>
            <ac:spMk id="10" creationId="{E7DB225F-7677-40CA-BCF5-FA6E88728913}"/>
          </ac:spMkLst>
        </pc:spChg>
        <pc:spChg chg="mod topLvl">
          <ac:chgData name="Shubhangi Sanyal" userId="39dff6b889cd96ed" providerId="LiveId" clId="{70882BFA-95F5-450D-AB03-87D5235AF2E8}" dt="2022-04-13T13:17:47.943" v="1532" actId="1076"/>
          <ac:spMkLst>
            <pc:docMk/>
            <pc:sldMk cId="1266160734" sldId="325"/>
            <ac:spMk id="11" creationId="{F1DE4BE2-E53A-48C7-AC89-E05F97686CC9}"/>
          </ac:spMkLst>
        </pc:spChg>
        <pc:spChg chg="mod topLvl">
          <ac:chgData name="Shubhangi Sanyal" userId="39dff6b889cd96ed" providerId="LiveId" clId="{70882BFA-95F5-450D-AB03-87D5235AF2E8}" dt="2022-04-13T13:17:47.943" v="1532" actId="1076"/>
          <ac:spMkLst>
            <pc:docMk/>
            <pc:sldMk cId="1266160734" sldId="325"/>
            <ac:spMk id="12" creationId="{186A81FB-D6A9-47F3-AF06-E8B8DB8A120C}"/>
          </ac:spMkLst>
        </pc:spChg>
        <pc:spChg chg="mod topLvl">
          <ac:chgData name="Shubhangi Sanyal" userId="39dff6b889cd96ed" providerId="LiveId" clId="{70882BFA-95F5-450D-AB03-87D5235AF2E8}" dt="2022-04-13T13:17:47.943" v="1532" actId="1076"/>
          <ac:spMkLst>
            <pc:docMk/>
            <pc:sldMk cId="1266160734" sldId="325"/>
            <ac:spMk id="13" creationId="{FFC5044C-A76A-48B4-9D4E-625F90421635}"/>
          </ac:spMkLst>
        </pc:spChg>
        <pc:spChg chg="mod topLvl">
          <ac:chgData name="Shubhangi Sanyal" userId="39dff6b889cd96ed" providerId="LiveId" clId="{70882BFA-95F5-450D-AB03-87D5235AF2E8}" dt="2022-04-13T13:17:47.943" v="1532" actId="1076"/>
          <ac:spMkLst>
            <pc:docMk/>
            <pc:sldMk cId="1266160734" sldId="325"/>
            <ac:spMk id="14" creationId="{CBDAD6DC-27BD-48D8-918B-ABC77493006E}"/>
          </ac:spMkLst>
        </pc:spChg>
        <pc:spChg chg="mod topLvl">
          <ac:chgData name="Shubhangi Sanyal" userId="39dff6b889cd96ed" providerId="LiveId" clId="{70882BFA-95F5-450D-AB03-87D5235AF2E8}" dt="2022-04-13T13:17:47.943" v="1532" actId="1076"/>
          <ac:spMkLst>
            <pc:docMk/>
            <pc:sldMk cId="1266160734" sldId="325"/>
            <ac:spMk id="15" creationId="{6F1551A5-3630-4EE8-B6CD-6116F8656EA7}"/>
          </ac:spMkLst>
        </pc:spChg>
        <pc:spChg chg="mod topLvl">
          <ac:chgData name="Shubhangi Sanyal" userId="39dff6b889cd96ed" providerId="LiveId" clId="{70882BFA-95F5-450D-AB03-87D5235AF2E8}" dt="2022-04-13T13:17:47.943" v="1532" actId="1076"/>
          <ac:spMkLst>
            <pc:docMk/>
            <pc:sldMk cId="1266160734" sldId="325"/>
            <ac:spMk id="16" creationId="{1F3D1F29-8591-4F9C-AAED-BA300AB49410}"/>
          </ac:spMkLst>
        </pc:spChg>
        <pc:spChg chg="add mod">
          <ac:chgData name="Shubhangi Sanyal" userId="39dff6b889cd96ed" providerId="LiveId" clId="{70882BFA-95F5-450D-AB03-87D5235AF2E8}" dt="2022-04-13T13:18:35.060" v="1543" actId="122"/>
          <ac:spMkLst>
            <pc:docMk/>
            <pc:sldMk cId="1266160734" sldId="325"/>
            <ac:spMk id="18" creationId="{ADA08A6D-F9D7-45C5-AF18-8EF0A87B9BDA}"/>
          </ac:spMkLst>
        </pc:spChg>
        <pc:grpChg chg="add del mod">
          <ac:chgData name="Shubhangi Sanyal" userId="39dff6b889cd96ed" providerId="LiveId" clId="{70882BFA-95F5-450D-AB03-87D5235AF2E8}" dt="2022-04-13T13:15:17.401" v="1515" actId="165"/>
          <ac:grpSpMkLst>
            <pc:docMk/>
            <pc:sldMk cId="1266160734" sldId="325"/>
            <ac:grpSpMk id="4" creationId="{A8837268-B9AD-4AD8-BECA-0F3E95B73081}"/>
          </ac:grpSpMkLst>
        </pc:grpChg>
        <pc:grpChg chg="add mod">
          <ac:chgData name="Shubhangi Sanyal" userId="39dff6b889cd96ed" providerId="LiveId" clId="{70882BFA-95F5-450D-AB03-87D5235AF2E8}" dt="2022-04-13T13:17:13.261" v="1529" actId="164"/>
          <ac:grpSpMkLst>
            <pc:docMk/>
            <pc:sldMk cId="1266160734" sldId="325"/>
            <ac:grpSpMk id="19" creationId="{762EFD0A-4CEC-40E3-8017-81C5461758B6}"/>
          </ac:grpSpMkLst>
        </pc:grpChg>
        <pc:grpChg chg="add mod">
          <ac:chgData name="Shubhangi Sanyal" userId="39dff6b889cd96ed" providerId="LiveId" clId="{70882BFA-95F5-450D-AB03-87D5235AF2E8}" dt="2022-04-13T13:17:47.943" v="1532" actId="1076"/>
          <ac:grpSpMkLst>
            <pc:docMk/>
            <pc:sldMk cId="1266160734" sldId="325"/>
            <ac:grpSpMk id="20" creationId="{34930063-B0DF-4673-9D87-490CA8767C54}"/>
          </ac:grpSpMkLst>
        </pc:grpChg>
        <pc:picChg chg="mod topLvl">
          <ac:chgData name="Shubhangi Sanyal" userId="39dff6b889cd96ed" providerId="LiveId" clId="{70882BFA-95F5-450D-AB03-87D5235AF2E8}" dt="2022-04-13T13:17:47.943" v="1532" actId="1076"/>
          <ac:picMkLst>
            <pc:docMk/>
            <pc:sldMk cId="1266160734" sldId="325"/>
            <ac:picMk id="5" creationId="{472BB180-1884-4161-B0FA-A7F9DC13C7D6}"/>
          </ac:picMkLst>
        </pc:picChg>
      </pc:sldChg>
      <pc:sldChg chg="addSp modSp new mod modNotesTx">
        <pc:chgData name="Shubhangi Sanyal" userId="39dff6b889cd96ed" providerId="LiveId" clId="{70882BFA-95F5-450D-AB03-87D5235AF2E8}" dt="2022-04-13T14:14:23.958" v="2244" actId="1076"/>
        <pc:sldMkLst>
          <pc:docMk/>
          <pc:sldMk cId="687737428" sldId="326"/>
        </pc:sldMkLst>
        <pc:spChg chg="mod">
          <ac:chgData name="Shubhangi Sanyal" userId="39dff6b889cd96ed" providerId="LiveId" clId="{70882BFA-95F5-450D-AB03-87D5235AF2E8}" dt="2022-04-13T13:20:47.785" v="1557" actId="1076"/>
          <ac:spMkLst>
            <pc:docMk/>
            <pc:sldMk cId="687737428" sldId="326"/>
            <ac:spMk id="2" creationId="{71837FD3-9058-4A85-B79D-37F7F2A8631A}"/>
          </ac:spMkLst>
        </pc:spChg>
        <pc:spChg chg="add mod">
          <ac:chgData name="Shubhangi Sanyal" userId="39dff6b889cd96ed" providerId="LiveId" clId="{70882BFA-95F5-450D-AB03-87D5235AF2E8}" dt="2022-04-13T14:14:23.958" v="2244" actId="1076"/>
          <ac:spMkLst>
            <pc:docMk/>
            <pc:sldMk cId="687737428" sldId="326"/>
            <ac:spMk id="5" creationId="{D01D0F7E-3EF3-47B4-B620-A89A0AA7B220}"/>
          </ac:spMkLst>
        </pc:spChg>
        <pc:picChg chg="add mod">
          <ac:chgData name="Shubhangi Sanyal" userId="39dff6b889cd96ed" providerId="LiveId" clId="{70882BFA-95F5-450D-AB03-87D5235AF2E8}" dt="2022-04-13T14:14:19.612" v="2243" actId="14100"/>
          <ac:picMkLst>
            <pc:docMk/>
            <pc:sldMk cId="687737428" sldId="326"/>
            <ac:picMk id="3" creationId="{D00F20D8-4924-43C8-81EF-2C80E72A07F6}"/>
          </ac:picMkLst>
        </pc:picChg>
      </pc:sldChg>
      <pc:sldChg chg="addSp delSp modSp new mod">
        <pc:chgData name="Shubhangi Sanyal" userId="39dff6b889cd96ed" providerId="LiveId" clId="{70882BFA-95F5-450D-AB03-87D5235AF2E8}" dt="2022-04-13T13:45:58.778" v="1830" actId="20577"/>
        <pc:sldMkLst>
          <pc:docMk/>
          <pc:sldMk cId="3232185314" sldId="327"/>
        </pc:sldMkLst>
        <pc:spChg chg="mod">
          <ac:chgData name="Shubhangi Sanyal" userId="39dff6b889cd96ed" providerId="LiveId" clId="{70882BFA-95F5-450D-AB03-87D5235AF2E8}" dt="2022-04-13T13:24:04.298" v="1579" actId="20577"/>
          <ac:spMkLst>
            <pc:docMk/>
            <pc:sldMk cId="3232185314" sldId="327"/>
            <ac:spMk id="2" creationId="{D278F39B-015C-4E5C-899A-E1F866F93409}"/>
          </ac:spMkLst>
        </pc:spChg>
        <pc:spChg chg="mod topLvl">
          <ac:chgData name="Shubhangi Sanyal" userId="39dff6b889cd96ed" providerId="LiveId" clId="{70882BFA-95F5-450D-AB03-87D5235AF2E8}" dt="2022-04-13T13:38:19.310" v="1745" actId="164"/>
          <ac:spMkLst>
            <pc:docMk/>
            <pc:sldMk cId="3232185314" sldId="327"/>
            <ac:spMk id="4" creationId="{8D8A1E79-16A8-45EC-BEE6-214C4242B646}"/>
          </ac:spMkLst>
        </pc:spChg>
        <pc:spChg chg="mod topLvl">
          <ac:chgData name="Shubhangi Sanyal" userId="39dff6b889cd96ed" providerId="LiveId" clId="{70882BFA-95F5-450D-AB03-87D5235AF2E8}" dt="2022-04-13T13:38:19.310" v="1745" actId="164"/>
          <ac:spMkLst>
            <pc:docMk/>
            <pc:sldMk cId="3232185314" sldId="327"/>
            <ac:spMk id="5" creationId="{DD55B41F-276C-4694-BB8B-E686470F708E}"/>
          </ac:spMkLst>
        </pc:spChg>
        <pc:spChg chg="mod topLvl">
          <ac:chgData name="Shubhangi Sanyal" userId="39dff6b889cd96ed" providerId="LiveId" clId="{70882BFA-95F5-450D-AB03-87D5235AF2E8}" dt="2022-04-13T13:38:19.310" v="1745" actId="164"/>
          <ac:spMkLst>
            <pc:docMk/>
            <pc:sldMk cId="3232185314" sldId="327"/>
            <ac:spMk id="6" creationId="{4B992372-4864-4BB8-86CF-5E1F85B0C2A7}"/>
          </ac:spMkLst>
        </pc:spChg>
        <pc:spChg chg="mod topLvl">
          <ac:chgData name="Shubhangi Sanyal" userId="39dff6b889cd96ed" providerId="LiveId" clId="{70882BFA-95F5-450D-AB03-87D5235AF2E8}" dt="2022-04-13T13:38:19.310" v="1745" actId="164"/>
          <ac:spMkLst>
            <pc:docMk/>
            <pc:sldMk cId="3232185314" sldId="327"/>
            <ac:spMk id="7" creationId="{B82AA0DE-FF97-48DB-BE28-433D62020D4F}"/>
          </ac:spMkLst>
        </pc:spChg>
        <pc:spChg chg="mod topLvl">
          <ac:chgData name="Shubhangi Sanyal" userId="39dff6b889cd96ed" providerId="LiveId" clId="{70882BFA-95F5-450D-AB03-87D5235AF2E8}" dt="2022-04-13T13:38:19.310" v="1745" actId="164"/>
          <ac:spMkLst>
            <pc:docMk/>
            <pc:sldMk cId="3232185314" sldId="327"/>
            <ac:spMk id="8" creationId="{0D491E19-3502-434B-8C2D-5D982BA3DC30}"/>
          </ac:spMkLst>
        </pc:spChg>
        <pc:spChg chg="add mod">
          <ac:chgData name="Shubhangi Sanyal" userId="39dff6b889cd96ed" providerId="LiveId" clId="{70882BFA-95F5-450D-AB03-87D5235AF2E8}" dt="2022-04-13T13:44:38.409" v="1815" actId="14100"/>
          <ac:spMkLst>
            <pc:docMk/>
            <pc:sldMk cId="3232185314" sldId="327"/>
            <ac:spMk id="11" creationId="{4985FB01-548A-4C49-944D-743F554C3987}"/>
          </ac:spMkLst>
        </pc:spChg>
        <pc:spChg chg="add mod">
          <ac:chgData name="Shubhangi Sanyal" userId="39dff6b889cd96ed" providerId="LiveId" clId="{70882BFA-95F5-450D-AB03-87D5235AF2E8}" dt="2022-04-13T13:45:58.778" v="1830" actId="20577"/>
          <ac:spMkLst>
            <pc:docMk/>
            <pc:sldMk cId="3232185314" sldId="327"/>
            <ac:spMk id="12" creationId="{6103A6AD-549B-4BAF-9F55-E3C2A331BBC9}"/>
          </ac:spMkLst>
        </pc:spChg>
        <pc:spChg chg="add mod">
          <ac:chgData name="Shubhangi Sanyal" userId="39dff6b889cd96ed" providerId="LiveId" clId="{70882BFA-95F5-450D-AB03-87D5235AF2E8}" dt="2022-04-13T13:44:23.001" v="1814" actId="20577"/>
          <ac:spMkLst>
            <pc:docMk/>
            <pc:sldMk cId="3232185314" sldId="327"/>
            <ac:spMk id="13" creationId="{DBC3CE08-E1D9-4898-B95A-0063FF27A832}"/>
          </ac:spMkLst>
        </pc:spChg>
        <pc:spChg chg="add mod">
          <ac:chgData name="Shubhangi Sanyal" userId="39dff6b889cd96ed" providerId="LiveId" clId="{70882BFA-95F5-450D-AB03-87D5235AF2E8}" dt="2022-04-13T13:45:44.731" v="1829" actId="20577"/>
          <ac:spMkLst>
            <pc:docMk/>
            <pc:sldMk cId="3232185314" sldId="327"/>
            <ac:spMk id="14" creationId="{FBAEC4F6-7E70-4E36-B904-CC8E25496796}"/>
          </ac:spMkLst>
        </pc:spChg>
        <pc:spChg chg="add del mod">
          <ac:chgData name="Shubhangi Sanyal" userId="39dff6b889cd96ed" providerId="LiveId" clId="{70882BFA-95F5-450D-AB03-87D5235AF2E8}" dt="2022-04-13T13:41:14.401" v="1779"/>
          <ac:spMkLst>
            <pc:docMk/>
            <pc:sldMk cId="3232185314" sldId="327"/>
            <ac:spMk id="15" creationId="{C0D36E66-B9FC-4CD2-A544-B81E8265A36C}"/>
          </ac:spMkLst>
        </pc:spChg>
        <pc:spChg chg="add del mod">
          <ac:chgData name="Shubhangi Sanyal" userId="39dff6b889cd96ed" providerId="LiveId" clId="{70882BFA-95F5-450D-AB03-87D5235AF2E8}" dt="2022-04-13T13:42:10.465" v="1789"/>
          <ac:spMkLst>
            <pc:docMk/>
            <pc:sldMk cId="3232185314" sldId="327"/>
            <ac:spMk id="18" creationId="{8CDD2888-C427-438E-B137-A58F695DB8F1}"/>
          </ac:spMkLst>
        </pc:spChg>
        <pc:grpChg chg="add del mod">
          <ac:chgData name="Shubhangi Sanyal" userId="39dff6b889cd96ed" providerId="LiveId" clId="{70882BFA-95F5-450D-AB03-87D5235AF2E8}" dt="2022-04-13T13:37:06.210" v="1733" actId="165"/>
          <ac:grpSpMkLst>
            <pc:docMk/>
            <pc:sldMk cId="3232185314" sldId="327"/>
            <ac:grpSpMk id="3" creationId="{54D7F1B7-ADE6-4681-AAF0-025B736907DE}"/>
          </ac:grpSpMkLst>
        </pc:grpChg>
        <pc:grpChg chg="add mod">
          <ac:chgData name="Shubhangi Sanyal" userId="39dff6b889cd96ed" providerId="LiveId" clId="{70882BFA-95F5-450D-AB03-87D5235AF2E8}" dt="2022-04-13T13:45:15.654" v="1822" actId="1076"/>
          <ac:grpSpMkLst>
            <pc:docMk/>
            <pc:sldMk cId="3232185314" sldId="327"/>
            <ac:grpSpMk id="10" creationId="{DE432A79-621F-4240-9C5A-24EADB9B17B9}"/>
          </ac:grpSpMkLst>
        </pc:grpChg>
        <pc:picChg chg="add mod ord">
          <ac:chgData name="Shubhangi Sanyal" userId="39dff6b889cd96ed" providerId="LiveId" clId="{70882BFA-95F5-450D-AB03-87D5235AF2E8}" dt="2022-04-13T13:39:18.825" v="1756" actId="1076"/>
          <ac:picMkLst>
            <pc:docMk/>
            <pc:sldMk cId="3232185314" sldId="327"/>
            <ac:picMk id="9" creationId="{8B82E213-168A-43A4-814D-FAEB225EF39A}"/>
          </ac:picMkLst>
        </pc:picChg>
        <pc:picChg chg="mod">
          <ac:chgData name="Shubhangi Sanyal" userId="39dff6b889cd96ed" providerId="LiveId" clId="{70882BFA-95F5-450D-AB03-87D5235AF2E8}" dt="2022-04-13T13:41:23.889" v="1780" actId="1076"/>
          <ac:picMkLst>
            <pc:docMk/>
            <pc:sldMk cId="3232185314" sldId="327"/>
            <ac:picMk id="16" creationId="{23D51CC2-A0BA-4356-BB57-123F4E626E33}"/>
          </ac:picMkLst>
        </pc:picChg>
        <pc:picChg chg="mod">
          <ac:chgData name="Shubhangi Sanyal" userId="39dff6b889cd96ed" providerId="LiveId" clId="{70882BFA-95F5-450D-AB03-87D5235AF2E8}" dt="2022-04-13T13:41:58.418" v="1786" actId="1076"/>
          <ac:picMkLst>
            <pc:docMk/>
            <pc:sldMk cId="3232185314" sldId="327"/>
            <ac:picMk id="17" creationId="{DCB8A49F-70EC-48DC-93CC-98AF046B0386}"/>
          </ac:picMkLst>
        </pc:picChg>
        <pc:picChg chg="mod">
          <ac:chgData name="Shubhangi Sanyal" userId="39dff6b889cd96ed" providerId="LiveId" clId="{70882BFA-95F5-450D-AB03-87D5235AF2E8}" dt="2022-04-13T13:42:19.908" v="1790" actId="1076"/>
          <ac:picMkLst>
            <pc:docMk/>
            <pc:sldMk cId="3232185314" sldId="327"/>
            <ac:picMk id="19" creationId="{E9DCC680-5B16-41AC-BAC3-1B9459CB9947}"/>
          </ac:picMkLst>
        </pc:picChg>
        <pc:picChg chg="mod">
          <ac:chgData name="Shubhangi Sanyal" userId="39dff6b889cd96ed" providerId="LiveId" clId="{70882BFA-95F5-450D-AB03-87D5235AF2E8}" dt="2022-04-13T13:42:49.258" v="1794" actId="1076"/>
          <ac:picMkLst>
            <pc:docMk/>
            <pc:sldMk cId="3232185314" sldId="327"/>
            <ac:picMk id="20" creationId="{5277F3B2-A82F-4785-B5BB-B17BFC63E541}"/>
          </ac:picMkLst>
        </pc:picChg>
      </pc:sldChg>
      <pc:sldChg chg="addSp delSp modSp new del mod">
        <pc:chgData name="Shubhangi Sanyal" userId="39dff6b889cd96ed" providerId="LiveId" clId="{70882BFA-95F5-450D-AB03-87D5235AF2E8}" dt="2022-04-13T14:11:21.145" v="2227" actId="2696"/>
        <pc:sldMkLst>
          <pc:docMk/>
          <pc:sldMk cId="2050024038" sldId="328"/>
        </pc:sldMkLst>
        <pc:spChg chg="mod">
          <ac:chgData name="Shubhangi Sanyal" userId="39dff6b889cd96ed" providerId="LiveId" clId="{70882BFA-95F5-450D-AB03-87D5235AF2E8}" dt="2022-04-13T13:48:18.867" v="1855" actId="20577"/>
          <ac:spMkLst>
            <pc:docMk/>
            <pc:sldMk cId="2050024038" sldId="328"/>
            <ac:spMk id="2" creationId="{03DD5FF8-9F96-4AF5-8B1A-2B9DFCE6B7DE}"/>
          </ac:spMkLst>
        </pc:spChg>
        <pc:spChg chg="add del">
          <ac:chgData name="Shubhangi Sanyal" userId="39dff6b889cd96ed" providerId="LiveId" clId="{70882BFA-95F5-450D-AB03-87D5235AF2E8}" dt="2022-04-13T13:48:59.488" v="1860" actId="22"/>
          <ac:spMkLst>
            <pc:docMk/>
            <pc:sldMk cId="2050024038" sldId="328"/>
            <ac:spMk id="5" creationId="{9DCCBB5C-E211-436E-81B0-9143C402B240}"/>
          </ac:spMkLst>
        </pc:spChg>
        <pc:spChg chg="add mod">
          <ac:chgData name="Shubhangi Sanyal" userId="39dff6b889cd96ed" providerId="LiveId" clId="{70882BFA-95F5-450D-AB03-87D5235AF2E8}" dt="2022-04-13T13:49:24.039" v="1862" actId="2711"/>
          <ac:spMkLst>
            <pc:docMk/>
            <pc:sldMk cId="2050024038" sldId="328"/>
            <ac:spMk id="7" creationId="{F27B7A7E-DE90-4AD9-B03E-09DDB710935F}"/>
          </ac:spMkLst>
        </pc:spChg>
        <pc:picChg chg="add mod">
          <ac:chgData name="Shubhangi Sanyal" userId="39dff6b889cd96ed" providerId="LiveId" clId="{70882BFA-95F5-450D-AB03-87D5235AF2E8}" dt="2022-04-13T13:48:35.899" v="1858" actId="1076"/>
          <ac:picMkLst>
            <pc:docMk/>
            <pc:sldMk cId="2050024038" sldId="328"/>
            <ac:picMk id="3" creationId="{3B2B00F1-FA2E-44E9-831F-35A5338AA6E8}"/>
          </ac:picMkLst>
        </pc:picChg>
      </pc:sldChg>
      <pc:sldChg chg="addSp delSp modSp new mod">
        <pc:chgData name="Shubhangi Sanyal" userId="39dff6b889cd96ed" providerId="LiveId" clId="{70882BFA-95F5-450D-AB03-87D5235AF2E8}" dt="2022-04-13T13:57:29.775" v="1937" actId="12"/>
        <pc:sldMkLst>
          <pc:docMk/>
          <pc:sldMk cId="1698105704" sldId="329"/>
        </pc:sldMkLst>
        <pc:spChg chg="del">
          <ac:chgData name="Shubhangi Sanyal" userId="39dff6b889cd96ed" providerId="LiveId" clId="{70882BFA-95F5-450D-AB03-87D5235AF2E8}" dt="2022-04-13T13:50:09.510" v="1865" actId="478"/>
          <ac:spMkLst>
            <pc:docMk/>
            <pc:sldMk cId="1698105704" sldId="329"/>
            <ac:spMk id="2" creationId="{1F5B7502-D626-4F07-9EEE-6C46FAF6E2C9}"/>
          </ac:spMkLst>
        </pc:spChg>
        <pc:spChg chg="del">
          <ac:chgData name="Shubhangi Sanyal" userId="39dff6b889cd96ed" providerId="LiveId" clId="{70882BFA-95F5-450D-AB03-87D5235AF2E8}" dt="2022-04-13T13:51:15.770" v="1878" actId="478"/>
          <ac:spMkLst>
            <pc:docMk/>
            <pc:sldMk cId="1698105704" sldId="329"/>
            <ac:spMk id="3" creationId="{ED02BF42-CD78-4D44-B667-579AE2503759}"/>
          </ac:spMkLst>
        </pc:spChg>
        <pc:spChg chg="mod">
          <ac:chgData name="Shubhangi Sanyal" userId="39dff6b889cd96ed" providerId="LiveId" clId="{70882BFA-95F5-450D-AB03-87D5235AF2E8}" dt="2022-04-13T13:57:29.775" v="1937" actId="12"/>
          <ac:spMkLst>
            <pc:docMk/>
            <pc:sldMk cId="1698105704" sldId="329"/>
            <ac:spMk id="4" creationId="{C5DA6EB2-5FEF-4E11-9DB5-B2618FCA84F7}"/>
          </ac:spMkLst>
        </pc:spChg>
        <pc:spChg chg="mod">
          <ac:chgData name="Shubhangi Sanyal" userId="39dff6b889cd96ed" providerId="LiveId" clId="{70882BFA-95F5-450D-AB03-87D5235AF2E8}" dt="2022-04-13T13:53:14.749" v="1898" actId="14100"/>
          <ac:spMkLst>
            <pc:docMk/>
            <pc:sldMk cId="1698105704" sldId="329"/>
            <ac:spMk id="5" creationId="{B1EFEC69-CFA0-44D9-B492-032008900AB1}"/>
          </ac:spMkLst>
        </pc:spChg>
        <pc:spChg chg="mod">
          <ac:chgData name="Shubhangi Sanyal" userId="39dff6b889cd96ed" providerId="LiveId" clId="{70882BFA-95F5-450D-AB03-87D5235AF2E8}" dt="2022-04-13T13:50:04.037" v="1864"/>
          <ac:spMkLst>
            <pc:docMk/>
            <pc:sldMk cId="1698105704" sldId="329"/>
            <ac:spMk id="6" creationId="{A3460A1F-5718-4378-B3EC-8718D622365E}"/>
          </ac:spMkLst>
        </pc:spChg>
        <pc:picChg chg="add mod">
          <ac:chgData name="Shubhangi Sanyal" userId="39dff6b889cd96ed" providerId="LiveId" clId="{70882BFA-95F5-450D-AB03-87D5235AF2E8}" dt="2022-04-13T13:53:04.279" v="1896" actId="1076"/>
          <ac:picMkLst>
            <pc:docMk/>
            <pc:sldMk cId="1698105704" sldId="329"/>
            <ac:picMk id="7" creationId="{D4ACEAAE-3CC4-469F-B499-8DBE15184052}"/>
          </ac:picMkLst>
        </pc:picChg>
      </pc:sldChg>
      <pc:sldChg chg="modSp new mod">
        <pc:chgData name="Shubhangi Sanyal" userId="39dff6b889cd96ed" providerId="LiveId" clId="{70882BFA-95F5-450D-AB03-87D5235AF2E8}" dt="2022-04-13T13:56:08.227" v="1931"/>
        <pc:sldMkLst>
          <pc:docMk/>
          <pc:sldMk cId="3168771030" sldId="330"/>
        </pc:sldMkLst>
        <pc:spChg chg="mod">
          <ac:chgData name="Shubhangi Sanyal" userId="39dff6b889cd96ed" providerId="LiveId" clId="{70882BFA-95F5-450D-AB03-87D5235AF2E8}" dt="2022-04-13T13:56:08.227" v="1931"/>
          <ac:spMkLst>
            <pc:docMk/>
            <pc:sldMk cId="3168771030" sldId="330"/>
            <ac:spMk id="2" creationId="{D32D13D5-ADC3-4685-966D-637D0731FA84}"/>
          </ac:spMkLst>
        </pc:spChg>
        <pc:spChg chg="mod">
          <ac:chgData name="Shubhangi Sanyal" userId="39dff6b889cd96ed" providerId="LiveId" clId="{70882BFA-95F5-450D-AB03-87D5235AF2E8}" dt="2022-04-13T13:55:50.461" v="1928" actId="14100"/>
          <ac:spMkLst>
            <pc:docMk/>
            <pc:sldMk cId="3168771030" sldId="330"/>
            <ac:spMk id="3" creationId="{AB4B78CB-F5D7-44D6-9D26-8E979390D8D5}"/>
          </ac:spMkLst>
        </pc:spChg>
      </pc:sldChg>
      <pc:sldChg chg="addSp delSp modSp new mod modClrScheme chgLayout">
        <pc:chgData name="Shubhangi Sanyal" userId="39dff6b889cd96ed" providerId="LiveId" clId="{70882BFA-95F5-450D-AB03-87D5235AF2E8}" dt="2022-04-13T14:00:42.098" v="1975" actId="2710"/>
        <pc:sldMkLst>
          <pc:docMk/>
          <pc:sldMk cId="3243593655" sldId="331"/>
        </pc:sldMkLst>
        <pc:spChg chg="mod ord">
          <ac:chgData name="Shubhangi Sanyal" userId="39dff6b889cd96ed" providerId="LiveId" clId="{70882BFA-95F5-450D-AB03-87D5235AF2E8}" dt="2022-04-13T13:59:13.632" v="1952" actId="700"/>
          <ac:spMkLst>
            <pc:docMk/>
            <pc:sldMk cId="3243593655" sldId="331"/>
            <ac:spMk id="2" creationId="{CAED8F55-4804-4ADC-A3A3-AF9AA3AA692B}"/>
          </ac:spMkLst>
        </pc:spChg>
        <pc:spChg chg="add del">
          <ac:chgData name="Shubhangi Sanyal" userId="39dff6b889cd96ed" providerId="LiveId" clId="{70882BFA-95F5-450D-AB03-87D5235AF2E8}" dt="2022-04-13T13:58:20.957" v="1940" actId="22"/>
          <ac:spMkLst>
            <pc:docMk/>
            <pc:sldMk cId="3243593655" sldId="331"/>
            <ac:spMk id="4" creationId="{6C0BBD61-3363-4778-B4CF-4DF3F0329953}"/>
          </ac:spMkLst>
        </pc:spChg>
        <pc:spChg chg="add mod">
          <ac:chgData name="Shubhangi Sanyal" userId="39dff6b889cd96ed" providerId="LiveId" clId="{70882BFA-95F5-450D-AB03-87D5235AF2E8}" dt="2022-04-13T14:00:42.098" v="1975" actId="2710"/>
          <ac:spMkLst>
            <pc:docMk/>
            <pc:sldMk cId="3243593655" sldId="331"/>
            <ac:spMk id="6" creationId="{07D1F557-FE28-4E25-8BEA-17E8BDD1FEAE}"/>
          </ac:spMkLst>
        </pc:spChg>
      </pc:sldChg>
      <pc:sldChg chg="addSp delSp modSp add mod ord">
        <pc:chgData name="Shubhangi Sanyal" userId="39dff6b889cd96ed" providerId="LiveId" clId="{70882BFA-95F5-450D-AB03-87D5235AF2E8}" dt="2022-04-13T14:13:43.534" v="2240" actId="12"/>
        <pc:sldMkLst>
          <pc:docMk/>
          <pc:sldMk cId="3036533147" sldId="332"/>
        </pc:sldMkLst>
        <pc:spChg chg="add del mod">
          <ac:chgData name="Shubhangi Sanyal" userId="39dff6b889cd96ed" providerId="LiveId" clId="{70882BFA-95F5-450D-AB03-87D5235AF2E8}" dt="2022-04-13T14:02:26.086" v="1985" actId="478"/>
          <ac:spMkLst>
            <pc:docMk/>
            <pc:sldMk cId="3036533147" sldId="332"/>
            <ac:spMk id="3" creationId="{6D2F5F04-2FAA-46CA-A628-A905E04431ED}"/>
          </ac:spMkLst>
        </pc:spChg>
        <pc:spChg chg="add del mod">
          <ac:chgData name="Shubhangi Sanyal" userId="39dff6b889cd96ed" providerId="LiveId" clId="{70882BFA-95F5-450D-AB03-87D5235AF2E8}" dt="2022-04-13T14:02:31.218" v="1987" actId="478"/>
          <ac:spMkLst>
            <pc:docMk/>
            <pc:sldMk cId="3036533147" sldId="332"/>
            <ac:spMk id="5" creationId="{0007181D-C353-40ED-BE33-D1680C76681A}"/>
          </ac:spMkLst>
        </pc:spChg>
        <pc:spChg chg="add del mod">
          <ac:chgData name="Shubhangi Sanyal" userId="39dff6b889cd96ed" providerId="LiveId" clId="{70882BFA-95F5-450D-AB03-87D5235AF2E8}" dt="2022-04-13T14:02:36.264" v="1989" actId="478"/>
          <ac:spMkLst>
            <pc:docMk/>
            <pc:sldMk cId="3036533147" sldId="332"/>
            <ac:spMk id="7" creationId="{5FC6C6B3-42B5-4679-BDED-0F939013343A}"/>
          </ac:spMkLst>
        </pc:spChg>
        <pc:spChg chg="mod">
          <ac:chgData name="Shubhangi Sanyal" userId="39dff6b889cd96ed" providerId="LiveId" clId="{70882BFA-95F5-450D-AB03-87D5235AF2E8}" dt="2022-04-13T14:01:49.937" v="1979"/>
          <ac:spMkLst>
            <pc:docMk/>
            <pc:sldMk cId="3036533147" sldId="332"/>
            <ac:spMk id="7122" creationId="{00000000-0000-0000-0000-000000000000}"/>
          </ac:spMkLst>
        </pc:spChg>
        <pc:spChg chg="del">
          <ac:chgData name="Shubhangi Sanyal" userId="39dff6b889cd96ed" providerId="LiveId" clId="{70882BFA-95F5-450D-AB03-87D5235AF2E8}" dt="2022-04-13T14:02:22.466" v="1984" actId="478"/>
          <ac:spMkLst>
            <pc:docMk/>
            <pc:sldMk cId="3036533147" sldId="332"/>
            <ac:spMk id="7123" creationId="{00000000-0000-0000-0000-000000000000}"/>
          </ac:spMkLst>
        </pc:spChg>
        <pc:spChg chg="mod">
          <ac:chgData name="Shubhangi Sanyal" userId="39dff6b889cd96ed" providerId="LiveId" clId="{70882BFA-95F5-450D-AB03-87D5235AF2E8}" dt="2022-04-13T14:13:26.165" v="2238" actId="12"/>
          <ac:spMkLst>
            <pc:docMk/>
            <pc:sldMk cId="3036533147" sldId="332"/>
            <ac:spMk id="7124" creationId="{00000000-0000-0000-0000-000000000000}"/>
          </ac:spMkLst>
        </pc:spChg>
        <pc:spChg chg="del">
          <ac:chgData name="Shubhangi Sanyal" userId="39dff6b889cd96ed" providerId="LiveId" clId="{70882BFA-95F5-450D-AB03-87D5235AF2E8}" dt="2022-04-13T14:02:29.538" v="1986" actId="478"/>
          <ac:spMkLst>
            <pc:docMk/>
            <pc:sldMk cId="3036533147" sldId="332"/>
            <ac:spMk id="7125" creationId="{00000000-0000-0000-0000-000000000000}"/>
          </ac:spMkLst>
        </pc:spChg>
        <pc:spChg chg="mod">
          <ac:chgData name="Shubhangi Sanyal" userId="39dff6b889cd96ed" providerId="LiveId" clId="{70882BFA-95F5-450D-AB03-87D5235AF2E8}" dt="2022-04-13T14:13:34.798" v="2239" actId="12"/>
          <ac:spMkLst>
            <pc:docMk/>
            <pc:sldMk cId="3036533147" sldId="332"/>
            <ac:spMk id="7126" creationId="{00000000-0000-0000-0000-000000000000}"/>
          </ac:spMkLst>
        </pc:spChg>
        <pc:spChg chg="del">
          <ac:chgData name="Shubhangi Sanyal" userId="39dff6b889cd96ed" providerId="LiveId" clId="{70882BFA-95F5-450D-AB03-87D5235AF2E8}" dt="2022-04-13T14:02:34.676" v="1988" actId="478"/>
          <ac:spMkLst>
            <pc:docMk/>
            <pc:sldMk cId="3036533147" sldId="332"/>
            <ac:spMk id="7127" creationId="{00000000-0000-0000-0000-000000000000}"/>
          </ac:spMkLst>
        </pc:spChg>
        <pc:spChg chg="mod">
          <ac:chgData name="Shubhangi Sanyal" userId="39dff6b889cd96ed" providerId="LiveId" clId="{70882BFA-95F5-450D-AB03-87D5235AF2E8}" dt="2022-04-13T14:13:43.534" v="2240" actId="12"/>
          <ac:spMkLst>
            <pc:docMk/>
            <pc:sldMk cId="3036533147" sldId="332"/>
            <ac:spMk id="7128" creationId="{00000000-0000-0000-0000-000000000000}"/>
          </ac:spMkLst>
        </pc:spChg>
        <pc:spChg chg="del mod">
          <ac:chgData name="Shubhangi Sanyal" userId="39dff6b889cd96ed" providerId="LiveId" clId="{70882BFA-95F5-450D-AB03-87D5235AF2E8}" dt="2022-04-13T14:04:13.939" v="2009" actId="478"/>
          <ac:spMkLst>
            <pc:docMk/>
            <pc:sldMk cId="3036533147" sldId="332"/>
            <ac:spMk id="7129" creationId="{00000000-0000-0000-0000-000000000000}"/>
          </ac:spMkLst>
        </pc:spChg>
        <pc:grpChg chg="mod">
          <ac:chgData name="Shubhangi Sanyal" userId="39dff6b889cd96ed" providerId="LiveId" clId="{70882BFA-95F5-450D-AB03-87D5235AF2E8}" dt="2022-04-13T14:01:57.332" v="1980" actId="1076"/>
          <ac:grpSpMkLst>
            <pc:docMk/>
            <pc:sldMk cId="3036533147" sldId="332"/>
            <ac:grpSpMk id="7091" creationId="{00000000-0000-0000-0000-000000000000}"/>
          </ac:grpSpMkLst>
        </pc:grpChg>
      </pc:sldChg>
      <pc:sldChg chg="addSp delSp modSp new mod">
        <pc:chgData name="Shubhangi Sanyal" userId="39dff6b889cd96ed" providerId="LiveId" clId="{70882BFA-95F5-450D-AB03-87D5235AF2E8}" dt="2022-04-13T14:09:38.573" v="2226" actId="2711"/>
        <pc:sldMkLst>
          <pc:docMk/>
          <pc:sldMk cId="1884112454" sldId="333"/>
        </pc:sldMkLst>
        <pc:spChg chg="mod">
          <ac:chgData name="Shubhangi Sanyal" userId="39dff6b889cd96ed" providerId="LiveId" clId="{70882BFA-95F5-450D-AB03-87D5235AF2E8}" dt="2022-04-13T14:05:58.812" v="2020" actId="20577"/>
          <ac:spMkLst>
            <pc:docMk/>
            <pc:sldMk cId="1884112454" sldId="333"/>
            <ac:spMk id="2" creationId="{67358433-EADA-4432-94F1-4AE38F3C6B72}"/>
          </ac:spMkLst>
        </pc:spChg>
        <pc:spChg chg="del mod">
          <ac:chgData name="Shubhangi Sanyal" userId="39dff6b889cd96ed" providerId="LiveId" clId="{70882BFA-95F5-450D-AB03-87D5235AF2E8}" dt="2022-04-13T14:09:03.236" v="2166" actId="478"/>
          <ac:spMkLst>
            <pc:docMk/>
            <pc:sldMk cId="1884112454" sldId="333"/>
            <ac:spMk id="3" creationId="{DA99B5DA-B221-40EB-9AD5-B1A80FB1380E}"/>
          </ac:spMkLst>
        </pc:spChg>
        <pc:spChg chg="mod">
          <ac:chgData name="Shubhangi Sanyal" userId="39dff6b889cd96ed" providerId="LiveId" clId="{70882BFA-95F5-450D-AB03-87D5235AF2E8}" dt="2022-04-13T14:07:34.178" v="2161" actId="1076"/>
          <ac:spMkLst>
            <pc:docMk/>
            <pc:sldMk cId="1884112454" sldId="333"/>
            <ac:spMk id="4" creationId="{BCF35D6F-5AE0-413B-84D7-3EEBDA8F43AF}"/>
          </ac:spMkLst>
        </pc:spChg>
        <pc:spChg chg="add mod">
          <ac:chgData name="Shubhangi Sanyal" userId="39dff6b889cd96ed" providerId="LiveId" clId="{70882BFA-95F5-450D-AB03-87D5235AF2E8}" dt="2022-04-13T14:09:38.573" v="2226" actId="2711"/>
          <ac:spMkLst>
            <pc:docMk/>
            <pc:sldMk cId="1884112454" sldId="333"/>
            <ac:spMk id="5" creationId="{F4912F29-24B2-4B89-9437-FE354DB2FD5D}"/>
          </ac:spMkLst>
        </pc:spChg>
        <pc:spChg chg="add del mod">
          <ac:chgData name="Shubhangi Sanyal" userId="39dff6b889cd96ed" providerId="LiveId" clId="{70882BFA-95F5-450D-AB03-87D5235AF2E8}" dt="2022-04-13T14:09:05.137" v="2167" actId="478"/>
          <ac:spMkLst>
            <pc:docMk/>
            <pc:sldMk cId="1884112454" sldId="333"/>
            <ac:spMk id="7" creationId="{66049AC3-A4A9-4A38-8DB9-B3E5E442523B}"/>
          </ac:spMkLst>
        </pc:spChg>
      </pc:sldChg>
      <pc:sldMasterChg chg="delSldLayout">
        <pc:chgData name="Shubhangi Sanyal" userId="39dff6b889cd96ed" providerId="LiveId" clId="{70882BFA-95F5-450D-AB03-87D5235AF2E8}" dt="2022-04-13T13:46:21.627" v="1831" actId="2696"/>
        <pc:sldMasterMkLst>
          <pc:docMk/>
          <pc:sldMasterMk cId="0" sldId="2147483693"/>
        </pc:sldMasterMkLst>
        <pc:sldLayoutChg chg="del">
          <pc:chgData name="Shubhangi Sanyal" userId="39dff6b889cd96ed" providerId="LiveId" clId="{70882BFA-95F5-450D-AB03-87D5235AF2E8}" dt="2022-04-13T13:46:21.627" v="1831" actId="2696"/>
          <pc:sldLayoutMkLst>
            <pc:docMk/>
            <pc:sldMasterMk cId="0" sldId="2147483693"/>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9"/>
        <p:cNvGrpSpPr/>
        <p:nvPr/>
      </p:nvGrpSpPr>
      <p:grpSpPr>
        <a:xfrm>
          <a:off x="0" y="0"/>
          <a:ext cx="0" cy="0"/>
          <a:chOff x="0" y="0"/>
          <a:chExt cx="0" cy="0"/>
        </a:xfrm>
      </p:grpSpPr>
      <p:sp>
        <p:nvSpPr>
          <p:cNvPr id="5980" name="Google Shape;5980;geb38d0cd0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1" name="Google Shape;5981;geb38d0cd0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Terrorism is a persistent global threat that knows no border, nationality or religion and it is a challenge that the international community must tackle together.</a:t>
            </a:r>
            <a:endParaRPr lang="en-IN" dirty="0"/>
          </a:p>
        </p:txBody>
      </p:sp>
    </p:spTree>
    <p:extLst>
      <p:ext uri="{BB962C8B-B14F-4D97-AF65-F5344CB8AC3E}">
        <p14:creationId xmlns:p14="http://schemas.microsoft.com/office/powerpoint/2010/main" val="321216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3"/>
        <p:cNvGrpSpPr/>
        <p:nvPr/>
      </p:nvGrpSpPr>
      <p:grpSpPr>
        <a:xfrm>
          <a:off x="0" y="0"/>
          <a:ext cx="0" cy="0"/>
          <a:chOff x="0" y="0"/>
          <a:chExt cx="0" cy="0"/>
        </a:xfrm>
      </p:grpSpPr>
      <p:sp>
        <p:nvSpPr>
          <p:cNvPr id="6144" name="Google Shape;6144;geb38d0cd09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5" name="Google Shape;6145;geb38d0cd09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9"/>
        <p:cNvGrpSpPr/>
        <p:nvPr/>
      </p:nvGrpSpPr>
      <p:grpSpPr>
        <a:xfrm>
          <a:off x="0" y="0"/>
          <a:ext cx="0" cy="0"/>
          <a:chOff x="0" y="0"/>
          <a:chExt cx="0" cy="0"/>
        </a:xfrm>
      </p:grpSpPr>
      <p:sp>
        <p:nvSpPr>
          <p:cNvPr id="5980" name="Google Shape;5980;geb38d0cd0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1" name="Google Shape;5981;geb38d0cd0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20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7"/>
        <p:cNvGrpSpPr/>
        <p:nvPr/>
      </p:nvGrpSpPr>
      <p:grpSpPr>
        <a:xfrm>
          <a:off x="0" y="0"/>
          <a:ext cx="0" cy="0"/>
          <a:chOff x="0" y="0"/>
          <a:chExt cx="0" cy="0"/>
        </a:xfrm>
      </p:grpSpPr>
      <p:sp>
        <p:nvSpPr>
          <p:cNvPr id="7088" name="Google Shape;7088;ge86d2fab82_2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9" name="Google Shape;7089;ge86d2fab82_2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79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dirty="0">
                <a:effectLst/>
                <a:highlight>
                  <a:srgbClr val="FFFFFF"/>
                </a:highlight>
                <a:latin typeface="Times New Roman" panose="02020603050405020304" pitchFamily="18" charset="0"/>
                <a:ea typeface="Times New Roman" panose="02020603050405020304" pitchFamily="18" charset="0"/>
              </a:rPr>
              <a:t>The regions with the most occurrences of global terrorism are the Middle East &amp; North Africa, and South Asia while Australasia and Oceania is the region with the least number of attacks.</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415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800" dirty="0">
                <a:effectLst/>
                <a:highlight>
                  <a:srgbClr val="FFFFFF"/>
                </a:highlight>
                <a:latin typeface="Times New Roman" panose="02020603050405020304" pitchFamily="18" charset="0"/>
                <a:ea typeface="Times New Roman" panose="02020603050405020304" pitchFamily="18" charset="0"/>
              </a:rPr>
              <a:t>The predominant form of attack in global terrorism has been carried out by the use of Bombing/Explosion followed by Armed Assault, while Hijacking has been the least form used.</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4099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The most targeted area of global terrorism has been Private Citizens &amp; Property followed by the Military and the Police.</a:t>
            </a:r>
            <a:endParaRPr lang="en-IN" dirty="0"/>
          </a:p>
        </p:txBody>
      </p:sp>
    </p:spTree>
    <p:extLst>
      <p:ext uri="{BB962C8B-B14F-4D97-AF65-F5344CB8AC3E}">
        <p14:creationId xmlns:p14="http://schemas.microsoft.com/office/powerpoint/2010/main" val="2291803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rot="-5400000">
            <a:off x="14519" y="827938"/>
            <a:ext cx="828875" cy="243101"/>
            <a:chOff x="1626175" y="2300225"/>
            <a:chExt cx="1547275" cy="533000"/>
          </a:xfrm>
        </p:grpSpPr>
        <p:sp>
          <p:nvSpPr>
            <p:cNvPr id="10" name="Google Shape;10;p2"/>
            <p:cNvSpPr/>
            <p:nvPr/>
          </p:nvSpPr>
          <p:spPr>
            <a:xfrm>
              <a:off x="1626175" y="2300225"/>
              <a:ext cx="297550" cy="427875"/>
            </a:xfrm>
            <a:custGeom>
              <a:avLst/>
              <a:gdLst/>
              <a:ahLst/>
              <a:cxnLst/>
              <a:rect l="l" t="t" r="r" b="b"/>
              <a:pathLst>
                <a:path w="11902" h="17115" extrusionOk="0">
                  <a:moveTo>
                    <a:pt x="3197" y="9738"/>
                  </a:moveTo>
                  <a:lnTo>
                    <a:pt x="3197" y="9738"/>
                  </a:lnTo>
                  <a:cubicBezTo>
                    <a:pt x="3074" y="9837"/>
                    <a:pt x="3074" y="10033"/>
                    <a:pt x="2877" y="10033"/>
                  </a:cubicBezTo>
                  <a:cubicBezTo>
                    <a:pt x="2877" y="9837"/>
                    <a:pt x="2877" y="9837"/>
                    <a:pt x="3197" y="9738"/>
                  </a:cubicBezTo>
                  <a:close/>
                  <a:moveTo>
                    <a:pt x="2877" y="10132"/>
                  </a:moveTo>
                  <a:cubicBezTo>
                    <a:pt x="2877" y="10353"/>
                    <a:pt x="2877" y="10451"/>
                    <a:pt x="2975" y="10648"/>
                  </a:cubicBezTo>
                  <a:cubicBezTo>
                    <a:pt x="2877" y="10648"/>
                    <a:pt x="2779" y="10550"/>
                    <a:pt x="2779" y="10550"/>
                  </a:cubicBezTo>
                  <a:cubicBezTo>
                    <a:pt x="2680" y="10648"/>
                    <a:pt x="2582" y="10746"/>
                    <a:pt x="2459" y="10869"/>
                  </a:cubicBezTo>
                  <a:lnTo>
                    <a:pt x="2459" y="10648"/>
                  </a:lnTo>
                  <a:cubicBezTo>
                    <a:pt x="2459" y="10451"/>
                    <a:pt x="2680" y="10353"/>
                    <a:pt x="2877" y="10132"/>
                  </a:cubicBezTo>
                  <a:close/>
                  <a:moveTo>
                    <a:pt x="9442" y="13525"/>
                  </a:moveTo>
                  <a:cubicBezTo>
                    <a:pt x="9639" y="13722"/>
                    <a:pt x="9737" y="13943"/>
                    <a:pt x="9836" y="14238"/>
                  </a:cubicBezTo>
                  <a:lnTo>
                    <a:pt x="9737" y="14238"/>
                  </a:lnTo>
                  <a:cubicBezTo>
                    <a:pt x="9639" y="14041"/>
                    <a:pt x="9442" y="13820"/>
                    <a:pt x="9344" y="13525"/>
                  </a:cubicBezTo>
                  <a:close/>
                  <a:moveTo>
                    <a:pt x="2975" y="14435"/>
                  </a:moveTo>
                  <a:cubicBezTo>
                    <a:pt x="2975" y="14656"/>
                    <a:pt x="2975" y="14656"/>
                    <a:pt x="2877" y="14754"/>
                  </a:cubicBezTo>
                  <a:cubicBezTo>
                    <a:pt x="2975" y="14853"/>
                    <a:pt x="2975" y="14951"/>
                    <a:pt x="2975" y="15050"/>
                  </a:cubicBezTo>
                  <a:lnTo>
                    <a:pt x="2582" y="15050"/>
                  </a:lnTo>
                  <a:lnTo>
                    <a:pt x="2582" y="15172"/>
                  </a:lnTo>
                  <a:cubicBezTo>
                    <a:pt x="2582" y="15369"/>
                    <a:pt x="2582" y="15468"/>
                    <a:pt x="2361" y="15468"/>
                  </a:cubicBezTo>
                  <a:cubicBezTo>
                    <a:pt x="2459" y="15369"/>
                    <a:pt x="2459" y="15172"/>
                    <a:pt x="2582" y="15050"/>
                  </a:cubicBezTo>
                  <a:cubicBezTo>
                    <a:pt x="2680" y="14853"/>
                    <a:pt x="2779" y="14656"/>
                    <a:pt x="2975" y="14435"/>
                  </a:cubicBezTo>
                  <a:close/>
                  <a:moveTo>
                    <a:pt x="8828" y="1"/>
                  </a:moveTo>
                  <a:cubicBezTo>
                    <a:pt x="8729" y="419"/>
                    <a:pt x="8606" y="714"/>
                    <a:pt x="8508" y="1034"/>
                  </a:cubicBezTo>
                  <a:cubicBezTo>
                    <a:pt x="8311" y="1329"/>
                    <a:pt x="8115" y="1526"/>
                    <a:pt x="7795" y="1845"/>
                  </a:cubicBezTo>
                  <a:cubicBezTo>
                    <a:pt x="7697" y="2042"/>
                    <a:pt x="7377" y="2263"/>
                    <a:pt x="7377" y="2657"/>
                  </a:cubicBezTo>
                  <a:lnTo>
                    <a:pt x="7500" y="2657"/>
                  </a:lnTo>
                  <a:lnTo>
                    <a:pt x="7598" y="2558"/>
                  </a:lnTo>
                  <a:lnTo>
                    <a:pt x="7598" y="2558"/>
                  </a:lnTo>
                  <a:cubicBezTo>
                    <a:pt x="7500" y="2878"/>
                    <a:pt x="7500" y="2976"/>
                    <a:pt x="7377" y="3173"/>
                  </a:cubicBezTo>
                  <a:cubicBezTo>
                    <a:pt x="7279" y="3370"/>
                    <a:pt x="7082" y="3591"/>
                    <a:pt x="6984" y="3788"/>
                  </a:cubicBezTo>
                  <a:cubicBezTo>
                    <a:pt x="6885" y="3984"/>
                    <a:pt x="6762" y="4107"/>
                    <a:pt x="6664" y="4304"/>
                  </a:cubicBezTo>
                  <a:lnTo>
                    <a:pt x="6467" y="4304"/>
                  </a:lnTo>
                  <a:cubicBezTo>
                    <a:pt x="6369" y="4722"/>
                    <a:pt x="6147" y="4820"/>
                    <a:pt x="5656" y="5214"/>
                  </a:cubicBezTo>
                  <a:cubicBezTo>
                    <a:pt x="5533" y="5337"/>
                    <a:pt x="5533" y="5435"/>
                    <a:pt x="5434" y="5534"/>
                  </a:cubicBezTo>
                  <a:cubicBezTo>
                    <a:pt x="5533" y="5534"/>
                    <a:pt x="5533" y="5534"/>
                    <a:pt x="5656" y="5632"/>
                  </a:cubicBezTo>
                  <a:cubicBezTo>
                    <a:pt x="5533" y="5730"/>
                    <a:pt x="5336" y="5829"/>
                    <a:pt x="5238" y="5829"/>
                  </a:cubicBezTo>
                  <a:cubicBezTo>
                    <a:pt x="5336" y="5952"/>
                    <a:pt x="5336" y="5952"/>
                    <a:pt x="5434" y="5952"/>
                  </a:cubicBezTo>
                  <a:lnTo>
                    <a:pt x="5434" y="6050"/>
                  </a:lnTo>
                  <a:cubicBezTo>
                    <a:pt x="5434" y="6148"/>
                    <a:pt x="5336" y="6148"/>
                    <a:pt x="5238" y="6148"/>
                  </a:cubicBezTo>
                  <a:lnTo>
                    <a:pt x="5434" y="6345"/>
                  </a:lnTo>
                  <a:cubicBezTo>
                    <a:pt x="5533" y="6247"/>
                    <a:pt x="5533" y="6148"/>
                    <a:pt x="5754" y="5952"/>
                  </a:cubicBezTo>
                  <a:lnTo>
                    <a:pt x="5754" y="5952"/>
                  </a:lnTo>
                  <a:cubicBezTo>
                    <a:pt x="5656" y="6148"/>
                    <a:pt x="5656" y="6247"/>
                    <a:pt x="5656" y="6345"/>
                  </a:cubicBezTo>
                  <a:cubicBezTo>
                    <a:pt x="5533" y="6443"/>
                    <a:pt x="5336" y="6566"/>
                    <a:pt x="5139" y="6566"/>
                  </a:cubicBezTo>
                  <a:cubicBezTo>
                    <a:pt x="4820" y="6345"/>
                    <a:pt x="4820" y="5952"/>
                    <a:pt x="4525" y="5829"/>
                  </a:cubicBezTo>
                  <a:lnTo>
                    <a:pt x="4525" y="5632"/>
                  </a:lnTo>
                  <a:cubicBezTo>
                    <a:pt x="4205" y="5534"/>
                    <a:pt x="4107" y="5214"/>
                    <a:pt x="3910" y="5017"/>
                  </a:cubicBezTo>
                  <a:cubicBezTo>
                    <a:pt x="3812" y="4820"/>
                    <a:pt x="3812" y="4599"/>
                    <a:pt x="3812" y="4402"/>
                  </a:cubicBezTo>
                  <a:lnTo>
                    <a:pt x="3295" y="4402"/>
                  </a:lnTo>
                  <a:cubicBezTo>
                    <a:pt x="3197" y="4304"/>
                    <a:pt x="3197" y="4206"/>
                    <a:pt x="3074" y="4107"/>
                  </a:cubicBezTo>
                  <a:lnTo>
                    <a:pt x="2877" y="4107"/>
                  </a:lnTo>
                  <a:cubicBezTo>
                    <a:pt x="2877" y="3984"/>
                    <a:pt x="2779" y="3886"/>
                    <a:pt x="2779" y="3788"/>
                  </a:cubicBezTo>
                  <a:cubicBezTo>
                    <a:pt x="2680" y="3689"/>
                    <a:pt x="2680" y="3591"/>
                    <a:pt x="2582" y="3493"/>
                  </a:cubicBezTo>
                  <a:cubicBezTo>
                    <a:pt x="2459" y="3493"/>
                    <a:pt x="2361" y="3591"/>
                    <a:pt x="2262" y="3591"/>
                  </a:cubicBezTo>
                  <a:cubicBezTo>
                    <a:pt x="2262" y="3493"/>
                    <a:pt x="2262" y="3370"/>
                    <a:pt x="2164" y="3271"/>
                  </a:cubicBezTo>
                  <a:lnTo>
                    <a:pt x="1967" y="3271"/>
                  </a:lnTo>
                  <a:cubicBezTo>
                    <a:pt x="1746" y="2976"/>
                    <a:pt x="1549" y="2878"/>
                    <a:pt x="1353" y="2657"/>
                  </a:cubicBezTo>
                  <a:lnTo>
                    <a:pt x="1353" y="2657"/>
                  </a:lnTo>
                  <a:cubicBezTo>
                    <a:pt x="1353" y="2755"/>
                    <a:pt x="1451" y="2976"/>
                    <a:pt x="1549" y="3173"/>
                  </a:cubicBezTo>
                  <a:cubicBezTo>
                    <a:pt x="1230" y="2976"/>
                    <a:pt x="1131" y="2657"/>
                    <a:pt x="935" y="2558"/>
                  </a:cubicBezTo>
                  <a:lnTo>
                    <a:pt x="615" y="2558"/>
                  </a:lnTo>
                  <a:cubicBezTo>
                    <a:pt x="517" y="2755"/>
                    <a:pt x="320" y="3075"/>
                    <a:pt x="320" y="3271"/>
                  </a:cubicBezTo>
                  <a:cubicBezTo>
                    <a:pt x="320" y="3591"/>
                    <a:pt x="0" y="3689"/>
                    <a:pt x="123" y="3984"/>
                  </a:cubicBezTo>
                  <a:cubicBezTo>
                    <a:pt x="123" y="3984"/>
                    <a:pt x="222" y="4107"/>
                    <a:pt x="320" y="4206"/>
                  </a:cubicBezTo>
                  <a:cubicBezTo>
                    <a:pt x="320" y="4501"/>
                    <a:pt x="418" y="4820"/>
                    <a:pt x="418" y="5116"/>
                  </a:cubicBezTo>
                  <a:cubicBezTo>
                    <a:pt x="517" y="5017"/>
                    <a:pt x="517" y="4919"/>
                    <a:pt x="615" y="4820"/>
                  </a:cubicBezTo>
                  <a:cubicBezTo>
                    <a:pt x="738" y="5214"/>
                    <a:pt x="935" y="5435"/>
                    <a:pt x="935" y="5730"/>
                  </a:cubicBezTo>
                  <a:cubicBezTo>
                    <a:pt x="935" y="5952"/>
                    <a:pt x="1230" y="6148"/>
                    <a:pt x="1230" y="6566"/>
                  </a:cubicBezTo>
                  <a:cubicBezTo>
                    <a:pt x="1230" y="6665"/>
                    <a:pt x="1451" y="6763"/>
                    <a:pt x="1549" y="6861"/>
                  </a:cubicBezTo>
                  <a:cubicBezTo>
                    <a:pt x="1746" y="7181"/>
                    <a:pt x="1967" y="7574"/>
                    <a:pt x="2164" y="7992"/>
                  </a:cubicBezTo>
                  <a:cubicBezTo>
                    <a:pt x="2361" y="7992"/>
                    <a:pt x="2361" y="8189"/>
                    <a:pt x="2361" y="8410"/>
                  </a:cubicBezTo>
                  <a:cubicBezTo>
                    <a:pt x="2459" y="8509"/>
                    <a:pt x="2680" y="8706"/>
                    <a:pt x="2779" y="8804"/>
                  </a:cubicBezTo>
                  <a:lnTo>
                    <a:pt x="2779" y="9124"/>
                  </a:lnTo>
                  <a:cubicBezTo>
                    <a:pt x="2877" y="9222"/>
                    <a:pt x="2975" y="9222"/>
                    <a:pt x="2975" y="9320"/>
                  </a:cubicBezTo>
                  <a:cubicBezTo>
                    <a:pt x="2779" y="9837"/>
                    <a:pt x="2459" y="10353"/>
                    <a:pt x="2262" y="10869"/>
                  </a:cubicBezTo>
                  <a:cubicBezTo>
                    <a:pt x="2361" y="10968"/>
                    <a:pt x="2459" y="10968"/>
                    <a:pt x="2680" y="11066"/>
                  </a:cubicBezTo>
                  <a:cubicBezTo>
                    <a:pt x="2459" y="11164"/>
                    <a:pt x="2361" y="11164"/>
                    <a:pt x="2262" y="11263"/>
                  </a:cubicBezTo>
                  <a:cubicBezTo>
                    <a:pt x="2164" y="11361"/>
                    <a:pt x="2164" y="11361"/>
                    <a:pt x="2066" y="11484"/>
                  </a:cubicBezTo>
                  <a:cubicBezTo>
                    <a:pt x="2164" y="11582"/>
                    <a:pt x="2164" y="11582"/>
                    <a:pt x="2164" y="11681"/>
                  </a:cubicBezTo>
                  <a:cubicBezTo>
                    <a:pt x="2164" y="11779"/>
                    <a:pt x="2066" y="11779"/>
                    <a:pt x="1967" y="11878"/>
                  </a:cubicBezTo>
                  <a:lnTo>
                    <a:pt x="1967" y="12197"/>
                  </a:lnTo>
                  <a:cubicBezTo>
                    <a:pt x="2066" y="12197"/>
                    <a:pt x="2066" y="12296"/>
                    <a:pt x="2164" y="12296"/>
                  </a:cubicBezTo>
                  <a:cubicBezTo>
                    <a:pt x="2125" y="12315"/>
                    <a:pt x="2088" y="12323"/>
                    <a:pt x="2054" y="12323"/>
                  </a:cubicBezTo>
                  <a:cubicBezTo>
                    <a:pt x="1915" y="12323"/>
                    <a:pt x="1805" y="12197"/>
                    <a:pt x="1648" y="12197"/>
                  </a:cubicBezTo>
                  <a:cubicBezTo>
                    <a:pt x="1746" y="11976"/>
                    <a:pt x="1844" y="11878"/>
                    <a:pt x="1967" y="11779"/>
                  </a:cubicBezTo>
                  <a:lnTo>
                    <a:pt x="1746" y="11779"/>
                  </a:lnTo>
                  <a:cubicBezTo>
                    <a:pt x="1549" y="11878"/>
                    <a:pt x="1549" y="12099"/>
                    <a:pt x="1549" y="12296"/>
                  </a:cubicBezTo>
                  <a:lnTo>
                    <a:pt x="1746" y="12492"/>
                  </a:lnTo>
                  <a:cubicBezTo>
                    <a:pt x="1648" y="12591"/>
                    <a:pt x="1648" y="12591"/>
                    <a:pt x="1549" y="12714"/>
                  </a:cubicBezTo>
                  <a:lnTo>
                    <a:pt x="1549" y="12296"/>
                  </a:lnTo>
                  <a:cubicBezTo>
                    <a:pt x="1451" y="12394"/>
                    <a:pt x="1451" y="12591"/>
                    <a:pt x="1353" y="12714"/>
                  </a:cubicBezTo>
                  <a:cubicBezTo>
                    <a:pt x="1131" y="12812"/>
                    <a:pt x="1033" y="12812"/>
                    <a:pt x="935" y="12910"/>
                  </a:cubicBezTo>
                  <a:cubicBezTo>
                    <a:pt x="935" y="13205"/>
                    <a:pt x="615" y="13427"/>
                    <a:pt x="836" y="13820"/>
                  </a:cubicBezTo>
                  <a:cubicBezTo>
                    <a:pt x="738" y="13820"/>
                    <a:pt x="615" y="13943"/>
                    <a:pt x="517" y="14041"/>
                  </a:cubicBezTo>
                  <a:cubicBezTo>
                    <a:pt x="517" y="14140"/>
                    <a:pt x="615" y="14238"/>
                    <a:pt x="615" y="14336"/>
                  </a:cubicBezTo>
                  <a:cubicBezTo>
                    <a:pt x="320" y="14558"/>
                    <a:pt x="517" y="14853"/>
                    <a:pt x="615" y="15050"/>
                  </a:cubicBezTo>
                  <a:cubicBezTo>
                    <a:pt x="615" y="15566"/>
                    <a:pt x="738" y="15984"/>
                    <a:pt x="1033" y="16279"/>
                  </a:cubicBezTo>
                  <a:cubicBezTo>
                    <a:pt x="1230" y="16402"/>
                    <a:pt x="1451" y="16402"/>
                    <a:pt x="1648" y="16402"/>
                  </a:cubicBezTo>
                  <a:lnTo>
                    <a:pt x="1844" y="16181"/>
                  </a:lnTo>
                  <a:lnTo>
                    <a:pt x="1844" y="16500"/>
                  </a:lnTo>
                  <a:cubicBezTo>
                    <a:pt x="1905" y="16538"/>
                    <a:pt x="1951" y="16553"/>
                    <a:pt x="1986" y="16553"/>
                  </a:cubicBezTo>
                  <a:cubicBezTo>
                    <a:pt x="2137" y="16553"/>
                    <a:pt x="2103" y="16279"/>
                    <a:pt x="2262" y="16279"/>
                  </a:cubicBezTo>
                  <a:cubicBezTo>
                    <a:pt x="2262" y="16402"/>
                    <a:pt x="2361" y="16402"/>
                    <a:pt x="2459" y="16402"/>
                  </a:cubicBezTo>
                  <a:cubicBezTo>
                    <a:pt x="2680" y="16279"/>
                    <a:pt x="2779" y="15886"/>
                    <a:pt x="3197" y="15886"/>
                  </a:cubicBezTo>
                  <a:cubicBezTo>
                    <a:pt x="3197" y="15787"/>
                    <a:pt x="3074" y="15664"/>
                    <a:pt x="3074" y="15468"/>
                  </a:cubicBezTo>
                  <a:cubicBezTo>
                    <a:pt x="2877" y="15566"/>
                    <a:pt x="2680" y="15787"/>
                    <a:pt x="2459" y="15886"/>
                  </a:cubicBezTo>
                  <a:lnTo>
                    <a:pt x="2459" y="15787"/>
                  </a:lnTo>
                  <a:cubicBezTo>
                    <a:pt x="2582" y="15664"/>
                    <a:pt x="2582" y="15468"/>
                    <a:pt x="2680" y="15369"/>
                  </a:cubicBezTo>
                  <a:cubicBezTo>
                    <a:pt x="2779" y="15468"/>
                    <a:pt x="2779" y="15468"/>
                    <a:pt x="2877" y="15468"/>
                  </a:cubicBezTo>
                  <a:cubicBezTo>
                    <a:pt x="3197" y="15369"/>
                    <a:pt x="3394" y="15050"/>
                    <a:pt x="3590" y="14754"/>
                  </a:cubicBezTo>
                  <a:lnTo>
                    <a:pt x="3590" y="14656"/>
                  </a:lnTo>
                  <a:cubicBezTo>
                    <a:pt x="3443" y="14656"/>
                    <a:pt x="3406" y="14822"/>
                    <a:pt x="3314" y="14822"/>
                  </a:cubicBezTo>
                  <a:cubicBezTo>
                    <a:pt x="3283" y="14822"/>
                    <a:pt x="3246" y="14804"/>
                    <a:pt x="3197" y="14754"/>
                  </a:cubicBezTo>
                  <a:cubicBezTo>
                    <a:pt x="3295" y="14656"/>
                    <a:pt x="3394" y="14558"/>
                    <a:pt x="3492" y="14558"/>
                  </a:cubicBezTo>
                  <a:lnTo>
                    <a:pt x="3492" y="14336"/>
                  </a:lnTo>
                  <a:cubicBezTo>
                    <a:pt x="3590" y="14238"/>
                    <a:pt x="3590" y="14238"/>
                    <a:pt x="3689" y="14140"/>
                  </a:cubicBezTo>
                  <a:lnTo>
                    <a:pt x="3394" y="14140"/>
                  </a:lnTo>
                  <a:cubicBezTo>
                    <a:pt x="3394" y="14140"/>
                    <a:pt x="3394" y="14041"/>
                    <a:pt x="3295" y="14041"/>
                  </a:cubicBezTo>
                  <a:cubicBezTo>
                    <a:pt x="3280" y="14027"/>
                    <a:pt x="3268" y="14021"/>
                    <a:pt x="3256" y="14021"/>
                  </a:cubicBezTo>
                  <a:cubicBezTo>
                    <a:pt x="3212" y="14021"/>
                    <a:pt x="3184" y="14111"/>
                    <a:pt x="3109" y="14111"/>
                  </a:cubicBezTo>
                  <a:cubicBezTo>
                    <a:pt x="3076" y="14111"/>
                    <a:pt x="3033" y="14093"/>
                    <a:pt x="2975" y="14041"/>
                  </a:cubicBezTo>
                  <a:cubicBezTo>
                    <a:pt x="3074" y="13820"/>
                    <a:pt x="3197" y="13623"/>
                    <a:pt x="3394" y="13427"/>
                  </a:cubicBezTo>
                  <a:cubicBezTo>
                    <a:pt x="3590" y="13205"/>
                    <a:pt x="3590" y="13009"/>
                    <a:pt x="3812" y="12812"/>
                  </a:cubicBezTo>
                  <a:cubicBezTo>
                    <a:pt x="3910" y="12714"/>
                    <a:pt x="4008" y="12591"/>
                    <a:pt x="4008" y="12492"/>
                  </a:cubicBezTo>
                  <a:cubicBezTo>
                    <a:pt x="4107" y="12492"/>
                    <a:pt x="4205" y="12394"/>
                    <a:pt x="4205" y="12296"/>
                  </a:cubicBezTo>
                  <a:cubicBezTo>
                    <a:pt x="4426" y="11976"/>
                    <a:pt x="4623" y="11878"/>
                    <a:pt x="4918" y="11681"/>
                  </a:cubicBezTo>
                  <a:cubicBezTo>
                    <a:pt x="5041" y="11779"/>
                    <a:pt x="5041" y="11878"/>
                    <a:pt x="5139" y="11976"/>
                  </a:cubicBezTo>
                  <a:cubicBezTo>
                    <a:pt x="4918" y="12099"/>
                    <a:pt x="4721" y="12197"/>
                    <a:pt x="4623" y="12296"/>
                  </a:cubicBezTo>
                  <a:cubicBezTo>
                    <a:pt x="4525" y="12492"/>
                    <a:pt x="4205" y="12591"/>
                    <a:pt x="4205" y="12910"/>
                  </a:cubicBezTo>
                  <a:cubicBezTo>
                    <a:pt x="4426" y="12714"/>
                    <a:pt x="4623" y="12591"/>
                    <a:pt x="4721" y="12492"/>
                  </a:cubicBezTo>
                  <a:cubicBezTo>
                    <a:pt x="4918" y="12296"/>
                    <a:pt x="5041" y="12099"/>
                    <a:pt x="5238" y="12099"/>
                  </a:cubicBezTo>
                  <a:cubicBezTo>
                    <a:pt x="5502" y="12187"/>
                    <a:pt x="5451" y="12609"/>
                    <a:pt x="5736" y="12609"/>
                  </a:cubicBezTo>
                  <a:cubicBezTo>
                    <a:pt x="5770" y="12609"/>
                    <a:pt x="5808" y="12604"/>
                    <a:pt x="5852" y="12591"/>
                  </a:cubicBezTo>
                  <a:cubicBezTo>
                    <a:pt x="6049" y="12910"/>
                    <a:pt x="6270" y="13205"/>
                    <a:pt x="6565" y="13427"/>
                  </a:cubicBezTo>
                  <a:cubicBezTo>
                    <a:pt x="6885" y="13623"/>
                    <a:pt x="7180" y="13943"/>
                    <a:pt x="7377" y="14238"/>
                  </a:cubicBezTo>
                  <a:cubicBezTo>
                    <a:pt x="7500" y="14336"/>
                    <a:pt x="7697" y="14435"/>
                    <a:pt x="7697" y="14558"/>
                  </a:cubicBezTo>
                  <a:cubicBezTo>
                    <a:pt x="7697" y="14754"/>
                    <a:pt x="7893" y="14754"/>
                    <a:pt x="7992" y="14951"/>
                  </a:cubicBezTo>
                  <a:lnTo>
                    <a:pt x="7992" y="15172"/>
                  </a:lnTo>
                  <a:cubicBezTo>
                    <a:pt x="8213" y="15369"/>
                    <a:pt x="8410" y="15664"/>
                    <a:pt x="8311" y="15984"/>
                  </a:cubicBezTo>
                  <a:cubicBezTo>
                    <a:pt x="8311" y="16082"/>
                    <a:pt x="8410" y="16181"/>
                    <a:pt x="8508" y="16402"/>
                  </a:cubicBezTo>
                  <a:cubicBezTo>
                    <a:pt x="8828" y="16500"/>
                    <a:pt x="9123" y="16697"/>
                    <a:pt x="9541" y="16894"/>
                  </a:cubicBezTo>
                  <a:cubicBezTo>
                    <a:pt x="9737" y="17017"/>
                    <a:pt x="9836" y="17115"/>
                    <a:pt x="10057" y="17115"/>
                  </a:cubicBezTo>
                  <a:cubicBezTo>
                    <a:pt x="10352" y="17017"/>
                    <a:pt x="10574" y="16894"/>
                    <a:pt x="10869" y="16795"/>
                  </a:cubicBezTo>
                  <a:lnTo>
                    <a:pt x="11287" y="16795"/>
                  </a:lnTo>
                  <a:cubicBezTo>
                    <a:pt x="11287" y="16599"/>
                    <a:pt x="11385" y="16500"/>
                    <a:pt x="11385" y="16279"/>
                  </a:cubicBezTo>
                  <a:cubicBezTo>
                    <a:pt x="11385" y="16082"/>
                    <a:pt x="11483" y="15984"/>
                    <a:pt x="11582" y="15886"/>
                  </a:cubicBezTo>
                  <a:cubicBezTo>
                    <a:pt x="11803" y="15664"/>
                    <a:pt x="11901" y="15468"/>
                    <a:pt x="11901" y="15172"/>
                  </a:cubicBezTo>
                  <a:cubicBezTo>
                    <a:pt x="11680" y="14853"/>
                    <a:pt x="11582" y="14656"/>
                    <a:pt x="11188" y="14336"/>
                  </a:cubicBezTo>
                  <a:lnTo>
                    <a:pt x="11188" y="14336"/>
                  </a:lnTo>
                  <a:cubicBezTo>
                    <a:pt x="11287" y="14656"/>
                    <a:pt x="11385" y="14853"/>
                    <a:pt x="11483" y="15050"/>
                  </a:cubicBezTo>
                  <a:cubicBezTo>
                    <a:pt x="11385" y="15050"/>
                    <a:pt x="11385" y="15172"/>
                    <a:pt x="11287" y="15271"/>
                  </a:cubicBezTo>
                  <a:cubicBezTo>
                    <a:pt x="11287" y="15271"/>
                    <a:pt x="11287" y="15369"/>
                    <a:pt x="11188" y="15566"/>
                  </a:cubicBezTo>
                  <a:cubicBezTo>
                    <a:pt x="11188" y="15172"/>
                    <a:pt x="11065" y="14853"/>
                    <a:pt x="11065" y="14558"/>
                  </a:cubicBezTo>
                  <a:cubicBezTo>
                    <a:pt x="11065" y="14558"/>
                    <a:pt x="11065" y="14656"/>
                    <a:pt x="10967" y="14656"/>
                  </a:cubicBezTo>
                  <a:lnTo>
                    <a:pt x="10770" y="14435"/>
                  </a:lnTo>
                  <a:cubicBezTo>
                    <a:pt x="10672" y="14238"/>
                    <a:pt x="10574" y="14140"/>
                    <a:pt x="10574" y="14041"/>
                  </a:cubicBezTo>
                  <a:cubicBezTo>
                    <a:pt x="10574" y="13943"/>
                    <a:pt x="10451" y="13820"/>
                    <a:pt x="10451" y="13722"/>
                  </a:cubicBezTo>
                  <a:lnTo>
                    <a:pt x="10254" y="13722"/>
                  </a:lnTo>
                  <a:cubicBezTo>
                    <a:pt x="10057" y="13525"/>
                    <a:pt x="9959" y="13328"/>
                    <a:pt x="9836" y="13009"/>
                  </a:cubicBezTo>
                  <a:cubicBezTo>
                    <a:pt x="9836" y="12910"/>
                    <a:pt x="9737" y="12714"/>
                    <a:pt x="9639" y="12591"/>
                  </a:cubicBezTo>
                  <a:cubicBezTo>
                    <a:pt x="9541" y="12394"/>
                    <a:pt x="9221" y="12197"/>
                    <a:pt x="9123" y="11878"/>
                  </a:cubicBezTo>
                  <a:cubicBezTo>
                    <a:pt x="9024" y="11681"/>
                    <a:pt x="8828" y="11484"/>
                    <a:pt x="8729" y="11263"/>
                  </a:cubicBezTo>
                  <a:cubicBezTo>
                    <a:pt x="8606" y="11164"/>
                    <a:pt x="8410" y="11066"/>
                    <a:pt x="8311" y="10869"/>
                  </a:cubicBezTo>
                  <a:lnTo>
                    <a:pt x="8213" y="10869"/>
                  </a:lnTo>
                  <a:cubicBezTo>
                    <a:pt x="8311" y="10746"/>
                    <a:pt x="8410" y="10746"/>
                    <a:pt x="8508" y="10746"/>
                  </a:cubicBezTo>
                  <a:cubicBezTo>
                    <a:pt x="8410" y="10648"/>
                    <a:pt x="8410" y="10550"/>
                    <a:pt x="8311" y="10550"/>
                  </a:cubicBezTo>
                  <a:cubicBezTo>
                    <a:pt x="8115" y="10353"/>
                    <a:pt x="7893" y="10033"/>
                    <a:pt x="7697" y="9837"/>
                  </a:cubicBezTo>
                  <a:cubicBezTo>
                    <a:pt x="7598" y="9837"/>
                    <a:pt x="7697" y="9738"/>
                    <a:pt x="7697" y="9640"/>
                  </a:cubicBezTo>
                  <a:lnTo>
                    <a:pt x="7377" y="9640"/>
                  </a:lnTo>
                  <a:cubicBezTo>
                    <a:pt x="7377" y="9640"/>
                    <a:pt x="7377" y="9517"/>
                    <a:pt x="7279" y="9517"/>
                  </a:cubicBezTo>
                  <a:cubicBezTo>
                    <a:pt x="7279" y="9419"/>
                    <a:pt x="7180" y="9419"/>
                    <a:pt x="7082" y="9419"/>
                  </a:cubicBezTo>
                  <a:cubicBezTo>
                    <a:pt x="7279" y="9222"/>
                    <a:pt x="7377" y="9025"/>
                    <a:pt x="7598" y="8902"/>
                  </a:cubicBezTo>
                  <a:cubicBezTo>
                    <a:pt x="7893" y="8804"/>
                    <a:pt x="7992" y="8509"/>
                    <a:pt x="8213" y="8410"/>
                  </a:cubicBezTo>
                  <a:lnTo>
                    <a:pt x="8311" y="8288"/>
                  </a:lnTo>
                  <a:lnTo>
                    <a:pt x="8311" y="8091"/>
                  </a:lnTo>
                  <a:cubicBezTo>
                    <a:pt x="8828" y="7992"/>
                    <a:pt x="8926" y="7574"/>
                    <a:pt x="9221" y="7378"/>
                  </a:cubicBezTo>
                  <a:cubicBezTo>
                    <a:pt x="9369" y="7378"/>
                    <a:pt x="9505" y="7421"/>
                    <a:pt x="9675" y="7421"/>
                  </a:cubicBezTo>
                  <a:cubicBezTo>
                    <a:pt x="9759" y="7421"/>
                    <a:pt x="9852" y="7411"/>
                    <a:pt x="9959" y="7378"/>
                  </a:cubicBezTo>
                  <a:cubicBezTo>
                    <a:pt x="9737" y="7378"/>
                    <a:pt x="9737" y="7279"/>
                    <a:pt x="9639" y="7279"/>
                  </a:cubicBezTo>
                  <a:cubicBezTo>
                    <a:pt x="9737" y="7279"/>
                    <a:pt x="9737" y="7181"/>
                    <a:pt x="9737" y="7058"/>
                  </a:cubicBezTo>
                  <a:lnTo>
                    <a:pt x="9737" y="6960"/>
                  </a:lnTo>
                  <a:cubicBezTo>
                    <a:pt x="9836" y="6861"/>
                    <a:pt x="9959" y="6763"/>
                    <a:pt x="10156" y="6566"/>
                  </a:cubicBezTo>
                  <a:cubicBezTo>
                    <a:pt x="10254" y="6566"/>
                    <a:pt x="10451" y="6566"/>
                    <a:pt x="10770" y="6443"/>
                  </a:cubicBezTo>
                  <a:cubicBezTo>
                    <a:pt x="10869" y="6247"/>
                    <a:pt x="11065" y="6050"/>
                    <a:pt x="11287" y="5730"/>
                  </a:cubicBezTo>
                  <a:cubicBezTo>
                    <a:pt x="11065" y="5632"/>
                    <a:pt x="10967" y="5337"/>
                    <a:pt x="10770" y="5214"/>
                  </a:cubicBezTo>
                  <a:cubicBezTo>
                    <a:pt x="10869" y="5017"/>
                    <a:pt x="11287" y="4919"/>
                    <a:pt x="11188" y="4599"/>
                  </a:cubicBezTo>
                  <a:cubicBezTo>
                    <a:pt x="11188" y="4501"/>
                    <a:pt x="11065" y="4501"/>
                    <a:pt x="11065" y="4402"/>
                  </a:cubicBezTo>
                  <a:cubicBezTo>
                    <a:pt x="11188" y="4206"/>
                    <a:pt x="11287" y="3886"/>
                    <a:pt x="11287" y="3689"/>
                  </a:cubicBezTo>
                  <a:cubicBezTo>
                    <a:pt x="11287" y="3689"/>
                    <a:pt x="11287" y="3591"/>
                    <a:pt x="11188" y="3493"/>
                  </a:cubicBezTo>
                  <a:cubicBezTo>
                    <a:pt x="11065" y="3271"/>
                    <a:pt x="10967" y="3075"/>
                    <a:pt x="10967" y="2755"/>
                  </a:cubicBezTo>
                  <a:cubicBezTo>
                    <a:pt x="10869" y="2657"/>
                    <a:pt x="10967" y="2558"/>
                    <a:pt x="10869" y="2558"/>
                  </a:cubicBezTo>
                  <a:cubicBezTo>
                    <a:pt x="10574" y="1944"/>
                    <a:pt x="10352" y="1427"/>
                    <a:pt x="9836" y="1034"/>
                  </a:cubicBezTo>
                  <a:cubicBezTo>
                    <a:pt x="9737" y="911"/>
                    <a:pt x="9639" y="812"/>
                    <a:pt x="9639" y="714"/>
                  </a:cubicBezTo>
                  <a:cubicBezTo>
                    <a:pt x="9541" y="616"/>
                    <a:pt x="9442" y="517"/>
                    <a:pt x="9344" y="517"/>
                  </a:cubicBezTo>
                  <a:cubicBezTo>
                    <a:pt x="9123" y="517"/>
                    <a:pt x="9024" y="419"/>
                    <a:pt x="8926" y="198"/>
                  </a:cubicBezTo>
                  <a:cubicBezTo>
                    <a:pt x="8926" y="99"/>
                    <a:pt x="8828" y="99"/>
                    <a:pt x="8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4750" y="2320525"/>
              <a:ext cx="304925" cy="471525"/>
            </a:xfrm>
            <a:custGeom>
              <a:avLst/>
              <a:gdLst/>
              <a:ahLst/>
              <a:cxnLst/>
              <a:rect l="l" t="t" r="r" b="b"/>
              <a:pathLst>
                <a:path w="12197" h="18861" extrusionOk="0">
                  <a:moveTo>
                    <a:pt x="8385" y="6049"/>
                  </a:moveTo>
                  <a:lnTo>
                    <a:pt x="8385" y="6369"/>
                  </a:lnTo>
                  <a:cubicBezTo>
                    <a:pt x="8287" y="6467"/>
                    <a:pt x="8188" y="6566"/>
                    <a:pt x="8090" y="6566"/>
                  </a:cubicBezTo>
                  <a:cubicBezTo>
                    <a:pt x="7992" y="6566"/>
                    <a:pt x="7992" y="6566"/>
                    <a:pt x="7992" y="6369"/>
                  </a:cubicBezTo>
                  <a:cubicBezTo>
                    <a:pt x="8188" y="6369"/>
                    <a:pt x="8188" y="6049"/>
                    <a:pt x="8385" y="6049"/>
                  </a:cubicBezTo>
                  <a:close/>
                  <a:moveTo>
                    <a:pt x="7770" y="6984"/>
                  </a:moveTo>
                  <a:cubicBezTo>
                    <a:pt x="7672" y="7082"/>
                    <a:pt x="7672" y="7180"/>
                    <a:pt x="7574" y="7180"/>
                  </a:cubicBezTo>
                  <a:lnTo>
                    <a:pt x="7475" y="7180"/>
                  </a:lnTo>
                  <a:lnTo>
                    <a:pt x="7475" y="6984"/>
                  </a:lnTo>
                  <a:close/>
                  <a:moveTo>
                    <a:pt x="8188" y="7476"/>
                  </a:moveTo>
                  <a:cubicBezTo>
                    <a:pt x="8188" y="7697"/>
                    <a:pt x="8090" y="7697"/>
                    <a:pt x="7893" y="7795"/>
                  </a:cubicBezTo>
                  <a:cubicBezTo>
                    <a:pt x="7893" y="7476"/>
                    <a:pt x="7992" y="7476"/>
                    <a:pt x="8188" y="7476"/>
                  </a:cubicBezTo>
                  <a:close/>
                  <a:moveTo>
                    <a:pt x="5729" y="9221"/>
                  </a:moveTo>
                  <a:cubicBezTo>
                    <a:pt x="5729" y="9443"/>
                    <a:pt x="5434" y="9541"/>
                    <a:pt x="5311" y="9541"/>
                  </a:cubicBezTo>
                  <a:cubicBezTo>
                    <a:pt x="5311" y="9443"/>
                    <a:pt x="5434" y="9320"/>
                    <a:pt x="5533" y="9221"/>
                  </a:cubicBezTo>
                  <a:close/>
                  <a:moveTo>
                    <a:pt x="5828" y="9443"/>
                  </a:moveTo>
                  <a:cubicBezTo>
                    <a:pt x="5828" y="9541"/>
                    <a:pt x="5926" y="9541"/>
                    <a:pt x="5926" y="9541"/>
                  </a:cubicBezTo>
                  <a:cubicBezTo>
                    <a:pt x="5926" y="9541"/>
                    <a:pt x="5926" y="9639"/>
                    <a:pt x="5828" y="9738"/>
                  </a:cubicBezTo>
                  <a:cubicBezTo>
                    <a:pt x="5729" y="9934"/>
                    <a:pt x="5533" y="10156"/>
                    <a:pt x="5311" y="10352"/>
                  </a:cubicBezTo>
                  <a:cubicBezTo>
                    <a:pt x="5213" y="10451"/>
                    <a:pt x="5016" y="10549"/>
                    <a:pt x="4820" y="10672"/>
                  </a:cubicBezTo>
                  <a:cubicBezTo>
                    <a:pt x="4918" y="10451"/>
                    <a:pt x="5016" y="10254"/>
                    <a:pt x="5115" y="10057"/>
                  </a:cubicBezTo>
                  <a:lnTo>
                    <a:pt x="5016" y="10057"/>
                  </a:lnTo>
                  <a:cubicBezTo>
                    <a:pt x="5016" y="9934"/>
                    <a:pt x="5115" y="9836"/>
                    <a:pt x="5213" y="9738"/>
                  </a:cubicBezTo>
                  <a:cubicBezTo>
                    <a:pt x="5213" y="9836"/>
                    <a:pt x="5311" y="9836"/>
                    <a:pt x="5434" y="9836"/>
                  </a:cubicBezTo>
                  <a:cubicBezTo>
                    <a:pt x="5533" y="9738"/>
                    <a:pt x="5729" y="9639"/>
                    <a:pt x="5828" y="9443"/>
                  </a:cubicBezTo>
                  <a:close/>
                  <a:moveTo>
                    <a:pt x="8287" y="8828"/>
                  </a:moveTo>
                  <a:cubicBezTo>
                    <a:pt x="8508" y="8828"/>
                    <a:pt x="8385" y="9025"/>
                    <a:pt x="8508" y="9123"/>
                  </a:cubicBezTo>
                  <a:lnTo>
                    <a:pt x="8803" y="9443"/>
                  </a:lnTo>
                  <a:cubicBezTo>
                    <a:pt x="8901" y="9541"/>
                    <a:pt x="9000" y="9639"/>
                    <a:pt x="9123" y="9836"/>
                  </a:cubicBezTo>
                  <a:cubicBezTo>
                    <a:pt x="9123" y="9934"/>
                    <a:pt x="9123" y="10057"/>
                    <a:pt x="9000" y="10254"/>
                  </a:cubicBezTo>
                  <a:lnTo>
                    <a:pt x="9221" y="10254"/>
                  </a:lnTo>
                  <a:lnTo>
                    <a:pt x="9221" y="10549"/>
                  </a:lnTo>
                  <a:cubicBezTo>
                    <a:pt x="9221" y="10672"/>
                    <a:pt x="9221" y="10672"/>
                    <a:pt x="9123" y="10672"/>
                  </a:cubicBezTo>
                  <a:lnTo>
                    <a:pt x="9123" y="10549"/>
                  </a:lnTo>
                  <a:cubicBezTo>
                    <a:pt x="8705" y="10057"/>
                    <a:pt x="8287" y="9639"/>
                    <a:pt x="7992" y="9025"/>
                  </a:cubicBezTo>
                  <a:cubicBezTo>
                    <a:pt x="8090" y="8926"/>
                    <a:pt x="8188" y="8828"/>
                    <a:pt x="8287" y="8828"/>
                  </a:cubicBezTo>
                  <a:close/>
                  <a:moveTo>
                    <a:pt x="4303" y="11164"/>
                  </a:moveTo>
                  <a:cubicBezTo>
                    <a:pt x="4303" y="11287"/>
                    <a:pt x="4402" y="11287"/>
                    <a:pt x="4500" y="11287"/>
                  </a:cubicBezTo>
                  <a:cubicBezTo>
                    <a:pt x="4303" y="11582"/>
                    <a:pt x="4082" y="11902"/>
                    <a:pt x="3787" y="12098"/>
                  </a:cubicBezTo>
                  <a:lnTo>
                    <a:pt x="3787" y="11902"/>
                  </a:lnTo>
                  <a:cubicBezTo>
                    <a:pt x="3984" y="11680"/>
                    <a:pt x="4205" y="11484"/>
                    <a:pt x="4303" y="11164"/>
                  </a:cubicBezTo>
                  <a:close/>
                  <a:moveTo>
                    <a:pt x="3787" y="12197"/>
                  </a:moveTo>
                  <a:cubicBezTo>
                    <a:pt x="3590" y="12393"/>
                    <a:pt x="3369" y="12713"/>
                    <a:pt x="3271" y="12910"/>
                  </a:cubicBezTo>
                  <a:cubicBezTo>
                    <a:pt x="3074" y="12615"/>
                    <a:pt x="3369" y="12615"/>
                    <a:pt x="3369" y="12516"/>
                  </a:cubicBezTo>
                  <a:cubicBezTo>
                    <a:pt x="3467" y="12295"/>
                    <a:pt x="3590" y="12197"/>
                    <a:pt x="3787" y="12197"/>
                  </a:cubicBezTo>
                  <a:close/>
                  <a:moveTo>
                    <a:pt x="10131" y="0"/>
                  </a:moveTo>
                  <a:cubicBezTo>
                    <a:pt x="10131" y="99"/>
                    <a:pt x="10131" y="222"/>
                    <a:pt x="10033" y="320"/>
                  </a:cubicBezTo>
                  <a:cubicBezTo>
                    <a:pt x="9976" y="193"/>
                    <a:pt x="9952" y="139"/>
                    <a:pt x="9923" y="139"/>
                  </a:cubicBezTo>
                  <a:cubicBezTo>
                    <a:pt x="9902" y="139"/>
                    <a:pt x="9878" y="169"/>
                    <a:pt x="9836" y="222"/>
                  </a:cubicBezTo>
                  <a:cubicBezTo>
                    <a:pt x="9737" y="222"/>
                    <a:pt x="9615" y="99"/>
                    <a:pt x="9615" y="99"/>
                  </a:cubicBezTo>
                  <a:cubicBezTo>
                    <a:pt x="9516" y="418"/>
                    <a:pt x="9418" y="836"/>
                    <a:pt x="9123" y="1033"/>
                  </a:cubicBezTo>
                  <a:cubicBezTo>
                    <a:pt x="9123" y="1132"/>
                    <a:pt x="9221" y="1230"/>
                    <a:pt x="9123" y="1328"/>
                  </a:cubicBezTo>
                  <a:lnTo>
                    <a:pt x="9123" y="1550"/>
                  </a:lnTo>
                  <a:cubicBezTo>
                    <a:pt x="9000" y="1845"/>
                    <a:pt x="8705" y="2066"/>
                    <a:pt x="8705" y="2459"/>
                  </a:cubicBezTo>
                  <a:cubicBezTo>
                    <a:pt x="8705" y="2558"/>
                    <a:pt x="8606" y="2681"/>
                    <a:pt x="8508" y="2681"/>
                  </a:cubicBezTo>
                  <a:cubicBezTo>
                    <a:pt x="8287" y="2779"/>
                    <a:pt x="8188" y="2976"/>
                    <a:pt x="8090" y="3074"/>
                  </a:cubicBezTo>
                  <a:cubicBezTo>
                    <a:pt x="8090" y="3074"/>
                    <a:pt x="8090" y="3172"/>
                    <a:pt x="8188" y="3172"/>
                  </a:cubicBezTo>
                  <a:cubicBezTo>
                    <a:pt x="7992" y="3394"/>
                    <a:pt x="7893" y="3492"/>
                    <a:pt x="7770" y="3787"/>
                  </a:cubicBezTo>
                  <a:cubicBezTo>
                    <a:pt x="7672" y="4008"/>
                    <a:pt x="7475" y="4107"/>
                    <a:pt x="7377" y="4304"/>
                  </a:cubicBezTo>
                  <a:cubicBezTo>
                    <a:pt x="7279" y="4525"/>
                    <a:pt x="7057" y="4623"/>
                    <a:pt x="6959" y="4820"/>
                  </a:cubicBezTo>
                  <a:cubicBezTo>
                    <a:pt x="7057" y="4820"/>
                    <a:pt x="7279" y="4918"/>
                    <a:pt x="7377" y="4918"/>
                  </a:cubicBezTo>
                  <a:cubicBezTo>
                    <a:pt x="7279" y="5140"/>
                    <a:pt x="7279" y="5140"/>
                    <a:pt x="6959" y="5435"/>
                  </a:cubicBezTo>
                  <a:lnTo>
                    <a:pt x="6664" y="5140"/>
                  </a:lnTo>
                  <a:lnTo>
                    <a:pt x="6541" y="5140"/>
                  </a:lnTo>
                  <a:cubicBezTo>
                    <a:pt x="5533" y="4008"/>
                    <a:pt x="4500" y="3074"/>
                    <a:pt x="3369" y="2164"/>
                  </a:cubicBezTo>
                  <a:lnTo>
                    <a:pt x="3369" y="1845"/>
                  </a:lnTo>
                  <a:cubicBezTo>
                    <a:pt x="3369" y="2066"/>
                    <a:pt x="3271" y="2066"/>
                    <a:pt x="3271" y="2164"/>
                  </a:cubicBezTo>
                  <a:lnTo>
                    <a:pt x="3074" y="2164"/>
                  </a:lnTo>
                  <a:lnTo>
                    <a:pt x="3074" y="1943"/>
                  </a:lnTo>
                  <a:lnTo>
                    <a:pt x="3074" y="1845"/>
                  </a:lnTo>
                  <a:cubicBezTo>
                    <a:pt x="2557" y="1845"/>
                    <a:pt x="2459" y="2164"/>
                    <a:pt x="2361" y="2558"/>
                  </a:cubicBezTo>
                  <a:cubicBezTo>
                    <a:pt x="2459" y="2779"/>
                    <a:pt x="2459" y="3074"/>
                    <a:pt x="2459" y="3394"/>
                  </a:cubicBezTo>
                  <a:lnTo>
                    <a:pt x="2459" y="3689"/>
                  </a:lnTo>
                  <a:cubicBezTo>
                    <a:pt x="2557" y="3910"/>
                    <a:pt x="2557" y="4107"/>
                    <a:pt x="2557" y="4304"/>
                  </a:cubicBezTo>
                  <a:cubicBezTo>
                    <a:pt x="2459" y="4402"/>
                    <a:pt x="2361" y="4525"/>
                    <a:pt x="2361" y="4623"/>
                  </a:cubicBezTo>
                  <a:cubicBezTo>
                    <a:pt x="2361" y="4722"/>
                    <a:pt x="2459" y="4722"/>
                    <a:pt x="2459" y="4820"/>
                  </a:cubicBezTo>
                  <a:cubicBezTo>
                    <a:pt x="2557" y="4722"/>
                    <a:pt x="2557" y="4722"/>
                    <a:pt x="2557" y="4623"/>
                  </a:cubicBezTo>
                  <a:cubicBezTo>
                    <a:pt x="2656" y="4722"/>
                    <a:pt x="2754" y="4918"/>
                    <a:pt x="2852" y="5140"/>
                  </a:cubicBezTo>
                  <a:lnTo>
                    <a:pt x="2754" y="5238"/>
                  </a:lnTo>
                  <a:cubicBezTo>
                    <a:pt x="2852" y="5238"/>
                    <a:pt x="2852" y="5336"/>
                    <a:pt x="2975" y="5336"/>
                  </a:cubicBezTo>
                  <a:cubicBezTo>
                    <a:pt x="2852" y="5533"/>
                    <a:pt x="2852" y="5754"/>
                    <a:pt x="2754" y="5951"/>
                  </a:cubicBezTo>
                  <a:cubicBezTo>
                    <a:pt x="3074" y="6246"/>
                    <a:pt x="3369" y="6467"/>
                    <a:pt x="3271" y="6762"/>
                  </a:cubicBezTo>
                  <a:cubicBezTo>
                    <a:pt x="3369" y="7180"/>
                    <a:pt x="3885" y="7279"/>
                    <a:pt x="3984" y="7697"/>
                  </a:cubicBezTo>
                  <a:cubicBezTo>
                    <a:pt x="4303" y="7795"/>
                    <a:pt x="4303" y="7992"/>
                    <a:pt x="4303" y="8090"/>
                  </a:cubicBezTo>
                  <a:cubicBezTo>
                    <a:pt x="4303" y="8312"/>
                    <a:pt x="4402" y="8410"/>
                    <a:pt x="4402" y="8410"/>
                  </a:cubicBezTo>
                  <a:cubicBezTo>
                    <a:pt x="4598" y="8607"/>
                    <a:pt x="4697" y="8705"/>
                    <a:pt x="4697" y="8926"/>
                  </a:cubicBezTo>
                  <a:cubicBezTo>
                    <a:pt x="4500" y="9221"/>
                    <a:pt x="4303" y="9639"/>
                    <a:pt x="3984" y="10057"/>
                  </a:cubicBezTo>
                  <a:cubicBezTo>
                    <a:pt x="3787" y="10352"/>
                    <a:pt x="3467" y="10770"/>
                    <a:pt x="3369" y="11164"/>
                  </a:cubicBezTo>
                  <a:lnTo>
                    <a:pt x="2975" y="11582"/>
                  </a:lnTo>
                  <a:cubicBezTo>
                    <a:pt x="2975" y="11680"/>
                    <a:pt x="3074" y="11779"/>
                    <a:pt x="3074" y="11902"/>
                  </a:cubicBezTo>
                  <a:cubicBezTo>
                    <a:pt x="2852" y="12000"/>
                    <a:pt x="2656" y="12098"/>
                    <a:pt x="2557" y="12295"/>
                  </a:cubicBezTo>
                  <a:cubicBezTo>
                    <a:pt x="2557" y="12393"/>
                    <a:pt x="2557" y="12516"/>
                    <a:pt x="2656" y="12516"/>
                  </a:cubicBezTo>
                  <a:cubicBezTo>
                    <a:pt x="2557" y="12713"/>
                    <a:pt x="2459" y="12811"/>
                    <a:pt x="2361" y="12910"/>
                  </a:cubicBezTo>
                  <a:cubicBezTo>
                    <a:pt x="2274" y="12840"/>
                    <a:pt x="2199" y="12771"/>
                    <a:pt x="2128" y="12771"/>
                  </a:cubicBezTo>
                  <a:cubicBezTo>
                    <a:pt x="2099" y="12771"/>
                    <a:pt x="2070" y="12783"/>
                    <a:pt x="2041" y="12811"/>
                  </a:cubicBezTo>
                  <a:cubicBezTo>
                    <a:pt x="2041" y="12910"/>
                    <a:pt x="2041" y="12910"/>
                    <a:pt x="2139" y="13008"/>
                  </a:cubicBezTo>
                  <a:cubicBezTo>
                    <a:pt x="1943" y="13131"/>
                    <a:pt x="1844" y="13229"/>
                    <a:pt x="1623" y="13328"/>
                  </a:cubicBezTo>
                  <a:cubicBezTo>
                    <a:pt x="1746" y="13426"/>
                    <a:pt x="1746" y="13426"/>
                    <a:pt x="1746" y="13524"/>
                  </a:cubicBezTo>
                  <a:cubicBezTo>
                    <a:pt x="1525" y="13623"/>
                    <a:pt x="1328" y="13844"/>
                    <a:pt x="1008" y="14041"/>
                  </a:cubicBezTo>
                  <a:lnTo>
                    <a:pt x="1008" y="14360"/>
                  </a:lnTo>
                  <a:cubicBezTo>
                    <a:pt x="910" y="14557"/>
                    <a:pt x="812" y="14656"/>
                    <a:pt x="812" y="14852"/>
                  </a:cubicBezTo>
                  <a:cubicBezTo>
                    <a:pt x="812" y="15074"/>
                    <a:pt x="517" y="15172"/>
                    <a:pt x="394" y="15270"/>
                  </a:cubicBezTo>
                  <a:lnTo>
                    <a:pt x="517" y="15369"/>
                  </a:lnTo>
                  <a:cubicBezTo>
                    <a:pt x="517" y="15467"/>
                    <a:pt x="517" y="15590"/>
                    <a:pt x="394" y="15590"/>
                  </a:cubicBezTo>
                  <a:cubicBezTo>
                    <a:pt x="517" y="15688"/>
                    <a:pt x="615" y="15688"/>
                    <a:pt x="615" y="15787"/>
                  </a:cubicBezTo>
                  <a:lnTo>
                    <a:pt x="517" y="15787"/>
                  </a:lnTo>
                  <a:cubicBezTo>
                    <a:pt x="295" y="15983"/>
                    <a:pt x="295" y="16303"/>
                    <a:pt x="295" y="16598"/>
                  </a:cubicBezTo>
                  <a:cubicBezTo>
                    <a:pt x="0" y="16918"/>
                    <a:pt x="295" y="17213"/>
                    <a:pt x="197" y="17434"/>
                  </a:cubicBezTo>
                  <a:cubicBezTo>
                    <a:pt x="394" y="17729"/>
                    <a:pt x="517" y="17828"/>
                    <a:pt x="615" y="17926"/>
                  </a:cubicBezTo>
                  <a:cubicBezTo>
                    <a:pt x="517" y="18049"/>
                    <a:pt x="517" y="18147"/>
                    <a:pt x="394" y="18147"/>
                  </a:cubicBezTo>
                  <a:cubicBezTo>
                    <a:pt x="517" y="18147"/>
                    <a:pt x="615" y="18246"/>
                    <a:pt x="615" y="18246"/>
                  </a:cubicBezTo>
                  <a:lnTo>
                    <a:pt x="615" y="18541"/>
                  </a:lnTo>
                  <a:cubicBezTo>
                    <a:pt x="812" y="18664"/>
                    <a:pt x="910" y="18762"/>
                    <a:pt x="1131" y="18860"/>
                  </a:cubicBezTo>
                  <a:cubicBezTo>
                    <a:pt x="1230" y="18541"/>
                    <a:pt x="1230" y="18344"/>
                    <a:pt x="1230" y="18049"/>
                  </a:cubicBezTo>
                  <a:lnTo>
                    <a:pt x="1328" y="17926"/>
                  </a:lnTo>
                  <a:cubicBezTo>
                    <a:pt x="1369" y="17951"/>
                    <a:pt x="1406" y="17962"/>
                    <a:pt x="1439" y="17962"/>
                  </a:cubicBezTo>
                  <a:cubicBezTo>
                    <a:pt x="1567" y="17962"/>
                    <a:pt x="1649" y="17807"/>
                    <a:pt x="1746" y="17729"/>
                  </a:cubicBezTo>
                  <a:cubicBezTo>
                    <a:pt x="1943" y="17631"/>
                    <a:pt x="2041" y="17532"/>
                    <a:pt x="2041" y="17311"/>
                  </a:cubicBezTo>
                  <a:cubicBezTo>
                    <a:pt x="2041" y="17016"/>
                    <a:pt x="2238" y="16819"/>
                    <a:pt x="2361" y="16500"/>
                  </a:cubicBezTo>
                  <a:lnTo>
                    <a:pt x="2238" y="16500"/>
                  </a:lnTo>
                  <a:cubicBezTo>
                    <a:pt x="2139" y="16696"/>
                    <a:pt x="1943" y="16918"/>
                    <a:pt x="1943" y="17213"/>
                  </a:cubicBezTo>
                  <a:lnTo>
                    <a:pt x="1746" y="17213"/>
                  </a:lnTo>
                  <a:cubicBezTo>
                    <a:pt x="1844" y="16819"/>
                    <a:pt x="2041" y="16401"/>
                    <a:pt x="2238" y="16082"/>
                  </a:cubicBezTo>
                  <a:cubicBezTo>
                    <a:pt x="2361" y="16205"/>
                    <a:pt x="2361" y="16205"/>
                    <a:pt x="2361" y="16303"/>
                  </a:cubicBezTo>
                  <a:cubicBezTo>
                    <a:pt x="2557" y="16205"/>
                    <a:pt x="2656" y="15983"/>
                    <a:pt x="2852" y="15885"/>
                  </a:cubicBezTo>
                  <a:lnTo>
                    <a:pt x="2852" y="15688"/>
                  </a:lnTo>
                  <a:cubicBezTo>
                    <a:pt x="2852" y="15688"/>
                    <a:pt x="2975" y="15688"/>
                    <a:pt x="3074" y="15590"/>
                  </a:cubicBezTo>
                  <a:lnTo>
                    <a:pt x="3074" y="15467"/>
                  </a:lnTo>
                  <a:cubicBezTo>
                    <a:pt x="3046" y="15439"/>
                    <a:pt x="3016" y="15427"/>
                    <a:pt x="2985" y="15427"/>
                  </a:cubicBezTo>
                  <a:cubicBezTo>
                    <a:pt x="2907" y="15427"/>
                    <a:pt x="2824" y="15502"/>
                    <a:pt x="2754" y="15590"/>
                  </a:cubicBezTo>
                  <a:cubicBezTo>
                    <a:pt x="2656" y="15590"/>
                    <a:pt x="2459" y="15688"/>
                    <a:pt x="2361" y="15688"/>
                  </a:cubicBezTo>
                  <a:cubicBezTo>
                    <a:pt x="2361" y="15270"/>
                    <a:pt x="2754" y="15074"/>
                    <a:pt x="2656" y="14754"/>
                  </a:cubicBezTo>
                  <a:cubicBezTo>
                    <a:pt x="3074" y="14360"/>
                    <a:pt x="3369" y="13942"/>
                    <a:pt x="3689" y="13426"/>
                  </a:cubicBezTo>
                  <a:cubicBezTo>
                    <a:pt x="3689" y="13426"/>
                    <a:pt x="3590" y="13328"/>
                    <a:pt x="3467" y="13328"/>
                  </a:cubicBezTo>
                  <a:cubicBezTo>
                    <a:pt x="3885" y="12615"/>
                    <a:pt x="4500" y="12098"/>
                    <a:pt x="4918" y="11385"/>
                  </a:cubicBezTo>
                  <a:cubicBezTo>
                    <a:pt x="5115" y="11164"/>
                    <a:pt x="5311" y="10967"/>
                    <a:pt x="5533" y="10770"/>
                  </a:cubicBezTo>
                  <a:cubicBezTo>
                    <a:pt x="5729" y="10451"/>
                    <a:pt x="5926" y="10254"/>
                    <a:pt x="6147" y="10057"/>
                  </a:cubicBezTo>
                  <a:cubicBezTo>
                    <a:pt x="6344" y="10156"/>
                    <a:pt x="6443" y="10254"/>
                    <a:pt x="6664" y="10352"/>
                  </a:cubicBezTo>
                  <a:lnTo>
                    <a:pt x="6541" y="10451"/>
                  </a:lnTo>
                  <a:cubicBezTo>
                    <a:pt x="6664" y="10549"/>
                    <a:pt x="6762" y="10672"/>
                    <a:pt x="6861" y="10770"/>
                  </a:cubicBezTo>
                  <a:cubicBezTo>
                    <a:pt x="6861" y="10549"/>
                    <a:pt x="6762" y="10352"/>
                    <a:pt x="6861" y="10156"/>
                  </a:cubicBezTo>
                  <a:cubicBezTo>
                    <a:pt x="6959" y="10352"/>
                    <a:pt x="7057" y="10451"/>
                    <a:pt x="7156" y="10672"/>
                  </a:cubicBezTo>
                  <a:cubicBezTo>
                    <a:pt x="7156" y="10770"/>
                    <a:pt x="7057" y="10869"/>
                    <a:pt x="7057" y="10967"/>
                  </a:cubicBezTo>
                  <a:cubicBezTo>
                    <a:pt x="7168" y="10869"/>
                    <a:pt x="7248" y="10844"/>
                    <a:pt x="7312" y="10844"/>
                  </a:cubicBezTo>
                  <a:cubicBezTo>
                    <a:pt x="7377" y="10844"/>
                    <a:pt x="7426" y="10869"/>
                    <a:pt x="7475" y="10869"/>
                  </a:cubicBezTo>
                  <a:lnTo>
                    <a:pt x="7770" y="11164"/>
                  </a:lnTo>
                  <a:cubicBezTo>
                    <a:pt x="7770" y="11385"/>
                    <a:pt x="7992" y="11582"/>
                    <a:pt x="8188" y="11680"/>
                  </a:cubicBezTo>
                  <a:cubicBezTo>
                    <a:pt x="8188" y="12000"/>
                    <a:pt x="8508" y="12197"/>
                    <a:pt x="8705" y="12516"/>
                  </a:cubicBezTo>
                  <a:lnTo>
                    <a:pt x="8385" y="12516"/>
                  </a:lnTo>
                  <a:cubicBezTo>
                    <a:pt x="8287" y="12295"/>
                    <a:pt x="8188" y="12197"/>
                    <a:pt x="8090" y="12000"/>
                  </a:cubicBezTo>
                  <a:lnTo>
                    <a:pt x="7893" y="12000"/>
                  </a:lnTo>
                  <a:lnTo>
                    <a:pt x="7893" y="12197"/>
                  </a:lnTo>
                  <a:cubicBezTo>
                    <a:pt x="8090" y="12393"/>
                    <a:pt x="8385" y="12615"/>
                    <a:pt x="8508" y="13008"/>
                  </a:cubicBezTo>
                  <a:cubicBezTo>
                    <a:pt x="8385" y="13131"/>
                    <a:pt x="8385" y="13131"/>
                    <a:pt x="8287" y="13229"/>
                  </a:cubicBezTo>
                  <a:cubicBezTo>
                    <a:pt x="8508" y="13328"/>
                    <a:pt x="8606" y="13328"/>
                    <a:pt x="8705" y="13328"/>
                  </a:cubicBezTo>
                  <a:cubicBezTo>
                    <a:pt x="8705" y="13426"/>
                    <a:pt x="8803" y="13524"/>
                    <a:pt x="8803" y="13623"/>
                  </a:cubicBezTo>
                  <a:lnTo>
                    <a:pt x="8705" y="13746"/>
                  </a:lnTo>
                  <a:cubicBezTo>
                    <a:pt x="8705" y="14238"/>
                    <a:pt x="9123" y="14360"/>
                    <a:pt x="9319" y="14557"/>
                  </a:cubicBezTo>
                  <a:cubicBezTo>
                    <a:pt x="9516" y="14754"/>
                    <a:pt x="9737" y="14852"/>
                    <a:pt x="9934" y="14975"/>
                  </a:cubicBezTo>
                  <a:cubicBezTo>
                    <a:pt x="10033" y="14852"/>
                    <a:pt x="10131" y="14754"/>
                    <a:pt x="10229" y="14656"/>
                  </a:cubicBezTo>
                  <a:cubicBezTo>
                    <a:pt x="10352" y="14557"/>
                    <a:pt x="10451" y="14557"/>
                    <a:pt x="10549" y="14459"/>
                  </a:cubicBezTo>
                  <a:cubicBezTo>
                    <a:pt x="10549" y="14360"/>
                    <a:pt x="10549" y="14139"/>
                    <a:pt x="10451" y="13942"/>
                  </a:cubicBezTo>
                  <a:lnTo>
                    <a:pt x="10451" y="13942"/>
                  </a:lnTo>
                  <a:cubicBezTo>
                    <a:pt x="10549" y="14041"/>
                    <a:pt x="10647" y="14041"/>
                    <a:pt x="10647" y="14139"/>
                  </a:cubicBezTo>
                  <a:lnTo>
                    <a:pt x="10647" y="14238"/>
                  </a:lnTo>
                  <a:cubicBezTo>
                    <a:pt x="10647" y="14459"/>
                    <a:pt x="10844" y="14557"/>
                    <a:pt x="10967" y="14557"/>
                  </a:cubicBezTo>
                  <a:cubicBezTo>
                    <a:pt x="11164" y="14360"/>
                    <a:pt x="11262" y="14238"/>
                    <a:pt x="11360" y="14041"/>
                  </a:cubicBezTo>
                  <a:lnTo>
                    <a:pt x="11360" y="13746"/>
                  </a:lnTo>
                  <a:cubicBezTo>
                    <a:pt x="11459" y="13623"/>
                    <a:pt x="11360" y="13426"/>
                    <a:pt x="11459" y="13229"/>
                  </a:cubicBezTo>
                  <a:cubicBezTo>
                    <a:pt x="11582" y="13131"/>
                    <a:pt x="11680" y="13008"/>
                    <a:pt x="11778" y="12811"/>
                  </a:cubicBezTo>
                  <a:cubicBezTo>
                    <a:pt x="11877" y="12516"/>
                    <a:pt x="11778" y="12197"/>
                    <a:pt x="11680" y="11902"/>
                  </a:cubicBezTo>
                  <a:cubicBezTo>
                    <a:pt x="11582" y="11902"/>
                    <a:pt x="11459" y="11779"/>
                    <a:pt x="11459" y="11680"/>
                  </a:cubicBezTo>
                  <a:cubicBezTo>
                    <a:pt x="11459" y="11385"/>
                    <a:pt x="11262" y="11287"/>
                    <a:pt x="11164" y="11164"/>
                  </a:cubicBezTo>
                  <a:cubicBezTo>
                    <a:pt x="10967" y="10869"/>
                    <a:pt x="10967" y="10770"/>
                    <a:pt x="10746" y="10549"/>
                  </a:cubicBezTo>
                  <a:lnTo>
                    <a:pt x="10746" y="10967"/>
                  </a:lnTo>
                  <a:cubicBezTo>
                    <a:pt x="10746" y="10967"/>
                    <a:pt x="10746" y="11009"/>
                    <a:pt x="10772" y="11064"/>
                  </a:cubicBezTo>
                  <a:lnTo>
                    <a:pt x="10772" y="11064"/>
                  </a:lnTo>
                  <a:cubicBezTo>
                    <a:pt x="10601" y="10843"/>
                    <a:pt x="10439" y="10744"/>
                    <a:pt x="10352" y="10549"/>
                  </a:cubicBezTo>
                  <a:lnTo>
                    <a:pt x="10033" y="10549"/>
                  </a:lnTo>
                  <a:cubicBezTo>
                    <a:pt x="10033" y="10451"/>
                    <a:pt x="9934" y="10352"/>
                    <a:pt x="9934" y="10254"/>
                  </a:cubicBezTo>
                  <a:lnTo>
                    <a:pt x="10033" y="10156"/>
                  </a:lnTo>
                  <a:lnTo>
                    <a:pt x="9615" y="9738"/>
                  </a:lnTo>
                  <a:cubicBezTo>
                    <a:pt x="9615" y="9738"/>
                    <a:pt x="9516" y="9738"/>
                    <a:pt x="9418" y="9836"/>
                  </a:cubicBezTo>
                  <a:cubicBezTo>
                    <a:pt x="9221" y="9443"/>
                    <a:pt x="9000" y="9123"/>
                    <a:pt x="8803" y="8705"/>
                  </a:cubicBezTo>
                  <a:lnTo>
                    <a:pt x="8803" y="8607"/>
                  </a:lnTo>
                  <a:cubicBezTo>
                    <a:pt x="8705" y="8607"/>
                    <a:pt x="8705" y="8508"/>
                    <a:pt x="8606" y="8508"/>
                  </a:cubicBezTo>
                  <a:cubicBezTo>
                    <a:pt x="8803" y="8410"/>
                    <a:pt x="8901" y="8410"/>
                    <a:pt x="9123" y="8410"/>
                  </a:cubicBezTo>
                  <a:cubicBezTo>
                    <a:pt x="9418" y="7894"/>
                    <a:pt x="9836" y="7598"/>
                    <a:pt x="10131" y="7180"/>
                  </a:cubicBezTo>
                  <a:cubicBezTo>
                    <a:pt x="10131" y="7082"/>
                    <a:pt x="10033" y="7082"/>
                    <a:pt x="10033" y="7082"/>
                  </a:cubicBezTo>
                  <a:cubicBezTo>
                    <a:pt x="9934" y="7377"/>
                    <a:pt x="9737" y="7476"/>
                    <a:pt x="9516" y="7598"/>
                  </a:cubicBezTo>
                  <a:cubicBezTo>
                    <a:pt x="9319" y="7795"/>
                    <a:pt x="9221" y="7992"/>
                    <a:pt x="9000" y="8213"/>
                  </a:cubicBezTo>
                  <a:lnTo>
                    <a:pt x="8901" y="8213"/>
                  </a:lnTo>
                  <a:cubicBezTo>
                    <a:pt x="8901" y="8090"/>
                    <a:pt x="8901" y="8090"/>
                    <a:pt x="8803" y="7992"/>
                  </a:cubicBezTo>
                  <a:cubicBezTo>
                    <a:pt x="8901" y="7894"/>
                    <a:pt x="9000" y="7795"/>
                    <a:pt x="9123" y="7795"/>
                  </a:cubicBezTo>
                  <a:cubicBezTo>
                    <a:pt x="9615" y="7598"/>
                    <a:pt x="9836" y="7082"/>
                    <a:pt x="10131" y="6664"/>
                  </a:cubicBezTo>
                  <a:cubicBezTo>
                    <a:pt x="10229" y="6369"/>
                    <a:pt x="10549" y="6246"/>
                    <a:pt x="10746" y="5951"/>
                  </a:cubicBezTo>
                  <a:cubicBezTo>
                    <a:pt x="10844" y="5853"/>
                    <a:pt x="11065" y="5631"/>
                    <a:pt x="11164" y="5435"/>
                  </a:cubicBezTo>
                  <a:cubicBezTo>
                    <a:pt x="11262" y="5336"/>
                    <a:pt x="11262" y="5238"/>
                    <a:pt x="11262" y="5238"/>
                  </a:cubicBezTo>
                  <a:cubicBezTo>
                    <a:pt x="11164" y="5238"/>
                    <a:pt x="10967" y="5336"/>
                    <a:pt x="10844" y="5435"/>
                  </a:cubicBezTo>
                  <a:cubicBezTo>
                    <a:pt x="10647" y="5533"/>
                    <a:pt x="10746" y="5533"/>
                    <a:pt x="10549" y="5533"/>
                  </a:cubicBezTo>
                  <a:cubicBezTo>
                    <a:pt x="10746" y="5336"/>
                    <a:pt x="10844" y="5017"/>
                    <a:pt x="11164" y="4820"/>
                  </a:cubicBezTo>
                  <a:lnTo>
                    <a:pt x="11164" y="4722"/>
                  </a:lnTo>
                  <a:cubicBezTo>
                    <a:pt x="11164" y="4722"/>
                    <a:pt x="11065" y="4722"/>
                    <a:pt x="10967" y="4623"/>
                  </a:cubicBezTo>
                  <a:cubicBezTo>
                    <a:pt x="11262" y="4525"/>
                    <a:pt x="11262" y="4402"/>
                    <a:pt x="11262" y="4205"/>
                  </a:cubicBezTo>
                  <a:lnTo>
                    <a:pt x="11582" y="3910"/>
                  </a:lnTo>
                  <a:cubicBezTo>
                    <a:pt x="11582" y="3787"/>
                    <a:pt x="11459" y="3787"/>
                    <a:pt x="11459" y="3787"/>
                  </a:cubicBezTo>
                  <a:cubicBezTo>
                    <a:pt x="11582" y="3689"/>
                    <a:pt x="11680" y="3689"/>
                    <a:pt x="11778" y="3590"/>
                  </a:cubicBezTo>
                  <a:lnTo>
                    <a:pt x="11975" y="3590"/>
                  </a:lnTo>
                  <a:cubicBezTo>
                    <a:pt x="12073" y="3394"/>
                    <a:pt x="12196" y="3172"/>
                    <a:pt x="12073" y="3074"/>
                  </a:cubicBezTo>
                  <a:cubicBezTo>
                    <a:pt x="11975" y="2877"/>
                    <a:pt x="12196" y="2681"/>
                    <a:pt x="11975" y="2558"/>
                  </a:cubicBezTo>
                  <a:cubicBezTo>
                    <a:pt x="11778" y="2459"/>
                    <a:pt x="11680" y="2164"/>
                    <a:pt x="11877" y="2066"/>
                  </a:cubicBezTo>
                  <a:cubicBezTo>
                    <a:pt x="11877" y="1943"/>
                    <a:pt x="11778" y="1845"/>
                    <a:pt x="11778" y="1845"/>
                  </a:cubicBezTo>
                  <a:lnTo>
                    <a:pt x="11680" y="1943"/>
                  </a:lnTo>
                  <a:cubicBezTo>
                    <a:pt x="11582" y="1648"/>
                    <a:pt x="11582" y="1328"/>
                    <a:pt x="11459" y="1033"/>
                  </a:cubicBezTo>
                  <a:cubicBezTo>
                    <a:pt x="11262" y="1033"/>
                    <a:pt x="11164" y="1132"/>
                    <a:pt x="11065" y="1132"/>
                  </a:cubicBezTo>
                  <a:lnTo>
                    <a:pt x="11065" y="517"/>
                  </a:lnTo>
                  <a:lnTo>
                    <a:pt x="10844" y="517"/>
                  </a:lnTo>
                  <a:cubicBezTo>
                    <a:pt x="10746" y="320"/>
                    <a:pt x="10746" y="222"/>
                    <a:pt x="10549" y="222"/>
                  </a:cubicBezTo>
                  <a:cubicBezTo>
                    <a:pt x="10451" y="418"/>
                    <a:pt x="10451" y="517"/>
                    <a:pt x="10451" y="714"/>
                  </a:cubicBezTo>
                  <a:lnTo>
                    <a:pt x="10229" y="714"/>
                  </a:lnTo>
                  <a:cubicBezTo>
                    <a:pt x="10352" y="517"/>
                    <a:pt x="10352" y="320"/>
                    <a:pt x="10352" y="99"/>
                  </a:cubicBezTo>
                  <a:cubicBezTo>
                    <a:pt x="10229" y="99"/>
                    <a:pt x="10229" y="222"/>
                    <a:pt x="10131" y="222"/>
                  </a:cubicBezTo>
                  <a:cubicBezTo>
                    <a:pt x="10131" y="99"/>
                    <a:pt x="10229" y="0"/>
                    <a:pt x="10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837800" y="2343875"/>
              <a:ext cx="335650" cy="489350"/>
            </a:xfrm>
            <a:custGeom>
              <a:avLst/>
              <a:gdLst/>
              <a:ahLst/>
              <a:cxnLst/>
              <a:rect l="l" t="t" r="r" b="b"/>
              <a:pathLst>
                <a:path w="13426" h="19574" extrusionOk="0">
                  <a:moveTo>
                    <a:pt x="8926" y="8804"/>
                  </a:moveTo>
                  <a:lnTo>
                    <a:pt x="8926" y="8804"/>
                  </a:lnTo>
                  <a:cubicBezTo>
                    <a:pt x="8705" y="9123"/>
                    <a:pt x="8508" y="9320"/>
                    <a:pt x="8213" y="9517"/>
                  </a:cubicBezTo>
                  <a:cubicBezTo>
                    <a:pt x="8213" y="9517"/>
                    <a:pt x="8213" y="9418"/>
                    <a:pt x="8090" y="9418"/>
                  </a:cubicBezTo>
                  <a:cubicBezTo>
                    <a:pt x="8410" y="9222"/>
                    <a:pt x="8607" y="9000"/>
                    <a:pt x="8926" y="8804"/>
                  </a:cubicBezTo>
                  <a:close/>
                  <a:moveTo>
                    <a:pt x="8607" y="10033"/>
                  </a:moveTo>
                  <a:cubicBezTo>
                    <a:pt x="8631" y="10033"/>
                    <a:pt x="8653" y="10034"/>
                    <a:pt x="8675" y="10037"/>
                  </a:cubicBezTo>
                  <a:lnTo>
                    <a:pt x="8675" y="10037"/>
                  </a:lnTo>
                  <a:cubicBezTo>
                    <a:pt x="8660" y="10033"/>
                    <a:pt x="8639" y="10033"/>
                    <a:pt x="8607" y="10033"/>
                  </a:cubicBezTo>
                  <a:close/>
                  <a:moveTo>
                    <a:pt x="10770" y="1"/>
                  </a:moveTo>
                  <a:cubicBezTo>
                    <a:pt x="10672" y="198"/>
                    <a:pt x="10549" y="394"/>
                    <a:pt x="10549" y="517"/>
                  </a:cubicBezTo>
                  <a:cubicBezTo>
                    <a:pt x="10549" y="517"/>
                    <a:pt x="10549" y="616"/>
                    <a:pt x="10672" y="616"/>
                  </a:cubicBezTo>
                  <a:cubicBezTo>
                    <a:pt x="10549" y="812"/>
                    <a:pt x="10451" y="1009"/>
                    <a:pt x="10451" y="1132"/>
                  </a:cubicBezTo>
                  <a:cubicBezTo>
                    <a:pt x="10156" y="1427"/>
                    <a:pt x="9934" y="1624"/>
                    <a:pt x="9738" y="2042"/>
                  </a:cubicBezTo>
                  <a:cubicBezTo>
                    <a:pt x="9443" y="2238"/>
                    <a:pt x="9221" y="2656"/>
                    <a:pt x="9025" y="2976"/>
                  </a:cubicBezTo>
                  <a:lnTo>
                    <a:pt x="9123" y="2976"/>
                  </a:lnTo>
                  <a:cubicBezTo>
                    <a:pt x="9025" y="3173"/>
                    <a:pt x="9025" y="3370"/>
                    <a:pt x="8926" y="3468"/>
                  </a:cubicBezTo>
                  <a:cubicBezTo>
                    <a:pt x="8828" y="3591"/>
                    <a:pt x="8607" y="3689"/>
                    <a:pt x="8410" y="3886"/>
                  </a:cubicBezTo>
                  <a:cubicBezTo>
                    <a:pt x="8508" y="3886"/>
                    <a:pt x="8607" y="3886"/>
                    <a:pt x="8607" y="3984"/>
                  </a:cubicBezTo>
                  <a:cubicBezTo>
                    <a:pt x="8607" y="3984"/>
                    <a:pt x="8607" y="4083"/>
                    <a:pt x="8508" y="4083"/>
                  </a:cubicBezTo>
                  <a:cubicBezTo>
                    <a:pt x="8311" y="4304"/>
                    <a:pt x="8090" y="4599"/>
                    <a:pt x="8090" y="4919"/>
                  </a:cubicBezTo>
                  <a:cubicBezTo>
                    <a:pt x="8090" y="5017"/>
                    <a:pt x="7795" y="5115"/>
                    <a:pt x="7893" y="5312"/>
                  </a:cubicBezTo>
                  <a:cubicBezTo>
                    <a:pt x="7697" y="5435"/>
                    <a:pt x="7598" y="5435"/>
                    <a:pt x="7598" y="5435"/>
                  </a:cubicBezTo>
                  <a:cubicBezTo>
                    <a:pt x="7475" y="5730"/>
                    <a:pt x="7475" y="5828"/>
                    <a:pt x="7377" y="6050"/>
                  </a:cubicBezTo>
                  <a:cubicBezTo>
                    <a:pt x="7279" y="6050"/>
                    <a:pt x="7180" y="6050"/>
                    <a:pt x="7180" y="5927"/>
                  </a:cubicBezTo>
                  <a:lnTo>
                    <a:pt x="7180" y="5730"/>
                  </a:lnTo>
                  <a:cubicBezTo>
                    <a:pt x="7082" y="5730"/>
                    <a:pt x="6984" y="5730"/>
                    <a:pt x="6984" y="5632"/>
                  </a:cubicBezTo>
                  <a:cubicBezTo>
                    <a:pt x="6984" y="5435"/>
                    <a:pt x="6664" y="5435"/>
                    <a:pt x="6664" y="5115"/>
                  </a:cubicBezTo>
                  <a:cubicBezTo>
                    <a:pt x="6566" y="5017"/>
                    <a:pt x="6467" y="4820"/>
                    <a:pt x="6369" y="4697"/>
                  </a:cubicBezTo>
                  <a:cubicBezTo>
                    <a:pt x="6369" y="4599"/>
                    <a:pt x="6246" y="4501"/>
                    <a:pt x="6246" y="4501"/>
                  </a:cubicBezTo>
                  <a:cubicBezTo>
                    <a:pt x="6049" y="4402"/>
                    <a:pt x="5951" y="4304"/>
                    <a:pt x="5853" y="4083"/>
                  </a:cubicBezTo>
                  <a:cubicBezTo>
                    <a:pt x="5951" y="4083"/>
                    <a:pt x="6049" y="4083"/>
                    <a:pt x="6148" y="4206"/>
                  </a:cubicBezTo>
                  <a:cubicBezTo>
                    <a:pt x="6049" y="3984"/>
                    <a:pt x="5951" y="3788"/>
                    <a:pt x="5853" y="3591"/>
                  </a:cubicBezTo>
                  <a:lnTo>
                    <a:pt x="5631" y="3591"/>
                  </a:lnTo>
                  <a:cubicBezTo>
                    <a:pt x="5376" y="3314"/>
                    <a:pt x="5101" y="3055"/>
                    <a:pt x="4713" y="3055"/>
                  </a:cubicBezTo>
                  <a:cubicBezTo>
                    <a:pt x="4653" y="3055"/>
                    <a:pt x="4590" y="3061"/>
                    <a:pt x="4525" y="3074"/>
                  </a:cubicBezTo>
                  <a:cubicBezTo>
                    <a:pt x="4525" y="2976"/>
                    <a:pt x="4525" y="2853"/>
                    <a:pt x="4402" y="2755"/>
                  </a:cubicBezTo>
                  <a:lnTo>
                    <a:pt x="4107" y="2755"/>
                  </a:lnTo>
                  <a:cubicBezTo>
                    <a:pt x="4008" y="2656"/>
                    <a:pt x="3910" y="2558"/>
                    <a:pt x="3910" y="2460"/>
                  </a:cubicBezTo>
                  <a:cubicBezTo>
                    <a:pt x="3689" y="2460"/>
                    <a:pt x="3689" y="2558"/>
                    <a:pt x="3590" y="2558"/>
                  </a:cubicBezTo>
                  <a:cubicBezTo>
                    <a:pt x="3590" y="2460"/>
                    <a:pt x="3492" y="2361"/>
                    <a:pt x="3492" y="2238"/>
                  </a:cubicBezTo>
                  <a:lnTo>
                    <a:pt x="3172" y="2238"/>
                  </a:lnTo>
                  <a:cubicBezTo>
                    <a:pt x="3172" y="2361"/>
                    <a:pt x="3074" y="2361"/>
                    <a:pt x="3074" y="2460"/>
                  </a:cubicBezTo>
                  <a:cubicBezTo>
                    <a:pt x="2976" y="2558"/>
                    <a:pt x="2976" y="2656"/>
                    <a:pt x="2877" y="2656"/>
                  </a:cubicBezTo>
                  <a:cubicBezTo>
                    <a:pt x="2840" y="2675"/>
                    <a:pt x="2805" y="2683"/>
                    <a:pt x="2772" y="2683"/>
                  </a:cubicBezTo>
                  <a:cubicBezTo>
                    <a:pt x="2634" y="2683"/>
                    <a:pt x="2539" y="2539"/>
                    <a:pt x="2459" y="2460"/>
                  </a:cubicBezTo>
                  <a:cubicBezTo>
                    <a:pt x="2459" y="2558"/>
                    <a:pt x="2361" y="2755"/>
                    <a:pt x="2361" y="2853"/>
                  </a:cubicBezTo>
                  <a:cubicBezTo>
                    <a:pt x="2558" y="3074"/>
                    <a:pt x="2361" y="3271"/>
                    <a:pt x="2361" y="3370"/>
                  </a:cubicBezTo>
                  <a:cubicBezTo>
                    <a:pt x="2459" y="3591"/>
                    <a:pt x="2558" y="3689"/>
                    <a:pt x="2558" y="3788"/>
                  </a:cubicBezTo>
                  <a:cubicBezTo>
                    <a:pt x="2681" y="4083"/>
                    <a:pt x="2681" y="4402"/>
                    <a:pt x="2779" y="4697"/>
                  </a:cubicBezTo>
                  <a:cubicBezTo>
                    <a:pt x="2877" y="5115"/>
                    <a:pt x="2976" y="5435"/>
                    <a:pt x="3172" y="5828"/>
                  </a:cubicBezTo>
                  <a:cubicBezTo>
                    <a:pt x="3172" y="5927"/>
                    <a:pt x="3295" y="6050"/>
                    <a:pt x="3295" y="6148"/>
                  </a:cubicBezTo>
                  <a:cubicBezTo>
                    <a:pt x="3295" y="6148"/>
                    <a:pt x="3295" y="6050"/>
                    <a:pt x="3394" y="6050"/>
                  </a:cubicBezTo>
                  <a:lnTo>
                    <a:pt x="3394" y="5730"/>
                  </a:lnTo>
                  <a:cubicBezTo>
                    <a:pt x="3492" y="6050"/>
                    <a:pt x="3689" y="6246"/>
                    <a:pt x="3910" y="6542"/>
                  </a:cubicBezTo>
                  <a:cubicBezTo>
                    <a:pt x="4008" y="6861"/>
                    <a:pt x="4205" y="7156"/>
                    <a:pt x="4303" y="7378"/>
                  </a:cubicBezTo>
                  <a:cubicBezTo>
                    <a:pt x="4402" y="7476"/>
                    <a:pt x="4525" y="7476"/>
                    <a:pt x="4623" y="7476"/>
                  </a:cubicBezTo>
                  <a:cubicBezTo>
                    <a:pt x="4623" y="7574"/>
                    <a:pt x="4525" y="7673"/>
                    <a:pt x="4525" y="7894"/>
                  </a:cubicBezTo>
                  <a:cubicBezTo>
                    <a:pt x="4623" y="7771"/>
                    <a:pt x="4623" y="7771"/>
                    <a:pt x="4721" y="7771"/>
                  </a:cubicBezTo>
                  <a:cubicBezTo>
                    <a:pt x="4721" y="7771"/>
                    <a:pt x="4820" y="7894"/>
                    <a:pt x="4820" y="7992"/>
                  </a:cubicBezTo>
                  <a:lnTo>
                    <a:pt x="5017" y="7992"/>
                  </a:lnTo>
                  <a:cubicBezTo>
                    <a:pt x="5139" y="8189"/>
                    <a:pt x="5238" y="8386"/>
                    <a:pt x="5336" y="8607"/>
                  </a:cubicBezTo>
                  <a:cubicBezTo>
                    <a:pt x="5238" y="8607"/>
                    <a:pt x="5238" y="8705"/>
                    <a:pt x="5238" y="8705"/>
                  </a:cubicBezTo>
                  <a:cubicBezTo>
                    <a:pt x="4918" y="9222"/>
                    <a:pt x="4721" y="9615"/>
                    <a:pt x="4402" y="10033"/>
                  </a:cubicBezTo>
                  <a:cubicBezTo>
                    <a:pt x="4303" y="10132"/>
                    <a:pt x="4303" y="10230"/>
                    <a:pt x="4205" y="10230"/>
                  </a:cubicBezTo>
                  <a:cubicBezTo>
                    <a:pt x="3787" y="10550"/>
                    <a:pt x="3590" y="11066"/>
                    <a:pt x="3394" y="11459"/>
                  </a:cubicBezTo>
                  <a:cubicBezTo>
                    <a:pt x="3295" y="11681"/>
                    <a:pt x="3074" y="11779"/>
                    <a:pt x="2976" y="11976"/>
                  </a:cubicBezTo>
                  <a:cubicBezTo>
                    <a:pt x="2877" y="12074"/>
                    <a:pt x="2779" y="12197"/>
                    <a:pt x="2681" y="12295"/>
                  </a:cubicBezTo>
                  <a:cubicBezTo>
                    <a:pt x="2681" y="12394"/>
                    <a:pt x="2558" y="12492"/>
                    <a:pt x="2459" y="12590"/>
                  </a:cubicBezTo>
                  <a:cubicBezTo>
                    <a:pt x="2361" y="12812"/>
                    <a:pt x="2164" y="13008"/>
                    <a:pt x="2066" y="13205"/>
                  </a:cubicBezTo>
                  <a:cubicBezTo>
                    <a:pt x="1845" y="13426"/>
                    <a:pt x="1648" y="13722"/>
                    <a:pt x="1451" y="14041"/>
                  </a:cubicBezTo>
                  <a:cubicBezTo>
                    <a:pt x="1328" y="14041"/>
                    <a:pt x="1451" y="14140"/>
                    <a:pt x="1451" y="14140"/>
                  </a:cubicBezTo>
                  <a:cubicBezTo>
                    <a:pt x="1451" y="14140"/>
                    <a:pt x="1451" y="14096"/>
                    <a:pt x="1480" y="14096"/>
                  </a:cubicBezTo>
                  <a:cubicBezTo>
                    <a:pt x="1495" y="14096"/>
                    <a:pt x="1517" y="14107"/>
                    <a:pt x="1549" y="14140"/>
                  </a:cubicBezTo>
                  <a:lnTo>
                    <a:pt x="1549" y="14238"/>
                  </a:lnTo>
                  <a:cubicBezTo>
                    <a:pt x="1328" y="14435"/>
                    <a:pt x="1230" y="14754"/>
                    <a:pt x="1230" y="15049"/>
                  </a:cubicBezTo>
                  <a:cubicBezTo>
                    <a:pt x="1230" y="15148"/>
                    <a:pt x="1131" y="15271"/>
                    <a:pt x="1033" y="15369"/>
                  </a:cubicBezTo>
                  <a:lnTo>
                    <a:pt x="713" y="15369"/>
                  </a:lnTo>
                  <a:cubicBezTo>
                    <a:pt x="713" y="15467"/>
                    <a:pt x="713" y="15566"/>
                    <a:pt x="615" y="15664"/>
                  </a:cubicBezTo>
                  <a:cubicBezTo>
                    <a:pt x="418" y="15762"/>
                    <a:pt x="418" y="15885"/>
                    <a:pt x="418" y="16082"/>
                  </a:cubicBezTo>
                  <a:cubicBezTo>
                    <a:pt x="320" y="16279"/>
                    <a:pt x="99" y="16500"/>
                    <a:pt x="320" y="16795"/>
                  </a:cubicBezTo>
                  <a:cubicBezTo>
                    <a:pt x="222" y="16894"/>
                    <a:pt x="222" y="16894"/>
                    <a:pt x="99" y="16894"/>
                  </a:cubicBezTo>
                  <a:cubicBezTo>
                    <a:pt x="99" y="17115"/>
                    <a:pt x="222" y="17213"/>
                    <a:pt x="222" y="17312"/>
                  </a:cubicBezTo>
                  <a:cubicBezTo>
                    <a:pt x="0" y="17828"/>
                    <a:pt x="0" y="18344"/>
                    <a:pt x="0" y="18836"/>
                  </a:cubicBezTo>
                  <a:cubicBezTo>
                    <a:pt x="99" y="19057"/>
                    <a:pt x="99" y="19254"/>
                    <a:pt x="99" y="19451"/>
                  </a:cubicBezTo>
                  <a:lnTo>
                    <a:pt x="222" y="19574"/>
                  </a:lnTo>
                  <a:cubicBezTo>
                    <a:pt x="320" y="19254"/>
                    <a:pt x="418" y="18959"/>
                    <a:pt x="517" y="18541"/>
                  </a:cubicBezTo>
                  <a:cubicBezTo>
                    <a:pt x="517" y="18738"/>
                    <a:pt x="517" y="18738"/>
                    <a:pt x="615" y="18836"/>
                  </a:cubicBezTo>
                  <a:cubicBezTo>
                    <a:pt x="615" y="18639"/>
                    <a:pt x="713" y="18541"/>
                    <a:pt x="713" y="18344"/>
                  </a:cubicBezTo>
                  <a:cubicBezTo>
                    <a:pt x="836" y="18025"/>
                    <a:pt x="836" y="17730"/>
                    <a:pt x="1033" y="17410"/>
                  </a:cubicBezTo>
                  <a:cubicBezTo>
                    <a:pt x="1131" y="17312"/>
                    <a:pt x="1131" y="17213"/>
                    <a:pt x="1131" y="17115"/>
                  </a:cubicBezTo>
                  <a:lnTo>
                    <a:pt x="1131" y="16992"/>
                  </a:lnTo>
                  <a:cubicBezTo>
                    <a:pt x="1230" y="16795"/>
                    <a:pt x="1230" y="16598"/>
                    <a:pt x="1328" y="16377"/>
                  </a:cubicBezTo>
                  <a:cubicBezTo>
                    <a:pt x="1328" y="16377"/>
                    <a:pt x="1451" y="16279"/>
                    <a:pt x="1549" y="16279"/>
                  </a:cubicBezTo>
                  <a:cubicBezTo>
                    <a:pt x="1451" y="16180"/>
                    <a:pt x="1451" y="16180"/>
                    <a:pt x="1451" y="16082"/>
                  </a:cubicBezTo>
                  <a:cubicBezTo>
                    <a:pt x="1549" y="15885"/>
                    <a:pt x="1746" y="15664"/>
                    <a:pt x="1845" y="15467"/>
                  </a:cubicBezTo>
                  <a:cubicBezTo>
                    <a:pt x="2066" y="15271"/>
                    <a:pt x="2164" y="15049"/>
                    <a:pt x="2361" y="14853"/>
                  </a:cubicBezTo>
                  <a:cubicBezTo>
                    <a:pt x="2558" y="14656"/>
                    <a:pt x="2459" y="14336"/>
                    <a:pt x="2779" y="14140"/>
                  </a:cubicBezTo>
                  <a:lnTo>
                    <a:pt x="3172" y="14140"/>
                  </a:lnTo>
                  <a:cubicBezTo>
                    <a:pt x="3074" y="14140"/>
                    <a:pt x="2976" y="14041"/>
                    <a:pt x="2877" y="14041"/>
                  </a:cubicBezTo>
                  <a:cubicBezTo>
                    <a:pt x="3074" y="13820"/>
                    <a:pt x="3172" y="13722"/>
                    <a:pt x="3394" y="13623"/>
                  </a:cubicBezTo>
                  <a:lnTo>
                    <a:pt x="3394" y="13426"/>
                  </a:lnTo>
                  <a:cubicBezTo>
                    <a:pt x="3689" y="13107"/>
                    <a:pt x="3787" y="12689"/>
                    <a:pt x="4107" y="12492"/>
                  </a:cubicBezTo>
                  <a:cubicBezTo>
                    <a:pt x="4303" y="12295"/>
                    <a:pt x="4525" y="12197"/>
                    <a:pt x="4820" y="12074"/>
                  </a:cubicBezTo>
                  <a:cubicBezTo>
                    <a:pt x="4820" y="12074"/>
                    <a:pt x="5017" y="11976"/>
                    <a:pt x="4918" y="11779"/>
                  </a:cubicBezTo>
                  <a:lnTo>
                    <a:pt x="4918" y="11779"/>
                  </a:lnTo>
                  <a:cubicBezTo>
                    <a:pt x="4721" y="11877"/>
                    <a:pt x="4525" y="11976"/>
                    <a:pt x="4402" y="12074"/>
                  </a:cubicBezTo>
                  <a:cubicBezTo>
                    <a:pt x="4402" y="11877"/>
                    <a:pt x="4525" y="11779"/>
                    <a:pt x="4623" y="11681"/>
                  </a:cubicBezTo>
                  <a:cubicBezTo>
                    <a:pt x="4721" y="11582"/>
                    <a:pt x="4820" y="11361"/>
                    <a:pt x="4918" y="11361"/>
                  </a:cubicBezTo>
                  <a:cubicBezTo>
                    <a:pt x="5017" y="11164"/>
                    <a:pt x="5238" y="11263"/>
                    <a:pt x="5336" y="11066"/>
                  </a:cubicBezTo>
                  <a:cubicBezTo>
                    <a:pt x="5435" y="10968"/>
                    <a:pt x="5631" y="10968"/>
                    <a:pt x="5754" y="10845"/>
                  </a:cubicBezTo>
                  <a:cubicBezTo>
                    <a:pt x="5754" y="10845"/>
                    <a:pt x="5853" y="10845"/>
                    <a:pt x="5853" y="10968"/>
                  </a:cubicBezTo>
                  <a:cubicBezTo>
                    <a:pt x="5951" y="10746"/>
                    <a:pt x="6148" y="10648"/>
                    <a:pt x="6246" y="10451"/>
                  </a:cubicBezTo>
                  <a:lnTo>
                    <a:pt x="6467" y="10451"/>
                  </a:lnTo>
                  <a:cubicBezTo>
                    <a:pt x="6664" y="10746"/>
                    <a:pt x="6664" y="11066"/>
                    <a:pt x="6861" y="11361"/>
                  </a:cubicBezTo>
                  <a:cubicBezTo>
                    <a:pt x="7082" y="11681"/>
                    <a:pt x="7279" y="11976"/>
                    <a:pt x="7377" y="12197"/>
                  </a:cubicBezTo>
                  <a:cubicBezTo>
                    <a:pt x="7377" y="12295"/>
                    <a:pt x="7279" y="12295"/>
                    <a:pt x="7180" y="12394"/>
                  </a:cubicBezTo>
                  <a:cubicBezTo>
                    <a:pt x="7377" y="12689"/>
                    <a:pt x="7377" y="12689"/>
                    <a:pt x="7475" y="12812"/>
                  </a:cubicBezTo>
                  <a:cubicBezTo>
                    <a:pt x="7598" y="13107"/>
                    <a:pt x="7697" y="13304"/>
                    <a:pt x="7697" y="13525"/>
                  </a:cubicBezTo>
                  <a:cubicBezTo>
                    <a:pt x="7795" y="13623"/>
                    <a:pt x="7795" y="13623"/>
                    <a:pt x="7893" y="13623"/>
                  </a:cubicBezTo>
                  <a:lnTo>
                    <a:pt x="7893" y="13820"/>
                  </a:lnTo>
                  <a:cubicBezTo>
                    <a:pt x="7795" y="13820"/>
                    <a:pt x="7697" y="13918"/>
                    <a:pt x="7598" y="13918"/>
                  </a:cubicBezTo>
                  <a:lnTo>
                    <a:pt x="7598" y="14140"/>
                  </a:lnTo>
                  <a:cubicBezTo>
                    <a:pt x="7795" y="14336"/>
                    <a:pt x="7992" y="14533"/>
                    <a:pt x="8213" y="14754"/>
                  </a:cubicBezTo>
                  <a:lnTo>
                    <a:pt x="8828" y="14754"/>
                  </a:lnTo>
                  <a:cubicBezTo>
                    <a:pt x="8926" y="14754"/>
                    <a:pt x="9123" y="14656"/>
                    <a:pt x="9221" y="14656"/>
                  </a:cubicBezTo>
                  <a:cubicBezTo>
                    <a:pt x="9320" y="14533"/>
                    <a:pt x="9443" y="14435"/>
                    <a:pt x="9443" y="14336"/>
                  </a:cubicBezTo>
                  <a:cubicBezTo>
                    <a:pt x="9221" y="14140"/>
                    <a:pt x="9123" y="13918"/>
                    <a:pt x="9025" y="13623"/>
                  </a:cubicBezTo>
                  <a:lnTo>
                    <a:pt x="9025" y="13623"/>
                  </a:lnTo>
                  <a:cubicBezTo>
                    <a:pt x="9123" y="13722"/>
                    <a:pt x="9221" y="13722"/>
                    <a:pt x="9320" y="13820"/>
                  </a:cubicBezTo>
                  <a:cubicBezTo>
                    <a:pt x="9443" y="13722"/>
                    <a:pt x="9443" y="13722"/>
                    <a:pt x="9443" y="13623"/>
                  </a:cubicBezTo>
                  <a:cubicBezTo>
                    <a:pt x="9484" y="13644"/>
                    <a:pt x="9521" y="13652"/>
                    <a:pt x="9555" y="13652"/>
                  </a:cubicBezTo>
                  <a:cubicBezTo>
                    <a:pt x="9647" y="13652"/>
                    <a:pt x="9713" y="13595"/>
                    <a:pt x="9773" y="13595"/>
                  </a:cubicBezTo>
                  <a:cubicBezTo>
                    <a:pt x="9794" y="13595"/>
                    <a:pt x="9815" y="13602"/>
                    <a:pt x="9836" y="13623"/>
                  </a:cubicBezTo>
                  <a:cubicBezTo>
                    <a:pt x="9934" y="13525"/>
                    <a:pt x="10057" y="13525"/>
                    <a:pt x="10057" y="13426"/>
                  </a:cubicBezTo>
                  <a:cubicBezTo>
                    <a:pt x="10057" y="13304"/>
                    <a:pt x="10057" y="13205"/>
                    <a:pt x="9934" y="13008"/>
                  </a:cubicBezTo>
                  <a:cubicBezTo>
                    <a:pt x="10041" y="12923"/>
                    <a:pt x="10130" y="12670"/>
                    <a:pt x="10280" y="12670"/>
                  </a:cubicBezTo>
                  <a:cubicBezTo>
                    <a:pt x="10303" y="12670"/>
                    <a:pt x="10327" y="12676"/>
                    <a:pt x="10352" y="12689"/>
                  </a:cubicBezTo>
                  <a:cubicBezTo>
                    <a:pt x="10672" y="12590"/>
                    <a:pt x="10672" y="12394"/>
                    <a:pt x="10770" y="12197"/>
                  </a:cubicBezTo>
                  <a:lnTo>
                    <a:pt x="10672" y="12197"/>
                  </a:lnTo>
                  <a:cubicBezTo>
                    <a:pt x="10672" y="11779"/>
                    <a:pt x="10352" y="11459"/>
                    <a:pt x="10254" y="11066"/>
                  </a:cubicBezTo>
                  <a:cubicBezTo>
                    <a:pt x="10156" y="11164"/>
                    <a:pt x="10057" y="11361"/>
                    <a:pt x="10057" y="11459"/>
                  </a:cubicBezTo>
                  <a:cubicBezTo>
                    <a:pt x="9934" y="11361"/>
                    <a:pt x="9836" y="11263"/>
                    <a:pt x="9836" y="11164"/>
                  </a:cubicBezTo>
                  <a:lnTo>
                    <a:pt x="9738" y="11164"/>
                  </a:lnTo>
                  <a:cubicBezTo>
                    <a:pt x="9738" y="11263"/>
                    <a:pt x="9738" y="11361"/>
                    <a:pt x="9836" y="11459"/>
                  </a:cubicBezTo>
                  <a:cubicBezTo>
                    <a:pt x="9541" y="11263"/>
                    <a:pt x="9443" y="10968"/>
                    <a:pt x="9320" y="10746"/>
                  </a:cubicBezTo>
                  <a:cubicBezTo>
                    <a:pt x="9221" y="10746"/>
                    <a:pt x="9221" y="10648"/>
                    <a:pt x="9123" y="10648"/>
                  </a:cubicBezTo>
                  <a:cubicBezTo>
                    <a:pt x="9025" y="10550"/>
                    <a:pt x="9025" y="10451"/>
                    <a:pt x="8926" y="10230"/>
                  </a:cubicBezTo>
                  <a:cubicBezTo>
                    <a:pt x="8926" y="10142"/>
                    <a:pt x="8848" y="10055"/>
                    <a:pt x="8675" y="10037"/>
                  </a:cubicBezTo>
                  <a:lnTo>
                    <a:pt x="8675" y="10037"/>
                  </a:lnTo>
                  <a:cubicBezTo>
                    <a:pt x="8705" y="10044"/>
                    <a:pt x="8705" y="10065"/>
                    <a:pt x="8705" y="10132"/>
                  </a:cubicBezTo>
                  <a:cubicBezTo>
                    <a:pt x="8828" y="10451"/>
                    <a:pt x="9123" y="10746"/>
                    <a:pt x="9025" y="11066"/>
                  </a:cubicBezTo>
                  <a:lnTo>
                    <a:pt x="9025" y="11164"/>
                  </a:lnTo>
                  <a:cubicBezTo>
                    <a:pt x="8926" y="11066"/>
                    <a:pt x="8828" y="11066"/>
                    <a:pt x="8828" y="11066"/>
                  </a:cubicBezTo>
                  <a:cubicBezTo>
                    <a:pt x="8705" y="10845"/>
                    <a:pt x="8705" y="10648"/>
                    <a:pt x="8607" y="10451"/>
                  </a:cubicBezTo>
                  <a:cubicBezTo>
                    <a:pt x="8607" y="10451"/>
                    <a:pt x="8508" y="10550"/>
                    <a:pt x="8410" y="10550"/>
                  </a:cubicBezTo>
                  <a:cubicBezTo>
                    <a:pt x="8311" y="10353"/>
                    <a:pt x="8213" y="10132"/>
                    <a:pt x="8311" y="9935"/>
                  </a:cubicBezTo>
                  <a:cubicBezTo>
                    <a:pt x="8311" y="9836"/>
                    <a:pt x="8410" y="9836"/>
                    <a:pt x="8410" y="9836"/>
                  </a:cubicBezTo>
                  <a:cubicBezTo>
                    <a:pt x="8508" y="9615"/>
                    <a:pt x="8705" y="9418"/>
                    <a:pt x="8926" y="9222"/>
                  </a:cubicBezTo>
                  <a:cubicBezTo>
                    <a:pt x="9025" y="9123"/>
                    <a:pt x="9221" y="9123"/>
                    <a:pt x="9221" y="9000"/>
                  </a:cubicBezTo>
                  <a:cubicBezTo>
                    <a:pt x="9320" y="8607"/>
                    <a:pt x="9738" y="8705"/>
                    <a:pt x="10057" y="8509"/>
                  </a:cubicBezTo>
                  <a:cubicBezTo>
                    <a:pt x="10057" y="8287"/>
                    <a:pt x="10254" y="8189"/>
                    <a:pt x="10451" y="8091"/>
                  </a:cubicBezTo>
                  <a:cubicBezTo>
                    <a:pt x="10672" y="7992"/>
                    <a:pt x="10967" y="7771"/>
                    <a:pt x="11164" y="7574"/>
                  </a:cubicBezTo>
                  <a:cubicBezTo>
                    <a:pt x="11287" y="7378"/>
                    <a:pt x="11483" y="7378"/>
                    <a:pt x="11582" y="7156"/>
                  </a:cubicBezTo>
                  <a:cubicBezTo>
                    <a:pt x="11779" y="7156"/>
                    <a:pt x="11901" y="6960"/>
                    <a:pt x="12000" y="6861"/>
                  </a:cubicBezTo>
                  <a:cubicBezTo>
                    <a:pt x="12197" y="6763"/>
                    <a:pt x="12295" y="6664"/>
                    <a:pt x="12516" y="6542"/>
                  </a:cubicBezTo>
                  <a:cubicBezTo>
                    <a:pt x="12516" y="6246"/>
                    <a:pt x="12615" y="6050"/>
                    <a:pt x="12615" y="5828"/>
                  </a:cubicBezTo>
                  <a:cubicBezTo>
                    <a:pt x="12811" y="5632"/>
                    <a:pt x="12910" y="5435"/>
                    <a:pt x="13131" y="5312"/>
                  </a:cubicBezTo>
                  <a:cubicBezTo>
                    <a:pt x="13008" y="5017"/>
                    <a:pt x="12910" y="4820"/>
                    <a:pt x="12910" y="4599"/>
                  </a:cubicBezTo>
                  <a:lnTo>
                    <a:pt x="12910" y="4304"/>
                  </a:lnTo>
                  <a:cubicBezTo>
                    <a:pt x="12910" y="4206"/>
                    <a:pt x="12811" y="4083"/>
                    <a:pt x="12615" y="3984"/>
                  </a:cubicBezTo>
                  <a:lnTo>
                    <a:pt x="12615" y="3984"/>
                  </a:lnTo>
                  <a:cubicBezTo>
                    <a:pt x="12669" y="4002"/>
                    <a:pt x="12713" y="4010"/>
                    <a:pt x="12750" y="4010"/>
                  </a:cubicBezTo>
                  <a:cubicBezTo>
                    <a:pt x="12913" y="4010"/>
                    <a:pt x="12928" y="3850"/>
                    <a:pt x="13008" y="3689"/>
                  </a:cubicBezTo>
                  <a:cubicBezTo>
                    <a:pt x="13229" y="3591"/>
                    <a:pt x="13328" y="3468"/>
                    <a:pt x="13426" y="3271"/>
                  </a:cubicBezTo>
                  <a:lnTo>
                    <a:pt x="13426" y="3173"/>
                  </a:lnTo>
                  <a:cubicBezTo>
                    <a:pt x="13229" y="2976"/>
                    <a:pt x="13131" y="2755"/>
                    <a:pt x="12910" y="2558"/>
                  </a:cubicBezTo>
                  <a:cubicBezTo>
                    <a:pt x="12910" y="2558"/>
                    <a:pt x="12811" y="2656"/>
                    <a:pt x="12713" y="2656"/>
                  </a:cubicBezTo>
                  <a:cubicBezTo>
                    <a:pt x="12811" y="2460"/>
                    <a:pt x="12910" y="2361"/>
                    <a:pt x="12910" y="2238"/>
                  </a:cubicBezTo>
                  <a:cubicBezTo>
                    <a:pt x="12811" y="2042"/>
                    <a:pt x="12811" y="1943"/>
                    <a:pt x="12713" y="1845"/>
                  </a:cubicBezTo>
                  <a:cubicBezTo>
                    <a:pt x="12713" y="1747"/>
                    <a:pt x="12615" y="1624"/>
                    <a:pt x="12615" y="1525"/>
                  </a:cubicBezTo>
                  <a:cubicBezTo>
                    <a:pt x="12615" y="1329"/>
                    <a:pt x="12516" y="1329"/>
                    <a:pt x="12393" y="1230"/>
                  </a:cubicBezTo>
                  <a:cubicBezTo>
                    <a:pt x="12295" y="1132"/>
                    <a:pt x="12197" y="1009"/>
                    <a:pt x="12098" y="812"/>
                  </a:cubicBezTo>
                  <a:lnTo>
                    <a:pt x="12098" y="296"/>
                  </a:lnTo>
                  <a:lnTo>
                    <a:pt x="11901" y="296"/>
                  </a:lnTo>
                  <a:lnTo>
                    <a:pt x="11901" y="616"/>
                  </a:lnTo>
                  <a:cubicBezTo>
                    <a:pt x="11779" y="616"/>
                    <a:pt x="11779" y="517"/>
                    <a:pt x="11680" y="517"/>
                  </a:cubicBezTo>
                  <a:lnTo>
                    <a:pt x="11680" y="99"/>
                  </a:lnTo>
                  <a:cubicBezTo>
                    <a:pt x="11582" y="99"/>
                    <a:pt x="11483" y="198"/>
                    <a:pt x="11385" y="198"/>
                  </a:cubicBezTo>
                  <a:cubicBezTo>
                    <a:pt x="11287" y="296"/>
                    <a:pt x="11287" y="394"/>
                    <a:pt x="11287" y="517"/>
                  </a:cubicBezTo>
                  <a:cubicBezTo>
                    <a:pt x="11065" y="394"/>
                    <a:pt x="10869" y="394"/>
                    <a:pt x="10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15900" y="2341425"/>
              <a:ext cx="271125" cy="465975"/>
            </a:xfrm>
            <a:custGeom>
              <a:avLst/>
              <a:gdLst/>
              <a:ahLst/>
              <a:cxnLst/>
              <a:rect l="l" t="t" r="r" b="b"/>
              <a:pathLst>
                <a:path w="10845" h="18639" extrusionOk="0">
                  <a:moveTo>
                    <a:pt x="9123" y="8287"/>
                  </a:moveTo>
                  <a:cubicBezTo>
                    <a:pt x="9000" y="8484"/>
                    <a:pt x="8902" y="8607"/>
                    <a:pt x="8705" y="8705"/>
                  </a:cubicBezTo>
                  <a:cubicBezTo>
                    <a:pt x="8804" y="8607"/>
                    <a:pt x="9000" y="8484"/>
                    <a:pt x="9123" y="8287"/>
                  </a:cubicBezTo>
                  <a:close/>
                  <a:moveTo>
                    <a:pt x="5435" y="8705"/>
                  </a:moveTo>
                  <a:cubicBezTo>
                    <a:pt x="5435" y="8705"/>
                    <a:pt x="5435" y="8803"/>
                    <a:pt x="5533" y="8803"/>
                  </a:cubicBezTo>
                  <a:cubicBezTo>
                    <a:pt x="5435" y="9098"/>
                    <a:pt x="5017" y="9221"/>
                    <a:pt x="4820" y="9418"/>
                  </a:cubicBezTo>
                  <a:cubicBezTo>
                    <a:pt x="4820" y="9000"/>
                    <a:pt x="5115" y="8803"/>
                    <a:pt x="5435" y="8705"/>
                  </a:cubicBezTo>
                  <a:close/>
                  <a:moveTo>
                    <a:pt x="4697" y="9615"/>
                  </a:moveTo>
                  <a:cubicBezTo>
                    <a:pt x="4599" y="9713"/>
                    <a:pt x="4599" y="9836"/>
                    <a:pt x="4501" y="9934"/>
                  </a:cubicBezTo>
                  <a:cubicBezTo>
                    <a:pt x="4501" y="9934"/>
                    <a:pt x="4402" y="9934"/>
                    <a:pt x="4205" y="10033"/>
                  </a:cubicBezTo>
                  <a:cubicBezTo>
                    <a:pt x="4304" y="9713"/>
                    <a:pt x="4501" y="9713"/>
                    <a:pt x="4697" y="9615"/>
                  </a:cubicBezTo>
                  <a:close/>
                  <a:moveTo>
                    <a:pt x="5312" y="9418"/>
                  </a:moveTo>
                  <a:cubicBezTo>
                    <a:pt x="5312" y="9418"/>
                    <a:pt x="5312" y="9516"/>
                    <a:pt x="5435" y="9516"/>
                  </a:cubicBezTo>
                  <a:lnTo>
                    <a:pt x="5115" y="9516"/>
                  </a:lnTo>
                  <a:cubicBezTo>
                    <a:pt x="5115" y="9516"/>
                    <a:pt x="5115" y="9615"/>
                    <a:pt x="5214" y="9615"/>
                  </a:cubicBezTo>
                  <a:lnTo>
                    <a:pt x="5214" y="9836"/>
                  </a:lnTo>
                  <a:cubicBezTo>
                    <a:pt x="5115" y="10033"/>
                    <a:pt x="5017" y="10131"/>
                    <a:pt x="4820" y="10230"/>
                  </a:cubicBezTo>
                  <a:cubicBezTo>
                    <a:pt x="4599" y="10230"/>
                    <a:pt x="4599" y="10451"/>
                    <a:pt x="4402" y="10549"/>
                  </a:cubicBezTo>
                  <a:cubicBezTo>
                    <a:pt x="4402" y="10451"/>
                    <a:pt x="4402" y="10328"/>
                    <a:pt x="4304" y="10131"/>
                  </a:cubicBezTo>
                  <a:cubicBezTo>
                    <a:pt x="4697" y="10033"/>
                    <a:pt x="4820" y="9615"/>
                    <a:pt x="5115" y="9418"/>
                  </a:cubicBezTo>
                  <a:close/>
                  <a:moveTo>
                    <a:pt x="3173" y="13623"/>
                  </a:moveTo>
                  <a:lnTo>
                    <a:pt x="3271" y="13721"/>
                  </a:lnTo>
                  <a:cubicBezTo>
                    <a:pt x="3074" y="13820"/>
                    <a:pt x="2976" y="14016"/>
                    <a:pt x="2853" y="14336"/>
                  </a:cubicBezTo>
                  <a:cubicBezTo>
                    <a:pt x="2755" y="13918"/>
                    <a:pt x="3074" y="13820"/>
                    <a:pt x="3173" y="13623"/>
                  </a:cubicBezTo>
                  <a:close/>
                  <a:moveTo>
                    <a:pt x="8287" y="0"/>
                  </a:moveTo>
                  <a:cubicBezTo>
                    <a:pt x="8091" y="99"/>
                    <a:pt x="7992" y="296"/>
                    <a:pt x="7894" y="394"/>
                  </a:cubicBezTo>
                  <a:cubicBezTo>
                    <a:pt x="7894" y="615"/>
                    <a:pt x="7894" y="812"/>
                    <a:pt x="7771" y="1009"/>
                  </a:cubicBezTo>
                  <a:cubicBezTo>
                    <a:pt x="7672" y="1230"/>
                    <a:pt x="7771" y="1427"/>
                    <a:pt x="7894" y="1722"/>
                  </a:cubicBezTo>
                  <a:cubicBezTo>
                    <a:pt x="7771" y="1845"/>
                    <a:pt x="7672" y="2041"/>
                    <a:pt x="7574" y="2238"/>
                  </a:cubicBezTo>
                  <a:cubicBezTo>
                    <a:pt x="7476" y="2459"/>
                    <a:pt x="7279" y="2656"/>
                    <a:pt x="7156" y="2754"/>
                  </a:cubicBezTo>
                  <a:cubicBezTo>
                    <a:pt x="7058" y="3172"/>
                    <a:pt x="6861" y="3369"/>
                    <a:pt x="6664" y="3689"/>
                  </a:cubicBezTo>
                  <a:lnTo>
                    <a:pt x="6246" y="4082"/>
                  </a:lnTo>
                  <a:cubicBezTo>
                    <a:pt x="6148" y="4181"/>
                    <a:pt x="6148" y="4500"/>
                    <a:pt x="6050" y="4599"/>
                  </a:cubicBezTo>
                  <a:cubicBezTo>
                    <a:pt x="5828" y="4795"/>
                    <a:pt x="5828" y="5017"/>
                    <a:pt x="5632" y="5115"/>
                  </a:cubicBezTo>
                  <a:cubicBezTo>
                    <a:pt x="5533" y="5115"/>
                    <a:pt x="5533" y="5017"/>
                    <a:pt x="5435" y="5017"/>
                  </a:cubicBezTo>
                  <a:cubicBezTo>
                    <a:pt x="5312" y="4795"/>
                    <a:pt x="5115" y="4599"/>
                    <a:pt x="4919" y="4402"/>
                  </a:cubicBezTo>
                  <a:cubicBezTo>
                    <a:pt x="4820" y="4181"/>
                    <a:pt x="4599" y="4082"/>
                    <a:pt x="4501" y="3886"/>
                  </a:cubicBezTo>
                  <a:cubicBezTo>
                    <a:pt x="4304" y="3787"/>
                    <a:pt x="4082" y="3787"/>
                    <a:pt x="3886" y="3566"/>
                  </a:cubicBezTo>
                  <a:cubicBezTo>
                    <a:pt x="3787" y="3369"/>
                    <a:pt x="3468" y="3271"/>
                    <a:pt x="3271" y="3074"/>
                  </a:cubicBezTo>
                  <a:cubicBezTo>
                    <a:pt x="2976" y="2951"/>
                    <a:pt x="2755" y="2754"/>
                    <a:pt x="2558" y="2558"/>
                  </a:cubicBezTo>
                  <a:cubicBezTo>
                    <a:pt x="2361" y="2558"/>
                    <a:pt x="2042" y="2459"/>
                    <a:pt x="1747" y="2336"/>
                  </a:cubicBezTo>
                  <a:lnTo>
                    <a:pt x="1747" y="2336"/>
                  </a:lnTo>
                  <a:cubicBezTo>
                    <a:pt x="1747" y="2459"/>
                    <a:pt x="1845" y="2558"/>
                    <a:pt x="1845" y="2558"/>
                  </a:cubicBezTo>
                  <a:lnTo>
                    <a:pt x="1747" y="2656"/>
                  </a:lnTo>
                  <a:cubicBezTo>
                    <a:pt x="1943" y="3074"/>
                    <a:pt x="2238" y="3271"/>
                    <a:pt x="2361" y="3566"/>
                  </a:cubicBezTo>
                  <a:cubicBezTo>
                    <a:pt x="2558" y="3886"/>
                    <a:pt x="2853" y="4082"/>
                    <a:pt x="2853" y="4402"/>
                  </a:cubicBezTo>
                  <a:cubicBezTo>
                    <a:pt x="3271" y="4795"/>
                    <a:pt x="3468" y="5312"/>
                    <a:pt x="3787" y="5828"/>
                  </a:cubicBezTo>
                  <a:cubicBezTo>
                    <a:pt x="3984" y="6025"/>
                    <a:pt x="4205" y="6344"/>
                    <a:pt x="4304" y="6762"/>
                  </a:cubicBezTo>
                  <a:cubicBezTo>
                    <a:pt x="4402" y="7058"/>
                    <a:pt x="4599" y="7377"/>
                    <a:pt x="4820" y="7574"/>
                  </a:cubicBezTo>
                  <a:cubicBezTo>
                    <a:pt x="4820" y="7672"/>
                    <a:pt x="4820" y="7771"/>
                    <a:pt x="4919" y="7869"/>
                  </a:cubicBezTo>
                  <a:cubicBezTo>
                    <a:pt x="4599" y="8385"/>
                    <a:pt x="4304" y="8902"/>
                    <a:pt x="3984" y="9320"/>
                  </a:cubicBezTo>
                  <a:cubicBezTo>
                    <a:pt x="3787" y="9836"/>
                    <a:pt x="3369" y="10230"/>
                    <a:pt x="2976" y="10648"/>
                  </a:cubicBezTo>
                  <a:lnTo>
                    <a:pt x="2853" y="10648"/>
                  </a:lnTo>
                  <a:cubicBezTo>
                    <a:pt x="2853" y="10746"/>
                    <a:pt x="2976" y="10943"/>
                    <a:pt x="2976" y="11066"/>
                  </a:cubicBezTo>
                  <a:cubicBezTo>
                    <a:pt x="2976" y="11164"/>
                    <a:pt x="2853" y="11361"/>
                    <a:pt x="2755" y="11557"/>
                  </a:cubicBezTo>
                  <a:cubicBezTo>
                    <a:pt x="2656" y="11557"/>
                    <a:pt x="2558" y="11680"/>
                    <a:pt x="2460" y="11779"/>
                  </a:cubicBezTo>
                  <a:lnTo>
                    <a:pt x="2460" y="12172"/>
                  </a:lnTo>
                  <a:lnTo>
                    <a:pt x="2238" y="12172"/>
                  </a:lnTo>
                  <a:cubicBezTo>
                    <a:pt x="2140" y="12492"/>
                    <a:pt x="2140" y="12590"/>
                    <a:pt x="1845" y="12787"/>
                  </a:cubicBezTo>
                  <a:cubicBezTo>
                    <a:pt x="1747" y="12295"/>
                    <a:pt x="2238" y="12074"/>
                    <a:pt x="2361" y="11680"/>
                  </a:cubicBezTo>
                  <a:cubicBezTo>
                    <a:pt x="2140" y="11680"/>
                    <a:pt x="2042" y="11557"/>
                    <a:pt x="1943" y="11557"/>
                  </a:cubicBezTo>
                  <a:lnTo>
                    <a:pt x="1943" y="11680"/>
                  </a:lnTo>
                  <a:cubicBezTo>
                    <a:pt x="1943" y="12074"/>
                    <a:pt x="1845" y="12393"/>
                    <a:pt x="1329" y="12590"/>
                  </a:cubicBezTo>
                  <a:cubicBezTo>
                    <a:pt x="1230" y="12590"/>
                    <a:pt x="1009" y="12787"/>
                    <a:pt x="1009" y="13008"/>
                  </a:cubicBezTo>
                  <a:cubicBezTo>
                    <a:pt x="1009" y="13205"/>
                    <a:pt x="910" y="13303"/>
                    <a:pt x="812" y="13524"/>
                  </a:cubicBezTo>
                  <a:cubicBezTo>
                    <a:pt x="812" y="13918"/>
                    <a:pt x="615" y="14238"/>
                    <a:pt x="517" y="14336"/>
                  </a:cubicBezTo>
                  <a:cubicBezTo>
                    <a:pt x="394" y="14336"/>
                    <a:pt x="394" y="14336"/>
                    <a:pt x="394" y="14238"/>
                  </a:cubicBezTo>
                  <a:cubicBezTo>
                    <a:pt x="394" y="14434"/>
                    <a:pt x="296" y="14533"/>
                    <a:pt x="296" y="14631"/>
                  </a:cubicBezTo>
                  <a:cubicBezTo>
                    <a:pt x="296" y="14754"/>
                    <a:pt x="197" y="14852"/>
                    <a:pt x="296" y="15049"/>
                  </a:cubicBezTo>
                  <a:cubicBezTo>
                    <a:pt x="296" y="15049"/>
                    <a:pt x="197" y="15246"/>
                    <a:pt x="197" y="15369"/>
                  </a:cubicBezTo>
                  <a:cubicBezTo>
                    <a:pt x="197" y="15565"/>
                    <a:pt x="197" y="15664"/>
                    <a:pt x="99" y="15860"/>
                  </a:cubicBezTo>
                  <a:lnTo>
                    <a:pt x="99" y="16377"/>
                  </a:lnTo>
                  <a:cubicBezTo>
                    <a:pt x="1" y="16475"/>
                    <a:pt x="99" y="16598"/>
                    <a:pt x="99" y="16795"/>
                  </a:cubicBezTo>
                  <a:cubicBezTo>
                    <a:pt x="1" y="17090"/>
                    <a:pt x="99" y="17311"/>
                    <a:pt x="296" y="17606"/>
                  </a:cubicBezTo>
                  <a:cubicBezTo>
                    <a:pt x="394" y="17705"/>
                    <a:pt x="517" y="17828"/>
                    <a:pt x="517" y="17926"/>
                  </a:cubicBezTo>
                  <a:cubicBezTo>
                    <a:pt x="615" y="18123"/>
                    <a:pt x="615" y="18319"/>
                    <a:pt x="714" y="18442"/>
                  </a:cubicBezTo>
                  <a:cubicBezTo>
                    <a:pt x="714" y="18541"/>
                    <a:pt x="812" y="18541"/>
                    <a:pt x="812" y="18639"/>
                  </a:cubicBezTo>
                  <a:cubicBezTo>
                    <a:pt x="1132" y="18639"/>
                    <a:pt x="1132" y="18639"/>
                    <a:pt x="1427" y="18541"/>
                  </a:cubicBezTo>
                  <a:cubicBezTo>
                    <a:pt x="1525" y="18319"/>
                    <a:pt x="1624" y="18123"/>
                    <a:pt x="1747" y="17926"/>
                  </a:cubicBezTo>
                  <a:cubicBezTo>
                    <a:pt x="1747" y="17705"/>
                    <a:pt x="1624" y="17508"/>
                    <a:pt x="1624" y="17311"/>
                  </a:cubicBezTo>
                  <a:cubicBezTo>
                    <a:pt x="1624" y="17213"/>
                    <a:pt x="1525" y="17213"/>
                    <a:pt x="1525" y="17090"/>
                  </a:cubicBezTo>
                  <a:cubicBezTo>
                    <a:pt x="1525" y="17090"/>
                    <a:pt x="1525" y="16992"/>
                    <a:pt x="1624" y="16992"/>
                  </a:cubicBezTo>
                  <a:cubicBezTo>
                    <a:pt x="1525" y="16992"/>
                    <a:pt x="1525" y="16893"/>
                    <a:pt x="1525" y="16893"/>
                  </a:cubicBezTo>
                  <a:cubicBezTo>
                    <a:pt x="1747" y="16475"/>
                    <a:pt x="1845" y="16082"/>
                    <a:pt x="2140" y="15860"/>
                  </a:cubicBezTo>
                  <a:lnTo>
                    <a:pt x="2140" y="15762"/>
                  </a:lnTo>
                  <a:cubicBezTo>
                    <a:pt x="2238" y="15369"/>
                    <a:pt x="2558" y="15147"/>
                    <a:pt x="2755" y="14951"/>
                  </a:cubicBezTo>
                  <a:cubicBezTo>
                    <a:pt x="2853" y="14754"/>
                    <a:pt x="2853" y="14754"/>
                    <a:pt x="2976" y="14631"/>
                  </a:cubicBezTo>
                  <a:cubicBezTo>
                    <a:pt x="2976" y="14533"/>
                    <a:pt x="3173" y="14434"/>
                    <a:pt x="3173" y="14336"/>
                  </a:cubicBezTo>
                  <a:cubicBezTo>
                    <a:pt x="3173" y="13918"/>
                    <a:pt x="3369" y="13820"/>
                    <a:pt x="3591" y="13623"/>
                  </a:cubicBezTo>
                  <a:lnTo>
                    <a:pt x="3591" y="13524"/>
                  </a:lnTo>
                  <a:lnTo>
                    <a:pt x="3591" y="13402"/>
                  </a:lnTo>
                  <a:cubicBezTo>
                    <a:pt x="3689" y="13205"/>
                    <a:pt x="3689" y="13205"/>
                    <a:pt x="3689" y="13008"/>
                  </a:cubicBezTo>
                  <a:lnTo>
                    <a:pt x="3689" y="13008"/>
                  </a:lnTo>
                  <a:cubicBezTo>
                    <a:pt x="3591" y="13205"/>
                    <a:pt x="3468" y="13303"/>
                    <a:pt x="3271" y="13524"/>
                  </a:cubicBezTo>
                  <a:lnTo>
                    <a:pt x="3271" y="13205"/>
                  </a:lnTo>
                  <a:cubicBezTo>
                    <a:pt x="3468" y="12910"/>
                    <a:pt x="3689" y="12688"/>
                    <a:pt x="3984" y="12393"/>
                  </a:cubicBezTo>
                  <a:cubicBezTo>
                    <a:pt x="4205" y="12172"/>
                    <a:pt x="4205" y="11779"/>
                    <a:pt x="4402" y="11459"/>
                  </a:cubicBezTo>
                  <a:lnTo>
                    <a:pt x="4304" y="11459"/>
                  </a:lnTo>
                  <a:cubicBezTo>
                    <a:pt x="4402" y="11361"/>
                    <a:pt x="4501" y="11262"/>
                    <a:pt x="4599" y="11262"/>
                  </a:cubicBezTo>
                  <a:cubicBezTo>
                    <a:pt x="4697" y="11164"/>
                    <a:pt x="4820" y="11164"/>
                    <a:pt x="4820" y="11066"/>
                  </a:cubicBezTo>
                  <a:cubicBezTo>
                    <a:pt x="5017" y="10746"/>
                    <a:pt x="5312" y="10549"/>
                    <a:pt x="5435" y="10328"/>
                  </a:cubicBezTo>
                  <a:cubicBezTo>
                    <a:pt x="5533" y="10328"/>
                    <a:pt x="5533" y="10328"/>
                    <a:pt x="5533" y="10451"/>
                  </a:cubicBezTo>
                  <a:cubicBezTo>
                    <a:pt x="5730" y="10230"/>
                    <a:pt x="5927" y="10033"/>
                    <a:pt x="6148" y="9836"/>
                  </a:cubicBezTo>
                  <a:cubicBezTo>
                    <a:pt x="6246" y="9836"/>
                    <a:pt x="6246" y="9934"/>
                    <a:pt x="6345" y="9934"/>
                  </a:cubicBezTo>
                  <a:cubicBezTo>
                    <a:pt x="6246" y="10033"/>
                    <a:pt x="6246" y="10131"/>
                    <a:pt x="6148" y="10328"/>
                  </a:cubicBezTo>
                  <a:cubicBezTo>
                    <a:pt x="6246" y="10230"/>
                    <a:pt x="6345" y="10230"/>
                    <a:pt x="6345" y="10230"/>
                  </a:cubicBezTo>
                  <a:cubicBezTo>
                    <a:pt x="6443" y="10230"/>
                    <a:pt x="6541" y="10328"/>
                    <a:pt x="6541" y="10328"/>
                  </a:cubicBezTo>
                  <a:cubicBezTo>
                    <a:pt x="6443" y="10549"/>
                    <a:pt x="6443" y="10746"/>
                    <a:pt x="6246" y="10844"/>
                  </a:cubicBezTo>
                  <a:cubicBezTo>
                    <a:pt x="6345" y="11066"/>
                    <a:pt x="6050" y="11066"/>
                    <a:pt x="5927" y="11262"/>
                  </a:cubicBezTo>
                  <a:cubicBezTo>
                    <a:pt x="5927" y="11459"/>
                    <a:pt x="5730" y="11557"/>
                    <a:pt x="5632" y="11779"/>
                  </a:cubicBezTo>
                  <a:cubicBezTo>
                    <a:pt x="5533" y="11877"/>
                    <a:pt x="5533" y="11975"/>
                    <a:pt x="5533" y="12074"/>
                  </a:cubicBezTo>
                  <a:cubicBezTo>
                    <a:pt x="5632" y="11975"/>
                    <a:pt x="5632" y="11975"/>
                    <a:pt x="5730" y="11975"/>
                  </a:cubicBezTo>
                  <a:cubicBezTo>
                    <a:pt x="5828" y="11779"/>
                    <a:pt x="6050" y="11557"/>
                    <a:pt x="6148" y="11361"/>
                  </a:cubicBezTo>
                  <a:cubicBezTo>
                    <a:pt x="6345" y="11164"/>
                    <a:pt x="6541" y="10943"/>
                    <a:pt x="6763" y="10746"/>
                  </a:cubicBezTo>
                  <a:cubicBezTo>
                    <a:pt x="6861" y="10943"/>
                    <a:pt x="7058" y="11164"/>
                    <a:pt x="7156" y="11262"/>
                  </a:cubicBezTo>
                  <a:lnTo>
                    <a:pt x="7156" y="11557"/>
                  </a:lnTo>
                  <a:cubicBezTo>
                    <a:pt x="7279" y="11557"/>
                    <a:pt x="7279" y="11557"/>
                    <a:pt x="7279" y="11459"/>
                  </a:cubicBezTo>
                  <a:cubicBezTo>
                    <a:pt x="7574" y="11557"/>
                    <a:pt x="7672" y="11779"/>
                    <a:pt x="7771" y="11975"/>
                  </a:cubicBezTo>
                  <a:cubicBezTo>
                    <a:pt x="7894" y="12074"/>
                    <a:pt x="7894" y="12393"/>
                    <a:pt x="8091" y="12492"/>
                  </a:cubicBezTo>
                  <a:cubicBezTo>
                    <a:pt x="8189" y="12590"/>
                    <a:pt x="8287" y="12787"/>
                    <a:pt x="8386" y="13008"/>
                  </a:cubicBezTo>
                  <a:cubicBezTo>
                    <a:pt x="8509" y="13205"/>
                    <a:pt x="8607" y="13303"/>
                    <a:pt x="8705" y="13524"/>
                  </a:cubicBezTo>
                  <a:lnTo>
                    <a:pt x="8705" y="13918"/>
                  </a:lnTo>
                  <a:cubicBezTo>
                    <a:pt x="8804" y="14016"/>
                    <a:pt x="8902" y="14016"/>
                    <a:pt x="8902" y="14016"/>
                  </a:cubicBezTo>
                  <a:cubicBezTo>
                    <a:pt x="9000" y="14238"/>
                    <a:pt x="9000" y="14336"/>
                    <a:pt x="9000" y="14434"/>
                  </a:cubicBezTo>
                  <a:lnTo>
                    <a:pt x="9320" y="14434"/>
                  </a:lnTo>
                  <a:cubicBezTo>
                    <a:pt x="9418" y="14238"/>
                    <a:pt x="9615" y="14139"/>
                    <a:pt x="9836" y="14016"/>
                  </a:cubicBezTo>
                  <a:cubicBezTo>
                    <a:pt x="9935" y="13820"/>
                    <a:pt x="10131" y="13623"/>
                    <a:pt x="10353" y="13524"/>
                  </a:cubicBezTo>
                  <a:cubicBezTo>
                    <a:pt x="10353" y="13205"/>
                    <a:pt x="10353" y="13106"/>
                    <a:pt x="10230" y="12787"/>
                  </a:cubicBezTo>
                  <a:cubicBezTo>
                    <a:pt x="10230" y="12492"/>
                    <a:pt x="10648" y="12492"/>
                    <a:pt x="10549" y="12295"/>
                  </a:cubicBezTo>
                  <a:cubicBezTo>
                    <a:pt x="10451" y="12074"/>
                    <a:pt x="10648" y="11877"/>
                    <a:pt x="10451" y="11779"/>
                  </a:cubicBezTo>
                  <a:cubicBezTo>
                    <a:pt x="10549" y="11680"/>
                    <a:pt x="10549" y="11680"/>
                    <a:pt x="10648" y="11557"/>
                  </a:cubicBezTo>
                  <a:lnTo>
                    <a:pt x="10549" y="11557"/>
                  </a:lnTo>
                  <a:cubicBezTo>
                    <a:pt x="10549" y="11459"/>
                    <a:pt x="10549" y="11459"/>
                    <a:pt x="10451" y="11361"/>
                  </a:cubicBezTo>
                  <a:cubicBezTo>
                    <a:pt x="10353" y="11361"/>
                    <a:pt x="10230" y="11361"/>
                    <a:pt x="10131" y="11164"/>
                  </a:cubicBezTo>
                  <a:cubicBezTo>
                    <a:pt x="10131" y="11066"/>
                    <a:pt x="10033" y="10943"/>
                    <a:pt x="9935" y="10844"/>
                  </a:cubicBezTo>
                  <a:cubicBezTo>
                    <a:pt x="9836" y="10746"/>
                    <a:pt x="9836" y="10648"/>
                    <a:pt x="9738" y="10549"/>
                  </a:cubicBezTo>
                  <a:cubicBezTo>
                    <a:pt x="9615" y="10549"/>
                    <a:pt x="9615" y="10648"/>
                    <a:pt x="9517" y="10746"/>
                  </a:cubicBezTo>
                  <a:cubicBezTo>
                    <a:pt x="9429" y="10372"/>
                    <a:pt x="9262" y="10175"/>
                    <a:pt x="9157" y="9838"/>
                  </a:cubicBezTo>
                  <a:lnTo>
                    <a:pt x="9157" y="9838"/>
                  </a:lnTo>
                  <a:cubicBezTo>
                    <a:pt x="9195" y="9907"/>
                    <a:pt x="9257" y="9970"/>
                    <a:pt x="9320" y="10033"/>
                  </a:cubicBezTo>
                  <a:cubicBezTo>
                    <a:pt x="9222" y="9615"/>
                    <a:pt x="9000" y="9418"/>
                    <a:pt x="8902" y="9098"/>
                  </a:cubicBezTo>
                  <a:cubicBezTo>
                    <a:pt x="9000" y="8803"/>
                    <a:pt x="9222" y="8484"/>
                    <a:pt x="9615" y="8385"/>
                  </a:cubicBezTo>
                  <a:cubicBezTo>
                    <a:pt x="9517" y="8189"/>
                    <a:pt x="9935" y="7992"/>
                    <a:pt x="9517" y="7672"/>
                  </a:cubicBezTo>
                  <a:cubicBezTo>
                    <a:pt x="9517" y="7771"/>
                    <a:pt x="9517" y="7869"/>
                    <a:pt x="9418" y="7992"/>
                  </a:cubicBezTo>
                  <a:cubicBezTo>
                    <a:pt x="9320" y="8090"/>
                    <a:pt x="9320" y="8287"/>
                    <a:pt x="9123" y="8287"/>
                  </a:cubicBezTo>
                  <a:cubicBezTo>
                    <a:pt x="9222" y="7992"/>
                    <a:pt x="9418" y="7672"/>
                    <a:pt x="9615" y="7476"/>
                  </a:cubicBezTo>
                  <a:cubicBezTo>
                    <a:pt x="9615" y="7476"/>
                    <a:pt x="9738" y="7476"/>
                    <a:pt x="9738" y="7574"/>
                  </a:cubicBezTo>
                  <a:cubicBezTo>
                    <a:pt x="9738" y="7476"/>
                    <a:pt x="9738" y="7377"/>
                    <a:pt x="9836" y="7254"/>
                  </a:cubicBezTo>
                  <a:cubicBezTo>
                    <a:pt x="9836" y="7156"/>
                    <a:pt x="9935" y="7156"/>
                    <a:pt x="10033" y="7058"/>
                  </a:cubicBezTo>
                  <a:cubicBezTo>
                    <a:pt x="9935" y="6959"/>
                    <a:pt x="9836" y="6861"/>
                    <a:pt x="9836" y="6762"/>
                  </a:cubicBezTo>
                  <a:cubicBezTo>
                    <a:pt x="10033" y="6246"/>
                    <a:pt x="10353" y="5631"/>
                    <a:pt x="10648" y="5115"/>
                  </a:cubicBezTo>
                  <a:cubicBezTo>
                    <a:pt x="10549" y="4918"/>
                    <a:pt x="10451" y="4697"/>
                    <a:pt x="10648" y="4599"/>
                  </a:cubicBezTo>
                  <a:cubicBezTo>
                    <a:pt x="10746" y="4500"/>
                    <a:pt x="10844" y="4304"/>
                    <a:pt x="10746" y="4082"/>
                  </a:cubicBezTo>
                  <a:lnTo>
                    <a:pt x="10648" y="4082"/>
                  </a:lnTo>
                  <a:cubicBezTo>
                    <a:pt x="10549" y="4082"/>
                    <a:pt x="10549" y="3984"/>
                    <a:pt x="10451" y="3886"/>
                  </a:cubicBezTo>
                  <a:cubicBezTo>
                    <a:pt x="10549" y="3787"/>
                    <a:pt x="10549" y="3689"/>
                    <a:pt x="10746" y="3566"/>
                  </a:cubicBezTo>
                  <a:lnTo>
                    <a:pt x="10230" y="3566"/>
                  </a:lnTo>
                  <a:cubicBezTo>
                    <a:pt x="10353" y="3369"/>
                    <a:pt x="10451" y="3271"/>
                    <a:pt x="10353" y="3172"/>
                  </a:cubicBezTo>
                  <a:lnTo>
                    <a:pt x="10353" y="3172"/>
                  </a:lnTo>
                  <a:cubicBezTo>
                    <a:pt x="10353" y="3172"/>
                    <a:pt x="10230" y="3172"/>
                    <a:pt x="10131" y="3271"/>
                  </a:cubicBezTo>
                  <a:cubicBezTo>
                    <a:pt x="10230" y="3074"/>
                    <a:pt x="10230" y="2951"/>
                    <a:pt x="10230" y="2853"/>
                  </a:cubicBezTo>
                  <a:cubicBezTo>
                    <a:pt x="10131" y="2853"/>
                    <a:pt x="10033" y="2853"/>
                    <a:pt x="10033" y="2754"/>
                  </a:cubicBezTo>
                  <a:cubicBezTo>
                    <a:pt x="10131" y="2754"/>
                    <a:pt x="10230" y="2656"/>
                    <a:pt x="10230" y="2558"/>
                  </a:cubicBezTo>
                  <a:cubicBezTo>
                    <a:pt x="10131" y="2459"/>
                    <a:pt x="9935" y="2041"/>
                    <a:pt x="9935" y="1943"/>
                  </a:cubicBezTo>
                  <a:cubicBezTo>
                    <a:pt x="9935" y="1722"/>
                    <a:pt x="9935" y="1525"/>
                    <a:pt x="9836" y="1427"/>
                  </a:cubicBezTo>
                  <a:cubicBezTo>
                    <a:pt x="9738" y="1328"/>
                    <a:pt x="9615" y="1230"/>
                    <a:pt x="9517" y="1230"/>
                  </a:cubicBezTo>
                  <a:cubicBezTo>
                    <a:pt x="9517" y="910"/>
                    <a:pt x="9418" y="615"/>
                    <a:pt x="9123" y="394"/>
                  </a:cubicBezTo>
                  <a:cubicBezTo>
                    <a:pt x="9123" y="492"/>
                    <a:pt x="9000" y="615"/>
                    <a:pt x="9000" y="615"/>
                  </a:cubicBezTo>
                  <a:cubicBezTo>
                    <a:pt x="8902" y="615"/>
                    <a:pt x="8804" y="492"/>
                    <a:pt x="8705" y="492"/>
                  </a:cubicBezTo>
                  <a:lnTo>
                    <a:pt x="8705" y="296"/>
                  </a:lnTo>
                  <a:cubicBezTo>
                    <a:pt x="8509" y="197"/>
                    <a:pt x="8386" y="99"/>
                    <a:pt x="8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16125" y="2492025"/>
              <a:ext cx="43675" cy="51675"/>
            </a:xfrm>
            <a:custGeom>
              <a:avLst/>
              <a:gdLst/>
              <a:ahLst/>
              <a:cxnLst/>
              <a:rect l="l" t="t" r="r" b="b"/>
              <a:pathLst>
                <a:path w="1747" h="2067" extrusionOk="0">
                  <a:moveTo>
                    <a:pt x="1746" y="1"/>
                  </a:moveTo>
                  <a:lnTo>
                    <a:pt x="1746" y="1"/>
                  </a:lnTo>
                  <a:cubicBezTo>
                    <a:pt x="1426" y="124"/>
                    <a:pt x="1230" y="320"/>
                    <a:pt x="1008" y="517"/>
                  </a:cubicBezTo>
                  <a:cubicBezTo>
                    <a:pt x="910" y="616"/>
                    <a:pt x="812" y="616"/>
                    <a:pt x="713" y="616"/>
                  </a:cubicBezTo>
                  <a:lnTo>
                    <a:pt x="615" y="738"/>
                  </a:lnTo>
                  <a:lnTo>
                    <a:pt x="615" y="837"/>
                  </a:lnTo>
                  <a:cubicBezTo>
                    <a:pt x="713" y="935"/>
                    <a:pt x="812" y="935"/>
                    <a:pt x="910" y="1034"/>
                  </a:cubicBezTo>
                  <a:lnTo>
                    <a:pt x="812" y="1034"/>
                  </a:lnTo>
                  <a:cubicBezTo>
                    <a:pt x="713" y="1230"/>
                    <a:pt x="713" y="1452"/>
                    <a:pt x="517" y="1452"/>
                  </a:cubicBezTo>
                  <a:lnTo>
                    <a:pt x="394" y="1452"/>
                  </a:lnTo>
                  <a:cubicBezTo>
                    <a:pt x="295" y="1648"/>
                    <a:pt x="197" y="1747"/>
                    <a:pt x="99" y="1845"/>
                  </a:cubicBezTo>
                  <a:cubicBezTo>
                    <a:pt x="0" y="1968"/>
                    <a:pt x="99" y="1968"/>
                    <a:pt x="99" y="1968"/>
                  </a:cubicBezTo>
                  <a:cubicBezTo>
                    <a:pt x="197" y="1968"/>
                    <a:pt x="295" y="2066"/>
                    <a:pt x="394" y="2066"/>
                  </a:cubicBezTo>
                  <a:cubicBezTo>
                    <a:pt x="615" y="1747"/>
                    <a:pt x="713" y="1452"/>
                    <a:pt x="1008" y="1230"/>
                  </a:cubicBezTo>
                  <a:cubicBezTo>
                    <a:pt x="1230" y="1034"/>
                    <a:pt x="1426" y="837"/>
                    <a:pt x="1623" y="517"/>
                  </a:cubicBezTo>
                  <a:cubicBezTo>
                    <a:pt x="1328" y="517"/>
                    <a:pt x="1230" y="837"/>
                    <a:pt x="1008" y="935"/>
                  </a:cubicBezTo>
                  <a:lnTo>
                    <a:pt x="1008" y="837"/>
                  </a:lnTo>
                  <a:cubicBezTo>
                    <a:pt x="1131" y="616"/>
                    <a:pt x="1426" y="517"/>
                    <a:pt x="1426" y="320"/>
                  </a:cubicBezTo>
                  <a:cubicBezTo>
                    <a:pt x="1426" y="320"/>
                    <a:pt x="1623" y="320"/>
                    <a:pt x="1623" y="222"/>
                  </a:cubicBezTo>
                  <a:cubicBezTo>
                    <a:pt x="1746" y="222"/>
                    <a:pt x="1746" y="124"/>
                    <a:pt x="1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17100" y="2661075"/>
              <a:ext cx="36300" cy="36300"/>
            </a:xfrm>
            <a:custGeom>
              <a:avLst/>
              <a:gdLst/>
              <a:ahLst/>
              <a:cxnLst/>
              <a:rect l="l" t="t" r="r" b="b"/>
              <a:pathLst>
                <a:path w="1452" h="1452" extrusionOk="0">
                  <a:moveTo>
                    <a:pt x="1451" y="1"/>
                  </a:moveTo>
                  <a:cubicBezTo>
                    <a:pt x="1230" y="1"/>
                    <a:pt x="1033" y="124"/>
                    <a:pt x="836" y="222"/>
                  </a:cubicBezTo>
                  <a:lnTo>
                    <a:pt x="935" y="320"/>
                  </a:lnTo>
                  <a:cubicBezTo>
                    <a:pt x="836" y="320"/>
                    <a:pt x="615" y="320"/>
                    <a:pt x="615" y="517"/>
                  </a:cubicBezTo>
                  <a:lnTo>
                    <a:pt x="615" y="616"/>
                  </a:lnTo>
                  <a:cubicBezTo>
                    <a:pt x="615" y="738"/>
                    <a:pt x="517" y="837"/>
                    <a:pt x="418" y="935"/>
                  </a:cubicBezTo>
                  <a:cubicBezTo>
                    <a:pt x="320" y="1034"/>
                    <a:pt x="123" y="1132"/>
                    <a:pt x="0" y="1230"/>
                  </a:cubicBezTo>
                  <a:cubicBezTo>
                    <a:pt x="0" y="1353"/>
                    <a:pt x="123" y="1452"/>
                    <a:pt x="222" y="1452"/>
                  </a:cubicBezTo>
                  <a:cubicBezTo>
                    <a:pt x="320" y="1132"/>
                    <a:pt x="615" y="1034"/>
                    <a:pt x="836" y="738"/>
                  </a:cubicBezTo>
                  <a:cubicBezTo>
                    <a:pt x="935" y="419"/>
                    <a:pt x="1230" y="320"/>
                    <a:pt x="1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79825" y="2573725"/>
              <a:ext cx="30775" cy="31450"/>
            </a:xfrm>
            <a:custGeom>
              <a:avLst/>
              <a:gdLst/>
              <a:ahLst/>
              <a:cxnLst/>
              <a:rect l="l" t="t" r="r" b="b"/>
              <a:pathLst>
                <a:path w="1231" h="1258" extrusionOk="0">
                  <a:moveTo>
                    <a:pt x="1079" y="1"/>
                  </a:moveTo>
                  <a:cubicBezTo>
                    <a:pt x="907" y="1"/>
                    <a:pt x="892" y="145"/>
                    <a:pt x="812" y="224"/>
                  </a:cubicBezTo>
                  <a:cubicBezTo>
                    <a:pt x="714" y="323"/>
                    <a:pt x="517" y="421"/>
                    <a:pt x="419" y="544"/>
                  </a:cubicBezTo>
                  <a:cubicBezTo>
                    <a:pt x="419" y="741"/>
                    <a:pt x="198" y="839"/>
                    <a:pt x="99" y="1036"/>
                  </a:cubicBezTo>
                  <a:cubicBezTo>
                    <a:pt x="1" y="1036"/>
                    <a:pt x="99" y="1159"/>
                    <a:pt x="1" y="1257"/>
                  </a:cubicBezTo>
                  <a:cubicBezTo>
                    <a:pt x="296" y="1036"/>
                    <a:pt x="419" y="741"/>
                    <a:pt x="616" y="642"/>
                  </a:cubicBezTo>
                  <a:cubicBezTo>
                    <a:pt x="911" y="544"/>
                    <a:pt x="1034" y="224"/>
                    <a:pt x="1230" y="28"/>
                  </a:cubicBezTo>
                  <a:cubicBezTo>
                    <a:pt x="1169" y="9"/>
                    <a:pt x="1120"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41300" y="2640800"/>
              <a:ext cx="12950" cy="20300"/>
            </a:xfrm>
            <a:custGeom>
              <a:avLst/>
              <a:gdLst/>
              <a:ahLst/>
              <a:cxnLst/>
              <a:rect l="l" t="t" r="r" b="b"/>
              <a:pathLst>
                <a:path w="518" h="812" extrusionOk="0">
                  <a:moveTo>
                    <a:pt x="517" y="0"/>
                  </a:moveTo>
                  <a:lnTo>
                    <a:pt x="517" y="0"/>
                  </a:lnTo>
                  <a:cubicBezTo>
                    <a:pt x="296" y="197"/>
                    <a:pt x="1" y="418"/>
                    <a:pt x="1" y="812"/>
                  </a:cubicBezTo>
                  <a:cubicBezTo>
                    <a:pt x="198" y="517"/>
                    <a:pt x="517" y="41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79625" y="2658625"/>
              <a:ext cx="7400" cy="15400"/>
            </a:xfrm>
            <a:custGeom>
              <a:avLst/>
              <a:gdLst/>
              <a:ahLst/>
              <a:cxnLst/>
              <a:rect l="l" t="t" r="r" b="b"/>
              <a:pathLst>
                <a:path w="296" h="616" extrusionOk="0">
                  <a:moveTo>
                    <a:pt x="99" y="0"/>
                  </a:moveTo>
                  <a:cubicBezTo>
                    <a:pt x="0" y="418"/>
                    <a:pt x="0" y="418"/>
                    <a:pt x="99" y="615"/>
                  </a:cubicBezTo>
                  <a:cubicBezTo>
                    <a:pt x="99" y="418"/>
                    <a:pt x="197" y="222"/>
                    <a:pt x="295" y="99"/>
                  </a:cubicBezTo>
                  <a:cubicBezTo>
                    <a:pt x="197" y="99"/>
                    <a:pt x="19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668750" y="2433625"/>
              <a:ext cx="8000" cy="9875"/>
            </a:xfrm>
            <a:custGeom>
              <a:avLst/>
              <a:gdLst/>
              <a:ahLst/>
              <a:cxnLst/>
              <a:rect l="l" t="t" r="r" b="b"/>
              <a:pathLst>
                <a:path w="320" h="395" extrusionOk="0">
                  <a:moveTo>
                    <a:pt x="222" y="1"/>
                  </a:moveTo>
                  <a:cubicBezTo>
                    <a:pt x="99" y="99"/>
                    <a:pt x="0" y="99"/>
                    <a:pt x="0" y="394"/>
                  </a:cubicBezTo>
                  <a:cubicBezTo>
                    <a:pt x="0" y="296"/>
                    <a:pt x="320" y="296"/>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34150" y="2428100"/>
              <a:ext cx="7400" cy="10475"/>
            </a:xfrm>
            <a:custGeom>
              <a:avLst/>
              <a:gdLst/>
              <a:ahLst/>
              <a:cxnLst/>
              <a:rect l="l" t="t" r="r" b="b"/>
              <a:pathLst>
                <a:path w="296" h="419" extrusionOk="0">
                  <a:moveTo>
                    <a:pt x="1" y="1"/>
                  </a:moveTo>
                  <a:cubicBezTo>
                    <a:pt x="99" y="222"/>
                    <a:pt x="198" y="320"/>
                    <a:pt x="198" y="419"/>
                  </a:cubicBezTo>
                  <a:lnTo>
                    <a:pt x="296" y="419"/>
                  </a:lnTo>
                  <a:cubicBezTo>
                    <a:pt x="296" y="320"/>
                    <a:pt x="296" y="222"/>
                    <a:pt x="198" y="99"/>
                  </a:cubicBezTo>
                  <a:cubicBezTo>
                    <a:pt x="198" y="99"/>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69825" y="2581775"/>
              <a:ext cx="8000" cy="8025"/>
            </a:xfrm>
            <a:custGeom>
              <a:avLst/>
              <a:gdLst/>
              <a:ahLst/>
              <a:cxnLst/>
              <a:rect l="l" t="t" r="r" b="b"/>
              <a:pathLst>
                <a:path w="320" h="321" extrusionOk="0">
                  <a:moveTo>
                    <a:pt x="221" y="1"/>
                  </a:moveTo>
                  <a:lnTo>
                    <a:pt x="221" y="1"/>
                  </a:lnTo>
                  <a:cubicBezTo>
                    <a:pt x="98" y="99"/>
                    <a:pt x="0" y="99"/>
                    <a:pt x="0" y="320"/>
                  </a:cubicBezTo>
                  <a:cubicBezTo>
                    <a:pt x="98" y="222"/>
                    <a:pt x="320" y="222"/>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21225" y="2702275"/>
              <a:ext cx="7425" cy="10475"/>
            </a:xfrm>
            <a:custGeom>
              <a:avLst/>
              <a:gdLst/>
              <a:ahLst/>
              <a:cxnLst/>
              <a:rect l="l" t="t" r="r" b="b"/>
              <a:pathLst>
                <a:path w="297" h="419" extrusionOk="0">
                  <a:moveTo>
                    <a:pt x="99" y="0"/>
                  </a:moveTo>
                  <a:lnTo>
                    <a:pt x="99" y="0"/>
                  </a:lnTo>
                  <a:cubicBezTo>
                    <a:pt x="1" y="197"/>
                    <a:pt x="99" y="320"/>
                    <a:pt x="198" y="418"/>
                  </a:cubicBezTo>
                  <a:cubicBezTo>
                    <a:pt x="296" y="197"/>
                    <a:pt x="296"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3442430" y="4489249"/>
            <a:ext cx="1406311" cy="238505"/>
          </a:xfrm>
          <a:custGeom>
            <a:avLst/>
            <a:gdLst/>
            <a:ahLst/>
            <a:cxnLst/>
            <a:rect l="l" t="t" r="r" b="b"/>
            <a:pathLst>
              <a:path w="72537" h="12302" extrusionOk="0">
                <a:moveTo>
                  <a:pt x="21807" y="2237"/>
                </a:moveTo>
                <a:cubicBezTo>
                  <a:pt x="22010" y="2440"/>
                  <a:pt x="22010" y="2542"/>
                  <a:pt x="21807" y="2644"/>
                </a:cubicBezTo>
                <a:cubicBezTo>
                  <a:pt x="21705" y="2542"/>
                  <a:pt x="21705" y="2440"/>
                  <a:pt x="21807" y="2237"/>
                </a:cubicBezTo>
                <a:close/>
                <a:moveTo>
                  <a:pt x="48061" y="2237"/>
                </a:moveTo>
                <a:cubicBezTo>
                  <a:pt x="48245" y="2482"/>
                  <a:pt x="48216" y="2678"/>
                  <a:pt x="48131" y="2903"/>
                </a:cubicBezTo>
                <a:lnTo>
                  <a:pt x="48131" y="2903"/>
                </a:lnTo>
                <a:cubicBezTo>
                  <a:pt x="47964" y="2678"/>
                  <a:pt x="47980" y="2482"/>
                  <a:pt x="48061" y="2237"/>
                </a:cubicBezTo>
                <a:close/>
                <a:moveTo>
                  <a:pt x="48227" y="3218"/>
                </a:moveTo>
                <a:cubicBezTo>
                  <a:pt x="48387" y="3416"/>
                  <a:pt x="48371" y="3673"/>
                  <a:pt x="48290" y="3914"/>
                </a:cubicBezTo>
                <a:cubicBezTo>
                  <a:pt x="48109" y="3673"/>
                  <a:pt x="48151" y="3416"/>
                  <a:pt x="48227" y="3218"/>
                </a:cubicBezTo>
                <a:close/>
                <a:moveTo>
                  <a:pt x="20002" y="2542"/>
                </a:moveTo>
                <a:cubicBezTo>
                  <a:pt x="20002" y="2771"/>
                  <a:pt x="20104" y="2872"/>
                  <a:pt x="20104" y="2872"/>
                </a:cubicBezTo>
                <a:cubicBezTo>
                  <a:pt x="20104" y="3076"/>
                  <a:pt x="20002" y="3177"/>
                  <a:pt x="19901" y="3279"/>
                </a:cubicBezTo>
                <a:cubicBezTo>
                  <a:pt x="19901" y="3406"/>
                  <a:pt x="19799" y="3508"/>
                  <a:pt x="19697" y="3508"/>
                </a:cubicBezTo>
                <a:cubicBezTo>
                  <a:pt x="19596" y="3813"/>
                  <a:pt x="19367" y="4042"/>
                  <a:pt x="19265" y="4245"/>
                </a:cubicBezTo>
                <a:cubicBezTo>
                  <a:pt x="18960" y="4550"/>
                  <a:pt x="18630" y="4779"/>
                  <a:pt x="18426" y="5084"/>
                </a:cubicBezTo>
                <a:cubicBezTo>
                  <a:pt x="18096" y="5084"/>
                  <a:pt x="17994" y="5414"/>
                  <a:pt x="17791" y="5516"/>
                </a:cubicBezTo>
                <a:cubicBezTo>
                  <a:pt x="17461" y="5185"/>
                  <a:pt x="17893" y="5084"/>
                  <a:pt x="17893" y="4880"/>
                </a:cubicBezTo>
                <a:cubicBezTo>
                  <a:pt x="17893" y="4779"/>
                  <a:pt x="17994" y="4550"/>
                  <a:pt x="18198" y="4347"/>
                </a:cubicBezTo>
                <a:cubicBezTo>
                  <a:pt x="18528" y="3914"/>
                  <a:pt x="18960" y="3508"/>
                  <a:pt x="19367" y="3076"/>
                </a:cubicBezTo>
                <a:lnTo>
                  <a:pt x="19697" y="3076"/>
                </a:lnTo>
                <a:cubicBezTo>
                  <a:pt x="19697" y="2974"/>
                  <a:pt x="19799" y="2771"/>
                  <a:pt x="20002" y="2542"/>
                </a:cubicBezTo>
                <a:close/>
                <a:moveTo>
                  <a:pt x="1906" y="6583"/>
                </a:moveTo>
                <a:cubicBezTo>
                  <a:pt x="1906" y="6583"/>
                  <a:pt x="2008" y="6583"/>
                  <a:pt x="2008" y="6685"/>
                </a:cubicBezTo>
                <a:lnTo>
                  <a:pt x="1805" y="6685"/>
                </a:lnTo>
                <a:cubicBezTo>
                  <a:pt x="1805" y="6583"/>
                  <a:pt x="1906" y="6583"/>
                  <a:pt x="1906" y="6583"/>
                </a:cubicBezTo>
                <a:close/>
                <a:moveTo>
                  <a:pt x="1805" y="6990"/>
                </a:moveTo>
                <a:lnTo>
                  <a:pt x="1805" y="8362"/>
                </a:lnTo>
                <a:cubicBezTo>
                  <a:pt x="1576" y="7854"/>
                  <a:pt x="1576" y="7727"/>
                  <a:pt x="1677" y="6990"/>
                </a:cubicBezTo>
                <a:close/>
                <a:moveTo>
                  <a:pt x="1805" y="8362"/>
                </a:moveTo>
                <a:lnTo>
                  <a:pt x="1805" y="8362"/>
                </a:lnTo>
                <a:cubicBezTo>
                  <a:pt x="2008" y="8489"/>
                  <a:pt x="2008" y="8489"/>
                  <a:pt x="1906" y="8794"/>
                </a:cubicBezTo>
                <a:cubicBezTo>
                  <a:pt x="1677" y="8693"/>
                  <a:pt x="1906" y="8489"/>
                  <a:pt x="1805" y="8362"/>
                </a:cubicBezTo>
                <a:close/>
                <a:moveTo>
                  <a:pt x="1271" y="9226"/>
                </a:moveTo>
                <a:cubicBezTo>
                  <a:pt x="1474" y="9328"/>
                  <a:pt x="1474" y="9430"/>
                  <a:pt x="1271" y="9531"/>
                </a:cubicBezTo>
                <a:cubicBezTo>
                  <a:pt x="1169" y="9430"/>
                  <a:pt x="1169" y="9328"/>
                  <a:pt x="1271" y="9226"/>
                </a:cubicBezTo>
                <a:close/>
                <a:moveTo>
                  <a:pt x="44376" y="0"/>
                </a:moveTo>
                <a:cubicBezTo>
                  <a:pt x="44376" y="102"/>
                  <a:pt x="44249" y="102"/>
                  <a:pt x="44147" y="229"/>
                </a:cubicBezTo>
                <a:lnTo>
                  <a:pt x="43410" y="229"/>
                </a:lnTo>
                <a:cubicBezTo>
                  <a:pt x="43207" y="331"/>
                  <a:pt x="42978" y="534"/>
                  <a:pt x="42775" y="636"/>
                </a:cubicBezTo>
                <a:cubicBezTo>
                  <a:pt x="42673" y="534"/>
                  <a:pt x="42673" y="534"/>
                  <a:pt x="42571" y="433"/>
                </a:cubicBezTo>
                <a:cubicBezTo>
                  <a:pt x="42571" y="534"/>
                  <a:pt x="42470" y="534"/>
                  <a:pt x="42343" y="636"/>
                </a:cubicBezTo>
                <a:cubicBezTo>
                  <a:pt x="42241" y="636"/>
                  <a:pt x="42038" y="636"/>
                  <a:pt x="41936" y="738"/>
                </a:cubicBezTo>
                <a:cubicBezTo>
                  <a:pt x="41834" y="865"/>
                  <a:pt x="41504" y="738"/>
                  <a:pt x="41402" y="966"/>
                </a:cubicBezTo>
                <a:cubicBezTo>
                  <a:pt x="41352" y="1068"/>
                  <a:pt x="41244" y="1068"/>
                  <a:pt x="41123" y="1068"/>
                </a:cubicBezTo>
                <a:cubicBezTo>
                  <a:pt x="41002" y="1068"/>
                  <a:pt x="40869" y="1068"/>
                  <a:pt x="40767" y="1170"/>
                </a:cubicBezTo>
                <a:cubicBezTo>
                  <a:pt x="40665" y="1271"/>
                  <a:pt x="40437" y="1373"/>
                  <a:pt x="40233" y="1500"/>
                </a:cubicBezTo>
                <a:lnTo>
                  <a:pt x="39700" y="1500"/>
                </a:lnTo>
                <a:cubicBezTo>
                  <a:pt x="39598" y="1602"/>
                  <a:pt x="39598" y="1602"/>
                  <a:pt x="39496" y="1602"/>
                </a:cubicBezTo>
                <a:lnTo>
                  <a:pt x="38962" y="1602"/>
                </a:lnTo>
                <a:cubicBezTo>
                  <a:pt x="38657" y="1907"/>
                  <a:pt x="38225" y="2008"/>
                  <a:pt x="37895" y="2237"/>
                </a:cubicBezTo>
                <a:lnTo>
                  <a:pt x="37387" y="2237"/>
                </a:lnTo>
                <a:cubicBezTo>
                  <a:pt x="36955" y="2440"/>
                  <a:pt x="36523" y="2644"/>
                  <a:pt x="36218" y="2872"/>
                </a:cubicBezTo>
                <a:lnTo>
                  <a:pt x="35684" y="2872"/>
                </a:lnTo>
                <a:cubicBezTo>
                  <a:pt x="35480" y="2974"/>
                  <a:pt x="35252" y="3076"/>
                  <a:pt x="35048" y="3279"/>
                </a:cubicBezTo>
                <a:lnTo>
                  <a:pt x="34845" y="3076"/>
                </a:lnTo>
                <a:cubicBezTo>
                  <a:pt x="34515" y="3508"/>
                  <a:pt x="33981" y="3609"/>
                  <a:pt x="33574" y="3914"/>
                </a:cubicBezTo>
                <a:lnTo>
                  <a:pt x="33041" y="3914"/>
                </a:lnTo>
                <a:lnTo>
                  <a:pt x="32939" y="4042"/>
                </a:lnTo>
                <a:cubicBezTo>
                  <a:pt x="32812" y="4042"/>
                  <a:pt x="32812" y="4042"/>
                  <a:pt x="32710" y="4143"/>
                </a:cubicBezTo>
                <a:cubicBezTo>
                  <a:pt x="32547" y="4143"/>
                  <a:pt x="32450" y="4273"/>
                  <a:pt x="32248" y="4273"/>
                </a:cubicBezTo>
                <a:cubicBezTo>
                  <a:pt x="32198" y="4273"/>
                  <a:pt x="32141" y="4265"/>
                  <a:pt x="32075" y="4245"/>
                </a:cubicBezTo>
                <a:cubicBezTo>
                  <a:pt x="31871" y="4448"/>
                  <a:pt x="31668" y="4448"/>
                  <a:pt x="31439" y="4677"/>
                </a:cubicBezTo>
                <a:lnTo>
                  <a:pt x="31236" y="4677"/>
                </a:lnTo>
                <a:cubicBezTo>
                  <a:pt x="30906" y="4779"/>
                  <a:pt x="29864" y="5312"/>
                  <a:pt x="29533" y="5516"/>
                </a:cubicBezTo>
                <a:lnTo>
                  <a:pt x="28694" y="5516"/>
                </a:lnTo>
                <a:cubicBezTo>
                  <a:pt x="28593" y="5617"/>
                  <a:pt x="28491" y="5821"/>
                  <a:pt x="28364" y="5948"/>
                </a:cubicBezTo>
                <a:cubicBezTo>
                  <a:pt x="28306" y="5936"/>
                  <a:pt x="28250" y="5931"/>
                  <a:pt x="28197" y="5931"/>
                </a:cubicBezTo>
                <a:cubicBezTo>
                  <a:pt x="27714" y="5931"/>
                  <a:pt x="27425" y="6365"/>
                  <a:pt x="27006" y="6365"/>
                </a:cubicBezTo>
                <a:cubicBezTo>
                  <a:pt x="26968" y="6365"/>
                  <a:pt x="26930" y="6362"/>
                  <a:pt x="26890" y="6354"/>
                </a:cubicBezTo>
                <a:cubicBezTo>
                  <a:pt x="26890" y="6354"/>
                  <a:pt x="26788" y="6456"/>
                  <a:pt x="26687" y="6583"/>
                </a:cubicBezTo>
                <a:lnTo>
                  <a:pt x="26356" y="6583"/>
                </a:lnTo>
                <a:cubicBezTo>
                  <a:pt x="26255" y="6583"/>
                  <a:pt x="26153" y="6685"/>
                  <a:pt x="26153" y="6786"/>
                </a:cubicBezTo>
                <a:lnTo>
                  <a:pt x="25721" y="6786"/>
                </a:lnTo>
                <a:cubicBezTo>
                  <a:pt x="25670" y="6888"/>
                  <a:pt x="25594" y="6914"/>
                  <a:pt x="25502" y="6914"/>
                </a:cubicBezTo>
                <a:cubicBezTo>
                  <a:pt x="25409" y="6914"/>
                  <a:pt x="25301" y="6888"/>
                  <a:pt x="25187" y="6888"/>
                </a:cubicBezTo>
                <a:cubicBezTo>
                  <a:pt x="25026" y="6969"/>
                  <a:pt x="24929" y="7129"/>
                  <a:pt x="24794" y="7129"/>
                </a:cubicBezTo>
                <a:cubicBezTo>
                  <a:pt x="24759" y="7129"/>
                  <a:pt x="24721" y="7118"/>
                  <a:pt x="24679" y="7091"/>
                </a:cubicBezTo>
                <a:cubicBezTo>
                  <a:pt x="24348" y="7091"/>
                  <a:pt x="24247" y="7320"/>
                  <a:pt x="24043" y="7320"/>
                </a:cubicBezTo>
                <a:cubicBezTo>
                  <a:pt x="23967" y="7354"/>
                  <a:pt x="23894" y="7365"/>
                  <a:pt x="23826" y="7365"/>
                </a:cubicBezTo>
                <a:cubicBezTo>
                  <a:pt x="23690" y="7365"/>
                  <a:pt x="23577" y="7320"/>
                  <a:pt x="23510" y="7320"/>
                </a:cubicBezTo>
                <a:cubicBezTo>
                  <a:pt x="23408" y="7422"/>
                  <a:pt x="23281" y="7524"/>
                  <a:pt x="23281" y="7524"/>
                </a:cubicBezTo>
                <a:lnTo>
                  <a:pt x="22645" y="7524"/>
                </a:lnTo>
                <a:cubicBezTo>
                  <a:pt x="22544" y="7625"/>
                  <a:pt x="22544" y="7727"/>
                  <a:pt x="22442" y="7727"/>
                </a:cubicBezTo>
                <a:lnTo>
                  <a:pt x="21502" y="7727"/>
                </a:lnTo>
                <a:cubicBezTo>
                  <a:pt x="21375" y="7854"/>
                  <a:pt x="21273" y="7854"/>
                  <a:pt x="21273" y="7956"/>
                </a:cubicBezTo>
                <a:lnTo>
                  <a:pt x="19697" y="7956"/>
                </a:lnTo>
                <a:cubicBezTo>
                  <a:pt x="19469" y="7854"/>
                  <a:pt x="19265" y="7727"/>
                  <a:pt x="19164" y="7625"/>
                </a:cubicBezTo>
                <a:cubicBezTo>
                  <a:pt x="19062" y="7524"/>
                  <a:pt x="18928" y="7524"/>
                  <a:pt x="18808" y="7524"/>
                </a:cubicBezTo>
                <a:cubicBezTo>
                  <a:pt x="18687" y="7524"/>
                  <a:pt x="18579" y="7524"/>
                  <a:pt x="18528" y="7422"/>
                </a:cubicBezTo>
                <a:lnTo>
                  <a:pt x="18528" y="7219"/>
                </a:lnTo>
                <a:cubicBezTo>
                  <a:pt x="18630" y="7219"/>
                  <a:pt x="18731" y="7219"/>
                  <a:pt x="18833" y="7091"/>
                </a:cubicBezTo>
                <a:cubicBezTo>
                  <a:pt x="19062" y="6990"/>
                  <a:pt x="19164" y="6786"/>
                  <a:pt x="19367" y="6685"/>
                </a:cubicBezTo>
                <a:cubicBezTo>
                  <a:pt x="19596" y="6685"/>
                  <a:pt x="19697" y="6456"/>
                  <a:pt x="19799" y="6354"/>
                </a:cubicBezTo>
                <a:cubicBezTo>
                  <a:pt x="20002" y="6151"/>
                  <a:pt x="20231" y="6049"/>
                  <a:pt x="20434" y="5948"/>
                </a:cubicBezTo>
                <a:cubicBezTo>
                  <a:pt x="20866" y="5516"/>
                  <a:pt x="21171" y="5084"/>
                  <a:pt x="21603" y="4779"/>
                </a:cubicBezTo>
                <a:cubicBezTo>
                  <a:pt x="21807" y="4550"/>
                  <a:pt x="21807" y="4245"/>
                  <a:pt x="22010" y="4042"/>
                </a:cubicBezTo>
                <a:cubicBezTo>
                  <a:pt x="22137" y="4042"/>
                  <a:pt x="22137" y="3813"/>
                  <a:pt x="22239" y="3711"/>
                </a:cubicBezTo>
                <a:cubicBezTo>
                  <a:pt x="22341" y="3508"/>
                  <a:pt x="22442" y="3406"/>
                  <a:pt x="22544" y="3076"/>
                </a:cubicBezTo>
                <a:cubicBezTo>
                  <a:pt x="22544" y="2872"/>
                  <a:pt x="22645" y="2542"/>
                  <a:pt x="22544" y="2339"/>
                </a:cubicBezTo>
                <a:cubicBezTo>
                  <a:pt x="22442" y="2237"/>
                  <a:pt x="22442" y="2237"/>
                  <a:pt x="22341" y="2135"/>
                </a:cubicBezTo>
                <a:lnTo>
                  <a:pt x="22341" y="1373"/>
                </a:lnTo>
                <a:lnTo>
                  <a:pt x="22010" y="1068"/>
                </a:lnTo>
                <a:cubicBezTo>
                  <a:pt x="21908" y="1068"/>
                  <a:pt x="21807" y="1271"/>
                  <a:pt x="21603" y="1271"/>
                </a:cubicBezTo>
                <a:cubicBezTo>
                  <a:pt x="21502" y="1068"/>
                  <a:pt x="21375" y="966"/>
                  <a:pt x="21273" y="865"/>
                </a:cubicBezTo>
                <a:cubicBezTo>
                  <a:pt x="21070" y="865"/>
                  <a:pt x="20866" y="865"/>
                  <a:pt x="20739" y="738"/>
                </a:cubicBezTo>
                <a:cubicBezTo>
                  <a:pt x="20638" y="636"/>
                  <a:pt x="20536" y="610"/>
                  <a:pt x="20447" y="610"/>
                </a:cubicBezTo>
                <a:cubicBezTo>
                  <a:pt x="20358" y="610"/>
                  <a:pt x="20282" y="636"/>
                  <a:pt x="20231" y="636"/>
                </a:cubicBezTo>
                <a:cubicBezTo>
                  <a:pt x="20104" y="636"/>
                  <a:pt x="20104" y="738"/>
                  <a:pt x="20104" y="865"/>
                </a:cubicBezTo>
                <a:lnTo>
                  <a:pt x="20434" y="865"/>
                </a:lnTo>
                <a:cubicBezTo>
                  <a:pt x="20536" y="1068"/>
                  <a:pt x="20231" y="1068"/>
                  <a:pt x="20231" y="1271"/>
                </a:cubicBezTo>
                <a:cubicBezTo>
                  <a:pt x="20002" y="1170"/>
                  <a:pt x="20104" y="966"/>
                  <a:pt x="20104" y="865"/>
                </a:cubicBezTo>
                <a:lnTo>
                  <a:pt x="19799" y="865"/>
                </a:lnTo>
                <a:cubicBezTo>
                  <a:pt x="19596" y="966"/>
                  <a:pt x="19596" y="1170"/>
                  <a:pt x="19265" y="1271"/>
                </a:cubicBezTo>
                <a:cubicBezTo>
                  <a:pt x="19062" y="1271"/>
                  <a:pt x="18960" y="1500"/>
                  <a:pt x="18731" y="1602"/>
                </a:cubicBezTo>
                <a:cubicBezTo>
                  <a:pt x="18630" y="1703"/>
                  <a:pt x="18426" y="1703"/>
                  <a:pt x="18426" y="1703"/>
                </a:cubicBezTo>
                <a:cubicBezTo>
                  <a:pt x="18198" y="1805"/>
                  <a:pt x="18096" y="1907"/>
                  <a:pt x="17994" y="2008"/>
                </a:cubicBezTo>
                <a:lnTo>
                  <a:pt x="17791" y="2008"/>
                </a:lnTo>
                <a:cubicBezTo>
                  <a:pt x="17562" y="2339"/>
                  <a:pt x="17257" y="2542"/>
                  <a:pt x="17054" y="2771"/>
                </a:cubicBezTo>
                <a:cubicBezTo>
                  <a:pt x="16825" y="3076"/>
                  <a:pt x="16520" y="3279"/>
                  <a:pt x="16292" y="3609"/>
                </a:cubicBezTo>
                <a:cubicBezTo>
                  <a:pt x="15987" y="3813"/>
                  <a:pt x="15987" y="4143"/>
                  <a:pt x="15656" y="4347"/>
                </a:cubicBezTo>
                <a:cubicBezTo>
                  <a:pt x="15351" y="4550"/>
                  <a:pt x="15351" y="4982"/>
                  <a:pt x="15021" y="5185"/>
                </a:cubicBezTo>
                <a:lnTo>
                  <a:pt x="15021" y="7422"/>
                </a:lnTo>
                <a:cubicBezTo>
                  <a:pt x="14716" y="7625"/>
                  <a:pt x="14385" y="7854"/>
                  <a:pt x="14080" y="7956"/>
                </a:cubicBezTo>
                <a:cubicBezTo>
                  <a:pt x="13648" y="8057"/>
                  <a:pt x="13343" y="8261"/>
                  <a:pt x="13115" y="8591"/>
                </a:cubicBezTo>
                <a:lnTo>
                  <a:pt x="12810" y="8591"/>
                </a:lnTo>
                <a:cubicBezTo>
                  <a:pt x="11971" y="8998"/>
                  <a:pt x="11208" y="9328"/>
                  <a:pt x="10370" y="9760"/>
                </a:cubicBezTo>
                <a:lnTo>
                  <a:pt x="10065" y="9760"/>
                </a:lnTo>
                <a:cubicBezTo>
                  <a:pt x="9938" y="9862"/>
                  <a:pt x="9938" y="9963"/>
                  <a:pt x="9836" y="9963"/>
                </a:cubicBezTo>
                <a:lnTo>
                  <a:pt x="9201" y="9963"/>
                </a:lnTo>
                <a:cubicBezTo>
                  <a:pt x="9201" y="10065"/>
                  <a:pt x="9099" y="10167"/>
                  <a:pt x="8997" y="10167"/>
                </a:cubicBezTo>
                <a:lnTo>
                  <a:pt x="8463" y="10167"/>
                </a:lnTo>
                <a:cubicBezTo>
                  <a:pt x="8362" y="10268"/>
                  <a:pt x="8260" y="10395"/>
                  <a:pt x="8158" y="10395"/>
                </a:cubicBezTo>
                <a:lnTo>
                  <a:pt x="7625" y="10395"/>
                </a:lnTo>
                <a:cubicBezTo>
                  <a:pt x="7523" y="10497"/>
                  <a:pt x="7396" y="10599"/>
                  <a:pt x="7396" y="10599"/>
                </a:cubicBezTo>
                <a:lnTo>
                  <a:pt x="4549" y="10599"/>
                </a:lnTo>
                <a:cubicBezTo>
                  <a:pt x="4448" y="10497"/>
                  <a:pt x="4346" y="10395"/>
                  <a:pt x="4346" y="10395"/>
                </a:cubicBezTo>
                <a:cubicBezTo>
                  <a:pt x="4117" y="10268"/>
                  <a:pt x="4016" y="10167"/>
                  <a:pt x="3914" y="10167"/>
                </a:cubicBezTo>
                <a:cubicBezTo>
                  <a:pt x="3711" y="10167"/>
                  <a:pt x="3584" y="10065"/>
                  <a:pt x="3584" y="9963"/>
                </a:cubicBezTo>
                <a:cubicBezTo>
                  <a:pt x="3380" y="9862"/>
                  <a:pt x="3279" y="9862"/>
                  <a:pt x="3177" y="9760"/>
                </a:cubicBezTo>
                <a:cubicBezTo>
                  <a:pt x="3075" y="9760"/>
                  <a:pt x="2948" y="9531"/>
                  <a:pt x="2948" y="9328"/>
                </a:cubicBezTo>
                <a:cubicBezTo>
                  <a:pt x="2847" y="9226"/>
                  <a:pt x="2847" y="9125"/>
                  <a:pt x="2745" y="8998"/>
                </a:cubicBezTo>
                <a:cubicBezTo>
                  <a:pt x="2643" y="8896"/>
                  <a:pt x="2542" y="8794"/>
                  <a:pt x="2440" y="8693"/>
                </a:cubicBezTo>
                <a:lnTo>
                  <a:pt x="2440" y="8261"/>
                </a:lnTo>
                <a:cubicBezTo>
                  <a:pt x="2313" y="8159"/>
                  <a:pt x="2211" y="8057"/>
                  <a:pt x="2211" y="7956"/>
                </a:cubicBezTo>
                <a:cubicBezTo>
                  <a:pt x="2313" y="7854"/>
                  <a:pt x="2313" y="7727"/>
                  <a:pt x="2440" y="7524"/>
                </a:cubicBezTo>
                <a:lnTo>
                  <a:pt x="2440" y="6786"/>
                </a:lnTo>
                <a:cubicBezTo>
                  <a:pt x="2542" y="6786"/>
                  <a:pt x="2643" y="6685"/>
                  <a:pt x="2643" y="6685"/>
                </a:cubicBezTo>
                <a:cubicBezTo>
                  <a:pt x="2542" y="6253"/>
                  <a:pt x="2745" y="6049"/>
                  <a:pt x="2948" y="5719"/>
                </a:cubicBezTo>
                <a:cubicBezTo>
                  <a:pt x="3075" y="5516"/>
                  <a:pt x="3075" y="5414"/>
                  <a:pt x="3075" y="5185"/>
                </a:cubicBezTo>
                <a:cubicBezTo>
                  <a:pt x="3177" y="5084"/>
                  <a:pt x="3279" y="4982"/>
                  <a:pt x="3279" y="4880"/>
                </a:cubicBezTo>
                <a:cubicBezTo>
                  <a:pt x="3380" y="4880"/>
                  <a:pt x="3380" y="4779"/>
                  <a:pt x="3482" y="4677"/>
                </a:cubicBezTo>
                <a:cubicBezTo>
                  <a:pt x="3711" y="4347"/>
                  <a:pt x="3914" y="3914"/>
                  <a:pt x="4219" y="3609"/>
                </a:cubicBezTo>
                <a:lnTo>
                  <a:pt x="5185" y="2644"/>
                </a:lnTo>
                <a:cubicBezTo>
                  <a:pt x="5388" y="2440"/>
                  <a:pt x="5617" y="2237"/>
                  <a:pt x="5719" y="2008"/>
                </a:cubicBezTo>
                <a:cubicBezTo>
                  <a:pt x="5768" y="2029"/>
                  <a:pt x="5812" y="2037"/>
                  <a:pt x="5852" y="2037"/>
                </a:cubicBezTo>
                <a:cubicBezTo>
                  <a:pt x="6060" y="2037"/>
                  <a:pt x="6162" y="1805"/>
                  <a:pt x="6354" y="1805"/>
                </a:cubicBezTo>
                <a:cubicBezTo>
                  <a:pt x="6456" y="1805"/>
                  <a:pt x="6557" y="1703"/>
                  <a:pt x="6557" y="1602"/>
                </a:cubicBezTo>
                <a:cubicBezTo>
                  <a:pt x="6659" y="1602"/>
                  <a:pt x="6659" y="1602"/>
                  <a:pt x="6659" y="1500"/>
                </a:cubicBezTo>
                <a:cubicBezTo>
                  <a:pt x="6456" y="1500"/>
                  <a:pt x="6252" y="1500"/>
                  <a:pt x="5922" y="1373"/>
                </a:cubicBezTo>
                <a:cubicBezTo>
                  <a:pt x="5862" y="1254"/>
                  <a:pt x="5724" y="1204"/>
                  <a:pt x="5600" y="1204"/>
                </a:cubicBezTo>
                <a:cubicBezTo>
                  <a:pt x="5512" y="1204"/>
                  <a:pt x="5430" y="1229"/>
                  <a:pt x="5388" y="1271"/>
                </a:cubicBezTo>
                <a:cubicBezTo>
                  <a:pt x="4981" y="1500"/>
                  <a:pt x="4651" y="1703"/>
                  <a:pt x="4219" y="1805"/>
                </a:cubicBezTo>
                <a:cubicBezTo>
                  <a:pt x="4016" y="1907"/>
                  <a:pt x="3914" y="2237"/>
                  <a:pt x="3584" y="2237"/>
                </a:cubicBezTo>
                <a:lnTo>
                  <a:pt x="3482" y="2237"/>
                </a:lnTo>
                <a:cubicBezTo>
                  <a:pt x="3380" y="2440"/>
                  <a:pt x="3177" y="2644"/>
                  <a:pt x="2948" y="2872"/>
                </a:cubicBezTo>
                <a:cubicBezTo>
                  <a:pt x="2643" y="3177"/>
                  <a:pt x="2211" y="3609"/>
                  <a:pt x="1906" y="3914"/>
                </a:cubicBezTo>
                <a:cubicBezTo>
                  <a:pt x="1805" y="4042"/>
                  <a:pt x="1576" y="4143"/>
                  <a:pt x="1576" y="4245"/>
                </a:cubicBezTo>
                <a:cubicBezTo>
                  <a:pt x="1677" y="4550"/>
                  <a:pt x="1169" y="4550"/>
                  <a:pt x="1169" y="4982"/>
                </a:cubicBezTo>
                <a:cubicBezTo>
                  <a:pt x="1042" y="5185"/>
                  <a:pt x="940" y="5414"/>
                  <a:pt x="839" y="5719"/>
                </a:cubicBezTo>
                <a:cubicBezTo>
                  <a:pt x="635" y="6151"/>
                  <a:pt x="407" y="6583"/>
                  <a:pt x="0" y="6685"/>
                </a:cubicBezTo>
                <a:lnTo>
                  <a:pt x="0" y="8159"/>
                </a:lnTo>
                <a:lnTo>
                  <a:pt x="102" y="8159"/>
                </a:lnTo>
                <a:cubicBezTo>
                  <a:pt x="305" y="8489"/>
                  <a:pt x="407" y="8794"/>
                  <a:pt x="407" y="9125"/>
                </a:cubicBezTo>
                <a:cubicBezTo>
                  <a:pt x="534" y="9226"/>
                  <a:pt x="534" y="9226"/>
                  <a:pt x="635" y="9226"/>
                </a:cubicBezTo>
                <a:lnTo>
                  <a:pt x="635" y="9760"/>
                </a:lnTo>
                <a:cubicBezTo>
                  <a:pt x="940" y="9862"/>
                  <a:pt x="940" y="10268"/>
                  <a:pt x="1169" y="10497"/>
                </a:cubicBezTo>
                <a:cubicBezTo>
                  <a:pt x="1372" y="10700"/>
                  <a:pt x="1677" y="10904"/>
                  <a:pt x="1906" y="11133"/>
                </a:cubicBezTo>
                <a:cubicBezTo>
                  <a:pt x="2008" y="11234"/>
                  <a:pt x="2110" y="11234"/>
                  <a:pt x="2211" y="11336"/>
                </a:cubicBezTo>
                <a:cubicBezTo>
                  <a:pt x="2440" y="11438"/>
                  <a:pt x="2643" y="11539"/>
                  <a:pt x="2847" y="11539"/>
                </a:cubicBezTo>
                <a:cubicBezTo>
                  <a:pt x="2948" y="11666"/>
                  <a:pt x="3177" y="11539"/>
                  <a:pt x="3279" y="11768"/>
                </a:cubicBezTo>
                <a:cubicBezTo>
                  <a:pt x="3380" y="11870"/>
                  <a:pt x="3584" y="11870"/>
                  <a:pt x="3812" y="11971"/>
                </a:cubicBezTo>
                <a:cubicBezTo>
                  <a:pt x="3812" y="11971"/>
                  <a:pt x="3914" y="11870"/>
                  <a:pt x="4016" y="11870"/>
                </a:cubicBezTo>
                <a:lnTo>
                  <a:pt x="4117" y="11971"/>
                </a:lnTo>
                <a:lnTo>
                  <a:pt x="5388" y="11971"/>
                </a:lnTo>
                <a:cubicBezTo>
                  <a:pt x="5490" y="12073"/>
                  <a:pt x="5490" y="12175"/>
                  <a:pt x="5617" y="12175"/>
                </a:cubicBezTo>
                <a:cubicBezTo>
                  <a:pt x="5719" y="12073"/>
                  <a:pt x="5719" y="12073"/>
                  <a:pt x="5820" y="11971"/>
                </a:cubicBezTo>
                <a:cubicBezTo>
                  <a:pt x="5820" y="12073"/>
                  <a:pt x="5922" y="12175"/>
                  <a:pt x="6024" y="12302"/>
                </a:cubicBezTo>
                <a:cubicBezTo>
                  <a:pt x="6252" y="12175"/>
                  <a:pt x="6354" y="12073"/>
                  <a:pt x="6456" y="11971"/>
                </a:cubicBezTo>
                <a:lnTo>
                  <a:pt x="7828" y="11971"/>
                </a:lnTo>
                <a:cubicBezTo>
                  <a:pt x="7930" y="11971"/>
                  <a:pt x="7930" y="11870"/>
                  <a:pt x="8031" y="11768"/>
                </a:cubicBezTo>
                <a:cubicBezTo>
                  <a:pt x="8197" y="11768"/>
                  <a:pt x="8355" y="11793"/>
                  <a:pt x="8502" y="11793"/>
                </a:cubicBezTo>
                <a:cubicBezTo>
                  <a:pt x="8648" y="11793"/>
                  <a:pt x="8781" y="11768"/>
                  <a:pt x="8896" y="11666"/>
                </a:cubicBezTo>
                <a:cubicBezTo>
                  <a:pt x="8997" y="11539"/>
                  <a:pt x="9302" y="11539"/>
                  <a:pt x="9531" y="11539"/>
                </a:cubicBezTo>
                <a:cubicBezTo>
                  <a:pt x="9570" y="11421"/>
                  <a:pt x="9640" y="11394"/>
                  <a:pt x="9719" y="11394"/>
                </a:cubicBezTo>
                <a:cubicBezTo>
                  <a:pt x="9782" y="11394"/>
                  <a:pt x="9852" y="11412"/>
                  <a:pt x="9914" y="11412"/>
                </a:cubicBezTo>
                <a:cubicBezTo>
                  <a:pt x="9973" y="11412"/>
                  <a:pt x="10027" y="11396"/>
                  <a:pt x="10065" y="11336"/>
                </a:cubicBezTo>
                <a:cubicBezTo>
                  <a:pt x="10166" y="11234"/>
                  <a:pt x="10268" y="11209"/>
                  <a:pt x="10373" y="11209"/>
                </a:cubicBezTo>
                <a:cubicBezTo>
                  <a:pt x="10478" y="11209"/>
                  <a:pt x="10586" y="11234"/>
                  <a:pt x="10700" y="11234"/>
                </a:cubicBezTo>
                <a:cubicBezTo>
                  <a:pt x="10802" y="10802"/>
                  <a:pt x="11208" y="11133"/>
                  <a:pt x="11437" y="10802"/>
                </a:cubicBezTo>
                <a:cubicBezTo>
                  <a:pt x="11699" y="10802"/>
                  <a:pt x="11904" y="10578"/>
                  <a:pt x="12149" y="10578"/>
                </a:cubicBezTo>
                <a:cubicBezTo>
                  <a:pt x="12190" y="10578"/>
                  <a:pt x="12232" y="10584"/>
                  <a:pt x="12276" y="10599"/>
                </a:cubicBezTo>
                <a:cubicBezTo>
                  <a:pt x="12479" y="10395"/>
                  <a:pt x="12810" y="10268"/>
                  <a:pt x="13013" y="10167"/>
                </a:cubicBezTo>
                <a:cubicBezTo>
                  <a:pt x="13242" y="10065"/>
                  <a:pt x="13445" y="9963"/>
                  <a:pt x="13648" y="9862"/>
                </a:cubicBezTo>
                <a:cubicBezTo>
                  <a:pt x="13877" y="9760"/>
                  <a:pt x="14182" y="9633"/>
                  <a:pt x="14385" y="9430"/>
                </a:cubicBezTo>
                <a:cubicBezTo>
                  <a:pt x="14443" y="9404"/>
                  <a:pt x="14504" y="9398"/>
                  <a:pt x="14569" y="9398"/>
                </a:cubicBezTo>
                <a:cubicBezTo>
                  <a:pt x="14633" y="9398"/>
                  <a:pt x="14700" y="9404"/>
                  <a:pt x="14767" y="9404"/>
                </a:cubicBezTo>
                <a:cubicBezTo>
                  <a:pt x="14900" y="9404"/>
                  <a:pt x="15033" y="9379"/>
                  <a:pt x="15148" y="9226"/>
                </a:cubicBezTo>
                <a:cubicBezTo>
                  <a:pt x="15351" y="9226"/>
                  <a:pt x="15453" y="9125"/>
                  <a:pt x="15554" y="8896"/>
                </a:cubicBezTo>
                <a:cubicBezTo>
                  <a:pt x="15783" y="8693"/>
                  <a:pt x="16088" y="8794"/>
                  <a:pt x="16190" y="8591"/>
                </a:cubicBezTo>
                <a:lnTo>
                  <a:pt x="16724" y="8591"/>
                </a:lnTo>
                <a:cubicBezTo>
                  <a:pt x="16927" y="8693"/>
                  <a:pt x="17156" y="8896"/>
                  <a:pt x="17359" y="8896"/>
                </a:cubicBezTo>
                <a:cubicBezTo>
                  <a:pt x="17562" y="8998"/>
                  <a:pt x="17791" y="8998"/>
                  <a:pt x="18096" y="9125"/>
                </a:cubicBezTo>
                <a:cubicBezTo>
                  <a:pt x="18198" y="9226"/>
                  <a:pt x="18426" y="9226"/>
                  <a:pt x="18630" y="9226"/>
                </a:cubicBezTo>
                <a:cubicBezTo>
                  <a:pt x="18731" y="9226"/>
                  <a:pt x="18731" y="9328"/>
                  <a:pt x="18833" y="9328"/>
                </a:cubicBezTo>
                <a:lnTo>
                  <a:pt x="21705" y="9328"/>
                </a:lnTo>
                <a:cubicBezTo>
                  <a:pt x="21705" y="9226"/>
                  <a:pt x="21807" y="9226"/>
                  <a:pt x="21807" y="9226"/>
                </a:cubicBezTo>
                <a:lnTo>
                  <a:pt x="22874" y="9226"/>
                </a:lnTo>
                <a:cubicBezTo>
                  <a:pt x="22976" y="9125"/>
                  <a:pt x="22976" y="8998"/>
                  <a:pt x="23078" y="8998"/>
                </a:cubicBezTo>
                <a:lnTo>
                  <a:pt x="23510" y="8998"/>
                </a:lnTo>
                <a:cubicBezTo>
                  <a:pt x="23510" y="8896"/>
                  <a:pt x="23611" y="8896"/>
                  <a:pt x="23611" y="8794"/>
                </a:cubicBezTo>
                <a:lnTo>
                  <a:pt x="24450" y="8794"/>
                </a:lnTo>
                <a:cubicBezTo>
                  <a:pt x="24679" y="8591"/>
                  <a:pt x="24780" y="8591"/>
                  <a:pt x="24984" y="8591"/>
                </a:cubicBezTo>
                <a:cubicBezTo>
                  <a:pt x="25085" y="8489"/>
                  <a:pt x="25314" y="8362"/>
                  <a:pt x="25517" y="8362"/>
                </a:cubicBezTo>
                <a:cubicBezTo>
                  <a:pt x="25544" y="8379"/>
                  <a:pt x="25569" y="8386"/>
                  <a:pt x="25592" y="8386"/>
                </a:cubicBezTo>
                <a:cubicBezTo>
                  <a:pt x="25730" y="8386"/>
                  <a:pt x="25826" y="8143"/>
                  <a:pt x="25982" y="8143"/>
                </a:cubicBezTo>
                <a:cubicBezTo>
                  <a:pt x="26004" y="8143"/>
                  <a:pt x="26027" y="8148"/>
                  <a:pt x="26051" y="8159"/>
                </a:cubicBezTo>
                <a:cubicBezTo>
                  <a:pt x="26086" y="8170"/>
                  <a:pt x="26117" y="8175"/>
                  <a:pt x="26147" y="8175"/>
                </a:cubicBezTo>
                <a:cubicBezTo>
                  <a:pt x="26351" y="8175"/>
                  <a:pt x="26455" y="7939"/>
                  <a:pt x="26614" y="7939"/>
                </a:cubicBezTo>
                <a:cubicBezTo>
                  <a:pt x="26637" y="7939"/>
                  <a:pt x="26661" y="7944"/>
                  <a:pt x="26687" y="7956"/>
                </a:cubicBezTo>
                <a:cubicBezTo>
                  <a:pt x="26788" y="7854"/>
                  <a:pt x="26992" y="7727"/>
                  <a:pt x="27093" y="7727"/>
                </a:cubicBezTo>
                <a:cubicBezTo>
                  <a:pt x="27147" y="7747"/>
                  <a:pt x="27191" y="7756"/>
                  <a:pt x="27230" y="7756"/>
                </a:cubicBezTo>
                <a:cubicBezTo>
                  <a:pt x="27429" y="7756"/>
                  <a:pt x="27456" y="7524"/>
                  <a:pt x="27627" y="7524"/>
                </a:cubicBezTo>
                <a:cubicBezTo>
                  <a:pt x="27674" y="7538"/>
                  <a:pt x="27717" y="7544"/>
                  <a:pt x="27756" y="7544"/>
                </a:cubicBezTo>
                <a:cubicBezTo>
                  <a:pt x="27989" y="7544"/>
                  <a:pt x="28088" y="7320"/>
                  <a:pt x="28262" y="7320"/>
                </a:cubicBezTo>
                <a:cubicBezTo>
                  <a:pt x="28306" y="7334"/>
                  <a:pt x="28348" y="7340"/>
                  <a:pt x="28388" y="7340"/>
                </a:cubicBezTo>
                <a:cubicBezTo>
                  <a:pt x="28647" y="7340"/>
                  <a:pt x="28823" y="7091"/>
                  <a:pt x="28999" y="7091"/>
                </a:cubicBezTo>
                <a:cubicBezTo>
                  <a:pt x="29049" y="6973"/>
                  <a:pt x="29125" y="6947"/>
                  <a:pt x="29211" y="6947"/>
                </a:cubicBezTo>
                <a:cubicBezTo>
                  <a:pt x="29282" y="6947"/>
                  <a:pt x="29359" y="6964"/>
                  <a:pt x="29434" y="6964"/>
                </a:cubicBezTo>
                <a:cubicBezTo>
                  <a:pt x="29505" y="6964"/>
                  <a:pt x="29574" y="6949"/>
                  <a:pt x="29635" y="6888"/>
                </a:cubicBezTo>
                <a:cubicBezTo>
                  <a:pt x="29762" y="6685"/>
                  <a:pt x="29965" y="6786"/>
                  <a:pt x="30169" y="6583"/>
                </a:cubicBezTo>
                <a:cubicBezTo>
                  <a:pt x="30198" y="6518"/>
                  <a:pt x="30237" y="6498"/>
                  <a:pt x="30284" y="6498"/>
                </a:cubicBezTo>
                <a:cubicBezTo>
                  <a:pt x="30353" y="6498"/>
                  <a:pt x="30437" y="6541"/>
                  <a:pt x="30525" y="6541"/>
                </a:cubicBezTo>
                <a:cubicBezTo>
                  <a:pt x="30584" y="6541"/>
                  <a:pt x="30644" y="6522"/>
                  <a:pt x="30702" y="6456"/>
                </a:cubicBezTo>
                <a:cubicBezTo>
                  <a:pt x="30804" y="6253"/>
                  <a:pt x="31033" y="6354"/>
                  <a:pt x="31134" y="6151"/>
                </a:cubicBezTo>
                <a:lnTo>
                  <a:pt x="31338" y="6151"/>
                </a:lnTo>
                <a:cubicBezTo>
                  <a:pt x="31599" y="6151"/>
                  <a:pt x="31781" y="5881"/>
                  <a:pt x="31996" y="5881"/>
                </a:cubicBezTo>
                <a:cubicBezTo>
                  <a:pt x="32053" y="5881"/>
                  <a:pt x="32113" y="5900"/>
                  <a:pt x="32176" y="5948"/>
                </a:cubicBezTo>
                <a:cubicBezTo>
                  <a:pt x="32405" y="5719"/>
                  <a:pt x="32710" y="5719"/>
                  <a:pt x="32812" y="5516"/>
                </a:cubicBezTo>
                <a:cubicBezTo>
                  <a:pt x="32859" y="5530"/>
                  <a:pt x="32904" y="5536"/>
                  <a:pt x="32946" y="5536"/>
                </a:cubicBezTo>
                <a:cubicBezTo>
                  <a:pt x="33203" y="5536"/>
                  <a:pt x="33393" y="5312"/>
                  <a:pt x="33676" y="5312"/>
                </a:cubicBezTo>
                <a:cubicBezTo>
                  <a:pt x="33778" y="5312"/>
                  <a:pt x="33778" y="5084"/>
                  <a:pt x="33879" y="5084"/>
                </a:cubicBezTo>
                <a:cubicBezTo>
                  <a:pt x="33961" y="5084"/>
                  <a:pt x="34046" y="5100"/>
                  <a:pt x="34126" y="5100"/>
                </a:cubicBezTo>
                <a:cubicBezTo>
                  <a:pt x="34245" y="5100"/>
                  <a:pt x="34352" y="5063"/>
                  <a:pt x="34413" y="4880"/>
                </a:cubicBezTo>
                <a:cubicBezTo>
                  <a:pt x="34457" y="4895"/>
                  <a:pt x="34497" y="4901"/>
                  <a:pt x="34534" y="4901"/>
                </a:cubicBezTo>
                <a:cubicBezTo>
                  <a:pt x="34756" y="4901"/>
                  <a:pt x="34874" y="4677"/>
                  <a:pt x="35048" y="4677"/>
                </a:cubicBezTo>
                <a:cubicBezTo>
                  <a:pt x="35084" y="4695"/>
                  <a:pt x="35116" y="4702"/>
                  <a:pt x="35147" y="4702"/>
                </a:cubicBezTo>
                <a:cubicBezTo>
                  <a:pt x="35291" y="4702"/>
                  <a:pt x="35393" y="4532"/>
                  <a:pt x="35582" y="4448"/>
                </a:cubicBezTo>
                <a:cubicBezTo>
                  <a:pt x="35785" y="4448"/>
                  <a:pt x="35887" y="4245"/>
                  <a:pt x="36218" y="4245"/>
                </a:cubicBezTo>
                <a:cubicBezTo>
                  <a:pt x="36247" y="4259"/>
                  <a:pt x="36274" y="4266"/>
                  <a:pt x="36299" y="4266"/>
                </a:cubicBezTo>
                <a:cubicBezTo>
                  <a:pt x="36455" y="4266"/>
                  <a:pt x="36570" y="4042"/>
                  <a:pt x="36853" y="4042"/>
                </a:cubicBezTo>
                <a:cubicBezTo>
                  <a:pt x="36853" y="4060"/>
                  <a:pt x="36856" y="4068"/>
                  <a:pt x="36862" y="4068"/>
                </a:cubicBezTo>
                <a:cubicBezTo>
                  <a:pt x="36890" y="4068"/>
                  <a:pt x="36973" y="3914"/>
                  <a:pt x="37056" y="3914"/>
                </a:cubicBezTo>
                <a:cubicBezTo>
                  <a:pt x="37260" y="3914"/>
                  <a:pt x="37387" y="3711"/>
                  <a:pt x="37590" y="3711"/>
                </a:cubicBezTo>
                <a:cubicBezTo>
                  <a:pt x="37851" y="3711"/>
                  <a:pt x="38057" y="3487"/>
                  <a:pt x="38366" y="3487"/>
                </a:cubicBezTo>
                <a:cubicBezTo>
                  <a:pt x="38418" y="3487"/>
                  <a:pt x="38472" y="3493"/>
                  <a:pt x="38530" y="3508"/>
                </a:cubicBezTo>
                <a:cubicBezTo>
                  <a:pt x="38657" y="3177"/>
                  <a:pt x="39166" y="3406"/>
                  <a:pt x="39395" y="3076"/>
                </a:cubicBezTo>
                <a:cubicBezTo>
                  <a:pt x="39429" y="3087"/>
                  <a:pt x="39462" y="3092"/>
                  <a:pt x="39495" y="3092"/>
                </a:cubicBezTo>
                <a:cubicBezTo>
                  <a:pt x="39719" y="3092"/>
                  <a:pt x="39908" y="2856"/>
                  <a:pt x="40133" y="2856"/>
                </a:cubicBezTo>
                <a:cubicBezTo>
                  <a:pt x="40165" y="2856"/>
                  <a:pt x="40199" y="2861"/>
                  <a:pt x="40233" y="2872"/>
                </a:cubicBezTo>
                <a:cubicBezTo>
                  <a:pt x="40564" y="2644"/>
                  <a:pt x="40970" y="2771"/>
                  <a:pt x="41199" y="2440"/>
                </a:cubicBezTo>
                <a:cubicBezTo>
                  <a:pt x="41222" y="2417"/>
                  <a:pt x="41256" y="2410"/>
                  <a:pt x="41295" y="2410"/>
                </a:cubicBezTo>
                <a:cubicBezTo>
                  <a:pt x="41365" y="2410"/>
                  <a:pt x="41453" y="2433"/>
                  <a:pt x="41532" y="2433"/>
                </a:cubicBezTo>
                <a:cubicBezTo>
                  <a:pt x="41604" y="2433"/>
                  <a:pt x="41670" y="2414"/>
                  <a:pt x="41707" y="2339"/>
                </a:cubicBezTo>
                <a:cubicBezTo>
                  <a:pt x="41754" y="2264"/>
                  <a:pt x="41812" y="2244"/>
                  <a:pt x="41876" y="2244"/>
                </a:cubicBezTo>
                <a:cubicBezTo>
                  <a:pt x="41945" y="2244"/>
                  <a:pt x="42023" y="2267"/>
                  <a:pt x="42104" y="2267"/>
                </a:cubicBezTo>
                <a:cubicBezTo>
                  <a:pt x="42149" y="2267"/>
                  <a:pt x="42195" y="2260"/>
                  <a:pt x="42241" y="2237"/>
                </a:cubicBezTo>
                <a:cubicBezTo>
                  <a:pt x="42241" y="2135"/>
                  <a:pt x="42343" y="2135"/>
                  <a:pt x="42343" y="2008"/>
                </a:cubicBezTo>
                <a:lnTo>
                  <a:pt x="42775" y="2008"/>
                </a:lnTo>
                <a:cubicBezTo>
                  <a:pt x="42876" y="2008"/>
                  <a:pt x="42876" y="1907"/>
                  <a:pt x="42978" y="1805"/>
                </a:cubicBezTo>
                <a:lnTo>
                  <a:pt x="43410" y="1805"/>
                </a:lnTo>
                <a:cubicBezTo>
                  <a:pt x="43512" y="1805"/>
                  <a:pt x="43512" y="1703"/>
                  <a:pt x="43614" y="1602"/>
                </a:cubicBezTo>
                <a:lnTo>
                  <a:pt x="44249" y="1602"/>
                </a:lnTo>
                <a:lnTo>
                  <a:pt x="44376" y="1500"/>
                </a:lnTo>
                <a:lnTo>
                  <a:pt x="45850" y="1500"/>
                </a:lnTo>
                <a:cubicBezTo>
                  <a:pt x="46053" y="1602"/>
                  <a:pt x="46155" y="1805"/>
                  <a:pt x="46282" y="1907"/>
                </a:cubicBezTo>
                <a:cubicBezTo>
                  <a:pt x="46384" y="2135"/>
                  <a:pt x="46486" y="2237"/>
                  <a:pt x="46587" y="2440"/>
                </a:cubicBezTo>
                <a:lnTo>
                  <a:pt x="46587" y="3177"/>
                </a:lnTo>
                <a:cubicBezTo>
                  <a:pt x="46689" y="3279"/>
                  <a:pt x="46689" y="3406"/>
                  <a:pt x="46791" y="3406"/>
                </a:cubicBezTo>
                <a:lnTo>
                  <a:pt x="46791" y="3914"/>
                </a:lnTo>
                <a:cubicBezTo>
                  <a:pt x="46791" y="4042"/>
                  <a:pt x="46918" y="4143"/>
                  <a:pt x="46918" y="4245"/>
                </a:cubicBezTo>
                <a:lnTo>
                  <a:pt x="46918" y="4779"/>
                </a:lnTo>
                <a:cubicBezTo>
                  <a:pt x="47324" y="5084"/>
                  <a:pt x="47756" y="5516"/>
                  <a:pt x="48061" y="5821"/>
                </a:cubicBezTo>
                <a:cubicBezTo>
                  <a:pt x="48392" y="6049"/>
                  <a:pt x="48697" y="6151"/>
                  <a:pt x="49027" y="6354"/>
                </a:cubicBezTo>
                <a:lnTo>
                  <a:pt x="49764" y="6354"/>
                </a:lnTo>
                <a:cubicBezTo>
                  <a:pt x="49764" y="6456"/>
                  <a:pt x="49866" y="6456"/>
                  <a:pt x="49866" y="6583"/>
                </a:cubicBezTo>
                <a:cubicBezTo>
                  <a:pt x="49967" y="6456"/>
                  <a:pt x="50095" y="6354"/>
                  <a:pt x="50095" y="6354"/>
                </a:cubicBezTo>
                <a:cubicBezTo>
                  <a:pt x="50196" y="6354"/>
                  <a:pt x="50298" y="6456"/>
                  <a:pt x="50298" y="6583"/>
                </a:cubicBezTo>
                <a:lnTo>
                  <a:pt x="51238" y="6583"/>
                </a:lnTo>
                <a:cubicBezTo>
                  <a:pt x="51467" y="6685"/>
                  <a:pt x="51569" y="6685"/>
                  <a:pt x="51670" y="6786"/>
                </a:cubicBezTo>
                <a:cubicBezTo>
                  <a:pt x="51772" y="6685"/>
                  <a:pt x="51874" y="6583"/>
                  <a:pt x="52001" y="6583"/>
                </a:cubicBezTo>
                <a:lnTo>
                  <a:pt x="52102" y="6685"/>
                </a:lnTo>
                <a:cubicBezTo>
                  <a:pt x="52182" y="6685"/>
                  <a:pt x="52262" y="6545"/>
                  <a:pt x="52451" y="6545"/>
                </a:cubicBezTo>
                <a:cubicBezTo>
                  <a:pt x="52503" y="6545"/>
                  <a:pt x="52564" y="6556"/>
                  <a:pt x="52636" y="6583"/>
                </a:cubicBezTo>
                <a:cubicBezTo>
                  <a:pt x="52636" y="6583"/>
                  <a:pt x="52701" y="6713"/>
                  <a:pt x="52831" y="6713"/>
                </a:cubicBezTo>
                <a:cubicBezTo>
                  <a:pt x="52864" y="6713"/>
                  <a:pt x="52900" y="6705"/>
                  <a:pt x="52941" y="6685"/>
                </a:cubicBezTo>
                <a:cubicBezTo>
                  <a:pt x="52941" y="6685"/>
                  <a:pt x="53043" y="6583"/>
                  <a:pt x="53144" y="6456"/>
                </a:cubicBezTo>
                <a:lnTo>
                  <a:pt x="55381" y="6456"/>
                </a:lnTo>
                <a:cubicBezTo>
                  <a:pt x="55483" y="6456"/>
                  <a:pt x="55483" y="6456"/>
                  <a:pt x="55584" y="6354"/>
                </a:cubicBezTo>
                <a:lnTo>
                  <a:pt x="57592" y="6354"/>
                </a:lnTo>
                <a:cubicBezTo>
                  <a:pt x="57719" y="6253"/>
                  <a:pt x="57719" y="6151"/>
                  <a:pt x="57821" y="6151"/>
                </a:cubicBezTo>
                <a:lnTo>
                  <a:pt x="63540" y="6151"/>
                </a:lnTo>
                <a:cubicBezTo>
                  <a:pt x="63641" y="6253"/>
                  <a:pt x="63641" y="6253"/>
                  <a:pt x="63743" y="6354"/>
                </a:cubicBezTo>
                <a:lnTo>
                  <a:pt x="64582" y="6354"/>
                </a:lnTo>
                <a:cubicBezTo>
                  <a:pt x="64582" y="6456"/>
                  <a:pt x="64709" y="6456"/>
                  <a:pt x="64709" y="6583"/>
                </a:cubicBezTo>
                <a:lnTo>
                  <a:pt x="65115" y="6583"/>
                </a:lnTo>
                <a:cubicBezTo>
                  <a:pt x="65217" y="6583"/>
                  <a:pt x="65344" y="6685"/>
                  <a:pt x="65344" y="6786"/>
                </a:cubicBezTo>
                <a:lnTo>
                  <a:pt x="65979" y="6786"/>
                </a:lnTo>
                <a:cubicBezTo>
                  <a:pt x="66081" y="6786"/>
                  <a:pt x="66081" y="6888"/>
                  <a:pt x="66183" y="6888"/>
                </a:cubicBezTo>
                <a:lnTo>
                  <a:pt x="67022" y="6888"/>
                </a:lnTo>
                <a:cubicBezTo>
                  <a:pt x="67022" y="6990"/>
                  <a:pt x="67123" y="6990"/>
                  <a:pt x="67123" y="7091"/>
                </a:cubicBezTo>
                <a:lnTo>
                  <a:pt x="67987" y="7091"/>
                </a:lnTo>
                <a:cubicBezTo>
                  <a:pt x="68089" y="7219"/>
                  <a:pt x="68089" y="7320"/>
                  <a:pt x="68191" y="7320"/>
                </a:cubicBezTo>
                <a:lnTo>
                  <a:pt x="69029" y="7320"/>
                </a:lnTo>
                <a:cubicBezTo>
                  <a:pt x="69156" y="7422"/>
                  <a:pt x="69156" y="7524"/>
                  <a:pt x="69258" y="7524"/>
                </a:cubicBezTo>
                <a:cubicBezTo>
                  <a:pt x="69360" y="7422"/>
                  <a:pt x="69360" y="7422"/>
                  <a:pt x="69461" y="7320"/>
                </a:cubicBezTo>
                <a:cubicBezTo>
                  <a:pt x="69461" y="7422"/>
                  <a:pt x="69563" y="7524"/>
                  <a:pt x="69665" y="7524"/>
                </a:cubicBezTo>
                <a:lnTo>
                  <a:pt x="72333" y="7524"/>
                </a:lnTo>
                <a:cubicBezTo>
                  <a:pt x="72537" y="7219"/>
                  <a:pt x="72537" y="7219"/>
                  <a:pt x="72537" y="6990"/>
                </a:cubicBezTo>
                <a:cubicBezTo>
                  <a:pt x="72105" y="6990"/>
                  <a:pt x="71901" y="6786"/>
                  <a:pt x="71571" y="6583"/>
                </a:cubicBezTo>
                <a:cubicBezTo>
                  <a:pt x="71698" y="6583"/>
                  <a:pt x="71800" y="6456"/>
                  <a:pt x="72003" y="6354"/>
                </a:cubicBezTo>
                <a:cubicBezTo>
                  <a:pt x="71935" y="6321"/>
                  <a:pt x="71865" y="6309"/>
                  <a:pt x="71797" y="6309"/>
                </a:cubicBezTo>
                <a:cubicBezTo>
                  <a:pt x="71661" y="6309"/>
                  <a:pt x="71537" y="6354"/>
                  <a:pt x="71469" y="6354"/>
                </a:cubicBezTo>
                <a:lnTo>
                  <a:pt x="71266" y="6151"/>
                </a:lnTo>
                <a:lnTo>
                  <a:pt x="70427" y="6151"/>
                </a:lnTo>
                <a:cubicBezTo>
                  <a:pt x="70300" y="6049"/>
                  <a:pt x="70300" y="5948"/>
                  <a:pt x="70198" y="5948"/>
                </a:cubicBezTo>
                <a:lnTo>
                  <a:pt x="69258" y="5948"/>
                </a:lnTo>
                <a:cubicBezTo>
                  <a:pt x="69156" y="5821"/>
                  <a:pt x="69156" y="5821"/>
                  <a:pt x="69029" y="5719"/>
                </a:cubicBezTo>
                <a:lnTo>
                  <a:pt x="67987" y="5719"/>
                </a:lnTo>
                <a:lnTo>
                  <a:pt x="67759" y="5516"/>
                </a:lnTo>
                <a:lnTo>
                  <a:pt x="67123" y="5516"/>
                </a:lnTo>
                <a:cubicBezTo>
                  <a:pt x="67123" y="5414"/>
                  <a:pt x="67022" y="5414"/>
                  <a:pt x="67022" y="5312"/>
                </a:cubicBezTo>
                <a:lnTo>
                  <a:pt x="66386" y="5312"/>
                </a:lnTo>
                <a:cubicBezTo>
                  <a:pt x="66284" y="5185"/>
                  <a:pt x="66183" y="5185"/>
                  <a:pt x="66183" y="5084"/>
                </a:cubicBezTo>
                <a:lnTo>
                  <a:pt x="65344" y="5084"/>
                </a:lnTo>
                <a:cubicBezTo>
                  <a:pt x="65344" y="4982"/>
                  <a:pt x="65217" y="4982"/>
                  <a:pt x="65115" y="4880"/>
                </a:cubicBezTo>
                <a:lnTo>
                  <a:pt x="64378" y="4880"/>
                </a:lnTo>
                <a:cubicBezTo>
                  <a:pt x="64277" y="4779"/>
                  <a:pt x="64175" y="4779"/>
                  <a:pt x="64073" y="4677"/>
                </a:cubicBezTo>
                <a:lnTo>
                  <a:pt x="62472" y="4677"/>
                </a:lnTo>
                <a:lnTo>
                  <a:pt x="62370" y="4550"/>
                </a:lnTo>
                <a:lnTo>
                  <a:pt x="60464" y="4550"/>
                </a:lnTo>
                <a:cubicBezTo>
                  <a:pt x="60363" y="4550"/>
                  <a:pt x="60261" y="4677"/>
                  <a:pt x="60261" y="4677"/>
                </a:cubicBezTo>
                <a:lnTo>
                  <a:pt x="57592" y="4677"/>
                </a:lnTo>
                <a:cubicBezTo>
                  <a:pt x="57491" y="4779"/>
                  <a:pt x="57491" y="4880"/>
                  <a:pt x="57389" y="4880"/>
                </a:cubicBezTo>
                <a:lnTo>
                  <a:pt x="55381" y="4880"/>
                </a:lnTo>
                <a:lnTo>
                  <a:pt x="55381" y="4982"/>
                </a:lnTo>
                <a:cubicBezTo>
                  <a:pt x="55279" y="4982"/>
                  <a:pt x="55279" y="5084"/>
                  <a:pt x="55178" y="5084"/>
                </a:cubicBezTo>
                <a:lnTo>
                  <a:pt x="52941" y="5084"/>
                </a:lnTo>
                <a:cubicBezTo>
                  <a:pt x="52839" y="5185"/>
                  <a:pt x="52839" y="5185"/>
                  <a:pt x="52738" y="5312"/>
                </a:cubicBezTo>
                <a:lnTo>
                  <a:pt x="51569" y="5312"/>
                </a:lnTo>
                <a:cubicBezTo>
                  <a:pt x="51467" y="5185"/>
                  <a:pt x="51365" y="5185"/>
                  <a:pt x="51238" y="5084"/>
                </a:cubicBezTo>
                <a:lnTo>
                  <a:pt x="50298" y="5084"/>
                </a:lnTo>
                <a:cubicBezTo>
                  <a:pt x="49967" y="4779"/>
                  <a:pt x="49561" y="4880"/>
                  <a:pt x="49332" y="4448"/>
                </a:cubicBezTo>
                <a:cubicBezTo>
                  <a:pt x="49129" y="4245"/>
                  <a:pt x="48925" y="3813"/>
                  <a:pt x="48824" y="3508"/>
                </a:cubicBezTo>
                <a:cubicBezTo>
                  <a:pt x="48697" y="3279"/>
                  <a:pt x="48824" y="2974"/>
                  <a:pt x="48697" y="2771"/>
                </a:cubicBezTo>
                <a:cubicBezTo>
                  <a:pt x="48697" y="2644"/>
                  <a:pt x="48595" y="2644"/>
                  <a:pt x="48595" y="2542"/>
                </a:cubicBezTo>
                <a:lnTo>
                  <a:pt x="48595" y="1805"/>
                </a:lnTo>
                <a:cubicBezTo>
                  <a:pt x="48392" y="1500"/>
                  <a:pt x="48188" y="1170"/>
                  <a:pt x="47960" y="865"/>
                </a:cubicBezTo>
                <a:cubicBezTo>
                  <a:pt x="47960" y="738"/>
                  <a:pt x="47960" y="636"/>
                  <a:pt x="47756" y="636"/>
                </a:cubicBezTo>
                <a:cubicBezTo>
                  <a:pt x="47756" y="865"/>
                  <a:pt x="47655" y="865"/>
                  <a:pt x="47553" y="865"/>
                </a:cubicBezTo>
                <a:cubicBezTo>
                  <a:pt x="47223" y="738"/>
                  <a:pt x="47223" y="433"/>
                  <a:pt x="47019" y="229"/>
                </a:cubicBezTo>
                <a:lnTo>
                  <a:pt x="46486" y="229"/>
                </a:lnTo>
                <a:cubicBezTo>
                  <a:pt x="46384" y="102"/>
                  <a:pt x="46282" y="102"/>
                  <a:pt x="46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822350" y="1273275"/>
            <a:ext cx="4181400" cy="2076300"/>
          </a:xfrm>
          <a:prstGeom prst="rect">
            <a:avLst/>
          </a:prstGeom>
        </p:spPr>
        <p:txBody>
          <a:bodyPr spcFirstLastPara="1" wrap="square" lIns="36575" tIns="36575" rIns="36575" bIns="36575" anchor="t" anchorCtr="0">
            <a:noAutofit/>
          </a:bodyPr>
          <a:lstStyle>
            <a:lvl1pPr lvl="0">
              <a:spcBef>
                <a:spcPts val="0"/>
              </a:spcBef>
              <a:spcAft>
                <a:spcPts val="0"/>
              </a:spcAft>
              <a:buClr>
                <a:srgbClr val="191919"/>
              </a:buClr>
              <a:buSzPts val="5200"/>
              <a:buNone/>
              <a:defRPr sz="45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5" name="Google Shape;25;p2"/>
          <p:cNvSpPr txBox="1">
            <a:spLocks noGrp="1"/>
          </p:cNvSpPr>
          <p:nvPr>
            <p:ph type="subTitle" idx="1"/>
          </p:nvPr>
        </p:nvSpPr>
        <p:spPr>
          <a:xfrm>
            <a:off x="822350" y="3349690"/>
            <a:ext cx="3096900" cy="510600"/>
          </a:xfrm>
          <a:prstGeom prst="rect">
            <a:avLst/>
          </a:prstGeom>
        </p:spPr>
        <p:txBody>
          <a:bodyPr spcFirstLastPara="1" wrap="square" lIns="36575" tIns="36575" rIns="36575" bIns="3657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3370"/>
        <p:cNvGrpSpPr/>
        <p:nvPr/>
      </p:nvGrpSpPr>
      <p:grpSpPr>
        <a:xfrm>
          <a:off x="0" y="0"/>
          <a:ext cx="0" cy="0"/>
          <a:chOff x="0" y="0"/>
          <a:chExt cx="0" cy="0"/>
        </a:xfrm>
      </p:grpSpPr>
      <p:grpSp>
        <p:nvGrpSpPr>
          <p:cNvPr id="3371" name="Google Shape;3371;p36"/>
          <p:cNvGrpSpPr/>
          <p:nvPr/>
        </p:nvGrpSpPr>
        <p:grpSpPr>
          <a:xfrm rot="-9948197" flipH="1">
            <a:off x="5317412" y="972367"/>
            <a:ext cx="3438612" cy="2712607"/>
            <a:chOff x="4837908" y="656336"/>
            <a:chExt cx="4093817" cy="2930363"/>
          </a:xfrm>
        </p:grpSpPr>
        <p:sp>
          <p:nvSpPr>
            <p:cNvPr id="3372" name="Google Shape;3372;p36"/>
            <p:cNvSpPr/>
            <p:nvPr/>
          </p:nvSpPr>
          <p:spPr>
            <a:xfrm rot="-9900019">
              <a:off x="5039669" y="1099047"/>
              <a:ext cx="3690297" cy="2044940"/>
            </a:xfrm>
            <a:custGeom>
              <a:avLst/>
              <a:gdLst/>
              <a:ahLst/>
              <a:cxnLst/>
              <a:rect l="l" t="t" r="r" b="b"/>
              <a:pathLst>
                <a:path w="125259" h="69411" extrusionOk="0">
                  <a:moveTo>
                    <a:pt x="938" y="1406"/>
                  </a:moveTo>
                  <a:cubicBezTo>
                    <a:pt x="937" y="1416"/>
                    <a:pt x="937" y="1426"/>
                    <a:pt x="938" y="1436"/>
                  </a:cubicBezTo>
                  <a:lnTo>
                    <a:pt x="938" y="1436"/>
                  </a:lnTo>
                  <a:cubicBezTo>
                    <a:pt x="938" y="1426"/>
                    <a:pt x="938" y="1416"/>
                    <a:pt x="938" y="1406"/>
                  </a:cubicBezTo>
                  <a:close/>
                  <a:moveTo>
                    <a:pt x="102708" y="0"/>
                  </a:moveTo>
                  <a:cubicBezTo>
                    <a:pt x="102210" y="0"/>
                    <a:pt x="101714" y="24"/>
                    <a:pt x="101218" y="85"/>
                  </a:cubicBezTo>
                  <a:cubicBezTo>
                    <a:pt x="100629" y="153"/>
                    <a:pt x="100039" y="173"/>
                    <a:pt x="99452" y="173"/>
                  </a:cubicBezTo>
                  <a:cubicBezTo>
                    <a:pt x="98669" y="173"/>
                    <a:pt x="97893" y="138"/>
                    <a:pt x="97139" y="138"/>
                  </a:cubicBezTo>
                  <a:cubicBezTo>
                    <a:pt x="94663" y="138"/>
                    <a:pt x="92225" y="748"/>
                    <a:pt x="89740" y="748"/>
                  </a:cubicBezTo>
                  <a:cubicBezTo>
                    <a:pt x="89641" y="748"/>
                    <a:pt x="89542" y="747"/>
                    <a:pt x="89442" y="745"/>
                  </a:cubicBezTo>
                  <a:cubicBezTo>
                    <a:pt x="88119" y="745"/>
                    <a:pt x="86782" y="802"/>
                    <a:pt x="85437" y="802"/>
                  </a:cubicBezTo>
                  <a:cubicBezTo>
                    <a:pt x="84539" y="802"/>
                    <a:pt x="83639" y="777"/>
                    <a:pt x="82736" y="693"/>
                  </a:cubicBezTo>
                  <a:cubicBezTo>
                    <a:pt x="82396" y="660"/>
                    <a:pt x="82037" y="603"/>
                    <a:pt x="81685" y="603"/>
                  </a:cubicBezTo>
                  <a:cubicBezTo>
                    <a:pt x="81462" y="603"/>
                    <a:pt x="81242" y="626"/>
                    <a:pt x="81033" y="693"/>
                  </a:cubicBezTo>
                  <a:cubicBezTo>
                    <a:pt x="80148" y="904"/>
                    <a:pt x="79316" y="904"/>
                    <a:pt x="78498" y="1075"/>
                  </a:cubicBezTo>
                  <a:cubicBezTo>
                    <a:pt x="78551" y="1788"/>
                    <a:pt x="78775" y="2501"/>
                    <a:pt x="78722" y="3214"/>
                  </a:cubicBezTo>
                  <a:cubicBezTo>
                    <a:pt x="78673" y="3549"/>
                    <a:pt x="78447" y="3936"/>
                    <a:pt x="78358" y="4297"/>
                  </a:cubicBezTo>
                  <a:lnTo>
                    <a:pt x="78358" y="4297"/>
                  </a:lnTo>
                  <a:cubicBezTo>
                    <a:pt x="78392" y="3807"/>
                    <a:pt x="78392" y="3310"/>
                    <a:pt x="78392" y="2778"/>
                  </a:cubicBezTo>
                  <a:cubicBezTo>
                    <a:pt x="78326" y="2448"/>
                    <a:pt x="78392" y="2013"/>
                    <a:pt x="78168" y="1736"/>
                  </a:cubicBezTo>
                  <a:cubicBezTo>
                    <a:pt x="77943" y="1353"/>
                    <a:pt x="77613" y="1234"/>
                    <a:pt x="77230" y="1234"/>
                  </a:cubicBezTo>
                  <a:cubicBezTo>
                    <a:pt x="76346" y="1181"/>
                    <a:pt x="75475" y="1023"/>
                    <a:pt x="74590" y="970"/>
                  </a:cubicBezTo>
                  <a:cubicBezTo>
                    <a:pt x="73824" y="904"/>
                    <a:pt x="72993" y="904"/>
                    <a:pt x="72227" y="904"/>
                  </a:cubicBezTo>
                  <a:cubicBezTo>
                    <a:pt x="71453" y="904"/>
                    <a:pt x="70637" y="1004"/>
                    <a:pt x="69835" y="1004"/>
                  </a:cubicBezTo>
                  <a:cubicBezTo>
                    <a:pt x="69434" y="1004"/>
                    <a:pt x="69037" y="979"/>
                    <a:pt x="68649" y="904"/>
                  </a:cubicBezTo>
                  <a:cubicBezTo>
                    <a:pt x="67989" y="745"/>
                    <a:pt x="67276" y="745"/>
                    <a:pt x="66564" y="745"/>
                  </a:cubicBezTo>
                  <a:cubicBezTo>
                    <a:pt x="65903" y="1181"/>
                    <a:pt x="64861" y="970"/>
                    <a:pt x="64082" y="1075"/>
                  </a:cubicBezTo>
                  <a:cubicBezTo>
                    <a:pt x="62986" y="1234"/>
                    <a:pt x="61890" y="1234"/>
                    <a:pt x="60781" y="1234"/>
                  </a:cubicBezTo>
                  <a:lnTo>
                    <a:pt x="56385" y="1234"/>
                  </a:lnTo>
                  <a:cubicBezTo>
                    <a:pt x="55395" y="1234"/>
                    <a:pt x="54405" y="1075"/>
                    <a:pt x="53415" y="1075"/>
                  </a:cubicBezTo>
                  <a:cubicBezTo>
                    <a:pt x="52807" y="1075"/>
                    <a:pt x="52147" y="1128"/>
                    <a:pt x="51593" y="1353"/>
                  </a:cubicBezTo>
                  <a:cubicBezTo>
                    <a:pt x="51210" y="1511"/>
                    <a:pt x="50827" y="1788"/>
                    <a:pt x="50444" y="1960"/>
                  </a:cubicBezTo>
                  <a:cubicBezTo>
                    <a:pt x="49177" y="2620"/>
                    <a:pt x="47857" y="3056"/>
                    <a:pt x="46589" y="3663"/>
                  </a:cubicBezTo>
                  <a:cubicBezTo>
                    <a:pt x="46154" y="3874"/>
                    <a:pt x="45718" y="4099"/>
                    <a:pt x="45322" y="4323"/>
                  </a:cubicBezTo>
                  <a:cubicBezTo>
                    <a:pt x="44939" y="4534"/>
                    <a:pt x="44556" y="4930"/>
                    <a:pt x="44174" y="4983"/>
                  </a:cubicBezTo>
                  <a:cubicBezTo>
                    <a:pt x="44068" y="4534"/>
                    <a:pt x="45164" y="3716"/>
                    <a:pt x="45494" y="3439"/>
                  </a:cubicBezTo>
                  <a:cubicBezTo>
                    <a:pt x="45824" y="3161"/>
                    <a:pt x="46259" y="2884"/>
                    <a:pt x="46642" y="2673"/>
                  </a:cubicBezTo>
                  <a:cubicBezTo>
                    <a:pt x="47197" y="2290"/>
                    <a:pt x="48411" y="2224"/>
                    <a:pt x="48689" y="1564"/>
                  </a:cubicBezTo>
                  <a:cubicBezTo>
                    <a:pt x="48466" y="1271"/>
                    <a:pt x="48190" y="1223"/>
                    <a:pt x="47900" y="1223"/>
                  </a:cubicBezTo>
                  <a:cubicBezTo>
                    <a:pt x="47760" y="1223"/>
                    <a:pt x="47616" y="1234"/>
                    <a:pt x="47474" y="1234"/>
                  </a:cubicBezTo>
                  <a:cubicBezTo>
                    <a:pt x="46761" y="1234"/>
                    <a:pt x="46101" y="1353"/>
                    <a:pt x="45388" y="1406"/>
                  </a:cubicBezTo>
                  <a:cubicBezTo>
                    <a:pt x="45282" y="1409"/>
                    <a:pt x="45175" y="1411"/>
                    <a:pt x="45069" y="1411"/>
                  </a:cubicBezTo>
                  <a:cubicBezTo>
                    <a:pt x="43525" y="1411"/>
                    <a:pt x="41977" y="1075"/>
                    <a:pt x="40371" y="1075"/>
                  </a:cubicBezTo>
                  <a:cubicBezTo>
                    <a:pt x="39276" y="1075"/>
                    <a:pt x="38180" y="1181"/>
                    <a:pt x="37071" y="1234"/>
                  </a:cubicBezTo>
                  <a:cubicBezTo>
                    <a:pt x="36028" y="1353"/>
                    <a:pt x="35038" y="1406"/>
                    <a:pt x="33995" y="1406"/>
                  </a:cubicBezTo>
                  <a:lnTo>
                    <a:pt x="30035" y="1406"/>
                  </a:lnTo>
                  <a:cubicBezTo>
                    <a:pt x="29150" y="1406"/>
                    <a:pt x="28384" y="1406"/>
                    <a:pt x="27500" y="1234"/>
                  </a:cubicBezTo>
                  <a:cubicBezTo>
                    <a:pt x="27011" y="1128"/>
                    <a:pt x="26510" y="970"/>
                    <a:pt x="26021" y="851"/>
                  </a:cubicBezTo>
                  <a:cubicBezTo>
                    <a:pt x="25256" y="745"/>
                    <a:pt x="24477" y="745"/>
                    <a:pt x="23711" y="745"/>
                  </a:cubicBezTo>
                  <a:cubicBezTo>
                    <a:pt x="23051" y="745"/>
                    <a:pt x="22444" y="904"/>
                    <a:pt x="21784" y="904"/>
                  </a:cubicBezTo>
                  <a:cubicBezTo>
                    <a:pt x="21617" y="916"/>
                    <a:pt x="21450" y="920"/>
                    <a:pt x="21281" y="920"/>
                  </a:cubicBezTo>
                  <a:cubicBezTo>
                    <a:pt x="20839" y="920"/>
                    <a:pt x="20390" y="891"/>
                    <a:pt x="19944" y="891"/>
                  </a:cubicBezTo>
                  <a:cubicBezTo>
                    <a:pt x="19599" y="891"/>
                    <a:pt x="19255" y="908"/>
                    <a:pt x="18919" y="970"/>
                  </a:cubicBezTo>
                  <a:cubicBezTo>
                    <a:pt x="18708" y="1023"/>
                    <a:pt x="18536" y="1075"/>
                    <a:pt x="18259" y="1075"/>
                  </a:cubicBezTo>
                  <a:lnTo>
                    <a:pt x="16120" y="1075"/>
                  </a:lnTo>
                  <a:cubicBezTo>
                    <a:pt x="15584" y="1075"/>
                    <a:pt x="15014" y="1041"/>
                    <a:pt x="14439" y="1041"/>
                  </a:cubicBezTo>
                  <a:cubicBezTo>
                    <a:pt x="14008" y="1041"/>
                    <a:pt x="13574" y="1060"/>
                    <a:pt x="13150" y="1128"/>
                  </a:cubicBezTo>
                  <a:cubicBezTo>
                    <a:pt x="12160" y="1234"/>
                    <a:pt x="11117" y="1234"/>
                    <a:pt x="10074" y="1234"/>
                  </a:cubicBezTo>
                  <a:cubicBezTo>
                    <a:pt x="9414" y="1234"/>
                    <a:pt x="8806" y="1075"/>
                    <a:pt x="8093" y="1075"/>
                  </a:cubicBezTo>
                  <a:cubicBezTo>
                    <a:pt x="7539" y="1075"/>
                    <a:pt x="6945" y="1049"/>
                    <a:pt x="6352" y="1049"/>
                  </a:cubicBezTo>
                  <a:cubicBezTo>
                    <a:pt x="5760" y="1049"/>
                    <a:pt x="5169" y="1075"/>
                    <a:pt x="4621" y="1181"/>
                  </a:cubicBezTo>
                  <a:cubicBezTo>
                    <a:pt x="4186" y="1300"/>
                    <a:pt x="3803" y="1353"/>
                    <a:pt x="3354" y="1406"/>
                  </a:cubicBezTo>
                  <a:cubicBezTo>
                    <a:pt x="3099" y="1406"/>
                    <a:pt x="2087" y="1599"/>
                    <a:pt x="1456" y="1599"/>
                  </a:cubicBezTo>
                  <a:cubicBezTo>
                    <a:pt x="1163" y="1599"/>
                    <a:pt x="953" y="1558"/>
                    <a:pt x="938" y="1436"/>
                  </a:cubicBezTo>
                  <a:lnTo>
                    <a:pt x="938" y="1436"/>
                  </a:lnTo>
                  <a:cubicBezTo>
                    <a:pt x="932" y="2134"/>
                    <a:pt x="711" y="2683"/>
                    <a:pt x="503" y="3386"/>
                  </a:cubicBezTo>
                  <a:cubicBezTo>
                    <a:pt x="384" y="3769"/>
                    <a:pt x="384" y="4046"/>
                    <a:pt x="503" y="4376"/>
                  </a:cubicBezTo>
                  <a:cubicBezTo>
                    <a:pt x="661" y="5194"/>
                    <a:pt x="608" y="6026"/>
                    <a:pt x="608" y="6911"/>
                  </a:cubicBezTo>
                  <a:cubicBezTo>
                    <a:pt x="555" y="8614"/>
                    <a:pt x="278" y="10264"/>
                    <a:pt x="278" y="11914"/>
                  </a:cubicBezTo>
                  <a:lnTo>
                    <a:pt x="278" y="14106"/>
                  </a:lnTo>
                  <a:cubicBezTo>
                    <a:pt x="278" y="14832"/>
                    <a:pt x="225" y="15545"/>
                    <a:pt x="278" y="16257"/>
                  </a:cubicBezTo>
                  <a:cubicBezTo>
                    <a:pt x="278" y="16693"/>
                    <a:pt x="331" y="16812"/>
                    <a:pt x="714" y="16865"/>
                  </a:cubicBezTo>
                  <a:cubicBezTo>
                    <a:pt x="1044" y="16917"/>
                    <a:pt x="1321" y="16917"/>
                    <a:pt x="1651" y="16917"/>
                  </a:cubicBezTo>
                  <a:cubicBezTo>
                    <a:pt x="2536" y="17076"/>
                    <a:pt x="3354" y="17406"/>
                    <a:pt x="4186" y="17630"/>
                  </a:cubicBezTo>
                  <a:cubicBezTo>
                    <a:pt x="4674" y="17802"/>
                    <a:pt x="5783" y="18013"/>
                    <a:pt x="6113" y="18462"/>
                  </a:cubicBezTo>
                  <a:cubicBezTo>
                    <a:pt x="5909" y="18233"/>
                    <a:pt x="5685" y="18167"/>
                    <a:pt x="5454" y="18167"/>
                  </a:cubicBezTo>
                  <a:cubicBezTo>
                    <a:pt x="5179" y="18167"/>
                    <a:pt x="4894" y="18262"/>
                    <a:pt x="4621" y="18290"/>
                  </a:cubicBezTo>
                  <a:cubicBezTo>
                    <a:pt x="4397" y="18290"/>
                    <a:pt x="4397" y="18185"/>
                    <a:pt x="4186" y="18185"/>
                  </a:cubicBezTo>
                  <a:cubicBezTo>
                    <a:pt x="3961" y="18185"/>
                    <a:pt x="3909" y="18290"/>
                    <a:pt x="3684" y="18290"/>
                  </a:cubicBezTo>
                  <a:cubicBezTo>
                    <a:pt x="3654" y="18301"/>
                    <a:pt x="3627" y="18305"/>
                    <a:pt x="3603" y="18305"/>
                  </a:cubicBezTo>
                  <a:cubicBezTo>
                    <a:pt x="3501" y="18305"/>
                    <a:pt x="3440" y="18228"/>
                    <a:pt x="3301" y="18185"/>
                  </a:cubicBezTo>
                  <a:cubicBezTo>
                    <a:pt x="3024" y="18132"/>
                    <a:pt x="2747" y="18066"/>
                    <a:pt x="2483" y="18013"/>
                  </a:cubicBezTo>
                  <a:cubicBezTo>
                    <a:pt x="2280" y="17978"/>
                    <a:pt x="2072" y="17966"/>
                    <a:pt x="1862" y="17966"/>
                  </a:cubicBezTo>
                  <a:cubicBezTo>
                    <a:pt x="1441" y="17966"/>
                    <a:pt x="1013" y="18013"/>
                    <a:pt x="608" y="18013"/>
                  </a:cubicBezTo>
                  <a:cubicBezTo>
                    <a:pt x="661" y="18568"/>
                    <a:pt x="833" y="19333"/>
                    <a:pt x="767" y="19835"/>
                  </a:cubicBezTo>
                  <a:cubicBezTo>
                    <a:pt x="661" y="20548"/>
                    <a:pt x="608" y="21036"/>
                    <a:pt x="608" y="21696"/>
                  </a:cubicBezTo>
                  <a:cubicBezTo>
                    <a:pt x="608" y="22357"/>
                    <a:pt x="331" y="23017"/>
                    <a:pt x="503" y="23677"/>
                  </a:cubicBezTo>
                  <a:cubicBezTo>
                    <a:pt x="503" y="23848"/>
                    <a:pt x="555" y="23901"/>
                    <a:pt x="608" y="24126"/>
                  </a:cubicBezTo>
                  <a:cubicBezTo>
                    <a:pt x="661" y="24614"/>
                    <a:pt x="767" y="25063"/>
                    <a:pt x="885" y="25551"/>
                  </a:cubicBezTo>
                  <a:cubicBezTo>
                    <a:pt x="1044" y="26383"/>
                    <a:pt x="1097" y="27426"/>
                    <a:pt x="1097" y="28297"/>
                  </a:cubicBezTo>
                  <a:cubicBezTo>
                    <a:pt x="1097" y="29182"/>
                    <a:pt x="885" y="30066"/>
                    <a:pt x="885" y="31004"/>
                  </a:cubicBezTo>
                  <a:cubicBezTo>
                    <a:pt x="938" y="31717"/>
                    <a:pt x="1097" y="32429"/>
                    <a:pt x="1044" y="33142"/>
                  </a:cubicBezTo>
                  <a:cubicBezTo>
                    <a:pt x="991" y="34027"/>
                    <a:pt x="938" y="34964"/>
                    <a:pt x="767" y="35783"/>
                  </a:cubicBezTo>
                  <a:cubicBezTo>
                    <a:pt x="714" y="36166"/>
                    <a:pt x="767" y="36548"/>
                    <a:pt x="714" y="36944"/>
                  </a:cubicBezTo>
                  <a:cubicBezTo>
                    <a:pt x="661" y="37327"/>
                    <a:pt x="555" y="37657"/>
                    <a:pt x="608" y="37987"/>
                  </a:cubicBezTo>
                  <a:cubicBezTo>
                    <a:pt x="991" y="38093"/>
                    <a:pt x="1928" y="38265"/>
                    <a:pt x="2153" y="38595"/>
                  </a:cubicBezTo>
                  <a:cubicBezTo>
                    <a:pt x="1704" y="38700"/>
                    <a:pt x="1757" y="38753"/>
                    <a:pt x="1651" y="39136"/>
                  </a:cubicBezTo>
                  <a:cubicBezTo>
                    <a:pt x="1493" y="39796"/>
                    <a:pt x="1044" y="40126"/>
                    <a:pt x="1044" y="40839"/>
                  </a:cubicBezTo>
                  <a:cubicBezTo>
                    <a:pt x="1044" y="41116"/>
                    <a:pt x="1097" y="41499"/>
                    <a:pt x="1044" y="41776"/>
                  </a:cubicBezTo>
                  <a:cubicBezTo>
                    <a:pt x="991" y="42001"/>
                    <a:pt x="833" y="42159"/>
                    <a:pt x="767" y="42331"/>
                  </a:cubicBezTo>
                  <a:cubicBezTo>
                    <a:pt x="714" y="42661"/>
                    <a:pt x="714" y="42991"/>
                    <a:pt x="608" y="43268"/>
                  </a:cubicBezTo>
                  <a:cubicBezTo>
                    <a:pt x="555" y="43651"/>
                    <a:pt x="555" y="44034"/>
                    <a:pt x="608" y="44417"/>
                  </a:cubicBezTo>
                  <a:cubicBezTo>
                    <a:pt x="767" y="45301"/>
                    <a:pt x="938" y="46238"/>
                    <a:pt x="1044" y="47110"/>
                  </a:cubicBezTo>
                  <a:cubicBezTo>
                    <a:pt x="1097" y="47717"/>
                    <a:pt x="1163" y="48430"/>
                    <a:pt x="1044" y="48984"/>
                  </a:cubicBezTo>
                  <a:cubicBezTo>
                    <a:pt x="833" y="49816"/>
                    <a:pt x="1163" y="50740"/>
                    <a:pt x="1215" y="51572"/>
                  </a:cubicBezTo>
                  <a:cubicBezTo>
                    <a:pt x="1268" y="52008"/>
                    <a:pt x="1268" y="52456"/>
                    <a:pt x="1163" y="52839"/>
                  </a:cubicBezTo>
                  <a:cubicBezTo>
                    <a:pt x="833" y="53935"/>
                    <a:pt x="767" y="54872"/>
                    <a:pt x="767" y="56021"/>
                  </a:cubicBezTo>
                  <a:cubicBezTo>
                    <a:pt x="767" y="57790"/>
                    <a:pt x="767" y="59493"/>
                    <a:pt x="608" y="61196"/>
                  </a:cubicBezTo>
                  <a:cubicBezTo>
                    <a:pt x="555" y="61803"/>
                    <a:pt x="331" y="62463"/>
                    <a:pt x="225" y="63070"/>
                  </a:cubicBezTo>
                  <a:cubicBezTo>
                    <a:pt x="172" y="63401"/>
                    <a:pt x="172" y="63731"/>
                    <a:pt x="106" y="64113"/>
                  </a:cubicBezTo>
                  <a:cubicBezTo>
                    <a:pt x="1" y="65156"/>
                    <a:pt x="106" y="66424"/>
                    <a:pt x="106" y="67519"/>
                  </a:cubicBezTo>
                  <a:cubicBezTo>
                    <a:pt x="555" y="67519"/>
                    <a:pt x="991" y="67968"/>
                    <a:pt x="1374" y="68127"/>
                  </a:cubicBezTo>
                  <a:cubicBezTo>
                    <a:pt x="1651" y="68232"/>
                    <a:pt x="1981" y="68404"/>
                    <a:pt x="2311" y="68457"/>
                  </a:cubicBezTo>
                  <a:cubicBezTo>
                    <a:pt x="2469" y="68484"/>
                    <a:pt x="2623" y="68496"/>
                    <a:pt x="2776" y="68496"/>
                  </a:cubicBezTo>
                  <a:cubicBezTo>
                    <a:pt x="3584" y="68496"/>
                    <a:pt x="4335" y="68171"/>
                    <a:pt x="5123" y="68127"/>
                  </a:cubicBezTo>
                  <a:cubicBezTo>
                    <a:pt x="5221" y="68122"/>
                    <a:pt x="5319" y="68120"/>
                    <a:pt x="5417" y="68120"/>
                  </a:cubicBezTo>
                  <a:cubicBezTo>
                    <a:pt x="6460" y="68120"/>
                    <a:pt x="7467" y="68360"/>
                    <a:pt x="8529" y="68457"/>
                  </a:cubicBezTo>
                  <a:cubicBezTo>
                    <a:pt x="8648" y="68457"/>
                    <a:pt x="8761" y="68454"/>
                    <a:pt x="8870" y="68454"/>
                  </a:cubicBezTo>
                  <a:cubicBezTo>
                    <a:pt x="9212" y="68454"/>
                    <a:pt x="9519" y="68484"/>
                    <a:pt x="9849" y="68734"/>
                  </a:cubicBezTo>
                  <a:cubicBezTo>
                    <a:pt x="10338" y="69064"/>
                    <a:pt x="10232" y="69288"/>
                    <a:pt x="10734" y="69341"/>
                  </a:cubicBezTo>
                  <a:cubicBezTo>
                    <a:pt x="10998" y="69170"/>
                    <a:pt x="11328" y="69117"/>
                    <a:pt x="11605" y="69064"/>
                  </a:cubicBezTo>
                  <a:lnTo>
                    <a:pt x="12595" y="69064"/>
                  </a:lnTo>
                  <a:cubicBezTo>
                    <a:pt x="12930" y="69064"/>
                    <a:pt x="13381" y="69017"/>
                    <a:pt x="13794" y="69017"/>
                  </a:cubicBezTo>
                  <a:cubicBezTo>
                    <a:pt x="14000" y="69017"/>
                    <a:pt x="14197" y="69029"/>
                    <a:pt x="14364" y="69064"/>
                  </a:cubicBezTo>
                  <a:cubicBezTo>
                    <a:pt x="14853" y="69117"/>
                    <a:pt x="15183" y="69341"/>
                    <a:pt x="15618" y="69394"/>
                  </a:cubicBezTo>
                  <a:lnTo>
                    <a:pt x="17110" y="69394"/>
                  </a:lnTo>
                  <a:cubicBezTo>
                    <a:pt x="17515" y="69394"/>
                    <a:pt x="17994" y="69411"/>
                    <a:pt x="18498" y="69411"/>
                  </a:cubicBezTo>
                  <a:cubicBezTo>
                    <a:pt x="20047" y="69411"/>
                    <a:pt x="21839" y="69253"/>
                    <a:pt x="22496" y="67968"/>
                  </a:cubicBezTo>
                  <a:cubicBezTo>
                    <a:pt x="22668" y="67638"/>
                    <a:pt x="22945" y="66978"/>
                    <a:pt x="22774" y="66648"/>
                  </a:cubicBezTo>
                  <a:cubicBezTo>
                    <a:pt x="22615" y="66371"/>
                    <a:pt x="22114" y="66424"/>
                    <a:pt x="21889" y="66199"/>
                  </a:cubicBezTo>
                  <a:cubicBezTo>
                    <a:pt x="21731" y="65988"/>
                    <a:pt x="21836" y="65381"/>
                    <a:pt x="21731" y="65051"/>
                  </a:cubicBezTo>
                  <a:cubicBezTo>
                    <a:pt x="21401" y="64338"/>
                    <a:pt x="20516" y="63836"/>
                    <a:pt x="20358" y="63176"/>
                  </a:cubicBezTo>
                  <a:cubicBezTo>
                    <a:pt x="20186" y="62622"/>
                    <a:pt x="20358" y="62080"/>
                    <a:pt x="20569" y="61579"/>
                  </a:cubicBezTo>
                  <a:cubicBezTo>
                    <a:pt x="20846" y="61037"/>
                    <a:pt x="21401" y="60641"/>
                    <a:pt x="21625" y="60153"/>
                  </a:cubicBezTo>
                  <a:cubicBezTo>
                    <a:pt x="21836" y="59770"/>
                    <a:pt x="21731" y="59268"/>
                    <a:pt x="22008" y="58886"/>
                  </a:cubicBezTo>
                  <a:cubicBezTo>
                    <a:pt x="22391" y="58225"/>
                    <a:pt x="23051" y="58225"/>
                    <a:pt x="23711" y="58173"/>
                  </a:cubicBezTo>
                  <a:cubicBezTo>
                    <a:pt x="23944" y="58173"/>
                    <a:pt x="24165" y="58161"/>
                    <a:pt x="24379" y="58161"/>
                  </a:cubicBezTo>
                  <a:cubicBezTo>
                    <a:pt x="24820" y="58161"/>
                    <a:pt x="25229" y="58209"/>
                    <a:pt x="25638" y="58503"/>
                  </a:cubicBezTo>
                  <a:cubicBezTo>
                    <a:pt x="25916" y="58727"/>
                    <a:pt x="26074" y="59057"/>
                    <a:pt x="26457" y="59216"/>
                  </a:cubicBezTo>
                  <a:cubicBezTo>
                    <a:pt x="26840" y="59440"/>
                    <a:pt x="27170" y="59321"/>
                    <a:pt x="27619" y="59493"/>
                  </a:cubicBezTo>
                  <a:cubicBezTo>
                    <a:pt x="28002" y="59598"/>
                    <a:pt x="28609" y="60153"/>
                    <a:pt x="28939" y="60377"/>
                  </a:cubicBezTo>
                  <a:cubicBezTo>
                    <a:pt x="30206" y="61249"/>
                    <a:pt x="31355" y="61473"/>
                    <a:pt x="32952" y="61579"/>
                  </a:cubicBezTo>
                  <a:cubicBezTo>
                    <a:pt x="33942" y="61698"/>
                    <a:pt x="34325" y="62410"/>
                    <a:pt x="34880" y="63176"/>
                  </a:cubicBezTo>
                  <a:cubicBezTo>
                    <a:pt x="35645" y="63348"/>
                    <a:pt x="36253" y="63889"/>
                    <a:pt x="37018" y="64061"/>
                  </a:cubicBezTo>
                  <a:cubicBezTo>
                    <a:pt x="37238" y="64113"/>
                    <a:pt x="37458" y="64131"/>
                    <a:pt x="37678" y="64131"/>
                  </a:cubicBezTo>
                  <a:cubicBezTo>
                    <a:pt x="38118" y="64131"/>
                    <a:pt x="38558" y="64061"/>
                    <a:pt x="38999" y="64061"/>
                  </a:cubicBezTo>
                  <a:cubicBezTo>
                    <a:pt x="40107" y="64113"/>
                    <a:pt x="40873" y="64272"/>
                    <a:pt x="41758" y="64879"/>
                  </a:cubicBezTo>
                  <a:cubicBezTo>
                    <a:pt x="42418" y="65328"/>
                    <a:pt x="43461" y="65381"/>
                    <a:pt x="44002" y="65922"/>
                  </a:cubicBezTo>
                  <a:cubicBezTo>
                    <a:pt x="44226" y="66146"/>
                    <a:pt x="44279" y="66648"/>
                    <a:pt x="44556" y="66859"/>
                  </a:cubicBezTo>
                  <a:cubicBezTo>
                    <a:pt x="44679" y="66932"/>
                    <a:pt x="44894" y="66957"/>
                    <a:pt x="45141" y="66957"/>
                  </a:cubicBezTo>
                  <a:cubicBezTo>
                    <a:pt x="45663" y="66957"/>
                    <a:pt x="46330" y="66842"/>
                    <a:pt x="46589" y="66807"/>
                  </a:cubicBezTo>
                  <a:cubicBezTo>
                    <a:pt x="47164" y="66686"/>
                    <a:pt x="47636" y="66640"/>
                    <a:pt x="48099" y="66640"/>
                  </a:cubicBezTo>
                  <a:cubicBezTo>
                    <a:pt x="48700" y="66640"/>
                    <a:pt x="49286" y="66717"/>
                    <a:pt x="50061" y="66807"/>
                  </a:cubicBezTo>
                  <a:cubicBezTo>
                    <a:pt x="50552" y="66866"/>
                    <a:pt x="51185" y="66946"/>
                    <a:pt x="51783" y="66946"/>
                  </a:cubicBezTo>
                  <a:cubicBezTo>
                    <a:pt x="52248" y="66946"/>
                    <a:pt x="52691" y="66898"/>
                    <a:pt x="53032" y="66754"/>
                  </a:cubicBezTo>
                  <a:cubicBezTo>
                    <a:pt x="54233" y="66146"/>
                    <a:pt x="54959" y="65381"/>
                    <a:pt x="56385" y="65328"/>
                  </a:cubicBezTo>
                  <a:cubicBezTo>
                    <a:pt x="57481" y="65328"/>
                    <a:pt x="58141" y="65051"/>
                    <a:pt x="58801" y="64166"/>
                  </a:cubicBezTo>
                  <a:cubicBezTo>
                    <a:pt x="59355" y="63453"/>
                    <a:pt x="59514" y="63070"/>
                    <a:pt x="60346" y="62622"/>
                  </a:cubicBezTo>
                  <a:cubicBezTo>
                    <a:pt x="60853" y="62395"/>
                    <a:pt x="61070" y="62291"/>
                    <a:pt x="61220" y="62291"/>
                  </a:cubicBezTo>
                  <a:cubicBezTo>
                    <a:pt x="61427" y="62291"/>
                    <a:pt x="61503" y="62493"/>
                    <a:pt x="62049" y="62846"/>
                  </a:cubicBezTo>
                  <a:cubicBezTo>
                    <a:pt x="62814" y="63348"/>
                    <a:pt x="63699" y="63070"/>
                    <a:pt x="64530" y="63229"/>
                  </a:cubicBezTo>
                  <a:cubicBezTo>
                    <a:pt x="64985" y="63329"/>
                    <a:pt x="65216" y="63531"/>
                    <a:pt x="65637" y="63531"/>
                  </a:cubicBezTo>
                  <a:cubicBezTo>
                    <a:pt x="65718" y="63531"/>
                    <a:pt x="65806" y="63523"/>
                    <a:pt x="65903" y="63506"/>
                  </a:cubicBezTo>
                  <a:cubicBezTo>
                    <a:pt x="66639" y="63364"/>
                    <a:pt x="67161" y="63168"/>
                    <a:pt x="67939" y="63168"/>
                  </a:cubicBezTo>
                  <a:cubicBezTo>
                    <a:pt x="68027" y="63168"/>
                    <a:pt x="68118" y="63171"/>
                    <a:pt x="68214" y="63176"/>
                  </a:cubicBezTo>
                  <a:cubicBezTo>
                    <a:pt x="68597" y="63176"/>
                    <a:pt x="68755" y="63176"/>
                    <a:pt x="69032" y="63348"/>
                  </a:cubicBezTo>
                  <a:cubicBezTo>
                    <a:pt x="69362" y="63506"/>
                    <a:pt x="69587" y="64061"/>
                    <a:pt x="69970" y="64219"/>
                  </a:cubicBezTo>
                  <a:cubicBezTo>
                    <a:pt x="70278" y="64385"/>
                    <a:pt x="70690" y="64459"/>
                    <a:pt x="71115" y="64459"/>
                  </a:cubicBezTo>
                  <a:cubicBezTo>
                    <a:pt x="71675" y="64459"/>
                    <a:pt x="72258" y="64331"/>
                    <a:pt x="72663" y="64113"/>
                  </a:cubicBezTo>
                  <a:cubicBezTo>
                    <a:pt x="73217" y="63836"/>
                    <a:pt x="73217" y="63559"/>
                    <a:pt x="73772" y="63453"/>
                  </a:cubicBezTo>
                  <a:cubicBezTo>
                    <a:pt x="73856" y="63435"/>
                    <a:pt x="73942" y="63428"/>
                    <a:pt x="74030" y="63428"/>
                  </a:cubicBezTo>
                  <a:cubicBezTo>
                    <a:pt x="74361" y="63428"/>
                    <a:pt x="74706" y="63532"/>
                    <a:pt x="75015" y="63532"/>
                  </a:cubicBezTo>
                  <a:cubicBezTo>
                    <a:pt x="75096" y="63532"/>
                    <a:pt x="75175" y="63524"/>
                    <a:pt x="75250" y="63506"/>
                  </a:cubicBezTo>
                  <a:cubicBezTo>
                    <a:pt x="75752" y="63401"/>
                    <a:pt x="76016" y="62846"/>
                    <a:pt x="76518" y="62740"/>
                  </a:cubicBezTo>
                  <a:cubicBezTo>
                    <a:pt x="76646" y="62704"/>
                    <a:pt x="76764" y="62688"/>
                    <a:pt x="76875" y="62688"/>
                  </a:cubicBezTo>
                  <a:cubicBezTo>
                    <a:pt x="77294" y="62688"/>
                    <a:pt x="77625" y="62916"/>
                    <a:pt x="78062" y="63176"/>
                  </a:cubicBezTo>
                  <a:cubicBezTo>
                    <a:pt x="79541" y="63979"/>
                    <a:pt x="80724" y="66049"/>
                    <a:pt x="82538" y="66049"/>
                  </a:cubicBezTo>
                  <a:cubicBezTo>
                    <a:pt x="82603" y="66049"/>
                    <a:pt x="82669" y="66046"/>
                    <a:pt x="82736" y="66041"/>
                  </a:cubicBezTo>
                  <a:cubicBezTo>
                    <a:pt x="83035" y="66005"/>
                    <a:pt x="83335" y="65937"/>
                    <a:pt x="83656" y="65937"/>
                  </a:cubicBezTo>
                  <a:cubicBezTo>
                    <a:pt x="83802" y="65937"/>
                    <a:pt x="83952" y="65951"/>
                    <a:pt x="84109" y="65988"/>
                  </a:cubicBezTo>
                  <a:cubicBezTo>
                    <a:pt x="84769" y="66146"/>
                    <a:pt x="85204" y="66648"/>
                    <a:pt x="85864" y="66859"/>
                  </a:cubicBezTo>
                  <a:cubicBezTo>
                    <a:pt x="86196" y="66946"/>
                    <a:pt x="86531" y="66980"/>
                    <a:pt x="86867" y="66980"/>
                  </a:cubicBezTo>
                  <a:cubicBezTo>
                    <a:pt x="87815" y="66980"/>
                    <a:pt x="88769" y="66709"/>
                    <a:pt x="89666" y="66582"/>
                  </a:cubicBezTo>
                  <a:cubicBezTo>
                    <a:pt x="89801" y="66575"/>
                    <a:pt x="89936" y="66572"/>
                    <a:pt x="90070" y="66572"/>
                  </a:cubicBezTo>
                  <a:cubicBezTo>
                    <a:pt x="90539" y="66572"/>
                    <a:pt x="91004" y="66608"/>
                    <a:pt x="91462" y="66608"/>
                  </a:cubicBezTo>
                  <a:cubicBezTo>
                    <a:pt x="91783" y="66608"/>
                    <a:pt x="92100" y="66590"/>
                    <a:pt x="92412" y="66529"/>
                  </a:cubicBezTo>
                  <a:cubicBezTo>
                    <a:pt x="92795" y="66424"/>
                    <a:pt x="93125" y="66318"/>
                    <a:pt x="93508" y="66252"/>
                  </a:cubicBezTo>
                  <a:cubicBezTo>
                    <a:pt x="93589" y="66246"/>
                    <a:pt x="93671" y="66244"/>
                    <a:pt x="93752" y="66244"/>
                  </a:cubicBezTo>
                  <a:cubicBezTo>
                    <a:pt x="94149" y="66244"/>
                    <a:pt x="94554" y="66301"/>
                    <a:pt x="94953" y="66301"/>
                  </a:cubicBezTo>
                  <a:cubicBezTo>
                    <a:pt x="95210" y="66301"/>
                    <a:pt x="95465" y="66277"/>
                    <a:pt x="95713" y="66199"/>
                  </a:cubicBezTo>
                  <a:cubicBezTo>
                    <a:pt x="96043" y="64496"/>
                    <a:pt x="95818" y="62622"/>
                    <a:pt x="96320" y="61037"/>
                  </a:cubicBezTo>
                  <a:cubicBezTo>
                    <a:pt x="96563" y="60943"/>
                    <a:pt x="96789" y="60903"/>
                    <a:pt x="97004" y="60903"/>
                  </a:cubicBezTo>
                  <a:cubicBezTo>
                    <a:pt x="97805" y="60903"/>
                    <a:pt x="98446" y="61460"/>
                    <a:pt x="99185" y="61803"/>
                  </a:cubicBezTo>
                  <a:cubicBezTo>
                    <a:pt x="99981" y="62174"/>
                    <a:pt x="100988" y="62352"/>
                    <a:pt x="101996" y="62352"/>
                  </a:cubicBezTo>
                  <a:cubicBezTo>
                    <a:pt x="102926" y="62352"/>
                    <a:pt x="103857" y="62200"/>
                    <a:pt x="104624" y="61909"/>
                  </a:cubicBezTo>
                  <a:cubicBezTo>
                    <a:pt x="105190" y="61704"/>
                    <a:pt x="105640" y="61290"/>
                    <a:pt x="106145" y="61290"/>
                  </a:cubicBezTo>
                  <a:cubicBezTo>
                    <a:pt x="106324" y="61290"/>
                    <a:pt x="106510" y="61342"/>
                    <a:pt x="106710" y="61473"/>
                  </a:cubicBezTo>
                  <a:cubicBezTo>
                    <a:pt x="106934" y="61632"/>
                    <a:pt x="106881" y="61803"/>
                    <a:pt x="107106" y="61909"/>
                  </a:cubicBezTo>
                  <a:cubicBezTo>
                    <a:pt x="107226" y="61952"/>
                    <a:pt x="107353" y="61964"/>
                    <a:pt x="107482" y="61964"/>
                  </a:cubicBezTo>
                  <a:cubicBezTo>
                    <a:pt x="107636" y="61964"/>
                    <a:pt x="107792" y="61947"/>
                    <a:pt x="107942" y="61947"/>
                  </a:cubicBezTo>
                  <a:cubicBezTo>
                    <a:pt x="108013" y="61947"/>
                    <a:pt x="108082" y="61951"/>
                    <a:pt x="108149" y="61962"/>
                  </a:cubicBezTo>
                  <a:cubicBezTo>
                    <a:pt x="108756" y="62028"/>
                    <a:pt x="108914" y="62358"/>
                    <a:pt x="109416" y="62622"/>
                  </a:cubicBezTo>
                  <a:cubicBezTo>
                    <a:pt x="109905" y="62899"/>
                    <a:pt x="110512" y="62952"/>
                    <a:pt x="111066" y="63123"/>
                  </a:cubicBezTo>
                  <a:cubicBezTo>
                    <a:pt x="112107" y="63487"/>
                    <a:pt x="113204" y="63800"/>
                    <a:pt x="114283" y="63800"/>
                  </a:cubicBezTo>
                  <a:cubicBezTo>
                    <a:pt x="114847" y="63800"/>
                    <a:pt x="115407" y="63715"/>
                    <a:pt x="115951" y="63506"/>
                  </a:cubicBezTo>
                  <a:cubicBezTo>
                    <a:pt x="116730" y="63176"/>
                    <a:pt x="117390" y="62846"/>
                    <a:pt x="118156" y="62846"/>
                  </a:cubicBezTo>
                  <a:cubicBezTo>
                    <a:pt x="118449" y="62846"/>
                    <a:pt x="118732" y="62867"/>
                    <a:pt x="118999" y="62867"/>
                  </a:cubicBezTo>
                  <a:cubicBezTo>
                    <a:pt x="119332" y="62867"/>
                    <a:pt x="119640" y="62834"/>
                    <a:pt x="119911" y="62688"/>
                  </a:cubicBezTo>
                  <a:cubicBezTo>
                    <a:pt x="120136" y="62569"/>
                    <a:pt x="120241" y="62358"/>
                    <a:pt x="120413" y="62239"/>
                  </a:cubicBezTo>
                  <a:cubicBezTo>
                    <a:pt x="120637" y="62133"/>
                    <a:pt x="120849" y="62186"/>
                    <a:pt x="121073" y="62080"/>
                  </a:cubicBezTo>
                  <a:cubicBezTo>
                    <a:pt x="121509" y="61750"/>
                    <a:pt x="121628" y="61249"/>
                    <a:pt x="122116" y="60971"/>
                  </a:cubicBezTo>
                  <a:cubicBezTo>
                    <a:pt x="122618" y="60707"/>
                    <a:pt x="122776" y="60707"/>
                    <a:pt x="123383" y="60707"/>
                  </a:cubicBezTo>
                  <a:cubicBezTo>
                    <a:pt x="123910" y="60650"/>
                    <a:pt x="124476" y="60355"/>
                    <a:pt x="125014" y="60355"/>
                  </a:cubicBezTo>
                  <a:cubicBezTo>
                    <a:pt x="125096" y="60355"/>
                    <a:pt x="125177" y="60362"/>
                    <a:pt x="125258" y="60377"/>
                  </a:cubicBezTo>
                  <a:cubicBezTo>
                    <a:pt x="125086" y="59110"/>
                    <a:pt x="124928" y="57618"/>
                    <a:pt x="124809" y="56351"/>
                  </a:cubicBezTo>
                  <a:cubicBezTo>
                    <a:pt x="124704" y="55255"/>
                    <a:pt x="124809" y="54041"/>
                    <a:pt x="124756" y="52945"/>
                  </a:cubicBezTo>
                  <a:cubicBezTo>
                    <a:pt x="124756" y="51849"/>
                    <a:pt x="124651" y="50806"/>
                    <a:pt x="124479" y="49750"/>
                  </a:cubicBezTo>
                  <a:cubicBezTo>
                    <a:pt x="124321" y="48760"/>
                    <a:pt x="124044" y="47770"/>
                    <a:pt x="124149" y="46727"/>
                  </a:cubicBezTo>
                  <a:cubicBezTo>
                    <a:pt x="124321" y="45195"/>
                    <a:pt x="124598" y="43651"/>
                    <a:pt x="124598" y="42053"/>
                  </a:cubicBezTo>
                  <a:cubicBezTo>
                    <a:pt x="124651" y="41341"/>
                    <a:pt x="124532" y="40733"/>
                    <a:pt x="124426" y="40020"/>
                  </a:cubicBezTo>
                  <a:cubicBezTo>
                    <a:pt x="124321" y="39466"/>
                    <a:pt x="124321" y="38925"/>
                    <a:pt x="124268" y="38370"/>
                  </a:cubicBezTo>
                  <a:cubicBezTo>
                    <a:pt x="124202" y="37816"/>
                    <a:pt x="124096" y="37433"/>
                    <a:pt x="124202" y="36878"/>
                  </a:cubicBezTo>
                  <a:cubicBezTo>
                    <a:pt x="124268" y="36337"/>
                    <a:pt x="124202" y="35888"/>
                    <a:pt x="124149" y="35400"/>
                  </a:cubicBezTo>
                  <a:cubicBezTo>
                    <a:pt x="124321" y="34132"/>
                    <a:pt x="124479" y="32865"/>
                    <a:pt x="124532" y="31598"/>
                  </a:cubicBezTo>
                  <a:cubicBezTo>
                    <a:pt x="124598" y="31056"/>
                    <a:pt x="124651" y="30502"/>
                    <a:pt x="124651" y="29895"/>
                  </a:cubicBezTo>
                  <a:cubicBezTo>
                    <a:pt x="124704" y="29459"/>
                    <a:pt x="124809" y="28957"/>
                    <a:pt x="124756" y="28469"/>
                  </a:cubicBezTo>
                  <a:cubicBezTo>
                    <a:pt x="124756" y="27149"/>
                    <a:pt x="124268" y="25723"/>
                    <a:pt x="124479" y="24456"/>
                  </a:cubicBezTo>
                  <a:cubicBezTo>
                    <a:pt x="124532" y="24073"/>
                    <a:pt x="124756" y="23677"/>
                    <a:pt x="124809" y="23294"/>
                  </a:cubicBezTo>
                  <a:cubicBezTo>
                    <a:pt x="124809" y="22687"/>
                    <a:pt x="124598" y="22027"/>
                    <a:pt x="124479" y="21432"/>
                  </a:cubicBezTo>
                  <a:cubicBezTo>
                    <a:pt x="124268" y="19888"/>
                    <a:pt x="124426" y="18462"/>
                    <a:pt x="124532" y="16917"/>
                  </a:cubicBezTo>
                  <a:cubicBezTo>
                    <a:pt x="124651" y="15980"/>
                    <a:pt x="124598" y="15096"/>
                    <a:pt x="124374" y="14172"/>
                  </a:cubicBezTo>
                  <a:cubicBezTo>
                    <a:pt x="124268" y="13670"/>
                    <a:pt x="124149" y="13234"/>
                    <a:pt x="124149" y="12733"/>
                  </a:cubicBezTo>
                  <a:cubicBezTo>
                    <a:pt x="124149" y="12125"/>
                    <a:pt x="124321" y="11531"/>
                    <a:pt x="124321" y="10924"/>
                  </a:cubicBezTo>
                  <a:cubicBezTo>
                    <a:pt x="124321" y="10541"/>
                    <a:pt x="124268" y="10211"/>
                    <a:pt x="124321" y="9881"/>
                  </a:cubicBezTo>
                  <a:cubicBezTo>
                    <a:pt x="124479" y="8719"/>
                    <a:pt x="124598" y="7729"/>
                    <a:pt x="124598" y="6633"/>
                  </a:cubicBezTo>
                  <a:cubicBezTo>
                    <a:pt x="124598" y="5366"/>
                    <a:pt x="124651" y="4099"/>
                    <a:pt x="124479" y="2831"/>
                  </a:cubicBezTo>
                  <a:cubicBezTo>
                    <a:pt x="124426" y="2290"/>
                    <a:pt x="124479" y="1736"/>
                    <a:pt x="124479" y="1234"/>
                  </a:cubicBezTo>
                  <a:cubicBezTo>
                    <a:pt x="123713" y="1234"/>
                    <a:pt x="123001" y="1353"/>
                    <a:pt x="122288" y="1353"/>
                  </a:cubicBezTo>
                  <a:cubicBezTo>
                    <a:pt x="122135" y="1359"/>
                    <a:pt x="121985" y="1362"/>
                    <a:pt x="121838" y="1362"/>
                  </a:cubicBezTo>
                  <a:cubicBezTo>
                    <a:pt x="120821" y="1362"/>
                    <a:pt x="119937" y="1214"/>
                    <a:pt x="118921" y="1075"/>
                  </a:cubicBezTo>
                  <a:cubicBezTo>
                    <a:pt x="116783" y="745"/>
                    <a:pt x="114631" y="640"/>
                    <a:pt x="112492" y="640"/>
                  </a:cubicBezTo>
                  <a:cubicBezTo>
                    <a:pt x="112026" y="640"/>
                    <a:pt x="111572" y="652"/>
                    <a:pt x="111124" y="652"/>
                  </a:cubicBezTo>
                  <a:cubicBezTo>
                    <a:pt x="110620" y="652"/>
                    <a:pt x="110124" y="637"/>
                    <a:pt x="109627" y="574"/>
                  </a:cubicBezTo>
                  <a:cubicBezTo>
                    <a:pt x="108637" y="521"/>
                    <a:pt x="107647" y="310"/>
                    <a:pt x="106657" y="244"/>
                  </a:cubicBezTo>
                  <a:cubicBezTo>
                    <a:pt x="105344" y="167"/>
                    <a:pt x="104024" y="0"/>
                    <a:pt x="102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3" name="Google Shape;3373;p36"/>
            <p:cNvGrpSpPr/>
            <p:nvPr/>
          </p:nvGrpSpPr>
          <p:grpSpPr>
            <a:xfrm rot="-9900019">
              <a:off x="5133690" y="1308661"/>
              <a:ext cx="3433983" cy="1680622"/>
              <a:chOff x="3287350" y="392250"/>
              <a:chExt cx="2913975" cy="1426125"/>
            </a:xfrm>
          </p:grpSpPr>
          <p:sp>
            <p:nvSpPr>
              <p:cNvPr id="3374" name="Google Shape;3374;p36"/>
              <p:cNvSpPr/>
              <p:nvPr/>
            </p:nvSpPr>
            <p:spPr>
              <a:xfrm>
                <a:off x="3323000" y="1400200"/>
                <a:ext cx="123800" cy="31500"/>
              </a:xfrm>
              <a:custGeom>
                <a:avLst/>
                <a:gdLst/>
                <a:ahLst/>
                <a:cxnLst/>
                <a:rect l="l" t="t" r="r" b="b"/>
                <a:pathLst>
                  <a:path w="4952" h="1260" extrusionOk="0">
                    <a:moveTo>
                      <a:pt x="0" y="0"/>
                    </a:moveTo>
                    <a:lnTo>
                      <a:pt x="0" y="990"/>
                    </a:lnTo>
                    <a:cubicBezTo>
                      <a:pt x="689" y="1172"/>
                      <a:pt x="1456" y="1260"/>
                      <a:pt x="2203" y="1260"/>
                    </a:cubicBezTo>
                    <a:cubicBezTo>
                      <a:pt x="3246" y="1260"/>
                      <a:pt x="4251" y="1089"/>
                      <a:pt x="4951" y="766"/>
                    </a:cubicBezTo>
                    <a:cubicBezTo>
                      <a:pt x="4793" y="713"/>
                      <a:pt x="4793" y="489"/>
                      <a:pt x="4793" y="277"/>
                    </a:cubicBezTo>
                    <a:cubicBezTo>
                      <a:pt x="4262" y="422"/>
                      <a:pt x="3826" y="470"/>
                      <a:pt x="3437" y="470"/>
                    </a:cubicBezTo>
                    <a:cubicBezTo>
                      <a:pt x="2705" y="470"/>
                      <a:pt x="2140" y="302"/>
                      <a:pt x="1424" y="302"/>
                    </a:cubicBezTo>
                    <a:cubicBezTo>
                      <a:pt x="1100" y="302"/>
                      <a:pt x="745" y="337"/>
                      <a:pt x="331" y="436"/>
                    </a:cubicBezTo>
                    <a:cubicBezTo>
                      <a:pt x="331" y="158"/>
                      <a:pt x="225"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3323000" y="1451025"/>
                <a:ext cx="12575" cy="10900"/>
              </a:xfrm>
              <a:custGeom>
                <a:avLst/>
                <a:gdLst/>
                <a:ahLst/>
                <a:cxnLst/>
                <a:rect l="l" t="t" r="r" b="b"/>
                <a:pathLst>
                  <a:path w="503" h="436" extrusionOk="0">
                    <a:moveTo>
                      <a:pt x="0" y="0"/>
                    </a:moveTo>
                    <a:lnTo>
                      <a:pt x="0" y="436"/>
                    </a:lnTo>
                    <a:cubicBezTo>
                      <a:pt x="225" y="436"/>
                      <a:pt x="383" y="383"/>
                      <a:pt x="502" y="277"/>
                    </a:cubicBezTo>
                    <a:cubicBezTo>
                      <a:pt x="331" y="172"/>
                      <a:pt x="172"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3323000" y="1371150"/>
                <a:ext cx="57775" cy="31700"/>
              </a:xfrm>
              <a:custGeom>
                <a:avLst/>
                <a:gdLst/>
                <a:ahLst/>
                <a:cxnLst/>
                <a:rect l="l" t="t" r="r" b="b"/>
                <a:pathLst>
                  <a:path w="2311" h="1268" extrusionOk="0">
                    <a:moveTo>
                      <a:pt x="0" y="0"/>
                    </a:moveTo>
                    <a:lnTo>
                      <a:pt x="0" y="779"/>
                    </a:lnTo>
                    <a:cubicBezTo>
                      <a:pt x="278" y="885"/>
                      <a:pt x="502" y="990"/>
                      <a:pt x="608" y="1268"/>
                    </a:cubicBezTo>
                    <a:cubicBezTo>
                      <a:pt x="661" y="938"/>
                      <a:pt x="1321" y="1215"/>
                      <a:pt x="1215" y="779"/>
                    </a:cubicBezTo>
                    <a:lnTo>
                      <a:pt x="1215" y="779"/>
                    </a:lnTo>
                    <a:cubicBezTo>
                      <a:pt x="1187" y="783"/>
                      <a:pt x="1161" y="785"/>
                      <a:pt x="1136" y="785"/>
                    </a:cubicBezTo>
                    <a:cubicBezTo>
                      <a:pt x="817" y="785"/>
                      <a:pt x="730" y="486"/>
                      <a:pt x="938" y="278"/>
                    </a:cubicBezTo>
                    <a:lnTo>
                      <a:pt x="938" y="278"/>
                    </a:lnTo>
                    <a:cubicBezTo>
                      <a:pt x="1151" y="457"/>
                      <a:pt x="1435" y="613"/>
                      <a:pt x="1756" y="613"/>
                    </a:cubicBezTo>
                    <a:cubicBezTo>
                      <a:pt x="1932" y="613"/>
                      <a:pt x="2119" y="566"/>
                      <a:pt x="2311" y="449"/>
                    </a:cubicBezTo>
                    <a:cubicBezTo>
                      <a:pt x="1492" y="225"/>
                      <a:pt x="713" y="119"/>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3323000" y="1563050"/>
                <a:ext cx="111575" cy="16050"/>
              </a:xfrm>
              <a:custGeom>
                <a:avLst/>
                <a:gdLst/>
                <a:ahLst/>
                <a:cxnLst/>
                <a:rect l="l" t="t" r="r" b="b"/>
                <a:pathLst>
                  <a:path w="4463" h="642" extrusionOk="0">
                    <a:moveTo>
                      <a:pt x="3283" y="0"/>
                    </a:moveTo>
                    <a:cubicBezTo>
                      <a:pt x="2561" y="0"/>
                      <a:pt x="1713" y="176"/>
                      <a:pt x="956" y="176"/>
                    </a:cubicBezTo>
                    <a:cubicBezTo>
                      <a:pt x="612" y="176"/>
                      <a:pt x="287" y="140"/>
                      <a:pt x="0" y="34"/>
                    </a:cubicBezTo>
                    <a:lnTo>
                      <a:pt x="0" y="641"/>
                    </a:lnTo>
                    <a:cubicBezTo>
                      <a:pt x="1439" y="470"/>
                      <a:pt x="2812" y="575"/>
                      <a:pt x="4463" y="311"/>
                    </a:cubicBezTo>
                    <a:cubicBezTo>
                      <a:pt x="4159" y="73"/>
                      <a:pt x="3747" y="0"/>
                      <a:pt x="32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3323000" y="1482700"/>
                <a:ext cx="1350" cy="8275"/>
              </a:xfrm>
              <a:custGeom>
                <a:avLst/>
                <a:gdLst/>
                <a:ahLst/>
                <a:cxnLst/>
                <a:rect l="l" t="t" r="r" b="b"/>
                <a:pathLst>
                  <a:path w="54" h="331" extrusionOk="0">
                    <a:moveTo>
                      <a:pt x="0" y="0"/>
                    </a:moveTo>
                    <a:lnTo>
                      <a:pt x="0" y="331"/>
                    </a:lnTo>
                    <a:lnTo>
                      <a:pt x="53" y="331"/>
                    </a:lnTo>
                    <a:cubicBezTo>
                      <a:pt x="53" y="225"/>
                      <a:pt x="53" y="106"/>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3323000" y="1543100"/>
                <a:ext cx="3000" cy="3000"/>
              </a:xfrm>
              <a:custGeom>
                <a:avLst/>
                <a:gdLst/>
                <a:ahLst/>
                <a:cxnLst/>
                <a:rect l="l" t="t" r="r" b="b"/>
                <a:pathLst>
                  <a:path w="120" h="120" extrusionOk="0">
                    <a:moveTo>
                      <a:pt x="0" y="0"/>
                    </a:moveTo>
                    <a:lnTo>
                      <a:pt x="0" y="119"/>
                    </a:lnTo>
                    <a:lnTo>
                      <a:pt x="119" y="119"/>
                    </a:lnTo>
                    <a:cubicBezTo>
                      <a:pt x="53" y="53"/>
                      <a:pt x="53" y="0"/>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5192025" y="1140125"/>
                <a:ext cx="34350" cy="15250"/>
              </a:xfrm>
              <a:custGeom>
                <a:avLst/>
                <a:gdLst/>
                <a:ahLst/>
                <a:cxnLst/>
                <a:rect l="l" t="t" r="r" b="b"/>
                <a:pathLst>
                  <a:path w="1374" h="610" extrusionOk="0">
                    <a:moveTo>
                      <a:pt x="1373" y="119"/>
                    </a:moveTo>
                    <a:cubicBezTo>
                      <a:pt x="872" y="225"/>
                      <a:pt x="0" y="0"/>
                      <a:pt x="0" y="555"/>
                    </a:cubicBezTo>
                    <a:cubicBezTo>
                      <a:pt x="65" y="587"/>
                      <a:pt x="214" y="609"/>
                      <a:pt x="391" y="609"/>
                    </a:cubicBezTo>
                    <a:cubicBezTo>
                      <a:pt x="792" y="609"/>
                      <a:pt x="1337" y="494"/>
                      <a:pt x="1373" y="119"/>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5165950" y="1141775"/>
                <a:ext cx="22075" cy="22700"/>
              </a:xfrm>
              <a:custGeom>
                <a:avLst/>
                <a:gdLst/>
                <a:ahLst/>
                <a:cxnLst/>
                <a:rect l="l" t="t" r="r" b="b"/>
                <a:pathLst>
                  <a:path w="883" h="908" extrusionOk="0">
                    <a:moveTo>
                      <a:pt x="542" y="0"/>
                    </a:moveTo>
                    <a:lnTo>
                      <a:pt x="542" y="0"/>
                    </a:lnTo>
                    <a:cubicBezTo>
                      <a:pt x="489" y="383"/>
                      <a:pt x="0" y="383"/>
                      <a:pt x="159" y="871"/>
                    </a:cubicBezTo>
                    <a:cubicBezTo>
                      <a:pt x="220" y="896"/>
                      <a:pt x="278" y="908"/>
                      <a:pt x="331" y="908"/>
                    </a:cubicBezTo>
                    <a:cubicBezTo>
                      <a:pt x="753" y="908"/>
                      <a:pt x="882" y="188"/>
                      <a:pt x="5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3328600" y="1510300"/>
                <a:ext cx="27425" cy="13600"/>
              </a:xfrm>
              <a:custGeom>
                <a:avLst/>
                <a:gdLst/>
                <a:ahLst/>
                <a:cxnLst/>
                <a:rect l="l" t="t" r="r" b="b"/>
                <a:pathLst>
                  <a:path w="1097" h="544" extrusionOk="0">
                    <a:moveTo>
                      <a:pt x="732" y="1"/>
                    </a:moveTo>
                    <a:cubicBezTo>
                      <a:pt x="411" y="1"/>
                      <a:pt x="1" y="84"/>
                      <a:pt x="1" y="441"/>
                    </a:cubicBezTo>
                    <a:cubicBezTo>
                      <a:pt x="86" y="514"/>
                      <a:pt x="171" y="544"/>
                      <a:pt x="255" y="544"/>
                    </a:cubicBezTo>
                    <a:cubicBezTo>
                      <a:pt x="551" y="544"/>
                      <a:pt x="840" y="179"/>
                      <a:pt x="1097" y="45"/>
                    </a:cubicBezTo>
                    <a:cubicBezTo>
                      <a:pt x="1059" y="26"/>
                      <a:pt x="909" y="1"/>
                      <a:pt x="73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3352050" y="1480700"/>
                <a:ext cx="30050" cy="14225"/>
              </a:xfrm>
              <a:custGeom>
                <a:avLst/>
                <a:gdLst/>
                <a:ahLst/>
                <a:cxnLst/>
                <a:rect l="l" t="t" r="r" b="b"/>
                <a:pathLst>
                  <a:path w="1202" h="569" extrusionOk="0">
                    <a:moveTo>
                      <a:pt x="685" y="1"/>
                    </a:moveTo>
                    <a:cubicBezTo>
                      <a:pt x="347" y="1"/>
                      <a:pt x="0" y="119"/>
                      <a:pt x="0" y="569"/>
                    </a:cubicBezTo>
                    <a:cubicBezTo>
                      <a:pt x="541" y="569"/>
                      <a:pt x="1043" y="516"/>
                      <a:pt x="1202" y="80"/>
                    </a:cubicBezTo>
                    <a:cubicBezTo>
                      <a:pt x="1080" y="41"/>
                      <a:pt x="884" y="1"/>
                      <a:pt x="6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3412450" y="1460575"/>
                <a:ext cx="26100" cy="22150"/>
              </a:xfrm>
              <a:custGeom>
                <a:avLst/>
                <a:gdLst/>
                <a:ahLst/>
                <a:cxnLst/>
                <a:rect l="l" t="t" r="r" b="b"/>
                <a:pathLst>
                  <a:path w="1044" h="886" extrusionOk="0">
                    <a:moveTo>
                      <a:pt x="53" y="1"/>
                    </a:moveTo>
                    <a:cubicBezTo>
                      <a:pt x="0" y="450"/>
                      <a:pt x="330" y="384"/>
                      <a:pt x="225" y="885"/>
                    </a:cubicBezTo>
                    <a:cubicBezTo>
                      <a:pt x="1043" y="833"/>
                      <a:pt x="383" y="173"/>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4465925" y="1138300"/>
                <a:ext cx="137325" cy="59600"/>
              </a:xfrm>
              <a:custGeom>
                <a:avLst/>
                <a:gdLst/>
                <a:ahLst/>
                <a:cxnLst/>
                <a:rect l="l" t="t" r="r" b="b"/>
                <a:pathLst>
                  <a:path w="5493" h="2384" extrusionOk="0">
                    <a:moveTo>
                      <a:pt x="2017" y="1"/>
                    </a:moveTo>
                    <a:cubicBezTo>
                      <a:pt x="1305" y="1"/>
                      <a:pt x="375" y="241"/>
                      <a:pt x="1" y="575"/>
                    </a:cubicBezTo>
                    <a:cubicBezTo>
                      <a:pt x="81" y="566"/>
                      <a:pt x="148" y="561"/>
                      <a:pt x="203" y="561"/>
                    </a:cubicBezTo>
                    <a:cubicBezTo>
                      <a:pt x="784" y="561"/>
                      <a:pt x="5" y="1049"/>
                      <a:pt x="54" y="1459"/>
                    </a:cubicBezTo>
                    <a:cubicBezTo>
                      <a:pt x="269" y="1208"/>
                      <a:pt x="470" y="1128"/>
                      <a:pt x="662" y="1128"/>
                    </a:cubicBezTo>
                    <a:cubicBezTo>
                      <a:pt x="1001" y="1128"/>
                      <a:pt x="1312" y="1376"/>
                      <a:pt x="1629" y="1376"/>
                    </a:cubicBezTo>
                    <a:cubicBezTo>
                      <a:pt x="1728" y="1376"/>
                      <a:pt x="1827" y="1351"/>
                      <a:pt x="1928" y="1288"/>
                    </a:cubicBezTo>
                    <a:cubicBezTo>
                      <a:pt x="1757" y="1288"/>
                      <a:pt x="1532" y="1063"/>
                      <a:pt x="1757" y="958"/>
                    </a:cubicBezTo>
                    <a:cubicBezTo>
                      <a:pt x="1788" y="953"/>
                      <a:pt x="1817" y="951"/>
                      <a:pt x="1845" y="951"/>
                    </a:cubicBezTo>
                    <a:cubicBezTo>
                      <a:pt x="2158" y="951"/>
                      <a:pt x="2258" y="1218"/>
                      <a:pt x="2258" y="1618"/>
                    </a:cubicBezTo>
                    <a:cubicBezTo>
                      <a:pt x="2026" y="1683"/>
                      <a:pt x="1866" y="1724"/>
                      <a:pt x="1734" y="1724"/>
                    </a:cubicBezTo>
                    <a:cubicBezTo>
                      <a:pt x="1522" y="1724"/>
                      <a:pt x="1386" y="1618"/>
                      <a:pt x="1149" y="1341"/>
                    </a:cubicBezTo>
                    <a:lnTo>
                      <a:pt x="1149" y="1341"/>
                    </a:lnTo>
                    <a:cubicBezTo>
                      <a:pt x="1044" y="1842"/>
                      <a:pt x="1374" y="1789"/>
                      <a:pt x="1374" y="2172"/>
                    </a:cubicBezTo>
                    <a:cubicBezTo>
                      <a:pt x="1268" y="2225"/>
                      <a:pt x="1044" y="2225"/>
                      <a:pt x="1097" y="2383"/>
                    </a:cubicBezTo>
                    <a:cubicBezTo>
                      <a:pt x="1617" y="2142"/>
                      <a:pt x="2190" y="2093"/>
                      <a:pt x="2754" y="2093"/>
                    </a:cubicBezTo>
                    <a:cubicBezTo>
                      <a:pt x="3143" y="2093"/>
                      <a:pt x="3527" y="2117"/>
                      <a:pt x="3887" y="2117"/>
                    </a:cubicBezTo>
                    <a:cubicBezTo>
                      <a:pt x="4433" y="2117"/>
                      <a:pt x="4922" y="2062"/>
                      <a:pt x="5281" y="1789"/>
                    </a:cubicBezTo>
                    <a:lnTo>
                      <a:pt x="5281" y="1789"/>
                    </a:lnTo>
                    <a:cubicBezTo>
                      <a:pt x="5276" y="1791"/>
                      <a:pt x="5271" y="1792"/>
                      <a:pt x="5266" y="1792"/>
                    </a:cubicBezTo>
                    <a:cubicBezTo>
                      <a:pt x="5131" y="1792"/>
                      <a:pt x="5442" y="1063"/>
                      <a:pt x="5493" y="1063"/>
                    </a:cubicBezTo>
                    <a:cubicBezTo>
                      <a:pt x="5373" y="1003"/>
                      <a:pt x="5199" y="983"/>
                      <a:pt x="4998" y="983"/>
                    </a:cubicBezTo>
                    <a:cubicBezTo>
                      <a:pt x="4602" y="983"/>
                      <a:pt x="4103" y="1061"/>
                      <a:pt x="3718" y="1061"/>
                    </a:cubicBezTo>
                    <a:cubicBezTo>
                      <a:pt x="3223" y="1061"/>
                      <a:pt x="2914" y="933"/>
                      <a:pt x="3248" y="350"/>
                    </a:cubicBezTo>
                    <a:cubicBezTo>
                      <a:pt x="3190" y="335"/>
                      <a:pt x="3132" y="328"/>
                      <a:pt x="3077" y="328"/>
                    </a:cubicBezTo>
                    <a:cubicBezTo>
                      <a:pt x="2699" y="328"/>
                      <a:pt x="2387" y="634"/>
                      <a:pt x="2131" y="634"/>
                    </a:cubicBezTo>
                    <a:cubicBezTo>
                      <a:pt x="2033" y="634"/>
                      <a:pt x="1944" y="590"/>
                      <a:pt x="1862" y="469"/>
                    </a:cubicBezTo>
                    <a:cubicBezTo>
                      <a:pt x="2258" y="469"/>
                      <a:pt x="2588" y="469"/>
                      <a:pt x="2588" y="73"/>
                    </a:cubicBezTo>
                    <a:cubicBezTo>
                      <a:pt x="2433" y="24"/>
                      <a:pt x="2235" y="1"/>
                      <a:pt x="201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6"/>
              <p:cNvSpPr/>
              <p:nvPr/>
            </p:nvSpPr>
            <p:spPr>
              <a:xfrm>
                <a:off x="4592450" y="1141000"/>
                <a:ext cx="32925" cy="12025"/>
              </a:xfrm>
              <a:custGeom>
                <a:avLst/>
                <a:gdLst/>
                <a:ahLst/>
                <a:cxnLst/>
                <a:rect l="l" t="t" r="r" b="b"/>
                <a:pathLst>
                  <a:path w="1317" h="481" extrusionOk="0">
                    <a:moveTo>
                      <a:pt x="517" y="0"/>
                    </a:moveTo>
                    <a:cubicBezTo>
                      <a:pt x="236" y="0"/>
                      <a:pt x="1" y="97"/>
                      <a:pt x="49" y="295"/>
                    </a:cubicBezTo>
                    <a:cubicBezTo>
                      <a:pt x="280" y="378"/>
                      <a:pt x="697" y="481"/>
                      <a:pt x="1005" y="481"/>
                    </a:cubicBezTo>
                    <a:cubicBezTo>
                      <a:pt x="1137" y="481"/>
                      <a:pt x="1249" y="462"/>
                      <a:pt x="1316" y="414"/>
                    </a:cubicBezTo>
                    <a:cubicBezTo>
                      <a:pt x="1259" y="140"/>
                      <a:pt x="855" y="0"/>
                      <a:pt x="51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6"/>
              <p:cNvSpPr/>
              <p:nvPr/>
            </p:nvSpPr>
            <p:spPr>
              <a:xfrm>
                <a:off x="4521500" y="1117900"/>
                <a:ext cx="26000" cy="9925"/>
              </a:xfrm>
              <a:custGeom>
                <a:avLst/>
                <a:gdLst/>
                <a:ahLst/>
                <a:cxnLst/>
                <a:rect l="l" t="t" r="r" b="b"/>
                <a:pathLst>
                  <a:path w="1040" h="397" extrusionOk="0">
                    <a:moveTo>
                      <a:pt x="589" y="0"/>
                    </a:moveTo>
                    <a:cubicBezTo>
                      <a:pt x="314" y="0"/>
                      <a:pt x="0" y="116"/>
                      <a:pt x="35" y="229"/>
                    </a:cubicBezTo>
                    <a:cubicBezTo>
                      <a:pt x="292" y="229"/>
                      <a:pt x="413" y="397"/>
                      <a:pt x="684" y="397"/>
                    </a:cubicBezTo>
                    <a:cubicBezTo>
                      <a:pt x="761" y="397"/>
                      <a:pt x="851" y="383"/>
                      <a:pt x="959" y="348"/>
                    </a:cubicBezTo>
                    <a:cubicBezTo>
                      <a:pt x="1039" y="89"/>
                      <a:pt x="829" y="0"/>
                      <a:pt x="58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4109825" y="1335200"/>
                <a:ext cx="66025" cy="13025"/>
              </a:xfrm>
              <a:custGeom>
                <a:avLst/>
                <a:gdLst/>
                <a:ahLst/>
                <a:cxnLst/>
                <a:rect l="l" t="t" r="r" b="b"/>
                <a:pathLst>
                  <a:path w="2641" h="521" extrusionOk="0">
                    <a:moveTo>
                      <a:pt x="1725" y="1"/>
                    </a:moveTo>
                    <a:cubicBezTo>
                      <a:pt x="1024" y="1"/>
                      <a:pt x="338" y="183"/>
                      <a:pt x="0" y="448"/>
                    </a:cubicBezTo>
                    <a:cubicBezTo>
                      <a:pt x="419" y="476"/>
                      <a:pt x="807" y="521"/>
                      <a:pt x="1179" y="521"/>
                    </a:cubicBezTo>
                    <a:cubicBezTo>
                      <a:pt x="1685" y="521"/>
                      <a:pt x="2161" y="438"/>
                      <a:pt x="2641" y="118"/>
                    </a:cubicBezTo>
                    <a:cubicBezTo>
                      <a:pt x="2352" y="37"/>
                      <a:pt x="2037" y="1"/>
                      <a:pt x="17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4226650" y="1163550"/>
                <a:ext cx="54825" cy="24775"/>
              </a:xfrm>
              <a:custGeom>
                <a:avLst/>
                <a:gdLst/>
                <a:ahLst/>
                <a:cxnLst/>
                <a:rect l="l" t="t" r="r" b="b"/>
                <a:pathLst>
                  <a:path w="2193" h="991" extrusionOk="0">
                    <a:moveTo>
                      <a:pt x="1374" y="0"/>
                    </a:moveTo>
                    <a:cubicBezTo>
                      <a:pt x="1044" y="53"/>
                      <a:pt x="1" y="225"/>
                      <a:pt x="489" y="555"/>
                    </a:cubicBezTo>
                    <a:cubicBezTo>
                      <a:pt x="568" y="436"/>
                      <a:pt x="615" y="389"/>
                      <a:pt x="648" y="389"/>
                    </a:cubicBezTo>
                    <a:cubicBezTo>
                      <a:pt x="752" y="389"/>
                      <a:pt x="699" y="870"/>
                      <a:pt x="991" y="991"/>
                    </a:cubicBezTo>
                    <a:cubicBezTo>
                      <a:pt x="1374" y="832"/>
                      <a:pt x="1862" y="661"/>
                      <a:pt x="2192" y="449"/>
                    </a:cubicBezTo>
                    <a:cubicBezTo>
                      <a:pt x="2120" y="352"/>
                      <a:pt x="2038" y="320"/>
                      <a:pt x="1955" y="320"/>
                    </a:cubicBezTo>
                    <a:cubicBezTo>
                      <a:pt x="1796" y="320"/>
                      <a:pt x="1630" y="436"/>
                      <a:pt x="1516" y="436"/>
                    </a:cubicBezTo>
                    <a:cubicBezTo>
                      <a:pt x="1415" y="436"/>
                      <a:pt x="1354" y="345"/>
                      <a:pt x="137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4010800" y="1495375"/>
                <a:ext cx="149875" cy="32575"/>
              </a:xfrm>
              <a:custGeom>
                <a:avLst/>
                <a:gdLst/>
                <a:ahLst/>
                <a:cxnLst/>
                <a:rect l="l" t="t" r="r" b="b"/>
                <a:pathLst>
                  <a:path w="5995" h="1303" extrusionOk="0">
                    <a:moveTo>
                      <a:pt x="4045" y="1"/>
                    </a:moveTo>
                    <a:cubicBezTo>
                      <a:pt x="3917" y="1"/>
                      <a:pt x="3842" y="92"/>
                      <a:pt x="3842" y="431"/>
                    </a:cubicBezTo>
                    <a:cubicBezTo>
                      <a:pt x="3994" y="355"/>
                      <a:pt x="4132" y="317"/>
                      <a:pt x="4254" y="317"/>
                    </a:cubicBezTo>
                    <a:cubicBezTo>
                      <a:pt x="4495" y="317"/>
                      <a:pt x="4675" y="464"/>
                      <a:pt x="4780" y="761"/>
                    </a:cubicBezTo>
                    <a:cubicBezTo>
                      <a:pt x="4338" y="554"/>
                      <a:pt x="3780" y="394"/>
                      <a:pt x="3197" y="394"/>
                    </a:cubicBezTo>
                    <a:cubicBezTo>
                      <a:pt x="2699" y="394"/>
                      <a:pt x="2183" y="510"/>
                      <a:pt x="1704" y="814"/>
                    </a:cubicBezTo>
                    <a:cubicBezTo>
                      <a:pt x="1426" y="484"/>
                      <a:pt x="1704" y="589"/>
                      <a:pt x="1651" y="154"/>
                    </a:cubicBezTo>
                    <a:lnTo>
                      <a:pt x="1651" y="154"/>
                    </a:lnTo>
                    <a:cubicBezTo>
                      <a:pt x="1630" y="158"/>
                      <a:pt x="1606" y="161"/>
                      <a:pt x="1580" y="161"/>
                    </a:cubicBezTo>
                    <a:cubicBezTo>
                      <a:pt x="1447" y="161"/>
                      <a:pt x="1256" y="106"/>
                      <a:pt x="1106" y="106"/>
                    </a:cubicBezTo>
                    <a:cubicBezTo>
                      <a:pt x="973" y="106"/>
                      <a:pt x="872" y="149"/>
                      <a:pt x="872" y="312"/>
                    </a:cubicBezTo>
                    <a:cubicBezTo>
                      <a:pt x="911" y="306"/>
                      <a:pt x="948" y="303"/>
                      <a:pt x="982" y="303"/>
                    </a:cubicBezTo>
                    <a:cubicBezTo>
                      <a:pt x="1240" y="303"/>
                      <a:pt x="1374" y="476"/>
                      <a:pt x="1374" y="814"/>
                    </a:cubicBezTo>
                    <a:cubicBezTo>
                      <a:pt x="1274" y="864"/>
                      <a:pt x="1158" y="878"/>
                      <a:pt x="1037" y="878"/>
                    </a:cubicBezTo>
                    <a:cubicBezTo>
                      <a:pt x="883" y="878"/>
                      <a:pt x="720" y="855"/>
                      <a:pt x="569" y="855"/>
                    </a:cubicBezTo>
                    <a:cubicBezTo>
                      <a:pt x="305" y="855"/>
                      <a:pt x="79" y="924"/>
                      <a:pt x="1" y="1302"/>
                    </a:cubicBezTo>
                    <a:cubicBezTo>
                      <a:pt x="2469" y="1249"/>
                      <a:pt x="4397" y="1302"/>
                      <a:pt x="5994" y="589"/>
                    </a:cubicBezTo>
                    <a:cubicBezTo>
                      <a:pt x="5880" y="459"/>
                      <a:pt x="5771" y="412"/>
                      <a:pt x="5665" y="412"/>
                    </a:cubicBezTo>
                    <a:cubicBezTo>
                      <a:pt x="5415" y="412"/>
                      <a:pt x="5183" y="677"/>
                      <a:pt x="4951" y="761"/>
                    </a:cubicBezTo>
                    <a:cubicBezTo>
                      <a:pt x="4885" y="312"/>
                      <a:pt x="5163" y="431"/>
                      <a:pt x="4885" y="101"/>
                    </a:cubicBezTo>
                    <a:cubicBezTo>
                      <a:pt x="4817" y="119"/>
                      <a:pt x="4750" y="126"/>
                      <a:pt x="4686" y="126"/>
                    </a:cubicBezTo>
                    <a:cubicBezTo>
                      <a:pt x="4420" y="126"/>
                      <a:pt x="4195" y="1"/>
                      <a:pt x="40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3958325" y="1377600"/>
                <a:ext cx="60750" cy="37800"/>
              </a:xfrm>
              <a:custGeom>
                <a:avLst/>
                <a:gdLst/>
                <a:ahLst/>
                <a:cxnLst/>
                <a:rect l="l" t="t" r="r" b="b"/>
                <a:pathLst>
                  <a:path w="2430" h="1512" extrusionOk="0">
                    <a:moveTo>
                      <a:pt x="1662" y="1"/>
                    </a:moveTo>
                    <a:cubicBezTo>
                      <a:pt x="1204" y="1"/>
                      <a:pt x="748" y="144"/>
                      <a:pt x="608" y="521"/>
                    </a:cubicBezTo>
                    <a:cubicBezTo>
                      <a:pt x="780" y="521"/>
                      <a:pt x="991" y="798"/>
                      <a:pt x="780" y="851"/>
                    </a:cubicBezTo>
                    <a:cubicBezTo>
                      <a:pt x="700" y="784"/>
                      <a:pt x="623" y="759"/>
                      <a:pt x="551" y="759"/>
                    </a:cubicBezTo>
                    <a:cubicBezTo>
                      <a:pt x="322" y="759"/>
                      <a:pt x="131" y="1010"/>
                      <a:pt x="1" y="1010"/>
                    </a:cubicBezTo>
                    <a:cubicBezTo>
                      <a:pt x="296" y="1210"/>
                      <a:pt x="602" y="1221"/>
                      <a:pt x="895" y="1221"/>
                    </a:cubicBezTo>
                    <a:cubicBezTo>
                      <a:pt x="929" y="1221"/>
                      <a:pt x="963" y="1221"/>
                      <a:pt x="997" y="1221"/>
                    </a:cubicBezTo>
                    <a:cubicBezTo>
                      <a:pt x="1321" y="1221"/>
                      <a:pt x="1624" y="1234"/>
                      <a:pt x="1875" y="1511"/>
                    </a:cubicBezTo>
                    <a:cubicBezTo>
                      <a:pt x="1875" y="851"/>
                      <a:pt x="2205" y="521"/>
                      <a:pt x="2430" y="138"/>
                    </a:cubicBezTo>
                    <a:cubicBezTo>
                      <a:pt x="2220" y="54"/>
                      <a:pt x="1941" y="1"/>
                      <a:pt x="16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4322025" y="1161950"/>
                <a:ext cx="22800" cy="16800"/>
              </a:xfrm>
              <a:custGeom>
                <a:avLst/>
                <a:gdLst/>
                <a:ahLst/>
                <a:cxnLst/>
                <a:rect l="l" t="t" r="r" b="b"/>
                <a:pathLst>
                  <a:path w="912" h="672" extrusionOk="0">
                    <a:moveTo>
                      <a:pt x="323" y="0"/>
                    </a:moveTo>
                    <a:cubicBezTo>
                      <a:pt x="145" y="0"/>
                      <a:pt x="0" y="41"/>
                      <a:pt x="27" y="236"/>
                    </a:cubicBezTo>
                    <a:cubicBezTo>
                      <a:pt x="357" y="236"/>
                      <a:pt x="423" y="619"/>
                      <a:pt x="687" y="672"/>
                    </a:cubicBezTo>
                    <a:cubicBezTo>
                      <a:pt x="753" y="447"/>
                      <a:pt x="912" y="342"/>
                      <a:pt x="806" y="12"/>
                    </a:cubicBezTo>
                    <a:lnTo>
                      <a:pt x="806" y="12"/>
                    </a:lnTo>
                    <a:cubicBezTo>
                      <a:pt x="778" y="18"/>
                      <a:pt x="744" y="21"/>
                      <a:pt x="705" y="21"/>
                    </a:cubicBezTo>
                    <a:cubicBezTo>
                      <a:pt x="595" y="21"/>
                      <a:pt x="451" y="0"/>
                      <a:pt x="32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4230625" y="1122300"/>
                <a:ext cx="29050" cy="16525"/>
              </a:xfrm>
              <a:custGeom>
                <a:avLst/>
                <a:gdLst/>
                <a:ahLst/>
                <a:cxnLst/>
                <a:rect l="l" t="t" r="r" b="b"/>
                <a:pathLst>
                  <a:path w="1162" h="661" extrusionOk="0">
                    <a:moveTo>
                      <a:pt x="449" y="0"/>
                    </a:moveTo>
                    <a:cubicBezTo>
                      <a:pt x="713" y="502"/>
                      <a:pt x="0" y="172"/>
                      <a:pt x="224" y="660"/>
                    </a:cubicBezTo>
                    <a:cubicBezTo>
                      <a:pt x="660" y="660"/>
                      <a:pt x="1162" y="660"/>
                      <a:pt x="1109" y="119"/>
                    </a:cubicBezTo>
                    <a:lnTo>
                      <a:pt x="1109" y="119"/>
                    </a:lnTo>
                    <a:cubicBezTo>
                      <a:pt x="1036" y="133"/>
                      <a:pt x="967" y="140"/>
                      <a:pt x="901" y="140"/>
                    </a:cubicBezTo>
                    <a:cubicBezTo>
                      <a:pt x="718" y="140"/>
                      <a:pt x="566" y="88"/>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4296625" y="1167100"/>
                <a:ext cx="22525" cy="14300"/>
              </a:xfrm>
              <a:custGeom>
                <a:avLst/>
                <a:gdLst/>
                <a:ahLst/>
                <a:cxnLst/>
                <a:rect l="l" t="t" r="r" b="b"/>
                <a:pathLst>
                  <a:path w="901" h="572" extrusionOk="0">
                    <a:moveTo>
                      <a:pt x="589" y="1"/>
                    </a:moveTo>
                    <a:cubicBezTo>
                      <a:pt x="429" y="1"/>
                      <a:pt x="205" y="89"/>
                      <a:pt x="58" y="89"/>
                    </a:cubicBezTo>
                    <a:cubicBezTo>
                      <a:pt x="37" y="89"/>
                      <a:pt x="18" y="87"/>
                      <a:pt x="0" y="83"/>
                    </a:cubicBezTo>
                    <a:lnTo>
                      <a:pt x="0" y="83"/>
                    </a:lnTo>
                    <a:lnTo>
                      <a:pt x="53" y="571"/>
                    </a:lnTo>
                    <a:cubicBezTo>
                      <a:pt x="110" y="550"/>
                      <a:pt x="182" y="544"/>
                      <a:pt x="260" y="544"/>
                    </a:cubicBezTo>
                    <a:cubicBezTo>
                      <a:pt x="345" y="544"/>
                      <a:pt x="436" y="551"/>
                      <a:pt x="520" y="551"/>
                    </a:cubicBezTo>
                    <a:cubicBezTo>
                      <a:pt x="735" y="551"/>
                      <a:pt x="900" y="506"/>
                      <a:pt x="779" y="189"/>
                    </a:cubicBezTo>
                    <a:cubicBezTo>
                      <a:pt x="779" y="43"/>
                      <a:pt x="700" y="1"/>
                      <a:pt x="58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4610150" y="1100500"/>
                <a:ext cx="34350" cy="9750"/>
              </a:xfrm>
              <a:custGeom>
                <a:avLst/>
                <a:gdLst/>
                <a:ahLst/>
                <a:cxnLst/>
                <a:rect l="l" t="t" r="r" b="b"/>
                <a:pathLst>
                  <a:path w="1374" h="390" extrusionOk="0">
                    <a:moveTo>
                      <a:pt x="744" y="0"/>
                    </a:moveTo>
                    <a:cubicBezTo>
                      <a:pt x="395" y="0"/>
                      <a:pt x="74" y="106"/>
                      <a:pt x="1" y="384"/>
                    </a:cubicBezTo>
                    <a:cubicBezTo>
                      <a:pt x="86" y="377"/>
                      <a:pt x="164" y="375"/>
                      <a:pt x="237" y="375"/>
                    </a:cubicBezTo>
                    <a:cubicBezTo>
                      <a:pt x="422" y="375"/>
                      <a:pt x="573" y="390"/>
                      <a:pt x="710" y="390"/>
                    </a:cubicBezTo>
                    <a:cubicBezTo>
                      <a:pt x="943" y="390"/>
                      <a:pt x="1135" y="346"/>
                      <a:pt x="1374" y="107"/>
                    </a:cubicBezTo>
                    <a:cubicBezTo>
                      <a:pt x="1187" y="41"/>
                      <a:pt x="960" y="0"/>
                      <a:pt x="74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4761200" y="1118100"/>
                <a:ext cx="26300" cy="9825"/>
              </a:xfrm>
              <a:custGeom>
                <a:avLst/>
                <a:gdLst/>
                <a:ahLst/>
                <a:cxnLst/>
                <a:rect l="l" t="t" r="r" b="b"/>
                <a:pathLst>
                  <a:path w="1052" h="393" extrusionOk="0">
                    <a:moveTo>
                      <a:pt x="680" y="1"/>
                    </a:moveTo>
                    <a:cubicBezTo>
                      <a:pt x="381" y="1"/>
                      <a:pt x="1" y="197"/>
                      <a:pt x="71" y="393"/>
                    </a:cubicBezTo>
                    <a:cubicBezTo>
                      <a:pt x="241" y="315"/>
                      <a:pt x="333" y="291"/>
                      <a:pt x="406" y="291"/>
                    </a:cubicBezTo>
                    <a:cubicBezTo>
                      <a:pt x="519" y="291"/>
                      <a:pt x="587" y="348"/>
                      <a:pt x="832" y="348"/>
                    </a:cubicBezTo>
                    <a:cubicBezTo>
                      <a:pt x="883" y="348"/>
                      <a:pt x="941" y="346"/>
                      <a:pt x="1009" y="340"/>
                    </a:cubicBezTo>
                    <a:cubicBezTo>
                      <a:pt x="1052" y="93"/>
                      <a:pt x="885" y="1"/>
                      <a:pt x="6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4784650" y="1140850"/>
                <a:ext cx="32425" cy="11825"/>
              </a:xfrm>
              <a:custGeom>
                <a:avLst/>
                <a:gdLst/>
                <a:ahLst/>
                <a:cxnLst/>
                <a:rect l="l" t="t" r="r" b="b"/>
                <a:pathLst>
                  <a:path w="1297" h="473" extrusionOk="0">
                    <a:moveTo>
                      <a:pt x="743" y="0"/>
                    </a:moveTo>
                    <a:cubicBezTo>
                      <a:pt x="392" y="0"/>
                      <a:pt x="1" y="169"/>
                      <a:pt x="123" y="473"/>
                    </a:cubicBezTo>
                    <a:lnTo>
                      <a:pt x="1219" y="367"/>
                    </a:lnTo>
                    <a:cubicBezTo>
                      <a:pt x="1297" y="116"/>
                      <a:pt x="1033" y="0"/>
                      <a:pt x="74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4740850" y="1131875"/>
                <a:ext cx="43925" cy="39950"/>
              </a:xfrm>
              <a:custGeom>
                <a:avLst/>
                <a:gdLst/>
                <a:ahLst/>
                <a:cxnLst/>
                <a:rect l="l" t="t" r="r" b="b"/>
                <a:pathLst>
                  <a:path w="1757" h="1598" extrusionOk="0">
                    <a:moveTo>
                      <a:pt x="1215" y="0"/>
                    </a:moveTo>
                    <a:cubicBezTo>
                      <a:pt x="436" y="66"/>
                      <a:pt x="436" y="396"/>
                      <a:pt x="1" y="449"/>
                    </a:cubicBezTo>
                    <a:cubicBezTo>
                      <a:pt x="384" y="1162"/>
                      <a:pt x="172" y="832"/>
                      <a:pt x="106" y="1598"/>
                    </a:cubicBezTo>
                    <a:cubicBezTo>
                      <a:pt x="773" y="1555"/>
                      <a:pt x="871" y="1055"/>
                      <a:pt x="1333" y="1055"/>
                    </a:cubicBezTo>
                    <a:cubicBezTo>
                      <a:pt x="1447" y="1055"/>
                      <a:pt x="1583" y="1086"/>
                      <a:pt x="1757" y="1162"/>
                    </a:cubicBezTo>
                    <a:cubicBezTo>
                      <a:pt x="1704" y="225"/>
                      <a:pt x="1162" y="1056"/>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4636225" y="1140125"/>
                <a:ext cx="100700" cy="57475"/>
              </a:xfrm>
              <a:custGeom>
                <a:avLst/>
                <a:gdLst/>
                <a:ahLst/>
                <a:cxnLst/>
                <a:rect l="l" t="t" r="r" b="b"/>
                <a:pathLst>
                  <a:path w="4028" h="2299" extrusionOk="0">
                    <a:moveTo>
                      <a:pt x="3090" y="0"/>
                    </a:moveTo>
                    <a:lnTo>
                      <a:pt x="3090" y="0"/>
                    </a:lnTo>
                    <a:cubicBezTo>
                      <a:pt x="2813" y="660"/>
                      <a:pt x="885" y="607"/>
                      <a:pt x="833" y="990"/>
                    </a:cubicBezTo>
                    <a:cubicBezTo>
                      <a:pt x="872" y="996"/>
                      <a:pt x="915" y="998"/>
                      <a:pt x="958" y="998"/>
                    </a:cubicBezTo>
                    <a:cubicBezTo>
                      <a:pt x="1222" y="998"/>
                      <a:pt x="1548" y="914"/>
                      <a:pt x="1808" y="914"/>
                    </a:cubicBezTo>
                    <a:cubicBezTo>
                      <a:pt x="2035" y="914"/>
                      <a:pt x="2213" y="978"/>
                      <a:pt x="2258" y="1215"/>
                    </a:cubicBezTo>
                    <a:cubicBezTo>
                      <a:pt x="1268" y="1268"/>
                      <a:pt x="502" y="1545"/>
                      <a:pt x="1" y="2099"/>
                    </a:cubicBezTo>
                    <a:cubicBezTo>
                      <a:pt x="132" y="2030"/>
                      <a:pt x="253" y="2004"/>
                      <a:pt x="367" y="2004"/>
                    </a:cubicBezTo>
                    <a:cubicBezTo>
                      <a:pt x="744" y="2004"/>
                      <a:pt x="1033" y="2298"/>
                      <a:pt x="1284" y="2298"/>
                    </a:cubicBezTo>
                    <a:cubicBezTo>
                      <a:pt x="1375" y="2298"/>
                      <a:pt x="1462" y="2259"/>
                      <a:pt x="1545" y="2152"/>
                    </a:cubicBezTo>
                    <a:cubicBezTo>
                      <a:pt x="1387" y="2099"/>
                      <a:pt x="1110" y="2205"/>
                      <a:pt x="1057" y="1980"/>
                    </a:cubicBezTo>
                    <a:cubicBezTo>
                      <a:pt x="1404" y="1757"/>
                      <a:pt x="1714" y="1711"/>
                      <a:pt x="1996" y="1711"/>
                    </a:cubicBezTo>
                    <a:cubicBezTo>
                      <a:pt x="2193" y="1711"/>
                      <a:pt x="2377" y="1734"/>
                      <a:pt x="2549" y="1734"/>
                    </a:cubicBezTo>
                    <a:cubicBezTo>
                      <a:pt x="2783" y="1734"/>
                      <a:pt x="2996" y="1691"/>
                      <a:pt x="3196" y="1492"/>
                    </a:cubicBezTo>
                    <a:lnTo>
                      <a:pt x="3196" y="1492"/>
                    </a:lnTo>
                    <a:cubicBezTo>
                      <a:pt x="3090" y="1930"/>
                      <a:pt x="3416" y="2200"/>
                      <a:pt x="3697" y="2200"/>
                    </a:cubicBezTo>
                    <a:cubicBezTo>
                      <a:pt x="3839" y="2200"/>
                      <a:pt x="3970" y="2131"/>
                      <a:pt x="4027" y="1980"/>
                    </a:cubicBezTo>
                    <a:lnTo>
                      <a:pt x="4027" y="1980"/>
                    </a:lnTo>
                    <a:cubicBezTo>
                      <a:pt x="3975" y="1998"/>
                      <a:pt x="3930" y="2007"/>
                      <a:pt x="3892" y="2007"/>
                    </a:cubicBezTo>
                    <a:cubicBezTo>
                      <a:pt x="3569" y="2007"/>
                      <a:pt x="3738" y="1410"/>
                      <a:pt x="3631" y="1162"/>
                    </a:cubicBezTo>
                    <a:cubicBezTo>
                      <a:pt x="3523" y="1077"/>
                      <a:pt x="3411" y="1049"/>
                      <a:pt x="3301" y="1049"/>
                    </a:cubicBezTo>
                    <a:cubicBezTo>
                      <a:pt x="3078" y="1049"/>
                      <a:pt x="2859" y="1165"/>
                      <a:pt x="2683" y="1165"/>
                    </a:cubicBezTo>
                    <a:cubicBezTo>
                      <a:pt x="2554" y="1165"/>
                      <a:pt x="2447" y="1102"/>
                      <a:pt x="2377" y="885"/>
                    </a:cubicBezTo>
                    <a:cubicBezTo>
                      <a:pt x="2416" y="865"/>
                      <a:pt x="2469" y="859"/>
                      <a:pt x="2529" y="859"/>
                    </a:cubicBezTo>
                    <a:cubicBezTo>
                      <a:pt x="2643" y="859"/>
                      <a:pt x="2782" y="882"/>
                      <a:pt x="2899" y="882"/>
                    </a:cubicBezTo>
                    <a:cubicBezTo>
                      <a:pt x="3052" y="882"/>
                      <a:pt x="3167" y="843"/>
                      <a:pt x="3143" y="660"/>
                    </a:cubicBezTo>
                    <a:cubicBezTo>
                      <a:pt x="2641" y="607"/>
                      <a:pt x="3248" y="330"/>
                      <a:pt x="309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5718775" y="712275"/>
                <a:ext cx="136000" cy="58225"/>
              </a:xfrm>
              <a:custGeom>
                <a:avLst/>
                <a:gdLst/>
                <a:ahLst/>
                <a:cxnLst/>
                <a:rect l="l" t="t" r="r" b="b"/>
                <a:pathLst>
                  <a:path w="5440" h="2329" extrusionOk="0">
                    <a:moveTo>
                      <a:pt x="2713" y="830"/>
                    </a:moveTo>
                    <a:cubicBezTo>
                      <a:pt x="2800" y="830"/>
                      <a:pt x="2889" y="865"/>
                      <a:pt x="2971" y="942"/>
                    </a:cubicBezTo>
                    <a:cubicBezTo>
                      <a:pt x="2971" y="1444"/>
                      <a:pt x="2469" y="1338"/>
                      <a:pt x="2469" y="1774"/>
                    </a:cubicBezTo>
                    <a:cubicBezTo>
                      <a:pt x="1914" y="1774"/>
                      <a:pt x="2852" y="1167"/>
                      <a:pt x="2311" y="1114"/>
                    </a:cubicBezTo>
                    <a:cubicBezTo>
                      <a:pt x="2411" y="937"/>
                      <a:pt x="2560" y="830"/>
                      <a:pt x="2713" y="830"/>
                    </a:cubicBezTo>
                    <a:close/>
                    <a:moveTo>
                      <a:pt x="1815" y="0"/>
                    </a:moveTo>
                    <a:cubicBezTo>
                      <a:pt x="1123" y="0"/>
                      <a:pt x="338" y="189"/>
                      <a:pt x="0" y="454"/>
                    </a:cubicBezTo>
                    <a:cubicBezTo>
                      <a:pt x="47" y="451"/>
                      <a:pt x="88" y="450"/>
                      <a:pt x="126" y="450"/>
                    </a:cubicBezTo>
                    <a:cubicBezTo>
                      <a:pt x="834" y="450"/>
                      <a:pt x="0" y="912"/>
                      <a:pt x="0" y="1338"/>
                    </a:cubicBezTo>
                    <a:cubicBezTo>
                      <a:pt x="203" y="1116"/>
                      <a:pt x="393" y="1042"/>
                      <a:pt x="573" y="1042"/>
                    </a:cubicBezTo>
                    <a:cubicBezTo>
                      <a:pt x="935" y="1042"/>
                      <a:pt x="1263" y="1339"/>
                      <a:pt x="1602" y="1339"/>
                    </a:cubicBezTo>
                    <a:cubicBezTo>
                      <a:pt x="1688" y="1339"/>
                      <a:pt x="1774" y="1320"/>
                      <a:pt x="1862" y="1272"/>
                    </a:cubicBezTo>
                    <a:cubicBezTo>
                      <a:pt x="1703" y="1272"/>
                      <a:pt x="1479" y="1008"/>
                      <a:pt x="1703" y="942"/>
                    </a:cubicBezTo>
                    <a:cubicBezTo>
                      <a:pt x="1730" y="938"/>
                      <a:pt x="1756" y="937"/>
                      <a:pt x="1780" y="937"/>
                    </a:cubicBezTo>
                    <a:cubicBezTo>
                      <a:pt x="2100" y="937"/>
                      <a:pt x="2192" y="1251"/>
                      <a:pt x="2192" y="1668"/>
                    </a:cubicBezTo>
                    <a:cubicBezTo>
                      <a:pt x="1974" y="1703"/>
                      <a:pt x="1817" y="1726"/>
                      <a:pt x="1691" y="1726"/>
                    </a:cubicBezTo>
                    <a:cubicBezTo>
                      <a:pt x="1438" y="1726"/>
                      <a:pt x="1317" y="1630"/>
                      <a:pt x="1096" y="1338"/>
                    </a:cubicBezTo>
                    <a:lnTo>
                      <a:pt x="1096" y="1338"/>
                    </a:lnTo>
                    <a:cubicBezTo>
                      <a:pt x="990" y="1774"/>
                      <a:pt x="1320" y="1721"/>
                      <a:pt x="1254" y="2157"/>
                    </a:cubicBezTo>
                    <a:cubicBezTo>
                      <a:pt x="1149" y="2157"/>
                      <a:pt x="924" y="2157"/>
                      <a:pt x="924" y="2328"/>
                    </a:cubicBezTo>
                    <a:cubicBezTo>
                      <a:pt x="1335" y="2181"/>
                      <a:pt x="1761" y="2135"/>
                      <a:pt x="2183" y="2135"/>
                    </a:cubicBezTo>
                    <a:cubicBezTo>
                      <a:pt x="2868" y="2135"/>
                      <a:pt x="3541" y="2256"/>
                      <a:pt x="4120" y="2256"/>
                    </a:cubicBezTo>
                    <a:cubicBezTo>
                      <a:pt x="4523" y="2256"/>
                      <a:pt x="4880" y="2197"/>
                      <a:pt x="5162" y="1998"/>
                    </a:cubicBezTo>
                    <a:cubicBezTo>
                      <a:pt x="5004" y="1998"/>
                      <a:pt x="5387" y="1272"/>
                      <a:pt x="5439" y="1272"/>
                    </a:cubicBezTo>
                    <a:cubicBezTo>
                      <a:pt x="5275" y="1177"/>
                      <a:pt x="5008" y="1154"/>
                      <a:pt x="4713" y="1154"/>
                    </a:cubicBezTo>
                    <a:cubicBezTo>
                      <a:pt x="4429" y="1154"/>
                      <a:pt x="4118" y="1175"/>
                      <a:pt x="3845" y="1175"/>
                    </a:cubicBezTo>
                    <a:cubicBezTo>
                      <a:pt x="3258" y="1175"/>
                      <a:pt x="2842" y="1076"/>
                      <a:pt x="3235" y="454"/>
                    </a:cubicBezTo>
                    <a:cubicBezTo>
                      <a:pt x="3150" y="422"/>
                      <a:pt x="3068" y="409"/>
                      <a:pt x="2988" y="409"/>
                    </a:cubicBezTo>
                    <a:cubicBezTo>
                      <a:pt x="2662" y="409"/>
                      <a:pt x="2385" y="629"/>
                      <a:pt x="2151" y="629"/>
                    </a:cubicBezTo>
                    <a:cubicBezTo>
                      <a:pt x="2046" y="629"/>
                      <a:pt x="1950" y="584"/>
                      <a:pt x="1862" y="454"/>
                    </a:cubicBezTo>
                    <a:lnTo>
                      <a:pt x="1862" y="454"/>
                    </a:lnTo>
                    <a:cubicBezTo>
                      <a:pt x="1965" y="468"/>
                      <a:pt x="2065" y="478"/>
                      <a:pt x="2157" y="478"/>
                    </a:cubicBezTo>
                    <a:cubicBezTo>
                      <a:pt x="2404" y="478"/>
                      <a:pt x="2592" y="403"/>
                      <a:pt x="2641" y="124"/>
                    </a:cubicBezTo>
                    <a:cubicBezTo>
                      <a:pt x="2416" y="38"/>
                      <a:pt x="2125" y="0"/>
                      <a:pt x="18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5886425" y="726250"/>
                <a:ext cx="100350" cy="55450"/>
              </a:xfrm>
              <a:custGeom>
                <a:avLst/>
                <a:gdLst/>
                <a:ahLst/>
                <a:cxnLst/>
                <a:rect l="l" t="t" r="r" b="b"/>
                <a:pathLst>
                  <a:path w="4014" h="2218" extrusionOk="0">
                    <a:moveTo>
                      <a:pt x="3195" y="0"/>
                    </a:moveTo>
                    <a:lnTo>
                      <a:pt x="3195" y="0"/>
                    </a:lnTo>
                    <a:cubicBezTo>
                      <a:pt x="2865" y="660"/>
                      <a:pt x="938" y="502"/>
                      <a:pt x="885" y="885"/>
                    </a:cubicBezTo>
                    <a:cubicBezTo>
                      <a:pt x="932" y="890"/>
                      <a:pt x="982" y="892"/>
                      <a:pt x="1035" y="892"/>
                    </a:cubicBezTo>
                    <a:cubicBezTo>
                      <a:pt x="1239" y="892"/>
                      <a:pt x="1478" y="861"/>
                      <a:pt x="1694" y="861"/>
                    </a:cubicBezTo>
                    <a:cubicBezTo>
                      <a:pt x="1997" y="861"/>
                      <a:pt x="2255" y="922"/>
                      <a:pt x="2311" y="1215"/>
                    </a:cubicBezTo>
                    <a:cubicBezTo>
                      <a:pt x="1268" y="1215"/>
                      <a:pt x="489" y="1373"/>
                      <a:pt x="1" y="1875"/>
                    </a:cubicBezTo>
                    <a:cubicBezTo>
                      <a:pt x="96" y="1838"/>
                      <a:pt x="185" y="1822"/>
                      <a:pt x="270" y="1822"/>
                    </a:cubicBezTo>
                    <a:cubicBezTo>
                      <a:pt x="679" y="1822"/>
                      <a:pt x="972" y="2184"/>
                      <a:pt x="1257" y="2184"/>
                    </a:cubicBezTo>
                    <a:cubicBezTo>
                      <a:pt x="1353" y="2184"/>
                      <a:pt x="1447" y="2143"/>
                      <a:pt x="1545" y="2033"/>
                    </a:cubicBezTo>
                    <a:cubicBezTo>
                      <a:pt x="1462" y="2033"/>
                      <a:pt x="1379" y="2042"/>
                      <a:pt x="1305" y="2042"/>
                    </a:cubicBezTo>
                    <a:cubicBezTo>
                      <a:pt x="1178" y="2042"/>
                      <a:pt x="1077" y="2016"/>
                      <a:pt x="1044" y="1875"/>
                    </a:cubicBezTo>
                    <a:cubicBezTo>
                      <a:pt x="1356" y="1700"/>
                      <a:pt x="1626" y="1651"/>
                      <a:pt x="1869" y="1651"/>
                    </a:cubicBezTo>
                    <a:cubicBezTo>
                      <a:pt x="2172" y="1651"/>
                      <a:pt x="2435" y="1727"/>
                      <a:pt x="2689" y="1727"/>
                    </a:cubicBezTo>
                    <a:cubicBezTo>
                      <a:pt x="2875" y="1727"/>
                      <a:pt x="3057" y="1686"/>
                      <a:pt x="3248" y="1545"/>
                    </a:cubicBezTo>
                    <a:lnTo>
                      <a:pt x="3248" y="1545"/>
                    </a:lnTo>
                    <a:cubicBezTo>
                      <a:pt x="3060" y="1958"/>
                      <a:pt x="3378" y="2218"/>
                      <a:pt x="3671" y="2218"/>
                    </a:cubicBezTo>
                    <a:cubicBezTo>
                      <a:pt x="3809" y="2218"/>
                      <a:pt x="3942" y="2160"/>
                      <a:pt x="4014" y="2033"/>
                    </a:cubicBezTo>
                    <a:lnTo>
                      <a:pt x="4014" y="2033"/>
                    </a:lnTo>
                    <a:cubicBezTo>
                      <a:pt x="3956" y="2051"/>
                      <a:pt x="3907" y="2060"/>
                      <a:pt x="3866" y="2060"/>
                    </a:cubicBezTo>
                    <a:cubicBezTo>
                      <a:pt x="3514" y="2060"/>
                      <a:pt x="3731" y="1457"/>
                      <a:pt x="3684" y="1162"/>
                    </a:cubicBezTo>
                    <a:cubicBezTo>
                      <a:pt x="3574" y="1076"/>
                      <a:pt x="3462" y="1048"/>
                      <a:pt x="3350" y="1048"/>
                    </a:cubicBezTo>
                    <a:cubicBezTo>
                      <a:pt x="3138" y="1048"/>
                      <a:pt x="2930" y="1150"/>
                      <a:pt x="2756" y="1150"/>
                    </a:cubicBezTo>
                    <a:cubicBezTo>
                      <a:pt x="2614" y="1150"/>
                      <a:pt x="2495" y="1081"/>
                      <a:pt x="2417" y="832"/>
                    </a:cubicBezTo>
                    <a:cubicBezTo>
                      <a:pt x="2439" y="827"/>
                      <a:pt x="2464" y="825"/>
                      <a:pt x="2493" y="825"/>
                    </a:cubicBezTo>
                    <a:cubicBezTo>
                      <a:pt x="2626" y="825"/>
                      <a:pt x="2820" y="872"/>
                      <a:pt x="2970" y="872"/>
                    </a:cubicBezTo>
                    <a:cubicBezTo>
                      <a:pt x="3114" y="872"/>
                      <a:pt x="3219" y="829"/>
                      <a:pt x="3195" y="660"/>
                    </a:cubicBezTo>
                    <a:cubicBezTo>
                      <a:pt x="2747" y="555"/>
                      <a:pt x="3354" y="330"/>
                      <a:pt x="319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4610150" y="1140250"/>
                <a:ext cx="79900" cy="27625"/>
              </a:xfrm>
              <a:custGeom>
                <a:avLst/>
                <a:gdLst/>
                <a:ahLst/>
                <a:cxnLst/>
                <a:rect l="l" t="t" r="r" b="b"/>
                <a:pathLst>
                  <a:path w="3196" h="1105" extrusionOk="0">
                    <a:moveTo>
                      <a:pt x="2845" y="0"/>
                    </a:moveTo>
                    <a:cubicBezTo>
                      <a:pt x="2455" y="0"/>
                      <a:pt x="1933" y="142"/>
                      <a:pt x="1375" y="142"/>
                    </a:cubicBezTo>
                    <a:cubicBezTo>
                      <a:pt x="1158" y="142"/>
                      <a:pt x="936" y="120"/>
                      <a:pt x="714" y="61"/>
                    </a:cubicBezTo>
                    <a:lnTo>
                      <a:pt x="714" y="61"/>
                    </a:lnTo>
                    <a:cubicBezTo>
                      <a:pt x="714" y="391"/>
                      <a:pt x="938" y="391"/>
                      <a:pt x="1044" y="550"/>
                    </a:cubicBezTo>
                    <a:cubicBezTo>
                      <a:pt x="885" y="827"/>
                      <a:pt x="54" y="391"/>
                      <a:pt x="1" y="1104"/>
                    </a:cubicBezTo>
                    <a:lnTo>
                      <a:pt x="1110" y="1051"/>
                    </a:lnTo>
                    <a:cubicBezTo>
                      <a:pt x="1374" y="61"/>
                      <a:pt x="2813" y="880"/>
                      <a:pt x="3196" y="61"/>
                    </a:cubicBezTo>
                    <a:cubicBezTo>
                      <a:pt x="3097" y="17"/>
                      <a:pt x="2978" y="0"/>
                      <a:pt x="28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6"/>
              <p:cNvSpPr/>
              <p:nvPr/>
            </p:nvSpPr>
            <p:spPr>
              <a:xfrm>
                <a:off x="3969550" y="1510775"/>
                <a:ext cx="26100" cy="17175"/>
              </a:xfrm>
              <a:custGeom>
                <a:avLst/>
                <a:gdLst/>
                <a:ahLst/>
                <a:cxnLst/>
                <a:rect l="l" t="t" r="r" b="b"/>
                <a:pathLst>
                  <a:path w="1044" h="687" extrusionOk="0">
                    <a:moveTo>
                      <a:pt x="305" y="1"/>
                    </a:moveTo>
                    <a:cubicBezTo>
                      <a:pt x="274" y="1"/>
                      <a:pt x="243" y="8"/>
                      <a:pt x="212" y="26"/>
                    </a:cubicBezTo>
                    <a:cubicBezTo>
                      <a:pt x="159" y="250"/>
                      <a:pt x="1" y="356"/>
                      <a:pt x="106" y="686"/>
                    </a:cubicBezTo>
                    <a:cubicBezTo>
                      <a:pt x="542" y="580"/>
                      <a:pt x="872" y="686"/>
                      <a:pt x="991" y="528"/>
                    </a:cubicBezTo>
                    <a:cubicBezTo>
                      <a:pt x="872" y="475"/>
                      <a:pt x="819" y="422"/>
                      <a:pt x="872" y="198"/>
                    </a:cubicBezTo>
                    <a:cubicBezTo>
                      <a:pt x="925" y="198"/>
                      <a:pt x="1043" y="92"/>
                      <a:pt x="872" y="26"/>
                    </a:cubicBezTo>
                    <a:cubicBezTo>
                      <a:pt x="842" y="169"/>
                      <a:pt x="798" y="218"/>
                      <a:pt x="744" y="218"/>
                    </a:cubicBezTo>
                    <a:cubicBezTo>
                      <a:pt x="629" y="218"/>
                      <a:pt x="470" y="1"/>
                      <a:pt x="30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6"/>
              <p:cNvSpPr/>
              <p:nvPr/>
            </p:nvSpPr>
            <p:spPr>
              <a:xfrm>
                <a:off x="5784775" y="1089925"/>
                <a:ext cx="41825" cy="10600"/>
              </a:xfrm>
              <a:custGeom>
                <a:avLst/>
                <a:gdLst/>
                <a:ahLst/>
                <a:cxnLst/>
                <a:rect l="l" t="t" r="r" b="b"/>
                <a:pathLst>
                  <a:path w="1673" h="424" extrusionOk="0">
                    <a:moveTo>
                      <a:pt x="730" y="1"/>
                    </a:moveTo>
                    <a:cubicBezTo>
                      <a:pt x="381" y="1"/>
                      <a:pt x="1" y="97"/>
                      <a:pt x="1" y="424"/>
                    </a:cubicBezTo>
                    <a:cubicBezTo>
                      <a:pt x="265" y="424"/>
                      <a:pt x="489" y="358"/>
                      <a:pt x="595" y="200"/>
                    </a:cubicBezTo>
                    <a:cubicBezTo>
                      <a:pt x="669" y="202"/>
                      <a:pt x="736" y="203"/>
                      <a:pt x="797" y="203"/>
                    </a:cubicBezTo>
                    <a:cubicBezTo>
                      <a:pt x="1673" y="203"/>
                      <a:pt x="1235" y="1"/>
                      <a:pt x="7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3950275" y="1511425"/>
                <a:ext cx="17650" cy="17450"/>
              </a:xfrm>
              <a:custGeom>
                <a:avLst/>
                <a:gdLst/>
                <a:ahLst/>
                <a:cxnLst/>
                <a:rect l="l" t="t" r="r" b="b"/>
                <a:pathLst>
                  <a:path w="706" h="698" extrusionOk="0">
                    <a:moveTo>
                      <a:pt x="375" y="0"/>
                    </a:moveTo>
                    <a:cubicBezTo>
                      <a:pt x="0" y="91"/>
                      <a:pt x="334" y="697"/>
                      <a:pt x="557" y="697"/>
                    </a:cubicBezTo>
                    <a:cubicBezTo>
                      <a:pt x="624" y="697"/>
                      <a:pt x="681" y="642"/>
                      <a:pt x="705" y="502"/>
                    </a:cubicBezTo>
                    <a:cubicBezTo>
                      <a:pt x="441" y="449"/>
                      <a:pt x="705" y="277"/>
                      <a:pt x="70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3899250" y="1385500"/>
                <a:ext cx="52175" cy="23225"/>
              </a:xfrm>
              <a:custGeom>
                <a:avLst/>
                <a:gdLst/>
                <a:ahLst/>
                <a:cxnLst/>
                <a:rect l="l" t="t" r="r" b="b"/>
                <a:pathLst>
                  <a:path w="2087" h="929" extrusionOk="0">
                    <a:moveTo>
                      <a:pt x="1539" y="1"/>
                    </a:moveTo>
                    <a:cubicBezTo>
                      <a:pt x="620" y="1"/>
                      <a:pt x="193" y="389"/>
                      <a:pt x="1" y="865"/>
                    </a:cubicBezTo>
                    <a:cubicBezTo>
                      <a:pt x="133" y="895"/>
                      <a:pt x="231" y="907"/>
                      <a:pt x="304" y="907"/>
                    </a:cubicBezTo>
                    <a:cubicBezTo>
                      <a:pt x="628" y="907"/>
                      <a:pt x="478" y="664"/>
                      <a:pt x="661" y="535"/>
                    </a:cubicBezTo>
                    <a:cubicBezTo>
                      <a:pt x="806" y="853"/>
                      <a:pt x="950" y="928"/>
                      <a:pt x="1150" y="928"/>
                    </a:cubicBezTo>
                    <a:cubicBezTo>
                      <a:pt x="1332" y="928"/>
                      <a:pt x="1560" y="865"/>
                      <a:pt x="1875" y="865"/>
                    </a:cubicBezTo>
                    <a:cubicBezTo>
                      <a:pt x="2086" y="482"/>
                      <a:pt x="1875" y="535"/>
                      <a:pt x="2034" y="34"/>
                    </a:cubicBezTo>
                    <a:cubicBezTo>
                      <a:pt x="1855" y="11"/>
                      <a:pt x="1690" y="1"/>
                      <a:pt x="153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3547100" y="1351300"/>
                <a:ext cx="14325" cy="21875"/>
              </a:xfrm>
              <a:custGeom>
                <a:avLst/>
                <a:gdLst/>
                <a:ahLst/>
                <a:cxnLst/>
                <a:rect l="l" t="t" r="r" b="b"/>
                <a:pathLst>
                  <a:path w="573" h="875" extrusionOk="0">
                    <a:moveTo>
                      <a:pt x="142" y="1"/>
                    </a:moveTo>
                    <a:cubicBezTo>
                      <a:pt x="99" y="1"/>
                      <a:pt x="52" y="10"/>
                      <a:pt x="0" y="29"/>
                    </a:cubicBezTo>
                    <a:lnTo>
                      <a:pt x="0" y="860"/>
                    </a:lnTo>
                    <a:cubicBezTo>
                      <a:pt x="38" y="870"/>
                      <a:pt x="73" y="875"/>
                      <a:pt x="106" y="875"/>
                    </a:cubicBezTo>
                    <a:cubicBezTo>
                      <a:pt x="560" y="875"/>
                      <a:pt x="572" y="1"/>
                      <a:pt x="14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3568475" y="1348525"/>
                <a:ext cx="36400" cy="19250"/>
              </a:xfrm>
              <a:custGeom>
                <a:avLst/>
                <a:gdLst/>
                <a:ahLst/>
                <a:cxnLst/>
                <a:rect l="l" t="t" r="r" b="b"/>
                <a:pathLst>
                  <a:path w="1456" h="770" extrusionOk="0">
                    <a:moveTo>
                      <a:pt x="73" y="0"/>
                    </a:moveTo>
                    <a:cubicBezTo>
                      <a:pt x="20" y="0"/>
                      <a:pt x="1" y="26"/>
                      <a:pt x="30" y="87"/>
                    </a:cubicBezTo>
                    <a:cubicBezTo>
                      <a:pt x="202" y="140"/>
                      <a:pt x="254" y="245"/>
                      <a:pt x="202" y="470"/>
                    </a:cubicBezTo>
                    <a:cubicBezTo>
                      <a:pt x="296" y="423"/>
                      <a:pt x="381" y="403"/>
                      <a:pt x="458" y="403"/>
                    </a:cubicBezTo>
                    <a:cubicBezTo>
                      <a:pt x="798" y="403"/>
                      <a:pt x="997" y="769"/>
                      <a:pt x="1207" y="769"/>
                    </a:cubicBezTo>
                    <a:cubicBezTo>
                      <a:pt x="1286" y="769"/>
                      <a:pt x="1366" y="718"/>
                      <a:pt x="1456" y="575"/>
                    </a:cubicBezTo>
                    <a:cubicBezTo>
                      <a:pt x="1187" y="489"/>
                      <a:pt x="305" y="0"/>
                      <a:pt x="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3453700" y="1523700"/>
                <a:ext cx="57775" cy="20750"/>
              </a:xfrm>
              <a:custGeom>
                <a:avLst/>
                <a:gdLst/>
                <a:ahLst/>
                <a:cxnLst/>
                <a:rect l="l" t="t" r="r" b="b"/>
                <a:pathLst>
                  <a:path w="2311" h="830" extrusionOk="0">
                    <a:moveTo>
                      <a:pt x="494" y="0"/>
                    </a:moveTo>
                    <a:cubicBezTo>
                      <a:pt x="29" y="0"/>
                      <a:pt x="209" y="632"/>
                      <a:pt x="0" y="829"/>
                    </a:cubicBezTo>
                    <a:cubicBezTo>
                      <a:pt x="390" y="713"/>
                      <a:pt x="746" y="668"/>
                      <a:pt x="1083" y="668"/>
                    </a:cubicBezTo>
                    <a:cubicBezTo>
                      <a:pt x="1512" y="668"/>
                      <a:pt x="1912" y="740"/>
                      <a:pt x="2311" y="829"/>
                    </a:cubicBezTo>
                    <a:cubicBezTo>
                      <a:pt x="2292" y="495"/>
                      <a:pt x="2020" y="425"/>
                      <a:pt x="1697" y="425"/>
                    </a:cubicBezTo>
                    <a:cubicBezTo>
                      <a:pt x="1465" y="425"/>
                      <a:pt x="1206" y="461"/>
                      <a:pt x="994" y="461"/>
                    </a:cubicBezTo>
                    <a:cubicBezTo>
                      <a:pt x="688" y="461"/>
                      <a:pt x="483" y="385"/>
                      <a:pt x="608" y="11"/>
                    </a:cubicBezTo>
                    <a:cubicBezTo>
                      <a:pt x="566" y="3"/>
                      <a:pt x="529" y="0"/>
                      <a:pt x="49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3517725" y="1534275"/>
                <a:ext cx="37825" cy="10175"/>
              </a:xfrm>
              <a:custGeom>
                <a:avLst/>
                <a:gdLst/>
                <a:ahLst/>
                <a:cxnLst/>
                <a:rect l="l" t="t" r="r" b="b"/>
                <a:pathLst>
                  <a:path w="1513" h="407" extrusionOk="0">
                    <a:moveTo>
                      <a:pt x="751" y="0"/>
                    </a:moveTo>
                    <a:cubicBezTo>
                      <a:pt x="373" y="0"/>
                      <a:pt x="0" y="136"/>
                      <a:pt x="80" y="406"/>
                    </a:cubicBezTo>
                    <a:cubicBezTo>
                      <a:pt x="297" y="301"/>
                      <a:pt x="532" y="248"/>
                      <a:pt x="766" y="248"/>
                    </a:cubicBezTo>
                    <a:cubicBezTo>
                      <a:pt x="1000" y="248"/>
                      <a:pt x="1235" y="301"/>
                      <a:pt x="1453" y="406"/>
                    </a:cubicBezTo>
                    <a:cubicBezTo>
                      <a:pt x="1512" y="136"/>
                      <a:pt x="1129" y="0"/>
                      <a:pt x="75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3453700" y="1569525"/>
                <a:ext cx="22675" cy="14625"/>
              </a:xfrm>
              <a:custGeom>
                <a:avLst/>
                <a:gdLst/>
                <a:ahLst/>
                <a:cxnLst/>
                <a:rect l="l" t="t" r="r" b="b"/>
                <a:pathLst>
                  <a:path w="907" h="585" extrusionOk="0">
                    <a:moveTo>
                      <a:pt x="345" y="1"/>
                    </a:moveTo>
                    <a:cubicBezTo>
                      <a:pt x="187" y="1"/>
                      <a:pt x="40" y="68"/>
                      <a:pt x="0" y="211"/>
                    </a:cubicBezTo>
                    <a:cubicBezTo>
                      <a:pt x="51" y="195"/>
                      <a:pt x="94" y="188"/>
                      <a:pt x="131" y="188"/>
                    </a:cubicBezTo>
                    <a:cubicBezTo>
                      <a:pt x="404" y="188"/>
                      <a:pt x="322" y="585"/>
                      <a:pt x="584" y="585"/>
                    </a:cubicBezTo>
                    <a:cubicBezTo>
                      <a:pt x="632" y="585"/>
                      <a:pt x="691" y="572"/>
                      <a:pt x="766" y="541"/>
                    </a:cubicBezTo>
                    <a:cubicBezTo>
                      <a:pt x="907" y="193"/>
                      <a:pt x="611" y="1"/>
                      <a:pt x="3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3512775" y="1364550"/>
                <a:ext cx="23450" cy="24825"/>
              </a:xfrm>
              <a:custGeom>
                <a:avLst/>
                <a:gdLst/>
                <a:ahLst/>
                <a:cxnLst/>
                <a:rect l="l" t="t" r="r" b="b"/>
                <a:pathLst>
                  <a:path w="938" h="993" extrusionOk="0">
                    <a:moveTo>
                      <a:pt x="449" y="0"/>
                    </a:moveTo>
                    <a:cubicBezTo>
                      <a:pt x="449" y="264"/>
                      <a:pt x="0" y="106"/>
                      <a:pt x="0" y="330"/>
                    </a:cubicBezTo>
                    <a:cubicBezTo>
                      <a:pt x="21" y="328"/>
                      <a:pt x="40" y="326"/>
                      <a:pt x="58" y="326"/>
                    </a:cubicBezTo>
                    <a:cubicBezTo>
                      <a:pt x="466" y="326"/>
                      <a:pt x="263" y="993"/>
                      <a:pt x="727" y="993"/>
                    </a:cubicBezTo>
                    <a:cubicBezTo>
                      <a:pt x="744" y="993"/>
                      <a:pt x="761" y="992"/>
                      <a:pt x="779" y="990"/>
                    </a:cubicBezTo>
                    <a:cubicBezTo>
                      <a:pt x="938" y="542"/>
                      <a:pt x="832" y="212"/>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3455025" y="1397225"/>
                <a:ext cx="159750" cy="47325"/>
              </a:xfrm>
              <a:custGeom>
                <a:avLst/>
                <a:gdLst/>
                <a:ahLst/>
                <a:cxnLst/>
                <a:rect l="l" t="t" r="r" b="b"/>
                <a:pathLst>
                  <a:path w="6390" h="1893" extrusionOk="0">
                    <a:moveTo>
                      <a:pt x="3073" y="0"/>
                    </a:moveTo>
                    <a:cubicBezTo>
                      <a:pt x="2412" y="0"/>
                      <a:pt x="2310" y="625"/>
                      <a:pt x="2310" y="832"/>
                    </a:cubicBezTo>
                    <a:cubicBezTo>
                      <a:pt x="2018" y="662"/>
                      <a:pt x="1607" y="547"/>
                      <a:pt x="1206" y="547"/>
                    </a:cubicBezTo>
                    <a:cubicBezTo>
                      <a:pt x="701" y="547"/>
                      <a:pt x="213" y="729"/>
                      <a:pt x="0" y="1215"/>
                    </a:cubicBezTo>
                    <a:cubicBezTo>
                      <a:pt x="84" y="1287"/>
                      <a:pt x="184" y="1312"/>
                      <a:pt x="294" y="1312"/>
                    </a:cubicBezTo>
                    <a:cubicBezTo>
                      <a:pt x="537" y="1312"/>
                      <a:pt x="827" y="1190"/>
                      <a:pt x="1094" y="1190"/>
                    </a:cubicBezTo>
                    <a:cubicBezTo>
                      <a:pt x="1259" y="1190"/>
                      <a:pt x="1415" y="1237"/>
                      <a:pt x="1545" y="1386"/>
                    </a:cubicBezTo>
                    <a:cubicBezTo>
                      <a:pt x="1490" y="1378"/>
                      <a:pt x="1438" y="1373"/>
                      <a:pt x="1390" y="1373"/>
                    </a:cubicBezTo>
                    <a:cubicBezTo>
                      <a:pt x="1145" y="1373"/>
                      <a:pt x="982" y="1485"/>
                      <a:pt x="937" y="1716"/>
                    </a:cubicBezTo>
                    <a:lnTo>
                      <a:pt x="2033" y="1716"/>
                    </a:lnTo>
                    <a:cubicBezTo>
                      <a:pt x="2099" y="1386"/>
                      <a:pt x="1822" y="1386"/>
                      <a:pt x="1703" y="1215"/>
                    </a:cubicBezTo>
                    <a:lnTo>
                      <a:pt x="1703" y="1215"/>
                    </a:lnTo>
                    <a:cubicBezTo>
                      <a:pt x="1725" y="1220"/>
                      <a:pt x="1751" y="1222"/>
                      <a:pt x="1779" y="1222"/>
                    </a:cubicBezTo>
                    <a:cubicBezTo>
                      <a:pt x="1913" y="1222"/>
                      <a:pt x="2106" y="1175"/>
                      <a:pt x="2257" y="1175"/>
                    </a:cubicBezTo>
                    <a:cubicBezTo>
                      <a:pt x="2401" y="1175"/>
                      <a:pt x="2505" y="1218"/>
                      <a:pt x="2482" y="1386"/>
                    </a:cubicBezTo>
                    <a:cubicBezTo>
                      <a:pt x="2310" y="1386"/>
                      <a:pt x="2152" y="1439"/>
                      <a:pt x="2205" y="1716"/>
                    </a:cubicBezTo>
                    <a:cubicBezTo>
                      <a:pt x="2722" y="1791"/>
                      <a:pt x="3277" y="1892"/>
                      <a:pt x="3842" y="1892"/>
                    </a:cubicBezTo>
                    <a:cubicBezTo>
                      <a:pt x="4473" y="1892"/>
                      <a:pt x="5116" y="1766"/>
                      <a:pt x="5730" y="1334"/>
                    </a:cubicBezTo>
                    <a:cubicBezTo>
                      <a:pt x="5835" y="1545"/>
                      <a:pt x="5888" y="1716"/>
                      <a:pt x="6060" y="1822"/>
                    </a:cubicBezTo>
                    <a:cubicBezTo>
                      <a:pt x="6112" y="1716"/>
                      <a:pt x="6165" y="1664"/>
                      <a:pt x="6390" y="1664"/>
                    </a:cubicBezTo>
                    <a:lnTo>
                      <a:pt x="6324" y="1162"/>
                    </a:lnTo>
                    <a:cubicBezTo>
                      <a:pt x="6106" y="1109"/>
                      <a:pt x="6040" y="1083"/>
                      <a:pt x="5966" y="1083"/>
                    </a:cubicBezTo>
                    <a:cubicBezTo>
                      <a:pt x="5891" y="1083"/>
                      <a:pt x="5809" y="1109"/>
                      <a:pt x="5558" y="1162"/>
                    </a:cubicBezTo>
                    <a:cubicBezTo>
                      <a:pt x="5664" y="343"/>
                      <a:pt x="5122" y="225"/>
                      <a:pt x="4621" y="13"/>
                    </a:cubicBezTo>
                    <a:cubicBezTo>
                      <a:pt x="4534" y="187"/>
                      <a:pt x="4417" y="242"/>
                      <a:pt x="4281" y="242"/>
                    </a:cubicBezTo>
                    <a:cubicBezTo>
                      <a:pt x="4045" y="242"/>
                      <a:pt x="3751" y="76"/>
                      <a:pt x="3455" y="76"/>
                    </a:cubicBezTo>
                    <a:cubicBezTo>
                      <a:pt x="3272" y="76"/>
                      <a:pt x="3089" y="139"/>
                      <a:pt x="2918" y="343"/>
                    </a:cubicBezTo>
                    <a:cubicBezTo>
                      <a:pt x="2918" y="119"/>
                      <a:pt x="3195" y="172"/>
                      <a:pt x="3248" y="13"/>
                    </a:cubicBezTo>
                    <a:cubicBezTo>
                      <a:pt x="3186" y="4"/>
                      <a:pt x="3127" y="0"/>
                      <a:pt x="30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3739850" y="1349375"/>
                <a:ext cx="16525" cy="17825"/>
              </a:xfrm>
              <a:custGeom>
                <a:avLst/>
                <a:gdLst/>
                <a:ahLst/>
                <a:cxnLst/>
                <a:rect l="l" t="t" r="r" b="b"/>
                <a:pathLst>
                  <a:path w="661" h="713" extrusionOk="0">
                    <a:moveTo>
                      <a:pt x="660" y="0"/>
                    </a:moveTo>
                    <a:cubicBezTo>
                      <a:pt x="277" y="0"/>
                      <a:pt x="277" y="383"/>
                      <a:pt x="0" y="541"/>
                    </a:cubicBezTo>
                    <a:cubicBezTo>
                      <a:pt x="35" y="536"/>
                      <a:pt x="67" y="533"/>
                      <a:pt x="96" y="533"/>
                    </a:cubicBezTo>
                    <a:cubicBezTo>
                      <a:pt x="344" y="533"/>
                      <a:pt x="412" y="713"/>
                      <a:pt x="660" y="713"/>
                    </a:cubicBezTo>
                    <a:lnTo>
                      <a:pt x="660"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3613100" y="1375300"/>
                <a:ext cx="212900" cy="62475"/>
              </a:xfrm>
              <a:custGeom>
                <a:avLst/>
                <a:gdLst/>
                <a:ahLst/>
                <a:cxnLst/>
                <a:rect l="l" t="t" r="r" b="b"/>
                <a:pathLst>
                  <a:path w="8516" h="2499" extrusionOk="0">
                    <a:moveTo>
                      <a:pt x="869" y="1"/>
                    </a:moveTo>
                    <a:cubicBezTo>
                      <a:pt x="600" y="1"/>
                      <a:pt x="580" y="249"/>
                      <a:pt x="312" y="249"/>
                    </a:cubicBezTo>
                    <a:cubicBezTo>
                      <a:pt x="272" y="249"/>
                      <a:pt x="226" y="243"/>
                      <a:pt x="172" y="230"/>
                    </a:cubicBezTo>
                    <a:lnTo>
                      <a:pt x="172" y="230"/>
                    </a:lnTo>
                    <a:cubicBezTo>
                      <a:pt x="397" y="943"/>
                      <a:pt x="1" y="1273"/>
                      <a:pt x="661" y="1551"/>
                    </a:cubicBezTo>
                    <a:cubicBezTo>
                      <a:pt x="563" y="1551"/>
                      <a:pt x="456" y="1541"/>
                      <a:pt x="357" y="1541"/>
                    </a:cubicBezTo>
                    <a:cubicBezTo>
                      <a:pt x="189" y="1541"/>
                      <a:pt x="42" y="1568"/>
                      <a:pt x="1" y="1709"/>
                    </a:cubicBezTo>
                    <a:cubicBezTo>
                      <a:pt x="723" y="1752"/>
                      <a:pt x="926" y="2499"/>
                      <a:pt x="1551" y="2499"/>
                    </a:cubicBezTo>
                    <a:cubicBezTo>
                      <a:pt x="1691" y="2499"/>
                      <a:pt x="1853" y="2461"/>
                      <a:pt x="2047" y="2369"/>
                    </a:cubicBezTo>
                    <a:cubicBezTo>
                      <a:pt x="1981" y="2369"/>
                      <a:pt x="1875" y="2211"/>
                      <a:pt x="2047" y="2211"/>
                    </a:cubicBezTo>
                    <a:cubicBezTo>
                      <a:pt x="2116" y="2220"/>
                      <a:pt x="2187" y="2224"/>
                      <a:pt x="2260" y="2224"/>
                    </a:cubicBezTo>
                    <a:cubicBezTo>
                      <a:pt x="3168" y="2224"/>
                      <a:pt x="4367" y="1574"/>
                      <a:pt x="5550" y="1574"/>
                    </a:cubicBezTo>
                    <a:cubicBezTo>
                      <a:pt x="5928" y="1574"/>
                      <a:pt x="6303" y="1640"/>
                      <a:pt x="6668" y="1815"/>
                    </a:cubicBezTo>
                    <a:cubicBezTo>
                      <a:pt x="6779" y="1470"/>
                      <a:pt x="7156" y="1427"/>
                      <a:pt x="7532" y="1427"/>
                    </a:cubicBezTo>
                    <a:cubicBezTo>
                      <a:pt x="7656" y="1427"/>
                      <a:pt x="7780" y="1432"/>
                      <a:pt x="7894" y="1432"/>
                    </a:cubicBezTo>
                    <a:cubicBezTo>
                      <a:pt x="8255" y="1432"/>
                      <a:pt x="8516" y="1385"/>
                      <a:pt x="8371" y="996"/>
                    </a:cubicBezTo>
                    <a:lnTo>
                      <a:pt x="8371" y="996"/>
                    </a:lnTo>
                    <a:cubicBezTo>
                      <a:pt x="8251" y="1153"/>
                      <a:pt x="8110" y="1211"/>
                      <a:pt x="7955" y="1211"/>
                    </a:cubicBezTo>
                    <a:cubicBezTo>
                      <a:pt x="7531" y="1211"/>
                      <a:pt x="6998" y="783"/>
                      <a:pt x="6482" y="783"/>
                    </a:cubicBezTo>
                    <a:cubicBezTo>
                      <a:pt x="6393" y="783"/>
                      <a:pt x="6305" y="795"/>
                      <a:pt x="6219" y="824"/>
                    </a:cubicBezTo>
                    <a:cubicBezTo>
                      <a:pt x="6113" y="996"/>
                      <a:pt x="6060" y="1220"/>
                      <a:pt x="5889" y="1326"/>
                    </a:cubicBezTo>
                    <a:cubicBezTo>
                      <a:pt x="5787" y="1123"/>
                      <a:pt x="5707" y="1055"/>
                      <a:pt x="5625" y="1055"/>
                    </a:cubicBezTo>
                    <a:cubicBezTo>
                      <a:pt x="5459" y="1055"/>
                      <a:pt x="5286" y="1336"/>
                      <a:pt x="4917" y="1336"/>
                    </a:cubicBezTo>
                    <a:cubicBezTo>
                      <a:pt x="4878" y="1336"/>
                      <a:pt x="4837" y="1333"/>
                      <a:pt x="4793" y="1326"/>
                    </a:cubicBezTo>
                    <a:cubicBezTo>
                      <a:pt x="4793" y="1049"/>
                      <a:pt x="4846" y="824"/>
                      <a:pt x="4951" y="666"/>
                    </a:cubicBezTo>
                    <a:lnTo>
                      <a:pt x="4951" y="666"/>
                    </a:lnTo>
                    <a:cubicBezTo>
                      <a:pt x="3678" y="962"/>
                      <a:pt x="2962" y="1328"/>
                      <a:pt x="2022" y="1328"/>
                    </a:cubicBezTo>
                    <a:cubicBezTo>
                      <a:pt x="1745" y="1328"/>
                      <a:pt x="1447" y="1296"/>
                      <a:pt x="1110" y="1220"/>
                    </a:cubicBezTo>
                    <a:cubicBezTo>
                      <a:pt x="1394" y="1220"/>
                      <a:pt x="1512" y="975"/>
                      <a:pt x="1860" y="975"/>
                    </a:cubicBezTo>
                    <a:cubicBezTo>
                      <a:pt x="1916" y="975"/>
                      <a:pt x="1978" y="981"/>
                      <a:pt x="2047" y="996"/>
                    </a:cubicBezTo>
                    <a:cubicBezTo>
                      <a:pt x="1998" y="649"/>
                      <a:pt x="1869" y="540"/>
                      <a:pt x="1701" y="540"/>
                    </a:cubicBezTo>
                    <a:cubicBezTo>
                      <a:pt x="1418" y="540"/>
                      <a:pt x="1023" y="849"/>
                      <a:pt x="709" y="849"/>
                    </a:cubicBezTo>
                    <a:cubicBezTo>
                      <a:pt x="557" y="849"/>
                      <a:pt x="423" y="776"/>
                      <a:pt x="331" y="560"/>
                    </a:cubicBezTo>
                    <a:cubicBezTo>
                      <a:pt x="502" y="336"/>
                      <a:pt x="780" y="283"/>
                      <a:pt x="938" y="6"/>
                    </a:cubicBezTo>
                    <a:cubicBezTo>
                      <a:pt x="913" y="2"/>
                      <a:pt x="890" y="1"/>
                      <a:pt x="86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3433225" y="1464875"/>
                <a:ext cx="46575" cy="30050"/>
              </a:xfrm>
              <a:custGeom>
                <a:avLst/>
                <a:gdLst/>
                <a:ahLst/>
                <a:cxnLst/>
                <a:rect l="l" t="t" r="r" b="b"/>
                <a:pathLst>
                  <a:path w="1863" h="1202" extrusionOk="0">
                    <a:moveTo>
                      <a:pt x="1809" y="1"/>
                    </a:moveTo>
                    <a:lnTo>
                      <a:pt x="1809" y="1"/>
                    </a:lnTo>
                    <a:cubicBezTo>
                      <a:pt x="1669" y="97"/>
                      <a:pt x="1501" y="124"/>
                      <a:pt x="1324" y="124"/>
                    </a:cubicBezTo>
                    <a:cubicBezTo>
                      <a:pt x="1105" y="124"/>
                      <a:pt x="873" y="84"/>
                      <a:pt x="662" y="84"/>
                    </a:cubicBezTo>
                    <a:cubicBezTo>
                      <a:pt x="368" y="84"/>
                      <a:pt x="116" y="163"/>
                      <a:pt x="1" y="542"/>
                    </a:cubicBezTo>
                    <a:cubicBezTo>
                      <a:pt x="52" y="572"/>
                      <a:pt x="112" y="583"/>
                      <a:pt x="175" y="583"/>
                    </a:cubicBezTo>
                    <a:cubicBezTo>
                      <a:pt x="365" y="583"/>
                      <a:pt x="590" y="484"/>
                      <a:pt x="755" y="484"/>
                    </a:cubicBezTo>
                    <a:cubicBezTo>
                      <a:pt x="946" y="484"/>
                      <a:pt x="1054" y="618"/>
                      <a:pt x="925" y="1202"/>
                    </a:cubicBezTo>
                    <a:lnTo>
                      <a:pt x="1862" y="1202"/>
                    </a:lnTo>
                    <a:cubicBezTo>
                      <a:pt x="1479" y="608"/>
                      <a:pt x="1585" y="661"/>
                      <a:pt x="180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3812775" y="1521325"/>
                <a:ext cx="44500" cy="14400"/>
              </a:xfrm>
              <a:custGeom>
                <a:avLst/>
                <a:gdLst/>
                <a:ahLst/>
                <a:cxnLst/>
                <a:rect l="l" t="t" r="r" b="b"/>
                <a:pathLst>
                  <a:path w="1780" h="576" extrusionOk="0">
                    <a:moveTo>
                      <a:pt x="1532" y="0"/>
                    </a:moveTo>
                    <a:cubicBezTo>
                      <a:pt x="1395" y="60"/>
                      <a:pt x="1261" y="78"/>
                      <a:pt x="1132" y="78"/>
                    </a:cubicBezTo>
                    <a:cubicBezTo>
                      <a:pt x="918" y="78"/>
                      <a:pt x="717" y="28"/>
                      <a:pt x="532" y="28"/>
                    </a:cubicBezTo>
                    <a:cubicBezTo>
                      <a:pt x="334" y="28"/>
                      <a:pt x="154" y="86"/>
                      <a:pt x="1" y="330"/>
                    </a:cubicBezTo>
                    <a:cubicBezTo>
                      <a:pt x="169" y="522"/>
                      <a:pt x="274" y="575"/>
                      <a:pt x="394" y="575"/>
                    </a:cubicBezTo>
                    <a:cubicBezTo>
                      <a:pt x="548" y="575"/>
                      <a:pt x="727" y="489"/>
                      <a:pt x="1096" y="489"/>
                    </a:cubicBezTo>
                    <a:cubicBezTo>
                      <a:pt x="912" y="150"/>
                      <a:pt x="1258" y="140"/>
                      <a:pt x="1495" y="140"/>
                    </a:cubicBezTo>
                    <a:cubicBezTo>
                      <a:pt x="1510" y="140"/>
                      <a:pt x="1524" y="140"/>
                      <a:pt x="1538" y="140"/>
                    </a:cubicBezTo>
                    <a:cubicBezTo>
                      <a:pt x="1698" y="140"/>
                      <a:pt x="1779" y="134"/>
                      <a:pt x="15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3842825" y="1454775"/>
                <a:ext cx="46875" cy="19750"/>
              </a:xfrm>
              <a:custGeom>
                <a:avLst/>
                <a:gdLst/>
                <a:ahLst/>
                <a:cxnLst/>
                <a:rect l="l" t="t" r="r" b="b"/>
                <a:pathLst>
                  <a:path w="1875" h="790" extrusionOk="0">
                    <a:moveTo>
                      <a:pt x="445" y="0"/>
                    </a:moveTo>
                    <a:cubicBezTo>
                      <a:pt x="224" y="0"/>
                      <a:pt x="65" y="101"/>
                      <a:pt x="0" y="457"/>
                    </a:cubicBezTo>
                    <a:cubicBezTo>
                      <a:pt x="279" y="694"/>
                      <a:pt x="521" y="790"/>
                      <a:pt x="745" y="790"/>
                    </a:cubicBezTo>
                    <a:cubicBezTo>
                      <a:pt x="1144" y="790"/>
                      <a:pt x="1485" y="483"/>
                      <a:pt x="1875" y="127"/>
                    </a:cubicBezTo>
                    <a:lnTo>
                      <a:pt x="1875" y="127"/>
                    </a:lnTo>
                    <a:cubicBezTo>
                      <a:pt x="1761" y="156"/>
                      <a:pt x="1649" y="168"/>
                      <a:pt x="1539" y="168"/>
                    </a:cubicBezTo>
                    <a:cubicBezTo>
                      <a:pt x="1117" y="168"/>
                      <a:pt x="730" y="0"/>
                      <a:pt x="4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3664250" y="1438800"/>
                <a:ext cx="35675" cy="12925"/>
              </a:xfrm>
              <a:custGeom>
                <a:avLst/>
                <a:gdLst/>
                <a:ahLst/>
                <a:cxnLst/>
                <a:rect l="l" t="t" r="r" b="b"/>
                <a:pathLst>
                  <a:path w="1427" h="517" extrusionOk="0">
                    <a:moveTo>
                      <a:pt x="1427" y="1"/>
                    </a:moveTo>
                    <a:cubicBezTo>
                      <a:pt x="925" y="159"/>
                      <a:pt x="384" y="212"/>
                      <a:pt x="1" y="489"/>
                    </a:cubicBezTo>
                    <a:cubicBezTo>
                      <a:pt x="125" y="507"/>
                      <a:pt x="240" y="516"/>
                      <a:pt x="348" y="516"/>
                    </a:cubicBezTo>
                    <a:cubicBezTo>
                      <a:pt x="860" y="516"/>
                      <a:pt x="1198" y="317"/>
                      <a:pt x="14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3715100" y="1436775"/>
                <a:ext cx="115525" cy="42875"/>
              </a:xfrm>
              <a:custGeom>
                <a:avLst/>
                <a:gdLst/>
                <a:ahLst/>
                <a:cxnLst/>
                <a:rect l="l" t="t" r="r" b="b"/>
                <a:pathLst>
                  <a:path w="4621" h="1715" extrusionOk="0">
                    <a:moveTo>
                      <a:pt x="1549" y="1"/>
                    </a:moveTo>
                    <a:cubicBezTo>
                      <a:pt x="1231" y="1"/>
                      <a:pt x="1038" y="196"/>
                      <a:pt x="844" y="196"/>
                    </a:cubicBezTo>
                    <a:cubicBezTo>
                      <a:pt x="768" y="196"/>
                      <a:pt x="691" y="166"/>
                      <a:pt x="607" y="82"/>
                    </a:cubicBezTo>
                    <a:cubicBezTo>
                      <a:pt x="541" y="465"/>
                      <a:pt x="330" y="742"/>
                      <a:pt x="0" y="900"/>
                    </a:cubicBezTo>
                    <a:cubicBezTo>
                      <a:pt x="1323" y="985"/>
                      <a:pt x="2502" y="1715"/>
                      <a:pt x="3401" y="1715"/>
                    </a:cubicBezTo>
                    <a:cubicBezTo>
                      <a:pt x="3623" y="1715"/>
                      <a:pt x="3828" y="1670"/>
                      <a:pt x="4013" y="1560"/>
                    </a:cubicBezTo>
                    <a:lnTo>
                      <a:pt x="4013" y="1560"/>
                    </a:lnTo>
                    <a:cubicBezTo>
                      <a:pt x="4009" y="1562"/>
                      <a:pt x="4006" y="1563"/>
                      <a:pt x="4004" y="1563"/>
                    </a:cubicBezTo>
                    <a:cubicBezTo>
                      <a:pt x="3953" y="1563"/>
                      <a:pt x="4506" y="949"/>
                      <a:pt x="4621" y="847"/>
                    </a:cubicBezTo>
                    <a:cubicBezTo>
                      <a:pt x="4432" y="832"/>
                      <a:pt x="4245" y="826"/>
                      <a:pt x="4061" y="826"/>
                    </a:cubicBezTo>
                    <a:cubicBezTo>
                      <a:pt x="3450" y="826"/>
                      <a:pt x="2873" y="893"/>
                      <a:pt x="2361" y="893"/>
                    </a:cubicBezTo>
                    <a:cubicBezTo>
                      <a:pt x="1996" y="893"/>
                      <a:pt x="1663" y="859"/>
                      <a:pt x="1373" y="742"/>
                    </a:cubicBezTo>
                    <a:cubicBezTo>
                      <a:pt x="1373" y="412"/>
                      <a:pt x="1809" y="517"/>
                      <a:pt x="1703" y="16"/>
                    </a:cubicBezTo>
                    <a:cubicBezTo>
                      <a:pt x="1648" y="5"/>
                      <a:pt x="1597" y="1"/>
                      <a:pt x="15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3724650" y="1525275"/>
                <a:ext cx="39900" cy="9600"/>
              </a:xfrm>
              <a:custGeom>
                <a:avLst/>
                <a:gdLst/>
                <a:ahLst/>
                <a:cxnLst/>
                <a:rect l="l" t="t" r="r" b="b"/>
                <a:pathLst>
                  <a:path w="1596" h="384" extrusionOk="0">
                    <a:moveTo>
                      <a:pt x="1545" y="0"/>
                    </a:moveTo>
                    <a:lnTo>
                      <a:pt x="1545" y="0"/>
                    </a:lnTo>
                    <a:cubicBezTo>
                      <a:pt x="1215" y="172"/>
                      <a:pt x="1" y="172"/>
                      <a:pt x="278" y="383"/>
                    </a:cubicBezTo>
                    <a:cubicBezTo>
                      <a:pt x="347" y="355"/>
                      <a:pt x="434" y="346"/>
                      <a:pt x="532" y="346"/>
                    </a:cubicBezTo>
                    <a:cubicBezTo>
                      <a:pt x="720" y="346"/>
                      <a:pt x="945" y="381"/>
                      <a:pt x="1136" y="381"/>
                    </a:cubicBezTo>
                    <a:cubicBezTo>
                      <a:pt x="1398" y="381"/>
                      <a:pt x="1596" y="314"/>
                      <a:pt x="15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3893650" y="1513750"/>
                <a:ext cx="27750" cy="14975"/>
              </a:xfrm>
              <a:custGeom>
                <a:avLst/>
                <a:gdLst/>
                <a:ahLst/>
                <a:cxnLst/>
                <a:rect l="l" t="t" r="r" b="b"/>
                <a:pathLst>
                  <a:path w="1110" h="599" extrusionOk="0">
                    <a:moveTo>
                      <a:pt x="383" y="0"/>
                    </a:moveTo>
                    <a:cubicBezTo>
                      <a:pt x="186" y="0"/>
                      <a:pt x="30" y="110"/>
                      <a:pt x="0" y="461"/>
                    </a:cubicBezTo>
                    <a:cubicBezTo>
                      <a:pt x="213" y="490"/>
                      <a:pt x="502" y="598"/>
                      <a:pt x="732" y="598"/>
                    </a:cubicBezTo>
                    <a:cubicBezTo>
                      <a:pt x="930" y="598"/>
                      <a:pt x="1085" y="518"/>
                      <a:pt x="1109" y="237"/>
                    </a:cubicBezTo>
                    <a:cubicBezTo>
                      <a:pt x="902" y="151"/>
                      <a:pt x="614" y="0"/>
                      <a:pt x="3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3378125" y="1361950"/>
                <a:ext cx="76925" cy="32650"/>
              </a:xfrm>
              <a:custGeom>
                <a:avLst/>
                <a:gdLst/>
                <a:ahLst/>
                <a:cxnLst/>
                <a:rect l="l" t="t" r="r" b="b"/>
                <a:pathLst>
                  <a:path w="3077" h="1306" extrusionOk="0">
                    <a:moveTo>
                      <a:pt x="1311" y="0"/>
                    </a:moveTo>
                    <a:cubicBezTo>
                      <a:pt x="907" y="0"/>
                      <a:pt x="529" y="56"/>
                      <a:pt x="106" y="157"/>
                    </a:cubicBezTo>
                    <a:cubicBezTo>
                      <a:pt x="0" y="593"/>
                      <a:pt x="330" y="540"/>
                      <a:pt x="277" y="976"/>
                    </a:cubicBezTo>
                    <a:cubicBezTo>
                      <a:pt x="329" y="992"/>
                      <a:pt x="372" y="999"/>
                      <a:pt x="409" y="999"/>
                    </a:cubicBezTo>
                    <a:cubicBezTo>
                      <a:pt x="727" y="999"/>
                      <a:pt x="581" y="464"/>
                      <a:pt x="908" y="464"/>
                    </a:cubicBezTo>
                    <a:cubicBezTo>
                      <a:pt x="946" y="464"/>
                      <a:pt x="991" y="471"/>
                      <a:pt x="1043" y="487"/>
                    </a:cubicBezTo>
                    <a:cubicBezTo>
                      <a:pt x="1096" y="976"/>
                      <a:pt x="607" y="923"/>
                      <a:pt x="607" y="1306"/>
                    </a:cubicBezTo>
                    <a:cubicBezTo>
                      <a:pt x="1346" y="1188"/>
                      <a:pt x="1717" y="1033"/>
                      <a:pt x="2334" y="1033"/>
                    </a:cubicBezTo>
                    <a:cubicBezTo>
                      <a:pt x="2545" y="1033"/>
                      <a:pt x="2784" y="1051"/>
                      <a:pt x="3076" y="1094"/>
                    </a:cubicBezTo>
                    <a:cubicBezTo>
                      <a:pt x="3023" y="698"/>
                      <a:pt x="2746" y="593"/>
                      <a:pt x="3023" y="263"/>
                    </a:cubicBezTo>
                    <a:cubicBezTo>
                      <a:pt x="2329" y="82"/>
                      <a:pt x="1801" y="0"/>
                      <a:pt x="131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4086375" y="1395775"/>
                <a:ext cx="19175" cy="27875"/>
              </a:xfrm>
              <a:custGeom>
                <a:avLst/>
                <a:gdLst/>
                <a:ahLst/>
                <a:cxnLst/>
                <a:rect l="l" t="t" r="r" b="b"/>
                <a:pathLst>
                  <a:path w="767" h="1115" extrusionOk="0">
                    <a:moveTo>
                      <a:pt x="357" y="0"/>
                    </a:moveTo>
                    <a:cubicBezTo>
                      <a:pt x="295" y="0"/>
                      <a:pt x="214" y="22"/>
                      <a:pt x="106" y="71"/>
                    </a:cubicBezTo>
                    <a:cubicBezTo>
                      <a:pt x="331" y="560"/>
                      <a:pt x="278" y="732"/>
                      <a:pt x="1" y="1114"/>
                    </a:cubicBezTo>
                    <a:cubicBezTo>
                      <a:pt x="384" y="1114"/>
                      <a:pt x="714" y="1114"/>
                      <a:pt x="767" y="732"/>
                    </a:cubicBezTo>
                    <a:cubicBezTo>
                      <a:pt x="441" y="675"/>
                      <a:pt x="707" y="0"/>
                      <a:pt x="35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4020375" y="1444075"/>
                <a:ext cx="36450" cy="13600"/>
              </a:xfrm>
              <a:custGeom>
                <a:avLst/>
                <a:gdLst/>
                <a:ahLst/>
                <a:cxnLst/>
                <a:rect l="l" t="t" r="r" b="b"/>
                <a:pathLst>
                  <a:path w="1458" h="544" extrusionOk="0">
                    <a:moveTo>
                      <a:pt x="1374" y="1"/>
                    </a:moveTo>
                    <a:cubicBezTo>
                      <a:pt x="819" y="1"/>
                      <a:pt x="331" y="54"/>
                      <a:pt x="1" y="331"/>
                    </a:cubicBezTo>
                    <a:cubicBezTo>
                      <a:pt x="132" y="437"/>
                      <a:pt x="481" y="543"/>
                      <a:pt x="797" y="543"/>
                    </a:cubicBezTo>
                    <a:cubicBezTo>
                      <a:pt x="1148" y="543"/>
                      <a:pt x="1457" y="411"/>
                      <a:pt x="137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4047775" y="1381050"/>
                <a:ext cx="48200" cy="54800"/>
              </a:xfrm>
              <a:custGeom>
                <a:avLst/>
                <a:gdLst/>
                <a:ahLst/>
                <a:cxnLst/>
                <a:rect l="l" t="t" r="r" b="b"/>
                <a:pathLst>
                  <a:path w="1928" h="2192" extrusionOk="0">
                    <a:moveTo>
                      <a:pt x="1492" y="0"/>
                    </a:moveTo>
                    <a:cubicBezTo>
                      <a:pt x="1416" y="169"/>
                      <a:pt x="1210" y="300"/>
                      <a:pt x="1013" y="300"/>
                    </a:cubicBezTo>
                    <a:cubicBezTo>
                      <a:pt x="902" y="300"/>
                      <a:pt x="794" y="259"/>
                      <a:pt x="713" y="159"/>
                    </a:cubicBezTo>
                    <a:lnTo>
                      <a:pt x="713" y="159"/>
                    </a:lnTo>
                    <a:cubicBezTo>
                      <a:pt x="555" y="594"/>
                      <a:pt x="1096" y="990"/>
                      <a:pt x="713" y="990"/>
                    </a:cubicBezTo>
                    <a:cubicBezTo>
                      <a:pt x="609" y="943"/>
                      <a:pt x="539" y="920"/>
                      <a:pt x="490" y="920"/>
                    </a:cubicBezTo>
                    <a:cubicBezTo>
                      <a:pt x="308" y="920"/>
                      <a:pt x="395" y="1226"/>
                      <a:pt x="0" y="1703"/>
                    </a:cubicBezTo>
                    <a:cubicBezTo>
                      <a:pt x="436" y="1862"/>
                      <a:pt x="832" y="1651"/>
                      <a:pt x="1215" y="2192"/>
                    </a:cubicBezTo>
                    <a:cubicBezTo>
                      <a:pt x="938" y="1532"/>
                      <a:pt x="1928" y="1426"/>
                      <a:pt x="1545" y="1149"/>
                    </a:cubicBezTo>
                    <a:lnTo>
                      <a:pt x="1545" y="1149"/>
                    </a:lnTo>
                    <a:cubicBezTo>
                      <a:pt x="1505" y="1278"/>
                      <a:pt x="1428" y="1340"/>
                      <a:pt x="1324" y="1340"/>
                    </a:cubicBezTo>
                    <a:cubicBezTo>
                      <a:pt x="1290" y="1340"/>
                      <a:pt x="1254" y="1334"/>
                      <a:pt x="1215" y="1321"/>
                    </a:cubicBezTo>
                    <a:cubicBezTo>
                      <a:pt x="1492" y="1043"/>
                      <a:pt x="1162" y="872"/>
                      <a:pt x="1043" y="489"/>
                    </a:cubicBezTo>
                    <a:lnTo>
                      <a:pt x="1043" y="489"/>
                    </a:lnTo>
                    <a:cubicBezTo>
                      <a:pt x="1122" y="528"/>
                      <a:pt x="1203" y="545"/>
                      <a:pt x="1279" y="545"/>
                    </a:cubicBezTo>
                    <a:cubicBezTo>
                      <a:pt x="1634" y="545"/>
                      <a:pt x="1894" y="174"/>
                      <a:pt x="149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4013325" y="1379150"/>
                <a:ext cx="41400" cy="28000"/>
              </a:xfrm>
              <a:custGeom>
                <a:avLst/>
                <a:gdLst/>
                <a:ahLst/>
                <a:cxnLst/>
                <a:rect l="l" t="t" r="r" b="b"/>
                <a:pathLst>
                  <a:path w="1656" h="1120" extrusionOk="0">
                    <a:moveTo>
                      <a:pt x="1214" y="1"/>
                    </a:moveTo>
                    <a:cubicBezTo>
                      <a:pt x="755" y="1"/>
                      <a:pt x="158" y="351"/>
                      <a:pt x="388" y="618"/>
                    </a:cubicBezTo>
                    <a:cubicBezTo>
                      <a:pt x="491" y="517"/>
                      <a:pt x="531" y="477"/>
                      <a:pt x="534" y="477"/>
                    </a:cubicBezTo>
                    <a:lnTo>
                      <a:pt x="534" y="477"/>
                    </a:lnTo>
                    <a:cubicBezTo>
                      <a:pt x="545" y="477"/>
                      <a:pt x="0" y="1077"/>
                      <a:pt x="388" y="1119"/>
                    </a:cubicBezTo>
                    <a:cubicBezTo>
                      <a:pt x="771" y="406"/>
                      <a:pt x="1273" y="895"/>
                      <a:pt x="1656" y="235"/>
                    </a:cubicBezTo>
                    <a:cubicBezTo>
                      <a:pt x="1588" y="67"/>
                      <a:pt x="1414" y="1"/>
                      <a:pt x="12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3602225" y="1463550"/>
                <a:ext cx="2650" cy="2675"/>
              </a:xfrm>
              <a:custGeom>
                <a:avLst/>
                <a:gdLst/>
                <a:ahLst/>
                <a:cxnLst/>
                <a:rect l="l" t="t" r="r" b="b"/>
                <a:pathLst>
                  <a:path w="106" h="107" extrusionOk="0">
                    <a:moveTo>
                      <a:pt x="106" y="1"/>
                    </a:moveTo>
                    <a:cubicBezTo>
                      <a:pt x="53" y="1"/>
                      <a:pt x="53" y="54"/>
                      <a:pt x="0" y="54"/>
                    </a:cubicBezTo>
                    <a:cubicBezTo>
                      <a:pt x="0" y="54"/>
                      <a:pt x="53" y="54"/>
                      <a:pt x="53" y="106"/>
                    </a:cubicBezTo>
                    <a:cubicBezTo>
                      <a:pt x="53" y="106"/>
                      <a:pt x="53" y="54"/>
                      <a:pt x="10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3604850" y="1459275"/>
                <a:ext cx="6950" cy="4300"/>
              </a:xfrm>
              <a:custGeom>
                <a:avLst/>
                <a:gdLst/>
                <a:ahLst/>
                <a:cxnLst/>
                <a:rect l="l" t="t" r="r" b="b"/>
                <a:pathLst>
                  <a:path w="278" h="172" extrusionOk="0">
                    <a:moveTo>
                      <a:pt x="67" y="0"/>
                    </a:moveTo>
                    <a:cubicBezTo>
                      <a:pt x="67" y="106"/>
                      <a:pt x="1" y="106"/>
                      <a:pt x="1" y="172"/>
                    </a:cubicBezTo>
                    <a:cubicBezTo>
                      <a:pt x="119" y="172"/>
                      <a:pt x="278" y="106"/>
                      <a:pt x="6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3657325" y="1463550"/>
                <a:ext cx="23475" cy="17425"/>
              </a:xfrm>
              <a:custGeom>
                <a:avLst/>
                <a:gdLst/>
                <a:ahLst/>
                <a:cxnLst/>
                <a:rect l="l" t="t" r="r" b="b"/>
                <a:pathLst>
                  <a:path w="939" h="697" extrusionOk="0">
                    <a:moveTo>
                      <a:pt x="436" y="1"/>
                    </a:moveTo>
                    <a:cubicBezTo>
                      <a:pt x="436" y="331"/>
                      <a:pt x="54" y="331"/>
                      <a:pt x="1" y="661"/>
                    </a:cubicBezTo>
                    <a:cubicBezTo>
                      <a:pt x="33" y="653"/>
                      <a:pt x="70" y="650"/>
                      <a:pt x="111" y="650"/>
                    </a:cubicBezTo>
                    <a:cubicBezTo>
                      <a:pt x="270" y="650"/>
                      <a:pt x="483" y="697"/>
                      <a:pt x="653" y="697"/>
                    </a:cubicBezTo>
                    <a:cubicBezTo>
                      <a:pt x="815" y="697"/>
                      <a:pt x="938" y="654"/>
                      <a:pt x="938" y="489"/>
                    </a:cubicBezTo>
                    <a:cubicBezTo>
                      <a:pt x="278" y="489"/>
                      <a:pt x="872" y="384"/>
                      <a:pt x="938" y="159"/>
                    </a:cubicBezTo>
                    <a:cubicBezTo>
                      <a:pt x="714" y="159"/>
                      <a:pt x="608" y="106"/>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3580100" y="1497875"/>
                <a:ext cx="18175" cy="25450"/>
              </a:xfrm>
              <a:custGeom>
                <a:avLst/>
                <a:gdLst/>
                <a:ahLst/>
                <a:cxnLst/>
                <a:rect l="l" t="t" r="r" b="b"/>
                <a:pathLst>
                  <a:path w="727" h="1018" extrusionOk="0">
                    <a:moveTo>
                      <a:pt x="331" y="1"/>
                    </a:moveTo>
                    <a:cubicBezTo>
                      <a:pt x="278" y="212"/>
                      <a:pt x="67" y="278"/>
                      <a:pt x="1" y="489"/>
                    </a:cubicBezTo>
                    <a:cubicBezTo>
                      <a:pt x="293" y="536"/>
                      <a:pt x="202" y="1017"/>
                      <a:pt x="516" y="1017"/>
                    </a:cubicBezTo>
                    <a:cubicBezTo>
                      <a:pt x="557" y="1017"/>
                      <a:pt x="605" y="1009"/>
                      <a:pt x="661" y="991"/>
                    </a:cubicBezTo>
                    <a:cubicBezTo>
                      <a:pt x="608" y="542"/>
                      <a:pt x="727" y="1"/>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3484050" y="1456625"/>
                <a:ext cx="151200" cy="67350"/>
              </a:xfrm>
              <a:custGeom>
                <a:avLst/>
                <a:gdLst/>
                <a:ahLst/>
                <a:cxnLst/>
                <a:rect l="l" t="t" r="r" b="b"/>
                <a:pathLst>
                  <a:path w="6048" h="2694" extrusionOk="0">
                    <a:moveTo>
                      <a:pt x="1044" y="1"/>
                    </a:moveTo>
                    <a:cubicBezTo>
                      <a:pt x="1374" y="1149"/>
                      <a:pt x="384" y="938"/>
                      <a:pt x="1" y="1321"/>
                    </a:cubicBezTo>
                    <a:cubicBezTo>
                      <a:pt x="61" y="1314"/>
                      <a:pt x="123" y="1311"/>
                      <a:pt x="186" y="1311"/>
                    </a:cubicBezTo>
                    <a:cubicBezTo>
                      <a:pt x="636" y="1311"/>
                      <a:pt x="1102" y="1480"/>
                      <a:pt x="767" y="1862"/>
                    </a:cubicBezTo>
                    <a:cubicBezTo>
                      <a:pt x="800" y="1877"/>
                      <a:pt x="831" y="1883"/>
                      <a:pt x="860" y="1883"/>
                    </a:cubicBezTo>
                    <a:cubicBezTo>
                      <a:pt x="1092" y="1883"/>
                      <a:pt x="1217" y="1473"/>
                      <a:pt x="1366" y="1473"/>
                    </a:cubicBezTo>
                    <a:cubicBezTo>
                      <a:pt x="1417" y="1473"/>
                      <a:pt x="1471" y="1521"/>
                      <a:pt x="1532" y="1651"/>
                    </a:cubicBezTo>
                    <a:cubicBezTo>
                      <a:pt x="1479" y="2139"/>
                      <a:pt x="872" y="2086"/>
                      <a:pt x="767" y="2522"/>
                    </a:cubicBezTo>
                    <a:cubicBezTo>
                      <a:pt x="938" y="2694"/>
                      <a:pt x="1321" y="2694"/>
                      <a:pt x="1704" y="2694"/>
                    </a:cubicBezTo>
                    <a:cubicBezTo>
                      <a:pt x="1623" y="2148"/>
                      <a:pt x="2146" y="1919"/>
                      <a:pt x="2722" y="1919"/>
                    </a:cubicBezTo>
                    <a:cubicBezTo>
                      <a:pt x="2898" y="1919"/>
                      <a:pt x="3078" y="1941"/>
                      <a:pt x="3248" y="1981"/>
                    </a:cubicBezTo>
                    <a:cubicBezTo>
                      <a:pt x="3407" y="1479"/>
                      <a:pt x="3513" y="991"/>
                      <a:pt x="4120" y="991"/>
                    </a:cubicBezTo>
                    <a:cubicBezTo>
                      <a:pt x="4250" y="1182"/>
                      <a:pt x="4416" y="1244"/>
                      <a:pt x="4600" y="1244"/>
                    </a:cubicBezTo>
                    <a:cubicBezTo>
                      <a:pt x="4927" y="1244"/>
                      <a:pt x="5310" y="1049"/>
                      <a:pt x="5645" y="1049"/>
                    </a:cubicBezTo>
                    <a:cubicBezTo>
                      <a:pt x="5770" y="1049"/>
                      <a:pt x="5888" y="1076"/>
                      <a:pt x="5994" y="1149"/>
                    </a:cubicBezTo>
                    <a:cubicBezTo>
                      <a:pt x="6047" y="383"/>
                      <a:pt x="4727" y="1096"/>
                      <a:pt x="4780" y="383"/>
                    </a:cubicBezTo>
                    <a:lnTo>
                      <a:pt x="4780" y="383"/>
                    </a:lnTo>
                    <a:cubicBezTo>
                      <a:pt x="4477" y="686"/>
                      <a:pt x="3896" y="847"/>
                      <a:pt x="3340" y="847"/>
                    </a:cubicBezTo>
                    <a:cubicBezTo>
                      <a:pt x="2999" y="847"/>
                      <a:pt x="2668" y="786"/>
                      <a:pt x="2417" y="661"/>
                    </a:cubicBezTo>
                    <a:cubicBezTo>
                      <a:pt x="2694" y="661"/>
                      <a:pt x="2852" y="542"/>
                      <a:pt x="2918" y="331"/>
                    </a:cubicBezTo>
                    <a:cubicBezTo>
                      <a:pt x="2800" y="309"/>
                      <a:pt x="2670" y="302"/>
                      <a:pt x="2536" y="302"/>
                    </a:cubicBezTo>
                    <a:cubicBezTo>
                      <a:pt x="2298" y="302"/>
                      <a:pt x="2047" y="324"/>
                      <a:pt x="1818" y="324"/>
                    </a:cubicBezTo>
                    <a:cubicBezTo>
                      <a:pt x="1460" y="324"/>
                      <a:pt x="1156" y="271"/>
                      <a:pt x="104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3287350" y="392250"/>
                <a:ext cx="1870375" cy="708275"/>
              </a:xfrm>
              <a:custGeom>
                <a:avLst/>
                <a:gdLst/>
                <a:ahLst/>
                <a:cxnLst/>
                <a:rect l="l" t="t" r="r" b="b"/>
                <a:pathLst>
                  <a:path w="74815" h="28331" extrusionOk="0">
                    <a:moveTo>
                      <a:pt x="6072" y="590"/>
                    </a:moveTo>
                    <a:cubicBezTo>
                      <a:pt x="6356" y="590"/>
                      <a:pt x="6540" y="734"/>
                      <a:pt x="6496" y="1096"/>
                    </a:cubicBezTo>
                    <a:cubicBezTo>
                      <a:pt x="6474" y="1092"/>
                      <a:pt x="6454" y="1091"/>
                      <a:pt x="6435" y="1091"/>
                    </a:cubicBezTo>
                    <a:cubicBezTo>
                      <a:pt x="6214" y="1091"/>
                      <a:pt x="6155" y="1306"/>
                      <a:pt x="5914" y="1306"/>
                    </a:cubicBezTo>
                    <a:cubicBezTo>
                      <a:pt x="5859" y="1306"/>
                      <a:pt x="5795" y="1295"/>
                      <a:pt x="5717" y="1268"/>
                    </a:cubicBezTo>
                    <a:cubicBezTo>
                      <a:pt x="5836" y="1149"/>
                      <a:pt x="5889" y="937"/>
                      <a:pt x="5889" y="607"/>
                    </a:cubicBezTo>
                    <a:cubicBezTo>
                      <a:pt x="5953" y="596"/>
                      <a:pt x="6015" y="590"/>
                      <a:pt x="6072" y="590"/>
                    </a:cubicBezTo>
                    <a:close/>
                    <a:moveTo>
                      <a:pt x="26443" y="1295"/>
                    </a:moveTo>
                    <a:cubicBezTo>
                      <a:pt x="26656" y="1295"/>
                      <a:pt x="26838" y="1329"/>
                      <a:pt x="26958" y="1479"/>
                    </a:cubicBezTo>
                    <a:cubicBezTo>
                      <a:pt x="26958" y="1768"/>
                      <a:pt x="26684" y="1800"/>
                      <a:pt x="26369" y="1800"/>
                    </a:cubicBezTo>
                    <a:cubicBezTo>
                      <a:pt x="26281" y="1800"/>
                      <a:pt x="26190" y="1797"/>
                      <a:pt x="26101" y="1797"/>
                    </a:cubicBezTo>
                    <a:cubicBezTo>
                      <a:pt x="26014" y="1797"/>
                      <a:pt x="25928" y="1800"/>
                      <a:pt x="25850" y="1809"/>
                    </a:cubicBezTo>
                    <a:lnTo>
                      <a:pt x="25850" y="1320"/>
                    </a:lnTo>
                    <a:cubicBezTo>
                      <a:pt x="26057" y="1320"/>
                      <a:pt x="26261" y="1295"/>
                      <a:pt x="26443" y="1295"/>
                    </a:cubicBezTo>
                    <a:close/>
                    <a:moveTo>
                      <a:pt x="13206" y="2579"/>
                    </a:moveTo>
                    <a:cubicBezTo>
                      <a:pt x="13299" y="2579"/>
                      <a:pt x="13396" y="2588"/>
                      <a:pt x="13480" y="2588"/>
                    </a:cubicBezTo>
                    <a:cubicBezTo>
                      <a:pt x="13480" y="2693"/>
                      <a:pt x="13361" y="2746"/>
                      <a:pt x="13361" y="2918"/>
                    </a:cubicBezTo>
                    <a:cubicBezTo>
                      <a:pt x="13660" y="2918"/>
                      <a:pt x="14000" y="2742"/>
                      <a:pt x="14311" y="2742"/>
                    </a:cubicBezTo>
                    <a:cubicBezTo>
                      <a:pt x="14467" y="2742"/>
                      <a:pt x="14615" y="2786"/>
                      <a:pt x="14747" y="2918"/>
                    </a:cubicBezTo>
                    <a:cubicBezTo>
                      <a:pt x="14496" y="3076"/>
                      <a:pt x="14216" y="3148"/>
                      <a:pt x="13939" y="3148"/>
                    </a:cubicBezTo>
                    <a:cubicBezTo>
                      <a:pt x="13546" y="3148"/>
                      <a:pt x="13159" y="3002"/>
                      <a:pt x="12872" y="2746"/>
                    </a:cubicBezTo>
                    <a:cubicBezTo>
                      <a:pt x="12906" y="2605"/>
                      <a:pt x="13049" y="2579"/>
                      <a:pt x="13206" y="2579"/>
                    </a:cubicBezTo>
                    <a:close/>
                    <a:moveTo>
                      <a:pt x="4576" y="3113"/>
                    </a:moveTo>
                    <a:cubicBezTo>
                      <a:pt x="4902" y="3113"/>
                      <a:pt x="5205" y="3202"/>
                      <a:pt x="5334" y="3459"/>
                    </a:cubicBezTo>
                    <a:cubicBezTo>
                      <a:pt x="5177" y="3373"/>
                      <a:pt x="5031" y="3344"/>
                      <a:pt x="4887" y="3344"/>
                    </a:cubicBezTo>
                    <a:cubicBezTo>
                      <a:pt x="4560" y="3344"/>
                      <a:pt x="4242" y="3496"/>
                      <a:pt x="3818" y="3496"/>
                    </a:cubicBezTo>
                    <a:cubicBezTo>
                      <a:pt x="3706" y="3496"/>
                      <a:pt x="3588" y="3485"/>
                      <a:pt x="3460" y="3459"/>
                    </a:cubicBezTo>
                    <a:cubicBezTo>
                      <a:pt x="3500" y="3330"/>
                      <a:pt x="4066" y="3113"/>
                      <a:pt x="4576" y="3113"/>
                    </a:cubicBezTo>
                    <a:close/>
                    <a:moveTo>
                      <a:pt x="2364" y="2971"/>
                    </a:moveTo>
                    <a:cubicBezTo>
                      <a:pt x="2595" y="3058"/>
                      <a:pt x="2633" y="3338"/>
                      <a:pt x="2921" y="3338"/>
                    </a:cubicBezTo>
                    <a:cubicBezTo>
                      <a:pt x="2980" y="3338"/>
                      <a:pt x="3048" y="3327"/>
                      <a:pt x="3129" y="3301"/>
                    </a:cubicBezTo>
                    <a:lnTo>
                      <a:pt x="3129" y="3301"/>
                    </a:lnTo>
                    <a:cubicBezTo>
                      <a:pt x="2971" y="3578"/>
                      <a:pt x="2469" y="3512"/>
                      <a:pt x="2205" y="3683"/>
                    </a:cubicBezTo>
                    <a:cubicBezTo>
                      <a:pt x="2139" y="3301"/>
                      <a:pt x="2311" y="3248"/>
                      <a:pt x="2364" y="2971"/>
                    </a:cubicBezTo>
                    <a:close/>
                    <a:moveTo>
                      <a:pt x="16548" y="3575"/>
                    </a:moveTo>
                    <a:cubicBezTo>
                      <a:pt x="16650" y="3575"/>
                      <a:pt x="16779" y="3622"/>
                      <a:pt x="16938" y="3736"/>
                    </a:cubicBezTo>
                    <a:cubicBezTo>
                      <a:pt x="16727" y="3908"/>
                      <a:pt x="16556" y="4238"/>
                      <a:pt x="16173" y="4238"/>
                    </a:cubicBezTo>
                    <a:cubicBezTo>
                      <a:pt x="16173" y="3946"/>
                      <a:pt x="16259" y="3575"/>
                      <a:pt x="16548" y="3575"/>
                    </a:cubicBezTo>
                    <a:close/>
                    <a:moveTo>
                      <a:pt x="15077" y="3406"/>
                    </a:moveTo>
                    <a:cubicBezTo>
                      <a:pt x="15288" y="3459"/>
                      <a:pt x="15183" y="3789"/>
                      <a:pt x="15235" y="4066"/>
                    </a:cubicBezTo>
                    <a:cubicBezTo>
                      <a:pt x="14853" y="3908"/>
                      <a:pt x="14905" y="4013"/>
                      <a:pt x="14298" y="3908"/>
                    </a:cubicBezTo>
                    <a:lnTo>
                      <a:pt x="14298" y="3908"/>
                    </a:lnTo>
                    <a:cubicBezTo>
                      <a:pt x="14245" y="4066"/>
                      <a:pt x="14351" y="4066"/>
                      <a:pt x="14470" y="4066"/>
                    </a:cubicBezTo>
                    <a:cubicBezTo>
                      <a:pt x="14424" y="4213"/>
                      <a:pt x="14372" y="4271"/>
                      <a:pt x="14321" y="4271"/>
                    </a:cubicBezTo>
                    <a:cubicBezTo>
                      <a:pt x="14179" y="4271"/>
                      <a:pt x="14052" y="3821"/>
                      <a:pt x="14140" y="3578"/>
                    </a:cubicBezTo>
                    <a:cubicBezTo>
                      <a:pt x="14384" y="3492"/>
                      <a:pt x="14575" y="3492"/>
                      <a:pt x="14727" y="3492"/>
                    </a:cubicBezTo>
                    <a:cubicBezTo>
                      <a:pt x="14879" y="3492"/>
                      <a:pt x="14991" y="3492"/>
                      <a:pt x="15077" y="3406"/>
                    </a:cubicBezTo>
                    <a:close/>
                    <a:moveTo>
                      <a:pt x="12107" y="2918"/>
                    </a:moveTo>
                    <a:lnTo>
                      <a:pt x="12107" y="2918"/>
                    </a:lnTo>
                    <a:cubicBezTo>
                      <a:pt x="12041" y="3406"/>
                      <a:pt x="11605" y="3459"/>
                      <a:pt x="11499" y="3908"/>
                    </a:cubicBezTo>
                    <a:cubicBezTo>
                      <a:pt x="11520" y="3909"/>
                      <a:pt x="11540" y="3910"/>
                      <a:pt x="11559" y="3910"/>
                    </a:cubicBezTo>
                    <a:cubicBezTo>
                      <a:pt x="12197" y="3910"/>
                      <a:pt x="11957" y="3072"/>
                      <a:pt x="12701" y="2918"/>
                    </a:cubicBezTo>
                    <a:lnTo>
                      <a:pt x="12701" y="2918"/>
                    </a:lnTo>
                    <a:cubicBezTo>
                      <a:pt x="12648" y="3182"/>
                      <a:pt x="12489" y="3353"/>
                      <a:pt x="12437" y="3578"/>
                    </a:cubicBezTo>
                    <a:cubicBezTo>
                      <a:pt x="12527" y="3469"/>
                      <a:pt x="12618" y="3432"/>
                      <a:pt x="12713" y="3432"/>
                    </a:cubicBezTo>
                    <a:cubicBezTo>
                      <a:pt x="12922" y="3432"/>
                      <a:pt x="13155" y="3607"/>
                      <a:pt x="13470" y="3607"/>
                    </a:cubicBezTo>
                    <a:cubicBezTo>
                      <a:pt x="13539" y="3607"/>
                      <a:pt x="13613" y="3599"/>
                      <a:pt x="13691" y="3578"/>
                    </a:cubicBezTo>
                    <a:lnTo>
                      <a:pt x="13691" y="3578"/>
                    </a:lnTo>
                    <a:cubicBezTo>
                      <a:pt x="13615" y="3814"/>
                      <a:pt x="13708" y="4016"/>
                      <a:pt x="13768" y="4016"/>
                    </a:cubicBezTo>
                    <a:cubicBezTo>
                      <a:pt x="13791" y="4016"/>
                      <a:pt x="13810" y="3983"/>
                      <a:pt x="13810" y="3908"/>
                    </a:cubicBezTo>
                    <a:cubicBezTo>
                      <a:pt x="14021" y="3961"/>
                      <a:pt x="13915" y="4066"/>
                      <a:pt x="13862" y="4066"/>
                    </a:cubicBezTo>
                    <a:lnTo>
                      <a:pt x="13862" y="4396"/>
                    </a:lnTo>
                    <a:cubicBezTo>
                      <a:pt x="13217" y="4169"/>
                      <a:pt x="12754" y="4023"/>
                      <a:pt x="12153" y="4023"/>
                    </a:cubicBezTo>
                    <a:cubicBezTo>
                      <a:pt x="11880" y="4023"/>
                      <a:pt x="11580" y="4053"/>
                      <a:pt x="11222" y="4119"/>
                    </a:cubicBezTo>
                    <a:cubicBezTo>
                      <a:pt x="11499" y="3736"/>
                      <a:pt x="11116" y="3789"/>
                      <a:pt x="11328" y="3406"/>
                    </a:cubicBezTo>
                    <a:cubicBezTo>
                      <a:pt x="11149" y="3371"/>
                      <a:pt x="10944" y="3358"/>
                      <a:pt x="10717" y="3358"/>
                    </a:cubicBezTo>
                    <a:cubicBezTo>
                      <a:pt x="9930" y="3358"/>
                      <a:pt x="8878" y="3520"/>
                      <a:pt x="7748" y="3520"/>
                    </a:cubicBezTo>
                    <a:cubicBezTo>
                      <a:pt x="7102" y="3520"/>
                      <a:pt x="6431" y="3467"/>
                      <a:pt x="5770" y="3301"/>
                    </a:cubicBezTo>
                    <a:cubicBezTo>
                      <a:pt x="7816" y="2918"/>
                      <a:pt x="10668" y="3129"/>
                      <a:pt x="12107" y="2918"/>
                    </a:cubicBezTo>
                    <a:close/>
                    <a:moveTo>
                      <a:pt x="1142" y="3971"/>
                    </a:moveTo>
                    <a:cubicBezTo>
                      <a:pt x="1225" y="3971"/>
                      <a:pt x="1318" y="3984"/>
                      <a:pt x="1426" y="4013"/>
                    </a:cubicBezTo>
                    <a:cubicBezTo>
                      <a:pt x="1321" y="4119"/>
                      <a:pt x="1215" y="4449"/>
                      <a:pt x="1479" y="4502"/>
                    </a:cubicBezTo>
                    <a:cubicBezTo>
                      <a:pt x="1215" y="4779"/>
                      <a:pt x="661" y="4726"/>
                      <a:pt x="225" y="4832"/>
                    </a:cubicBezTo>
                    <a:cubicBezTo>
                      <a:pt x="557" y="4546"/>
                      <a:pt x="601" y="3971"/>
                      <a:pt x="1142" y="3971"/>
                    </a:cubicBezTo>
                    <a:close/>
                    <a:moveTo>
                      <a:pt x="899" y="5003"/>
                    </a:moveTo>
                    <a:cubicBezTo>
                      <a:pt x="1234" y="5003"/>
                      <a:pt x="1634" y="5106"/>
                      <a:pt x="1973" y="5106"/>
                    </a:cubicBezTo>
                    <a:cubicBezTo>
                      <a:pt x="2141" y="5106"/>
                      <a:pt x="2294" y="5081"/>
                      <a:pt x="2417" y="5004"/>
                    </a:cubicBezTo>
                    <a:lnTo>
                      <a:pt x="2417" y="5004"/>
                    </a:lnTo>
                    <a:cubicBezTo>
                      <a:pt x="2353" y="5313"/>
                      <a:pt x="2054" y="5381"/>
                      <a:pt x="1692" y="5381"/>
                    </a:cubicBezTo>
                    <a:cubicBezTo>
                      <a:pt x="1407" y="5381"/>
                      <a:pt x="1082" y="5339"/>
                      <a:pt x="802" y="5339"/>
                    </a:cubicBezTo>
                    <a:cubicBezTo>
                      <a:pt x="557" y="5339"/>
                      <a:pt x="346" y="5371"/>
                      <a:pt x="225" y="5492"/>
                    </a:cubicBezTo>
                    <a:cubicBezTo>
                      <a:pt x="308" y="5101"/>
                      <a:pt x="573" y="5003"/>
                      <a:pt x="899" y="5003"/>
                    </a:cubicBezTo>
                    <a:close/>
                    <a:moveTo>
                      <a:pt x="65822" y="4894"/>
                    </a:moveTo>
                    <a:cubicBezTo>
                      <a:pt x="66077" y="4894"/>
                      <a:pt x="66267" y="5424"/>
                      <a:pt x="66742" y="5424"/>
                    </a:cubicBezTo>
                    <a:cubicBezTo>
                      <a:pt x="66848" y="5424"/>
                      <a:pt x="66967" y="5398"/>
                      <a:pt x="67105" y="5334"/>
                    </a:cubicBezTo>
                    <a:lnTo>
                      <a:pt x="67105" y="5334"/>
                    </a:lnTo>
                    <a:cubicBezTo>
                      <a:pt x="67161" y="5648"/>
                      <a:pt x="66979" y="5714"/>
                      <a:pt x="66731" y="5714"/>
                    </a:cubicBezTo>
                    <a:cubicBezTo>
                      <a:pt x="66550" y="5714"/>
                      <a:pt x="66336" y="5679"/>
                      <a:pt x="66153" y="5679"/>
                    </a:cubicBezTo>
                    <a:cubicBezTo>
                      <a:pt x="66058" y="5679"/>
                      <a:pt x="65972" y="5688"/>
                      <a:pt x="65903" y="5716"/>
                    </a:cubicBezTo>
                    <a:cubicBezTo>
                      <a:pt x="65837" y="5386"/>
                      <a:pt x="65785" y="5162"/>
                      <a:pt x="65573" y="5056"/>
                    </a:cubicBezTo>
                    <a:cubicBezTo>
                      <a:pt x="65668" y="4939"/>
                      <a:pt x="65748" y="4894"/>
                      <a:pt x="65822" y="4894"/>
                    </a:cubicBezTo>
                    <a:close/>
                    <a:moveTo>
                      <a:pt x="64569" y="5369"/>
                    </a:moveTo>
                    <a:cubicBezTo>
                      <a:pt x="64912" y="5369"/>
                      <a:pt x="65285" y="5427"/>
                      <a:pt x="65573" y="5558"/>
                    </a:cubicBezTo>
                    <a:cubicBezTo>
                      <a:pt x="65447" y="5732"/>
                      <a:pt x="65149" y="5803"/>
                      <a:pt x="64815" y="5803"/>
                    </a:cubicBezTo>
                    <a:cubicBezTo>
                      <a:pt x="64415" y="5803"/>
                      <a:pt x="63965" y="5702"/>
                      <a:pt x="63699" y="5558"/>
                    </a:cubicBezTo>
                    <a:cubicBezTo>
                      <a:pt x="63844" y="5440"/>
                      <a:pt x="64188" y="5369"/>
                      <a:pt x="64569" y="5369"/>
                    </a:cubicBezTo>
                    <a:close/>
                    <a:moveTo>
                      <a:pt x="16466" y="4686"/>
                    </a:moveTo>
                    <a:cubicBezTo>
                      <a:pt x="16833" y="4686"/>
                      <a:pt x="17161" y="4830"/>
                      <a:pt x="17110" y="5228"/>
                    </a:cubicBezTo>
                    <a:cubicBezTo>
                      <a:pt x="17009" y="5183"/>
                      <a:pt x="16919" y="5164"/>
                      <a:pt x="16836" y="5164"/>
                    </a:cubicBezTo>
                    <a:cubicBezTo>
                      <a:pt x="16349" y="5164"/>
                      <a:pt x="16115" y="5822"/>
                      <a:pt x="15592" y="5822"/>
                    </a:cubicBezTo>
                    <a:cubicBezTo>
                      <a:pt x="15419" y="5822"/>
                      <a:pt x="15214" y="5750"/>
                      <a:pt x="14958" y="5558"/>
                    </a:cubicBezTo>
                    <a:cubicBezTo>
                      <a:pt x="14911" y="5153"/>
                      <a:pt x="14992" y="4888"/>
                      <a:pt x="15298" y="4888"/>
                    </a:cubicBezTo>
                    <a:cubicBezTo>
                      <a:pt x="15332" y="4888"/>
                      <a:pt x="15368" y="4891"/>
                      <a:pt x="15407" y="4898"/>
                    </a:cubicBezTo>
                    <a:cubicBezTo>
                      <a:pt x="14891" y="5245"/>
                      <a:pt x="15275" y="5566"/>
                      <a:pt x="15697" y="5566"/>
                    </a:cubicBezTo>
                    <a:cubicBezTo>
                      <a:pt x="15869" y="5566"/>
                      <a:pt x="16047" y="5512"/>
                      <a:pt x="16173" y="5386"/>
                    </a:cubicBezTo>
                    <a:cubicBezTo>
                      <a:pt x="16067" y="5162"/>
                      <a:pt x="15843" y="5109"/>
                      <a:pt x="15565" y="5056"/>
                    </a:cubicBezTo>
                    <a:cubicBezTo>
                      <a:pt x="15621" y="4857"/>
                      <a:pt x="16067" y="4686"/>
                      <a:pt x="16466" y="4686"/>
                    </a:cubicBezTo>
                    <a:close/>
                    <a:moveTo>
                      <a:pt x="65837" y="4172"/>
                    </a:moveTo>
                    <a:cubicBezTo>
                      <a:pt x="65678" y="4800"/>
                      <a:pt x="65134" y="4924"/>
                      <a:pt x="64570" y="4924"/>
                    </a:cubicBezTo>
                    <a:cubicBezTo>
                      <a:pt x="64387" y="4924"/>
                      <a:pt x="64203" y="4911"/>
                      <a:pt x="64029" y="4898"/>
                    </a:cubicBezTo>
                    <a:cubicBezTo>
                      <a:pt x="63474" y="5162"/>
                      <a:pt x="63474" y="5492"/>
                      <a:pt x="63421" y="5888"/>
                    </a:cubicBezTo>
                    <a:cubicBezTo>
                      <a:pt x="63322" y="5910"/>
                      <a:pt x="63228" y="5920"/>
                      <a:pt x="63142" y="5920"/>
                    </a:cubicBezTo>
                    <a:cubicBezTo>
                      <a:pt x="62807" y="5920"/>
                      <a:pt x="62579" y="5768"/>
                      <a:pt x="62484" y="5558"/>
                    </a:cubicBezTo>
                    <a:cubicBezTo>
                      <a:pt x="62826" y="5405"/>
                      <a:pt x="63000" y="5040"/>
                      <a:pt x="63505" y="5040"/>
                    </a:cubicBezTo>
                    <a:cubicBezTo>
                      <a:pt x="63564" y="5040"/>
                      <a:pt x="63629" y="5045"/>
                      <a:pt x="63699" y="5056"/>
                    </a:cubicBezTo>
                    <a:cubicBezTo>
                      <a:pt x="63657" y="4797"/>
                      <a:pt x="63509" y="4709"/>
                      <a:pt x="63287" y="4709"/>
                    </a:cubicBezTo>
                    <a:cubicBezTo>
                      <a:pt x="63227" y="4709"/>
                      <a:pt x="63162" y="4715"/>
                      <a:pt x="63091" y="4726"/>
                    </a:cubicBezTo>
                    <a:cubicBezTo>
                      <a:pt x="63976" y="4449"/>
                      <a:pt x="65019" y="4779"/>
                      <a:pt x="65837" y="4172"/>
                    </a:cubicBezTo>
                    <a:close/>
                    <a:moveTo>
                      <a:pt x="61718" y="5558"/>
                    </a:moveTo>
                    <a:cubicBezTo>
                      <a:pt x="61742" y="5856"/>
                      <a:pt x="61497" y="5952"/>
                      <a:pt x="61201" y="5952"/>
                    </a:cubicBezTo>
                    <a:cubicBezTo>
                      <a:pt x="60842" y="5952"/>
                      <a:pt x="60408" y="5811"/>
                      <a:pt x="60293" y="5716"/>
                    </a:cubicBezTo>
                    <a:cubicBezTo>
                      <a:pt x="60374" y="5623"/>
                      <a:pt x="60474" y="5591"/>
                      <a:pt x="60587" y="5591"/>
                    </a:cubicBezTo>
                    <a:cubicBezTo>
                      <a:pt x="60809" y="5591"/>
                      <a:pt x="61077" y="5713"/>
                      <a:pt x="61328" y="5713"/>
                    </a:cubicBezTo>
                    <a:cubicBezTo>
                      <a:pt x="61467" y="5713"/>
                      <a:pt x="61601" y="5676"/>
                      <a:pt x="61718" y="5558"/>
                    </a:cubicBezTo>
                    <a:close/>
                    <a:moveTo>
                      <a:pt x="57982" y="5281"/>
                    </a:moveTo>
                    <a:lnTo>
                      <a:pt x="57982" y="5281"/>
                    </a:lnTo>
                    <a:cubicBezTo>
                      <a:pt x="57811" y="5941"/>
                      <a:pt x="58906" y="5228"/>
                      <a:pt x="58576" y="6099"/>
                    </a:cubicBezTo>
                    <a:cubicBezTo>
                      <a:pt x="58303" y="5923"/>
                      <a:pt x="58085" y="5850"/>
                      <a:pt x="57870" y="5850"/>
                    </a:cubicBezTo>
                    <a:cubicBezTo>
                      <a:pt x="57619" y="5850"/>
                      <a:pt x="57372" y="5950"/>
                      <a:pt x="57045" y="6099"/>
                    </a:cubicBezTo>
                    <a:lnTo>
                      <a:pt x="57045" y="5439"/>
                    </a:lnTo>
                    <a:cubicBezTo>
                      <a:pt x="57256" y="5490"/>
                      <a:pt x="57375" y="5511"/>
                      <a:pt x="57453" y="5511"/>
                    </a:cubicBezTo>
                    <a:cubicBezTo>
                      <a:pt x="57640" y="5511"/>
                      <a:pt x="57592" y="5392"/>
                      <a:pt x="57982" y="5281"/>
                    </a:cubicBezTo>
                    <a:close/>
                    <a:moveTo>
                      <a:pt x="7972" y="6261"/>
                    </a:moveTo>
                    <a:cubicBezTo>
                      <a:pt x="8283" y="6261"/>
                      <a:pt x="8553" y="6360"/>
                      <a:pt x="8476" y="6654"/>
                    </a:cubicBezTo>
                    <a:cubicBezTo>
                      <a:pt x="7750" y="6601"/>
                      <a:pt x="7922" y="6548"/>
                      <a:pt x="7209" y="6482"/>
                    </a:cubicBezTo>
                    <a:cubicBezTo>
                      <a:pt x="7263" y="6373"/>
                      <a:pt x="7641" y="6261"/>
                      <a:pt x="7972" y="6261"/>
                    </a:cubicBezTo>
                    <a:close/>
                    <a:moveTo>
                      <a:pt x="40903" y="6195"/>
                    </a:moveTo>
                    <a:cubicBezTo>
                      <a:pt x="41064" y="6195"/>
                      <a:pt x="41266" y="6238"/>
                      <a:pt x="41430" y="6238"/>
                    </a:cubicBezTo>
                    <a:cubicBezTo>
                      <a:pt x="41488" y="6238"/>
                      <a:pt x="41541" y="6233"/>
                      <a:pt x="41586" y="6218"/>
                    </a:cubicBezTo>
                    <a:lnTo>
                      <a:pt x="41586" y="6218"/>
                    </a:lnTo>
                    <a:cubicBezTo>
                      <a:pt x="41513" y="6482"/>
                      <a:pt x="41253" y="6695"/>
                      <a:pt x="40990" y="6695"/>
                    </a:cubicBezTo>
                    <a:cubicBezTo>
                      <a:pt x="40871" y="6695"/>
                      <a:pt x="40752" y="6651"/>
                      <a:pt x="40649" y="6548"/>
                    </a:cubicBezTo>
                    <a:cubicBezTo>
                      <a:pt x="40573" y="6259"/>
                      <a:pt x="40707" y="6195"/>
                      <a:pt x="40903" y="6195"/>
                    </a:cubicBezTo>
                    <a:close/>
                    <a:moveTo>
                      <a:pt x="58952" y="6018"/>
                    </a:moveTo>
                    <a:cubicBezTo>
                      <a:pt x="59363" y="6018"/>
                      <a:pt x="60148" y="6557"/>
                      <a:pt x="60781" y="6601"/>
                    </a:cubicBezTo>
                    <a:cubicBezTo>
                      <a:pt x="60633" y="6711"/>
                      <a:pt x="60477" y="6754"/>
                      <a:pt x="60317" y="6754"/>
                    </a:cubicBezTo>
                    <a:cubicBezTo>
                      <a:pt x="59767" y="6754"/>
                      <a:pt x="59178" y="6232"/>
                      <a:pt x="58748" y="6099"/>
                    </a:cubicBezTo>
                    <a:cubicBezTo>
                      <a:pt x="58796" y="6042"/>
                      <a:pt x="58866" y="6018"/>
                      <a:pt x="58952" y="6018"/>
                    </a:cubicBezTo>
                    <a:close/>
                    <a:moveTo>
                      <a:pt x="44015" y="6582"/>
                    </a:moveTo>
                    <a:cubicBezTo>
                      <a:pt x="44321" y="6582"/>
                      <a:pt x="44580" y="6713"/>
                      <a:pt x="44556" y="7037"/>
                    </a:cubicBezTo>
                    <a:lnTo>
                      <a:pt x="43130" y="7037"/>
                    </a:lnTo>
                    <a:cubicBezTo>
                      <a:pt x="43217" y="6770"/>
                      <a:pt x="43649" y="6582"/>
                      <a:pt x="44015" y="6582"/>
                    </a:cubicBezTo>
                    <a:close/>
                    <a:moveTo>
                      <a:pt x="42523" y="5558"/>
                    </a:moveTo>
                    <a:cubicBezTo>
                      <a:pt x="42682" y="5558"/>
                      <a:pt x="42629" y="5888"/>
                      <a:pt x="42800" y="5888"/>
                    </a:cubicBezTo>
                    <a:cubicBezTo>
                      <a:pt x="43012" y="6429"/>
                      <a:pt x="42022" y="6601"/>
                      <a:pt x="42523" y="6878"/>
                    </a:cubicBezTo>
                    <a:cubicBezTo>
                      <a:pt x="42470" y="7019"/>
                      <a:pt x="42429" y="7071"/>
                      <a:pt x="42393" y="7071"/>
                    </a:cubicBezTo>
                    <a:cubicBezTo>
                      <a:pt x="42293" y="7071"/>
                      <a:pt x="42228" y="6673"/>
                      <a:pt x="42025" y="6673"/>
                    </a:cubicBezTo>
                    <a:cubicBezTo>
                      <a:pt x="41992" y="6673"/>
                      <a:pt x="41956" y="6683"/>
                      <a:pt x="41916" y="6707"/>
                    </a:cubicBezTo>
                    <a:cubicBezTo>
                      <a:pt x="41810" y="5941"/>
                      <a:pt x="42734" y="6548"/>
                      <a:pt x="42193" y="5888"/>
                    </a:cubicBezTo>
                    <a:cubicBezTo>
                      <a:pt x="42246" y="5716"/>
                      <a:pt x="42523" y="5769"/>
                      <a:pt x="42523" y="5558"/>
                    </a:cubicBezTo>
                    <a:close/>
                    <a:moveTo>
                      <a:pt x="1651" y="6878"/>
                    </a:moveTo>
                    <a:cubicBezTo>
                      <a:pt x="2034" y="6878"/>
                      <a:pt x="2258" y="7089"/>
                      <a:pt x="2311" y="7538"/>
                    </a:cubicBezTo>
                    <a:cubicBezTo>
                      <a:pt x="1875" y="7472"/>
                      <a:pt x="1704" y="7261"/>
                      <a:pt x="1651" y="6878"/>
                    </a:cubicBezTo>
                    <a:close/>
                    <a:moveTo>
                      <a:pt x="50142" y="6624"/>
                    </a:moveTo>
                    <a:cubicBezTo>
                      <a:pt x="50431" y="6624"/>
                      <a:pt x="50732" y="6928"/>
                      <a:pt x="51245" y="6928"/>
                    </a:cubicBezTo>
                    <a:cubicBezTo>
                      <a:pt x="51411" y="6928"/>
                      <a:pt x="51600" y="6896"/>
                      <a:pt x="51817" y="6812"/>
                    </a:cubicBezTo>
                    <a:lnTo>
                      <a:pt x="51817" y="6812"/>
                    </a:lnTo>
                    <a:cubicBezTo>
                      <a:pt x="51487" y="7142"/>
                      <a:pt x="51976" y="7367"/>
                      <a:pt x="51646" y="7644"/>
                    </a:cubicBezTo>
                    <a:cubicBezTo>
                      <a:pt x="51501" y="7406"/>
                      <a:pt x="51155" y="7313"/>
                      <a:pt x="50789" y="7313"/>
                    </a:cubicBezTo>
                    <a:cubicBezTo>
                      <a:pt x="50486" y="7313"/>
                      <a:pt x="50170" y="7377"/>
                      <a:pt x="49943" y="7472"/>
                    </a:cubicBezTo>
                    <a:cubicBezTo>
                      <a:pt x="50099" y="7279"/>
                      <a:pt x="50477" y="6799"/>
                      <a:pt x="49955" y="6799"/>
                    </a:cubicBezTo>
                    <a:cubicBezTo>
                      <a:pt x="49906" y="6799"/>
                      <a:pt x="49850" y="6803"/>
                      <a:pt x="49784" y="6812"/>
                    </a:cubicBezTo>
                    <a:cubicBezTo>
                      <a:pt x="49911" y="6673"/>
                      <a:pt x="50025" y="6624"/>
                      <a:pt x="50142" y="6624"/>
                    </a:cubicBezTo>
                    <a:close/>
                    <a:moveTo>
                      <a:pt x="39763" y="6272"/>
                    </a:moveTo>
                    <a:cubicBezTo>
                      <a:pt x="39951" y="6272"/>
                      <a:pt x="40608" y="7285"/>
                      <a:pt x="40979" y="7420"/>
                    </a:cubicBezTo>
                    <a:cubicBezTo>
                      <a:pt x="40897" y="7596"/>
                      <a:pt x="40782" y="7661"/>
                      <a:pt x="40644" y="7661"/>
                    </a:cubicBezTo>
                    <a:cubicBezTo>
                      <a:pt x="40239" y="7661"/>
                      <a:pt x="39640" y="7088"/>
                      <a:pt x="39151" y="7088"/>
                    </a:cubicBezTo>
                    <a:cubicBezTo>
                      <a:pt x="39135" y="7088"/>
                      <a:pt x="39120" y="7088"/>
                      <a:pt x="39104" y="7089"/>
                    </a:cubicBezTo>
                    <a:cubicBezTo>
                      <a:pt x="39153" y="6935"/>
                      <a:pt x="39219" y="6883"/>
                      <a:pt x="39297" y="6883"/>
                    </a:cubicBezTo>
                    <a:cubicBezTo>
                      <a:pt x="39463" y="6883"/>
                      <a:pt x="39684" y="7117"/>
                      <a:pt x="39913" y="7117"/>
                    </a:cubicBezTo>
                    <a:cubicBezTo>
                      <a:pt x="39955" y="7117"/>
                      <a:pt x="39998" y="7109"/>
                      <a:pt x="40041" y="7089"/>
                    </a:cubicBezTo>
                    <a:cubicBezTo>
                      <a:pt x="40041" y="6759"/>
                      <a:pt x="39936" y="6482"/>
                      <a:pt x="39711" y="6377"/>
                    </a:cubicBezTo>
                    <a:cubicBezTo>
                      <a:pt x="39711" y="6303"/>
                      <a:pt x="39730" y="6272"/>
                      <a:pt x="39763" y="6272"/>
                    </a:cubicBezTo>
                    <a:close/>
                    <a:moveTo>
                      <a:pt x="20410" y="6878"/>
                    </a:moveTo>
                    <a:cubicBezTo>
                      <a:pt x="20463" y="7089"/>
                      <a:pt x="20569" y="7208"/>
                      <a:pt x="20740" y="7697"/>
                    </a:cubicBezTo>
                    <a:lnTo>
                      <a:pt x="20239" y="7697"/>
                    </a:lnTo>
                    <a:cubicBezTo>
                      <a:pt x="20080" y="7208"/>
                      <a:pt x="20186" y="7261"/>
                      <a:pt x="20410" y="6878"/>
                    </a:cubicBezTo>
                    <a:close/>
                    <a:moveTo>
                      <a:pt x="58906" y="6601"/>
                    </a:moveTo>
                    <a:cubicBezTo>
                      <a:pt x="59355" y="6812"/>
                      <a:pt x="59791" y="7089"/>
                      <a:pt x="59897" y="7750"/>
                    </a:cubicBezTo>
                    <a:cubicBezTo>
                      <a:pt x="59236" y="7697"/>
                      <a:pt x="59184" y="7037"/>
                      <a:pt x="58642" y="6931"/>
                    </a:cubicBezTo>
                    <a:cubicBezTo>
                      <a:pt x="58695" y="6759"/>
                      <a:pt x="58748" y="6654"/>
                      <a:pt x="58906" y="6601"/>
                    </a:cubicBezTo>
                    <a:close/>
                    <a:moveTo>
                      <a:pt x="4496" y="7134"/>
                    </a:moveTo>
                    <a:cubicBezTo>
                      <a:pt x="4775" y="7134"/>
                      <a:pt x="4991" y="7235"/>
                      <a:pt x="5057" y="7644"/>
                    </a:cubicBezTo>
                    <a:cubicBezTo>
                      <a:pt x="4997" y="7657"/>
                      <a:pt x="4943" y="7663"/>
                      <a:pt x="4894" y="7663"/>
                    </a:cubicBezTo>
                    <a:cubicBezTo>
                      <a:pt x="4597" y="7663"/>
                      <a:pt x="4485" y="7454"/>
                      <a:pt x="4181" y="7454"/>
                    </a:cubicBezTo>
                    <a:cubicBezTo>
                      <a:pt x="4131" y="7454"/>
                      <a:pt x="4076" y="7459"/>
                      <a:pt x="4014" y="7472"/>
                    </a:cubicBezTo>
                    <a:cubicBezTo>
                      <a:pt x="4014" y="7644"/>
                      <a:pt x="4186" y="7644"/>
                      <a:pt x="4291" y="7644"/>
                    </a:cubicBezTo>
                    <a:cubicBezTo>
                      <a:pt x="4263" y="7719"/>
                      <a:pt x="4168" y="7754"/>
                      <a:pt x="4046" y="7754"/>
                    </a:cubicBezTo>
                    <a:cubicBezTo>
                      <a:pt x="3720" y="7754"/>
                      <a:pt x="3195" y="7507"/>
                      <a:pt x="3195" y="7142"/>
                    </a:cubicBezTo>
                    <a:lnTo>
                      <a:pt x="3195" y="7142"/>
                    </a:lnTo>
                    <a:cubicBezTo>
                      <a:pt x="3321" y="7205"/>
                      <a:pt x="3461" y="7226"/>
                      <a:pt x="3605" y="7226"/>
                    </a:cubicBezTo>
                    <a:cubicBezTo>
                      <a:pt x="3906" y="7226"/>
                      <a:pt x="4230" y="7134"/>
                      <a:pt x="4496" y="7134"/>
                    </a:cubicBezTo>
                    <a:close/>
                    <a:moveTo>
                      <a:pt x="11499" y="4449"/>
                    </a:moveTo>
                    <a:cubicBezTo>
                      <a:pt x="11803" y="4589"/>
                      <a:pt x="11898" y="4682"/>
                      <a:pt x="12084" y="4682"/>
                    </a:cubicBezTo>
                    <a:cubicBezTo>
                      <a:pt x="12198" y="4682"/>
                      <a:pt x="12346" y="4648"/>
                      <a:pt x="12595" y="4568"/>
                    </a:cubicBezTo>
                    <a:lnTo>
                      <a:pt x="12595" y="4568"/>
                    </a:lnTo>
                    <a:cubicBezTo>
                      <a:pt x="12648" y="4779"/>
                      <a:pt x="12595" y="4898"/>
                      <a:pt x="12437" y="4951"/>
                    </a:cubicBezTo>
                    <a:cubicBezTo>
                      <a:pt x="12437" y="5029"/>
                      <a:pt x="12484" y="5063"/>
                      <a:pt x="12550" y="5063"/>
                    </a:cubicBezTo>
                    <a:cubicBezTo>
                      <a:pt x="12716" y="5063"/>
                      <a:pt x="13001" y="4843"/>
                      <a:pt x="12925" y="4568"/>
                    </a:cubicBezTo>
                    <a:lnTo>
                      <a:pt x="12925" y="4568"/>
                    </a:lnTo>
                    <a:cubicBezTo>
                      <a:pt x="13533" y="4714"/>
                      <a:pt x="13727" y="5240"/>
                      <a:pt x="14434" y="5240"/>
                    </a:cubicBezTo>
                    <a:cubicBezTo>
                      <a:pt x="14495" y="5240"/>
                      <a:pt x="14559" y="5236"/>
                      <a:pt x="14628" y="5228"/>
                    </a:cubicBezTo>
                    <a:lnTo>
                      <a:pt x="14628" y="5228"/>
                    </a:lnTo>
                    <a:cubicBezTo>
                      <a:pt x="14417" y="5769"/>
                      <a:pt x="13757" y="5888"/>
                      <a:pt x="13427" y="6271"/>
                    </a:cubicBezTo>
                    <a:cubicBezTo>
                      <a:pt x="13915" y="5664"/>
                      <a:pt x="12767" y="5888"/>
                      <a:pt x="12489" y="5611"/>
                    </a:cubicBezTo>
                    <a:cubicBezTo>
                      <a:pt x="12159" y="5611"/>
                      <a:pt x="12595" y="6218"/>
                      <a:pt x="12648" y="6429"/>
                    </a:cubicBezTo>
                    <a:cubicBezTo>
                      <a:pt x="12939" y="6402"/>
                      <a:pt x="13168" y="6327"/>
                      <a:pt x="13368" y="6327"/>
                    </a:cubicBezTo>
                    <a:cubicBezTo>
                      <a:pt x="13549" y="6327"/>
                      <a:pt x="13706" y="6388"/>
                      <a:pt x="13862" y="6601"/>
                    </a:cubicBezTo>
                    <a:cubicBezTo>
                      <a:pt x="14298" y="6429"/>
                      <a:pt x="13638" y="6152"/>
                      <a:pt x="14021" y="5941"/>
                    </a:cubicBezTo>
                    <a:lnTo>
                      <a:pt x="14021" y="5941"/>
                    </a:lnTo>
                    <a:cubicBezTo>
                      <a:pt x="14245" y="6047"/>
                      <a:pt x="14628" y="6047"/>
                      <a:pt x="14523" y="6601"/>
                    </a:cubicBezTo>
                    <a:cubicBezTo>
                      <a:pt x="14818" y="6573"/>
                      <a:pt x="14937" y="6496"/>
                      <a:pt x="15026" y="6496"/>
                    </a:cubicBezTo>
                    <a:cubicBezTo>
                      <a:pt x="15104" y="6496"/>
                      <a:pt x="15158" y="6556"/>
                      <a:pt x="15288" y="6759"/>
                    </a:cubicBezTo>
                    <a:cubicBezTo>
                      <a:pt x="15620" y="6579"/>
                      <a:pt x="15886" y="6450"/>
                      <a:pt x="16174" y="6450"/>
                    </a:cubicBezTo>
                    <a:cubicBezTo>
                      <a:pt x="16413" y="6450"/>
                      <a:pt x="16668" y="6538"/>
                      <a:pt x="16991" y="6759"/>
                    </a:cubicBezTo>
                    <a:cubicBezTo>
                      <a:pt x="16886" y="6984"/>
                      <a:pt x="16727" y="7142"/>
                      <a:pt x="16503" y="7261"/>
                    </a:cubicBezTo>
                    <a:cubicBezTo>
                      <a:pt x="16556" y="7367"/>
                      <a:pt x="16661" y="7420"/>
                      <a:pt x="16661" y="7591"/>
                    </a:cubicBezTo>
                    <a:cubicBezTo>
                      <a:pt x="17598" y="7472"/>
                      <a:pt x="16938" y="6099"/>
                      <a:pt x="17440" y="5888"/>
                    </a:cubicBezTo>
                    <a:lnTo>
                      <a:pt x="17440" y="5888"/>
                    </a:lnTo>
                    <a:cubicBezTo>
                      <a:pt x="17725" y="6213"/>
                      <a:pt x="17886" y="6479"/>
                      <a:pt x="18249" y="6479"/>
                    </a:cubicBezTo>
                    <a:cubicBezTo>
                      <a:pt x="18374" y="6479"/>
                      <a:pt x="18522" y="6447"/>
                      <a:pt x="18707" y="6377"/>
                    </a:cubicBezTo>
                    <a:cubicBezTo>
                      <a:pt x="18813" y="7208"/>
                      <a:pt x="19698" y="7208"/>
                      <a:pt x="19803" y="8080"/>
                    </a:cubicBezTo>
                    <a:cubicBezTo>
                      <a:pt x="18925" y="8080"/>
                      <a:pt x="18220" y="8368"/>
                      <a:pt x="17601" y="8368"/>
                    </a:cubicBezTo>
                    <a:cubicBezTo>
                      <a:pt x="17168" y="8368"/>
                      <a:pt x="16777" y="8227"/>
                      <a:pt x="16397" y="7750"/>
                    </a:cubicBezTo>
                    <a:cubicBezTo>
                      <a:pt x="16374" y="7928"/>
                      <a:pt x="16185" y="7980"/>
                      <a:pt x="15932" y="7980"/>
                    </a:cubicBezTo>
                    <a:cubicBezTo>
                      <a:pt x="15586" y="7980"/>
                      <a:pt x="15121" y="7884"/>
                      <a:pt x="14792" y="7884"/>
                    </a:cubicBezTo>
                    <a:cubicBezTo>
                      <a:pt x="14685" y="7884"/>
                      <a:pt x="14592" y="7894"/>
                      <a:pt x="14523" y="7921"/>
                    </a:cubicBezTo>
                    <a:cubicBezTo>
                      <a:pt x="14432" y="7628"/>
                      <a:pt x="14573" y="7567"/>
                      <a:pt x="14768" y="7567"/>
                    </a:cubicBezTo>
                    <a:cubicBezTo>
                      <a:pt x="14906" y="7567"/>
                      <a:pt x="15071" y="7598"/>
                      <a:pt x="15199" y="7598"/>
                    </a:cubicBezTo>
                    <a:cubicBezTo>
                      <a:pt x="15231" y="7598"/>
                      <a:pt x="15262" y="7596"/>
                      <a:pt x="15288" y="7591"/>
                    </a:cubicBezTo>
                    <a:cubicBezTo>
                      <a:pt x="15460" y="6984"/>
                      <a:pt x="14958" y="7037"/>
                      <a:pt x="14800" y="6759"/>
                    </a:cubicBezTo>
                    <a:cubicBezTo>
                      <a:pt x="14701" y="6974"/>
                      <a:pt x="14542" y="7029"/>
                      <a:pt x="14360" y="7029"/>
                    </a:cubicBezTo>
                    <a:cubicBezTo>
                      <a:pt x="14161" y="7029"/>
                      <a:pt x="13935" y="6964"/>
                      <a:pt x="13727" y="6964"/>
                    </a:cubicBezTo>
                    <a:cubicBezTo>
                      <a:pt x="13488" y="6964"/>
                      <a:pt x="13273" y="7050"/>
                      <a:pt x="13150" y="7420"/>
                    </a:cubicBezTo>
                    <a:cubicBezTo>
                      <a:pt x="12506" y="7179"/>
                      <a:pt x="11898" y="6681"/>
                      <a:pt x="11187" y="6681"/>
                    </a:cubicBezTo>
                    <a:cubicBezTo>
                      <a:pt x="10921" y="6681"/>
                      <a:pt x="10640" y="6751"/>
                      <a:pt x="10338" y="6931"/>
                    </a:cubicBezTo>
                    <a:cubicBezTo>
                      <a:pt x="10232" y="5941"/>
                      <a:pt x="11777" y="6707"/>
                      <a:pt x="11988" y="6099"/>
                    </a:cubicBezTo>
                    <a:cubicBezTo>
                      <a:pt x="11938" y="5945"/>
                      <a:pt x="11853" y="5894"/>
                      <a:pt x="11755" y="5894"/>
                    </a:cubicBezTo>
                    <a:cubicBezTo>
                      <a:pt x="11556" y="5894"/>
                      <a:pt x="11300" y="6103"/>
                      <a:pt x="11149" y="6103"/>
                    </a:cubicBezTo>
                    <a:cubicBezTo>
                      <a:pt x="11137" y="6103"/>
                      <a:pt x="11127" y="6102"/>
                      <a:pt x="11116" y="6099"/>
                    </a:cubicBezTo>
                    <a:cubicBezTo>
                      <a:pt x="10998" y="5716"/>
                      <a:pt x="11381" y="5888"/>
                      <a:pt x="11381" y="5611"/>
                    </a:cubicBezTo>
                    <a:cubicBezTo>
                      <a:pt x="11381" y="5514"/>
                      <a:pt x="11287" y="5504"/>
                      <a:pt x="11166" y="5504"/>
                    </a:cubicBezTo>
                    <a:cubicBezTo>
                      <a:pt x="11135" y="5504"/>
                      <a:pt x="11101" y="5505"/>
                      <a:pt x="11067" y="5505"/>
                    </a:cubicBezTo>
                    <a:cubicBezTo>
                      <a:pt x="10855" y="5505"/>
                      <a:pt x="10615" y="5479"/>
                      <a:pt x="10615" y="5109"/>
                    </a:cubicBezTo>
                    <a:cubicBezTo>
                      <a:pt x="11328" y="4951"/>
                      <a:pt x="11499" y="5109"/>
                      <a:pt x="11499" y="4449"/>
                    </a:cubicBezTo>
                    <a:close/>
                    <a:moveTo>
                      <a:pt x="15996" y="8255"/>
                    </a:moveTo>
                    <a:cubicBezTo>
                      <a:pt x="16143" y="8255"/>
                      <a:pt x="16291" y="8303"/>
                      <a:pt x="16397" y="8410"/>
                    </a:cubicBezTo>
                    <a:cubicBezTo>
                      <a:pt x="16331" y="8581"/>
                      <a:pt x="16067" y="8528"/>
                      <a:pt x="16067" y="8740"/>
                    </a:cubicBezTo>
                    <a:cubicBezTo>
                      <a:pt x="16036" y="8746"/>
                      <a:pt x="16008" y="8748"/>
                      <a:pt x="15982" y="8748"/>
                    </a:cubicBezTo>
                    <a:cubicBezTo>
                      <a:pt x="15775" y="8748"/>
                      <a:pt x="15706" y="8581"/>
                      <a:pt x="15460" y="8581"/>
                    </a:cubicBezTo>
                    <a:cubicBezTo>
                      <a:pt x="15525" y="8378"/>
                      <a:pt x="15760" y="8255"/>
                      <a:pt x="15996" y="8255"/>
                    </a:cubicBezTo>
                    <a:close/>
                    <a:moveTo>
                      <a:pt x="53850" y="8132"/>
                    </a:moveTo>
                    <a:cubicBezTo>
                      <a:pt x="54233" y="8132"/>
                      <a:pt x="54457" y="8357"/>
                      <a:pt x="54457" y="8792"/>
                    </a:cubicBezTo>
                    <a:lnTo>
                      <a:pt x="53692" y="8792"/>
                    </a:lnTo>
                    <a:cubicBezTo>
                      <a:pt x="53956" y="8462"/>
                      <a:pt x="53573" y="8462"/>
                      <a:pt x="53850" y="8132"/>
                    </a:cubicBezTo>
                    <a:close/>
                    <a:moveTo>
                      <a:pt x="53362" y="5941"/>
                    </a:moveTo>
                    <a:cubicBezTo>
                      <a:pt x="54075" y="6218"/>
                      <a:pt x="55065" y="6482"/>
                      <a:pt x="56161" y="6759"/>
                    </a:cubicBezTo>
                    <a:cubicBezTo>
                      <a:pt x="56108" y="7142"/>
                      <a:pt x="56161" y="7420"/>
                      <a:pt x="56332" y="7644"/>
                    </a:cubicBezTo>
                    <a:cubicBezTo>
                      <a:pt x="56648" y="7505"/>
                      <a:pt x="56972" y="7453"/>
                      <a:pt x="57297" y="7453"/>
                    </a:cubicBezTo>
                    <a:cubicBezTo>
                      <a:pt x="57868" y="7453"/>
                      <a:pt x="58442" y="7615"/>
                      <a:pt x="58972" y="7750"/>
                    </a:cubicBezTo>
                    <a:cubicBezTo>
                      <a:pt x="58906" y="8132"/>
                      <a:pt x="58748" y="8462"/>
                      <a:pt x="58642" y="8792"/>
                    </a:cubicBezTo>
                    <a:cubicBezTo>
                      <a:pt x="58412" y="8692"/>
                      <a:pt x="58252" y="8668"/>
                      <a:pt x="58105" y="8668"/>
                    </a:cubicBezTo>
                    <a:cubicBezTo>
                      <a:pt x="57970" y="8668"/>
                      <a:pt x="57847" y="8689"/>
                      <a:pt x="57691" y="8689"/>
                    </a:cubicBezTo>
                    <a:cubicBezTo>
                      <a:pt x="57572" y="8689"/>
                      <a:pt x="57434" y="8677"/>
                      <a:pt x="57256" y="8634"/>
                    </a:cubicBezTo>
                    <a:cubicBezTo>
                      <a:pt x="57533" y="8251"/>
                      <a:pt x="57151" y="8304"/>
                      <a:pt x="57428" y="7921"/>
                    </a:cubicBezTo>
                    <a:lnTo>
                      <a:pt x="57428" y="7921"/>
                    </a:lnTo>
                    <a:cubicBezTo>
                      <a:pt x="57319" y="7988"/>
                      <a:pt x="57237" y="8055"/>
                      <a:pt x="57178" y="8055"/>
                    </a:cubicBezTo>
                    <a:cubicBezTo>
                      <a:pt x="57144" y="8055"/>
                      <a:pt x="57117" y="8032"/>
                      <a:pt x="57098" y="7974"/>
                    </a:cubicBezTo>
                    <a:lnTo>
                      <a:pt x="57098" y="7974"/>
                    </a:lnTo>
                    <a:cubicBezTo>
                      <a:pt x="57151" y="8792"/>
                      <a:pt x="55830" y="8132"/>
                      <a:pt x="55725" y="8792"/>
                    </a:cubicBezTo>
                    <a:cubicBezTo>
                      <a:pt x="55395" y="8792"/>
                      <a:pt x="55606" y="8198"/>
                      <a:pt x="55553" y="7974"/>
                    </a:cubicBezTo>
                    <a:cubicBezTo>
                      <a:pt x="55414" y="7974"/>
                      <a:pt x="55274" y="7979"/>
                      <a:pt x="55142" y="7979"/>
                    </a:cubicBezTo>
                    <a:cubicBezTo>
                      <a:pt x="54860" y="7979"/>
                      <a:pt x="54610" y="7955"/>
                      <a:pt x="54457" y="7802"/>
                    </a:cubicBezTo>
                    <a:cubicBezTo>
                      <a:pt x="54405" y="7538"/>
                      <a:pt x="54563" y="7472"/>
                      <a:pt x="54788" y="7472"/>
                    </a:cubicBezTo>
                    <a:cubicBezTo>
                      <a:pt x="54682" y="7261"/>
                      <a:pt x="54457" y="7208"/>
                      <a:pt x="54457" y="6984"/>
                    </a:cubicBezTo>
                    <a:cubicBezTo>
                      <a:pt x="54001" y="6984"/>
                      <a:pt x="53777" y="7172"/>
                      <a:pt x="53344" y="7172"/>
                    </a:cubicBezTo>
                    <a:cubicBezTo>
                      <a:pt x="53251" y="7172"/>
                      <a:pt x="53148" y="7163"/>
                      <a:pt x="53032" y="7142"/>
                    </a:cubicBezTo>
                    <a:cubicBezTo>
                      <a:pt x="53405" y="7006"/>
                      <a:pt x="53662" y="6619"/>
                      <a:pt x="53171" y="6619"/>
                    </a:cubicBezTo>
                    <a:cubicBezTo>
                      <a:pt x="53089" y="6619"/>
                      <a:pt x="52986" y="6629"/>
                      <a:pt x="52860" y="6654"/>
                    </a:cubicBezTo>
                    <a:cubicBezTo>
                      <a:pt x="53032" y="6429"/>
                      <a:pt x="53137" y="6099"/>
                      <a:pt x="53362" y="5941"/>
                    </a:cubicBezTo>
                    <a:close/>
                    <a:moveTo>
                      <a:pt x="3354" y="7868"/>
                    </a:moveTo>
                    <a:cubicBezTo>
                      <a:pt x="3407" y="8027"/>
                      <a:pt x="3578" y="7974"/>
                      <a:pt x="3684" y="8027"/>
                    </a:cubicBezTo>
                    <a:cubicBezTo>
                      <a:pt x="3684" y="8687"/>
                      <a:pt x="2799" y="8528"/>
                      <a:pt x="2469" y="8858"/>
                    </a:cubicBezTo>
                    <a:cubicBezTo>
                      <a:pt x="2417" y="8410"/>
                      <a:pt x="2694" y="8528"/>
                      <a:pt x="2469" y="8198"/>
                    </a:cubicBezTo>
                    <a:cubicBezTo>
                      <a:pt x="2436" y="8194"/>
                      <a:pt x="2405" y="8192"/>
                      <a:pt x="2375" y="8192"/>
                    </a:cubicBezTo>
                    <a:cubicBezTo>
                      <a:pt x="2003" y="8192"/>
                      <a:pt x="1956" y="8533"/>
                      <a:pt x="1614" y="8533"/>
                    </a:cubicBezTo>
                    <a:cubicBezTo>
                      <a:pt x="1593" y="8533"/>
                      <a:pt x="1570" y="8531"/>
                      <a:pt x="1545" y="8528"/>
                    </a:cubicBezTo>
                    <a:cubicBezTo>
                      <a:pt x="1374" y="7868"/>
                      <a:pt x="2417" y="8462"/>
                      <a:pt x="2311" y="7868"/>
                    </a:cubicBezTo>
                    <a:lnTo>
                      <a:pt x="2311" y="7868"/>
                    </a:lnTo>
                    <a:cubicBezTo>
                      <a:pt x="2412" y="8085"/>
                      <a:pt x="2520" y="8157"/>
                      <a:pt x="2637" y="8157"/>
                    </a:cubicBezTo>
                    <a:cubicBezTo>
                      <a:pt x="2843" y="8157"/>
                      <a:pt x="3077" y="7936"/>
                      <a:pt x="3354" y="7868"/>
                    </a:cubicBezTo>
                    <a:close/>
                    <a:moveTo>
                      <a:pt x="50134" y="8551"/>
                    </a:moveTo>
                    <a:cubicBezTo>
                      <a:pt x="50339" y="8551"/>
                      <a:pt x="50614" y="8691"/>
                      <a:pt x="50862" y="8691"/>
                    </a:cubicBezTo>
                    <a:cubicBezTo>
                      <a:pt x="50886" y="8691"/>
                      <a:pt x="50910" y="8690"/>
                      <a:pt x="50933" y="8687"/>
                    </a:cubicBezTo>
                    <a:lnTo>
                      <a:pt x="50933" y="8687"/>
                    </a:lnTo>
                    <a:cubicBezTo>
                      <a:pt x="50889" y="8823"/>
                      <a:pt x="50752" y="8856"/>
                      <a:pt x="50582" y="8856"/>
                    </a:cubicBezTo>
                    <a:cubicBezTo>
                      <a:pt x="50422" y="8856"/>
                      <a:pt x="50234" y="8827"/>
                      <a:pt x="50069" y="8827"/>
                    </a:cubicBezTo>
                    <a:cubicBezTo>
                      <a:pt x="49983" y="8827"/>
                      <a:pt x="49903" y="8835"/>
                      <a:pt x="49837" y="8858"/>
                    </a:cubicBezTo>
                    <a:cubicBezTo>
                      <a:pt x="49878" y="8621"/>
                      <a:pt x="49989" y="8551"/>
                      <a:pt x="50134" y="8551"/>
                    </a:cubicBezTo>
                    <a:close/>
                    <a:moveTo>
                      <a:pt x="5229" y="7802"/>
                    </a:moveTo>
                    <a:lnTo>
                      <a:pt x="5229" y="7802"/>
                    </a:lnTo>
                    <a:cubicBezTo>
                      <a:pt x="4846" y="8410"/>
                      <a:pt x="4727" y="8251"/>
                      <a:pt x="5559" y="8528"/>
                    </a:cubicBezTo>
                    <a:cubicBezTo>
                      <a:pt x="5664" y="9017"/>
                      <a:pt x="4780" y="8581"/>
                      <a:pt x="4951" y="9189"/>
                    </a:cubicBezTo>
                    <a:cubicBezTo>
                      <a:pt x="4876" y="9215"/>
                      <a:pt x="4815" y="9226"/>
                      <a:pt x="4764" y="9226"/>
                    </a:cubicBezTo>
                    <a:cubicBezTo>
                      <a:pt x="4453" y="9226"/>
                      <a:pt x="4514" y="8817"/>
                      <a:pt x="4210" y="8817"/>
                    </a:cubicBezTo>
                    <a:cubicBezTo>
                      <a:pt x="4157" y="8817"/>
                      <a:pt x="4093" y="8829"/>
                      <a:pt x="4014" y="8858"/>
                    </a:cubicBezTo>
                    <a:lnTo>
                      <a:pt x="4014" y="8198"/>
                    </a:lnTo>
                    <a:cubicBezTo>
                      <a:pt x="4051" y="8315"/>
                      <a:pt x="4187" y="8363"/>
                      <a:pt x="4321" y="8363"/>
                    </a:cubicBezTo>
                    <a:cubicBezTo>
                      <a:pt x="4566" y="8363"/>
                      <a:pt x="4808" y="8206"/>
                      <a:pt x="4450" y="8027"/>
                    </a:cubicBezTo>
                    <a:cubicBezTo>
                      <a:pt x="4450" y="7852"/>
                      <a:pt x="4566" y="7815"/>
                      <a:pt x="4713" y="7815"/>
                    </a:cubicBezTo>
                    <a:cubicBezTo>
                      <a:pt x="4821" y="7815"/>
                      <a:pt x="4946" y="7835"/>
                      <a:pt x="5054" y="7835"/>
                    </a:cubicBezTo>
                    <a:cubicBezTo>
                      <a:pt x="5121" y="7835"/>
                      <a:pt x="5182" y="7827"/>
                      <a:pt x="5229" y="7802"/>
                    </a:cubicBezTo>
                    <a:close/>
                    <a:moveTo>
                      <a:pt x="53850" y="7314"/>
                    </a:moveTo>
                    <a:cubicBezTo>
                      <a:pt x="53850" y="7899"/>
                      <a:pt x="53434" y="8229"/>
                      <a:pt x="52991" y="8229"/>
                    </a:cubicBezTo>
                    <a:cubicBezTo>
                      <a:pt x="52854" y="8229"/>
                      <a:pt x="52714" y="8198"/>
                      <a:pt x="52583" y="8132"/>
                    </a:cubicBezTo>
                    <a:lnTo>
                      <a:pt x="52583" y="8132"/>
                    </a:lnTo>
                    <a:cubicBezTo>
                      <a:pt x="52944" y="8556"/>
                      <a:pt x="53212" y="8968"/>
                      <a:pt x="53897" y="8968"/>
                    </a:cubicBezTo>
                    <a:cubicBezTo>
                      <a:pt x="53937" y="8968"/>
                      <a:pt x="53979" y="8967"/>
                      <a:pt x="54022" y="8964"/>
                    </a:cubicBezTo>
                    <a:lnTo>
                      <a:pt x="54022" y="8964"/>
                    </a:lnTo>
                    <a:cubicBezTo>
                      <a:pt x="53331" y="9278"/>
                      <a:pt x="52855" y="8898"/>
                      <a:pt x="52378" y="9431"/>
                    </a:cubicBezTo>
                    <a:lnTo>
                      <a:pt x="52378" y="9431"/>
                    </a:lnTo>
                    <a:cubicBezTo>
                      <a:pt x="52717" y="8968"/>
                      <a:pt x="51976" y="8986"/>
                      <a:pt x="51976" y="8462"/>
                    </a:cubicBezTo>
                    <a:lnTo>
                      <a:pt x="51976" y="8462"/>
                    </a:lnTo>
                    <a:cubicBezTo>
                      <a:pt x="52016" y="8467"/>
                      <a:pt x="52054" y="8468"/>
                      <a:pt x="52088" y="8468"/>
                    </a:cubicBezTo>
                    <a:cubicBezTo>
                      <a:pt x="52608" y="8468"/>
                      <a:pt x="52377" y="8024"/>
                      <a:pt x="51646" y="7974"/>
                    </a:cubicBezTo>
                    <a:cubicBezTo>
                      <a:pt x="51806" y="7863"/>
                      <a:pt x="51976" y="7840"/>
                      <a:pt x="52137" y="7840"/>
                    </a:cubicBezTo>
                    <a:cubicBezTo>
                      <a:pt x="52254" y="7840"/>
                      <a:pt x="52366" y="7852"/>
                      <a:pt x="52467" y="7852"/>
                    </a:cubicBezTo>
                    <a:cubicBezTo>
                      <a:pt x="52708" y="7852"/>
                      <a:pt x="52886" y="7783"/>
                      <a:pt x="52913" y="7314"/>
                    </a:cubicBezTo>
                    <a:close/>
                    <a:moveTo>
                      <a:pt x="18430" y="8911"/>
                    </a:moveTo>
                    <a:lnTo>
                      <a:pt x="18430" y="8911"/>
                    </a:lnTo>
                    <a:cubicBezTo>
                      <a:pt x="18311" y="9017"/>
                      <a:pt x="18259" y="9189"/>
                      <a:pt x="18259" y="9400"/>
                    </a:cubicBezTo>
                    <a:cubicBezTo>
                      <a:pt x="17845" y="9369"/>
                      <a:pt x="17765" y="9210"/>
                      <a:pt x="17706" y="9210"/>
                    </a:cubicBezTo>
                    <a:cubicBezTo>
                      <a:pt x="17663" y="9210"/>
                      <a:pt x="17632" y="9294"/>
                      <a:pt x="17493" y="9571"/>
                    </a:cubicBezTo>
                    <a:lnTo>
                      <a:pt x="17163" y="9571"/>
                    </a:lnTo>
                    <a:lnTo>
                      <a:pt x="17163" y="9070"/>
                    </a:lnTo>
                    <a:cubicBezTo>
                      <a:pt x="17383" y="9035"/>
                      <a:pt x="17530" y="9029"/>
                      <a:pt x="17650" y="9029"/>
                    </a:cubicBezTo>
                    <a:cubicBezTo>
                      <a:pt x="17710" y="9029"/>
                      <a:pt x="17764" y="9030"/>
                      <a:pt x="17816" y="9030"/>
                    </a:cubicBezTo>
                    <a:cubicBezTo>
                      <a:pt x="17975" y="9030"/>
                      <a:pt x="18127" y="9017"/>
                      <a:pt x="18430" y="8911"/>
                    </a:cubicBezTo>
                    <a:close/>
                    <a:moveTo>
                      <a:pt x="64711" y="9142"/>
                    </a:moveTo>
                    <a:cubicBezTo>
                      <a:pt x="64850" y="9142"/>
                      <a:pt x="64926" y="9241"/>
                      <a:pt x="65296" y="9241"/>
                    </a:cubicBezTo>
                    <a:cubicBezTo>
                      <a:pt x="65225" y="9439"/>
                      <a:pt x="64921" y="9713"/>
                      <a:pt x="64689" y="9713"/>
                    </a:cubicBezTo>
                    <a:cubicBezTo>
                      <a:pt x="64534" y="9713"/>
                      <a:pt x="64412" y="9590"/>
                      <a:pt x="64412" y="9241"/>
                    </a:cubicBezTo>
                    <a:cubicBezTo>
                      <a:pt x="64557" y="9167"/>
                      <a:pt x="64642" y="9142"/>
                      <a:pt x="64711" y="9142"/>
                    </a:cubicBezTo>
                    <a:close/>
                    <a:moveTo>
                      <a:pt x="54788" y="8634"/>
                    </a:moveTo>
                    <a:lnTo>
                      <a:pt x="54788" y="8634"/>
                    </a:lnTo>
                    <a:cubicBezTo>
                      <a:pt x="55223" y="8858"/>
                      <a:pt x="55553" y="9294"/>
                      <a:pt x="55725" y="9783"/>
                    </a:cubicBezTo>
                    <a:cubicBezTo>
                      <a:pt x="55630" y="9661"/>
                      <a:pt x="55521" y="9620"/>
                      <a:pt x="55404" y="9620"/>
                    </a:cubicBezTo>
                    <a:cubicBezTo>
                      <a:pt x="55170" y="9620"/>
                      <a:pt x="54907" y="9786"/>
                      <a:pt x="54672" y="9786"/>
                    </a:cubicBezTo>
                    <a:cubicBezTo>
                      <a:pt x="54556" y="9786"/>
                      <a:pt x="54447" y="9746"/>
                      <a:pt x="54352" y="9624"/>
                    </a:cubicBezTo>
                    <a:cubicBezTo>
                      <a:pt x="54457" y="8964"/>
                      <a:pt x="54840" y="9189"/>
                      <a:pt x="54788" y="8634"/>
                    </a:cubicBezTo>
                    <a:close/>
                    <a:moveTo>
                      <a:pt x="27000" y="9433"/>
                    </a:moveTo>
                    <a:cubicBezTo>
                      <a:pt x="27236" y="9433"/>
                      <a:pt x="27439" y="9460"/>
                      <a:pt x="27553" y="9519"/>
                    </a:cubicBezTo>
                    <a:cubicBezTo>
                      <a:pt x="27409" y="9754"/>
                      <a:pt x="27130" y="9825"/>
                      <a:pt x="26820" y="9825"/>
                    </a:cubicBezTo>
                    <a:cubicBezTo>
                      <a:pt x="26419" y="9825"/>
                      <a:pt x="25967" y="9707"/>
                      <a:pt x="25691" y="9677"/>
                    </a:cubicBezTo>
                    <a:cubicBezTo>
                      <a:pt x="25977" y="9530"/>
                      <a:pt x="26548" y="9433"/>
                      <a:pt x="27000" y="9433"/>
                    </a:cubicBezTo>
                    <a:close/>
                    <a:moveTo>
                      <a:pt x="33572" y="9188"/>
                    </a:moveTo>
                    <a:cubicBezTo>
                      <a:pt x="34206" y="9188"/>
                      <a:pt x="34830" y="9458"/>
                      <a:pt x="35224" y="9458"/>
                    </a:cubicBezTo>
                    <a:cubicBezTo>
                      <a:pt x="35256" y="9458"/>
                      <a:pt x="35286" y="9456"/>
                      <a:pt x="35315" y="9453"/>
                    </a:cubicBezTo>
                    <a:lnTo>
                      <a:pt x="35315" y="9453"/>
                    </a:lnTo>
                    <a:cubicBezTo>
                      <a:pt x="35215" y="9653"/>
                      <a:pt x="34895" y="9664"/>
                      <a:pt x="34543" y="9664"/>
                    </a:cubicBezTo>
                    <a:cubicBezTo>
                      <a:pt x="34501" y="9664"/>
                      <a:pt x="34459" y="9664"/>
                      <a:pt x="34417" y="9664"/>
                    </a:cubicBezTo>
                    <a:cubicBezTo>
                      <a:pt x="34018" y="9664"/>
                      <a:pt x="33605" y="9677"/>
                      <a:pt x="33440" y="9954"/>
                    </a:cubicBezTo>
                    <a:cubicBezTo>
                      <a:pt x="33127" y="9741"/>
                      <a:pt x="33908" y="9290"/>
                      <a:pt x="33096" y="9290"/>
                    </a:cubicBezTo>
                    <a:cubicBezTo>
                      <a:pt x="33053" y="9290"/>
                      <a:pt x="33005" y="9291"/>
                      <a:pt x="32952" y="9294"/>
                    </a:cubicBezTo>
                    <a:cubicBezTo>
                      <a:pt x="33155" y="9217"/>
                      <a:pt x="33364" y="9188"/>
                      <a:pt x="33572" y="9188"/>
                    </a:cubicBezTo>
                    <a:close/>
                    <a:moveTo>
                      <a:pt x="56161" y="8964"/>
                    </a:moveTo>
                    <a:cubicBezTo>
                      <a:pt x="56858" y="9266"/>
                      <a:pt x="57481" y="9740"/>
                      <a:pt x="58282" y="9740"/>
                    </a:cubicBezTo>
                    <a:cubicBezTo>
                      <a:pt x="58498" y="9740"/>
                      <a:pt x="58726" y="9705"/>
                      <a:pt x="58972" y="9624"/>
                    </a:cubicBezTo>
                    <a:lnTo>
                      <a:pt x="58972" y="9624"/>
                    </a:lnTo>
                    <a:cubicBezTo>
                      <a:pt x="59025" y="10179"/>
                      <a:pt x="58418" y="10007"/>
                      <a:pt x="58194" y="10284"/>
                    </a:cubicBezTo>
                    <a:cubicBezTo>
                      <a:pt x="57684" y="10070"/>
                      <a:pt x="57371" y="9660"/>
                      <a:pt x="56854" y="9660"/>
                    </a:cubicBezTo>
                    <a:cubicBezTo>
                      <a:pt x="56701" y="9660"/>
                      <a:pt x="56531" y="9695"/>
                      <a:pt x="56332" y="9783"/>
                    </a:cubicBezTo>
                    <a:cubicBezTo>
                      <a:pt x="56662" y="9189"/>
                      <a:pt x="56161" y="9453"/>
                      <a:pt x="55725" y="9294"/>
                    </a:cubicBezTo>
                    <a:cubicBezTo>
                      <a:pt x="55830" y="9123"/>
                      <a:pt x="56002" y="9017"/>
                      <a:pt x="56161" y="8964"/>
                    </a:cubicBezTo>
                    <a:close/>
                    <a:moveTo>
                      <a:pt x="51036" y="9819"/>
                    </a:moveTo>
                    <a:cubicBezTo>
                      <a:pt x="51141" y="9819"/>
                      <a:pt x="51229" y="9870"/>
                      <a:pt x="51263" y="10007"/>
                    </a:cubicBezTo>
                    <a:lnTo>
                      <a:pt x="51263" y="10337"/>
                    </a:lnTo>
                    <a:cubicBezTo>
                      <a:pt x="51184" y="10368"/>
                      <a:pt x="51119" y="10381"/>
                      <a:pt x="51065" y="10381"/>
                    </a:cubicBezTo>
                    <a:cubicBezTo>
                      <a:pt x="50840" y="10381"/>
                      <a:pt x="50779" y="10171"/>
                      <a:pt x="50569" y="10171"/>
                    </a:cubicBezTo>
                    <a:cubicBezTo>
                      <a:pt x="50547" y="10171"/>
                      <a:pt x="50523" y="10173"/>
                      <a:pt x="50497" y="10179"/>
                    </a:cubicBezTo>
                    <a:cubicBezTo>
                      <a:pt x="50497" y="10061"/>
                      <a:pt x="50807" y="9819"/>
                      <a:pt x="51036" y="9819"/>
                    </a:cubicBezTo>
                    <a:close/>
                    <a:moveTo>
                      <a:pt x="52086" y="9983"/>
                    </a:moveTo>
                    <a:cubicBezTo>
                      <a:pt x="52266" y="9983"/>
                      <a:pt x="52464" y="10007"/>
                      <a:pt x="52636" y="10007"/>
                    </a:cubicBezTo>
                    <a:cubicBezTo>
                      <a:pt x="52479" y="10213"/>
                      <a:pt x="52103" y="10419"/>
                      <a:pt x="51806" y="10419"/>
                    </a:cubicBezTo>
                    <a:cubicBezTo>
                      <a:pt x="51704" y="10419"/>
                      <a:pt x="51611" y="10395"/>
                      <a:pt x="51540" y="10337"/>
                    </a:cubicBezTo>
                    <a:cubicBezTo>
                      <a:pt x="51572" y="10041"/>
                      <a:pt x="51808" y="9983"/>
                      <a:pt x="52086" y="9983"/>
                    </a:cubicBezTo>
                    <a:close/>
                    <a:moveTo>
                      <a:pt x="15702" y="8920"/>
                    </a:moveTo>
                    <a:cubicBezTo>
                      <a:pt x="15867" y="8920"/>
                      <a:pt x="15896" y="9244"/>
                      <a:pt x="16177" y="9244"/>
                    </a:cubicBezTo>
                    <a:cubicBezTo>
                      <a:pt x="16192" y="9244"/>
                      <a:pt x="16209" y="9243"/>
                      <a:pt x="16226" y="9241"/>
                    </a:cubicBezTo>
                    <a:lnTo>
                      <a:pt x="16226" y="9241"/>
                    </a:lnTo>
                    <a:cubicBezTo>
                      <a:pt x="15671" y="10179"/>
                      <a:pt x="16938" y="9624"/>
                      <a:pt x="16886" y="10443"/>
                    </a:cubicBezTo>
                    <a:cubicBezTo>
                      <a:pt x="16827" y="10455"/>
                      <a:pt x="16773" y="10461"/>
                      <a:pt x="16724" y="10461"/>
                    </a:cubicBezTo>
                    <a:cubicBezTo>
                      <a:pt x="16338" y="10461"/>
                      <a:pt x="16237" y="10109"/>
                      <a:pt x="15860" y="10109"/>
                    </a:cubicBezTo>
                    <a:cubicBezTo>
                      <a:pt x="15838" y="10109"/>
                      <a:pt x="15814" y="10110"/>
                      <a:pt x="15790" y="10113"/>
                    </a:cubicBezTo>
                    <a:cubicBezTo>
                      <a:pt x="16001" y="9400"/>
                      <a:pt x="15460" y="9571"/>
                      <a:pt x="15460" y="9070"/>
                    </a:cubicBezTo>
                    <a:cubicBezTo>
                      <a:pt x="15569" y="8961"/>
                      <a:pt x="15644" y="8920"/>
                      <a:pt x="15702" y="8920"/>
                    </a:cubicBezTo>
                    <a:close/>
                    <a:moveTo>
                      <a:pt x="31249" y="8964"/>
                    </a:moveTo>
                    <a:cubicBezTo>
                      <a:pt x="31528" y="9098"/>
                      <a:pt x="31723" y="9318"/>
                      <a:pt x="32112" y="9318"/>
                    </a:cubicBezTo>
                    <a:cubicBezTo>
                      <a:pt x="32183" y="9318"/>
                      <a:pt x="32260" y="9310"/>
                      <a:pt x="32345" y="9294"/>
                    </a:cubicBezTo>
                    <a:cubicBezTo>
                      <a:pt x="32345" y="9519"/>
                      <a:pt x="32398" y="9624"/>
                      <a:pt x="32503" y="9624"/>
                    </a:cubicBezTo>
                    <a:cubicBezTo>
                      <a:pt x="31962" y="9783"/>
                      <a:pt x="31843" y="10337"/>
                      <a:pt x="32067" y="10667"/>
                    </a:cubicBezTo>
                    <a:cubicBezTo>
                      <a:pt x="32015" y="10892"/>
                      <a:pt x="31685" y="10773"/>
                      <a:pt x="31460" y="10839"/>
                    </a:cubicBezTo>
                    <a:cubicBezTo>
                      <a:pt x="31632" y="10350"/>
                      <a:pt x="31356" y="10339"/>
                      <a:pt x="31076" y="10339"/>
                    </a:cubicBezTo>
                    <a:cubicBezTo>
                      <a:pt x="31062" y="10339"/>
                      <a:pt x="31049" y="10339"/>
                      <a:pt x="31035" y="10339"/>
                    </a:cubicBezTo>
                    <a:cubicBezTo>
                      <a:pt x="30793" y="10339"/>
                      <a:pt x="30564" y="10330"/>
                      <a:pt x="30642" y="10007"/>
                    </a:cubicBezTo>
                    <a:lnTo>
                      <a:pt x="30642" y="10007"/>
                    </a:lnTo>
                    <a:cubicBezTo>
                      <a:pt x="30364" y="10231"/>
                      <a:pt x="29704" y="10113"/>
                      <a:pt x="29757" y="10667"/>
                    </a:cubicBezTo>
                    <a:cubicBezTo>
                      <a:pt x="29374" y="10562"/>
                      <a:pt x="29269" y="10179"/>
                      <a:pt x="29097" y="9849"/>
                    </a:cubicBezTo>
                    <a:cubicBezTo>
                      <a:pt x="28781" y="9883"/>
                      <a:pt x="28780" y="10078"/>
                      <a:pt x="28715" y="10078"/>
                    </a:cubicBezTo>
                    <a:cubicBezTo>
                      <a:pt x="28679" y="10078"/>
                      <a:pt x="28625" y="10020"/>
                      <a:pt x="28490" y="9849"/>
                    </a:cubicBezTo>
                    <a:cubicBezTo>
                      <a:pt x="28213" y="9849"/>
                      <a:pt x="28384" y="10390"/>
                      <a:pt x="28213" y="10509"/>
                    </a:cubicBezTo>
                    <a:cubicBezTo>
                      <a:pt x="27777" y="9901"/>
                      <a:pt x="27883" y="9571"/>
                      <a:pt x="27883" y="9347"/>
                    </a:cubicBezTo>
                    <a:cubicBezTo>
                      <a:pt x="28040" y="9279"/>
                      <a:pt x="28219" y="9254"/>
                      <a:pt x="28411" y="9254"/>
                    </a:cubicBezTo>
                    <a:cubicBezTo>
                      <a:pt x="28910" y="9254"/>
                      <a:pt x="29503" y="9420"/>
                      <a:pt x="30062" y="9420"/>
                    </a:cubicBezTo>
                    <a:cubicBezTo>
                      <a:pt x="30497" y="9420"/>
                      <a:pt x="30912" y="9320"/>
                      <a:pt x="31249" y="8964"/>
                    </a:cubicBezTo>
                    <a:close/>
                    <a:moveTo>
                      <a:pt x="57322" y="10443"/>
                    </a:moveTo>
                    <a:cubicBezTo>
                      <a:pt x="57322" y="11103"/>
                      <a:pt x="56596" y="10944"/>
                      <a:pt x="56055" y="10997"/>
                    </a:cubicBezTo>
                    <a:cubicBezTo>
                      <a:pt x="56491" y="10773"/>
                      <a:pt x="56768" y="10509"/>
                      <a:pt x="57322" y="10443"/>
                    </a:cubicBezTo>
                    <a:close/>
                    <a:moveTo>
                      <a:pt x="43804" y="9067"/>
                    </a:moveTo>
                    <a:cubicBezTo>
                      <a:pt x="44029" y="9067"/>
                      <a:pt x="44071" y="9521"/>
                      <a:pt x="44121" y="9730"/>
                    </a:cubicBezTo>
                    <a:cubicBezTo>
                      <a:pt x="44411" y="9533"/>
                      <a:pt x="44898" y="9281"/>
                      <a:pt x="45314" y="9281"/>
                    </a:cubicBezTo>
                    <a:cubicBezTo>
                      <a:pt x="45598" y="9281"/>
                      <a:pt x="45848" y="9398"/>
                      <a:pt x="45982" y="9730"/>
                    </a:cubicBezTo>
                    <a:cubicBezTo>
                      <a:pt x="45841" y="9730"/>
                      <a:pt x="45687" y="9713"/>
                      <a:pt x="45551" y="9713"/>
                    </a:cubicBezTo>
                    <a:cubicBezTo>
                      <a:pt x="45269" y="9713"/>
                      <a:pt x="45065" y="9785"/>
                      <a:pt x="45216" y="10231"/>
                    </a:cubicBezTo>
                    <a:cubicBezTo>
                      <a:pt x="45113" y="10247"/>
                      <a:pt x="45020" y="10253"/>
                      <a:pt x="44935" y="10253"/>
                    </a:cubicBezTo>
                    <a:cubicBezTo>
                      <a:pt x="44589" y="10253"/>
                      <a:pt x="44378" y="10151"/>
                      <a:pt x="44158" y="10151"/>
                    </a:cubicBezTo>
                    <a:cubicBezTo>
                      <a:pt x="44060" y="10151"/>
                      <a:pt x="43959" y="10172"/>
                      <a:pt x="43843" y="10231"/>
                    </a:cubicBezTo>
                    <a:cubicBezTo>
                      <a:pt x="43725" y="10720"/>
                      <a:pt x="44226" y="10562"/>
                      <a:pt x="44173" y="11050"/>
                    </a:cubicBezTo>
                    <a:cubicBezTo>
                      <a:pt x="43566" y="10614"/>
                      <a:pt x="43395" y="10720"/>
                      <a:pt x="42906" y="10390"/>
                    </a:cubicBezTo>
                    <a:cubicBezTo>
                      <a:pt x="42734" y="10390"/>
                      <a:pt x="42800" y="10614"/>
                      <a:pt x="42734" y="10720"/>
                    </a:cubicBezTo>
                    <a:cubicBezTo>
                      <a:pt x="42634" y="10636"/>
                      <a:pt x="42580" y="10608"/>
                      <a:pt x="42542" y="10608"/>
                    </a:cubicBezTo>
                    <a:cubicBezTo>
                      <a:pt x="42462" y="10608"/>
                      <a:pt x="42447" y="10726"/>
                      <a:pt x="42230" y="10726"/>
                    </a:cubicBezTo>
                    <a:cubicBezTo>
                      <a:pt x="42203" y="10726"/>
                      <a:pt x="42174" y="10724"/>
                      <a:pt x="42140" y="10720"/>
                    </a:cubicBezTo>
                    <a:cubicBezTo>
                      <a:pt x="41744" y="10562"/>
                      <a:pt x="42734" y="10509"/>
                      <a:pt x="42576" y="10060"/>
                    </a:cubicBezTo>
                    <a:cubicBezTo>
                      <a:pt x="42539" y="9845"/>
                      <a:pt x="42473" y="9789"/>
                      <a:pt x="42390" y="9789"/>
                    </a:cubicBezTo>
                    <a:cubicBezTo>
                      <a:pt x="42298" y="9789"/>
                      <a:pt x="42183" y="9858"/>
                      <a:pt x="42060" y="9858"/>
                    </a:cubicBezTo>
                    <a:cubicBezTo>
                      <a:pt x="41979" y="9858"/>
                      <a:pt x="41895" y="9828"/>
                      <a:pt x="41810" y="9730"/>
                    </a:cubicBezTo>
                    <a:cubicBezTo>
                      <a:pt x="41949" y="9645"/>
                      <a:pt x="42083" y="9614"/>
                      <a:pt x="42215" y="9614"/>
                    </a:cubicBezTo>
                    <a:cubicBezTo>
                      <a:pt x="42569" y="9614"/>
                      <a:pt x="42903" y="9838"/>
                      <a:pt x="43240" y="9838"/>
                    </a:cubicBezTo>
                    <a:cubicBezTo>
                      <a:pt x="43422" y="9838"/>
                      <a:pt x="43604" y="9773"/>
                      <a:pt x="43791" y="9571"/>
                    </a:cubicBezTo>
                    <a:cubicBezTo>
                      <a:pt x="43843" y="9294"/>
                      <a:pt x="43672" y="9241"/>
                      <a:pt x="43513" y="9241"/>
                    </a:cubicBezTo>
                    <a:cubicBezTo>
                      <a:pt x="43635" y="9117"/>
                      <a:pt x="43729" y="9067"/>
                      <a:pt x="43804" y="9067"/>
                    </a:cubicBezTo>
                    <a:close/>
                    <a:moveTo>
                      <a:pt x="17276" y="10608"/>
                    </a:moveTo>
                    <a:cubicBezTo>
                      <a:pt x="17421" y="10608"/>
                      <a:pt x="17558" y="10656"/>
                      <a:pt x="17651" y="10773"/>
                    </a:cubicBezTo>
                    <a:cubicBezTo>
                      <a:pt x="17586" y="10976"/>
                      <a:pt x="17311" y="11099"/>
                      <a:pt x="17045" y="11099"/>
                    </a:cubicBezTo>
                    <a:cubicBezTo>
                      <a:pt x="16878" y="11099"/>
                      <a:pt x="16715" y="11051"/>
                      <a:pt x="16608" y="10944"/>
                    </a:cubicBezTo>
                    <a:cubicBezTo>
                      <a:pt x="16719" y="10765"/>
                      <a:pt x="17011" y="10608"/>
                      <a:pt x="17276" y="10608"/>
                    </a:cubicBezTo>
                    <a:close/>
                    <a:moveTo>
                      <a:pt x="35474" y="10284"/>
                    </a:moveTo>
                    <a:cubicBezTo>
                      <a:pt x="35592" y="10509"/>
                      <a:pt x="35698" y="10720"/>
                      <a:pt x="35645" y="11103"/>
                    </a:cubicBezTo>
                    <a:cubicBezTo>
                      <a:pt x="35474" y="11103"/>
                      <a:pt x="35540" y="10944"/>
                      <a:pt x="35474" y="10773"/>
                    </a:cubicBezTo>
                    <a:cubicBezTo>
                      <a:pt x="34873" y="10899"/>
                      <a:pt x="34238" y="11081"/>
                      <a:pt x="33639" y="11081"/>
                    </a:cubicBezTo>
                    <a:cubicBezTo>
                      <a:pt x="33422" y="11081"/>
                      <a:pt x="33209" y="11057"/>
                      <a:pt x="33005" y="10997"/>
                    </a:cubicBezTo>
                    <a:cubicBezTo>
                      <a:pt x="32987" y="10738"/>
                      <a:pt x="33031" y="10660"/>
                      <a:pt x="33117" y="10660"/>
                    </a:cubicBezTo>
                    <a:cubicBezTo>
                      <a:pt x="33245" y="10660"/>
                      <a:pt x="33465" y="10833"/>
                      <a:pt x="33710" y="10833"/>
                    </a:cubicBezTo>
                    <a:cubicBezTo>
                      <a:pt x="33786" y="10833"/>
                      <a:pt x="33864" y="10816"/>
                      <a:pt x="33942" y="10773"/>
                    </a:cubicBezTo>
                    <a:cubicBezTo>
                      <a:pt x="33889" y="10614"/>
                      <a:pt x="33665" y="10667"/>
                      <a:pt x="33440" y="10614"/>
                    </a:cubicBezTo>
                    <a:cubicBezTo>
                      <a:pt x="33495" y="10477"/>
                      <a:pt x="33586" y="10426"/>
                      <a:pt x="33687" y="10426"/>
                    </a:cubicBezTo>
                    <a:cubicBezTo>
                      <a:pt x="33906" y="10426"/>
                      <a:pt x="34174" y="10664"/>
                      <a:pt x="34219" y="10773"/>
                    </a:cubicBezTo>
                    <a:cubicBezTo>
                      <a:pt x="34483" y="10720"/>
                      <a:pt x="34153" y="10562"/>
                      <a:pt x="34219" y="10284"/>
                    </a:cubicBezTo>
                    <a:close/>
                    <a:moveTo>
                      <a:pt x="19962" y="10562"/>
                    </a:moveTo>
                    <a:cubicBezTo>
                      <a:pt x="20075" y="11000"/>
                      <a:pt x="19823" y="11217"/>
                      <a:pt x="19559" y="11217"/>
                    </a:cubicBezTo>
                    <a:cubicBezTo>
                      <a:pt x="19426" y="11217"/>
                      <a:pt x="19289" y="11161"/>
                      <a:pt x="19196" y="11050"/>
                    </a:cubicBezTo>
                    <a:cubicBezTo>
                      <a:pt x="19143" y="10562"/>
                      <a:pt x="19750" y="10720"/>
                      <a:pt x="19962" y="10562"/>
                    </a:cubicBezTo>
                    <a:close/>
                    <a:moveTo>
                      <a:pt x="11603" y="10200"/>
                    </a:moveTo>
                    <a:cubicBezTo>
                      <a:pt x="11717" y="10200"/>
                      <a:pt x="11777" y="10284"/>
                      <a:pt x="11777" y="10614"/>
                    </a:cubicBezTo>
                    <a:cubicBezTo>
                      <a:pt x="11736" y="10601"/>
                      <a:pt x="11694" y="10596"/>
                      <a:pt x="11653" y="10596"/>
                    </a:cubicBezTo>
                    <a:cubicBezTo>
                      <a:pt x="11409" y="10596"/>
                      <a:pt x="11201" y="10796"/>
                      <a:pt x="11462" y="10796"/>
                    </a:cubicBezTo>
                    <a:cubicBezTo>
                      <a:pt x="11510" y="10796"/>
                      <a:pt x="11575" y="10789"/>
                      <a:pt x="11658" y="10773"/>
                    </a:cubicBezTo>
                    <a:lnTo>
                      <a:pt x="11658" y="10773"/>
                    </a:lnTo>
                    <a:cubicBezTo>
                      <a:pt x="11507" y="11093"/>
                      <a:pt x="11296" y="11238"/>
                      <a:pt x="11045" y="11238"/>
                    </a:cubicBezTo>
                    <a:cubicBezTo>
                      <a:pt x="10943" y="11238"/>
                      <a:pt x="10834" y="11214"/>
                      <a:pt x="10720" y="11169"/>
                    </a:cubicBezTo>
                    <a:cubicBezTo>
                      <a:pt x="10892" y="10667"/>
                      <a:pt x="11328" y="10944"/>
                      <a:pt x="10998" y="10284"/>
                    </a:cubicBezTo>
                    <a:lnTo>
                      <a:pt x="10998" y="10284"/>
                    </a:lnTo>
                    <a:cubicBezTo>
                      <a:pt x="11028" y="10287"/>
                      <a:pt x="11057" y="10289"/>
                      <a:pt x="11086" y="10289"/>
                    </a:cubicBezTo>
                    <a:cubicBezTo>
                      <a:pt x="11312" y="10289"/>
                      <a:pt x="11486" y="10200"/>
                      <a:pt x="11603" y="10200"/>
                    </a:cubicBezTo>
                    <a:close/>
                    <a:moveTo>
                      <a:pt x="62986" y="9901"/>
                    </a:moveTo>
                    <a:cubicBezTo>
                      <a:pt x="62986" y="10390"/>
                      <a:pt x="62378" y="10231"/>
                      <a:pt x="62378" y="10773"/>
                    </a:cubicBezTo>
                    <a:cubicBezTo>
                      <a:pt x="62137" y="10680"/>
                      <a:pt x="61967" y="10642"/>
                      <a:pt x="61844" y="10642"/>
                    </a:cubicBezTo>
                    <a:cubicBezTo>
                      <a:pt x="61339" y="10642"/>
                      <a:pt x="61626" y="11276"/>
                      <a:pt x="60954" y="11276"/>
                    </a:cubicBezTo>
                    <a:cubicBezTo>
                      <a:pt x="60932" y="11276"/>
                      <a:pt x="60910" y="11276"/>
                      <a:pt x="60887" y="11274"/>
                    </a:cubicBezTo>
                    <a:cubicBezTo>
                      <a:pt x="60887" y="11169"/>
                      <a:pt x="61217" y="10614"/>
                      <a:pt x="60834" y="10614"/>
                    </a:cubicBezTo>
                    <a:lnTo>
                      <a:pt x="60557" y="10614"/>
                    </a:lnTo>
                    <a:cubicBezTo>
                      <a:pt x="60887" y="9901"/>
                      <a:pt x="62273" y="10231"/>
                      <a:pt x="62986" y="9901"/>
                    </a:cubicBezTo>
                    <a:close/>
                    <a:moveTo>
                      <a:pt x="9466" y="9954"/>
                    </a:moveTo>
                    <a:lnTo>
                      <a:pt x="9466" y="9954"/>
                    </a:lnTo>
                    <a:cubicBezTo>
                      <a:pt x="9551" y="10039"/>
                      <a:pt x="9635" y="10132"/>
                      <a:pt x="9781" y="10132"/>
                    </a:cubicBezTo>
                    <a:cubicBezTo>
                      <a:pt x="9817" y="10132"/>
                      <a:pt x="9857" y="10126"/>
                      <a:pt x="9902" y="10113"/>
                    </a:cubicBezTo>
                    <a:lnTo>
                      <a:pt x="9902" y="10113"/>
                    </a:lnTo>
                    <a:cubicBezTo>
                      <a:pt x="9625" y="11103"/>
                      <a:pt x="10668" y="10562"/>
                      <a:pt x="10562" y="11327"/>
                    </a:cubicBezTo>
                    <a:cubicBezTo>
                      <a:pt x="10344" y="11248"/>
                      <a:pt x="10219" y="11208"/>
                      <a:pt x="10093" y="11208"/>
                    </a:cubicBezTo>
                    <a:cubicBezTo>
                      <a:pt x="9968" y="11208"/>
                      <a:pt x="9843" y="11248"/>
                      <a:pt x="9625" y="11327"/>
                    </a:cubicBezTo>
                    <a:cubicBezTo>
                      <a:pt x="9678" y="10720"/>
                      <a:pt x="9572" y="10390"/>
                      <a:pt x="9466" y="9954"/>
                    </a:cubicBezTo>
                    <a:close/>
                    <a:moveTo>
                      <a:pt x="28992" y="10509"/>
                    </a:moveTo>
                    <a:cubicBezTo>
                      <a:pt x="29226" y="10643"/>
                      <a:pt x="29338" y="10862"/>
                      <a:pt x="29703" y="10862"/>
                    </a:cubicBezTo>
                    <a:cubicBezTo>
                      <a:pt x="29769" y="10862"/>
                      <a:pt x="29844" y="10855"/>
                      <a:pt x="29929" y="10839"/>
                    </a:cubicBezTo>
                    <a:lnTo>
                      <a:pt x="29929" y="10839"/>
                    </a:lnTo>
                    <a:cubicBezTo>
                      <a:pt x="30034" y="11083"/>
                      <a:pt x="29813" y="11205"/>
                      <a:pt x="29594" y="11205"/>
                    </a:cubicBezTo>
                    <a:cubicBezTo>
                      <a:pt x="29374" y="11205"/>
                      <a:pt x="29157" y="11083"/>
                      <a:pt x="29269" y="10839"/>
                    </a:cubicBezTo>
                    <a:lnTo>
                      <a:pt x="29269" y="10839"/>
                    </a:lnTo>
                    <a:cubicBezTo>
                      <a:pt x="29097" y="10892"/>
                      <a:pt x="29150" y="11169"/>
                      <a:pt x="29150" y="11327"/>
                    </a:cubicBezTo>
                    <a:lnTo>
                      <a:pt x="28490" y="11327"/>
                    </a:lnTo>
                    <a:cubicBezTo>
                      <a:pt x="28820" y="10892"/>
                      <a:pt x="28939" y="10997"/>
                      <a:pt x="28992" y="10509"/>
                    </a:cubicBezTo>
                    <a:close/>
                    <a:moveTo>
                      <a:pt x="55031" y="11101"/>
                    </a:moveTo>
                    <a:cubicBezTo>
                      <a:pt x="55306" y="11101"/>
                      <a:pt x="55564" y="11210"/>
                      <a:pt x="55448" y="11499"/>
                    </a:cubicBezTo>
                    <a:cubicBezTo>
                      <a:pt x="55378" y="11516"/>
                      <a:pt x="55316" y="11523"/>
                      <a:pt x="55260" y="11523"/>
                    </a:cubicBezTo>
                    <a:cubicBezTo>
                      <a:pt x="54967" y="11523"/>
                      <a:pt x="54832" y="11327"/>
                      <a:pt x="54510" y="11327"/>
                    </a:cubicBezTo>
                    <a:cubicBezTo>
                      <a:pt x="54510" y="11194"/>
                      <a:pt x="54778" y="11101"/>
                      <a:pt x="55031" y="11101"/>
                    </a:cubicBezTo>
                    <a:close/>
                    <a:moveTo>
                      <a:pt x="59025" y="10944"/>
                    </a:moveTo>
                    <a:cubicBezTo>
                      <a:pt x="58972" y="11169"/>
                      <a:pt x="59025" y="11274"/>
                      <a:pt x="59184" y="11274"/>
                    </a:cubicBezTo>
                    <a:cubicBezTo>
                      <a:pt x="59165" y="11475"/>
                      <a:pt x="59029" y="11560"/>
                      <a:pt x="58867" y="11560"/>
                    </a:cubicBezTo>
                    <a:cubicBezTo>
                      <a:pt x="58581" y="11560"/>
                      <a:pt x="58213" y="11298"/>
                      <a:pt x="58246" y="10944"/>
                    </a:cubicBezTo>
                    <a:close/>
                    <a:moveTo>
                      <a:pt x="52321" y="10816"/>
                    </a:moveTo>
                    <a:cubicBezTo>
                      <a:pt x="52366" y="10816"/>
                      <a:pt x="52418" y="10822"/>
                      <a:pt x="52477" y="10839"/>
                    </a:cubicBezTo>
                    <a:cubicBezTo>
                      <a:pt x="52807" y="10944"/>
                      <a:pt x="52424" y="10997"/>
                      <a:pt x="52200" y="10997"/>
                    </a:cubicBezTo>
                    <a:cubicBezTo>
                      <a:pt x="51870" y="11050"/>
                      <a:pt x="51870" y="11433"/>
                      <a:pt x="51764" y="11657"/>
                    </a:cubicBezTo>
                    <a:cubicBezTo>
                      <a:pt x="51487" y="11552"/>
                      <a:pt x="51764" y="11433"/>
                      <a:pt x="51593" y="10997"/>
                    </a:cubicBezTo>
                    <a:lnTo>
                      <a:pt x="51593" y="10997"/>
                    </a:lnTo>
                    <a:cubicBezTo>
                      <a:pt x="51648" y="11010"/>
                      <a:pt x="51697" y="11016"/>
                      <a:pt x="51740" y="11016"/>
                    </a:cubicBezTo>
                    <a:cubicBezTo>
                      <a:pt x="52000" y="11016"/>
                      <a:pt x="52074" y="10816"/>
                      <a:pt x="52321" y="10816"/>
                    </a:cubicBezTo>
                    <a:close/>
                    <a:moveTo>
                      <a:pt x="9017" y="10337"/>
                    </a:moveTo>
                    <a:cubicBezTo>
                      <a:pt x="8806" y="10562"/>
                      <a:pt x="8912" y="10839"/>
                      <a:pt x="9295" y="10839"/>
                    </a:cubicBezTo>
                    <a:cubicBezTo>
                      <a:pt x="8912" y="11169"/>
                      <a:pt x="7922" y="10892"/>
                      <a:pt x="7922" y="11657"/>
                    </a:cubicBezTo>
                    <a:cubicBezTo>
                      <a:pt x="7906" y="11660"/>
                      <a:pt x="7892" y="11661"/>
                      <a:pt x="7879" y="11661"/>
                    </a:cubicBezTo>
                    <a:cubicBezTo>
                      <a:pt x="7605" y="11661"/>
                      <a:pt x="7738" y="11169"/>
                      <a:pt x="7486" y="11169"/>
                    </a:cubicBezTo>
                    <a:cubicBezTo>
                      <a:pt x="7486" y="11064"/>
                      <a:pt x="7544" y="11020"/>
                      <a:pt x="7605" y="11020"/>
                    </a:cubicBezTo>
                    <a:cubicBezTo>
                      <a:pt x="7675" y="11020"/>
                      <a:pt x="7750" y="11077"/>
                      <a:pt x="7750" y="11169"/>
                    </a:cubicBezTo>
                    <a:cubicBezTo>
                      <a:pt x="7869" y="10773"/>
                      <a:pt x="8582" y="10997"/>
                      <a:pt x="8357" y="10337"/>
                    </a:cubicBezTo>
                    <a:close/>
                    <a:moveTo>
                      <a:pt x="42682" y="7367"/>
                    </a:moveTo>
                    <a:cubicBezTo>
                      <a:pt x="43843" y="7974"/>
                      <a:pt x="45599" y="7921"/>
                      <a:pt x="46589" y="8687"/>
                    </a:cubicBezTo>
                    <a:cubicBezTo>
                      <a:pt x="46334" y="8559"/>
                      <a:pt x="46048" y="8517"/>
                      <a:pt x="45749" y="8517"/>
                    </a:cubicBezTo>
                    <a:cubicBezTo>
                      <a:pt x="45152" y="8517"/>
                      <a:pt x="44503" y="8687"/>
                      <a:pt x="43949" y="8687"/>
                    </a:cubicBezTo>
                    <a:cubicBezTo>
                      <a:pt x="43949" y="8528"/>
                      <a:pt x="44226" y="8581"/>
                      <a:pt x="44385" y="8528"/>
                    </a:cubicBezTo>
                    <a:cubicBezTo>
                      <a:pt x="44167" y="8334"/>
                      <a:pt x="43966" y="8260"/>
                      <a:pt x="43776" y="8260"/>
                    </a:cubicBezTo>
                    <a:cubicBezTo>
                      <a:pt x="43145" y="8260"/>
                      <a:pt x="42638" y="9083"/>
                      <a:pt x="42087" y="9083"/>
                    </a:cubicBezTo>
                    <a:cubicBezTo>
                      <a:pt x="42048" y="9083"/>
                      <a:pt x="42008" y="9079"/>
                      <a:pt x="41969" y="9070"/>
                    </a:cubicBezTo>
                    <a:cubicBezTo>
                      <a:pt x="41916" y="8462"/>
                      <a:pt x="42629" y="8687"/>
                      <a:pt x="42853" y="8410"/>
                    </a:cubicBezTo>
                    <a:cubicBezTo>
                      <a:pt x="42682" y="7802"/>
                      <a:pt x="42906" y="8027"/>
                      <a:pt x="42246" y="7868"/>
                    </a:cubicBezTo>
                    <a:lnTo>
                      <a:pt x="42246" y="7868"/>
                    </a:lnTo>
                    <a:cubicBezTo>
                      <a:pt x="42299" y="8027"/>
                      <a:pt x="42352" y="8198"/>
                      <a:pt x="42523" y="8251"/>
                    </a:cubicBezTo>
                    <a:cubicBezTo>
                      <a:pt x="42800" y="8251"/>
                      <a:pt x="41203" y="8251"/>
                      <a:pt x="41480" y="8911"/>
                    </a:cubicBezTo>
                    <a:cubicBezTo>
                      <a:pt x="41454" y="8985"/>
                      <a:pt x="41402" y="9015"/>
                      <a:pt x="41336" y="9015"/>
                    </a:cubicBezTo>
                    <a:cubicBezTo>
                      <a:pt x="41109" y="9015"/>
                      <a:pt x="40707" y="8663"/>
                      <a:pt x="40543" y="8581"/>
                    </a:cubicBezTo>
                    <a:cubicBezTo>
                      <a:pt x="40424" y="8581"/>
                      <a:pt x="40371" y="8740"/>
                      <a:pt x="40213" y="8740"/>
                    </a:cubicBezTo>
                    <a:cubicBezTo>
                      <a:pt x="40424" y="9347"/>
                      <a:pt x="41639" y="9347"/>
                      <a:pt x="41309" y="9400"/>
                    </a:cubicBezTo>
                    <a:cubicBezTo>
                      <a:pt x="41934" y="9568"/>
                      <a:pt x="41373" y="9827"/>
                      <a:pt x="40657" y="9827"/>
                    </a:cubicBezTo>
                    <a:cubicBezTo>
                      <a:pt x="40421" y="9827"/>
                      <a:pt x="40168" y="9799"/>
                      <a:pt x="39936" y="9730"/>
                    </a:cubicBezTo>
                    <a:lnTo>
                      <a:pt x="39936" y="9730"/>
                    </a:lnTo>
                    <a:cubicBezTo>
                      <a:pt x="39988" y="10060"/>
                      <a:pt x="40490" y="9849"/>
                      <a:pt x="40596" y="10060"/>
                    </a:cubicBezTo>
                    <a:cubicBezTo>
                      <a:pt x="40385" y="10320"/>
                      <a:pt x="40419" y="10779"/>
                      <a:pt x="40019" y="10779"/>
                    </a:cubicBezTo>
                    <a:cubicBezTo>
                      <a:pt x="39993" y="10779"/>
                      <a:pt x="39965" y="10777"/>
                      <a:pt x="39936" y="10773"/>
                    </a:cubicBezTo>
                    <a:lnTo>
                      <a:pt x="39936" y="10773"/>
                    </a:lnTo>
                    <a:lnTo>
                      <a:pt x="40424" y="11274"/>
                    </a:lnTo>
                    <a:cubicBezTo>
                      <a:pt x="40238" y="11490"/>
                      <a:pt x="40053" y="11554"/>
                      <a:pt x="39873" y="11554"/>
                    </a:cubicBezTo>
                    <a:cubicBezTo>
                      <a:pt x="39611" y="11554"/>
                      <a:pt x="39362" y="11418"/>
                      <a:pt x="39146" y="11418"/>
                    </a:cubicBezTo>
                    <a:cubicBezTo>
                      <a:pt x="38983" y="11418"/>
                      <a:pt x="38839" y="11494"/>
                      <a:pt x="38721" y="11763"/>
                    </a:cubicBezTo>
                    <a:cubicBezTo>
                      <a:pt x="38431" y="11670"/>
                      <a:pt x="38651" y="11066"/>
                      <a:pt x="39050" y="11066"/>
                    </a:cubicBezTo>
                    <a:cubicBezTo>
                      <a:pt x="39105" y="11066"/>
                      <a:pt x="39162" y="11077"/>
                      <a:pt x="39223" y="11103"/>
                    </a:cubicBezTo>
                    <a:cubicBezTo>
                      <a:pt x="39088" y="10843"/>
                      <a:pt x="38789" y="10755"/>
                      <a:pt x="38424" y="10755"/>
                    </a:cubicBezTo>
                    <a:cubicBezTo>
                      <a:pt x="38325" y="10755"/>
                      <a:pt x="38221" y="10761"/>
                      <a:pt x="38114" y="10773"/>
                    </a:cubicBezTo>
                    <a:cubicBezTo>
                      <a:pt x="38233" y="10337"/>
                      <a:pt x="39104" y="10720"/>
                      <a:pt x="38998" y="10113"/>
                    </a:cubicBezTo>
                    <a:cubicBezTo>
                      <a:pt x="38893" y="9901"/>
                      <a:pt x="38510" y="10179"/>
                      <a:pt x="38233" y="9783"/>
                    </a:cubicBezTo>
                    <a:cubicBezTo>
                      <a:pt x="37857" y="9838"/>
                      <a:pt x="37722" y="10152"/>
                      <a:pt x="37300" y="10152"/>
                    </a:cubicBezTo>
                    <a:cubicBezTo>
                      <a:pt x="37218" y="10152"/>
                      <a:pt x="37125" y="10141"/>
                      <a:pt x="37018" y="10113"/>
                    </a:cubicBezTo>
                    <a:cubicBezTo>
                      <a:pt x="37071" y="9571"/>
                      <a:pt x="36688" y="9571"/>
                      <a:pt x="37018" y="9294"/>
                    </a:cubicBezTo>
                    <a:lnTo>
                      <a:pt x="37018" y="9294"/>
                    </a:lnTo>
                    <a:cubicBezTo>
                      <a:pt x="37190" y="9400"/>
                      <a:pt x="36965" y="9624"/>
                      <a:pt x="37295" y="9954"/>
                    </a:cubicBezTo>
                    <a:cubicBezTo>
                      <a:pt x="37194" y="9563"/>
                      <a:pt x="37964" y="9288"/>
                      <a:pt x="38643" y="9288"/>
                    </a:cubicBezTo>
                    <a:cubicBezTo>
                      <a:pt x="39111" y="9288"/>
                      <a:pt x="39536" y="9418"/>
                      <a:pt x="39606" y="9730"/>
                    </a:cubicBezTo>
                    <a:cubicBezTo>
                      <a:pt x="39921" y="9730"/>
                      <a:pt x="40048" y="9542"/>
                      <a:pt x="40334" y="9542"/>
                    </a:cubicBezTo>
                    <a:cubicBezTo>
                      <a:pt x="40395" y="9542"/>
                      <a:pt x="40464" y="9550"/>
                      <a:pt x="40543" y="9571"/>
                    </a:cubicBezTo>
                    <a:cubicBezTo>
                      <a:pt x="40596" y="8964"/>
                      <a:pt x="39988" y="9070"/>
                      <a:pt x="39606" y="8911"/>
                    </a:cubicBezTo>
                    <a:cubicBezTo>
                      <a:pt x="39606" y="8740"/>
                      <a:pt x="39606" y="8634"/>
                      <a:pt x="39658" y="8528"/>
                    </a:cubicBezTo>
                    <a:lnTo>
                      <a:pt x="39658" y="8528"/>
                    </a:lnTo>
                    <a:cubicBezTo>
                      <a:pt x="39467" y="8604"/>
                      <a:pt x="39271" y="8637"/>
                      <a:pt x="39070" y="8637"/>
                    </a:cubicBezTo>
                    <a:cubicBezTo>
                      <a:pt x="38120" y="8637"/>
                      <a:pt x="37074" y="7907"/>
                      <a:pt x="36028" y="7591"/>
                    </a:cubicBezTo>
                    <a:cubicBezTo>
                      <a:pt x="35803" y="7448"/>
                      <a:pt x="36059" y="7421"/>
                      <a:pt x="36405" y="7421"/>
                    </a:cubicBezTo>
                    <a:cubicBezTo>
                      <a:pt x="36617" y="7421"/>
                      <a:pt x="36864" y="7431"/>
                      <a:pt x="37053" y="7431"/>
                    </a:cubicBezTo>
                    <a:cubicBezTo>
                      <a:pt x="37155" y="7431"/>
                      <a:pt x="37240" y="7428"/>
                      <a:pt x="37295" y="7420"/>
                    </a:cubicBezTo>
                    <a:lnTo>
                      <a:pt x="37295" y="7420"/>
                    </a:lnTo>
                    <a:cubicBezTo>
                      <a:pt x="37190" y="7750"/>
                      <a:pt x="37401" y="7868"/>
                      <a:pt x="37454" y="8080"/>
                    </a:cubicBezTo>
                    <a:cubicBezTo>
                      <a:pt x="37496" y="8046"/>
                      <a:pt x="37713" y="7897"/>
                      <a:pt x="37877" y="7897"/>
                    </a:cubicBezTo>
                    <a:cubicBezTo>
                      <a:pt x="37968" y="7897"/>
                      <a:pt x="38042" y="7943"/>
                      <a:pt x="38061" y="8080"/>
                    </a:cubicBezTo>
                    <a:cubicBezTo>
                      <a:pt x="38233" y="8027"/>
                      <a:pt x="38114" y="7921"/>
                      <a:pt x="38061" y="7921"/>
                    </a:cubicBezTo>
                    <a:cubicBezTo>
                      <a:pt x="38115" y="7789"/>
                      <a:pt x="38171" y="7738"/>
                      <a:pt x="38230" y="7738"/>
                    </a:cubicBezTo>
                    <a:cubicBezTo>
                      <a:pt x="38418" y="7738"/>
                      <a:pt x="38629" y="8251"/>
                      <a:pt x="38840" y="8251"/>
                    </a:cubicBezTo>
                    <a:cubicBezTo>
                      <a:pt x="39223" y="8198"/>
                      <a:pt x="39658" y="8132"/>
                      <a:pt x="39936" y="7921"/>
                    </a:cubicBezTo>
                    <a:cubicBezTo>
                      <a:pt x="40211" y="8149"/>
                      <a:pt x="40482" y="8236"/>
                      <a:pt x="40747" y="8236"/>
                    </a:cubicBezTo>
                    <a:cubicBezTo>
                      <a:pt x="41437" y="8236"/>
                      <a:pt x="42091" y="7643"/>
                      <a:pt x="42682" y="7367"/>
                    </a:cubicBezTo>
                    <a:close/>
                    <a:moveTo>
                      <a:pt x="59461" y="10944"/>
                    </a:moveTo>
                    <a:lnTo>
                      <a:pt x="59461" y="10944"/>
                    </a:lnTo>
                    <a:cubicBezTo>
                      <a:pt x="59738" y="11103"/>
                      <a:pt x="60293" y="10944"/>
                      <a:pt x="60227" y="11433"/>
                    </a:cubicBezTo>
                    <a:cubicBezTo>
                      <a:pt x="60075" y="11357"/>
                      <a:pt x="59963" y="11326"/>
                      <a:pt x="59876" y="11326"/>
                    </a:cubicBezTo>
                    <a:cubicBezTo>
                      <a:pt x="59490" y="11326"/>
                      <a:pt x="59610" y="11942"/>
                      <a:pt x="58981" y="11942"/>
                    </a:cubicBezTo>
                    <a:cubicBezTo>
                      <a:pt x="58942" y="11942"/>
                      <a:pt x="58899" y="11940"/>
                      <a:pt x="58854" y="11934"/>
                    </a:cubicBezTo>
                    <a:cubicBezTo>
                      <a:pt x="59184" y="11499"/>
                      <a:pt x="59514" y="11499"/>
                      <a:pt x="59461" y="10944"/>
                    </a:cubicBezTo>
                    <a:close/>
                    <a:moveTo>
                      <a:pt x="12265" y="10773"/>
                    </a:moveTo>
                    <a:lnTo>
                      <a:pt x="12265" y="10773"/>
                    </a:lnTo>
                    <a:cubicBezTo>
                      <a:pt x="12476" y="10835"/>
                      <a:pt x="12628" y="12003"/>
                      <a:pt x="12198" y="12003"/>
                    </a:cubicBezTo>
                    <a:cubicBezTo>
                      <a:pt x="12170" y="12003"/>
                      <a:pt x="12140" y="11998"/>
                      <a:pt x="12107" y="11987"/>
                    </a:cubicBezTo>
                    <a:cubicBezTo>
                      <a:pt x="11777" y="11604"/>
                      <a:pt x="12371" y="11433"/>
                      <a:pt x="12265" y="10773"/>
                    </a:cubicBezTo>
                    <a:close/>
                    <a:moveTo>
                      <a:pt x="46653" y="10196"/>
                    </a:moveTo>
                    <a:cubicBezTo>
                      <a:pt x="47079" y="10196"/>
                      <a:pt x="47577" y="10458"/>
                      <a:pt x="47685" y="10720"/>
                    </a:cubicBezTo>
                    <a:cubicBezTo>
                      <a:pt x="46761" y="11552"/>
                      <a:pt x="48847" y="11657"/>
                      <a:pt x="49890" y="11882"/>
                    </a:cubicBezTo>
                    <a:cubicBezTo>
                      <a:pt x="49671" y="11983"/>
                      <a:pt x="49434" y="12020"/>
                      <a:pt x="49189" y="12020"/>
                    </a:cubicBezTo>
                    <a:cubicBezTo>
                      <a:pt x="48580" y="12020"/>
                      <a:pt x="47916" y="11796"/>
                      <a:pt x="47341" y="11796"/>
                    </a:cubicBezTo>
                    <a:cubicBezTo>
                      <a:pt x="47154" y="11796"/>
                      <a:pt x="46977" y="11820"/>
                      <a:pt x="46814" y="11882"/>
                    </a:cubicBezTo>
                    <a:cubicBezTo>
                      <a:pt x="47579" y="10997"/>
                      <a:pt x="46484" y="10562"/>
                      <a:pt x="46154" y="10390"/>
                    </a:cubicBezTo>
                    <a:cubicBezTo>
                      <a:pt x="46275" y="10252"/>
                      <a:pt x="46456" y="10196"/>
                      <a:pt x="46653" y="10196"/>
                    </a:cubicBezTo>
                    <a:close/>
                    <a:moveTo>
                      <a:pt x="38114" y="11433"/>
                    </a:moveTo>
                    <a:cubicBezTo>
                      <a:pt x="37850" y="11934"/>
                      <a:pt x="37190" y="11987"/>
                      <a:pt x="36582" y="12093"/>
                    </a:cubicBezTo>
                    <a:cubicBezTo>
                      <a:pt x="36635" y="11380"/>
                      <a:pt x="37454" y="11552"/>
                      <a:pt x="38114" y="11433"/>
                    </a:cubicBezTo>
                    <a:close/>
                    <a:moveTo>
                      <a:pt x="34549" y="11657"/>
                    </a:moveTo>
                    <a:lnTo>
                      <a:pt x="34549" y="11657"/>
                    </a:lnTo>
                    <a:cubicBezTo>
                      <a:pt x="35091" y="11829"/>
                      <a:pt x="34101" y="11710"/>
                      <a:pt x="34431" y="12159"/>
                    </a:cubicBezTo>
                    <a:cubicBezTo>
                      <a:pt x="34377" y="12172"/>
                      <a:pt x="34330" y="12178"/>
                      <a:pt x="34288" y="12178"/>
                    </a:cubicBezTo>
                    <a:cubicBezTo>
                      <a:pt x="34031" y="12178"/>
                      <a:pt x="33964" y="11969"/>
                      <a:pt x="33738" y="11969"/>
                    </a:cubicBezTo>
                    <a:cubicBezTo>
                      <a:pt x="33701" y="11969"/>
                      <a:pt x="33659" y="11974"/>
                      <a:pt x="33612" y="11987"/>
                    </a:cubicBezTo>
                    <a:cubicBezTo>
                      <a:pt x="33657" y="11826"/>
                      <a:pt x="33809" y="11801"/>
                      <a:pt x="33980" y="11801"/>
                    </a:cubicBezTo>
                    <a:cubicBezTo>
                      <a:pt x="34057" y="11801"/>
                      <a:pt x="34139" y="11806"/>
                      <a:pt x="34215" y="11806"/>
                    </a:cubicBezTo>
                    <a:cubicBezTo>
                      <a:pt x="34369" y="11806"/>
                      <a:pt x="34504" y="11785"/>
                      <a:pt x="34549" y="11657"/>
                    </a:cubicBezTo>
                    <a:close/>
                    <a:moveTo>
                      <a:pt x="31790" y="11499"/>
                    </a:moveTo>
                    <a:cubicBezTo>
                      <a:pt x="32345" y="11829"/>
                      <a:pt x="31460" y="12040"/>
                      <a:pt x="31460" y="12317"/>
                    </a:cubicBezTo>
                    <a:cubicBezTo>
                      <a:pt x="31315" y="12221"/>
                      <a:pt x="31303" y="11981"/>
                      <a:pt x="31090" y="11981"/>
                    </a:cubicBezTo>
                    <a:cubicBezTo>
                      <a:pt x="31070" y="11981"/>
                      <a:pt x="31048" y="11983"/>
                      <a:pt x="31025" y="11987"/>
                    </a:cubicBezTo>
                    <a:cubicBezTo>
                      <a:pt x="31077" y="11604"/>
                      <a:pt x="31843" y="11987"/>
                      <a:pt x="31790" y="11499"/>
                    </a:cubicBezTo>
                    <a:close/>
                    <a:moveTo>
                      <a:pt x="41162" y="11195"/>
                    </a:moveTo>
                    <a:cubicBezTo>
                      <a:pt x="41582" y="11195"/>
                      <a:pt x="41968" y="11844"/>
                      <a:pt x="42291" y="11844"/>
                    </a:cubicBezTo>
                    <a:cubicBezTo>
                      <a:pt x="42353" y="11844"/>
                      <a:pt x="42413" y="11820"/>
                      <a:pt x="42470" y="11763"/>
                    </a:cubicBezTo>
                    <a:cubicBezTo>
                      <a:pt x="42484" y="11761"/>
                      <a:pt x="42497" y="11760"/>
                      <a:pt x="42508" y="11760"/>
                    </a:cubicBezTo>
                    <a:cubicBezTo>
                      <a:pt x="42778" y="11760"/>
                      <a:pt x="42528" y="12329"/>
                      <a:pt x="42629" y="12595"/>
                    </a:cubicBezTo>
                    <a:lnTo>
                      <a:pt x="41533" y="12595"/>
                    </a:lnTo>
                    <a:cubicBezTo>
                      <a:pt x="41603" y="12247"/>
                      <a:pt x="41621" y="12131"/>
                      <a:pt x="41593" y="12131"/>
                    </a:cubicBezTo>
                    <a:cubicBezTo>
                      <a:pt x="41536" y="12131"/>
                      <a:pt x="41295" y="12595"/>
                      <a:pt x="40926" y="12595"/>
                    </a:cubicBezTo>
                    <a:cubicBezTo>
                      <a:pt x="40979" y="12317"/>
                      <a:pt x="40754" y="12317"/>
                      <a:pt x="40754" y="12093"/>
                    </a:cubicBezTo>
                    <a:cubicBezTo>
                      <a:pt x="40550" y="12212"/>
                      <a:pt x="40238" y="12347"/>
                      <a:pt x="39957" y="12347"/>
                    </a:cubicBezTo>
                    <a:cubicBezTo>
                      <a:pt x="39709" y="12347"/>
                      <a:pt x="39486" y="12243"/>
                      <a:pt x="39381" y="11934"/>
                    </a:cubicBezTo>
                    <a:cubicBezTo>
                      <a:pt x="39396" y="11932"/>
                      <a:pt x="39414" y="11930"/>
                      <a:pt x="39435" y="11930"/>
                    </a:cubicBezTo>
                    <a:cubicBezTo>
                      <a:pt x="39607" y="11930"/>
                      <a:pt x="39963" y="12015"/>
                      <a:pt x="40268" y="12015"/>
                    </a:cubicBezTo>
                    <a:cubicBezTo>
                      <a:pt x="40615" y="12015"/>
                      <a:pt x="40894" y="11905"/>
                      <a:pt x="40754" y="11433"/>
                    </a:cubicBezTo>
                    <a:cubicBezTo>
                      <a:pt x="40893" y="11261"/>
                      <a:pt x="41029" y="11195"/>
                      <a:pt x="41162" y="11195"/>
                    </a:cubicBezTo>
                    <a:close/>
                    <a:moveTo>
                      <a:pt x="30523" y="11657"/>
                    </a:moveTo>
                    <a:lnTo>
                      <a:pt x="30523" y="11657"/>
                    </a:lnTo>
                    <a:cubicBezTo>
                      <a:pt x="30800" y="12423"/>
                      <a:pt x="30087" y="12212"/>
                      <a:pt x="30259" y="12819"/>
                    </a:cubicBezTo>
                    <a:lnTo>
                      <a:pt x="29652" y="12872"/>
                    </a:lnTo>
                    <a:cubicBezTo>
                      <a:pt x="29480" y="12370"/>
                      <a:pt x="29929" y="12489"/>
                      <a:pt x="29929" y="12159"/>
                    </a:cubicBezTo>
                    <a:cubicBezTo>
                      <a:pt x="29838" y="12128"/>
                      <a:pt x="29763" y="12117"/>
                      <a:pt x="29699" y="12117"/>
                    </a:cubicBezTo>
                    <a:cubicBezTo>
                      <a:pt x="29535" y="12117"/>
                      <a:pt x="29435" y="12188"/>
                      <a:pt x="29291" y="12188"/>
                    </a:cubicBezTo>
                    <a:cubicBezTo>
                      <a:pt x="29178" y="12188"/>
                      <a:pt x="29038" y="12144"/>
                      <a:pt x="28820" y="11987"/>
                    </a:cubicBezTo>
                    <a:cubicBezTo>
                      <a:pt x="29374" y="11604"/>
                      <a:pt x="29652" y="11829"/>
                      <a:pt x="30523" y="11657"/>
                    </a:cubicBezTo>
                    <a:close/>
                    <a:moveTo>
                      <a:pt x="23873" y="8899"/>
                    </a:moveTo>
                    <a:cubicBezTo>
                      <a:pt x="24061" y="8899"/>
                      <a:pt x="24291" y="8932"/>
                      <a:pt x="24582" y="9017"/>
                    </a:cubicBezTo>
                    <a:cubicBezTo>
                      <a:pt x="24371" y="9519"/>
                      <a:pt x="24807" y="9730"/>
                      <a:pt x="24477" y="10179"/>
                    </a:cubicBezTo>
                    <a:cubicBezTo>
                      <a:pt x="24224" y="10119"/>
                      <a:pt x="24114" y="9894"/>
                      <a:pt x="23808" y="9894"/>
                    </a:cubicBezTo>
                    <a:cubicBezTo>
                      <a:pt x="23777" y="9894"/>
                      <a:pt x="23745" y="9897"/>
                      <a:pt x="23711" y="9901"/>
                    </a:cubicBezTo>
                    <a:cubicBezTo>
                      <a:pt x="23539" y="9954"/>
                      <a:pt x="23434" y="10007"/>
                      <a:pt x="23381" y="10231"/>
                    </a:cubicBezTo>
                    <a:cubicBezTo>
                      <a:pt x="23491" y="10472"/>
                      <a:pt x="23625" y="10530"/>
                      <a:pt x="23782" y="10530"/>
                    </a:cubicBezTo>
                    <a:cubicBezTo>
                      <a:pt x="23930" y="10530"/>
                      <a:pt x="24099" y="10478"/>
                      <a:pt x="24285" y="10478"/>
                    </a:cubicBezTo>
                    <a:cubicBezTo>
                      <a:pt x="24399" y="10478"/>
                      <a:pt x="24521" y="10498"/>
                      <a:pt x="24648" y="10562"/>
                    </a:cubicBezTo>
                    <a:cubicBezTo>
                      <a:pt x="24582" y="10773"/>
                      <a:pt x="24147" y="10667"/>
                      <a:pt x="24318" y="11222"/>
                    </a:cubicBezTo>
                    <a:cubicBezTo>
                      <a:pt x="23838" y="11031"/>
                      <a:pt x="23745" y="10840"/>
                      <a:pt x="23679" y="10840"/>
                    </a:cubicBezTo>
                    <a:cubicBezTo>
                      <a:pt x="23630" y="10840"/>
                      <a:pt x="23595" y="10943"/>
                      <a:pt x="23434" y="11222"/>
                    </a:cubicBezTo>
                    <a:cubicBezTo>
                      <a:pt x="23570" y="11545"/>
                      <a:pt x="23969" y="11590"/>
                      <a:pt x="24360" y="11590"/>
                    </a:cubicBezTo>
                    <a:cubicBezTo>
                      <a:pt x="24507" y="11590"/>
                      <a:pt x="24652" y="11583"/>
                      <a:pt x="24782" y="11583"/>
                    </a:cubicBezTo>
                    <a:cubicBezTo>
                      <a:pt x="25011" y="11583"/>
                      <a:pt x="25191" y="11603"/>
                      <a:pt x="25242" y="11710"/>
                    </a:cubicBezTo>
                    <a:cubicBezTo>
                      <a:pt x="25663" y="11401"/>
                      <a:pt x="25296" y="10710"/>
                      <a:pt x="24890" y="10710"/>
                    </a:cubicBezTo>
                    <a:cubicBezTo>
                      <a:pt x="24862" y="10710"/>
                      <a:pt x="24834" y="10713"/>
                      <a:pt x="24807" y="10720"/>
                    </a:cubicBezTo>
                    <a:cubicBezTo>
                      <a:pt x="25032" y="10479"/>
                      <a:pt x="25244" y="10395"/>
                      <a:pt x="25463" y="10395"/>
                    </a:cubicBezTo>
                    <a:cubicBezTo>
                      <a:pt x="25968" y="10395"/>
                      <a:pt x="26511" y="10841"/>
                      <a:pt x="27348" y="10841"/>
                    </a:cubicBezTo>
                    <a:cubicBezTo>
                      <a:pt x="27381" y="10841"/>
                      <a:pt x="27414" y="10840"/>
                      <a:pt x="27447" y="10839"/>
                    </a:cubicBezTo>
                    <a:lnTo>
                      <a:pt x="27447" y="10839"/>
                    </a:lnTo>
                    <a:cubicBezTo>
                      <a:pt x="27421" y="11195"/>
                      <a:pt x="27434" y="11291"/>
                      <a:pt x="27501" y="11291"/>
                    </a:cubicBezTo>
                    <a:cubicBezTo>
                      <a:pt x="27569" y="11291"/>
                      <a:pt x="27691" y="11195"/>
                      <a:pt x="27883" y="11169"/>
                    </a:cubicBezTo>
                    <a:lnTo>
                      <a:pt x="27883" y="11169"/>
                    </a:lnTo>
                    <a:cubicBezTo>
                      <a:pt x="28490" y="11380"/>
                      <a:pt x="27447" y="11222"/>
                      <a:pt x="27619" y="11499"/>
                    </a:cubicBezTo>
                    <a:cubicBezTo>
                      <a:pt x="28107" y="11657"/>
                      <a:pt x="29150" y="11710"/>
                      <a:pt x="27777" y="12040"/>
                    </a:cubicBezTo>
                    <a:cubicBezTo>
                      <a:pt x="27553" y="11987"/>
                      <a:pt x="27500" y="11710"/>
                      <a:pt x="27289" y="11710"/>
                    </a:cubicBezTo>
                    <a:cubicBezTo>
                      <a:pt x="26848" y="12197"/>
                      <a:pt x="26332" y="12335"/>
                      <a:pt x="25819" y="12335"/>
                    </a:cubicBezTo>
                    <a:cubicBezTo>
                      <a:pt x="25153" y="12335"/>
                      <a:pt x="24493" y="12104"/>
                      <a:pt x="24008" y="12104"/>
                    </a:cubicBezTo>
                    <a:cubicBezTo>
                      <a:pt x="23600" y="12104"/>
                      <a:pt x="23317" y="12268"/>
                      <a:pt x="23262" y="12872"/>
                    </a:cubicBezTo>
                    <a:cubicBezTo>
                      <a:pt x="23242" y="12875"/>
                      <a:pt x="23222" y="12877"/>
                      <a:pt x="23202" y="12877"/>
                    </a:cubicBezTo>
                    <a:cubicBezTo>
                      <a:pt x="22764" y="12877"/>
                      <a:pt x="22219" y="12090"/>
                      <a:pt x="21355" y="12090"/>
                    </a:cubicBezTo>
                    <a:cubicBezTo>
                      <a:pt x="21062" y="12090"/>
                      <a:pt x="20732" y="12181"/>
                      <a:pt x="20358" y="12423"/>
                    </a:cubicBezTo>
                    <a:cubicBezTo>
                      <a:pt x="20358" y="12265"/>
                      <a:pt x="20516" y="12265"/>
                      <a:pt x="20622" y="12265"/>
                    </a:cubicBezTo>
                    <a:cubicBezTo>
                      <a:pt x="20516" y="12093"/>
                      <a:pt x="20516" y="11763"/>
                      <a:pt x="20292" y="11710"/>
                    </a:cubicBezTo>
                    <a:cubicBezTo>
                      <a:pt x="20639" y="11648"/>
                      <a:pt x="20978" y="11626"/>
                      <a:pt x="21328" y="11626"/>
                    </a:cubicBezTo>
                    <a:cubicBezTo>
                      <a:pt x="21869" y="11626"/>
                      <a:pt x="22438" y="11678"/>
                      <a:pt x="23104" y="11710"/>
                    </a:cubicBezTo>
                    <a:cubicBezTo>
                      <a:pt x="23381" y="11710"/>
                      <a:pt x="23209" y="11169"/>
                      <a:pt x="23381" y="11050"/>
                    </a:cubicBezTo>
                    <a:cubicBezTo>
                      <a:pt x="22826" y="10997"/>
                      <a:pt x="23051" y="10113"/>
                      <a:pt x="22443" y="10060"/>
                    </a:cubicBezTo>
                    <a:cubicBezTo>
                      <a:pt x="22368" y="10281"/>
                      <a:pt x="22207" y="10373"/>
                      <a:pt x="22026" y="10373"/>
                    </a:cubicBezTo>
                    <a:cubicBezTo>
                      <a:pt x="21667" y="10373"/>
                      <a:pt x="21229" y="10010"/>
                      <a:pt x="21229" y="9571"/>
                    </a:cubicBezTo>
                    <a:cubicBezTo>
                      <a:pt x="21348" y="9571"/>
                      <a:pt x="21348" y="9730"/>
                      <a:pt x="21348" y="9901"/>
                    </a:cubicBezTo>
                    <a:cubicBezTo>
                      <a:pt x="21487" y="9786"/>
                      <a:pt x="21634" y="9748"/>
                      <a:pt x="21784" y="9748"/>
                    </a:cubicBezTo>
                    <a:cubicBezTo>
                      <a:pt x="22068" y="9748"/>
                      <a:pt x="22363" y="9883"/>
                      <a:pt x="22637" y="9883"/>
                    </a:cubicBezTo>
                    <a:cubicBezTo>
                      <a:pt x="22782" y="9883"/>
                      <a:pt x="22922" y="9845"/>
                      <a:pt x="23051" y="9730"/>
                    </a:cubicBezTo>
                    <a:cubicBezTo>
                      <a:pt x="23030" y="9470"/>
                      <a:pt x="22915" y="9433"/>
                      <a:pt x="22780" y="9433"/>
                    </a:cubicBezTo>
                    <a:cubicBezTo>
                      <a:pt x="22726" y="9433"/>
                      <a:pt x="22668" y="9439"/>
                      <a:pt x="22612" y="9439"/>
                    </a:cubicBezTo>
                    <a:cubicBezTo>
                      <a:pt x="22451" y="9439"/>
                      <a:pt x="22302" y="9391"/>
                      <a:pt x="22272" y="9017"/>
                    </a:cubicBezTo>
                    <a:cubicBezTo>
                      <a:pt x="22300" y="9012"/>
                      <a:pt x="22325" y="9009"/>
                      <a:pt x="22347" y="9009"/>
                    </a:cubicBezTo>
                    <a:cubicBezTo>
                      <a:pt x="22550" y="9009"/>
                      <a:pt x="22554" y="9210"/>
                      <a:pt x="22602" y="9400"/>
                    </a:cubicBezTo>
                    <a:cubicBezTo>
                      <a:pt x="23075" y="9317"/>
                      <a:pt x="23212" y="8899"/>
                      <a:pt x="23873" y="8899"/>
                    </a:cubicBezTo>
                    <a:close/>
                    <a:moveTo>
                      <a:pt x="32152" y="12286"/>
                    </a:moveTo>
                    <a:cubicBezTo>
                      <a:pt x="32495" y="12286"/>
                      <a:pt x="32488" y="12671"/>
                      <a:pt x="32728" y="12819"/>
                    </a:cubicBezTo>
                    <a:cubicBezTo>
                      <a:pt x="32661" y="13030"/>
                      <a:pt x="32605" y="13101"/>
                      <a:pt x="32544" y="13101"/>
                    </a:cubicBezTo>
                    <a:cubicBezTo>
                      <a:pt x="32416" y="13101"/>
                      <a:pt x="32264" y="12796"/>
                      <a:pt x="31945" y="12796"/>
                    </a:cubicBezTo>
                    <a:cubicBezTo>
                      <a:pt x="31898" y="12796"/>
                      <a:pt x="31846" y="12803"/>
                      <a:pt x="31790" y="12819"/>
                    </a:cubicBezTo>
                    <a:cubicBezTo>
                      <a:pt x="31737" y="12542"/>
                      <a:pt x="31962" y="12542"/>
                      <a:pt x="31962" y="12317"/>
                    </a:cubicBezTo>
                    <a:cubicBezTo>
                      <a:pt x="32036" y="12296"/>
                      <a:pt x="32098" y="12286"/>
                      <a:pt x="32152" y="12286"/>
                    </a:cubicBezTo>
                    <a:close/>
                    <a:moveTo>
                      <a:pt x="38733" y="12636"/>
                    </a:moveTo>
                    <a:cubicBezTo>
                      <a:pt x="38856" y="12636"/>
                      <a:pt x="38975" y="12677"/>
                      <a:pt x="39051" y="12753"/>
                    </a:cubicBezTo>
                    <a:cubicBezTo>
                      <a:pt x="39122" y="13115"/>
                      <a:pt x="38934" y="13262"/>
                      <a:pt x="38713" y="13262"/>
                    </a:cubicBezTo>
                    <a:cubicBezTo>
                      <a:pt x="38563" y="13262"/>
                      <a:pt x="38397" y="13195"/>
                      <a:pt x="38285" y="13083"/>
                    </a:cubicBezTo>
                    <a:cubicBezTo>
                      <a:pt x="38285" y="12770"/>
                      <a:pt x="38514" y="12636"/>
                      <a:pt x="38733" y="12636"/>
                    </a:cubicBezTo>
                    <a:close/>
                    <a:moveTo>
                      <a:pt x="49282" y="12872"/>
                    </a:moveTo>
                    <a:cubicBezTo>
                      <a:pt x="49774" y="12919"/>
                      <a:pt x="49653" y="13567"/>
                      <a:pt x="49197" y="13567"/>
                    </a:cubicBezTo>
                    <a:cubicBezTo>
                      <a:pt x="49139" y="13567"/>
                      <a:pt x="49074" y="13556"/>
                      <a:pt x="49005" y="13532"/>
                    </a:cubicBezTo>
                    <a:cubicBezTo>
                      <a:pt x="48794" y="12977"/>
                      <a:pt x="49507" y="13413"/>
                      <a:pt x="49282" y="12872"/>
                    </a:cubicBezTo>
                    <a:close/>
                    <a:moveTo>
                      <a:pt x="51351" y="12359"/>
                    </a:moveTo>
                    <a:cubicBezTo>
                      <a:pt x="51376" y="12359"/>
                      <a:pt x="51403" y="12363"/>
                      <a:pt x="51434" y="12370"/>
                    </a:cubicBezTo>
                    <a:cubicBezTo>
                      <a:pt x="51104" y="12753"/>
                      <a:pt x="51487" y="13413"/>
                      <a:pt x="51764" y="13690"/>
                    </a:cubicBezTo>
                    <a:cubicBezTo>
                      <a:pt x="51660" y="14039"/>
                      <a:pt x="51479" y="14141"/>
                      <a:pt x="51268" y="14141"/>
                    </a:cubicBezTo>
                    <a:cubicBezTo>
                      <a:pt x="50972" y="14141"/>
                      <a:pt x="50616" y="13941"/>
                      <a:pt x="50330" y="13941"/>
                    </a:cubicBezTo>
                    <a:cubicBezTo>
                      <a:pt x="50172" y="13941"/>
                      <a:pt x="50036" y="14002"/>
                      <a:pt x="49943" y="14192"/>
                    </a:cubicBezTo>
                    <a:cubicBezTo>
                      <a:pt x="49665" y="14139"/>
                      <a:pt x="50061" y="13915"/>
                      <a:pt x="49784" y="13862"/>
                    </a:cubicBezTo>
                    <a:cubicBezTo>
                      <a:pt x="49890" y="13637"/>
                      <a:pt x="50273" y="13637"/>
                      <a:pt x="50391" y="13360"/>
                    </a:cubicBezTo>
                    <a:cubicBezTo>
                      <a:pt x="50347" y="13219"/>
                      <a:pt x="50186" y="13196"/>
                      <a:pt x="50021" y="13196"/>
                    </a:cubicBezTo>
                    <a:cubicBezTo>
                      <a:pt x="49938" y="13196"/>
                      <a:pt x="49855" y="13202"/>
                      <a:pt x="49784" y="13202"/>
                    </a:cubicBezTo>
                    <a:cubicBezTo>
                      <a:pt x="49837" y="13030"/>
                      <a:pt x="49943" y="12872"/>
                      <a:pt x="49731" y="12872"/>
                    </a:cubicBezTo>
                    <a:cubicBezTo>
                      <a:pt x="49855" y="12754"/>
                      <a:pt x="49961" y="12706"/>
                      <a:pt x="50056" y="12706"/>
                    </a:cubicBezTo>
                    <a:cubicBezTo>
                      <a:pt x="50486" y="12706"/>
                      <a:pt x="50667" y="13714"/>
                      <a:pt x="51124" y="13714"/>
                    </a:cubicBezTo>
                    <a:cubicBezTo>
                      <a:pt x="51229" y="13714"/>
                      <a:pt x="51348" y="13661"/>
                      <a:pt x="51487" y="13532"/>
                    </a:cubicBezTo>
                    <a:cubicBezTo>
                      <a:pt x="51434" y="13202"/>
                      <a:pt x="51051" y="13202"/>
                      <a:pt x="50827" y="13030"/>
                    </a:cubicBezTo>
                    <a:cubicBezTo>
                      <a:pt x="51184" y="12981"/>
                      <a:pt x="51013" y="12359"/>
                      <a:pt x="51351" y="12359"/>
                    </a:cubicBezTo>
                    <a:close/>
                    <a:moveTo>
                      <a:pt x="28934" y="13657"/>
                    </a:moveTo>
                    <a:cubicBezTo>
                      <a:pt x="29134" y="13657"/>
                      <a:pt x="29415" y="13866"/>
                      <a:pt x="29610" y="13866"/>
                    </a:cubicBezTo>
                    <a:cubicBezTo>
                      <a:pt x="29701" y="13866"/>
                      <a:pt x="29773" y="13821"/>
                      <a:pt x="29810" y="13690"/>
                    </a:cubicBezTo>
                    <a:cubicBezTo>
                      <a:pt x="29996" y="13930"/>
                      <a:pt x="29952" y="13991"/>
                      <a:pt x="29817" y="13991"/>
                    </a:cubicBezTo>
                    <a:cubicBezTo>
                      <a:pt x="29678" y="13991"/>
                      <a:pt x="29444" y="13927"/>
                      <a:pt x="29268" y="13927"/>
                    </a:cubicBezTo>
                    <a:cubicBezTo>
                      <a:pt x="29104" y="13927"/>
                      <a:pt x="28990" y="13981"/>
                      <a:pt x="29044" y="14192"/>
                    </a:cubicBezTo>
                    <a:cubicBezTo>
                      <a:pt x="29013" y="14202"/>
                      <a:pt x="28988" y="14206"/>
                      <a:pt x="28967" y="14206"/>
                    </a:cubicBezTo>
                    <a:cubicBezTo>
                      <a:pt x="28873" y="14206"/>
                      <a:pt x="28873" y="14118"/>
                      <a:pt x="28873" y="14020"/>
                    </a:cubicBezTo>
                    <a:cubicBezTo>
                      <a:pt x="28873" y="13862"/>
                      <a:pt x="28820" y="13862"/>
                      <a:pt x="28714" y="13862"/>
                    </a:cubicBezTo>
                    <a:cubicBezTo>
                      <a:pt x="28754" y="13708"/>
                      <a:pt x="28834" y="13657"/>
                      <a:pt x="28934" y="13657"/>
                    </a:cubicBezTo>
                    <a:close/>
                    <a:moveTo>
                      <a:pt x="43265" y="13638"/>
                    </a:moveTo>
                    <a:cubicBezTo>
                      <a:pt x="43774" y="13638"/>
                      <a:pt x="44226" y="13778"/>
                      <a:pt x="44226" y="14073"/>
                    </a:cubicBezTo>
                    <a:cubicBezTo>
                      <a:pt x="43793" y="14073"/>
                      <a:pt x="43467" y="14035"/>
                      <a:pt x="43125" y="14035"/>
                    </a:cubicBezTo>
                    <a:cubicBezTo>
                      <a:pt x="42769" y="14035"/>
                      <a:pt x="42395" y="14076"/>
                      <a:pt x="41863" y="14245"/>
                    </a:cubicBezTo>
                    <a:cubicBezTo>
                      <a:pt x="41921" y="13851"/>
                      <a:pt x="42637" y="13638"/>
                      <a:pt x="43265" y="13638"/>
                    </a:cubicBezTo>
                    <a:close/>
                    <a:moveTo>
                      <a:pt x="47302" y="13202"/>
                    </a:moveTo>
                    <a:lnTo>
                      <a:pt x="47302" y="13202"/>
                    </a:lnTo>
                    <a:cubicBezTo>
                      <a:pt x="47512" y="13513"/>
                      <a:pt x="47637" y="13626"/>
                      <a:pt x="47853" y="13626"/>
                    </a:cubicBezTo>
                    <a:cubicBezTo>
                      <a:pt x="47977" y="13626"/>
                      <a:pt x="48130" y="13589"/>
                      <a:pt x="48345" y="13532"/>
                    </a:cubicBezTo>
                    <a:lnTo>
                      <a:pt x="48345" y="13532"/>
                    </a:lnTo>
                    <a:cubicBezTo>
                      <a:pt x="48517" y="14073"/>
                      <a:pt x="47857" y="13809"/>
                      <a:pt x="47909" y="14245"/>
                    </a:cubicBezTo>
                    <a:cubicBezTo>
                      <a:pt x="47804" y="13743"/>
                      <a:pt x="47302" y="13743"/>
                      <a:pt x="47302" y="13202"/>
                    </a:cubicBezTo>
                    <a:close/>
                    <a:moveTo>
                      <a:pt x="45291" y="11045"/>
                    </a:moveTo>
                    <a:cubicBezTo>
                      <a:pt x="45318" y="11045"/>
                      <a:pt x="45346" y="11047"/>
                      <a:pt x="45375" y="11050"/>
                    </a:cubicBezTo>
                    <a:cubicBezTo>
                      <a:pt x="45045" y="11380"/>
                      <a:pt x="45322" y="11829"/>
                      <a:pt x="45705" y="11882"/>
                    </a:cubicBezTo>
                    <a:cubicBezTo>
                      <a:pt x="45675" y="12019"/>
                      <a:pt x="45636" y="12065"/>
                      <a:pt x="45590" y="12065"/>
                    </a:cubicBezTo>
                    <a:cubicBezTo>
                      <a:pt x="45490" y="12065"/>
                      <a:pt x="45356" y="11852"/>
                      <a:pt x="45204" y="11852"/>
                    </a:cubicBezTo>
                    <a:cubicBezTo>
                      <a:pt x="45174" y="11852"/>
                      <a:pt x="45143" y="11861"/>
                      <a:pt x="45111" y="11882"/>
                    </a:cubicBezTo>
                    <a:cubicBezTo>
                      <a:pt x="45546" y="12489"/>
                      <a:pt x="46814" y="12159"/>
                      <a:pt x="47144" y="12872"/>
                    </a:cubicBezTo>
                    <a:cubicBezTo>
                      <a:pt x="47377" y="12985"/>
                      <a:pt x="47266" y="13038"/>
                      <a:pt x="47085" y="13038"/>
                    </a:cubicBezTo>
                    <a:cubicBezTo>
                      <a:pt x="46929" y="13038"/>
                      <a:pt x="46722" y="12998"/>
                      <a:pt x="46642" y="12925"/>
                    </a:cubicBezTo>
                    <a:lnTo>
                      <a:pt x="46642" y="12925"/>
                    </a:lnTo>
                    <a:cubicBezTo>
                      <a:pt x="46814" y="13307"/>
                      <a:pt x="47197" y="13585"/>
                      <a:pt x="46537" y="13743"/>
                    </a:cubicBezTo>
                    <a:cubicBezTo>
                      <a:pt x="46695" y="13968"/>
                      <a:pt x="46761" y="14245"/>
                      <a:pt x="46972" y="14403"/>
                    </a:cubicBezTo>
                    <a:cubicBezTo>
                      <a:pt x="46924" y="14444"/>
                      <a:pt x="46869" y="14462"/>
                      <a:pt x="46809" y="14462"/>
                    </a:cubicBezTo>
                    <a:cubicBezTo>
                      <a:pt x="46461" y="14462"/>
                      <a:pt x="45967" y="13841"/>
                      <a:pt x="45876" y="13413"/>
                    </a:cubicBezTo>
                    <a:cubicBezTo>
                      <a:pt x="45924" y="13400"/>
                      <a:pt x="45965" y="13394"/>
                      <a:pt x="46001" y="13394"/>
                    </a:cubicBezTo>
                    <a:cubicBezTo>
                      <a:pt x="46203" y="13394"/>
                      <a:pt x="46248" y="13571"/>
                      <a:pt x="46453" y="13571"/>
                    </a:cubicBezTo>
                    <a:cubicBezTo>
                      <a:pt x="46504" y="13571"/>
                      <a:pt x="46566" y="13560"/>
                      <a:pt x="46642" y="13532"/>
                    </a:cubicBezTo>
                    <a:cubicBezTo>
                      <a:pt x="46695" y="13149"/>
                      <a:pt x="46365" y="13202"/>
                      <a:pt x="46484" y="12700"/>
                    </a:cubicBezTo>
                    <a:cubicBezTo>
                      <a:pt x="46345" y="12509"/>
                      <a:pt x="46068" y="12413"/>
                      <a:pt x="45792" y="12413"/>
                    </a:cubicBezTo>
                    <a:cubicBezTo>
                      <a:pt x="45517" y="12413"/>
                      <a:pt x="45243" y="12509"/>
                      <a:pt x="45111" y="12700"/>
                    </a:cubicBezTo>
                    <a:cubicBezTo>
                      <a:pt x="45079" y="12492"/>
                      <a:pt x="44799" y="12419"/>
                      <a:pt x="44414" y="12419"/>
                    </a:cubicBezTo>
                    <a:cubicBezTo>
                      <a:pt x="43994" y="12419"/>
                      <a:pt x="43447" y="12505"/>
                      <a:pt x="42959" y="12595"/>
                    </a:cubicBezTo>
                    <a:cubicBezTo>
                      <a:pt x="42959" y="12012"/>
                      <a:pt x="43260" y="11900"/>
                      <a:pt x="43634" y="11900"/>
                    </a:cubicBezTo>
                    <a:cubicBezTo>
                      <a:pt x="43867" y="11900"/>
                      <a:pt x="44128" y="11943"/>
                      <a:pt x="44362" y="11943"/>
                    </a:cubicBezTo>
                    <a:cubicBezTo>
                      <a:pt x="44603" y="11943"/>
                      <a:pt x="44816" y="11897"/>
                      <a:pt x="44939" y="11710"/>
                    </a:cubicBezTo>
                    <a:cubicBezTo>
                      <a:pt x="44992" y="11222"/>
                      <a:pt x="44173" y="11657"/>
                      <a:pt x="44279" y="11050"/>
                    </a:cubicBezTo>
                    <a:lnTo>
                      <a:pt x="44279" y="11050"/>
                    </a:lnTo>
                    <a:cubicBezTo>
                      <a:pt x="44398" y="11169"/>
                      <a:pt x="44502" y="11209"/>
                      <a:pt x="44603" y="11209"/>
                    </a:cubicBezTo>
                    <a:cubicBezTo>
                      <a:pt x="44808" y="11209"/>
                      <a:pt x="45002" y="11045"/>
                      <a:pt x="45291" y="11045"/>
                    </a:cubicBezTo>
                    <a:close/>
                    <a:moveTo>
                      <a:pt x="40044" y="12718"/>
                    </a:moveTo>
                    <a:cubicBezTo>
                      <a:pt x="40427" y="12718"/>
                      <a:pt x="40424" y="13141"/>
                      <a:pt x="40804" y="13141"/>
                    </a:cubicBezTo>
                    <a:cubicBezTo>
                      <a:pt x="40880" y="13141"/>
                      <a:pt x="40971" y="13124"/>
                      <a:pt x="41084" y="13083"/>
                    </a:cubicBezTo>
                    <a:lnTo>
                      <a:pt x="41084" y="13083"/>
                    </a:lnTo>
                    <a:cubicBezTo>
                      <a:pt x="41480" y="13307"/>
                      <a:pt x="40820" y="13585"/>
                      <a:pt x="41256" y="13743"/>
                    </a:cubicBezTo>
                    <a:cubicBezTo>
                      <a:pt x="41214" y="13866"/>
                      <a:pt x="41167" y="13913"/>
                      <a:pt x="41116" y="13913"/>
                    </a:cubicBezTo>
                    <a:cubicBezTo>
                      <a:pt x="40961" y="13913"/>
                      <a:pt x="40778" y="13463"/>
                      <a:pt x="40649" y="13413"/>
                    </a:cubicBezTo>
                    <a:cubicBezTo>
                      <a:pt x="40490" y="13532"/>
                      <a:pt x="40371" y="13585"/>
                      <a:pt x="40319" y="13743"/>
                    </a:cubicBezTo>
                    <a:cubicBezTo>
                      <a:pt x="40301" y="13895"/>
                      <a:pt x="40396" y="13926"/>
                      <a:pt x="40520" y="13926"/>
                    </a:cubicBezTo>
                    <a:cubicBezTo>
                      <a:pt x="40605" y="13926"/>
                      <a:pt x="40702" y="13912"/>
                      <a:pt x="40785" y="13912"/>
                    </a:cubicBezTo>
                    <a:cubicBezTo>
                      <a:pt x="40940" y="13912"/>
                      <a:pt x="41045" y="13961"/>
                      <a:pt x="40926" y="14245"/>
                    </a:cubicBezTo>
                    <a:cubicBezTo>
                      <a:pt x="40973" y="14258"/>
                      <a:pt x="41014" y="14263"/>
                      <a:pt x="41049" y="14263"/>
                    </a:cubicBezTo>
                    <a:cubicBezTo>
                      <a:pt x="41268" y="14263"/>
                      <a:pt x="41308" y="14055"/>
                      <a:pt x="41586" y="14055"/>
                    </a:cubicBezTo>
                    <a:cubicBezTo>
                      <a:pt x="41632" y="14055"/>
                      <a:pt x="41684" y="14060"/>
                      <a:pt x="41744" y="14073"/>
                    </a:cubicBezTo>
                    <a:cubicBezTo>
                      <a:pt x="41721" y="14391"/>
                      <a:pt x="41466" y="14463"/>
                      <a:pt x="41141" y="14463"/>
                    </a:cubicBezTo>
                    <a:cubicBezTo>
                      <a:pt x="40866" y="14463"/>
                      <a:pt x="40542" y="14411"/>
                      <a:pt x="40265" y="14411"/>
                    </a:cubicBezTo>
                    <a:cubicBezTo>
                      <a:pt x="40120" y="14411"/>
                      <a:pt x="39988" y="14426"/>
                      <a:pt x="39883" y="14469"/>
                    </a:cubicBezTo>
                    <a:cubicBezTo>
                      <a:pt x="39830" y="13809"/>
                      <a:pt x="39223" y="13809"/>
                      <a:pt x="39223" y="13083"/>
                    </a:cubicBezTo>
                    <a:lnTo>
                      <a:pt x="39223" y="13083"/>
                    </a:lnTo>
                    <a:cubicBezTo>
                      <a:pt x="39500" y="13307"/>
                      <a:pt x="39553" y="13743"/>
                      <a:pt x="39883" y="13968"/>
                    </a:cubicBezTo>
                    <a:cubicBezTo>
                      <a:pt x="40094" y="13915"/>
                      <a:pt x="40094" y="12819"/>
                      <a:pt x="39830" y="12753"/>
                    </a:cubicBezTo>
                    <a:cubicBezTo>
                      <a:pt x="39913" y="12728"/>
                      <a:pt x="39984" y="12718"/>
                      <a:pt x="40044" y="12718"/>
                    </a:cubicBezTo>
                    <a:close/>
                    <a:moveTo>
                      <a:pt x="45439" y="13896"/>
                    </a:moveTo>
                    <a:cubicBezTo>
                      <a:pt x="45532" y="13896"/>
                      <a:pt x="45639" y="13945"/>
                      <a:pt x="45771" y="14073"/>
                    </a:cubicBezTo>
                    <a:cubicBezTo>
                      <a:pt x="45546" y="14403"/>
                      <a:pt x="45045" y="14469"/>
                      <a:pt x="44662" y="14575"/>
                    </a:cubicBezTo>
                    <a:cubicBezTo>
                      <a:pt x="44629" y="14400"/>
                      <a:pt x="44705" y="14315"/>
                      <a:pt x="44767" y="14315"/>
                    </a:cubicBezTo>
                    <a:cubicBezTo>
                      <a:pt x="44803" y="14315"/>
                      <a:pt x="44833" y="14344"/>
                      <a:pt x="44833" y="14403"/>
                    </a:cubicBezTo>
                    <a:cubicBezTo>
                      <a:pt x="45038" y="14286"/>
                      <a:pt x="45178" y="13896"/>
                      <a:pt x="45439" y="13896"/>
                    </a:cubicBezTo>
                    <a:close/>
                    <a:moveTo>
                      <a:pt x="34761" y="13637"/>
                    </a:moveTo>
                    <a:cubicBezTo>
                      <a:pt x="35183" y="13682"/>
                      <a:pt x="35362" y="14006"/>
                      <a:pt x="35832" y="14006"/>
                    </a:cubicBezTo>
                    <a:cubicBezTo>
                      <a:pt x="35921" y="14006"/>
                      <a:pt x="36020" y="13995"/>
                      <a:pt x="36134" y="13968"/>
                    </a:cubicBezTo>
                    <a:lnTo>
                      <a:pt x="36134" y="13968"/>
                    </a:lnTo>
                    <a:cubicBezTo>
                      <a:pt x="35975" y="14298"/>
                      <a:pt x="35751" y="14628"/>
                      <a:pt x="35540" y="14958"/>
                    </a:cubicBezTo>
                    <a:cubicBezTo>
                      <a:pt x="35527" y="14959"/>
                      <a:pt x="35515" y="14959"/>
                      <a:pt x="35504" y="14959"/>
                    </a:cubicBezTo>
                    <a:cubicBezTo>
                      <a:pt x="35064" y="14959"/>
                      <a:pt x="35421" y="14096"/>
                      <a:pt x="34969" y="14096"/>
                    </a:cubicBezTo>
                    <a:cubicBezTo>
                      <a:pt x="34913" y="14096"/>
                      <a:pt x="34845" y="14109"/>
                      <a:pt x="34761" y="14139"/>
                    </a:cubicBezTo>
                    <a:lnTo>
                      <a:pt x="34761" y="13637"/>
                    </a:lnTo>
                    <a:close/>
                    <a:moveTo>
                      <a:pt x="37348" y="13149"/>
                    </a:moveTo>
                    <a:cubicBezTo>
                      <a:pt x="37784" y="13255"/>
                      <a:pt x="38114" y="13585"/>
                      <a:pt x="38338" y="13968"/>
                    </a:cubicBezTo>
                    <a:cubicBezTo>
                      <a:pt x="38616" y="13862"/>
                      <a:pt x="38998" y="13915"/>
                      <a:pt x="38946" y="13479"/>
                    </a:cubicBezTo>
                    <a:lnTo>
                      <a:pt x="38946" y="13479"/>
                    </a:lnTo>
                    <a:cubicBezTo>
                      <a:pt x="40213" y="14073"/>
                      <a:pt x="38774" y="14575"/>
                      <a:pt x="38338" y="15129"/>
                    </a:cubicBezTo>
                    <a:cubicBezTo>
                      <a:pt x="37662" y="15071"/>
                      <a:pt x="37367" y="14601"/>
                      <a:pt x="36625" y="14601"/>
                    </a:cubicBezTo>
                    <a:cubicBezTo>
                      <a:pt x="36527" y="14601"/>
                      <a:pt x="36421" y="14609"/>
                      <a:pt x="36305" y="14628"/>
                    </a:cubicBezTo>
                    <a:cubicBezTo>
                      <a:pt x="36081" y="13585"/>
                      <a:pt x="36860" y="14073"/>
                      <a:pt x="37071" y="13809"/>
                    </a:cubicBezTo>
                    <a:cubicBezTo>
                      <a:pt x="37295" y="13862"/>
                      <a:pt x="37071" y="13968"/>
                      <a:pt x="37071" y="14139"/>
                    </a:cubicBezTo>
                    <a:cubicBezTo>
                      <a:pt x="37082" y="14196"/>
                      <a:pt x="37119" y="14220"/>
                      <a:pt x="37170" y="14220"/>
                    </a:cubicBezTo>
                    <a:cubicBezTo>
                      <a:pt x="37355" y="14220"/>
                      <a:pt x="37720" y="13896"/>
                      <a:pt x="37678" y="13637"/>
                    </a:cubicBezTo>
                    <a:cubicBezTo>
                      <a:pt x="37665" y="13552"/>
                      <a:pt x="37629" y="13530"/>
                      <a:pt x="37585" y="13530"/>
                    </a:cubicBezTo>
                    <a:cubicBezTo>
                      <a:pt x="37536" y="13530"/>
                      <a:pt x="37476" y="13559"/>
                      <a:pt x="37426" y="13559"/>
                    </a:cubicBezTo>
                    <a:cubicBezTo>
                      <a:pt x="37351" y="13559"/>
                      <a:pt x="37301" y="13491"/>
                      <a:pt x="37348" y="13149"/>
                    </a:cubicBezTo>
                    <a:close/>
                    <a:moveTo>
                      <a:pt x="44009" y="14706"/>
                    </a:moveTo>
                    <a:cubicBezTo>
                      <a:pt x="44228" y="14706"/>
                      <a:pt x="44407" y="14800"/>
                      <a:pt x="44385" y="15063"/>
                    </a:cubicBezTo>
                    <a:cubicBezTo>
                      <a:pt x="44290" y="14969"/>
                      <a:pt x="44158" y="14928"/>
                      <a:pt x="44022" y="14928"/>
                    </a:cubicBezTo>
                    <a:cubicBezTo>
                      <a:pt x="43781" y="14928"/>
                      <a:pt x="43528" y="15057"/>
                      <a:pt x="43461" y="15235"/>
                    </a:cubicBezTo>
                    <a:cubicBezTo>
                      <a:pt x="43027" y="15053"/>
                      <a:pt x="43590" y="14706"/>
                      <a:pt x="44009" y="14706"/>
                    </a:cubicBezTo>
                    <a:close/>
                    <a:moveTo>
                      <a:pt x="32805" y="14812"/>
                    </a:moveTo>
                    <a:cubicBezTo>
                      <a:pt x="33033" y="14812"/>
                      <a:pt x="33116" y="15031"/>
                      <a:pt x="33399" y="15031"/>
                    </a:cubicBezTo>
                    <a:cubicBezTo>
                      <a:pt x="33446" y="15031"/>
                      <a:pt x="33499" y="15025"/>
                      <a:pt x="33559" y="15010"/>
                    </a:cubicBezTo>
                    <a:lnTo>
                      <a:pt x="33559" y="15010"/>
                    </a:lnTo>
                    <a:cubicBezTo>
                      <a:pt x="33441" y="15157"/>
                      <a:pt x="33170" y="15304"/>
                      <a:pt x="32950" y="15304"/>
                    </a:cubicBezTo>
                    <a:cubicBezTo>
                      <a:pt x="32754" y="15304"/>
                      <a:pt x="32597" y="15188"/>
                      <a:pt x="32622" y="14852"/>
                    </a:cubicBezTo>
                    <a:cubicBezTo>
                      <a:pt x="32693" y="14824"/>
                      <a:pt x="32753" y="14812"/>
                      <a:pt x="32805" y="14812"/>
                    </a:cubicBezTo>
                    <a:close/>
                    <a:moveTo>
                      <a:pt x="54405" y="14852"/>
                    </a:moveTo>
                    <a:cubicBezTo>
                      <a:pt x="54286" y="15288"/>
                      <a:pt x="53850" y="15459"/>
                      <a:pt x="53362" y="15512"/>
                    </a:cubicBezTo>
                    <a:cubicBezTo>
                      <a:pt x="53415" y="15010"/>
                      <a:pt x="53903" y="14905"/>
                      <a:pt x="54405" y="14852"/>
                    </a:cubicBezTo>
                    <a:close/>
                    <a:moveTo>
                      <a:pt x="35091" y="14958"/>
                    </a:moveTo>
                    <a:cubicBezTo>
                      <a:pt x="35327" y="14958"/>
                      <a:pt x="35323" y="15323"/>
                      <a:pt x="35556" y="15323"/>
                    </a:cubicBezTo>
                    <a:cubicBezTo>
                      <a:pt x="35595" y="15323"/>
                      <a:pt x="35642" y="15313"/>
                      <a:pt x="35698" y="15288"/>
                    </a:cubicBezTo>
                    <a:lnTo>
                      <a:pt x="35698" y="15288"/>
                    </a:lnTo>
                    <a:cubicBezTo>
                      <a:pt x="35698" y="15545"/>
                      <a:pt x="35505" y="15650"/>
                      <a:pt x="35304" y="15650"/>
                    </a:cubicBezTo>
                    <a:cubicBezTo>
                      <a:pt x="35164" y="15650"/>
                      <a:pt x="35019" y="15599"/>
                      <a:pt x="34932" y="15512"/>
                    </a:cubicBezTo>
                    <a:cubicBezTo>
                      <a:pt x="35038" y="15341"/>
                      <a:pt x="35091" y="15235"/>
                      <a:pt x="35091" y="14958"/>
                    </a:cubicBezTo>
                    <a:close/>
                    <a:moveTo>
                      <a:pt x="60761" y="15078"/>
                    </a:moveTo>
                    <a:cubicBezTo>
                      <a:pt x="60824" y="15078"/>
                      <a:pt x="60888" y="15092"/>
                      <a:pt x="60953" y="15129"/>
                    </a:cubicBezTo>
                    <a:cubicBezTo>
                      <a:pt x="61006" y="15671"/>
                      <a:pt x="59355" y="15288"/>
                      <a:pt x="59685" y="15618"/>
                    </a:cubicBezTo>
                    <a:cubicBezTo>
                      <a:pt x="59633" y="15759"/>
                      <a:pt x="59581" y="15813"/>
                      <a:pt x="59536" y="15813"/>
                    </a:cubicBezTo>
                    <a:cubicBezTo>
                      <a:pt x="59384" y="15813"/>
                      <a:pt x="59301" y="15210"/>
                      <a:pt x="59514" y="15129"/>
                    </a:cubicBezTo>
                    <a:lnTo>
                      <a:pt x="59514" y="15129"/>
                    </a:lnTo>
                    <a:cubicBezTo>
                      <a:pt x="59693" y="15226"/>
                      <a:pt x="59848" y="15259"/>
                      <a:pt x="59986" y="15259"/>
                    </a:cubicBezTo>
                    <a:cubicBezTo>
                      <a:pt x="60307" y="15259"/>
                      <a:pt x="60535" y="15078"/>
                      <a:pt x="60761" y="15078"/>
                    </a:cubicBezTo>
                    <a:close/>
                    <a:moveTo>
                      <a:pt x="48044" y="14597"/>
                    </a:moveTo>
                    <a:cubicBezTo>
                      <a:pt x="48460" y="14597"/>
                      <a:pt x="48949" y="14890"/>
                      <a:pt x="49474" y="14890"/>
                    </a:cubicBezTo>
                    <a:cubicBezTo>
                      <a:pt x="49576" y="14890"/>
                      <a:pt x="49680" y="14879"/>
                      <a:pt x="49784" y="14852"/>
                    </a:cubicBezTo>
                    <a:lnTo>
                      <a:pt x="49784" y="14852"/>
                    </a:lnTo>
                    <a:cubicBezTo>
                      <a:pt x="49731" y="15063"/>
                      <a:pt x="49507" y="15010"/>
                      <a:pt x="49507" y="15235"/>
                    </a:cubicBezTo>
                    <a:cubicBezTo>
                      <a:pt x="49621" y="15436"/>
                      <a:pt x="49735" y="15498"/>
                      <a:pt x="49864" y="15498"/>
                    </a:cubicBezTo>
                    <a:cubicBezTo>
                      <a:pt x="50048" y="15498"/>
                      <a:pt x="50263" y="15372"/>
                      <a:pt x="50550" y="15341"/>
                    </a:cubicBezTo>
                    <a:lnTo>
                      <a:pt x="50550" y="15341"/>
                    </a:lnTo>
                    <a:cubicBezTo>
                      <a:pt x="50550" y="15723"/>
                      <a:pt x="49995" y="15512"/>
                      <a:pt x="49943" y="15895"/>
                    </a:cubicBezTo>
                    <a:cubicBezTo>
                      <a:pt x="49401" y="15235"/>
                      <a:pt x="48517" y="14958"/>
                      <a:pt x="47632" y="14733"/>
                    </a:cubicBezTo>
                    <a:cubicBezTo>
                      <a:pt x="47759" y="14634"/>
                      <a:pt x="47897" y="14597"/>
                      <a:pt x="48044" y="14597"/>
                    </a:cubicBezTo>
                    <a:close/>
                    <a:moveTo>
                      <a:pt x="52745" y="13780"/>
                    </a:moveTo>
                    <a:cubicBezTo>
                      <a:pt x="52915" y="13780"/>
                      <a:pt x="53115" y="13850"/>
                      <a:pt x="53362" y="14020"/>
                    </a:cubicBezTo>
                    <a:cubicBezTo>
                      <a:pt x="53259" y="13991"/>
                      <a:pt x="53172" y="13978"/>
                      <a:pt x="53096" y="13978"/>
                    </a:cubicBezTo>
                    <a:cubicBezTo>
                      <a:pt x="52762" y="13978"/>
                      <a:pt x="52650" y="14221"/>
                      <a:pt x="52424" y="14350"/>
                    </a:cubicBezTo>
                    <a:cubicBezTo>
                      <a:pt x="52440" y="14513"/>
                      <a:pt x="52564" y="14556"/>
                      <a:pt x="52727" y="14556"/>
                    </a:cubicBezTo>
                    <a:cubicBezTo>
                      <a:pt x="52917" y="14556"/>
                      <a:pt x="53160" y="14497"/>
                      <a:pt x="53348" y="14497"/>
                    </a:cubicBezTo>
                    <a:cubicBezTo>
                      <a:pt x="53551" y="14497"/>
                      <a:pt x="53689" y="14566"/>
                      <a:pt x="53626" y="14852"/>
                    </a:cubicBezTo>
                    <a:cubicBezTo>
                      <a:pt x="53511" y="14793"/>
                      <a:pt x="53403" y="14765"/>
                      <a:pt x="53305" y="14765"/>
                    </a:cubicBezTo>
                    <a:cubicBezTo>
                      <a:pt x="53031" y="14765"/>
                      <a:pt x="52832" y="14981"/>
                      <a:pt x="52754" y="15341"/>
                    </a:cubicBezTo>
                    <a:cubicBezTo>
                      <a:pt x="52770" y="15425"/>
                      <a:pt x="52791" y="15453"/>
                      <a:pt x="52820" y="15453"/>
                    </a:cubicBezTo>
                    <a:cubicBezTo>
                      <a:pt x="52880" y="15453"/>
                      <a:pt x="52973" y="15335"/>
                      <a:pt x="53129" y="15335"/>
                    </a:cubicBezTo>
                    <a:cubicBezTo>
                      <a:pt x="53149" y="15335"/>
                      <a:pt x="53169" y="15336"/>
                      <a:pt x="53190" y="15341"/>
                    </a:cubicBezTo>
                    <a:cubicBezTo>
                      <a:pt x="53078" y="15611"/>
                      <a:pt x="52549" y="16220"/>
                      <a:pt x="52109" y="16220"/>
                    </a:cubicBezTo>
                    <a:cubicBezTo>
                      <a:pt x="51928" y="16220"/>
                      <a:pt x="51761" y="16116"/>
                      <a:pt x="51646" y="15842"/>
                    </a:cubicBezTo>
                    <a:lnTo>
                      <a:pt x="51646" y="15842"/>
                    </a:lnTo>
                    <a:cubicBezTo>
                      <a:pt x="51811" y="15912"/>
                      <a:pt x="51928" y="15941"/>
                      <a:pt x="52024" y="15941"/>
                    </a:cubicBezTo>
                    <a:cubicBezTo>
                      <a:pt x="52218" y="15941"/>
                      <a:pt x="52327" y="15821"/>
                      <a:pt x="52583" y="15671"/>
                    </a:cubicBezTo>
                    <a:cubicBezTo>
                      <a:pt x="52562" y="15608"/>
                      <a:pt x="52533" y="15587"/>
                      <a:pt x="52506" y="15587"/>
                    </a:cubicBezTo>
                    <a:cubicBezTo>
                      <a:pt x="52463" y="15587"/>
                      <a:pt x="52424" y="15638"/>
                      <a:pt x="52424" y="15671"/>
                    </a:cubicBezTo>
                    <a:cubicBezTo>
                      <a:pt x="52200" y="15459"/>
                      <a:pt x="52253" y="14852"/>
                      <a:pt x="51923" y="14680"/>
                    </a:cubicBezTo>
                    <a:lnTo>
                      <a:pt x="51923" y="14680"/>
                    </a:lnTo>
                    <a:cubicBezTo>
                      <a:pt x="51795" y="14818"/>
                      <a:pt x="51949" y="15059"/>
                      <a:pt x="51638" y="15059"/>
                    </a:cubicBezTo>
                    <a:cubicBezTo>
                      <a:pt x="51562" y="15059"/>
                      <a:pt x="51458" y="15044"/>
                      <a:pt x="51316" y="15010"/>
                    </a:cubicBezTo>
                    <a:cubicBezTo>
                      <a:pt x="51921" y="14631"/>
                      <a:pt x="52152" y="13780"/>
                      <a:pt x="52745" y="13780"/>
                    </a:cubicBezTo>
                    <a:close/>
                    <a:moveTo>
                      <a:pt x="47699" y="15263"/>
                    </a:moveTo>
                    <a:cubicBezTo>
                      <a:pt x="47798" y="15263"/>
                      <a:pt x="47995" y="15445"/>
                      <a:pt x="48218" y="15445"/>
                    </a:cubicBezTo>
                    <a:cubicBezTo>
                      <a:pt x="48281" y="15445"/>
                      <a:pt x="48346" y="15430"/>
                      <a:pt x="48411" y="15393"/>
                    </a:cubicBezTo>
                    <a:cubicBezTo>
                      <a:pt x="48411" y="15671"/>
                      <a:pt x="48570" y="15723"/>
                      <a:pt x="48570" y="16053"/>
                    </a:cubicBezTo>
                    <a:cubicBezTo>
                      <a:pt x="48345" y="16001"/>
                      <a:pt x="48240" y="15842"/>
                      <a:pt x="48240" y="15565"/>
                    </a:cubicBezTo>
                    <a:lnTo>
                      <a:pt x="48240" y="15565"/>
                    </a:lnTo>
                    <a:cubicBezTo>
                      <a:pt x="47994" y="15764"/>
                      <a:pt x="48400" y="16252"/>
                      <a:pt x="47884" y="16252"/>
                    </a:cubicBezTo>
                    <a:cubicBezTo>
                      <a:pt x="47817" y="16252"/>
                      <a:pt x="47734" y="16243"/>
                      <a:pt x="47632" y="16225"/>
                    </a:cubicBezTo>
                    <a:cubicBezTo>
                      <a:pt x="47909" y="15895"/>
                      <a:pt x="47527" y="15895"/>
                      <a:pt x="47804" y="15565"/>
                    </a:cubicBezTo>
                    <a:cubicBezTo>
                      <a:pt x="47804" y="15393"/>
                      <a:pt x="47751" y="15393"/>
                      <a:pt x="47632" y="15393"/>
                    </a:cubicBezTo>
                    <a:cubicBezTo>
                      <a:pt x="47632" y="15297"/>
                      <a:pt x="47656" y="15263"/>
                      <a:pt x="47699" y="15263"/>
                    </a:cubicBezTo>
                    <a:close/>
                    <a:moveTo>
                      <a:pt x="49251" y="15713"/>
                    </a:moveTo>
                    <a:cubicBezTo>
                      <a:pt x="49436" y="15713"/>
                      <a:pt x="49625" y="15768"/>
                      <a:pt x="49665" y="15895"/>
                    </a:cubicBezTo>
                    <a:cubicBezTo>
                      <a:pt x="49726" y="16295"/>
                      <a:pt x="49631" y="16561"/>
                      <a:pt x="49277" y="16561"/>
                    </a:cubicBezTo>
                    <a:cubicBezTo>
                      <a:pt x="49246" y="16561"/>
                      <a:pt x="49212" y="16559"/>
                      <a:pt x="49177" y="16555"/>
                    </a:cubicBezTo>
                    <a:cubicBezTo>
                      <a:pt x="49335" y="16331"/>
                      <a:pt x="49335" y="16225"/>
                      <a:pt x="49005" y="16225"/>
                    </a:cubicBezTo>
                    <a:cubicBezTo>
                      <a:pt x="49155" y="16075"/>
                      <a:pt x="49134" y="15931"/>
                      <a:pt x="49084" y="15931"/>
                    </a:cubicBezTo>
                    <a:cubicBezTo>
                      <a:pt x="49059" y="15931"/>
                      <a:pt x="49027" y="15966"/>
                      <a:pt x="49005" y="16053"/>
                    </a:cubicBezTo>
                    <a:cubicBezTo>
                      <a:pt x="48673" y="15851"/>
                      <a:pt x="48957" y="15713"/>
                      <a:pt x="49251" y="15713"/>
                    </a:cubicBezTo>
                    <a:close/>
                    <a:moveTo>
                      <a:pt x="33718" y="16172"/>
                    </a:moveTo>
                    <a:lnTo>
                      <a:pt x="33718" y="16172"/>
                    </a:lnTo>
                    <a:cubicBezTo>
                      <a:pt x="33493" y="16938"/>
                      <a:pt x="32503" y="16449"/>
                      <a:pt x="31685" y="16832"/>
                    </a:cubicBezTo>
                    <a:lnTo>
                      <a:pt x="31685" y="16331"/>
                    </a:lnTo>
                    <a:cubicBezTo>
                      <a:pt x="31905" y="16238"/>
                      <a:pt x="32106" y="16213"/>
                      <a:pt x="32309" y="16213"/>
                    </a:cubicBezTo>
                    <a:cubicBezTo>
                      <a:pt x="32546" y="16213"/>
                      <a:pt x="32787" y="16248"/>
                      <a:pt x="33064" y="16248"/>
                    </a:cubicBezTo>
                    <a:cubicBezTo>
                      <a:pt x="33260" y="16248"/>
                      <a:pt x="33474" y="16230"/>
                      <a:pt x="33718" y="16172"/>
                    </a:cubicBezTo>
                    <a:close/>
                    <a:moveTo>
                      <a:pt x="51487" y="15842"/>
                    </a:moveTo>
                    <a:lnTo>
                      <a:pt x="51487" y="15842"/>
                    </a:lnTo>
                    <a:cubicBezTo>
                      <a:pt x="51540" y="16555"/>
                      <a:pt x="50933" y="16555"/>
                      <a:pt x="50603" y="16885"/>
                    </a:cubicBezTo>
                    <a:cubicBezTo>
                      <a:pt x="50844" y="16644"/>
                      <a:pt x="50666" y="16363"/>
                      <a:pt x="50294" y="16363"/>
                    </a:cubicBezTo>
                    <a:cubicBezTo>
                      <a:pt x="50238" y="16363"/>
                      <a:pt x="50178" y="16370"/>
                      <a:pt x="50114" y="16383"/>
                    </a:cubicBezTo>
                    <a:cubicBezTo>
                      <a:pt x="50774" y="15948"/>
                      <a:pt x="50325" y="15948"/>
                      <a:pt x="51487" y="15842"/>
                    </a:cubicBezTo>
                    <a:close/>
                    <a:moveTo>
                      <a:pt x="47804" y="16713"/>
                    </a:moveTo>
                    <a:cubicBezTo>
                      <a:pt x="47658" y="17231"/>
                      <a:pt x="47080" y="17269"/>
                      <a:pt x="46439" y="17269"/>
                    </a:cubicBezTo>
                    <a:cubicBezTo>
                      <a:pt x="46328" y="17269"/>
                      <a:pt x="46214" y="17268"/>
                      <a:pt x="46101" y="17268"/>
                    </a:cubicBezTo>
                    <a:cubicBezTo>
                      <a:pt x="46312" y="16661"/>
                      <a:pt x="47302" y="16991"/>
                      <a:pt x="47804" y="16713"/>
                    </a:cubicBezTo>
                    <a:close/>
                    <a:moveTo>
                      <a:pt x="58748" y="14958"/>
                    </a:moveTo>
                    <a:lnTo>
                      <a:pt x="58748" y="14958"/>
                    </a:lnTo>
                    <a:cubicBezTo>
                      <a:pt x="58707" y="15258"/>
                      <a:pt x="58868" y="15290"/>
                      <a:pt x="59067" y="15290"/>
                    </a:cubicBezTo>
                    <a:cubicBezTo>
                      <a:pt x="59122" y="15290"/>
                      <a:pt x="59179" y="15288"/>
                      <a:pt x="59236" y="15288"/>
                    </a:cubicBezTo>
                    <a:cubicBezTo>
                      <a:pt x="58524" y="15618"/>
                      <a:pt x="58801" y="15618"/>
                      <a:pt x="58141" y="16172"/>
                    </a:cubicBezTo>
                    <a:cubicBezTo>
                      <a:pt x="58194" y="16449"/>
                      <a:pt x="58695" y="16278"/>
                      <a:pt x="58801" y="16502"/>
                    </a:cubicBezTo>
                    <a:cubicBezTo>
                      <a:pt x="58642" y="16885"/>
                      <a:pt x="58854" y="16938"/>
                      <a:pt x="58471" y="17321"/>
                    </a:cubicBezTo>
                    <a:cubicBezTo>
                      <a:pt x="58321" y="17321"/>
                      <a:pt x="58154" y="17004"/>
                      <a:pt x="58075" y="17004"/>
                    </a:cubicBezTo>
                    <a:cubicBezTo>
                      <a:pt x="58035" y="17004"/>
                      <a:pt x="58018" y="17083"/>
                      <a:pt x="58035" y="17321"/>
                    </a:cubicBezTo>
                    <a:cubicBezTo>
                      <a:pt x="58006" y="17325"/>
                      <a:pt x="57980" y="17327"/>
                      <a:pt x="57956" y="17327"/>
                    </a:cubicBezTo>
                    <a:cubicBezTo>
                      <a:pt x="57707" y="17327"/>
                      <a:pt x="57675" y="17136"/>
                      <a:pt x="57432" y="17136"/>
                    </a:cubicBezTo>
                    <a:cubicBezTo>
                      <a:pt x="57383" y="17136"/>
                      <a:pt x="57326" y="17144"/>
                      <a:pt x="57256" y="17162"/>
                    </a:cubicBezTo>
                    <a:cubicBezTo>
                      <a:pt x="57533" y="16832"/>
                      <a:pt x="57256" y="16713"/>
                      <a:pt x="57256" y="16331"/>
                    </a:cubicBezTo>
                    <a:cubicBezTo>
                      <a:pt x="57146" y="16355"/>
                      <a:pt x="57039" y="16365"/>
                      <a:pt x="56938" y="16365"/>
                    </a:cubicBezTo>
                    <a:cubicBezTo>
                      <a:pt x="56585" y="16365"/>
                      <a:pt x="56291" y="16249"/>
                      <a:pt x="56071" y="16249"/>
                    </a:cubicBezTo>
                    <a:cubicBezTo>
                      <a:pt x="55917" y="16249"/>
                      <a:pt x="55799" y="16306"/>
                      <a:pt x="55725" y="16502"/>
                    </a:cubicBezTo>
                    <a:cubicBezTo>
                      <a:pt x="55492" y="16458"/>
                      <a:pt x="55529" y="16133"/>
                      <a:pt x="55257" y="16133"/>
                    </a:cubicBezTo>
                    <a:cubicBezTo>
                      <a:pt x="55205" y="16133"/>
                      <a:pt x="55142" y="16145"/>
                      <a:pt x="55065" y="16172"/>
                    </a:cubicBezTo>
                    <a:cubicBezTo>
                      <a:pt x="55500" y="15723"/>
                      <a:pt x="54893" y="15842"/>
                      <a:pt x="54893" y="15341"/>
                    </a:cubicBezTo>
                    <a:lnTo>
                      <a:pt x="54893" y="15341"/>
                    </a:lnTo>
                    <a:cubicBezTo>
                      <a:pt x="55208" y="15591"/>
                      <a:pt x="55539" y="15676"/>
                      <a:pt x="55884" y="15676"/>
                    </a:cubicBezTo>
                    <a:cubicBezTo>
                      <a:pt x="56450" y="15676"/>
                      <a:pt x="57057" y="15447"/>
                      <a:pt x="57705" y="15341"/>
                    </a:cubicBezTo>
                    <a:lnTo>
                      <a:pt x="57705" y="15341"/>
                    </a:lnTo>
                    <a:cubicBezTo>
                      <a:pt x="57758" y="15842"/>
                      <a:pt x="57203" y="15671"/>
                      <a:pt x="56926" y="15842"/>
                    </a:cubicBezTo>
                    <a:cubicBezTo>
                      <a:pt x="56958" y="15899"/>
                      <a:pt x="57054" y="15922"/>
                      <a:pt x="57181" y="15922"/>
                    </a:cubicBezTo>
                    <a:cubicBezTo>
                      <a:pt x="57527" y="15922"/>
                      <a:pt x="58110" y="15757"/>
                      <a:pt x="58312" y="15671"/>
                    </a:cubicBezTo>
                    <a:cubicBezTo>
                      <a:pt x="58255" y="15486"/>
                      <a:pt x="58126" y="15331"/>
                      <a:pt x="57944" y="15331"/>
                    </a:cubicBezTo>
                    <a:cubicBezTo>
                      <a:pt x="57918" y="15331"/>
                      <a:pt x="57891" y="15334"/>
                      <a:pt x="57864" y="15341"/>
                    </a:cubicBezTo>
                    <a:cubicBezTo>
                      <a:pt x="57982" y="15010"/>
                      <a:pt x="58471" y="15129"/>
                      <a:pt x="58748" y="14958"/>
                    </a:cubicBezTo>
                    <a:close/>
                    <a:moveTo>
                      <a:pt x="34932" y="16502"/>
                    </a:moveTo>
                    <a:lnTo>
                      <a:pt x="34932" y="16502"/>
                    </a:lnTo>
                    <a:cubicBezTo>
                      <a:pt x="35421" y="16661"/>
                      <a:pt x="34761" y="16938"/>
                      <a:pt x="34813" y="17162"/>
                    </a:cubicBezTo>
                    <a:cubicBezTo>
                      <a:pt x="34955" y="17092"/>
                      <a:pt x="35132" y="17054"/>
                      <a:pt x="35313" y="17054"/>
                    </a:cubicBezTo>
                    <a:cubicBezTo>
                      <a:pt x="35708" y="17054"/>
                      <a:pt x="36118" y="17234"/>
                      <a:pt x="36200" y="17651"/>
                    </a:cubicBezTo>
                    <a:cubicBezTo>
                      <a:pt x="35592" y="17492"/>
                      <a:pt x="34761" y="17492"/>
                      <a:pt x="34048" y="17162"/>
                    </a:cubicBezTo>
                    <a:cubicBezTo>
                      <a:pt x="34101" y="17044"/>
                      <a:pt x="34219" y="16885"/>
                      <a:pt x="34153" y="16661"/>
                    </a:cubicBezTo>
                    <a:lnTo>
                      <a:pt x="34153" y="16661"/>
                    </a:lnTo>
                    <a:cubicBezTo>
                      <a:pt x="34399" y="16784"/>
                      <a:pt x="34505" y="16852"/>
                      <a:pt x="34580" y="16852"/>
                    </a:cubicBezTo>
                    <a:cubicBezTo>
                      <a:pt x="34674" y="16852"/>
                      <a:pt x="34719" y="16745"/>
                      <a:pt x="34932" y="16502"/>
                    </a:cubicBezTo>
                    <a:close/>
                    <a:moveTo>
                      <a:pt x="31843" y="17162"/>
                    </a:moveTo>
                    <a:lnTo>
                      <a:pt x="31843" y="17162"/>
                    </a:lnTo>
                    <a:cubicBezTo>
                      <a:pt x="31962" y="17928"/>
                      <a:pt x="31025" y="17598"/>
                      <a:pt x="30642" y="17875"/>
                    </a:cubicBezTo>
                    <a:cubicBezTo>
                      <a:pt x="30642" y="17545"/>
                      <a:pt x="30470" y="17492"/>
                      <a:pt x="30470" y="17215"/>
                    </a:cubicBezTo>
                    <a:cubicBezTo>
                      <a:pt x="30898" y="17215"/>
                      <a:pt x="31093" y="17272"/>
                      <a:pt x="31308" y="17272"/>
                    </a:cubicBezTo>
                    <a:cubicBezTo>
                      <a:pt x="31452" y="17272"/>
                      <a:pt x="31605" y="17247"/>
                      <a:pt x="31843" y="17162"/>
                    </a:cubicBezTo>
                    <a:close/>
                    <a:moveTo>
                      <a:pt x="52551" y="17334"/>
                    </a:moveTo>
                    <a:cubicBezTo>
                      <a:pt x="52987" y="17334"/>
                      <a:pt x="53416" y="17387"/>
                      <a:pt x="53850" y="17545"/>
                    </a:cubicBezTo>
                    <a:cubicBezTo>
                      <a:pt x="53496" y="17631"/>
                      <a:pt x="53134" y="18335"/>
                      <a:pt x="52749" y="18335"/>
                    </a:cubicBezTo>
                    <a:cubicBezTo>
                      <a:pt x="52659" y="18335"/>
                      <a:pt x="52569" y="18297"/>
                      <a:pt x="52477" y="18205"/>
                    </a:cubicBezTo>
                    <a:cubicBezTo>
                      <a:pt x="52477" y="17928"/>
                      <a:pt x="52913" y="18100"/>
                      <a:pt x="52913" y="17875"/>
                    </a:cubicBezTo>
                    <a:lnTo>
                      <a:pt x="52913" y="17875"/>
                    </a:lnTo>
                    <a:cubicBezTo>
                      <a:pt x="52793" y="17902"/>
                      <a:pt x="52688" y="17913"/>
                      <a:pt x="52592" y="17913"/>
                    </a:cubicBezTo>
                    <a:cubicBezTo>
                      <a:pt x="52119" y="17913"/>
                      <a:pt x="51903" y="17633"/>
                      <a:pt x="51540" y="17545"/>
                    </a:cubicBezTo>
                    <a:lnTo>
                      <a:pt x="51540" y="17545"/>
                    </a:lnTo>
                    <a:cubicBezTo>
                      <a:pt x="51593" y="17928"/>
                      <a:pt x="51157" y="17770"/>
                      <a:pt x="51104" y="18034"/>
                    </a:cubicBezTo>
                    <a:cubicBezTo>
                      <a:pt x="51157" y="18034"/>
                      <a:pt x="51210" y="18100"/>
                      <a:pt x="51263" y="18152"/>
                    </a:cubicBezTo>
                    <a:cubicBezTo>
                      <a:pt x="51210" y="18100"/>
                      <a:pt x="51157" y="18100"/>
                      <a:pt x="51104" y="18034"/>
                    </a:cubicBezTo>
                    <a:cubicBezTo>
                      <a:pt x="50603" y="17704"/>
                      <a:pt x="49890" y="17981"/>
                      <a:pt x="49507" y="17545"/>
                    </a:cubicBezTo>
                    <a:lnTo>
                      <a:pt x="49507" y="17545"/>
                    </a:lnTo>
                    <a:cubicBezTo>
                      <a:pt x="49583" y="17548"/>
                      <a:pt x="49659" y="17549"/>
                      <a:pt x="49735" y="17549"/>
                    </a:cubicBezTo>
                    <a:cubicBezTo>
                      <a:pt x="50767" y="17549"/>
                      <a:pt x="51673" y="17334"/>
                      <a:pt x="52551" y="17334"/>
                    </a:cubicBezTo>
                    <a:close/>
                    <a:moveTo>
                      <a:pt x="35143" y="17822"/>
                    </a:moveTo>
                    <a:cubicBezTo>
                      <a:pt x="35143" y="18364"/>
                      <a:pt x="34655" y="18311"/>
                      <a:pt x="34219" y="18364"/>
                    </a:cubicBezTo>
                    <a:cubicBezTo>
                      <a:pt x="34219" y="18152"/>
                      <a:pt x="34153" y="18034"/>
                      <a:pt x="34048" y="17981"/>
                    </a:cubicBezTo>
                    <a:cubicBezTo>
                      <a:pt x="34140" y="17910"/>
                      <a:pt x="34233" y="17893"/>
                      <a:pt x="34335" y="17893"/>
                    </a:cubicBezTo>
                    <a:cubicBezTo>
                      <a:pt x="34437" y="17893"/>
                      <a:pt x="34549" y="17910"/>
                      <a:pt x="34680" y="17910"/>
                    </a:cubicBezTo>
                    <a:cubicBezTo>
                      <a:pt x="34812" y="17910"/>
                      <a:pt x="34963" y="17893"/>
                      <a:pt x="35143" y="17822"/>
                    </a:cubicBezTo>
                    <a:close/>
                    <a:moveTo>
                      <a:pt x="32952" y="16991"/>
                    </a:moveTo>
                    <a:cubicBezTo>
                      <a:pt x="33335" y="16991"/>
                      <a:pt x="33718" y="16991"/>
                      <a:pt x="33889" y="17162"/>
                    </a:cubicBezTo>
                    <a:cubicBezTo>
                      <a:pt x="33846" y="17281"/>
                      <a:pt x="33798" y="17321"/>
                      <a:pt x="33746" y="17321"/>
                    </a:cubicBezTo>
                    <a:cubicBezTo>
                      <a:pt x="33654" y="17321"/>
                      <a:pt x="33550" y="17196"/>
                      <a:pt x="33440" y="17162"/>
                    </a:cubicBezTo>
                    <a:lnTo>
                      <a:pt x="33440" y="17162"/>
                    </a:lnTo>
                    <a:cubicBezTo>
                      <a:pt x="33229" y="17822"/>
                      <a:pt x="33942" y="17492"/>
                      <a:pt x="33718" y="18205"/>
                    </a:cubicBezTo>
                    <a:cubicBezTo>
                      <a:pt x="33612" y="18152"/>
                      <a:pt x="33612" y="17981"/>
                      <a:pt x="33612" y="17822"/>
                    </a:cubicBezTo>
                    <a:cubicBezTo>
                      <a:pt x="33296" y="17822"/>
                      <a:pt x="33261" y="17986"/>
                      <a:pt x="33153" y="17986"/>
                    </a:cubicBezTo>
                    <a:cubicBezTo>
                      <a:pt x="33108" y="17986"/>
                      <a:pt x="33050" y="17957"/>
                      <a:pt x="32952" y="17875"/>
                    </a:cubicBezTo>
                    <a:lnTo>
                      <a:pt x="32952" y="17875"/>
                    </a:lnTo>
                    <a:cubicBezTo>
                      <a:pt x="32728" y="17928"/>
                      <a:pt x="33005" y="18034"/>
                      <a:pt x="32952" y="18364"/>
                    </a:cubicBezTo>
                    <a:cubicBezTo>
                      <a:pt x="32728" y="18364"/>
                      <a:pt x="32569" y="18483"/>
                      <a:pt x="32503" y="18694"/>
                    </a:cubicBezTo>
                    <a:cubicBezTo>
                      <a:pt x="31962" y="18535"/>
                      <a:pt x="32503" y="18258"/>
                      <a:pt x="32345" y="17704"/>
                    </a:cubicBezTo>
                    <a:lnTo>
                      <a:pt x="32345" y="17704"/>
                    </a:lnTo>
                    <a:cubicBezTo>
                      <a:pt x="32419" y="17711"/>
                      <a:pt x="32488" y="17715"/>
                      <a:pt x="32551" y="17715"/>
                    </a:cubicBezTo>
                    <a:cubicBezTo>
                      <a:pt x="33049" y="17715"/>
                      <a:pt x="33198" y="17483"/>
                      <a:pt x="32952" y="16991"/>
                    </a:cubicBezTo>
                    <a:close/>
                    <a:moveTo>
                      <a:pt x="66488" y="18578"/>
                    </a:moveTo>
                    <a:cubicBezTo>
                      <a:pt x="66513" y="18578"/>
                      <a:pt x="66538" y="18581"/>
                      <a:pt x="66563" y="18588"/>
                    </a:cubicBezTo>
                    <a:cubicBezTo>
                      <a:pt x="66946" y="18813"/>
                      <a:pt x="66392" y="19248"/>
                      <a:pt x="66722" y="19248"/>
                    </a:cubicBezTo>
                    <a:cubicBezTo>
                      <a:pt x="66745" y="19390"/>
                      <a:pt x="66625" y="19462"/>
                      <a:pt x="66500" y="19462"/>
                    </a:cubicBezTo>
                    <a:cubicBezTo>
                      <a:pt x="66334" y="19462"/>
                      <a:pt x="66158" y="19338"/>
                      <a:pt x="66286" y="19090"/>
                    </a:cubicBezTo>
                    <a:cubicBezTo>
                      <a:pt x="66115" y="19090"/>
                      <a:pt x="66115" y="19195"/>
                      <a:pt x="66115" y="19301"/>
                    </a:cubicBezTo>
                    <a:cubicBezTo>
                      <a:pt x="65855" y="19252"/>
                      <a:pt x="66127" y="18578"/>
                      <a:pt x="66488" y="18578"/>
                    </a:cubicBezTo>
                    <a:close/>
                    <a:moveTo>
                      <a:pt x="41065" y="21829"/>
                    </a:moveTo>
                    <a:cubicBezTo>
                      <a:pt x="41071" y="21831"/>
                      <a:pt x="41078" y="21834"/>
                      <a:pt x="41084" y="21836"/>
                    </a:cubicBezTo>
                    <a:cubicBezTo>
                      <a:pt x="41078" y="21833"/>
                      <a:pt x="41072" y="21831"/>
                      <a:pt x="41065" y="21829"/>
                    </a:cubicBezTo>
                    <a:close/>
                    <a:moveTo>
                      <a:pt x="41969" y="19961"/>
                    </a:moveTo>
                    <a:cubicBezTo>
                      <a:pt x="42391" y="20179"/>
                      <a:pt x="42255" y="20954"/>
                      <a:pt x="42847" y="20954"/>
                    </a:cubicBezTo>
                    <a:cubicBezTo>
                      <a:pt x="42866" y="20954"/>
                      <a:pt x="42886" y="20953"/>
                      <a:pt x="42906" y="20951"/>
                    </a:cubicBezTo>
                    <a:lnTo>
                      <a:pt x="42906" y="20951"/>
                    </a:lnTo>
                    <a:cubicBezTo>
                      <a:pt x="42853" y="21176"/>
                      <a:pt x="42629" y="21281"/>
                      <a:pt x="42299" y="21281"/>
                    </a:cubicBezTo>
                    <a:cubicBezTo>
                      <a:pt x="42320" y="21636"/>
                      <a:pt x="42405" y="21734"/>
                      <a:pt x="42537" y="21734"/>
                    </a:cubicBezTo>
                    <a:cubicBezTo>
                      <a:pt x="42700" y="21734"/>
                      <a:pt x="42934" y="21587"/>
                      <a:pt x="43209" y="21587"/>
                    </a:cubicBezTo>
                    <a:cubicBezTo>
                      <a:pt x="43269" y="21587"/>
                      <a:pt x="43331" y="21594"/>
                      <a:pt x="43395" y="21611"/>
                    </a:cubicBezTo>
                    <a:cubicBezTo>
                      <a:pt x="43298" y="21865"/>
                      <a:pt x="43201" y="22119"/>
                      <a:pt x="42891" y="22119"/>
                    </a:cubicBezTo>
                    <a:cubicBezTo>
                      <a:pt x="42862" y="22119"/>
                      <a:pt x="42832" y="22117"/>
                      <a:pt x="42800" y="22113"/>
                    </a:cubicBezTo>
                    <a:cubicBezTo>
                      <a:pt x="42817" y="21904"/>
                      <a:pt x="42790" y="21838"/>
                      <a:pt x="42732" y="21838"/>
                    </a:cubicBezTo>
                    <a:cubicBezTo>
                      <a:pt x="42630" y="21838"/>
                      <a:pt x="42432" y="22037"/>
                      <a:pt x="42200" y="22037"/>
                    </a:cubicBezTo>
                    <a:cubicBezTo>
                      <a:pt x="42142" y="22037"/>
                      <a:pt x="42083" y="22025"/>
                      <a:pt x="42022" y="21994"/>
                    </a:cubicBezTo>
                    <a:cubicBezTo>
                      <a:pt x="42404" y="21123"/>
                      <a:pt x="41480" y="21558"/>
                      <a:pt x="41256" y="21281"/>
                    </a:cubicBezTo>
                    <a:lnTo>
                      <a:pt x="41256" y="21281"/>
                    </a:lnTo>
                    <a:cubicBezTo>
                      <a:pt x="40820" y="21334"/>
                      <a:pt x="41480" y="21611"/>
                      <a:pt x="41256" y="21994"/>
                    </a:cubicBezTo>
                    <a:cubicBezTo>
                      <a:pt x="40873" y="22271"/>
                      <a:pt x="39936" y="21994"/>
                      <a:pt x="40041" y="22826"/>
                    </a:cubicBezTo>
                    <a:cubicBezTo>
                      <a:pt x="39597" y="22430"/>
                      <a:pt x="39601" y="21476"/>
                      <a:pt x="39068" y="21476"/>
                    </a:cubicBezTo>
                    <a:cubicBezTo>
                      <a:pt x="39015" y="21476"/>
                      <a:pt x="38957" y="21485"/>
                      <a:pt x="38893" y="21506"/>
                    </a:cubicBezTo>
                    <a:cubicBezTo>
                      <a:pt x="39658" y="21176"/>
                      <a:pt x="40160" y="21123"/>
                      <a:pt x="40424" y="20951"/>
                    </a:cubicBezTo>
                    <a:lnTo>
                      <a:pt x="40424" y="20951"/>
                    </a:lnTo>
                    <a:cubicBezTo>
                      <a:pt x="40873" y="21123"/>
                      <a:pt x="40094" y="21334"/>
                      <a:pt x="40160" y="21664"/>
                    </a:cubicBezTo>
                    <a:cubicBezTo>
                      <a:pt x="40160" y="21804"/>
                      <a:pt x="40278" y="21837"/>
                      <a:pt x="40434" y="21837"/>
                    </a:cubicBezTo>
                    <a:cubicBezTo>
                      <a:pt x="40577" y="21837"/>
                      <a:pt x="40752" y="21809"/>
                      <a:pt x="40898" y="21809"/>
                    </a:cubicBezTo>
                    <a:cubicBezTo>
                      <a:pt x="40961" y="21809"/>
                      <a:pt x="41018" y="21814"/>
                      <a:pt x="41065" y="21829"/>
                    </a:cubicBezTo>
                    <a:lnTo>
                      <a:pt x="41065" y="21829"/>
                    </a:lnTo>
                    <a:cubicBezTo>
                      <a:pt x="40469" y="21607"/>
                      <a:pt x="40724" y="20782"/>
                      <a:pt x="41257" y="20782"/>
                    </a:cubicBezTo>
                    <a:cubicBezTo>
                      <a:pt x="41291" y="20782"/>
                      <a:pt x="41326" y="20786"/>
                      <a:pt x="41361" y="20793"/>
                    </a:cubicBezTo>
                    <a:cubicBezTo>
                      <a:pt x="41309" y="20463"/>
                      <a:pt x="40926" y="20463"/>
                      <a:pt x="41203" y="20133"/>
                    </a:cubicBezTo>
                    <a:cubicBezTo>
                      <a:pt x="41247" y="20113"/>
                      <a:pt x="41291" y="20105"/>
                      <a:pt x="41335" y="20105"/>
                    </a:cubicBezTo>
                    <a:cubicBezTo>
                      <a:pt x="41544" y="20105"/>
                      <a:pt x="41750" y="20285"/>
                      <a:pt x="41869" y="20285"/>
                    </a:cubicBezTo>
                    <a:cubicBezTo>
                      <a:pt x="41946" y="20285"/>
                      <a:pt x="41987" y="20209"/>
                      <a:pt x="41969" y="19961"/>
                    </a:cubicBezTo>
                    <a:close/>
                    <a:moveTo>
                      <a:pt x="46111" y="23876"/>
                    </a:moveTo>
                    <a:cubicBezTo>
                      <a:pt x="46386" y="23876"/>
                      <a:pt x="46723" y="23950"/>
                      <a:pt x="47144" y="24093"/>
                    </a:cubicBezTo>
                    <a:cubicBezTo>
                      <a:pt x="46589" y="25083"/>
                      <a:pt x="45599" y="24529"/>
                      <a:pt x="44992" y="24965"/>
                    </a:cubicBezTo>
                    <a:cubicBezTo>
                      <a:pt x="45217" y="24218"/>
                      <a:pt x="45522" y="23876"/>
                      <a:pt x="46111" y="23876"/>
                    </a:cubicBezTo>
                    <a:close/>
                    <a:moveTo>
                      <a:pt x="44662" y="24146"/>
                    </a:moveTo>
                    <a:lnTo>
                      <a:pt x="44662" y="24146"/>
                    </a:lnTo>
                    <a:cubicBezTo>
                      <a:pt x="44609" y="24476"/>
                      <a:pt x="44279" y="24582"/>
                      <a:pt x="43949" y="24634"/>
                    </a:cubicBezTo>
                    <a:cubicBezTo>
                      <a:pt x="43903" y="24981"/>
                      <a:pt x="44019" y="25146"/>
                      <a:pt x="44270" y="25146"/>
                    </a:cubicBezTo>
                    <a:cubicBezTo>
                      <a:pt x="44305" y="25146"/>
                      <a:pt x="44344" y="25143"/>
                      <a:pt x="44385" y="25136"/>
                    </a:cubicBezTo>
                    <a:cubicBezTo>
                      <a:pt x="44503" y="25136"/>
                      <a:pt x="44556" y="24965"/>
                      <a:pt x="44715" y="24965"/>
                    </a:cubicBezTo>
                    <a:cubicBezTo>
                      <a:pt x="44580" y="24681"/>
                      <a:pt x="44535" y="24576"/>
                      <a:pt x="44553" y="24576"/>
                    </a:cubicBezTo>
                    <a:lnTo>
                      <a:pt x="44553" y="24576"/>
                    </a:lnTo>
                    <a:cubicBezTo>
                      <a:pt x="44604" y="24576"/>
                      <a:pt x="45164" y="25419"/>
                      <a:pt x="45645" y="25419"/>
                    </a:cubicBezTo>
                    <a:cubicBezTo>
                      <a:pt x="45745" y="25419"/>
                      <a:pt x="45841" y="25382"/>
                      <a:pt x="45929" y="25295"/>
                    </a:cubicBezTo>
                    <a:lnTo>
                      <a:pt x="45929" y="25295"/>
                    </a:lnTo>
                    <a:cubicBezTo>
                      <a:pt x="45825" y="25544"/>
                      <a:pt x="45683" y="25597"/>
                      <a:pt x="45525" y="25597"/>
                    </a:cubicBezTo>
                    <a:cubicBezTo>
                      <a:pt x="45405" y="25597"/>
                      <a:pt x="45277" y="25566"/>
                      <a:pt x="45149" y="25566"/>
                    </a:cubicBezTo>
                    <a:cubicBezTo>
                      <a:pt x="44998" y="25566"/>
                      <a:pt x="44848" y="25609"/>
                      <a:pt x="44715" y="25796"/>
                    </a:cubicBezTo>
                    <a:cubicBezTo>
                      <a:pt x="45045" y="25083"/>
                      <a:pt x="43896" y="25572"/>
                      <a:pt x="43461" y="24965"/>
                    </a:cubicBezTo>
                    <a:cubicBezTo>
                      <a:pt x="43843" y="24700"/>
                      <a:pt x="44055" y="24199"/>
                      <a:pt x="44662" y="24146"/>
                    </a:cubicBezTo>
                    <a:close/>
                    <a:moveTo>
                      <a:pt x="50101" y="25357"/>
                    </a:moveTo>
                    <a:cubicBezTo>
                      <a:pt x="50166" y="25357"/>
                      <a:pt x="50224" y="25374"/>
                      <a:pt x="50273" y="25413"/>
                    </a:cubicBezTo>
                    <a:cubicBezTo>
                      <a:pt x="49920" y="25499"/>
                      <a:pt x="49636" y="26061"/>
                      <a:pt x="49310" y="26061"/>
                    </a:cubicBezTo>
                    <a:cubicBezTo>
                      <a:pt x="49233" y="26061"/>
                      <a:pt x="49154" y="26030"/>
                      <a:pt x="49071" y="25955"/>
                    </a:cubicBezTo>
                    <a:cubicBezTo>
                      <a:pt x="49344" y="25737"/>
                      <a:pt x="49796" y="25357"/>
                      <a:pt x="50101" y="25357"/>
                    </a:cubicBezTo>
                    <a:close/>
                    <a:moveTo>
                      <a:pt x="46259" y="25796"/>
                    </a:moveTo>
                    <a:cubicBezTo>
                      <a:pt x="46101" y="26351"/>
                      <a:pt x="46761" y="25902"/>
                      <a:pt x="46589" y="26456"/>
                    </a:cubicBezTo>
                    <a:cubicBezTo>
                      <a:pt x="46561" y="26460"/>
                      <a:pt x="46534" y="26462"/>
                      <a:pt x="46510" y="26462"/>
                    </a:cubicBezTo>
                    <a:cubicBezTo>
                      <a:pt x="46257" y="26462"/>
                      <a:pt x="46229" y="26264"/>
                      <a:pt x="45980" y="26264"/>
                    </a:cubicBezTo>
                    <a:cubicBezTo>
                      <a:pt x="45936" y="26264"/>
                      <a:pt x="45884" y="26270"/>
                      <a:pt x="45824" y="26285"/>
                    </a:cubicBezTo>
                    <a:cubicBezTo>
                      <a:pt x="45771" y="25955"/>
                      <a:pt x="45929" y="25796"/>
                      <a:pt x="46259" y="25796"/>
                    </a:cubicBezTo>
                    <a:close/>
                    <a:moveTo>
                      <a:pt x="1215" y="0"/>
                    </a:moveTo>
                    <a:cubicBezTo>
                      <a:pt x="1096" y="436"/>
                      <a:pt x="1096" y="541"/>
                      <a:pt x="938" y="819"/>
                    </a:cubicBezTo>
                    <a:cubicBezTo>
                      <a:pt x="661" y="819"/>
                      <a:pt x="555" y="660"/>
                      <a:pt x="608" y="330"/>
                    </a:cubicBezTo>
                    <a:cubicBezTo>
                      <a:pt x="331" y="330"/>
                      <a:pt x="159" y="383"/>
                      <a:pt x="1" y="489"/>
                    </a:cubicBezTo>
                    <a:lnTo>
                      <a:pt x="1" y="4396"/>
                    </a:lnTo>
                    <a:lnTo>
                      <a:pt x="54" y="4344"/>
                    </a:lnTo>
                    <a:lnTo>
                      <a:pt x="54" y="4832"/>
                    </a:lnTo>
                    <a:lnTo>
                      <a:pt x="1" y="4832"/>
                    </a:lnTo>
                    <a:lnTo>
                      <a:pt x="1" y="5994"/>
                    </a:lnTo>
                    <a:cubicBezTo>
                      <a:pt x="608" y="6152"/>
                      <a:pt x="1268" y="6271"/>
                      <a:pt x="436" y="6878"/>
                    </a:cubicBezTo>
                    <a:cubicBezTo>
                      <a:pt x="519" y="6878"/>
                      <a:pt x="617" y="6869"/>
                      <a:pt x="710" y="6869"/>
                    </a:cubicBezTo>
                    <a:cubicBezTo>
                      <a:pt x="867" y="6869"/>
                      <a:pt x="1010" y="6895"/>
                      <a:pt x="1044" y="7037"/>
                    </a:cubicBezTo>
                    <a:lnTo>
                      <a:pt x="436" y="7037"/>
                    </a:lnTo>
                    <a:lnTo>
                      <a:pt x="436" y="8027"/>
                    </a:lnTo>
                    <a:cubicBezTo>
                      <a:pt x="465" y="8031"/>
                      <a:pt x="490" y="8033"/>
                      <a:pt x="514" y="8033"/>
                    </a:cubicBezTo>
                    <a:cubicBezTo>
                      <a:pt x="767" y="8033"/>
                      <a:pt x="777" y="7793"/>
                      <a:pt x="885" y="7697"/>
                    </a:cubicBezTo>
                    <a:cubicBezTo>
                      <a:pt x="1149" y="8357"/>
                      <a:pt x="1268" y="8462"/>
                      <a:pt x="1545" y="8858"/>
                    </a:cubicBezTo>
                    <a:cubicBezTo>
                      <a:pt x="489" y="8911"/>
                      <a:pt x="1268" y="8911"/>
                      <a:pt x="1374" y="9189"/>
                    </a:cubicBezTo>
                    <a:cubicBezTo>
                      <a:pt x="1598" y="9730"/>
                      <a:pt x="766" y="9624"/>
                      <a:pt x="1096" y="9677"/>
                    </a:cubicBezTo>
                    <a:cubicBezTo>
                      <a:pt x="1203" y="9742"/>
                      <a:pt x="1556" y="9873"/>
                      <a:pt x="1901" y="9873"/>
                    </a:cubicBezTo>
                    <a:cubicBezTo>
                      <a:pt x="2113" y="9873"/>
                      <a:pt x="2323" y="9823"/>
                      <a:pt x="2469" y="9677"/>
                    </a:cubicBezTo>
                    <a:lnTo>
                      <a:pt x="2469" y="9677"/>
                    </a:lnTo>
                    <a:cubicBezTo>
                      <a:pt x="2361" y="9693"/>
                      <a:pt x="2279" y="9701"/>
                      <a:pt x="2219" y="9701"/>
                    </a:cubicBezTo>
                    <a:cubicBezTo>
                      <a:pt x="1885" y="9701"/>
                      <a:pt x="2221" y="9468"/>
                      <a:pt x="2311" y="9189"/>
                    </a:cubicBezTo>
                    <a:cubicBezTo>
                      <a:pt x="2268" y="9178"/>
                      <a:pt x="2220" y="9175"/>
                      <a:pt x="2170" y="9175"/>
                    </a:cubicBezTo>
                    <a:cubicBezTo>
                      <a:pt x="2083" y="9175"/>
                      <a:pt x="1991" y="9185"/>
                      <a:pt x="1910" y="9185"/>
                    </a:cubicBezTo>
                    <a:cubicBezTo>
                      <a:pt x="1736" y="9185"/>
                      <a:pt x="1612" y="9140"/>
                      <a:pt x="1704" y="8858"/>
                    </a:cubicBezTo>
                    <a:lnTo>
                      <a:pt x="1704" y="8858"/>
                    </a:lnTo>
                    <a:cubicBezTo>
                      <a:pt x="2902" y="8933"/>
                      <a:pt x="3721" y="9719"/>
                      <a:pt x="4428" y="9719"/>
                    </a:cubicBezTo>
                    <a:cubicBezTo>
                      <a:pt x="4726" y="9719"/>
                      <a:pt x="5004" y="9580"/>
                      <a:pt x="5281" y="9189"/>
                    </a:cubicBezTo>
                    <a:cubicBezTo>
                      <a:pt x="5664" y="9400"/>
                      <a:pt x="5334" y="9519"/>
                      <a:pt x="5559" y="9677"/>
                    </a:cubicBezTo>
                    <a:cubicBezTo>
                      <a:pt x="5994" y="9400"/>
                      <a:pt x="5770" y="8858"/>
                      <a:pt x="5717" y="8528"/>
                    </a:cubicBezTo>
                    <a:cubicBezTo>
                      <a:pt x="5994" y="8462"/>
                      <a:pt x="6219" y="8357"/>
                      <a:pt x="6324" y="8132"/>
                    </a:cubicBezTo>
                    <a:lnTo>
                      <a:pt x="6324" y="8132"/>
                    </a:lnTo>
                    <a:cubicBezTo>
                      <a:pt x="6205" y="8144"/>
                      <a:pt x="6116" y="8150"/>
                      <a:pt x="6052" y="8150"/>
                    </a:cubicBezTo>
                    <a:cubicBezTo>
                      <a:pt x="5763" y="8150"/>
                      <a:pt x="5982" y="8029"/>
                      <a:pt x="6166" y="7802"/>
                    </a:cubicBezTo>
                    <a:cubicBezTo>
                      <a:pt x="5889" y="7591"/>
                      <a:pt x="5387" y="7697"/>
                      <a:pt x="5229" y="7314"/>
                    </a:cubicBezTo>
                    <a:lnTo>
                      <a:pt x="5229" y="7314"/>
                    </a:lnTo>
                    <a:cubicBezTo>
                      <a:pt x="5994" y="7591"/>
                      <a:pt x="7037" y="7420"/>
                      <a:pt x="7420" y="7591"/>
                    </a:cubicBezTo>
                    <a:cubicBezTo>
                      <a:pt x="7367" y="7420"/>
                      <a:pt x="7420" y="7142"/>
                      <a:pt x="7539" y="7142"/>
                    </a:cubicBezTo>
                    <a:cubicBezTo>
                      <a:pt x="7589" y="7283"/>
                      <a:pt x="7672" y="7331"/>
                      <a:pt x="7772" y="7331"/>
                    </a:cubicBezTo>
                    <a:cubicBezTo>
                      <a:pt x="7974" y="7331"/>
                      <a:pt x="8242" y="7138"/>
                      <a:pt x="8432" y="7138"/>
                    </a:cubicBezTo>
                    <a:cubicBezTo>
                      <a:pt x="8447" y="7138"/>
                      <a:pt x="8462" y="7140"/>
                      <a:pt x="8476" y="7142"/>
                    </a:cubicBezTo>
                    <a:cubicBezTo>
                      <a:pt x="8810" y="7608"/>
                      <a:pt x="8305" y="8136"/>
                      <a:pt x="7754" y="8136"/>
                    </a:cubicBezTo>
                    <a:cubicBezTo>
                      <a:pt x="7587" y="8136"/>
                      <a:pt x="7415" y="8088"/>
                      <a:pt x="7262" y="7974"/>
                    </a:cubicBezTo>
                    <a:lnTo>
                      <a:pt x="7262" y="7974"/>
                    </a:lnTo>
                    <a:cubicBezTo>
                      <a:pt x="7314" y="8357"/>
                      <a:pt x="7209" y="8634"/>
                      <a:pt x="6932" y="8634"/>
                    </a:cubicBezTo>
                    <a:cubicBezTo>
                      <a:pt x="6932" y="8581"/>
                      <a:pt x="6932" y="8462"/>
                      <a:pt x="6826" y="8462"/>
                    </a:cubicBezTo>
                    <a:cubicBezTo>
                      <a:pt x="6879" y="8251"/>
                      <a:pt x="7262" y="8357"/>
                      <a:pt x="7090" y="7802"/>
                    </a:cubicBezTo>
                    <a:lnTo>
                      <a:pt x="7090" y="7802"/>
                    </a:lnTo>
                    <a:cubicBezTo>
                      <a:pt x="7056" y="7811"/>
                      <a:pt x="7026" y="7815"/>
                      <a:pt x="6997" y="7815"/>
                    </a:cubicBezTo>
                    <a:cubicBezTo>
                      <a:pt x="6806" y="7815"/>
                      <a:pt x="6726" y="7644"/>
                      <a:pt x="6496" y="7644"/>
                    </a:cubicBezTo>
                    <a:cubicBezTo>
                      <a:pt x="7037" y="8304"/>
                      <a:pt x="6219" y="8251"/>
                      <a:pt x="6496" y="8792"/>
                    </a:cubicBezTo>
                    <a:cubicBezTo>
                      <a:pt x="6626" y="8869"/>
                      <a:pt x="6750" y="8881"/>
                      <a:pt x="6878" y="8881"/>
                    </a:cubicBezTo>
                    <a:cubicBezTo>
                      <a:pt x="6939" y="8881"/>
                      <a:pt x="7000" y="8878"/>
                      <a:pt x="7064" y="8878"/>
                    </a:cubicBezTo>
                    <a:cubicBezTo>
                      <a:pt x="7262" y="8878"/>
                      <a:pt x="7479" y="8905"/>
                      <a:pt x="7750" y="9123"/>
                    </a:cubicBezTo>
                    <a:cubicBezTo>
                      <a:pt x="7750" y="9017"/>
                      <a:pt x="7750" y="8792"/>
                      <a:pt x="7869" y="8792"/>
                    </a:cubicBezTo>
                    <a:cubicBezTo>
                      <a:pt x="8080" y="9624"/>
                      <a:pt x="7156" y="9241"/>
                      <a:pt x="7156" y="9849"/>
                    </a:cubicBezTo>
                    <a:cubicBezTo>
                      <a:pt x="7869" y="9453"/>
                      <a:pt x="8305" y="9294"/>
                      <a:pt x="8806" y="8964"/>
                    </a:cubicBezTo>
                    <a:cubicBezTo>
                      <a:pt x="8734" y="8964"/>
                      <a:pt x="8652" y="8970"/>
                      <a:pt x="8571" y="8970"/>
                    </a:cubicBezTo>
                    <a:cubicBezTo>
                      <a:pt x="8399" y="8970"/>
                      <a:pt x="8235" y="8945"/>
                      <a:pt x="8199" y="8792"/>
                    </a:cubicBezTo>
                    <a:cubicBezTo>
                      <a:pt x="8410" y="8792"/>
                      <a:pt x="8305" y="8528"/>
                      <a:pt x="8476" y="8462"/>
                    </a:cubicBezTo>
                    <a:cubicBezTo>
                      <a:pt x="8531" y="8458"/>
                      <a:pt x="8588" y="8455"/>
                      <a:pt x="8644" y="8455"/>
                    </a:cubicBezTo>
                    <a:cubicBezTo>
                      <a:pt x="9201" y="8455"/>
                      <a:pt x="9821" y="8695"/>
                      <a:pt x="10060" y="9294"/>
                    </a:cubicBezTo>
                    <a:cubicBezTo>
                      <a:pt x="10108" y="9142"/>
                      <a:pt x="10257" y="9103"/>
                      <a:pt x="10440" y="9103"/>
                    </a:cubicBezTo>
                    <a:cubicBezTo>
                      <a:pt x="10640" y="9103"/>
                      <a:pt x="10881" y="9150"/>
                      <a:pt x="11075" y="9150"/>
                    </a:cubicBezTo>
                    <a:cubicBezTo>
                      <a:pt x="11150" y="9150"/>
                      <a:pt x="11219" y="9143"/>
                      <a:pt x="11275" y="9123"/>
                    </a:cubicBezTo>
                    <a:cubicBezTo>
                      <a:pt x="10998" y="8027"/>
                      <a:pt x="12212" y="8634"/>
                      <a:pt x="11882" y="8132"/>
                    </a:cubicBezTo>
                    <a:lnTo>
                      <a:pt x="11882" y="8132"/>
                    </a:lnTo>
                    <a:cubicBezTo>
                      <a:pt x="11871" y="8203"/>
                      <a:pt x="11841" y="8232"/>
                      <a:pt x="11801" y="8232"/>
                    </a:cubicBezTo>
                    <a:cubicBezTo>
                      <a:pt x="11652" y="8232"/>
                      <a:pt x="11358" y="7854"/>
                      <a:pt x="11275" y="7802"/>
                    </a:cubicBezTo>
                    <a:lnTo>
                      <a:pt x="12371" y="7750"/>
                    </a:lnTo>
                    <a:cubicBezTo>
                      <a:pt x="12437" y="8198"/>
                      <a:pt x="12595" y="8528"/>
                      <a:pt x="12542" y="9123"/>
                    </a:cubicBezTo>
                    <a:cubicBezTo>
                      <a:pt x="13361" y="9123"/>
                      <a:pt x="13862" y="9070"/>
                      <a:pt x="14681" y="8911"/>
                    </a:cubicBezTo>
                    <a:cubicBezTo>
                      <a:pt x="14523" y="8858"/>
                      <a:pt x="14351" y="8740"/>
                      <a:pt x="14245" y="8581"/>
                    </a:cubicBezTo>
                    <a:cubicBezTo>
                      <a:pt x="14490" y="8581"/>
                      <a:pt x="14436" y="8231"/>
                      <a:pt x="14720" y="8231"/>
                    </a:cubicBezTo>
                    <a:cubicBezTo>
                      <a:pt x="14758" y="8231"/>
                      <a:pt x="14802" y="8237"/>
                      <a:pt x="14853" y="8251"/>
                    </a:cubicBezTo>
                    <a:cubicBezTo>
                      <a:pt x="14905" y="9017"/>
                      <a:pt x="14747" y="9571"/>
                      <a:pt x="14575" y="10113"/>
                    </a:cubicBezTo>
                    <a:cubicBezTo>
                      <a:pt x="15077" y="10284"/>
                      <a:pt x="16001" y="10007"/>
                      <a:pt x="16120" y="10614"/>
                    </a:cubicBezTo>
                    <a:cubicBezTo>
                      <a:pt x="15513" y="10337"/>
                      <a:pt x="14523" y="10562"/>
                      <a:pt x="14087" y="10113"/>
                    </a:cubicBezTo>
                    <a:cubicBezTo>
                      <a:pt x="14087" y="9849"/>
                      <a:pt x="14470" y="9954"/>
                      <a:pt x="14417" y="9624"/>
                    </a:cubicBezTo>
                    <a:cubicBezTo>
                      <a:pt x="14417" y="9373"/>
                      <a:pt x="14169" y="9248"/>
                      <a:pt x="13928" y="9248"/>
                    </a:cubicBezTo>
                    <a:cubicBezTo>
                      <a:pt x="13688" y="9248"/>
                      <a:pt x="13453" y="9373"/>
                      <a:pt x="13480" y="9624"/>
                    </a:cubicBezTo>
                    <a:lnTo>
                      <a:pt x="13968" y="10614"/>
                    </a:lnTo>
                    <a:cubicBezTo>
                      <a:pt x="13339" y="10322"/>
                      <a:pt x="13061" y="10250"/>
                      <a:pt x="12714" y="10250"/>
                    </a:cubicBezTo>
                    <a:cubicBezTo>
                      <a:pt x="12544" y="10250"/>
                      <a:pt x="12358" y="10267"/>
                      <a:pt x="12107" y="10284"/>
                    </a:cubicBezTo>
                    <a:cubicBezTo>
                      <a:pt x="12041" y="10060"/>
                      <a:pt x="12595" y="9677"/>
                      <a:pt x="12212" y="9624"/>
                    </a:cubicBezTo>
                    <a:lnTo>
                      <a:pt x="12212" y="9624"/>
                    </a:lnTo>
                    <a:cubicBezTo>
                      <a:pt x="12185" y="9752"/>
                      <a:pt x="12145" y="9801"/>
                      <a:pt x="12101" y="9801"/>
                    </a:cubicBezTo>
                    <a:cubicBezTo>
                      <a:pt x="11977" y="9801"/>
                      <a:pt x="11816" y="9411"/>
                      <a:pt x="11777" y="9294"/>
                    </a:cubicBezTo>
                    <a:cubicBezTo>
                      <a:pt x="10937" y="9494"/>
                      <a:pt x="10267" y="9612"/>
                      <a:pt x="9587" y="9612"/>
                    </a:cubicBezTo>
                    <a:cubicBezTo>
                      <a:pt x="9145" y="9612"/>
                      <a:pt x="8699" y="9562"/>
                      <a:pt x="8199" y="9453"/>
                    </a:cubicBezTo>
                    <a:cubicBezTo>
                      <a:pt x="7869" y="10562"/>
                      <a:pt x="7090" y="10390"/>
                      <a:pt x="6377" y="10839"/>
                    </a:cubicBezTo>
                    <a:cubicBezTo>
                      <a:pt x="6654" y="10839"/>
                      <a:pt x="6879" y="10944"/>
                      <a:pt x="6984" y="11169"/>
                    </a:cubicBezTo>
                    <a:cubicBezTo>
                      <a:pt x="6826" y="11169"/>
                      <a:pt x="6826" y="11327"/>
                      <a:pt x="6707" y="11327"/>
                    </a:cubicBezTo>
                    <a:cubicBezTo>
                      <a:pt x="6536" y="11016"/>
                      <a:pt x="5920" y="10592"/>
                      <a:pt x="5518" y="10592"/>
                    </a:cubicBezTo>
                    <a:cubicBezTo>
                      <a:pt x="5425" y="10592"/>
                      <a:pt x="5343" y="10615"/>
                      <a:pt x="5281" y="10667"/>
                    </a:cubicBezTo>
                    <a:cubicBezTo>
                      <a:pt x="5506" y="10720"/>
                      <a:pt x="5387" y="10892"/>
                      <a:pt x="5281" y="10997"/>
                    </a:cubicBezTo>
                    <a:cubicBezTo>
                      <a:pt x="5611" y="11433"/>
                      <a:pt x="7156" y="11882"/>
                      <a:pt x="6377" y="11987"/>
                    </a:cubicBezTo>
                    <a:cubicBezTo>
                      <a:pt x="6518" y="12128"/>
                      <a:pt x="6728" y="12180"/>
                      <a:pt x="6954" y="12180"/>
                    </a:cubicBezTo>
                    <a:cubicBezTo>
                      <a:pt x="7257" y="12180"/>
                      <a:pt x="7589" y="12086"/>
                      <a:pt x="7816" y="11987"/>
                    </a:cubicBezTo>
                    <a:lnTo>
                      <a:pt x="7816" y="11987"/>
                    </a:lnTo>
                    <a:cubicBezTo>
                      <a:pt x="7750" y="12423"/>
                      <a:pt x="7486" y="12542"/>
                      <a:pt x="7816" y="12819"/>
                    </a:cubicBezTo>
                    <a:cubicBezTo>
                      <a:pt x="8529" y="12753"/>
                      <a:pt x="7974" y="12265"/>
                      <a:pt x="8582" y="11987"/>
                    </a:cubicBezTo>
                    <a:cubicBezTo>
                      <a:pt x="8629" y="11983"/>
                      <a:pt x="8675" y="11982"/>
                      <a:pt x="8720" y="11982"/>
                    </a:cubicBezTo>
                    <a:cubicBezTo>
                      <a:pt x="9290" y="11982"/>
                      <a:pt x="9600" y="12281"/>
                      <a:pt x="9955" y="12489"/>
                    </a:cubicBezTo>
                    <a:cubicBezTo>
                      <a:pt x="9898" y="12600"/>
                      <a:pt x="9841" y="12636"/>
                      <a:pt x="9786" y="12636"/>
                    </a:cubicBezTo>
                    <a:cubicBezTo>
                      <a:pt x="9680" y="12636"/>
                      <a:pt x="9579" y="12500"/>
                      <a:pt x="9486" y="12500"/>
                    </a:cubicBezTo>
                    <a:cubicBezTo>
                      <a:pt x="9437" y="12500"/>
                      <a:pt x="9391" y="12537"/>
                      <a:pt x="9347" y="12647"/>
                    </a:cubicBezTo>
                    <a:cubicBezTo>
                      <a:pt x="9678" y="12977"/>
                      <a:pt x="10060" y="13255"/>
                      <a:pt x="10285" y="13637"/>
                    </a:cubicBezTo>
                    <a:cubicBezTo>
                      <a:pt x="10232" y="13915"/>
                      <a:pt x="10126" y="13968"/>
                      <a:pt x="10285" y="14192"/>
                    </a:cubicBezTo>
                    <a:cubicBezTo>
                      <a:pt x="10181" y="14178"/>
                      <a:pt x="10081" y="14167"/>
                      <a:pt x="9990" y="14167"/>
                    </a:cubicBezTo>
                    <a:cubicBezTo>
                      <a:pt x="9744" y="14167"/>
                      <a:pt x="9558" y="14243"/>
                      <a:pt x="9519" y="14522"/>
                    </a:cubicBezTo>
                    <a:cubicBezTo>
                      <a:pt x="9849" y="14522"/>
                      <a:pt x="9849" y="14628"/>
                      <a:pt x="9678" y="14852"/>
                    </a:cubicBezTo>
                    <a:cubicBezTo>
                      <a:pt x="9727" y="14868"/>
                      <a:pt x="9786" y="14874"/>
                      <a:pt x="9850" y="14874"/>
                    </a:cubicBezTo>
                    <a:cubicBezTo>
                      <a:pt x="10043" y="14874"/>
                      <a:pt x="10282" y="14820"/>
                      <a:pt x="10472" y="14820"/>
                    </a:cubicBezTo>
                    <a:cubicBezTo>
                      <a:pt x="10635" y="14820"/>
                      <a:pt x="10761" y="14860"/>
                      <a:pt x="10786" y="15010"/>
                    </a:cubicBezTo>
                    <a:lnTo>
                      <a:pt x="10786" y="15512"/>
                    </a:lnTo>
                    <a:cubicBezTo>
                      <a:pt x="10726" y="15528"/>
                      <a:pt x="10659" y="15534"/>
                      <a:pt x="10588" y="15534"/>
                    </a:cubicBezTo>
                    <a:cubicBezTo>
                      <a:pt x="10373" y="15534"/>
                      <a:pt x="10122" y="15480"/>
                      <a:pt x="9921" y="15480"/>
                    </a:cubicBezTo>
                    <a:cubicBezTo>
                      <a:pt x="9749" y="15480"/>
                      <a:pt x="9613" y="15520"/>
                      <a:pt x="9572" y="15671"/>
                    </a:cubicBezTo>
                    <a:cubicBezTo>
                      <a:pt x="9721" y="15912"/>
                      <a:pt x="10121" y="16069"/>
                      <a:pt x="10357" y="16069"/>
                    </a:cubicBezTo>
                    <a:cubicBezTo>
                      <a:pt x="10561" y="16069"/>
                      <a:pt x="10643" y="15952"/>
                      <a:pt x="10338" y="15671"/>
                    </a:cubicBezTo>
                    <a:cubicBezTo>
                      <a:pt x="10398" y="15661"/>
                      <a:pt x="10457" y="15657"/>
                      <a:pt x="10514" y="15657"/>
                    </a:cubicBezTo>
                    <a:cubicBezTo>
                      <a:pt x="10850" y="15657"/>
                      <a:pt x="11126" y="15801"/>
                      <a:pt x="11344" y="15801"/>
                    </a:cubicBezTo>
                    <a:cubicBezTo>
                      <a:pt x="11492" y="15801"/>
                      <a:pt x="11614" y="15735"/>
                      <a:pt x="11711" y="15512"/>
                    </a:cubicBezTo>
                    <a:cubicBezTo>
                      <a:pt x="10998" y="15393"/>
                      <a:pt x="11447" y="15063"/>
                      <a:pt x="11222" y="14298"/>
                    </a:cubicBezTo>
                    <a:cubicBezTo>
                      <a:pt x="11777" y="14192"/>
                      <a:pt x="11605" y="14192"/>
                      <a:pt x="11829" y="13307"/>
                    </a:cubicBezTo>
                    <a:cubicBezTo>
                      <a:pt x="10998" y="13202"/>
                      <a:pt x="10285" y="12977"/>
                      <a:pt x="10126" y="12159"/>
                    </a:cubicBezTo>
                    <a:cubicBezTo>
                      <a:pt x="10203" y="11938"/>
                      <a:pt x="10412" y="11899"/>
                      <a:pt x="10661" y="11899"/>
                    </a:cubicBezTo>
                    <a:cubicBezTo>
                      <a:pt x="10799" y="11899"/>
                      <a:pt x="10949" y="11911"/>
                      <a:pt x="11096" y="11911"/>
                    </a:cubicBezTo>
                    <a:cubicBezTo>
                      <a:pt x="11411" y="11911"/>
                      <a:pt x="11709" y="11855"/>
                      <a:pt x="11829" y="11499"/>
                    </a:cubicBezTo>
                    <a:lnTo>
                      <a:pt x="11829" y="11499"/>
                    </a:lnTo>
                    <a:cubicBezTo>
                      <a:pt x="11988" y="12159"/>
                      <a:pt x="11328" y="11882"/>
                      <a:pt x="11328" y="12317"/>
                    </a:cubicBezTo>
                    <a:cubicBezTo>
                      <a:pt x="11409" y="12301"/>
                      <a:pt x="11478" y="12293"/>
                      <a:pt x="11535" y="12293"/>
                    </a:cubicBezTo>
                    <a:cubicBezTo>
                      <a:pt x="12028" y="12293"/>
                      <a:pt x="11705" y="12853"/>
                      <a:pt x="11658" y="13149"/>
                    </a:cubicBezTo>
                    <a:cubicBezTo>
                      <a:pt x="12124" y="13058"/>
                      <a:pt x="12459" y="12452"/>
                      <a:pt x="12912" y="12452"/>
                    </a:cubicBezTo>
                    <a:cubicBezTo>
                      <a:pt x="13048" y="12452"/>
                      <a:pt x="13196" y="12507"/>
                      <a:pt x="13361" y="12647"/>
                    </a:cubicBezTo>
                    <a:cubicBezTo>
                      <a:pt x="13150" y="11934"/>
                      <a:pt x="14298" y="11604"/>
                      <a:pt x="14245" y="11103"/>
                    </a:cubicBezTo>
                    <a:lnTo>
                      <a:pt x="14245" y="11103"/>
                    </a:lnTo>
                    <a:cubicBezTo>
                      <a:pt x="14958" y="11222"/>
                      <a:pt x="15618" y="10997"/>
                      <a:pt x="16001" y="11763"/>
                    </a:cubicBezTo>
                    <a:cubicBezTo>
                      <a:pt x="15931" y="11795"/>
                      <a:pt x="15863" y="11808"/>
                      <a:pt x="15798" y="11808"/>
                    </a:cubicBezTo>
                    <a:cubicBezTo>
                      <a:pt x="15528" y="11808"/>
                      <a:pt x="15298" y="11588"/>
                      <a:pt x="15118" y="11588"/>
                    </a:cubicBezTo>
                    <a:cubicBezTo>
                      <a:pt x="15036" y="11588"/>
                      <a:pt x="14965" y="11633"/>
                      <a:pt x="14905" y="11763"/>
                    </a:cubicBezTo>
                    <a:cubicBezTo>
                      <a:pt x="15790" y="11934"/>
                      <a:pt x="15235" y="12925"/>
                      <a:pt x="15565" y="13479"/>
                    </a:cubicBezTo>
                    <a:cubicBezTo>
                      <a:pt x="15790" y="12647"/>
                      <a:pt x="15737" y="11763"/>
                      <a:pt x="17057" y="11604"/>
                    </a:cubicBezTo>
                    <a:cubicBezTo>
                      <a:pt x="17057" y="11853"/>
                      <a:pt x="17433" y="12230"/>
                      <a:pt x="17663" y="12230"/>
                    </a:cubicBezTo>
                    <a:cubicBezTo>
                      <a:pt x="17738" y="12230"/>
                      <a:pt x="17797" y="12190"/>
                      <a:pt x="17823" y="12093"/>
                    </a:cubicBezTo>
                    <a:cubicBezTo>
                      <a:pt x="17717" y="12040"/>
                      <a:pt x="18047" y="11552"/>
                      <a:pt x="17981" y="11433"/>
                    </a:cubicBezTo>
                    <a:lnTo>
                      <a:pt x="17981" y="11433"/>
                    </a:lnTo>
                    <a:cubicBezTo>
                      <a:pt x="18430" y="11934"/>
                      <a:pt x="19368" y="11934"/>
                      <a:pt x="20028" y="12265"/>
                    </a:cubicBezTo>
                    <a:cubicBezTo>
                      <a:pt x="19877" y="12556"/>
                      <a:pt x="19531" y="12653"/>
                      <a:pt x="19220" y="12653"/>
                    </a:cubicBezTo>
                    <a:cubicBezTo>
                      <a:pt x="19067" y="12653"/>
                      <a:pt x="18922" y="12629"/>
                      <a:pt x="18813" y="12595"/>
                    </a:cubicBezTo>
                    <a:lnTo>
                      <a:pt x="18813" y="12595"/>
                    </a:lnTo>
                    <a:cubicBezTo>
                      <a:pt x="18892" y="12896"/>
                      <a:pt x="19136" y="13005"/>
                      <a:pt x="19430" y="13005"/>
                    </a:cubicBezTo>
                    <a:cubicBezTo>
                      <a:pt x="19729" y="13005"/>
                      <a:pt x="20078" y="12893"/>
                      <a:pt x="20358" y="12753"/>
                    </a:cubicBezTo>
                    <a:lnTo>
                      <a:pt x="20358" y="12753"/>
                    </a:lnTo>
                    <a:cubicBezTo>
                      <a:pt x="20292" y="13083"/>
                      <a:pt x="20569" y="13083"/>
                      <a:pt x="20688" y="13255"/>
                    </a:cubicBezTo>
                    <a:cubicBezTo>
                      <a:pt x="20292" y="13637"/>
                      <a:pt x="19803" y="13915"/>
                      <a:pt x="19249" y="14073"/>
                    </a:cubicBezTo>
                    <a:cubicBezTo>
                      <a:pt x="19325" y="13731"/>
                      <a:pt x="19094" y="13642"/>
                      <a:pt x="18746" y="13642"/>
                    </a:cubicBezTo>
                    <a:cubicBezTo>
                      <a:pt x="18364" y="13642"/>
                      <a:pt x="17841" y="13749"/>
                      <a:pt x="17427" y="13749"/>
                    </a:cubicBezTo>
                    <a:cubicBezTo>
                      <a:pt x="17372" y="13749"/>
                      <a:pt x="17319" y="13747"/>
                      <a:pt x="17268" y="13743"/>
                    </a:cubicBezTo>
                    <a:cubicBezTo>
                      <a:pt x="17110" y="14298"/>
                      <a:pt x="16780" y="14628"/>
                      <a:pt x="16833" y="14958"/>
                    </a:cubicBezTo>
                    <a:cubicBezTo>
                      <a:pt x="16556" y="14799"/>
                      <a:pt x="16397" y="14350"/>
                      <a:pt x="16661" y="14139"/>
                    </a:cubicBezTo>
                    <a:lnTo>
                      <a:pt x="16661" y="14139"/>
                    </a:lnTo>
                    <a:cubicBezTo>
                      <a:pt x="16434" y="14188"/>
                      <a:pt x="16253" y="14237"/>
                      <a:pt x="16167" y="14237"/>
                    </a:cubicBezTo>
                    <a:cubicBezTo>
                      <a:pt x="16069" y="14237"/>
                      <a:pt x="16098" y="14172"/>
                      <a:pt x="16331" y="13968"/>
                    </a:cubicBezTo>
                    <a:cubicBezTo>
                      <a:pt x="15988" y="13934"/>
                      <a:pt x="15772" y="13832"/>
                      <a:pt x="15536" y="13832"/>
                    </a:cubicBezTo>
                    <a:cubicBezTo>
                      <a:pt x="15399" y="13832"/>
                      <a:pt x="15256" y="13866"/>
                      <a:pt x="15077" y="13968"/>
                    </a:cubicBezTo>
                    <a:cubicBezTo>
                      <a:pt x="15235" y="14575"/>
                      <a:pt x="15130" y="14733"/>
                      <a:pt x="15288" y="15129"/>
                    </a:cubicBezTo>
                    <a:cubicBezTo>
                      <a:pt x="15528" y="14977"/>
                      <a:pt x="15748" y="14918"/>
                      <a:pt x="15959" y="14918"/>
                    </a:cubicBezTo>
                    <a:cubicBezTo>
                      <a:pt x="16664" y="14918"/>
                      <a:pt x="17271" y="15577"/>
                      <a:pt x="18206" y="15618"/>
                    </a:cubicBezTo>
                    <a:cubicBezTo>
                      <a:pt x="18411" y="15062"/>
                      <a:pt x="19346" y="14562"/>
                      <a:pt x="19797" y="14562"/>
                    </a:cubicBezTo>
                    <a:cubicBezTo>
                      <a:pt x="19839" y="14562"/>
                      <a:pt x="19876" y="14566"/>
                      <a:pt x="19909" y="14575"/>
                    </a:cubicBezTo>
                    <a:cubicBezTo>
                      <a:pt x="19632" y="14575"/>
                      <a:pt x="19526" y="14733"/>
                      <a:pt x="19473" y="14905"/>
                    </a:cubicBezTo>
                    <a:cubicBezTo>
                      <a:pt x="19962" y="15063"/>
                      <a:pt x="20080" y="15010"/>
                      <a:pt x="20688" y="15235"/>
                    </a:cubicBezTo>
                    <a:cubicBezTo>
                      <a:pt x="20846" y="14469"/>
                      <a:pt x="20080" y="14680"/>
                      <a:pt x="20080" y="14073"/>
                    </a:cubicBezTo>
                    <a:lnTo>
                      <a:pt x="20080" y="14073"/>
                    </a:lnTo>
                    <a:cubicBezTo>
                      <a:pt x="20264" y="14228"/>
                      <a:pt x="20346" y="14349"/>
                      <a:pt x="20430" y="14349"/>
                    </a:cubicBezTo>
                    <a:cubicBezTo>
                      <a:pt x="20496" y="14349"/>
                      <a:pt x="20565" y="14272"/>
                      <a:pt x="20688" y="14073"/>
                    </a:cubicBezTo>
                    <a:cubicBezTo>
                      <a:pt x="20829" y="14227"/>
                      <a:pt x="20760" y="14591"/>
                      <a:pt x="21017" y="14591"/>
                    </a:cubicBezTo>
                    <a:cubicBezTo>
                      <a:pt x="21048" y="14591"/>
                      <a:pt x="21083" y="14586"/>
                      <a:pt x="21123" y="14575"/>
                    </a:cubicBezTo>
                    <a:cubicBezTo>
                      <a:pt x="21612" y="14575"/>
                      <a:pt x="21678" y="14020"/>
                      <a:pt x="22061" y="13915"/>
                    </a:cubicBezTo>
                    <a:cubicBezTo>
                      <a:pt x="21982" y="13821"/>
                      <a:pt x="21925" y="13789"/>
                      <a:pt x="21873" y="13789"/>
                    </a:cubicBezTo>
                    <a:cubicBezTo>
                      <a:pt x="21763" y="13789"/>
                      <a:pt x="21674" y="13932"/>
                      <a:pt x="21434" y="13932"/>
                    </a:cubicBezTo>
                    <a:cubicBezTo>
                      <a:pt x="21389" y="13932"/>
                      <a:pt x="21338" y="13927"/>
                      <a:pt x="21282" y="13915"/>
                    </a:cubicBezTo>
                    <a:cubicBezTo>
                      <a:pt x="21176" y="13360"/>
                      <a:pt x="20740" y="13255"/>
                      <a:pt x="20952" y="12753"/>
                    </a:cubicBezTo>
                    <a:lnTo>
                      <a:pt x="20952" y="12753"/>
                    </a:lnTo>
                    <a:cubicBezTo>
                      <a:pt x="21047" y="13158"/>
                      <a:pt x="21431" y="13214"/>
                      <a:pt x="21799" y="13214"/>
                    </a:cubicBezTo>
                    <a:cubicBezTo>
                      <a:pt x="21939" y="13214"/>
                      <a:pt x="22078" y="13206"/>
                      <a:pt x="22197" y="13206"/>
                    </a:cubicBezTo>
                    <a:cubicBezTo>
                      <a:pt x="22326" y="13206"/>
                      <a:pt x="22433" y="13215"/>
                      <a:pt x="22496" y="13255"/>
                    </a:cubicBezTo>
                    <a:cubicBezTo>
                      <a:pt x="22496" y="13532"/>
                      <a:pt x="22008" y="13360"/>
                      <a:pt x="22061" y="13743"/>
                    </a:cubicBezTo>
                    <a:cubicBezTo>
                      <a:pt x="22137" y="13756"/>
                      <a:pt x="22207" y="13762"/>
                      <a:pt x="22272" y="13762"/>
                    </a:cubicBezTo>
                    <a:cubicBezTo>
                      <a:pt x="22531" y="13762"/>
                      <a:pt x="22700" y="13669"/>
                      <a:pt x="22826" y="13585"/>
                    </a:cubicBezTo>
                    <a:lnTo>
                      <a:pt x="22826" y="13585"/>
                    </a:lnTo>
                    <a:cubicBezTo>
                      <a:pt x="22549" y="13862"/>
                      <a:pt x="22879" y="14073"/>
                      <a:pt x="23156" y="14245"/>
                    </a:cubicBezTo>
                    <a:cubicBezTo>
                      <a:pt x="23328" y="13809"/>
                      <a:pt x="22668" y="13532"/>
                      <a:pt x="23156" y="13413"/>
                    </a:cubicBezTo>
                    <a:cubicBezTo>
                      <a:pt x="23711" y="13413"/>
                      <a:pt x="23816" y="13862"/>
                      <a:pt x="24371" y="13915"/>
                    </a:cubicBezTo>
                    <a:cubicBezTo>
                      <a:pt x="24582" y="13149"/>
                      <a:pt x="23922" y="13360"/>
                      <a:pt x="23764" y="13030"/>
                    </a:cubicBezTo>
                    <a:cubicBezTo>
                      <a:pt x="23873" y="12896"/>
                      <a:pt x="24085" y="12867"/>
                      <a:pt x="24330" y="12867"/>
                    </a:cubicBezTo>
                    <a:cubicBezTo>
                      <a:pt x="24512" y="12867"/>
                      <a:pt x="24713" y="12883"/>
                      <a:pt x="24903" y="12883"/>
                    </a:cubicBezTo>
                    <a:cubicBezTo>
                      <a:pt x="24984" y="12883"/>
                      <a:pt x="25062" y="12880"/>
                      <a:pt x="25137" y="12872"/>
                    </a:cubicBezTo>
                    <a:lnTo>
                      <a:pt x="25137" y="12872"/>
                    </a:lnTo>
                    <a:cubicBezTo>
                      <a:pt x="25467" y="13479"/>
                      <a:pt x="25031" y="13690"/>
                      <a:pt x="25137" y="14073"/>
                    </a:cubicBezTo>
                    <a:cubicBezTo>
                      <a:pt x="25308" y="13915"/>
                      <a:pt x="25850" y="13968"/>
                      <a:pt x="25902" y="13360"/>
                    </a:cubicBezTo>
                    <a:lnTo>
                      <a:pt x="25902" y="13360"/>
                    </a:lnTo>
                    <a:cubicBezTo>
                      <a:pt x="25869" y="13365"/>
                      <a:pt x="25838" y="13367"/>
                      <a:pt x="25809" y="13367"/>
                    </a:cubicBezTo>
                    <a:cubicBezTo>
                      <a:pt x="25501" y="13367"/>
                      <a:pt x="25405" y="13125"/>
                      <a:pt x="25308" y="12872"/>
                    </a:cubicBezTo>
                    <a:cubicBezTo>
                      <a:pt x="25408" y="12808"/>
                      <a:pt x="25528" y="12779"/>
                      <a:pt x="25656" y="12779"/>
                    </a:cubicBezTo>
                    <a:cubicBezTo>
                      <a:pt x="26083" y="12779"/>
                      <a:pt x="26590" y="13105"/>
                      <a:pt x="26681" y="13532"/>
                    </a:cubicBezTo>
                    <a:cubicBezTo>
                      <a:pt x="25638" y="13690"/>
                      <a:pt x="26298" y="14680"/>
                      <a:pt x="25638" y="15063"/>
                    </a:cubicBezTo>
                    <a:cubicBezTo>
                      <a:pt x="25971" y="15063"/>
                      <a:pt x="26497" y="15325"/>
                      <a:pt x="26826" y="15325"/>
                    </a:cubicBezTo>
                    <a:cubicBezTo>
                      <a:pt x="26928" y="15325"/>
                      <a:pt x="27011" y="15300"/>
                      <a:pt x="27064" y="15235"/>
                    </a:cubicBezTo>
                    <a:cubicBezTo>
                      <a:pt x="26510" y="14245"/>
                      <a:pt x="27170" y="13307"/>
                      <a:pt x="27011" y="12872"/>
                    </a:cubicBezTo>
                    <a:cubicBezTo>
                      <a:pt x="27086" y="12866"/>
                      <a:pt x="27156" y="12863"/>
                      <a:pt x="27221" y="12863"/>
                    </a:cubicBezTo>
                    <a:cubicBezTo>
                      <a:pt x="28389" y="12863"/>
                      <a:pt x="27989" y="13838"/>
                      <a:pt x="28714" y="14350"/>
                    </a:cubicBezTo>
                    <a:cubicBezTo>
                      <a:pt x="28621" y="14519"/>
                      <a:pt x="28460" y="14593"/>
                      <a:pt x="28301" y="14593"/>
                    </a:cubicBezTo>
                    <a:cubicBezTo>
                      <a:pt x="27988" y="14593"/>
                      <a:pt x="27685" y="14301"/>
                      <a:pt x="27949" y="13862"/>
                    </a:cubicBezTo>
                    <a:cubicBezTo>
                      <a:pt x="27773" y="13828"/>
                      <a:pt x="27597" y="13726"/>
                      <a:pt x="27435" y="13726"/>
                    </a:cubicBezTo>
                    <a:cubicBezTo>
                      <a:pt x="27341" y="13726"/>
                      <a:pt x="27252" y="13760"/>
                      <a:pt x="27170" y="13862"/>
                    </a:cubicBezTo>
                    <a:cubicBezTo>
                      <a:pt x="27394" y="14020"/>
                      <a:pt x="27500" y="14298"/>
                      <a:pt x="27500" y="14680"/>
                    </a:cubicBezTo>
                    <a:cubicBezTo>
                      <a:pt x="28490" y="14958"/>
                      <a:pt x="29269" y="14575"/>
                      <a:pt x="29533" y="15512"/>
                    </a:cubicBezTo>
                    <a:cubicBezTo>
                      <a:pt x="29392" y="15512"/>
                      <a:pt x="29269" y="15389"/>
                      <a:pt x="29171" y="15389"/>
                    </a:cubicBezTo>
                    <a:cubicBezTo>
                      <a:pt x="29122" y="15389"/>
                      <a:pt x="29080" y="15420"/>
                      <a:pt x="29044" y="15512"/>
                    </a:cubicBezTo>
                    <a:cubicBezTo>
                      <a:pt x="29402" y="15628"/>
                      <a:pt x="30178" y="16042"/>
                      <a:pt x="30614" y="16042"/>
                    </a:cubicBezTo>
                    <a:cubicBezTo>
                      <a:pt x="30773" y="16042"/>
                      <a:pt x="30887" y="15987"/>
                      <a:pt x="30919" y="15842"/>
                    </a:cubicBezTo>
                    <a:cubicBezTo>
                      <a:pt x="30747" y="15842"/>
                      <a:pt x="30747" y="15565"/>
                      <a:pt x="30747" y="15341"/>
                    </a:cubicBezTo>
                    <a:cubicBezTo>
                      <a:pt x="30713" y="15344"/>
                      <a:pt x="30679" y="15345"/>
                      <a:pt x="30647" y="15345"/>
                    </a:cubicBezTo>
                    <a:cubicBezTo>
                      <a:pt x="30173" y="15345"/>
                      <a:pt x="30020" y="14990"/>
                      <a:pt x="29810" y="14680"/>
                    </a:cubicBezTo>
                    <a:lnTo>
                      <a:pt x="29810" y="14680"/>
                    </a:lnTo>
                    <a:cubicBezTo>
                      <a:pt x="30215" y="14862"/>
                      <a:pt x="30543" y="15258"/>
                      <a:pt x="30946" y="15258"/>
                    </a:cubicBezTo>
                    <a:cubicBezTo>
                      <a:pt x="31042" y="15258"/>
                      <a:pt x="31142" y="15235"/>
                      <a:pt x="31249" y="15182"/>
                    </a:cubicBezTo>
                    <a:lnTo>
                      <a:pt x="31249" y="15182"/>
                    </a:lnTo>
                    <a:cubicBezTo>
                      <a:pt x="30853" y="15618"/>
                      <a:pt x="31183" y="16225"/>
                      <a:pt x="31579" y="16331"/>
                    </a:cubicBezTo>
                    <a:cubicBezTo>
                      <a:pt x="31492" y="16571"/>
                      <a:pt x="31062" y="16840"/>
                      <a:pt x="30748" y="16840"/>
                    </a:cubicBezTo>
                    <a:cubicBezTo>
                      <a:pt x="30631" y="16840"/>
                      <a:pt x="30531" y="16803"/>
                      <a:pt x="30470" y="16713"/>
                    </a:cubicBezTo>
                    <a:lnTo>
                      <a:pt x="30470" y="16713"/>
                    </a:lnTo>
                    <a:cubicBezTo>
                      <a:pt x="30522" y="16726"/>
                      <a:pt x="30566" y="16732"/>
                      <a:pt x="30603" y="16732"/>
                    </a:cubicBezTo>
                    <a:cubicBezTo>
                      <a:pt x="30916" y="16732"/>
                      <a:pt x="30689" y="16314"/>
                      <a:pt x="30642" y="16172"/>
                    </a:cubicBezTo>
                    <a:cubicBezTo>
                      <a:pt x="30609" y="16170"/>
                      <a:pt x="30578" y="16169"/>
                      <a:pt x="30550" y="16169"/>
                    </a:cubicBezTo>
                    <a:cubicBezTo>
                      <a:pt x="29917" y="16169"/>
                      <a:pt x="30507" y="16721"/>
                      <a:pt x="30140" y="16885"/>
                    </a:cubicBezTo>
                    <a:cubicBezTo>
                      <a:pt x="29528" y="16851"/>
                      <a:pt x="29248" y="16580"/>
                      <a:pt x="28929" y="16580"/>
                    </a:cubicBezTo>
                    <a:cubicBezTo>
                      <a:pt x="28759" y="16580"/>
                      <a:pt x="28579" y="16656"/>
                      <a:pt x="28331" y="16885"/>
                    </a:cubicBezTo>
                    <a:cubicBezTo>
                      <a:pt x="28714" y="17162"/>
                      <a:pt x="29427" y="17110"/>
                      <a:pt x="29704" y="17545"/>
                    </a:cubicBezTo>
                    <a:cubicBezTo>
                      <a:pt x="29444" y="17425"/>
                      <a:pt x="29206" y="17380"/>
                      <a:pt x="28981" y="17380"/>
                    </a:cubicBezTo>
                    <a:cubicBezTo>
                      <a:pt x="28487" y="17380"/>
                      <a:pt x="28051" y="17595"/>
                      <a:pt x="27553" y="17704"/>
                    </a:cubicBezTo>
                    <a:cubicBezTo>
                      <a:pt x="27500" y="17981"/>
                      <a:pt x="27777" y="18152"/>
                      <a:pt x="27553" y="18205"/>
                    </a:cubicBezTo>
                    <a:cubicBezTo>
                      <a:pt x="27231" y="18205"/>
                      <a:pt x="27142" y="18010"/>
                      <a:pt x="26833" y="18010"/>
                    </a:cubicBezTo>
                    <a:cubicBezTo>
                      <a:pt x="26774" y="18010"/>
                      <a:pt x="26707" y="18017"/>
                      <a:pt x="26628" y="18034"/>
                    </a:cubicBezTo>
                    <a:cubicBezTo>
                      <a:pt x="26681" y="18364"/>
                      <a:pt x="26457" y="18430"/>
                      <a:pt x="26457" y="18760"/>
                    </a:cubicBezTo>
                    <a:cubicBezTo>
                      <a:pt x="26502" y="18757"/>
                      <a:pt x="26545" y="18756"/>
                      <a:pt x="26587" y="18756"/>
                    </a:cubicBezTo>
                    <a:cubicBezTo>
                      <a:pt x="27334" y="18756"/>
                      <a:pt x="27592" y="19164"/>
                      <a:pt x="28023" y="19164"/>
                    </a:cubicBezTo>
                    <a:cubicBezTo>
                      <a:pt x="28156" y="19164"/>
                      <a:pt x="28305" y="19125"/>
                      <a:pt x="28490" y="19024"/>
                    </a:cubicBezTo>
                    <a:cubicBezTo>
                      <a:pt x="28490" y="18311"/>
                      <a:pt x="28279" y="18641"/>
                      <a:pt x="28001" y="18034"/>
                    </a:cubicBezTo>
                    <a:cubicBezTo>
                      <a:pt x="28714" y="17875"/>
                      <a:pt x="28873" y="18100"/>
                      <a:pt x="29427" y="17704"/>
                    </a:cubicBezTo>
                    <a:lnTo>
                      <a:pt x="29427" y="17704"/>
                    </a:lnTo>
                    <a:cubicBezTo>
                      <a:pt x="28992" y="18205"/>
                      <a:pt x="30034" y="18205"/>
                      <a:pt x="29599" y="18865"/>
                    </a:cubicBezTo>
                    <a:cubicBezTo>
                      <a:pt x="29810" y="18865"/>
                      <a:pt x="29929" y="18813"/>
                      <a:pt x="30034" y="18694"/>
                    </a:cubicBezTo>
                    <a:lnTo>
                      <a:pt x="30034" y="18694"/>
                    </a:lnTo>
                    <a:cubicBezTo>
                      <a:pt x="29757" y="19090"/>
                      <a:pt x="30193" y="19525"/>
                      <a:pt x="30695" y="19525"/>
                    </a:cubicBezTo>
                    <a:cubicBezTo>
                      <a:pt x="30959" y="19362"/>
                      <a:pt x="30923" y="18862"/>
                      <a:pt x="31389" y="18862"/>
                    </a:cubicBezTo>
                    <a:cubicBezTo>
                      <a:pt x="31412" y="18862"/>
                      <a:pt x="31435" y="18863"/>
                      <a:pt x="31460" y="18865"/>
                    </a:cubicBezTo>
                    <a:lnTo>
                      <a:pt x="31460" y="19525"/>
                    </a:lnTo>
                    <a:cubicBezTo>
                      <a:pt x="31685" y="19440"/>
                      <a:pt x="31797" y="19397"/>
                      <a:pt x="31914" y="19397"/>
                    </a:cubicBezTo>
                    <a:cubicBezTo>
                      <a:pt x="32031" y="19397"/>
                      <a:pt x="32153" y="19440"/>
                      <a:pt x="32398" y="19525"/>
                    </a:cubicBezTo>
                    <a:cubicBezTo>
                      <a:pt x="32398" y="19354"/>
                      <a:pt x="32345" y="19024"/>
                      <a:pt x="32503" y="19024"/>
                    </a:cubicBezTo>
                    <a:cubicBezTo>
                      <a:pt x="32530" y="19183"/>
                      <a:pt x="32642" y="19225"/>
                      <a:pt x="32784" y="19225"/>
                    </a:cubicBezTo>
                    <a:cubicBezTo>
                      <a:pt x="32942" y="19225"/>
                      <a:pt x="33137" y="19173"/>
                      <a:pt x="33295" y="19173"/>
                    </a:cubicBezTo>
                    <a:cubicBezTo>
                      <a:pt x="33349" y="19173"/>
                      <a:pt x="33398" y="19179"/>
                      <a:pt x="33440" y="19195"/>
                    </a:cubicBezTo>
                    <a:cubicBezTo>
                      <a:pt x="33335" y="19354"/>
                      <a:pt x="33282" y="19631"/>
                      <a:pt x="33335" y="20014"/>
                    </a:cubicBezTo>
                    <a:cubicBezTo>
                      <a:pt x="33362" y="20012"/>
                      <a:pt x="33387" y="20011"/>
                      <a:pt x="33410" y="20011"/>
                    </a:cubicBezTo>
                    <a:cubicBezTo>
                      <a:pt x="34069" y="20011"/>
                      <a:pt x="33373" y="20678"/>
                      <a:pt x="34009" y="20678"/>
                    </a:cubicBezTo>
                    <a:cubicBezTo>
                      <a:pt x="34037" y="20678"/>
                      <a:pt x="34067" y="20677"/>
                      <a:pt x="34101" y="20674"/>
                    </a:cubicBezTo>
                    <a:cubicBezTo>
                      <a:pt x="34768" y="20610"/>
                      <a:pt x="35927" y="20327"/>
                      <a:pt x="36912" y="20327"/>
                    </a:cubicBezTo>
                    <a:cubicBezTo>
                      <a:pt x="37564" y="20327"/>
                      <a:pt x="38139" y="20451"/>
                      <a:pt x="38444" y="20846"/>
                    </a:cubicBezTo>
                    <a:cubicBezTo>
                      <a:pt x="38088" y="20662"/>
                      <a:pt x="37802" y="20488"/>
                      <a:pt x="37349" y="20488"/>
                    </a:cubicBezTo>
                    <a:cubicBezTo>
                      <a:pt x="37248" y="20488"/>
                      <a:pt x="37139" y="20496"/>
                      <a:pt x="37018" y="20516"/>
                    </a:cubicBezTo>
                    <a:cubicBezTo>
                      <a:pt x="36913" y="21070"/>
                      <a:pt x="37454" y="20846"/>
                      <a:pt x="37520" y="21176"/>
                    </a:cubicBezTo>
                    <a:cubicBezTo>
                      <a:pt x="37295" y="21090"/>
                      <a:pt x="37170" y="21047"/>
                      <a:pt x="37046" y="21047"/>
                    </a:cubicBezTo>
                    <a:cubicBezTo>
                      <a:pt x="36922" y="21047"/>
                      <a:pt x="36800" y="21090"/>
                      <a:pt x="36582" y="21176"/>
                    </a:cubicBezTo>
                    <a:cubicBezTo>
                      <a:pt x="36582" y="20898"/>
                      <a:pt x="36464" y="20740"/>
                      <a:pt x="36252" y="20674"/>
                    </a:cubicBezTo>
                    <a:cubicBezTo>
                      <a:pt x="35875" y="20949"/>
                      <a:pt x="35461" y="21016"/>
                      <a:pt x="35034" y="21016"/>
                    </a:cubicBezTo>
                    <a:cubicBezTo>
                      <a:pt x="34624" y="21016"/>
                      <a:pt x="34202" y="20954"/>
                      <a:pt x="33788" y="20954"/>
                    </a:cubicBezTo>
                    <a:cubicBezTo>
                      <a:pt x="33242" y="20954"/>
                      <a:pt x="32710" y="21061"/>
                      <a:pt x="32239" y="21558"/>
                    </a:cubicBezTo>
                    <a:cubicBezTo>
                      <a:pt x="32386" y="21544"/>
                      <a:pt x="32533" y="21534"/>
                      <a:pt x="32674" y="21534"/>
                    </a:cubicBezTo>
                    <a:cubicBezTo>
                      <a:pt x="33052" y="21534"/>
                      <a:pt x="33378" y="21609"/>
                      <a:pt x="33493" y="21889"/>
                    </a:cubicBezTo>
                    <a:cubicBezTo>
                      <a:pt x="33335" y="21941"/>
                      <a:pt x="33163" y="22060"/>
                      <a:pt x="33058" y="22219"/>
                    </a:cubicBezTo>
                    <a:cubicBezTo>
                      <a:pt x="33253" y="22264"/>
                      <a:pt x="33318" y="22400"/>
                      <a:pt x="33549" y="22400"/>
                    </a:cubicBezTo>
                    <a:cubicBezTo>
                      <a:pt x="33583" y="22400"/>
                      <a:pt x="33622" y="22397"/>
                      <a:pt x="33665" y="22390"/>
                    </a:cubicBezTo>
                    <a:cubicBezTo>
                      <a:pt x="34048" y="22166"/>
                      <a:pt x="33559" y="21400"/>
                      <a:pt x="33823" y="21334"/>
                    </a:cubicBezTo>
                    <a:lnTo>
                      <a:pt x="33823" y="21334"/>
                    </a:lnTo>
                    <a:cubicBezTo>
                      <a:pt x="34272" y="21506"/>
                      <a:pt x="34879" y="21400"/>
                      <a:pt x="35038" y="21836"/>
                    </a:cubicBezTo>
                    <a:cubicBezTo>
                      <a:pt x="34932" y="22060"/>
                      <a:pt x="34483" y="21889"/>
                      <a:pt x="34602" y="22390"/>
                    </a:cubicBezTo>
                    <a:cubicBezTo>
                      <a:pt x="34964" y="22324"/>
                      <a:pt x="35201" y="22283"/>
                      <a:pt x="35385" y="22283"/>
                    </a:cubicBezTo>
                    <a:cubicBezTo>
                      <a:pt x="35678" y="22283"/>
                      <a:pt x="35834" y="22387"/>
                      <a:pt x="36134" y="22654"/>
                    </a:cubicBezTo>
                    <a:cubicBezTo>
                      <a:pt x="36582" y="22549"/>
                      <a:pt x="35804" y="22443"/>
                      <a:pt x="35975" y="21994"/>
                    </a:cubicBezTo>
                    <a:cubicBezTo>
                      <a:pt x="36283" y="21952"/>
                      <a:pt x="36489" y="21807"/>
                      <a:pt x="36812" y="21807"/>
                    </a:cubicBezTo>
                    <a:cubicBezTo>
                      <a:pt x="36890" y="21807"/>
                      <a:pt x="36976" y="21815"/>
                      <a:pt x="37071" y="21836"/>
                    </a:cubicBezTo>
                    <a:cubicBezTo>
                      <a:pt x="37071" y="22720"/>
                      <a:pt x="37850" y="22720"/>
                      <a:pt x="38338" y="22984"/>
                    </a:cubicBezTo>
                    <a:cubicBezTo>
                      <a:pt x="37731" y="22984"/>
                      <a:pt x="37243" y="23103"/>
                      <a:pt x="37243" y="23710"/>
                    </a:cubicBezTo>
                    <a:cubicBezTo>
                      <a:pt x="37274" y="23713"/>
                      <a:pt x="37304" y="23714"/>
                      <a:pt x="37334" y="23714"/>
                    </a:cubicBezTo>
                    <a:cubicBezTo>
                      <a:pt x="37725" y="23714"/>
                      <a:pt x="38022" y="23499"/>
                      <a:pt x="38308" y="23499"/>
                    </a:cubicBezTo>
                    <a:cubicBezTo>
                      <a:pt x="38428" y="23499"/>
                      <a:pt x="38546" y="23537"/>
                      <a:pt x="38668" y="23644"/>
                    </a:cubicBezTo>
                    <a:cubicBezTo>
                      <a:pt x="38510" y="22984"/>
                      <a:pt x="39104" y="23050"/>
                      <a:pt x="39223" y="22654"/>
                    </a:cubicBezTo>
                    <a:cubicBezTo>
                      <a:pt x="39276" y="22984"/>
                      <a:pt x="39553" y="23103"/>
                      <a:pt x="39711" y="23314"/>
                    </a:cubicBezTo>
                    <a:cubicBezTo>
                      <a:pt x="38721" y="23314"/>
                      <a:pt x="38563" y="24199"/>
                      <a:pt x="37731" y="24370"/>
                    </a:cubicBezTo>
                    <a:cubicBezTo>
                      <a:pt x="37510" y="24028"/>
                      <a:pt x="37272" y="23910"/>
                      <a:pt x="37024" y="23910"/>
                    </a:cubicBezTo>
                    <a:cubicBezTo>
                      <a:pt x="36481" y="23910"/>
                      <a:pt x="35891" y="24475"/>
                      <a:pt x="35322" y="24475"/>
                    </a:cubicBezTo>
                    <a:cubicBezTo>
                      <a:pt x="35191" y="24475"/>
                      <a:pt x="35060" y="24444"/>
                      <a:pt x="34932" y="24370"/>
                    </a:cubicBezTo>
                    <a:cubicBezTo>
                      <a:pt x="34985" y="23710"/>
                      <a:pt x="36028" y="24093"/>
                      <a:pt x="36134" y="23539"/>
                    </a:cubicBezTo>
                    <a:cubicBezTo>
                      <a:pt x="35474" y="23314"/>
                      <a:pt x="35421" y="22654"/>
                      <a:pt x="35038" y="22549"/>
                    </a:cubicBezTo>
                    <a:lnTo>
                      <a:pt x="35038" y="22549"/>
                    </a:lnTo>
                    <a:lnTo>
                      <a:pt x="35091" y="22879"/>
                    </a:lnTo>
                    <a:cubicBezTo>
                      <a:pt x="34985" y="22879"/>
                      <a:pt x="34879" y="22984"/>
                      <a:pt x="35091" y="23050"/>
                    </a:cubicBezTo>
                    <a:cubicBezTo>
                      <a:pt x="35076" y="22938"/>
                      <a:pt x="35100" y="22894"/>
                      <a:pt x="35140" y="22894"/>
                    </a:cubicBezTo>
                    <a:cubicBezTo>
                      <a:pt x="35241" y="22894"/>
                      <a:pt x="35444" y="23181"/>
                      <a:pt x="35368" y="23380"/>
                    </a:cubicBezTo>
                    <a:cubicBezTo>
                      <a:pt x="35264" y="23261"/>
                      <a:pt x="35185" y="23217"/>
                      <a:pt x="35117" y="23217"/>
                    </a:cubicBezTo>
                    <a:cubicBezTo>
                      <a:pt x="34926" y="23217"/>
                      <a:pt x="34818" y="23562"/>
                      <a:pt x="34485" y="23562"/>
                    </a:cubicBezTo>
                    <a:cubicBezTo>
                      <a:pt x="34436" y="23562"/>
                      <a:pt x="34383" y="23555"/>
                      <a:pt x="34325" y="23539"/>
                    </a:cubicBezTo>
                    <a:lnTo>
                      <a:pt x="34325" y="23539"/>
                    </a:lnTo>
                    <a:cubicBezTo>
                      <a:pt x="34219" y="23974"/>
                      <a:pt x="34602" y="23869"/>
                      <a:pt x="34655" y="24199"/>
                    </a:cubicBezTo>
                    <a:cubicBezTo>
                      <a:pt x="34501" y="24301"/>
                      <a:pt x="34374" y="24337"/>
                      <a:pt x="34261" y="24337"/>
                    </a:cubicBezTo>
                    <a:cubicBezTo>
                      <a:pt x="33982" y="24337"/>
                      <a:pt x="33796" y="24114"/>
                      <a:pt x="33525" y="24114"/>
                    </a:cubicBezTo>
                    <a:cubicBezTo>
                      <a:pt x="33437" y="24114"/>
                      <a:pt x="33341" y="24137"/>
                      <a:pt x="33229" y="24199"/>
                    </a:cubicBezTo>
                    <a:cubicBezTo>
                      <a:pt x="33887" y="24460"/>
                      <a:pt x="34644" y="24826"/>
                      <a:pt x="35276" y="24826"/>
                    </a:cubicBezTo>
                    <a:cubicBezTo>
                      <a:pt x="35697" y="24826"/>
                      <a:pt x="36062" y="24664"/>
                      <a:pt x="36305" y="24199"/>
                    </a:cubicBezTo>
                    <a:cubicBezTo>
                      <a:pt x="36812" y="24312"/>
                      <a:pt x="37706" y="24785"/>
                      <a:pt x="38510" y="24785"/>
                    </a:cubicBezTo>
                    <a:cubicBezTo>
                      <a:pt x="38920" y="24785"/>
                      <a:pt x="39307" y="24661"/>
                      <a:pt x="39606" y="24304"/>
                    </a:cubicBezTo>
                    <a:lnTo>
                      <a:pt x="39606" y="24304"/>
                    </a:lnTo>
                    <a:cubicBezTo>
                      <a:pt x="39519" y="24334"/>
                      <a:pt x="39448" y="24347"/>
                      <a:pt x="39387" y="24347"/>
                    </a:cubicBezTo>
                    <a:cubicBezTo>
                      <a:pt x="39099" y="24347"/>
                      <a:pt x="39077" y="24045"/>
                      <a:pt x="38946" y="23816"/>
                    </a:cubicBezTo>
                    <a:lnTo>
                      <a:pt x="38946" y="23816"/>
                    </a:lnTo>
                    <a:cubicBezTo>
                      <a:pt x="38999" y="23848"/>
                      <a:pt x="39052" y="23860"/>
                      <a:pt x="39104" y="23860"/>
                    </a:cubicBezTo>
                    <a:cubicBezTo>
                      <a:pt x="39321" y="23860"/>
                      <a:pt x="39517" y="23635"/>
                      <a:pt x="39681" y="23635"/>
                    </a:cubicBezTo>
                    <a:cubicBezTo>
                      <a:pt x="39755" y="23635"/>
                      <a:pt x="39823" y="23682"/>
                      <a:pt x="39883" y="23816"/>
                    </a:cubicBezTo>
                    <a:cubicBezTo>
                      <a:pt x="39764" y="23869"/>
                      <a:pt x="39606" y="23816"/>
                      <a:pt x="39606" y="23974"/>
                    </a:cubicBezTo>
                    <a:cubicBezTo>
                      <a:pt x="39696" y="24010"/>
                      <a:pt x="39772" y="24024"/>
                      <a:pt x="39839" y="24024"/>
                    </a:cubicBezTo>
                    <a:cubicBezTo>
                      <a:pt x="40099" y="24024"/>
                      <a:pt x="40228" y="23816"/>
                      <a:pt x="40490" y="23816"/>
                    </a:cubicBezTo>
                    <a:cubicBezTo>
                      <a:pt x="40439" y="24243"/>
                      <a:pt x="40953" y="24569"/>
                      <a:pt x="41239" y="24569"/>
                    </a:cubicBezTo>
                    <a:cubicBezTo>
                      <a:pt x="41325" y="24569"/>
                      <a:pt x="41390" y="24540"/>
                      <a:pt x="41414" y="24476"/>
                    </a:cubicBezTo>
                    <a:cubicBezTo>
                      <a:pt x="41203" y="24252"/>
                      <a:pt x="41361" y="24040"/>
                      <a:pt x="41744" y="23816"/>
                    </a:cubicBezTo>
                    <a:cubicBezTo>
                      <a:pt x="41309" y="23486"/>
                      <a:pt x="40820" y="23209"/>
                      <a:pt x="40820" y="22496"/>
                    </a:cubicBezTo>
                    <a:cubicBezTo>
                      <a:pt x="41107" y="22364"/>
                      <a:pt x="41357" y="22214"/>
                      <a:pt x="41616" y="22214"/>
                    </a:cubicBezTo>
                    <a:cubicBezTo>
                      <a:pt x="41799" y="22214"/>
                      <a:pt x="41986" y="22289"/>
                      <a:pt x="42193" y="22496"/>
                    </a:cubicBezTo>
                    <a:cubicBezTo>
                      <a:pt x="42074" y="22720"/>
                      <a:pt x="41969" y="22879"/>
                      <a:pt x="41863" y="23156"/>
                    </a:cubicBezTo>
                    <a:cubicBezTo>
                      <a:pt x="41939" y="23121"/>
                      <a:pt x="41996" y="23106"/>
                      <a:pt x="42040" y="23106"/>
                    </a:cubicBezTo>
                    <a:cubicBezTo>
                      <a:pt x="42314" y="23106"/>
                      <a:pt x="42067" y="23678"/>
                      <a:pt x="42370" y="23678"/>
                    </a:cubicBezTo>
                    <a:cubicBezTo>
                      <a:pt x="42410" y="23678"/>
                      <a:pt x="42460" y="23668"/>
                      <a:pt x="42523" y="23644"/>
                    </a:cubicBezTo>
                    <a:cubicBezTo>
                      <a:pt x="42404" y="23433"/>
                      <a:pt x="42576" y="22879"/>
                      <a:pt x="42470" y="22496"/>
                    </a:cubicBezTo>
                    <a:lnTo>
                      <a:pt x="42470" y="22496"/>
                    </a:lnTo>
                    <a:cubicBezTo>
                      <a:pt x="42578" y="22604"/>
                      <a:pt x="42663" y="22645"/>
                      <a:pt x="42736" y="22645"/>
                    </a:cubicBezTo>
                    <a:cubicBezTo>
                      <a:pt x="42956" y="22645"/>
                      <a:pt x="43067" y="22271"/>
                      <a:pt x="43395" y="22271"/>
                    </a:cubicBezTo>
                    <a:cubicBezTo>
                      <a:pt x="43395" y="22601"/>
                      <a:pt x="43619" y="22601"/>
                      <a:pt x="43725" y="22773"/>
                    </a:cubicBezTo>
                    <a:cubicBezTo>
                      <a:pt x="43566" y="22879"/>
                      <a:pt x="43395" y="22984"/>
                      <a:pt x="43289" y="23156"/>
                    </a:cubicBezTo>
                    <a:cubicBezTo>
                      <a:pt x="43619" y="23380"/>
                      <a:pt x="43949" y="23644"/>
                      <a:pt x="44385" y="23816"/>
                    </a:cubicBezTo>
                    <a:cubicBezTo>
                      <a:pt x="44367" y="23814"/>
                      <a:pt x="44350" y="23812"/>
                      <a:pt x="44335" y="23812"/>
                    </a:cubicBezTo>
                    <a:cubicBezTo>
                      <a:pt x="44021" y="23812"/>
                      <a:pt x="44211" y="24304"/>
                      <a:pt x="43896" y="24304"/>
                    </a:cubicBezTo>
                    <a:cubicBezTo>
                      <a:pt x="43731" y="24044"/>
                      <a:pt x="43466" y="23860"/>
                      <a:pt x="43199" y="23860"/>
                    </a:cubicBezTo>
                    <a:cubicBezTo>
                      <a:pt x="43018" y="23860"/>
                      <a:pt x="42836" y="23944"/>
                      <a:pt x="42682" y="24146"/>
                    </a:cubicBezTo>
                    <a:cubicBezTo>
                      <a:pt x="42724" y="24162"/>
                      <a:pt x="42773" y="24168"/>
                      <a:pt x="42827" y="24168"/>
                    </a:cubicBezTo>
                    <a:cubicBezTo>
                      <a:pt x="42990" y="24168"/>
                      <a:pt x="43193" y="24114"/>
                      <a:pt x="43354" y="24114"/>
                    </a:cubicBezTo>
                    <a:cubicBezTo>
                      <a:pt x="43492" y="24114"/>
                      <a:pt x="43598" y="24154"/>
                      <a:pt x="43619" y="24304"/>
                    </a:cubicBezTo>
                    <a:cubicBezTo>
                      <a:pt x="43360" y="24398"/>
                      <a:pt x="43069" y="24954"/>
                      <a:pt x="42770" y="24954"/>
                    </a:cubicBezTo>
                    <a:cubicBezTo>
                      <a:pt x="42688" y="24954"/>
                      <a:pt x="42606" y="24912"/>
                      <a:pt x="42523" y="24806"/>
                    </a:cubicBezTo>
                    <a:cubicBezTo>
                      <a:pt x="42583" y="24628"/>
                      <a:pt x="42530" y="24561"/>
                      <a:pt x="42406" y="24561"/>
                    </a:cubicBezTo>
                    <a:cubicBezTo>
                      <a:pt x="42036" y="24561"/>
                      <a:pt x="41032" y="25145"/>
                      <a:pt x="40408" y="25145"/>
                    </a:cubicBezTo>
                    <a:cubicBezTo>
                      <a:pt x="40260" y="25145"/>
                      <a:pt x="40133" y="25112"/>
                      <a:pt x="40041" y="25031"/>
                    </a:cubicBezTo>
                    <a:lnTo>
                      <a:pt x="40041" y="25031"/>
                    </a:lnTo>
                    <a:cubicBezTo>
                      <a:pt x="40266" y="25796"/>
                      <a:pt x="39328" y="25466"/>
                      <a:pt x="39606" y="26021"/>
                    </a:cubicBezTo>
                    <a:cubicBezTo>
                      <a:pt x="39764" y="25902"/>
                      <a:pt x="40160" y="25902"/>
                      <a:pt x="40701" y="25849"/>
                    </a:cubicBezTo>
                    <a:cubicBezTo>
                      <a:pt x="40701" y="26073"/>
                      <a:pt x="40754" y="26179"/>
                      <a:pt x="40873" y="26351"/>
                    </a:cubicBezTo>
                    <a:cubicBezTo>
                      <a:pt x="40701" y="26289"/>
                      <a:pt x="40482" y="26202"/>
                      <a:pt x="40320" y="26202"/>
                    </a:cubicBezTo>
                    <a:cubicBezTo>
                      <a:pt x="40171" y="26202"/>
                      <a:pt x="40069" y="26275"/>
                      <a:pt x="40094" y="26509"/>
                    </a:cubicBezTo>
                    <a:cubicBezTo>
                      <a:pt x="40334" y="26618"/>
                      <a:pt x="40573" y="26668"/>
                      <a:pt x="40806" y="26668"/>
                    </a:cubicBezTo>
                    <a:cubicBezTo>
                      <a:pt x="41164" y="26668"/>
                      <a:pt x="41506" y="26551"/>
                      <a:pt x="41810" y="26351"/>
                    </a:cubicBezTo>
                    <a:cubicBezTo>
                      <a:pt x="41586" y="26126"/>
                      <a:pt x="41031" y="26285"/>
                      <a:pt x="40979" y="25849"/>
                    </a:cubicBezTo>
                    <a:cubicBezTo>
                      <a:pt x="41203" y="25849"/>
                      <a:pt x="41150" y="25519"/>
                      <a:pt x="41309" y="25519"/>
                    </a:cubicBezTo>
                    <a:cubicBezTo>
                      <a:pt x="41402" y="25500"/>
                      <a:pt x="41485" y="25491"/>
                      <a:pt x="41561" y="25491"/>
                    </a:cubicBezTo>
                    <a:cubicBezTo>
                      <a:pt x="42105" y="25491"/>
                      <a:pt x="42219" y="25956"/>
                      <a:pt x="42404" y="26351"/>
                    </a:cubicBezTo>
                    <a:cubicBezTo>
                      <a:pt x="42483" y="26358"/>
                      <a:pt x="42555" y="26361"/>
                      <a:pt x="42621" y="26361"/>
                    </a:cubicBezTo>
                    <a:cubicBezTo>
                      <a:pt x="43504" y="26361"/>
                      <a:pt x="43308" y="25786"/>
                      <a:pt x="44311" y="25786"/>
                    </a:cubicBezTo>
                    <a:cubicBezTo>
                      <a:pt x="44386" y="25786"/>
                      <a:pt x="44467" y="25789"/>
                      <a:pt x="44556" y="25796"/>
                    </a:cubicBezTo>
                    <a:cubicBezTo>
                      <a:pt x="44698" y="26247"/>
                      <a:pt x="44724" y="26370"/>
                      <a:pt x="44920" y="26370"/>
                    </a:cubicBezTo>
                    <a:cubicBezTo>
                      <a:pt x="45035" y="26370"/>
                      <a:pt x="45207" y="26328"/>
                      <a:pt x="45494" y="26285"/>
                    </a:cubicBezTo>
                    <a:lnTo>
                      <a:pt x="45494" y="26285"/>
                    </a:lnTo>
                    <a:cubicBezTo>
                      <a:pt x="45494" y="26562"/>
                      <a:pt x="45269" y="26562"/>
                      <a:pt x="45216" y="26786"/>
                    </a:cubicBezTo>
                    <a:cubicBezTo>
                      <a:pt x="45265" y="26792"/>
                      <a:pt x="45317" y="26794"/>
                      <a:pt x="45372" y="26794"/>
                    </a:cubicBezTo>
                    <a:cubicBezTo>
                      <a:pt x="45535" y="26794"/>
                      <a:pt x="45718" y="26776"/>
                      <a:pt x="45885" y="26776"/>
                    </a:cubicBezTo>
                    <a:cubicBezTo>
                      <a:pt x="46220" y="26776"/>
                      <a:pt x="46494" y="26847"/>
                      <a:pt x="46431" y="27275"/>
                    </a:cubicBezTo>
                    <a:cubicBezTo>
                      <a:pt x="46154" y="27275"/>
                      <a:pt x="46154" y="27552"/>
                      <a:pt x="45982" y="27671"/>
                    </a:cubicBezTo>
                    <a:cubicBezTo>
                      <a:pt x="45812" y="27618"/>
                      <a:pt x="45736" y="27470"/>
                      <a:pt x="45540" y="27470"/>
                    </a:cubicBezTo>
                    <a:cubicBezTo>
                      <a:pt x="45493" y="27470"/>
                      <a:pt x="45439" y="27479"/>
                      <a:pt x="45375" y="27499"/>
                    </a:cubicBezTo>
                    <a:cubicBezTo>
                      <a:pt x="45269" y="27829"/>
                      <a:pt x="45045" y="28054"/>
                      <a:pt x="44939" y="28331"/>
                    </a:cubicBezTo>
                    <a:cubicBezTo>
                      <a:pt x="46243" y="28057"/>
                      <a:pt x="47225" y="28054"/>
                      <a:pt x="48738" y="27786"/>
                    </a:cubicBezTo>
                    <a:lnTo>
                      <a:pt x="48738" y="27786"/>
                    </a:lnTo>
                    <a:cubicBezTo>
                      <a:pt x="48742" y="27787"/>
                      <a:pt x="48745" y="27787"/>
                      <a:pt x="48749" y="27787"/>
                    </a:cubicBezTo>
                    <a:cubicBezTo>
                      <a:pt x="48762" y="27787"/>
                      <a:pt x="48777" y="27784"/>
                      <a:pt x="48794" y="27776"/>
                    </a:cubicBezTo>
                    <a:lnTo>
                      <a:pt x="48794" y="27776"/>
                    </a:lnTo>
                    <a:cubicBezTo>
                      <a:pt x="48775" y="27780"/>
                      <a:pt x="48757" y="27783"/>
                      <a:pt x="48738" y="27786"/>
                    </a:cubicBezTo>
                    <a:lnTo>
                      <a:pt x="48738" y="27786"/>
                    </a:lnTo>
                    <a:cubicBezTo>
                      <a:pt x="48664" y="27776"/>
                      <a:pt x="48653" y="27659"/>
                      <a:pt x="48794" y="27605"/>
                    </a:cubicBezTo>
                    <a:cubicBezTo>
                      <a:pt x="48879" y="27592"/>
                      <a:pt x="48969" y="27586"/>
                      <a:pt x="49064" y="27586"/>
                    </a:cubicBezTo>
                    <a:cubicBezTo>
                      <a:pt x="49734" y="27586"/>
                      <a:pt x="50627" y="27869"/>
                      <a:pt x="51374" y="27869"/>
                    </a:cubicBezTo>
                    <a:cubicBezTo>
                      <a:pt x="51820" y="27869"/>
                      <a:pt x="52214" y="27768"/>
                      <a:pt x="52477" y="27446"/>
                    </a:cubicBezTo>
                    <a:cubicBezTo>
                      <a:pt x="52441" y="27443"/>
                      <a:pt x="52406" y="27442"/>
                      <a:pt x="52370" y="27442"/>
                    </a:cubicBezTo>
                    <a:cubicBezTo>
                      <a:pt x="52049" y="27442"/>
                      <a:pt x="51764" y="27560"/>
                      <a:pt x="51531" y="27560"/>
                    </a:cubicBezTo>
                    <a:cubicBezTo>
                      <a:pt x="51359" y="27560"/>
                      <a:pt x="51215" y="27496"/>
                      <a:pt x="51104" y="27275"/>
                    </a:cubicBezTo>
                    <a:cubicBezTo>
                      <a:pt x="51487" y="27222"/>
                      <a:pt x="51712" y="27011"/>
                      <a:pt x="51712" y="26615"/>
                    </a:cubicBezTo>
                    <a:cubicBezTo>
                      <a:pt x="51540" y="26562"/>
                      <a:pt x="51263" y="26615"/>
                      <a:pt x="51210" y="26456"/>
                    </a:cubicBezTo>
                    <a:cubicBezTo>
                      <a:pt x="51870" y="26179"/>
                      <a:pt x="51263" y="26021"/>
                      <a:pt x="51210" y="25572"/>
                    </a:cubicBezTo>
                    <a:lnTo>
                      <a:pt x="51210" y="25572"/>
                    </a:lnTo>
                    <a:cubicBezTo>
                      <a:pt x="51267" y="25588"/>
                      <a:pt x="51318" y="25596"/>
                      <a:pt x="51366" y="25596"/>
                    </a:cubicBezTo>
                    <a:cubicBezTo>
                      <a:pt x="51855" y="25596"/>
                      <a:pt x="51855" y="24788"/>
                      <a:pt x="51586" y="24788"/>
                    </a:cubicBezTo>
                    <a:cubicBezTo>
                      <a:pt x="51529" y="24788"/>
                      <a:pt x="51460" y="24824"/>
                      <a:pt x="51382" y="24912"/>
                    </a:cubicBezTo>
                    <a:cubicBezTo>
                      <a:pt x="51487" y="24965"/>
                      <a:pt x="51540" y="25083"/>
                      <a:pt x="51540" y="25242"/>
                    </a:cubicBezTo>
                    <a:cubicBezTo>
                      <a:pt x="51357" y="25156"/>
                      <a:pt x="51182" y="25069"/>
                      <a:pt x="50916" y="25069"/>
                    </a:cubicBezTo>
                    <a:cubicBezTo>
                      <a:pt x="50856" y="25069"/>
                      <a:pt x="50792" y="25074"/>
                      <a:pt x="50721" y="25083"/>
                    </a:cubicBezTo>
                    <a:cubicBezTo>
                      <a:pt x="50603" y="25413"/>
                      <a:pt x="51210" y="25625"/>
                      <a:pt x="50774" y="25743"/>
                    </a:cubicBezTo>
                    <a:cubicBezTo>
                      <a:pt x="50273" y="25466"/>
                      <a:pt x="50655" y="25242"/>
                      <a:pt x="50550" y="24582"/>
                    </a:cubicBezTo>
                    <a:cubicBezTo>
                      <a:pt x="50180" y="24582"/>
                      <a:pt x="50133" y="24681"/>
                      <a:pt x="49994" y="24681"/>
                    </a:cubicBezTo>
                    <a:cubicBezTo>
                      <a:pt x="49925" y="24681"/>
                      <a:pt x="49833" y="24656"/>
                      <a:pt x="49665" y="24582"/>
                    </a:cubicBezTo>
                    <a:cubicBezTo>
                      <a:pt x="49560" y="25189"/>
                      <a:pt x="49164" y="25314"/>
                      <a:pt x="48759" y="25314"/>
                    </a:cubicBezTo>
                    <a:cubicBezTo>
                      <a:pt x="48475" y="25314"/>
                      <a:pt x="48186" y="25252"/>
                      <a:pt x="47992" y="25252"/>
                    </a:cubicBezTo>
                    <a:cubicBezTo>
                      <a:pt x="47940" y="25252"/>
                      <a:pt x="47894" y="25257"/>
                      <a:pt x="47858" y="25268"/>
                    </a:cubicBezTo>
                    <a:lnTo>
                      <a:pt x="47858" y="25268"/>
                    </a:lnTo>
                    <a:cubicBezTo>
                      <a:pt x="48082" y="25130"/>
                      <a:pt x="48092" y="24741"/>
                      <a:pt x="48240" y="24582"/>
                    </a:cubicBezTo>
                    <a:cubicBezTo>
                      <a:pt x="48323" y="24510"/>
                      <a:pt x="48406" y="24485"/>
                      <a:pt x="48489" y="24485"/>
                    </a:cubicBezTo>
                    <a:cubicBezTo>
                      <a:pt x="48676" y="24485"/>
                      <a:pt x="48859" y="24611"/>
                      <a:pt x="49034" y="24611"/>
                    </a:cubicBezTo>
                    <a:cubicBezTo>
                      <a:pt x="49138" y="24611"/>
                      <a:pt x="49239" y="24566"/>
                      <a:pt x="49335" y="24423"/>
                    </a:cubicBezTo>
                    <a:cubicBezTo>
                      <a:pt x="48952" y="24304"/>
                      <a:pt x="48847" y="24304"/>
                      <a:pt x="48081" y="24252"/>
                    </a:cubicBezTo>
                    <a:cubicBezTo>
                      <a:pt x="47857" y="24634"/>
                      <a:pt x="47579" y="24965"/>
                      <a:pt x="47197" y="25136"/>
                    </a:cubicBezTo>
                    <a:cubicBezTo>
                      <a:pt x="47355" y="24304"/>
                      <a:pt x="47197" y="23763"/>
                      <a:pt x="48240" y="23433"/>
                    </a:cubicBezTo>
                    <a:lnTo>
                      <a:pt x="48240" y="23433"/>
                    </a:lnTo>
                    <a:cubicBezTo>
                      <a:pt x="48240" y="23710"/>
                      <a:pt x="48187" y="24040"/>
                      <a:pt x="48411" y="24093"/>
                    </a:cubicBezTo>
                    <a:cubicBezTo>
                      <a:pt x="48365" y="23550"/>
                      <a:pt x="48967" y="23283"/>
                      <a:pt x="49506" y="23283"/>
                    </a:cubicBezTo>
                    <a:cubicBezTo>
                      <a:pt x="49740" y="23283"/>
                      <a:pt x="49962" y="23333"/>
                      <a:pt x="50114" y="23433"/>
                    </a:cubicBezTo>
                    <a:cubicBezTo>
                      <a:pt x="50039" y="23413"/>
                      <a:pt x="49952" y="23404"/>
                      <a:pt x="49860" y="23404"/>
                    </a:cubicBezTo>
                    <a:cubicBezTo>
                      <a:pt x="49408" y="23404"/>
                      <a:pt x="48858" y="23620"/>
                      <a:pt x="49177" y="23763"/>
                    </a:cubicBezTo>
                    <a:cubicBezTo>
                      <a:pt x="49372" y="23717"/>
                      <a:pt x="49437" y="23582"/>
                      <a:pt x="49668" y="23582"/>
                    </a:cubicBezTo>
                    <a:cubicBezTo>
                      <a:pt x="49703" y="23582"/>
                      <a:pt x="49741" y="23585"/>
                      <a:pt x="49784" y="23592"/>
                    </a:cubicBezTo>
                    <a:cubicBezTo>
                      <a:pt x="49784" y="23869"/>
                      <a:pt x="49784" y="24093"/>
                      <a:pt x="49665" y="24252"/>
                    </a:cubicBezTo>
                    <a:cubicBezTo>
                      <a:pt x="49719" y="24270"/>
                      <a:pt x="49764" y="24278"/>
                      <a:pt x="49801" y="24278"/>
                    </a:cubicBezTo>
                    <a:cubicBezTo>
                      <a:pt x="50092" y="24278"/>
                      <a:pt x="49901" y="23760"/>
                      <a:pt x="50229" y="23760"/>
                    </a:cubicBezTo>
                    <a:cubicBezTo>
                      <a:pt x="50242" y="23760"/>
                      <a:pt x="50257" y="23761"/>
                      <a:pt x="50273" y="23763"/>
                    </a:cubicBezTo>
                    <a:cubicBezTo>
                      <a:pt x="50226" y="24098"/>
                      <a:pt x="50352" y="24262"/>
                      <a:pt x="50606" y="24262"/>
                    </a:cubicBezTo>
                    <a:cubicBezTo>
                      <a:pt x="50642" y="24262"/>
                      <a:pt x="50680" y="24258"/>
                      <a:pt x="50721" y="24252"/>
                    </a:cubicBezTo>
                    <a:cubicBezTo>
                      <a:pt x="51210" y="23974"/>
                      <a:pt x="50273" y="23763"/>
                      <a:pt x="50721" y="23592"/>
                    </a:cubicBezTo>
                    <a:cubicBezTo>
                      <a:pt x="50797" y="23564"/>
                      <a:pt x="50858" y="23553"/>
                      <a:pt x="50909" y="23553"/>
                    </a:cubicBezTo>
                    <a:cubicBezTo>
                      <a:pt x="51133" y="23553"/>
                      <a:pt x="51166" y="23768"/>
                      <a:pt x="51417" y="23768"/>
                    </a:cubicBezTo>
                    <a:cubicBezTo>
                      <a:pt x="51439" y="23768"/>
                      <a:pt x="51462" y="23767"/>
                      <a:pt x="51487" y="23763"/>
                    </a:cubicBezTo>
                    <a:cubicBezTo>
                      <a:pt x="51531" y="23486"/>
                      <a:pt x="51380" y="23051"/>
                      <a:pt x="51627" y="23051"/>
                    </a:cubicBezTo>
                    <a:cubicBezTo>
                      <a:pt x="51675" y="23051"/>
                      <a:pt x="51737" y="23067"/>
                      <a:pt x="51817" y="23103"/>
                    </a:cubicBezTo>
                    <a:cubicBezTo>
                      <a:pt x="51817" y="23314"/>
                      <a:pt x="51712" y="23433"/>
                      <a:pt x="51646" y="23592"/>
                    </a:cubicBezTo>
                    <a:cubicBezTo>
                      <a:pt x="52477" y="23486"/>
                      <a:pt x="52424" y="23433"/>
                      <a:pt x="53190" y="23209"/>
                    </a:cubicBezTo>
                    <a:lnTo>
                      <a:pt x="53190" y="23209"/>
                    </a:lnTo>
                    <a:cubicBezTo>
                      <a:pt x="53190" y="23380"/>
                      <a:pt x="53085" y="23433"/>
                      <a:pt x="53032" y="23592"/>
                    </a:cubicBezTo>
                    <a:cubicBezTo>
                      <a:pt x="53626" y="23209"/>
                      <a:pt x="54233" y="23539"/>
                      <a:pt x="54405" y="22549"/>
                    </a:cubicBezTo>
                    <a:lnTo>
                      <a:pt x="54405" y="22549"/>
                    </a:lnTo>
                    <a:cubicBezTo>
                      <a:pt x="54247" y="22572"/>
                      <a:pt x="54095" y="22581"/>
                      <a:pt x="53949" y="22581"/>
                    </a:cubicBezTo>
                    <a:cubicBezTo>
                      <a:pt x="53463" y="22581"/>
                      <a:pt x="53049" y="22481"/>
                      <a:pt x="52750" y="22481"/>
                    </a:cubicBezTo>
                    <a:cubicBezTo>
                      <a:pt x="52478" y="22481"/>
                      <a:pt x="52302" y="22563"/>
                      <a:pt x="52253" y="22879"/>
                    </a:cubicBezTo>
                    <a:cubicBezTo>
                      <a:pt x="51263" y="22549"/>
                      <a:pt x="50167" y="22931"/>
                      <a:pt x="49612" y="22443"/>
                    </a:cubicBezTo>
                    <a:cubicBezTo>
                      <a:pt x="49295" y="22695"/>
                      <a:pt x="48712" y="22878"/>
                      <a:pt x="48213" y="22878"/>
                    </a:cubicBezTo>
                    <a:cubicBezTo>
                      <a:pt x="47508" y="22878"/>
                      <a:pt x="46969" y="22512"/>
                      <a:pt x="47579" y="21453"/>
                    </a:cubicBezTo>
                    <a:cubicBezTo>
                      <a:pt x="47302" y="21453"/>
                      <a:pt x="47091" y="21400"/>
                      <a:pt x="46972" y="21281"/>
                    </a:cubicBezTo>
                    <a:lnTo>
                      <a:pt x="46972" y="21281"/>
                    </a:lnTo>
                    <a:cubicBezTo>
                      <a:pt x="47127" y="21622"/>
                      <a:pt x="47117" y="21722"/>
                      <a:pt x="47033" y="21722"/>
                    </a:cubicBezTo>
                    <a:cubicBezTo>
                      <a:pt x="46914" y="21722"/>
                      <a:pt x="46646" y="21523"/>
                      <a:pt x="46484" y="21523"/>
                    </a:cubicBezTo>
                    <a:cubicBezTo>
                      <a:pt x="46428" y="21523"/>
                      <a:pt x="46385" y="21547"/>
                      <a:pt x="46365" y="21611"/>
                    </a:cubicBezTo>
                    <a:cubicBezTo>
                      <a:pt x="46919" y="21730"/>
                      <a:pt x="45982" y="22390"/>
                      <a:pt x="46537" y="22443"/>
                    </a:cubicBezTo>
                    <a:cubicBezTo>
                      <a:pt x="46537" y="22323"/>
                      <a:pt x="46591" y="22278"/>
                      <a:pt x="46668" y="22278"/>
                    </a:cubicBezTo>
                    <a:cubicBezTo>
                      <a:pt x="46835" y="22278"/>
                      <a:pt x="47108" y="22493"/>
                      <a:pt x="47144" y="22601"/>
                    </a:cubicBezTo>
                    <a:cubicBezTo>
                      <a:pt x="47001" y="22808"/>
                      <a:pt x="46856" y="22868"/>
                      <a:pt x="46692" y="22868"/>
                    </a:cubicBezTo>
                    <a:cubicBezTo>
                      <a:pt x="46464" y="22868"/>
                      <a:pt x="46198" y="22754"/>
                      <a:pt x="45845" y="22754"/>
                    </a:cubicBezTo>
                    <a:cubicBezTo>
                      <a:pt x="45768" y="22754"/>
                      <a:pt x="45686" y="22760"/>
                      <a:pt x="45599" y="22773"/>
                    </a:cubicBezTo>
                    <a:cubicBezTo>
                      <a:pt x="45375" y="23209"/>
                      <a:pt x="46206" y="23314"/>
                      <a:pt x="45771" y="23433"/>
                    </a:cubicBezTo>
                    <a:cubicBezTo>
                      <a:pt x="45711" y="23454"/>
                      <a:pt x="45656" y="23463"/>
                      <a:pt x="45605" y="23463"/>
                    </a:cubicBezTo>
                    <a:cubicBezTo>
                      <a:pt x="45249" y="23463"/>
                      <a:pt x="45086" y="23012"/>
                      <a:pt x="44595" y="23012"/>
                    </a:cubicBezTo>
                    <a:cubicBezTo>
                      <a:pt x="44448" y="23012"/>
                      <a:pt x="44273" y="23052"/>
                      <a:pt x="44055" y="23156"/>
                    </a:cubicBezTo>
                    <a:cubicBezTo>
                      <a:pt x="44055" y="22601"/>
                      <a:pt x="43619" y="22549"/>
                      <a:pt x="43566" y="22113"/>
                    </a:cubicBezTo>
                    <a:lnTo>
                      <a:pt x="43566" y="22113"/>
                    </a:lnTo>
                    <a:cubicBezTo>
                      <a:pt x="43595" y="22119"/>
                      <a:pt x="43622" y="22121"/>
                      <a:pt x="43647" y="22121"/>
                    </a:cubicBezTo>
                    <a:cubicBezTo>
                      <a:pt x="43857" y="22121"/>
                      <a:pt x="43925" y="21941"/>
                      <a:pt x="44173" y="21941"/>
                    </a:cubicBezTo>
                    <a:cubicBezTo>
                      <a:pt x="44451" y="22271"/>
                      <a:pt x="44055" y="22271"/>
                      <a:pt x="44332" y="22601"/>
                    </a:cubicBezTo>
                    <a:cubicBezTo>
                      <a:pt x="45045" y="22549"/>
                      <a:pt x="45982" y="22720"/>
                      <a:pt x="46035" y="21941"/>
                    </a:cubicBezTo>
                    <a:cubicBezTo>
                      <a:pt x="45959" y="21914"/>
                      <a:pt x="45898" y="21903"/>
                      <a:pt x="45847" y="21903"/>
                    </a:cubicBezTo>
                    <a:cubicBezTo>
                      <a:pt x="45624" y="21903"/>
                      <a:pt x="45590" y="22118"/>
                      <a:pt x="45339" y="22118"/>
                    </a:cubicBezTo>
                    <a:cubicBezTo>
                      <a:pt x="45317" y="22118"/>
                      <a:pt x="45294" y="22116"/>
                      <a:pt x="45269" y="22113"/>
                    </a:cubicBezTo>
                    <a:cubicBezTo>
                      <a:pt x="45111" y="21611"/>
                      <a:pt x="45216" y="21664"/>
                      <a:pt x="45441" y="21281"/>
                    </a:cubicBezTo>
                    <a:cubicBezTo>
                      <a:pt x="45337" y="21262"/>
                      <a:pt x="45247" y="21253"/>
                      <a:pt x="45167" y="21253"/>
                    </a:cubicBezTo>
                    <a:cubicBezTo>
                      <a:pt x="44815" y="21253"/>
                      <a:pt x="44643" y="21410"/>
                      <a:pt x="44332" y="21453"/>
                    </a:cubicBezTo>
                    <a:cubicBezTo>
                      <a:pt x="44226" y="20898"/>
                      <a:pt x="43619" y="20898"/>
                      <a:pt x="43236" y="20621"/>
                    </a:cubicBezTo>
                    <a:cubicBezTo>
                      <a:pt x="43342" y="20568"/>
                      <a:pt x="43513" y="20621"/>
                      <a:pt x="43566" y="20463"/>
                    </a:cubicBezTo>
                    <a:cubicBezTo>
                      <a:pt x="43342" y="20463"/>
                      <a:pt x="43183" y="20410"/>
                      <a:pt x="43236" y="20133"/>
                    </a:cubicBezTo>
                    <a:cubicBezTo>
                      <a:pt x="43353" y="20104"/>
                      <a:pt x="43465" y="20092"/>
                      <a:pt x="43572" y="20092"/>
                    </a:cubicBezTo>
                    <a:cubicBezTo>
                      <a:pt x="43911" y="20092"/>
                      <a:pt x="44200" y="20211"/>
                      <a:pt x="44451" y="20291"/>
                    </a:cubicBezTo>
                    <a:cubicBezTo>
                      <a:pt x="44662" y="19473"/>
                      <a:pt x="43566" y="20133"/>
                      <a:pt x="43672" y="19473"/>
                    </a:cubicBezTo>
                    <a:lnTo>
                      <a:pt x="43672" y="19473"/>
                    </a:lnTo>
                    <a:cubicBezTo>
                      <a:pt x="43236" y="19631"/>
                      <a:pt x="42853" y="19908"/>
                      <a:pt x="42299" y="19961"/>
                    </a:cubicBezTo>
                    <a:cubicBezTo>
                      <a:pt x="42193" y="19354"/>
                      <a:pt x="42074" y="19420"/>
                      <a:pt x="42299" y="18971"/>
                    </a:cubicBezTo>
                    <a:cubicBezTo>
                      <a:pt x="42280" y="18969"/>
                      <a:pt x="42263" y="18968"/>
                      <a:pt x="42246" y="18968"/>
                    </a:cubicBezTo>
                    <a:cubicBezTo>
                      <a:pt x="41823" y="18968"/>
                      <a:pt x="41951" y="19510"/>
                      <a:pt x="41564" y="19510"/>
                    </a:cubicBezTo>
                    <a:cubicBezTo>
                      <a:pt x="41508" y="19510"/>
                      <a:pt x="41442" y="19498"/>
                      <a:pt x="41361" y="19473"/>
                    </a:cubicBezTo>
                    <a:cubicBezTo>
                      <a:pt x="41480" y="19248"/>
                      <a:pt x="41533" y="19024"/>
                      <a:pt x="41480" y="18641"/>
                    </a:cubicBezTo>
                    <a:cubicBezTo>
                      <a:pt x="40873" y="18641"/>
                      <a:pt x="40873" y="19301"/>
                      <a:pt x="40596" y="19631"/>
                    </a:cubicBezTo>
                    <a:cubicBezTo>
                      <a:pt x="40646" y="19631"/>
                      <a:pt x="40709" y="19626"/>
                      <a:pt x="40771" y="19626"/>
                    </a:cubicBezTo>
                    <a:cubicBezTo>
                      <a:pt x="40903" y="19626"/>
                      <a:pt x="41031" y="19650"/>
                      <a:pt x="41031" y="19803"/>
                    </a:cubicBezTo>
                    <a:cubicBezTo>
                      <a:pt x="40649" y="19908"/>
                      <a:pt x="39988" y="19961"/>
                      <a:pt x="40596" y="20291"/>
                    </a:cubicBezTo>
                    <a:cubicBezTo>
                      <a:pt x="40160" y="20238"/>
                      <a:pt x="39830" y="20014"/>
                      <a:pt x="39500" y="19803"/>
                    </a:cubicBezTo>
                    <a:lnTo>
                      <a:pt x="39500" y="19803"/>
                    </a:lnTo>
                    <a:cubicBezTo>
                      <a:pt x="39240" y="19902"/>
                      <a:pt x="39560" y="20685"/>
                      <a:pt x="39145" y="20685"/>
                    </a:cubicBezTo>
                    <a:cubicBezTo>
                      <a:pt x="39117" y="20685"/>
                      <a:pt x="39086" y="20681"/>
                      <a:pt x="39051" y="20674"/>
                    </a:cubicBezTo>
                    <a:cubicBezTo>
                      <a:pt x="39051" y="20344"/>
                      <a:pt x="39051" y="20133"/>
                      <a:pt x="39223" y="19961"/>
                    </a:cubicBezTo>
                    <a:cubicBezTo>
                      <a:pt x="38989" y="19961"/>
                      <a:pt x="38747" y="19970"/>
                      <a:pt x="38513" y="19970"/>
                    </a:cubicBezTo>
                    <a:cubicBezTo>
                      <a:pt x="37917" y="19970"/>
                      <a:pt x="37380" y="19909"/>
                      <a:pt x="37190" y="19473"/>
                    </a:cubicBezTo>
                    <a:cubicBezTo>
                      <a:pt x="37309" y="19350"/>
                      <a:pt x="37424" y="19302"/>
                      <a:pt x="37534" y="19302"/>
                    </a:cubicBezTo>
                    <a:cubicBezTo>
                      <a:pt x="37827" y="19302"/>
                      <a:pt x="38084" y="19640"/>
                      <a:pt x="38285" y="19803"/>
                    </a:cubicBezTo>
                    <a:cubicBezTo>
                      <a:pt x="38893" y="18971"/>
                      <a:pt x="37295" y="19354"/>
                      <a:pt x="37454" y="18483"/>
                    </a:cubicBezTo>
                    <a:lnTo>
                      <a:pt x="37454" y="18483"/>
                    </a:lnTo>
                    <a:cubicBezTo>
                      <a:pt x="37124" y="18535"/>
                      <a:pt x="36860" y="18694"/>
                      <a:pt x="36530" y="18813"/>
                    </a:cubicBezTo>
                    <a:cubicBezTo>
                      <a:pt x="36582" y="18483"/>
                      <a:pt x="36305" y="18483"/>
                      <a:pt x="36252" y="18311"/>
                    </a:cubicBezTo>
                    <a:cubicBezTo>
                      <a:pt x="36941" y="18269"/>
                      <a:pt x="36813" y="17675"/>
                      <a:pt x="37270" y="17675"/>
                    </a:cubicBezTo>
                    <a:cubicBezTo>
                      <a:pt x="37391" y="17675"/>
                      <a:pt x="37554" y="17717"/>
                      <a:pt x="37784" y="17822"/>
                    </a:cubicBezTo>
                    <a:cubicBezTo>
                      <a:pt x="37755" y="17493"/>
                      <a:pt x="37369" y="17408"/>
                      <a:pt x="37004" y="17408"/>
                    </a:cubicBezTo>
                    <a:cubicBezTo>
                      <a:pt x="36697" y="17408"/>
                      <a:pt x="36406" y="17468"/>
                      <a:pt x="36358" y="17492"/>
                    </a:cubicBezTo>
                    <a:cubicBezTo>
                      <a:pt x="36913" y="17162"/>
                      <a:pt x="36305" y="16885"/>
                      <a:pt x="36530" y="16661"/>
                    </a:cubicBezTo>
                    <a:cubicBezTo>
                      <a:pt x="36571" y="16653"/>
                      <a:pt x="36605" y="16650"/>
                      <a:pt x="36635" y="16650"/>
                    </a:cubicBezTo>
                    <a:cubicBezTo>
                      <a:pt x="36996" y="16650"/>
                      <a:pt x="36497" y="17173"/>
                      <a:pt x="36986" y="17173"/>
                    </a:cubicBezTo>
                    <a:cubicBezTo>
                      <a:pt x="37025" y="17173"/>
                      <a:pt x="37071" y="17170"/>
                      <a:pt x="37124" y="17162"/>
                    </a:cubicBezTo>
                    <a:cubicBezTo>
                      <a:pt x="37071" y="16225"/>
                      <a:pt x="35922" y="16555"/>
                      <a:pt x="35870" y="15671"/>
                    </a:cubicBezTo>
                    <a:lnTo>
                      <a:pt x="35870" y="15671"/>
                    </a:lnTo>
                    <a:cubicBezTo>
                      <a:pt x="36149" y="15726"/>
                      <a:pt x="36415" y="15750"/>
                      <a:pt x="36668" y="15750"/>
                    </a:cubicBezTo>
                    <a:cubicBezTo>
                      <a:pt x="37968" y="15750"/>
                      <a:pt x="38951" y="15137"/>
                      <a:pt x="39777" y="15137"/>
                    </a:cubicBezTo>
                    <a:cubicBezTo>
                      <a:pt x="40087" y="15137"/>
                      <a:pt x="40375" y="15223"/>
                      <a:pt x="40649" y="15459"/>
                    </a:cubicBezTo>
                    <a:cubicBezTo>
                      <a:pt x="40424" y="15459"/>
                      <a:pt x="40160" y="15459"/>
                      <a:pt x="40213" y="15789"/>
                    </a:cubicBezTo>
                    <a:cubicBezTo>
                      <a:pt x="40248" y="15781"/>
                      <a:pt x="40280" y="15777"/>
                      <a:pt x="40309" y="15777"/>
                    </a:cubicBezTo>
                    <a:cubicBezTo>
                      <a:pt x="40507" y="15777"/>
                      <a:pt x="40578" y="15948"/>
                      <a:pt x="40820" y="15948"/>
                    </a:cubicBezTo>
                    <a:cubicBezTo>
                      <a:pt x="40668" y="15536"/>
                      <a:pt x="40972" y="15251"/>
                      <a:pt x="41253" y="15251"/>
                    </a:cubicBezTo>
                    <a:cubicBezTo>
                      <a:pt x="41386" y="15251"/>
                      <a:pt x="41514" y="15315"/>
                      <a:pt x="41586" y="15459"/>
                    </a:cubicBezTo>
                    <a:cubicBezTo>
                      <a:pt x="41586" y="15723"/>
                      <a:pt x="41203" y="15565"/>
                      <a:pt x="41309" y="15948"/>
                    </a:cubicBezTo>
                    <a:cubicBezTo>
                      <a:pt x="41533" y="15895"/>
                      <a:pt x="41863" y="16001"/>
                      <a:pt x="41916" y="15789"/>
                    </a:cubicBezTo>
                    <a:cubicBezTo>
                      <a:pt x="41707" y="15538"/>
                      <a:pt x="42406" y="15340"/>
                      <a:pt x="43168" y="15340"/>
                    </a:cubicBezTo>
                    <a:cubicBezTo>
                      <a:pt x="43607" y="15340"/>
                      <a:pt x="44066" y="15406"/>
                      <a:pt x="44385" y="15565"/>
                    </a:cubicBezTo>
                    <a:cubicBezTo>
                      <a:pt x="44318" y="15717"/>
                      <a:pt x="44210" y="15766"/>
                      <a:pt x="44083" y="15766"/>
                    </a:cubicBezTo>
                    <a:cubicBezTo>
                      <a:pt x="43863" y="15766"/>
                      <a:pt x="43588" y="15619"/>
                      <a:pt x="43390" y="15619"/>
                    </a:cubicBezTo>
                    <a:cubicBezTo>
                      <a:pt x="43249" y="15619"/>
                      <a:pt x="43147" y="15693"/>
                      <a:pt x="43130" y="15948"/>
                    </a:cubicBezTo>
                    <a:cubicBezTo>
                      <a:pt x="43209" y="15912"/>
                      <a:pt x="43271" y="15896"/>
                      <a:pt x="43319" y="15896"/>
                    </a:cubicBezTo>
                    <a:cubicBezTo>
                      <a:pt x="43572" y="15896"/>
                      <a:pt x="43461" y="16331"/>
                      <a:pt x="43461" y="16608"/>
                    </a:cubicBezTo>
                    <a:cubicBezTo>
                      <a:pt x="44715" y="16555"/>
                      <a:pt x="45375" y="15842"/>
                      <a:pt x="46259" y="15393"/>
                    </a:cubicBezTo>
                    <a:lnTo>
                      <a:pt x="46259" y="15393"/>
                    </a:lnTo>
                    <a:cubicBezTo>
                      <a:pt x="45950" y="15798"/>
                      <a:pt x="46121" y="15854"/>
                      <a:pt x="46333" y="15854"/>
                    </a:cubicBezTo>
                    <a:cubicBezTo>
                      <a:pt x="46414" y="15854"/>
                      <a:pt x="46501" y="15846"/>
                      <a:pt x="46569" y="15846"/>
                    </a:cubicBezTo>
                    <a:cubicBezTo>
                      <a:pt x="46643" y="15846"/>
                      <a:pt x="46695" y="15856"/>
                      <a:pt x="46695" y="15895"/>
                    </a:cubicBezTo>
                    <a:cubicBezTo>
                      <a:pt x="46154" y="16172"/>
                      <a:pt x="45216" y="15789"/>
                      <a:pt x="44992" y="16779"/>
                    </a:cubicBezTo>
                    <a:cubicBezTo>
                      <a:pt x="45441" y="16779"/>
                      <a:pt x="45824" y="16779"/>
                      <a:pt x="45824" y="17268"/>
                    </a:cubicBezTo>
                    <a:cubicBezTo>
                      <a:pt x="45516" y="17070"/>
                      <a:pt x="45078" y="17021"/>
                      <a:pt x="44597" y="17021"/>
                    </a:cubicBezTo>
                    <a:cubicBezTo>
                      <a:pt x="44116" y="17021"/>
                      <a:pt x="43593" y="17070"/>
                      <a:pt x="43112" y="17070"/>
                    </a:cubicBezTo>
                    <a:cubicBezTo>
                      <a:pt x="42338" y="17070"/>
                      <a:pt x="41674" y="16943"/>
                      <a:pt x="41480" y="16278"/>
                    </a:cubicBezTo>
                    <a:cubicBezTo>
                      <a:pt x="41252" y="16234"/>
                      <a:pt x="41044" y="16189"/>
                      <a:pt x="40858" y="16189"/>
                    </a:cubicBezTo>
                    <a:cubicBezTo>
                      <a:pt x="40594" y="16189"/>
                      <a:pt x="40376" y="16282"/>
                      <a:pt x="40213" y="16608"/>
                    </a:cubicBezTo>
                    <a:cubicBezTo>
                      <a:pt x="40230" y="16605"/>
                      <a:pt x="40247" y="16604"/>
                      <a:pt x="40265" y="16604"/>
                    </a:cubicBezTo>
                    <a:cubicBezTo>
                      <a:pt x="40591" y="16604"/>
                      <a:pt x="41015" y="17047"/>
                      <a:pt x="40701" y="17110"/>
                    </a:cubicBezTo>
                    <a:cubicBezTo>
                      <a:pt x="40657" y="16993"/>
                      <a:pt x="40515" y="16984"/>
                      <a:pt x="40365" y="16984"/>
                    </a:cubicBezTo>
                    <a:cubicBezTo>
                      <a:pt x="40336" y="16984"/>
                      <a:pt x="40307" y="16984"/>
                      <a:pt x="40279" y="16984"/>
                    </a:cubicBezTo>
                    <a:cubicBezTo>
                      <a:pt x="40101" y="16984"/>
                      <a:pt x="39936" y="16971"/>
                      <a:pt x="39936" y="16779"/>
                    </a:cubicBezTo>
                    <a:cubicBezTo>
                      <a:pt x="39936" y="16449"/>
                      <a:pt x="40319" y="16555"/>
                      <a:pt x="40213" y="16119"/>
                    </a:cubicBezTo>
                    <a:lnTo>
                      <a:pt x="40213" y="16119"/>
                    </a:lnTo>
                    <a:cubicBezTo>
                      <a:pt x="39711" y="16278"/>
                      <a:pt x="39434" y="16172"/>
                      <a:pt x="39276" y="16278"/>
                    </a:cubicBezTo>
                    <a:cubicBezTo>
                      <a:pt x="39379" y="16458"/>
                      <a:pt x="39164" y="16661"/>
                      <a:pt x="38910" y="16661"/>
                    </a:cubicBezTo>
                    <a:cubicBezTo>
                      <a:pt x="38773" y="16661"/>
                      <a:pt x="38625" y="16602"/>
                      <a:pt x="38510" y="16449"/>
                    </a:cubicBezTo>
                    <a:lnTo>
                      <a:pt x="38510" y="16449"/>
                    </a:lnTo>
                    <a:cubicBezTo>
                      <a:pt x="38946" y="17162"/>
                      <a:pt x="38180" y="16779"/>
                      <a:pt x="38061" y="17321"/>
                    </a:cubicBezTo>
                    <a:cubicBezTo>
                      <a:pt x="38616" y="17875"/>
                      <a:pt x="39051" y="17492"/>
                      <a:pt x="39606" y="17981"/>
                    </a:cubicBezTo>
                    <a:cubicBezTo>
                      <a:pt x="39711" y="17321"/>
                      <a:pt x="38893" y="17770"/>
                      <a:pt x="38998" y="17162"/>
                    </a:cubicBezTo>
                    <a:lnTo>
                      <a:pt x="38998" y="17162"/>
                    </a:lnTo>
                    <a:cubicBezTo>
                      <a:pt x="40160" y="17651"/>
                      <a:pt x="42299" y="17704"/>
                      <a:pt x="43791" y="17770"/>
                    </a:cubicBezTo>
                    <a:cubicBezTo>
                      <a:pt x="44094" y="17770"/>
                      <a:pt x="44530" y="17489"/>
                      <a:pt x="44842" y="17489"/>
                    </a:cubicBezTo>
                    <a:cubicBezTo>
                      <a:pt x="45032" y="17489"/>
                      <a:pt x="45176" y="17593"/>
                      <a:pt x="45216" y="17928"/>
                    </a:cubicBezTo>
                    <a:cubicBezTo>
                      <a:pt x="45182" y="17944"/>
                      <a:pt x="45139" y="17950"/>
                      <a:pt x="45091" y="17950"/>
                    </a:cubicBezTo>
                    <a:cubicBezTo>
                      <a:pt x="44950" y="17950"/>
                      <a:pt x="44765" y="17899"/>
                      <a:pt x="44629" y="17899"/>
                    </a:cubicBezTo>
                    <a:cubicBezTo>
                      <a:pt x="44506" y="17899"/>
                      <a:pt x="44424" y="17940"/>
                      <a:pt x="44451" y="18100"/>
                    </a:cubicBezTo>
                    <a:cubicBezTo>
                      <a:pt x="44609" y="18152"/>
                      <a:pt x="44715" y="18311"/>
                      <a:pt x="44715" y="18588"/>
                    </a:cubicBezTo>
                    <a:cubicBezTo>
                      <a:pt x="44908" y="18519"/>
                      <a:pt x="45087" y="18491"/>
                      <a:pt x="45257" y="18491"/>
                    </a:cubicBezTo>
                    <a:cubicBezTo>
                      <a:pt x="45774" y="18491"/>
                      <a:pt x="46215" y="18749"/>
                      <a:pt x="46761" y="18918"/>
                    </a:cubicBezTo>
                    <a:cubicBezTo>
                      <a:pt x="46761" y="18430"/>
                      <a:pt x="47197" y="18430"/>
                      <a:pt x="47685" y="18430"/>
                    </a:cubicBezTo>
                    <a:cubicBezTo>
                      <a:pt x="47626" y="18774"/>
                      <a:pt x="47681" y="18862"/>
                      <a:pt x="47778" y="18862"/>
                    </a:cubicBezTo>
                    <a:cubicBezTo>
                      <a:pt x="47879" y="18862"/>
                      <a:pt x="48027" y="18765"/>
                      <a:pt x="48141" y="18765"/>
                    </a:cubicBezTo>
                    <a:cubicBezTo>
                      <a:pt x="48210" y="18765"/>
                      <a:pt x="48267" y="18802"/>
                      <a:pt x="48292" y="18918"/>
                    </a:cubicBezTo>
                    <a:cubicBezTo>
                      <a:pt x="48292" y="19143"/>
                      <a:pt x="48015" y="19090"/>
                      <a:pt x="48015" y="19248"/>
                    </a:cubicBezTo>
                    <a:cubicBezTo>
                      <a:pt x="48098" y="19167"/>
                      <a:pt x="48178" y="19137"/>
                      <a:pt x="48253" y="19137"/>
                    </a:cubicBezTo>
                    <a:cubicBezTo>
                      <a:pt x="48468" y="19137"/>
                      <a:pt x="48654" y="19380"/>
                      <a:pt x="48819" y="19380"/>
                    </a:cubicBezTo>
                    <a:cubicBezTo>
                      <a:pt x="48908" y="19380"/>
                      <a:pt x="48992" y="19309"/>
                      <a:pt x="49071" y="19090"/>
                    </a:cubicBezTo>
                    <a:cubicBezTo>
                      <a:pt x="48741" y="18865"/>
                      <a:pt x="48240" y="18865"/>
                      <a:pt x="48134" y="18430"/>
                    </a:cubicBezTo>
                    <a:lnTo>
                      <a:pt x="48134" y="18430"/>
                    </a:lnTo>
                    <a:cubicBezTo>
                      <a:pt x="48905" y="18491"/>
                      <a:pt x="49581" y="18612"/>
                      <a:pt x="50186" y="18612"/>
                    </a:cubicBezTo>
                    <a:cubicBezTo>
                      <a:pt x="50618" y="18612"/>
                      <a:pt x="51013" y="18550"/>
                      <a:pt x="51382" y="18364"/>
                    </a:cubicBezTo>
                    <a:cubicBezTo>
                      <a:pt x="51382" y="18258"/>
                      <a:pt x="51316" y="18205"/>
                      <a:pt x="51263" y="18152"/>
                    </a:cubicBezTo>
                    <a:lnTo>
                      <a:pt x="51263" y="18152"/>
                    </a:lnTo>
                    <a:cubicBezTo>
                      <a:pt x="51810" y="18437"/>
                      <a:pt x="52428" y="18557"/>
                      <a:pt x="53015" y="18557"/>
                    </a:cubicBezTo>
                    <a:cubicBezTo>
                      <a:pt x="53789" y="18557"/>
                      <a:pt x="54511" y="18349"/>
                      <a:pt x="54946" y="18034"/>
                    </a:cubicBezTo>
                    <a:cubicBezTo>
                      <a:pt x="54893" y="17545"/>
                      <a:pt x="54180" y="17875"/>
                      <a:pt x="54022" y="17545"/>
                    </a:cubicBezTo>
                    <a:cubicBezTo>
                      <a:pt x="54213" y="17354"/>
                      <a:pt x="54474" y="17271"/>
                      <a:pt x="54748" y="17271"/>
                    </a:cubicBezTo>
                    <a:cubicBezTo>
                      <a:pt x="55022" y="17271"/>
                      <a:pt x="55309" y="17354"/>
                      <a:pt x="55553" y="17492"/>
                    </a:cubicBezTo>
                    <a:cubicBezTo>
                      <a:pt x="55406" y="17639"/>
                      <a:pt x="55330" y="17843"/>
                      <a:pt x="55186" y="17843"/>
                    </a:cubicBezTo>
                    <a:cubicBezTo>
                      <a:pt x="55123" y="17843"/>
                      <a:pt x="55047" y="17804"/>
                      <a:pt x="54946" y="17704"/>
                    </a:cubicBezTo>
                    <a:lnTo>
                      <a:pt x="54946" y="17704"/>
                    </a:lnTo>
                    <a:cubicBezTo>
                      <a:pt x="55065" y="18205"/>
                      <a:pt x="55065" y="17981"/>
                      <a:pt x="54946" y="18535"/>
                    </a:cubicBezTo>
                    <a:cubicBezTo>
                      <a:pt x="54984" y="18531"/>
                      <a:pt x="55019" y="18530"/>
                      <a:pt x="55053" y="18530"/>
                    </a:cubicBezTo>
                    <a:cubicBezTo>
                      <a:pt x="55404" y="18530"/>
                      <a:pt x="55586" y="18720"/>
                      <a:pt x="55961" y="18720"/>
                    </a:cubicBezTo>
                    <a:cubicBezTo>
                      <a:pt x="56036" y="18720"/>
                      <a:pt x="56120" y="18712"/>
                      <a:pt x="56213" y="18694"/>
                    </a:cubicBezTo>
                    <a:cubicBezTo>
                      <a:pt x="56309" y="18413"/>
                      <a:pt x="56204" y="18362"/>
                      <a:pt x="56051" y="18362"/>
                    </a:cubicBezTo>
                    <a:cubicBezTo>
                      <a:pt x="55963" y="18362"/>
                      <a:pt x="55859" y="18379"/>
                      <a:pt x="55768" y="18379"/>
                    </a:cubicBezTo>
                    <a:cubicBezTo>
                      <a:pt x="55648" y="18379"/>
                      <a:pt x="55553" y="18348"/>
                      <a:pt x="55553" y="18205"/>
                    </a:cubicBezTo>
                    <a:cubicBezTo>
                      <a:pt x="56002" y="17981"/>
                      <a:pt x="55725" y="17268"/>
                      <a:pt x="55883" y="17162"/>
                    </a:cubicBezTo>
                    <a:cubicBezTo>
                      <a:pt x="55978" y="17158"/>
                      <a:pt x="56064" y="17156"/>
                      <a:pt x="56144" y="17156"/>
                    </a:cubicBezTo>
                    <a:cubicBezTo>
                      <a:pt x="57046" y="17156"/>
                      <a:pt x="57062" y="17437"/>
                      <a:pt x="57256" y="18152"/>
                    </a:cubicBezTo>
                    <a:cubicBezTo>
                      <a:pt x="57001" y="18152"/>
                      <a:pt x="56869" y="18029"/>
                      <a:pt x="56727" y="18029"/>
                    </a:cubicBezTo>
                    <a:cubicBezTo>
                      <a:pt x="56656" y="18029"/>
                      <a:pt x="56583" y="18060"/>
                      <a:pt x="56491" y="18152"/>
                    </a:cubicBezTo>
                    <a:cubicBezTo>
                      <a:pt x="56662" y="18760"/>
                      <a:pt x="57151" y="18918"/>
                      <a:pt x="57586" y="19195"/>
                    </a:cubicBezTo>
                    <a:cubicBezTo>
                      <a:pt x="57811" y="18813"/>
                      <a:pt x="57203" y="18535"/>
                      <a:pt x="57586" y="18483"/>
                    </a:cubicBezTo>
                    <a:cubicBezTo>
                      <a:pt x="58093" y="18397"/>
                      <a:pt x="58564" y="18333"/>
                      <a:pt x="58960" y="18333"/>
                    </a:cubicBezTo>
                    <a:cubicBezTo>
                      <a:pt x="59854" y="18333"/>
                      <a:pt x="60370" y="18659"/>
                      <a:pt x="60068" y="19803"/>
                    </a:cubicBezTo>
                    <a:cubicBezTo>
                      <a:pt x="61877" y="19090"/>
                      <a:pt x="61996" y="19684"/>
                      <a:pt x="63474" y="19143"/>
                    </a:cubicBezTo>
                    <a:lnTo>
                      <a:pt x="63474" y="19143"/>
                    </a:lnTo>
                    <a:cubicBezTo>
                      <a:pt x="63316" y="19525"/>
                      <a:pt x="63091" y="19750"/>
                      <a:pt x="63474" y="19961"/>
                    </a:cubicBezTo>
                    <a:cubicBezTo>
                      <a:pt x="63369" y="20014"/>
                      <a:pt x="63197" y="19961"/>
                      <a:pt x="63197" y="20133"/>
                    </a:cubicBezTo>
                    <a:cubicBezTo>
                      <a:pt x="63474" y="19961"/>
                      <a:pt x="64517" y="19684"/>
                      <a:pt x="64253" y="19473"/>
                    </a:cubicBezTo>
                    <a:lnTo>
                      <a:pt x="64253" y="19473"/>
                    </a:lnTo>
                    <a:cubicBezTo>
                      <a:pt x="64105" y="19518"/>
                      <a:pt x="64007" y="19642"/>
                      <a:pt x="63772" y="19642"/>
                    </a:cubicBezTo>
                    <a:cubicBezTo>
                      <a:pt x="63734" y="19642"/>
                      <a:pt x="63692" y="19638"/>
                      <a:pt x="63646" y="19631"/>
                    </a:cubicBezTo>
                    <a:cubicBezTo>
                      <a:pt x="64081" y="19354"/>
                      <a:pt x="63144" y="18865"/>
                      <a:pt x="63646" y="18641"/>
                    </a:cubicBezTo>
                    <a:lnTo>
                      <a:pt x="63646" y="18641"/>
                    </a:lnTo>
                    <a:cubicBezTo>
                      <a:pt x="63656" y="18733"/>
                      <a:pt x="63689" y="18767"/>
                      <a:pt x="63740" y="18767"/>
                    </a:cubicBezTo>
                    <a:cubicBezTo>
                      <a:pt x="63888" y="18767"/>
                      <a:pt x="64181" y="18479"/>
                      <a:pt x="64453" y="18479"/>
                    </a:cubicBezTo>
                    <a:cubicBezTo>
                      <a:pt x="64599" y="18479"/>
                      <a:pt x="64738" y="18561"/>
                      <a:pt x="64847" y="18813"/>
                    </a:cubicBezTo>
                    <a:cubicBezTo>
                      <a:pt x="64744" y="18798"/>
                      <a:pt x="64644" y="18788"/>
                      <a:pt x="64552" y="18788"/>
                    </a:cubicBezTo>
                    <a:cubicBezTo>
                      <a:pt x="64306" y="18788"/>
                      <a:pt x="64120" y="18863"/>
                      <a:pt x="64081" y="19143"/>
                    </a:cubicBezTo>
                    <a:cubicBezTo>
                      <a:pt x="64216" y="19260"/>
                      <a:pt x="64366" y="19305"/>
                      <a:pt x="64511" y="19305"/>
                    </a:cubicBezTo>
                    <a:cubicBezTo>
                      <a:pt x="64906" y="19305"/>
                      <a:pt x="65264" y="18967"/>
                      <a:pt x="65177" y="18813"/>
                    </a:cubicBezTo>
                    <a:lnTo>
                      <a:pt x="65177" y="18813"/>
                    </a:lnTo>
                    <a:cubicBezTo>
                      <a:pt x="65218" y="18829"/>
                      <a:pt x="65259" y="18836"/>
                      <a:pt x="65298" y="18836"/>
                    </a:cubicBezTo>
                    <a:cubicBezTo>
                      <a:pt x="65538" y="18836"/>
                      <a:pt x="65750" y="18578"/>
                      <a:pt x="65920" y="18578"/>
                    </a:cubicBezTo>
                    <a:cubicBezTo>
                      <a:pt x="65993" y="18578"/>
                      <a:pt x="66058" y="18625"/>
                      <a:pt x="66115" y="18760"/>
                    </a:cubicBezTo>
                    <a:cubicBezTo>
                      <a:pt x="65916" y="18873"/>
                      <a:pt x="65779" y="19101"/>
                      <a:pt x="65596" y="19101"/>
                    </a:cubicBezTo>
                    <a:cubicBezTo>
                      <a:pt x="65523" y="19101"/>
                      <a:pt x="65443" y="19065"/>
                      <a:pt x="65349" y="18971"/>
                    </a:cubicBezTo>
                    <a:lnTo>
                      <a:pt x="65349" y="18971"/>
                    </a:lnTo>
                    <a:cubicBezTo>
                      <a:pt x="65237" y="19248"/>
                      <a:pt x="65359" y="19261"/>
                      <a:pt x="65502" y="19261"/>
                    </a:cubicBezTo>
                    <a:cubicBezTo>
                      <a:pt x="65517" y="19261"/>
                      <a:pt x="65533" y="19261"/>
                      <a:pt x="65548" y="19261"/>
                    </a:cubicBezTo>
                    <a:cubicBezTo>
                      <a:pt x="65679" y="19261"/>
                      <a:pt x="65808" y="19272"/>
                      <a:pt x="65785" y="19473"/>
                    </a:cubicBezTo>
                    <a:cubicBezTo>
                      <a:pt x="65970" y="19764"/>
                      <a:pt x="65737" y="19984"/>
                      <a:pt x="65546" y="19984"/>
                    </a:cubicBezTo>
                    <a:cubicBezTo>
                      <a:pt x="65451" y="19984"/>
                      <a:pt x="65366" y="19930"/>
                      <a:pt x="65349" y="19803"/>
                    </a:cubicBezTo>
                    <a:cubicBezTo>
                      <a:pt x="65573" y="19750"/>
                      <a:pt x="65732" y="19750"/>
                      <a:pt x="65679" y="19473"/>
                    </a:cubicBezTo>
                    <a:lnTo>
                      <a:pt x="65679" y="19473"/>
                    </a:lnTo>
                    <a:cubicBezTo>
                      <a:pt x="64596" y="20250"/>
                      <a:pt x="63733" y="20292"/>
                      <a:pt x="62435" y="20292"/>
                    </a:cubicBezTo>
                    <a:cubicBezTo>
                      <a:pt x="62278" y="20292"/>
                      <a:pt x="62114" y="20291"/>
                      <a:pt x="61943" y="20291"/>
                    </a:cubicBezTo>
                    <a:cubicBezTo>
                      <a:pt x="61996" y="20080"/>
                      <a:pt x="62207" y="20014"/>
                      <a:pt x="62273" y="19803"/>
                    </a:cubicBezTo>
                    <a:lnTo>
                      <a:pt x="61666" y="19803"/>
                    </a:lnTo>
                    <a:cubicBezTo>
                      <a:pt x="61441" y="20238"/>
                      <a:pt x="61943" y="20793"/>
                      <a:pt x="61666" y="20846"/>
                    </a:cubicBezTo>
                    <a:cubicBezTo>
                      <a:pt x="61328" y="20647"/>
                      <a:pt x="61195" y="20326"/>
                      <a:pt x="60751" y="20326"/>
                    </a:cubicBezTo>
                    <a:cubicBezTo>
                      <a:pt x="60692" y="20326"/>
                      <a:pt x="60628" y="20332"/>
                      <a:pt x="60557" y="20344"/>
                    </a:cubicBezTo>
                    <a:cubicBezTo>
                      <a:pt x="60557" y="20793"/>
                      <a:pt x="60834" y="20674"/>
                      <a:pt x="60557" y="21004"/>
                    </a:cubicBezTo>
                    <a:cubicBezTo>
                      <a:pt x="60747" y="20884"/>
                      <a:pt x="60923" y="20834"/>
                      <a:pt x="61070" y="20834"/>
                    </a:cubicBezTo>
                    <a:cubicBezTo>
                      <a:pt x="61390" y="20834"/>
                      <a:pt x="61575" y="21072"/>
                      <a:pt x="61494" y="21334"/>
                    </a:cubicBezTo>
                    <a:cubicBezTo>
                      <a:pt x="61547" y="21193"/>
                      <a:pt x="61591" y="21141"/>
                      <a:pt x="61631" y="21141"/>
                    </a:cubicBezTo>
                    <a:cubicBezTo>
                      <a:pt x="61744" y="21141"/>
                      <a:pt x="61834" y="21539"/>
                      <a:pt x="62044" y="21539"/>
                    </a:cubicBezTo>
                    <a:cubicBezTo>
                      <a:pt x="62077" y="21539"/>
                      <a:pt x="62114" y="21529"/>
                      <a:pt x="62154" y="21506"/>
                    </a:cubicBezTo>
                    <a:cubicBezTo>
                      <a:pt x="62656" y="21400"/>
                      <a:pt x="62378" y="20740"/>
                      <a:pt x="62603" y="20621"/>
                    </a:cubicBezTo>
                    <a:lnTo>
                      <a:pt x="62603" y="20621"/>
                    </a:lnTo>
                    <a:cubicBezTo>
                      <a:pt x="62986" y="21070"/>
                      <a:pt x="63316" y="21176"/>
                      <a:pt x="63699" y="21281"/>
                    </a:cubicBezTo>
                    <a:cubicBezTo>
                      <a:pt x="63646" y="21664"/>
                      <a:pt x="63369" y="21783"/>
                      <a:pt x="63197" y="21994"/>
                    </a:cubicBezTo>
                    <a:cubicBezTo>
                      <a:pt x="63270" y="22012"/>
                      <a:pt x="63334" y="22019"/>
                      <a:pt x="63390" y="22019"/>
                    </a:cubicBezTo>
                    <a:cubicBezTo>
                      <a:pt x="63868" y="22019"/>
                      <a:pt x="63769" y="21450"/>
                      <a:pt x="64248" y="21450"/>
                    </a:cubicBezTo>
                    <a:cubicBezTo>
                      <a:pt x="64266" y="21450"/>
                      <a:pt x="64286" y="21451"/>
                      <a:pt x="64306" y="21453"/>
                    </a:cubicBezTo>
                    <a:cubicBezTo>
                      <a:pt x="64306" y="21783"/>
                      <a:pt x="64742" y="21664"/>
                      <a:pt x="64636" y="22166"/>
                    </a:cubicBezTo>
                    <a:cubicBezTo>
                      <a:pt x="64533" y="22293"/>
                      <a:pt x="64405" y="22335"/>
                      <a:pt x="64267" y="22335"/>
                    </a:cubicBezTo>
                    <a:cubicBezTo>
                      <a:pt x="63989" y="22335"/>
                      <a:pt x="63669" y="22162"/>
                      <a:pt x="63429" y="22162"/>
                    </a:cubicBezTo>
                    <a:cubicBezTo>
                      <a:pt x="63269" y="22162"/>
                      <a:pt x="63144" y="22239"/>
                      <a:pt x="63091" y="22496"/>
                    </a:cubicBezTo>
                    <a:cubicBezTo>
                      <a:pt x="63527" y="22654"/>
                      <a:pt x="63804" y="22443"/>
                      <a:pt x="64306" y="22826"/>
                    </a:cubicBezTo>
                    <a:cubicBezTo>
                      <a:pt x="64215" y="22839"/>
                      <a:pt x="64132" y="22845"/>
                      <a:pt x="64054" y="22845"/>
                    </a:cubicBezTo>
                    <a:cubicBezTo>
                      <a:pt x="63688" y="22845"/>
                      <a:pt x="63445" y="22723"/>
                      <a:pt x="63173" y="22723"/>
                    </a:cubicBezTo>
                    <a:cubicBezTo>
                      <a:pt x="63047" y="22723"/>
                      <a:pt x="62915" y="22749"/>
                      <a:pt x="62761" y="22826"/>
                    </a:cubicBezTo>
                    <a:cubicBezTo>
                      <a:pt x="63013" y="23257"/>
                      <a:pt x="63395" y="23397"/>
                      <a:pt x="63803" y="23397"/>
                    </a:cubicBezTo>
                    <a:cubicBezTo>
                      <a:pt x="64382" y="23397"/>
                      <a:pt x="65015" y="23116"/>
                      <a:pt x="65402" y="22984"/>
                    </a:cubicBezTo>
                    <a:cubicBezTo>
                      <a:pt x="66637" y="23031"/>
                      <a:pt x="67578" y="23750"/>
                      <a:pt x="68849" y="23750"/>
                    </a:cubicBezTo>
                    <a:cubicBezTo>
                      <a:pt x="69386" y="23750"/>
                      <a:pt x="69981" y="23622"/>
                      <a:pt x="70682" y="23262"/>
                    </a:cubicBezTo>
                    <a:cubicBezTo>
                      <a:pt x="70075" y="23050"/>
                      <a:pt x="70577" y="22773"/>
                      <a:pt x="70788" y="22601"/>
                    </a:cubicBezTo>
                    <a:cubicBezTo>
                      <a:pt x="70462" y="22527"/>
                      <a:pt x="70107" y="22479"/>
                      <a:pt x="69781" y="22479"/>
                    </a:cubicBezTo>
                    <a:cubicBezTo>
                      <a:pt x="69183" y="22479"/>
                      <a:pt x="68683" y="22641"/>
                      <a:pt x="68649" y="23103"/>
                    </a:cubicBezTo>
                    <a:cubicBezTo>
                      <a:pt x="68266" y="23103"/>
                      <a:pt x="67936" y="23103"/>
                      <a:pt x="67712" y="23262"/>
                    </a:cubicBezTo>
                    <a:cubicBezTo>
                      <a:pt x="67866" y="22779"/>
                      <a:pt x="67310" y="22628"/>
                      <a:pt x="66615" y="22628"/>
                    </a:cubicBezTo>
                    <a:cubicBezTo>
                      <a:pt x="66056" y="22628"/>
                      <a:pt x="65408" y="22726"/>
                      <a:pt x="64966" y="22826"/>
                    </a:cubicBezTo>
                    <a:cubicBezTo>
                      <a:pt x="65349" y="22271"/>
                      <a:pt x="65124" y="22219"/>
                      <a:pt x="64742" y="21783"/>
                    </a:cubicBezTo>
                    <a:lnTo>
                      <a:pt x="64742" y="21783"/>
                    </a:lnTo>
                    <a:cubicBezTo>
                      <a:pt x="64871" y="21794"/>
                      <a:pt x="64998" y="21801"/>
                      <a:pt x="65120" y="21801"/>
                    </a:cubicBezTo>
                    <a:cubicBezTo>
                      <a:pt x="65572" y="21801"/>
                      <a:pt x="65960" y="21713"/>
                      <a:pt x="66167" y="21453"/>
                    </a:cubicBezTo>
                    <a:cubicBezTo>
                      <a:pt x="66064" y="21333"/>
                      <a:pt x="65955" y="21288"/>
                      <a:pt x="65848" y="21288"/>
                    </a:cubicBezTo>
                    <a:cubicBezTo>
                      <a:pt x="65614" y="21288"/>
                      <a:pt x="65388" y="21503"/>
                      <a:pt x="65243" y="21611"/>
                    </a:cubicBezTo>
                    <a:cubicBezTo>
                      <a:pt x="65243" y="21400"/>
                      <a:pt x="65124" y="21281"/>
                      <a:pt x="65072" y="21123"/>
                    </a:cubicBezTo>
                    <a:cubicBezTo>
                      <a:pt x="65260" y="20945"/>
                      <a:pt x="65456" y="20878"/>
                      <a:pt x="65659" y="20878"/>
                    </a:cubicBezTo>
                    <a:cubicBezTo>
                      <a:pt x="66276" y="20878"/>
                      <a:pt x="66954" y="21500"/>
                      <a:pt x="67645" y="21500"/>
                    </a:cubicBezTo>
                    <a:cubicBezTo>
                      <a:pt x="67922" y="21500"/>
                      <a:pt x="68200" y="21401"/>
                      <a:pt x="68478" y="21123"/>
                    </a:cubicBezTo>
                    <a:cubicBezTo>
                      <a:pt x="67554" y="20898"/>
                      <a:pt x="67884" y="20344"/>
                      <a:pt x="67052" y="19961"/>
                    </a:cubicBezTo>
                    <a:lnTo>
                      <a:pt x="67052" y="19961"/>
                    </a:lnTo>
                    <a:cubicBezTo>
                      <a:pt x="67105" y="20291"/>
                      <a:pt x="66946" y="20463"/>
                      <a:pt x="66616" y="20463"/>
                    </a:cubicBezTo>
                    <a:cubicBezTo>
                      <a:pt x="66392" y="20291"/>
                      <a:pt x="66115" y="20186"/>
                      <a:pt x="66115" y="19803"/>
                    </a:cubicBezTo>
                    <a:cubicBezTo>
                      <a:pt x="66616" y="19631"/>
                      <a:pt x="67276" y="19855"/>
                      <a:pt x="67818" y="19420"/>
                    </a:cubicBezTo>
                    <a:cubicBezTo>
                      <a:pt x="67659" y="19420"/>
                      <a:pt x="67606" y="19248"/>
                      <a:pt x="67488" y="19090"/>
                    </a:cubicBezTo>
                    <a:cubicBezTo>
                      <a:pt x="67779" y="19090"/>
                      <a:pt x="67731" y="18740"/>
                      <a:pt x="67979" y="18740"/>
                    </a:cubicBezTo>
                    <a:cubicBezTo>
                      <a:pt x="68012" y="18740"/>
                      <a:pt x="68050" y="18746"/>
                      <a:pt x="68095" y="18760"/>
                    </a:cubicBezTo>
                    <a:cubicBezTo>
                      <a:pt x="68148" y="18971"/>
                      <a:pt x="68319" y="18971"/>
                      <a:pt x="68266" y="19248"/>
                    </a:cubicBezTo>
                    <a:cubicBezTo>
                      <a:pt x="68250" y="19246"/>
                      <a:pt x="68234" y="19246"/>
                      <a:pt x="68219" y="19246"/>
                    </a:cubicBezTo>
                    <a:cubicBezTo>
                      <a:pt x="67783" y="19246"/>
                      <a:pt x="68035" y="19972"/>
                      <a:pt x="67818" y="20291"/>
                    </a:cubicBezTo>
                    <a:cubicBezTo>
                      <a:pt x="68319" y="20568"/>
                      <a:pt x="68874" y="20793"/>
                      <a:pt x="69085" y="21453"/>
                    </a:cubicBezTo>
                    <a:cubicBezTo>
                      <a:pt x="68214" y="22060"/>
                      <a:pt x="66062" y="21400"/>
                      <a:pt x="65402" y="22271"/>
                    </a:cubicBezTo>
                    <a:cubicBezTo>
                      <a:pt x="65493" y="22268"/>
                      <a:pt x="65580" y="22266"/>
                      <a:pt x="65664" y="22266"/>
                    </a:cubicBezTo>
                    <a:cubicBezTo>
                      <a:pt x="66455" y="22266"/>
                      <a:pt x="66941" y="22407"/>
                      <a:pt x="67469" y="22407"/>
                    </a:cubicBezTo>
                    <a:cubicBezTo>
                      <a:pt x="67728" y="22407"/>
                      <a:pt x="67998" y="22373"/>
                      <a:pt x="68319" y="22271"/>
                    </a:cubicBezTo>
                    <a:lnTo>
                      <a:pt x="68319" y="22271"/>
                    </a:lnTo>
                    <a:cubicBezTo>
                      <a:pt x="68425" y="22549"/>
                      <a:pt x="68095" y="22720"/>
                      <a:pt x="68372" y="22773"/>
                    </a:cubicBezTo>
                    <a:cubicBezTo>
                      <a:pt x="69415" y="21783"/>
                      <a:pt x="70960" y="21123"/>
                      <a:pt x="73270" y="20740"/>
                    </a:cubicBezTo>
                    <a:lnTo>
                      <a:pt x="73270" y="20740"/>
                    </a:lnTo>
                    <a:cubicBezTo>
                      <a:pt x="73071" y="20930"/>
                      <a:pt x="73867" y="21611"/>
                      <a:pt x="74395" y="21611"/>
                    </a:cubicBezTo>
                    <a:cubicBezTo>
                      <a:pt x="74601" y="21611"/>
                      <a:pt x="74766" y="21507"/>
                      <a:pt x="74814" y="21228"/>
                    </a:cubicBezTo>
                    <a:cubicBezTo>
                      <a:pt x="74679" y="21228"/>
                      <a:pt x="74526" y="21249"/>
                      <a:pt x="74391" y="21249"/>
                    </a:cubicBezTo>
                    <a:cubicBezTo>
                      <a:pt x="74130" y="21249"/>
                      <a:pt x="73931" y="21174"/>
                      <a:pt x="74036" y="20740"/>
                    </a:cubicBezTo>
                    <a:cubicBezTo>
                      <a:pt x="74000" y="20732"/>
                      <a:pt x="73968" y="20728"/>
                      <a:pt x="73939" y="20728"/>
                    </a:cubicBezTo>
                    <a:cubicBezTo>
                      <a:pt x="73741" y="20728"/>
                      <a:pt x="73670" y="20898"/>
                      <a:pt x="73428" y="20898"/>
                    </a:cubicBezTo>
                    <a:cubicBezTo>
                      <a:pt x="73705" y="20133"/>
                      <a:pt x="72887" y="20621"/>
                      <a:pt x="72768" y="20238"/>
                    </a:cubicBezTo>
                    <a:cubicBezTo>
                      <a:pt x="72993" y="19750"/>
                      <a:pt x="72333" y="19420"/>
                      <a:pt x="72768" y="19248"/>
                    </a:cubicBezTo>
                    <a:lnTo>
                      <a:pt x="72768" y="19248"/>
                    </a:lnTo>
                    <a:cubicBezTo>
                      <a:pt x="72768" y="19684"/>
                      <a:pt x="73217" y="19631"/>
                      <a:pt x="73375" y="19908"/>
                    </a:cubicBezTo>
                    <a:lnTo>
                      <a:pt x="73375" y="19090"/>
                    </a:lnTo>
                    <a:cubicBezTo>
                      <a:pt x="73122" y="18981"/>
                      <a:pt x="72904" y="18944"/>
                      <a:pt x="72710" y="18944"/>
                    </a:cubicBezTo>
                    <a:cubicBezTo>
                      <a:pt x="72318" y="18944"/>
                      <a:pt x="72024" y="19094"/>
                      <a:pt x="71728" y="19094"/>
                    </a:cubicBezTo>
                    <a:cubicBezTo>
                      <a:pt x="71570" y="19094"/>
                      <a:pt x="71411" y="19051"/>
                      <a:pt x="71237" y="18918"/>
                    </a:cubicBezTo>
                    <a:cubicBezTo>
                      <a:pt x="71194" y="19392"/>
                      <a:pt x="71005" y="19526"/>
                      <a:pt x="70758" y="19526"/>
                    </a:cubicBezTo>
                    <a:cubicBezTo>
                      <a:pt x="70436" y="19526"/>
                      <a:pt x="70015" y="19300"/>
                      <a:pt x="69685" y="19300"/>
                    </a:cubicBezTo>
                    <a:cubicBezTo>
                      <a:pt x="69561" y="19300"/>
                      <a:pt x="69450" y="19332"/>
                      <a:pt x="69362" y="19420"/>
                    </a:cubicBezTo>
                    <a:cubicBezTo>
                      <a:pt x="69587" y="19473"/>
                      <a:pt x="69534" y="19803"/>
                      <a:pt x="69534" y="20080"/>
                    </a:cubicBezTo>
                    <a:cubicBezTo>
                      <a:pt x="69982" y="20080"/>
                      <a:pt x="70316" y="20159"/>
                      <a:pt x="70626" y="20159"/>
                    </a:cubicBezTo>
                    <a:cubicBezTo>
                      <a:pt x="70881" y="20159"/>
                      <a:pt x="71121" y="20105"/>
                      <a:pt x="71395" y="19908"/>
                    </a:cubicBezTo>
                    <a:cubicBezTo>
                      <a:pt x="71290" y="19855"/>
                      <a:pt x="71065" y="19908"/>
                      <a:pt x="71065" y="19750"/>
                    </a:cubicBezTo>
                    <a:lnTo>
                      <a:pt x="71065" y="19750"/>
                    </a:lnTo>
                    <a:cubicBezTo>
                      <a:pt x="71137" y="19766"/>
                      <a:pt x="71199" y="19773"/>
                      <a:pt x="71254" y="19773"/>
                    </a:cubicBezTo>
                    <a:cubicBezTo>
                      <a:pt x="71724" y="19773"/>
                      <a:pt x="71636" y="19245"/>
                      <a:pt x="72112" y="19245"/>
                    </a:cubicBezTo>
                    <a:cubicBezTo>
                      <a:pt x="72132" y="19245"/>
                      <a:pt x="72152" y="19246"/>
                      <a:pt x="72174" y="19248"/>
                    </a:cubicBezTo>
                    <a:cubicBezTo>
                      <a:pt x="72648" y="20391"/>
                      <a:pt x="72114" y="20782"/>
                      <a:pt x="71310" y="20782"/>
                    </a:cubicBezTo>
                    <a:cubicBezTo>
                      <a:pt x="70256" y="20782"/>
                      <a:pt x="68739" y="20110"/>
                      <a:pt x="68425" y="19578"/>
                    </a:cubicBezTo>
                    <a:cubicBezTo>
                      <a:pt x="68544" y="19420"/>
                      <a:pt x="68596" y="19195"/>
                      <a:pt x="68755" y="19090"/>
                    </a:cubicBezTo>
                    <a:cubicBezTo>
                      <a:pt x="68802" y="19070"/>
                      <a:pt x="68858" y="19062"/>
                      <a:pt x="68920" y="19062"/>
                    </a:cubicBezTo>
                    <a:cubicBezTo>
                      <a:pt x="69078" y="19062"/>
                      <a:pt x="69269" y="19110"/>
                      <a:pt x="69423" y="19110"/>
                    </a:cubicBezTo>
                    <a:cubicBezTo>
                      <a:pt x="69563" y="19110"/>
                      <a:pt x="69671" y="19070"/>
                      <a:pt x="69692" y="18918"/>
                    </a:cubicBezTo>
                    <a:cubicBezTo>
                      <a:pt x="69804" y="18748"/>
                      <a:pt x="70093" y="18699"/>
                      <a:pt x="70478" y="18699"/>
                    </a:cubicBezTo>
                    <a:cubicBezTo>
                      <a:pt x="71005" y="18699"/>
                      <a:pt x="71713" y="18791"/>
                      <a:pt x="72398" y="18791"/>
                    </a:cubicBezTo>
                    <a:cubicBezTo>
                      <a:pt x="73156" y="18791"/>
                      <a:pt x="73886" y="18679"/>
                      <a:pt x="74313" y="18205"/>
                    </a:cubicBezTo>
                    <a:cubicBezTo>
                      <a:pt x="73670" y="18188"/>
                      <a:pt x="73010" y="18182"/>
                      <a:pt x="72338" y="18182"/>
                    </a:cubicBezTo>
                    <a:cubicBezTo>
                      <a:pt x="70995" y="18182"/>
                      <a:pt x="69604" y="18205"/>
                      <a:pt x="68214" y="18205"/>
                    </a:cubicBezTo>
                    <a:cubicBezTo>
                      <a:pt x="68266" y="18152"/>
                      <a:pt x="68266" y="18152"/>
                      <a:pt x="68266" y="18100"/>
                    </a:cubicBezTo>
                    <a:cubicBezTo>
                      <a:pt x="67936" y="17770"/>
                      <a:pt x="68237" y="17770"/>
                      <a:pt x="68600" y="17770"/>
                    </a:cubicBezTo>
                    <a:cubicBezTo>
                      <a:pt x="68963" y="17770"/>
                      <a:pt x="69389" y="17770"/>
                      <a:pt x="69309" y="17440"/>
                    </a:cubicBezTo>
                    <a:cubicBezTo>
                      <a:pt x="69116" y="17334"/>
                      <a:pt x="68912" y="17284"/>
                      <a:pt x="68718" y="17284"/>
                    </a:cubicBezTo>
                    <a:cubicBezTo>
                      <a:pt x="68303" y="17284"/>
                      <a:pt x="67935" y="17514"/>
                      <a:pt x="67818" y="17928"/>
                    </a:cubicBezTo>
                    <a:cubicBezTo>
                      <a:pt x="67884" y="17928"/>
                      <a:pt x="67936" y="18100"/>
                      <a:pt x="68042" y="18205"/>
                    </a:cubicBezTo>
                    <a:cubicBezTo>
                      <a:pt x="67052" y="18205"/>
                      <a:pt x="66115" y="18152"/>
                      <a:pt x="65177" y="18100"/>
                    </a:cubicBezTo>
                    <a:cubicBezTo>
                      <a:pt x="65349" y="17875"/>
                      <a:pt x="65785" y="17875"/>
                      <a:pt x="65785" y="17440"/>
                    </a:cubicBezTo>
                    <a:cubicBezTo>
                      <a:pt x="65391" y="17270"/>
                      <a:pt x="64958" y="17244"/>
                      <a:pt x="64557" y="17244"/>
                    </a:cubicBezTo>
                    <a:cubicBezTo>
                      <a:pt x="64373" y="17244"/>
                      <a:pt x="64196" y="17249"/>
                      <a:pt x="64033" y="17249"/>
                    </a:cubicBezTo>
                    <a:cubicBezTo>
                      <a:pt x="63605" y="17249"/>
                      <a:pt x="63269" y="17211"/>
                      <a:pt x="63144" y="16938"/>
                    </a:cubicBezTo>
                    <a:lnTo>
                      <a:pt x="63144" y="16938"/>
                    </a:lnTo>
                    <a:cubicBezTo>
                      <a:pt x="63326" y="16989"/>
                      <a:pt x="63508" y="17015"/>
                      <a:pt x="63687" y="17015"/>
                    </a:cubicBezTo>
                    <a:cubicBezTo>
                      <a:pt x="64105" y="17015"/>
                      <a:pt x="64505" y="16876"/>
                      <a:pt x="64847" y="16608"/>
                    </a:cubicBezTo>
                    <a:cubicBezTo>
                      <a:pt x="64412" y="16449"/>
                      <a:pt x="64464" y="16053"/>
                      <a:pt x="64517" y="15789"/>
                    </a:cubicBezTo>
                    <a:lnTo>
                      <a:pt x="64187" y="15789"/>
                    </a:lnTo>
                    <a:cubicBezTo>
                      <a:pt x="64029" y="15789"/>
                      <a:pt x="63976" y="15948"/>
                      <a:pt x="63923" y="16119"/>
                    </a:cubicBezTo>
                    <a:cubicBezTo>
                      <a:pt x="64029" y="16172"/>
                      <a:pt x="64187" y="16119"/>
                      <a:pt x="64187" y="16278"/>
                    </a:cubicBezTo>
                    <a:cubicBezTo>
                      <a:pt x="63888" y="16599"/>
                      <a:pt x="63320" y="16660"/>
                      <a:pt x="62677" y="16660"/>
                    </a:cubicBezTo>
                    <a:cubicBezTo>
                      <a:pt x="62277" y="16660"/>
                      <a:pt x="61848" y="16636"/>
                      <a:pt x="61435" y="16636"/>
                    </a:cubicBezTo>
                    <a:cubicBezTo>
                      <a:pt x="60466" y="16636"/>
                      <a:pt x="59590" y="16768"/>
                      <a:pt x="59408" y="17651"/>
                    </a:cubicBezTo>
                    <a:cubicBezTo>
                      <a:pt x="59655" y="17791"/>
                      <a:pt x="60050" y="17836"/>
                      <a:pt x="60526" y="17836"/>
                    </a:cubicBezTo>
                    <a:cubicBezTo>
                      <a:pt x="61413" y="17836"/>
                      <a:pt x="62581" y="17679"/>
                      <a:pt x="63595" y="17679"/>
                    </a:cubicBezTo>
                    <a:cubicBezTo>
                      <a:pt x="63992" y="17679"/>
                      <a:pt x="64365" y="17703"/>
                      <a:pt x="64689" y="17770"/>
                    </a:cubicBezTo>
                    <a:cubicBezTo>
                      <a:pt x="63597" y="18463"/>
                      <a:pt x="62605" y="18680"/>
                      <a:pt x="61222" y="18680"/>
                    </a:cubicBezTo>
                    <a:cubicBezTo>
                      <a:pt x="60866" y="18680"/>
                      <a:pt x="60484" y="18665"/>
                      <a:pt x="60068" y="18641"/>
                    </a:cubicBezTo>
                    <a:cubicBezTo>
                      <a:pt x="60068" y="18205"/>
                      <a:pt x="59567" y="18258"/>
                      <a:pt x="59567" y="17822"/>
                    </a:cubicBezTo>
                    <a:cubicBezTo>
                      <a:pt x="59195" y="17877"/>
                      <a:pt x="58809" y="17965"/>
                      <a:pt x="58454" y="17965"/>
                    </a:cubicBezTo>
                    <a:cubicBezTo>
                      <a:pt x="58127" y="17965"/>
                      <a:pt x="57827" y="17891"/>
                      <a:pt x="57586" y="17651"/>
                    </a:cubicBezTo>
                    <a:lnTo>
                      <a:pt x="57586" y="17651"/>
                    </a:lnTo>
                    <a:cubicBezTo>
                      <a:pt x="57719" y="17717"/>
                      <a:pt x="57822" y="17740"/>
                      <a:pt x="57919" y="17740"/>
                    </a:cubicBezTo>
                    <a:cubicBezTo>
                      <a:pt x="58117" y="17740"/>
                      <a:pt x="58287" y="17644"/>
                      <a:pt x="58635" y="17644"/>
                    </a:cubicBezTo>
                    <a:cubicBezTo>
                      <a:pt x="58686" y="17644"/>
                      <a:pt x="58741" y="17646"/>
                      <a:pt x="58801" y="17651"/>
                    </a:cubicBezTo>
                    <a:cubicBezTo>
                      <a:pt x="58524" y="16713"/>
                      <a:pt x="59408" y="17044"/>
                      <a:pt x="59408" y="16502"/>
                    </a:cubicBezTo>
                    <a:cubicBezTo>
                      <a:pt x="59363" y="16483"/>
                      <a:pt x="59323" y="16476"/>
                      <a:pt x="59287" y="16476"/>
                    </a:cubicBezTo>
                    <a:cubicBezTo>
                      <a:pt x="59155" y="16476"/>
                      <a:pt x="59076" y="16575"/>
                      <a:pt x="59025" y="16575"/>
                    </a:cubicBezTo>
                    <a:cubicBezTo>
                      <a:pt x="59003" y="16575"/>
                      <a:pt x="58986" y="16556"/>
                      <a:pt x="58972" y="16502"/>
                    </a:cubicBezTo>
                    <a:cubicBezTo>
                      <a:pt x="60015" y="15948"/>
                      <a:pt x="61877" y="16278"/>
                      <a:pt x="62986" y="15948"/>
                    </a:cubicBezTo>
                    <a:cubicBezTo>
                      <a:pt x="62207" y="15948"/>
                      <a:pt x="62814" y="15129"/>
                      <a:pt x="63091" y="15129"/>
                    </a:cubicBezTo>
                    <a:cubicBezTo>
                      <a:pt x="62827" y="14902"/>
                      <a:pt x="62563" y="14517"/>
                      <a:pt x="62425" y="14517"/>
                    </a:cubicBezTo>
                    <a:cubicBezTo>
                      <a:pt x="62362" y="14517"/>
                      <a:pt x="62326" y="14595"/>
                      <a:pt x="62326" y="14799"/>
                    </a:cubicBezTo>
                    <a:cubicBezTo>
                      <a:pt x="61666" y="14245"/>
                      <a:pt x="61283" y="14245"/>
                      <a:pt x="60623" y="13968"/>
                    </a:cubicBezTo>
                    <a:cubicBezTo>
                      <a:pt x="60623" y="13743"/>
                      <a:pt x="60887" y="13809"/>
                      <a:pt x="60887" y="13637"/>
                    </a:cubicBezTo>
                    <a:cubicBezTo>
                      <a:pt x="60811" y="13538"/>
                      <a:pt x="60698" y="13497"/>
                      <a:pt x="60575" y="13497"/>
                    </a:cubicBezTo>
                    <a:cubicBezTo>
                      <a:pt x="60354" y="13497"/>
                      <a:pt x="60098" y="13631"/>
                      <a:pt x="59963" y="13809"/>
                    </a:cubicBezTo>
                    <a:cubicBezTo>
                      <a:pt x="60029" y="13809"/>
                      <a:pt x="60095" y="13805"/>
                      <a:pt x="60158" y="13805"/>
                    </a:cubicBezTo>
                    <a:cubicBezTo>
                      <a:pt x="60345" y="13805"/>
                      <a:pt x="60491" y="13842"/>
                      <a:pt x="60451" y="14139"/>
                    </a:cubicBezTo>
                    <a:cubicBezTo>
                      <a:pt x="60174" y="14680"/>
                      <a:pt x="59738" y="14680"/>
                      <a:pt x="59408" y="14799"/>
                    </a:cubicBezTo>
                    <a:lnTo>
                      <a:pt x="59355" y="14298"/>
                    </a:lnTo>
                    <a:cubicBezTo>
                      <a:pt x="58990" y="14298"/>
                      <a:pt x="58620" y="14303"/>
                      <a:pt x="58243" y="14303"/>
                    </a:cubicBezTo>
                    <a:cubicBezTo>
                      <a:pt x="56973" y="14303"/>
                      <a:pt x="55638" y="14240"/>
                      <a:pt x="54233" y="13690"/>
                    </a:cubicBezTo>
                    <a:cubicBezTo>
                      <a:pt x="54284" y="13671"/>
                      <a:pt x="54348" y="13664"/>
                      <a:pt x="54419" y="13664"/>
                    </a:cubicBezTo>
                    <a:cubicBezTo>
                      <a:pt x="54559" y="13664"/>
                      <a:pt x="54724" y="13690"/>
                      <a:pt x="54865" y="13690"/>
                    </a:cubicBezTo>
                    <a:cubicBezTo>
                      <a:pt x="55037" y="13690"/>
                      <a:pt x="55170" y="13651"/>
                      <a:pt x="55170" y="13479"/>
                    </a:cubicBezTo>
                    <a:cubicBezTo>
                      <a:pt x="54616" y="13479"/>
                      <a:pt x="55170" y="13030"/>
                      <a:pt x="54840" y="12977"/>
                    </a:cubicBezTo>
                    <a:lnTo>
                      <a:pt x="54840" y="12977"/>
                    </a:lnTo>
                    <a:cubicBezTo>
                      <a:pt x="54682" y="13413"/>
                      <a:pt x="53032" y="12925"/>
                      <a:pt x="53956" y="13532"/>
                    </a:cubicBezTo>
                    <a:cubicBezTo>
                      <a:pt x="53861" y="13546"/>
                      <a:pt x="53768" y="13553"/>
                      <a:pt x="53676" y="13553"/>
                    </a:cubicBezTo>
                    <a:cubicBezTo>
                      <a:pt x="52753" y="13553"/>
                      <a:pt x="51996" y="12870"/>
                      <a:pt x="52200" y="12317"/>
                    </a:cubicBezTo>
                    <a:cubicBezTo>
                      <a:pt x="52324" y="12317"/>
                      <a:pt x="52440" y="12715"/>
                      <a:pt x="52560" y="12715"/>
                    </a:cubicBezTo>
                    <a:cubicBezTo>
                      <a:pt x="52607" y="12715"/>
                      <a:pt x="52654" y="12655"/>
                      <a:pt x="52702" y="12489"/>
                    </a:cubicBezTo>
                    <a:cubicBezTo>
                      <a:pt x="52477" y="12317"/>
                      <a:pt x="52200" y="12212"/>
                      <a:pt x="52042" y="11987"/>
                    </a:cubicBezTo>
                    <a:lnTo>
                      <a:pt x="52042" y="11987"/>
                    </a:lnTo>
                    <a:cubicBezTo>
                      <a:pt x="52151" y="11996"/>
                      <a:pt x="52243" y="12000"/>
                      <a:pt x="52320" y="12000"/>
                    </a:cubicBezTo>
                    <a:cubicBezTo>
                      <a:pt x="52707" y="12000"/>
                      <a:pt x="52691" y="11889"/>
                      <a:pt x="52372" y="11657"/>
                    </a:cubicBezTo>
                    <a:cubicBezTo>
                      <a:pt x="52860" y="11657"/>
                      <a:pt x="53296" y="11657"/>
                      <a:pt x="53467" y="11987"/>
                    </a:cubicBezTo>
                    <a:cubicBezTo>
                      <a:pt x="53243" y="12093"/>
                      <a:pt x="53085" y="12265"/>
                      <a:pt x="52966" y="12489"/>
                    </a:cubicBezTo>
                    <a:cubicBezTo>
                      <a:pt x="53292" y="12392"/>
                      <a:pt x="53792" y="12382"/>
                      <a:pt x="54324" y="12382"/>
                    </a:cubicBezTo>
                    <a:cubicBezTo>
                      <a:pt x="54463" y="12382"/>
                      <a:pt x="54604" y="12383"/>
                      <a:pt x="54745" y="12383"/>
                    </a:cubicBezTo>
                    <a:cubicBezTo>
                      <a:pt x="55611" y="12383"/>
                      <a:pt x="56463" y="12357"/>
                      <a:pt x="56715" y="11987"/>
                    </a:cubicBezTo>
                    <a:cubicBezTo>
                      <a:pt x="56992" y="12040"/>
                      <a:pt x="57322" y="12040"/>
                      <a:pt x="57481" y="12317"/>
                    </a:cubicBezTo>
                    <a:cubicBezTo>
                      <a:pt x="57416" y="12299"/>
                      <a:pt x="57364" y="12291"/>
                      <a:pt x="57323" y="12291"/>
                    </a:cubicBezTo>
                    <a:cubicBezTo>
                      <a:pt x="57016" y="12291"/>
                      <a:pt x="57341" y="12761"/>
                      <a:pt x="57481" y="12819"/>
                    </a:cubicBezTo>
                    <a:cubicBezTo>
                      <a:pt x="57705" y="12489"/>
                      <a:pt x="57652" y="11882"/>
                      <a:pt x="57916" y="11604"/>
                    </a:cubicBezTo>
                    <a:cubicBezTo>
                      <a:pt x="58338" y="11793"/>
                      <a:pt x="58405" y="12328"/>
                      <a:pt x="58974" y="12328"/>
                    </a:cubicBezTo>
                    <a:cubicBezTo>
                      <a:pt x="59081" y="12328"/>
                      <a:pt x="59206" y="12309"/>
                      <a:pt x="59355" y="12265"/>
                    </a:cubicBezTo>
                    <a:lnTo>
                      <a:pt x="59355" y="12265"/>
                    </a:lnTo>
                    <a:cubicBezTo>
                      <a:pt x="58954" y="12704"/>
                      <a:pt x="59561" y="13143"/>
                      <a:pt x="60073" y="13143"/>
                    </a:cubicBezTo>
                    <a:cubicBezTo>
                      <a:pt x="60269" y="13143"/>
                      <a:pt x="60451" y="13078"/>
                      <a:pt x="60557" y="12925"/>
                    </a:cubicBezTo>
                    <a:cubicBezTo>
                      <a:pt x="60345" y="12489"/>
                      <a:pt x="61388" y="12040"/>
                      <a:pt x="61494" y="11433"/>
                    </a:cubicBezTo>
                    <a:cubicBezTo>
                      <a:pt x="61547" y="11763"/>
                      <a:pt x="61824" y="11882"/>
                      <a:pt x="61943" y="12093"/>
                    </a:cubicBezTo>
                    <a:cubicBezTo>
                      <a:pt x="62010" y="12109"/>
                      <a:pt x="62067" y="12116"/>
                      <a:pt x="62118" y="12116"/>
                    </a:cubicBezTo>
                    <a:cubicBezTo>
                      <a:pt x="62393" y="12116"/>
                      <a:pt x="62471" y="11916"/>
                      <a:pt x="62724" y="11916"/>
                    </a:cubicBezTo>
                    <a:cubicBezTo>
                      <a:pt x="62766" y="11916"/>
                      <a:pt x="62813" y="11921"/>
                      <a:pt x="62867" y="11934"/>
                    </a:cubicBezTo>
                    <a:cubicBezTo>
                      <a:pt x="62986" y="10773"/>
                      <a:pt x="63699" y="11710"/>
                      <a:pt x="63804" y="10892"/>
                    </a:cubicBezTo>
                    <a:cubicBezTo>
                      <a:pt x="63804" y="11103"/>
                      <a:pt x="63923" y="11103"/>
                      <a:pt x="63976" y="11274"/>
                    </a:cubicBezTo>
                    <a:cubicBezTo>
                      <a:pt x="64029" y="11710"/>
                      <a:pt x="63369" y="11380"/>
                      <a:pt x="63369" y="11763"/>
                    </a:cubicBezTo>
                    <a:cubicBezTo>
                      <a:pt x="64187" y="11934"/>
                      <a:pt x="64134" y="12212"/>
                      <a:pt x="64464" y="12753"/>
                    </a:cubicBezTo>
                    <a:cubicBezTo>
                      <a:pt x="64577" y="12810"/>
                      <a:pt x="64675" y="12834"/>
                      <a:pt x="64762" y="12834"/>
                    </a:cubicBezTo>
                    <a:cubicBezTo>
                      <a:pt x="65174" y="12834"/>
                      <a:pt x="65333" y="12305"/>
                      <a:pt x="65524" y="12305"/>
                    </a:cubicBezTo>
                    <a:cubicBezTo>
                      <a:pt x="65572" y="12305"/>
                      <a:pt x="65622" y="12339"/>
                      <a:pt x="65679" y="12423"/>
                    </a:cubicBezTo>
                    <a:cubicBezTo>
                      <a:pt x="65243" y="12647"/>
                      <a:pt x="64794" y="13532"/>
                      <a:pt x="65573" y="13743"/>
                    </a:cubicBezTo>
                    <a:cubicBezTo>
                      <a:pt x="65698" y="13508"/>
                      <a:pt x="65892" y="13435"/>
                      <a:pt x="66125" y="13435"/>
                    </a:cubicBezTo>
                    <a:cubicBezTo>
                      <a:pt x="66505" y="13435"/>
                      <a:pt x="66989" y="13628"/>
                      <a:pt x="67453" y="13628"/>
                    </a:cubicBezTo>
                    <a:cubicBezTo>
                      <a:pt x="67696" y="13628"/>
                      <a:pt x="67934" y="13575"/>
                      <a:pt x="68148" y="13413"/>
                    </a:cubicBezTo>
                    <a:cubicBezTo>
                      <a:pt x="67435" y="13030"/>
                      <a:pt x="66167" y="13202"/>
                      <a:pt x="65402" y="12925"/>
                    </a:cubicBezTo>
                    <a:cubicBezTo>
                      <a:pt x="65903" y="12700"/>
                      <a:pt x="66563" y="12595"/>
                      <a:pt x="67052" y="12370"/>
                    </a:cubicBezTo>
                    <a:cubicBezTo>
                      <a:pt x="66286" y="11829"/>
                      <a:pt x="65573" y="11380"/>
                      <a:pt x="64742" y="11222"/>
                    </a:cubicBezTo>
                    <a:cubicBezTo>
                      <a:pt x="64847" y="10892"/>
                      <a:pt x="65507" y="11169"/>
                      <a:pt x="65349" y="10562"/>
                    </a:cubicBezTo>
                    <a:lnTo>
                      <a:pt x="65349" y="10562"/>
                    </a:lnTo>
                    <a:cubicBezTo>
                      <a:pt x="65229" y="10653"/>
                      <a:pt x="65104" y="10682"/>
                      <a:pt x="64979" y="10682"/>
                    </a:cubicBezTo>
                    <a:cubicBezTo>
                      <a:pt x="64765" y="10682"/>
                      <a:pt x="64552" y="10597"/>
                      <a:pt x="64368" y="10597"/>
                    </a:cubicBezTo>
                    <a:cubicBezTo>
                      <a:pt x="64210" y="10597"/>
                      <a:pt x="64073" y="10660"/>
                      <a:pt x="63976" y="10892"/>
                    </a:cubicBezTo>
                    <a:cubicBezTo>
                      <a:pt x="63940" y="10592"/>
                      <a:pt x="63865" y="10504"/>
                      <a:pt x="63766" y="10504"/>
                    </a:cubicBezTo>
                    <a:cubicBezTo>
                      <a:pt x="63625" y="10504"/>
                      <a:pt x="63435" y="10681"/>
                      <a:pt x="63237" y="10681"/>
                    </a:cubicBezTo>
                    <a:cubicBezTo>
                      <a:pt x="63114" y="10681"/>
                      <a:pt x="62987" y="10612"/>
                      <a:pt x="62867" y="10390"/>
                    </a:cubicBezTo>
                    <a:lnTo>
                      <a:pt x="62867" y="10390"/>
                    </a:lnTo>
                    <a:cubicBezTo>
                      <a:pt x="62884" y="10392"/>
                      <a:pt x="62901" y="10393"/>
                      <a:pt x="62916" y="10393"/>
                    </a:cubicBezTo>
                    <a:cubicBezTo>
                      <a:pt x="63274" y="10393"/>
                      <a:pt x="63232" y="9887"/>
                      <a:pt x="63668" y="9887"/>
                    </a:cubicBezTo>
                    <a:cubicBezTo>
                      <a:pt x="63709" y="9887"/>
                      <a:pt x="63754" y="9892"/>
                      <a:pt x="63804" y="9901"/>
                    </a:cubicBezTo>
                    <a:lnTo>
                      <a:pt x="63804" y="10390"/>
                    </a:lnTo>
                    <a:cubicBezTo>
                      <a:pt x="64039" y="10229"/>
                      <a:pt x="64280" y="10193"/>
                      <a:pt x="64523" y="10193"/>
                    </a:cubicBezTo>
                    <a:cubicBezTo>
                      <a:pt x="64723" y="10193"/>
                      <a:pt x="64924" y="10218"/>
                      <a:pt x="65122" y="10218"/>
                    </a:cubicBezTo>
                    <a:cubicBezTo>
                      <a:pt x="65411" y="10218"/>
                      <a:pt x="65693" y="10164"/>
                      <a:pt x="65956" y="9901"/>
                    </a:cubicBezTo>
                    <a:cubicBezTo>
                      <a:pt x="65507" y="9677"/>
                      <a:pt x="65349" y="9070"/>
                      <a:pt x="65019" y="8740"/>
                    </a:cubicBezTo>
                    <a:cubicBezTo>
                      <a:pt x="65159" y="8709"/>
                      <a:pt x="65284" y="8696"/>
                      <a:pt x="65400" y="8696"/>
                    </a:cubicBezTo>
                    <a:cubicBezTo>
                      <a:pt x="65830" y="8696"/>
                      <a:pt x="66131" y="8864"/>
                      <a:pt x="66578" y="8864"/>
                    </a:cubicBezTo>
                    <a:cubicBezTo>
                      <a:pt x="66624" y="8864"/>
                      <a:pt x="66672" y="8862"/>
                      <a:pt x="66722" y="8858"/>
                    </a:cubicBezTo>
                    <a:cubicBezTo>
                      <a:pt x="66669" y="8634"/>
                      <a:pt x="66775" y="8528"/>
                      <a:pt x="66827" y="8357"/>
                    </a:cubicBezTo>
                    <a:lnTo>
                      <a:pt x="66827" y="8357"/>
                    </a:lnTo>
                    <a:cubicBezTo>
                      <a:pt x="66638" y="8479"/>
                      <a:pt x="66457" y="8523"/>
                      <a:pt x="66271" y="8523"/>
                    </a:cubicBezTo>
                    <a:cubicBezTo>
                      <a:pt x="65874" y="8523"/>
                      <a:pt x="65449" y="8323"/>
                      <a:pt x="64847" y="8251"/>
                    </a:cubicBezTo>
                    <a:lnTo>
                      <a:pt x="64847" y="8251"/>
                    </a:lnTo>
                    <a:cubicBezTo>
                      <a:pt x="64906" y="8643"/>
                      <a:pt x="64791" y="8754"/>
                      <a:pt x="64605" y="8754"/>
                    </a:cubicBezTo>
                    <a:cubicBezTo>
                      <a:pt x="64363" y="8754"/>
                      <a:pt x="64001" y="8565"/>
                      <a:pt x="63745" y="8565"/>
                    </a:cubicBezTo>
                    <a:cubicBezTo>
                      <a:pt x="63621" y="8565"/>
                      <a:pt x="63522" y="8609"/>
                      <a:pt x="63474" y="8740"/>
                    </a:cubicBezTo>
                    <a:cubicBezTo>
                      <a:pt x="63529" y="8731"/>
                      <a:pt x="63581" y="8727"/>
                      <a:pt x="63629" y="8727"/>
                    </a:cubicBezTo>
                    <a:cubicBezTo>
                      <a:pt x="63874" y="8727"/>
                      <a:pt x="64037" y="8838"/>
                      <a:pt x="64081" y="9070"/>
                    </a:cubicBezTo>
                    <a:cubicBezTo>
                      <a:pt x="64022" y="9073"/>
                      <a:pt x="63964" y="9075"/>
                      <a:pt x="63908" y="9075"/>
                    </a:cubicBezTo>
                    <a:cubicBezTo>
                      <a:pt x="63081" y="9075"/>
                      <a:pt x="62606" y="8730"/>
                      <a:pt x="61877" y="8581"/>
                    </a:cubicBezTo>
                    <a:lnTo>
                      <a:pt x="61877" y="8581"/>
                    </a:lnTo>
                    <a:cubicBezTo>
                      <a:pt x="61995" y="8593"/>
                      <a:pt x="62143" y="8599"/>
                      <a:pt x="62300" y="8599"/>
                    </a:cubicBezTo>
                    <a:cubicBezTo>
                      <a:pt x="62879" y="8599"/>
                      <a:pt x="63576" y="8511"/>
                      <a:pt x="63316" y="8251"/>
                    </a:cubicBezTo>
                    <a:cubicBezTo>
                      <a:pt x="63116" y="8251"/>
                      <a:pt x="63094" y="8418"/>
                      <a:pt x="62897" y="8418"/>
                    </a:cubicBezTo>
                    <a:cubicBezTo>
                      <a:pt x="62872" y="8418"/>
                      <a:pt x="62845" y="8416"/>
                      <a:pt x="62814" y="8410"/>
                    </a:cubicBezTo>
                    <a:cubicBezTo>
                      <a:pt x="62761" y="7868"/>
                      <a:pt x="63197" y="7591"/>
                      <a:pt x="62484" y="7591"/>
                    </a:cubicBezTo>
                    <a:cubicBezTo>
                      <a:pt x="62207" y="7974"/>
                      <a:pt x="62933" y="8080"/>
                      <a:pt x="62537" y="8410"/>
                    </a:cubicBezTo>
                    <a:cubicBezTo>
                      <a:pt x="62207" y="7974"/>
                      <a:pt x="62048" y="8198"/>
                      <a:pt x="61547" y="7750"/>
                    </a:cubicBezTo>
                    <a:lnTo>
                      <a:pt x="61547" y="7750"/>
                    </a:lnTo>
                    <a:cubicBezTo>
                      <a:pt x="61588" y="7759"/>
                      <a:pt x="61647" y="7764"/>
                      <a:pt x="61714" y="7764"/>
                    </a:cubicBezTo>
                    <a:cubicBezTo>
                      <a:pt x="62010" y="7764"/>
                      <a:pt x="62447" y="7677"/>
                      <a:pt x="62048" y="7591"/>
                    </a:cubicBezTo>
                    <a:cubicBezTo>
                      <a:pt x="61744" y="7523"/>
                      <a:pt x="61550" y="7473"/>
                      <a:pt x="61421" y="7473"/>
                    </a:cubicBezTo>
                    <a:cubicBezTo>
                      <a:pt x="61224" y="7473"/>
                      <a:pt x="61175" y="7587"/>
                      <a:pt x="61111" y="7921"/>
                    </a:cubicBezTo>
                    <a:cubicBezTo>
                      <a:pt x="60946" y="7756"/>
                      <a:pt x="60906" y="7674"/>
                      <a:pt x="60873" y="7674"/>
                    </a:cubicBezTo>
                    <a:cubicBezTo>
                      <a:pt x="60840" y="7674"/>
                      <a:pt x="60814" y="7756"/>
                      <a:pt x="60675" y="7921"/>
                    </a:cubicBezTo>
                    <a:cubicBezTo>
                      <a:pt x="60451" y="7697"/>
                      <a:pt x="60227" y="7420"/>
                      <a:pt x="60015" y="7261"/>
                    </a:cubicBezTo>
                    <a:cubicBezTo>
                      <a:pt x="60223" y="7162"/>
                      <a:pt x="60454" y="7130"/>
                      <a:pt x="60695" y="7130"/>
                    </a:cubicBezTo>
                    <a:cubicBezTo>
                      <a:pt x="61109" y="7130"/>
                      <a:pt x="61550" y="7223"/>
                      <a:pt x="61943" y="7223"/>
                    </a:cubicBezTo>
                    <a:cubicBezTo>
                      <a:pt x="62354" y="7223"/>
                      <a:pt x="62712" y="7122"/>
                      <a:pt x="62933" y="6707"/>
                    </a:cubicBezTo>
                    <a:cubicBezTo>
                      <a:pt x="62656" y="6548"/>
                      <a:pt x="62048" y="6707"/>
                      <a:pt x="61877" y="6377"/>
                    </a:cubicBezTo>
                    <a:lnTo>
                      <a:pt x="61877" y="6377"/>
                    </a:lnTo>
                    <a:cubicBezTo>
                      <a:pt x="63008" y="6417"/>
                      <a:pt x="63722" y="6874"/>
                      <a:pt x="64554" y="6874"/>
                    </a:cubicBezTo>
                    <a:cubicBezTo>
                      <a:pt x="64819" y="6874"/>
                      <a:pt x="65095" y="6828"/>
                      <a:pt x="65402" y="6707"/>
                    </a:cubicBezTo>
                    <a:cubicBezTo>
                      <a:pt x="65177" y="6548"/>
                      <a:pt x="64913" y="6482"/>
                      <a:pt x="64966" y="6047"/>
                    </a:cubicBezTo>
                    <a:lnTo>
                      <a:pt x="64966" y="6047"/>
                    </a:lnTo>
                    <a:cubicBezTo>
                      <a:pt x="65243" y="6099"/>
                      <a:pt x="65454" y="6099"/>
                      <a:pt x="65679" y="6099"/>
                    </a:cubicBezTo>
                    <a:cubicBezTo>
                      <a:pt x="65507" y="6377"/>
                      <a:pt x="65837" y="6377"/>
                      <a:pt x="65573" y="6707"/>
                    </a:cubicBezTo>
                    <a:cubicBezTo>
                      <a:pt x="65903" y="6429"/>
                      <a:pt x="66669" y="6429"/>
                      <a:pt x="66339" y="6377"/>
                    </a:cubicBezTo>
                    <a:cubicBezTo>
                      <a:pt x="66339" y="6099"/>
                      <a:pt x="65956" y="6218"/>
                      <a:pt x="65785" y="6099"/>
                    </a:cubicBezTo>
                    <a:cubicBezTo>
                      <a:pt x="66984" y="6061"/>
                      <a:pt x="67980" y="5556"/>
                      <a:pt x="69008" y="5556"/>
                    </a:cubicBezTo>
                    <a:cubicBezTo>
                      <a:pt x="69395" y="5556"/>
                      <a:pt x="69786" y="5627"/>
                      <a:pt x="70194" y="5822"/>
                    </a:cubicBezTo>
                    <a:cubicBezTo>
                      <a:pt x="69631" y="5873"/>
                      <a:pt x="69504" y="6044"/>
                      <a:pt x="69168" y="6044"/>
                    </a:cubicBezTo>
                    <a:cubicBezTo>
                      <a:pt x="69071" y="6044"/>
                      <a:pt x="68956" y="6029"/>
                      <a:pt x="68808" y="5994"/>
                    </a:cubicBezTo>
                    <a:lnTo>
                      <a:pt x="68808" y="5994"/>
                    </a:lnTo>
                    <a:cubicBezTo>
                      <a:pt x="68769" y="6275"/>
                      <a:pt x="69058" y="6650"/>
                      <a:pt x="69277" y="6650"/>
                    </a:cubicBezTo>
                    <a:cubicBezTo>
                      <a:pt x="69356" y="6650"/>
                      <a:pt x="69426" y="6601"/>
                      <a:pt x="69468" y="6482"/>
                    </a:cubicBezTo>
                    <a:cubicBezTo>
                      <a:pt x="69459" y="6477"/>
                      <a:pt x="69451" y="6472"/>
                      <a:pt x="69445" y="6469"/>
                    </a:cubicBezTo>
                    <a:lnTo>
                      <a:pt x="69445" y="6469"/>
                    </a:lnTo>
                    <a:cubicBezTo>
                      <a:pt x="69508" y="6502"/>
                      <a:pt x="69715" y="6605"/>
                      <a:pt x="69881" y="6605"/>
                    </a:cubicBezTo>
                    <a:cubicBezTo>
                      <a:pt x="70043" y="6605"/>
                      <a:pt x="70165" y="6507"/>
                      <a:pt x="70075" y="6152"/>
                    </a:cubicBezTo>
                    <a:cubicBezTo>
                      <a:pt x="70100" y="6150"/>
                      <a:pt x="70124" y="6149"/>
                      <a:pt x="70147" y="6149"/>
                    </a:cubicBezTo>
                    <a:cubicBezTo>
                      <a:pt x="70673" y="6149"/>
                      <a:pt x="70563" y="6711"/>
                      <a:pt x="70247" y="6812"/>
                    </a:cubicBezTo>
                    <a:cubicBezTo>
                      <a:pt x="70566" y="6756"/>
                      <a:pt x="70843" y="6742"/>
                      <a:pt x="71095" y="6742"/>
                    </a:cubicBezTo>
                    <a:cubicBezTo>
                      <a:pt x="71354" y="6742"/>
                      <a:pt x="71588" y="6757"/>
                      <a:pt x="71814" y="6757"/>
                    </a:cubicBezTo>
                    <a:cubicBezTo>
                      <a:pt x="72197" y="6757"/>
                      <a:pt x="72560" y="6714"/>
                      <a:pt x="72993" y="6482"/>
                    </a:cubicBezTo>
                    <a:lnTo>
                      <a:pt x="72993" y="6482"/>
                    </a:lnTo>
                    <a:cubicBezTo>
                      <a:pt x="72960" y="6489"/>
                      <a:pt x="72930" y="6492"/>
                      <a:pt x="72903" y="6492"/>
                    </a:cubicBezTo>
                    <a:cubicBezTo>
                      <a:pt x="72487" y="6492"/>
                      <a:pt x="72717" y="5779"/>
                      <a:pt x="72276" y="5779"/>
                    </a:cubicBezTo>
                    <a:cubicBezTo>
                      <a:pt x="72216" y="5779"/>
                      <a:pt x="72143" y="5792"/>
                      <a:pt x="72055" y="5822"/>
                    </a:cubicBezTo>
                    <a:cubicBezTo>
                      <a:pt x="71946" y="6136"/>
                      <a:pt x="72098" y="6157"/>
                      <a:pt x="72263" y="6157"/>
                    </a:cubicBezTo>
                    <a:cubicBezTo>
                      <a:pt x="72289" y="6157"/>
                      <a:pt x="72314" y="6157"/>
                      <a:pt x="72339" y="6157"/>
                    </a:cubicBezTo>
                    <a:cubicBezTo>
                      <a:pt x="72466" y="6157"/>
                      <a:pt x="72578" y="6169"/>
                      <a:pt x="72557" y="6324"/>
                    </a:cubicBezTo>
                    <a:cubicBezTo>
                      <a:pt x="72333" y="6324"/>
                      <a:pt x="72385" y="6601"/>
                      <a:pt x="72227" y="6654"/>
                    </a:cubicBezTo>
                    <a:cubicBezTo>
                      <a:pt x="71917" y="6482"/>
                      <a:pt x="71738" y="6417"/>
                      <a:pt x="71515" y="6417"/>
                    </a:cubicBezTo>
                    <a:cubicBezTo>
                      <a:pt x="71378" y="6417"/>
                      <a:pt x="71224" y="6442"/>
                      <a:pt x="71012" y="6482"/>
                    </a:cubicBezTo>
                    <a:cubicBezTo>
                      <a:pt x="71567" y="5769"/>
                      <a:pt x="70854" y="6099"/>
                      <a:pt x="70788" y="5334"/>
                    </a:cubicBezTo>
                    <a:lnTo>
                      <a:pt x="70788" y="5334"/>
                    </a:lnTo>
                    <a:cubicBezTo>
                      <a:pt x="70873" y="5350"/>
                      <a:pt x="70946" y="5357"/>
                      <a:pt x="71010" y="5357"/>
                    </a:cubicBezTo>
                    <a:cubicBezTo>
                      <a:pt x="71361" y="5357"/>
                      <a:pt x="71422" y="5138"/>
                      <a:pt x="71567" y="5004"/>
                    </a:cubicBezTo>
                    <a:cubicBezTo>
                      <a:pt x="71673" y="5110"/>
                      <a:pt x="71844" y="5158"/>
                      <a:pt x="72021" y="5158"/>
                    </a:cubicBezTo>
                    <a:cubicBezTo>
                      <a:pt x="72302" y="5158"/>
                      <a:pt x="72598" y="5035"/>
                      <a:pt x="72663" y="4832"/>
                    </a:cubicBezTo>
                    <a:cubicBezTo>
                      <a:pt x="72227" y="4832"/>
                      <a:pt x="72108" y="4779"/>
                      <a:pt x="72333" y="4502"/>
                    </a:cubicBezTo>
                    <a:lnTo>
                      <a:pt x="72333" y="4502"/>
                    </a:lnTo>
                    <a:cubicBezTo>
                      <a:pt x="71342" y="4832"/>
                      <a:pt x="70577" y="4726"/>
                      <a:pt x="69917" y="5162"/>
                    </a:cubicBezTo>
                    <a:cubicBezTo>
                      <a:pt x="69684" y="4856"/>
                      <a:pt x="69302" y="4729"/>
                      <a:pt x="68908" y="4729"/>
                    </a:cubicBezTo>
                    <a:cubicBezTo>
                      <a:pt x="68452" y="4729"/>
                      <a:pt x="67981" y="4900"/>
                      <a:pt x="67712" y="5162"/>
                    </a:cubicBezTo>
                    <a:cubicBezTo>
                      <a:pt x="67765" y="4621"/>
                      <a:pt x="67276" y="4674"/>
                      <a:pt x="67105" y="4344"/>
                    </a:cubicBezTo>
                    <a:cubicBezTo>
                      <a:pt x="67474" y="4344"/>
                      <a:pt x="67551" y="4443"/>
                      <a:pt x="67705" y="4443"/>
                    </a:cubicBezTo>
                    <a:cubicBezTo>
                      <a:pt x="67782" y="4443"/>
                      <a:pt x="67879" y="4418"/>
                      <a:pt x="68042" y="4344"/>
                    </a:cubicBezTo>
                    <a:cubicBezTo>
                      <a:pt x="68016" y="3901"/>
                      <a:pt x="67824" y="3888"/>
                      <a:pt x="67611" y="3888"/>
                    </a:cubicBezTo>
                    <a:cubicBezTo>
                      <a:pt x="67598" y="3888"/>
                      <a:pt x="67584" y="3888"/>
                      <a:pt x="67571" y="3888"/>
                    </a:cubicBezTo>
                    <a:cubicBezTo>
                      <a:pt x="67369" y="3888"/>
                      <a:pt x="67157" y="3877"/>
                      <a:pt x="67052" y="3512"/>
                    </a:cubicBezTo>
                    <a:cubicBezTo>
                      <a:pt x="67030" y="3509"/>
                      <a:pt x="67010" y="3508"/>
                      <a:pt x="66990" y="3508"/>
                    </a:cubicBezTo>
                    <a:cubicBezTo>
                      <a:pt x="66620" y="3508"/>
                      <a:pt x="66650" y="3963"/>
                      <a:pt x="66286" y="4013"/>
                    </a:cubicBezTo>
                    <a:cubicBezTo>
                      <a:pt x="66148" y="3822"/>
                      <a:pt x="65953" y="3726"/>
                      <a:pt x="65760" y="3726"/>
                    </a:cubicBezTo>
                    <a:cubicBezTo>
                      <a:pt x="65567" y="3726"/>
                      <a:pt x="65375" y="3822"/>
                      <a:pt x="65243" y="4013"/>
                    </a:cubicBezTo>
                    <a:cubicBezTo>
                      <a:pt x="65296" y="3789"/>
                      <a:pt x="65454" y="3683"/>
                      <a:pt x="65349" y="3353"/>
                    </a:cubicBezTo>
                    <a:lnTo>
                      <a:pt x="65072" y="3353"/>
                    </a:lnTo>
                    <a:cubicBezTo>
                      <a:pt x="64966" y="3406"/>
                      <a:pt x="64742" y="3353"/>
                      <a:pt x="64742" y="3512"/>
                    </a:cubicBezTo>
                    <a:cubicBezTo>
                      <a:pt x="64847" y="3578"/>
                      <a:pt x="64913" y="3683"/>
                      <a:pt x="64913" y="3842"/>
                    </a:cubicBezTo>
                    <a:cubicBezTo>
                      <a:pt x="64900" y="3839"/>
                      <a:pt x="64887" y="3838"/>
                      <a:pt x="64874" y="3838"/>
                    </a:cubicBezTo>
                    <a:cubicBezTo>
                      <a:pt x="64695" y="3838"/>
                      <a:pt x="64498" y="4054"/>
                      <a:pt x="64338" y="4054"/>
                    </a:cubicBezTo>
                    <a:cubicBezTo>
                      <a:pt x="64259" y="4054"/>
                      <a:pt x="64189" y="4001"/>
                      <a:pt x="64134" y="3842"/>
                    </a:cubicBezTo>
                    <a:cubicBezTo>
                      <a:pt x="64742" y="3578"/>
                      <a:pt x="64253" y="3076"/>
                      <a:pt x="64742" y="2852"/>
                    </a:cubicBezTo>
                    <a:cubicBezTo>
                      <a:pt x="64926" y="2787"/>
                      <a:pt x="65106" y="2762"/>
                      <a:pt x="65286" y="2762"/>
                    </a:cubicBezTo>
                    <a:cubicBezTo>
                      <a:pt x="65977" y="2762"/>
                      <a:pt x="66675" y="3136"/>
                      <a:pt x="67660" y="3136"/>
                    </a:cubicBezTo>
                    <a:cubicBezTo>
                      <a:pt x="67946" y="3136"/>
                      <a:pt x="68255" y="3105"/>
                      <a:pt x="68596" y="3023"/>
                    </a:cubicBezTo>
                    <a:cubicBezTo>
                      <a:pt x="67989" y="3023"/>
                      <a:pt x="68596" y="2746"/>
                      <a:pt x="68596" y="2469"/>
                    </a:cubicBezTo>
                    <a:cubicBezTo>
                      <a:pt x="68066" y="2469"/>
                      <a:pt x="67322" y="2119"/>
                      <a:pt x="66852" y="2119"/>
                    </a:cubicBezTo>
                    <a:cubicBezTo>
                      <a:pt x="66737" y="2119"/>
                      <a:pt x="66638" y="2140"/>
                      <a:pt x="66563" y="2192"/>
                    </a:cubicBezTo>
                    <a:cubicBezTo>
                      <a:pt x="66775" y="2192"/>
                      <a:pt x="66775" y="2641"/>
                      <a:pt x="66616" y="2693"/>
                    </a:cubicBezTo>
                    <a:cubicBezTo>
                      <a:pt x="65679" y="1862"/>
                      <a:pt x="64029" y="2799"/>
                      <a:pt x="63316" y="1532"/>
                    </a:cubicBezTo>
                    <a:lnTo>
                      <a:pt x="63316" y="1532"/>
                    </a:lnTo>
                    <a:cubicBezTo>
                      <a:pt x="63369" y="1928"/>
                      <a:pt x="63646" y="2258"/>
                      <a:pt x="63197" y="2363"/>
                    </a:cubicBezTo>
                    <a:cubicBezTo>
                      <a:pt x="61835" y="2119"/>
                      <a:pt x="59795" y="2088"/>
                      <a:pt x="57679" y="2088"/>
                    </a:cubicBezTo>
                    <a:cubicBezTo>
                      <a:pt x="56941" y="2088"/>
                      <a:pt x="56194" y="2091"/>
                      <a:pt x="55463" y="2091"/>
                    </a:cubicBezTo>
                    <a:cubicBezTo>
                      <a:pt x="53982" y="2091"/>
                      <a:pt x="52569" y="2076"/>
                      <a:pt x="51434" y="1980"/>
                    </a:cubicBezTo>
                    <a:lnTo>
                      <a:pt x="51434" y="1980"/>
                    </a:lnTo>
                    <a:cubicBezTo>
                      <a:pt x="51477" y="2085"/>
                      <a:pt x="51411" y="2123"/>
                      <a:pt x="51283" y="2123"/>
                    </a:cubicBezTo>
                    <a:cubicBezTo>
                      <a:pt x="50939" y="2123"/>
                      <a:pt x="50154" y="1847"/>
                      <a:pt x="49837" y="1809"/>
                    </a:cubicBezTo>
                    <a:cubicBezTo>
                      <a:pt x="49784" y="1980"/>
                      <a:pt x="49731" y="2192"/>
                      <a:pt x="49560" y="2310"/>
                    </a:cubicBezTo>
                    <a:cubicBezTo>
                      <a:pt x="49282" y="2139"/>
                      <a:pt x="48952" y="2086"/>
                      <a:pt x="48794" y="1809"/>
                    </a:cubicBezTo>
                    <a:cubicBezTo>
                      <a:pt x="48645" y="2050"/>
                      <a:pt x="48546" y="2331"/>
                      <a:pt x="48193" y="2331"/>
                    </a:cubicBezTo>
                    <a:cubicBezTo>
                      <a:pt x="48140" y="2331"/>
                      <a:pt x="48081" y="2324"/>
                      <a:pt x="48015" y="2310"/>
                    </a:cubicBezTo>
                    <a:lnTo>
                      <a:pt x="48015" y="1650"/>
                    </a:lnTo>
                    <a:cubicBezTo>
                      <a:pt x="47632" y="1747"/>
                      <a:pt x="47329" y="1802"/>
                      <a:pt x="47062" y="1802"/>
                    </a:cubicBezTo>
                    <a:cubicBezTo>
                      <a:pt x="46566" y="1802"/>
                      <a:pt x="46193" y="1612"/>
                      <a:pt x="45652" y="1149"/>
                    </a:cubicBezTo>
                    <a:lnTo>
                      <a:pt x="45652" y="1149"/>
                    </a:lnTo>
                    <a:cubicBezTo>
                      <a:pt x="45494" y="1598"/>
                      <a:pt x="46312" y="1703"/>
                      <a:pt x="45824" y="1809"/>
                    </a:cubicBezTo>
                    <a:cubicBezTo>
                      <a:pt x="45641" y="1733"/>
                      <a:pt x="45431" y="1666"/>
                      <a:pt x="45244" y="1666"/>
                    </a:cubicBezTo>
                    <a:cubicBezTo>
                      <a:pt x="45040" y="1666"/>
                      <a:pt x="44863" y="1746"/>
                      <a:pt x="44781" y="1980"/>
                    </a:cubicBezTo>
                    <a:cubicBezTo>
                      <a:pt x="44781" y="1756"/>
                      <a:pt x="44503" y="1862"/>
                      <a:pt x="44451" y="1650"/>
                    </a:cubicBezTo>
                    <a:lnTo>
                      <a:pt x="44451" y="1650"/>
                    </a:lnTo>
                    <a:cubicBezTo>
                      <a:pt x="44483" y="1657"/>
                      <a:pt x="44514" y="1660"/>
                      <a:pt x="44542" y="1660"/>
                    </a:cubicBezTo>
                    <a:cubicBezTo>
                      <a:pt x="44743" y="1660"/>
                      <a:pt x="44840" y="1505"/>
                      <a:pt x="44886" y="1320"/>
                    </a:cubicBezTo>
                    <a:cubicBezTo>
                      <a:pt x="44757" y="1216"/>
                      <a:pt x="44616" y="1178"/>
                      <a:pt x="44467" y="1178"/>
                    </a:cubicBezTo>
                    <a:cubicBezTo>
                      <a:pt x="44081" y="1178"/>
                      <a:pt x="43643" y="1434"/>
                      <a:pt x="43226" y="1434"/>
                    </a:cubicBezTo>
                    <a:cubicBezTo>
                      <a:pt x="43118" y="1434"/>
                      <a:pt x="43011" y="1417"/>
                      <a:pt x="42906" y="1373"/>
                    </a:cubicBezTo>
                    <a:lnTo>
                      <a:pt x="42906" y="1373"/>
                    </a:lnTo>
                    <a:cubicBezTo>
                      <a:pt x="42906" y="1980"/>
                      <a:pt x="43791" y="1598"/>
                      <a:pt x="43843" y="2192"/>
                    </a:cubicBezTo>
                    <a:cubicBezTo>
                      <a:pt x="43599" y="2158"/>
                      <a:pt x="43397" y="2033"/>
                      <a:pt x="43211" y="2033"/>
                    </a:cubicBezTo>
                    <a:cubicBezTo>
                      <a:pt x="43106" y="2033"/>
                      <a:pt x="43006" y="2073"/>
                      <a:pt x="42906" y="2192"/>
                    </a:cubicBezTo>
                    <a:cubicBezTo>
                      <a:pt x="42734" y="1980"/>
                      <a:pt x="42734" y="1598"/>
                      <a:pt x="42576" y="1373"/>
                    </a:cubicBezTo>
                    <a:cubicBezTo>
                      <a:pt x="42022" y="1532"/>
                      <a:pt x="41480" y="1703"/>
                      <a:pt x="40873" y="1862"/>
                    </a:cubicBezTo>
                    <a:cubicBezTo>
                      <a:pt x="40873" y="1650"/>
                      <a:pt x="40820" y="1479"/>
                      <a:pt x="40701" y="1373"/>
                    </a:cubicBezTo>
                    <a:cubicBezTo>
                      <a:pt x="39936" y="1703"/>
                      <a:pt x="39170" y="1479"/>
                      <a:pt x="38563" y="1703"/>
                    </a:cubicBezTo>
                    <a:cubicBezTo>
                      <a:pt x="38581" y="1382"/>
                      <a:pt x="38542" y="1269"/>
                      <a:pt x="38498" y="1269"/>
                    </a:cubicBezTo>
                    <a:cubicBezTo>
                      <a:pt x="38413" y="1269"/>
                      <a:pt x="38311" y="1688"/>
                      <a:pt x="38563" y="1862"/>
                    </a:cubicBezTo>
                    <a:cubicBezTo>
                      <a:pt x="39170" y="1862"/>
                      <a:pt x="39658" y="1928"/>
                      <a:pt x="39936" y="2192"/>
                    </a:cubicBezTo>
                    <a:cubicBezTo>
                      <a:pt x="39883" y="2469"/>
                      <a:pt x="39223" y="2192"/>
                      <a:pt x="39328" y="2693"/>
                    </a:cubicBezTo>
                    <a:cubicBezTo>
                      <a:pt x="42160" y="2858"/>
                      <a:pt x="44731" y="2885"/>
                      <a:pt x="47302" y="2885"/>
                    </a:cubicBezTo>
                    <a:cubicBezTo>
                      <a:pt x="48512" y="2885"/>
                      <a:pt x="49722" y="2879"/>
                      <a:pt x="50959" y="2879"/>
                    </a:cubicBezTo>
                    <a:cubicBezTo>
                      <a:pt x="52351" y="2879"/>
                      <a:pt x="53777" y="2886"/>
                      <a:pt x="55276" y="2918"/>
                    </a:cubicBezTo>
                    <a:cubicBezTo>
                      <a:pt x="55342" y="2641"/>
                      <a:pt x="55065" y="2522"/>
                      <a:pt x="55276" y="2416"/>
                    </a:cubicBezTo>
                    <a:cubicBezTo>
                      <a:pt x="55304" y="2415"/>
                      <a:pt x="55331" y="2414"/>
                      <a:pt x="55359" y="2414"/>
                    </a:cubicBezTo>
                    <a:cubicBezTo>
                      <a:pt x="56142" y="2414"/>
                      <a:pt x="56970" y="2944"/>
                      <a:pt x="57722" y="2944"/>
                    </a:cubicBezTo>
                    <a:cubicBezTo>
                      <a:pt x="57963" y="2944"/>
                      <a:pt x="58197" y="2890"/>
                      <a:pt x="58418" y="2746"/>
                    </a:cubicBezTo>
                    <a:cubicBezTo>
                      <a:pt x="58418" y="2693"/>
                      <a:pt x="58471" y="2693"/>
                      <a:pt x="58471" y="2693"/>
                    </a:cubicBezTo>
                    <a:cubicBezTo>
                      <a:pt x="58471" y="2634"/>
                      <a:pt x="58524" y="2588"/>
                      <a:pt x="58542" y="2588"/>
                    </a:cubicBezTo>
                    <a:lnTo>
                      <a:pt x="58542" y="2588"/>
                    </a:lnTo>
                    <a:cubicBezTo>
                      <a:pt x="58555" y="2588"/>
                      <a:pt x="58547" y="2617"/>
                      <a:pt x="58471" y="2693"/>
                    </a:cubicBezTo>
                    <a:cubicBezTo>
                      <a:pt x="58471" y="2746"/>
                      <a:pt x="58524" y="2799"/>
                      <a:pt x="58695" y="2918"/>
                    </a:cubicBezTo>
                    <a:cubicBezTo>
                      <a:pt x="58931" y="3053"/>
                      <a:pt x="59211" y="3102"/>
                      <a:pt x="59519" y="3102"/>
                    </a:cubicBezTo>
                    <a:cubicBezTo>
                      <a:pt x="60343" y="3102"/>
                      <a:pt x="61366" y="2749"/>
                      <a:pt x="62266" y="2749"/>
                    </a:cubicBezTo>
                    <a:cubicBezTo>
                      <a:pt x="62667" y="2749"/>
                      <a:pt x="63045" y="2819"/>
                      <a:pt x="63369" y="3023"/>
                    </a:cubicBezTo>
                    <a:cubicBezTo>
                      <a:pt x="63330" y="2803"/>
                      <a:pt x="63421" y="2728"/>
                      <a:pt x="63560" y="2728"/>
                    </a:cubicBezTo>
                    <a:cubicBezTo>
                      <a:pt x="63804" y="2728"/>
                      <a:pt x="64197" y="2956"/>
                      <a:pt x="64306" y="3023"/>
                    </a:cubicBezTo>
                    <a:cubicBezTo>
                      <a:pt x="64081" y="3248"/>
                      <a:pt x="64253" y="3842"/>
                      <a:pt x="63804" y="3842"/>
                    </a:cubicBezTo>
                    <a:cubicBezTo>
                      <a:pt x="63776" y="3686"/>
                      <a:pt x="63688" y="3639"/>
                      <a:pt x="63583" y="3639"/>
                    </a:cubicBezTo>
                    <a:cubicBezTo>
                      <a:pt x="63429" y="3639"/>
                      <a:pt x="63242" y="3742"/>
                      <a:pt x="63172" y="3742"/>
                    </a:cubicBezTo>
                    <a:cubicBezTo>
                      <a:pt x="63109" y="3742"/>
                      <a:pt x="63140" y="3660"/>
                      <a:pt x="63369" y="3353"/>
                    </a:cubicBezTo>
                    <a:cubicBezTo>
                      <a:pt x="63214" y="3274"/>
                      <a:pt x="62963" y="3229"/>
                      <a:pt x="62733" y="3229"/>
                    </a:cubicBezTo>
                    <a:cubicBezTo>
                      <a:pt x="62315" y="3229"/>
                      <a:pt x="61971" y="3378"/>
                      <a:pt x="62431" y="3736"/>
                    </a:cubicBezTo>
                    <a:cubicBezTo>
                      <a:pt x="62396" y="3752"/>
                      <a:pt x="62363" y="3759"/>
                      <a:pt x="62332" y="3759"/>
                    </a:cubicBezTo>
                    <a:cubicBezTo>
                      <a:pt x="62102" y="3759"/>
                      <a:pt x="61955" y="3393"/>
                      <a:pt x="61817" y="3393"/>
                    </a:cubicBezTo>
                    <a:cubicBezTo>
                      <a:pt x="61767" y="3393"/>
                      <a:pt x="61717" y="3442"/>
                      <a:pt x="61666" y="3578"/>
                    </a:cubicBezTo>
                    <a:cubicBezTo>
                      <a:pt x="61716" y="3559"/>
                      <a:pt x="61754" y="3551"/>
                      <a:pt x="61782" y="3551"/>
                    </a:cubicBezTo>
                    <a:cubicBezTo>
                      <a:pt x="62026" y="3551"/>
                      <a:pt x="61437" y="4208"/>
                      <a:pt x="61087" y="4208"/>
                    </a:cubicBezTo>
                    <a:cubicBezTo>
                      <a:pt x="61000" y="4208"/>
                      <a:pt x="60928" y="4167"/>
                      <a:pt x="60887" y="4066"/>
                    </a:cubicBezTo>
                    <a:cubicBezTo>
                      <a:pt x="61111" y="3908"/>
                      <a:pt x="61441" y="3908"/>
                      <a:pt x="61494" y="3578"/>
                    </a:cubicBezTo>
                    <a:cubicBezTo>
                      <a:pt x="61098" y="3434"/>
                      <a:pt x="60405" y="3305"/>
                      <a:pt x="59744" y="3305"/>
                    </a:cubicBezTo>
                    <a:cubicBezTo>
                      <a:pt x="59128" y="3305"/>
                      <a:pt x="58539" y="3418"/>
                      <a:pt x="58246" y="3736"/>
                    </a:cubicBezTo>
                    <a:cubicBezTo>
                      <a:pt x="57533" y="3578"/>
                      <a:pt x="57045" y="3683"/>
                      <a:pt x="56213" y="3578"/>
                    </a:cubicBezTo>
                    <a:cubicBezTo>
                      <a:pt x="55948" y="3551"/>
                      <a:pt x="55488" y="3456"/>
                      <a:pt x="55050" y="3456"/>
                    </a:cubicBezTo>
                    <a:cubicBezTo>
                      <a:pt x="54400" y="3456"/>
                      <a:pt x="53798" y="3666"/>
                      <a:pt x="53956" y="4621"/>
                    </a:cubicBezTo>
                    <a:cubicBezTo>
                      <a:pt x="54378" y="4576"/>
                      <a:pt x="54557" y="4252"/>
                      <a:pt x="55035" y="4252"/>
                    </a:cubicBezTo>
                    <a:cubicBezTo>
                      <a:pt x="55125" y="4252"/>
                      <a:pt x="55227" y="4263"/>
                      <a:pt x="55342" y="4291"/>
                    </a:cubicBezTo>
                    <a:cubicBezTo>
                      <a:pt x="55276" y="4674"/>
                      <a:pt x="55606" y="4621"/>
                      <a:pt x="55500" y="5109"/>
                    </a:cubicBezTo>
                    <a:cubicBezTo>
                      <a:pt x="55276" y="5109"/>
                      <a:pt x="55170" y="5162"/>
                      <a:pt x="55012" y="5281"/>
                    </a:cubicBezTo>
                    <a:cubicBezTo>
                      <a:pt x="54711" y="5233"/>
                      <a:pt x="54728" y="4766"/>
                      <a:pt x="54352" y="4766"/>
                    </a:cubicBezTo>
                    <a:cubicBezTo>
                      <a:pt x="54316" y="4766"/>
                      <a:pt x="54277" y="4770"/>
                      <a:pt x="54233" y="4779"/>
                    </a:cubicBezTo>
                    <a:cubicBezTo>
                      <a:pt x="54375" y="5304"/>
                      <a:pt x="53859" y="5608"/>
                      <a:pt x="53416" y="5608"/>
                    </a:cubicBezTo>
                    <a:cubicBezTo>
                      <a:pt x="53157" y="5608"/>
                      <a:pt x="52923" y="5505"/>
                      <a:pt x="52860" y="5281"/>
                    </a:cubicBezTo>
                    <a:cubicBezTo>
                      <a:pt x="53032" y="5281"/>
                      <a:pt x="53243" y="5228"/>
                      <a:pt x="53190" y="4951"/>
                    </a:cubicBezTo>
                    <a:cubicBezTo>
                      <a:pt x="52959" y="4873"/>
                      <a:pt x="52697" y="4838"/>
                      <a:pt x="52429" y="4838"/>
                    </a:cubicBezTo>
                    <a:cubicBezTo>
                      <a:pt x="51748" y="4838"/>
                      <a:pt x="51034" y="5059"/>
                      <a:pt x="50721" y="5334"/>
                    </a:cubicBezTo>
                    <a:cubicBezTo>
                      <a:pt x="52042" y="5941"/>
                      <a:pt x="53520" y="6482"/>
                      <a:pt x="51976" y="7472"/>
                    </a:cubicBezTo>
                    <a:cubicBezTo>
                      <a:pt x="52173" y="7182"/>
                      <a:pt x="51942" y="6085"/>
                      <a:pt x="51622" y="6085"/>
                    </a:cubicBezTo>
                    <a:cubicBezTo>
                      <a:pt x="51579" y="6085"/>
                      <a:pt x="51533" y="6106"/>
                      <a:pt x="51487" y="6152"/>
                    </a:cubicBezTo>
                    <a:cubicBezTo>
                      <a:pt x="51817" y="6271"/>
                      <a:pt x="50933" y="6099"/>
                      <a:pt x="50721" y="6482"/>
                    </a:cubicBezTo>
                    <a:cubicBezTo>
                      <a:pt x="50273" y="6429"/>
                      <a:pt x="50444" y="5769"/>
                      <a:pt x="50114" y="5664"/>
                    </a:cubicBezTo>
                    <a:cubicBezTo>
                      <a:pt x="49850" y="5859"/>
                      <a:pt x="49601" y="5927"/>
                      <a:pt x="49365" y="5927"/>
                    </a:cubicBezTo>
                    <a:cubicBezTo>
                      <a:pt x="48835" y="5927"/>
                      <a:pt x="48364" y="5588"/>
                      <a:pt x="47898" y="5588"/>
                    </a:cubicBezTo>
                    <a:cubicBezTo>
                      <a:pt x="47700" y="5588"/>
                      <a:pt x="47503" y="5649"/>
                      <a:pt x="47302" y="5822"/>
                    </a:cubicBezTo>
                    <a:cubicBezTo>
                      <a:pt x="47197" y="5492"/>
                      <a:pt x="46867" y="5716"/>
                      <a:pt x="47144" y="5334"/>
                    </a:cubicBezTo>
                    <a:cubicBezTo>
                      <a:pt x="47129" y="5332"/>
                      <a:pt x="47114" y="5331"/>
                      <a:pt x="47098" y="5331"/>
                    </a:cubicBezTo>
                    <a:cubicBezTo>
                      <a:pt x="46786" y="5331"/>
                      <a:pt x="46480" y="5695"/>
                      <a:pt x="46195" y="5695"/>
                    </a:cubicBezTo>
                    <a:cubicBezTo>
                      <a:pt x="46086" y="5695"/>
                      <a:pt x="45979" y="5641"/>
                      <a:pt x="45876" y="5492"/>
                    </a:cubicBezTo>
                    <a:cubicBezTo>
                      <a:pt x="46154" y="5492"/>
                      <a:pt x="46312" y="5386"/>
                      <a:pt x="46365" y="5162"/>
                    </a:cubicBezTo>
                    <a:cubicBezTo>
                      <a:pt x="46154" y="5162"/>
                      <a:pt x="46206" y="4779"/>
                      <a:pt x="46206" y="4502"/>
                    </a:cubicBezTo>
                    <a:lnTo>
                      <a:pt x="46206" y="4502"/>
                    </a:lnTo>
                    <a:cubicBezTo>
                      <a:pt x="45322" y="4568"/>
                      <a:pt x="45322" y="5558"/>
                      <a:pt x="44833" y="6047"/>
                    </a:cubicBezTo>
                    <a:cubicBezTo>
                      <a:pt x="44876" y="6056"/>
                      <a:pt x="44914" y="6060"/>
                      <a:pt x="44948" y="6060"/>
                    </a:cubicBezTo>
                    <a:cubicBezTo>
                      <a:pt x="45297" y="6060"/>
                      <a:pt x="45188" y="5600"/>
                      <a:pt x="45441" y="5492"/>
                    </a:cubicBezTo>
                    <a:lnTo>
                      <a:pt x="45441" y="5492"/>
                    </a:lnTo>
                    <a:cubicBezTo>
                      <a:pt x="45269" y="5941"/>
                      <a:pt x="45929" y="6218"/>
                      <a:pt x="45441" y="6377"/>
                    </a:cubicBezTo>
                    <a:cubicBezTo>
                      <a:pt x="45164" y="6099"/>
                      <a:pt x="44451" y="6377"/>
                      <a:pt x="44226" y="6047"/>
                    </a:cubicBezTo>
                    <a:lnTo>
                      <a:pt x="44226" y="5888"/>
                    </a:lnTo>
                    <a:cubicBezTo>
                      <a:pt x="44163" y="5867"/>
                      <a:pt x="44111" y="5857"/>
                      <a:pt x="44067" y="5857"/>
                    </a:cubicBezTo>
                    <a:cubicBezTo>
                      <a:pt x="43787" y="5857"/>
                      <a:pt x="43830" y="6231"/>
                      <a:pt x="43555" y="6231"/>
                    </a:cubicBezTo>
                    <a:cubicBezTo>
                      <a:pt x="43527" y="6231"/>
                      <a:pt x="43496" y="6227"/>
                      <a:pt x="43461" y="6218"/>
                    </a:cubicBezTo>
                    <a:cubicBezTo>
                      <a:pt x="43395" y="5558"/>
                      <a:pt x="42800" y="5558"/>
                      <a:pt x="42470" y="5228"/>
                    </a:cubicBezTo>
                    <a:cubicBezTo>
                      <a:pt x="42261" y="5438"/>
                      <a:pt x="41784" y="5690"/>
                      <a:pt x="41447" y="5690"/>
                    </a:cubicBezTo>
                    <a:cubicBezTo>
                      <a:pt x="41255" y="5690"/>
                      <a:pt x="41108" y="5608"/>
                      <a:pt x="41084" y="5386"/>
                    </a:cubicBezTo>
                    <a:cubicBezTo>
                      <a:pt x="40701" y="5611"/>
                      <a:pt x="40424" y="5994"/>
                      <a:pt x="39883" y="6047"/>
                    </a:cubicBezTo>
                    <a:cubicBezTo>
                      <a:pt x="40160" y="4832"/>
                      <a:pt x="41031" y="4291"/>
                      <a:pt x="42193" y="4013"/>
                    </a:cubicBezTo>
                    <a:lnTo>
                      <a:pt x="42193" y="4013"/>
                    </a:lnTo>
                    <a:cubicBezTo>
                      <a:pt x="42193" y="4344"/>
                      <a:pt x="41256" y="4344"/>
                      <a:pt x="41691" y="4568"/>
                    </a:cubicBezTo>
                    <a:cubicBezTo>
                      <a:pt x="41480" y="4779"/>
                      <a:pt x="41031" y="4832"/>
                      <a:pt x="40649" y="4898"/>
                    </a:cubicBezTo>
                    <a:cubicBezTo>
                      <a:pt x="40688" y="5142"/>
                      <a:pt x="40795" y="5206"/>
                      <a:pt x="40926" y="5206"/>
                    </a:cubicBezTo>
                    <a:cubicBezTo>
                      <a:pt x="41070" y="5206"/>
                      <a:pt x="41242" y="5129"/>
                      <a:pt x="41385" y="5129"/>
                    </a:cubicBezTo>
                    <a:cubicBezTo>
                      <a:pt x="41465" y="5129"/>
                      <a:pt x="41535" y="5153"/>
                      <a:pt x="41586" y="5228"/>
                    </a:cubicBezTo>
                    <a:cubicBezTo>
                      <a:pt x="41863" y="5109"/>
                      <a:pt x="41916" y="4674"/>
                      <a:pt x="42193" y="4568"/>
                    </a:cubicBezTo>
                    <a:cubicBezTo>
                      <a:pt x="42470" y="4674"/>
                      <a:pt x="42404" y="5162"/>
                      <a:pt x="42800" y="5228"/>
                    </a:cubicBezTo>
                    <a:cubicBezTo>
                      <a:pt x="42906" y="5162"/>
                      <a:pt x="42959" y="5056"/>
                      <a:pt x="43130" y="5056"/>
                    </a:cubicBezTo>
                    <a:cubicBezTo>
                      <a:pt x="42959" y="4779"/>
                      <a:pt x="42682" y="4726"/>
                      <a:pt x="42470" y="4502"/>
                    </a:cubicBezTo>
                    <a:cubicBezTo>
                      <a:pt x="43012" y="4344"/>
                      <a:pt x="43461" y="4066"/>
                      <a:pt x="44055" y="4013"/>
                    </a:cubicBezTo>
                    <a:lnTo>
                      <a:pt x="44055" y="4013"/>
                    </a:lnTo>
                    <a:cubicBezTo>
                      <a:pt x="43735" y="4146"/>
                      <a:pt x="43802" y="4938"/>
                      <a:pt x="43572" y="4938"/>
                    </a:cubicBezTo>
                    <a:cubicBezTo>
                      <a:pt x="43527" y="4938"/>
                      <a:pt x="43469" y="4907"/>
                      <a:pt x="43395" y="4832"/>
                    </a:cubicBezTo>
                    <a:lnTo>
                      <a:pt x="43395" y="4832"/>
                    </a:lnTo>
                    <a:cubicBezTo>
                      <a:pt x="43395" y="5386"/>
                      <a:pt x="44121" y="5162"/>
                      <a:pt x="44226" y="5664"/>
                    </a:cubicBezTo>
                    <a:cubicBezTo>
                      <a:pt x="44297" y="4633"/>
                      <a:pt x="45008" y="4120"/>
                      <a:pt x="45850" y="4120"/>
                    </a:cubicBezTo>
                    <a:cubicBezTo>
                      <a:pt x="46270" y="4120"/>
                      <a:pt x="46722" y="4247"/>
                      <a:pt x="47144" y="4502"/>
                    </a:cubicBezTo>
                    <a:cubicBezTo>
                      <a:pt x="46867" y="4621"/>
                      <a:pt x="46484" y="4621"/>
                      <a:pt x="46365" y="4832"/>
                    </a:cubicBezTo>
                    <a:cubicBezTo>
                      <a:pt x="46500" y="4810"/>
                      <a:pt x="46619" y="4800"/>
                      <a:pt x="46723" y="4800"/>
                    </a:cubicBezTo>
                    <a:cubicBezTo>
                      <a:pt x="47127" y="4800"/>
                      <a:pt x="47302" y="4952"/>
                      <a:pt x="47302" y="5162"/>
                    </a:cubicBezTo>
                    <a:cubicBezTo>
                      <a:pt x="47302" y="5004"/>
                      <a:pt x="47474" y="4898"/>
                      <a:pt x="47579" y="4832"/>
                    </a:cubicBezTo>
                    <a:lnTo>
                      <a:pt x="47579" y="4832"/>
                    </a:lnTo>
                    <a:cubicBezTo>
                      <a:pt x="47579" y="5056"/>
                      <a:pt x="47421" y="5056"/>
                      <a:pt x="47474" y="5334"/>
                    </a:cubicBezTo>
                    <a:cubicBezTo>
                      <a:pt x="47535" y="5348"/>
                      <a:pt x="47586" y="5355"/>
                      <a:pt x="47630" y="5355"/>
                    </a:cubicBezTo>
                    <a:cubicBezTo>
                      <a:pt x="47879" y="5355"/>
                      <a:pt x="47907" y="5156"/>
                      <a:pt x="48160" y="5156"/>
                    </a:cubicBezTo>
                    <a:cubicBezTo>
                      <a:pt x="48185" y="5156"/>
                      <a:pt x="48211" y="5158"/>
                      <a:pt x="48240" y="5162"/>
                    </a:cubicBezTo>
                    <a:cubicBezTo>
                      <a:pt x="47909" y="4344"/>
                      <a:pt x="47421" y="4779"/>
                      <a:pt x="48015" y="4013"/>
                    </a:cubicBezTo>
                    <a:cubicBezTo>
                      <a:pt x="45494" y="3578"/>
                      <a:pt x="44503" y="3512"/>
                      <a:pt x="42299" y="3353"/>
                    </a:cubicBezTo>
                    <a:cubicBezTo>
                      <a:pt x="42129" y="3698"/>
                      <a:pt x="41825" y="3766"/>
                      <a:pt x="41495" y="3766"/>
                    </a:cubicBezTo>
                    <a:cubicBezTo>
                      <a:pt x="41279" y="3766"/>
                      <a:pt x="41051" y="3737"/>
                      <a:pt x="40843" y="3737"/>
                    </a:cubicBezTo>
                    <a:cubicBezTo>
                      <a:pt x="40551" y="3737"/>
                      <a:pt x="40296" y="3794"/>
                      <a:pt x="40160" y="4066"/>
                    </a:cubicBezTo>
                    <a:cubicBezTo>
                      <a:pt x="40195" y="4059"/>
                      <a:pt x="40227" y="4056"/>
                      <a:pt x="40257" y="4056"/>
                    </a:cubicBezTo>
                    <a:cubicBezTo>
                      <a:pt x="40454" y="4056"/>
                      <a:pt x="40550" y="4201"/>
                      <a:pt x="40596" y="4396"/>
                    </a:cubicBezTo>
                    <a:cubicBezTo>
                      <a:pt x="40517" y="4356"/>
                      <a:pt x="40456" y="4339"/>
                      <a:pt x="40407" y="4339"/>
                    </a:cubicBezTo>
                    <a:cubicBezTo>
                      <a:pt x="40186" y="4339"/>
                      <a:pt x="40216" y="4683"/>
                      <a:pt x="39988" y="4726"/>
                    </a:cubicBezTo>
                    <a:cubicBezTo>
                      <a:pt x="40050" y="4504"/>
                      <a:pt x="39707" y="4393"/>
                      <a:pt x="39333" y="4393"/>
                    </a:cubicBezTo>
                    <a:cubicBezTo>
                      <a:pt x="39063" y="4393"/>
                      <a:pt x="38776" y="4452"/>
                      <a:pt x="38616" y="4568"/>
                    </a:cubicBezTo>
                    <a:cubicBezTo>
                      <a:pt x="38893" y="4726"/>
                      <a:pt x="39104" y="4951"/>
                      <a:pt x="39223" y="5228"/>
                    </a:cubicBezTo>
                    <a:cubicBezTo>
                      <a:pt x="38721" y="5558"/>
                      <a:pt x="38510" y="5439"/>
                      <a:pt x="38008" y="5558"/>
                    </a:cubicBezTo>
                    <a:cubicBezTo>
                      <a:pt x="38008" y="5334"/>
                      <a:pt x="38233" y="5334"/>
                      <a:pt x="38180" y="5056"/>
                    </a:cubicBezTo>
                    <a:lnTo>
                      <a:pt x="38180" y="5056"/>
                    </a:lnTo>
                    <a:cubicBezTo>
                      <a:pt x="37678" y="5109"/>
                      <a:pt x="37190" y="5162"/>
                      <a:pt x="36913" y="5386"/>
                    </a:cubicBezTo>
                    <a:cubicBezTo>
                      <a:pt x="37018" y="5941"/>
                      <a:pt x="37678" y="5822"/>
                      <a:pt x="38008" y="6099"/>
                    </a:cubicBezTo>
                    <a:cubicBezTo>
                      <a:pt x="37721" y="6145"/>
                      <a:pt x="37514" y="6281"/>
                      <a:pt x="37144" y="6281"/>
                    </a:cubicBezTo>
                    <a:cubicBezTo>
                      <a:pt x="37088" y="6281"/>
                      <a:pt x="37029" y="6278"/>
                      <a:pt x="36965" y="6271"/>
                    </a:cubicBezTo>
                    <a:cubicBezTo>
                      <a:pt x="36771" y="6123"/>
                      <a:pt x="36834" y="5738"/>
                      <a:pt x="36599" y="5738"/>
                    </a:cubicBezTo>
                    <a:cubicBezTo>
                      <a:pt x="36562" y="5738"/>
                      <a:pt x="36518" y="5748"/>
                      <a:pt x="36464" y="5769"/>
                    </a:cubicBezTo>
                    <a:cubicBezTo>
                      <a:pt x="36464" y="5941"/>
                      <a:pt x="36530" y="6218"/>
                      <a:pt x="36305" y="6271"/>
                    </a:cubicBezTo>
                    <a:cubicBezTo>
                      <a:pt x="35975" y="6218"/>
                      <a:pt x="35975" y="5822"/>
                      <a:pt x="36134" y="5611"/>
                    </a:cubicBezTo>
                    <a:lnTo>
                      <a:pt x="36134" y="5611"/>
                    </a:lnTo>
                    <a:cubicBezTo>
                      <a:pt x="36081" y="5628"/>
                      <a:pt x="36033" y="5635"/>
                      <a:pt x="35987" y="5635"/>
                    </a:cubicBezTo>
                    <a:cubicBezTo>
                      <a:pt x="35591" y="5635"/>
                      <a:pt x="35448" y="5059"/>
                      <a:pt x="35208" y="5059"/>
                    </a:cubicBezTo>
                    <a:cubicBezTo>
                      <a:pt x="35130" y="5059"/>
                      <a:pt x="35042" y="5120"/>
                      <a:pt x="34932" y="5281"/>
                    </a:cubicBezTo>
                    <a:cubicBezTo>
                      <a:pt x="35315" y="5334"/>
                      <a:pt x="35751" y="5439"/>
                      <a:pt x="35698" y="6099"/>
                    </a:cubicBezTo>
                    <a:cubicBezTo>
                      <a:pt x="35209" y="6218"/>
                      <a:pt x="34101" y="5941"/>
                      <a:pt x="33823" y="6601"/>
                    </a:cubicBezTo>
                    <a:cubicBezTo>
                      <a:pt x="33388" y="6482"/>
                      <a:pt x="33005" y="6271"/>
                      <a:pt x="32622" y="6099"/>
                    </a:cubicBezTo>
                    <a:lnTo>
                      <a:pt x="32622" y="6099"/>
                    </a:lnTo>
                    <a:cubicBezTo>
                      <a:pt x="32503" y="6548"/>
                      <a:pt x="33388" y="6707"/>
                      <a:pt x="32952" y="6931"/>
                    </a:cubicBezTo>
                    <a:cubicBezTo>
                      <a:pt x="32470" y="6690"/>
                      <a:pt x="32197" y="6239"/>
                      <a:pt x="31517" y="6239"/>
                    </a:cubicBezTo>
                    <a:cubicBezTo>
                      <a:pt x="31415" y="6239"/>
                      <a:pt x="31305" y="6249"/>
                      <a:pt x="31183" y="6271"/>
                    </a:cubicBezTo>
                    <a:cubicBezTo>
                      <a:pt x="31183" y="6518"/>
                      <a:pt x="31210" y="6594"/>
                      <a:pt x="31264" y="6594"/>
                    </a:cubicBezTo>
                    <a:cubicBezTo>
                      <a:pt x="31348" y="6594"/>
                      <a:pt x="31498" y="6406"/>
                      <a:pt x="31712" y="6406"/>
                    </a:cubicBezTo>
                    <a:cubicBezTo>
                      <a:pt x="31753" y="6406"/>
                      <a:pt x="31797" y="6413"/>
                      <a:pt x="31843" y="6429"/>
                    </a:cubicBezTo>
                    <a:cubicBezTo>
                      <a:pt x="31962" y="6931"/>
                      <a:pt x="31843" y="6812"/>
                      <a:pt x="32292" y="7142"/>
                    </a:cubicBezTo>
                    <a:cubicBezTo>
                      <a:pt x="31632" y="6984"/>
                      <a:pt x="31025" y="6759"/>
                      <a:pt x="30312" y="6654"/>
                    </a:cubicBezTo>
                    <a:cubicBezTo>
                      <a:pt x="30240" y="6975"/>
                      <a:pt x="30149" y="7075"/>
                      <a:pt x="30033" y="7075"/>
                    </a:cubicBezTo>
                    <a:cubicBezTo>
                      <a:pt x="29871" y="7075"/>
                      <a:pt x="29658" y="6881"/>
                      <a:pt x="29374" y="6812"/>
                    </a:cubicBezTo>
                    <a:cubicBezTo>
                      <a:pt x="29374" y="7037"/>
                      <a:pt x="29322" y="7208"/>
                      <a:pt x="29203" y="7314"/>
                    </a:cubicBezTo>
                    <a:cubicBezTo>
                      <a:pt x="29278" y="7443"/>
                      <a:pt x="29440" y="7473"/>
                      <a:pt x="29630" y="7473"/>
                    </a:cubicBezTo>
                    <a:cubicBezTo>
                      <a:pt x="29799" y="7473"/>
                      <a:pt x="29991" y="7449"/>
                      <a:pt x="30164" y="7449"/>
                    </a:cubicBezTo>
                    <a:cubicBezTo>
                      <a:pt x="30375" y="7449"/>
                      <a:pt x="30560" y="7485"/>
                      <a:pt x="30642" y="7644"/>
                    </a:cubicBezTo>
                    <a:cubicBezTo>
                      <a:pt x="30417" y="7644"/>
                      <a:pt x="30470" y="7921"/>
                      <a:pt x="30312" y="7974"/>
                    </a:cubicBezTo>
                    <a:cubicBezTo>
                      <a:pt x="29740" y="7858"/>
                      <a:pt x="28909" y="7627"/>
                      <a:pt x="28275" y="7627"/>
                    </a:cubicBezTo>
                    <a:cubicBezTo>
                      <a:pt x="27680" y="7627"/>
                      <a:pt x="27260" y="7831"/>
                      <a:pt x="27394" y="8528"/>
                    </a:cubicBezTo>
                    <a:cubicBezTo>
                      <a:pt x="27446" y="8543"/>
                      <a:pt x="27490" y="8550"/>
                      <a:pt x="27528" y="8550"/>
                    </a:cubicBezTo>
                    <a:cubicBezTo>
                      <a:pt x="27902" y="8550"/>
                      <a:pt x="27702" y="7910"/>
                      <a:pt x="28001" y="7802"/>
                    </a:cubicBezTo>
                    <a:cubicBezTo>
                      <a:pt x="28085" y="8187"/>
                      <a:pt x="28188" y="8242"/>
                      <a:pt x="28348" y="8242"/>
                    </a:cubicBezTo>
                    <a:cubicBezTo>
                      <a:pt x="28412" y="8242"/>
                      <a:pt x="28485" y="8233"/>
                      <a:pt x="28571" y="8233"/>
                    </a:cubicBezTo>
                    <a:cubicBezTo>
                      <a:pt x="28674" y="8233"/>
                      <a:pt x="28796" y="8246"/>
                      <a:pt x="28939" y="8304"/>
                    </a:cubicBezTo>
                    <a:cubicBezTo>
                      <a:pt x="29287" y="8128"/>
                      <a:pt x="29701" y="8069"/>
                      <a:pt x="30150" y="8069"/>
                    </a:cubicBezTo>
                    <a:cubicBezTo>
                      <a:pt x="30979" y="8069"/>
                      <a:pt x="31924" y="8270"/>
                      <a:pt x="32780" y="8304"/>
                    </a:cubicBezTo>
                    <a:cubicBezTo>
                      <a:pt x="32503" y="8410"/>
                      <a:pt x="32569" y="8792"/>
                      <a:pt x="32345" y="8964"/>
                    </a:cubicBezTo>
                    <a:cubicBezTo>
                      <a:pt x="31632" y="8660"/>
                      <a:pt x="30863" y="8535"/>
                      <a:pt x="30058" y="8535"/>
                    </a:cubicBezTo>
                    <a:cubicBezTo>
                      <a:pt x="29252" y="8535"/>
                      <a:pt x="28411" y="8660"/>
                      <a:pt x="27553" y="8858"/>
                    </a:cubicBezTo>
                    <a:cubicBezTo>
                      <a:pt x="27532" y="8706"/>
                      <a:pt x="27421" y="8653"/>
                      <a:pt x="27290" y="8653"/>
                    </a:cubicBezTo>
                    <a:cubicBezTo>
                      <a:pt x="27080" y="8653"/>
                      <a:pt x="26819" y="8786"/>
                      <a:pt x="26787" y="8858"/>
                    </a:cubicBezTo>
                    <a:cubicBezTo>
                      <a:pt x="26562" y="8027"/>
                      <a:pt x="25308" y="8132"/>
                      <a:pt x="25519" y="7367"/>
                    </a:cubicBezTo>
                    <a:lnTo>
                      <a:pt x="25519" y="7367"/>
                    </a:lnTo>
                    <a:cubicBezTo>
                      <a:pt x="25267" y="7510"/>
                      <a:pt x="25001" y="7535"/>
                      <a:pt x="24751" y="7535"/>
                    </a:cubicBezTo>
                    <a:cubicBezTo>
                      <a:pt x="24622" y="7535"/>
                      <a:pt x="24498" y="7528"/>
                      <a:pt x="24381" y="7528"/>
                    </a:cubicBezTo>
                    <a:cubicBezTo>
                      <a:pt x="24038" y="7528"/>
                      <a:pt x="23764" y="7585"/>
                      <a:pt x="23658" y="8027"/>
                    </a:cubicBezTo>
                    <a:cubicBezTo>
                      <a:pt x="24199" y="8027"/>
                      <a:pt x="24477" y="8251"/>
                      <a:pt x="24754" y="8528"/>
                    </a:cubicBezTo>
                    <a:cubicBezTo>
                      <a:pt x="24652" y="8606"/>
                      <a:pt x="24529" y="8634"/>
                      <a:pt x="24396" y="8634"/>
                    </a:cubicBezTo>
                    <a:cubicBezTo>
                      <a:pt x="24061" y="8634"/>
                      <a:pt x="23668" y="8457"/>
                      <a:pt x="23429" y="8457"/>
                    </a:cubicBezTo>
                    <a:cubicBezTo>
                      <a:pt x="23295" y="8457"/>
                      <a:pt x="23209" y="8513"/>
                      <a:pt x="23209" y="8687"/>
                    </a:cubicBezTo>
                    <a:cubicBezTo>
                      <a:pt x="22998" y="8528"/>
                      <a:pt x="22668" y="8528"/>
                      <a:pt x="22272" y="8528"/>
                    </a:cubicBezTo>
                    <a:cubicBezTo>
                      <a:pt x="22272" y="8304"/>
                      <a:pt x="22443" y="8304"/>
                      <a:pt x="22443" y="8027"/>
                    </a:cubicBezTo>
                    <a:cubicBezTo>
                      <a:pt x="22008" y="7697"/>
                      <a:pt x="20463" y="8198"/>
                      <a:pt x="21018" y="7037"/>
                    </a:cubicBezTo>
                    <a:lnTo>
                      <a:pt x="21018" y="7037"/>
                    </a:lnTo>
                    <a:cubicBezTo>
                      <a:pt x="21050" y="7305"/>
                      <a:pt x="21460" y="7559"/>
                      <a:pt x="21806" y="7559"/>
                    </a:cubicBezTo>
                    <a:cubicBezTo>
                      <a:pt x="22021" y="7559"/>
                      <a:pt x="22211" y="7461"/>
                      <a:pt x="22272" y="7208"/>
                    </a:cubicBezTo>
                    <a:cubicBezTo>
                      <a:pt x="22127" y="7027"/>
                      <a:pt x="21794" y="6893"/>
                      <a:pt x="21633" y="6893"/>
                    </a:cubicBezTo>
                    <a:cubicBezTo>
                      <a:pt x="21502" y="6893"/>
                      <a:pt x="21486" y="6983"/>
                      <a:pt x="21783" y="7208"/>
                    </a:cubicBezTo>
                    <a:cubicBezTo>
                      <a:pt x="21718" y="7222"/>
                      <a:pt x="21656" y="7228"/>
                      <a:pt x="21599" y="7228"/>
                    </a:cubicBezTo>
                    <a:cubicBezTo>
                      <a:pt x="21222" y="7228"/>
                      <a:pt x="21052" y="6948"/>
                      <a:pt x="21282" y="6707"/>
                    </a:cubicBezTo>
                    <a:cubicBezTo>
                      <a:pt x="21207" y="6632"/>
                      <a:pt x="21116" y="6605"/>
                      <a:pt x="21017" y="6605"/>
                    </a:cubicBezTo>
                    <a:cubicBezTo>
                      <a:pt x="20763" y="6605"/>
                      <a:pt x="20458" y="6781"/>
                      <a:pt x="20251" y="6781"/>
                    </a:cubicBezTo>
                    <a:cubicBezTo>
                      <a:pt x="20181" y="6781"/>
                      <a:pt x="20122" y="6761"/>
                      <a:pt x="20080" y="6707"/>
                    </a:cubicBezTo>
                    <a:cubicBezTo>
                      <a:pt x="20239" y="6377"/>
                      <a:pt x="20846" y="6548"/>
                      <a:pt x="20846" y="6047"/>
                    </a:cubicBezTo>
                    <a:cubicBezTo>
                      <a:pt x="19856" y="6047"/>
                      <a:pt x="19090" y="5822"/>
                      <a:pt x="18813" y="5056"/>
                    </a:cubicBezTo>
                    <a:cubicBezTo>
                      <a:pt x="18738" y="5043"/>
                      <a:pt x="18672" y="5038"/>
                      <a:pt x="18612" y="5038"/>
                    </a:cubicBezTo>
                    <a:cubicBezTo>
                      <a:pt x="18244" y="5038"/>
                      <a:pt x="18114" y="5247"/>
                      <a:pt x="17747" y="5247"/>
                    </a:cubicBezTo>
                    <a:cubicBezTo>
                      <a:pt x="17687" y="5247"/>
                      <a:pt x="17621" y="5241"/>
                      <a:pt x="17546" y="5228"/>
                    </a:cubicBezTo>
                    <a:cubicBezTo>
                      <a:pt x="17546" y="5004"/>
                      <a:pt x="17321" y="4951"/>
                      <a:pt x="17268" y="4726"/>
                    </a:cubicBezTo>
                    <a:cubicBezTo>
                      <a:pt x="17508" y="4615"/>
                      <a:pt x="17756" y="4591"/>
                      <a:pt x="18004" y="4591"/>
                    </a:cubicBezTo>
                    <a:cubicBezTo>
                      <a:pt x="18197" y="4591"/>
                      <a:pt x="18390" y="4606"/>
                      <a:pt x="18580" y="4606"/>
                    </a:cubicBezTo>
                    <a:cubicBezTo>
                      <a:pt x="18872" y="4606"/>
                      <a:pt x="19155" y="4571"/>
                      <a:pt x="19420" y="4396"/>
                    </a:cubicBezTo>
                    <a:cubicBezTo>
                      <a:pt x="19821" y="4680"/>
                      <a:pt x="19990" y="5659"/>
                      <a:pt x="20298" y="5659"/>
                    </a:cubicBezTo>
                    <a:cubicBezTo>
                      <a:pt x="20406" y="5659"/>
                      <a:pt x="20530" y="5539"/>
                      <a:pt x="20688" y="5228"/>
                    </a:cubicBezTo>
                    <a:cubicBezTo>
                      <a:pt x="20688" y="5716"/>
                      <a:pt x="21401" y="5769"/>
                      <a:pt x="21018" y="6218"/>
                    </a:cubicBezTo>
                    <a:cubicBezTo>
                      <a:pt x="22272" y="6218"/>
                      <a:pt x="22113" y="6099"/>
                      <a:pt x="23156" y="5994"/>
                    </a:cubicBezTo>
                    <a:cubicBezTo>
                      <a:pt x="22826" y="5228"/>
                      <a:pt x="21282" y="5716"/>
                      <a:pt x="21453" y="4344"/>
                    </a:cubicBezTo>
                    <a:lnTo>
                      <a:pt x="21453" y="4344"/>
                    </a:lnTo>
                    <a:cubicBezTo>
                      <a:pt x="21558" y="4383"/>
                      <a:pt x="21641" y="4399"/>
                      <a:pt x="21704" y="4399"/>
                    </a:cubicBezTo>
                    <a:cubicBezTo>
                      <a:pt x="22067" y="4399"/>
                      <a:pt x="21797" y="3846"/>
                      <a:pt x="21571" y="3846"/>
                    </a:cubicBezTo>
                    <a:cubicBezTo>
                      <a:pt x="21505" y="3846"/>
                      <a:pt x="21442" y="3893"/>
                      <a:pt x="21401" y="4013"/>
                    </a:cubicBezTo>
                    <a:cubicBezTo>
                      <a:pt x="21523" y="4136"/>
                      <a:pt x="21350" y="4205"/>
                      <a:pt x="21121" y="4205"/>
                    </a:cubicBezTo>
                    <a:cubicBezTo>
                      <a:pt x="20730" y="4205"/>
                      <a:pt x="20172" y="4003"/>
                      <a:pt x="20622" y="3512"/>
                    </a:cubicBezTo>
                    <a:lnTo>
                      <a:pt x="20622" y="3512"/>
                    </a:lnTo>
                    <a:cubicBezTo>
                      <a:pt x="20239" y="3875"/>
                      <a:pt x="19965" y="3875"/>
                      <a:pt x="19698" y="3875"/>
                    </a:cubicBezTo>
                    <a:cubicBezTo>
                      <a:pt x="19430" y="3875"/>
                      <a:pt x="19169" y="3875"/>
                      <a:pt x="18813" y="4238"/>
                    </a:cubicBezTo>
                    <a:cubicBezTo>
                      <a:pt x="18536" y="3842"/>
                      <a:pt x="18430" y="3736"/>
                      <a:pt x="18641" y="3182"/>
                    </a:cubicBezTo>
                    <a:cubicBezTo>
                      <a:pt x="18564" y="3151"/>
                      <a:pt x="18504" y="3137"/>
                      <a:pt x="18457" y="3137"/>
                    </a:cubicBezTo>
                    <a:cubicBezTo>
                      <a:pt x="18110" y="3137"/>
                      <a:pt x="18537" y="3908"/>
                      <a:pt x="18153" y="3908"/>
                    </a:cubicBezTo>
                    <a:cubicBezTo>
                      <a:pt x="17440" y="3182"/>
                      <a:pt x="15671" y="3301"/>
                      <a:pt x="14905" y="3076"/>
                    </a:cubicBezTo>
                    <a:cubicBezTo>
                      <a:pt x="15130" y="3076"/>
                      <a:pt x="15011" y="2746"/>
                      <a:pt x="15183" y="2746"/>
                    </a:cubicBezTo>
                    <a:cubicBezTo>
                      <a:pt x="15274" y="2823"/>
                      <a:pt x="15336" y="2849"/>
                      <a:pt x="15388" y="2849"/>
                    </a:cubicBezTo>
                    <a:cubicBezTo>
                      <a:pt x="15501" y="2849"/>
                      <a:pt x="15568" y="2727"/>
                      <a:pt x="15786" y="2727"/>
                    </a:cubicBezTo>
                    <a:cubicBezTo>
                      <a:pt x="15833" y="2727"/>
                      <a:pt x="15886" y="2733"/>
                      <a:pt x="15948" y="2746"/>
                    </a:cubicBezTo>
                    <a:cubicBezTo>
                      <a:pt x="16001" y="2918"/>
                      <a:pt x="15843" y="2918"/>
                      <a:pt x="15843" y="3076"/>
                    </a:cubicBezTo>
                    <a:cubicBezTo>
                      <a:pt x="16155" y="2906"/>
                      <a:pt x="16422" y="2782"/>
                      <a:pt x="16676" y="2782"/>
                    </a:cubicBezTo>
                    <a:cubicBezTo>
                      <a:pt x="16915" y="2782"/>
                      <a:pt x="17144" y="2893"/>
                      <a:pt x="17387" y="3182"/>
                    </a:cubicBezTo>
                    <a:cubicBezTo>
                      <a:pt x="17321" y="2799"/>
                      <a:pt x="17387" y="2588"/>
                      <a:pt x="17651" y="2522"/>
                    </a:cubicBezTo>
                    <a:cubicBezTo>
                      <a:pt x="17863" y="2755"/>
                      <a:pt x="18160" y="2816"/>
                      <a:pt x="18493" y="2816"/>
                    </a:cubicBezTo>
                    <a:cubicBezTo>
                      <a:pt x="18870" y="2816"/>
                      <a:pt x="19293" y="2737"/>
                      <a:pt x="19689" y="2737"/>
                    </a:cubicBezTo>
                    <a:cubicBezTo>
                      <a:pt x="20036" y="2737"/>
                      <a:pt x="20362" y="2798"/>
                      <a:pt x="20622" y="3023"/>
                    </a:cubicBezTo>
                    <a:cubicBezTo>
                      <a:pt x="20936" y="2860"/>
                      <a:pt x="20903" y="2360"/>
                      <a:pt x="21335" y="2360"/>
                    </a:cubicBezTo>
                    <a:cubicBezTo>
                      <a:pt x="21355" y="2360"/>
                      <a:pt x="21377" y="2361"/>
                      <a:pt x="21401" y="2363"/>
                    </a:cubicBezTo>
                    <a:cubicBezTo>
                      <a:pt x="21401" y="2641"/>
                      <a:pt x="21506" y="2746"/>
                      <a:pt x="21731" y="2852"/>
                    </a:cubicBezTo>
                    <a:cubicBezTo>
                      <a:pt x="21895" y="2863"/>
                      <a:pt x="22075" y="2867"/>
                      <a:pt x="22270" y="2867"/>
                    </a:cubicBezTo>
                    <a:cubicBezTo>
                      <a:pt x="23885" y="2867"/>
                      <a:pt x="26476" y="2537"/>
                      <a:pt x="28567" y="2537"/>
                    </a:cubicBezTo>
                    <a:cubicBezTo>
                      <a:pt x="29008" y="2537"/>
                      <a:pt x="29427" y="2552"/>
                      <a:pt x="29810" y="2588"/>
                    </a:cubicBezTo>
                    <a:cubicBezTo>
                      <a:pt x="29810" y="2588"/>
                      <a:pt x="29757" y="2522"/>
                      <a:pt x="29757" y="2469"/>
                    </a:cubicBezTo>
                    <a:cubicBezTo>
                      <a:pt x="30465" y="2426"/>
                      <a:pt x="31049" y="2406"/>
                      <a:pt x="31569" y="2406"/>
                    </a:cubicBezTo>
                    <a:cubicBezTo>
                      <a:pt x="32951" y="2406"/>
                      <a:pt x="33881" y="2545"/>
                      <a:pt x="35474" y="2746"/>
                    </a:cubicBezTo>
                    <a:cubicBezTo>
                      <a:pt x="35645" y="2416"/>
                      <a:pt x="35751" y="2033"/>
                      <a:pt x="36081" y="1928"/>
                    </a:cubicBezTo>
                    <a:lnTo>
                      <a:pt x="36081" y="1928"/>
                    </a:lnTo>
                    <a:cubicBezTo>
                      <a:pt x="36200" y="2363"/>
                      <a:pt x="35804" y="2258"/>
                      <a:pt x="35804" y="2588"/>
                    </a:cubicBezTo>
                    <a:cubicBezTo>
                      <a:pt x="35896" y="2588"/>
                      <a:pt x="36312" y="2623"/>
                      <a:pt x="36744" y="2623"/>
                    </a:cubicBezTo>
                    <a:cubicBezTo>
                      <a:pt x="37365" y="2623"/>
                      <a:pt x="38017" y="2550"/>
                      <a:pt x="37784" y="2192"/>
                    </a:cubicBezTo>
                    <a:lnTo>
                      <a:pt x="37784" y="2192"/>
                    </a:lnTo>
                    <a:cubicBezTo>
                      <a:pt x="37564" y="2278"/>
                      <a:pt x="37218" y="2391"/>
                      <a:pt x="36907" y="2391"/>
                    </a:cubicBezTo>
                    <a:cubicBezTo>
                      <a:pt x="36602" y="2391"/>
                      <a:pt x="36331" y="2281"/>
                      <a:pt x="36252" y="1928"/>
                    </a:cubicBezTo>
                    <a:lnTo>
                      <a:pt x="36252" y="1928"/>
                    </a:lnTo>
                    <a:cubicBezTo>
                      <a:pt x="36496" y="1967"/>
                      <a:pt x="36646" y="2186"/>
                      <a:pt x="36820" y="2186"/>
                    </a:cubicBezTo>
                    <a:cubicBezTo>
                      <a:pt x="36881" y="2186"/>
                      <a:pt x="36946" y="2158"/>
                      <a:pt x="37018" y="2086"/>
                    </a:cubicBezTo>
                    <a:cubicBezTo>
                      <a:pt x="36464" y="1149"/>
                      <a:pt x="35592" y="1862"/>
                      <a:pt x="34985" y="1096"/>
                    </a:cubicBezTo>
                    <a:cubicBezTo>
                      <a:pt x="34968" y="1093"/>
                      <a:pt x="34953" y="1092"/>
                      <a:pt x="34938" y="1092"/>
                    </a:cubicBezTo>
                    <a:cubicBezTo>
                      <a:pt x="34670" y="1092"/>
                      <a:pt x="34800" y="1535"/>
                      <a:pt x="34549" y="1598"/>
                    </a:cubicBezTo>
                    <a:cubicBezTo>
                      <a:pt x="33942" y="1479"/>
                      <a:pt x="32780" y="819"/>
                      <a:pt x="32345" y="607"/>
                    </a:cubicBezTo>
                    <a:cubicBezTo>
                      <a:pt x="31685" y="1043"/>
                      <a:pt x="31025" y="660"/>
                      <a:pt x="30523" y="1096"/>
                    </a:cubicBezTo>
                    <a:cubicBezTo>
                      <a:pt x="30388" y="845"/>
                      <a:pt x="30200" y="784"/>
                      <a:pt x="29988" y="784"/>
                    </a:cubicBezTo>
                    <a:cubicBezTo>
                      <a:pt x="29785" y="784"/>
                      <a:pt x="29560" y="840"/>
                      <a:pt x="29340" y="840"/>
                    </a:cubicBezTo>
                    <a:cubicBezTo>
                      <a:pt x="29138" y="840"/>
                      <a:pt x="28940" y="792"/>
                      <a:pt x="28767" y="607"/>
                    </a:cubicBezTo>
                    <a:lnTo>
                      <a:pt x="28767" y="607"/>
                    </a:lnTo>
                    <a:cubicBezTo>
                      <a:pt x="28661" y="1149"/>
                      <a:pt x="29203" y="937"/>
                      <a:pt x="29269" y="1268"/>
                    </a:cubicBezTo>
                    <a:cubicBezTo>
                      <a:pt x="29204" y="1244"/>
                      <a:pt x="29152" y="1233"/>
                      <a:pt x="29111" y="1233"/>
                    </a:cubicBezTo>
                    <a:cubicBezTo>
                      <a:pt x="28767" y="1233"/>
                      <a:pt x="29162" y="1980"/>
                      <a:pt x="28820" y="1980"/>
                    </a:cubicBezTo>
                    <a:cubicBezTo>
                      <a:pt x="28493" y="1830"/>
                      <a:pt x="28238" y="1633"/>
                      <a:pt x="27923" y="1633"/>
                    </a:cubicBezTo>
                    <a:cubicBezTo>
                      <a:pt x="27766" y="1633"/>
                      <a:pt x="27596" y="1682"/>
                      <a:pt x="27394" y="1809"/>
                    </a:cubicBezTo>
                    <a:cubicBezTo>
                      <a:pt x="27394" y="1479"/>
                      <a:pt x="27011" y="1598"/>
                      <a:pt x="27117" y="1149"/>
                    </a:cubicBezTo>
                    <a:lnTo>
                      <a:pt x="27117" y="1149"/>
                    </a:lnTo>
                    <a:cubicBezTo>
                      <a:pt x="27045" y="1153"/>
                      <a:pt x="26977" y="1155"/>
                      <a:pt x="26913" y="1155"/>
                    </a:cubicBezTo>
                    <a:cubicBezTo>
                      <a:pt x="26390" y="1155"/>
                      <a:pt x="26091" y="1036"/>
                      <a:pt x="25766" y="1036"/>
                    </a:cubicBezTo>
                    <a:cubicBezTo>
                      <a:pt x="25607" y="1036"/>
                      <a:pt x="25442" y="1065"/>
                      <a:pt x="25242" y="1149"/>
                    </a:cubicBezTo>
                    <a:cubicBezTo>
                      <a:pt x="24859" y="937"/>
                      <a:pt x="25519" y="489"/>
                      <a:pt x="25084" y="330"/>
                    </a:cubicBezTo>
                    <a:lnTo>
                      <a:pt x="25084" y="330"/>
                    </a:lnTo>
                    <a:cubicBezTo>
                      <a:pt x="24754" y="541"/>
                      <a:pt x="24424" y="713"/>
                      <a:pt x="23988" y="819"/>
                    </a:cubicBezTo>
                    <a:cubicBezTo>
                      <a:pt x="23816" y="1268"/>
                      <a:pt x="24701" y="1373"/>
                      <a:pt x="24147" y="1650"/>
                    </a:cubicBezTo>
                    <a:cubicBezTo>
                      <a:pt x="24041" y="1479"/>
                      <a:pt x="24041" y="1268"/>
                      <a:pt x="23711" y="990"/>
                    </a:cubicBezTo>
                    <a:lnTo>
                      <a:pt x="23711" y="990"/>
                    </a:lnTo>
                    <a:cubicBezTo>
                      <a:pt x="23328" y="1202"/>
                      <a:pt x="23869" y="1373"/>
                      <a:pt x="23539" y="1479"/>
                    </a:cubicBezTo>
                    <a:cubicBezTo>
                      <a:pt x="23262" y="1479"/>
                      <a:pt x="23051" y="1373"/>
                      <a:pt x="22932" y="1149"/>
                    </a:cubicBezTo>
                    <a:cubicBezTo>
                      <a:pt x="23104" y="1096"/>
                      <a:pt x="23262" y="990"/>
                      <a:pt x="23381" y="819"/>
                    </a:cubicBezTo>
                    <a:cubicBezTo>
                      <a:pt x="23268" y="783"/>
                      <a:pt x="23177" y="767"/>
                      <a:pt x="23104" y="767"/>
                    </a:cubicBezTo>
                    <a:cubicBezTo>
                      <a:pt x="22747" y="767"/>
                      <a:pt x="22788" y="1134"/>
                      <a:pt x="22602" y="1320"/>
                    </a:cubicBezTo>
                    <a:cubicBezTo>
                      <a:pt x="21298" y="1039"/>
                      <a:pt x="20004" y="920"/>
                      <a:pt x="18756" y="920"/>
                    </a:cubicBezTo>
                    <a:cubicBezTo>
                      <a:pt x="16846" y="920"/>
                      <a:pt x="15045" y="1198"/>
                      <a:pt x="13480" y="1598"/>
                    </a:cubicBezTo>
                    <a:cubicBezTo>
                      <a:pt x="13548" y="1598"/>
                      <a:pt x="13640" y="1585"/>
                      <a:pt x="13725" y="1585"/>
                    </a:cubicBezTo>
                    <a:cubicBezTo>
                      <a:pt x="13837" y="1585"/>
                      <a:pt x="13938" y="1606"/>
                      <a:pt x="13968" y="1703"/>
                    </a:cubicBezTo>
                    <a:cubicBezTo>
                      <a:pt x="13911" y="1706"/>
                      <a:pt x="13857" y="1708"/>
                      <a:pt x="13806" y="1708"/>
                    </a:cubicBezTo>
                    <a:cubicBezTo>
                      <a:pt x="13059" y="1708"/>
                      <a:pt x="12846" y="1409"/>
                      <a:pt x="11980" y="1409"/>
                    </a:cubicBezTo>
                    <a:cubicBezTo>
                      <a:pt x="11867" y="1409"/>
                      <a:pt x="11743" y="1414"/>
                      <a:pt x="11605" y="1426"/>
                    </a:cubicBezTo>
                    <a:cubicBezTo>
                      <a:pt x="11275" y="1650"/>
                      <a:pt x="11829" y="1809"/>
                      <a:pt x="11499" y="1928"/>
                    </a:cubicBezTo>
                    <a:cubicBezTo>
                      <a:pt x="11440" y="1320"/>
                      <a:pt x="10407" y="1264"/>
                      <a:pt x="9493" y="1264"/>
                    </a:cubicBezTo>
                    <a:cubicBezTo>
                      <a:pt x="9285" y="1264"/>
                      <a:pt x="9084" y="1267"/>
                      <a:pt x="8902" y="1267"/>
                    </a:cubicBezTo>
                    <a:cubicBezTo>
                      <a:pt x="8280" y="1267"/>
                      <a:pt x="7877" y="1234"/>
                      <a:pt x="8199" y="937"/>
                    </a:cubicBezTo>
                    <a:lnTo>
                      <a:pt x="8199" y="937"/>
                    </a:lnTo>
                    <a:cubicBezTo>
                      <a:pt x="8148" y="948"/>
                      <a:pt x="8100" y="953"/>
                      <a:pt x="8054" y="953"/>
                    </a:cubicBezTo>
                    <a:cubicBezTo>
                      <a:pt x="7815" y="953"/>
                      <a:pt x="7650" y="830"/>
                      <a:pt x="7614" y="830"/>
                    </a:cubicBezTo>
                    <a:cubicBezTo>
                      <a:pt x="7589" y="830"/>
                      <a:pt x="7628" y="890"/>
                      <a:pt x="7750" y="1096"/>
                    </a:cubicBezTo>
                    <a:cubicBezTo>
                      <a:pt x="7646" y="1108"/>
                      <a:pt x="7543" y="1118"/>
                      <a:pt x="7446" y="1118"/>
                    </a:cubicBezTo>
                    <a:cubicBezTo>
                      <a:pt x="7138" y="1118"/>
                      <a:pt x="6904" y="1020"/>
                      <a:pt x="6984" y="607"/>
                    </a:cubicBezTo>
                    <a:cubicBezTo>
                      <a:pt x="7184" y="540"/>
                      <a:pt x="7369" y="513"/>
                      <a:pt x="7549" y="513"/>
                    </a:cubicBezTo>
                    <a:cubicBezTo>
                      <a:pt x="7962" y="513"/>
                      <a:pt x="8346" y="655"/>
                      <a:pt x="8806" y="766"/>
                    </a:cubicBezTo>
                    <a:cubicBezTo>
                      <a:pt x="8231" y="145"/>
                      <a:pt x="7236" y="105"/>
                      <a:pt x="6404" y="105"/>
                    </a:cubicBezTo>
                    <a:cubicBezTo>
                      <a:pt x="6281" y="105"/>
                      <a:pt x="6161" y="106"/>
                      <a:pt x="6047" y="106"/>
                    </a:cubicBezTo>
                    <a:cubicBezTo>
                      <a:pt x="5395" y="145"/>
                      <a:pt x="4921" y="369"/>
                      <a:pt x="4403" y="369"/>
                    </a:cubicBezTo>
                    <a:cubicBezTo>
                      <a:pt x="4228" y="369"/>
                      <a:pt x="4049" y="344"/>
                      <a:pt x="3856" y="277"/>
                    </a:cubicBezTo>
                    <a:cubicBezTo>
                      <a:pt x="3489" y="191"/>
                      <a:pt x="3056" y="91"/>
                      <a:pt x="2618" y="91"/>
                    </a:cubicBezTo>
                    <a:cubicBezTo>
                      <a:pt x="2188" y="91"/>
                      <a:pt x="1753" y="188"/>
                      <a:pt x="1374" y="489"/>
                    </a:cubicBezTo>
                    <a:cubicBezTo>
                      <a:pt x="1374" y="277"/>
                      <a:pt x="1426" y="0"/>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5205550" y="1741125"/>
                <a:ext cx="49525" cy="6950"/>
              </a:xfrm>
              <a:custGeom>
                <a:avLst/>
                <a:gdLst/>
                <a:ahLst/>
                <a:cxnLst/>
                <a:rect l="l" t="t" r="r" b="b"/>
                <a:pathLst>
                  <a:path w="1981" h="278" extrusionOk="0">
                    <a:moveTo>
                      <a:pt x="1928" y="0"/>
                    </a:moveTo>
                    <a:cubicBezTo>
                      <a:pt x="1268" y="53"/>
                      <a:pt x="608" y="53"/>
                      <a:pt x="1" y="119"/>
                    </a:cubicBezTo>
                    <a:cubicBezTo>
                      <a:pt x="661" y="172"/>
                      <a:pt x="1268" y="225"/>
                      <a:pt x="1928" y="278"/>
                    </a:cubicBezTo>
                    <a:cubicBezTo>
                      <a:pt x="1981" y="225"/>
                      <a:pt x="1981" y="119"/>
                      <a:pt x="192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4300900" y="1120975"/>
                <a:ext cx="1900425" cy="697400"/>
              </a:xfrm>
              <a:custGeom>
                <a:avLst/>
                <a:gdLst/>
                <a:ahLst/>
                <a:cxnLst/>
                <a:rect l="l" t="t" r="r" b="b"/>
                <a:pathLst>
                  <a:path w="76017" h="27896" extrusionOk="0">
                    <a:moveTo>
                      <a:pt x="27388" y="1962"/>
                    </a:moveTo>
                    <a:cubicBezTo>
                      <a:pt x="27576" y="1962"/>
                      <a:pt x="27673" y="2131"/>
                      <a:pt x="27868" y="2131"/>
                    </a:cubicBezTo>
                    <a:cubicBezTo>
                      <a:pt x="27922" y="2131"/>
                      <a:pt x="27982" y="2119"/>
                      <a:pt x="28054" y="2086"/>
                    </a:cubicBezTo>
                    <a:lnTo>
                      <a:pt x="28054" y="2086"/>
                    </a:lnTo>
                    <a:cubicBezTo>
                      <a:pt x="28160" y="2416"/>
                      <a:pt x="28002" y="2641"/>
                      <a:pt x="27672" y="2641"/>
                    </a:cubicBezTo>
                    <a:cubicBezTo>
                      <a:pt x="27777" y="2086"/>
                      <a:pt x="27170" y="2535"/>
                      <a:pt x="27276" y="1981"/>
                    </a:cubicBezTo>
                    <a:cubicBezTo>
                      <a:pt x="27317" y="1968"/>
                      <a:pt x="27354" y="1962"/>
                      <a:pt x="27388" y="1962"/>
                    </a:cubicBezTo>
                    <a:close/>
                    <a:moveTo>
                      <a:pt x="24643" y="2670"/>
                    </a:moveTo>
                    <a:cubicBezTo>
                      <a:pt x="24709" y="2670"/>
                      <a:pt x="24780" y="2693"/>
                      <a:pt x="24860" y="2746"/>
                    </a:cubicBezTo>
                    <a:cubicBezTo>
                      <a:pt x="24618" y="2988"/>
                      <a:pt x="24217" y="3439"/>
                      <a:pt x="23900" y="3439"/>
                    </a:cubicBezTo>
                    <a:cubicBezTo>
                      <a:pt x="23852" y="3439"/>
                      <a:pt x="23807" y="3429"/>
                      <a:pt x="23764" y="3406"/>
                    </a:cubicBezTo>
                    <a:cubicBezTo>
                      <a:pt x="24129" y="3274"/>
                      <a:pt x="24308" y="2670"/>
                      <a:pt x="24643" y="2670"/>
                    </a:cubicBezTo>
                    <a:close/>
                    <a:moveTo>
                      <a:pt x="29203" y="2482"/>
                    </a:moveTo>
                    <a:lnTo>
                      <a:pt x="29203" y="2482"/>
                    </a:lnTo>
                    <a:cubicBezTo>
                      <a:pt x="28992" y="3195"/>
                      <a:pt x="30088" y="2641"/>
                      <a:pt x="30576" y="3142"/>
                    </a:cubicBezTo>
                    <a:cubicBezTo>
                      <a:pt x="30246" y="3525"/>
                      <a:pt x="30088" y="4014"/>
                      <a:pt x="29480" y="4133"/>
                    </a:cubicBezTo>
                    <a:cubicBezTo>
                      <a:pt x="29533" y="3803"/>
                      <a:pt x="29810" y="3631"/>
                      <a:pt x="30193" y="3525"/>
                    </a:cubicBezTo>
                    <a:cubicBezTo>
                      <a:pt x="30147" y="3235"/>
                      <a:pt x="30018" y="3067"/>
                      <a:pt x="29763" y="3067"/>
                    </a:cubicBezTo>
                    <a:cubicBezTo>
                      <a:pt x="29728" y="3067"/>
                      <a:pt x="29691" y="3070"/>
                      <a:pt x="29652" y="3076"/>
                    </a:cubicBezTo>
                    <a:cubicBezTo>
                      <a:pt x="29533" y="3142"/>
                      <a:pt x="29533" y="3301"/>
                      <a:pt x="29375" y="3301"/>
                    </a:cubicBezTo>
                    <a:cubicBezTo>
                      <a:pt x="29550" y="3579"/>
                      <a:pt x="29608" y="3680"/>
                      <a:pt x="29585" y="3680"/>
                    </a:cubicBezTo>
                    <a:cubicBezTo>
                      <a:pt x="29524" y="3680"/>
                      <a:pt x="28869" y="2928"/>
                      <a:pt x="28372" y="2928"/>
                    </a:cubicBezTo>
                    <a:cubicBezTo>
                      <a:pt x="28254" y="2928"/>
                      <a:pt x="28145" y="2971"/>
                      <a:pt x="28054" y="3076"/>
                    </a:cubicBezTo>
                    <a:cubicBezTo>
                      <a:pt x="28131" y="2759"/>
                      <a:pt x="28334" y="2735"/>
                      <a:pt x="28557" y="2735"/>
                    </a:cubicBezTo>
                    <a:cubicBezTo>
                      <a:pt x="28598" y="2735"/>
                      <a:pt x="28639" y="2736"/>
                      <a:pt x="28681" y="2736"/>
                    </a:cubicBezTo>
                    <a:cubicBezTo>
                      <a:pt x="28883" y="2736"/>
                      <a:pt x="29084" y="2716"/>
                      <a:pt x="29203" y="2482"/>
                    </a:cubicBezTo>
                    <a:close/>
                    <a:moveTo>
                      <a:pt x="29045" y="3301"/>
                    </a:moveTo>
                    <a:lnTo>
                      <a:pt x="29045" y="3301"/>
                    </a:lnTo>
                    <a:cubicBezTo>
                      <a:pt x="28918" y="4160"/>
                      <a:pt x="28675" y="4528"/>
                      <a:pt x="27981" y="4528"/>
                    </a:cubicBezTo>
                    <a:cubicBezTo>
                      <a:pt x="27736" y="4528"/>
                      <a:pt x="27436" y="4483"/>
                      <a:pt x="27064" y="4397"/>
                    </a:cubicBezTo>
                    <a:cubicBezTo>
                      <a:pt x="27500" y="3354"/>
                      <a:pt x="28490" y="3803"/>
                      <a:pt x="29045" y="3301"/>
                    </a:cubicBezTo>
                    <a:close/>
                    <a:moveTo>
                      <a:pt x="33441" y="6047"/>
                    </a:moveTo>
                    <a:lnTo>
                      <a:pt x="33441" y="6047"/>
                    </a:lnTo>
                    <a:cubicBezTo>
                      <a:pt x="33448" y="6048"/>
                      <a:pt x="33455" y="6050"/>
                      <a:pt x="33462" y="6051"/>
                    </a:cubicBezTo>
                    <a:lnTo>
                      <a:pt x="33462" y="6051"/>
                    </a:lnTo>
                    <a:cubicBezTo>
                      <a:pt x="33455" y="6050"/>
                      <a:pt x="33448" y="6048"/>
                      <a:pt x="33441" y="6047"/>
                    </a:cubicBezTo>
                    <a:close/>
                    <a:moveTo>
                      <a:pt x="34325" y="4951"/>
                    </a:moveTo>
                    <a:lnTo>
                      <a:pt x="34325" y="4951"/>
                    </a:lnTo>
                    <a:cubicBezTo>
                      <a:pt x="34807" y="5292"/>
                      <a:pt x="34954" y="6210"/>
                      <a:pt x="35447" y="6210"/>
                    </a:cubicBezTo>
                    <a:cubicBezTo>
                      <a:pt x="35508" y="6210"/>
                      <a:pt x="35573" y="6196"/>
                      <a:pt x="35645" y="6166"/>
                    </a:cubicBezTo>
                    <a:lnTo>
                      <a:pt x="35645" y="6166"/>
                    </a:lnTo>
                    <a:cubicBezTo>
                      <a:pt x="34985" y="6548"/>
                      <a:pt x="34484" y="6654"/>
                      <a:pt x="34206" y="6826"/>
                    </a:cubicBezTo>
                    <a:cubicBezTo>
                      <a:pt x="33771" y="6707"/>
                      <a:pt x="34484" y="6443"/>
                      <a:pt x="34378" y="6113"/>
                    </a:cubicBezTo>
                    <a:cubicBezTo>
                      <a:pt x="34360" y="5999"/>
                      <a:pt x="34275" y="5964"/>
                      <a:pt x="34161" y="5964"/>
                    </a:cubicBezTo>
                    <a:cubicBezTo>
                      <a:pt x="33977" y="5964"/>
                      <a:pt x="33714" y="6056"/>
                      <a:pt x="33528" y="6056"/>
                    </a:cubicBezTo>
                    <a:cubicBezTo>
                      <a:pt x="33505" y="6056"/>
                      <a:pt x="33483" y="6054"/>
                      <a:pt x="33462" y="6051"/>
                    </a:cubicBezTo>
                    <a:lnTo>
                      <a:pt x="33462" y="6051"/>
                    </a:lnTo>
                    <a:cubicBezTo>
                      <a:pt x="34081" y="6184"/>
                      <a:pt x="33943" y="7105"/>
                      <a:pt x="33333" y="7105"/>
                    </a:cubicBezTo>
                    <a:cubicBezTo>
                      <a:pt x="33316" y="7105"/>
                      <a:pt x="33299" y="7104"/>
                      <a:pt x="33282" y="7103"/>
                    </a:cubicBezTo>
                    <a:lnTo>
                      <a:pt x="33282" y="7103"/>
                    </a:lnTo>
                    <a:cubicBezTo>
                      <a:pt x="33441" y="7433"/>
                      <a:pt x="33824" y="7367"/>
                      <a:pt x="33546" y="7763"/>
                    </a:cubicBezTo>
                    <a:cubicBezTo>
                      <a:pt x="33501" y="7792"/>
                      <a:pt x="33451" y="7804"/>
                      <a:pt x="33399" y="7804"/>
                    </a:cubicBezTo>
                    <a:cubicBezTo>
                      <a:pt x="33210" y="7804"/>
                      <a:pt x="32999" y="7649"/>
                      <a:pt x="32887" y="7649"/>
                    </a:cubicBezTo>
                    <a:cubicBezTo>
                      <a:pt x="32809" y="7649"/>
                      <a:pt x="32778" y="7723"/>
                      <a:pt x="32833" y="7974"/>
                    </a:cubicBezTo>
                    <a:cubicBezTo>
                      <a:pt x="32388" y="7830"/>
                      <a:pt x="32393" y="7081"/>
                      <a:pt x="31896" y="7081"/>
                    </a:cubicBezTo>
                    <a:cubicBezTo>
                      <a:pt x="31848" y="7081"/>
                      <a:pt x="31796" y="7088"/>
                      <a:pt x="31738" y="7103"/>
                    </a:cubicBezTo>
                    <a:cubicBezTo>
                      <a:pt x="31791" y="6879"/>
                      <a:pt x="32015" y="6773"/>
                      <a:pt x="32292" y="6707"/>
                    </a:cubicBezTo>
                    <a:cubicBezTo>
                      <a:pt x="32228" y="6382"/>
                      <a:pt x="32142" y="6285"/>
                      <a:pt x="32028" y="6285"/>
                    </a:cubicBezTo>
                    <a:cubicBezTo>
                      <a:pt x="31857" y="6285"/>
                      <a:pt x="31622" y="6506"/>
                      <a:pt x="31302" y="6506"/>
                    </a:cubicBezTo>
                    <a:cubicBezTo>
                      <a:pt x="31263" y="6506"/>
                      <a:pt x="31224" y="6503"/>
                      <a:pt x="31183" y="6496"/>
                    </a:cubicBezTo>
                    <a:cubicBezTo>
                      <a:pt x="31236" y="6218"/>
                      <a:pt x="31302" y="5941"/>
                      <a:pt x="31685" y="5888"/>
                    </a:cubicBezTo>
                    <a:cubicBezTo>
                      <a:pt x="31702" y="6123"/>
                      <a:pt x="31744" y="6197"/>
                      <a:pt x="31809" y="6197"/>
                    </a:cubicBezTo>
                    <a:cubicBezTo>
                      <a:pt x="31923" y="6197"/>
                      <a:pt x="32110" y="5972"/>
                      <a:pt x="32366" y="5972"/>
                    </a:cubicBezTo>
                    <a:cubicBezTo>
                      <a:pt x="32409" y="5972"/>
                      <a:pt x="32455" y="5978"/>
                      <a:pt x="32503" y="5994"/>
                    </a:cubicBezTo>
                    <a:cubicBezTo>
                      <a:pt x="32365" y="6463"/>
                      <a:pt x="32517" y="6545"/>
                      <a:pt x="32738" y="6545"/>
                    </a:cubicBezTo>
                    <a:cubicBezTo>
                      <a:pt x="32858" y="6545"/>
                      <a:pt x="32999" y="6521"/>
                      <a:pt x="33124" y="6521"/>
                    </a:cubicBezTo>
                    <a:cubicBezTo>
                      <a:pt x="33230" y="6521"/>
                      <a:pt x="33325" y="6538"/>
                      <a:pt x="33388" y="6601"/>
                    </a:cubicBezTo>
                    <a:cubicBezTo>
                      <a:pt x="33771" y="6496"/>
                      <a:pt x="33111" y="6324"/>
                      <a:pt x="33282" y="5888"/>
                    </a:cubicBezTo>
                    <a:cubicBezTo>
                      <a:pt x="33612" y="5558"/>
                      <a:pt x="34536" y="5717"/>
                      <a:pt x="34325" y="4951"/>
                    </a:cubicBezTo>
                    <a:close/>
                    <a:moveTo>
                      <a:pt x="40807" y="8806"/>
                    </a:moveTo>
                    <a:cubicBezTo>
                      <a:pt x="40807" y="9017"/>
                      <a:pt x="40873" y="9136"/>
                      <a:pt x="41032" y="9136"/>
                    </a:cubicBezTo>
                    <a:cubicBezTo>
                      <a:pt x="40919" y="9275"/>
                      <a:pt x="40768" y="9275"/>
                      <a:pt x="40589" y="9275"/>
                    </a:cubicBezTo>
                    <a:cubicBezTo>
                      <a:pt x="40411" y="9275"/>
                      <a:pt x="40207" y="9275"/>
                      <a:pt x="39989" y="9413"/>
                    </a:cubicBezTo>
                    <a:cubicBezTo>
                      <a:pt x="39883" y="8912"/>
                      <a:pt x="40372" y="8859"/>
                      <a:pt x="40807" y="8806"/>
                    </a:cubicBezTo>
                    <a:close/>
                    <a:moveTo>
                      <a:pt x="44438" y="8912"/>
                    </a:moveTo>
                    <a:cubicBezTo>
                      <a:pt x="44438" y="9242"/>
                      <a:pt x="44662" y="9242"/>
                      <a:pt x="44715" y="9572"/>
                    </a:cubicBezTo>
                    <a:cubicBezTo>
                      <a:pt x="44595" y="9581"/>
                      <a:pt x="44492" y="9583"/>
                      <a:pt x="44401" y="9583"/>
                    </a:cubicBezTo>
                    <a:cubicBezTo>
                      <a:pt x="44230" y="9583"/>
                      <a:pt x="44102" y="9573"/>
                      <a:pt x="43980" y="9573"/>
                    </a:cubicBezTo>
                    <a:cubicBezTo>
                      <a:pt x="43782" y="9573"/>
                      <a:pt x="43602" y="9600"/>
                      <a:pt x="43289" y="9743"/>
                    </a:cubicBezTo>
                    <a:cubicBezTo>
                      <a:pt x="43118" y="8964"/>
                      <a:pt x="44108" y="9242"/>
                      <a:pt x="44438" y="8912"/>
                    </a:cubicBezTo>
                    <a:close/>
                    <a:moveTo>
                      <a:pt x="42457" y="8304"/>
                    </a:moveTo>
                    <a:cubicBezTo>
                      <a:pt x="43012" y="8357"/>
                      <a:pt x="42523" y="8687"/>
                      <a:pt x="42735" y="9294"/>
                    </a:cubicBezTo>
                    <a:cubicBezTo>
                      <a:pt x="42075" y="9294"/>
                      <a:pt x="41916" y="9519"/>
                      <a:pt x="42246" y="10007"/>
                    </a:cubicBezTo>
                    <a:cubicBezTo>
                      <a:pt x="42081" y="10040"/>
                      <a:pt x="41903" y="10070"/>
                      <a:pt x="41738" y="10070"/>
                    </a:cubicBezTo>
                    <a:cubicBezTo>
                      <a:pt x="41573" y="10070"/>
                      <a:pt x="41421" y="10040"/>
                      <a:pt x="41309" y="9955"/>
                    </a:cubicBezTo>
                    <a:cubicBezTo>
                      <a:pt x="41329" y="9831"/>
                      <a:pt x="41372" y="9793"/>
                      <a:pt x="41427" y="9793"/>
                    </a:cubicBezTo>
                    <a:cubicBezTo>
                      <a:pt x="41520" y="9793"/>
                      <a:pt x="41645" y="9902"/>
                      <a:pt x="41745" y="9902"/>
                    </a:cubicBezTo>
                    <a:cubicBezTo>
                      <a:pt x="41863" y="9189"/>
                      <a:pt x="41203" y="9624"/>
                      <a:pt x="41309" y="8912"/>
                    </a:cubicBezTo>
                    <a:cubicBezTo>
                      <a:pt x="41415" y="8912"/>
                      <a:pt x="41467" y="9136"/>
                      <a:pt x="41533" y="9242"/>
                    </a:cubicBezTo>
                    <a:cubicBezTo>
                      <a:pt x="41803" y="9242"/>
                      <a:pt x="41798" y="9078"/>
                      <a:pt x="41905" y="9078"/>
                    </a:cubicBezTo>
                    <a:cubicBezTo>
                      <a:pt x="41949" y="9078"/>
                      <a:pt x="42014" y="9107"/>
                      <a:pt x="42127" y="9189"/>
                    </a:cubicBezTo>
                    <a:cubicBezTo>
                      <a:pt x="42352" y="9083"/>
                      <a:pt x="42022" y="8964"/>
                      <a:pt x="42022" y="8687"/>
                    </a:cubicBezTo>
                    <a:cubicBezTo>
                      <a:pt x="42299" y="8634"/>
                      <a:pt x="42405" y="8529"/>
                      <a:pt x="42457" y="8304"/>
                    </a:cubicBezTo>
                    <a:close/>
                    <a:moveTo>
                      <a:pt x="38946" y="9677"/>
                    </a:moveTo>
                    <a:lnTo>
                      <a:pt x="38946" y="9677"/>
                    </a:lnTo>
                    <a:cubicBezTo>
                      <a:pt x="39606" y="9796"/>
                      <a:pt x="40372" y="9677"/>
                      <a:pt x="41137" y="9955"/>
                    </a:cubicBezTo>
                    <a:cubicBezTo>
                      <a:pt x="41084" y="10126"/>
                      <a:pt x="41032" y="10232"/>
                      <a:pt x="41084" y="10456"/>
                    </a:cubicBezTo>
                    <a:cubicBezTo>
                      <a:pt x="40868" y="10366"/>
                      <a:pt x="40755" y="10312"/>
                      <a:pt x="40679" y="10312"/>
                    </a:cubicBezTo>
                    <a:cubicBezTo>
                      <a:pt x="40566" y="10312"/>
                      <a:pt x="40538" y="10433"/>
                      <a:pt x="40372" y="10733"/>
                    </a:cubicBezTo>
                    <a:cubicBezTo>
                      <a:pt x="39883" y="10615"/>
                      <a:pt x="40424" y="10232"/>
                      <a:pt x="40372" y="10073"/>
                    </a:cubicBezTo>
                    <a:lnTo>
                      <a:pt x="40372" y="10073"/>
                    </a:lnTo>
                    <a:cubicBezTo>
                      <a:pt x="40230" y="10152"/>
                      <a:pt x="40026" y="10201"/>
                      <a:pt x="39815" y="10201"/>
                    </a:cubicBezTo>
                    <a:cubicBezTo>
                      <a:pt x="39457" y="10201"/>
                      <a:pt x="39079" y="10059"/>
                      <a:pt x="38946" y="9677"/>
                    </a:cubicBezTo>
                    <a:close/>
                    <a:moveTo>
                      <a:pt x="43514" y="10073"/>
                    </a:moveTo>
                    <a:lnTo>
                      <a:pt x="43619" y="10562"/>
                    </a:lnTo>
                    <a:cubicBezTo>
                      <a:pt x="43012" y="10892"/>
                      <a:pt x="42457" y="10615"/>
                      <a:pt x="41639" y="10892"/>
                    </a:cubicBezTo>
                    <a:cubicBezTo>
                      <a:pt x="41692" y="10126"/>
                      <a:pt x="42787" y="10509"/>
                      <a:pt x="43514" y="10073"/>
                    </a:cubicBezTo>
                    <a:close/>
                    <a:moveTo>
                      <a:pt x="29150" y="11063"/>
                    </a:moveTo>
                    <a:cubicBezTo>
                      <a:pt x="29045" y="11658"/>
                      <a:pt x="28002" y="11446"/>
                      <a:pt x="27553" y="11776"/>
                    </a:cubicBezTo>
                    <a:cubicBezTo>
                      <a:pt x="27606" y="11169"/>
                      <a:pt x="28437" y="11169"/>
                      <a:pt x="29150" y="11063"/>
                    </a:cubicBezTo>
                    <a:close/>
                    <a:moveTo>
                      <a:pt x="8549" y="10881"/>
                    </a:moveTo>
                    <a:cubicBezTo>
                      <a:pt x="8709" y="10881"/>
                      <a:pt x="8885" y="10989"/>
                      <a:pt x="8793" y="11222"/>
                    </a:cubicBezTo>
                    <a:cubicBezTo>
                      <a:pt x="8825" y="11232"/>
                      <a:pt x="8850" y="11236"/>
                      <a:pt x="8871" y="11236"/>
                    </a:cubicBezTo>
                    <a:cubicBezTo>
                      <a:pt x="8965" y="11236"/>
                      <a:pt x="8965" y="11150"/>
                      <a:pt x="8965" y="11063"/>
                    </a:cubicBezTo>
                    <a:cubicBezTo>
                      <a:pt x="9233" y="11063"/>
                      <a:pt x="9032" y="11779"/>
                      <a:pt x="8625" y="11779"/>
                    </a:cubicBezTo>
                    <a:cubicBezTo>
                      <a:pt x="8611" y="11779"/>
                      <a:pt x="8597" y="11778"/>
                      <a:pt x="8582" y="11776"/>
                    </a:cubicBezTo>
                    <a:cubicBezTo>
                      <a:pt x="8199" y="11605"/>
                      <a:pt x="8688" y="11116"/>
                      <a:pt x="8358" y="11116"/>
                    </a:cubicBezTo>
                    <a:cubicBezTo>
                      <a:pt x="8284" y="10963"/>
                      <a:pt x="8410" y="10881"/>
                      <a:pt x="8549" y="10881"/>
                    </a:cubicBezTo>
                    <a:close/>
                    <a:moveTo>
                      <a:pt x="42606" y="11709"/>
                    </a:moveTo>
                    <a:cubicBezTo>
                      <a:pt x="42786" y="11709"/>
                      <a:pt x="42936" y="11824"/>
                      <a:pt x="42959" y="12159"/>
                    </a:cubicBezTo>
                    <a:cubicBezTo>
                      <a:pt x="42890" y="12184"/>
                      <a:pt x="42830" y="12195"/>
                      <a:pt x="42776" y="12195"/>
                    </a:cubicBezTo>
                    <a:cubicBezTo>
                      <a:pt x="42549" y="12195"/>
                      <a:pt x="42432" y="12013"/>
                      <a:pt x="42185" y="12013"/>
                    </a:cubicBezTo>
                    <a:cubicBezTo>
                      <a:pt x="42123" y="12013"/>
                      <a:pt x="42052" y="12024"/>
                      <a:pt x="41969" y="12054"/>
                    </a:cubicBezTo>
                    <a:cubicBezTo>
                      <a:pt x="42095" y="11898"/>
                      <a:pt x="42375" y="11709"/>
                      <a:pt x="42606" y="11709"/>
                    </a:cubicBezTo>
                    <a:close/>
                    <a:moveTo>
                      <a:pt x="40145" y="11591"/>
                    </a:moveTo>
                    <a:cubicBezTo>
                      <a:pt x="40285" y="11591"/>
                      <a:pt x="40435" y="11636"/>
                      <a:pt x="40543" y="11724"/>
                    </a:cubicBezTo>
                    <a:cubicBezTo>
                      <a:pt x="40477" y="11882"/>
                      <a:pt x="40424" y="11988"/>
                      <a:pt x="40424" y="12212"/>
                    </a:cubicBezTo>
                    <a:cubicBezTo>
                      <a:pt x="40410" y="12215"/>
                      <a:pt x="40397" y="12216"/>
                      <a:pt x="40384" y="12216"/>
                    </a:cubicBezTo>
                    <a:cubicBezTo>
                      <a:pt x="40187" y="12216"/>
                      <a:pt x="40185" y="11903"/>
                      <a:pt x="39925" y="11903"/>
                    </a:cubicBezTo>
                    <a:cubicBezTo>
                      <a:pt x="39880" y="11903"/>
                      <a:pt x="39827" y="11912"/>
                      <a:pt x="39764" y="11935"/>
                    </a:cubicBezTo>
                    <a:cubicBezTo>
                      <a:pt x="39732" y="11701"/>
                      <a:pt x="39926" y="11591"/>
                      <a:pt x="40145" y="11591"/>
                    </a:cubicBezTo>
                    <a:close/>
                    <a:moveTo>
                      <a:pt x="26180" y="12054"/>
                    </a:moveTo>
                    <a:cubicBezTo>
                      <a:pt x="26091" y="12276"/>
                      <a:pt x="26114" y="12396"/>
                      <a:pt x="26291" y="12396"/>
                    </a:cubicBezTo>
                    <a:cubicBezTo>
                      <a:pt x="26323" y="12396"/>
                      <a:pt x="26361" y="12392"/>
                      <a:pt x="26404" y="12384"/>
                    </a:cubicBezTo>
                    <a:lnTo>
                      <a:pt x="26404" y="12384"/>
                    </a:lnTo>
                    <a:cubicBezTo>
                      <a:pt x="26290" y="12524"/>
                      <a:pt x="26328" y="12671"/>
                      <a:pt x="26366" y="12671"/>
                    </a:cubicBezTo>
                    <a:cubicBezTo>
                      <a:pt x="26385" y="12671"/>
                      <a:pt x="26404" y="12634"/>
                      <a:pt x="26404" y="12542"/>
                    </a:cubicBezTo>
                    <a:lnTo>
                      <a:pt x="26404" y="12542"/>
                    </a:lnTo>
                    <a:cubicBezTo>
                      <a:pt x="26850" y="12729"/>
                      <a:pt x="26489" y="12917"/>
                      <a:pt x="26175" y="12917"/>
                    </a:cubicBezTo>
                    <a:cubicBezTo>
                      <a:pt x="26024" y="12917"/>
                      <a:pt x="25884" y="12874"/>
                      <a:pt x="25850" y="12766"/>
                    </a:cubicBezTo>
                    <a:cubicBezTo>
                      <a:pt x="25744" y="12384"/>
                      <a:pt x="25797" y="12054"/>
                      <a:pt x="26180" y="12054"/>
                    </a:cubicBezTo>
                    <a:close/>
                    <a:moveTo>
                      <a:pt x="24754" y="11882"/>
                    </a:moveTo>
                    <a:cubicBezTo>
                      <a:pt x="24577" y="12142"/>
                      <a:pt x="24712" y="12370"/>
                      <a:pt x="25017" y="12370"/>
                    </a:cubicBezTo>
                    <a:cubicBezTo>
                      <a:pt x="25099" y="12370"/>
                      <a:pt x="25192" y="12354"/>
                      <a:pt x="25295" y="12318"/>
                    </a:cubicBezTo>
                    <a:lnTo>
                      <a:pt x="25295" y="12318"/>
                    </a:lnTo>
                    <a:cubicBezTo>
                      <a:pt x="24701" y="12819"/>
                      <a:pt x="25137" y="12819"/>
                      <a:pt x="23975" y="12978"/>
                    </a:cubicBezTo>
                    <a:cubicBezTo>
                      <a:pt x="23870" y="12318"/>
                      <a:pt x="24477" y="12212"/>
                      <a:pt x="24754" y="11882"/>
                    </a:cubicBezTo>
                    <a:close/>
                    <a:moveTo>
                      <a:pt x="46644" y="12422"/>
                    </a:moveTo>
                    <a:cubicBezTo>
                      <a:pt x="46713" y="12422"/>
                      <a:pt x="46748" y="12499"/>
                      <a:pt x="46748" y="12542"/>
                    </a:cubicBezTo>
                    <a:cubicBezTo>
                      <a:pt x="46748" y="12714"/>
                      <a:pt x="46867" y="12714"/>
                      <a:pt x="46972" y="12714"/>
                    </a:cubicBezTo>
                    <a:cubicBezTo>
                      <a:pt x="46942" y="12902"/>
                      <a:pt x="46849" y="12960"/>
                      <a:pt x="46730" y="12960"/>
                    </a:cubicBezTo>
                    <a:cubicBezTo>
                      <a:pt x="46534" y="12960"/>
                      <a:pt x="46267" y="12801"/>
                      <a:pt x="46095" y="12801"/>
                    </a:cubicBezTo>
                    <a:cubicBezTo>
                      <a:pt x="46006" y="12801"/>
                      <a:pt x="45942" y="12845"/>
                      <a:pt x="45929" y="12978"/>
                    </a:cubicBezTo>
                    <a:cubicBezTo>
                      <a:pt x="45679" y="12728"/>
                      <a:pt x="45746" y="12676"/>
                      <a:pt x="45913" y="12676"/>
                    </a:cubicBezTo>
                    <a:cubicBezTo>
                      <a:pt x="46028" y="12676"/>
                      <a:pt x="46191" y="12701"/>
                      <a:pt x="46330" y="12701"/>
                    </a:cubicBezTo>
                    <a:cubicBezTo>
                      <a:pt x="46522" y="12701"/>
                      <a:pt x="46670" y="12655"/>
                      <a:pt x="46590" y="12436"/>
                    </a:cubicBezTo>
                    <a:cubicBezTo>
                      <a:pt x="46610" y="12426"/>
                      <a:pt x="46628" y="12422"/>
                      <a:pt x="46644" y="12422"/>
                    </a:cubicBezTo>
                    <a:close/>
                    <a:moveTo>
                      <a:pt x="27657" y="12261"/>
                    </a:moveTo>
                    <a:cubicBezTo>
                      <a:pt x="27694" y="12261"/>
                      <a:pt x="27734" y="12262"/>
                      <a:pt x="27777" y="12265"/>
                    </a:cubicBezTo>
                    <a:cubicBezTo>
                      <a:pt x="27553" y="12595"/>
                      <a:pt x="27936" y="12542"/>
                      <a:pt x="27724" y="12925"/>
                    </a:cubicBezTo>
                    <a:cubicBezTo>
                      <a:pt x="27724" y="13097"/>
                      <a:pt x="27830" y="13097"/>
                      <a:pt x="27936" y="13097"/>
                    </a:cubicBezTo>
                    <a:cubicBezTo>
                      <a:pt x="27936" y="13177"/>
                      <a:pt x="27910" y="13205"/>
                      <a:pt x="27865" y="13205"/>
                    </a:cubicBezTo>
                    <a:cubicBezTo>
                      <a:pt x="27767" y="13205"/>
                      <a:pt x="27581" y="13069"/>
                      <a:pt x="27391" y="13069"/>
                    </a:cubicBezTo>
                    <a:cubicBezTo>
                      <a:pt x="27316" y="13069"/>
                      <a:pt x="27241" y="13090"/>
                      <a:pt x="27170" y="13149"/>
                    </a:cubicBezTo>
                    <a:cubicBezTo>
                      <a:pt x="27117" y="12872"/>
                      <a:pt x="26893" y="12819"/>
                      <a:pt x="26893" y="12489"/>
                    </a:cubicBezTo>
                    <a:lnTo>
                      <a:pt x="26893" y="12489"/>
                    </a:lnTo>
                    <a:cubicBezTo>
                      <a:pt x="27064" y="12542"/>
                      <a:pt x="27223" y="12714"/>
                      <a:pt x="27276" y="12978"/>
                    </a:cubicBezTo>
                    <a:cubicBezTo>
                      <a:pt x="27539" y="12727"/>
                      <a:pt x="26956" y="12261"/>
                      <a:pt x="27657" y="12261"/>
                    </a:cubicBezTo>
                    <a:close/>
                    <a:moveTo>
                      <a:pt x="32121" y="12766"/>
                    </a:moveTo>
                    <a:lnTo>
                      <a:pt x="32121" y="12766"/>
                    </a:lnTo>
                    <a:cubicBezTo>
                      <a:pt x="32572" y="12956"/>
                      <a:pt x="31992" y="13375"/>
                      <a:pt x="31563" y="13375"/>
                    </a:cubicBezTo>
                    <a:cubicBezTo>
                      <a:pt x="31365" y="13375"/>
                      <a:pt x="31200" y="13285"/>
                      <a:pt x="31183" y="13044"/>
                    </a:cubicBezTo>
                    <a:lnTo>
                      <a:pt x="31183" y="13044"/>
                    </a:lnTo>
                    <a:cubicBezTo>
                      <a:pt x="31295" y="13133"/>
                      <a:pt x="31427" y="13174"/>
                      <a:pt x="31557" y="13174"/>
                    </a:cubicBezTo>
                    <a:cubicBezTo>
                      <a:pt x="31808" y="13174"/>
                      <a:pt x="32051" y="13019"/>
                      <a:pt x="32121" y="12766"/>
                    </a:cubicBezTo>
                    <a:close/>
                    <a:moveTo>
                      <a:pt x="40051" y="12259"/>
                    </a:moveTo>
                    <a:cubicBezTo>
                      <a:pt x="40450" y="12259"/>
                      <a:pt x="40255" y="13116"/>
                      <a:pt x="40674" y="13116"/>
                    </a:cubicBezTo>
                    <a:cubicBezTo>
                      <a:pt x="40741" y="13116"/>
                      <a:pt x="40823" y="13094"/>
                      <a:pt x="40926" y="13044"/>
                    </a:cubicBezTo>
                    <a:lnTo>
                      <a:pt x="40979" y="13532"/>
                    </a:lnTo>
                    <a:cubicBezTo>
                      <a:pt x="40575" y="13532"/>
                      <a:pt x="40325" y="13250"/>
                      <a:pt x="39899" y="13250"/>
                    </a:cubicBezTo>
                    <a:cubicBezTo>
                      <a:pt x="39796" y="13250"/>
                      <a:pt x="39682" y="13267"/>
                      <a:pt x="39553" y="13308"/>
                    </a:cubicBezTo>
                    <a:cubicBezTo>
                      <a:pt x="39659" y="12978"/>
                      <a:pt x="39883" y="12648"/>
                      <a:pt x="39989" y="12265"/>
                    </a:cubicBezTo>
                    <a:cubicBezTo>
                      <a:pt x="40011" y="12261"/>
                      <a:pt x="40032" y="12259"/>
                      <a:pt x="40051" y="12259"/>
                    </a:cubicBezTo>
                    <a:close/>
                    <a:moveTo>
                      <a:pt x="25520" y="12819"/>
                    </a:moveTo>
                    <a:cubicBezTo>
                      <a:pt x="26180" y="13374"/>
                      <a:pt x="27117" y="13585"/>
                      <a:pt x="28054" y="13757"/>
                    </a:cubicBezTo>
                    <a:cubicBezTo>
                      <a:pt x="27905" y="13888"/>
                      <a:pt x="27736" y="13933"/>
                      <a:pt x="27553" y="13933"/>
                    </a:cubicBezTo>
                    <a:cubicBezTo>
                      <a:pt x="27175" y="13933"/>
                      <a:pt x="26736" y="13743"/>
                      <a:pt x="26279" y="13743"/>
                    </a:cubicBezTo>
                    <a:cubicBezTo>
                      <a:pt x="26137" y="13743"/>
                      <a:pt x="25994" y="13761"/>
                      <a:pt x="25850" y="13809"/>
                    </a:cubicBezTo>
                    <a:cubicBezTo>
                      <a:pt x="25850" y="13585"/>
                      <a:pt x="26127" y="13638"/>
                      <a:pt x="26127" y="13427"/>
                    </a:cubicBezTo>
                    <a:cubicBezTo>
                      <a:pt x="25978" y="13252"/>
                      <a:pt x="25853" y="13195"/>
                      <a:pt x="25726" y="13195"/>
                    </a:cubicBezTo>
                    <a:cubicBezTo>
                      <a:pt x="25529" y="13195"/>
                      <a:pt x="25329" y="13333"/>
                      <a:pt x="25031" y="13374"/>
                    </a:cubicBezTo>
                    <a:cubicBezTo>
                      <a:pt x="24965" y="13044"/>
                      <a:pt x="25520" y="13149"/>
                      <a:pt x="25520" y="12819"/>
                    </a:cubicBezTo>
                    <a:close/>
                    <a:moveTo>
                      <a:pt x="63666" y="12912"/>
                    </a:moveTo>
                    <a:cubicBezTo>
                      <a:pt x="63692" y="12912"/>
                      <a:pt x="63720" y="12916"/>
                      <a:pt x="63752" y="12925"/>
                    </a:cubicBezTo>
                    <a:cubicBezTo>
                      <a:pt x="64187" y="13255"/>
                      <a:pt x="63527" y="13479"/>
                      <a:pt x="63805" y="14087"/>
                    </a:cubicBezTo>
                    <a:cubicBezTo>
                      <a:pt x="63593" y="14087"/>
                      <a:pt x="63240" y="12912"/>
                      <a:pt x="63666" y="12912"/>
                    </a:cubicBezTo>
                    <a:close/>
                    <a:moveTo>
                      <a:pt x="68027" y="12806"/>
                    </a:moveTo>
                    <a:cubicBezTo>
                      <a:pt x="68301" y="12806"/>
                      <a:pt x="68225" y="13255"/>
                      <a:pt x="68478" y="13255"/>
                    </a:cubicBezTo>
                    <a:cubicBezTo>
                      <a:pt x="68478" y="13375"/>
                      <a:pt x="68399" y="13431"/>
                      <a:pt x="68325" y="13431"/>
                    </a:cubicBezTo>
                    <a:cubicBezTo>
                      <a:pt x="68261" y="13431"/>
                      <a:pt x="68201" y="13388"/>
                      <a:pt x="68201" y="13308"/>
                    </a:cubicBezTo>
                    <a:cubicBezTo>
                      <a:pt x="68148" y="13704"/>
                      <a:pt x="67435" y="13532"/>
                      <a:pt x="67712" y="14192"/>
                    </a:cubicBezTo>
                    <a:lnTo>
                      <a:pt x="67105" y="14245"/>
                    </a:lnTo>
                    <a:cubicBezTo>
                      <a:pt x="67250" y="14011"/>
                      <a:pt x="67150" y="13786"/>
                      <a:pt x="66884" y="13786"/>
                    </a:cubicBezTo>
                    <a:cubicBezTo>
                      <a:pt x="66835" y="13786"/>
                      <a:pt x="66781" y="13793"/>
                      <a:pt x="66722" y="13809"/>
                    </a:cubicBezTo>
                    <a:cubicBezTo>
                      <a:pt x="67052" y="13427"/>
                      <a:pt x="68095" y="13585"/>
                      <a:pt x="67937" y="12819"/>
                    </a:cubicBezTo>
                    <a:cubicBezTo>
                      <a:pt x="67971" y="12810"/>
                      <a:pt x="68001" y="12806"/>
                      <a:pt x="68027" y="12806"/>
                    </a:cubicBezTo>
                    <a:close/>
                    <a:moveTo>
                      <a:pt x="22219" y="13532"/>
                    </a:moveTo>
                    <a:cubicBezTo>
                      <a:pt x="22219" y="14034"/>
                      <a:pt x="21731" y="14192"/>
                      <a:pt x="21229" y="14298"/>
                    </a:cubicBezTo>
                    <a:cubicBezTo>
                      <a:pt x="21282" y="13809"/>
                      <a:pt x="21731" y="13638"/>
                      <a:pt x="22219" y="13532"/>
                    </a:cubicBezTo>
                    <a:close/>
                    <a:moveTo>
                      <a:pt x="37291" y="12433"/>
                    </a:moveTo>
                    <a:cubicBezTo>
                      <a:pt x="37911" y="12433"/>
                      <a:pt x="38252" y="12763"/>
                      <a:pt x="38857" y="12763"/>
                    </a:cubicBezTo>
                    <a:cubicBezTo>
                      <a:pt x="38984" y="12763"/>
                      <a:pt x="39122" y="12748"/>
                      <a:pt x="39276" y="12714"/>
                    </a:cubicBezTo>
                    <a:lnTo>
                      <a:pt x="39276" y="12714"/>
                    </a:lnTo>
                    <a:cubicBezTo>
                      <a:pt x="39659" y="13704"/>
                      <a:pt x="38827" y="13308"/>
                      <a:pt x="38669" y="13585"/>
                    </a:cubicBezTo>
                    <a:cubicBezTo>
                      <a:pt x="38444" y="13532"/>
                      <a:pt x="38669" y="13479"/>
                      <a:pt x="38616" y="13255"/>
                    </a:cubicBezTo>
                    <a:cubicBezTo>
                      <a:pt x="38605" y="13199"/>
                      <a:pt x="38572" y="13175"/>
                      <a:pt x="38527" y="13175"/>
                    </a:cubicBezTo>
                    <a:cubicBezTo>
                      <a:pt x="38347" y="13175"/>
                      <a:pt x="37977" y="13556"/>
                      <a:pt x="38061" y="13862"/>
                    </a:cubicBezTo>
                    <a:cubicBezTo>
                      <a:pt x="38084" y="13922"/>
                      <a:pt x="38115" y="13941"/>
                      <a:pt x="38150" y="13941"/>
                    </a:cubicBezTo>
                    <a:cubicBezTo>
                      <a:pt x="38205" y="13941"/>
                      <a:pt x="38270" y="13892"/>
                      <a:pt x="38325" y="13892"/>
                    </a:cubicBezTo>
                    <a:cubicBezTo>
                      <a:pt x="38392" y="13892"/>
                      <a:pt x="38444" y="13966"/>
                      <a:pt x="38444" y="14298"/>
                    </a:cubicBezTo>
                    <a:cubicBezTo>
                      <a:pt x="38008" y="14192"/>
                      <a:pt x="37678" y="13915"/>
                      <a:pt x="37401" y="13585"/>
                    </a:cubicBezTo>
                    <a:cubicBezTo>
                      <a:pt x="37124" y="13704"/>
                      <a:pt x="36741" y="13704"/>
                      <a:pt x="36847" y="14139"/>
                    </a:cubicBezTo>
                    <a:cubicBezTo>
                      <a:pt x="35474" y="13638"/>
                      <a:pt x="36847" y="13044"/>
                      <a:pt x="37177" y="12436"/>
                    </a:cubicBezTo>
                    <a:cubicBezTo>
                      <a:pt x="37216" y="12434"/>
                      <a:pt x="37254" y="12433"/>
                      <a:pt x="37291" y="12433"/>
                    </a:cubicBezTo>
                    <a:close/>
                    <a:moveTo>
                      <a:pt x="30972" y="13585"/>
                    </a:moveTo>
                    <a:lnTo>
                      <a:pt x="30972" y="13585"/>
                    </a:lnTo>
                    <a:cubicBezTo>
                      <a:pt x="31038" y="13759"/>
                      <a:pt x="30995" y="13845"/>
                      <a:pt x="30941" y="13845"/>
                    </a:cubicBezTo>
                    <a:cubicBezTo>
                      <a:pt x="30909" y="13845"/>
                      <a:pt x="30873" y="13815"/>
                      <a:pt x="30853" y="13757"/>
                    </a:cubicBezTo>
                    <a:cubicBezTo>
                      <a:pt x="30642" y="13917"/>
                      <a:pt x="30561" y="14338"/>
                      <a:pt x="30296" y="14338"/>
                    </a:cubicBezTo>
                    <a:cubicBezTo>
                      <a:pt x="30213" y="14338"/>
                      <a:pt x="30111" y="14296"/>
                      <a:pt x="29982" y="14192"/>
                    </a:cubicBezTo>
                    <a:cubicBezTo>
                      <a:pt x="30140" y="13862"/>
                      <a:pt x="30642" y="13757"/>
                      <a:pt x="30972" y="13585"/>
                    </a:cubicBezTo>
                    <a:close/>
                    <a:moveTo>
                      <a:pt x="33824" y="13638"/>
                    </a:moveTo>
                    <a:cubicBezTo>
                      <a:pt x="33824" y="14091"/>
                      <a:pt x="32969" y="14390"/>
                      <a:pt x="32299" y="14390"/>
                    </a:cubicBezTo>
                    <a:cubicBezTo>
                      <a:pt x="31895" y="14390"/>
                      <a:pt x="31558" y="14282"/>
                      <a:pt x="31513" y="14034"/>
                    </a:cubicBezTo>
                    <a:cubicBezTo>
                      <a:pt x="32398" y="13915"/>
                      <a:pt x="32833" y="14087"/>
                      <a:pt x="33824" y="13638"/>
                    </a:cubicBezTo>
                    <a:close/>
                    <a:moveTo>
                      <a:pt x="17412" y="12191"/>
                    </a:moveTo>
                    <a:cubicBezTo>
                      <a:pt x="17599" y="12191"/>
                      <a:pt x="17676" y="12315"/>
                      <a:pt x="17866" y="12315"/>
                    </a:cubicBezTo>
                    <a:cubicBezTo>
                      <a:pt x="17929" y="12315"/>
                      <a:pt x="18004" y="12301"/>
                      <a:pt x="18100" y="12265"/>
                    </a:cubicBezTo>
                    <a:lnTo>
                      <a:pt x="18100" y="12265"/>
                    </a:lnTo>
                    <a:cubicBezTo>
                      <a:pt x="17823" y="12595"/>
                      <a:pt x="18153" y="12714"/>
                      <a:pt x="18206" y="13097"/>
                    </a:cubicBezTo>
                    <a:cubicBezTo>
                      <a:pt x="18356" y="13049"/>
                      <a:pt x="18504" y="13034"/>
                      <a:pt x="18645" y="13034"/>
                    </a:cubicBezTo>
                    <a:cubicBezTo>
                      <a:pt x="18894" y="13034"/>
                      <a:pt x="19123" y="13081"/>
                      <a:pt x="19309" y="13081"/>
                    </a:cubicBezTo>
                    <a:cubicBezTo>
                      <a:pt x="19521" y="13081"/>
                      <a:pt x="19679" y="13021"/>
                      <a:pt x="19751" y="12766"/>
                    </a:cubicBezTo>
                    <a:cubicBezTo>
                      <a:pt x="19921" y="12809"/>
                      <a:pt x="19954" y="13101"/>
                      <a:pt x="20196" y="13101"/>
                    </a:cubicBezTo>
                    <a:cubicBezTo>
                      <a:pt x="20254" y="13101"/>
                      <a:pt x="20324" y="13084"/>
                      <a:pt x="20411" y="13044"/>
                    </a:cubicBezTo>
                    <a:lnTo>
                      <a:pt x="20411" y="13044"/>
                    </a:lnTo>
                    <a:cubicBezTo>
                      <a:pt x="20081" y="13532"/>
                      <a:pt x="20622" y="13374"/>
                      <a:pt x="20675" y="13862"/>
                    </a:cubicBezTo>
                    <a:cubicBezTo>
                      <a:pt x="20387" y="13673"/>
                      <a:pt x="20107" y="13602"/>
                      <a:pt x="19830" y="13602"/>
                    </a:cubicBezTo>
                    <a:cubicBezTo>
                      <a:pt x="19217" y="13602"/>
                      <a:pt x="18610" y="13949"/>
                      <a:pt x="17929" y="14139"/>
                    </a:cubicBezTo>
                    <a:cubicBezTo>
                      <a:pt x="17770" y="13638"/>
                      <a:pt x="18364" y="13757"/>
                      <a:pt x="18589" y="13585"/>
                    </a:cubicBezTo>
                    <a:cubicBezTo>
                      <a:pt x="18550" y="13516"/>
                      <a:pt x="18466" y="13489"/>
                      <a:pt x="18358" y="13489"/>
                    </a:cubicBezTo>
                    <a:cubicBezTo>
                      <a:pt x="18030" y="13489"/>
                      <a:pt x="17477" y="13743"/>
                      <a:pt x="17269" y="13862"/>
                    </a:cubicBezTo>
                    <a:cubicBezTo>
                      <a:pt x="17356" y="14048"/>
                      <a:pt x="17489" y="14153"/>
                      <a:pt x="17660" y="14153"/>
                    </a:cubicBezTo>
                    <a:cubicBezTo>
                      <a:pt x="17695" y="14153"/>
                      <a:pt x="17732" y="14148"/>
                      <a:pt x="17770" y="14139"/>
                    </a:cubicBezTo>
                    <a:lnTo>
                      <a:pt x="17770" y="14139"/>
                    </a:lnTo>
                    <a:cubicBezTo>
                      <a:pt x="17652" y="14469"/>
                      <a:pt x="17163" y="14417"/>
                      <a:pt x="16939" y="14575"/>
                    </a:cubicBezTo>
                    <a:cubicBezTo>
                      <a:pt x="16939" y="14325"/>
                      <a:pt x="16780" y="14295"/>
                      <a:pt x="16582" y="14295"/>
                    </a:cubicBezTo>
                    <a:cubicBezTo>
                      <a:pt x="16519" y="14295"/>
                      <a:pt x="16451" y="14298"/>
                      <a:pt x="16384" y="14298"/>
                    </a:cubicBezTo>
                    <a:cubicBezTo>
                      <a:pt x="17044" y="13915"/>
                      <a:pt x="16833" y="13968"/>
                      <a:pt x="17322" y="13374"/>
                    </a:cubicBezTo>
                    <a:cubicBezTo>
                      <a:pt x="17292" y="13190"/>
                      <a:pt x="17128" y="13190"/>
                      <a:pt x="16968" y="13190"/>
                    </a:cubicBezTo>
                    <a:lnTo>
                      <a:pt x="16968" y="13190"/>
                    </a:lnTo>
                    <a:cubicBezTo>
                      <a:pt x="16840" y="13190"/>
                      <a:pt x="16714" y="13190"/>
                      <a:pt x="16661" y="13097"/>
                    </a:cubicBezTo>
                    <a:cubicBezTo>
                      <a:pt x="16780" y="12714"/>
                      <a:pt x="16556" y="12648"/>
                      <a:pt x="16833" y="12212"/>
                    </a:cubicBezTo>
                    <a:cubicBezTo>
                      <a:pt x="16974" y="12212"/>
                      <a:pt x="17197" y="12505"/>
                      <a:pt x="17279" y="12505"/>
                    </a:cubicBezTo>
                    <a:cubicBezTo>
                      <a:pt x="17320" y="12505"/>
                      <a:pt x="17326" y="12432"/>
                      <a:pt x="17269" y="12212"/>
                    </a:cubicBezTo>
                    <a:cubicBezTo>
                      <a:pt x="17324" y="12197"/>
                      <a:pt x="17371" y="12191"/>
                      <a:pt x="17412" y="12191"/>
                    </a:cubicBezTo>
                    <a:close/>
                    <a:moveTo>
                      <a:pt x="43282" y="13818"/>
                    </a:moveTo>
                    <a:cubicBezTo>
                      <a:pt x="43413" y="13818"/>
                      <a:pt x="43606" y="14068"/>
                      <a:pt x="43880" y="14068"/>
                    </a:cubicBezTo>
                    <a:cubicBezTo>
                      <a:pt x="43935" y="14068"/>
                      <a:pt x="43993" y="14058"/>
                      <a:pt x="44055" y="14034"/>
                    </a:cubicBezTo>
                    <a:lnTo>
                      <a:pt x="44055" y="14034"/>
                    </a:lnTo>
                    <a:cubicBezTo>
                      <a:pt x="44174" y="14298"/>
                      <a:pt x="43949" y="14364"/>
                      <a:pt x="44002" y="14522"/>
                    </a:cubicBezTo>
                    <a:cubicBezTo>
                      <a:pt x="43893" y="14577"/>
                      <a:pt x="43806" y="14599"/>
                      <a:pt x="43733" y="14599"/>
                    </a:cubicBezTo>
                    <a:cubicBezTo>
                      <a:pt x="43435" y="14599"/>
                      <a:pt x="43383" y="14224"/>
                      <a:pt x="43118" y="14139"/>
                    </a:cubicBezTo>
                    <a:cubicBezTo>
                      <a:pt x="43155" y="13896"/>
                      <a:pt x="43209" y="13818"/>
                      <a:pt x="43282" y="13818"/>
                    </a:cubicBezTo>
                    <a:close/>
                    <a:moveTo>
                      <a:pt x="66339" y="13308"/>
                    </a:moveTo>
                    <a:cubicBezTo>
                      <a:pt x="66339" y="13915"/>
                      <a:pt x="66550" y="14245"/>
                      <a:pt x="66722" y="14628"/>
                    </a:cubicBezTo>
                    <a:cubicBezTo>
                      <a:pt x="66583" y="14585"/>
                      <a:pt x="66488" y="14508"/>
                      <a:pt x="66337" y="14508"/>
                    </a:cubicBezTo>
                    <a:cubicBezTo>
                      <a:pt x="66302" y="14508"/>
                      <a:pt x="66263" y="14512"/>
                      <a:pt x="66220" y="14522"/>
                    </a:cubicBezTo>
                    <a:cubicBezTo>
                      <a:pt x="66339" y="13532"/>
                      <a:pt x="65402" y="14192"/>
                      <a:pt x="65402" y="13427"/>
                    </a:cubicBezTo>
                    <a:lnTo>
                      <a:pt x="65402" y="13427"/>
                    </a:lnTo>
                    <a:cubicBezTo>
                      <a:pt x="65601" y="13470"/>
                      <a:pt x="65719" y="13495"/>
                      <a:pt x="65819" y="13495"/>
                    </a:cubicBezTo>
                    <a:cubicBezTo>
                      <a:pt x="65965" y="13495"/>
                      <a:pt x="66073" y="13441"/>
                      <a:pt x="66339" y="13308"/>
                    </a:cubicBezTo>
                    <a:close/>
                    <a:moveTo>
                      <a:pt x="64981" y="13547"/>
                    </a:moveTo>
                    <a:cubicBezTo>
                      <a:pt x="65075" y="13547"/>
                      <a:pt x="65179" y="13560"/>
                      <a:pt x="65296" y="13585"/>
                    </a:cubicBezTo>
                    <a:cubicBezTo>
                      <a:pt x="65177" y="14087"/>
                      <a:pt x="64689" y="13862"/>
                      <a:pt x="65125" y="14469"/>
                    </a:cubicBezTo>
                    <a:cubicBezTo>
                      <a:pt x="64813" y="14499"/>
                      <a:pt x="64627" y="14649"/>
                      <a:pt x="64505" y="14649"/>
                    </a:cubicBezTo>
                    <a:cubicBezTo>
                      <a:pt x="64409" y="14649"/>
                      <a:pt x="64352" y="14558"/>
                      <a:pt x="64306" y="14245"/>
                    </a:cubicBezTo>
                    <a:lnTo>
                      <a:pt x="64306" y="14245"/>
                    </a:lnTo>
                    <a:cubicBezTo>
                      <a:pt x="64331" y="14248"/>
                      <a:pt x="64356" y="14250"/>
                      <a:pt x="64379" y="14250"/>
                    </a:cubicBezTo>
                    <a:cubicBezTo>
                      <a:pt x="64672" y="14250"/>
                      <a:pt x="64867" y="14011"/>
                      <a:pt x="64593" y="14011"/>
                    </a:cubicBezTo>
                    <a:cubicBezTo>
                      <a:pt x="64547" y="14011"/>
                      <a:pt x="64487" y="14018"/>
                      <a:pt x="64412" y="14034"/>
                    </a:cubicBezTo>
                    <a:cubicBezTo>
                      <a:pt x="64493" y="13690"/>
                      <a:pt x="64675" y="13547"/>
                      <a:pt x="64981" y="13547"/>
                    </a:cubicBezTo>
                    <a:close/>
                    <a:moveTo>
                      <a:pt x="16029" y="13831"/>
                    </a:moveTo>
                    <a:cubicBezTo>
                      <a:pt x="16178" y="13831"/>
                      <a:pt x="16321" y="14402"/>
                      <a:pt x="16120" y="14522"/>
                    </a:cubicBezTo>
                    <a:cubicBezTo>
                      <a:pt x="15948" y="14449"/>
                      <a:pt x="15807" y="14422"/>
                      <a:pt x="15685" y="14422"/>
                    </a:cubicBezTo>
                    <a:cubicBezTo>
                      <a:pt x="15328" y="14422"/>
                      <a:pt x="15148" y="14659"/>
                      <a:pt x="14894" y="14659"/>
                    </a:cubicBezTo>
                    <a:cubicBezTo>
                      <a:pt x="14844" y="14659"/>
                      <a:pt x="14792" y="14650"/>
                      <a:pt x="14734" y="14628"/>
                    </a:cubicBezTo>
                    <a:cubicBezTo>
                      <a:pt x="14576" y="14087"/>
                      <a:pt x="16331" y="14364"/>
                      <a:pt x="15896" y="14034"/>
                    </a:cubicBezTo>
                    <a:cubicBezTo>
                      <a:pt x="15934" y="13888"/>
                      <a:pt x="15982" y="13831"/>
                      <a:pt x="16029" y="13831"/>
                    </a:cubicBezTo>
                    <a:close/>
                    <a:moveTo>
                      <a:pt x="59040" y="14277"/>
                    </a:moveTo>
                    <a:cubicBezTo>
                      <a:pt x="59194" y="14277"/>
                      <a:pt x="59347" y="14321"/>
                      <a:pt x="59461" y="14417"/>
                    </a:cubicBezTo>
                    <a:cubicBezTo>
                      <a:pt x="59340" y="14613"/>
                      <a:pt x="59032" y="14803"/>
                      <a:pt x="58746" y="14803"/>
                    </a:cubicBezTo>
                    <a:cubicBezTo>
                      <a:pt x="58629" y="14803"/>
                      <a:pt x="58514" y="14771"/>
                      <a:pt x="58418" y="14694"/>
                    </a:cubicBezTo>
                    <a:cubicBezTo>
                      <a:pt x="58453" y="14435"/>
                      <a:pt x="58748" y="14277"/>
                      <a:pt x="59040" y="14277"/>
                    </a:cubicBezTo>
                    <a:close/>
                    <a:moveTo>
                      <a:pt x="37193" y="14269"/>
                    </a:moveTo>
                    <a:cubicBezTo>
                      <a:pt x="37331" y="14269"/>
                      <a:pt x="37475" y="14319"/>
                      <a:pt x="37573" y="14417"/>
                    </a:cubicBezTo>
                    <a:cubicBezTo>
                      <a:pt x="37644" y="14747"/>
                      <a:pt x="37389" y="14909"/>
                      <a:pt x="37147" y="14909"/>
                    </a:cubicBezTo>
                    <a:cubicBezTo>
                      <a:pt x="37032" y="14909"/>
                      <a:pt x="36919" y="14872"/>
                      <a:pt x="36847" y="14800"/>
                    </a:cubicBezTo>
                    <a:cubicBezTo>
                      <a:pt x="36710" y="14440"/>
                      <a:pt x="36939" y="14269"/>
                      <a:pt x="37193" y="14269"/>
                    </a:cubicBezTo>
                    <a:close/>
                    <a:moveTo>
                      <a:pt x="35751" y="13255"/>
                    </a:moveTo>
                    <a:cubicBezTo>
                      <a:pt x="35923" y="13862"/>
                      <a:pt x="36517" y="13809"/>
                      <a:pt x="36636" y="14522"/>
                    </a:cubicBezTo>
                    <a:cubicBezTo>
                      <a:pt x="36305" y="14364"/>
                      <a:pt x="36187" y="13862"/>
                      <a:pt x="35857" y="13757"/>
                    </a:cubicBezTo>
                    <a:lnTo>
                      <a:pt x="35857" y="13757"/>
                    </a:lnTo>
                    <a:cubicBezTo>
                      <a:pt x="35593" y="13809"/>
                      <a:pt x="35804" y="14905"/>
                      <a:pt x="36081" y="14905"/>
                    </a:cubicBezTo>
                    <a:cubicBezTo>
                      <a:pt x="35982" y="14947"/>
                      <a:pt x="35900" y="14963"/>
                      <a:pt x="35828" y="14963"/>
                    </a:cubicBezTo>
                    <a:cubicBezTo>
                      <a:pt x="35503" y="14963"/>
                      <a:pt x="35403" y="14614"/>
                      <a:pt x="35070" y="14614"/>
                    </a:cubicBezTo>
                    <a:cubicBezTo>
                      <a:pt x="34984" y="14614"/>
                      <a:pt x="34884" y="14637"/>
                      <a:pt x="34761" y="14694"/>
                    </a:cubicBezTo>
                    <a:cubicBezTo>
                      <a:pt x="34378" y="14522"/>
                      <a:pt x="34985" y="14192"/>
                      <a:pt x="34484" y="14034"/>
                    </a:cubicBezTo>
                    <a:cubicBezTo>
                      <a:pt x="34513" y="13910"/>
                      <a:pt x="34558" y="13863"/>
                      <a:pt x="34613" y="13863"/>
                    </a:cubicBezTo>
                    <a:cubicBezTo>
                      <a:pt x="34781" y="13863"/>
                      <a:pt x="35037" y="14298"/>
                      <a:pt x="35197" y="14298"/>
                    </a:cubicBezTo>
                    <a:cubicBezTo>
                      <a:pt x="35315" y="14245"/>
                      <a:pt x="35421" y="14139"/>
                      <a:pt x="35421" y="13968"/>
                    </a:cubicBezTo>
                    <a:cubicBezTo>
                      <a:pt x="35421" y="13840"/>
                      <a:pt x="35350" y="13806"/>
                      <a:pt x="35253" y="13806"/>
                    </a:cubicBezTo>
                    <a:cubicBezTo>
                      <a:pt x="35147" y="13806"/>
                      <a:pt x="35011" y="13845"/>
                      <a:pt x="34900" y="13845"/>
                    </a:cubicBezTo>
                    <a:cubicBezTo>
                      <a:pt x="34765" y="13845"/>
                      <a:pt x="34667" y="13788"/>
                      <a:pt x="34708" y="13532"/>
                    </a:cubicBezTo>
                    <a:cubicBezTo>
                      <a:pt x="34683" y="13529"/>
                      <a:pt x="34660" y="13527"/>
                      <a:pt x="34639" y="13527"/>
                    </a:cubicBezTo>
                    <a:cubicBezTo>
                      <a:pt x="34376" y="13527"/>
                      <a:pt x="34392" y="13775"/>
                      <a:pt x="34133" y="13775"/>
                    </a:cubicBezTo>
                    <a:cubicBezTo>
                      <a:pt x="34094" y="13775"/>
                      <a:pt x="34048" y="13769"/>
                      <a:pt x="33995" y="13757"/>
                    </a:cubicBezTo>
                    <a:cubicBezTo>
                      <a:pt x="33967" y="13372"/>
                      <a:pt x="34338" y="13322"/>
                      <a:pt x="34763" y="13322"/>
                    </a:cubicBezTo>
                    <a:cubicBezTo>
                      <a:pt x="34913" y="13322"/>
                      <a:pt x="35070" y="13328"/>
                      <a:pt x="35218" y="13328"/>
                    </a:cubicBezTo>
                    <a:cubicBezTo>
                      <a:pt x="35427" y="13328"/>
                      <a:pt x="35619" y="13315"/>
                      <a:pt x="35751" y="13255"/>
                    </a:cubicBezTo>
                    <a:close/>
                    <a:moveTo>
                      <a:pt x="46207" y="13809"/>
                    </a:moveTo>
                    <a:cubicBezTo>
                      <a:pt x="46418" y="14245"/>
                      <a:pt x="45982" y="14192"/>
                      <a:pt x="46035" y="14522"/>
                    </a:cubicBezTo>
                    <a:cubicBezTo>
                      <a:pt x="46092" y="14534"/>
                      <a:pt x="46141" y="14539"/>
                      <a:pt x="46183" y="14539"/>
                    </a:cubicBezTo>
                    <a:cubicBezTo>
                      <a:pt x="46412" y="14539"/>
                      <a:pt x="46476" y="14396"/>
                      <a:pt x="46696" y="14396"/>
                    </a:cubicBezTo>
                    <a:cubicBezTo>
                      <a:pt x="46799" y="14396"/>
                      <a:pt x="46937" y="14428"/>
                      <a:pt x="47144" y="14522"/>
                    </a:cubicBezTo>
                    <a:cubicBezTo>
                      <a:pt x="46642" y="15024"/>
                      <a:pt x="46365" y="14852"/>
                      <a:pt x="45494" y="15077"/>
                    </a:cubicBezTo>
                    <a:cubicBezTo>
                      <a:pt x="45098" y="14364"/>
                      <a:pt x="45877" y="14522"/>
                      <a:pt x="45599" y="13862"/>
                    </a:cubicBezTo>
                    <a:lnTo>
                      <a:pt x="46207" y="13809"/>
                    </a:lnTo>
                    <a:close/>
                    <a:moveTo>
                      <a:pt x="56502" y="14406"/>
                    </a:moveTo>
                    <a:cubicBezTo>
                      <a:pt x="56613" y="14406"/>
                      <a:pt x="56728" y="14444"/>
                      <a:pt x="56821" y="14522"/>
                    </a:cubicBezTo>
                    <a:cubicBezTo>
                      <a:pt x="56979" y="15024"/>
                      <a:pt x="56385" y="14905"/>
                      <a:pt x="56161" y="15130"/>
                    </a:cubicBezTo>
                    <a:cubicBezTo>
                      <a:pt x="55962" y="14655"/>
                      <a:pt x="56219" y="14406"/>
                      <a:pt x="56502" y="14406"/>
                    </a:cubicBezTo>
                    <a:close/>
                    <a:moveTo>
                      <a:pt x="27830" y="14245"/>
                    </a:moveTo>
                    <a:cubicBezTo>
                      <a:pt x="28002" y="14694"/>
                      <a:pt x="28490" y="14694"/>
                      <a:pt x="28596" y="15182"/>
                    </a:cubicBezTo>
                    <a:cubicBezTo>
                      <a:pt x="28359" y="14946"/>
                      <a:pt x="28208" y="14835"/>
                      <a:pt x="27984" y="14835"/>
                    </a:cubicBezTo>
                    <a:cubicBezTo>
                      <a:pt x="27845" y="14835"/>
                      <a:pt x="27679" y="14877"/>
                      <a:pt x="27447" y="14958"/>
                    </a:cubicBezTo>
                    <a:cubicBezTo>
                      <a:pt x="27223" y="14469"/>
                      <a:pt x="27936" y="14694"/>
                      <a:pt x="27830" y="14245"/>
                    </a:cubicBezTo>
                    <a:close/>
                    <a:moveTo>
                      <a:pt x="23379" y="12681"/>
                    </a:moveTo>
                    <a:cubicBezTo>
                      <a:pt x="23534" y="12681"/>
                      <a:pt x="23686" y="12765"/>
                      <a:pt x="23817" y="12978"/>
                    </a:cubicBezTo>
                    <a:cubicBezTo>
                      <a:pt x="23712" y="12956"/>
                      <a:pt x="23629" y="12946"/>
                      <a:pt x="23560" y="12946"/>
                    </a:cubicBezTo>
                    <a:cubicBezTo>
                      <a:pt x="23298" y="12946"/>
                      <a:pt x="23235" y="13088"/>
                      <a:pt x="22932" y="13255"/>
                    </a:cubicBezTo>
                    <a:cubicBezTo>
                      <a:pt x="22955" y="13351"/>
                      <a:pt x="22989" y="13387"/>
                      <a:pt x="23022" y="13387"/>
                    </a:cubicBezTo>
                    <a:cubicBezTo>
                      <a:pt x="23065" y="13387"/>
                      <a:pt x="23104" y="13323"/>
                      <a:pt x="23104" y="13255"/>
                    </a:cubicBezTo>
                    <a:cubicBezTo>
                      <a:pt x="23381" y="13479"/>
                      <a:pt x="23434" y="14034"/>
                      <a:pt x="23764" y="14192"/>
                    </a:cubicBezTo>
                    <a:cubicBezTo>
                      <a:pt x="23861" y="14047"/>
                      <a:pt x="23592" y="13803"/>
                      <a:pt x="24133" y="13803"/>
                    </a:cubicBezTo>
                    <a:cubicBezTo>
                      <a:pt x="24183" y="13803"/>
                      <a:pt x="24240" y="13805"/>
                      <a:pt x="24305" y="13809"/>
                    </a:cubicBezTo>
                    <a:cubicBezTo>
                      <a:pt x="23729" y="14257"/>
                      <a:pt x="23653" y="15205"/>
                      <a:pt x="23012" y="15205"/>
                    </a:cubicBezTo>
                    <a:cubicBezTo>
                      <a:pt x="22859" y="15205"/>
                      <a:pt x="22675" y="15151"/>
                      <a:pt x="22444" y="15024"/>
                    </a:cubicBezTo>
                    <a:lnTo>
                      <a:pt x="22444" y="15024"/>
                    </a:lnTo>
                    <a:cubicBezTo>
                      <a:pt x="22488" y="15028"/>
                      <a:pt x="22529" y="15030"/>
                      <a:pt x="22568" y="15030"/>
                    </a:cubicBezTo>
                    <a:cubicBezTo>
                      <a:pt x="23060" y="15030"/>
                      <a:pt x="23119" y="14734"/>
                      <a:pt x="23315" y="14575"/>
                    </a:cubicBezTo>
                    <a:cubicBezTo>
                      <a:pt x="23278" y="14462"/>
                      <a:pt x="23188" y="14425"/>
                      <a:pt x="23071" y="14425"/>
                    </a:cubicBezTo>
                    <a:cubicBezTo>
                      <a:pt x="22853" y="14425"/>
                      <a:pt x="22542" y="14553"/>
                      <a:pt x="22310" y="14553"/>
                    </a:cubicBezTo>
                    <a:cubicBezTo>
                      <a:pt x="22128" y="14553"/>
                      <a:pt x="21995" y="14474"/>
                      <a:pt x="21995" y="14192"/>
                    </a:cubicBezTo>
                    <a:lnTo>
                      <a:pt x="21995" y="14192"/>
                    </a:lnTo>
                    <a:cubicBezTo>
                      <a:pt x="22107" y="14231"/>
                      <a:pt x="22211" y="14249"/>
                      <a:pt x="22305" y="14249"/>
                    </a:cubicBezTo>
                    <a:cubicBezTo>
                      <a:pt x="22628" y="14249"/>
                      <a:pt x="22827" y="14027"/>
                      <a:pt x="22827" y="13638"/>
                    </a:cubicBezTo>
                    <a:cubicBezTo>
                      <a:pt x="22796" y="13560"/>
                      <a:pt x="22768" y="13534"/>
                      <a:pt x="22738" y="13534"/>
                    </a:cubicBezTo>
                    <a:cubicBezTo>
                      <a:pt x="22675" y="13534"/>
                      <a:pt x="22600" y="13647"/>
                      <a:pt x="22461" y="13647"/>
                    </a:cubicBezTo>
                    <a:cubicBezTo>
                      <a:pt x="22439" y="13647"/>
                      <a:pt x="22416" y="13644"/>
                      <a:pt x="22391" y="13638"/>
                    </a:cubicBezTo>
                    <a:cubicBezTo>
                      <a:pt x="22469" y="13355"/>
                      <a:pt x="22937" y="12681"/>
                      <a:pt x="23379" y="12681"/>
                    </a:cubicBezTo>
                    <a:close/>
                    <a:moveTo>
                      <a:pt x="44438" y="14522"/>
                    </a:moveTo>
                    <a:lnTo>
                      <a:pt x="44438" y="14522"/>
                    </a:lnTo>
                    <a:cubicBezTo>
                      <a:pt x="44595" y="14571"/>
                      <a:pt x="44652" y="14806"/>
                      <a:pt x="44913" y="14806"/>
                    </a:cubicBezTo>
                    <a:cubicBezTo>
                      <a:pt x="44937" y="14806"/>
                      <a:pt x="44964" y="14804"/>
                      <a:pt x="44992" y="14800"/>
                    </a:cubicBezTo>
                    <a:lnTo>
                      <a:pt x="44992" y="14800"/>
                    </a:lnTo>
                    <a:cubicBezTo>
                      <a:pt x="44992" y="15182"/>
                      <a:pt x="44108" y="14852"/>
                      <a:pt x="44279" y="15354"/>
                    </a:cubicBezTo>
                    <a:cubicBezTo>
                      <a:pt x="43672" y="15077"/>
                      <a:pt x="44504" y="14800"/>
                      <a:pt x="44438" y="14522"/>
                    </a:cubicBezTo>
                    <a:close/>
                    <a:moveTo>
                      <a:pt x="41761" y="14919"/>
                    </a:moveTo>
                    <a:cubicBezTo>
                      <a:pt x="41961" y="14919"/>
                      <a:pt x="42051" y="15095"/>
                      <a:pt x="42240" y="15095"/>
                    </a:cubicBezTo>
                    <a:cubicBezTo>
                      <a:pt x="42274" y="15095"/>
                      <a:pt x="42311" y="15090"/>
                      <a:pt x="42352" y="15077"/>
                    </a:cubicBezTo>
                    <a:lnTo>
                      <a:pt x="42352" y="15077"/>
                    </a:lnTo>
                    <a:cubicBezTo>
                      <a:pt x="42352" y="15460"/>
                      <a:pt x="41533" y="15182"/>
                      <a:pt x="41467" y="15512"/>
                    </a:cubicBezTo>
                    <a:cubicBezTo>
                      <a:pt x="40926" y="15354"/>
                      <a:pt x="41916" y="15407"/>
                      <a:pt x="41586" y="14958"/>
                    </a:cubicBezTo>
                    <a:cubicBezTo>
                      <a:pt x="41653" y="14930"/>
                      <a:pt x="41710" y="14919"/>
                      <a:pt x="41761" y="14919"/>
                    </a:cubicBezTo>
                    <a:close/>
                    <a:moveTo>
                      <a:pt x="26725" y="15012"/>
                    </a:moveTo>
                    <a:cubicBezTo>
                      <a:pt x="26761" y="15012"/>
                      <a:pt x="26799" y="15016"/>
                      <a:pt x="26840" y="15024"/>
                    </a:cubicBezTo>
                    <a:cubicBezTo>
                      <a:pt x="27117" y="15565"/>
                      <a:pt x="26404" y="15235"/>
                      <a:pt x="26681" y="15737"/>
                    </a:cubicBezTo>
                    <a:cubicBezTo>
                      <a:pt x="26164" y="15737"/>
                      <a:pt x="26221" y="15012"/>
                      <a:pt x="26725" y="15012"/>
                    </a:cubicBezTo>
                    <a:close/>
                    <a:moveTo>
                      <a:pt x="39381" y="15235"/>
                    </a:moveTo>
                    <a:lnTo>
                      <a:pt x="39381" y="15235"/>
                    </a:lnTo>
                    <a:cubicBezTo>
                      <a:pt x="39487" y="15948"/>
                      <a:pt x="38616" y="15895"/>
                      <a:pt x="38008" y="16067"/>
                    </a:cubicBezTo>
                    <a:cubicBezTo>
                      <a:pt x="38167" y="15512"/>
                      <a:pt x="38827" y="15407"/>
                      <a:pt x="39381" y="15235"/>
                    </a:cubicBezTo>
                    <a:close/>
                    <a:moveTo>
                      <a:pt x="47527" y="15182"/>
                    </a:moveTo>
                    <a:lnTo>
                      <a:pt x="47527" y="15182"/>
                    </a:lnTo>
                    <a:cubicBezTo>
                      <a:pt x="47302" y="15684"/>
                      <a:pt x="47197" y="15565"/>
                      <a:pt x="47250" y="16067"/>
                    </a:cubicBezTo>
                    <a:cubicBezTo>
                      <a:pt x="47000" y="15977"/>
                      <a:pt x="46841" y="15766"/>
                      <a:pt x="46567" y="15766"/>
                    </a:cubicBezTo>
                    <a:cubicBezTo>
                      <a:pt x="46478" y="15766"/>
                      <a:pt x="46378" y="15788"/>
                      <a:pt x="46260" y="15842"/>
                    </a:cubicBezTo>
                    <a:cubicBezTo>
                      <a:pt x="46076" y="15571"/>
                      <a:pt x="46333" y="15414"/>
                      <a:pt x="46571" y="15414"/>
                    </a:cubicBezTo>
                    <a:cubicBezTo>
                      <a:pt x="46760" y="15414"/>
                      <a:pt x="46937" y="15514"/>
                      <a:pt x="46867" y="15737"/>
                    </a:cubicBezTo>
                    <a:cubicBezTo>
                      <a:pt x="47025" y="15737"/>
                      <a:pt x="46920" y="15460"/>
                      <a:pt x="46920" y="15235"/>
                    </a:cubicBezTo>
                    <a:lnTo>
                      <a:pt x="47527" y="15182"/>
                    </a:lnTo>
                    <a:close/>
                    <a:moveTo>
                      <a:pt x="73811" y="15077"/>
                    </a:moveTo>
                    <a:cubicBezTo>
                      <a:pt x="73930" y="15512"/>
                      <a:pt x="73600" y="15407"/>
                      <a:pt x="73930" y="15737"/>
                    </a:cubicBezTo>
                    <a:cubicBezTo>
                      <a:pt x="74366" y="15737"/>
                      <a:pt x="74313" y="15288"/>
                      <a:pt x="74801" y="15288"/>
                    </a:cubicBezTo>
                    <a:cubicBezTo>
                      <a:pt x="75079" y="15948"/>
                      <a:pt x="73930" y="15460"/>
                      <a:pt x="74141" y="16067"/>
                    </a:cubicBezTo>
                    <a:cubicBezTo>
                      <a:pt x="74012" y="15862"/>
                      <a:pt x="73895" y="15789"/>
                      <a:pt x="73779" y="15789"/>
                    </a:cubicBezTo>
                    <a:cubicBezTo>
                      <a:pt x="73553" y="15789"/>
                      <a:pt x="73334" y="16068"/>
                      <a:pt x="73046" y="16172"/>
                    </a:cubicBezTo>
                    <a:cubicBezTo>
                      <a:pt x="73046" y="16014"/>
                      <a:pt x="72887" y="16067"/>
                      <a:pt x="72716" y="16014"/>
                    </a:cubicBezTo>
                    <a:cubicBezTo>
                      <a:pt x="72610" y="15288"/>
                      <a:pt x="73547" y="15407"/>
                      <a:pt x="73811" y="15077"/>
                    </a:cubicBezTo>
                    <a:close/>
                    <a:moveTo>
                      <a:pt x="59499" y="14904"/>
                    </a:moveTo>
                    <a:cubicBezTo>
                      <a:pt x="59801" y="14904"/>
                      <a:pt x="59949" y="15145"/>
                      <a:pt x="60259" y="15145"/>
                    </a:cubicBezTo>
                    <a:cubicBezTo>
                      <a:pt x="60302" y="15145"/>
                      <a:pt x="60348" y="15140"/>
                      <a:pt x="60398" y="15130"/>
                    </a:cubicBezTo>
                    <a:lnTo>
                      <a:pt x="60398" y="15130"/>
                    </a:lnTo>
                    <a:cubicBezTo>
                      <a:pt x="60280" y="15842"/>
                      <a:pt x="60781" y="15618"/>
                      <a:pt x="60834" y="16120"/>
                    </a:cubicBezTo>
                    <a:cubicBezTo>
                      <a:pt x="60744" y="16253"/>
                      <a:pt x="60678" y="16301"/>
                      <a:pt x="60622" y="16301"/>
                    </a:cubicBezTo>
                    <a:cubicBezTo>
                      <a:pt x="60481" y="16301"/>
                      <a:pt x="60397" y="16009"/>
                      <a:pt x="60129" y="16009"/>
                    </a:cubicBezTo>
                    <a:cubicBezTo>
                      <a:pt x="60110" y="16009"/>
                      <a:pt x="60090" y="16011"/>
                      <a:pt x="60068" y="16014"/>
                    </a:cubicBezTo>
                    <a:cubicBezTo>
                      <a:pt x="60504" y="15024"/>
                      <a:pt x="59290" y="15737"/>
                      <a:pt x="59237" y="14958"/>
                    </a:cubicBezTo>
                    <a:cubicBezTo>
                      <a:pt x="59337" y="14920"/>
                      <a:pt x="59423" y="14904"/>
                      <a:pt x="59499" y="14904"/>
                    </a:cubicBezTo>
                    <a:close/>
                    <a:moveTo>
                      <a:pt x="71506" y="14905"/>
                    </a:moveTo>
                    <a:cubicBezTo>
                      <a:pt x="71801" y="14905"/>
                      <a:pt x="71812" y="15293"/>
                      <a:pt x="72076" y="15293"/>
                    </a:cubicBezTo>
                    <a:cubicBezTo>
                      <a:pt x="72131" y="15293"/>
                      <a:pt x="72198" y="15276"/>
                      <a:pt x="72280" y="15235"/>
                    </a:cubicBezTo>
                    <a:lnTo>
                      <a:pt x="72386" y="15895"/>
                    </a:lnTo>
                    <a:cubicBezTo>
                      <a:pt x="72338" y="15795"/>
                      <a:pt x="72227" y="15756"/>
                      <a:pt x="72113" y="15756"/>
                    </a:cubicBezTo>
                    <a:cubicBezTo>
                      <a:pt x="71850" y="15756"/>
                      <a:pt x="71564" y="15963"/>
                      <a:pt x="71950" y="16120"/>
                    </a:cubicBezTo>
                    <a:cubicBezTo>
                      <a:pt x="72003" y="16285"/>
                      <a:pt x="71877" y="16311"/>
                      <a:pt x="71712" y="16311"/>
                    </a:cubicBezTo>
                    <a:cubicBezTo>
                      <a:pt x="71635" y="16311"/>
                      <a:pt x="71548" y="16305"/>
                      <a:pt x="71467" y="16305"/>
                    </a:cubicBezTo>
                    <a:cubicBezTo>
                      <a:pt x="71377" y="16305"/>
                      <a:pt x="71293" y="16313"/>
                      <a:pt x="71237" y="16344"/>
                    </a:cubicBezTo>
                    <a:cubicBezTo>
                      <a:pt x="71501" y="15737"/>
                      <a:pt x="71673" y="15842"/>
                      <a:pt x="70788" y="15737"/>
                    </a:cubicBezTo>
                    <a:cubicBezTo>
                      <a:pt x="70630" y="15182"/>
                      <a:pt x="71567" y="15565"/>
                      <a:pt x="71290" y="14958"/>
                    </a:cubicBezTo>
                    <a:cubicBezTo>
                      <a:pt x="71376" y="14920"/>
                      <a:pt x="71447" y="14905"/>
                      <a:pt x="71506" y="14905"/>
                    </a:cubicBezTo>
                    <a:close/>
                    <a:moveTo>
                      <a:pt x="25797" y="14469"/>
                    </a:moveTo>
                    <a:lnTo>
                      <a:pt x="25797" y="14469"/>
                    </a:lnTo>
                    <a:cubicBezTo>
                      <a:pt x="26074" y="14522"/>
                      <a:pt x="25744" y="14800"/>
                      <a:pt x="26021" y="14800"/>
                    </a:cubicBezTo>
                    <a:cubicBezTo>
                      <a:pt x="25903" y="15024"/>
                      <a:pt x="25520" y="15077"/>
                      <a:pt x="25520" y="15354"/>
                    </a:cubicBezTo>
                    <a:cubicBezTo>
                      <a:pt x="25546" y="15460"/>
                      <a:pt x="25642" y="15486"/>
                      <a:pt x="25759" y="15486"/>
                    </a:cubicBezTo>
                    <a:cubicBezTo>
                      <a:pt x="25876" y="15486"/>
                      <a:pt x="26015" y="15460"/>
                      <a:pt x="26127" y="15460"/>
                    </a:cubicBezTo>
                    <a:cubicBezTo>
                      <a:pt x="26074" y="15618"/>
                      <a:pt x="26021" y="15790"/>
                      <a:pt x="26180" y="15790"/>
                    </a:cubicBezTo>
                    <a:cubicBezTo>
                      <a:pt x="26068" y="15939"/>
                      <a:pt x="25964" y="15999"/>
                      <a:pt x="25865" y="15999"/>
                    </a:cubicBezTo>
                    <a:cubicBezTo>
                      <a:pt x="25478" y="15999"/>
                      <a:pt x="25168" y="15084"/>
                      <a:pt x="24757" y="15084"/>
                    </a:cubicBezTo>
                    <a:cubicBezTo>
                      <a:pt x="24653" y="15084"/>
                      <a:pt x="24543" y="15142"/>
                      <a:pt x="24424" y="15288"/>
                    </a:cubicBezTo>
                    <a:cubicBezTo>
                      <a:pt x="24477" y="15618"/>
                      <a:pt x="24860" y="15565"/>
                      <a:pt x="25084" y="15737"/>
                    </a:cubicBezTo>
                    <a:cubicBezTo>
                      <a:pt x="24767" y="15838"/>
                      <a:pt x="25060" y="16453"/>
                      <a:pt x="24637" y="16453"/>
                    </a:cubicBezTo>
                    <a:cubicBezTo>
                      <a:pt x="24620" y="16453"/>
                      <a:pt x="24602" y="16452"/>
                      <a:pt x="24582" y="16450"/>
                    </a:cubicBezTo>
                    <a:cubicBezTo>
                      <a:pt x="24860" y="16014"/>
                      <a:pt x="24371" y="15407"/>
                      <a:pt x="24041" y="15182"/>
                    </a:cubicBezTo>
                    <a:cubicBezTo>
                      <a:pt x="24117" y="14770"/>
                      <a:pt x="24336" y="14667"/>
                      <a:pt x="24596" y="14667"/>
                    </a:cubicBezTo>
                    <a:cubicBezTo>
                      <a:pt x="24853" y="14667"/>
                      <a:pt x="25150" y="14768"/>
                      <a:pt x="25388" y="14768"/>
                    </a:cubicBezTo>
                    <a:cubicBezTo>
                      <a:pt x="25580" y="14768"/>
                      <a:pt x="25733" y="14703"/>
                      <a:pt x="25797" y="14469"/>
                    </a:cubicBezTo>
                    <a:close/>
                    <a:moveTo>
                      <a:pt x="59078" y="15790"/>
                    </a:moveTo>
                    <a:lnTo>
                      <a:pt x="59184" y="16278"/>
                    </a:lnTo>
                    <a:cubicBezTo>
                      <a:pt x="58524" y="16503"/>
                      <a:pt x="58524" y="16344"/>
                      <a:pt x="57969" y="16608"/>
                    </a:cubicBezTo>
                    <a:cubicBezTo>
                      <a:pt x="58035" y="16450"/>
                      <a:pt x="58088" y="16278"/>
                      <a:pt x="58035" y="16067"/>
                    </a:cubicBezTo>
                    <a:cubicBezTo>
                      <a:pt x="58448" y="16067"/>
                      <a:pt x="58546" y="16230"/>
                      <a:pt x="58600" y="16230"/>
                    </a:cubicBezTo>
                    <a:cubicBezTo>
                      <a:pt x="58639" y="16230"/>
                      <a:pt x="58654" y="16143"/>
                      <a:pt x="58748" y="15842"/>
                    </a:cubicBezTo>
                    <a:lnTo>
                      <a:pt x="59078" y="15790"/>
                    </a:lnTo>
                    <a:close/>
                    <a:moveTo>
                      <a:pt x="35038" y="15182"/>
                    </a:moveTo>
                    <a:cubicBezTo>
                      <a:pt x="35038" y="15460"/>
                      <a:pt x="35197" y="15460"/>
                      <a:pt x="35263" y="15684"/>
                    </a:cubicBezTo>
                    <a:cubicBezTo>
                      <a:pt x="35484" y="15493"/>
                      <a:pt x="35815" y="15303"/>
                      <a:pt x="36119" y="15303"/>
                    </a:cubicBezTo>
                    <a:cubicBezTo>
                      <a:pt x="36341" y="15303"/>
                      <a:pt x="36549" y="15405"/>
                      <a:pt x="36688" y="15684"/>
                    </a:cubicBezTo>
                    <a:cubicBezTo>
                      <a:pt x="36647" y="15700"/>
                      <a:pt x="36580" y="15705"/>
                      <a:pt x="36497" y="15705"/>
                    </a:cubicBezTo>
                    <a:cubicBezTo>
                      <a:pt x="36363" y="15705"/>
                      <a:pt x="36188" y="15692"/>
                      <a:pt x="36014" y="15692"/>
                    </a:cubicBezTo>
                    <a:cubicBezTo>
                      <a:pt x="35573" y="15692"/>
                      <a:pt x="35135" y="15773"/>
                      <a:pt x="35368" y="16344"/>
                    </a:cubicBezTo>
                    <a:cubicBezTo>
                      <a:pt x="35245" y="16538"/>
                      <a:pt x="35105" y="16610"/>
                      <a:pt x="34959" y="16610"/>
                    </a:cubicBezTo>
                    <a:cubicBezTo>
                      <a:pt x="34553" y="16610"/>
                      <a:pt x="34098" y="16053"/>
                      <a:pt x="33801" y="16053"/>
                    </a:cubicBezTo>
                    <a:cubicBezTo>
                      <a:pt x="33727" y="16053"/>
                      <a:pt x="33663" y="16087"/>
                      <a:pt x="33612" y="16172"/>
                    </a:cubicBezTo>
                    <a:cubicBezTo>
                      <a:pt x="33600" y="16175"/>
                      <a:pt x="33588" y="16175"/>
                      <a:pt x="33577" y="16175"/>
                    </a:cubicBezTo>
                    <a:cubicBezTo>
                      <a:pt x="33294" y="16175"/>
                      <a:pt x="33437" y="15557"/>
                      <a:pt x="33335" y="15354"/>
                    </a:cubicBezTo>
                    <a:lnTo>
                      <a:pt x="34378" y="15235"/>
                    </a:lnTo>
                    <a:lnTo>
                      <a:pt x="34378" y="15235"/>
                    </a:lnTo>
                    <a:cubicBezTo>
                      <a:pt x="34361" y="15571"/>
                      <a:pt x="34366" y="15685"/>
                      <a:pt x="34399" y="15685"/>
                    </a:cubicBezTo>
                    <a:cubicBezTo>
                      <a:pt x="34469" y="15685"/>
                      <a:pt x="34662" y="15182"/>
                      <a:pt x="35038" y="15182"/>
                    </a:cubicBezTo>
                    <a:close/>
                    <a:moveTo>
                      <a:pt x="42667" y="15967"/>
                    </a:moveTo>
                    <a:cubicBezTo>
                      <a:pt x="42820" y="15967"/>
                      <a:pt x="42971" y="15981"/>
                      <a:pt x="43118" y="16014"/>
                    </a:cubicBezTo>
                    <a:cubicBezTo>
                      <a:pt x="43176" y="16256"/>
                      <a:pt x="43144" y="16326"/>
                      <a:pt x="43060" y="16326"/>
                    </a:cubicBezTo>
                    <a:cubicBezTo>
                      <a:pt x="42944" y="16326"/>
                      <a:pt x="42728" y="16192"/>
                      <a:pt x="42510" y="16192"/>
                    </a:cubicBezTo>
                    <a:cubicBezTo>
                      <a:pt x="42420" y="16192"/>
                      <a:pt x="42330" y="16215"/>
                      <a:pt x="42246" y="16278"/>
                    </a:cubicBezTo>
                    <a:cubicBezTo>
                      <a:pt x="42279" y="16384"/>
                      <a:pt x="42398" y="16405"/>
                      <a:pt x="42521" y="16405"/>
                    </a:cubicBezTo>
                    <a:cubicBezTo>
                      <a:pt x="42597" y="16405"/>
                      <a:pt x="42674" y="16397"/>
                      <a:pt x="42735" y="16397"/>
                    </a:cubicBezTo>
                    <a:cubicBezTo>
                      <a:pt x="42717" y="16544"/>
                      <a:pt x="42630" y="16598"/>
                      <a:pt x="42520" y="16598"/>
                    </a:cubicBezTo>
                    <a:cubicBezTo>
                      <a:pt x="42305" y="16598"/>
                      <a:pt x="42004" y="16392"/>
                      <a:pt x="41969" y="16278"/>
                    </a:cubicBezTo>
                    <a:lnTo>
                      <a:pt x="41969" y="16278"/>
                    </a:lnTo>
                    <a:cubicBezTo>
                      <a:pt x="41745" y="16397"/>
                      <a:pt x="42022" y="16503"/>
                      <a:pt x="42022" y="16780"/>
                    </a:cubicBezTo>
                    <a:lnTo>
                      <a:pt x="40807" y="16938"/>
                    </a:lnTo>
                    <a:cubicBezTo>
                      <a:pt x="40649" y="16727"/>
                      <a:pt x="40543" y="16503"/>
                      <a:pt x="40477" y="16120"/>
                    </a:cubicBezTo>
                    <a:cubicBezTo>
                      <a:pt x="40649" y="16120"/>
                      <a:pt x="40649" y="16278"/>
                      <a:pt x="40702" y="16450"/>
                    </a:cubicBezTo>
                    <a:cubicBezTo>
                      <a:pt x="41321" y="16226"/>
                      <a:pt x="42018" y="15967"/>
                      <a:pt x="42667" y="15967"/>
                    </a:cubicBezTo>
                    <a:close/>
                    <a:moveTo>
                      <a:pt x="49645" y="16492"/>
                    </a:moveTo>
                    <a:cubicBezTo>
                      <a:pt x="49995" y="16492"/>
                      <a:pt x="50370" y="16555"/>
                      <a:pt x="50603" y="16555"/>
                    </a:cubicBezTo>
                    <a:cubicBezTo>
                      <a:pt x="50313" y="16765"/>
                      <a:pt x="49613" y="16945"/>
                      <a:pt x="49148" y="16945"/>
                    </a:cubicBezTo>
                    <a:cubicBezTo>
                      <a:pt x="48999" y="16945"/>
                      <a:pt x="48874" y="16927"/>
                      <a:pt x="48794" y="16885"/>
                    </a:cubicBezTo>
                    <a:cubicBezTo>
                      <a:pt x="48905" y="16568"/>
                      <a:pt x="49260" y="16492"/>
                      <a:pt x="49645" y="16492"/>
                    </a:cubicBezTo>
                    <a:close/>
                    <a:moveTo>
                      <a:pt x="74321" y="16389"/>
                    </a:moveTo>
                    <a:cubicBezTo>
                      <a:pt x="74644" y="16389"/>
                      <a:pt x="74873" y="16594"/>
                      <a:pt x="74920" y="16938"/>
                    </a:cubicBezTo>
                    <a:cubicBezTo>
                      <a:pt x="74876" y="16946"/>
                      <a:pt x="74833" y="16950"/>
                      <a:pt x="74793" y="16950"/>
                    </a:cubicBezTo>
                    <a:cubicBezTo>
                      <a:pt x="74487" y="16950"/>
                      <a:pt x="74301" y="16735"/>
                      <a:pt x="74207" y="16397"/>
                    </a:cubicBezTo>
                    <a:cubicBezTo>
                      <a:pt x="74246" y="16392"/>
                      <a:pt x="74284" y="16389"/>
                      <a:pt x="74321" y="16389"/>
                    </a:cubicBezTo>
                    <a:close/>
                    <a:moveTo>
                      <a:pt x="72459" y="16275"/>
                    </a:moveTo>
                    <a:cubicBezTo>
                      <a:pt x="72794" y="16275"/>
                      <a:pt x="73286" y="16476"/>
                      <a:pt x="73323" y="16780"/>
                    </a:cubicBezTo>
                    <a:cubicBezTo>
                      <a:pt x="73248" y="16754"/>
                      <a:pt x="73170" y="16744"/>
                      <a:pt x="73090" y="16744"/>
                    </a:cubicBezTo>
                    <a:cubicBezTo>
                      <a:pt x="72722" y="16744"/>
                      <a:pt x="72315" y="16967"/>
                      <a:pt x="71973" y="16967"/>
                    </a:cubicBezTo>
                    <a:cubicBezTo>
                      <a:pt x="71738" y="16967"/>
                      <a:pt x="71534" y="16861"/>
                      <a:pt x="71395" y="16503"/>
                    </a:cubicBezTo>
                    <a:cubicBezTo>
                      <a:pt x="71485" y="16474"/>
                      <a:pt x="71562" y="16463"/>
                      <a:pt x="71631" y="16463"/>
                    </a:cubicBezTo>
                    <a:cubicBezTo>
                      <a:pt x="71874" y="16463"/>
                      <a:pt x="72014" y="16601"/>
                      <a:pt x="72248" y="16601"/>
                    </a:cubicBezTo>
                    <a:cubicBezTo>
                      <a:pt x="72319" y="16601"/>
                      <a:pt x="72398" y="16588"/>
                      <a:pt x="72491" y="16555"/>
                    </a:cubicBezTo>
                    <a:cubicBezTo>
                      <a:pt x="72491" y="16397"/>
                      <a:pt x="72280" y="16450"/>
                      <a:pt x="72161" y="16397"/>
                    </a:cubicBezTo>
                    <a:cubicBezTo>
                      <a:pt x="72197" y="16313"/>
                      <a:pt x="72313" y="16275"/>
                      <a:pt x="72459" y="16275"/>
                    </a:cubicBezTo>
                    <a:close/>
                    <a:moveTo>
                      <a:pt x="60364" y="16494"/>
                    </a:moveTo>
                    <a:cubicBezTo>
                      <a:pt x="60552" y="16494"/>
                      <a:pt x="60667" y="16620"/>
                      <a:pt x="60843" y="16620"/>
                    </a:cubicBezTo>
                    <a:cubicBezTo>
                      <a:pt x="60873" y="16620"/>
                      <a:pt x="60905" y="16617"/>
                      <a:pt x="60940" y="16608"/>
                    </a:cubicBezTo>
                    <a:lnTo>
                      <a:pt x="60940" y="16608"/>
                    </a:lnTo>
                    <a:cubicBezTo>
                      <a:pt x="60867" y="16835"/>
                      <a:pt x="60614" y="16987"/>
                      <a:pt x="60372" y="16987"/>
                    </a:cubicBezTo>
                    <a:cubicBezTo>
                      <a:pt x="60262" y="16987"/>
                      <a:pt x="60155" y="16956"/>
                      <a:pt x="60068" y="16885"/>
                    </a:cubicBezTo>
                    <a:cubicBezTo>
                      <a:pt x="60068" y="16674"/>
                      <a:pt x="60346" y="16727"/>
                      <a:pt x="60280" y="16503"/>
                    </a:cubicBezTo>
                    <a:cubicBezTo>
                      <a:pt x="60309" y="16497"/>
                      <a:pt x="60337" y="16494"/>
                      <a:pt x="60364" y="16494"/>
                    </a:cubicBezTo>
                    <a:close/>
                    <a:moveTo>
                      <a:pt x="28903" y="13885"/>
                    </a:moveTo>
                    <a:cubicBezTo>
                      <a:pt x="29258" y="13885"/>
                      <a:pt x="29840" y="14449"/>
                      <a:pt x="29982" y="14852"/>
                    </a:cubicBezTo>
                    <a:cubicBezTo>
                      <a:pt x="29925" y="14867"/>
                      <a:pt x="29877" y="14874"/>
                      <a:pt x="29834" y="14874"/>
                    </a:cubicBezTo>
                    <a:cubicBezTo>
                      <a:pt x="29641" y="14874"/>
                      <a:pt x="29563" y="14749"/>
                      <a:pt x="29378" y="14749"/>
                    </a:cubicBezTo>
                    <a:cubicBezTo>
                      <a:pt x="29317" y="14749"/>
                      <a:pt x="29243" y="14763"/>
                      <a:pt x="29150" y="14800"/>
                    </a:cubicBezTo>
                    <a:cubicBezTo>
                      <a:pt x="29150" y="15182"/>
                      <a:pt x="29480" y="15130"/>
                      <a:pt x="29480" y="15618"/>
                    </a:cubicBezTo>
                    <a:cubicBezTo>
                      <a:pt x="29622" y="15760"/>
                      <a:pt x="29846" y="15831"/>
                      <a:pt x="30076" y="15831"/>
                    </a:cubicBezTo>
                    <a:cubicBezTo>
                      <a:pt x="30380" y="15831"/>
                      <a:pt x="30695" y="15707"/>
                      <a:pt x="30853" y="15460"/>
                    </a:cubicBezTo>
                    <a:cubicBezTo>
                      <a:pt x="30899" y="15628"/>
                      <a:pt x="31100" y="15690"/>
                      <a:pt x="31380" y="15690"/>
                    </a:cubicBezTo>
                    <a:cubicBezTo>
                      <a:pt x="31823" y="15690"/>
                      <a:pt x="32463" y="15536"/>
                      <a:pt x="33005" y="15407"/>
                    </a:cubicBezTo>
                    <a:lnTo>
                      <a:pt x="33005" y="15407"/>
                    </a:lnTo>
                    <a:cubicBezTo>
                      <a:pt x="33163" y="16674"/>
                      <a:pt x="31513" y="15737"/>
                      <a:pt x="31183" y="16450"/>
                    </a:cubicBezTo>
                    <a:cubicBezTo>
                      <a:pt x="31183" y="16938"/>
                      <a:pt x="31962" y="16397"/>
                      <a:pt x="31896" y="17057"/>
                    </a:cubicBezTo>
                    <a:cubicBezTo>
                      <a:pt x="31773" y="16949"/>
                      <a:pt x="31673" y="16910"/>
                      <a:pt x="31580" y="16910"/>
                    </a:cubicBezTo>
                    <a:cubicBezTo>
                      <a:pt x="31344" y="16910"/>
                      <a:pt x="31161" y="17163"/>
                      <a:pt x="30800" y="17163"/>
                    </a:cubicBezTo>
                    <a:cubicBezTo>
                      <a:pt x="31078" y="16780"/>
                      <a:pt x="30748" y="16344"/>
                      <a:pt x="30365" y="16344"/>
                    </a:cubicBezTo>
                    <a:cubicBezTo>
                      <a:pt x="30365" y="16199"/>
                      <a:pt x="30397" y="16151"/>
                      <a:pt x="30448" y="16151"/>
                    </a:cubicBezTo>
                    <a:cubicBezTo>
                      <a:pt x="30546" y="16151"/>
                      <a:pt x="30714" y="16326"/>
                      <a:pt x="30859" y="16326"/>
                    </a:cubicBezTo>
                    <a:cubicBezTo>
                      <a:pt x="30899" y="16326"/>
                      <a:pt x="30937" y="16313"/>
                      <a:pt x="30972" y="16278"/>
                    </a:cubicBezTo>
                    <a:cubicBezTo>
                      <a:pt x="30470" y="15737"/>
                      <a:pt x="29256" y="16172"/>
                      <a:pt x="28820" y="15512"/>
                    </a:cubicBezTo>
                    <a:cubicBezTo>
                      <a:pt x="28501" y="15409"/>
                      <a:pt x="28717" y="15323"/>
                      <a:pt x="28949" y="15323"/>
                    </a:cubicBezTo>
                    <a:cubicBezTo>
                      <a:pt x="29072" y="15323"/>
                      <a:pt x="29201" y="15347"/>
                      <a:pt x="29256" y="15407"/>
                    </a:cubicBezTo>
                    <a:cubicBezTo>
                      <a:pt x="29045" y="15077"/>
                      <a:pt x="28662" y="14852"/>
                      <a:pt x="29256" y="14628"/>
                    </a:cubicBezTo>
                    <a:cubicBezTo>
                      <a:pt x="29097" y="14417"/>
                      <a:pt x="28926" y="14139"/>
                      <a:pt x="28715" y="13968"/>
                    </a:cubicBezTo>
                    <a:cubicBezTo>
                      <a:pt x="28763" y="13910"/>
                      <a:pt x="28828" y="13885"/>
                      <a:pt x="28903" y="13885"/>
                    </a:cubicBezTo>
                    <a:close/>
                    <a:moveTo>
                      <a:pt x="52638" y="13135"/>
                    </a:moveTo>
                    <a:cubicBezTo>
                      <a:pt x="53064" y="13135"/>
                      <a:pt x="53638" y="13731"/>
                      <a:pt x="54404" y="13731"/>
                    </a:cubicBezTo>
                    <a:cubicBezTo>
                      <a:pt x="54733" y="13731"/>
                      <a:pt x="55097" y="13622"/>
                      <a:pt x="55501" y="13308"/>
                    </a:cubicBezTo>
                    <a:lnTo>
                      <a:pt x="55501" y="13308"/>
                    </a:lnTo>
                    <a:cubicBezTo>
                      <a:pt x="55553" y="13479"/>
                      <a:pt x="55329" y="13479"/>
                      <a:pt x="55223" y="13532"/>
                    </a:cubicBezTo>
                    <a:cubicBezTo>
                      <a:pt x="55395" y="13638"/>
                      <a:pt x="55395" y="13968"/>
                      <a:pt x="55606" y="13968"/>
                    </a:cubicBezTo>
                    <a:cubicBezTo>
                      <a:pt x="54841" y="14245"/>
                      <a:pt x="53956" y="14245"/>
                      <a:pt x="52860" y="14245"/>
                    </a:cubicBezTo>
                    <a:cubicBezTo>
                      <a:pt x="52583" y="14298"/>
                      <a:pt x="52860" y="14852"/>
                      <a:pt x="52689" y="14958"/>
                    </a:cubicBezTo>
                    <a:cubicBezTo>
                      <a:pt x="53228" y="14958"/>
                      <a:pt x="53193" y="15845"/>
                      <a:pt x="53701" y="15845"/>
                    </a:cubicBezTo>
                    <a:cubicBezTo>
                      <a:pt x="53715" y="15845"/>
                      <a:pt x="53730" y="15844"/>
                      <a:pt x="53745" y="15842"/>
                    </a:cubicBezTo>
                    <a:cubicBezTo>
                      <a:pt x="53803" y="15601"/>
                      <a:pt x="53979" y="15499"/>
                      <a:pt x="54185" y="15499"/>
                    </a:cubicBezTo>
                    <a:cubicBezTo>
                      <a:pt x="54542" y="15499"/>
                      <a:pt x="54990" y="15806"/>
                      <a:pt x="55065" y="16225"/>
                    </a:cubicBezTo>
                    <a:cubicBezTo>
                      <a:pt x="54946" y="16225"/>
                      <a:pt x="54946" y="16067"/>
                      <a:pt x="54893" y="15895"/>
                    </a:cubicBezTo>
                    <a:cubicBezTo>
                      <a:pt x="54737" y="16056"/>
                      <a:pt x="54551" y="16097"/>
                      <a:pt x="54356" y="16097"/>
                    </a:cubicBezTo>
                    <a:cubicBezTo>
                      <a:pt x="54147" y="16097"/>
                      <a:pt x="53927" y="16050"/>
                      <a:pt x="53723" y="16050"/>
                    </a:cubicBezTo>
                    <a:cubicBezTo>
                      <a:pt x="53523" y="16050"/>
                      <a:pt x="53337" y="16096"/>
                      <a:pt x="53190" y="16278"/>
                    </a:cubicBezTo>
                    <a:cubicBezTo>
                      <a:pt x="53259" y="16463"/>
                      <a:pt x="53352" y="16511"/>
                      <a:pt x="53453" y="16511"/>
                    </a:cubicBezTo>
                    <a:cubicBezTo>
                      <a:pt x="53560" y="16511"/>
                      <a:pt x="53676" y="16458"/>
                      <a:pt x="53782" y="16458"/>
                    </a:cubicBezTo>
                    <a:cubicBezTo>
                      <a:pt x="53904" y="16458"/>
                      <a:pt x="54011" y="16528"/>
                      <a:pt x="54075" y="16833"/>
                    </a:cubicBezTo>
                    <a:cubicBezTo>
                      <a:pt x="54033" y="16852"/>
                      <a:pt x="53997" y="16861"/>
                      <a:pt x="53966" y="16861"/>
                    </a:cubicBezTo>
                    <a:cubicBezTo>
                      <a:pt x="53831" y="16861"/>
                      <a:pt x="53788" y="16695"/>
                      <a:pt x="53745" y="16555"/>
                    </a:cubicBezTo>
                    <a:cubicBezTo>
                      <a:pt x="53235" y="16655"/>
                      <a:pt x="53190" y="17173"/>
                      <a:pt x="52346" y="17173"/>
                    </a:cubicBezTo>
                    <a:cubicBezTo>
                      <a:pt x="52185" y="17173"/>
                      <a:pt x="51994" y="17154"/>
                      <a:pt x="51765" y="17110"/>
                    </a:cubicBezTo>
                    <a:cubicBezTo>
                      <a:pt x="51923" y="16608"/>
                      <a:pt x="51487" y="16397"/>
                      <a:pt x="51765" y="15895"/>
                    </a:cubicBezTo>
                    <a:lnTo>
                      <a:pt x="51765" y="15895"/>
                    </a:lnTo>
                    <a:cubicBezTo>
                      <a:pt x="52006" y="15944"/>
                      <a:pt x="52170" y="16179"/>
                      <a:pt x="52489" y="16179"/>
                    </a:cubicBezTo>
                    <a:cubicBezTo>
                      <a:pt x="52519" y="16179"/>
                      <a:pt x="52550" y="16177"/>
                      <a:pt x="52583" y="16172"/>
                    </a:cubicBezTo>
                    <a:cubicBezTo>
                      <a:pt x="52689" y="16067"/>
                      <a:pt x="52808" y="16014"/>
                      <a:pt x="52808" y="15790"/>
                    </a:cubicBezTo>
                    <a:cubicBezTo>
                      <a:pt x="52673" y="15576"/>
                      <a:pt x="52545" y="15513"/>
                      <a:pt x="52412" y="15513"/>
                    </a:cubicBezTo>
                    <a:cubicBezTo>
                      <a:pt x="52216" y="15513"/>
                      <a:pt x="52008" y="15650"/>
                      <a:pt x="51750" y="15650"/>
                    </a:cubicBezTo>
                    <a:cubicBezTo>
                      <a:pt x="51683" y="15650"/>
                      <a:pt x="51614" y="15641"/>
                      <a:pt x="51540" y="15618"/>
                    </a:cubicBezTo>
                    <a:cubicBezTo>
                      <a:pt x="51540" y="15354"/>
                      <a:pt x="51976" y="15407"/>
                      <a:pt x="51699" y="14905"/>
                    </a:cubicBezTo>
                    <a:lnTo>
                      <a:pt x="51699" y="14905"/>
                    </a:lnTo>
                    <a:cubicBezTo>
                      <a:pt x="52201" y="15033"/>
                      <a:pt x="52329" y="15211"/>
                      <a:pt x="52405" y="15211"/>
                    </a:cubicBezTo>
                    <a:cubicBezTo>
                      <a:pt x="52464" y="15211"/>
                      <a:pt x="52493" y="15108"/>
                      <a:pt x="52636" y="14800"/>
                    </a:cubicBezTo>
                    <a:cubicBezTo>
                      <a:pt x="52496" y="14578"/>
                      <a:pt x="52231" y="14518"/>
                      <a:pt x="51940" y="14518"/>
                    </a:cubicBezTo>
                    <a:cubicBezTo>
                      <a:pt x="51600" y="14518"/>
                      <a:pt x="51225" y="14599"/>
                      <a:pt x="50973" y="14599"/>
                    </a:cubicBezTo>
                    <a:cubicBezTo>
                      <a:pt x="50849" y="14599"/>
                      <a:pt x="50755" y="14580"/>
                      <a:pt x="50708" y="14522"/>
                    </a:cubicBezTo>
                    <a:lnTo>
                      <a:pt x="50708" y="14522"/>
                    </a:lnTo>
                    <a:cubicBezTo>
                      <a:pt x="50352" y="14830"/>
                      <a:pt x="50809" y="15470"/>
                      <a:pt x="51226" y="15470"/>
                    </a:cubicBezTo>
                    <a:cubicBezTo>
                      <a:pt x="51256" y="15470"/>
                      <a:pt x="51286" y="15467"/>
                      <a:pt x="51316" y="15460"/>
                    </a:cubicBezTo>
                    <a:lnTo>
                      <a:pt x="51316" y="15460"/>
                    </a:lnTo>
                    <a:cubicBezTo>
                      <a:pt x="51098" y="15751"/>
                      <a:pt x="50874" y="15845"/>
                      <a:pt x="50627" y="15845"/>
                    </a:cubicBezTo>
                    <a:cubicBezTo>
                      <a:pt x="50186" y="15845"/>
                      <a:pt x="49668" y="15547"/>
                      <a:pt x="48973" y="15547"/>
                    </a:cubicBezTo>
                    <a:cubicBezTo>
                      <a:pt x="48877" y="15547"/>
                      <a:pt x="48778" y="15552"/>
                      <a:pt x="48675" y="15565"/>
                    </a:cubicBezTo>
                    <a:cubicBezTo>
                      <a:pt x="48649" y="15235"/>
                      <a:pt x="48623" y="15139"/>
                      <a:pt x="48555" y="15139"/>
                    </a:cubicBezTo>
                    <a:cubicBezTo>
                      <a:pt x="48487" y="15139"/>
                      <a:pt x="48378" y="15235"/>
                      <a:pt x="48187" y="15288"/>
                    </a:cubicBezTo>
                    <a:cubicBezTo>
                      <a:pt x="47580" y="15130"/>
                      <a:pt x="48623" y="15182"/>
                      <a:pt x="48464" y="14905"/>
                    </a:cubicBezTo>
                    <a:cubicBezTo>
                      <a:pt x="47910" y="14852"/>
                      <a:pt x="46867" y="14905"/>
                      <a:pt x="48187" y="14417"/>
                    </a:cubicBezTo>
                    <a:lnTo>
                      <a:pt x="48187" y="14417"/>
                    </a:lnTo>
                    <a:cubicBezTo>
                      <a:pt x="48398" y="14469"/>
                      <a:pt x="48464" y="14694"/>
                      <a:pt x="48728" y="14747"/>
                    </a:cubicBezTo>
                    <a:cubicBezTo>
                      <a:pt x="49178" y="14072"/>
                      <a:pt x="49831" y="13935"/>
                      <a:pt x="50470" y="13935"/>
                    </a:cubicBezTo>
                    <a:cubicBezTo>
                      <a:pt x="50904" y="13935"/>
                      <a:pt x="51332" y="13998"/>
                      <a:pt x="51685" y="13998"/>
                    </a:cubicBezTo>
                    <a:cubicBezTo>
                      <a:pt x="52212" y="13998"/>
                      <a:pt x="52570" y="13857"/>
                      <a:pt x="52530" y="13149"/>
                    </a:cubicBezTo>
                    <a:cubicBezTo>
                      <a:pt x="52565" y="13139"/>
                      <a:pt x="52601" y="13135"/>
                      <a:pt x="52638" y="13135"/>
                    </a:cubicBezTo>
                    <a:close/>
                    <a:moveTo>
                      <a:pt x="46418" y="15948"/>
                    </a:moveTo>
                    <a:cubicBezTo>
                      <a:pt x="46814" y="16067"/>
                      <a:pt x="46972" y="16450"/>
                      <a:pt x="47197" y="16727"/>
                    </a:cubicBezTo>
                    <a:cubicBezTo>
                      <a:pt x="47514" y="16650"/>
                      <a:pt x="47486" y="16462"/>
                      <a:pt x="47550" y="16462"/>
                    </a:cubicBezTo>
                    <a:cubicBezTo>
                      <a:pt x="47585" y="16462"/>
                      <a:pt x="47647" y="16517"/>
                      <a:pt x="47804" y="16674"/>
                    </a:cubicBezTo>
                    <a:cubicBezTo>
                      <a:pt x="48068" y="16608"/>
                      <a:pt x="47804" y="16120"/>
                      <a:pt x="48015" y="15948"/>
                    </a:cubicBezTo>
                    <a:lnTo>
                      <a:pt x="48015" y="15948"/>
                    </a:lnTo>
                    <a:cubicBezTo>
                      <a:pt x="48464" y="16555"/>
                      <a:pt x="48464" y="16885"/>
                      <a:pt x="48517" y="17110"/>
                    </a:cubicBezTo>
                    <a:cubicBezTo>
                      <a:pt x="48289" y="17222"/>
                      <a:pt x="48008" y="17251"/>
                      <a:pt x="47702" y="17251"/>
                    </a:cubicBezTo>
                    <a:cubicBezTo>
                      <a:pt x="47372" y="17251"/>
                      <a:pt x="47014" y="17217"/>
                      <a:pt x="46666" y="17217"/>
                    </a:cubicBezTo>
                    <a:cubicBezTo>
                      <a:pt x="46080" y="17217"/>
                      <a:pt x="45520" y="17312"/>
                      <a:pt x="45164" y="17823"/>
                    </a:cubicBezTo>
                    <a:cubicBezTo>
                      <a:pt x="44904" y="17740"/>
                      <a:pt x="44677" y="17550"/>
                      <a:pt x="44348" y="17550"/>
                    </a:cubicBezTo>
                    <a:cubicBezTo>
                      <a:pt x="44259" y="17550"/>
                      <a:pt x="44162" y="17564"/>
                      <a:pt x="44055" y="17598"/>
                    </a:cubicBezTo>
                    <a:cubicBezTo>
                      <a:pt x="44055" y="17387"/>
                      <a:pt x="43949" y="17268"/>
                      <a:pt x="43844" y="17268"/>
                    </a:cubicBezTo>
                    <a:cubicBezTo>
                      <a:pt x="44385" y="17057"/>
                      <a:pt x="44385" y="16503"/>
                      <a:pt x="44108" y="16225"/>
                    </a:cubicBezTo>
                    <a:cubicBezTo>
                      <a:pt x="44108" y="16014"/>
                      <a:pt x="44504" y="16067"/>
                      <a:pt x="44715" y="16014"/>
                    </a:cubicBezTo>
                    <a:lnTo>
                      <a:pt x="44715" y="16014"/>
                    </a:lnTo>
                    <a:cubicBezTo>
                      <a:pt x="44630" y="16387"/>
                      <a:pt x="44766" y="16459"/>
                      <a:pt x="44955" y="16459"/>
                    </a:cubicBezTo>
                    <a:cubicBezTo>
                      <a:pt x="45074" y="16459"/>
                      <a:pt x="45214" y="16431"/>
                      <a:pt x="45333" y="16431"/>
                    </a:cubicBezTo>
                    <a:cubicBezTo>
                      <a:pt x="45494" y="16431"/>
                      <a:pt x="45618" y="16482"/>
                      <a:pt x="45599" y="16727"/>
                    </a:cubicBezTo>
                    <a:cubicBezTo>
                      <a:pt x="45877" y="16503"/>
                      <a:pt x="46537" y="16555"/>
                      <a:pt x="46418" y="15948"/>
                    </a:cubicBezTo>
                    <a:close/>
                    <a:moveTo>
                      <a:pt x="42854" y="17057"/>
                    </a:moveTo>
                    <a:lnTo>
                      <a:pt x="42854" y="17057"/>
                    </a:lnTo>
                    <a:cubicBezTo>
                      <a:pt x="43190" y="17242"/>
                      <a:pt x="42590" y="17692"/>
                      <a:pt x="43144" y="17692"/>
                    </a:cubicBezTo>
                    <a:cubicBezTo>
                      <a:pt x="43221" y="17692"/>
                      <a:pt x="43320" y="17684"/>
                      <a:pt x="43448" y="17664"/>
                    </a:cubicBezTo>
                    <a:lnTo>
                      <a:pt x="43448" y="17664"/>
                    </a:lnTo>
                    <a:cubicBezTo>
                      <a:pt x="43168" y="17795"/>
                      <a:pt x="42856" y="17836"/>
                      <a:pt x="42549" y="17836"/>
                    </a:cubicBezTo>
                    <a:cubicBezTo>
                      <a:pt x="42016" y="17836"/>
                      <a:pt x="41497" y="17712"/>
                      <a:pt x="41183" y="17712"/>
                    </a:cubicBezTo>
                    <a:cubicBezTo>
                      <a:pt x="41147" y="17712"/>
                      <a:pt x="41114" y="17714"/>
                      <a:pt x="41084" y="17717"/>
                    </a:cubicBezTo>
                    <a:cubicBezTo>
                      <a:pt x="41256" y="17268"/>
                      <a:pt x="42629" y="17598"/>
                      <a:pt x="42854" y="17057"/>
                    </a:cubicBezTo>
                    <a:close/>
                    <a:moveTo>
                      <a:pt x="21015" y="17660"/>
                    </a:moveTo>
                    <a:cubicBezTo>
                      <a:pt x="21234" y="17660"/>
                      <a:pt x="21378" y="17777"/>
                      <a:pt x="21580" y="17777"/>
                    </a:cubicBezTo>
                    <a:cubicBezTo>
                      <a:pt x="21607" y="17777"/>
                      <a:pt x="21635" y="17775"/>
                      <a:pt x="21665" y="17770"/>
                    </a:cubicBezTo>
                    <a:lnTo>
                      <a:pt x="21665" y="17770"/>
                    </a:lnTo>
                    <a:cubicBezTo>
                      <a:pt x="21701" y="17921"/>
                      <a:pt x="21386" y="18053"/>
                      <a:pt x="21112" y="18053"/>
                    </a:cubicBezTo>
                    <a:cubicBezTo>
                      <a:pt x="20885" y="18053"/>
                      <a:pt x="20687" y="17963"/>
                      <a:pt x="20741" y="17717"/>
                    </a:cubicBezTo>
                    <a:cubicBezTo>
                      <a:pt x="20846" y="17676"/>
                      <a:pt x="20935" y="17660"/>
                      <a:pt x="21015" y="17660"/>
                    </a:cubicBezTo>
                    <a:close/>
                    <a:moveTo>
                      <a:pt x="24424" y="17163"/>
                    </a:moveTo>
                    <a:cubicBezTo>
                      <a:pt x="24635" y="17268"/>
                      <a:pt x="24424" y="17440"/>
                      <a:pt x="24701" y="17823"/>
                    </a:cubicBezTo>
                    <a:cubicBezTo>
                      <a:pt x="24647" y="17811"/>
                      <a:pt x="24599" y="17806"/>
                      <a:pt x="24556" y="17806"/>
                    </a:cubicBezTo>
                    <a:cubicBezTo>
                      <a:pt x="24227" y="17806"/>
                      <a:pt x="24201" y="18104"/>
                      <a:pt x="23843" y="18104"/>
                    </a:cubicBezTo>
                    <a:cubicBezTo>
                      <a:pt x="23818" y="18104"/>
                      <a:pt x="23792" y="18103"/>
                      <a:pt x="23764" y="18100"/>
                    </a:cubicBezTo>
                    <a:cubicBezTo>
                      <a:pt x="23487" y="17994"/>
                      <a:pt x="23817" y="17876"/>
                      <a:pt x="24041" y="17876"/>
                    </a:cubicBezTo>
                    <a:cubicBezTo>
                      <a:pt x="24371" y="17770"/>
                      <a:pt x="24305" y="17387"/>
                      <a:pt x="24424" y="17163"/>
                    </a:cubicBezTo>
                    <a:close/>
                    <a:moveTo>
                      <a:pt x="29322" y="16450"/>
                    </a:moveTo>
                    <a:cubicBezTo>
                      <a:pt x="28596" y="17387"/>
                      <a:pt x="29810" y="17717"/>
                      <a:pt x="30140" y="17876"/>
                    </a:cubicBezTo>
                    <a:cubicBezTo>
                      <a:pt x="30013" y="18069"/>
                      <a:pt x="29786" y="18147"/>
                      <a:pt x="29541" y="18147"/>
                    </a:cubicBezTo>
                    <a:cubicBezTo>
                      <a:pt x="29151" y="18147"/>
                      <a:pt x="28713" y="17952"/>
                      <a:pt x="28543" y="17717"/>
                    </a:cubicBezTo>
                    <a:cubicBezTo>
                      <a:pt x="29375" y="16780"/>
                      <a:pt x="27276" y="16885"/>
                      <a:pt x="26233" y="16780"/>
                    </a:cubicBezTo>
                    <a:cubicBezTo>
                      <a:pt x="26511" y="16594"/>
                      <a:pt x="26851" y="16545"/>
                      <a:pt x="27212" y="16545"/>
                    </a:cubicBezTo>
                    <a:cubicBezTo>
                      <a:pt x="27623" y="16545"/>
                      <a:pt x="28064" y="16609"/>
                      <a:pt x="28475" y="16609"/>
                    </a:cubicBezTo>
                    <a:cubicBezTo>
                      <a:pt x="28781" y="16609"/>
                      <a:pt x="29071" y="16573"/>
                      <a:pt x="29322" y="16450"/>
                    </a:cubicBezTo>
                    <a:close/>
                    <a:moveTo>
                      <a:pt x="68682" y="17852"/>
                    </a:moveTo>
                    <a:cubicBezTo>
                      <a:pt x="68887" y="17852"/>
                      <a:pt x="68958" y="17876"/>
                      <a:pt x="69468" y="17876"/>
                    </a:cubicBezTo>
                    <a:cubicBezTo>
                      <a:pt x="69438" y="18036"/>
                      <a:pt x="69002" y="18196"/>
                      <a:pt x="68650" y="18196"/>
                    </a:cubicBezTo>
                    <a:cubicBezTo>
                      <a:pt x="68392" y="18196"/>
                      <a:pt x="68178" y="18110"/>
                      <a:pt x="68201" y="17876"/>
                    </a:cubicBezTo>
                    <a:cubicBezTo>
                      <a:pt x="68443" y="17858"/>
                      <a:pt x="68579" y="17852"/>
                      <a:pt x="68682" y="17852"/>
                    </a:cubicBezTo>
                    <a:close/>
                    <a:moveTo>
                      <a:pt x="17410" y="17970"/>
                    </a:moveTo>
                    <a:cubicBezTo>
                      <a:pt x="17681" y="17970"/>
                      <a:pt x="18034" y="18173"/>
                      <a:pt x="18034" y="18536"/>
                    </a:cubicBezTo>
                    <a:lnTo>
                      <a:pt x="17322" y="18588"/>
                    </a:lnTo>
                    <a:cubicBezTo>
                      <a:pt x="17269" y="18430"/>
                      <a:pt x="17216" y="18324"/>
                      <a:pt x="17110" y="18258"/>
                    </a:cubicBezTo>
                    <a:cubicBezTo>
                      <a:pt x="17084" y="18062"/>
                      <a:pt x="17228" y="17970"/>
                      <a:pt x="17410" y="17970"/>
                    </a:cubicBezTo>
                    <a:close/>
                    <a:moveTo>
                      <a:pt x="17269" y="17598"/>
                    </a:moveTo>
                    <a:cubicBezTo>
                      <a:pt x="16991" y="18100"/>
                      <a:pt x="16714" y="18153"/>
                      <a:pt x="16833" y="18654"/>
                    </a:cubicBezTo>
                    <a:cubicBezTo>
                      <a:pt x="16556" y="18536"/>
                      <a:pt x="16001" y="18760"/>
                      <a:pt x="16001" y="18258"/>
                    </a:cubicBezTo>
                    <a:lnTo>
                      <a:pt x="16001" y="18258"/>
                    </a:lnTo>
                    <a:cubicBezTo>
                      <a:pt x="16135" y="18306"/>
                      <a:pt x="16238" y="18326"/>
                      <a:pt x="16317" y="18326"/>
                    </a:cubicBezTo>
                    <a:cubicBezTo>
                      <a:pt x="16797" y="18326"/>
                      <a:pt x="16465" y="17598"/>
                      <a:pt x="17269" y="17598"/>
                    </a:cubicBezTo>
                    <a:close/>
                    <a:moveTo>
                      <a:pt x="56319" y="17928"/>
                    </a:moveTo>
                    <a:cubicBezTo>
                      <a:pt x="56596" y="18430"/>
                      <a:pt x="56491" y="18377"/>
                      <a:pt x="56319" y="18813"/>
                    </a:cubicBezTo>
                    <a:cubicBezTo>
                      <a:pt x="56214" y="18588"/>
                      <a:pt x="56108" y="18483"/>
                      <a:pt x="55831" y="17994"/>
                    </a:cubicBezTo>
                    <a:lnTo>
                      <a:pt x="56319" y="17928"/>
                    </a:lnTo>
                    <a:close/>
                    <a:moveTo>
                      <a:pt x="25285" y="18386"/>
                    </a:moveTo>
                    <a:cubicBezTo>
                      <a:pt x="25492" y="18386"/>
                      <a:pt x="25566" y="18558"/>
                      <a:pt x="25767" y="18558"/>
                    </a:cubicBezTo>
                    <a:cubicBezTo>
                      <a:pt x="25807" y="18558"/>
                      <a:pt x="25851" y="18552"/>
                      <a:pt x="25903" y="18536"/>
                    </a:cubicBezTo>
                    <a:lnTo>
                      <a:pt x="25903" y="18536"/>
                    </a:lnTo>
                    <a:cubicBezTo>
                      <a:pt x="25865" y="18658"/>
                      <a:pt x="25574" y="18913"/>
                      <a:pt x="25352" y="18913"/>
                    </a:cubicBezTo>
                    <a:cubicBezTo>
                      <a:pt x="25262" y="18913"/>
                      <a:pt x="25183" y="18871"/>
                      <a:pt x="25137" y="18760"/>
                    </a:cubicBezTo>
                    <a:lnTo>
                      <a:pt x="25084" y="18430"/>
                    </a:lnTo>
                    <a:cubicBezTo>
                      <a:pt x="25164" y="18399"/>
                      <a:pt x="25229" y="18386"/>
                      <a:pt x="25285" y="18386"/>
                    </a:cubicBezTo>
                    <a:close/>
                    <a:moveTo>
                      <a:pt x="20239" y="18258"/>
                    </a:moveTo>
                    <a:lnTo>
                      <a:pt x="20239" y="18258"/>
                    </a:lnTo>
                    <a:cubicBezTo>
                      <a:pt x="19856" y="18483"/>
                      <a:pt x="19579" y="18813"/>
                      <a:pt x="19091" y="18918"/>
                    </a:cubicBezTo>
                    <a:cubicBezTo>
                      <a:pt x="18972" y="18324"/>
                      <a:pt x="19685" y="18377"/>
                      <a:pt x="20239" y="18258"/>
                    </a:cubicBezTo>
                    <a:close/>
                    <a:moveTo>
                      <a:pt x="24574" y="18409"/>
                    </a:moveTo>
                    <a:cubicBezTo>
                      <a:pt x="24663" y="18409"/>
                      <a:pt x="24744" y="18432"/>
                      <a:pt x="24807" y="18483"/>
                    </a:cubicBezTo>
                    <a:cubicBezTo>
                      <a:pt x="24860" y="18918"/>
                      <a:pt x="24200" y="18866"/>
                      <a:pt x="23764" y="18918"/>
                    </a:cubicBezTo>
                    <a:cubicBezTo>
                      <a:pt x="23886" y="18664"/>
                      <a:pt x="24276" y="18409"/>
                      <a:pt x="24574" y="18409"/>
                    </a:cubicBezTo>
                    <a:close/>
                    <a:moveTo>
                      <a:pt x="32068" y="17004"/>
                    </a:moveTo>
                    <a:lnTo>
                      <a:pt x="32068" y="17004"/>
                    </a:lnTo>
                    <a:cubicBezTo>
                      <a:pt x="32675" y="17387"/>
                      <a:pt x="32833" y="17268"/>
                      <a:pt x="33388" y="17545"/>
                    </a:cubicBezTo>
                    <a:cubicBezTo>
                      <a:pt x="33546" y="17545"/>
                      <a:pt x="33494" y="17334"/>
                      <a:pt x="33494" y="17215"/>
                    </a:cubicBezTo>
                    <a:lnTo>
                      <a:pt x="33494" y="17215"/>
                    </a:lnTo>
                    <a:cubicBezTo>
                      <a:pt x="33586" y="17278"/>
                      <a:pt x="33640" y="17302"/>
                      <a:pt x="33680" y="17302"/>
                    </a:cubicBezTo>
                    <a:cubicBezTo>
                      <a:pt x="33781" y="17302"/>
                      <a:pt x="33787" y="17148"/>
                      <a:pt x="34101" y="17110"/>
                    </a:cubicBezTo>
                    <a:lnTo>
                      <a:pt x="34101" y="17110"/>
                    </a:lnTo>
                    <a:cubicBezTo>
                      <a:pt x="34484" y="17268"/>
                      <a:pt x="33546" y="17387"/>
                      <a:pt x="33771" y="17823"/>
                    </a:cubicBezTo>
                    <a:cubicBezTo>
                      <a:pt x="33845" y="18023"/>
                      <a:pt x="33917" y="18079"/>
                      <a:pt x="33995" y="18079"/>
                    </a:cubicBezTo>
                    <a:cubicBezTo>
                      <a:pt x="34098" y="18079"/>
                      <a:pt x="34211" y="17980"/>
                      <a:pt x="34350" y="17980"/>
                    </a:cubicBezTo>
                    <a:cubicBezTo>
                      <a:pt x="34426" y="17980"/>
                      <a:pt x="34509" y="18010"/>
                      <a:pt x="34602" y="18100"/>
                    </a:cubicBezTo>
                    <a:cubicBezTo>
                      <a:pt x="34440" y="18220"/>
                      <a:pt x="34273" y="18258"/>
                      <a:pt x="34105" y="18258"/>
                    </a:cubicBezTo>
                    <a:cubicBezTo>
                      <a:pt x="33823" y="18258"/>
                      <a:pt x="33538" y="18152"/>
                      <a:pt x="33265" y="18152"/>
                    </a:cubicBezTo>
                    <a:cubicBezTo>
                      <a:pt x="33040" y="18152"/>
                      <a:pt x="32824" y="18223"/>
                      <a:pt x="32622" y="18483"/>
                    </a:cubicBezTo>
                    <a:cubicBezTo>
                      <a:pt x="32622" y="18760"/>
                      <a:pt x="32781" y="18760"/>
                      <a:pt x="33005" y="18760"/>
                    </a:cubicBezTo>
                    <a:cubicBezTo>
                      <a:pt x="32887" y="18906"/>
                      <a:pt x="32785" y="18963"/>
                      <a:pt x="32698" y="18963"/>
                    </a:cubicBezTo>
                    <a:cubicBezTo>
                      <a:pt x="32456" y="18963"/>
                      <a:pt x="32331" y="18519"/>
                      <a:pt x="32292" y="18324"/>
                    </a:cubicBezTo>
                    <a:cubicBezTo>
                      <a:pt x="31968" y="18572"/>
                      <a:pt x="31462" y="18913"/>
                      <a:pt x="31026" y="18913"/>
                    </a:cubicBezTo>
                    <a:cubicBezTo>
                      <a:pt x="30788" y="18913"/>
                      <a:pt x="30572" y="18811"/>
                      <a:pt x="30418" y="18536"/>
                    </a:cubicBezTo>
                    <a:cubicBezTo>
                      <a:pt x="30853" y="18483"/>
                      <a:pt x="31408" y="18588"/>
                      <a:pt x="31130" y="17994"/>
                    </a:cubicBezTo>
                    <a:cubicBezTo>
                      <a:pt x="31323" y="17929"/>
                      <a:pt x="31482" y="17911"/>
                      <a:pt x="31623" y="17911"/>
                    </a:cubicBezTo>
                    <a:cubicBezTo>
                      <a:pt x="31803" y="17911"/>
                      <a:pt x="31951" y="17941"/>
                      <a:pt x="32097" y="17941"/>
                    </a:cubicBezTo>
                    <a:cubicBezTo>
                      <a:pt x="32228" y="17941"/>
                      <a:pt x="32357" y="17916"/>
                      <a:pt x="32503" y="17823"/>
                    </a:cubicBezTo>
                    <a:cubicBezTo>
                      <a:pt x="32503" y="17268"/>
                      <a:pt x="32015" y="17545"/>
                      <a:pt x="32068" y="17004"/>
                    </a:cubicBezTo>
                    <a:close/>
                    <a:moveTo>
                      <a:pt x="15394" y="18483"/>
                    </a:moveTo>
                    <a:lnTo>
                      <a:pt x="15394" y="18483"/>
                    </a:lnTo>
                    <a:cubicBezTo>
                      <a:pt x="15341" y="18588"/>
                      <a:pt x="15130" y="19143"/>
                      <a:pt x="15513" y="19143"/>
                    </a:cubicBezTo>
                    <a:lnTo>
                      <a:pt x="15843" y="19090"/>
                    </a:lnTo>
                    <a:lnTo>
                      <a:pt x="15843" y="19090"/>
                    </a:lnTo>
                    <a:cubicBezTo>
                      <a:pt x="15566" y="19856"/>
                      <a:pt x="14140" y="19645"/>
                      <a:pt x="13480" y="20027"/>
                    </a:cubicBezTo>
                    <a:cubicBezTo>
                      <a:pt x="13414" y="19526"/>
                      <a:pt x="14074" y="19697"/>
                      <a:pt x="13968" y="19143"/>
                    </a:cubicBezTo>
                    <a:lnTo>
                      <a:pt x="13968" y="19143"/>
                    </a:lnTo>
                    <a:cubicBezTo>
                      <a:pt x="14165" y="19192"/>
                      <a:pt x="14313" y="19213"/>
                      <a:pt x="14425" y="19213"/>
                    </a:cubicBezTo>
                    <a:cubicBezTo>
                      <a:pt x="15066" y="19213"/>
                      <a:pt x="14552" y="18528"/>
                      <a:pt x="15394" y="18483"/>
                    </a:cubicBezTo>
                    <a:close/>
                    <a:moveTo>
                      <a:pt x="26734" y="19803"/>
                    </a:moveTo>
                    <a:cubicBezTo>
                      <a:pt x="26734" y="20067"/>
                      <a:pt x="26610" y="20134"/>
                      <a:pt x="26437" y="20134"/>
                    </a:cubicBezTo>
                    <a:cubicBezTo>
                      <a:pt x="26260" y="20134"/>
                      <a:pt x="26032" y="20063"/>
                      <a:pt x="25837" y="20063"/>
                    </a:cubicBezTo>
                    <a:cubicBezTo>
                      <a:pt x="25785" y="20063"/>
                      <a:pt x="25736" y="20068"/>
                      <a:pt x="25691" y="20080"/>
                    </a:cubicBezTo>
                    <a:cubicBezTo>
                      <a:pt x="25691" y="19858"/>
                      <a:pt x="25950" y="19836"/>
                      <a:pt x="26221" y="19836"/>
                    </a:cubicBezTo>
                    <a:cubicBezTo>
                      <a:pt x="26287" y="19836"/>
                      <a:pt x="26354" y="19837"/>
                      <a:pt x="26418" y="19837"/>
                    </a:cubicBezTo>
                    <a:cubicBezTo>
                      <a:pt x="26543" y="19837"/>
                      <a:pt x="26658" y="19832"/>
                      <a:pt x="26734" y="19803"/>
                    </a:cubicBezTo>
                    <a:close/>
                    <a:moveTo>
                      <a:pt x="18206" y="19196"/>
                    </a:moveTo>
                    <a:cubicBezTo>
                      <a:pt x="18680" y="19319"/>
                      <a:pt x="19039" y="19667"/>
                      <a:pt x="19512" y="19667"/>
                    </a:cubicBezTo>
                    <a:cubicBezTo>
                      <a:pt x="19697" y="19667"/>
                      <a:pt x="19900" y="19614"/>
                      <a:pt x="20133" y="19473"/>
                    </a:cubicBezTo>
                    <a:lnTo>
                      <a:pt x="20133" y="19473"/>
                    </a:lnTo>
                    <a:cubicBezTo>
                      <a:pt x="19997" y="19843"/>
                      <a:pt x="20105" y="19885"/>
                      <a:pt x="20312" y="19885"/>
                    </a:cubicBezTo>
                    <a:cubicBezTo>
                      <a:pt x="20372" y="19885"/>
                      <a:pt x="20441" y="19881"/>
                      <a:pt x="20515" y="19881"/>
                    </a:cubicBezTo>
                    <a:cubicBezTo>
                      <a:pt x="20603" y="19881"/>
                      <a:pt x="20698" y="19886"/>
                      <a:pt x="20794" y="19909"/>
                    </a:cubicBezTo>
                    <a:cubicBezTo>
                      <a:pt x="20741" y="20080"/>
                      <a:pt x="20569" y="20186"/>
                      <a:pt x="20411" y="20305"/>
                    </a:cubicBezTo>
                    <a:cubicBezTo>
                      <a:pt x="19738" y="20068"/>
                      <a:pt x="19093" y="19716"/>
                      <a:pt x="18397" y="19716"/>
                    </a:cubicBezTo>
                    <a:cubicBezTo>
                      <a:pt x="18123" y="19716"/>
                      <a:pt x="17841" y="19770"/>
                      <a:pt x="17546" y="19909"/>
                    </a:cubicBezTo>
                    <a:cubicBezTo>
                      <a:pt x="17374" y="19420"/>
                      <a:pt x="17982" y="19473"/>
                      <a:pt x="18206" y="19196"/>
                    </a:cubicBezTo>
                    <a:close/>
                    <a:moveTo>
                      <a:pt x="59004" y="17021"/>
                    </a:moveTo>
                    <a:cubicBezTo>
                      <a:pt x="59385" y="17021"/>
                      <a:pt x="59763" y="17153"/>
                      <a:pt x="60174" y="17545"/>
                    </a:cubicBezTo>
                    <a:cubicBezTo>
                      <a:pt x="60148" y="17275"/>
                      <a:pt x="60504" y="17235"/>
                      <a:pt x="60917" y="17235"/>
                    </a:cubicBezTo>
                    <a:cubicBezTo>
                      <a:pt x="61087" y="17235"/>
                      <a:pt x="61268" y="17242"/>
                      <a:pt x="61434" y="17242"/>
                    </a:cubicBezTo>
                    <a:cubicBezTo>
                      <a:pt x="61671" y="17242"/>
                      <a:pt x="61880" y="17228"/>
                      <a:pt x="61996" y="17163"/>
                    </a:cubicBezTo>
                    <a:lnTo>
                      <a:pt x="61996" y="17163"/>
                    </a:lnTo>
                    <a:cubicBezTo>
                      <a:pt x="62207" y="17717"/>
                      <a:pt x="61547" y="17493"/>
                      <a:pt x="61270" y="17598"/>
                    </a:cubicBezTo>
                    <a:cubicBezTo>
                      <a:pt x="61217" y="18206"/>
                      <a:pt x="61666" y="18100"/>
                      <a:pt x="61877" y="18377"/>
                    </a:cubicBezTo>
                    <a:cubicBezTo>
                      <a:pt x="61963" y="18080"/>
                      <a:pt x="62182" y="18033"/>
                      <a:pt x="62431" y="18033"/>
                    </a:cubicBezTo>
                    <a:cubicBezTo>
                      <a:pt x="62548" y="18033"/>
                      <a:pt x="62672" y="18043"/>
                      <a:pt x="62792" y="18043"/>
                    </a:cubicBezTo>
                    <a:cubicBezTo>
                      <a:pt x="63083" y="18043"/>
                      <a:pt x="63346" y="17980"/>
                      <a:pt x="63422" y="17545"/>
                    </a:cubicBezTo>
                    <a:cubicBezTo>
                      <a:pt x="64047" y="17695"/>
                      <a:pt x="64673" y="18063"/>
                      <a:pt x="65315" y="18063"/>
                    </a:cubicBezTo>
                    <a:cubicBezTo>
                      <a:pt x="65634" y="18063"/>
                      <a:pt x="65957" y="17972"/>
                      <a:pt x="66286" y="17717"/>
                    </a:cubicBezTo>
                    <a:lnTo>
                      <a:pt x="66286" y="17717"/>
                    </a:lnTo>
                    <a:cubicBezTo>
                      <a:pt x="66550" y="18707"/>
                      <a:pt x="64900" y="18100"/>
                      <a:pt x="64742" y="18760"/>
                    </a:cubicBezTo>
                    <a:cubicBezTo>
                      <a:pt x="64802" y="18877"/>
                      <a:pt x="64877" y="18919"/>
                      <a:pt x="64961" y="18919"/>
                    </a:cubicBezTo>
                    <a:cubicBezTo>
                      <a:pt x="65172" y="18919"/>
                      <a:pt x="65435" y="18649"/>
                      <a:pt x="65634" y="18649"/>
                    </a:cubicBezTo>
                    <a:cubicBezTo>
                      <a:pt x="65650" y="18649"/>
                      <a:pt x="65665" y="18651"/>
                      <a:pt x="65679" y="18654"/>
                    </a:cubicBezTo>
                    <a:cubicBezTo>
                      <a:pt x="65838" y="18984"/>
                      <a:pt x="65402" y="18918"/>
                      <a:pt x="65455" y="19143"/>
                    </a:cubicBezTo>
                    <a:cubicBezTo>
                      <a:pt x="65469" y="19235"/>
                      <a:pt x="65535" y="19258"/>
                      <a:pt x="65624" y="19258"/>
                    </a:cubicBezTo>
                    <a:cubicBezTo>
                      <a:pt x="65716" y="19258"/>
                      <a:pt x="65831" y="19234"/>
                      <a:pt x="65939" y="19234"/>
                    </a:cubicBezTo>
                    <a:cubicBezTo>
                      <a:pt x="66106" y="19234"/>
                      <a:pt x="66258" y="19291"/>
                      <a:pt x="66286" y="19579"/>
                    </a:cubicBezTo>
                    <a:cubicBezTo>
                      <a:pt x="65626" y="19803"/>
                      <a:pt x="65455" y="19697"/>
                      <a:pt x="65508" y="20357"/>
                    </a:cubicBezTo>
                    <a:cubicBezTo>
                      <a:pt x="65196" y="20228"/>
                      <a:pt x="65081" y="20138"/>
                      <a:pt x="64924" y="20138"/>
                    </a:cubicBezTo>
                    <a:cubicBezTo>
                      <a:pt x="64808" y="20138"/>
                      <a:pt x="64669" y="20187"/>
                      <a:pt x="64412" y="20305"/>
                    </a:cubicBezTo>
                    <a:cubicBezTo>
                      <a:pt x="64359" y="20080"/>
                      <a:pt x="64359" y="19975"/>
                      <a:pt x="64465" y="19975"/>
                    </a:cubicBezTo>
                    <a:cubicBezTo>
                      <a:pt x="64465" y="19884"/>
                      <a:pt x="64423" y="19847"/>
                      <a:pt x="64366" y="19847"/>
                    </a:cubicBezTo>
                    <a:cubicBezTo>
                      <a:pt x="64215" y="19847"/>
                      <a:pt x="63957" y="20104"/>
                      <a:pt x="64082" y="20305"/>
                    </a:cubicBezTo>
                    <a:cubicBezTo>
                      <a:pt x="63513" y="20305"/>
                      <a:pt x="63189" y="19814"/>
                      <a:pt x="62578" y="19814"/>
                    </a:cubicBezTo>
                    <a:cubicBezTo>
                      <a:pt x="62480" y="19814"/>
                      <a:pt x="62375" y="19827"/>
                      <a:pt x="62260" y="19856"/>
                    </a:cubicBezTo>
                    <a:cubicBezTo>
                      <a:pt x="62432" y="19314"/>
                      <a:pt x="63039" y="19143"/>
                      <a:pt x="63316" y="18707"/>
                    </a:cubicBezTo>
                    <a:lnTo>
                      <a:pt x="63316" y="18707"/>
                    </a:lnTo>
                    <a:cubicBezTo>
                      <a:pt x="62920" y="19367"/>
                      <a:pt x="64082" y="19037"/>
                      <a:pt x="64359" y="19248"/>
                    </a:cubicBezTo>
                    <a:cubicBezTo>
                      <a:pt x="64689" y="19248"/>
                      <a:pt x="64135" y="18707"/>
                      <a:pt x="64082" y="18483"/>
                    </a:cubicBezTo>
                    <a:cubicBezTo>
                      <a:pt x="63761" y="18544"/>
                      <a:pt x="63533" y="18645"/>
                      <a:pt x="63313" y="18645"/>
                    </a:cubicBezTo>
                    <a:cubicBezTo>
                      <a:pt x="63153" y="18645"/>
                      <a:pt x="62998" y="18591"/>
                      <a:pt x="62814" y="18430"/>
                    </a:cubicBezTo>
                    <a:lnTo>
                      <a:pt x="62814" y="18430"/>
                    </a:lnTo>
                    <a:cubicBezTo>
                      <a:pt x="62432" y="18654"/>
                      <a:pt x="63092" y="18866"/>
                      <a:pt x="62762" y="19090"/>
                    </a:cubicBezTo>
                    <a:cubicBezTo>
                      <a:pt x="62537" y="18984"/>
                      <a:pt x="62154" y="19037"/>
                      <a:pt x="62207" y="18483"/>
                    </a:cubicBezTo>
                    <a:lnTo>
                      <a:pt x="62207" y="18483"/>
                    </a:lnTo>
                    <a:cubicBezTo>
                      <a:pt x="61856" y="18544"/>
                      <a:pt x="61765" y="18645"/>
                      <a:pt x="61677" y="18645"/>
                    </a:cubicBezTo>
                    <a:cubicBezTo>
                      <a:pt x="61613" y="18645"/>
                      <a:pt x="61550" y="18591"/>
                      <a:pt x="61389" y="18430"/>
                    </a:cubicBezTo>
                    <a:cubicBezTo>
                      <a:pt x="61041" y="18637"/>
                      <a:pt x="60782" y="18823"/>
                      <a:pt x="60449" y="18823"/>
                    </a:cubicBezTo>
                    <a:cubicBezTo>
                      <a:pt x="60250" y="18823"/>
                      <a:pt x="60025" y="18756"/>
                      <a:pt x="59738" y="18588"/>
                    </a:cubicBezTo>
                    <a:cubicBezTo>
                      <a:pt x="59738" y="18377"/>
                      <a:pt x="59897" y="18153"/>
                      <a:pt x="60068" y="18047"/>
                    </a:cubicBezTo>
                    <a:cubicBezTo>
                      <a:pt x="60068" y="17928"/>
                      <a:pt x="59897" y="17876"/>
                      <a:pt x="59897" y="17717"/>
                    </a:cubicBezTo>
                    <a:cubicBezTo>
                      <a:pt x="58960" y="17876"/>
                      <a:pt x="59844" y="19248"/>
                      <a:pt x="59408" y="19473"/>
                    </a:cubicBezTo>
                    <a:cubicBezTo>
                      <a:pt x="59039" y="19230"/>
                      <a:pt x="58855" y="18986"/>
                      <a:pt x="58520" y="18986"/>
                    </a:cubicBezTo>
                    <a:cubicBezTo>
                      <a:pt x="58400" y="18986"/>
                      <a:pt x="58262" y="19017"/>
                      <a:pt x="58088" y="19090"/>
                    </a:cubicBezTo>
                    <a:cubicBezTo>
                      <a:pt x="57811" y="18324"/>
                      <a:pt x="56979" y="18377"/>
                      <a:pt x="56715" y="17545"/>
                    </a:cubicBezTo>
                    <a:cubicBezTo>
                      <a:pt x="57630" y="17444"/>
                      <a:pt x="58322" y="17021"/>
                      <a:pt x="59004" y="17021"/>
                    </a:cubicBezTo>
                    <a:close/>
                    <a:moveTo>
                      <a:pt x="21845" y="19315"/>
                    </a:moveTo>
                    <a:cubicBezTo>
                      <a:pt x="21934" y="19315"/>
                      <a:pt x="22024" y="19343"/>
                      <a:pt x="22114" y="19420"/>
                    </a:cubicBezTo>
                    <a:cubicBezTo>
                      <a:pt x="22114" y="20133"/>
                      <a:pt x="21731" y="19909"/>
                      <a:pt x="21836" y="20463"/>
                    </a:cubicBezTo>
                    <a:cubicBezTo>
                      <a:pt x="21335" y="20305"/>
                      <a:pt x="21005" y="19909"/>
                      <a:pt x="20741" y="19420"/>
                    </a:cubicBezTo>
                    <a:lnTo>
                      <a:pt x="20741" y="19420"/>
                    </a:lnTo>
                    <a:cubicBezTo>
                      <a:pt x="20849" y="19517"/>
                      <a:pt x="20955" y="19552"/>
                      <a:pt x="21059" y="19552"/>
                    </a:cubicBezTo>
                    <a:cubicBezTo>
                      <a:pt x="21329" y="19552"/>
                      <a:pt x="21587" y="19315"/>
                      <a:pt x="21845" y="19315"/>
                    </a:cubicBezTo>
                    <a:close/>
                    <a:moveTo>
                      <a:pt x="37296" y="15790"/>
                    </a:moveTo>
                    <a:lnTo>
                      <a:pt x="37296" y="15790"/>
                    </a:lnTo>
                    <a:cubicBezTo>
                      <a:pt x="37643" y="15838"/>
                      <a:pt x="37491" y="16526"/>
                      <a:pt x="37095" y="16526"/>
                    </a:cubicBezTo>
                    <a:cubicBezTo>
                      <a:pt x="37054" y="16526"/>
                      <a:pt x="37011" y="16519"/>
                      <a:pt x="36966" y="16503"/>
                    </a:cubicBezTo>
                    <a:lnTo>
                      <a:pt x="36966" y="16503"/>
                    </a:lnTo>
                    <a:cubicBezTo>
                      <a:pt x="37098" y="16710"/>
                      <a:pt x="37325" y="16766"/>
                      <a:pt x="37596" y="16766"/>
                    </a:cubicBezTo>
                    <a:cubicBezTo>
                      <a:pt x="37757" y="16766"/>
                      <a:pt x="37933" y="16747"/>
                      <a:pt x="38114" y="16727"/>
                    </a:cubicBezTo>
                    <a:lnTo>
                      <a:pt x="38114" y="16727"/>
                    </a:lnTo>
                    <a:cubicBezTo>
                      <a:pt x="38061" y="17163"/>
                      <a:pt x="37124" y="16833"/>
                      <a:pt x="37296" y="17440"/>
                    </a:cubicBezTo>
                    <a:cubicBezTo>
                      <a:pt x="37344" y="17488"/>
                      <a:pt x="37414" y="17497"/>
                      <a:pt x="37495" y="17497"/>
                    </a:cubicBezTo>
                    <a:cubicBezTo>
                      <a:pt x="37542" y="17497"/>
                      <a:pt x="37593" y="17494"/>
                      <a:pt x="37646" y="17494"/>
                    </a:cubicBezTo>
                    <a:cubicBezTo>
                      <a:pt x="37800" y="17494"/>
                      <a:pt x="37971" y="17520"/>
                      <a:pt x="38114" y="17717"/>
                    </a:cubicBezTo>
                    <a:cubicBezTo>
                      <a:pt x="38515" y="17611"/>
                      <a:pt x="38558" y="17252"/>
                      <a:pt x="39071" y="17252"/>
                    </a:cubicBezTo>
                    <a:cubicBezTo>
                      <a:pt x="39132" y="17252"/>
                      <a:pt x="39200" y="17257"/>
                      <a:pt x="39276" y="17268"/>
                    </a:cubicBezTo>
                    <a:cubicBezTo>
                      <a:pt x="39276" y="17770"/>
                      <a:pt x="39659" y="17717"/>
                      <a:pt x="39434" y="18100"/>
                    </a:cubicBezTo>
                    <a:cubicBezTo>
                      <a:pt x="39223" y="17928"/>
                      <a:pt x="39381" y="17717"/>
                      <a:pt x="38999" y="17440"/>
                    </a:cubicBezTo>
                    <a:lnTo>
                      <a:pt x="38999" y="17440"/>
                    </a:lnTo>
                    <a:cubicBezTo>
                      <a:pt x="39217" y="17842"/>
                      <a:pt x="38302" y="18244"/>
                      <a:pt x="37562" y="18244"/>
                    </a:cubicBezTo>
                    <a:cubicBezTo>
                      <a:pt x="37185" y="18244"/>
                      <a:pt x="36853" y="18139"/>
                      <a:pt x="36741" y="17876"/>
                    </a:cubicBezTo>
                    <a:cubicBezTo>
                      <a:pt x="36387" y="17876"/>
                      <a:pt x="36360" y="18158"/>
                      <a:pt x="35960" y="18158"/>
                    </a:cubicBezTo>
                    <a:cubicBezTo>
                      <a:pt x="35928" y="18158"/>
                      <a:pt x="35894" y="18157"/>
                      <a:pt x="35857" y="18153"/>
                    </a:cubicBezTo>
                    <a:lnTo>
                      <a:pt x="35857" y="18153"/>
                    </a:lnTo>
                    <a:cubicBezTo>
                      <a:pt x="35923" y="18760"/>
                      <a:pt x="36464" y="18588"/>
                      <a:pt x="36847" y="18707"/>
                    </a:cubicBezTo>
                    <a:cubicBezTo>
                      <a:pt x="36913" y="18866"/>
                      <a:pt x="36966" y="18984"/>
                      <a:pt x="36913" y="19037"/>
                    </a:cubicBezTo>
                    <a:cubicBezTo>
                      <a:pt x="37134" y="18925"/>
                      <a:pt x="37377" y="18880"/>
                      <a:pt x="37636" y="18880"/>
                    </a:cubicBezTo>
                    <a:cubicBezTo>
                      <a:pt x="38535" y="18880"/>
                      <a:pt x="39624" y="19429"/>
                      <a:pt x="40649" y="19645"/>
                    </a:cubicBezTo>
                    <a:cubicBezTo>
                      <a:pt x="41084" y="19909"/>
                      <a:pt x="39764" y="19856"/>
                      <a:pt x="39434" y="19909"/>
                    </a:cubicBezTo>
                    <a:cubicBezTo>
                      <a:pt x="39434" y="19579"/>
                      <a:pt x="39276" y="19526"/>
                      <a:pt x="39157" y="19314"/>
                    </a:cubicBezTo>
                    <a:cubicBezTo>
                      <a:pt x="39121" y="19350"/>
                      <a:pt x="38912" y="19536"/>
                      <a:pt x="38747" y="19536"/>
                    </a:cubicBezTo>
                    <a:cubicBezTo>
                      <a:pt x="38667" y="19536"/>
                      <a:pt x="38597" y="19492"/>
                      <a:pt x="38563" y="19367"/>
                    </a:cubicBezTo>
                    <a:lnTo>
                      <a:pt x="38563" y="19367"/>
                    </a:lnTo>
                    <a:cubicBezTo>
                      <a:pt x="38391" y="19420"/>
                      <a:pt x="38497" y="19526"/>
                      <a:pt x="38616" y="19526"/>
                    </a:cubicBezTo>
                    <a:cubicBezTo>
                      <a:pt x="38573" y="19664"/>
                      <a:pt x="38517" y="19716"/>
                      <a:pt x="38452" y="19716"/>
                    </a:cubicBezTo>
                    <a:cubicBezTo>
                      <a:pt x="38259" y="19716"/>
                      <a:pt x="37992" y="19248"/>
                      <a:pt x="37784" y="19248"/>
                    </a:cubicBezTo>
                    <a:cubicBezTo>
                      <a:pt x="37348" y="19367"/>
                      <a:pt x="36913" y="19473"/>
                      <a:pt x="36741" y="19697"/>
                    </a:cubicBezTo>
                    <a:cubicBezTo>
                      <a:pt x="36490" y="19546"/>
                      <a:pt x="36252" y="19484"/>
                      <a:pt x="36026" y="19484"/>
                    </a:cubicBezTo>
                    <a:cubicBezTo>
                      <a:pt x="35267" y="19484"/>
                      <a:pt x="34638" y="20180"/>
                      <a:pt x="34048" y="20516"/>
                    </a:cubicBezTo>
                    <a:cubicBezTo>
                      <a:pt x="32833" y="20080"/>
                      <a:pt x="31078" y="20305"/>
                      <a:pt x="29982" y="19579"/>
                    </a:cubicBezTo>
                    <a:lnTo>
                      <a:pt x="29982" y="19579"/>
                    </a:lnTo>
                    <a:cubicBezTo>
                      <a:pt x="30197" y="19665"/>
                      <a:pt x="30420" y="19699"/>
                      <a:pt x="30648" y="19699"/>
                    </a:cubicBezTo>
                    <a:cubicBezTo>
                      <a:pt x="31289" y="19699"/>
                      <a:pt x="31970" y="19431"/>
                      <a:pt x="32622" y="19314"/>
                    </a:cubicBezTo>
                    <a:lnTo>
                      <a:pt x="32622" y="19314"/>
                    </a:lnTo>
                    <a:cubicBezTo>
                      <a:pt x="32622" y="19526"/>
                      <a:pt x="32345" y="19473"/>
                      <a:pt x="32173" y="19526"/>
                    </a:cubicBezTo>
                    <a:cubicBezTo>
                      <a:pt x="32392" y="19690"/>
                      <a:pt x="32585" y="19755"/>
                      <a:pt x="32760" y="19755"/>
                    </a:cubicBezTo>
                    <a:cubicBezTo>
                      <a:pt x="33443" y="19755"/>
                      <a:pt x="33848" y="18755"/>
                      <a:pt x="34463" y="18755"/>
                    </a:cubicBezTo>
                    <a:cubicBezTo>
                      <a:pt x="34487" y="18755"/>
                      <a:pt x="34512" y="18757"/>
                      <a:pt x="34536" y="18760"/>
                    </a:cubicBezTo>
                    <a:cubicBezTo>
                      <a:pt x="34708" y="19367"/>
                      <a:pt x="33942" y="19196"/>
                      <a:pt x="33718" y="19526"/>
                    </a:cubicBezTo>
                    <a:cubicBezTo>
                      <a:pt x="33895" y="19913"/>
                      <a:pt x="33846" y="19940"/>
                      <a:pt x="33972" y="19940"/>
                    </a:cubicBezTo>
                    <a:cubicBezTo>
                      <a:pt x="33993" y="19940"/>
                      <a:pt x="34019" y="19940"/>
                      <a:pt x="34052" y="19940"/>
                    </a:cubicBezTo>
                    <a:cubicBezTo>
                      <a:pt x="34131" y="19940"/>
                      <a:pt x="34249" y="19944"/>
                      <a:pt x="34431" y="19975"/>
                    </a:cubicBezTo>
                    <a:cubicBezTo>
                      <a:pt x="34325" y="19803"/>
                      <a:pt x="34272" y="19697"/>
                      <a:pt x="34048" y="19697"/>
                    </a:cubicBezTo>
                    <a:cubicBezTo>
                      <a:pt x="33824" y="19697"/>
                      <a:pt x="35421" y="19526"/>
                      <a:pt x="35038" y="18866"/>
                    </a:cubicBezTo>
                    <a:cubicBezTo>
                      <a:pt x="35051" y="18786"/>
                      <a:pt x="35102" y="18755"/>
                      <a:pt x="35176" y="18755"/>
                    </a:cubicBezTo>
                    <a:cubicBezTo>
                      <a:pt x="35407" y="18755"/>
                      <a:pt x="35858" y="19063"/>
                      <a:pt x="36028" y="19143"/>
                    </a:cubicBezTo>
                    <a:cubicBezTo>
                      <a:pt x="36134" y="19090"/>
                      <a:pt x="36134" y="18918"/>
                      <a:pt x="36305" y="18918"/>
                    </a:cubicBezTo>
                    <a:cubicBezTo>
                      <a:pt x="35975" y="18377"/>
                      <a:pt x="34761" y="18483"/>
                      <a:pt x="35091" y="18377"/>
                    </a:cubicBezTo>
                    <a:cubicBezTo>
                      <a:pt x="34422" y="18273"/>
                      <a:pt x="35215" y="17847"/>
                      <a:pt x="36051" y="17847"/>
                    </a:cubicBezTo>
                    <a:cubicBezTo>
                      <a:pt x="36172" y="17847"/>
                      <a:pt x="36293" y="17856"/>
                      <a:pt x="36411" y="17876"/>
                    </a:cubicBezTo>
                    <a:cubicBezTo>
                      <a:pt x="36358" y="17598"/>
                      <a:pt x="35923" y="17823"/>
                      <a:pt x="35751" y="17598"/>
                    </a:cubicBezTo>
                    <a:cubicBezTo>
                      <a:pt x="35923" y="17387"/>
                      <a:pt x="35751" y="16885"/>
                      <a:pt x="36253" y="16885"/>
                    </a:cubicBezTo>
                    <a:cubicBezTo>
                      <a:pt x="36081" y="16727"/>
                      <a:pt x="35923" y="16608"/>
                      <a:pt x="35698" y="16450"/>
                    </a:cubicBezTo>
                    <a:cubicBezTo>
                      <a:pt x="35875" y="16167"/>
                      <a:pt x="36080" y="16093"/>
                      <a:pt x="36283" y="16093"/>
                    </a:cubicBezTo>
                    <a:cubicBezTo>
                      <a:pt x="36504" y="16093"/>
                      <a:pt x="36724" y="16181"/>
                      <a:pt x="36907" y="16181"/>
                    </a:cubicBezTo>
                    <a:cubicBezTo>
                      <a:pt x="37081" y="16181"/>
                      <a:pt x="37221" y="16101"/>
                      <a:pt x="37296" y="15790"/>
                    </a:cubicBezTo>
                    <a:close/>
                    <a:moveTo>
                      <a:pt x="61328" y="19341"/>
                    </a:moveTo>
                    <a:cubicBezTo>
                      <a:pt x="61490" y="19341"/>
                      <a:pt x="61685" y="19394"/>
                      <a:pt x="61930" y="19526"/>
                    </a:cubicBezTo>
                    <a:cubicBezTo>
                      <a:pt x="62049" y="19975"/>
                      <a:pt x="61996" y="20239"/>
                      <a:pt x="61547" y="20239"/>
                    </a:cubicBezTo>
                    <a:cubicBezTo>
                      <a:pt x="61982" y="19882"/>
                      <a:pt x="61655" y="19618"/>
                      <a:pt x="61272" y="19618"/>
                    </a:cubicBezTo>
                    <a:cubicBezTo>
                      <a:pt x="61073" y="19618"/>
                      <a:pt x="60859" y="19689"/>
                      <a:pt x="60729" y="19856"/>
                    </a:cubicBezTo>
                    <a:cubicBezTo>
                      <a:pt x="60834" y="20080"/>
                      <a:pt x="61111" y="20133"/>
                      <a:pt x="61389" y="20133"/>
                    </a:cubicBezTo>
                    <a:cubicBezTo>
                      <a:pt x="61358" y="20354"/>
                      <a:pt x="60848" y="20575"/>
                      <a:pt x="60422" y="20575"/>
                    </a:cubicBezTo>
                    <a:cubicBezTo>
                      <a:pt x="60111" y="20575"/>
                      <a:pt x="59844" y="20457"/>
                      <a:pt x="59844" y="20133"/>
                    </a:cubicBezTo>
                    <a:lnTo>
                      <a:pt x="59844" y="20133"/>
                    </a:lnTo>
                    <a:cubicBezTo>
                      <a:pt x="59916" y="20156"/>
                      <a:pt x="59981" y="20166"/>
                      <a:pt x="60041" y="20166"/>
                    </a:cubicBezTo>
                    <a:cubicBezTo>
                      <a:pt x="60582" y="20166"/>
                      <a:pt x="60690" y="19341"/>
                      <a:pt x="61328" y="19341"/>
                    </a:cubicBezTo>
                    <a:close/>
                    <a:moveTo>
                      <a:pt x="22879" y="20186"/>
                    </a:moveTo>
                    <a:lnTo>
                      <a:pt x="22879" y="20186"/>
                    </a:lnTo>
                    <a:cubicBezTo>
                      <a:pt x="22655" y="20569"/>
                      <a:pt x="23051" y="20516"/>
                      <a:pt x="22879" y="20846"/>
                    </a:cubicBezTo>
                    <a:cubicBezTo>
                      <a:pt x="22835" y="20851"/>
                      <a:pt x="22793" y="20854"/>
                      <a:pt x="22753" y="20854"/>
                    </a:cubicBezTo>
                    <a:cubicBezTo>
                      <a:pt x="22399" y="20854"/>
                      <a:pt x="22209" y="20648"/>
                      <a:pt x="22114" y="20305"/>
                    </a:cubicBezTo>
                    <a:lnTo>
                      <a:pt x="22879" y="20186"/>
                    </a:lnTo>
                    <a:close/>
                    <a:moveTo>
                      <a:pt x="73541" y="20459"/>
                    </a:moveTo>
                    <a:cubicBezTo>
                      <a:pt x="73577" y="20459"/>
                      <a:pt x="73615" y="20461"/>
                      <a:pt x="73653" y="20463"/>
                    </a:cubicBezTo>
                    <a:cubicBezTo>
                      <a:pt x="73617" y="20649"/>
                      <a:pt x="72986" y="20961"/>
                      <a:pt x="72455" y="20961"/>
                    </a:cubicBezTo>
                    <a:cubicBezTo>
                      <a:pt x="72196" y="20961"/>
                      <a:pt x="71961" y="20887"/>
                      <a:pt x="71831" y="20687"/>
                    </a:cubicBezTo>
                    <a:lnTo>
                      <a:pt x="71831" y="20687"/>
                    </a:lnTo>
                    <a:cubicBezTo>
                      <a:pt x="71954" y="20743"/>
                      <a:pt x="72067" y="20766"/>
                      <a:pt x="72177" y="20766"/>
                    </a:cubicBezTo>
                    <a:cubicBezTo>
                      <a:pt x="72586" y="20766"/>
                      <a:pt x="72945" y="20459"/>
                      <a:pt x="73541" y="20459"/>
                    </a:cubicBezTo>
                    <a:close/>
                    <a:moveTo>
                      <a:pt x="11850" y="20396"/>
                    </a:moveTo>
                    <a:cubicBezTo>
                      <a:pt x="12005" y="20396"/>
                      <a:pt x="12147" y="20516"/>
                      <a:pt x="12212" y="20846"/>
                    </a:cubicBezTo>
                    <a:cubicBezTo>
                      <a:pt x="12018" y="20943"/>
                      <a:pt x="11930" y="20966"/>
                      <a:pt x="11843" y="20966"/>
                    </a:cubicBezTo>
                    <a:cubicBezTo>
                      <a:pt x="11767" y="20966"/>
                      <a:pt x="11691" y="20948"/>
                      <a:pt x="11545" y="20948"/>
                    </a:cubicBezTo>
                    <a:cubicBezTo>
                      <a:pt x="11474" y="20948"/>
                      <a:pt x="11387" y="20953"/>
                      <a:pt x="11275" y="20965"/>
                    </a:cubicBezTo>
                    <a:cubicBezTo>
                      <a:pt x="11308" y="20719"/>
                      <a:pt x="11596" y="20396"/>
                      <a:pt x="11850" y="20396"/>
                    </a:cubicBezTo>
                    <a:close/>
                    <a:moveTo>
                      <a:pt x="36118" y="20056"/>
                    </a:moveTo>
                    <a:cubicBezTo>
                      <a:pt x="36511" y="20056"/>
                      <a:pt x="37112" y="20471"/>
                      <a:pt x="37573" y="20471"/>
                    </a:cubicBezTo>
                    <a:cubicBezTo>
                      <a:pt x="37609" y="20471"/>
                      <a:pt x="37644" y="20468"/>
                      <a:pt x="37678" y="20463"/>
                    </a:cubicBezTo>
                    <a:lnTo>
                      <a:pt x="37678" y="20463"/>
                    </a:lnTo>
                    <a:cubicBezTo>
                      <a:pt x="37646" y="20636"/>
                      <a:pt x="37574" y="20691"/>
                      <a:pt x="37481" y="20691"/>
                    </a:cubicBezTo>
                    <a:cubicBezTo>
                      <a:pt x="37321" y="20691"/>
                      <a:pt x="37095" y="20525"/>
                      <a:pt x="36896" y="20525"/>
                    </a:cubicBezTo>
                    <a:cubicBezTo>
                      <a:pt x="36842" y="20525"/>
                      <a:pt x="36790" y="20538"/>
                      <a:pt x="36741" y="20569"/>
                    </a:cubicBezTo>
                    <a:cubicBezTo>
                      <a:pt x="36794" y="20846"/>
                      <a:pt x="36913" y="21123"/>
                      <a:pt x="37177" y="21176"/>
                    </a:cubicBezTo>
                    <a:cubicBezTo>
                      <a:pt x="37188" y="21259"/>
                      <a:pt x="37170" y="21293"/>
                      <a:pt x="37130" y="21293"/>
                    </a:cubicBezTo>
                    <a:cubicBezTo>
                      <a:pt x="36930" y="21293"/>
                      <a:pt x="36170" y="20402"/>
                      <a:pt x="35751" y="20357"/>
                    </a:cubicBezTo>
                    <a:cubicBezTo>
                      <a:pt x="35815" y="20134"/>
                      <a:pt x="35947" y="20056"/>
                      <a:pt x="36118" y="20056"/>
                    </a:cubicBezTo>
                    <a:close/>
                    <a:moveTo>
                      <a:pt x="19355" y="21400"/>
                    </a:moveTo>
                    <a:lnTo>
                      <a:pt x="19355" y="21400"/>
                    </a:lnTo>
                    <a:cubicBezTo>
                      <a:pt x="19355" y="21400"/>
                      <a:pt x="19355" y="21400"/>
                      <a:pt x="19355" y="21400"/>
                    </a:cubicBezTo>
                    <a:cubicBezTo>
                      <a:pt x="19355" y="21400"/>
                      <a:pt x="19355" y="21400"/>
                      <a:pt x="19355" y="21400"/>
                    </a:cubicBezTo>
                    <a:close/>
                    <a:moveTo>
                      <a:pt x="33665" y="20899"/>
                    </a:moveTo>
                    <a:lnTo>
                      <a:pt x="33665" y="20899"/>
                    </a:lnTo>
                    <a:cubicBezTo>
                      <a:pt x="33633" y="21200"/>
                      <a:pt x="33163" y="21440"/>
                      <a:pt x="32782" y="21440"/>
                    </a:cubicBezTo>
                    <a:cubicBezTo>
                      <a:pt x="32528" y="21440"/>
                      <a:pt x="32313" y="21334"/>
                      <a:pt x="32292" y="21070"/>
                    </a:cubicBezTo>
                    <a:lnTo>
                      <a:pt x="33665" y="20899"/>
                    </a:lnTo>
                    <a:close/>
                    <a:moveTo>
                      <a:pt x="35918" y="21020"/>
                    </a:moveTo>
                    <a:cubicBezTo>
                      <a:pt x="36009" y="21020"/>
                      <a:pt x="36101" y="21051"/>
                      <a:pt x="36187" y="21123"/>
                    </a:cubicBezTo>
                    <a:cubicBezTo>
                      <a:pt x="36347" y="21474"/>
                      <a:pt x="36141" y="21512"/>
                      <a:pt x="35885" y="21512"/>
                    </a:cubicBezTo>
                    <a:cubicBezTo>
                      <a:pt x="35815" y="21512"/>
                      <a:pt x="35741" y="21509"/>
                      <a:pt x="35670" y="21509"/>
                    </a:cubicBezTo>
                    <a:cubicBezTo>
                      <a:pt x="35552" y="21509"/>
                      <a:pt x="35441" y="21517"/>
                      <a:pt x="35368" y="21559"/>
                    </a:cubicBezTo>
                    <a:cubicBezTo>
                      <a:pt x="35407" y="21275"/>
                      <a:pt x="35657" y="21020"/>
                      <a:pt x="35918" y="21020"/>
                    </a:cubicBezTo>
                    <a:close/>
                    <a:moveTo>
                      <a:pt x="60887" y="21018"/>
                    </a:moveTo>
                    <a:lnTo>
                      <a:pt x="60887" y="21018"/>
                    </a:lnTo>
                    <a:cubicBezTo>
                      <a:pt x="60927" y="21307"/>
                      <a:pt x="60906" y="21695"/>
                      <a:pt x="60608" y="21695"/>
                    </a:cubicBezTo>
                    <a:cubicBezTo>
                      <a:pt x="60512" y="21695"/>
                      <a:pt x="60387" y="21655"/>
                      <a:pt x="60227" y="21559"/>
                    </a:cubicBezTo>
                    <a:cubicBezTo>
                      <a:pt x="60451" y="21348"/>
                      <a:pt x="60504" y="21070"/>
                      <a:pt x="60887" y="21018"/>
                    </a:cubicBezTo>
                    <a:close/>
                    <a:moveTo>
                      <a:pt x="24124" y="19405"/>
                    </a:moveTo>
                    <a:lnTo>
                      <a:pt x="24124" y="19405"/>
                    </a:lnTo>
                    <a:cubicBezTo>
                      <a:pt x="23799" y="19970"/>
                      <a:pt x="24584" y="19866"/>
                      <a:pt x="24635" y="20357"/>
                    </a:cubicBezTo>
                    <a:cubicBezTo>
                      <a:pt x="24009" y="20357"/>
                      <a:pt x="24226" y="20797"/>
                      <a:pt x="24915" y="20797"/>
                    </a:cubicBezTo>
                    <a:cubicBezTo>
                      <a:pt x="24953" y="20797"/>
                      <a:pt x="24991" y="20796"/>
                      <a:pt x="25031" y="20793"/>
                    </a:cubicBezTo>
                    <a:lnTo>
                      <a:pt x="25031" y="20793"/>
                    </a:lnTo>
                    <a:cubicBezTo>
                      <a:pt x="24582" y="21295"/>
                      <a:pt x="23817" y="20635"/>
                      <a:pt x="23922" y="21625"/>
                    </a:cubicBezTo>
                    <a:lnTo>
                      <a:pt x="22985" y="21730"/>
                    </a:lnTo>
                    <a:cubicBezTo>
                      <a:pt x="22898" y="21098"/>
                      <a:pt x="23296" y="20682"/>
                      <a:pt x="23779" y="20682"/>
                    </a:cubicBezTo>
                    <a:cubicBezTo>
                      <a:pt x="23882" y="20682"/>
                      <a:pt x="23988" y="20701"/>
                      <a:pt x="24094" y="20740"/>
                    </a:cubicBezTo>
                    <a:cubicBezTo>
                      <a:pt x="23755" y="20401"/>
                      <a:pt x="23406" y="20062"/>
                      <a:pt x="22799" y="20062"/>
                    </a:cubicBezTo>
                    <a:cubicBezTo>
                      <a:pt x="22720" y="20062"/>
                      <a:pt x="22637" y="20068"/>
                      <a:pt x="22549" y="20080"/>
                    </a:cubicBezTo>
                    <a:cubicBezTo>
                      <a:pt x="23196" y="19653"/>
                      <a:pt x="23742" y="20013"/>
                      <a:pt x="24124" y="19405"/>
                    </a:cubicBezTo>
                    <a:close/>
                    <a:moveTo>
                      <a:pt x="62762" y="20781"/>
                    </a:moveTo>
                    <a:cubicBezTo>
                      <a:pt x="62889" y="20781"/>
                      <a:pt x="63077" y="21216"/>
                      <a:pt x="63039" y="21453"/>
                    </a:cubicBezTo>
                    <a:cubicBezTo>
                      <a:pt x="62590" y="21625"/>
                      <a:pt x="62260" y="21559"/>
                      <a:pt x="62154" y="21730"/>
                    </a:cubicBezTo>
                    <a:cubicBezTo>
                      <a:pt x="61930" y="21678"/>
                      <a:pt x="61930" y="21295"/>
                      <a:pt x="61877" y="21070"/>
                    </a:cubicBezTo>
                    <a:lnTo>
                      <a:pt x="61877" y="21070"/>
                    </a:lnTo>
                    <a:cubicBezTo>
                      <a:pt x="62018" y="21109"/>
                      <a:pt x="62100" y="21120"/>
                      <a:pt x="62178" y="21120"/>
                    </a:cubicBezTo>
                    <a:cubicBezTo>
                      <a:pt x="62263" y="21120"/>
                      <a:pt x="62343" y="21107"/>
                      <a:pt x="62491" y="21107"/>
                    </a:cubicBezTo>
                    <a:cubicBezTo>
                      <a:pt x="62573" y="21107"/>
                      <a:pt x="62677" y="21111"/>
                      <a:pt x="62814" y="21123"/>
                    </a:cubicBezTo>
                    <a:cubicBezTo>
                      <a:pt x="62814" y="21018"/>
                      <a:pt x="62709" y="21018"/>
                      <a:pt x="62656" y="21018"/>
                    </a:cubicBezTo>
                    <a:cubicBezTo>
                      <a:pt x="62671" y="20847"/>
                      <a:pt x="62712" y="20781"/>
                      <a:pt x="62762" y="20781"/>
                    </a:cubicBezTo>
                    <a:close/>
                    <a:moveTo>
                      <a:pt x="63197" y="20569"/>
                    </a:moveTo>
                    <a:lnTo>
                      <a:pt x="63197" y="20569"/>
                    </a:lnTo>
                    <a:cubicBezTo>
                      <a:pt x="63765" y="20728"/>
                      <a:pt x="64190" y="20835"/>
                      <a:pt x="64655" y="20835"/>
                    </a:cubicBezTo>
                    <a:cubicBezTo>
                      <a:pt x="65001" y="20835"/>
                      <a:pt x="65370" y="20775"/>
                      <a:pt x="65838" y="20635"/>
                    </a:cubicBezTo>
                    <a:lnTo>
                      <a:pt x="65838" y="20635"/>
                    </a:lnTo>
                    <a:cubicBezTo>
                      <a:pt x="65679" y="21018"/>
                      <a:pt x="66009" y="20965"/>
                      <a:pt x="65838" y="21348"/>
                    </a:cubicBezTo>
                    <a:cubicBezTo>
                      <a:pt x="65904" y="21354"/>
                      <a:pt x="65973" y="21356"/>
                      <a:pt x="66045" y="21356"/>
                    </a:cubicBezTo>
                    <a:cubicBezTo>
                      <a:pt x="67042" y="21356"/>
                      <a:pt x="68609" y="20825"/>
                      <a:pt x="70333" y="20825"/>
                    </a:cubicBezTo>
                    <a:cubicBezTo>
                      <a:pt x="70682" y="20825"/>
                      <a:pt x="71037" y="20846"/>
                      <a:pt x="71395" y="20899"/>
                    </a:cubicBezTo>
                    <a:cubicBezTo>
                      <a:pt x="69415" y="21453"/>
                      <a:pt x="66550" y="21559"/>
                      <a:pt x="65125" y="21889"/>
                    </a:cubicBezTo>
                    <a:cubicBezTo>
                      <a:pt x="65125" y="21400"/>
                      <a:pt x="65560" y="21295"/>
                      <a:pt x="65560" y="20846"/>
                    </a:cubicBezTo>
                    <a:cubicBezTo>
                      <a:pt x="64900" y="20846"/>
                      <a:pt x="65296" y="21730"/>
                      <a:pt x="64517" y="21955"/>
                    </a:cubicBezTo>
                    <a:cubicBezTo>
                      <a:pt x="64570" y="21730"/>
                      <a:pt x="64689" y="21506"/>
                      <a:pt x="64742" y="21295"/>
                    </a:cubicBezTo>
                    <a:lnTo>
                      <a:pt x="64742" y="21295"/>
                    </a:lnTo>
                    <a:cubicBezTo>
                      <a:pt x="64660" y="21408"/>
                      <a:pt x="64568" y="21444"/>
                      <a:pt x="64464" y="21444"/>
                    </a:cubicBezTo>
                    <a:cubicBezTo>
                      <a:pt x="64287" y="21444"/>
                      <a:pt x="64074" y="21340"/>
                      <a:pt x="63810" y="21340"/>
                    </a:cubicBezTo>
                    <a:cubicBezTo>
                      <a:pt x="63706" y="21340"/>
                      <a:pt x="63595" y="21356"/>
                      <a:pt x="63474" y="21400"/>
                    </a:cubicBezTo>
                    <a:cubicBezTo>
                      <a:pt x="63474" y="21165"/>
                      <a:pt x="63360" y="20957"/>
                      <a:pt x="63295" y="20957"/>
                    </a:cubicBezTo>
                    <a:cubicBezTo>
                      <a:pt x="63269" y="20957"/>
                      <a:pt x="63250" y="20991"/>
                      <a:pt x="63250" y="21070"/>
                    </a:cubicBezTo>
                    <a:cubicBezTo>
                      <a:pt x="63092" y="21070"/>
                      <a:pt x="63144" y="20899"/>
                      <a:pt x="63250" y="20899"/>
                    </a:cubicBezTo>
                    <a:lnTo>
                      <a:pt x="63197" y="20569"/>
                    </a:lnTo>
                    <a:close/>
                    <a:moveTo>
                      <a:pt x="25084" y="21123"/>
                    </a:moveTo>
                    <a:lnTo>
                      <a:pt x="25084" y="21123"/>
                    </a:lnTo>
                    <a:cubicBezTo>
                      <a:pt x="25255" y="21318"/>
                      <a:pt x="25526" y="21394"/>
                      <a:pt x="25812" y="21394"/>
                    </a:cubicBezTo>
                    <a:cubicBezTo>
                      <a:pt x="26167" y="21394"/>
                      <a:pt x="26546" y="21277"/>
                      <a:pt x="26787" y="21123"/>
                    </a:cubicBezTo>
                    <a:lnTo>
                      <a:pt x="26787" y="21123"/>
                    </a:lnTo>
                    <a:cubicBezTo>
                      <a:pt x="26697" y="21359"/>
                      <a:pt x="26446" y="21832"/>
                      <a:pt x="26809" y="21832"/>
                    </a:cubicBezTo>
                    <a:cubicBezTo>
                      <a:pt x="26873" y="21832"/>
                      <a:pt x="26957" y="21817"/>
                      <a:pt x="27064" y="21783"/>
                    </a:cubicBezTo>
                    <a:lnTo>
                      <a:pt x="27064" y="21783"/>
                    </a:lnTo>
                    <a:cubicBezTo>
                      <a:pt x="26943" y="21962"/>
                      <a:pt x="26822" y="22020"/>
                      <a:pt x="26689" y="22020"/>
                    </a:cubicBezTo>
                    <a:cubicBezTo>
                      <a:pt x="26448" y="22020"/>
                      <a:pt x="26166" y="21831"/>
                      <a:pt x="25764" y="21831"/>
                    </a:cubicBezTo>
                    <a:cubicBezTo>
                      <a:pt x="25569" y="21831"/>
                      <a:pt x="25345" y="21876"/>
                      <a:pt x="25084" y="22008"/>
                    </a:cubicBezTo>
                    <a:cubicBezTo>
                      <a:pt x="25361" y="21625"/>
                      <a:pt x="24860" y="21453"/>
                      <a:pt x="25084" y="21123"/>
                    </a:cubicBezTo>
                    <a:close/>
                    <a:moveTo>
                      <a:pt x="34422" y="20786"/>
                    </a:moveTo>
                    <a:cubicBezTo>
                      <a:pt x="34512" y="20786"/>
                      <a:pt x="34635" y="21121"/>
                      <a:pt x="34813" y="21121"/>
                    </a:cubicBezTo>
                    <a:cubicBezTo>
                      <a:pt x="34850" y="21121"/>
                      <a:pt x="34890" y="21106"/>
                      <a:pt x="34933" y="21070"/>
                    </a:cubicBezTo>
                    <a:lnTo>
                      <a:pt x="34933" y="21070"/>
                    </a:lnTo>
                    <a:cubicBezTo>
                      <a:pt x="35197" y="21836"/>
                      <a:pt x="34101" y="21348"/>
                      <a:pt x="34761" y="21955"/>
                    </a:cubicBezTo>
                    <a:cubicBezTo>
                      <a:pt x="34761" y="22113"/>
                      <a:pt x="34484" y="22113"/>
                      <a:pt x="34536" y="22338"/>
                    </a:cubicBezTo>
                    <a:cubicBezTo>
                      <a:pt x="34378" y="22285"/>
                      <a:pt x="34378" y="22008"/>
                      <a:pt x="34154" y="22008"/>
                    </a:cubicBezTo>
                    <a:cubicBezTo>
                      <a:pt x="33876" y="21506"/>
                      <a:pt x="34814" y="21229"/>
                      <a:pt x="34325" y="21018"/>
                    </a:cubicBezTo>
                    <a:cubicBezTo>
                      <a:pt x="34353" y="20846"/>
                      <a:pt x="34385" y="20786"/>
                      <a:pt x="34422" y="20786"/>
                    </a:cubicBezTo>
                    <a:close/>
                    <a:moveTo>
                      <a:pt x="63455" y="21839"/>
                    </a:moveTo>
                    <a:cubicBezTo>
                      <a:pt x="63791" y="21839"/>
                      <a:pt x="64135" y="21948"/>
                      <a:pt x="64412" y="22166"/>
                    </a:cubicBezTo>
                    <a:cubicBezTo>
                      <a:pt x="64412" y="22390"/>
                      <a:pt x="64029" y="22338"/>
                      <a:pt x="63805" y="22390"/>
                    </a:cubicBezTo>
                    <a:cubicBezTo>
                      <a:pt x="63805" y="22219"/>
                      <a:pt x="63910" y="22219"/>
                      <a:pt x="63910" y="22060"/>
                    </a:cubicBezTo>
                    <a:cubicBezTo>
                      <a:pt x="63559" y="22060"/>
                      <a:pt x="63236" y="22313"/>
                      <a:pt x="62915" y="22313"/>
                    </a:cubicBezTo>
                    <a:cubicBezTo>
                      <a:pt x="62789" y="22313"/>
                      <a:pt x="62664" y="22274"/>
                      <a:pt x="62537" y="22166"/>
                    </a:cubicBezTo>
                    <a:cubicBezTo>
                      <a:pt x="62788" y="21948"/>
                      <a:pt x="63118" y="21839"/>
                      <a:pt x="63455" y="21839"/>
                    </a:cubicBezTo>
                    <a:close/>
                    <a:moveTo>
                      <a:pt x="16939" y="21836"/>
                    </a:moveTo>
                    <a:cubicBezTo>
                      <a:pt x="17546" y="21836"/>
                      <a:pt x="17704" y="22496"/>
                      <a:pt x="18312" y="22549"/>
                    </a:cubicBezTo>
                    <a:cubicBezTo>
                      <a:pt x="18259" y="22721"/>
                      <a:pt x="18206" y="22879"/>
                      <a:pt x="18034" y="22945"/>
                    </a:cubicBezTo>
                    <a:cubicBezTo>
                      <a:pt x="17546" y="22721"/>
                      <a:pt x="17110" y="22496"/>
                      <a:pt x="16939" y="21836"/>
                    </a:cubicBezTo>
                    <a:close/>
                    <a:moveTo>
                      <a:pt x="20935" y="20407"/>
                    </a:moveTo>
                    <a:cubicBezTo>
                      <a:pt x="21217" y="20407"/>
                      <a:pt x="21075" y="21026"/>
                      <a:pt x="21176" y="21229"/>
                    </a:cubicBezTo>
                    <a:cubicBezTo>
                      <a:pt x="21409" y="21201"/>
                      <a:pt x="21646" y="21157"/>
                      <a:pt x="21848" y="21157"/>
                    </a:cubicBezTo>
                    <a:cubicBezTo>
                      <a:pt x="22024" y="21157"/>
                      <a:pt x="22174" y="21190"/>
                      <a:pt x="22272" y="21295"/>
                    </a:cubicBezTo>
                    <a:cubicBezTo>
                      <a:pt x="22391" y="21559"/>
                      <a:pt x="22219" y="21625"/>
                      <a:pt x="22061" y="21625"/>
                    </a:cubicBezTo>
                    <a:cubicBezTo>
                      <a:pt x="22167" y="21836"/>
                      <a:pt x="22391" y="21889"/>
                      <a:pt x="22444" y="22113"/>
                    </a:cubicBezTo>
                    <a:cubicBezTo>
                      <a:pt x="22896" y="22064"/>
                      <a:pt x="23122" y="21777"/>
                      <a:pt x="23678" y="21777"/>
                    </a:cubicBezTo>
                    <a:cubicBezTo>
                      <a:pt x="23722" y="21777"/>
                      <a:pt x="23768" y="21779"/>
                      <a:pt x="23817" y="21783"/>
                    </a:cubicBezTo>
                    <a:cubicBezTo>
                      <a:pt x="23499" y="21969"/>
                      <a:pt x="23291" y="22337"/>
                      <a:pt x="23702" y="22337"/>
                    </a:cubicBezTo>
                    <a:cubicBezTo>
                      <a:pt x="23787" y="22337"/>
                      <a:pt x="23899" y="22321"/>
                      <a:pt x="24041" y="22285"/>
                    </a:cubicBezTo>
                    <a:lnTo>
                      <a:pt x="24041" y="22285"/>
                    </a:lnTo>
                    <a:cubicBezTo>
                      <a:pt x="23922" y="22496"/>
                      <a:pt x="23870" y="22773"/>
                      <a:pt x="23711" y="22998"/>
                    </a:cubicBezTo>
                    <a:cubicBezTo>
                      <a:pt x="22932" y="22773"/>
                      <a:pt x="21889" y="22615"/>
                      <a:pt x="20794" y="22443"/>
                    </a:cubicBezTo>
                    <a:cubicBezTo>
                      <a:pt x="20741" y="22060"/>
                      <a:pt x="20622" y="21836"/>
                      <a:pt x="20464" y="21625"/>
                    </a:cubicBezTo>
                    <a:cubicBezTo>
                      <a:pt x="20070" y="21831"/>
                      <a:pt x="19653" y="21901"/>
                      <a:pt x="19231" y="21901"/>
                    </a:cubicBezTo>
                    <a:cubicBezTo>
                      <a:pt x="18760" y="21901"/>
                      <a:pt x="18282" y="21814"/>
                      <a:pt x="17823" y="21730"/>
                    </a:cubicBezTo>
                    <a:cubicBezTo>
                      <a:pt x="17823" y="21348"/>
                      <a:pt x="17929" y="21070"/>
                      <a:pt x="17982" y="20740"/>
                    </a:cubicBezTo>
                    <a:cubicBezTo>
                      <a:pt x="18142" y="20779"/>
                      <a:pt x="18266" y="20792"/>
                      <a:pt x="18373" y="20792"/>
                    </a:cubicBezTo>
                    <a:cubicBezTo>
                      <a:pt x="18629" y="20792"/>
                      <a:pt x="18785" y="20715"/>
                      <a:pt x="19093" y="20715"/>
                    </a:cubicBezTo>
                    <a:cubicBezTo>
                      <a:pt x="19186" y="20715"/>
                      <a:pt x="19293" y="20722"/>
                      <a:pt x="19421" y="20740"/>
                    </a:cubicBezTo>
                    <a:cubicBezTo>
                      <a:pt x="19196" y="21123"/>
                      <a:pt x="19579" y="21070"/>
                      <a:pt x="19355" y="21400"/>
                    </a:cubicBezTo>
                    <a:cubicBezTo>
                      <a:pt x="19424" y="21339"/>
                      <a:pt x="19489" y="21273"/>
                      <a:pt x="19541" y="21273"/>
                    </a:cubicBezTo>
                    <a:cubicBezTo>
                      <a:pt x="19579" y="21273"/>
                      <a:pt x="19610" y="21307"/>
                      <a:pt x="19632" y="21400"/>
                    </a:cubicBezTo>
                    <a:cubicBezTo>
                      <a:pt x="19473" y="20569"/>
                      <a:pt x="20899" y="21070"/>
                      <a:pt x="20899" y="20410"/>
                    </a:cubicBezTo>
                    <a:cubicBezTo>
                      <a:pt x="20912" y="20408"/>
                      <a:pt x="20924" y="20407"/>
                      <a:pt x="20935" y="20407"/>
                    </a:cubicBezTo>
                    <a:close/>
                    <a:moveTo>
                      <a:pt x="55606" y="22945"/>
                    </a:moveTo>
                    <a:cubicBezTo>
                      <a:pt x="55276" y="22945"/>
                      <a:pt x="54946" y="22998"/>
                      <a:pt x="54563" y="23051"/>
                    </a:cubicBezTo>
                    <a:cubicBezTo>
                      <a:pt x="55038" y="23141"/>
                      <a:pt x="55507" y="23253"/>
                      <a:pt x="55988" y="23374"/>
                    </a:cubicBezTo>
                    <a:lnTo>
                      <a:pt x="55988" y="23374"/>
                    </a:lnTo>
                    <a:cubicBezTo>
                      <a:pt x="55935" y="23102"/>
                      <a:pt x="55829" y="22997"/>
                      <a:pt x="55606" y="22945"/>
                    </a:cubicBezTo>
                    <a:close/>
                    <a:moveTo>
                      <a:pt x="16753" y="22874"/>
                    </a:moveTo>
                    <a:cubicBezTo>
                      <a:pt x="17261" y="22874"/>
                      <a:pt x="17857" y="23304"/>
                      <a:pt x="18259" y="23381"/>
                    </a:cubicBezTo>
                    <a:cubicBezTo>
                      <a:pt x="18225" y="23451"/>
                      <a:pt x="18148" y="23479"/>
                      <a:pt x="18040" y="23479"/>
                    </a:cubicBezTo>
                    <a:cubicBezTo>
                      <a:pt x="17642" y="23479"/>
                      <a:pt x="16828" y="23103"/>
                      <a:pt x="16226" y="23103"/>
                    </a:cubicBezTo>
                    <a:cubicBezTo>
                      <a:pt x="16378" y="22936"/>
                      <a:pt x="16559" y="22874"/>
                      <a:pt x="16753" y="22874"/>
                    </a:cubicBezTo>
                    <a:close/>
                    <a:moveTo>
                      <a:pt x="71588" y="22860"/>
                    </a:moveTo>
                    <a:cubicBezTo>
                      <a:pt x="71627" y="22860"/>
                      <a:pt x="71672" y="22866"/>
                      <a:pt x="71726" y="22879"/>
                    </a:cubicBezTo>
                    <a:cubicBezTo>
                      <a:pt x="71620" y="23051"/>
                      <a:pt x="71620" y="23275"/>
                      <a:pt x="71673" y="23539"/>
                    </a:cubicBezTo>
                    <a:cubicBezTo>
                      <a:pt x="71581" y="23568"/>
                      <a:pt x="71495" y="23582"/>
                      <a:pt x="71417" y="23582"/>
                    </a:cubicBezTo>
                    <a:cubicBezTo>
                      <a:pt x="71173" y="23582"/>
                      <a:pt x="71013" y="23434"/>
                      <a:pt x="71013" y="23103"/>
                    </a:cubicBezTo>
                    <a:lnTo>
                      <a:pt x="71013" y="23103"/>
                    </a:lnTo>
                    <a:cubicBezTo>
                      <a:pt x="71038" y="23107"/>
                      <a:pt x="71060" y="23108"/>
                      <a:pt x="71081" y="23108"/>
                    </a:cubicBezTo>
                    <a:cubicBezTo>
                      <a:pt x="71344" y="23108"/>
                      <a:pt x="71329" y="22860"/>
                      <a:pt x="71588" y="22860"/>
                    </a:cubicBezTo>
                    <a:close/>
                    <a:moveTo>
                      <a:pt x="19962" y="23209"/>
                    </a:moveTo>
                    <a:lnTo>
                      <a:pt x="20081" y="23869"/>
                    </a:lnTo>
                    <a:cubicBezTo>
                      <a:pt x="19895" y="23842"/>
                      <a:pt x="19778" y="23829"/>
                      <a:pt x="19699" y="23829"/>
                    </a:cubicBezTo>
                    <a:cubicBezTo>
                      <a:pt x="19470" y="23829"/>
                      <a:pt x="19559" y="23940"/>
                      <a:pt x="19196" y="24146"/>
                    </a:cubicBezTo>
                    <a:cubicBezTo>
                      <a:pt x="19217" y="23863"/>
                      <a:pt x="19073" y="23824"/>
                      <a:pt x="18903" y="23824"/>
                    </a:cubicBezTo>
                    <a:cubicBezTo>
                      <a:pt x="18838" y="23824"/>
                      <a:pt x="18769" y="23829"/>
                      <a:pt x="18704" y="23829"/>
                    </a:cubicBezTo>
                    <a:cubicBezTo>
                      <a:pt x="18512" y="23829"/>
                      <a:pt x="18353" y="23779"/>
                      <a:pt x="18430" y="23381"/>
                    </a:cubicBezTo>
                    <a:lnTo>
                      <a:pt x="18430" y="23381"/>
                    </a:lnTo>
                    <a:cubicBezTo>
                      <a:pt x="18700" y="23505"/>
                      <a:pt x="18907" y="23558"/>
                      <a:pt x="19090" y="23558"/>
                    </a:cubicBezTo>
                    <a:cubicBezTo>
                      <a:pt x="19390" y="23558"/>
                      <a:pt x="19625" y="23414"/>
                      <a:pt x="19962" y="23209"/>
                    </a:cubicBezTo>
                    <a:close/>
                    <a:moveTo>
                      <a:pt x="16134" y="23768"/>
                    </a:moveTo>
                    <a:cubicBezTo>
                      <a:pt x="16432" y="23768"/>
                      <a:pt x="16736" y="23823"/>
                      <a:pt x="16833" y="23869"/>
                    </a:cubicBezTo>
                    <a:cubicBezTo>
                      <a:pt x="16747" y="24009"/>
                      <a:pt x="16618" y="24046"/>
                      <a:pt x="16471" y="24046"/>
                    </a:cubicBezTo>
                    <a:cubicBezTo>
                      <a:pt x="16300" y="24046"/>
                      <a:pt x="16105" y="23996"/>
                      <a:pt x="15919" y="23996"/>
                    </a:cubicBezTo>
                    <a:cubicBezTo>
                      <a:pt x="15748" y="23996"/>
                      <a:pt x="15586" y="24038"/>
                      <a:pt x="15460" y="24199"/>
                    </a:cubicBezTo>
                    <a:cubicBezTo>
                      <a:pt x="15363" y="23863"/>
                      <a:pt x="15744" y="23768"/>
                      <a:pt x="16134" y="23768"/>
                    </a:cubicBezTo>
                    <a:close/>
                    <a:moveTo>
                      <a:pt x="12556" y="24260"/>
                    </a:moveTo>
                    <a:cubicBezTo>
                      <a:pt x="12889" y="24260"/>
                      <a:pt x="13236" y="24325"/>
                      <a:pt x="13480" y="24424"/>
                    </a:cubicBezTo>
                    <a:cubicBezTo>
                      <a:pt x="13319" y="24585"/>
                      <a:pt x="12762" y="24712"/>
                      <a:pt x="12216" y="24712"/>
                    </a:cubicBezTo>
                    <a:cubicBezTo>
                      <a:pt x="12003" y="24712"/>
                      <a:pt x="11791" y="24693"/>
                      <a:pt x="11605" y="24648"/>
                    </a:cubicBezTo>
                    <a:cubicBezTo>
                      <a:pt x="11731" y="24366"/>
                      <a:pt x="12131" y="24260"/>
                      <a:pt x="12556" y="24260"/>
                    </a:cubicBezTo>
                    <a:close/>
                    <a:moveTo>
                      <a:pt x="11275" y="24476"/>
                    </a:moveTo>
                    <a:cubicBezTo>
                      <a:pt x="11328" y="24806"/>
                      <a:pt x="11500" y="25031"/>
                      <a:pt x="11711" y="25136"/>
                    </a:cubicBezTo>
                    <a:cubicBezTo>
                      <a:pt x="11626" y="25255"/>
                      <a:pt x="11545" y="25300"/>
                      <a:pt x="11463" y="25300"/>
                    </a:cubicBezTo>
                    <a:cubicBezTo>
                      <a:pt x="11203" y="25300"/>
                      <a:pt x="10938" y="24839"/>
                      <a:pt x="10520" y="24839"/>
                    </a:cubicBezTo>
                    <a:cubicBezTo>
                      <a:pt x="10398" y="24839"/>
                      <a:pt x="10264" y="24878"/>
                      <a:pt x="10113" y="24978"/>
                    </a:cubicBezTo>
                    <a:cubicBezTo>
                      <a:pt x="9902" y="24318"/>
                      <a:pt x="10892" y="24648"/>
                      <a:pt x="11275" y="24476"/>
                    </a:cubicBezTo>
                    <a:close/>
                    <a:moveTo>
                      <a:pt x="14035" y="24000"/>
                    </a:moveTo>
                    <a:cubicBezTo>
                      <a:pt x="14330" y="24000"/>
                      <a:pt x="14524" y="24112"/>
                      <a:pt x="14681" y="24318"/>
                    </a:cubicBezTo>
                    <a:cubicBezTo>
                      <a:pt x="14351" y="24529"/>
                      <a:pt x="14193" y="24925"/>
                      <a:pt x="13533" y="24925"/>
                    </a:cubicBezTo>
                    <a:cubicBezTo>
                      <a:pt x="13613" y="25127"/>
                      <a:pt x="13763" y="25213"/>
                      <a:pt x="13977" y="25213"/>
                    </a:cubicBezTo>
                    <a:cubicBezTo>
                      <a:pt x="14043" y="25213"/>
                      <a:pt x="14115" y="25205"/>
                      <a:pt x="14193" y="25189"/>
                    </a:cubicBezTo>
                    <a:lnTo>
                      <a:pt x="14193" y="25189"/>
                    </a:lnTo>
                    <a:cubicBezTo>
                      <a:pt x="13361" y="25519"/>
                      <a:pt x="12265" y="25308"/>
                      <a:pt x="11552" y="25968"/>
                    </a:cubicBezTo>
                    <a:cubicBezTo>
                      <a:pt x="11641" y="25273"/>
                      <a:pt x="12236" y="25122"/>
                      <a:pt x="12877" y="25122"/>
                    </a:cubicBezTo>
                    <a:cubicBezTo>
                      <a:pt x="13002" y="25122"/>
                      <a:pt x="13130" y="25128"/>
                      <a:pt x="13255" y="25136"/>
                    </a:cubicBezTo>
                    <a:cubicBezTo>
                      <a:pt x="13744" y="24806"/>
                      <a:pt x="13691" y="24476"/>
                      <a:pt x="13691" y="24041"/>
                    </a:cubicBezTo>
                    <a:cubicBezTo>
                      <a:pt x="13820" y="24014"/>
                      <a:pt x="13933" y="24000"/>
                      <a:pt x="14035" y="24000"/>
                    </a:cubicBezTo>
                    <a:close/>
                    <a:moveTo>
                      <a:pt x="28662" y="0"/>
                    </a:moveTo>
                    <a:lnTo>
                      <a:pt x="28662" y="0"/>
                    </a:lnTo>
                    <a:cubicBezTo>
                      <a:pt x="27342" y="383"/>
                      <a:pt x="26351" y="502"/>
                      <a:pt x="24860" y="885"/>
                    </a:cubicBezTo>
                    <a:cubicBezTo>
                      <a:pt x="24965" y="885"/>
                      <a:pt x="25084" y="1043"/>
                      <a:pt x="24912" y="1043"/>
                    </a:cubicBezTo>
                    <a:cubicBezTo>
                      <a:pt x="24714" y="1096"/>
                      <a:pt x="24482" y="1113"/>
                      <a:pt x="24231" y="1113"/>
                    </a:cubicBezTo>
                    <a:cubicBezTo>
                      <a:pt x="23782" y="1113"/>
                      <a:pt x="23274" y="1059"/>
                      <a:pt x="22796" y="1059"/>
                    </a:cubicBezTo>
                    <a:cubicBezTo>
                      <a:pt x="22139" y="1059"/>
                      <a:pt x="21539" y="1162"/>
                      <a:pt x="21229" y="1651"/>
                    </a:cubicBezTo>
                    <a:cubicBezTo>
                      <a:pt x="21659" y="1616"/>
                      <a:pt x="21971" y="1392"/>
                      <a:pt x="22242" y="1392"/>
                    </a:cubicBezTo>
                    <a:cubicBezTo>
                      <a:pt x="22387" y="1392"/>
                      <a:pt x="22521" y="1457"/>
                      <a:pt x="22655" y="1651"/>
                    </a:cubicBezTo>
                    <a:cubicBezTo>
                      <a:pt x="22272" y="1703"/>
                      <a:pt x="22114" y="1928"/>
                      <a:pt x="22167" y="2364"/>
                    </a:cubicBezTo>
                    <a:cubicBezTo>
                      <a:pt x="22227" y="2364"/>
                      <a:pt x="22304" y="2356"/>
                      <a:pt x="22380" y="2356"/>
                    </a:cubicBezTo>
                    <a:cubicBezTo>
                      <a:pt x="22504" y="2356"/>
                      <a:pt x="22622" y="2376"/>
                      <a:pt x="22655" y="2482"/>
                    </a:cubicBezTo>
                    <a:cubicBezTo>
                      <a:pt x="22061" y="2812"/>
                      <a:pt x="22655" y="2918"/>
                      <a:pt x="22774" y="3301"/>
                    </a:cubicBezTo>
                    <a:cubicBezTo>
                      <a:pt x="22746" y="3297"/>
                      <a:pt x="22719" y="3295"/>
                      <a:pt x="22694" y="3295"/>
                    </a:cubicBezTo>
                    <a:cubicBezTo>
                      <a:pt x="22143" y="3295"/>
                      <a:pt x="22256" y="4165"/>
                      <a:pt x="22552" y="4165"/>
                    </a:cubicBezTo>
                    <a:cubicBezTo>
                      <a:pt x="22619" y="4165"/>
                      <a:pt x="22694" y="4121"/>
                      <a:pt x="22774" y="4014"/>
                    </a:cubicBezTo>
                    <a:cubicBezTo>
                      <a:pt x="22602" y="3961"/>
                      <a:pt x="22549" y="3908"/>
                      <a:pt x="22549" y="3684"/>
                    </a:cubicBezTo>
                    <a:lnTo>
                      <a:pt x="22549" y="3684"/>
                    </a:lnTo>
                    <a:cubicBezTo>
                      <a:pt x="22676" y="3771"/>
                      <a:pt x="22853" y="3823"/>
                      <a:pt x="23069" y="3823"/>
                    </a:cubicBezTo>
                    <a:cubicBezTo>
                      <a:pt x="23146" y="3823"/>
                      <a:pt x="23228" y="3816"/>
                      <a:pt x="23315" y="3803"/>
                    </a:cubicBezTo>
                    <a:cubicBezTo>
                      <a:pt x="23434" y="3472"/>
                      <a:pt x="22774" y="3248"/>
                      <a:pt x="23209" y="3076"/>
                    </a:cubicBezTo>
                    <a:lnTo>
                      <a:pt x="23209" y="3076"/>
                    </a:lnTo>
                    <a:cubicBezTo>
                      <a:pt x="23764" y="3354"/>
                      <a:pt x="23381" y="3631"/>
                      <a:pt x="23592" y="4238"/>
                    </a:cubicBezTo>
                    <a:cubicBezTo>
                      <a:pt x="24009" y="4198"/>
                      <a:pt x="24016" y="4092"/>
                      <a:pt x="24207" y="4092"/>
                    </a:cubicBezTo>
                    <a:cubicBezTo>
                      <a:pt x="24270" y="4092"/>
                      <a:pt x="24352" y="4103"/>
                      <a:pt x="24477" y="4133"/>
                    </a:cubicBezTo>
                    <a:cubicBezTo>
                      <a:pt x="24509" y="3434"/>
                      <a:pt x="25037" y="3356"/>
                      <a:pt x="25513" y="3356"/>
                    </a:cubicBezTo>
                    <a:cubicBezTo>
                      <a:pt x="25650" y="3356"/>
                      <a:pt x="25783" y="3362"/>
                      <a:pt x="25899" y="3362"/>
                    </a:cubicBezTo>
                    <a:cubicBezTo>
                      <a:pt x="26009" y="3362"/>
                      <a:pt x="26103" y="3357"/>
                      <a:pt x="26171" y="3334"/>
                    </a:cubicBezTo>
                    <a:lnTo>
                      <a:pt x="26171" y="3334"/>
                    </a:lnTo>
                    <a:cubicBezTo>
                      <a:pt x="25973" y="3472"/>
                      <a:pt x="26060" y="3820"/>
                      <a:pt x="25903" y="4014"/>
                    </a:cubicBezTo>
                    <a:cubicBezTo>
                      <a:pt x="25814" y="4102"/>
                      <a:pt x="25715" y="4128"/>
                      <a:pt x="25612" y="4128"/>
                    </a:cubicBezTo>
                    <a:cubicBezTo>
                      <a:pt x="25465" y="4128"/>
                      <a:pt x="25312" y="4075"/>
                      <a:pt x="25175" y="4075"/>
                    </a:cubicBezTo>
                    <a:cubicBezTo>
                      <a:pt x="25050" y="4075"/>
                      <a:pt x="24938" y="4120"/>
                      <a:pt x="24860" y="4291"/>
                    </a:cubicBezTo>
                    <a:cubicBezTo>
                      <a:pt x="24999" y="4336"/>
                      <a:pt x="25110" y="4352"/>
                      <a:pt x="25246" y="4352"/>
                    </a:cubicBezTo>
                    <a:cubicBezTo>
                      <a:pt x="25431" y="4352"/>
                      <a:pt x="25663" y="4321"/>
                      <a:pt x="26074" y="4291"/>
                    </a:cubicBezTo>
                    <a:cubicBezTo>
                      <a:pt x="26233" y="3908"/>
                      <a:pt x="26457" y="3578"/>
                      <a:pt x="26893" y="3406"/>
                    </a:cubicBezTo>
                    <a:lnTo>
                      <a:pt x="26893" y="3406"/>
                    </a:lnTo>
                    <a:cubicBezTo>
                      <a:pt x="26787" y="4185"/>
                      <a:pt x="27064" y="4727"/>
                      <a:pt x="26074" y="5176"/>
                    </a:cubicBezTo>
                    <a:cubicBezTo>
                      <a:pt x="26021" y="4898"/>
                      <a:pt x="26021" y="4568"/>
                      <a:pt x="25797" y="4515"/>
                    </a:cubicBezTo>
                    <a:lnTo>
                      <a:pt x="25797" y="4515"/>
                    </a:lnTo>
                    <a:cubicBezTo>
                      <a:pt x="25917" y="5093"/>
                      <a:pt x="25262" y="5453"/>
                      <a:pt x="24718" y="5453"/>
                    </a:cubicBezTo>
                    <a:cubicBezTo>
                      <a:pt x="24541" y="5453"/>
                      <a:pt x="24376" y="5415"/>
                      <a:pt x="24252" y="5334"/>
                    </a:cubicBezTo>
                    <a:lnTo>
                      <a:pt x="24252" y="5334"/>
                    </a:lnTo>
                    <a:cubicBezTo>
                      <a:pt x="24280" y="5338"/>
                      <a:pt x="24311" y="5340"/>
                      <a:pt x="24344" y="5340"/>
                    </a:cubicBezTo>
                    <a:cubicBezTo>
                      <a:pt x="24758" y="5340"/>
                      <a:pt x="25488" y="5049"/>
                      <a:pt x="25084" y="4951"/>
                    </a:cubicBezTo>
                    <a:lnTo>
                      <a:pt x="25084" y="4951"/>
                    </a:lnTo>
                    <a:cubicBezTo>
                      <a:pt x="24912" y="5004"/>
                      <a:pt x="24860" y="5176"/>
                      <a:pt x="24530" y="5176"/>
                    </a:cubicBezTo>
                    <a:cubicBezTo>
                      <a:pt x="24477" y="4898"/>
                      <a:pt x="24477" y="4621"/>
                      <a:pt x="24530" y="4463"/>
                    </a:cubicBezTo>
                    <a:cubicBezTo>
                      <a:pt x="24506" y="4459"/>
                      <a:pt x="24485" y="4458"/>
                      <a:pt x="24466" y="4458"/>
                    </a:cubicBezTo>
                    <a:cubicBezTo>
                      <a:pt x="24076" y="4458"/>
                      <a:pt x="24406" y="5057"/>
                      <a:pt x="24041" y="5057"/>
                    </a:cubicBezTo>
                    <a:cubicBezTo>
                      <a:pt x="23989" y="4752"/>
                      <a:pt x="23877" y="4589"/>
                      <a:pt x="23667" y="4589"/>
                    </a:cubicBezTo>
                    <a:cubicBezTo>
                      <a:pt x="23614" y="4589"/>
                      <a:pt x="23554" y="4600"/>
                      <a:pt x="23487" y="4621"/>
                    </a:cubicBezTo>
                    <a:cubicBezTo>
                      <a:pt x="23051" y="4951"/>
                      <a:pt x="23975" y="5057"/>
                      <a:pt x="23592" y="5281"/>
                    </a:cubicBezTo>
                    <a:cubicBezTo>
                      <a:pt x="23522" y="5313"/>
                      <a:pt x="23463" y="5325"/>
                      <a:pt x="23411" y="5325"/>
                    </a:cubicBezTo>
                    <a:cubicBezTo>
                      <a:pt x="23219" y="5325"/>
                      <a:pt x="23128" y="5153"/>
                      <a:pt x="22946" y="5153"/>
                    </a:cubicBezTo>
                    <a:cubicBezTo>
                      <a:pt x="22910" y="5153"/>
                      <a:pt x="22871" y="5160"/>
                      <a:pt x="22827" y="5176"/>
                    </a:cubicBezTo>
                    <a:cubicBezTo>
                      <a:pt x="22827" y="5474"/>
                      <a:pt x="23054" y="5903"/>
                      <a:pt x="22724" y="5903"/>
                    </a:cubicBezTo>
                    <a:cubicBezTo>
                      <a:pt x="22690" y="5903"/>
                      <a:pt x="22650" y="5898"/>
                      <a:pt x="22602" y="5888"/>
                    </a:cubicBezTo>
                    <a:cubicBezTo>
                      <a:pt x="22549" y="5664"/>
                      <a:pt x="22602" y="5506"/>
                      <a:pt x="22655" y="5334"/>
                    </a:cubicBezTo>
                    <a:lnTo>
                      <a:pt x="22655" y="5334"/>
                    </a:lnTo>
                    <a:cubicBezTo>
                      <a:pt x="21836" y="5506"/>
                      <a:pt x="21942" y="5611"/>
                      <a:pt x="21176" y="5836"/>
                    </a:cubicBezTo>
                    <a:cubicBezTo>
                      <a:pt x="21176" y="5664"/>
                      <a:pt x="21282" y="5664"/>
                      <a:pt x="21282" y="5506"/>
                    </a:cubicBezTo>
                    <a:lnTo>
                      <a:pt x="21282" y="5506"/>
                    </a:lnTo>
                    <a:cubicBezTo>
                      <a:pt x="20794" y="5941"/>
                      <a:pt x="20081" y="5664"/>
                      <a:pt x="20081" y="6654"/>
                    </a:cubicBezTo>
                    <a:cubicBezTo>
                      <a:pt x="20406" y="6575"/>
                      <a:pt x="20719" y="6559"/>
                      <a:pt x="21000" y="6559"/>
                    </a:cubicBezTo>
                    <a:cubicBezTo>
                      <a:pt x="21191" y="6559"/>
                      <a:pt x="21367" y="6567"/>
                      <a:pt x="21522" y="6567"/>
                    </a:cubicBezTo>
                    <a:cubicBezTo>
                      <a:pt x="21937" y="6567"/>
                      <a:pt x="22194" y="6513"/>
                      <a:pt x="22167" y="6113"/>
                    </a:cubicBezTo>
                    <a:lnTo>
                      <a:pt x="22167" y="6113"/>
                    </a:lnTo>
                    <a:cubicBezTo>
                      <a:pt x="22396" y="6159"/>
                      <a:pt x="22626" y="6174"/>
                      <a:pt x="22851" y="6174"/>
                    </a:cubicBezTo>
                    <a:cubicBezTo>
                      <a:pt x="23272" y="6174"/>
                      <a:pt x="23676" y="6121"/>
                      <a:pt x="24034" y="6121"/>
                    </a:cubicBezTo>
                    <a:cubicBezTo>
                      <a:pt x="24354" y="6121"/>
                      <a:pt x="24636" y="6164"/>
                      <a:pt x="24860" y="6324"/>
                    </a:cubicBezTo>
                    <a:cubicBezTo>
                      <a:pt x="25192" y="5991"/>
                      <a:pt x="25850" y="5719"/>
                      <a:pt x="26384" y="5719"/>
                    </a:cubicBezTo>
                    <a:cubicBezTo>
                      <a:pt x="26995" y="5719"/>
                      <a:pt x="27445" y="6075"/>
                      <a:pt x="27064" y="7103"/>
                    </a:cubicBezTo>
                    <a:cubicBezTo>
                      <a:pt x="27123" y="7085"/>
                      <a:pt x="27182" y="7077"/>
                      <a:pt x="27241" y="7077"/>
                    </a:cubicBezTo>
                    <a:cubicBezTo>
                      <a:pt x="27396" y="7077"/>
                      <a:pt x="27547" y="7132"/>
                      <a:pt x="27672" y="7209"/>
                    </a:cubicBezTo>
                    <a:cubicBezTo>
                      <a:pt x="27449" y="6865"/>
                      <a:pt x="27455" y="6774"/>
                      <a:pt x="27555" y="6774"/>
                    </a:cubicBezTo>
                    <a:cubicBezTo>
                      <a:pt x="27669" y="6774"/>
                      <a:pt x="27908" y="6896"/>
                      <a:pt x="28065" y="6896"/>
                    </a:cubicBezTo>
                    <a:cubicBezTo>
                      <a:pt x="28144" y="6896"/>
                      <a:pt x="28202" y="6865"/>
                      <a:pt x="28213" y="6773"/>
                    </a:cubicBezTo>
                    <a:cubicBezTo>
                      <a:pt x="27672" y="6773"/>
                      <a:pt x="28490" y="5994"/>
                      <a:pt x="27936" y="5994"/>
                    </a:cubicBezTo>
                    <a:cubicBezTo>
                      <a:pt x="27957" y="6116"/>
                      <a:pt x="27909" y="6160"/>
                      <a:pt x="27831" y="6160"/>
                    </a:cubicBezTo>
                    <a:cubicBezTo>
                      <a:pt x="27663" y="6160"/>
                      <a:pt x="27356" y="5960"/>
                      <a:pt x="27276" y="5888"/>
                    </a:cubicBezTo>
                    <a:cubicBezTo>
                      <a:pt x="27400" y="5615"/>
                      <a:pt x="27571" y="5553"/>
                      <a:pt x="27790" y="5553"/>
                    </a:cubicBezTo>
                    <a:cubicBezTo>
                      <a:pt x="27972" y="5553"/>
                      <a:pt x="28188" y="5596"/>
                      <a:pt x="28440" y="5596"/>
                    </a:cubicBezTo>
                    <a:cubicBezTo>
                      <a:pt x="28559" y="5596"/>
                      <a:pt x="28685" y="5586"/>
                      <a:pt x="28820" y="5558"/>
                    </a:cubicBezTo>
                    <a:cubicBezTo>
                      <a:pt x="28926" y="5123"/>
                      <a:pt x="28107" y="5123"/>
                      <a:pt x="28543" y="4898"/>
                    </a:cubicBezTo>
                    <a:cubicBezTo>
                      <a:pt x="28614" y="4863"/>
                      <a:pt x="28679" y="4848"/>
                      <a:pt x="28741" y="4848"/>
                    </a:cubicBezTo>
                    <a:cubicBezTo>
                      <a:pt x="29057" y="4848"/>
                      <a:pt x="29293" y="5228"/>
                      <a:pt x="29745" y="5228"/>
                    </a:cubicBezTo>
                    <a:cubicBezTo>
                      <a:pt x="29904" y="5228"/>
                      <a:pt x="30088" y="5182"/>
                      <a:pt x="30312" y="5057"/>
                    </a:cubicBezTo>
                    <a:cubicBezTo>
                      <a:pt x="30365" y="5558"/>
                      <a:pt x="30800" y="5558"/>
                      <a:pt x="30906" y="5994"/>
                    </a:cubicBezTo>
                    <a:cubicBezTo>
                      <a:pt x="30642" y="5994"/>
                      <a:pt x="30642" y="6218"/>
                      <a:pt x="30365" y="6218"/>
                    </a:cubicBezTo>
                    <a:cubicBezTo>
                      <a:pt x="30035" y="5941"/>
                      <a:pt x="30418" y="5888"/>
                      <a:pt x="30088" y="5558"/>
                    </a:cubicBezTo>
                    <a:lnTo>
                      <a:pt x="30088" y="5558"/>
                    </a:lnTo>
                    <a:cubicBezTo>
                      <a:pt x="29375" y="5717"/>
                      <a:pt x="28437" y="5664"/>
                      <a:pt x="28490" y="6443"/>
                    </a:cubicBezTo>
                    <a:cubicBezTo>
                      <a:pt x="28522" y="6447"/>
                      <a:pt x="28552" y="6449"/>
                      <a:pt x="28579" y="6449"/>
                    </a:cubicBezTo>
                    <a:cubicBezTo>
                      <a:pt x="28920" y="6449"/>
                      <a:pt x="28897" y="6166"/>
                      <a:pt x="29203" y="6166"/>
                    </a:cubicBezTo>
                    <a:cubicBezTo>
                      <a:pt x="29480" y="6654"/>
                      <a:pt x="29375" y="6601"/>
                      <a:pt x="29203" y="7037"/>
                    </a:cubicBezTo>
                    <a:cubicBezTo>
                      <a:pt x="29757" y="7037"/>
                      <a:pt x="29916" y="6826"/>
                      <a:pt x="30246" y="6707"/>
                    </a:cubicBezTo>
                    <a:cubicBezTo>
                      <a:pt x="30470" y="7261"/>
                      <a:pt x="31078" y="7261"/>
                      <a:pt x="31460" y="7433"/>
                    </a:cubicBezTo>
                    <a:cubicBezTo>
                      <a:pt x="31355" y="7486"/>
                      <a:pt x="31183" y="7486"/>
                      <a:pt x="31183" y="7644"/>
                    </a:cubicBezTo>
                    <a:cubicBezTo>
                      <a:pt x="31408" y="7644"/>
                      <a:pt x="31566" y="7644"/>
                      <a:pt x="31566" y="7974"/>
                    </a:cubicBezTo>
                    <a:cubicBezTo>
                      <a:pt x="31414" y="8011"/>
                      <a:pt x="31271" y="8025"/>
                      <a:pt x="31136" y="8025"/>
                    </a:cubicBezTo>
                    <a:cubicBezTo>
                      <a:pt x="30838" y="8025"/>
                      <a:pt x="30575" y="7958"/>
                      <a:pt x="30312" y="7921"/>
                    </a:cubicBezTo>
                    <a:lnTo>
                      <a:pt x="30312" y="7921"/>
                    </a:lnTo>
                    <a:cubicBezTo>
                      <a:pt x="30282" y="8295"/>
                      <a:pt x="30466" y="8344"/>
                      <a:pt x="30677" y="8344"/>
                    </a:cubicBezTo>
                    <a:cubicBezTo>
                      <a:pt x="30751" y="8344"/>
                      <a:pt x="30829" y="8338"/>
                      <a:pt x="30901" y="8338"/>
                    </a:cubicBezTo>
                    <a:cubicBezTo>
                      <a:pt x="31083" y="8338"/>
                      <a:pt x="31236" y="8375"/>
                      <a:pt x="31236" y="8634"/>
                    </a:cubicBezTo>
                    <a:cubicBezTo>
                      <a:pt x="31685" y="8476"/>
                      <a:pt x="31962" y="8146"/>
                      <a:pt x="32503" y="8027"/>
                    </a:cubicBezTo>
                    <a:cubicBezTo>
                      <a:pt x="32728" y="8582"/>
                      <a:pt x="32781" y="8529"/>
                      <a:pt x="32675" y="9017"/>
                    </a:cubicBezTo>
                    <a:cubicBezTo>
                      <a:pt x="33162" y="9017"/>
                      <a:pt x="32901" y="8398"/>
                      <a:pt x="33362" y="8398"/>
                    </a:cubicBezTo>
                    <a:cubicBezTo>
                      <a:pt x="33414" y="8398"/>
                      <a:pt x="33474" y="8406"/>
                      <a:pt x="33546" y="8423"/>
                    </a:cubicBezTo>
                    <a:cubicBezTo>
                      <a:pt x="33441" y="8634"/>
                      <a:pt x="33388" y="8859"/>
                      <a:pt x="33494" y="9242"/>
                    </a:cubicBezTo>
                    <a:cubicBezTo>
                      <a:pt x="34101" y="9189"/>
                      <a:pt x="33995" y="8529"/>
                      <a:pt x="34272" y="8146"/>
                    </a:cubicBezTo>
                    <a:cubicBezTo>
                      <a:pt x="34189" y="8146"/>
                      <a:pt x="34081" y="8171"/>
                      <a:pt x="33986" y="8171"/>
                    </a:cubicBezTo>
                    <a:cubicBezTo>
                      <a:pt x="33885" y="8171"/>
                      <a:pt x="33798" y="8143"/>
                      <a:pt x="33771" y="8027"/>
                    </a:cubicBezTo>
                    <a:cubicBezTo>
                      <a:pt x="34206" y="7869"/>
                      <a:pt x="34761" y="7763"/>
                      <a:pt x="34154" y="7486"/>
                    </a:cubicBezTo>
                    <a:lnTo>
                      <a:pt x="34154" y="7486"/>
                    </a:lnTo>
                    <a:cubicBezTo>
                      <a:pt x="34655" y="7539"/>
                      <a:pt x="34985" y="7697"/>
                      <a:pt x="35315" y="7869"/>
                    </a:cubicBezTo>
                    <a:cubicBezTo>
                      <a:pt x="35584" y="7766"/>
                      <a:pt x="35071" y="6982"/>
                      <a:pt x="35593" y="6982"/>
                    </a:cubicBezTo>
                    <a:cubicBezTo>
                      <a:pt x="35609" y="6982"/>
                      <a:pt x="35627" y="6983"/>
                      <a:pt x="35645" y="6984"/>
                    </a:cubicBezTo>
                    <a:cubicBezTo>
                      <a:pt x="35698" y="7314"/>
                      <a:pt x="35698" y="7539"/>
                      <a:pt x="35593" y="7697"/>
                    </a:cubicBezTo>
                    <a:cubicBezTo>
                      <a:pt x="35986" y="7646"/>
                      <a:pt x="36395" y="7568"/>
                      <a:pt x="36756" y="7568"/>
                    </a:cubicBezTo>
                    <a:cubicBezTo>
                      <a:pt x="37146" y="7568"/>
                      <a:pt x="37480" y="7659"/>
                      <a:pt x="37678" y="7974"/>
                    </a:cubicBezTo>
                    <a:cubicBezTo>
                      <a:pt x="37559" y="8131"/>
                      <a:pt x="37432" y="8190"/>
                      <a:pt x="37305" y="8190"/>
                    </a:cubicBezTo>
                    <a:cubicBezTo>
                      <a:pt x="37026" y="8190"/>
                      <a:pt x="36743" y="7908"/>
                      <a:pt x="36517" y="7763"/>
                    </a:cubicBezTo>
                    <a:lnTo>
                      <a:pt x="36517" y="7763"/>
                    </a:lnTo>
                    <a:cubicBezTo>
                      <a:pt x="36028" y="8687"/>
                      <a:pt x="37573" y="8093"/>
                      <a:pt x="37573" y="9017"/>
                    </a:cubicBezTo>
                    <a:cubicBezTo>
                      <a:pt x="37903" y="8912"/>
                      <a:pt x="38167" y="8753"/>
                      <a:pt x="38391" y="8582"/>
                    </a:cubicBezTo>
                    <a:cubicBezTo>
                      <a:pt x="38444" y="8912"/>
                      <a:pt x="38669" y="8859"/>
                      <a:pt x="38827" y="9017"/>
                    </a:cubicBezTo>
                    <a:cubicBezTo>
                      <a:pt x="38112" y="9158"/>
                      <a:pt x="38348" y="9778"/>
                      <a:pt x="37822" y="9778"/>
                    </a:cubicBezTo>
                    <a:cubicBezTo>
                      <a:pt x="37707" y="9778"/>
                      <a:pt x="37555" y="9748"/>
                      <a:pt x="37348" y="9677"/>
                    </a:cubicBezTo>
                    <a:lnTo>
                      <a:pt x="37348" y="9677"/>
                    </a:lnTo>
                    <a:cubicBezTo>
                      <a:pt x="37395" y="9946"/>
                      <a:pt x="37659" y="10021"/>
                      <a:pt x="37947" y="10021"/>
                    </a:cubicBezTo>
                    <a:cubicBezTo>
                      <a:pt x="38311" y="10021"/>
                      <a:pt x="38715" y="9902"/>
                      <a:pt x="38774" y="9902"/>
                    </a:cubicBezTo>
                    <a:cubicBezTo>
                      <a:pt x="38339" y="10285"/>
                      <a:pt x="38999" y="10509"/>
                      <a:pt x="38774" y="10733"/>
                    </a:cubicBezTo>
                    <a:cubicBezTo>
                      <a:pt x="38717" y="10748"/>
                      <a:pt x="38671" y="10755"/>
                      <a:pt x="38634" y="10755"/>
                    </a:cubicBezTo>
                    <a:cubicBezTo>
                      <a:pt x="38316" y="10755"/>
                      <a:pt x="38664" y="10263"/>
                      <a:pt x="38243" y="10263"/>
                    </a:cubicBezTo>
                    <a:cubicBezTo>
                      <a:pt x="38194" y="10263"/>
                      <a:pt x="38134" y="10270"/>
                      <a:pt x="38061" y="10285"/>
                    </a:cubicBezTo>
                    <a:cubicBezTo>
                      <a:pt x="38286" y="11169"/>
                      <a:pt x="39381" y="10786"/>
                      <a:pt x="39553" y="11658"/>
                    </a:cubicBezTo>
                    <a:cubicBezTo>
                      <a:pt x="39393" y="11639"/>
                      <a:pt x="39237" y="11630"/>
                      <a:pt x="39088" y="11630"/>
                    </a:cubicBezTo>
                    <a:cubicBezTo>
                      <a:pt x="37539" y="11630"/>
                      <a:pt x="36534" y="12543"/>
                      <a:pt x="35575" y="12543"/>
                    </a:cubicBezTo>
                    <a:cubicBezTo>
                      <a:pt x="35321" y="12543"/>
                      <a:pt x="35070" y="12479"/>
                      <a:pt x="34814" y="12318"/>
                    </a:cubicBezTo>
                    <a:cubicBezTo>
                      <a:pt x="35091" y="12265"/>
                      <a:pt x="35368" y="12265"/>
                      <a:pt x="35263" y="11935"/>
                    </a:cubicBezTo>
                    <a:lnTo>
                      <a:pt x="35263" y="11935"/>
                    </a:lnTo>
                    <a:cubicBezTo>
                      <a:pt x="35231" y="11941"/>
                      <a:pt x="35202" y="11943"/>
                      <a:pt x="35174" y="11943"/>
                    </a:cubicBezTo>
                    <a:cubicBezTo>
                      <a:pt x="34984" y="11943"/>
                      <a:pt x="34869" y="11821"/>
                      <a:pt x="34687" y="11821"/>
                    </a:cubicBezTo>
                    <a:cubicBezTo>
                      <a:pt x="34660" y="11821"/>
                      <a:pt x="34632" y="11823"/>
                      <a:pt x="34602" y="11829"/>
                    </a:cubicBezTo>
                    <a:cubicBezTo>
                      <a:pt x="34841" y="12268"/>
                      <a:pt x="34528" y="12590"/>
                      <a:pt x="34236" y="12590"/>
                    </a:cubicBezTo>
                    <a:cubicBezTo>
                      <a:pt x="34124" y="12590"/>
                      <a:pt x="34016" y="12543"/>
                      <a:pt x="33942" y="12436"/>
                    </a:cubicBezTo>
                    <a:cubicBezTo>
                      <a:pt x="33876" y="12159"/>
                      <a:pt x="34272" y="12265"/>
                      <a:pt x="34154" y="11882"/>
                    </a:cubicBezTo>
                    <a:lnTo>
                      <a:pt x="34154" y="11882"/>
                    </a:lnTo>
                    <a:cubicBezTo>
                      <a:pt x="33942" y="11935"/>
                      <a:pt x="33546" y="11882"/>
                      <a:pt x="33546" y="12106"/>
                    </a:cubicBezTo>
                    <a:cubicBezTo>
                      <a:pt x="33786" y="12384"/>
                      <a:pt x="32898" y="12690"/>
                      <a:pt x="32034" y="12690"/>
                    </a:cubicBezTo>
                    <a:cubicBezTo>
                      <a:pt x="31709" y="12690"/>
                      <a:pt x="31387" y="12647"/>
                      <a:pt x="31130" y="12542"/>
                    </a:cubicBezTo>
                    <a:cubicBezTo>
                      <a:pt x="31178" y="12373"/>
                      <a:pt x="31293" y="12324"/>
                      <a:pt x="31433" y="12324"/>
                    </a:cubicBezTo>
                    <a:cubicBezTo>
                      <a:pt x="31632" y="12324"/>
                      <a:pt x="31883" y="12425"/>
                      <a:pt x="32062" y="12425"/>
                    </a:cubicBezTo>
                    <a:cubicBezTo>
                      <a:pt x="32210" y="12425"/>
                      <a:pt x="32309" y="12356"/>
                      <a:pt x="32292" y="12106"/>
                    </a:cubicBezTo>
                    <a:lnTo>
                      <a:pt x="32292" y="12106"/>
                    </a:lnTo>
                    <a:cubicBezTo>
                      <a:pt x="32222" y="12139"/>
                      <a:pt x="32166" y="12154"/>
                      <a:pt x="32121" y="12154"/>
                    </a:cubicBezTo>
                    <a:cubicBezTo>
                      <a:pt x="31875" y="12154"/>
                      <a:pt x="31944" y="11725"/>
                      <a:pt x="31843" y="11446"/>
                    </a:cubicBezTo>
                    <a:cubicBezTo>
                      <a:pt x="30642" y="11658"/>
                      <a:pt x="30088" y="12384"/>
                      <a:pt x="29322" y="12925"/>
                    </a:cubicBezTo>
                    <a:cubicBezTo>
                      <a:pt x="29513" y="12568"/>
                      <a:pt x="29388" y="12499"/>
                      <a:pt x="29208" y="12499"/>
                    </a:cubicBezTo>
                    <a:cubicBezTo>
                      <a:pt x="29093" y="12499"/>
                      <a:pt x="28957" y="12527"/>
                      <a:pt x="28866" y="12527"/>
                    </a:cubicBezTo>
                    <a:cubicBezTo>
                      <a:pt x="28814" y="12527"/>
                      <a:pt x="28777" y="12518"/>
                      <a:pt x="28767" y="12489"/>
                    </a:cubicBezTo>
                    <a:cubicBezTo>
                      <a:pt x="29322" y="12159"/>
                      <a:pt x="30246" y="12436"/>
                      <a:pt x="30312" y="11446"/>
                    </a:cubicBezTo>
                    <a:lnTo>
                      <a:pt x="30312" y="11446"/>
                    </a:lnTo>
                    <a:cubicBezTo>
                      <a:pt x="30210" y="11460"/>
                      <a:pt x="30108" y="11470"/>
                      <a:pt x="30012" y="11470"/>
                    </a:cubicBezTo>
                    <a:cubicBezTo>
                      <a:pt x="29737" y="11470"/>
                      <a:pt x="29506" y="11387"/>
                      <a:pt x="29427" y="11063"/>
                    </a:cubicBezTo>
                    <a:lnTo>
                      <a:pt x="29427" y="11063"/>
                    </a:lnTo>
                    <a:cubicBezTo>
                      <a:pt x="29640" y="11158"/>
                      <a:pt x="29895" y="11193"/>
                      <a:pt x="30174" y="11193"/>
                    </a:cubicBezTo>
                    <a:cubicBezTo>
                      <a:pt x="30916" y="11193"/>
                      <a:pt x="31831" y="10949"/>
                      <a:pt x="32596" y="10949"/>
                    </a:cubicBezTo>
                    <a:cubicBezTo>
                      <a:pt x="33184" y="10949"/>
                      <a:pt x="33682" y="11093"/>
                      <a:pt x="33942" y="11605"/>
                    </a:cubicBezTo>
                    <a:cubicBezTo>
                      <a:pt x="34031" y="11605"/>
                      <a:pt x="34117" y="11606"/>
                      <a:pt x="34199" y="11606"/>
                    </a:cubicBezTo>
                    <a:cubicBezTo>
                      <a:pt x="34622" y="11606"/>
                      <a:pt x="34958" y="11569"/>
                      <a:pt x="35091" y="11116"/>
                    </a:cubicBezTo>
                    <a:lnTo>
                      <a:pt x="35091" y="11116"/>
                    </a:lnTo>
                    <a:cubicBezTo>
                      <a:pt x="35064" y="11126"/>
                      <a:pt x="35034" y="11131"/>
                      <a:pt x="35002" y="11131"/>
                    </a:cubicBezTo>
                    <a:cubicBezTo>
                      <a:pt x="34705" y="11131"/>
                      <a:pt x="34238" y="10727"/>
                      <a:pt x="34536" y="10667"/>
                    </a:cubicBezTo>
                    <a:lnTo>
                      <a:pt x="34536" y="10667"/>
                    </a:lnTo>
                    <a:cubicBezTo>
                      <a:pt x="34590" y="10753"/>
                      <a:pt x="34680" y="10776"/>
                      <a:pt x="34782" y="10776"/>
                    </a:cubicBezTo>
                    <a:cubicBezTo>
                      <a:pt x="34894" y="10776"/>
                      <a:pt x="35021" y="10748"/>
                      <a:pt x="35130" y="10748"/>
                    </a:cubicBezTo>
                    <a:cubicBezTo>
                      <a:pt x="35240" y="10748"/>
                      <a:pt x="35331" y="10777"/>
                      <a:pt x="35368" y="10892"/>
                    </a:cubicBezTo>
                    <a:cubicBezTo>
                      <a:pt x="35421" y="11222"/>
                      <a:pt x="34985" y="11169"/>
                      <a:pt x="35197" y="11605"/>
                    </a:cubicBezTo>
                    <a:cubicBezTo>
                      <a:pt x="35645" y="11446"/>
                      <a:pt x="35975" y="11499"/>
                      <a:pt x="36081" y="11327"/>
                    </a:cubicBezTo>
                    <a:cubicBezTo>
                      <a:pt x="35926" y="11182"/>
                      <a:pt x="36141" y="10924"/>
                      <a:pt x="36415" y="10924"/>
                    </a:cubicBezTo>
                    <a:cubicBezTo>
                      <a:pt x="36539" y="10924"/>
                      <a:pt x="36675" y="10977"/>
                      <a:pt x="36794" y="11116"/>
                    </a:cubicBezTo>
                    <a:cubicBezTo>
                      <a:pt x="36305" y="10456"/>
                      <a:pt x="37124" y="10786"/>
                      <a:pt x="37124" y="10232"/>
                    </a:cubicBezTo>
                    <a:cubicBezTo>
                      <a:pt x="36833" y="9966"/>
                      <a:pt x="36593" y="9943"/>
                      <a:pt x="36350" y="9943"/>
                    </a:cubicBezTo>
                    <a:cubicBezTo>
                      <a:pt x="36299" y="9943"/>
                      <a:pt x="36248" y="9944"/>
                      <a:pt x="36196" y="9944"/>
                    </a:cubicBezTo>
                    <a:cubicBezTo>
                      <a:pt x="35979" y="9944"/>
                      <a:pt x="35751" y="9926"/>
                      <a:pt x="35474" y="9743"/>
                    </a:cubicBezTo>
                    <a:lnTo>
                      <a:pt x="35474" y="9743"/>
                    </a:lnTo>
                    <a:cubicBezTo>
                      <a:pt x="35474" y="10403"/>
                      <a:pt x="36253" y="9849"/>
                      <a:pt x="36253" y="10509"/>
                    </a:cubicBezTo>
                    <a:cubicBezTo>
                      <a:pt x="35611" y="10288"/>
                      <a:pt x="34743" y="10220"/>
                      <a:pt x="33850" y="10220"/>
                    </a:cubicBezTo>
                    <a:cubicBezTo>
                      <a:pt x="32979" y="10220"/>
                      <a:pt x="32085" y="10285"/>
                      <a:pt x="31355" y="10337"/>
                    </a:cubicBezTo>
                    <a:cubicBezTo>
                      <a:pt x="31027" y="10380"/>
                      <a:pt x="30609" y="10722"/>
                      <a:pt x="30315" y="10722"/>
                    </a:cubicBezTo>
                    <a:cubicBezTo>
                      <a:pt x="30158" y="10722"/>
                      <a:pt x="30037" y="10626"/>
                      <a:pt x="29982" y="10337"/>
                    </a:cubicBezTo>
                    <a:cubicBezTo>
                      <a:pt x="30026" y="10293"/>
                      <a:pt x="30111" y="10283"/>
                      <a:pt x="30207" y="10283"/>
                    </a:cubicBezTo>
                    <a:cubicBezTo>
                      <a:pt x="30286" y="10283"/>
                      <a:pt x="30373" y="10290"/>
                      <a:pt x="30451" y="10290"/>
                    </a:cubicBezTo>
                    <a:cubicBezTo>
                      <a:pt x="30616" y="10290"/>
                      <a:pt x="30746" y="10259"/>
                      <a:pt x="30695" y="10073"/>
                    </a:cubicBezTo>
                    <a:cubicBezTo>
                      <a:pt x="30470" y="10007"/>
                      <a:pt x="30365" y="9902"/>
                      <a:pt x="30312" y="9624"/>
                    </a:cubicBezTo>
                    <a:cubicBezTo>
                      <a:pt x="30081" y="9729"/>
                      <a:pt x="29864" y="9768"/>
                      <a:pt x="29650" y="9768"/>
                    </a:cubicBezTo>
                    <a:cubicBezTo>
                      <a:pt x="29190" y="9768"/>
                      <a:pt x="28744" y="9591"/>
                      <a:pt x="28213" y="9519"/>
                    </a:cubicBezTo>
                    <a:lnTo>
                      <a:pt x="28213" y="9519"/>
                    </a:lnTo>
                    <a:cubicBezTo>
                      <a:pt x="28332" y="10007"/>
                      <a:pt x="27883" y="10007"/>
                      <a:pt x="27394" y="10073"/>
                    </a:cubicBezTo>
                    <a:cubicBezTo>
                      <a:pt x="27413" y="9745"/>
                      <a:pt x="27357" y="9653"/>
                      <a:pt x="27269" y="9653"/>
                    </a:cubicBezTo>
                    <a:cubicBezTo>
                      <a:pt x="27159" y="9653"/>
                      <a:pt x="26997" y="9801"/>
                      <a:pt x="26873" y="9801"/>
                    </a:cubicBezTo>
                    <a:cubicBezTo>
                      <a:pt x="26816" y="9801"/>
                      <a:pt x="26767" y="9769"/>
                      <a:pt x="26734" y="9677"/>
                    </a:cubicBezTo>
                    <a:cubicBezTo>
                      <a:pt x="26681" y="9466"/>
                      <a:pt x="26946" y="9466"/>
                      <a:pt x="26946" y="9294"/>
                    </a:cubicBezTo>
                    <a:lnTo>
                      <a:pt x="26946" y="9294"/>
                    </a:lnTo>
                    <a:cubicBezTo>
                      <a:pt x="26864" y="9401"/>
                      <a:pt x="26779" y="9438"/>
                      <a:pt x="26692" y="9438"/>
                    </a:cubicBezTo>
                    <a:cubicBezTo>
                      <a:pt x="26494" y="9438"/>
                      <a:pt x="26293" y="9246"/>
                      <a:pt x="26136" y="9246"/>
                    </a:cubicBezTo>
                    <a:cubicBezTo>
                      <a:pt x="26037" y="9246"/>
                      <a:pt x="25955" y="9322"/>
                      <a:pt x="25903" y="9572"/>
                    </a:cubicBezTo>
                    <a:cubicBezTo>
                      <a:pt x="26285" y="9743"/>
                      <a:pt x="26787" y="9677"/>
                      <a:pt x="26946" y="10126"/>
                    </a:cubicBezTo>
                    <a:cubicBezTo>
                      <a:pt x="26421" y="10126"/>
                      <a:pt x="25944" y="10101"/>
                      <a:pt x="25509" y="10101"/>
                    </a:cubicBezTo>
                    <a:cubicBezTo>
                      <a:pt x="24808" y="10101"/>
                      <a:pt x="24217" y="10167"/>
                      <a:pt x="23711" y="10509"/>
                    </a:cubicBezTo>
                    <a:cubicBezTo>
                      <a:pt x="23764" y="10562"/>
                      <a:pt x="23817" y="10667"/>
                      <a:pt x="23922" y="10733"/>
                    </a:cubicBezTo>
                    <a:cubicBezTo>
                      <a:pt x="23975" y="10733"/>
                      <a:pt x="24041" y="10733"/>
                      <a:pt x="24094" y="10786"/>
                    </a:cubicBezTo>
                    <a:lnTo>
                      <a:pt x="24094" y="10839"/>
                    </a:lnTo>
                    <a:cubicBezTo>
                      <a:pt x="24251" y="10928"/>
                      <a:pt x="24432" y="10949"/>
                      <a:pt x="24617" y="10949"/>
                    </a:cubicBezTo>
                    <a:cubicBezTo>
                      <a:pt x="24780" y="10949"/>
                      <a:pt x="24947" y="10933"/>
                      <a:pt x="25105" y="10933"/>
                    </a:cubicBezTo>
                    <a:cubicBezTo>
                      <a:pt x="25328" y="10933"/>
                      <a:pt x="25535" y="10965"/>
                      <a:pt x="25691" y="11116"/>
                    </a:cubicBezTo>
                    <a:cubicBezTo>
                      <a:pt x="24409" y="11201"/>
                      <a:pt x="23339" y="11643"/>
                      <a:pt x="22228" y="11643"/>
                    </a:cubicBezTo>
                    <a:cubicBezTo>
                      <a:pt x="21956" y="11643"/>
                      <a:pt x="21682" y="11617"/>
                      <a:pt x="21401" y="11552"/>
                    </a:cubicBezTo>
                    <a:cubicBezTo>
                      <a:pt x="21761" y="11421"/>
                      <a:pt x="22013" y="10676"/>
                      <a:pt x="22396" y="10676"/>
                    </a:cubicBezTo>
                    <a:cubicBezTo>
                      <a:pt x="22476" y="10676"/>
                      <a:pt x="22561" y="10709"/>
                      <a:pt x="22655" y="10786"/>
                    </a:cubicBezTo>
                    <a:cubicBezTo>
                      <a:pt x="22721" y="11063"/>
                      <a:pt x="22272" y="10892"/>
                      <a:pt x="22272" y="11169"/>
                    </a:cubicBezTo>
                    <a:cubicBezTo>
                      <a:pt x="22445" y="11097"/>
                      <a:pt x="22591" y="11069"/>
                      <a:pt x="22722" y="11069"/>
                    </a:cubicBezTo>
                    <a:cubicBezTo>
                      <a:pt x="23092" y="11069"/>
                      <a:pt x="23340" y="11288"/>
                      <a:pt x="23711" y="11327"/>
                    </a:cubicBezTo>
                    <a:cubicBezTo>
                      <a:pt x="23592" y="10945"/>
                      <a:pt x="24041" y="11063"/>
                      <a:pt x="24094" y="10839"/>
                    </a:cubicBezTo>
                    <a:cubicBezTo>
                      <a:pt x="24041" y="10786"/>
                      <a:pt x="23975" y="10786"/>
                      <a:pt x="23922" y="10733"/>
                    </a:cubicBezTo>
                    <a:cubicBezTo>
                      <a:pt x="23456" y="10545"/>
                      <a:pt x="22958" y="10465"/>
                      <a:pt x="22477" y="10465"/>
                    </a:cubicBezTo>
                    <a:cubicBezTo>
                      <a:pt x="21543" y="10465"/>
                      <a:pt x="20675" y="10768"/>
                      <a:pt x="20239" y="11169"/>
                    </a:cubicBezTo>
                    <a:cubicBezTo>
                      <a:pt x="20345" y="11658"/>
                      <a:pt x="21005" y="11275"/>
                      <a:pt x="21229" y="11605"/>
                    </a:cubicBezTo>
                    <a:cubicBezTo>
                      <a:pt x="21070" y="11824"/>
                      <a:pt x="20785" y="11918"/>
                      <a:pt x="20456" y="11918"/>
                    </a:cubicBezTo>
                    <a:cubicBezTo>
                      <a:pt x="20212" y="11918"/>
                      <a:pt x="19943" y="11866"/>
                      <a:pt x="19685" y="11776"/>
                    </a:cubicBezTo>
                    <a:cubicBezTo>
                      <a:pt x="19804" y="11620"/>
                      <a:pt x="19866" y="11412"/>
                      <a:pt x="20022" y="11412"/>
                    </a:cubicBezTo>
                    <a:cubicBezTo>
                      <a:pt x="20090" y="11412"/>
                      <a:pt x="20176" y="11452"/>
                      <a:pt x="20292" y="11552"/>
                    </a:cubicBezTo>
                    <a:cubicBezTo>
                      <a:pt x="20081" y="10997"/>
                      <a:pt x="20133" y="11222"/>
                      <a:pt x="20133" y="10667"/>
                    </a:cubicBezTo>
                    <a:lnTo>
                      <a:pt x="20133" y="10667"/>
                    </a:lnTo>
                    <a:cubicBezTo>
                      <a:pt x="20061" y="10687"/>
                      <a:pt x="19995" y="10694"/>
                      <a:pt x="19933" y="10694"/>
                    </a:cubicBezTo>
                    <a:cubicBezTo>
                      <a:pt x="19706" y="10694"/>
                      <a:pt x="19529" y="10595"/>
                      <a:pt x="19285" y="10595"/>
                    </a:cubicBezTo>
                    <a:cubicBezTo>
                      <a:pt x="19179" y="10595"/>
                      <a:pt x="19060" y="10614"/>
                      <a:pt x="18919" y="10667"/>
                    </a:cubicBezTo>
                    <a:cubicBezTo>
                      <a:pt x="18857" y="10925"/>
                      <a:pt x="18944" y="10981"/>
                      <a:pt x="19073" y="10981"/>
                    </a:cubicBezTo>
                    <a:cubicBezTo>
                      <a:pt x="19174" y="10981"/>
                      <a:pt x="19302" y="10946"/>
                      <a:pt x="19404" y="10946"/>
                    </a:cubicBezTo>
                    <a:cubicBezTo>
                      <a:pt x="19504" y="10946"/>
                      <a:pt x="19579" y="10980"/>
                      <a:pt x="19579" y="11116"/>
                    </a:cubicBezTo>
                    <a:cubicBezTo>
                      <a:pt x="19249" y="11327"/>
                      <a:pt x="19579" y="11988"/>
                      <a:pt x="19473" y="12106"/>
                    </a:cubicBezTo>
                    <a:cubicBezTo>
                      <a:pt x="19240" y="12149"/>
                      <a:pt x="19051" y="12169"/>
                      <a:pt x="18896" y="12169"/>
                    </a:cubicBezTo>
                    <a:cubicBezTo>
                      <a:pt x="18279" y="12169"/>
                      <a:pt x="18192" y="11844"/>
                      <a:pt x="17929" y="11275"/>
                    </a:cubicBezTo>
                    <a:cubicBezTo>
                      <a:pt x="18155" y="11275"/>
                      <a:pt x="18289" y="11372"/>
                      <a:pt x="18416" y="11372"/>
                    </a:cubicBezTo>
                    <a:cubicBezTo>
                      <a:pt x="18503" y="11372"/>
                      <a:pt x="18587" y="11325"/>
                      <a:pt x="18694" y="11169"/>
                    </a:cubicBezTo>
                    <a:cubicBezTo>
                      <a:pt x="18430" y="10615"/>
                      <a:pt x="17876" y="10509"/>
                      <a:pt x="17440" y="10337"/>
                    </a:cubicBezTo>
                    <a:lnTo>
                      <a:pt x="17440" y="10337"/>
                    </a:lnTo>
                    <a:cubicBezTo>
                      <a:pt x="17269" y="10733"/>
                      <a:pt x="17929" y="10892"/>
                      <a:pt x="17546" y="10997"/>
                    </a:cubicBezTo>
                    <a:cubicBezTo>
                      <a:pt x="16938" y="11168"/>
                      <a:pt x="16385" y="11297"/>
                      <a:pt x="15940" y="11297"/>
                    </a:cubicBezTo>
                    <a:cubicBezTo>
                      <a:pt x="15217" y="11297"/>
                      <a:pt x="14779" y="10956"/>
                      <a:pt x="14853" y="9902"/>
                    </a:cubicBezTo>
                    <a:lnTo>
                      <a:pt x="14853" y="9902"/>
                    </a:lnTo>
                    <a:cubicBezTo>
                      <a:pt x="13203" y="10839"/>
                      <a:pt x="13031" y="10232"/>
                      <a:pt x="11605" y="10945"/>
                    </a:cubicBezTo>
                    <a:cubicBezTo>
                      <a:pt x="11711" y="10509"/>
                      <a:pt x="11935" y="10285"/>
                      <a:pt x="11434" y="10126"/>
                    </a:cubicBezTo>
                    <a:cubicBezTo>
                      <a:pt x="11552" y="10073"/>
                      <a:pt x="11764" y="10073"/>
                      <a:pt x="11711" y="9902"/>
                    </a:cubicBezTo>
                    <a:lnTo>
                      <a:pt x="11711" y="9902"/>
                    </a:lnTo>
                    <a:cubicBezTo>
                      <a:pt x="11434" y="10126"/>
                      <a:pt x="10509" y="10509"/>
                      <a:pt x="10774" y="10667"/>
                    </a:cubicBezTo>
                    <a:cubicBezTo>
                      <a:pt x="10945" y="10615"/>
                      <a:pt x="10998" y="10456"/>
                      <a:pt x="11328" y="10456"/>
                    </a:cubicBezTo>
                    <a:cubicBezTo>
                      <a:pt x="10945" y="10786"/>
                      <a:pt x="11935" y="11169"/>
                      <a:pt x="11500" y="11446"/>
                    </a:cubicBezTo>
                    <a:cubicBezTo>
                      <a:pt x="11479" y="11359"/>
                      <a:pt x="11443" y="11325"/>
                      <a:pt x="11396" y="11325"/>
                    </a:cubicBezTo>
                    <a:cubicBezTo>
                      <a:pt x="11238" y="11325"/>
                      <a:pt x="10952" y="11699"/>
                      <a:pt x="10655" y="11699"/>
                    </a:cubicBezTo>
                    <a:cubicBezTo>
                      <a:pt x="10530" y="11699"/>
                      <a:pt x="10404" y="11633"/>
                      <a:pt x="10285" y="11446"/>
                    </a:cubicBezTo>
                    <a:cubicBezTo>
                      <a:pt x="10668" y="11393"/>
                      <a:pt x="10998" y="11393"/>
                      <a:pt x="10998" y="10997"/>
                    </a:cubicBezTo>
                    <a:cubicBezTo>
                      <a:pt x="10858" y="10909"/>
                      <a:pt x="10722" y="10874"/>
                      <a:pt x="10596" y="10874"/>
                    </a:cubicBezTo>
                    <a:cubicBezTo>
                      <a:pt x="10176" y="10874"/>
                      <a:pt x="9874" y="11273"/>
                      <a:pt x="9955" y="11446"/>
                    </a:cubicBezTo>
                    <a:cubicBezTo>
                      <a:pt x="9921" y="11437"/>
                      <a:pt x="9889" y="11433"/>
                      <a:pt x="9857" y="11433"/>
                    </a:cubicBezTo>
                    <a:cubicBezTo>
                      <a:pt x="9590" y="11433"/>
                      <a:pt x="9406" y="11731"/>
                      <a:pt x="9230" y="11731"/>
                    </a:cubicBezTo>
                    <a:cubicBezTo>
                      <a:pt x="9160" y="11731"/>
                      <a:pt x="9090" y="11684"/>
                      <a:pt x="9018" y="11552"/>
                    </a:cubicBezTo>
                    <a:cubicBezTo>
                      <a:pt x="9218" y="11438"/>
                      <a:pt x="9328" y="11200"/>
                      <a:pt x="9518" y="11200"/>
                    </a:cubicBezTo>
                    <a:cubicBezTo>
                      <a:pt x="9591" y="11200"/>
                      <a:pt x="9677" y="11235"/>
                      <a:pt x="9783" y="11327"/>
                    </a:cubicBezTo>
                    <a:cubicBezTo>
                      <a:pt x="9834" y="11047"/>
                      <a:pt x="9744" y="10995"/>
                      <a:pt x="9623" y="10995"/>
                    </a:cubicBezTo>
                    <a:cubicBezTo>
                      <a:pt x="9553" y="10995"/>
                      <a:pt x="9473" y="11013"/>
                      <a:pt x="9404" y="11013"/>
                    </a:cubicBezTo>
                    <a:cubicBezTo>
                      <a:pt x="9313" y="11013"/>
                      <a:pt x="9242" y="10982"/>
                      <a:pt x="9242" y="10839"/>
                    </a:cubicBezTo>
                    <a:cubicBezTo>
                      <a:pt x="9009" y="10568"/>
                      <a:pt x="9244" y="10298"/>
                      <a:pt x="9439" y="10298"/>
                    </a:cubicBezTo>
                    <a:cubicBezTo>
                      <a:pt x="9520" y="10298"/>
                      <a:pt x="9594" y="10344"/>
                      <a:pt x="9625" y="10456"/>
                    </a:cubicBezTo>
                    <a:cubicBezTo>
                      <a:pt x="9453" y="10509"/>
                      <a:pt x="9295" y="10562"/>
                      <a:pt x="9401" y="10839"/>
                    </a:cubicBezTo>
                    <a:cubicBezTo>
                      <a:pt x="10391" y="9849"/>
                      <a:pt x="11381" y="9796"/>
                      <a:pt x="12925" y="9624"/>
                    </a:cubicBezTo>
                    <a:lnTo>
                      <a:pt x="12925" y="9624"/>
                    </a:lnTo>
                    <a:cubicBezTo>
                      <a:pt x="12925" y="9849"/>
                      <a:pt x="12701" y="9902"/>
                      <a:pt x="12701" y="10126"/>
                    </a:cubicBezTo>
                    <a:lnTo>
                      <a:pt x="13308" y="10073"/>
                    </a:lnTo>
                    <a:cubicBezTo>
                      <a:pt x="13414" y="9624"/>
                      <a:pt x="12873" y="9136"/>
                      <a:pt x="13150" y="9083"/>
                    </a:cubicBezTo>
                    <a:lnTo>
                      <a:pt x="13150" y="9083"/>
                    </a:lnTo>
                    <a:cubicBezTo>
                      <a:pt x="13469" y="9215"/>
                      <a:pt x="13669" y="9504"/>
                      <a:pt x="14049" y="9504"/>
                    </a:cubicBezTo>
                    <a:cubicBezTo>
                      <a:pt x="14124" y="9504"/>
                      <a:pt x="14206" y="9492"/>
                      <a:pt x="14298" y="9466"/>
                    </a:cubicBezTo>
                    <a:cubicBezTo>
                      <a:pt x="14246" y="9017"/>
                      <a:pt x="13968" y="9189"/>
                      <a:pt x="14193" y="8806"/>
                    </a:cubicBezTo>
                    <a:lnTo>
                      <a:pt x="14193" y="8806"/>
                    </a:lnTo>
                    <a:cubicBezTo>
                      <a:pt x="13993" y="8963"/>
                      <a:pt x="13808" y="9028"/>
                      <a:pt x="13653" y="9028"/>
                    </a:cubicBezTo>
                    <a:cubicBezTo>
                      <a:pt x="13380" y="9028"/>
                      <a:pt x="13203" y="8826"/>
                      <a:pt x="13203" y="8582"/>
                    </a:cubicBezTo>
                    <a:cubicBezTo>
                      <a:pt x="13174" y="8729"/>
                      <a:pt x="13143" y="8782"/>
                      <a:pt x="13107" y="8782"/>
                    </a:cubicBezTo>
                    <a:cubicBezTo>
                      <a:pt x="13015" y="8782"/>
                      <a:pt x="12895" y="8426"/>
                      <a:pt x="12714" y="8426"/>
                    </a:cubicBezTo>
                    <a:cubicBezTo>
                      <a:pt x="12677" y="8426"/>
                      <a:pt x="12638" y="8440"/>
                      <a:pt x="12595" y="8476"/>
                    </a:cubicBezTo>
                    <a:cubicBezTo>
                      <a:pt x="12094" y="8634"/>
                      <a:pt x="12424" y="9242"/>
                      <a:pt x="12265" y="9347"/>
                    </a:cubicBezTo>
                    <a:cubicBezTo>
                      <a:pt x="11764" y="8964"/>
                      <a:pt x="11434" y="8912"/>
                      <a:pt x="11051" y="8806"/>
                    </a:cubicBezTo>
                    <a:cubicBezTo>
                      <a:pt x="11051" y="8476"/>
                      <a:pt x="11275" y="8304"/>
                      <a:pt x="11381" y="8093"/>
                    </a:cubicBezTo>
                    <a:cubicBezTo>
                      <a:pt x="11330" y="8084"/>
                      <a:pt x="11285" y="8080"/>
                      <a:pt x="11244" y="8080"/>
                    </a:cubicBezTo>
                    <a:cubicBezTo>
                      <a:pt x="10758" y="8080"/>
                      <a:pt x="10951" y="8687"/>
                      <a:pt x="10391" y="8687"/>
                    </a:cubicBezTo>
                    <a:cubicBezTo>
                      <a:pt x="10338" y="8357"/>
                      <a:pt x="9955" y="8529"/>
                      <a:pt x="10008" y="8093"/>
                    </a:cubicBezTo>
                    <a:cubicBezTo>
                      <a:pt x="10107" y="7911"/>
                      <a:pt x="10275" y="7862"/>
                      <a:pt x="10464" y="7862"/>
                    </a:cubicBezTo>
                    <a:cubicBezTo>
                      <a:pt x="10683" y="7862"/>
                      <a:pt x="10929" y="7927"/>
                      <a:pt x="11127" y="7927"/>
                    </a:cubicBezTo>
                    <a:cubicBezTo>
                      <a:pt x="11326" y="7927"/>
                      <a:pt x="11476" y="7860"/>
                      <a:pt x="11500" y="7591"/>
                    </a:cubicBezTo>
                    <a:cubicBezTo>
                      <a:pt x="11341" y="7546"/>
                      <a:pt x="11210" y="7535"/>
                      <a:pt x="11090" y="7535"/>
                    </a:cubicBezTo>
                    <a:cubicBezTo>
                      <a:pt x="10981" y="7535"/>
                      <a:pt x="10882" y="7544"/>
                      <a:pt x="10782" y="7544"/>
                    </a:cubicBezTo>
                    <a:cubicBezTo>
                      <a:pt x="10606" y="7544"/>
                      <a:pt x="10425" y="7517"/>
                      <a:pt x="10179" y="7367"/>
                    </a:cubicBezTo>
                    <a:cubicBezTo>
                      <a:pt x="10346" y="7332"/>
                      <a:pt x="10493" y="7321"/>
                      <a:pt x="10624" y="7321"/>
                    </a:cubicBezTo>
                    <a:cubicBezTo>
                      <a:pt x="10873" y="7321"/>
                      <a:pt x="11068" y="7362"/>
                      <a:pt x="11246" y="7362"/>
                    </a:cubicBezTo>
                    <a:cubicBezTo>
                      <a:pt x="11405" y="7362"/>
                      <a:pt x="11551" y="7330"/>
                      <a:pt x="11711" y="7209"/>
                    </a:cubicBezTo>
                    <a:cubicBezTo>
                      <a:pt x="11438" y="6856"/>
                      <a:pt x="11102" y="6733"/>
                      <a:pt x="10754" y="6733"/>
                    </a:cubicBezTo>
                    <a:cubicBezTo>
                      <a:pt x="10126" y="6733"/>
                      <a:pt x="9462" y="7136"/>
                      <a:pt x="9070" y="7314"/>
                    </a:cubicBezTo>
                    <a:cubicBezTo>
                      <a:pt x="8990" y="7320"/>
                      <a:pt x="8910" y="7322"/>
                      <a:pt x="8831" y="7322"/>
                    </a:cubicBezTo>
                    <a:cubicBezTo>
                      <a:pt x="7803" y="7322"/>
                      <a:pt x="6892" y="6894"/>
                      <a:pt x="5852" y="6894"/>
                    </a:cubicBezTo>
                    <a:cubicBezTo>
                      <a:pt x="5228" y="6894"/>
                      <a:pt x="4559" y="7048"/>
                      <a:pt x="3790" y="7539"/>
                    </a:cubicBezTo>
                    <a:cubicBezTo>
                      <a:pt x="4450" y="7697"/>
                      <a:pt x="4014" y="8093"/>
                      <a:pt x="3737" y="8251"/>
                    </a:cubicBezTo>
                    <a:cubicBezTo>
                      <a:pt x="3951" y="8273"/>
                      <a:pt x="4170" y="8286"/>
                      <a:pt x="4382" y="8286"/>
                    </a:cubicBezTo>
                    <a:cubicBezTo>
                      <a:pt x="5203" y="8286"/>
                      <a:pt x="5917" y="8094"/>
                      <a:pt x="5823" y="7486"/>
                    </a:cubicBezTo>
                    <a:cubicBezTo>
                      <a:pt x="6219" y="7486"/>
                      <a:pt x="6602" y="7486"/>
                      <a:pt x="6707" y="7261"/>
                    </a:cubicBezTo>
                    <a:lnTo>
                      <a:pt x="6707" y="7261"/>
                    </a:lnTo>
                    <a:cubicBezTo>
                      <a:pt x="6684" y="7671"/>
                      <a:pt x="7039" y="7806"/>
                      <a:pt x="7529" y="7806"/>
                    </a:cubicBezTo>
                    <a:cubicBezTo>
                      <a:pt x="8160" y="7806"/>
                      <a:pt x="9015" y="7582"/>
                      <a:pt x="9572" y="7433"/>
                    </a:cubicBezTo>
                    <a:lnTo>
                      <a:pt x="9572" y="7433"/>
                    </a:lnTo>
                    <a:cubicBezTo>
                      <a:pt x="9295" y="8027"/>
                      <a:pt x="9453" y="8027"/>
                      <a:pt x="9902" y="8423"/>
                    </a:cubicBezTo>
                    <a:cubicBezTo>
                      <a:pt x="9295" y="8476"/>
                      <a:pt x="8793" y="8529"/>
                      <a:pt x="8582" y="8912"/>
                    </a:cubicBezTo>
                    <a:cubicBezTo>
                      <a:pt x="8689" y="9004"/>
                      <a:pt x="8787" y="9040"/>
                      <a:pt x="8879" y="9040"/>
                    </a:cubicBezTo>
                    <a:cubicBezTo>
                      <a:pt x="9114" y="9040"/>
                      <a:pt x="9301" y="8796"/>
                      <a:pt x="9453" y="8634"/>
                    </a:cubicBezTo>
                    <a:cubicBezTo>
                      <a:pt x="9519" y="8859"/>
                      <a:pt x="9625" y="8964"/>
                      <a:pt x="9731" y="9136"/>
                    </a:cubicBezTo>
                    <a:cubicBezTo>
                      <a:pt x="9539" y="9366"/>
                      <a:pt x="9314" y="9446"/>
                      <a:pt x="9070" y="9446"/>
                    </a:cubicBezTo>
                    <a:cubicBezTo>
                      <a:pt x="8498" y="9446"/>
                      <a:pt x="7818" y="9003"/>
                      <a:pt x="7200" y="9003"/>
                    </a:cubicBezTo>
                    <a:cubicBezTo>
                      <a:pt x="6884" y="9003"/>
                      <a:pt x="6585" y="9118"/>
                      <a:pt x="6325" y="9466"/>
                    </a:cubicBezTo>
                    <a:cubicBezTo>
                      <a:pt x="7262" y="9624"/>
                      <a:pt x="7037" y="10179"/>
                      <a:pt x="7922" y="10509"/>
                    </a:cubicBezTo>
                    <a:cubicBezTo>
                      <a:pt x="7803" y="10126"/>
                      <a:pt x="7922" y="9955"/>
                      <a:pt x="8305" y="9955"/>
                    </a:cubicBezTo>
                    <a:cubicBezTo>
                      <a:pt x="8529" y="10073"/>
                      <a:pt x="8793" y="10126"/>
                      <a:pt x="8859" y="10562"/>
                    </a:cubicBezTo>
                    <a:cubicBezTo>
                      <a:pt x="8410" y="10786"/>
                      <a:pt x="7698" y="10615"/>
                      <a:pt x="7209" y="11063"/>
                    </a:cubicBezTo>
                    <a:cubicBezTo>
                      <a:pt x="7420" y="11116"/>
                      <a:pt x="7473" y="11222"/>
                      <a:pt x="7592" y="11393"/>
                    </a:cubicBezTo>
                    <a:cubicBezTo>
                      <a:pt x="7331" y="11393"/>
                      <a:pt x="7456" y="11781"/>
                      <a:pt x="7106" y="11781"/>
                    </a:cubicBezTo>
                    <a:cubicBezTo>
                      <a:pt x="7085" y="11781"/>
                      <a:pt x="7062" y="11779"/>
                      <a:pt x="7037" y="11776"/>
                    </a:cubicBezTo>
                    <a:cubicBezTo>
                      <a:pt x="6985" y="11552"/>
                      <a:pt x="6813" y="11552"/>
                      <a:pt x="6813" y="11275"/>
                    </a:cubicBezTo>
                    <a:cubicBezTo>
                      <a:pt x="7315" y="11275"/>
                      <a:pt x="6932" y="10562"/>
                      <a:pt x="7090" y="10232"/>
                    </a:cubicBezTo>
                    <a:cubicBezTo>
                      <a:pt x="6549" y="10007"/>
                      <a:pt x="5942" y="9796"/>
                      <a:pt x="5664" y="9242"/>
                    </a:cubicBezTo>
                    <a:cubicBezTo>
                      <a:pt x="6430" y="8476"/>
                      <a:pt x="8688" y="8912"/>
                      <a:pt x="9189" y="7974"/>
                    </a:cubicBezTo>
                    <a:lnTo>
                      <a:pt x="9189" y="7974"/>
                    </a:lnTo>
                    <a:cubicBezTo>
                      <a:pt x="8721" y="8068"/>
                      <a:pt x="8349" y="8086"/>
                      <a:pt x="8024" y="8086"/>
                    </a:cubicBezTo>
                    <a:cubicBezTo>
                      <a:pt x="7815" y="8086"/>
                      <a:pt x="7625" y="8079"/>
                      <a:pt x="7441" y="8079"/>
                    </a:cubicBezTo>
                    <a:cubicBezTo>
                      <a:pt x="7064" y="8079"/>
                      <a:pt x="6712" y="8110"/>
                      <a:pt x="6272" y="8304"/>
                    </a:cubicBezTo>
                    <a:cubicBezTo>
                      <a:pt x="6153" y="8027"/>
                      <a:pt x="6430" y="7869"/>
                      <a:pt x="6219" y="7816"/>
                    </a:cubicBezTo>
                    <a:lnTo>
                      <a:pt x="6219" y="7816"/>
                    </a:lnTo>
                    <a:cubicBezTo>
                      <a:pt x="5282" y="8912"/>
                      <a:pt x="3843" y="9743"/>
                      <a:pt x="1651" y="10337"/>
                    </a:cubicBezTo>
                    <a:cubicBezTo>
                      <a:pt x="1759" y="10112"/>
                      <a:pt x="976" y="9555"/>
                      <a:pt x="451" y="9555"/>
                    </a:cubicBezTo>
                    <a:cubicBezTo>
                      <a:pt x="206" y="9555"/>
                      <a:pt x="18" y="9676"/>
                      <a:pt x="1" y="10007"/>
                    </a:cubicBezTo>
                    <a:cubicBezTo>
                      <a:pt x="165" y="9985"/>
                      <a:pt x="360" y="9933"/>
                      <a:pt x="524" y="9933"/>
                    </a:cubicBezTo>
                    <a:cubicBezTo>
                      <a:pt x="745" y="9933"/>
                      <a:pt x="910" y="10026"/>
                      <a:pt x="872" y="10403"/>
                    </a:cubicBezTo>
                    <a:cubicBezTo>
                      <a:pt x="1149" y="10403"/>
                      <a:pt x="1149" y="10179"/>
                      <a:pt x="1427" y="10179"/>
                    </a:cubicBezTo>
                    <a:cubicBezTo>
                      <a:pt x="1268" y="10945"/>
                      <a:pt x="2034" y="10403"/>
                      <a:pt x="2140" y="10786"/>
                    </a:cubicBezTo>
                    <a:cubicBezTo>
                      <a:pt x="2034" y="11275"/>
                      <a:pt x="2747" y="11552"/>
                      <a:pt x="2364" y="11776"/>
                    </a:cubicBezTo>
                    <a:cubicBezTo>
                      <a:pt x="2311" y="11275"/>
                      <a:pt x="1810" y="11393"/>
                      <a:pt x="1598" y="11169"/>
                    </a:cubicBezTo>
                    <a:lnTo>
                      <a:pt x="1598" y="11169"/>
                    </a:lnTo>
                    <a:lnTo>
                      <a:pt x="1757" y="11988"/>
                    </a:lnTo>
                    <a:cubicBezTo>
                      <a:pt x="1933" y="12032"/>
                      <a:pt x="2089" y="12050"/>
                      <a:pt x="2231" y="12050"/>
                    </a:cubicBezTo>
                    <a:cubicBezTo>
                      <a:pt x="2766" y="12050"/>
                      <a:pt x="3091" y="11797"/>
                      <a:pt x="3478" y="11797"/>
                    </a:cubicBezTo>
                    <a:cubicBezTo>
                      <a:pt x="3625" y="11797"/>
                      <a:pt x="3781" y="11834"/>
                      <a:pt x="3961" y="11935"/>
                    </a:cubicBezTo>
                    <a:cubicBezTo>
                      <a:pt x="3913" y="11401"/>
                      <a:pt x="4120" y="11273"/>
                      <a:pt x="4411" y="11273"/>
                    </a:cubicBezTo>
                    <a:cubicBezTo>
                      <a:pt x="4682" y="11273"/>
                      <a:pt x="5025" y="11383"/>
                      <a:pt x="5308" y="11383"/>
                    </a:cubicBezTo>
                    <a:cubicBezTo>
                      <a:pt x="5475" y="11383"/>
                      <a:pt x="5621" y="11345"/>
                      <a:pt x="5717" y="11222"/>
                    </a:cubicBezTo>
                    <a:cubicBezTo>
                      <a:pt x="5440" y="11222"/>
                      <a:pt x="5493" y="10839"/>
                      <a:pt x="5440" y="10615"/>
                    </a:cubicBezTo>
                    <a:cubicBezTo>
                      <a:pt x="5332" y="10622"/>
                      <a:pt x="5230" y="10624"/>
                      <a:pt x="5133" y="10624"/>
                    </a:cubicBezTo>
                    <a:cubicBezTo>
                      <a:pt x="4922" y="10624"/>
                      <a:pt x="4733" y="10613"/>
                      <a:pt x="4561" y="10613"/>
                    </a:cubicBezTo>
                    <a:cubicBezTo>
                      <a:pt x="4206" y="10613"/>
                      <a:pt x="3917" y="10660"/>
                      <a:pt x="3631" y="10945"/>
                    </a:cubicBezTo>
                    <a:cubicBezTo>
                      <a:pt x="3737" y="10997"/>
                      <a:pt x="3909" y="10945"/>
                      <a:pt x="3961" y="11116"/>
                    </a:cubicBezTo>
                    <a:cubicBezTo>
                      <a:pt x="3908" y="11107"/>
                      <a:pt x="3859" y="11103"/>
                      <a:pt x="3816" y="11103"/>
                    </a:cubicBezTo>
                    <a:cubicBezTo>
                      <a:pt x="3284" y="11103"/>
                      <a:pt x="3472" y="11724"/>
                      <a:pt x="2971" y="11724"/>
                    </a:cubicBezTo>
                    <a:cubicBezTo>
                      <a:pt x="2243" y="10486"/>
                      <a:pt x="2922" y="10076"/>
                      <a:pt x="3890" y="10076"/>
                    </a:cubicBezTo>
                    <a:cubicBezTo>
                      <a:pt x="4905" y="10076"/>
                      <a:pt x="6237" y="10526"/>
                      <a:pt x="6602" y="10945"/>
                    </a:cubicBezTo>
                    <a:cubicBezTo>
                      <a:pt x="6549" y="11169"/>
                      <a:pt x="6483" y="11393"/>
                      <a:pt x="6377" y="11499"/>
                    </a:cubicBezTo>
                    <a:cubicBezTo>
                      <a:pt x="6301" y="11528"/>
                      <a:pt x="6195" y="11533"/>
                      <a:pt x="6081" y="11533"/>
                    </a:cubicBezTo>
                    <a:cubicBezTo>
                      <a:pt x="6023" y="11533"/>
                      <a:pt x="5963" y="11532"/>
                      <a:pt x="5904" y="11532"/>
                    </a:cubicBezTo>
                    <a:cubicBezTo>
                      <a:pt x="5663" y="11532"/>
                      <a:pt x="5440" y="11554"/>
                      <a:pt x="5440" y="11776"/>
                    </a:cubicBezTo>
                    <a:cubicBezTo>
                      <a:pt x="5110" y="12489"/>
                      <a:pt x="1928" y="11605"/>
                      <a:pt x="991" y="12925"/>
                    </a:cubicBezTo>
                    <a:cubicBezTo>
                      <a:pt x="2915" y="12819"/>
                      <a:pt x="4997" y="12543"/>
                      <a:pt x="7026" y="12384"/>
                    </a:cubicBezTo>
                    <a:lnTo>
                      <a:pt x="7026" y="12384"/>
                    </a:lnTo>
                    <a:cubicBezTo>
                      <a:pt x="6985" y="12391"/>
                      <a:pt x="6985" y="12436"/>
                      <a:pt x="6985" y="12436"/>
                    </a:cubicBezTo>
                    <a:cubicBezTo>
                      <a:pt x="7750" y="13044"/>
                      <a:pt x="5770" y="12595"/>
                      <a:pt x="6047" y="13202"/>
                    </a:cubicBezTo>
                    <a:cubicBezTo>
                      <a:pt x="6209" y="13270"/>
                      <a:pt x="6370" y="13301"/>
                      <a:pt x="6523" y="13301"/>
                    </a:cubicBezTo>
                    <a:cubicBezTo>
                      <a:pt x="6997" y="13301"/>
                      <a:pt x="7393" y="13001"/>
                      <a:pt x="7473" y="12542"/>
                    </a:cubicBezTo>
                    <a:lnTo>
                      <a:pt x="7473" y="12542"/>
                    </a:lnTo>
                    <a:cubicBezTo>
                      <a:pt x="7466" y="12549"/>
                      <a:pt x="7458" y="12552"/>
                      <a:pt x="7449" y="12552"/>
                    </a:cubicBezTo>
                    <a:cubicBezTo>
                      <a:pt x="7392" y="12552"/>
                      <a:pt x="7300" y="12420"/>
                      <a:pt x="7209" y="12318"/>
                    </a:cubicBezTo>
                    <a:cubicBezTo>
                      <a:pt x="8199" y="12265"/>
                      <a:pt x="9123" y="12159"/>
                      <a:pt x="10061" y="12106"/>
                    </a:cubicBezTo>
                    <a:lnTo>
                      <a:pt x="10061" y="12106"/>
                    </a:lnTo>
                    <a:cubicBezTo>
                      <a:pt x="9902" y="12384"/>
                      <a:pt x="9519" y="12436"/>
                      <a:pt x="9572" y="12872"/>
                    </a:cubicBezTo>
                    <a:cubicBezTo>
                      <a:pt x="9798" y="12940"/>
                      <a:pt x="10030" y="12964"/>
                      <a:pt x="10258" y="12964"/>
                    </a:cubicBezTo>
                    <a:cubicBezTo>
                      <a:pt x="10777" y="12964"/>
                      <a:pt x="11278" y="12842"/>
                      <a:pt x="11664" y="12842"/>
                    </a:cubicBezTo>
                    <a:cubicBezTo>
                      <a:pt x="11930" y="12842"/>
                      <a:pt x="12141" y="12900"/>
                      <a:pt x="12265" y="13097"/>
                    </a:cubicBezTo>
                    <a:cubicBezTo>
                      <a:pt x="12140" y="13072"/>
                      <a:pt x="12015" y="13060"/>
                      <a:pt x="11891" y="13060"/>
                    </a:cubicBezTo>
                    <a:cubicBezTo>
                      <a:pt x="11415" y="13060"/>
                      <a:pt x="10961" y="13239"/>
                      <a:pt x="10615" y="13585"/>
                    </a:cubicBezTo>
                    <a:cubicBezTo>
                      <a:pt x="11104" y="13704"/>
                      <a:pt x="11051" y="14087"/>
                      <a:pt x="11104" y="14364"/>
                    </a:cubicBezTo>
                    <a:lnTo>
                      <a:pt x="11381" y="14364"/>
                    </a:lnTo>
                    <a:cubicBezTo>
                      <a:pt x="11552" y="14298"/>
                      <a:pt x="11605" y="14139"/>
                      <a:pt x="11658" y="13968"/>
                    </a:cubicBezTo>
                    <a:cubicBezTo>
                      <a:pt x="11589" y="13968"/>
                      <a:pt x="11518" y="13980"/>
                      <a:pt x="11459" y="13980"/>
                    </a:cubicBezTo>
                    <a:cubicBezTo>
                      <a:pt x="11383" y="13980"/>
                      <a:pt x="11328" y="13959"/>
                      <a:pt x="11328" y="13862"/>
                    </a:cubicBezTo>
                    <a:cubicBezTo>
                      <a:pt x="12094" y="12766"/>
                      <a:pt x="15724" y="13915"/>
                      <a:pt x="15843" y="11988"/>
                    </a:cubicBezTo>
                    <a:cubicBezTo>
                      <a:pt x="15688" y="11924"/>
                      <a:pt x="15487" y="11899"/>
                      <a:pt x="15252" y="11899"/>
                    </a:cubicBezTo>
                    <a:cubicBezTo>
                      <a:pt x="14202" y="11899"/>
                      <a:pt x="12468" y="12414"/>
                      <a:pt x="11128" y="12414"/>
                    </a:cubicBezTo>
                    <a:cubicBezTo>
                      <a:pt x="10949" y="12414"/>
                      <a:pt x="10777" y="12404"/>
                      <a:pt x="10615" y="12384"/>
                    </a:cubicBezTo>
                    <a:cubicBezTo>
                      <a:pt x="11830" y="11446"/>
                      <a:pt x="13031" y="11169"/>
                      <a:pt x="15064" y="11063"/>
                    </a:cubicBezTo>
                    <a:cubicBezTo>
                      <a:pt x="15130" y="11552"/>
                      <a:pt x="15566" y="11393"/>
                      <a:pt x="15671" y="11882"/>
                    </a:cubicBezTo>
                    <a:cubicBezTo>
                      <a:pt x="16104" y="11746"/>
                      <a:pt x="16542" y="11595"/>
                      <a:pt x="16952" y="11595"/>
                    </a:cubicBezTo>
                    <a:cubicBezTo>
                      <a:pt x="17217" y="11595"/>
                      <a:pt x="17471" y="11658"/>
                      <a:pt x="17704" y="11829"/>
                    </a:cubicBezTo>
                    <a:cubicBezTo>
                      <a:pt x="17567" y="11772"/>
                      <a:pt x="17465" y="11751"/>
                      <a:pt x="17376" y="11751"/>
                    </a:cubicBezTo>
                    <a:cubicBezTo>
                      <a:pt x="17117" y="11751"/>
                      <a:pt x="16982" y="11935"/>
                      <a:pt x="16450" y="11935"/>
                    </a:cubicBezTo>
                    <a:cubicBezTo>
                      <a:pt x="16886" y="12819"/>
                      <a:pt x="15949" y="12595"/>
                      <a:pt x="16054" y="13149"/>
                    </a:cubicBezTo>
                    <a:cubicBezTo>
                      <a:pt x="16075" y="13153"/>
                      <a:pt x="16095" y="13155"/>
                      <a:pt x="16114" y="13155"/>
                    </a:cubicBezTo>
                    <a:cubicBezTo>
                      <a:pt x="16276" y="13155"/>
                      <a:pt x="16350" y="13017"/>
                      <a:pt x="16419" y="13017"/>
                    </a:cubicBezTo>
                    <a:cubicBezTo>
                      <a:pt x="16446" y="13017"/>
                      <a:pt x="16472" y="13038"/>
                      <a:pt x="16503" y="13097"/>
                    </a:cubicBezTo>
                    <a:cubicBezTo>
                      <a:pt x="15566" y="13757"/>
                      <a:pt x="13638" y="13585"/>
                      <a:pt x="12595" y="14034"/>
                    </a:cubicBezTo>
                    <a:cubicBezTo>
                      <a:pt x="12621" y="14031"/>
                      <a:pt x="12645" y="14030"/>
                      <a:pt x="12668" y="14030"/>
                    </a:cubicBezTo>
                    <a:cubicBezTo>
                      <a:pt x="13277" y="14030"/>
                      <a:pt x="12863" y="14854"/>
                      <a:pt x="12595" y="14905"/>
                    </a:cubicBezTo>
                    <a:cubicBezTo>
                      <a:pt x="12888" y="15091"/>
                      <a:pt x="13187" y="15403"/>
                      <a:pt x="13331" y="15403"/>
                    </a:cubicBezTo>
                    <a:cubicBezTo>
                      <a:pt x="13402" y="15403"/>
                      <a:pt x="13435" y="15329"/>
                      <a:pt x="13414" y="15130"/>
                    </a:cubicBezTo>
                    <a:lnTo>
                      <a:pt x="13414" y="15130"/>
                    </a:lnTo>
                    <a:cubicBezTo>
                      <a:pt x="14140" y="15565"/>
                      <a:pt x="14523" y="15565"/>
                      <a:pt x="15236" y="15790"/>
                    </a:cubicBezTo>
                    <a:cubicBezTo>
                      <a:pt x="15288" y="16014"/>
                      <a:pt x="15011" y="15948"/>
                      <a:pt x="15011" y="16172"/>
                    </a:cubicBezTo>
                    <a:cubicBezTo>
                      <a:pt x="15084" y="16231"/>
                      <a:pt x="15167" y="16256"/>
                      <a:pt x="15254" y="16256"/>
                    </a:cubicBezTo>
                    <a:cubicBezTo>
                      <a:pt x="15498" y="16256"/>
                      <a:pt x="15769" y="16061"/>
                      <a:pt x="15896" y="15895"/>
                    </a:cubicBezTo>
                    <a:cubicBezTo>
                      <a:pt x="15829" y="15895"/>
                      <a:pt x="15761" y="15898"/>
                      <a:pt x="15698" y="15898"/>
                    </a:cubicBezTo>
                    <a:cubicBezTo>
                      <a:pt x="15500" y="15898"/>
                      <a:pt x="15341" y="15868"/>
                      <a:pt x="15341" y="15618"/>
                    </a:cubicBezTo>
                    <a:cubicBezTo>
                      <a:pt x="15566" y="15024"/>
                      <a:pt x="16001" y="14958"/>
                      <a:pt x="16331" y="14800"/>
                    </a:cubicBezTo>
                    <a:lnTo>
                      <a:pt x="16384" y="15354"/>
                    </a:lnTo>
                    <a:cubicBezTo>
                      <a:pt x="17288" y="15257"/>
                      <a:pt x="18226" y="15109"/>
                      <a:pt x="19219" y="15109"/>
                    </a:cubicBezTo>
                    <a:cubicBezTo>
                      <a:pt x="19981" y="15109"/>
                      <a:pt x="20775" y="15196"/>
                      <a:pt x="21612" y="15460"/>
                    </a:cubicBezTo>
                    <a:cubicBezTo>
                      <a:pt x="21542" y="15486"/>
                      <a:pt x="21446" y="15493"/>
                      <a:pt x="21345" y="15493"/>
                    </a:cubicBezTo>
                    <a:cubicBezTo>
                      <a:pt x="21253" y="15493"/>
                      <a:pt x="21155" y="15488"/>
                      <a:pt x="21066" y="15488"/>
                    </a:cubicBezTo>
                    <a:cubicBezTo>
                      <a:pt x="20866" y="15488"/>
                      <a:pt x="20707" y="15514"/>
                      <a:pt x="20741" y="15684"/>
                    </a:cubicBezTo>
                    <a:cubicBezTo>
                      <a:pt x="21229" y="15684"/>
                      <a:pt x="20794" y="16172"/>
                      <a:pt x="21124" y="16172"/>
                    </a:cubicBezTo>
                    <a:cubicBezTo>
                      <a:pt x="21176" y="15737"/>
                      <a:pt x="22932" y="16067"/>
                      <a:pt x="21942" y="15565"/>
                    </a:cubicBezTo>
                    <a:cubicBezTo>
                      <a:pt x="22094" y="15520"/>
                      <a:pt x="22249" y="15500"/>
                      <a:pt x="22403" y="15500"/>
                    </a:cubicBezTo>
                    <a:cubicBezTo>
                      <a:pt x="23201" y="15500"/>
                      <a:pt x="23950" y="16046"/>
                      <a:pt x="23817" y="16555"/>
                    </a:cubicBezTo>
                    <a:cubicBezTo>
                      <a:pt x="23696" y="16555"/>
                      <a:pt x="23531" y="16205"/>
                      <a:pt x="23419" y="16205"/>
                    </a:cubicBezTo>
                    <a:cubicBezTo>
                      <a:pt x="23372" y="16205"/>
                      <a:pt x="23335" y="16268"/>
                      <a:pt x="23315" y="16450"/>
                    </a:cubicBezTo>
                    <a:cubicBezTo>
                      <a:pt x="23592" y="16555"/>
                      <a:pt x="23870" y="16674"/>
                      <a:pt x="24041" y="16885"/>
                    </a:cubicBezTo>
                    <a:cubicBezTo>
                      <a:pt x="23434" y="16885"/>
                      <a:pt x="23381" y="17004"/>
                      <a:pt x="23817" y="17215"/>
                    </a:cubicBezTo>
                    <a:cubicBezTo>
                      <a:pt x="23629" y="17260"/>
                      <a:pt x="23450" y="17288"/>
                      <a:pt x="23288" y="17288"/>
                    </a:cubicBezTo>
                    <a:cubicBezTo>
                      <a:pt x="23018" y="17288"/>
                      <a:pt x="22795" y="17210"/>
                      <a:pt x="22655" y="17004"/>
                    </a:cubicBezTo>
                    <a:cubicBezTo>
                      <a:pt x="22879" y="16885"/>
                      <a:pt x="22985" y="16727"/>
                      <a:pt x="23051" y="16450"/>
                    </a:cubicBezTo>
                    <a:lnTo>
                      <a:pt x="23051" y="16450"/>
                    </a:lnTo>
                    <a:cubicBezTo>
                      <a:pt x="22167" y="16833"/>
                      <a:pt x="19751" y="16674"/>
                      <a:pt x="19421" y="17387"/>
                    </a:cubicBezTo>
                    <a:cubicBezTo>
                      <a:pt x="19143" y="17268"/>
                      <a:pt x="18760" y="17334"/>
                      <a:pt x="18589" y="17110"/>
                    </a:cubicBezTo>
                    <a:lnTo>
                      <a:pt x="18589" y="17110"/>
                    </a:lnTo>
                    <a:cubicBezTo>
                      <a:pt x="18643" y="17119"/>
                      <a:pt x="18688" y="17123"/>
                      <a:pt x="18725" y="17123"/>
                    </a:cubicBezTo>
                    <a:cubicBezTo>
                      <a:pt x="19110" y="17123"/>
                      <a:pt x="18680" y="16668"/>
                      <a:pt x="18536" y="16608"/>
                    </a:cubicBezTo>
                    <a:cubicBezTo>
                      <a:pt x="18312" y="16938"/>
                      <a:pt x="18536" y="17545"/>
                      <a:pt x="18259" y="17823"/>
                    </a:cubicBezTo>
                    <a:cubicBezTo>
                      <a:pt x="17873" y="17697"/>
                      <a:pt x="17685" y="17218"/>
                      <a:pt x="17218" y="17218"/>
                    </a:cubicBezTo>
                    <a:cubicBezTo>
                      <a:pt x="17095" y="17218"/>
                      <a:pt x="16952" y="17251"/>
                      <a:pt x="16780" y="17334"/>
                    </a:cubicBezTo>
                    <a:cubicBezTo>
                      <a:pt x="17047" y="16912"/>
                      <a:pt x="16463" y="16540"/>
                      <a:pt x="15950" y="16540"/>
                    </a:cubicBezTo>
                    <a:cubicBezTo>
                      <a:pt x="15725" y="16540"/>
                      <a:pt x="15515" y="16611"/>
                      <a:pt x="15394" y="16780"/>
                    </a:cubicBezTo>
                    <a:cubicBezTo>
                      <a:pt x="15724" y="17215"/>
                      <a:pt x="14734" y="17770"/>
                      <a:pt x="14734" y="18377"/>
                    </a:cubicBezTo>
                    <a:cubicBezTo>
                      <a:pt x="14628" y="18047"/>
                      <a:pt x="14351" y="17928"/>
                      <a:pt x="14193" y="17770"/>
                    </a:cubicBezTo>
                    <a:cubicBezTo>
                      <a:pt x="14160" y="17766"/>
                      <a:pt x="14130" y="17765"/>
                      <a:pt x="14102" y="17765"/>
                    </a:cubicBezTo>
                    <a:cubicBezTo>
                      <a:pt x="13724" y="17765"/>
                      <a:pt x="13715" y="18052"/>
                      <a:pt x="13387" y="18052"/>
                    </a:cubicBezTo>
                    <a:cubicBezTo>
                      <a:pt x="13363" y="18052"/>
                      <a:pt x="13336" y="18051"/>
                      <a:pt x="13308" y="18047"/>
                    </a:cubicBezTo>
                    <a:lnTo>
                      <a:pt x="13308" y="18047"/>
                    </a:lnTo>
                    <a:cubicBezTo>
                      <a:pt x="13361" y="19143"/>
                      <a:pt x="12543" y="18324"/>
                      <a:pt x="12543" y="19090"/>
                    </a:cubicBezTo>
                    <a:cubicBezTo>
                      <a:pt x="12490" y="18918"/>
                      <a:pt x="12371" y="18918"/>
                      <a:pt x="12318" y="18813"/>
                    </a:cubicBezTo>
                    <a:cubicBezTo>
                      <a:pt x="12160" y="18377"/>
                      <a:pt x="12873" y="18588"/>
                      <a:pt x="12873" y="18206"/>
                    </a:cubicBezTo>
                    <a:cubicBezTo>
                      <a:pt x="11988" y="18153"/>
                      <a:pt x="11988" y="17876"/>
                      <a:pt x="11605" y="17387"/>
                    </a:cubicBezTo>
                    <a:cubicBezTo>
                      <a:pt x="11492" y="17345"/>
                      <a:pt x="11395" y="17327"/>
                      <a:pt x="11311" y="17327"/>
                    </a:cubicBezTo>
                    <a:cubicBezTo>
                      <a:pt x="10838" y="17327"/>
                      <a:pt x="10790" y="17902"/>
                      <a:pt x="10589" y="17902"/>
                    </a:cubicBezTo>
                    <a:cubicBezTo>
                      <a:pt x="10548" y="17902"/>
                      <a:pt x="10501" y="17879"/>
                      <a:pt x="10443" y="17823"/>
                    </a:cubicBezTo>
                    <a:cubicBezTo>
                      <a:pt x="10840" y="17545"/>
                      <a:pt x="11170" y="16608"/>
                      <a:pt x="10338" y="16503"/>
                    </a:cubicBezTo>
                    <a:cubicBezTo>
                      <a:pt x="10242" y="16790"/>
                      <a:pt x="10009" y="16860"/>
                      <a:pt x="9711" y="16860"/>
                    </a:cubicBezTo>
                    <a:cubicBezTo>
                      <a:pt x="9429" y="16860"/>
                      <a:pt x="9087" y="16797"/>
                      <a:pt x="8749" y="16797"/>
                    </a:cubicBezTo>
                    <a:cubicBezTo>
                      <a:pt x="8410" y="16797"/>
                      <a:pt x="8075" y="16859"/>
                      <a:pt x="7803" y="17110"/>
                    </a:cubicBezTo>
                    <a:cubicBezTo>
                      <a:pt x="8063" y="17202"/>
                      <a:pt x="8369" y="17227"/>
                      <a:pt x="8695" y="17227"/>
                    </a:cubicBezTo>
                    <a:cubicBezTo>
                      <a:pt x="9078" y="17227"/>
                      <a:pt x="9487" y="17193"/>
                      <a:pt x="9879" y="17193"/>
                    </a:cubicBezTo>
                    <a:cubicBezTo>
                      <a:pt x="10156" y="17193"/>
                      <a:pt x="10424" y="17210"/>
                      <a:pt x="10668" y="17268"/>
                    </a:cubicBezTo>
                    <a:cubicBezTo>
                      <a:pt x="10179" y="17545"/>
                      <a:pt x="9572" y="17717"/>
                      <a:pt x="9070" y="17994"/>
                    </a:cubicBezTo>
                    <a:cubicBezTo>
                      <a:pt x="9902" y="18483"/>
                      <a:pt x="10721" y="18866"/>
                      <a:pt x="11552" y="18866"/>
                    </a:cubicBezTo>
                    <a:cubicBezTo>
                      <a:pt x="11500" y="19248"/>
                      <a:pt x="10774" y="19037"/>
                      <a:pt x="11051" y="19579"/>
                    </a:cubicBezTo>
                    <a:cubicBezTo>
                      <a:pt x="11161" y="19468"/>
                      <a:pt x="11304" y="19440"/>
                      <a:pt x="11455" y="19440"/>
                    </a:cubicBezTo>
                    <a:cubicBezTo>
                      <a:pt x="11614" y="19440"/>
                      <a:pt x="11783" y="19471"/>
                      <a:pt x="11932" y="19471"/>
                    </a:cubicBezTo>
                    <a:cubicBezTo>
                      <a:pt x="12136" y="19471"/>
                      <a:pt x="12306" y="19414"/>
                      <a:pt x="12371" y="19143"/>
                    </a:cubicBezTo>
                    <a:cubicBezTo>
                      <a:pt x="12436" y="19429"/>
                      <a:pt x="12514" y="19518"/>
                      <a:pt x="12606" y="19518"/>
                    </a:cubicBezTo>
                    <a:cubicBezTo>
                      <a:pt x="12755" y="19518"/>
                      <a:pt x="12941" y="19282"/>
                      <a:pt x="13164" y="19282"/>
                    </a:cubicBezTo>
                    <a:cubicBezTo>
                      <a:pt x="13277" y="19282"/>
                      <a:pt x="13400" y="19343"/>
                      <a:pt x="13533" y="19526"/>
                    </a:cubicBezTo>
                    <a:cubicBezTo>
                      <a:pt x="13084" y="19526"/>
                      <a:pt x="13255" y="20133"/>
                      <a:pt x="12701" y="20133"/>
                    </a:cubicBezTo>
                    <a:lnTo>
                      <a:pt x="12595" y="19645"/>
                    </a:lnTo>
                    <a:cubicBezTo>
                      <a:pt x="11988" y="20186"/>
                      <a:pt x="11104" y="19579"/>
                      <a:pt x="10562" y="20357"/>
                    </a:cubicBezTo>
                    <a:cubicBezTo>
                      <a:pt x="11051" y="20516"/>
                      <a:pt x="11275" y="21070"/>
                      <a:pt x="11658" y="21400"/>
                    </a:cubicBezTo>
                    <a:cubicBezTo>
                      <a:pt x="11447" y="21467"/>
                      <a:pt x="11269" y="21489"/>
                      <a:pt x="11106" y="21489"/>
                    </a:cubicBezTo>
                    <a:cubicBezTo>
                      <a:pt x="10770" y="21489"/>
                      <a:pt x="10498" y="21394"/>
                      <a:pt x="10126" y="21394"/>
                    </a:cubicBezTo>
                    <a:cubicBezTo>
                      <a:pt x="10071" y="21394"/>
                      <a:pt x="10015" y="21396"/>
                      <a:pt x="9955" y="21400"/>
                    </a:cubicBezTo>
                    <a:cubicBezTo>
                      <a:pt x="10008" y="21625"/>
                      <a:pt x="9955" y="21783"/>
                      <a:pt x="9902" y="21955"/>
                    </a:cubicBezTo>
                    <a:cubicBezTo>
                      <a:pt x="10115" y="21779"/>
                      <a:pt x="10329" y="21722"/>
                      <a:pt x="10568" y="21722"/>
                    </a:cubicBezTo>
                    <a:cubicBezTo>
                      <a:pt x="10938" y="21722"/>
                      <a:pt x="11366" y="21857"/>
                      <a:pt x="11935" y="21889"/>
                    </a:cubicBezTo>
                    <a:cubicBezTo>
                      <a:pt x="11786" y="21442"/>
                      <a:pt x="11927" y="21335"/>
                      <a:pt x="12161" y="21335"/>
                    </a:cubicBezTo>
                    <a:cubicBezTo>
                      <a:pt x="12378" y="21335"/>
                      <a:pt x="12675" y="21427"/>
                      <a:pt x="12897" y="21427"/>
                    </a:cubicBezTo>
                    <a:cubicBezTo>
                      <a:pt x="13053" y="21427"/>
                      <a:pt x="13173" y="21382"/>
                      <a:pt x="13203" y="21229"/>
                    </a:cubicBezTo>
                    <a:lnTo>
                      <a:pt x="13203" y="21229"/>
                    </a:lnTo>
                    <a:cubicBezTo>
                      <a:pt x="13116" y="21260"/>
                      <a:pt x="13036" y="21275"/>
                      <a:pt x="12964" y="21275"/>
                    </a:cubicBezTo>
                    <a:cubicBezTo>
                      <a:pt x="12763" y="21275"/>
                      <a:pt x="12620" y="21159"/>
                      <a:pt x="12543" y="20965"/>
                    </a:cubicBezTo>
                    <a:cubicBezTo>
                      <a:pt x="12674" y="20947"/>
                      <a:pt x="12799" y="20939"/>
                      <a:pt x="12920" y="20939"/>
                    </a:cubicBezTo>
                    <a:cubicBezTo>
                      <a:pt x="13601" y="20939"/>
                      <a:pt x="14139" y="21184"/>
                      <a:pt x="14800" y="21229"/>
                    </a:cubicBezTo>
                    <a:cubicBezTo>
                      <a:pt x="14246" y="21229"/>
                      <a:pt x="13031" y="21400"/>
                      <a:pt x="13480" y="21730"/>
                    </a:cubicBezTo>
                    <a:cubicBezTo>
                      <a:pt x="13638" y="21678"/>
                      <a:pt x="13638" y="21506"/>
                      <a:pt x="13915" y="21506"/>
                    </a:cubicBezTo>
                    <a:cubicBezTo>
                      <a:pt x="14013" y="22016"/>
                      <a:pt x="13697" y="22291"/>
                      <a:pt x="14199" y="22291"/>
                    </a:cubicBezTo>
                    <a:cubicBezTo>
                      <a:pt x="14243" y="22291"/>
                      <a:pt x="14294" y="22289"/>
                      <a:pt x="14351" y="22285"/>
                    </a:cubicBezTo>
                    <a:cubicBezTo>
                      <a:pt x="14576" y="21889"/>
                      <a:pt x="13863" y="21783"/>
                      <a:pt x="14193" y="21453"/>
                    </a:cubicBezTo>
                    <a:lnTo>
                      <a:pt x="14193" y="21453"/>
                    </a:lnTo>
                    <a:cubicBezTo>
                      <a:pt x="14576" y="21836"/>
                      <a:pt x="14681" y="21625"/>
                      <a:pt x="15236" y="22060"/>
                    </a:cubicBezTo>
                    <a:cubicBezTo>
                      <a:pt x="15204" y="22053"/>
                      <a:pt x="15163" y="22050"/>
                      <a:pt x="15118" y="22050"/>
                    </a:cubicBezTo>
                    <a:cubicBezTo>
                      <a:pt x="14836" y="22050"/>
                      <a:pt x="14368" y="22173"/>
                      <a:pt x="14800" y="22219"/>
                    </a:cubicBezTo>
                    <a:cubicBezTo>
                      <a:pt x="15096" y="22262"/>
                      <a:pt x="15292" y="22296"/>
                      <a:pt x="15422" y="22296"/>
                    </a:cubicBezTo>
                    <a:cubicBezTo>
                      <a:pt x="15650" y="22296"/>
                      <a:pt x="15671" y="22190"/>
                      <a:pt x="15671" y="21836"/>
                    </a:cubicBezTo>
                    <a:cubicBezTo>
                      <a:pt x="15854" y="21969"/>
                      <a:pt x="15902" y="22038"/>
                      <a:pt x="15931" y="22038"/>
                    </a:cubicBezTo>
                    <a:cubicBezTo>
                      <a:pt x="15964" y="22038"/>
                      <a:pt x="15976" y="21955"/>
                      <a:pt x="16120" y="21783"/>
                    </a:cubicBezTo>
                    <a:cubicBezTo>
                      <a:pt x="16331" y="22008"/>
                      <a:pt x="16609" y="22166"/>
                      <a:pt x="16833" y="22390"/>
                    </a:cubicBezTo>
                    <a:cubicBezTo>
                      <a:pt x="16568" y="22546"/>
                      <a:pt x="16225" y="22574"/>
                      <a:pt x="15868" y="22574"/>
                    </a:cubicBezTo>
                    <a:cubicBezTo>
                      <a:pt x="15665" y="22574"/>
                      <a:pt x="15458" y="22565"/>
                      <a:pt x="15259" y="22565"/>
                    </a:cubicBezTo>
                    <a:cubicBezTo>
                      <a:pt x="14708" y="22565"/>
                      <a:pt x="14213" y="22635"/>
                      <a:pt x="14021" y="23156"/>
                    </a:cubicBezTo>
                    <a:cubicBezTo>
                      <a:pt x="14147" y="23222"/>
                      <a:pt x="14306" y="23230"/>
                      <a:pt x="14470" y="23230"/>
                    </a:cubicBezTo>
                    <a:cubicBezTo>
                      <a:pt x="14520" y="23230"/>
                      <a:pt x="14571" y="23229"/>
                      <a:pt x="14622" y="23229"/>
                    </a:cubicBezTo>
                    <a:cubicBezTo>
                      <a:pt x="14836" y="23229"/>
                      <a:pt x="15044" y="23242"/>
                      <a:pt x="15183" y="23381"/>
                    </a:cubicBezTo>
                    <a:cubicBezTo>
                      <a:pt x="15032" y="23396"/>
                      <a:pt x="14887" y="23403"/>
                      <a:pt x="14749" y="23403"/>
                    </a:cubicBezTo>
                    <a:cubicBezTo>
                      <a:pt x="13914" y="23403"/>
                      <a:pt x="13292" y="23161"/>
                      <a:pt x="12641" y="23161"/>
                    </a:cubicBezTo>
                    <a:cubicBezTo>
                      <a:pt x="12298" y="23161"/>
                      <a:pt x="11947" y="23228"/>
                      <a:pt x="11552" y="23433"/>
                    </a:cubicBezTo>
                    <a:cubicBezTo>
                      <a:pt x="11830" y="23539"/>
                      <a:pt x="12094" y="23658"/>
                      <a:pt x="12160" y="24041"/>
                    </a:cubicBezTo>
                    <a:cubicBezTo>
                      <a:pt x="11882" y="24041"/>
                      <a:pt x="11605" y="24041"/>
                      <a:pt x="11381" y="24093"/>
                    </a:cubicBezTo>
                    <a:cubicBezTo>
                      <a:pt x="11500" y="23763"/>
                      <a:pt x="11222" y="23816"/>
                      <a:pt x="11381" y="23433"/>
                    </a:cubicBezTo>
                    <a:lnTo>
                      <a:pt x="11381" y="23433"/>
                    </a:lnTo>
                    <a:cubicBezTo>
                      <a:pt x="11170" y="23763"/>
                      <a:pt x="10391" y="23816"/>
                      <a:pt x="10721" y="23869"/>
                    </a:cubicBezTo>
                    <a:cubicBezTo>
                      <a:pt x="10774" y="24146"/>
                      <a:pt x="11104" y="23988"/>
                      <a:pt x="11328" y="24093"/>
                    </a:cubicBezTo>
                    <a:cubicBezTo>
                      <a:pt x="10017" y="24272"/>
                      <a:pt x="9056" y="24967"/>
                      <a:pt x="7888" y="24967"/>
                    </a:cubicBezTo>
                    <a:cubicBezTo>
                      <a:pt x="7587" y="24967"/>
                      <a:pt x="7271" y="24920"/>
                      <a:pt x="6932" y="24806"/>
                    </a:cubicBezTo>
                    <a:cubicBezTo>
                      <a:pt x="7535" y="24672"/>
                      <a:pt x="7590" y="24453"/>
                      <a:pt x="8025" y="24453"/>
                    </a:cubicBezTo>
                    <a:cubicBezTo>
                      <a:pt x="8104" y="24453"/>
                      <a:pt x="8195" y="24460"/>
                      <a:pt x="8305" y="24476"/>
                    </a:cubicBezTo>
                    <a:cubicBezTo>
                      <a:pt x="8305" y="24200"/>
                      <a:pt x="7989" y="23869"/>
                      <a:pt x="7773" y="23869"/>
                    </a:cubicBezTo>
                    <a:cubicBezTo>
                      <a:pt x="7690" y="23869"/>
                      <a:pt x="7621" y="23919"/>
                      <a:pt x="7592" y="24041"/>
                    </a:cubicBezTo>
                    <a:cubicBezTo>
                      <a:pt x="7635" y="24061"/>
                      <a:pt x="7651" y="24069"/>
                      <a:pt x="7649" y="24069"/>
                    </a:cubicBezTo>
                    <a:cubicBezTo>
                      <a:pt x="7641" y="24069"/>
                      <a:pt x="7415" y="23979"/>
                      <a:pt x="7228" y="23979"/>
                    </a:cubicBezTo>
                    <a:cubicBezTo>
                      <a:pt x="7042" y="23979"/>
                      <a:pt x="6894" y="24068"/>
                      <a:pt x="7037" y="24424"/>
                    </a:cubicBezTo>
                    <a:cubicBezTo>
                      <a:pt x="6984" y="24433"/>
                      <a:pt x="6936" y="24437"/>
                      <a:pt x="6892" y="24437"/>
                    </a:cubicBezTo>
                    <a:cubicBezTo>
                      <a:pt x="6433" y="24437"/>
                      <a:pt x="6459" y="23968"/>
                      <a:pt x="6760" y="23763"/>
                    </a:cubicBezTo>
                    <a:lnTo>
                      <a:pt x="6760" y="23763"/>
                    </a:lnTo>
                    <a:cubicBezTo>
                      <a:pt x="5612" y="24146"/>
                      <a:pt x="4952" y="23816"/>
                      <a:pt x="4067" y="24424"/>
                    </a:cubicBezTo>
                    <a:cubicBezTo>
                      <a:pt x="4110" y="24412"/>
                      <a:pt x="4149" y="24407"/>
                      <a:pt x="4184" y="24407"/>
                    </a:cubicBezTo>
                    <a:cubicBezTo>
                      <a:pt x="4572" y="24407"/>
                      <a:pt x="4491" y="25043"/>
                      <a:pt x="4866" y="25043"/>
                    </a:cubicBezTo>
                    <a:cubicBezTo>
                      <a:pt x="4932" y="25043"/>
                      <a:pt x="5012" y="25024"/>
                      <a:pt x="5110" y="24978"/>
                    </a:cubicBezTo>
                    <a:cubicBezTo>
                      <a:pt x="5161" y="24718"/>
                      <a:pt x="5069" y="24671"/>
                      <a:pt x="4948" y="24671"/>
                    </a:cubicBezTo>
                    <a:cubicBezTo>
                      <a:pt x="4878" y="24671"/>
                      <a:pt x="4799" y="24687"/>
                      <a:pt x="4731" y="24687"/>
                    </a:cubicBezTo>
                    <a:cubicBezTo>
                      <a:pt x="4640" y="24687"/>
                      <a:pt x="4569" y="24659"/>
                      <a:pt x="4569" y="24529"/>
                    </a:cubicBezTo>
                    <a:cubicBezTo>
                      <a:pt x="4727" y="24529"/>
                      <a:pt x="4622" y="24199"/>
                      <a:pt x="4780" y="24146"/>
                    </a:cubicBezTo>
                    <a:cubicBezTo>
                      <a:pt x="5076" y="24266"/>
                      <a:pt x="5259" y="24322"/>
                      <a:pt x="5449" y="24322"/>
                    </a:cubicBezTo>
                    <a:cubicBezTo>
                      <a:pt x="5616" y="24322"/>
                      <a:pt x="5789" y="24279"/>
                      <a:pt x="6047" y="24199"/>
                    </a:cubicBezTo>
                    <a:lnTo>
                      <a:pt x="6047" y="24199"/>
                    </a:lnTo>
                    <a:cubicBezTo>
                      <a:pt x="5612" y="24978"/>
                      <a:pt x="6272" y="24595"/>
                      <a:pt x="6430" y="25361"/>
                    </a:cubicBezTo>
                    <a:cubicBezTo>
                      <a:pt x="6358" y="25347"/>
                      <a:pt x="6295" y="25340"/>
                      <a:pt x="6240" y="25340"/>
                    </a:cubicBezTo>
                    <a:cubicBezTo>
                      <a:pt x="5886" y="25340"/>
                      <a:pt x="5866" y="25606"/>
                      <a:pt x="5717" y="25744"/>
                    </a:cubicBezTo>
                    <a:cubicBezTo>
                      <a:pt x="5614" y="25674"/>
                      <a:pt x="5479" y="25642"/>
                      <a:pt x="5340" y="25642"/>
                    </a:cubicBezTo>
                    <a:cubicBezTo>
                      <a:pt x="5034" y="25642"/>
                      <a:pt x="4711" y="25794"/>
                      <a:pt x="4674" y="26021"/>
                    </a:cubicBezTo>
                    <a:cubicBezTo>
                      <a:pt x="4767" y="26010"/>
                      <a:pt x="4843" y="26003"/>
                      <a:pt x="4902" y="26003"/>
                    </a:cubicBezTo>
                    <a:cubicBezTo>
                      <a:pt x="5123" y="26003"/>
                      <a:pt x="5129" y="26091"/>
                      <a:pt x="5004" y="26351"/>
                    </a:cubicBezTo>
                    <a:cubicBezTo>
                      <a:pt x="5942" y="25915"/>
                      <a:pt x="6760" y="25968"/>
                      <a:pt x="7367" y="25414"/>
                    </a:cubicBezTo>
                    <a:cubicBezTo>
                      <a:pt x="7609" y="25655"/>
                      <a:pt x="7927" y="25757"/>
                      <a:pt x="8252" y="25757"/>
                    </a:cubicBezTo>
                    <a:cubicBezTo>
                      <a:pt x="8744" y="25757"/>
                      <a:pt x="9249" y="25523"/>
                      <a:pt x="9519" y="25189"/>
                    </a:cubicBezTo>
                    <a:cubicBezTo>
                      <a:pt x="9572" y="25744"/>
                      <a:pt x="10061" y="25638"/>
                      <a:pt x="10285" y="25968"/>
                    </a:cubicBezTo>
                    <a:cubicBezTo>
                      <a:pt x="9918" y="25968"/>
                      <a:pt x="9811" y="25905"/>
                      <a:pt x="9688" y="25905"/>
                    </a:cubicBezTo>
                    <a:cubicBezTo>
                      <a:pt x="9608" y="25905"/>
                      <a:pt x="9520" y="25932"/>
                      <a:pt x="9348" y="26021"/>
                    </a:cubicBezTo>
                    <a:cubicBezTo>
                      <a:pt x="9420" y="26395"/>
                      <a:pt x="9559" y="26453"/>
                      <a:pt x="9719" y="26453"/>
                    </a:cubicBezTo>
                    <a:cubicBezTo>
                      <a:pt x="9792" y="26453"/>
                      <a:pt x="9868" y="26441"/>
                      <a:pt x="9945" y="26441"/>
                    </a:cubicBezTo>
                    <a:cubicBezTo>
                      <a:pt x="10103" y="26441"/>
                      <a:pt x="10263" y="26490"/>
                      <a:pt x="10391" y="26787"/>
                    </a:cubicBezTo>
                    <a:cubicBezTo>
                      <a:pt x="10892" y="26787"/>
                      <a:pt x="10721" y="26298"/>
                      <a:pt x="11104" y="26179"/>
                    </a:cubicBezTo>
                    <a:cubicBezTo>
                      <a:pt x="11252" y="26357"/>
                      <a:pt x="11434" y="26442"/>
                      <a:pt x="11611" y="26442"/>
                    </a:cubicBezTo>
                    <a:cubicBezTo>
                      <a:pt x="11828" y="26442"/>
                      <a:pt x="12036" y="26314"/>
                      <a:pt x="12160" y="26074"/>
                    </a:cubicBezTo>
                    <a:lnTo>
                      <a:pt x="12160" y="26074"/>
                    </a:lnTo>
                    <a:cubicBezTo>
                      <a:pt x="12160" y="26298"/>
                      <a:pt x="11988" y="26404"/>
                      <a:pt x="12160" y="26734"/>
                    </a:cubicBezTo>
                    <a:lnTo>
                      <a:pt x="12424" y="26734"/>
                    </a:lnTo>
                    <a:cubicBezTo>
                      <a:pt x="12543" y="26681"/>
                      <a:pt x="12754" y="26681"/>
                      <a:pt x="12701" y="26509"/>
                    </a:cubicBezTo>
                    <a:cubicBezTo>
                      <a:pt x="12595" y="26509"/>
                      <a:pt x="12543" y="26404"/>
                      <a:pt x="12490" y="26179"/>
                    </a:cubicBezTo>
                    <a:lnTo>
                      <a:pt x="12490" y="26179"/>
                    </a:lnTo>
                    <a:cubicBezTo>
                      <a:pt x="12518" y="26189"/>
                      <a:pt x="12546" y="26194"/>
                      <a:pt x="12573" y="26194"/>
                    </a:cubicBezTo>
                    <a:cubicBezTo>
                      <a:pt x="12776" y="26194"/>
                      <a:pt x="12951" y="25944"/>
                      <a:pt x="13092" y="25944"/>
                    </a:cubicBezTo>
                    <a:cubicBezTo>
                      <a:pt x="13153" y="25944"/>
                      <a:pt x="13208" y="25991"/>
                      <a:pt x="13255" y="26127"/>
                    </a:cubicBezTo>
                    <a:cubicBezTo>
                      <a:pt x="12754" y="26457"/>
                      <a:pt x="13255" y="26958"/>
                      <a:pt x="12820" y="27169"/>
                    </a:cubicBezTo>
                    <a:cubicBezTo>
                      <a:pt x="12571" y="27309"/>
                      <a:pt x="12312" y="27354"/>
                      <a:pt x="12035" y="27354"/>
                    </a:cubicBezTo>
                    <a:cubicBezTo>
                      <a:pt x="11526" y="27354"/>
                      <a:pt x="10959" y="27200"/>
                      <a:pt x="10299" y="27200"/>
                    </a:cubicBezTo>
                    <a:cubicBezTo>
                      <a:pt x="9893" y="27200"/>
                      <a:pt x="9451" y="27258"/>
                      <a:pt x="8965" y="27447"/>
                    </a:cubicBezTo>
                    <a:cubicBezTo>
                      <a:pt x="9055" y="27431"/>
                      <a:pt x="9121" y="27424"/>
                      <a:pt x="9168" y="27424"/>
                    </a:cubicBezTo>
                    <a:cubicBezTo>
                      <a:pt x="9434" y="27424"/>
                      <a:pt x="9070" y="27660"/>
                      <a:pt x="9070" y="27896"/>
                    </a:cubicBezTo>
                    <a:cubicBezTo>
                      <a:pt x="9678" y="27830"/>
                      <a:pt x="10285" y="27724"/>
                      <a:pt x="10945" y="27671"/>
                    </a:cubicBezTo>
                    <a:cubicBezTo>
                      <a:pt x="10945" y="27618"/>
                      <a:pt x="10998" y="27566"/>
                      <a:pt x="10998" y="27566"/>
                    </a:cubicBezTo>
                    <a:cubicBezTo>
                      <a:pt x="11051" y="27566"/>
                      <a:pt x="11104" y="27618"/>
                      <a:pt x="11170" y="27618"/>
                    </a:cubicBezTo>
                    <a:cubicBezTo>
                      <a:pt x="12041" y="27500"/>
                      <a:pt x="12925" y="27341"/>
                      <a:pt x="13810" y="27169"/>
                    </a:cubicBezTo>
                    <a:cubicBezTo>
                      <a:pt x="13585" y="27117"/>
                      <a:pt x="13361" y="27011"/>
                      <a:pt x="13255" y="26958"/>
                    </a:cubicBezTo>
                    <a:cubicBezTo>
                      <a:pt x="13414" y="26734"/>
                      <a:pt x="13203" y="26127"/>
                      <a:pt x="13585" y="26074"/>
                    </a:cubicBezTo>
                    <a:cubicBezTo>
                      <a:pt x="13642" y="26228"/>
                      <a:pt x="13741" y="26276"/>
                      <a:pt x="13847" y="26276"/>
                    </a:cubicBezTo>
                    <a:cubicBezTo>
                      <a:pt x="14023" y="26276"/>
                      <a:pt x="14221" y="26144"/>
                      <a:pt x="14290" y="26144"/>
                    </a:cubicBezTo>
                    <a:cubicBezTo>
                      <a:pt x="14343" y="26144"/>
                      <a:pt x="14317" y="26224"/>
                      <a:pt x="14140" y="26509"/>
                    </a:cubicBezTo>
                    <a:cubicBezTo>
                      <a:pt x="14272" y="26578"/>
                      <a:pt x="14477" y="26611"/>
                      <a:pt x="14676" y="26611"/>
                    </a:cubicBezTo>
                    <a:cubicBezTo>
                      <a:pt x="15130" y="26611"/>
                      <a:pt x="15553" y="26439"/>
                      <a:pt x="15011" y="26127"/>
                    </a:cubicBezTo>
                    <a:cubicBezTo>
                      <a:pt x="15048" y="26103"/>
                      <a:pt x="15086" y="26093"/>
                      <a:pt x="15122" y="26093"/>
                    </a:cubicBezTo>
                    <a:cubicBezTo>
                      <a:pt x="15325" y="26093"/>
                      <a:pt x="15519" y="26398"/>
                      <a:pt x="15654" y="26398"/>
                    </a:cubicBezTo>
                    <a:cubicBezTo>
                      <a:pt x="15712" y="26398"/>
                      <a:pt x="15758" y="26342"/>
                      <a:pt x="15790" y="26179"/>
                    </a:cubicBezTo>
                    <a:lnTo>
                      <a:pt x="15790" y="26179"/>
                    </a:lnTo>
                    <a:cubicBezTo>
                      <a:pt x="15738" y="26205"/>
                      <a:pt x="15700" y="26217"/>
                      <a:pt x="15672" y="26217"/>
                    </a:cubicBezTo>
                    <a:cubicBezTo>
                      <a:pt x="15456" y="26217"/>
                      <a:pt x="15941" y="25505"/>
                      <a:pt x="16291" y="25505"/>
                    </a:cubicBezTo>
                    <a:cubicBezTo>
                      <a:pt x="16372" y="25505"/>
                      <a:pt x="16447" y="25543"/>
                      <a:pt x="16503" y="25638"/>
                    </a:cubicBezTo>
                    <a:cubicBezTo>
                      <a:pt x="16279" y="25797"/>
                      <a:pt x="15949" y="25849"/>
                      <a:pt x="15949" y="26179"/>
                    </a:cubicBezTo>
                    <a:cubicBezTo>
                      <a:pt x="16229" y="26237"/>
                      <a:pt x="16628" y="26276"/>
                      <a:pt x="17051" y="26276"/>
                    </a:cubicBezTo>
                    <a:cubicBezTo>
                      <a:pt x="17882" y="26276"/>
                      <a:pt x="18811" y="26128"/>
                      <a:pt x="19143" y="25691"/>
                    </a:cubicBezTo>
                    <a:cubicBezTo>
                      <a:pt x="19275" y="25701"/>
                      <a:pt x="19401" y="25706"/>
                      <a:pt x="19522" y="25706"/>
                    </a:cubicBezTo>
                    <a:cubicBezTo>
                      <a:pt x="20006" y="25706"/>
                      <a:pt x="20424" y="25638"/>
                      <a:pt x="20952" y="25638"/>
                    </a:cubicBezTo>
                    <a:cubicBezTo>
                      <a:pt x="21731" y="25466"/>
                      <a:pt x="22549" y="25308"/>
                      <a:pt x="23315" y="25136"/>
                    </a:cubicBezTo>
                    <a:cubicBezTo>
                      <a:pt x="23434" y="24978"/>
                      <a:pt x="23434" y="24701"/>
                      <a:pt x="23315" y="24371"/>
                    </a:cubicBezTo>
                    <a:cubicBezTo>
                      <a:pt x="22860" y="24469"/>
                      <a:pt x="22737" y="24866"/>
                      <a:pt x="22135" y="24866"/>
                    </a:cubicBezTo>
                    <a:cubicBezTo>
                      <a:pt x="22091" y="24866"/>
                      <a:pt x="22044" y="24864"/>
                      <a:pt x="21995" y="24859"/>
                    </a:cubicBezTo>
                    <a:cubicBezTo>
                      <a:pt x="21995" y="24424"/>
                      <a:pt x="21612" y="24529"/>
                      <a:pt x="21665" y="24041"/>
                    </a:cubicBezTo>
                    <a:cubicBezTo>
                      <a:pt x="21889" y="24041"/>
                      <a:pt x="21995" y="23935"/>
                      <a:pt x="22114" y="23816"/>
                    </a:cubicBezTo>
                    <a:cubicBezTo>
                      <a:pt x="22463" y="23816"/>
                      <a:pt x="22494" y="24278"/>
                      <a:pt x="22868" y="24278"/>
                    </a:cubicBezTo>
                    <a:cubicBezTo>
                      <a:pt x="22904" y="24278"/>
                      <a:pt x="22943" y="24274"/>
                      <a:pt x="22985" y="24265"/>
                    </a:cubicBezTo>
                    <a:cubicBezTo>
                      <a:pt x="22726" y="23702"/>
                      <a:pt x="23302" y="23345"/>
                      <a:pt x="23766" y="23345"/>
                    </a:cubicBezTo>
                    <a:cubicBezTo>
                      <a:pt x="23988" y="23345"/>
                      <a:pt x="24184" y="23426"/>
                      <a:pt x="24252" y="23605"/>
                    </a:cubicBezTo>
                    <a:cubicBezTo>
                      <a:pt x="24094" y="23658"/>
                      <a:pt x="23922" y="23711"/>
                      <a:pt x="24041" y="23988"/>
                    </a:cubicBezTo>
                    <a:cubicBezTo>
                      <a:pt x="24171" y="24013"/>
                      <a:pt x="24310" y="24025"/>
                      <a:pt x="24453" y="24025"/>
                    </a:cubicBezTo>
                    <a:cubicBezTo>
                      <a:pt x="25209" y="24025"/>
                      <a:pt x="26082" y="23703"/>
                      <a:pt x="26404" y="23381"/>
                    </a:cubicBezTo>
                    <a:cubicBezTo>
                      <a:pt x="24965" y="22879"/>
                      <a:pt x="23434" y="22443"/>
                      <a:pt x="24807" y="21348"/>
                    </a:cubicBezTo>
                    <a:lnTo>
                      <a:pt x="24807" y="21348"/>
                    </a:lnTo>
                    <a:cubicBezTo>
                      <a:pt x="24658" y="21633"/>
                      <a:pt x="25053" y="22699"/>
                      <a:pt x="25376" y="22699"/>
                    </a:cubicBezTo>
                    <a:cubicBezTo>
                      <a:pt x="25427" y="22699"/>
                      <a:pt x="25475" y="22674"/>
                      <a:pt x="25520" y="22615"/>
                    </a:cubicBezTo>
                    <a:cubicBezTo>
                      <a:pt x="25137" y="22549"/>
                      <a:pt x="26074" y="22615"/>
                      <a:pt x="26233" y="22219"/>
                    </a:cubicBezTo>
                    <a:cubicBezTo>
                      <a:pt x="26615" y="22219"/>
                      <a:pt x="26615" y="22879"/>
                      <a:pt x="26946" y="22945"/>
                    </a:cubicBezTo>
                    <a:cubicBezTo>
                      <a:pt x="27209" y="22682"/>
                      <a:pt x="27480" y="22601"/>
                      <a:pt x="27752" y="22601"/>
                    </a:cubicBezTo>
                    <a:cubicBezTo>
                      <a:pt x="28187" y="22601"/>
                      <a:pt x="28623" y="22809"/>
                      <a:pt x="29025" y="22809"/>
                    </a:cubicBezTo>
                    <a:cubicBezTo>
                      <a:pt x="29266" y="22809"/>
                      <a:pt x="29495" y="22734"/>
                      <a:pt x="29705" y="22496"/>
                    </a:cubicBezTo>
                    <a:cubicBezTo>
                      <a:pt x="29863" y="22826"/>
                      <a:pt x="30193" y="22549"/>
                      <a:pt x="29982" y="22998"/>
                    </a:cubicBezTo>
                    <a:cubicBezTo>
                      <a:pt x="30279" y="22998"/>
                      <a:pt x="30544" y="22528"/>
                      <a:pt x="30852" y="22528"/>
                    </a:cubicBezTo>
                    <a:cubicBezTo>
                      <a:pt x="30941" y="22528"/>
                      <a:pt x="31033" y="22567"/>
                      <a:pt x="31130" y="22668"/>
                    </a:cubicBezTo>
                    <a:cubicBezTo>
                      <a:pt x="30906" y="22721"/>
                      <a:pt x="30800" y="22826"/>
                      <a:pt x="30748" y="23051"/>
                    </a:cubicBezTo>
                    <a:cubicBezTo>
                      <a:pt x="30972" y="23051"/>
                      <a:pt x="30972" y="23433"/>
                      <a:pt x="31025" y="23711"/>
                    </a:cubicBezTo>
                    <a:cubicBezTo>
                      <a:pt x="31843" y="23539"/>
                      <a:pt x="31738" y="22615"/>
                      <a:pt x="32121" y="22060"/>
                    </a:cubicBezTo>
                    <a:cubicBezTo>
                      <a:pt x="32098" y="22058"/>
                      <a:pt x="32077" y="22057"/>
                      <a:pt x="32057" y="22057"/>
                    </a:cubicBezTo>
                    <a:cubicBezTo>
                      <a:pt x="31655" y="22057"/>
                      <a:pt x="31884" y="22552"/>
                      <a:pt x="31632" y="22615"/>
                    </a:cubicBezTo>
                    <a:cubicBezTo>
                      <a:pt x="31738" y="22219"/>
                      <a:pt x="31025" y="22008"/>
                      <a:pt x="31460" y="21783"/>
                    </a:cubicBezTo>
                    <a:lnTo>
                      <a:pt x="31460" y="21783"/>
                    </a:lnTo>
                    <a:cubicBezTo>
                      <a:pt x="31579" y="21864"/>
                      <a:pt x="31748" y="21880"/>
                      <a:pt x="31928" y="21880"/>
                    </a:cubicBezTo>
                    <a:cubicBezTo>
                      <a:pt x="32043" y="21880"/>
                      <a:pt x="32162" y="21873"/>
                      <a:pt x="32276" y="21873"/>
                    </a:cubicBezTo>
                    <a:cubicBezTo>
                      <a:pt x="32480" y="21873"/>
                      <a:pt x="32667" y="21894"/>
                      <a:pt x="32781" y="22008"/>
                    </a:cubicBezTo>
                    <a:lnTo>
                      <a:pt x="32781" y="22166"/>
                    </a:lnTo>
                    <a:cubicBezTo>
                      <a:pt x="32804" y="22169"/>
                      <a:pt x="32826" y="22170"/>
                      <a:pt x="32846" y="22170"/>
                    </a:cubicBezTo>
                    <a:cubicBezTo>
                      <a:pt x="33219" y="22170"/>
                      <a:pt x="33065" y="21769"/>
                      <a:pt x="33380" y="21769"/>
                    </a:cubicBezTo>
                    <a:cubicBezTo>
                      <a:pt x="33412" y="21769"/>
                      <a:pt x="33450" y="21774"/>
                      <a:pt x="33494" y="21783"/>
                    </a:cubicBezTo>
                    <a:cubicBezTo>
                      <a:pt x="33612" y="22443"/>
                      <a:pt x="34206" y="22338"/>
                      <a:pt x="34602" y="22668"/>
                    </a:cubicBezTo>
                    <a:cubicBezTo>
                      <a:pt x="34827" y="22407"/>
                      <a:pt x="35301" y="22068"/>
                      <a:pt x="35636" y="22068"/>
                    </a:cubicBezTo>
                    <a:cubicBezTo>
                      <a:pt x="35794" y="22068"/>
                      <a:pt x="35920" y="22143"/>
                      <a:pt x="35975" y="22338"/>
                    </a:cubicBezTo>
                    <a:cubicBezTo>
                      <a:pt x="36305" y="22060"/>
                      <a:pt x="36517" y="21678"/>
                      <a:pt x="37071" y="21559"/>
                    </a:cubicBezTo>
                    <a:lnTo>
                      <a:pt x="37071" y="21559"/>
                    </a:lnTo>
                    <a:cubicBezTo>
                      <a:pt x="36966" y="22773"/>
                      <a:pt x="36187" y="23381"/>
                      <a:pt x="35091" y="23763"/>
                    </a:cubicBezTo>
                    <a:cubicBezTo>
                      <a:pt x="34985" y="23486"/>
                      <a:pt x="35975" y="23381"/>
                      <a:pt x="35474" y="23209"/>
                    </a:cubicBezTo>
                    <a:cubicBezTo>
                      <a:pt x="35645" y="22945"/>
                      <a:pt x="36081" y="22879"/>
                      <a:pt x="36464" y="22773"/>
                    </a:cubicBezTo>
                    <a:cubicBezTo>
                      <a:pt x="36392" y="22549"/>
                      <a:pt x="36287" y="22483"/>
                      <a:pt x="36170" y="22483"/>
                    </a:cubicBezTo>
                    <a:cubicBezTo>
                      <a:pt x="36005" y="22483"/>
                      <a:pt x="35816" y="22616"/>
                      <a:pt x="35669" y="22616"/>
                    </a:cubicBezTo>
                    <a:cubicBezTo>
                      <a:pt x="35615" y="22616"/>
                      <a:pt x="35566" y="22598"/>
                      <a:pt x="35527" y="22549"/>
                    </a:cubicBezTo>
                    <a:cubicBezTo>
                      <a:pt x="35197" y="22721"/>
                      <a:pt x="35263" y="23103"/>
                      <a:pt x="35038" y="23275"/>
                    </a:cubicBezTo>
                    <a:cubicBezTo>
                      <a:pt x="34708" y="23156"/>
                      <a:pt x="34655" y="22721"/>
                      <a:pt x="34272" y="22668"/>
                    </a:cubicBezTo>
                    <a:cubicBezTo>
                      <a:pt x="34154" y="22721"/>
                      <a:pt x="34154" y="22879"/>
                      <a:pt x="33995" y="22879"/>
                    </a:cubicBezTo>
                    <a:cubicBezTo>
                      <a:pt x="34206" y="23103"/>
                      <a:pt x="34484" y="23156"/>
                      <a:pt x="34708" y="23328"/>
                    </a:cubicBezTo>
                    <a:cubicBezTo>
                      <a:pt x="34206" y="23539"/>
                      <a:pt x="33824" y="23869"/>
                      <a:pt x="33163" y="23988"/>
                    </a:cubicBezTo>
                    <a:cubicBezTo>
                      <a:pt x="33546" y="23841"/>
                      <a:pt x="33314" y="23023"/>
                      <a:pt x="33549" y="23023"/>
                    </a:cubicBezTo>
                    <a:cubicBezTo>
                      <a:pt x="33590" y="23023"/>
                      <a:pt x="33644" y="23047"/>
                      <a:pt x="33718" y="23103"/>
                    </a:cubicBezTo>
                    <a:cubicBezTo>
                      <a:pt x="33612" y="22549"/>
                      <a:pt x="32952" y="22826"/>
                      <a:pt x="32833" y="22390"/>
                    </a:cubicBezTo>
                    <a:lnTo>
                      <a:pt x="32833" y="22390"/>
                    </a:lnTo>
                    <a:cubicBezTo>
                      <a:pt x="32920" y="23467"/>
                      <a:pt x="32153" y="24082"/>
                      <a:pt x="31199" y="24082"/>
                    </a:cubicBezTo>
                    <a:cubicBezTo>
                      <a:pt x="30843" y="24082"/>
                      <a:pt x="30461" y="23996"/>
                      <a:pt x="30088" y="23816"/>
                    </a:cubicBezTo>
                    <a:cubicBezTo>
                      <a:pt x="30365" y="23711"/>
                      <a:pt x="30748" y="23658"/>
                      <a:pt x="30800" y="23381"/>
                    </a:cubicBezTo>
                    <a:lnTo>
                      <a:pt x="30800" y="23381"/>
                    </a:lnTo>
                    <a:cubicBezTo>
                      <a:pt x="30591" y="23431"/>
                      <a:pt x="30420" y="23455"/>
                      <a:pt x="30282" y="23455"/>
                    </a:cubicBezTo>
                    <a:cubicBezTo>
                      <a:pt x="29987" y="23455"/>
                      <a:pt x="29846" y="23345"/>
                      <a:pt x="29810" y="23156"/>
                    </a:cubicBezTo>
                    <a:cubicBezTo>
                      <a:pt x="29810" y="23381"/>
                      <a:pt x="29705" y="23433"/>
                      <a:pt x="29586" y="23539"/>
                    </a:cubicBezTo>
                    <a:cubicBezTo>
                      <a:pt x="29533" y="23328"/>
                      <a:pt x="29757" y="23275"/>
                      <a:pt x="29652" y="22998"/>
                    </a:cubicBezTo>
                    <a:cubicBezTo>
                      <a:pt x="29619" y="22994"/>
                      <a:pt x="29588" y="22992"/>
                      <a:pt x="29560" y="22992"/>
                    </a:cubicBezTo>
                    <a:cubicBezTo>
                      <a:pt x="29209" y="22992"/>
                      <a:pt x="29231" y="23275"/>
                      <a:pt x="28926" y="23275"/>
                    </a:cubicBezTo>
                    <a:cubicBezTo>
                      <a:pt x="29322" y="24041"/>
                      <a:pt x="29757" y="23539"/>
                      <a:pt x="29256" y="24424"/>
                    </a:cubicBezTo>
                    <a:cubicBezTo>
                      <a:pt x="29739" y="24404"/>
                      <a:pt x="30222" y="24392"/>
                      <a:pt x="30705" y="24392"/>
                    </a:cubicBezTo>
                    <a:cubicBezTo>
                      <a:pt x="31542" y="24392"/>
                      <a:pt x="32379" y="24429"/>
                      <a:pt x="33216" y="24529"/>
                    </a:cubicBezTo>
                    <a:cubicBezTo>
                      <a:pt x="33771" y="24476"/>
                      <a:pt x="34378" y="24476"/>
                      <a:pt x="35038" y="24476"/>
                    </a:cubicBezTo>
                    <a:cubicBezTo>
                      <a:pt x="35368" y="23539"/>
                      <a:pt x="36847" y="24318"/>
                      <a:pt x="37071" y="23539"/>
                    </a:cubicBezTo>
                    <a:lnTo>
                      <a:pt x="37071" y="23539"/>
                    </a:lnTo>
                    <a:cubicBezTo>
                      <a:pt x="37029" y="23551"/>
                      <a:pt x="36989" y="23557"/>
                      <a:pt x="36952" y="23557"/>
                    </a:cubicBezTo>
                    <a:cubicBezTo>
                      <a:pt x="36789" y="23557"/>
                      <a:pt x="36669" y="23447"/>
                      <a:pt x="36583" y="23275"/>
                    </a:cubicBezTo>
                    <a:lnTo>
                      <a:pt x="36583" y="23275"/>
                    </a:lnTo>
                    <a:cubicBezTo>
                      <a:pt x="36656" y="23299"/>
                      <a:pt x="36715" y="23309"/>
                      <a:pt x="36763" y="23309"/>
                    </a:cubicBezTo>
                    <a:cubicBezTo>
                      <a:pt x="37032" y="23309"/>
                      <a:pt x="36945" y="22980"/>
                      <a:pt x="37124" y="22879"/>
                    </a:cubicBezTo>
                    <a:cubicBezTo>
                      <a:pt x="37124" y="23068"/>
                      <a:pt x="37377" y="23152"/>
                      <a:pt x="37677" y="23152"/>
                    </a:cubicBezTo>
                    <a:cubicBezTo>
                      <a:pt x="38005" y="23152"/>
                      <a:pt x="38390" y="23051"/>
                      <a:pt x="38563" y="22879"/>
                    </a:cubicBezTo>
                    <a:cubicBezTo>
                      <a:pt x="38233" y="22773"/>
                      <a:pt x="38008" y="22615"/>
                      <a:pt x="37837" y="22285"/>
                    </a:cubicBezTo>
                    <a:cubicBezTo>
                      <a:pt x="38286" y="21955"/>
                      <a:pt x="38497" y="22060"/>
                      <a:pt x="38999" y="21836"/>
                    </a:cubicBezTo>
                    <a:lnTo>
                      <a:pt x="38999" y="21836"/>
                    </a:lnTo>
                    <a:cubicBezTo>
                      <a:pt x="38999" y="22060"/>
                      <a:pt x="38827" y="22113"/>
                      <a:pt x="38946" y="22338"/>
                    </a:cubicBezTo>
                    <a:cubicBezTo>
                      <a:pt x="39434" y="22285"/>
                      <a:pt x="39883" y="22166"/>
                      <a:pt x="40094" y="21889"/>
                    </a:cubicBezTo>
                    <a:cubicBezTo>
                      <a:pt x="39936" y="21400"/>
                      <a:pt x="39276" y="21559"/>
                      <a:pt x="38893" y="21348"/>
                    </a:cubicBezTo>
                    <a:cubicBezTo>
                      <a:pt x="39235" y="21242"/>
                      <a:pt x="39397" y="21062"/>
                      <a:pt x="39785" y="21062"/>
                    </a:cubicBezTo>
                    <a:cubicBezTo>
                      <a:pt x="39832" y="21062"/>
                      <a:pt x="39882" y="21065"/>
                      <a:pt x="39936" y="21070"/>
                    </a:cubicBezTo>
                    <a:cubicBezTo>
                      <a:pt x="40117" y="21161"/>
                      <a:pt x="40104" y="21541"/>
                      <a:pt x="40337" y="21541"/>
                    </a:cubicBezTo>
                    <a:cubicBezTo>
                      <a:pt x="40376" y="21541"/>
                      <a:pt x="40422" y="21531"/>
                      <a:pt x="40477" y="21506"/>
                    </a:cubicBezTo>
                    <a:cubicBezTo>
                      <a:pt x="40477" y="21295"/>
                      <a:pt x="40372" y="21070"/>
                      <a:pt x="40596" y="21018"/>
                    </a:cubicBezTo>
                    <a:cubicBezTo>
                      <a:pt x="40926" y="21018"/>
                      <a:pt x="40979" y="21400"/>
                      <a:pt x="40807" y="21625"/>
                    </a:cubicBezTo>
                    <a:cubicBezTo>
                      <a:pt x="40869" y="21597"/>
                      <a:pt x="40927" y="21584"/>
                      <a:pt x="40983" y="21584"/>
                    </a:cubicBezTo>
                    <a:cubicBezTo>
                      <a:pt x="41341" y="21584"/>
                      <a:pt x="41578" y="22093"/>
                      <a:pt x="41833" y="22093"/>
                    </a:cubicBezTo>
                    <a:cubicBezTo>
                      <a:pt x="41926" y="22093"/>
                      <a:pt x="42022" y="22024"/>
                      <a:pt x="42127" y="21836"/>
                    </a:cubicBezTo>
                    <a:cubicBezTo>
                      <a:pt x="41692" y="21783"/>
                      <a:pt x="41256" y="21783"/>
                      <a:pt x="41203" y="21123"/>
                    </a:cubicBezTo>
                    <a:cubicBezTo>
                      <a:pt x="41692" y="20965"/>
                      <a:pt x="42854" y="21123"/>
                      <a:pt x="42959" y="20410"/>
                    </a:cubicBezTo>
                    <a:cubicBezTo>
                      <a:pt x="43448" y="20463"/>
                      <a:pt x="43844" y="20635"/>
                      <a:pt x="44279" y="20793"/>
                    </a:cubicBezTo>
                    <a:cubicBezTo>
                      <a:pt x="44332" y="20357"/>
                      <a:pt x="43448" y="20239"/>
                      <a:pt x="43844" y="19975"/>
                    </a:cubicBezTo>
                    <a:lnTo>
                      <a:pt x="43844" y="19975"/>
                    </a:lnTo>
                    <a:cubicBezTo>
                      <a:pt x="44280" y="20145"/>
                      <a:pt x="44580" y="20539"/>
                      <a:pt x="45172" y="20539"/>
                    </a:cubicBezTo>
                    <a:cubicBezTo>
                      <a:pt x="45313" y="20539"/>
                      <a:pt x="45471" y="20517"/>
                      <a:pt x="45652" y="20463"/>
                    </a:cubicBezTo>
                    <a:cubicBezTo>
                      <a:pt x="45617" y="20228"/>
                      <a:pt x="45581" y="20154"/>
                      <a:pt x="45533" y="20154"/>
                    </a:cubicBezTo>
                    <a:cubicBezTo>
                      <a:pt x="45449" y="20154"/>
                      <a:pt x="45327" y="20380"/>
                      <a:pt x="45112" y="20380"/>
                    </a:cubicBezTo>
                    <a:cubicBezTo>
                      <a:pt x="45075" y="20380"/>
                      <a:pt x="45035" y="20373"/>
                      <a:pt x="44992" y="20357"/>
                    </a:cubicBezTo>
                    <a:cubicBezTo>
                      <a:pt x="44834" y="19909"/>
                      <a:pt x="44887" y="19975"/>
                      <a:pt x="44438" y="19750"/>
                    </a:cubicBezTo>
                    <a:lnTo>
                      <a:pt x="44438" y="19750"/>
                    </a:lnTo>
                    <a:cubicBezTo>
                      <a:pt x="45098" y="19803"/>
                      <a:pt x="45758" y="19975"/>
                      <a:pt x="46484" y="20027"/>
                    </a:cubicBezTo>
                    <a:cubicBezTo>
                      <a:pt x="46509" y="19663"/>
                      <a:pt x="46594" y="19556"/>
                      <a:pt x="46734" y="19556"/>
                    </a:cubicBezTo>
                    <a:cubicBezTo>
                      <a:pt x="46892" y="19556"/>
                      <a:pt x="47120" y="19694"/>
                      <a:pt x="47408" y="19750"/>
                    </a:cubicBezTo>
                    <a:cubicBezTo>
                      <a:pt x="47355" y="19526"/>
                      <a:pt x="47408" y="19367"/>
                      <a:pt x="47474" y="19248"/>
                    </a:cubicBezTo>
                    <a:cubicBezTo>
                      <a:pt x="47400" y="19147"/>
                      <a:pt x="47280" y="19115"/>
                      <a:pt x="47139" y="19115"/>
                    </a:cubicBezTo>
                    <a:cubicBezTo>
                      <a:pt x="46904" y="19115"/>
                      <a:pt x="46611" y="19203"/>
                      <a:pt x="46380" y="19203"/>
                    </a:cubicBezTo>
                    <a:cubicBezTo>
                      <a:pt x="46227" y="19203"/>
                      <a:pt x="46101" y="19164"/>
                      <a:pt x="46035" y="19037"/>
                    </a:cubicBezTo>
                    <a:cubicBezTo>
                      <a:pt x="46207" y="19037"/>
                      <a:pt x="46088" y="18760"/>
                      <a:pt x="46260" y="18707"/>
                    </a:cubicBezTo>
                    <a:cubicBezTo>
                      <a:pt x="46748" y="18752"/>
                      <a:pt x="47417" y="18857"/>
                      <a:pt x="47991" y="18857"/>
                    </a:cubicBezTo>
                    <a:cubicBezTo>
                      <a:pt x="48770" y="18857"/>
                      <a:pt x="49375" y="18665"/>
                      <a:pt x="49124" y="17876"/>
                    </a:cubicBezTo>
                    <a:cubicBezTo>
                      <a:pt x="49083" y="17868"/>
                      <a:pt x="49046" y="17865"/>
                      <a:pt x="49013" y="17865"/>
                    </a:cubicBezTo>
                    <a:cubicBezTo>
                      <a:pt x="48566" y="17865"/>
                      <a:pt x="48881" y="18490"/>
                      <a:pt x="48623" y="18588"/>
                    </a:cubicBezTo>
                    <a:cubicBezTo>
                      <a:pt x="48499" y="18295"/>
                      <a:pt x="48399" y="18231"/>
                      <a:pt x="48273" y="18231"/>
                    </a:cubicBezTo>
                    <a:cubicBezTo>
                      <a:pt x="48176" y="18231"/>
                      <a:pt x="48064" y="18268"/>
                      <a:pt x="47914" y="18268"/>
                    </a:cubicBezTo>
                    <a:cubicBezTo>
                      <a:pt x="47819" y="18268"/>
                      <a:pt x="47710" y="18254"/>
                      <a:pt x="47580" y="18206"/>
                    </a:cubicBezTo>
                    <a:cubicBezTo>
                      <a:pt x="47016" y="18592"/>
                      <a:pt x="46163" y="18620"/>
                      <a:pt x="45263" y="18620"/>
                    </a:cubicBezTo>
                    <a:cubicBezTo>
                      <a:pt x="45112" y="18620"/>
                      <a:pt x="44959" y="18620"/>
                      <a:pt x="44806" y="18620"/>
                    </a:cubicBezTo>
                    <a:cubicBezTo>
                      <a:pt x="44442" y="18620"/>
                      <a:pt x="44076" y="18624"/>
                      <a:pt x="43725" y="18654"/>
                    </a:cubicBezTo>
                    <a:cubicBezTo>
                      <a:pt x="44002" y="18483"/>
                      <a:pt x="43896" y="18100"/>
                      <a:pt x="44108" y="17928"/>
                    </a:cubicBezTo>
                    <a:cubicBezTo>
                      <a:pt x="44624" y="18084"/>
                      <a:pt x="45159" y="18152"/>
                      <a:pt x="45707" y="18152"/>
                    </a:cubicBezTo>
                    <a:cubicBezTo>
                      <a:pt x="46742" y="18152"/>
                      <a:pt x="47821" y="17908"/>
                      <a:pt x="48900" y="17545"/>
                    </a:cubicBezTo>
                    <a:cubicBezTo>
                      <a:pt x="48937" y="17679"/>
                      <a:pt x="49028" y="17726"/>
                      <a:pt x="49136" y="17726"/>
                    </a:cubicBezTo>
                    <a:cubicBezTo>
                      <a:pt x="49337" y="17726"/>
                      <a:pt x="49597" y="17561"/>
                      <a:pt x="49666" y="17493"/>
                    </a:cubicBezTo>
                    <a:cubicBezTo>
                      <a:pt x="49996" y="18258"/>
                      <a:pt x="51210" y="18047"/>
                      <a:pt x="51157" y="18866"/>
                    </a:cubicBezTo>
                    <a:cubicBezTo>
                      <a:pt x="51817" y="18324"/>
                      <a:pt x="52755" y="18866"/>
                      <a:pt x="52860" y="17994"/>
                    </a:cubicBezTo>
                    <a:lnTo>
                      <a:pt x="52860" y="17994"/>
                    </a:lnTo>
                    <a:cubicBezTo>
                      <a:pt x="52810" y="18000"/>
                      <a:pt x="52761" y="18002"/>
                      <a:pt x="52714" y="18002"/>
                    </a:cubicBezTo>
                    <a:cubicBezTo>
                      <a:pt x="52293" y="18002"/>
                      <a:pt x="51996" y="17800"/>
                      <a:pt x="51699" y="17598"/>
                    </a:cubicBezTo>
                    <a:cubicBezTo>
                      <a:pt x="51810" y="17490"/>
                      <a:pt x="51969" y="17456"/>
                      <a:pt x="52143" y="17456"/>
                    </a:cubicBezTo>
                    <a:cubicBezTo>
                      <a:pt x="52432" y="17456"/>
                      <a:pt x="52763" y="17550"/>
                      <a:pt x="52987" y="17550"/>
                    </a:cubicBezTo>
                    <a:cubicBezTo>
                      <a:pt x="53168" y="17550"/>
                      <a:pt x="53279" y="17489"/>
                      <a:pt x="53243" y="17268"/>
                    </a:cubicBezTo>
                    <a:lnTo>
                      <a:pt x="53243" y="17268"/>
                    </a:lnTo>
                    <a:cubicBezTo>
                      <a:pt x="53359" y="17357"/>
                      <a:pt x="53502" y="17385"/>
                      <a:pt x="53667" y="17385"/>
                    </a:cubicBezTo>
                    <a:cubicBezTo>
                      <a:pt x="53822" y="17385"/>
                      <a:pt x="53995" y="17360"/>
                      <a:pt x="54181" y="17334"/>
                    </a:cubicBezTo>
                    <a:lnTo>
                      <a:pt x="54181" y="17334"/>
                    </a:lnTo>
                    <a:cubicBezTo>
                      <a:pt x="54181" y="17545"/>
                      <a:pt x="54009" y="17598"/>
                      <a:pt x="54128" y="17876"/>
                    </a:cubicBezTo>
                    <a:cubicBezTo>
                      <a:pt x="54224" y="17937"/>
                      <a:pt x="54372" y="17952"/>
                      <a:pt x="54541" y="17952"/>
                    </a:cubicBezTo>
                    <a:cubicBezTo>
                      <a:pt x="54710" y="17952"/>
                      <a:pt x="54900" y="17937"/>
                      <a:pt x="55078" y="17937"/>
                    </a:cubicBezTo>
                    <a:cubicBezTo>
                      <a:pt x="55518" y="17937"/>
                      <a:pt x="55879" y="18033"/>
                      <a:pt x="55659" y="18707"/>
                    </a:cubicBezTo>
                    <a:cubicBezTo>
                      <a:pt x="55569" y="18452"/>
                      <a:pt x="55193" y="18257"/>
                      <a:pt x="54876" y="18257"/>
                    </a:cubicBezTo>
                    <a:cubicBezTo>
                      <a:pt x="54635" y="18257"/>
                      <a:pt x="54428" y="18369"/>
                      <a:pt x="54405" y="18654"/>
                    </a:cubicBezTo>
                    <a:cubicBezTo>
                      <a:pt x="54536" y="18818"/>
                      <a:pt x="54832" y="18914"/>
                      <a:pt x="55005" y="18914"/>
                    </a:cubicBezTo>
                    <a:cubicBezTo>
                      <a:pt x="55180" y="18914"/>
                      <a:pt x="55227" y="18815"/>
                      <a:pt x="54841" y="18588"/>
                    </a:cubicBezTo>
                    <a:cubicBezTo>
                      <a:pt x="54913" y="18573"/>
                      <a:pt x="54981" y="18566"/>
                      <a:pt x="55045" y="18566"/>
                    </a:cubicBezTo>
                    <a:cubicBezTo>
                      <a:pt x="55413" y="18566"/>
                      <a:pt x="55620" y="18809"/>
                      <a:pt x="55395" y="19090"/>
                    </a:cubicBezTo>
                    <a:cubicBezTo>
                      <a:pt x="55468" y="19137"/>
                      <a:pt x="55545" y="19155"/>
                      <a:pt x="55623" y="19155"/>
                    </a:cubicBezTo>
                    <a:cubicBezTo>
                      <a:pt x="55934" y="19155"/>
                      <a:pt x="56268" y="18859"/>
                      <a:pt x="56500" y="18859"/>
                    </a:cubicBezTo>
                    <a:cubicBezTo>
                      <a:pt x="56556" y="18859"/>
                      <a:pt x="56607" y="18876"/>
                      <a:pt x="56649" y="18918"/>
                    </a:cubicBezTo>
                    <a:cubicBezTo>
                      <a:pt x="56544" y="19314"/>
                      <a:pt x="55884" y="19143"/>
                      <a:pt x="55989" y="19697"/>
                    </a:cubicBezTo>
                    <a:cubicBezTo>
                      <a:pt x="56166" y="19675"/>
                      <a:pt x="56340" y="19663"/>
                      <a:pt x="56507" y="19663"/>
                    </a:cubicBezTo>
                    <a:cubicBezTo>
                      <a:pt x="57225" y="19663"/>
                      <a:pt x="57831" y="19885"/>
                      <a:pt x="58141" y="20463"/>
                    </a:cubicBezTo>
                    <a:cubicBezTo>
                      <a:pt x="58176" y="20466"/>
                      <a:pt x="58209" y="20467"/>
                      <a:pt x="58240" y="20467"/>
                    </a:cubicBezTo>
                    <a:cubicBezTo>
                      <a:pt x="58719" y="20467"/>
                      <a:pt x="58777" y="20129"/>
                      <a:pt x="59257" y="20129"/>
                    </a:cubicBezTo>
                    <a:cubicBezTo>
                      <a:pt x="59288" y="20129"/>
                      <a:pt x="59321" y="20130"/>
                      <a:pt x="59356" y="20133"/>
                    </a:cubicBezTo>
                    <a:cubicBezTo>
                      <a:pt x="59461" y="20410"/>
                      <a:pt x="59686" y="20410"/>
                      <a:pt x="59738" y="20635"/>
                    </a:cubicBezTo>
                    <a:cubicBezTo>
                      <a:pt x="59078" y="21018"/>
                      <a:pt x="58247" y="20635"/>
                      <a:pt x="57639" y="21176"/>
                    </a:cubicBezTo>
                    <a:cubicBezTo>
                      <a:pt x="57206" y="20935"/>
                      <a:pt x="56878" y="19991"/>
                      <a:pt x="56583" y="19991"/>
                    </a:cubicBezTo>
                    <a:cubicBezTo>
                      <a:pt x="56474" y="19991"/>
                      <a:pt x="56370" y="20121"/>
                      <a:pt x="56266" y="20463"/>
                    </a:cubicBezTo>
                    <a:cubicBezTo>
                      <a:pt x="56214" y="20027"/>
                      <a:pt x="55501" y="20027"/>
                      <a:pt x="55831" y="19526"/>
                    </a:cubicBezTo>
                    <a:lnTo>
                      <a:pt x="55831" y="19526"/>
                    </a:lnTo>
                    <a:cubicBezTo>
                      <a:pt x="54563" y="19645"/>
                      <a:pt x="54669" y="19750"/>
                      <a:pt x="53679" y="19909"/>
                    </a:cubicBezTo>
                    <a:cubicBezTo>
                      <a:pt x="54128" y="20687"/>
                      <a:pt x="55606" y="20080"/>
                      <a:pt x="55659" y="21400"/>
                    </a:cubicBezTo>
                    <a:lnTo>
                      <a:pt x="55659" y="21400"/>
                    </a:lnTo>
                    <a:cubicBezTo>
                      <a:pt x="55579" y="21381"/>
                      <a:pt x="55512" y="21372"/>
                      <a:pt x="55458" y="21372"/>
                    </a:cubicBezTo>
                    <a:cubicBezTo>
                      <a:pt x="55018" y="21372"/>
                      <a:pt x="55340" y="21929"/>
                      <a:pt x="55566" y="21929"/>
                    </a:cubicBezTo>
                    <a:cubicBezTo>
                      <a:pt x="55637" y="21929"/>
                      <a:pt x="55699" y="21874"/>
                      <a:pt x="55725" y="21730"/>
                    </a:cubicBezTo>
                    <a:cubicBezTo>
                      <a:pt x="55559" y="21614"/>
                      <a:pt x="55793" y="21528"/>
                      <a:pt x="56076" y="21528"/>
                    </a:cubicBezTo>
                    <a:cubicBezTo>
                      <a:pt x="56467" y="21528"/>
                      <a:pt x="56948" y="21692"/>
                      <a:pt x="56596" y="22166"/>
                    </a:cubicBezTo>
                    <a:cubicBezTo>
                      <a:pt x="57256" y="21348"/>
                      <a:pt x="57705" y="22060"/>
                      <a:pt x="58299" y="21295"/>
                    </a:cubicBezTo>
                    <a:cubicBezTo>
                      <a:pt x="58629" y="21625"/>
                      <a:pt x="58748" y="21730"/>
                      <a:pt x="58629" y="22285"/>
                    </a:cubicBezTo>
                    <a:cubicBezTo>
                      <a:pt x="58684" y="22298"/>
                      <a:pt x="58729" y="22304"/>
                      <a:pt x="58766" y="22304"/>
                    </a:cubicBezTo>
                    <a:cubicBezTo>
                      <a:pt x="59180" y="22304"/>
                      <a:pt x="58608" y="21559"/>
                      <a:pt x="58960" y="21559"/>
                    </a:cubicBezTo>
                    <a:cubicBezTo>
                      <a:pt x="59844" y="22166"/>
                      <a:pt x="61547" y="21889"/>
                      <a:pt x="62326" y="22060"/>
                    </a:cubicBezTo>
                    <a:cubicBezTo>
                      <a:pt x="62154" y="22060"/>
                      <a:pt x="62260" y="22338"/>
                      <a:pt x="62102" y="22390"/>
                    </a:cubicBezTo>
                    <a:cubicBezTo>
                      <a:pt x="62014" y="22317"/>
                      <a:pt x="61953" y="22290"/>
                      <a:pt x="61902" y="22290"/>
                    </a:cubicBezTo>
                    <a:cubicBezTo>
                      <a:pt x="61761" y="22290"/>
                      <a:pt x="61694" y="22496"/>
                      <a:pt x="61336" y="22496"/>
                    </a:cubicBezTo>
                    <a:cubicBezTo>
                      <a:pt x="61270" y="22338"/>
                      <a:pt x="61441" y="22285"/>
                      <a:pt x="61441" y="22113"/>
                    </a:cubicBezTo>
                    <a:lnTo>
                      <a:pt x="61441" y="22113"/>
                    </a:lnTo>
                    <a:cubicBezTo>
                      <a:pt x="61105" y="22326"/>
                      <a:pt x="60837" y="22489"/>
                      <a:pt x="60562" y="22489"/>
                    </a:cubicBezTo>
                    <a:cubicBezTo>
                      <a:pt x="60340" y="22489"/>
                      <a:pt x="60114" y="22384"/>
                      <a:pt x="59844" y="22113"/>
                    </a:cubicBezTo>
                    <a:lnTo>
                      <a:pt x="59844" y="22113"/>
                    </a:lnTo>
                    <a:cubicBezTo>
                      <a:pt x="59950" y="22496"/>
                      <a:pt x="59950" y="22773"/>
                      <a:pt x="59686" y="22826"/>
                    </a:cubicBezTo>
                    <a:cubicBezTo>
                      <a:pt x="59494" y="22664"/>
                      <a:pt x="59269" y="22608"/>
                      <a:pt x="59025" y="22608"/>
                    </a:cubicBezTo>
                    <a:cubicBezTo>
                      <a:pt x="58508" y="22608"/>
                      <a:pt x="57906" y="22857"/>
                      <a:pt x="57349" y="22857"/>
                    </a:cubicBezTo>
                    <a:cubicBezTo>
                      <a:pt x="57103" y="22857"/>
                      <a:pt x="56866" y="22808"/>
                      <a:pt x="56649" y="22668"/>
                    </a:cubicBezTo>
                    <a:cubicBezTo>
                      <a:pt x="56390" y="22824"/>
                      <a:pt x="56487" y="23362"/>
                      <a:pt x="56013" y="23380"/>
                    </a:cubicBezTo>
                    <a:lnTo>
                      <a:pt x="56013" y="23380"/>
                    </a:lnTo>
                    <a:cubicBezTo>
                      <a:pt x="56005" y="23378"/>
                      <a:pt x="55996" y="23376"/>
                      <a:pt x="55988" y="23374"/>
                    </a:cubicBezTo>
                    <a:lnTo>
                      <a:pt x="55988" y="23374"/>
                    </a:lnTo>
                    <a:cubicBezTo>
                      <a:pt x="55988" y="23376"/>
                      <a:pt x="55989" y="23378"/>
                      <a:pt x="55989" y="23381"/>
                    </a:cubicBezTo>
                    <a:cubicBezTo>
                      <a:pt x="55997" y="23381"/>
                      <a:pt x="56006" y="23380"/>
                      <a:pt x="56013" y="23380"/>
                    </a:cubicBezTo>
                    <a:lnTo>
                      <a:pt x="56013" y="23380"/>
                    </a:lnTo>
                    <a:cubicBezTo>
                      <a:pt x="56367" y="23469"/>
                      <a:pt x="56727" y="23564"/>
                      <a:pt x="57098" y="23658"/>
                    </a:cubicBezTo>
                    <a:cubicBezTo>
                      <a:pt x="58418" y="23763"/>
                      <a:pt x="59738" y="23935"/>
                      <a:pt x="61059" y="24199"/>
                    </a:cubicBezTo>
                    <a:cubicBezTo>
                      <a:pt x="62102" y="23988"/>
                      <a:pt x="63092" y="23711"/>
                      <a:pt x="63976" y="23381"/>
                    </a:cubicBezTo>
                    <a:cubicBezTo>
                      <a:pt x="63907" y="23381"/>
                      <a:pt x="63822" y="23389"/>
                      <a:pt x="63741" y="23389"/>
                    </a:cubicBezTo>
                    <a:cubicBezTo>
                      <a:pt x="63619" y="23389"/>
                      <a:pt x="63506" y="23370"/>
                      <a:pt x="63474" y="23275"/>
                    </a:cubicBezTo>
                    <a:cubicBezTo>
                      <a:pt x="63588" y="23261"/>
                      <a:pt x="63692" y="23254"/>
                      <a:pt x="63787" y="23254"/>
                    </a:cubicBezTo>
                    <a:cubicBezTo>
                      <a:pt x="64288" y="23254"/>
                      <a:pt x="64585" y="23420"/>
                      <a:pt x="65108" y="23420"/>
                    </a:cubicBezTo>
                    <a:cubicBezTo>
                      <a:pt x="65310" y="23420"/>
                      <a:pt x="65545" y="23395"/>
                      <a:pt x="65838" y="23328"/>
                    </a:cubicBezTo>
                    <a:cubicBezTo>
                      <a:pt x="66168" y="23051"/>
                      <a:pt x="65626" y="22945"/>
                      <a:pt x="65956" y="22826"/>
                    </a:cubicBezTo>
                    <a:lnTo>
                      <a:pt x="65956" y="22826"/>
                    </a:lnTo>
                    <a:cubicBezTo>
                      <a:pt x="66047" y="23244"/>
                      <a:pt x="66556" y="23355"/>
                      <a:pt x="67157" y="23355"/>
                    </a:cubicBezTo>
                    <a:cubicBezTo>
                      <a:pt x="67846" y="23355"/>
                      <a:pt x="68655" y="23208"/>
                      <a:pt x="69088" y="23208"/>
                    </a:cubicBezTo>
                    <a:cubicBezTo>
                      <a:pt x="69374" y="23208"/>
                      <a:pt x="69496" y="23273"/>
                      <a:pt x="69310" y="23486"/>
                    </a:cubicBezTo>
                    <a:cubicBezTo>
                      <a:pt x="69393" y="23459"/>
                      <a:pt x="69472" y="23449"/>
                      <a:pt x="69543" y="23449"/>
                    </a:cubicBezTo>
                    <a:cubicBezTo>
                      <a:pt x="69728" y="23449"/>
                      <a:pt x="69863" y="23515"/>
                      <a:pt x="69901" y="23515"/>
                    </a:cubicBezTo>
                    <a:cubicBezTo>
                      <a:pt x="69935" y="23515"/>
                      <a:pt x="69894" y="23464"/>
                      <a:pt x="69745" y="23275"/>
                    </a:cubicBezTo>
                    <a:cubicBezTo>
                      <a:pt x="69888" y="23236"/>
                      <a:pt x="70026" y="23210"/>
                      <a:pt x="70150" y="23210"/>
                    </a:cubicBezTo>
                    <a:cubicBezTo>
                      <a:pt x="70403" y="23210"/>
                      <a:pt x="70594" y="23320"/>
                      <a:pt x="70630" y="23658"/>
                    </a:cubicBezTo>
                    <a:cubicBezTo>
                      <a:pt x="70341" y="23802"/>
                      <a:pt x="70083" y="23850"/>
                      <a:pt x="69824" y="23850"/>
                    </a:cubicBezTo>
                    <a:cubicBezTo>
                      <a:pt x="69491" y="23850"/>
                      <a:pt x="69156" y="23770"/>
                      <a:pt x="68755" y="23711"/>
                    </a:cubicBezTo>
                    <a:lnTo>
                      <a:pt x="68755" y="23711"/>
                    </a:lnTo>
                    <a:cubicBezTo>
                      <a:pt x="69196" y="24091"/>
                      <a:pt x="69785" y="24195"/>
                      <a:pt x="70375" y="24195"/>
                    </a:cubicBezTo>
                    <a:cubicBezTo>
                      <a:pt x="70810" y="24195"/>
                      <a:pt x="71245" y="24138"/>
                      <a:pt x="71620" y="24093"/>
                    </a:cubicBezTo>
                    <a:cubicBezTo>
                      <a:pt x="72391" y="24000"/>
                      <a:pt x="72831" y="23638"/>
                      <a:pt x="73489" y="23638"/>
                    </a:cubicBezTo>
                    <a:cubicBezTo>
                      <a:pt x="73575" y="23638"/>
                      <a:pt x="73664" y="23644"/>
                      <a:pt x="73759" y="23658"/>
                    </a:cubicBezTo>
                    <a:cubicBezTo>
                      <a:pt x="73983" y="23711"/>
                      <a:pt x="74260" y="23763"/>
                      <a:pt x="74590" y="23763"/>
                    </a:cubicBezTo>
                    <a:cubicBezTo>
                      <a:pt x="74419" y="22721"/>
                      <a:pt x="74260" y="21625"/>
                      <a:pt x="74260" y="20569"/>
                    </a:cubicBezTo>
                    <a:cubicBezTo>
                      <a:pt x="74141" y="20569"/>
                      <a:pt x="74089" y="20569"/>
                      <a:pt x="73983" y="20635"/>
                    </a:cubicBezTo>
                    <a:cubicBezTo>
                      <a:pt x="74036" y="20516"/>
                      <a:pt x="74141" y="20463"/>
                      <a:pt x="74260" y="20410"/>
                    </a:cubicBezTo>
                    <a:cubicBezTo>
                      <a:pt x="74207" y="19750"/>
                      <a:pt x="74207" y="19090"/>
                      <a:pt x="74260" y="18430"/>
                    </a:cubicBezTo>
                    <a:cubicBezTo>
                      <a:pt x="74305" y="17831"/>
                      <a:pt x="74777" y="17270"/>
                      <a:pt x="75382" y="17270"/>
                    </a:cubicBezTo>
                    <a:cubicBezTo>
                      <a:pt x="75497" y="17270"/>
                      <a:pt x="75616" y="17290"/>
                      <a:pt x="75739" y="17334"/>
                    </a:cubicBezTo>
                    <a:cubicBezTo>
                      <a:pt x="75739" y="17334"/>
                      <a:pt x="75792" y="17334"/>
                      <a:pt x="75858" y="17387"/>
                    </a:cubicBezTo>
                    <a:cubicBezTo>
                      <a:pt x="75792" y="17268"/>
                      <a:pt x="75858" y="17163"/>
                      <a:pt x="76016" y="17004"/>
                    </a:cubicBezTo>
                    <a:lnTo>
                      <a:pt x="76016" y="16833"/>
                    </a:lnTo>
                    <a:cubicBezTo>
                      <a:pt x="75934" y="16852"/>
                      <a:pt x="75854" y="16864"/>
                      <a:pt x="75782" y="16864"/>
                    </a:cubicBezTo>
                    <a:cubicBezTo>
                      <a:pt x="75658" y="16864"/>
                      <a:pt x="75561" y="16827"/>
                      <a:pt x="75528" y="16727"/>
                    </a:cubicBezTo>
                    <a:lnTo>
                      <a:pt x="75963" y="16674"/>
                    </a:lnTo>
                    <a:cubicBezTo>
                      <a:pt x="75963" y="16503"/>
                      <a:pt x="75963" y="16278"/>
                      <a:pt x="75910" y="16120"/>
                    </a:cubicBezTo>
                    <a:lnTo>
                      <a:pt x="75910" y="15684"/>
                    </a:lnTo>
                    <a:cubicBezTo>
                      <a:pt x="75633" y="15737"/>
                      <a:pt x="75686" y="15948"/>
                      <a:pt x="75580" y="16067"/>
                    </a:cubicBezTo>
                    <a:cubicBezTo>
                      <a:pt x="75198" y="15407"/>
                      <a:pt x="75079" y="15354"/>
                      <a:pt x="74749" y="14958"/>
                    </a:cubicBezTo>
                    <a:cubicBezTo>
                      <a:pt x="75739" y="14800"/>
                      <a:pt x="74973" y="14905"/>
                      <a:pt x="74801" y="14628"/>
                    </a:cubicBezTo>
                    <a:cubicBezTo>
                      <a:pt x="74537" y="14139"/>
                      <a:pt x="75356" y="14139"/>
                      <a:pt x="75079" y="14087"/>
                    </a:cubicBezTo>
                    <a:cubicBezTo>
                      <a:pt x="74972" y="14060"/>
                      <a:pt x="74705" y="14002"/>
                      <a:pt x="74417" y="14002"/>
                    </a:cubicBezTo>
                    <a:cubicBezTo>
                      <a:pt x="74139" y="14002"/>
                      <a:pt x="73841" y="14056"/>
                      <a:pt x="73653" y="14245"/>
                    </a:cubicBezTo>
                    <a:cubicBezTo>
                      <a:pt x="73781" y="14217"/>
                      <a:pt x="73874" y="14204"/>
                      <a:pt x="73940" y="14204"/>
                    </a:cubicBezTo>
                    <a:cubicBezTo>
                      <a:pt x="74239" y="14204"/>
                      <a:pt x="73973" y="14467"/>
                      <a:pt x="73930" y="14694"/>
                    </a:cubicBezTo>
                    <a:cubicBezTo>
                      <a:pt x="73957" y="14699"/>
                      <a:pt x="73984" y="14701"/>
                      <a:pt x="74013" y="14701"/>
                    </a:cubicBezTo>
                    <a:cubicBezTo>
                      <a:pt x="74137" y="14701"/>
                      <a:pt x="74278" y="14663"/>
                      <a:pt x="74390" y="14663"/>
                    </a:cubicBezTo>
                    <a:cubicBezTo>
                      <a:pt x="74524" y="14663"/>
                      <a:pt x="74616" y="14717"/>
                      <a:pt x="74590" y="14958"/>
                    </a:cubicBezTo>
                    <a:cubicBezTo>
                      <a:pt x="74524" y="14963"/>
                      <a:pt x="74458" y="14965"/>
                      <a:pt x="74393" y="14965"/>
                    </a:cubicBezTo>
                    <a:cubicBezTo>
                      <a:pt x="73345" y="14965"/>
                      <a:pt x="72511" y="14394"/>
                      <a:pt x="71868" y="14394"/>
                    </a:cubicBezTo>
                    <a:cubicBezTo>
                      <a:pt x="71532" y="14394"/>
                      <a:pt x="71248" y="14549"/>
                      <a:pt x="71013" y="15024"/>
                    </a:cubicBezTo>
                    <a:cubicBezTo>
                      <a:pt x="70577" y="14852"/>
                      <a:pt x="70841" y="14694"/>
                      <a:pt x="70630" y="14575"/>
                    </a:cubicBezTo>
                    <a:lnTo>
                      <a:pt x="70630" y="14575"/>
                    </a:lnTo>
                    <a:cubicBezTo>
                      <a:pt x="70247" y="14905"/>
                      <a:pt x="70511" y="15407"/>
                      <a:pt x="70630" y="15737"/>
                    </a:cubicBezTo>
                    <a:cubicBezTo>
                      <a:pt x="70353" y="15790"/>
                      <a:pt x="70128" y="15895"/>
                      <a:pt x="70075" y="16120"/>
                    </a:cubicBezTo>
                    <a:cubicBezTo>
                      <a:pt x="70185" y="16111"/>
                      <a:pt x="70268" y="16107"/>
                      <a:pt x="70331" y="16107"/>
                    </a:cubicBezTo>
                    <a:cubicBezTo>
                      <a:pt x="70647" y="16107"/>
                      <a:pt x="70432" y="16218"/>
                      <a:pt x="70300" y="16450"/>
                    </a:cubicBezTo>
                    <a:cubicBezTo>
                      <a:pt x="70577" y="16674"/>
                      <a:pt x="71118" y="16503"/>
                      <a:pt x="71290" y="16833"/>
                    </a:cubicBezTo>
                    <a:cubicBezTo>
                      <a:pt x="71101" y="16794"/>
                      <a:pt x="70896" y="16781"/>
                      <a:pt x="70689" y="16781"/>
                    </a:cubicBezTo>
                    <a:cubicBezTo>
                      <a:pt x="70194" y="16781"/>
                      <a:pt x="69685" y="16858"/>
                      <a:pt x="69344" y="16858"/>
                    </a:cubicBezTo>
                    <a:cubicBezTo>
                      <a:pt x="69240" y="16858"/>
                      <a:pt x="69153" y="16851"/>
                      <a:pt x="69085" y="16833"/>
                    </a:cubicBezTo>
                    <a:lnTo>
                      <a:pt x="69085" y="16833"/>
                    </a:lnTo>
                    <a:cubicBezTo>
                      <a:pt x="69138" y="16938"/>
                      <a:pt x="69191" y="17215"/>
                      <a:pt x="69032" y="17268"/>
                    </a:cubicBezTo>
                    <a:cubicBezTo>
                      <a:pt x="68969" y="17145"/>
                      <a:pt x="68889" y="17101"/>
                      <a:pt x="68800" y="17101"/>
                    </a:cubicBezTo>
                    <a:cubicBezTo>
                      <a:pt x="68575" y="17101"/>
                      <a:pt x="68294" y="17387"/>
                      <a:pt x="68095" y="17387"/>
                    </a:cubicBezTo>
                    <a:cubicBezTo>
                      <a:pt x="67703" y="16900"/>
                      <a:pt x="68152" y="16269"/>
                      <a:pt x="68739" y="16269"/>
                    </a:cubicBezTo>
                    <a:cubicBezTo>
                      <a:pt x="68885" y="16269"/>
                      <a:pt x="69039" y="16308"/>
                      <a:pt x="69191" y="16397"/>
                    </a:cubicBezTo>
                    <a:cubicBezTo>
                      <a:pt x="69085" y="16014"/>
                      <a:pt x="69138" y="15790"/>
                      <a:pt x="69362" y="15684"/>
                    </a:cubicBezTo>
                    <a:cubicBezTo>
                      <a:pt x="69406" y="15770"/>
                      <a:pt x="69449" y="15856"/>
                      <a:pt x="69528" y="15856"/>
                    </a:cubicBezTo>
                    <a:cubicBezTo>
                      <a:pt x="69545" y="15856"/>
                      <a:pt x="69565" y="15852"/>
                      <a:pt x="69587" y="15842"/>
                    </a:cubicBezTo>
                    <a:lnTo>
                      <a:pt x="69587" y="15842"/>
                    </a:lnTo>
                    <a:cubicBezTo>
                      <a:pt x="69521" y="16120"/>
                      <a:pt x="69085" y="16067"/>
                      <a:pt x="69362" y="16555"/>
                    </a:cubicBezTo>
                    <a:cubicBezTo>
                      <a:pt x="69392" y="16550"/>
                      <a:pt x="69420" y="16547"/>
                      <a:pt x="69446" y="16547"/>
                    </a:cubicBezTo>
                    <a:cubicBezTo>
                      <a:pt x="69638" y="16547"/>
                      <a:pt x="69747" y="16682"/>
                      <a:pt x="69939" y="16682"/>
                    </a:cubicBezTo>
                    <a:cubicBezTo>
                      <a:pt x="69965" y="16682"/>
                      <a:pt x="69993" y="16680"/>
                      <a:pt x="70022" y="16674"/>
                    </a:cubicBezTo>
                    <a:cubicBezTo>
                      <a:pt x="69362" y="16067"/>
                      <a:pt x="70181" y="16014"/>
                      <a:pt x="69798" y="15512"/>
                    </a:cubicBezTo>
                    <a:cubicBezTo>
                      <a:pt x="69712" y="15477"/>
                      <a:pt x="69628" y="15466"/>
                      <a:pt x="69544" y="15466"/>
                    </a:cubicBezTo>
                    <a:cubicBezTo>
                      <a:pt x="69412" y="15466"/>
                      <a:pt x="69279" y="15493"/>
                      <a:pt x="69132" y="15493"/>
                    </a:cubicBezTo>
                    <a:cubicBezTo>
                      <a:pt x="68958" y="15493"/>
                      <a:pt x="68764" y="15455"/>
                      <a:pt x="68531" y="15288"/>
                    </a:cubicBezTo>
                    <a:lnTo>
                      <a:pt x="68531" y="15288"/>
                    </a:lnTo>
                    <a:cubicBezTo>
                      <a:pt x="68531" y="15407"/>
                      <a:pt x="68597" y="15618"/>
                      <a:pt x="68425" y="15618"/>
                    </a:cubicBezTo>
                    <a:cubicBezTo>
                      <a:pt x="68095" y="14852"/>
                      <a:pt x="69138" y="15130"/>
                      <a:pt x="69032" y="14575"/>
                    </a:cubicBezTo>
                    <a:lnTo>
                      <a:pt x="69032" y="14575"/>
                    </a:lnTo>
                    <a:cubicBezTo>
                      <a:pt x="68372" y="15024"/>
                      <a:pt x="67937" y="15182"/>
                      <a:pt x="67488" y="15565"/>
                    </a:cubicBezTo>
                    <a:cubicBezTo>
                      <a:pt x="67597" y="15565"/>
                      <a:pt x="67730" y="15540"/>
                      <a:pt x="67851" y="15540"/>
                    </a:cubicBezTo>
                    <a:cubicBezTo>
                      <a:pt x="67979" y="15540"/>
                      <a:pt x="68093" y="15568"/>
                      <a:pt x="68148" y="15684"/>
                    </a:cubicBezTo>
                    <a:cubicBezTo>
                      <a:pt x="67937" y="15684"/>
                      <a:pt x="68042" y="15948"/>
                      <a:pt x="67871" y="16014"/>
                    </a:cubicBezTo>
                    <a:cubicBezTo>
                      <a:pt x="67744" y="16051"/>
                      <a:pt x="67604" y="16071"/>
                      <a:pt x="67460" y="16071"/>
                    </a:cubicBezTo>
                    <a:cubicBezTo>
                      <a:pt x="66989" y="16071"/>
                      <a:pt x="66473" y="15860"/>
                      <a:pt x="66220" y="15354"/>
                    </a:cubicBezTo>
                    <a:cubicBezTo>
                      <a:pt x="66168" y="15737"/>
                      <a:pt x="65349" y="15512"/>
                      <a:pt x="65019" y="15684"/>
                    </a:cubicBezTo>
                    <a:cubicBezTo>
                      <a:pt x="65455" y="16727"/>
                      <a:pt x="64187" y="16225"/>
                      <a:pt x="64570" y="16727"/>
                    </a:cubicBezTo>
                    <a:cubicBezTo>
                      <a:pt x="64557" y="16646"/>
                      <a:pt x="64581" y="16614"/>
                      <a:pt x="64626" y="16614"/>
                    </a:cubicBezTo>
                    <a:cubicBezTo>
                      <a:pt x="64766" y="16614"/>
                      <a:pt x="65111" y="16915"/>
                      <a:pt x="65230" y="17004"/>
                    </a:cubicBezTo>
                    <a:lnTo>
                      <a:pt x="64135" y="17110"/>
                    </a:lnTo>
                    <a:cubicBezTo>
                      <a:pt x="63976" y="16727"/>
                      <a:pt x="63805" y="16397"/>
                      <a:pt x="63752" y="15790"/>
                    </a:cubicBezTo>
                    <a:cubicBezTo>
                      <a:pt x="62920" y="15842"/>
                      <a:pt x="62432" y="15948"/>
                      <a:pt x="61666" y="16172"/>
                    </a:cubicBezTo>
                    <a:cubicBezTo>
                      <a:pt x="61824" y="16278"/>
                      <a:pt x="62049" y="16344"/>
                      <a:pt x="62154" y="16503"/>
                    </a:cubicBezTo>
                    <a:cubicBezTo>
                      <a:pt x="61893" y="16503"/>
                      <a:pt x="62031" y="16890"/>
                      <a:pt x="61671" y="16890"/>
                    </a:cubicBezTo>
                    <a:cubicBezTo>
                      <a:pt x="61649" y="16890"/>
                      <a:pt x="61625" y="16888"/>
                      <a:pt x="61600" y="16885"/>
                    </a:cubicBezTo>
                    <a:cubicBezTo>
                      <a:pt x="61441" y="16120"/>
                      <a:pt x="61494" y="15565"/>
                      <a:pt x="61600" y="15024"/>
                    </a:cubicBezTo>
                    <a:cubicBezTo>
                      <a:pt x="61502" y="15003"/>
                      <a:pt x="61394" y="14996"/>
                      <a:pt x="61280" y="14996"/>
                    </a:cubicBezTo>
                    <a:cubicBezTo>
                      <a:pt x="61078" y="14996"/>
                      <a:pt x="60859" y="15017"/>
                      <a:pt x="60656" y="15017"/>
                    </a:cubicBezTo>
                    <a:cubicBezTo>
                      <a:pt x="60339" y="15017"/>
                      <a:pt x="60062" y="14965"/>
                      <a:pt x="59950" y="14694"/>
                    </a:cubicBezTo>
                    <a:lnTo>
                      <a:pt x="59950" y="14694"/>
                    </a:lnTo>
                    <a:cubicBezTo>
                      <a:pt x="60146" y="14757"/>
                      <a:pt x="60368" y="14772"/>
                      <a:pt x="60595" y="14772"/>
                    </a:cubicBezTo>
                    <a:cubicBezTo>
                      <a:pt x="60798" y="14772"/>
                      <a:pt x="61007" y="14760"/>
                      <a:pt x="61206" y="14760"/>
                    </a:cubicBezTo>
                    <a:cubicBezTo>
                      <a:pt x="61530" y="14760"/>
                      <a:pt x="61831" y="14791"/>
                      <a:pt x="62049" y="14958"/>
                    </a:cubicBezTo>
                    <a:cubicBezTo>
                      <a:pt x="62102" y="15235"/>
                      <a:pt x="61719" y="15130"/>
                      <a:pt x="61824" y="15512"/>
                    </a:cubicBezTo>
                    <a:cubicBezTo>
                      <a:pt x="61848" y="15704"/>
                      <a:pt x="62052" y="15791"/>
                      <a:pt x="62266" y="15791"/>
                    </a:cubicBezTo>
                    <a:cubicBezTo>
                      <a:pt x="62537" y="15791"/>
                      <a:pt x="62821" y="15651"/>
                      <a:pt x="62762" y="15407"/>
                    </a:cubicBezTo>
                    <a:cubicBezTo>
                      <a:pt x="62537" y="15077"/>
                      <a:pt x="62326" y="14800"/>
                      <a:pt x="62154" y="14469"/>
                    </a:cubicBezTo>
                    <a:lnTo>
                      <a:pt x="62154" y="14469"/>
                    </a:lnTo>
                    <a:cubicBezTo>
                      <a:pt x="62623" y="14634"/>
                      <a:pt x="62897" y="14691"/>
                      <a:pt x="63151" y="14691"/>
                    </a:cubicBezTo>
                    <a:cubicBezTo>
                      <a:pt x="63405" y="14691"/>
                      <a:pt x="63639" y="14634"/>
                      <a:pt x="64029" y="14575"/>
                    </a:cubicBezTo>
                    <a:lnTo>
                      <a:pt x="64029" y="14575"/>
                    </a:lnTo>
                    <a:cubicBezTo>
                      <a:pt x="64082" y="14800"/>
                      <a:pt x="63646" y="15235"/>
                      <a:pt x="63976" y="15288"/>
                    </a:cubicBezTo>
                    <a:cubicBezTo>
                      <a:pt x="64006" y="15136"/>
                      <a:pt x="64058" y="15078"/>
                      <a:pt x="64118" y="15078"/>
                    </a:cubicBezTo>
                    <a:cubicBezTo>
                      <a:pt x="64271" y="15078"/>
                      <a:pt x="64479" y="15451"/>
                      <a:pt x="64517" y="15565"/>
                    </a:cubicBezTo>
                    <a:cubicBezTo>
                      <a:pt x="65540" y="15187"/>
                      <a:pt x="66302" y="14967"/>
                      <a:pt x="67207" y="14967"/>
                    </a:cubicBezTo>
                    <a:cubicBezTo>
                      <a:pt x="67470" y="14967"/>
                      <a:pt x="67745" y="14985"/>
                      <a:pt x="68042" y="15024"/>
                    </a:cubicBezTo>
                    <a:cubicBezTo>
                      <a:pt x="68148" y="13915"/>
                      <a:pt x="68980" y="13968"/>
                      <a:pt x="69640" y="13479"/>
                    </a:cubicBezTo>
                    <a:cubicBezTo>
                      <a:pt x="69362" y="13479"/>
                      <a:pt x="69085" y="13427"/>
                      <a:pt x="68980" y="13202"/>
                    </a:cubicBezTo>
                    <a:cubicBezTo>
                      <a:pt x="69085" y="13202"/>
                      <a:pt x="69138" y="13044"/>
                      <a:pt x="69257" y="13044"/>
                    </a:cubicBezTo>
                    <a:cubicBezTo>
                      <a:pt x="69459" y="13296"/>
                      <a:pt x="70056" y="13642"/>
                      <a:pt x="70449" y="13642"/>
                    </a:cubicBezTo>
                    <a:cubicBezTo>
                      <a:pt x="70569" y="13642"/>
                      <a:pt x="70670" y="13610"/>
                      <a:pt x="70735" y="13532"/>
                    </a:cubicBezTo>
                    <a:cubicBezTo>
                      <a:pt x="70511" y="13532"/>
                      <a:pt x="70630" y="13374"/>
                      <a:pt x="70683" y="13202"/>
                    </a:cubicBezTo>
                    <a:cubicBezTo>
                      <a:pt x="70300" y="12819"/>
                      <a:pt x="68702" y="12542"/>
                      <a:pt x="69415" y="12318"/>
                    </a:cubicBezTo>
                    <a:cubicBezTo>
                      <a:pt x="69299" y="12237"/>
                      <a:pt x="69156" y="12206"/>
                      <a:pt x="69006" y="12206"/>
                    </a:cubicBezTo>
                    <a:cubicBezTo>
                      <a:pt x="68661" y="12206"/>
                      <a:pt x="68272" y="12370"/>
                      <a:pt x="68042" y="12489"/>
                    </a:cubicBezTo>
                    <a:cubicBezTo>
                      <a:pt x="67989" y="12054"/>
                      <a:pt x="68267" y="11935"/>
                      <a:pt x="67871" y="11658"/>
                    </a:cubicBezTo>
                    <a:cubicBezTo>
                      <a:pt x="67211" y="11829"/>
                      <a:pt x="67818" y="12212"/>
                      <a:pt x="67277" y="12542"/>
                    </a:cubicBezTo>
                    <a:cubicBezTo>
                      <a:pt x="67172" y="12559"/>
                      <a:pt x="67074" y="12566"/>
                      <a:pt x="66981" y="12566"/>
                    </a:cubicBezTo>
                    <a:cubicBezTo>
                      <a:pt x="66490" y="12566"/>
                      <a:pt x="66151" y="12356"/>
                      <a:pt x="65785" y="12212"/>
                    </a:cubicBezTo>
                    <a:cubicBezTo>
                      <a:pt x="65832" y="12092"/>
                      <a:pt x="65895" y="12055"/>
                      <a:pt x="65963" y="12055"/>
                    </a:cubicBezTo>
                    <a:cubicBezTo>
                      <a:pt x="66073" y="12055"/>
                      <a:pt x="66195" y="12152"/>
                      <a:pt x="66282" y="12152"/>
                    </a:cubicBezTo>
                    <a:cubicBezTo>
                      <a:pt x="66336" y="12152"/>
                      <a:pt x="66377" y="12114"/>
                      <a:pt x="66392" y="11988"/>
                    </a:cubicBezTo>
                    <a:cubicBezTo>
                      <a:pt x="66009" y="11658"/>
                      <a:pt x="65626" y="11446"/>
                      <a:pt x="65296" y="11063"/>
                    </a:cubicBezTo>
                    <a:cubicBezTo>
                      <a:pt x="65296" y="10839"/>
                      <a:pt x="65455" y="10786"/>
                      <a:pt x="65230" y="10562"/>
                    </a:cubicBezTo>
                    <a:cubicBezTo>
                      <a:pt x="65626" y="10562"/>
                      <a:pt x="65956" y="10509"/>
                      <a:pt x="65956" y="10179"/>
                    </a:cubicBezTo>
                    <a:cubicBezTo>
                      <a:pt x="65626" y="10179"/>
                      <a:pt x="65560" y="10073"/>
                      <a:pt x="65732" y="9849"/>
                    </a:cubicBezTo>
                    <a:cubicBezTo>
                      <a:pt x="65710" y="9845"/>
                      <a:pt x="65686" y="9844"/>
                      <a:pt x="65662" y="9844"/>
                    </a:cubicBezTo>
                    <a:cubicBezTo>
                      <a:pt x="65443" y="9844"/>
                      <a:pt x="65129" y="9968"/>
                      <a:pt x="64903" y="9968"/>
                    </a:cubicBezTo>
                    <a:cubicBezTo>
                      <a:pt x="64773" y="9968"/>
                      <a:pt x="64672" y="9927"/>
                      <a:pt x="64636" y="9796"/>
                    </a:cubicBezTo>
                    <a:lnTo>
                      <a:pt x="64517" y="9294"/>
                    </a:lnTo>
                    <a:cubicBezTo>
                      <a:pt x="64600" y="9268"/>
                      <a:pt x="64714" y="9262"/>
                      <a:pt x="64839" y="9262"/>
                    </a:cubicBezTo>
                    <a:cubicBezTo>
                      <a:pt x="64936" y="9262"/>
                      <a:pt x="65041" y="9266"/>
                      <a:pt x="65142" y="9266"/>
                    </a:cubicBezTo>
                    <a:cubicBezTo>
                      <a:pt x="65433" y="9266"/>
                      <a:pt x="65703" y="9237"/>
                      <a:pt x="65732" y="9017"/>
                    </a:cubicBezTo>
                    <a:cubicBezTo>
                      <a:pt x="65542" y="8801"/>
                      <a:pt x="65160" y="8679"/>
                      <a:pt x="64918" y="8679"/>
                    </a:cubicBezTo>
                    <a:cubicBezTo>
                      <a:pt x="64674" y="8679"/>
                      <a:pt x="64574" y="8804"/>
                      <a:pt x="64966" y="9083"/>
                    </a:cubicBezTo>
                    <a:cubicBezTo>
                      <a:pt x="64831" y="9126"/>
                      <a:pt x="64703" y="9140"/>
                      <a:pt x="64582" y="9140"/>
                    </a:cubicBezTo>
                    <a:cubicBezTo>
                      <a:pt x="64363" y="9140"/>
                      <a:pt x="64170" y="9095"/>
                      <a:pt x="64008" y="9095"/>
                    </a:cubicBezTo>
                    <a:cubicBezTo>
                      <a:pt x="63821" y="9095"/>
                      <a:pt x="63676" y="9155"/>
                      <a:pt x="63580" y="9413"/>
                    </a:cubicBezTo>
                    <a:cubicBezTo>
                      <a:pt x="64306" y="9466"/>
                      <a:pt x="63976" y="9796"/>
                      <a:pt x="64240" y="10509"/>
                    </a:cubicBezTo>
                    <a:cubicBezTo>
                      <a:pt x="63752" y="10667"/>
                      <a:pt x="63910" y="10667"/>
                      <a:pt x="63805" y="11552"/>
                    </a:cubicBezTo>
                    <a:cubicBezTo>
                      <a:pt x="64689" y="11552"/>
                      <a:pt x="65402" y="11776"/>
                      <a:pt x="65732" y="12542"/>
                    </a:cubicBezTo>
                    <a:cubicBezTo>
                      <a:pt x="65560" y="13149"/>
                      <a:pt x="64240" y="12542"/>
                      <a:pt x="64135" y="13427"/>
                    </a:cubicBezTo>
                    <a:cubicBezTo>
                      <a:pt x="63805" y="12766"/>
                      <a:pt x="64517" y="12925"/>
                      <a:pt x="64465" y="12542"/>
                    </a:cubicBezTo>
                    <a:lnTo>
                      <a:pt x="64465" y="12542"/>
                    </a:lnTo>
                    <a:cubicBezTo>
                      <a:pt x="64365" y="12573"/>
                      <a:pt x="64285" y="12587"/>
                      <a:pt x="64220" y="12587"/>
                    </a:cubicBezTo>
                    <a:cubicBezTo>
                      <a:pt x="63824" y="12587"/>
                      <a:pt x="64029" y="12053"/>
                      <a:pt x="64029" y="11724"/>
                    </a:cubicBezTo>
                    <a:lnTo>
                      <a:pt x="64029" y="11724"/>
                    </a:lnTo>
                    <a:cubicBezTo>
                      <a:pt x="63540" y="11851"/>
                      <a:pt x="63299" y="12518"/>
                      <a:pt x="62797" y="12518"/>
                    </a:cubicBezTo>
                    <a:cubicBezTo>
                      <a:pt x="62675" y="12518"/>
                      <a:pt x="62538" y="12479"/>
                      <a:pt x="62379" y="12384"/>
                    </a:cubicBezTo>
                    <a:lnTo>
                      <a:pt x="62379" y="12384"/>
                    </a:lnTo>
                    <a:cubicBezTo>
                      <a:pt x="62709" y="13097"/>
                      <a:pt x="61666" y="13532"/>
                      <a:pt x="61719" y="13968"/>
                    </a:cubicBezTo>
                    <a:cubicBezTo>
                      <a:pt x="61407" y="13968"/>
                      <a:pt x="61115" y="14021"/>
                      <a:pt x="60848" y="14021"/>
                    </a:cubicBezTo>
                    <a:cubicBezTo>
                      <a:pt x="60505" y="14021"/>
                      <a:pt x="60202" y="13933"/>
                      <a:pt x="59950" y="13532"/>
                    </a:cubicBezTo>
                    <a:cubicBezTo>
                      <a:pt x="60033" y="13480"/>
                      <a:pt x="60119" y="13461"/>
                      <a:pt x="60202" y="13461"/>
                    </a:cubicBezTo>
                    <a:cubicBezTo>
                      <a:pt x="60439" y="13461"/>
                      <a:pt x="60665" y="13613"/>
                      <a:pt x="60821" y="13613"/>
                    </a:cubicBezTo>
                    <a:cubicBezTo>
                      <a:pt x="60907" y="13613"/>
                      <a:pt x="60972" y="13567"/>
                      <a:pt x="61006" y="13427"/>
                    </a:cubicBezTo>
                    <a:cubicBezTo>
                      <a:pt x="60121" y="13308"/>
                      <a:pt x="60504" y="12265"/>
                      <a:pt x="60121" y="11829"/>
                    </a:cubicBezTo>
                    <a:lnTo>
                      <a:pt x="60121" y="11829"/>
                    </a:lnTo>
                    <a:cubicBezTo>
                      <a:pt x="60016" y="12648"/>
                      <a:pt x="60174" y="13479"/>
                      <a:pt x="58907" y="13809"/>
                    </a:cubicBezTo>
                    <a:cubicBezTo>
                      <a:pt x="58830" y="13532"/>
                      <a:pt x="58462" y="13220"/>
                      <a:pt x="58225" y="13220"/>
                    </a:cubicBezTo>
                    <a:cubicBezTo>
                      <a:pt x="58136" y="13220"/>
                      <a:pt x="58064" y="13265"/>
                      <a:pt x="58035" y="13374"/>
                    </a:cubicBezTo>
                    <a:cubicBezTo>
                      <a:pt x="58141" y="13427"/>
                      <a:pt x="57917" y="13915"/>
                      <a:pt x="57969" y="14087"/>
                    </a:cubicBezTo>
                    <a:cubicBezTo>
                      <a:pt x="57481" y="13585"/>
                      <a:pt x="56544" y="13704"/>
                      <a:pt x="55831" y="13427"/>
                    </a:cubicBezTo>
                    <a:cubicBezTo>
                      <a:pt x="55947" y="13059"/>
                      <a:pt x="56332" y="12932"/>
                      <a:pt x="56685" y="12932"/>
                    </a:cubicBezTo>
                    <a:cubicBezTo>
                      <a:pt x="56814" y="12932"/>
                      <a:pt x="56939" y="12949"/>
                      <a:pt x="57045" y="12978"/>
                    </a:cubicBezTo>
                    <a:cubicBezTo>
                      <a:pt x="56925" y="12721"/>
                      <a:pt x="56702" y="12624"/>
                      <a:pt x="56447" y="12624"/>
                    </a:cubicBezTo>
                    <a:cubicBezTo>
                      <a:pt x="56113" y="12624"/>
                      <a:pt x="55725" y="12790"/>
                      <a:pt x="55448" y="12978"/>
                    </a:cubicBezTo>
                    <a:cubicBezTo>
                      <a:pt x="55448" y="12648"/>
                      <a:pt x="55171" y="12648"/>
                      <a:pt x="55065" y="12489"/>
                    </a:cubicBezTo>
                    <a:cubicBezTo>
                      <a:pt x="55329" y="12054"/>
                      <a:pt x="55778" y="11776"/>
                      <a:pt x="56319" y="11552"/>
                    </a:cubicBezTo>
                    <a:lnTo>
                      <a:pt x="56319" y="11552"/>
                    </a:lnTo>
                    <a:cubicBezTo>
                      <a:pt x="56299" y="11846"/>
                      <a:pt x="56481" y="11939"/>
                      <a:pt x="56757" y="11939"/>
                    </a:cubicBezTo>
                    <a:cubicBezTo>
                      <a:pt x="57200" y="11939"/>
                      <a:pt x="57885" y="11698"/>
                      <a:pt x="58365" y="11658"/>
                    </a:cubicBezTo>
                    <a:cubicBezTo>
                      <a:pt x="58418" y="11116"/>
                      <a:pt x="58748" y="10786"/>
                      <a:pt x="58629" y="10456"/>
                    </a:cubicBezTo>
                    <a:lnTo>
                      <a:pt x="58629" y="10456"/>
                    </a:lnTo>
                    <a:cubicBezTo>
                      <a:pt x="58907" y="10562"/>
                      <a:pt x="59131" y="10997"/>
                      <a:pt x="58907" y="11275"/>
                    </a:cubicBezTo>
                    <a:cubicBezTo>
                      <a:pt x="59158" y="11169"/>
                      <a:pt x="59336" y="11087"/>
                      <a:pt x="59403" y="11087"/>
                    </a:cubicBezTo>
                    <a:cubicBezTo>
                      <a:pt x="59471" y="11087"/>
                      <a:pt x="59428" y="11169"/>
                      <a:pt x="59237" y="11393"/>
                    </a:cubicBezTo>
                    <a:cubicBezTo>
                      <a:pt x="59532" y="11393"/>
                      <a:pt x="59734" y="11439"/>
                      <a:pt x="59932" y="11439"/>
                    </a:cubicBezTo>
                    <a:cubicBezTo>
                      <a:pt x="60106" y="11439"/>
                      <a:pt x="60276" y="11404"/>
                      <a:pt x="60504" y="11275"/>
                    </a:cubicBezTo>
                    <a:cubicBezTo>
                      <a:pt x="60227" y="10667"/>
                      <a:pt x="60346" y="10509"/>
                      <a:pt x="60121" y="10126"/>
                    </a:cubicBezTo>
                    <a:cubicBezTo>
                      <a:pt x="59866" y="10335"/>
                      <a:pt x="59620" y="10409"/>
                      <a:pt x="59371" y="10409"/>
                    </a:cubicBezTo>
                    <a:cubicBezTo>
                      <a:pt x="58750" y="10409"/>
                      <a:pt x="58113" y="9947"/>
                      <a:pt x="57281" y="9947"/>
                    </a:cubicBezTo>
                    <a:cubicBezTo>
                      <a:pt x="57221" y="9947"/>
                      <a:pt x="57160" y="9949"/>
                      <a:pt x="57098" y="9955"/>
                    </a:cubicBezTo>
                    <a:cubicBezTo>
                      <a:pt x="56988" y="10518"/>
                      <a:pt x="56127" y="11127"/>
                      <a:pt x="55697" y="11127"/>
                    </a:cubicBezTo>
                    <a:cubicBezTo>
                      <a:pt x="55664" y="11127"/>
                      <a:pt x="55634" y="11124"/>
                      <a:pt x="55606" y="11116"/>
                    </a:cubicBezTo>
                    <a:cubicBezTo>
                      <a:pt x="55884" y="11116"/>
                      <a:pt x="55989" y="10945"/>
                      <a:pt x="55989" y="10733"/>
                    </a:cubicBezTo>
                    <a:cubicBezTo>
                      <a:pt x="55448" y="10667"/>
                      <a:pt x="55395" y="10667"/>
                      <a:pt x="54735" y="10509"/>
                    </a:cubicBezTo>
                    <a:lnTo>
                      <a:pt x="54735" y="10509"/>
                    </a:lnTo>
                    <a:cubicBezTo>
                      <a:pt x="54735" y="11275"/>
                      <a:pt x="55395" y="11063"/>
                      <a:pt x="55553" y="11605"/>
                    </a:cubicBezTo>
                    <a:cubicBezTo>
                      <a:pt x="55307" y="11515"/>
                      <a:pt x="55200" y="11404"/>
                      <a:pt x="55112" y="11404"/>
                    </a:cubicBezTo>
                    <a:cubicBezTo>
                      <a:pt x="55046" y="11404"/>
                      <a:pt x="54991" y="11469"/>
                      <a:pt x="54893" y="11658"/>
                    </a:cubicBezTo>
                    <a:cubicBezTo>
                      <a:pt x="54757" y="11566"/>
                      <a:pt x="54777" y="11191"/>
                      <a:pt x="54540" y="11191"/>
                    </a:cubicBezTo>
                    <a:cubicBezTo>
                      <a:pt x="54502" y="11191"/>
                      <a:pt x="54458" y="11200"/>
                      <a:pt x="54405" y="11222"/>
                    </a:cubicBezTo>
                    <a:cubicBezTo>
                      <a:pt x="53903" y="11327"/>
                      <a:pt x="53956" y="11829"/>
                      <a:pt x="53573" y="11988"/>
                    </a:cubicBezTo>
                    <a:cubicBezTo>
                      <a:pt x="53663" y="12063"/>
                      <a:pt x="53724" y="12089"/>
                      <a:pt x="53776" y="12089"/>
                    </a:cubicBezTo>
                    <a:cubicBezTo>
                      <a:pt x="53902" y="12089"/>
                      <a:pt x="53970" y="11930"/>
                      <a:pt x="54249" y="11930"/>
                    </a:cubicBezTo>
                    <a:cubicBezTo>
                      <a:pt x="54277" y="11930"/>
                      <a:pt x="54307" y="11931"/>
                      <a:pt x="54339" y="11935"/>
                    </a:cubicBezTo>
                    <a:cubicBezTo>
                      <a:pt x="54511" y="12436"/>
                      <a:pt x="54999" y="12542"/>
                      <a:pt x="54841" y="13044"/>
                    </a:cubicBezTo>
                    <a:cubicBezTo>
                      <a:pt x="54720" y="12756"/>
                      <a:pt x="54464" y="12686"/>
                      <a:pt x="54186" y="12686"/>
                    </a:cubicBezTo>
                    <a:cubicBezTo>
                      <a:pt x="53925" y="12686"/>
                      <a:pt x="53646" y="12747"/>
                      <a:pt x="53441" y="12747"/>
                    </a:cubicBezTo>
                    <a:cubicBezTo>
                      <a:pt x="53363" y="12747"/>
                      <a:pt x="53295" y="12738"/>
                      <a:pt x="53243" y="12714"/>
                    </a:cubicBezTo>
                    <a:cubicBezTo>
                      <a:pt x="53190" y="12384"/>
                      <a:pt x="53679" y="12542"/>
                      <a:pt x="53573" y="12159"/>
                    </a:cubicBezTo>
                    <a:cubicBezTo>
                      <a:pt x="53243" y="12159"/>
                      <a:pt x="53019" y="12265"/>
                      <a:pt x="52860" y="12436"/>
                    </a:cubicBezTo>
                    <a:cubicBezTo>
                      <a:pt x="53085" y="12106"/>
                      <a:pt x="52755" y="11882"/>
                      <a:pt x="52425" y="11776"/>
                    </a:cubicBezTo>
                    <a:lnTo>
                      <a:pt x="52425" y="11776"/>
                    </a:lnTo>
                    <a:cubicBezTo>
                      <a:pt x="52306" y="12212"/>
                      <a:pt x="53019" y="12436"/>
                      <a:pt x="52583" y="12595"/>
                    </a:cubicBezTo>
                    <a:cubicBezTo>
                      <a:pt x="52551" y="12598"/>
                      <a:pt x="52521" y="12599"/>
                      <a:pt x="52491" y="12599"/>
                    </a:cubicBezTo>
                    <a:cubicBezTo>
                      <a:pt x="52033" y="12599"/>
                      <a:pt x="51813" y="12260"/>
                      <a:pt x="51355" y="12260"/>
                    </a:cubicBezTo>
                    <a:cubicBezTo>
                      <a:pt x="51325" y="12260"/>
                      <a:pt x="51295" y="12262"/>
                      <a:pt x="51263" y="12265"/>
                    </a:cubicBezTo>
                    <a:cubicBezTo>
                      <a:pt x="51157" y="12978"/>
                      <a:pt x="51765" y="12714"/>
                      <a:pt x="52029" y="13044"/>
                    </a:cubicBezTo>
                    <a:cubicBezTo>
                      <a:pt x="51817" y="13308"/>
                      <a:pt x="51157" y="13255"/>
                      <a:pt x="50656" y="13308"/>
                    </a:cubicBezTo>
                    <a:cubicBezTo>
                      <a:pt x="50273" y="12766"/>
                      <a:pt x="50656" y="12489"/>
                      <a:pt x="50444" y="12159"/>
                    </a:cubicBezTo>
                    <a:lnTo>
                      <a:pt x="50444" y="12159"/>
                    </a:lnTo>
                    <a:cubicBezTo>
                      <a:pt x="50326" y="12318"/>
                      <a:pt x="49784" y="12318"/>
                      <a:pt x="49837" y="12925"/>
                    </a:cubicBezTo>
                    <a:cubicBezTo>
                      <a:pt x="49886" y="12909"/>
                      <a:pt x="49932" y="12902"/>
                      <a:pt x="49974" y="12902"/>
                    </a:cubicBezTo>
                    <a:cubicBezTo>
                      <a:pt x="50215" y="12902"/>
                      <a:pt x="50351" y="13138"/>
                      <a:pt x="50497" y="13374"/>
                    </a:cubicBezTo>
                    <a:cubicBezTo>
                      <a:pt x="50392" y="13464"/>
                      <a:pt x="50249" y="13505"/>
                      <a:pt x="50092" y="13505"/>
                    </a:cubicBezTo>
                    <a:cubicBezTo>
                      <a:pt x="49678" y="13505"/>
                      <a:pt x="49168" y="13221"/>
                      <a:pt x="49005" y="12819"/>
                    </a:cubicBezTo>
                    <a:cubicBezTo>
                      <a:pt x="50048" y="12595"/>
                      <a:pt x="49230" y="11658"/>
                      <a:pt x="49837" y="11222"/>
                    </a:cubicBezTo>
                    <a:lnTo>
                      <a:pt x="49837" y="11222"/>
                    </a:lnTo>
                    <a:cubicBezTo>
                      <a:pt x="49807" y="11225"/>
                      <a:pt x="49776" y="11227"/>
                      <a:pt x="49743" y="11227"/>
                    </a:cubicBezTo>
                    <a:cubicBezTo>
                      <a:pt x="49434" y="11227"/>
                      <a:pt x="49007" y="11086"/>
                      <a:pt x="48711" y="11086"/>
                    </a:cubicBezTo>
                    <a:cubicBezTo>
                      <a:pt x="48565" y="11086"/>
                      <a:pt x="48451" y="11120"/>
                      <a:pt x="48398" y="11222"/>
                    </a:cubicBezTo>
                    <a:cubicBezTo>
                      <a:pt x="49124" y="12106"/>
                      <a:pt x="48570" y="13097"/>
                      <a:pt x="48847" y="13532"/>
                    </a:cubicBezTo>
                    <a:cubicBezTo>
                      <a:pt x="48710" y="13553"/>
                      <a:pt x="48589" y="13563"/>
                      <a:pt x="48481" y="13563"/>
                    </a:cubicBezTo>
                    <a:cubicBezTo>
                      <a:pt x="47451" y="13563"/>
                      <a:pt x="47608" y="12666"/>
                      <a:pt x="46867" y="12212"/>
                    </a:cubicBezTo>
                    <a:cubicBezTo>
                      <a:pt x="46944" y="12010"/>
                      <a:pt x="47111" y="11918"/>
                      <a:pt x="47281" y="11918"/>
                    </a:cubicBezTo>
                    <a:cubicBezTo>
                      <a:pt x="47576" y="11918"/>
                      <a:pt x="47881" y="12195"/>
                      <a:pt x="47738" y="12648"/>
                    </a:cubicBezTo>
                    <a:cubicBezTo>
                      <a:pt x="47891" y="12648"/>
                      <a:pt x="48045" y="12700"/>
                      <a:pt x="48189" y="12700"/>
                    </a:cubicBezTo>
                    <a:cubicBezTo>
                      <a:pt x="48306" y="12700"/>
                      <a:pt x="48417" y="12666"/>
                      <a:pt x="48517" y="12542"/>
                    </a:cubicBezTo>
                    <a:cubicBezTo>
                      <a:pt x="48240" y="12436"/>
                      <a:pt x="48068" y="12159"/>
                      <a:pt x="48015" y="11776"/>
                    </a:cubicBezTo>
                    <a:cubicBezTo>
                      <a:pt x="47763" y="11722"/>
                      <a:pt x="47534" y="11710"/>
                      <a:pt x="47325" y="11710"/>
                    </a:cubicBezTo>
                    <a:cubicBezTo>
                      <a:pt x="47163" y="11710"/>
                      <a:pt x="47013" y="11717"/>
                      <a:pt x="46876" y="11717"/>
                    </a:cubicBezTo>
                    <a:cubicBezTo>
                      <a:pt x="46457" y="11717"/>
                      <a:pt x="46148" y="11651"/>
                      <a:pt x="45929" y="11116"/>
                    </a:cubicBezTo>
                    <a:lnTo>
                      <a:pt x="45929" y="11116"/>
                    </a:lnTo>
                    <a:cubicBezTo>
                      <a:pt x="46030" y="11150"/>
                      <a:pt x="46157" y="11252"/>
                      <a:pt x="46250" y="11252"/>
                    </a:cubicBezTo>
                    <a:cubicBezTo>
                      <a:pt x="46303" y="11252"/>
                      <a:pt x="46346" y="11218"/>
                      <a:pt x="46365" y="11116"/>
                    </a:cubicBezTo>
                    <a:cubicBezTo>
                      <a:pt x="46031" y="10999"/>
                      <a:pt x="45284" y="10733"/>
                      <a:pt x="44823" y="10733"/>
                    </a:cubicBezTo>
                    <a:cubicBezTo>
                      <a:pt x="44610" y="10733"/>
                      <a:pt x="44459" y="10790"/>
                      <a:pt x="44438" y="10945"/>
                    </a:cubicBezTo>
                    <a:cubicBezTo>
                      <a:pt x="44662" y="10945"/>
                      <a:pt x="44662" y="11222"/>
                      <a:pt x="44715" y="11446"/>
                    </a:cubicBezTo>
                    <a:cubicBezTo>
                      <a:pt x="44800" y="11420"/>
                      <a:pt x="44876" y="11408"/>
                      <a:pt x="44944" y="11408"/>
                    </a:cubicBezTo>
                    <a:cubicBezTo>
                      <a:pt x="45322" y="11408"/>
                      <a:pt x="45479" y="11764"/>
                      <a:pt x="45758" y="11988"/>
                    </a:cubicBezTo>
                    <a:cubicBezTo>
                      <a:pt x="45346" y="11867"/>
                      <a:pt x="44987" y="11547"/>
                      <a:pt x="44624" y="11547"/>
                    </a:cubicBezTo>
                    <a:cubicBezTo>
                      <a:pt x="44510" y="11547"/>
                      <a:pt x="44396" y="11579"/>
                      <a:pt x="44279" y="11658"/>
                    </a:cubicBezTo>
                    <a:cubicBezTo>
                      <a:pt x="44557" y="11169"/>
                      <a:pt x="44108" y="10615"/>
                      <a:pt x="43778" y="10509"/>
                    </a:cubicBezTo>
                    <a:cubicBezTo>
                      <a:pt x="43778" y="10262"/>
                      <a:pt x="44184" y="9956"/>
                      <a:pt x="44500" y="9956"/>
                    </a:cubicBezTo>
                    <a:cubicBezTo>
                      <a:pt x="44606" y="9956"/>
                      <a:pt x="44701" y="9990"/>
                      <a:pt x="44768" y="10073"/>
                    </a:cubicBezTo>
                    <a:cubicBezTo>
                      <a:pt x="44731" y="10069"/>
                      <a:pt x="44698" y="10067"/>
                      <a:pt x="44670" y="10067"/>
                    </a:cubicBezTo>
                    <a:cubicBezTo>
                      <a:pt x="44277" y="10067"/>
                      <a:pt x="44616" y="10463"/>
                      <a:pt x="44715" y="10562"/>
                    </a:cubicBezTo>
                    <a:cubicBezTo>
                      <a:pt x="45494" y="10562"/>
                      <a:pt x="44715" y="10073"/>
                      <a:pt x="45045" y="9902"/>
                    </a:cubicBezTo>
                    <a:cubicBezTo>
                      <a:pt x="45091" y="9899"/>
                      <a:pt x="45136" y="9898"/>
                      <a:pt x="45179" y="9898"/>
                    </a:cubicBezTo>
                    <a:cubicBezTo>
                      <a:pt x="45685" y="9898"/>
                      <a:pt x="45977" y="10055"/>
                      <a:pt x="46254" y="10055"/>
                    </a:cubicBezTo>
                    <a:cubicBezTo>
                      <a:pt x="46458" y="10055"/>
                      <a:pt x="46653" y="9970"/>
                      <a:pt x="46920" y="9677"/>
                    </a:cubicBezTo>
                    <a:cubicBezTo>
                      <a:pt x="46484" y="9413"/>
                      <a:pt x="45758" y="9572"/>
                      <a:pt x="45375" y="9189"/>
                    </a:cubicBezTo>
                    <a:lnTo>
                      <a:pt x="45375" y="9189"/>
                    </a:lnTo>
                    <a:cubicBezTo>
                      <a:pt x="45583" y="9250"/>
                      <a:pt x="45769" y="9276"/>
                      <a:pt x="45941" y="9276"/>
                    </a:cubicBezTo>
                    <a:cubicBezTo>
                      <a:pt x="46545" y="9276"/>
                      <a:pt x="46972" y="8959"/>
                      <a:pt x="47527" y="8753"/>
                    </a:cubicBezTo>
                    <a:cubicBezTo>
                      <a:pt x="47527" y="8476"/>
                      <a:pt x="47250" y="8357"/>
                      <a:pt x="47408" y="8251"/>
                    </a:cubicBezTo>
                    <a:cubicBezTo>
                      <a:pt x="47711" y="8251"/>
                      <a:pt x="47874" y="8413"/>
                      <a:pt x="48129" y="8413"/>
                    </a:cubicBezTo>
                    <a:cubicBezTo>
                      <a:pt x="48208" y="8413"/>
                      <a:pt x="48295" y="8398"/>
                      <a:pt x="48398" y="8357"/>
                    </a:cubicBezTo>
                    <a:cubicBezTo>
                      <a:pt x="48293" y="8027"/>
                      <a:pt x="48517" y="7974"/>
                      <a:pt x="48398" y="7644"/>
                    </a:cubicBezTo>
                    <a:lnTo>
                      <a:pt x="48398" y="7644"/>
                    </a:lnTo>
                    <a:cubicBezTo>
                      <a:pt x="48291" y="7662"/>
                      <a:pt x="48193" y="7669"/>
                      <a:pt x="48102" y="7669"/>
                    </a:cubicBezTo>
                    <a:cubicBezTo>
                      <a:pt x="47528" y="7669"/>
                      <a:pt x="47242" y="7368"/>
                      <a:pt x="46866" y="7368"/>
                    </a:cubicBezTo>
                    <a:cubicBezTo>
                      <a:pt x="46720" y="7368"/>
                      <a:pt x="46560" y="7413"/>
                      <a:pt x="46365" y="7539"/>
                    </a:cubicBezTo>
                    <a:cubicBezTo>
                      <a:pt x="46484" y="8304"/>
                      <a:pt x="46642" y="7921"/>
                      <a:pt x="47025" y="8476"/>
                    </a:cubicBezTo>
                    <a:cubicBezTo>
                      <a:pt x="46312" y="8753"/>
                      <a:pt x="46154" y="8529"/>
                      <a:pt x="45652" y="8964"/>
                    </a:cubicBezTo>
                    <a:cubicBezTo>
                      <a:pt x="45982" y="8423"/>
                      <a:pt x="44992" y="8529"/>
                      <a:pt x="45322" y="7816"/>
                    </a:cubicBezTo>
                    <a:cubicBezTo>
                      <a:pt x="45098" y="7816"/>
                      <a:pt x="44992" y="7921"/>
                      <a:pt x="44887" y="8027"/>
                    </a:cubicBezTo>
                    <a:cubicBezTo>
                      <a:pt x="45148" y="7666"/>
                      <a:pt x="44669" y="7257"/>
                      <a:pt x="44192" y="7257"/>
                    </a:cubicBezTo>
                    <a:cubicBezTo>
                      <a:pt x="44164" y="7257"/>
                      <a:pt x="44136" y="7258"/>
                      <a:pt x="44108" y="7261"/>
                    </a:cubicBezTo>
                    <a:cubicBezTo>
                      <a:pt x="43844" y="7486"/>
                      <a:pt x="44002" y="8027"/>
                      <a:pt x="43514" y="8027"/>
                    </a:cubicBezTo>
                    <a:lnTo>
                      <a:pt x="43342" y="7367"/>
                    </a:lnTo>
                    <a:cubicBezTo>
                      <a:pt x="43096" y="7477"/>
                      <a:pt x="42986" y="7517"/>
                      <a:pt x="42820" y="7517"/>
                    </a:cubicBezTo>
                    <a:cubicBezTo>
                      <a:pt x="42727" y="7517"/>
                      <a:pt x="42618" y="7505"/>
                      <a:pt x="42457" y="7486"/>
                    </a:cubicBezTo>
                    <a:lnTo>
                      <a:pt x="42457" y="7486"/>
                    </a:lnTo>
                    <a:cubicBezTo>
                      <a:pt x="42457" y="7644"/>
                      <a:pt x="42576" y="7921"/>
                      <a:pt x="42352" y="7974"/>
                    </a:cubicBezTo>
                    <a:cubicBezTo>
                      <a:pt x="42334" y="7844"/>
                      <a:pt x="42251" y="7802"/>
                      <a:pt x="42139" y="7802"/>
                    </a:cubicBezTo>
                    <a:cubicBezTo>
                      <a:pt x="41945" y="7802"/>
                      <a:pt x="41662" y="7927"/>
                      <a:pt x="41474" y="7927"/>
                    </a:cubicBezTo>
                    <a:cubicBezTo>
                      <a:pt x="41453" y="7927"/>
                      <a:pt x="41433" y="7925"/>
                      <a:pt x="41415" y="7921"/>
                    </a:cubicBezTo>
                    <a:cubicBezTo>
                      <a:pt x="41533" y="7697"/>
                      <a:pt x="41533" y="7433"/>
                      <a:pt x="41415" y="7037"/>
                    </a:cubicBezTo>
                    <a:cubicBezTo>
                      <a:pt x="41346" y="7052"/>
                      <a:pt x="41290" y="7059"/>
                      <a:pt x="41243" y="7059"/>
                    </a:cubicBezTo>
                    <a:cubicBezTo>
                      <a:pt x="40811" y="7059"/>
                      <a:pt x="41196" y="6473"/>
                      <a:pt x="40728" y="6473"/>
                    </a:cubicBezTo>
                    <a:cubicBezTo>
                      <a:pt x="40677" y="6473"/>
                      <a:pt x="40616" y="6480"/>
                      <a:pt x="40543" y="6496"/>
                    </a:cubicBezTo>
                    <a:cubicBezTo>
                      <a:pt x="39813" y="6642"/>
                      <a:pt x="38456" y="7161"/>
                      <a:pt x="37401" y="7161"/>
                    </a:cubicBezTo>
                    <a:cubicBezTo>
                      <a:pt x="36931" y="7161"/>
                      <a:pt x="36521" y="7058"/>
                      <a:pt x="36253" y="6773"/>
                    </a:cubicBezTo>
                    <a:lnTo>
                      <a:pt x="36253" y="6773"/>
                    </a:lnTo>
                    <a:cubicBezTo>
                      <a:pt x="36522" y="6885"/>
                      <a:pt x="36819" y="7003"/>
                      <a:pt x="37182" y="7003"/>
                    </a:cubicBezTo>
                    <a:cubicBezTo>
                      <a:pt x="37335" y="7003"/>
                      <a:pt x="37499" y="6982"/>
                      <a:pt x="37678" y="6931"/>
                    </a:cubicBezTo>
                    <a:cubicBezTo>
                      <a:pt x="37731" y="6443"/>
                      <a:pt x="37177" y="6654"/>
                      <a:pt x="37071" y="6324"/>
                    </a:cubicBezTo>
                    <a:lnTo>
                      <a:pt x="37071" y="6324"/>
                    </a:lnTo>
                    <a:cubicBezTo>
                      <a:pt x="37299" y="6378"/>
                      <a:pt x="37423" y="6407"/>
                      <a:pt x="37532" y="6407"/>
                    </a:cubicBezTo>
                    <a:cubicBezTo>
                      <a:pt x="37663" y="6407"/>
                      <a:pt x="37771" y="6365"/>
                      <a:pt x="38008" y="6271"/>
                    </a:cubicBezTo>
                    <a:cubicBezTo>
                      <a:pt x="38061" y="6548"/>
                      <a:pt x="38233" y="6654"/>
                      <a:pt x="38391" y="6707"/>
                    </a:cubicBezTo>
                    <a:cubicBezTo>
                      <a:pt x="39434" y="5717"/>
                      <a:pt x="41256" y="6826"/>
                      <a:pt x="42246" y="5453"/>
                    </a:cubicBezTo>
                    <a:lnTo>
                      <a:pt x="42246" y="5453"/>
                    </a:lnTo>
                    <a:cubicBezTo>
                      <a:pt x="42033" y="5475"/>
                      <a:pt x="41813" y="5507"/>
                      <a:pt x="41613" y="5507"/>
                    </a:cubicBezTo>
                    <a:cubicBezTo>
                      <a:pt x="41342" y="5507"/>
                      <a:pt x="41108" y="5449"/>
                      <a:pt x="40979" y="5228"/>
                    </a:cubicBezTo>
                    <a:cubicBezTo>
                      <a:pt x="41137" y="5176"/>
                      <a:pt x="41309" y="5057"/>
                      <a:pt x="41362" y="4898"/>
                    </a:cubicBezTo>
                    <a:cubicBezTo>
                      <a:pt x="41193" y="4859"/>
                      <a:pt x="41091" y="4752"/>
                      <a:pt x="40911" y="4752"/>
                    </a:cubicBezTo>
                    <a:cubicBezTo>
                      <a:pt x="40851" y="4752"/>
                      <a:pt x="40783" y="4763"/>
                      <a:pt x="40702" y="4793"/>
                    </a:cubicBezTo>
                    <a:cubicBezTo>
                      <a:pt x="40372" y="5004"/>
                      <a:pt x="41032" y="5717"/>
                      <a:pt x="40754" y="5783"/>
                    </a:cubicBezTo>
                    <a:cubicBezTo>
                      <a:pt x="40266" y="5717"/>
                      <a:pt x="39659" y="5836"/>
                      <a:pt x="39434" y="5387"/>
                    </a:cubicBezTo>
                    <a:cubicBezTo>
                      <a:pt x="39553" y="5228"/>
                      <a:pt x="39989" y="5281"/>
                      <a:pt x="39817" y="4845"/>
                    </a:cubicBezTo>
                    <a:lnTo>
                      <a:pt x="39817" y="4845"/>
                    </a:lnTo>
                    <a:cubicBezTo>
                      <a:pt x="39434" y="4967"/>
                      <a:pt x="39196" y="5036"/>
                      <a:pt x="38999" y="5036"/>
                    </a:cubicBezTo>
                    <a:cubicBezTo>
                      <a:pt x="38749" y="5036"/>
                      <a:pt x="38566" y="4925"/>
                      <a:pt x="38233" y="4674"/>
                    </a:cubicBezTo>
                    <a:lnTo>
                      <a:pt x="38233" y="4674"/>
                    </a:lnTo>
                    <a:cubicBezTo>
                      <a:pt x="37784" y="4898"/>
                      <a:pt x="38616" y="4898"/>
                      <a:pt x="38497" y="5334"/>
                    </a:cubicBezTo>
                    <a:cubicBezTo>
                      <a:pt x="38155" y="5440"/>
                      <a:pt x="37992" y="5619"/>
                      <a:pt x="37605" y="5619"/>
                    </a:cubicBezTo>
                    <a:cubicBezTo>
                      <a:pt x="37558" y="5619"/>
                      <a:pt x="37508" y="5617"/>
                      <a:pt x="37454" y="5611"/>
                    </a:cubicBezTo>
                    <a:cubicBezTo>
                      <a:pt x="37296" y="4793"/>
                      <a:pt x="36517" y="4845"/>
                      <a:pt x="36028" y="4621"/>
                    </a:cubicBezTo>
                    <a:cubicBezTo>
                      <a:pt x="36583" y="4568"/>
                      <a:pt x="37071" y="4397"/>
                      <a:pt x="36966" y="3803"/>
                    </a:cubicBezTo>
                    <a:cubicBezTo>
                      <a:pt x="36517" y="3803"/>
                      <a:pt x="36248" y="4098"/>
                      <a:pt x="35942" y="4098"/>
                    </a:cubicBezTo>
                    <a:cubicBezTo>
                      <a:pt x="35833" y="4098"/>
                      <a:pt x="35720" y="4061"/>
                      <a:pt x="35593" y="3961"/>
                    </a:cubicBezTo>
                    <a:lnTo>
                      <a:pt x="35593" y="3961"/>
                    </a:lnTo>
                    <a:cubicBezTo>
                      <a:pt x="35804" y="4621"/>
                      <a:pt x="35263" y="4621"/>
                      <a:pt x="35144" y="5004"/>
                    </a:cubicBezTo>
                    <a:cubicBezTo>
                      <a:pt x="35038" y="4674"/>
                      <a:pt x="34761" y="4621"/>
                      <a:pt x="34536" y="4397"/>
                    </a:cubicBezTo>
                    <a:cubicBezTo>
                      <a:pt x="35527" y="4344"/>
                      <a:pt x="35593" y="3472"/>
                      <a:pt x="36411" y="3195"/>
                    </a:cubicBezTo>
                    <a:cubicBezTo>
                      <a:pt x="36654" y="3491"/>
                      <a:pt x="36884" y="3598"/>
                      <a:pt x="37107" y="3598"/>
                    </a:cubicBezTo>
                    <a:cubicBezTo>
                      <a:pt x="37695" y="3598"/>
                      <a:pt x="38235" y="2852"/>
                      <a:pt x="38850" y="2852"/>
                    </a:cubicBezTo>
                    <a:cubicBezTo>
                      <a:pt x="38950" y="2852"/>
                      <a:pt x="39052" y="2872"/>
                      <a:pt x="39157" y="2918"/>
                    </a:cubicBezTo>
                    <a:cubicBezTo>
                      <a:pt x="39223" y="3578"/>
                      <a:pt x="38114" y="3301"/>
                      <a:pt x="38061" y="3855"/>
                    </a:cubicBezTo>
                    <a:cubicBezTo>
                      <a:pt x="38774" y="4014"/>
                      <a:pt x="38946" y="4674"/>
                      <a:pt x="39329" y="4727"/>
                    </a:cubicBezTo>
                    <a:lnTo>
                      <a:pt x="39276" y="4397"/>
                    </a:lnTo>
                    <a:cubicBezTo>
                      <a:pt x="39329" y="4397"/>
                      <a:pt x="39381" y="4291"/>
                      <a:pt x="39223" y="4238"/>
                    </a:cubicBezTo>
                    <a:lnTo>
                      <a:pt x="39223" y="4238"/>
                    </a:lnTo>
                    <a:cubicBezTo>
                      <a:pt x="39239" y="4354"/>
                      <a:pt x="39204" y="4400"/>
                      <a:pt x="39152" y="4400"/>
                    </a:cubicBezTo>
                    <a:cubicBezTo>
                      <a:pt x="39030" y="4400"/>
                      <a:pt x="38810" y="4155"/>
                      <a:pt x="38893" y="3961"/>
                    </a:cubicBezTo>
                    <a:lnTo>
                      <a:pt x="38893" y="3961"/>
                    </a:lnTo>
                    <a:cubicBezTo>
                      <a:pt x="38997" y="4054"/>
                      <a:pt x="39074" y="4090"/>
                      <a:pt x="39138" y="4090"/>
                    </a:cubicBezTo>
                    <a:cubicBezTo>
                      <a:pt x="39353" y="4090"/>
                      <a:pt x="39408" y="3674"/>
                      <a:pt x="39822" y="3674"/>
                    </a:cubicBezTo>
                    <a:cubicBezTo>
                      <a:pt x="39857" y="3674"/>
                      <a:pt x="39895" y="3677"/>
                      <a:pt x="39936" y="3684"/>
                    </a:cubicBezTo>
                    <a:cubicBezTo>
                      <a:pt x="39936" y="3195"/>
                      <a:pt x="39553" y="3354"/>
                      <a:pt x="39487" y="3024"/>
                    </a:cubicBezTo>
                    <a:cubicBezTo>
                      <a:pt x="39631" y="2897"/>
                      <a:pt x="39756" y="2855"/>
                      <a:pt x="39872" y="2855"/>
                    </a:cubicBezTo>
                    <a:cubicBezTo>
                      <a:pt x="40107" y="2855"/>
                      <a:pt x="40306" y="3030"/>
                      <a:pt x="40549" y="3030"/>
                    </a:cubicBezTo>
                    <a:cubicBezTo>
                      <a:pt x="40648" y="3030"/>
                      <a:pt x="40754" y="3000"/>
                      <a:pt x="40873" y="2918"/>
                    </a:cubicBezTo>
                    <a:cubicBezTo>
                      <a:pt x="40245" y="2739"/>
                      <a:pt x="39539" y="2480"/>
                      <a:pt x="38944" y="2480"/>
                    </a:cubicBezTo>
                    <a:cubicBezTo>
                      <a:pt x="38439" y="2480"/>
                      <a:pt x="38014" y="2666"/>
                      <a:pt x="37784" y="3248"/>
                    </a:cubicBezTo>
                    <a:cubicBezTo>
                      <a:pt x="37348" y="3183"/>
                      <a:pt x="36500" y="2847"/>
                      <a:pt x="35742" y="2847"/>
                    </a:cubicBezTo>
                    <a:cubicBezTo>
                      <a:pt x="35262" y="2847"/>
                      <a:pt x="34818" y="2982"/>
                      <a:pt x="34536" y="3406"/>
                    </a:cubicBezTo>
                    <a:cubicBezTo>
                      <a:pt x="34630" y="3367"/>
                      <a:pt x="34708" y="3350"/>
                      <a:pt x="34774" y="3350"/>
                    </a:cubicBezTo>
                    <a:cubicBezTo>
                      <a:pt x="35062" y="3350"/>
                      <a:pt x="35123" y="3673"/>
                      <a:pt x="35263" y="3855"/>
                    </a:cubicBezTo>
                    <a:cubicBezTo>
                      <a:pt x="35213" y="3836"/>
                      <a:pt x="35166" y="3828"/>
                      <a:pt x="35121" y="3828"/>
                    </a:cubicBezTo>
                    <a:cubicBezTo>
                      <a:pt x="34862" y="3828"/>
                      <a:pt x="34689" y="4104"/>
                      <a:pt x="34519" y="4104"/>
                    </a:cubicBezTo>
                    <a:cubicBezTo>
                      <a:pt x="34455" y="4104"/>
                      <a:pt x="34392" y="4066"/>
                      <a:pt x="34325" y="3961"/>
                    </a:cubicBezTo>
                    <a:cubicBezTo>
                      <a:pt x="34431" y="3908"/>
                      <a:pt x="34655" y="3908"/>
                      <a:pt x="34602" y="3737"/>
                    </a:cubicBezTo>
                    <a:cubicBezTo>
                      <a:pt x="34559" y="3732"/>
                      <a:pt x="34519" y="3730"/>
                      <a:pt x="34482" y="3730"/>
                    </a:cubicBezTo>
                    <a:cubicBezTo>
                      <a:pt x="34090" y="3730"/>
                      <a:pt x="34020" y="3966"/>
                      <a:pt x="33718" y="4014"/>
                    </a:cubicBezTo>
                    <a:cubicBezTo>
                      <a:pt x="33718" y="3618"/>
                      <a:pt x="33217" y="3363"/>
                      <a:pt x="32906" y="3363"/>
                    </a:cubicBezTo>
                    <a:cubicBezTo>
                      <a:pt x="32792" y="3363"/>
                      <a:pt x="32703" y="3398"/>
                      <a:pt x="32675" y="3472"/>
                    </a:cubicBezTo>
                    <a:cubicBezTo>
                      <a:pt x="33005" y="3684"/>
                      <a:pt x="32833" y="3908"/>
                      <a:pt x="32451" y="4133"/>
                    </a:cubicBezTo>
                    <a:cubicBezTo>
                      <a:pt x="32952" y="4397"/>
                      <a:pt x="33494" y="4621"/>
                      <a:pt x="33612" y="5387"/>
                    </a:cubicBezTo>
                    <a:cubicBezTo>
                      <a:pt x="33291" y="5530"/>
                      <a:pt x="33062" y="5696"/>
                      <a:pt x="32780" y="5696"/>
                    </a:cubicBezTo>
                    <a:cubicBezTo>
                      <a:pt x="32621" y="5696"/>
                      <a:pt x="32445" y="5643"/>
                      <a:pt x="32226" y="5506"/>
                    </a:cubicBezTo>
                    <a:cubicBezTo>
                      <a:pt x="32292" y="5281"/>
                      <a:pt x="32398" y="5057"/>
                      <a:pt x="32451" y="4845"/>
                    </a:cubicBezTo>
                    <a:lnTo>
                      <a:pt x="32451" y="4845"/>
                    </a:lnTo>
                    <a:cubicBezTo>
                      <a:pt x="32385" y="4878"/>
                      <a:pt x="32333" y="4892"/>
                      <a:pt x="32291" y="4892"/>
                    </a:cubicBezTo>
                    <a:cubicBezTo>
                      <a:pt x="32026" y="4892"/>
                      <a:pt x="32162" y="4332"/>
                      <a:pt x="31918" y="4332"/>
                    </a:cubicBezTo>
                    <a:cubicBezTo>
                      <a:pt x="31872" y="4332"/>
                      <a:pt x="31814" y="4351"/>
                      <a:pt x="31738" y="4397"/>
                    </a:cubicBezTo>
                    <a:cubicBezTo>
                      <a:pt x="31843" y="4621"/>
                      <a:pt x="31791" y="5176"/>
                      <a:pt x="31962" y="5558"/>
                    </a:cubicBezTo>
                    <a:cubicBezTo>
                      <a:pt x="31839" y="5451"/>
                      <a:pt x="31749" y="5410"/>
                      <a:pt x="31677" y="5410"/>
                    </a:cubicBezTo>
                    <a:cubicBezTo>
                      <a:pt x="31454" y="5410"/>
                      <a:pt x="31393" y="5796"/>
                      <a:pt x="31025" y="5836"/>
                    </a:cubicBezTo>
                    <a:cubicBezTo>
                      <a:pt x="31025" y="5506"/>
                      <a:pt x="30800" y="5506"/>
                      <a:pt x="30642" y="5334"/>
                    </a:cubicBezTo>
                    <a:cubicBezTo>
                      <a:pt x="30800" y="5228"/>
                      <a:pt x="30972" y="5123"/>
                      <a:pt x="31078" y="4951"/>
                    </a:cubicBezTo>
                    <a:cubicBezTo>
                      <a:pt x="30695" y="4793"/>
                      <a:pt x="30312" y="4568"/>
                      <a:pt x="29863" y="4397"/>
                    </a:cubicBezTo>
                    <a:lnTo>
                      <a:pt x="29863" y="4397"/>
                    </a:lnTo>
                    <a:cubicBezTo>
                      <a:pt x="29885" y="4400"/>
                      <a:pt x="29904" y="4402"/>
                      <a:pt x="29922" y="4402"/>
                    </a:cubicBezTo>
                    <a:cubicBezTo>
                      <a:pt x="30218" y="4402"/>
                      <a:pt x="29997" y="3905"/>
                      <a:pt x="30246" y="3855"/>
                    </a:cubicBezTo>
                    <a:cubicBezTo>
                      <a:pt x="30429" y="4097"/>
                      <a:pt x="30698" y="4258"/>
                      <a:pt x="30957" y="4258"/>
                    </a:cubicBezTo>
                    <a:cubicBezTo>
                      <a:pt x="31165" y="4258"/>
                      <a:pt x="31366" y="4155"/>
                      <a:pt x="31513" y="3908"/>
                    </a:cubicBezTo>
                    <a:cubicBezTo>
                      <a:pt x="31488" y="3904"/>
                      <a:pt x="31461" y="3902"/>
                      <a:pt x="31434" y="3902"/>
                    </a:cubicBezTo>
                    <a:cubicBezTo>
                      <a:pt x="31225" y="3902"/>
                      <a:pt x="30963" y="4004"/>
                      <a:pt x="30769" y="4004"/>
                    </a:cubicBezTo>
                    <a:cubicBezTo>
                      <a:pt x="30654" y="4004"/>
                      <a:pt x="30564" y="3968"/>
                      <a:pt x="30523" y="3855"/>
                    </a:cubicBezTo>
                    <a:cubicBezTo>
                      <a:pt x="30788" y="3717"/>
                      <a:pt x="31020" y="3127"/>
                      <a:pt x="31299" y="3127"/>
                    </a:cubicBezTo>
                    <a:cubicBezTo>
                      <a:pt x="31367" y="3127"/>
                      <a:pt x="31438" y="3163"/>
                      <a:pt x="31513" y="3248"/>
                    </a:cubicBezTo>
                    <a:cubicBezTo>
                      <a:pt x="31493" y="3404"/>
                      <a:pt x="31545" y="3464"/>
                      <a:pt x="31646" y="3464"/>
                    </a:cubicBezTo>
                    <a:cubicBezTo>
                      <a:pt x="32005" y="3464"/>
                      <a:pt x="32990" y="2705"/>
                      <a:pt x="33644" y="2705"/>
                    </a:cubicBezTo>
                    <a:cubicBezTo>
                      <a:pt x="33778" y="2705"/>
                      <a:pt x="33897" y="2736"/>
                      <a:pt x="33995" y="2812"/>
                    </a:cubicBezTo>
                    <a:cubicBezTo>
                      <a:pt x="33612" y="2034"/>
                      <a:pt x="34602" y="2311"/>
                      <a:pt x="34272" y="1756"/>
                    </a:cubicBezTo>
                    <a:lnTo>
                      <a:pt x="34272" y="1756"/>
                    </a:lnTo>
                    <a:cubicBezTo>
                      <a:pt x="34101" y="1875"/>
                      <a:pt x="33771" y="1928"/>
                      <a:pt x="33216" y="2034"/>
                    </a:cubicBezTo>
                    <a:cubicBezTo>
                      <a:pt x="33163" y="1822"/>
                      <a:pt x="33058" y="1651"/>
                      <a:pt x="32952" y="1545"/>
                    </a:cubicBezTo>
                    <a:lnTo>
                      <a:pt x="32952" y="1545"/>
                    </a:lnTo>
                    <a:cubicBezTo>
                      <a:pt x="33121" y="1592"/>
                      <a:pt x="33311" y="1638"/>
                      <a:pt x="33461" y="1638"/>
                    </a:cubicBezTo>
                    <a:cubicBezTo>
                      <a:pt x="33651" y="1638"/>
                      <a:pt x="33777" y="1564"/>
                      <a:pt x="33718" y="1321"/>
                    </a:cubicBezTo>
                    <a:cubicBezTo>
                      <a:pt x="33517" y="1252"/>
                      <a:pt x="33320" y="1221"/>
                      <a:pt x="33134" y="1221"/>
                    </a:cubicBezTo>
                    <a:cubicBezTo>
                      <a:pt x="32708" y="1221"/>
                      <a:pt x="32334" y="1385"/>
                      <a:pt x="32068" y="1651"/>
                    </a:cubicBezTo>
                    <a:cubicBezTo>
                      <a:pt x="32292" y="1875"/>
                      <a:pt x="32833" y="1651"/>
                      <a:pt x="32886" y="2086"/>
                    </a:cubicBezTo>
                    <a:cubicBezTo>
                      <a:pt x="32728" y="2086"/>
                      <a:pt x="32833" y="2364"/>
                      <a:pt x="32675" y="2416"/>
                    </a:cubicBezTo>
                    <a:cubicBezTo>
                      <a:pt x="32552" y="2455"/>
                      <a:pt x="32443" y="2473"/>
                      <a:pt x="32346" y="2473"/>
                    </a:cubicBezTo>
                    <a:cubicBezTo>
                      <a:pt x="31883" y="2473"/>
                      <a:pt x="31690" y="2075"/>
                      <a:pt x="31460" y="1703"/>
                    </a:cubicBezTo>
                    <a:cubicBezTo>
                      <a:pt x="30245" y="1703"/>
                      <a:pt x="30706" y="2420"/>
                      <a:pt x="29533" y="2420"/>
                    </a:cubicBezTo>
                    <a:cubicBezTo>
                      <a:pt x="29483" y="2420"/>
                      <a:pt x="29430" y="2419"/>
                      <a:pt x="29375" y="2416"/>
                    </a:cubicBezTo>
                    <a:cubicBezTo>
                      <a:pt x="29203" y="2048"/>
                      <a:pt x="29137" y="1928"/>
                      <a:pt x="28943" y="1928"/>
                    </a:cubicBezTo>
                    <a:cubicBezTo>
                      <a:pt x="28823" y="1928"/>
                      <a:pt x="28655" y="1973"/>
                      <a:pt x="28384" y="2034"/>
                    </a:cubicBezTo>
                    <a:cubicBezTo>
                      <a:pt x="28384" y="1822"/>
                      <a:pt x="28543" y="1756"/>
                      <a:pt x="28596" y="1545"/>
                    </a:cubicBezTo>
                    <a:cubicBezTo>
                      <a:pt x="28335" y="1545"/>
                      <a:pt x="28020" y="1621"/>
                      <a:pt x="27763" y="1621"/>
                    </a:cubicBezTo>
                    <a:cubicBezTo>
                      <a:pt x="27486" y="1621"/>
                      <a:pt x="27276" y="1532"/>
                      <a:pt x="27276" y="1162"/>
                    </a:cubicBezTo>
                    <a:cubicBezTo>
                      <a:pt x="27553" y="1162"/>
                      <a:pt x="27553" y="885"/>
                      <a:pt x="27672" y="766"/>
                    </a:cubicBezTo>
                    <a:cubicBezTo>
                      <a:pt x="27832" y="816"/>
                      <a:pt x="27940" y="920"/>
                      <a:pt x="28128" y="920"/>
                    </a:cubicBezTo>
                    <a:cubicBezTo>
                      <a:pt x="28186" y="920"/>
                      <a:pt x="28253" y="910"/>
                      <a:pt x="28332" y="885"/>
                    </a:cubicBezTo>
                    <a:cubicBezTo>
                      <a:pt x="28332" y="502"/>
                      <a:pt x="28543" y="278"/>
                      <a:pt x="2866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6" name="Google Shape;3436;p36"/>
          <p:cNvGrpSpPr/>
          <p:nvPr/>
        </p:nvGrpSpPr>
        <p:grpSpPr>
          <a:xfrm rot="-122053">
            <a:off x="609329" y="1424156"/>
            <a:ext cx="3331826" cy="1640505"/>
            <a:chOff x="790252" y="3619310"/>
            <a:chExt cx="1658726" cy="816714"/>
          </a:xfrm>
        </p:grpSpPr>
        <p:sp>
          <p:nvSpPr>
            <p:cNvPr id="3437" name="Google Shape;3437;p36"/>
            <p:cNvSpPr/>
            <p:nvPr/>
          </p:nvSpPr>
          <p:spPr>
            <a:xfrm>
              <a:off x="794069" y="3619310"/>
              <a:ext cx="1654908" cy="816714"/>
            </a:xfrm>
            <a:custGeom>
              <a:avLst/>
              <a:gdLst/>
              <a:ahLst/>
              <a:cxnLst/>
              <a:rect l="l" t="t" r="r" b="b"/>
              <a:pathLst>
                <a:path w="97534" h="48134" extrusionOk="0">
                  <a:moveTo>
                    <a:pt x="89058" y="39328"/>
                  </a:moveTo>
                  <a:lnTo>
                    <a:pt x="89058" y="39328"/>
                  </a:lnTo>
                  <a:cubicBezTo>
                    <a:pt x="89063" y="39373"/>
                    <a:pt x="89066" y="39417"/>
                    <a:pt x="89068" y="39460"/>
                  </a:cubicBezTo>
                  <a:lnTo>
                    <a:pt x="89068" y="39460"/>
                  </a:lnTo>
                  <a:cubicBezTo>
                    <a:pt x="89085" y="39419"/>
                    <a:pt x="89083" y="39378"/>
                    <a:pt x="89058" y="39328"/>
                  </a:cubicBezTo>
                  <a:close/>
                  <a:moveTo>
                    <a:pt x="0" y="1"/>
                  </a:moveTo>
                  <a:lnTo>
                    <a:pt x="0" y="48134"/>
                  </a:lnTo>
                  <a:lnTo>
                    <a:pt x="92359" y="48134"/>
                  </a:lnTo>
                  <a:cubicBezTo>
                    <a:pt x="92412" y="47857"/>
                    <a:pt x="92253" y="47421"/>
                    <a:pt x="92187" y="47091"/>
                  </a:cubicBezTo>
                  <a:cubicBezTo>
                    <a:pt x="92134" y="46642"/>
                    <a:pt x="92253" y="45982"/>
                    <a:pt x="91976" y="45652"/>
                  </a:cubicBezTo>
                  <a:cubicBezTo>
                    <a:pt x="91699" y="45322"/>
                    <a:pt x="91369" y="45216"/>
                    <a:pt x="91197" y="44833"/>
                  </a:cubicBezTo>
                  <a:cubicBezTo>
                    <a:pt x="91092" y="44662"/>
                    <a:pt x="91092" y="44451"/>
                    <a:pt x="91039" y="44332"/>
                  </a:cubicBezTo>
                  <a:cubicBezTo>
                    <a:pt x="90933" y="44173"/>
                    <a:pt x="90761" y="43949"/>
                    <a:pt x="90656" y="43843"/>
                  </a:cubicBezTo>
                  <a:cubicBezTo>
                    <a:pt x="90379" y="43460"/>
                    <a:pt x="90273" y="43012"/>
                    <a:pt x="90273" y="42523"/>
                  </a:cubicBezTo>
                  <a:cubicBezTo>
                    <a:pt x="90207" y="42074"/>
                    <a:pt x="90379" y="41480"/>
                    <a:pt x="89996" y="41084"/>
                  </a:cubicBezTo>
                  <a:cubicBezTo>
                    <a:pt x="89771" y="40926"/>
                    <a:pt x="89441" y="40873"/>
                    <a:pt x="89283" y="40648"/>
                  </a:cubicBezTo>
                  <a:cubicBezTo>
                    <a:pt x="88982" y="40300"/>
                    <a:pt x="89087" y="39907"/>
                    <a:pt x="89068" y="39460"/>
                  </a:cubicBezTo>
                  <a:lnTo>
                    <a:pt x="89068" y="39460"/>
                  </a:lnTo>
                  <a:cubicBezTo>
                    <a:pt x="89049" y="39505"/>
                    <a:pt x="89008" y="39550"/>
                    <a:pt x="88953" y="39606"/>
                  </a:cubicBezTo>
                  <a:cubicBezTo>
                    <a:pt x="88623" y="39606"/>
                    <a:pt x="88557" y="38893"/>
                    <a:pt x="88451" y="38668"/>
                  </a:cubicBezTo>
                  <a:cubicBezTo>
                    <a:pt x="88398" y="38563"/>
                    <a:pt x="88227" y="38510"/>
                    <a:pt x="88174" y="38391"/>
                  </a:cubicBezTo>
                  <a:cubicBezTo>
                    <a:pt x="88068" y="38180"/>
                    <a:pt x="88121" y="37955"/>
                    <a:pt x="88016" y="37731"/>
                  </a:cubicBezTo>
                  <a:cubicBezTo>
                    <a:pt x="87897" y="37520"/>
                    <a:pt x="87844" y="37348"/>
                    <a:pt x="87791" y="37124"/>
                  </a:cubicBezTo>
                  <a:cubicBezTo>
                    <a:pt x="87686" y="36965"/>
                    <a:pt x="87633" y="36688"/>
                    <a:pt x="87461" y="36411"/>
                  </a:cubicBezTo>
                  <a:lnTo>
                    <a:pt x="87461" y="33665"/>
                  </a:lnTo>
                  <a:cubicBezTo>
                    <a:pt x="87791" y="33440"/>
                    <a:pt x="88174" y="33229"/>
                    <a:pt x="88398" y="33163"/>
                  </a:cubicBezTo>
                  <a:cubicBezTo>
                    <a:pt x="88174" y="32952"/>
                    <a:pt x="88346" y="32899"/>
                    <a:pt x="88398" y="32675"/>
                  </a:cubicBezTo>
                  <a:cubicBezTo>
                    <a:pt x="88451" y="32397"/>
                    <a:pt x="88398" y="32173"/>
                    <a:pt x="88557" y="31962"/>
                  </a:cubicBezTo>
                  <a:cubicBezTo>
                    <a:pt x="88781" y="31632"/>
                    <a:pt x="89058" y="31579"/>
                    <a:pt x="89389" y="31460"/>
                  </a:cubicBezTo>
                  <a:cubicBezTo>
                    <a:pt x="89771" y="31354"/>
                    <a:pt x="89824" y="31130"/>
                    <a:pt x="89996" y="30747"/>
                  </a:cubicBezTo>
                  <a:cubicBezTo>
                    <a:pt x="90154" y="30364"/>
                    <a:pt x="90273" y="29929"/>
                    <a:pt x="90273" y="29480"/>
                  </a:cubicBezTo>
                  <a:cubicBezTo>
                    <a:pt x="90273" y="29044"/>
                    <a:pt x="90154" y="28820"/>
                    <a:pt x="90101" y="28437"/>
                  </a:cubicBezTo>
                  <a:cubicBezTo>
                    <a:pt x="89943" y="27777"/>
                    <a:pt x="90154" y="27447"/>
                    <a:pt x="90537" y="26958"/>
                  </a:cubicBezTo>
                  <a:cubicBezTo>
                    <a:pt x="90761" y="26681"/>
                    <a:pt x="91039" y="26404"/>
                    <a:pt x="91092" y="26021"/>
                  </a:cubicBezTo>
                  <a:cubicBezTo>
                    <a:pt x="91144" y="24806"/>
                    <a:pt x="89824" y="25137"/>
                    <a:pt x="89217" y="24476"/>
                  </a:cubicBezTo>
                  <a:cubicBezTo>
                    <a:pt x="89111" y="24318"/>
                    <a:pt x="89058" y="24094"/>
                    <a:pt x="89006" y="23922"/>
                  </a:cubicBezTo>
                  <a:cubicBezTo>
                    <a:pt x="88953" y="23764"/>
                    <a:pt x="88887" y="23658"/>
                    <a:pt x="88834" y="23539"/>
                  </a:cubicBezTo>
                  <a:cubicBezTo>
                    <a:pt x="88781" y="23433"/>
                    <a:pt x="88676" y="23381"/>
                    <a:pt x="88557" y="23262"/>
                  </a:cubicBezTo>
                  <a:cubicBezTo>
                    <a:pt x="88451" y="22879"/>
                    <a:pt x="89111" y="22826"/>
                    <a:pt x="89217" y="22549"/>
                  </a:cubicBezTo>
                  <a:cubicBezTo>
                    <a:pt x="89336" y="22272"/>
                    <a:pt x="89111" y="22166"/>
                    <a:pt x="89058" y="22008"/>
                  </a:cubicBezTo>
                  <a:cubicBezTo>
                    <a:pt x="89006" y="21730"/>
                    <a:pt x="89111" y="21453"/>
                    <a:pt x="88781" y="21348"/>
                  </a:cubicBezTo>
                  <a:cubicBezTo>
                    <a:pt x="88722" y="21303"/>
                    <a:pt x="88646" y="21292"/>
                    <a:pt x="88565" y="21292"/>
                  </a:cubicBezTo>
                  <a:cubicBezTo>
                    <a:pt x="88484" y="21292"/>
                    <a:pt x="88398" y="21303"/>
                    <a:pt x="88319" y="21303"/>
                  </a:cubicBezTo>
                  <a:cubicBezTo>
                    <a:pt x="88266" y="21303"/>
                    <a:pt x="88217" y="21298"/>
                    <a:pt x="88174" y="21282"/>
                  </a:cubicBezTo>
                  <a:cubicBezTo>
                    <a:pt x="88227" y="20688"/>
                    <a:pt x="88728" y="20239"/>
                    <a:pt x="89217" y="19961"/>
                  </a:cubicBezTo>
                  <a:cubicBezTo>
                    <a:pt x="89494" y="19856"/>
                    <a:pt x="89877" y="19856"/>
                    <a:pt x="90154" y="19750"/>
                  </a:cubicBezTo>
                  <a:cubicBezTo>
                    <a:pt x="90379" y="19631"/>
                    <a:pt x="90484" y="19420"/>
                    <a:pt x="90603" y="19196"/>
                  </a:cubicBezTo>
                  <a:cubicBezTo>
                    <a:pt x="90867" y="18707"/>
                    <a:pt x="91144" y="18206"/>
                    <a:pt x="91316" y="17651"/>
                  </a:cubicBezTo>
                  <a:cubicBezTo>
                    <a:pt x="91369" y="17321"/>
                    <a:pt x="91316" y="17163"/>
                    <a:pt x="91752" y="16991"/>
                  </a:cubicBezTo>
                  <a:cubicBezTo>
                    <a:pt x="91837" y="16965"/>
                    <a:pt x="91920" y="16965"/>
                    <a:pt x="92002" y="16965"/>
                  </a:cubicBezTo>
                  <a:cubicBezTo>
                    <a:pt x="92085" y="16965"/>
                    <a:pt x="92167" y="16965"/>
                    <a:pt x="92253" y="16938"/>
                  </a:cubicBezTo>
                  <a:cubicBezTo>
                    <a:pt x="92517" y="16885"/>
                    <a:pt x="92742" y="16780"/>
                    <a:pt x="92966" y="16727"/>
                  </a:cubicBezTo>
                  <a:cubicBezTo>
                    <a:pt x="93027" y="16742"/>
                    <a:pt x="93084" y="16749"/>
                    <a:pt x="93140" y="16749"/>
                  </a:cubicBezTo>
                  <a:cubicBezTo>
                    <a:pt x="93280" y="16749"/>
                    <a:pt x="93413" y="16708"/>
                    <a:pt x="93573" y="16661"/>
                  </a:cubicBezTo>
                  <a:cubicBezTo>
                    <a:pt x="93626" y="16331"/>
                    <a:pt x="93573" y="15895"/>
                    <a:pt x="93573" y="15512"/>
                  </a:cubicBezTo>
                  <a:cubicBezTo>
                    <a:pt x="93573" y="15130"/>
                    <a:pt x="93507" y="14800"/>
                    <a:pt x="93402" y="14470"/>
                  </a:cubicBezTo>
                  <a:cubicBezTo>
                    <a:pt x="93349" y="14298"/>
                    <a:pt x="93296" y="14140"/>
                    <a:pt x="93243" y="13968"/>
                  </a:cubicBezTo>
                  <a:cubicBezTo>
                    <a:pt x="93243" y="13097"/>
                    <a:pt x="94115" y="12542"/>
                    <a:pt x="94115" y="11710"/>
                  </a:cubicBezTo>
                  <a:cubicBezTo>
                    <a:pt x="94115" y="11222"/>
                    <a:pt x="93679" y="10615"/>
                    <a:pt x="93455" y="10179"/>
                  </a:cubicBezTo>
                  <a:cubicBezTo>
                    <a:pt x="93243" y="9796"/>
                    <a:pt x="93177" y="9796"/>
                    <a:pt x="92742" y="9625"/>
                  </a:cubicBezTo>
                  <a:cubicBezTo>
                    <a:pt x="92464" y="9519"/>
                    <a:pt x="92029" y="9400"/>
                    <a:pt x="91752" y="9242"/>
                  </a:cubicBezTo>
                  <a:cubicBezTo>
                    <a:pt x="91316" y="8912"/>
                    <a:pt x="91474" y="8357"/>
                    <a:pt x="91422" y="7922"/>
                  </a:cubicBezTo>
                  <a:cubicBezTo>
                    <a:pt x="91362" y="7913"/>
                    <a:pt x="91302" y="7910"/>
                    <a:pt x="91240" y="7910"/>
                  </a:cubicBezTo>
                  <a:cubicBezTo>
                    <a:pt x="91046" y="7910"/>
                    <a:pt x="90842" y="7941"/>
                    <a:pt x="90640" y="7941"/>
                  </a:cubicBezTo>
                  <a:cubicBezTo>
                    <a:pt x="90493" y="7941"/>
                    <a:pt x="90348" y="7925"/>
                    <a:pt x="90207" y="7869"/>
                  </a:cubicBezTo>
                  <a:cubicBezTo>
                    <a:pt x="89943" y="7750"/>
                    <a:pt x="89877" y="7539"/>
                    <a:pt x="89771" y="7314"/>
                  </a:cubicBezTo>
                  <a:cubicBezTo>
                    <a:pt x="89719" y="7261"/>
                    <a:pt x="89719" y="7156"/>
                    <a:pt x="89666" y="7090"/>
                  </a:cubicBezTo>
                  <a:cubicBezTo>
                    <a:pt x="89613" y="6931"/>
                    <a:pt x="89441" y="6826"/>
                    <a:pt x="89336" y="6707"/>
                  </a:cubicBezTo>
                  <a:cubicBezTo>
                    <a:pt x="89164" y="6430"/>
                    <a:pt x="89283" y="6166"/>
                    <a:pt x="89336" y="5836"/>
                  </a:cubicBezTo>
                  <a:cubicBezTo>
                    <a:pt x="89647" y="5715"/>
                    <a:pt x="89978" y="5677"/>
                    <a:pt x="90313" y="5677"/>
                  </a:cubicBezTo>
                  <a:cubicBezTo>
                    <a:pt x="90746" y="5677"/>
                    <a:pt x="91184" y="5740"/>
                    <a:pt x="91593" y="5770"/>
                  </a:cubicBezTo>
                  <a:cubicBezTo>
                    <a:pt x="91646" y="5611"/>
                    <a:pt x="91752" y="5506"/>
                    <a:pt x="91804" y="5334"/>
                  </a:cubicBezTo>
                  <a:cubicBezTo>
                    <a:pt x="91857" y="5057"/>
                    <a:pt x="91752" y="4846"/>
                    <a:pt x="91699" y="4621"/>
                  </a:cubicBezTo>
                  <a:cubicBezTo>
                    <a:pt x="91699" y="4344"/>
                    <a:pt x="91804" y="3855"/>
                    <a:pt x="92029" y="3737"/>
                  </a:cubicBezTo>
                  <a:cubicBezTo>
                    <a:pt x="92141" y="3684"/>
                    <a:pt x="92280" y="3671"/>
                    <a:pt x="92417" y="3671"/>
                  </a:cubicBezTo>
                  <a:cubicBezTo>
                    <a:pt x="92554" y="3671"/>
                    <a:pt x="92689" y="3684"/>
                    <a:pt x="92795" y="3684"/>
                  </a:cubicBezTo>
                  <a:cubicBezTo>
                    <a:pt x="92812" y="3685"/>
                    <a:pt x="92830" y="3685"/>
                    <a:pt x="92847" y="3685"/>
                  </a:cubicBezTo>
                  <a:cubicBezTo>
                    <a:pt x="93854" y="3685"/>
                    <a:pt x="94349" y="2194"/>
                    <a:pt x="94946" y="1545"/>
                  </a:cubicBezTo>
                  <a:cubicBezTo>
                    <a:pt x="95181" y="1237"/>
                    <a:pt x="95292" y="1158"/>
                    <a:pt x="95470" y="1158"/>
                  </a:cubicBezTo>
                  <a:cubicBezTo>
                    <a:pt x="95583" y="1158"/>
                    <a:pt x="95722" y="1190"/>
                    <a:pt x="95937" y="1215"/>
                  </a:cubicBezTo>
                  <a:cubicBezTo>
                    <a:pt x="96262" y="1215"/>
                    <a:pt x="96641" y="1239"/>
                    <a:pt x="97005" y="1239"/>
                  </a:cubicBezTo>
                  <a:cubicBezTo>
                    <a:pt x="97188" y="1239"/>
                    <a:pt x="97367" y="1233"/>
                    <a:pt x="97534" y="1215"/>
                  </a:cubicBezTo>
                  <a:cubicBezTo>
                    <a:pt x="97534" y="819"/>
                    <a:pt x="97468" y="383"/>
                    <a:pt x="9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8" name="Google Shape;3438;p36"/>
            <p:cNvGrpSpPr/>
            <p:nvPr/>
          </p:nvGrpSpPr>
          <p:grpSpPr>
            <a:xfrm>
              <a:off x="790252" y="3672402"/>
              <a:ext cx="1436519" cy="696431"/>
              <a:chOff x="609725" y="4349775"/>
              <a:chExt cx="2116575" cy="1026125"/>
            </a:xfrm>
          </p:grpSpPr>
          <p:sp>
            <p:nvSpPr>
              <p:cNvPr id="3439" name="Google Shape;3439;p36"/>
              <p:cNvSpPr/>
              <p:nvPr/>
            </p:nvSpPr>
            <p:spPr>
              <a:xfrm>
                <a:off x="2634200" y="5061300"/>
                <a:ext cx="92100" cy="35375"/>
              </a:xfrm>
              <a:custGeom>
                <a:avLst/>
                <a:gdLst/>
                <a:ahLst/>
                <a:cxnLst/>
                <a:rect l="l" t="t" r="r" b="b"/>
                <a:pathLst>
                  <a:path w="3684" h="1415" extrusionOk="0">
                    <a:moveTo>
                      <a:pt x="2018" y="0"/>
                    </a:moveTo>
                    <a:cubicBezTo>
                      <a:pt x="1265" y="0"/>
                      <a:pt x="536" y="183"/>
                      <a:pt x="1" y="530"/>
                    </a:cubicBezTo>
                    <a:cubicBezTo>
                      <a:pt x="159" y="583"/>
                      <a:pt x="159" y="860"/>
                      <a:pt x="159" y="1085"/>
                    </a:cubicBezTo>
                    <a:cubicBezTo>
                      <a:pt x="556" y="923"/>
                      <a:pt x="879" y="871"/>
                      <a:pt x="1164" y="871"/>
                    </a:cubicBezTo>
                    <a:cubicBezTo>
                      <a:pt x="1683" y="871"/>
                      <a:pt x="2078" y="1044"/>
                      <a:pt x="2578" y="1044"/>
                    </a:cubicBezTo>
                    <a:cubicBezTo>
                      <a:pt x="2834" y="1044"/>
                      <a:pt x="3118" y="998"/>
                      <a:pt x="3459" y="860"/>
                    </a:cubicBezTo>
                    <a:cubicBezTo>
                      <a:pt x="3459" y="1190"/>
                      <a:pt x="3578" y="1362"/>
                      <a:pt x="3684" y="1415"/>
                    </a:cubicBezTo>
                    <a:lnTo>
                      <a:pt x="3684" y="319"/>
                    </a:lnTo>
                    <a:cubicBezTo>
                      <a:pt x="3163" y="104"/>
                      <a:pt x="2583" y="0"/>
                      <a:pt x="201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718025" y="5028000"/>
                <a:ext cx="8275" cy="12250"/>
              </a:xfrm>
              <a:custGeom>
                <a:avLst/>
                <a:gdLst/>
                <a:ahLst/>
                <a:cxnLst/>
                <a:rect l="l" t="t" r="r" b="b"/>
                <a:pathLst>
                  <a:path w="331" h="490" extrusionOk="0">
                    <a:moveTo>
                      <a:pt x="331" y="1"/>
                    </a:moveTo>
                    <a:cubicBezTo>
                      <a:pt x="225" y="54"/>
                      <a:pt x="54" y="54"/>
                      <a:pt x="1" y="212"/>
                    </a:cubicBezTo>
                    <a:cubicBezTo>
                      <a:pt x="106" y="331"/>
                      <a:pt x="225" y="436"/>
                      <a:pt x="331" y="489"/>
                    </a:cubicBezTo>
                    <a:lnTo>
                      <a:pt x="331" y="1"/>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683700" y="5092375"/>
                <a:ext cx="42600" cy="36000"/>
              </a:xfrm>
              <a:custGeom>
                <a:avLst/>
                <a:gdLst/>
                <a:ahLst/>
                <a:cxnLst/>
                <a:rect l="l" t="t" r="r" b="b"/>
                <a:pathLst>
                  <a:path w="1704" h="1440" extrusionOk="0">
                    <a:moveTo>
                      <a:pt x="1268" y="0"/>
                    </a:moveTo>
                    <a:cubicBezTo>
                      <a:pt x="1268" y="396"/>
                      <a:pt x="767" y="66"/>
                      <a:pt x="819" y="555"/>
                    </a:cubicBezTo>
                    <a:cubicBezTo>
                      <a:pt x="843" y="551"/>
                      <a:pt x="865" y="549"/>
                      <a:pt x="886" y="549"/>
                    </a:cubicBezTo>
                    <a:cubicBezTo>
                      <a:pt x="1156" y="549"/>
                      <a:pt x="1191" y="852"/>
                      <a:pt x="1044" y="1109"/>
                    </a:cubicBezTo>
                    <a:cubicBezTo>
                      <a:pt x="898" y="929"/>
                      <a:pt x="686" y="750"/>
                      <a:pt x="437" y="750"/>
                    </a:cubicBezTo>
                    <a:cubicBezTo>
                      <a:pt x="301" y="750"/>
                      <a:pt x="154" y="803"/>
                      <a:pt x="1" y="937"/>
                    </a:cubicBezTo>
                    <a:cubicBezTo>
                      <a:pt x="608" y="1162"/>
                      <a:pt x="1202" y="1267"/>
                      <a:pt x="1704" y="1439"/>
                    </a:cubicBezTo>
                    <a:lnTo>
                      <a:pt x="1704" y="555"/>
                    </a:lnTo>
                    <a:cubicBezTo>
                      <a:pt x="1532" y="449"/>
                      <a:pt x="1374" y="277"/>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643775" y="4901275"/>
                <a:ext cx="82525" cy="17700"/>
              </a:xfrm>
              <a:custGeom>
                <a:avLst/>
                <a:gdLst/>
                <a:ahLst/>
                <a:cxnLst/>
                <a:rect l="l" t="t" r="r" b="b"/>
                <a:pathLst>
                  <a:path w="3301" h="708" extrusionOk="0">
                    <a:moveTo>
                      <a:pt x="3301" y="0"/>
                    </a:moveTo>
                    <a:cubicBezTo>
                      <a:pt x="2258" y="172"/>
                      <a:pt x="1268" y="53"/>
                      <a:pt x="0" y="383"/>
                    </a:cubicBezTo>
                    <a:cubicBezTo>
                      <a:pt x="228" y="631"/>
                      <a:pt x="530" y="708"/>
                      <a:pt x="866" y="708"/>
                    </a:cubicBezTo>
                    <a:cubicBezTo>
                      <a:pt x="1415" y="708"/>
                      <a:pt x="2055" y="503"/>
                      <a:pt x="2615" y="503"/>
                    </a:cubicBezTo>
                    <a:cubicBezTo>
                      <a:pt x="2865" y="503"/>
                      <a:pt x="3098" y="543"/>
                      <a:pt x="3301" y="660"/>
                    </a:cubicBezTo>
                    <a:lnTo>
                      <a:pt x="330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726275" y="4996325"/>
                <a:ext cx="25" cy="10925"/>
              </a:xfrm>
              <a:custGeom>
                <a:avLst/>
                <a:gdLst/>
                <a:ahLst/>
                <a:cxnLst/>
                <a:rect l="l" t="t" r="r" b="b"/>
                <a:pathLst>
                  <a:path w="1" h="437" extrusionOk="0">
                    <a:moveTo>
                      <a:pt x="1" y="436"/>
                    </a:moveTo>
                    <a:lnTo>
                      <a:pt x="1" y="0"/>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2724975" y="4937250"/>
                <a:ext cx="1325" cy="3975"/>
              </a:xfrm>
              <a:custGeom>
                <a:avLst/>
                <a:gdLst/>
                <a:ahLst/>
                <a:cxnLst/>
                <a:rect l="l" t="t" r="r" b="b"/>
                <a:pathLst>
                  <a:path w="53" h="159" extrusionOk="0">
                    <a:moveTo>
                      <a:pt x="0" y="0"/>
                    </a:moveTo>
                    <a:cubicBezTo>
                      <a:pt x="53" y="53"/>
                      <a:pt x="53" y="106"/>
                      <a:pt x="53" y="159"/>
                    </a:cubicBez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1367225" y="5037625"/>
                <a:ext cx="16800" cy="23400"/>
              </a:xfrm>
              <a:custGeom>
                <a:avLst/>
                <a:gdLst/>
                <a:ahLst/>
                <a:cxnLst/>
                <a:rect l="l" t="t" r="r" b="b"/>
                <a:pathLst>
                  <a:path w="672" h="936" extrusionOk="0">
                    <a:moveTo>
                      <a:pt x="464" y="1"/>
                    </a:moveTo>
                    <a:cubicBezTo>
                      <a:pt x="135" y="1"/>
                      <a:pt x="1" y="740"/>
                      <a:pt x="289" y="936"/>
                    </a:cubicBezTo>
                    <a:cubicBezTo>
                      <a:pt x="289" y="540"/>
                      <a:pt x="672" y="606"/>
                      <a:pt x="619" y="51"/>
                    </a:cubicBezTo>
                    <a:cubicBezTo>
                      <a:pt x="564" y="16"/>
                      <a:pt x="512" y="1"/>
                      <a:pt x="46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2702850" y="4961525"/>
                <a:ext cx="20175" cy="14850"/>
              </a:xfrm>
              <a:custGeom>
                <a:avLst/>
                <a:gdLst/>
                <a:ahLst/>
                <a:cxnLst/>
                <a:rect l="l" t="t" r="r" b="b"/>
                <a:pathLst>
                  <a:path w="807" h="594" extrusionOk="0">
                    <a:moveTo>
                      <a:pt x="581" y="0"/>
                    </a:moveTo>
                    <a:cubicBezTo>
                      <a:pt x="376" y="0"/>
                      <a:pt x="173" y="386"/>
                      <a:pt x="1" y="508"/>
                    </a:cubicBezTo>
                    <a:cubicBezTo>
                      <a:pt x="22" y="550"/>
                      <a:pt x="156" y="594"/>
                      <a:pt x="308" y="594"/>
                    </a:cubicBezTo>
                    <a:cubicBezTo>
                      <a:pt x="538" y="594"/>
                      <a:pt x="806" y="492"/>
                      <a:pt x="766" y="125"/>
                    </a:cubicBezTo>
                    <a:cubicBezTo>
                      <a:pt x="705" y="36"/>
                      <a:pt x="643" y="0"/>
                      <a:pt x="58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682400" y="4992025"/>
                <a:ext cx="23125" cy="15800"/>
              </a:xfrm>
              <a:custGeom>
                <a:avLst/>
                <a:gdLst/>
                <a:ahLst/>
                <a:cxnLst/>
                <a:rect l="l" t="t" r="r" b="b"/>
                <a:pathLst>
                  <a:path w="925" h="632" extrusionOk="0">
                    <a:moveTo>
                      <a:pt x="924" y="1"/>
                    </a:moveTo>
                    <a:lnTo>
                      <a:pt x="924" y="1"/>
                    </a:lnTo>
                    <a:cubicBezTo>
                      <a:pt x="541" y="54"/>
                      <a:pt x="158" y="120"/>
                      <a:pt x="0" y="555"/>
                    </a:cubicBezTo>
                    <a:cubicBezTo>
                      <a:pt x="94" y="593"/>
                      <a:pt x="238" y="632"/>
                      <a:pt x="384" y="632"/>
                    </a:cubicBezTo>
                    <a:cubicBezTo>
                      <a:pt x="650" y="632"/>
                      <a:pt x="924" y="503"/>
                      <a:pt x="92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641125" y="5007225"/>
                <a:ext cx="20500" cy="22125"/>
              </a:xfrm>
              <a:custGeom>
                <a:avLst/>
                <a:gdLst/>
                <a:ahLst/>
                <a:cxnLst/>
                <a:rect l="l" t="t" r="r" b="b"/>
                <a:pathLst>
                  <a:path w="820" h="885" extrusionOk="0">
                    <a:moveTo>
                      <a:pt x="661" y="0"/>
                    </a:moveTo>
                    <a:cubicBezTo>
                      <a:pt x="1" y="0"/>
                      <a:pt x="489" y="713"/>
                      <a:pt x="767" y="885"/>
                    </a:cubicBezTo>
                    <a:cubicBezTo>
                      <a:pt x="819" y="436"/>
                      <a:pt x="542" y="502"/>
                      <a:pt x="66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2071825" y="5040950"/>
                <a:ext cx="49525" cy="13350"/>
              </a:xfrm>
              <a:custGeom>
                <a:avLst/>
                <a:gdLst/>
                <a:ahLst/>
                <a:cxnLst/>
                <a:rect l="l" t="t" r="r" b="b"/>
                <a:pathLst>
                  <a:path w="1981" h="534" extrusionOk="0">
                    <a:moveTo>
                      <a:pt x="921" y="1"/>
                    </a:moveTo>
                    <a:cubicBezTo>
                      <a:pt x="597" y="1"/>
                      <a:pt x="297" y="83"/>
                      <a:pt x="0" y="354"/>
                    </a:cubicBezTo>
                    <a:cubicBezTo>
                      <a:pt x="248" y="478"/>
                      <a:pt x="534" y="533"/>
                      <a:pt x="815" y="533"/>
                    </a:cubicBezTo>
                    <a:cubicBezTo>
                      <a:pt x="1280" y="533"/>
                      <a:pt x="1733" y="382"/>
                      <a:pt x="1980" y="143"/>
                    </a:cubicBezTo>
                    <a:cubicBezTo>
                      <a:pt x="1591" y="83"/>
                      <a:pt x="1244" y="1"/>
                      <a:pt x="92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2042775" y="5071900"/>
                <a:ext cx="41275" cy="27425"/>
              </a:xfrm>
              <a:custGeom>
                <a:avLst/>
                <a:gdLst/>
                <a:ahLst/>
                <a:cxnLst/>
                <a:rect l="l" t="t" r="r" b="b"/>
                <a:pathLst>
                  <a:path w="1651" h="1097" extrusionOk="0">
                    <a:moveTo>
                      <a:pt x="938" y="1"/>
                    </a:moveTo>
                    <a:cubicBezTo>
                      <a:pt x="608" y="159"/>
                      <a:pt x="278" y="331"/>
                      <a:pt x="0" y="555"/>
                    </a:cubicBezTo>
                    <a:cubicBezTo>
                      <a:pt x="51" y="665"/>
                      <a:pt x="115" y="700"/>
                      <a:pt x="183" y="700"/>
                    </a:cubicBezTo>
                    <a:cubicBezTo>
                      <a:pt x="300" y="700"/>
                      <a:pt x="428" y="595"/>
                      <a:pt x="515" y="595"/>
                    </a:cubicBezTo>
                    <a:cubicBezTo>
                      <a:pt x="601" y="595"/>
                      <a:pt x="648" y="696"/>
                      <a:pt x="608" y="1096"/>
                    </a:cubicBezTo>
                    <a:cubicBezTo>
                      <a:pt x="832" y="1043"/>
                      <a:pt x="1650" y="938"/>
                      <a:pt x="1268" y="555"/>
                    </a:cubicBezTo>
                    <a:lnTo>
                      <a:pt x="1268" y="555"/>
                    </a:lnTo>
                    <a:cubicBezTo>
                      <a:pt x="1206" y="664"/>
                      <a:pt x="1169" y="708"/>
                      <a:pt x="1146" y="708"/>
                    </a:cubicBezTo>
                    <a:cubicBezTo>
                      <a:pt x="1066" y="708"/>
                      <a:pt x="1153" y="175"/>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2103175" y="4956375"/>
                <a:ext cx="111575" cy="35725"/>
              </a:xfrm>
              <a:custGeom>
                <a:avLst/>
                <a:gdLst/>
                <a:ahLst/>
                <a:cxnLst/>
                <a:rect l="l" t="t" r="r" b="b"/>
                <a:pathLst>
                  <a:path w="4463" h="1429" extrusionOk="0">
                    <a:moveTo>
                      <a:pt x="885" y="608"/>
                    </a:moveTo>
                    <a:cubicBezTo>
                      <a:pt x="1103" y="752"/>
                      <a:pt x="1339" y="873"/>
                      <a:pt x="1588" y="946"/>
                    </a:cubicBezTo>
                    <a:lnTo>
                      <a:pt x="1588" y="946"/>
                    </a:lnTo>
                    <a:cubicBezTo>
                      <a:pt x="1475" y="1039"/>
                      <a:pt x="1376" y="1085"/>
                      <a:pt x="1288" y="1085"/>
                    </a:cubicBezTo>
                    <a:cubicBezTo>
                      <a:pt x="1123" y="1085"/>
                      <a:pt x="996" y="924"/>
                      <a:pt x="885" y="608"/>
                    </a:cubicBezTo>
                    <a:close/>
                    <a:moveTo>
                      <a:pt x="4462" y="1"/>
                    </a:moveTo>
                    <a:lnTo>
                      <a:pt x="4462" y="1"/>
                    </a:lnTo>
                    <a:cubicBezTo>
                      <a:pt x="2641" y="54"/>
                      <a:pt x="1162" y="1"/>
                      <a:pt x="0" y="767"/>
                    </a:cubicBezTo>
                    <a:cubicBezTo>
                      <a:pt x="84" y="919"/>
                      <a:pt x="163" y="974"/>
                      <a:pt x="240" y="974"/>
                    </a:cubicBezTo>
                    <a:cubicBezTo>
                      <a:pt x="418" y="974"/>
                      <a:pt x="586" y="682"/>
                      <a:pt x="779" y="608"/>
                    </a:cubicBezTo>
                    <a:lnTo>
                      <a:pt x="779" y="608"/>
                    </a:lnTo>
                    <a:cubicBezTo>
                      <a:pt x="779" y="1097"/>
                      <a:pt x="607" y="991"/>
                      <a:pt x="779" y="1321"/>
                    </a:cubicBezTo>
                    <a:cubicBezTo>
                      <a:pt x="835" y="1302"/>
                      <a:pt x="889" y="1294"/>
                      <a:pt x="940" y="1294"/>
                    </a:cubicBezTo>
                    <a:cubicBezTo>
                      <a:pt x="1153" y="1294"/>
                      <a:pt x="1326" y="1429"/>
                      <a:pt x="1441" y="1429"/>
                    </a:cubicBezTo>
                    <a:cubicBezTo>
                      <a:pt x="1540" y="1429"/>
                      <a:pt x="1597" y="1328"/>
                      <a:pt x="1598" y="949"/>
                    </a:cubicBezTo>
                    <a:lnTo>
                      <a:pt x="1598" y="949"/>
                    </a:lnTo>
                    <a:cubicBezTo>
                      <a:pt x="1760" y="996"/>
                      <a:pt x="1927" y="1023"/>
                      <a:pt x="2098" y="1023"/>
                    </a:cubicBezTo>
                    <a:cubicBezTo>
                      <a:pt x="2455" y="1023"/>
                      <a:pt x="2826" y="906"/>
                      <a:pt x="3195" y="608"/>
                    </a:cubicBezTo>
                    <a:cubicBezTo>
                      <a:pt x="3419" y="938"/>
                      <a:pt x="3195" y="819"/>
                      <a:pt x="3195" y="1321"/>
                    </a:cubicBezTo>
                    <a:cubicBezTo>
                      <a:pt x="3229" y="1301"/>
                      <a:pt x="3272" y="1294"/>
                      <a:pt x="3321" y="1294"/>
                    </a:cubicBezTo>
                    <a:cubicBezTo>
                      <a:pt x="3404" y="1294"/>
                      <a:pt x="3502" y="1313"/>
                      <a:pt x="3588" y="1313"/>
                    </a:cubicBezTo>
                    <a:cubicBezTo>
                      <a:pt x="3707" y="1313"/>
                      <a:pt x="3802" y="1276"/>
                      <a:pt x="3802" y="1097"/>
                    </a:cubicBezTo>
                    <a:lnTo>
                      <a:pt x="3802" y="1097"/>
                    </a:lnTo>
                    <a:cubicBezTo>
                      <a:pt x="3768" y="1103"/>
                      <a:pt x="3737" y="1106"/>
                      <a:pt x="3708" y="1106"/>
                    </a:cubicBezTo>
                    <a:cubicBezTo>
                      <a:pt x="3501" y="1106"/>
                      <a:pt x="3419" y="938"/>
                      <a:pt x="3419" y="555"/>
                    </a:cubicBezTo>
                    <a:cubicBezTo>
                      <a:pt x="3486" y="510"/>
                      <a:pt x="3564" y="497"/>
                      <a:pt x="3647" y="497"/>
                    </a:cubicBezTo>
                    <a:cubicBezTo>
                      <a:pt x="3770" y="497"/>
                      <a:pt x="3902" y="526"/>
                      <a:pt x="4025" y="526"/>
                    </a:cubicBezTo>
                    <a:cubicBezTo>
                      <a:pt x="4231" y="526"/>
                      <a:pt x="4410" y="443"/>
                      <a:pt x="44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2207800" y="5080150"/>
                <a:ext cx="46875" cy="40050"/>
              </a:xfrm>
              <a:custGeom>
                <a:avLst/>
                <a:gdLst/>
                <a:ahLst/>
                <a:cxnLst/>
                <a:rect l="l" t="t" r="r" b="b"/>
                <a:pathLst>
                  <a:path w="1875" h="1602" extrusionOk="0">
                    <a:moveTo>
                      <a:pt x="436" y="1"/>
                    </a:moveTo>
                    <a:cubicBezTo>
                      <a:pt x="436" y="661"/>
                      <a:pt x="225" y="1044"/>
                      <a:pt x="0" y="1426"/>
                    </a:cubicBezTo>
                    <a:cubicBezTo>
                      <a:pt x="171" y="1535"/>
                      <a:pt x="396" y="1602"/>
                      <a:pt x="615" y="1602"/>
                    </a:cubicBezTo>
                    <a:cubicBezTo>
                      <a:pt x="952" y="1602"/>
                      <a:pt x="1277" y="1444"/>
                      <a:pt x="1373" y="1044"/>
                    </a:cubicBezTo>
                    <a:cubicBezTo>
                      <a:pt x="1267" y="1044"/>
                      <a:pt x="1096" y="766"/>
                      <a:pt x="1267" y="713"/>
                    </a:cubicBezTo>
                    <a:lnTo>
                      <a:pt x="1267" y="713"/>
                    </a:lnTo>
                    <a:cubicBezTo>
                      <a:pt x="1327" y="774"/>
                      <a:pt x="1382" y="797"/>
                      <a:pt x="1432" y="797"/>
                    </a:cubicBezTo>
                    <a:cubicBezTo>
                      <a:pt x="1614" y="797"/>
                      <a:pt x="1740" y="489"/>
                      <a:pt x="1875" y="489"/>
                    </a:cubicBezTo>
                    <a:cubicBezTo>
                      <a:pt x="1655" y="296"/>
                      <a:pt x="1436" y="266"/>
                      <a:pt x="1230" y="266"/>
                    </a:cubicBezTo>
                    <a:cubicBezTo>
                      <a:pt x="1138" y="266"/>
                      <a:pt x="1048" y="272"/>
                      <a:pt x="963" y="272"/>
                    </a:cubicBezTo>
                    <a:cubicBezTo>
                      <a:pt x="758" y="272"/>
                      <a:pt x="577" y="237"/>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1995900" y="5077500"/>
                <a:ext cx="15800" cy="18850"/>
              </a:xfrm>
              <a:custGeom>
                <a:avLst/>
                <a:gdLst/>
                <a:ahLst/>
                <a:cxnLst/>
                <a:rect l="l" t="t" r="r" b="b"/>
                <a:pathLst>
                  <a:path w="632" h="754" extrusionOk="0">
                    <a:moveTo>
                      <a:pt x="172" y="1"/>
                    </a:moveTo>
                    <a:cubicBezTo>
                      <a:pt x="119" y="265"/>
                      <a:pt x="1" y="331"/>
                      <a:pt x="67" y="714"/>
                    </a:cubicBezTo>
                    <a:cubicBezTo>
                      <a:pt x="82" y="709"/>
                      <a:pt x="100" y="707"/>
                      <a:pt x="120" y="707"/>
                    </a:cubicBezTo>
                    <a:cubicBezTo>
                      <a:pt x="215" y="707"/>
                      <a:pt x="353" y="754"/>
                      <a:pt x="459" y="754"/>
                    </a:cubicBezTo>
                    <a:cubicBezTo>
                      <a:pt x="560" y="754"/>
                      <a:pt x="631" y="711"/>
                      <a:pt x="608" y="542"/>
                    </a:cubicBezTo>
                    <a:cubicBezTo>
                      <a:pt x="397" y="489"/>
                      <a:pt x="397" y="54"/>
                      <a:pt x="1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6"/>
              <p:cNvSpPr/>
              <p:nvPr/>
            </p:nvSpPr>
            <p:spPr>
              <a:xfrm>
                <a:off x="2057950" y="5127025"/>
                <a:ext cx="22150" cy="17850"/>
              </a:xfrm>
              <a:custGeom>
                <a:avLst/>
                <a:gdLst/>
                <a:ahLst/>
                <a:cxnLst/>
                <a:rect l="l" t="t" r="r" b="b"/>
                <a:pathLst>
                  <a:path w="886" h="714" extrusionOk="0">
                    <a:moveTo>
                      <a:pt x="713" y="0"/>
                    </a:moveTo>
                    <a:cubicBezTo>
                      <a:pt x="383" y="0"/>
                      <a:pt x="1" y="0"/>
                      <a:pt x="1" y="542"/>
                    </a:cubicBezTo>
                    <a:cubicBezTo>
                      <a:pt x="225" y="542"/>
                      <a:pt x="383" y="594"/>
                      <a:pt x="489" y="713"/>
                    </a:cubicBezTo>
                    <a:cubicBezTo>
                      <a:pt x="331" y="159"/>
                      <a:pt x="885" y="594"/>
                      <a:pt x="7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6"/>
              <p:cNvSpPr/>
              <p:nvPr/>
            </p:nvSpPr>
            <p:spPr>
              <a:xfrm>
                <a:off x="1770475" y="5132350"/>
                <a:ext cx="24800" cy="10600"/>
              </a:xfrm>
              <a:custGeom>
                <a:avLst/>
                <a:gdLst/>
                <a:ahLst/>
                <a:cxnLst/>
                <a:rect l="l" t="t" r="r" b="b"/>
                <a:pathLst>
                  <a:path w="992" h="424" extrusionOk="0">
                    <a:moveTo>
                      <a:pt x="463" y="0"/>
                    </a:moveTo>
                    <a:cubicBezTo>
                      <a:pt x="309" y="0"/>
                      <a:pt x="168" y="55"/>
                      <a:pt x="1" y="276"/>
                    </a:cubicBezTo>
                    <a:cubicBezTo>
                      <a:pt x="138" y="369"/>
                      <a:pt x="313" y="423"/>
                      <a:pt x="479" y="423"/>
                    </a:cubicBezTo>
                    <a:cubicBezTo>
                      <a:pt x="713" y="423"/>
                      <a:pt x="929" y="314"/>
                      <a:pt x="991" y="51"/>
                    </a:cubicBezTo>
                    <a:cubicBezTo>
                      <a:pt x="777" y="51"/>
                      <a:pt x="613" y="0"/>
                      <a:pt x="46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1664675" y="5103575"/>
                <a:ext cx="19350" cy="10425"/>
              </a:xfrm>
              <a:custGeom>
                <a:avLst/>
                <a:gdLst/>
                <a:ahLst/>
                <a:cxnLst/>
                <a:rect l="l" t="t" r="r" b="b"/>
                <a:pathLst>
                  <a:path w="774" h="417" extrusionOk="0">
                    <a:moveTo>
                      <a:pt x="48" y="1"/>
                    </a:moveTo>
                    <a:cubicBezTo>
                      <a:pt x="0" y="298"/>
                      <a:pt x="154" y="416"/>
                      <a:pt x="326" y="416"/>
                    </a:cubicBezTo>
                    <a:cubicBezTo>
                      <a:pt x="536" y="416"/>
                      <a:pt x="773" y="240"/>
                      <a:pt x="708" y="1"/>
                    </a:cubicBezTo>
                    <a:lnTo>
                      <a:pt x="708" y="1"/>
                    </a:lnTo>
                    <a:cubicBezTo>
                      <a:pt x="584" y="81"/>
                      <a:pt x="523" y="108"/>
                      <a:pt x="472" y="108"/>
                    </a:cubicBezTo>
                    <a:cubicBezTo>
                      <a:pt x="387" y="108"/>
                      <a:pt x="328" y="34"/>
                      <a:pt x="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1643325" y="5075850"/>
                <a:ext cx="24100" cy="11650"/>
              </a:xfrm>
              <a:custGeom>
                <a:avLst/>
                <a:gdLst/>
                <a:ahLst/>
                <a:cxnLst/>
                <a:rect l="l" t="t" r="r" b="b"/>
                <a:pathLst>
                  <a:path w="964" h="466" extrusionOk="0">
                    <a:moveTo>
                      <a:pt x="902" y="1"/>
                    </a:moveTo>
                    <a:lnTo>
                      <a:pt x="84" y="67"/>
                    </a:lnTo>
                    <a:cubicBezTo>
                      <a:pt x="0" y="330"/>
                      <a:pt x="219" y="465"/>
                      <a:pt x="452" y="465"/>
                    </a:cubicBezTo>
                    <a:cubicBezTo>
                      <a:pt x="699" y="465"/>
                      <a:pt x="963" y="313"/>
                      <a:pt x="9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1668825" y="5058050"/>
                <a:ext cx="31725" cy="41275"/>
              </a:xfrm>
              <a:custGeom>
                <a:avLst/>
                <a:gdLst/>
                <a:ahLst/>
                <a:cxnLst/>
                <a:rect l="l" t="t" r="r" b="b"/>
                <a:pathLst>
                  <a:path w="1269" h="1651" extrusionOk="0">
                    <a:moveTo>
                      <a:pt x="1268" y="0"/>
                    </a:moveTo>
                    <a:cubicBezTo>
                      <a:pt x="748" y="0"/>
                      <a:pt x="638" y="516"/>
                      <a:pt x="318" y="516"/>
                    </a:cubicBezTo>
                    <a:cubicBezTo>
                      <a:pt x="231" y="516"/>
                      <a:pt x="130" y="478"/>
                      <a:pt x="1" y="383"/>
                    </a:cubicBezTo>
                    <a:lnTo>
                      <a:pt x="1" y="383"/>
                    </a:lnTo>
                    <a:cubicBezTo>
                      <a:pt x="1" y="1373"/>
                      <a:pt x="436" y="555"/>
                      <a:pt x="331" y="1650"/>
                    </a:cubicBezTo>
                    <a:cubicBezTo>
                      <a:pt x="938" y="1650"/>
                      <a:pt x="938" y="1267"/>
                      <a:pt x="1268" y="1267"/>
                    </a:cubicBezTo>
                    <a:cubicBezTo>
                      <a:pt x="991" y="502"/>
                      <a:pt x="1149" y="832"/>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2225625" y="4956375"/>
                <a:ext cx="19475" cy="18975"/>
              </a:xfrm>
              <a:custGeom>
                <a:avLst/>
                <a:gdLst/>
                <a:ahLst/>
                <a:cxnLst/>
                <a:rect l="l" t="t" r="r" b="b"/>
                <a:pathLst>
                  <a:path w="779" h="759" extrusionOk="0">
                    <a:moveTo>
                      <a:pt x="713" y="1"/>
                    </a:moveTo>
                    <a:lnTo>
                      <a:pt x="713" y="1"/>
                    </a:lnTo>
                    <a:cubicBezTo>
                      <a:pt x="383" y="159"/>
                      <a:pt x="119" y="54"/>
                      <a:pt x="53" y="225"/>
                    </a:cubicBezTo>
                    <a:cubicBezTo>
                      <a:pt x="119" y="225"/>
                      <a:pt x="172" y="331"/>
                      <a:pt x="172" y="555"/>
                    </a:cubicBezTo>
                    <a:cubicBezTo>
                      <a:pt x="119" y="555"/>
                      <a:pt x="0" y="714"/>
                      <a:pt x="172" y="714"/>
                    </a:cubicBezTo>
                    <a:cubicBezTo>
                      <a:pt x="186" y="584"/>
                      <a:pt x="207" y="539"/>
                      <a:pt x="236" y="539"/>
                    </a:cubicBezTo>
                    <a:cubicBezTo>
                      <a:pt x="298" y="539"/>
                      <a:pt x="394" y="759"/>
                      <a:pt x="515" y="759"/>
                    </a:cubicBezTo>
                    <a:cubicBezTo>
                      <a:pt x="544" y="759"/>
                      <a:pt x="575" y="746"/>
                      <a:pt x="607" y="714"/>
                    </a:cubicBezTo>
                    <a:cubicBezTo>
                      <a:pt x="660" y="489"/>
                      <a:pt x="779" y="384"/>
                      <a:pt x="7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889800" y="5066300"/>
                <a:ext cx="30850" cy="10900"/>
              </a:xfrm>
              <a:custGeom>
                <a:avLst/>
                <a:gdLst/>
                <a:ahLst/>
                <a:cxnLst/>
                <a:rect l="l" t="t" r="r" b="b"/>
                <a:pathLst>
                  <a:path w="1234" h="436" extrusionOk="0">
                    <a:moveTo>
                      <a:pt x="1234" y="0"/>
                    </a:moveTo>
                    <a:cubicBezTo>
                      <a:pt x="1075" y="0"/>
                      <a:pt x="904" y="53"/>
                      <a:pt x="798" y="172"/>
                    </a:cubicBezTo>
                    <a:cubicBezTo>
                      <a:pt x="709" y="164"/>
                      <a:pt x="633" y="161"/>
                      <a:pt x="569" y="161"/>
                    </a:cubicBezTo>
                    <a:cubicBezTo>
                      <a:pt x="1" y="161"/>
                      <a:pt x="393" y="436"/>
                      <a:pt x="773" y="436"/>
                    </a:cubicBezTo>
                    <a:cubicBezTo>
                      <a:pt x="1006" y="436"/>
                      <a:pt x="1234" y="333"/>
                      <a:pt x="123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2246400" y="4955800"/>
                <a:ext cx="13400" cy="18425"/>
              </a:xfrm>
              <a:custGeom>
                <a:avLst/>
                <a:gdLst/>
                <a:ahLst/>
                <a:cxnLst/>
                <a:rect l="l" t="t" r="r" b="b"/>
                <a:pathLst>
                  <a:path w="536" h="737" extrusionOk="0">
                    <a:moveTo>
                      <a:pt x="114" y="1"/>
                    </a:moveTo>
                    <a:cubicBezTo>
                      <a:pt x="66" y="1"/>
                      <a:pt x="24" y="52"/>
                      <a:pt x="1" y="182"/>
                    </a:cubicBezTo>
                    <a:cubicBezTo>
                      <a:pt x="212" y="301"/>
                      <a:pt x="1" y="460"/>
                      <a:pt x="1" y="737"/>
                    </a:cubicBezTo>
                    <a:lnTo>
                      <a:pt x="278" y="737"/>
                    </a:lnTo>
                    <a:cubicBezTo>
                      <a:pt x="536" y="654"/>
                      <a:pt x="286" y="1"/>
                      <a:pt x="1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2258625" y="5085825"/>
                <a:ext cx="38625" cy="26800"/>
              </a:xfrm>
              <a:custGeom>
                <a:avLst/>
                <a:gdLst/>
                <a:ahLst/>
                <a:cxnLst/>
                <a:rect l="l" t="t" r="r" b="b"/>
                <a:pathLst>
                  <a:path w="1545" h="1072" extrusionOk="0">
                    <a:moveTo>
                      <a:pt x="723" y="1"/>
                    </a:moveTo>
                    <a:cubicBezTo>
                      <a:pt x="581" y="1"/>
                      <a:pt x="407" y="78"/>
                      <a:pt x="172" y="104"/>
                    </a:cubicBezTo>
                    <a:cubicBezTo>
                      <a:pt x="0" y="539"/>
                      <a:pt x="172" y="434"/>
                      <a:pt x="53" y="1041"/>
                    </a:cubicBezTo>
                    <a:cubicBezTo>
                      <a:pt x="174" y="1061"/>
                      <a:pt x="286" y="1071"/>
                      <a:pt x="389" y="1071"/>
                    </a:cubicBezTo>
                    <a:cubicBezTo>
                      <a:pt x="1086" y="1071"/>
                      <a:pt x="1395" y="632"/>
                      <a:pt x="1545" y="104"/>
                    </a:cubicBezTo>
                    <a:cubicBezTo>
                      <a:pt x="1436" y="70"/>
                      <a:pt x="1357" y="56"/>
                      <a:pt x="1300" y="56"/>
                    </a:cubicBezTo>
                    <a:cubicBezTo>
                      <a:pt x="1066" y="56"/>
                      <a:pt x="1194" y="296"/>
                      <a:pt x="1109" y="434"/>
                    </a:cubicBezTo>
                    <a:cubicBezTo>
                      <a:pt x="993" y="91"/>
                      <a:pt x="876" y="1"/>
                      <a:pt x="7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2549350" y="5125025"/>
                <a:ext cx="10625" cy="24200"/>
              </a:xfrm>
              <a:custGeom>
                <a:avLst/>
                <a:gdLst/>
                <a:ahLst/>
                <a:cxnLst/>
                <a:rect l="l" t="t" r="r" b="b"/>
                <a:pathLst>
                  <a:path w="425" h="968" extrusionOk="0">
                    <a:moveTo>
                      <a:pt x="349" y="0"/>
                    </a:moveTo>
                    <a:cubicBezTo>
                      <a:pt x="2" y="0"/>
                      <a:pt x="0" y="968"/>
                      <a:pt x="344" y="968"/>
                    </a:cubicBezTo>
                    <a:cubicBezTo>
                      <a:pt x="369" y="968"/>
                      <a:pt x="396" y="962"/>
                      <a:pt x="424" y="952"/>
                    </a:cubicBezTo>
                    <a:lnTo>
                      <a:pt x="424" y="14"/>
                    </a:lnTo>
                    <a:cubicBezTo>
                      <a:pt x="398" y="5"/>
                      <a:pt x="373" y="0"/>
                      <a:pt x="3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2517375" y="5130600"/>
                <a:ext cx="26900" cy="21000"/>
              </a:xfrm>
              <a:custGeom>
                <a:avLst/>
                <a:gdLst/>
                <a:ahLst/>
                <a:cxnLst/>
                <a:rect l="l" t="t" r="r" b="b"/>
                <a:pathLst>
                  <a:path w="1076" h="840" extrusionOk="0">
                    <a:moveTo>
                      <a:pt x="169" y="0"/>
                    </a:moveTo>
                    <a:cubicBezTo>
                      <a:pt x="114" y="0"/>
                      <a:pt x="60" y="51"/>
                      <a:pt x="0" y="187"/>
                    </a:cubicBezTo>
                    <a:cubicBezTo>
                      <a:pt x="168" y="355"/>
                      <a:pt x="828" y="840"/>
                      <a:pt x="1012" y="840"/>
                    </a:cubicBezTo>
                    <a:cubicBezTo>
                      <a:pt x="1060" y="840"/>
                      <a:pt x="1076" y="807"/>
                      <a:pt x="1043" y="729"/>
                    </a:cubicBezTo>
                    <a:cubicBezTo>
                      <a:pt x="924" y="676"/>
                      <a:pt x="872" y="570"/>
                      <a:pt x="924" y="346"/>
                    </a:cubicBezTo>
                    <a:lnTo>
                      <a:pt x="924" y="346"/>
                    </a:lnTo>
                    <a:cubicBezTo>
                      <a:pt x="858" y="391"/>
                      <a:pt x="797" y="409"/>
                      <a:pt x="742" y="409"/>
                    </a:cubicBezTo>
                    <a:cubicBezTo>
                      <a:pt x="480" y="409"/>
                      <a:pt x="324" y="0"/>
                      <a:pt x="1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2587350" y="4938575"/>
                <a:ext cx="42600" cy="23700"/>
              </a:xfrm>
              <a:custGeom>
                <a:avLst/>
                <a:gdLst/>
                <a:ahLst/>
                <a:cxnLst/>
                <a:rect l="l" t="t" r="r" b="b"/>
                <a:pathLst>
                  <a:path w="1704" h="948" extrusionOk="0">
                    <a:moveTo>
                      <a:pt x="0" y="0"/>
                    </a:moveTo>
                    <a:cubicBezTo>
                      <a:pt x="0" y="386"/>
                      <a:pt x="204" y="463"/>
                      <a:pt x="449" y="463"/>
                    </a:cubicBezTo>
                    <a:cubicBezTo>
                      <a:pt x="613" y="463"/>
                      <a:pt x="795" y="428"/>
                      <a:pt x="948" y="428"/>
                    </a:cubicBezTo>
                    <a:cubicBezTo>
                      <a:pt x="1187" y="428"/>
                      <a:pt x="1354" y="512"/>
                      <a:pt x="1267" y="937"/>
                    </a:cubicBezTo>
                    <a:cubicBezTo>
                      <a:pt x="1295" y="944"/>
                      <a:pt x="1321" y="947"/>
                      <a:pt x="1344" y="947"/>
                    </a:cubicBezTo>
                    <a:cubicBezTo>
                      <a:pt x="1684" y="947"/>
                      <a:pt x="1555" y="260"/>
                      <a:pt x="1703" y="0"/>
                    </a:cubicBezTo>
                    <a:lnTo>
                      <a:pt x="1703" y="0"/>
                    </a:lnTo>
                    <a:cubicBezTo>
                      <a:pt x="1426" y="138"/>
                      <a:pt x="1171" y="189"/>
                      <a:pt x="930" y="189"/>
                    </a:cubicBezTo>
                    <a:cubicBezTo>
                      <a:pt x="596" y="189"/>
                      <a:pt x="291" y="92"/>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2554375" y="4938575"/>
                <a:ext cx="27575" cy="11575"/>
              </a:xfrm>
              <a:custGeom>
                <a:avLst/>
                <a:gdLst/>
                <a:ahLst/>
                <a:cxnLst/>
                <a:rect l="l" t="t" r="r" b="b"/>
                <a:pathLst>
                  <a:path w="1103" h="463" extrusionOk="0">
                    <a:moveTo>
                      <a:pt x="1042" y="0"/>
                    </a:moveTo>
                    <a:lnTo>
                      <a:pt x="1042" y="0"/>
                    </a:lnTo>
                    <a:cubicBezTo>
                      <a:pt x="896" y="146"/>
                      <a:pt x="721" y="215"/>
                      <a:pt x="539" y="215"/>
                    </a:cubicBezTo>
                    <a:cubicBezTo>
                      <a:pt x="376" y="215"/>
                      <a:pt x="208" y="159"/>
                      <a:pt x="52" y="53"/>
                    </a:cubicBezTo>
                    <a:lnTo>
                      <a:pt x="52" y="53"/>
                    </a:lnTo>
                    <a:cubicBezTo>
                      <a:pt x="0" y="324"/>
                      <a:pt x="264" y="462"/>
                      <a:pt x="533" y="462"/>
                    </a:cubicBezTo>
                    <a:cubicBezTo>
                      <a:pt x="815" y="462"/>
                      <a:pt x="1103" y="311"/>
                      <a:pt x="10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2613000" y="4896275"/>
                <a:ext cx="16950" cy="16000"/>
              </a:xfrm>
              <a:custGeom>
                <a:avLst/>
                <a:gdLst/>
                <a:ahLst/>
                <a:cxnLst/>
                <a:rect l="l" t="t" r="r" b="b"/>
                <a:pathLst>
                  <a:path w="678" h="640" extrusionOk="0">
                    <a:moveTo>
                      <a:pt x="213" y="0"/>
                    </a:moveTo>
                    <a:cubicBezTo>
                      <a:pt x="175" y="0"/>
                      <a:pt x="128" y="13"/>
                      <a:pt x="70" y="42"/>
                    </a:cubicBezTo>
                    <a:cubicBezTo>
                      <a:pt x="0" y="398"/>
                      <a:pt x="239" y="640"/>
                      <a:pt x="441" y="640"/>
                    </a:cubicBezTo>
                    <a:cubicBezTo>
                      <a:pt x="546" y="640"/>
                      <a:pt x="641" y="574"/>
                      <a:pt x="677" y="425"/>
                    </a:cubicBezTo>
                    <a:lnTo>
                      <a:pt x="677" y="425"/>
                    </a:lnTo>
                    <a:cubicBezTo>
                      <a:pt x="641" y="440"/>
                      <a:pt x="610" y="447"/>
                      <a:pt x="583" y="447"/>
                    </a:cubicBezTo>
                    <a:cubicBezTo>
                      <a:pt x="367" y="447"/>
                      <a:pt x="443" y="0"/>
                      <a:pt x="2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2568200" y="5107475"/>
                <a:ext cx="17850" cy="27825"/>
              </a:xfrm>
              <a:custGeom>
                <a:avLst/>
                <a:gdLst/>
                <a:ahLst/>
                <a:cxnLst/>
                <a:rect l="l" t="t" r="r" b="b"/>
                <a:pathLst>
                  <a:path w="714" h="1113" extrusionOk="0">
                    <a:moveTo>
                      <a:pt x="192" y="1"/>
                    </a:moveTo>
                    <a:cubicBezTo>
                      <a:pt x="182" y="1"/>
                      <a:pt x="171" y="2"/>
                      <a:pt x="159" y="3"/>
                    </a:cubicBezTo>
                    <a:cubicBezTo>
                      <a:pt x="0" y="505"/>
                      <a:pt x="53" y="888"/>
                      <a:pt x="383" y="1112"/>
                    </a:cubicBezTo>
                    <a:cubicBezTo>
                      <a:pt x="383" y="782"/>
                      <a:pt x="713" y="993"/>
                      <a:pt x="713" y="716"/>
                    </a:cubicBezTo>
                    <a:lnTo>
                      <a:pt x="713" y="716"/>
                    </a:lnTo>
                    <a:cubicBezTo>
                      <a:pt x="699" y="719"/>
                      <a:pt x="685" y="720"/>
                      <a:pt x="672" y="720"/>
                    </a:cubicBezTo>
                    <a:cubicBezTo>
                      <a:pt x="356" y="720"/>
                      <a:pt x="516" y="1"/>
                      <a:pt x="19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2510450" y="5305925"/>
                <a:ext cx="118175" cy="69975"/>
              </a:xfrm>
              <a:custGeom>
                <a:avLst/>
                <a:gdLst/>
                <a:ahLst/>
                <a:cxnLst/>
                <a:rect l="l" t="t" r="r" b="b"/>
                <a:pathLst>
                  <a:path w="4727" h="2799" extrusionOk="0">
                    <a:moveTo>
                      <a:pt x="1885" y="0"/>
                    </a:moveTo>
                    <a:cubicBezTo>
                      <a:pt x="1413" y="0"/>
                      <a:pt x="924" y="185"/>
                      <a:pt x="436" y="818"/>
                    </a:cubicBezTo>
                    <a:cubicBezTo>
                      <a:pt x="383" y="488"/>
                      <a:pt x="330" y="264"/>
                      <a:pt x="211" y="39"/>
                    </a:cubicBezTo>
                    <a:cubicBezTo>
                      <a:pt x="211" y="264"/>
                      <a:pt x="106" y="316"/>
                      <a:pt x="0" y="316"/>
                    </a:cubicBezTo>
                    <a:lnTo>
                      <a:pt x="0" y="1029"/>
                    </a:lnTo>
                    <a:cubicBezTo>
                      <a:pt x="191" y="1115"/>
                      <a:pt x="244" y="1158"/>
                      <a:pt x="299" y="1158"/>
                    </a:cubicBezTo>
                    <a:cubicBezTo>
                      <a:pt x="353" y="1158"/>
                      <a:pt x="409" y="1115"/>
                      <a:pt x="607" y="1029"/>
                    </a:cubicBezTo>
                    <a:lnTo>
                      <a:pt x="607" y="1029"/>
                    </a:lnTo>
                    <a:cubicBezTo>
                      <a:pt x="488" y="2297"/>
                      <a:pt x="937" y="2468"/>
                      <a:pt x="1267" y="2798"/>
                    </a:cubicBezTo>
                    <a:cubicBezTo>
                      <a:pt x="1337" y="2538"/>
                      <a:pt x="1426" y="2457"/>
                      <a:pt x="1528" y="2457"/>
                    </a:cubicBezTo>
                    <a:cubicBezTo>
                      <a:pt x="1700" y="2457"/>
                      <a:pt x="1908" y="2689"/>
                      <a:pt x="2116" y="2689"/>
                    </a:cubicBezTo>
                    <a:cubicBezTo>
                      <a:pt x="2255" y="2689"/>
                      <a:pt x="2393" y="2586"/>
                      <a:pt x="2522" y="2244"/>
                    </a:cubicBezTo>
                    <a:lnTo>
                      <a:pt x="2522" y="2244"/>
                    </a:lnTo>
                    <a:cubicBezTo>
                      <a:pt x="2588" y="2574"/>
                      <a:pt x="2363" y="2521"/>
                      <a:pt x="2310" y="2745"/>
                    </a:cubicBezTo>
                    <a:cubicBezTo>
                      <a:pt x="2365" y="2765"/>
                      <a:pt x="2416" y="2773"/>
                      <a:pt x="2463" y="2773"/>
                    </a:cubicBezTo>
                    <a:cubicBezTo>
                      <a:pt x="2936" y="2773"/>
                      <a:pt x="3023" y="1879"/>
                      <a:pt x="3023" y="1531"/>
                    </a:cubicBezTo>
                    <a:cubicBezTo>
                      <a:pt x="3244" y="1782"/>
                      <a:pt x="3558" y="1963"/>
                      <a:pt x="3860" y="1963"/>
                    </a:cubicBezTo>
                    <a:cubicBezTo>
                      <a:pt x="4225" y="1963"/>
                      <a:pt x="4575" y="1699"/>
                      <a:pt x="4726" y="976"/>
                    </a:cubicBezTo>
                    <a:cubicBezTo>
                      <a:pt x="4669" y="887"/>
                      <a:pt x="4602" y="856"/>
                      <a:pt x="4527" y="856"/>
                    </a:cubicBezTo>
                    <a:cubicBezTo>
                      <a:pt x="4344" y="856"/>
                      <a:pt x="4121" y="1043"/>
                      <a:pt x="3915" y="1043"/>
                    </a:cubicBezTo>
                    <a:cubicBezTo>
                      <a:pt x="3792" y="1043"/>
                      <a:pt x="3676" y="977"/>
                      <a:pt x="3578" y="765"/>
                    </a:cubicBezTo>
                    <a:lnTo>
                      <a:pt x="3578" y="765"/>
                    </a:lnTo>
                    <a:cubicBezTo>
                      <a:pt x="3616" y="773"/>
                      <a:pt x="3652" y="777"/>
                      <a:pt x="3686" y="777"/>
                    </a:cubicBezTo>
                    <a:cubicBezTo>
                      <a:pt x="3888" y="777"/>
                      <a:pt x="4013" y="636"/>
                      <a:pt x="4013" y="264"/>
                    </a:cubicBezTo>
                    <a:lnTo>
                      <a:pt x="3248" y="264"/>
                    </a:lnTo>
                    <a:cubicBezTo>
                      <a:pt x="3182" y="765"/>
                      <a:pt x="3406" y="765"/>
                      <a:pt x="3459" y="976"/>
                    </a:cubicBezTo>
                    <a:cubicBezTo>
                      <a:pt x="3440" y="964"/>
                      <a:pt x="3418" y="959"/>
                      <a:pt x="3393" y="959"/>
                    </a:cubicBezTo>
                    <a:cubicBezTo>
                      <a:pt x="3290" y="959"/>
                      <a:pt x="3141" y="1043"/>
                      <a:pt x="3036" y="1043"/>
                    </a:cubicBezTo>
                    <a:cubicBezTo>
                      <a:pt x="2948" y="1043"/>
                      <a:pt x="2891" y="984"/>
                      <a:pt x="2918" y="765"/>
                    </a:cubicBezTo>
                    <a:cubicBezTo>
                      <a:pt x="3023" y="765"/>
                      <a:pt x="3129" y="699"/>
                      <a:pt x="3129" y="264"/>
                    </a:cubicBezTo>
                    <a:cubicBezTo>
                      <a:pt x="2737" y="156"/>
                      <a:pt x="2318" y="0"/>
                      <a:pt x="1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2404500" y="5132125"/>
                <a:ext cx="10900" cy="18175"/>
              </a:xfrm>
              <a:custGeom>
                <a:avLst/>
                <a:gdLst/>
                <a:ahLst/>
                <a:cxnLst/>
                <a:rect l="l" t="t" r="r" b="b"/>
                <a:pathLst>
                  <a:path w="436" h="727" extrusionOk="0">
                    <a:moveTo>
                      <a:pt x="56" y="1"/>
                    </a:moveTo>
                    <a:cubicBezTo>
                      <a:pt x="38" y="1"/>
                      <a:pt x="20" y="3"/>
                      <a:pt x="0" y="7"/>
                    </a:cubicBezTo>
                    <a:lnTo>
                      <a:pt x="0" y="720"/>
                    </a:lnTo>
                    <a:cubicBezTo>
                      <a:pt x="19" y="725"/>
                      <a:pt x="37" y="727"/>
                      <a:pt x="53" y="727"/>
                    </a:cubicBezTo>
                    <a:cubicBezTo>
                      <a:pt x="278" y="727"/>
                      <a:pt x="288" y="327"/>
                      <a:pt x="436" y="179"/>
                    </a:cubicBezTo>
                    <a:lnTo>
                      <a:pt x="436" y="179"/>
                    </a:lnTo>
                    <a:cubicBezTo>
                      <a:pt x="422" y="184"/>
                      <a:pt x="409" y="186"/>
                      <a:pt x="397" y="186"/>
                    </a:cubicBezTo>
                    <a:cubicBezTo>
                      <a:pt x="279" y="186"/>
                      <a:pt x="218" y="1"/>
                      <a:pt x="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6"/>
              <p:cNvSpPr/>
              <p:nvPr/>
            </p:nvSpPr>
            <p:spPr>
              <a:xfrm>
                <a:off x="2352175" y="5054650"/>
                <a:ext cx="159600" cy="68225"/>
              </a:xfrm>
              <a:custGeom>
                <a:avLst/>
                <a:gdLst/>
                <a:ahLst/>
                <a:cxnLst/>
                <a:rect l="l" t="t" r="r" b="b"/>
                <a:pathLst>
                  <a:path w="6384" h="2729" extrusionOk="0">
                    <a:moveTo>
                      <a:pt x="5197" y="1"/>
                    </a:moveTo>
                    <a:cubicBezTo>
                      <a:pt x="5095" y="1"/>
                      <a:pt x="4977" y="40"/>
                      <a:pt x="4839" y="136"/>
                    </a:cubicBezTo>
                    <a:cubicBezTo>
                      <a:pt x="4892" y="136"/>
                      <a:pt x="4958" y="308"/>
                      <a:pt x="4839" y="361"/>
                    </a:cubicBezTo>
                    <a:cubicBezTo>
                      <a:pt x="4775" y="344"/>
                      <a:pt x="4708" y="336"/>
                      <a:pt x="4638" y="336"/>
                    </a:cubicBezTo>
                    <a:cubicBezTo>
                      <a:pt x="3979" y="336"/>
                      <a:pt x="3095" y="1005"/>
                      <a:pt x="2224" y="1005"/>
                    </a:cubicBezTo>
                    <a:cubicBezTo>
                      <a:pt x="1939" y="1005"/>
                      <a:pt x="1655" y="933"/>
                      <a:pt x="1380" y="743"/>
                    </a:cubicBezTo>
                    <a:cubicBezTo>
                      <a:pt x="1299" y="1161"/>
                      <a:pt x="963" y="1172"/>
                      <a:pt x="653" y="1172"/>
                    </a:cubicBezTo>
                    <a:cubicBezTo>
                      <a:pt x="635" y="1172"/>
                      <a:pt x="616" y="1172"/>
                      <a:pt x="598" y="1172"/>
                    </a:cubicBezTo>
                    <a:cubicBezTo>
                      <a:pt x="275" y="1172"/>
                      <a:pt x="1" y="1186"/>
                      <a:pt x="113" y="1681"/>
                    </a:cubicBezTo>
                    <a:cubicBezTo>
                      <a:pt x="207" y="1507"/>
                      <a:pt x="316" y="1444"/>
                      <a:pt x="437" y="1444"/>
                    </a:cubicBezTo>
                    <a:cubicBezTo>
                      <a:pt x="757" y="1444"/>
                      <a:pt x="1152" y="1883"/>
                      <a:pt x="1521" y="1883"/>
                    </a:cubicBezTo>
                    <a:cubicBezTo>
                      <a:pt x="1585" y="1883"/>
                      <a:pt x="1649" y="1870"/>
                      <a:pt x="1710" y="1839"/>
                    </a:cubicBezTo>
                    <a:cubicBezTo>
                      <a:pt x="1763" y="1628"/>
                      <a:pt x="1869" y="1403"/>
                      <a:pt x="1988" y="1298"/>
                    </a:cubicBezTo>
                    <a:cubicBezTo>
                      <a:pt x="2052" y="1517"/>
                      <a:pt x="2109" y="1590"/>
                      <a:pt x="2168" y="1590"/>
                    </a:cubicBezTo>
                    <a:cubicBezTo>
                      <a:pt x="2288" y="1590"/>
                      <a:pt x="2422" y="1286"/>
                      <a:pt x="2668" y="1286"/>
                    </a:cubicBezTo>
                    <a:cubicBezTo>
                      <a:pt x="2695" y="1286"/>
                      <a:pt x="2723" y="1290"/>
                      <a:pt x="2753" y="1298"/>
                    </a:cubicBezTo>
                    <a:cubicBezTo>
                      <a:pt x="2753" y="1575"/>
                      <a:pt x="2753" y="1839"/>
                      <a:pt x="2648" y="2011"/>
                    </a:cubicBezTo>
                    <a:cubicBezTo>
                      <a:pt x="3621" y="1714"/>
                      <a:pt x="4141" y="1282"/>
                      <a:pt x="4862" y="1282"/>
                    </a:cubicBezTo>
                    <a:cubicBezTo>
                      <a:pt x="5070" y="1282"/>
                      <a:pt x="5295" y="1318"/>
                      <a:pt x="5552" y="1403"/>
                    </a:cubicBezTo>
                    <a:cubicBezTo>
                      <a:pt x="5325" y="1403"/>
                      <a:pt x="5244" y="1649"/>
                      <a:pt x="4981" y="1649"/>
                    </a:cubicBezTo>
                    <a:cubicBezTo>
                      <a:pt x="4939" y="1649"/>
                      <a:pt x="4892" y="1642"/>
                      <a:pt x="4839" y="1628"/>
                    </a:cubicBezTo>
                    <a:lnTo>
                      <a:pt x="4839" y="1628"/>
                    </a:lnTo>
                    <a:cubicBezTo>
                      <a:pt x="4873" y="2022"/>
                      <a:pt x="4969" y="2144"/>
                      <a:pt x="5095" y="2144"/>
                    </a:cubicBezTo>
                    <a:cubicBezTo>
                      <a:pt x="5302" y="2144"/>
                      <a:pt x="5590" y="1815"/>
                      <a:pt x="5819" y="1815"/>
                    </a:cubicBezTo>
                    <a:cubicBezTo>
                      <a:pt x="5937" y="1815"/>
                      <a:pt x="6039" y="1903"/>
                      <a:pt x="6107" y="2169"/>
                    </a:cubicBezTo>
                    <a:cubicBezTo>
                      <a:pt x="6001" y="2341"/>
                      <a:pt x="5777" y="2446"/>
                      <a:pt x="5671" y="2724"/>
                    </a:cubicBezTo>
                    <a:cubicBezTo>
                      <a:pt x="5689" y="2727"/>
                      <a:pt x="5706" y="2729"/>
                      <a:pt x="5722" y="2729"/>
                    </a:cubicBezTo>
                    <a:cubicBezTo>
                      <a:pt x="5920" y="2729"/>
                      <a:pt x="5958" y="2481"/>
                      <a:pt x="6126" y="2481"/>
                    </a:cubicBezTo>
                    <a:cubicBezTo>
                      <a:pt x="6152" y="2481"/>
                      <a:pt x="6180" y="2486"/>
                      <a:pt x="6212" y="2499"/>
                    </a:cubicBezTo>
                    <a:cubicBezTo>
                      <a:pt x="6054" y="1733"/>
                      <a:pt x="6384" y="1351"/>
                      <a:pt x="5882" y="1073"/>
                    </a:cubicBezTo>
                    <a:cubicBezTo>
                      <a:pt x="6054" y="1021"/>
                      <a:pt x="6331" y="1126"/>
                      <a:pt x="6331" y="849"/>
                    </a:cubicBezTo>
                    <a:cubicBezTo>
                      <a:pt x="5832" y="849"/>
                      <a:pt x="5671" y="1"/>
                      <a:pt x="519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6"/>
              <p:cNvSpPr/>
              <p:nvPr/>
            </p:nvSpPr>
            <p:spPr>
              <a:xfrm>
                <a:off x="2610775" y="4993350"/>
                <a:ext cx="34350" cy="31700"/>
              </a:xfrm>
              <a:custGeom>
                <a:avLst/>
                <a:gdLst/>
                <a:ahLst/>
                <a:cxnLst/>
                <a:rect l="l" t="t" r="r" b="b"/>
                <a:pathLst>
                  <a:path w="1374" h="1268" extrusionOk="0">
                    <a:moveTo>
                      <a:pt x="0" y="1"/>
                    </a:moveTo>
                    <a:cubicBezTo>
                      <a:pt x="278" y="608"/>
                      <a:pt x="159" y="608"/>
                      <a:pt x="0" y="1268"/>
                    </a:cubicBezTo>
                    <a:cubicBezTo>
                      <a:pt x="103" y="1178"/>
                      <a:pt x="220" y="1151"/>
                      <a:pt x="343" y="1151"/>
                    </a:cubicBezTo>
                    <a:cubicBezTo>
                      <a:pt x="521" y="1151"/>
                      <a:pt x="710" y="1207"/>
                      <a:pt x="881" y="1207"/>
                    </a:cubicBezTo>
                    <a:cubicBezTo>
                      <a:pt x="1094" y="1207"/>
                      <a:pt x="1278" y="1120"/>
                      <a:pt x="1373" y="727"/>
                    </a:cubicBezTo>
                    <a:cubicBezTo>
                      <a:pt x="1330" y="683"/>
                      <a:pt x="1279" y="668"/>
                      <a:pt x="1224" y="668"/>
                    </a:cubicBezTo>
                    <a:cubicBezTo>
                      <a:pt x="1091" y="668"/>
                      <a:pt x="936" y="756"/>
                      <a:pt x="818" y="756"/>
                    </a:cubicBezTo>
                    <a:cubicBezTo>
                      <a:pt x="671" y="756"/>
                      <a:pt x="580" y="619"/>
                      <a:pt x="66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2321975" y="4948650"/>
                <a:ext cx="39975" cy="18650"/>
              </a:xfrm>
              <a:custGeom>
                <a:avLst/>
                <a:gdLst/>
                <a:ahLst/>
                <a:cxnLst/>
                <a:rect l="l" t="t" r="r" b="b"/>
                <a:pathLst>
                  <a:path w="1599" h="746" extrusionOk="0">
                    <a:moveTo>
                      <a:pt x="1318" y="1"/>
                    </a:moveTo>
                    <a:cubicBezTo>
                      <a:pt x="1210" y="1"/>
                      <a:pt x="1073" y="86"/>
                      <a:pt x="767" y="86"/>
                    </a:cubicBezTo>
                    <a:cubicBezTo>
                      <a:pt x="1044" y="746"/>
                      <a:pt x="1" y="310"/>
                      <a:pt x="437" y="640"/>
                    </a:cubicBezTo>
                    <a:cubicBezTo>
                      <a:pt x="561" y="558"/>
                      <a:pt x="679" y="534"/>
                      <a:pt x="789" y="534"/>
                    </a:cubicBezTo>
                    <a:cubicBezTo>
                      <a:pt x="946" y="534"/>
                      <a:pt x="1087" y="582"/>
                      <a:pt x="1216" y="582"/>
                    </a:cubicBezTo>
                    <a:cubicBezTo>
                      <a:pt x="1360" y="582"/>
                      <a:pt x="1488" y="520"/>
                      <a:pt x="1598" y="257"/>
                    </a:cubicBezTo>
                    <a:cubicBezTo>
                      <a:pt x="1474" y="56"/>
                      <a:pt x="1406" y="1"/>
                      <a:pt x="131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2305475" y="5014875"/>
                <a:ext cx="34350" cy="20950"/>
              </a:xfrm>
              <a:custGeom>
                <a:avLst/>
                <a:gdLst/>
                <a:ahLst/>
                <a:cxnLst/>
                <a:rect l="l" t="t" r="r" b="b"/>
                <a:pathLst>
                  <a:path w="1374" h="838" extrusionOk="0">
                    <a:moveTo>
                      <a:pt x="841" y="1"/>
                    </a:moveTo>
                    <a:cubicBezTo>
                      <a:pt x="543" y="1"/>
                      <a:pt x="283" y="344"/>
                      <a:pt x="1" y="737"/>
                    </a:cubicBezTo>
                    <a:cubicBezTo>
                      <a:pt x="91" y="696"/>
                      <a:pt x="182" y="680"/>
                      <a:pt x="272" y="680"/>
                    </a:cubicBezTo>
                    <a:cubicBezTo>
                      <a:pt x="558" y="680"/>
                      <a:pt x="836" y="837"/>
                      <a:pt x="1043" y="837"/>
                    </a:cubicBezTo>
                    <a:cubicBezTo>
                      <a:pt x="1212" y="837"/>
                      <a:pt x="1333" y="733"/>
                      <a:pt x="1374" y="354"/>
                    </a:cubicBezTo>
                    <a:cubicBezTo>
                      <a:pt x="1178" y="103"/>
                      <a:pt x="1004" y="1"/>
                      <a:pt x="84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2447075" y="5039650"/>
                <a:ext cx="26100" cy="14450"/>
              </a:xfrm>
              <a:custGeom>
                <a:avLst/>
                <a:gdLst/>
                <a:ahLst/>
                <a:cxnLst/>
                <a:rect l="l" t="t" r="r" b="b"/>
                <a:pathLst>
                  <a:path w="1044" h="578" extrusionOk="0">
                    <a:moveTo>
                      <a:pt x="820" y="1"/>
                    </a:moveTo>
                    <a:cubicBezTo>
                      <a:pt x="409" y="1"/>
                      <a:pt x="147" y="251"/>
                      <a:pt x="0" y="578"/>
                    </a:cubicBezTo>
                    <a:cubicBezTo>
                      <a:pt x="330" y="406"/>
                      <a:pt x="766" y="353"/>
                      <a:pt x="1043" y="23"/>
                    </a:cubicBezTo>
                    <a:cubicBezTo>
                      <a:pt x="964" y="8"/>
                      <a:pt x="890" y="1"/>
                      <a:pt x="82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2348050" y="5009775"/>
                <a:ext cx="86825" cy="46000"/>
              </a:xfrm>
              <a:custGeom>
                <a:avLst/>
                <a:gdLst/>
                <a:ahLst/>
                <a:cxnLst/>
                <a:rect l="l" t="t" r="r" b="b"/>
                <a:pathLst>
                  <a:path w="3473" h="1840" extrusionOk="0">
                    <a:moveTo>
                      <a:pt x="505" y="173"/>
                    </a:moveTo>
                    <a:cubicBezTo>
                      <a:pt x="505" y="173"/>
                      <a:pt x="504" y="174"/>
                      <a:pt x="502" y="175"/>
                    </a:cubicBezTo>
                    <a:cubicBezTo>
                      <a:pt x="503" y="174"/>
                      <a:pt x="504" y="174"/>
                      <a:pt x="505" y="173"/>
                    </a:cubicBezTo>
                    <a:close/>
                    <a:moveTo>
                      <a:pt x="980" y="1"/>
                    </a:moveTo>
                    <a:cubicBezTo>
                      <a:pt x="809" y="1"/>
                      <a:pt x="650" y="50"/>
                      <a:pt x="505" y="173"/>
                    </a:cubicBezTo>
                    <a:lnTo>
                      <a:pt x="505" y="173"/>
                    </a:lnTo>
                    <a:cubicBezTo>
                      <a:pt x="506" y="173"/>
                      <a:pt x="506" y="172"/>
                      <a:pt x="506" y="172"/>
                    </a:cubicBezTo>
                    <a:cubicBezTo>
                      <a:pt x="524" y="172"/>
                      <a:pt x="103" y="839"/>
                      <a:pt x="1" y="941"/>
                    </a:cubicBezTo>
                    <a:cubicBezTo>
                      <a:pt x="132" y="958"/>
                      <a:pt x="263" y="964"/>
                      <a:pt x="392" y="964"/>
                    </a:cubicBezTo>
                    <a:cubicBezTo>
                      <a:pt x="857" y="964"/>
                      <a:pt x="1300" y="879"/>
                      <a:pt x="1691" y="879"/>
                    </a:cubicBezTo>
                    <a:cubicBezTo>
                      <a:pt x="1962" y="879"/>
                      <a:pt x="2207" y="920"/>
                      <a:pt x="2417" y="1060"/>
                    </a:cubicBezTo>
                    <a:cubicBezTo>
                      <a:pt x="2417" y="1443"/>
                      <a:pt x="2153" y="1324"/>
                      <a:pt x="2205" y="1825"/>
                    </a:cubicBezTo>
                    <a:cubicBezTo>
                      <a:pt x="2246" y="1835"/>
                      <a:pt x="2283" y="1839"/>
                      <a:pt x="2318" y="1839"/>
                    </a:cubicBezTo>
                    <a:cubicBezTo>
                      <a:pt x="2550" y="1839"/>
                      <a:pt x="2676" y="1653"/>
                      <a:pt x="2810" y="1653"/>
                    </a:cubicBezTo>
                    <a:cubicBezTo>
                      <a:pt x="2875" y="1653"/>
                      <a:pt x="2942" y="1697"/>
                      <a:pt x="3024" y="1825"/>
                    </a:cubicBezTo>
                    <a:cubicBezTo>
                      <a:pt x="3077" y="1324"/>
                      <a:pt x="3248" y="1060"/>
                      <a:pt x="3473" y="888"/>
                    </a:cubicBezTo>
                    <a:cubicBezTo>
                      <a:pt x="2507" y="762"/>
                      <a:pt x="1649" y="1"/>
                      <a:pt x="9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2398275" y="4949100"/>
                <a:ext cx="29675" cy="9950"/>
              </a:xfrm>
              <a:custGeom>
                <a:avLst/>
                <a:gdLst/>
                <a:ahLst/>
                <a:cxnLst/>
                <a:rect l="l" t="t" r="r" b="b"/>
                <a:pathLst>
                  <a:path w="1187" h="398" extrusionOk="0">
                    <a:moveTo>
                      <a:pt x="313" y="1"/>
                    </a:moveTo>
                    <a:cubicBezTo>
                      <a:pt x="134" y="1"/>
                      <a:pt x="1" y="75"/>
                      <a:pt x="25" y="398"/>
                    </a:cubicBezTo>
                    <a:cubicBezTo>
                      <a:pt x="249" y="239"/>
                      <a:pt x="1187" y="292"/>
                      <a:pt x="962" y="15"/>
                    </a:cubicBezTo>
                    <a:lnTo>
                      <a:pt x="962" y="15"/>
                    </a:lnTo>
                    <a:cubicBezTo>
                      <a:pt x="916" y="43"/>
                      <a:pt x="858" y="53"/>
                      <a:pt x="793" y="53"/>
                    </a:cubicBezTo>
                    <a:cubicBezTo>
                      <a:pt x="645" y="53"/>
                      <a:pt x="463" y="1"/>
                      <a:pt x="3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2280725" y="4955725"/>
                <a:ext cx="20500" cy="16850"/>
              </a:xfrm>
              <a:custGeom>
                <a:avLst/>
                <a:gdLst/>
                <a:ahLst/>
                <a:cxnLst/>
                <a:rect l="l" t="t" r="r" b="b"/>
                <a:pathLst>
                  <a:path w="820" h="674" extrusionOk="0">
                    <a:moveTo>
                      <a:pt x="298" y="1"/>
                    </a:moveTo>
                    <a:cubicBezTo>
                      <a:pt x="149" y="1"/>
                      <a:pt x="24" y="85"/>
                      <a:pt x="1" y="357"/>
                    </a:cubicBezTo>
                    <a:cubicBezTo>
                      <a:pt x="185" y="482"/>
                      <a:pt x="402" y="673"/>
                      <a:pt x="567" y="673"/>
                    </a:cubicBezTo>
                    <a:cubicBezTo>
                      <a:pt x="698" y="673"/>
                      <a:pt x="796" y="553"/>
                      <a:pt x="819" y="185"/>
                    </a:cubicBezTo>
                    <a:cubicBezTo>
                      <a:pt x="703" y="127"/>
                      <a:pt x="482" y="1"/>
                      <a:pt x="29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2628600" y="5102275"/>
                <a:ext cx="57775" cy="34625"/>
              </a:xfrm>
              <a:custGeom>
                <a:avLst/>
                <a:gdLst/>
                <a:ahLst/>
                <a:cxnLst/>
                <a:rect l="l" t="t" r="r" b="b"/>
                <a:pathLst>
                  <a:path w="2311" h="1385" extrusionOk="0">
                    <a:moveTo>
                      <a:pt x="1875" y="0"/>
                    </a:moveTo>
                    <a:lnTo>
                      <a:pt x="1875" y="0"/>
                    </a:lnTo>
                    <a:cubicBezTo>
                      <a:pt x="1305" y="116"/>
                      <a:pt x="1039" y="296"/>
                      <a:pt x="590" y="296"/>
                    </a:cubicBezTo>
                    <a:cubicBezTo>
                      <a:pt x="426" y="296"/>
                      <a:pt x="237" y="272"/>
                      <a:pt x="0" y="211"/>
                    </a:cubicBezTo>
                    <a:lnTo>
                      <a:pt x="0" y="211"/>
                    </a:lnTo>
                    <a:cubicBezTo>
                      <a:pt x="53" y="660"/>
                      <a:pt x="277" y="766"/>
                      <a:pt x="53" y="1096"/>
                    </a:cubicBezTo>
                    <a:cubicBezTo>
                      <a:pt x="568" y="1306"/>
                      <a:pt x="967" y="1385"/>
                      <a:pt x="1340" y="1385"/>
                    </a:cubicBezTo>
                    <a:cubicBezTo>
                      <a:pt x="1647" y="1385"/>
                      <a:pt x="1936" y="1332"/>
                      <a:pt x="2258" y="1254"/>
                    </a:cubicBezTo>
                    <a:cubicBezTo>
                      <a:pt x="2310" y="766"/>
                      <a:pt x="2086" y="819"/>
                      <a:pt x="2086" y="383"/>
                    </a:cubicBezTo>
                    <a:cubicBezTo>
                      <a:pt x="2037" y="358"/>
                      <a:pt x="1996" y="346"/>
                      <a:pt x="1963" y="346"/>
                    </a:cubicBezTo>
                    <a:cubicBezTo>
                      <a:pt x="1723" y="346"/>
                      <a:pt x="1861" y="935"/>
                      <a:pt x="1610" y="935"/>
                    </a:cubicBezTo>
                    <a:cubicBezTo>
                      <a:pt x="1591" y="935"/>
                      <a:pt x="1569" y="932"/>
                      <a:pt x="1545" y="924"/>
                    </a:cubicBezTo>
                    <a:cubicBezTo>
                      <a:pt x="1492" y="330"/>
                      <a:pt x="1822" y="436"/>
                      <a:pt x="187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2144425" y="5071275"/>
                <a:ext cx="13875" cy="28925"/>
              </a:xfrm>
              <a:custGeom>
                <a:avLst/>
                <a:gdLst/>
                <a:ahLst/>
                <a:cxnLst/>
                <a:rect l="l" t="t" r="r" b="b"/>
                <a:pathLst>
                  <a:path w="555" h="1157" extrusionOk="0">
                    <a:moveTo>
                      <a:pt x="335" y="1"/>
                    </a:moveTo>
                    <a:cubicBezTo>
                      <a:pt x="148" y="1"/>
                      <a:pt x="0" y="76"/>
                      <a:pt x="0" y="356"/>
                    </a:cubicBezTo>
                    <a:cubicBezTo>
                      <a:pt x="233" y="444"/>
                      <a:pt x="38" y="1156"/>
                      <a:pt x="266" y="1156"/>
                    </a:cubicBezTo>
                    <a:cubicBezTo>
                      <a:pt x="310" y="1156"/>
                      <a:pt x="369" y="1130"/>
                      <a:pt x="449" y="1068"/>
                    </a:cubicBezTo>
                    <a:cubicBezTo>
                      <a:pt x="330" y="514"/>
                      <a:pt x="396" y="408"/>
                      <a:pt x="555" y="26"/>
                    </a:cubicBezTo>
                    <a:cubicBezTo>
                      <a:pt x="480" y="11"/>
                      <a:pt x="405" y="1"/>
                      <a:pt x="3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2180275" y="5033850"/>
                <a:ext cx="27550" cy="14650"/>
              </a:xfrm>
              <a:custGeom>
                <a:avLst/>
                <a:gdLst/>
                <a:ahLst/>
                <a:cxnLst/>
                <a:rect l="l" t="t" r="r" b="b"/>
                <a:pathLst>
                  <a:path w="1102" h="586" extrusionOk="0">
                    <a:moveTo>
                      <a:pt x="520" y="0"/>
                    </a:moveTo>
                    <a:cubicBezTo>
                      <a:pt x="247" y="0"/>
                      <a:pt x="1" y="141"/>
                      <a:pt x="58" y="585"/>
                    </a:cubicBezTo>
                    <a:cubicBezTo>
                      <a:pt x="494" y="585"/>
                      <a:pt x="824" y="480"/>
                      <a:pt x="1101" y="202"/>
                    </a:cubicBezTo>
                    <a:cubicBezTo>
                      <a:pt x="999" y="100"/>
                      <a:pt x="750" y="0"/>
                      <a:pt x="5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2151350" y="5058050"/>
                <a:ext cx="36000" cy="59100"/>
              </a:xfrm>
              <a:custGeom>
                <a:avLst/>
                <a:gdLst/>
                <a:ahLst/>
                <a:cxnLst/>
                <a:rect l="l" t="t" r="r" b="b"/>
                <a:pathLst>
                  <a:path w="1440" h="2364" extrusionOk="0">
                    <a:moveTo>
                      <a:pt x="502" y="0"/>
                    </a:moveTo>
                    <a:lnTo>
                      <a:pt x="502" y="0"/>
                    </a:lnTo>
                    <a:cubicBezTo>
                      <a:pt x="714" y="660"/>
                      <a:pt x="1" y="832"/>
                      <a:pt x="278" y="1043"/>
                    </a:cubicBezTo>
                    <a:cubicBezTo>
                      <a:pt x="331" y="937"/>
                      <a:pt x="383" y="885"/>
                      <a:pt x="502" y="885"/>
                    </a:cubicBezTo>
                    <a:cubicBezTo>
                      <a:pt x="331" y="1215"/>
                      <a:pt x="608" y="1439"/>
                      <a:pt x="661" y="1822"/>
                    </a:cubicBezTo>
                    <a:cubicBezTo>
                      <a:pt x="601" y="1772"/>
                      <a:pt x="540" y="1751"/>
                      <a:pt x="482" y="1751"/>
                    </a:cubicBezTo>
                    <a:cubicBezTo>
                      <a:pt x="218" y="1751"/>
                      <a:pt x="17" y="2190"/>
                      <a:pt x="331" y="2363"/>
                    </a:cubicBezTo>
                    <a:cubicBezTo>
                      <a:pt x="365" y="2151"/>
                      <a:pt x="513" y="2010"/>
                      <a:pt x="661" y="2010"/>
                    </a:cubicBezTo>
                    <a:cubicBezTo>
                      <a:pt x="743" y="2010"/>
                      <a:pt x="824" y="2053"/>
                      <a:pt x="885" y="2152"/>
                    </a:cubicBezTo>
                    <a:cubicBezTo>
                      <a:pt x="1044" y="1703"/>
                      <a:pt x="608" y="1267"/>
                      <a:pt x="885" y="1267"/>
                    </a:cubicBezTo>
                    <a:cubicBezTo>
                      <a:pt x="966" y="1315"/>
                      <a:pt x="1020" y="1338"/>
                      <a:pt x="1058" y="1338"/>
                    </a:cubicBezTo>
                    <a:cubicBezTo>
                      <a:pt x="1201" y="1338"/>
                      <a:pt x="1127" y="1022"/>
                      <a:pt x="1440" y="502"/>
                    </a:cubicBezTo>
                    <a:cubicBezTo>
                      <a:pt x="1110" y="330"/>
                      <a:pt x="832" y="555"/>
                      <a:pt x="5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2181725" y="5088400"/>
                <a:ext cx="29350" cy="30175"/>
              </a:xfrm>
              <a:custGeom>
                <a:avLst/>
                <a:gdLst/>
                <a:ahLst/>
                <a:cxnLst/>
                <a:rect l="l" t="t" r="r" b="b"/>
                <a:pathLst>
                  <a:path w="1174" h="1207" extrusionOk="0">
                    <a:moveTo>
                      <a:pt x="937" y="1"/>
                    </a:moveTo>
                    <a:lnTo>
                      <a:pt x="937" y="1"/>
                    </a:lnTo>
                    <a:cubicBezTo>
                      <a:pt x="660" y="766"/>
                      <a:pt x="330" y="225"/>
                      <a:pt x="0" y="938"/>
                    </a:cubicBezTo>
                    <a:cubicBezTo>
                      <a:pt x="50" y="1130"/>
                      <a:pt x="190" y="1206"/>
                      <a:pt x="350" y="1206"/>
                    </a:cubicBezTo>
                    <a:cubicBezTo>
                      <a:pt x="694" y="1206"/>
                      <a:pt x="1127" y="853"/>
                      <a:pt x="937" y="555"/>
                    </a:cubicBezTo>
                    <a:lnTo>
                      <a:pt x="937" y="555"/>
                    </a:lnTo>
                    <a:cubicBezTo>
                      <a:pt x="922" y="578"/>
                      <a:pt x="909" y="598"/>
                      <a:pt x="898" y="615"/>
                    </a:cubicBezTo>
                    <a:lnTo>
                      <a:pt x="898" y="615"/>
                    </a:lnTo>
                    <a:cubicBezTo>
                      <a:pt x="993" y="446"/>
                      <a:pt x="1173" y="66"/>
                      <a:pt x="93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2517375" y="5023725"/>
                <a:ext cx="1350" cy="2650"/>
              </a:xfrm>
              <a:custGeom>
                <a:avLst/>
                <a:gdLst/>
                <a:ahLst/>
                <a:cxnLst/>
                <a:rect l="l" t="t" r="r" b="b"/>
                <a:pathLst>
                  <a:path w="54" h="106" extrusionOk="0">
                    <a:moveTo>
                      <a:pt x="53" y="0"/>
                    </a:moveTo>
                    <a:cubicBezTo>
                      <a:pt x="53" y="53"/>
                      <a:pt x="53" y="53"/>
                      <a:pt x="0" y="106"/>
                    </a:cubicBezTo>
                    <a:lnTo>
                      <a:pt x="53" y="106"/>
                    </a:ln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2511750" y="5026350"/>
                <a:ext cx="5650" cy="4325"/>
              </a:xfrm>
              <a:custGeom>
                <a:avLst/>
                <a:gdLst/>
                <a:ahLst/>
                <a:cxnLst/>
                <a:rect l="l" t="t" r="r" b="b"/>
                <a:pathLst>
                  <a:path w="226" h="173" extrusionOk="0">
                    <a:moveTo>
                      <a:pt x="225" y="1"/>
                    </a:moveTo>
                    <a:cubicBezTo>
                      <a:pt x="106" y="1"/>
                      <a:pt x="1" y="120"/>
                      <a:pt x="159" y="172"/>
                    </a:cubicBezTo>
                    <a:cubicBezTo>
                      <a:pt x="159" y="120"/>
                      <a:pt x="225" y="67"/>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460925" y="5008025"/>
                <a:ext cx="17850" cy="18350"/>
              </a:xfrm>
              <a:custGeom>
                <a:avLst/>
                <a:gdLst/>
                <a:ahLst/>
                <a:cxnLst/>
                <a:rect l="l" t="t" r="r" b="b"/>
                <a:pathLst>
                  <a:path w="714" h="734" extrusionOk="0">
                    <a:moveTo>
                      <a:pt x="185" y="1"/>
                    </a:moveTo>
                    <a:cubicBezTo>
                      <a:pt x="78" y="1"/>
                      <a:pt x="1" y="41"/>
                      <a:pt x="1" y="192"/>
                    </a:cubicBezTo>
                    <a:cubicBezTo>
                      <a:pt x="489" y="245"/>
                      <a:pt x="1" y="351"/>
                      <a:pt x="1" y="575"/>
                    </a:cubicBezTo>
                    <a:cubicBezTo>
                      <a:pt x="159" y="575"/>
                      <a:pt x="278" y="681"/>
                      <a:pt x="331" y="734"/>
                    </a:cubicBezTo>
                    <a:cubicBezTo>
                      <a:pt x="384" y="404"/>
                      <a:pt x="661" y="404"/>
                      <a:pt x="714" y="21"/>
                    </a:cubicBezTo>
                    <a:lnTo>
                      <a:pt x="714" y="21"/>
                    </a:lnTo>
                    <a:cubicBezTo>
                      <a:pt x="676" y="41"/>
                      <a:pt x="630" y="48"/>
                      <a:pt x="580" y="48"/>
                    </a:cubicBezTo>
                    <a:cubicBezTo>
                      <a:pt x="454" y="48"/>
                      <a:pt x="301" y="1"/>
                      <a:pt x="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2522650" y="4962550"/>
                <a:ext cx="12575" cy="26875"/>
              </a:xfrm>
              <a:custGeom>
                <a:avLst/>
                <a:gdLst/>
                <a:ahLst/>
                <a:cxnLst/>
                <a:rect l="l" t="t" r="r" b="b"/>
                <a:pathLst>
                  <a:path w="503" h="1075" extrusionOk="0">
                    <a:moveTo>
                      <a:pt x="157" y="1"/>
                    </a:moveTo>
                    <a:cubicBezTo>
                      <a:pt x="128" y="1"/>
                      <a:pt x="94" y="10"/>
                      <a:pt x="53" y="31"/>
                    </a:cubicBezTo>
                    <a:cubicBezTo>
                      <a:pt x="53" y="467"/>
                      <a:pt x="0" y="1074"/>
                      <a:pt x="278" y="1074"/>
                    </a:cubicBezTo>
                    <a:cubicBezTo>
                      <a:pt x="331" y="850"/>
                      <a:pt x="449" y="797"/>
                      <a:pt x="502" y="520"/>
                    </a:cubicBezTo>
                    <a:cubicBezTo>
                      <a:pt x="305" y="473"/>
                      <a:pt x="362" y="1"/>
                      <a:pt x="15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6"/>
              <p:cNvSpPr/>
              <p:nvPr/>
            </p:nvSpPr>
            <p:spPr>
              <a:xfrm>
                <a:off x="2495250" y="4962000"/>
                <a:ext cx="112900" cy="72625"/>
              </a:xfrm>
              <a:custGeom>
                <a:avLst/>
                <a:gdLst/>
                <a:ahLst/>
                <a:cxnLst/>
                <a:rect l="l" t="t" r="r" b="b"/>
                <a:pathLst>
                  <a:path w="4516" h="2905" extrusionOk="0">
                    <a:moveTo>
                      <a:pt x="3196" y="0"/>
                    </a:moveTo>
                    <a:cubicBezTo>
                      <a:pt x="3279" y="566"/>
                      <a:pt x="2848" y="816"/>
                      <a:pt x="2416" y="816"/>
                    </a:cubicBezTo>
                    <a:cubicBezTo>
                      <a:pt x="2303" y="816"/>
                      <a:pt x="2190" y="799"/>
                      <a:pt x="2087" y="766"/>
                    </a:cubicBezTo>
                    <a:cubicBezTo>
                      <a:pt x="1981" y="1255"/>
                      <a:pt x="1875" y="1862"/>
                      <a:pt x="1374" y="1862"/>
                    </a:cubicBezTo>
                    <a:cubicBezTo>
                      <a:pt x="1272" y="1627"/>
                      <a:pt x="1145" y="1552"/>
                      <a:pt x="1004" y="1552"/>
                    </a:cubicBezTo>
                    <a:cubicBezTo>
                      <a:pt x="760" y="1552"/>
                      <a:pt x="477" y="1777"/>
                      <a:pt x="222" y="1777"/>
                    </a:cubicBezTo>
                    <a:cubicBezTo>
                      <a:pt x="145" y="1777"/>
                      <a:pt x="71" y="1756"/>
                      <a:pt x="1" y="1703"/>
                    </a:cubicBezTo>
                    <a:lnTo>
                      <a:pt x="1" y="1703"/>
                    </a:lnTo>
                    <a:cubicBezTo>
                      <a:pt x="1" y="2086"/>
                      <a:pt x="235" y="2086"/>
                      <a:pt x="469" y="2086"/>
                    </a:cubicBezTo>
                    <a:cubicBezTo>
                      <a:pt x="704" y="2086"/>
                      <a:pt x="938" y="2086"/>
                      <a:pt x="938" y="2469"/>
                    </a:cubicBezTo>
                    <a:cubicBezTo>
                      <a:pt x="1137" y="2136"/>
                      <a:pt x="1531" y="1964"/>
                      <a:pt x="1923" y="1964"/>
                    </a:cubicBezTo>
                    <a:cubicBezTo>
                      <a:pt x="2183" y="1964"/>
                      <a:pt x="2441" y="2039"/>
                      <a:pt x="2641" y="2192"/>
                    </a:cubicBezTo>
                    <a:cubicBezTo>
                      <a:pt x="2469" y="2192"/>
                      <a:pt x="2364" y="2364"/>
                      <a:pt x="2311" y="2575"/>
                    </a:cubicBezTo>
                    <a:cubicBezTo>
                      <a:pt x="2360" y="2581"/>
                      <a:pt x="2412" y="2584"/>
                      <a:pt x="2465" y="2584"/>
                    </a:cubicBezTo>
                    <a:cubicBezTo>
                      <a:pt x="2680" y="2584"/>
                      <a:pt x="2926" y="2542"/>
                      <a:pt x="3141" y="2542"/>
                    </a:cubicBezTo>
                    <a:cubicBezTo>
                      <a:pt x="3410" y="2542"/>
                      <a:pt x="3631" y="2608"/>
                      <a:pt x="3684" y="2904"/>
                    </a:cubicBezTo>
                    <a:lnTo>
                      <a:pt x="3684" y="2904"/>
                    </a:lnTo>
                    <a:cubicBezTo>
                      <a:pt x="3460" y="1651"/>
                      <a:pt x="4186" y="1862"/>
                      <a:pt x="4516" y="1426"/>
                    </a:cubicBezTo>
                    <a:lnTo>
                      <a:pt x="4516" y="1426"/>
                    </a:lnTo>
                    <a:cubicBezTo>
                      <a:pt x="4439" y="1447"/>
                      <a:pt x="4358" y="1457"/>
                      <a:pt x="4281" y="1457"/>
                    </a:cubicBezTo>
                    <a:cubicBezTo>
                      <a:pt x="3959" y="1457"/>
                      <a:pt x="3685" y="1276"/>
                      <a:pt x="3908" y="872"/>
                    </a:cubicBezTo>
                    <a:cubicBezTo>
                      <a:pt x="3887" y="860"/>
                      <a:pt x="3867" y="854"/>
                      <a:pt x="3848" y="854"/>
                    </a:cubicBezTo>
                    <a:cubicBezTo>
                      <a:pt x="3675" y="854"/>
                      <a:pt x="3574" y="1295"/>
                      <a:pt x="3469" y="1295"/>
                    </a:cubicBezTo>
                    <a:cubicBezTo>
                      <a:pt x="3432" y="1295"/>
                      <a:pt x="3395" y="1241"/>
                      <a:pt x="3354" y="1096"/>
                    </a:cubicBezTo>
                    <a:cubicBezTo>
                      <a:pt x="3407" y="542"/>
                      <a:pt x="3856" y="660"/>
                      <a:pt x="3908" y="159"/>
                    </a:cubicBezTo>
                    <a:cubicBezTo>
                      <a:pt x="3790" y="0"/>
                      <a:pt x="3526" y="0"/>
                      <a:pt x="3196" y="0"/>
                    </a:cubicBezTo>
                    <a:close/>
                    <a:moveTo>
                      <a:pt x="3684" y="2904"/>
                    </a:moveTo>
                    <a:cubicBezTo>
                      <a:pt x="3684" y="2904"/>
                      <a:pt x="3684" y="2904"/>
                      <a:pt x="3684" y="2905"/>
                    </a:cubicBezTo>
                    <a:cubicBezTo>
                      <a:pt x="3684" y="2904"/>
                      <a:pt x="3684" y="2904"/>
                      <a:pt x="3684" y="2904"/>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609725" y="4349775"/>
                <a:ext cx="1427450" cy="1020500"/>
              </a:xfrm>
              <a:custGeom>
                <a:avLst/>
                <a:gdLst/>
                <a:ahLst/>
                <a:cxnLst/>
                <a:rect l="l" t="t" r="r" b="b"/>
                <a:pathLst>
                  <a:path w="57098" h="40820" extrusionOk="0">
                    <a:moveTo>
                      <a:pt x="19765" y="1757"/>
                    </a:moveTo>
                    <a:cubicBezTo>
                      <a:pt x="19919" y="1757"/>
                      <a:pt x="20050" y="1807"/>
                      <a:pt x="20133" y="1981"/>
                    </a:cubicBezTo>
                    <a:cubicBezTo>
                      <a:pt x="20133" y="2478"/>
                      <a:pt x="19929" y="2529"/>
                      <a:pt x="19694" y="2529"/>
                    </a:cubicBezTo>
                    <a:cubicBezTo>
                      <a:pt x="19633" y="2529"/>
                      <a:pt x="19570" y="2526"/>
                      <a:pt x="19507" y="2526"/>
                    </a:cubicBezTo>
                    <a:cubicBezTo>
                      <a:pt x="19460" y="2526"/>
                      <a:pt x="19413" y="2528"/>
                      <a:pt x="19368" y="2535"/>
                    </a:cubicBezTo>
                    <a:lnTo>
                      <a:pt x="19315" y="1822"/>
                    </a:lnTo>
                    <a:cubicBezTo>
                      <a:pt x="19471" y="1797"/>
                      <a:pt x="19627" y="1757"/>
                      <a:pt x="19765" y="1757"/>
                    </a:cubicBezTo>
                    <a:close/>
                    <a:moveTo>
                      <a:pt x="4556" y="1898"/>
                    </a:moveTo>
                    <a:cubicBezTo>
                      <a:pt x="4758" y="1898"/>
                      <a:pt x="4899" y="2102"/>
                      <a:pt x="4899" y="2641"/>
                    </a:cubicBezTo>
                    <a:cubicBezTo>
                      <a:pt x="4876" y="2632"/>
                      <a:pt x="4856" y="2628"/>
                      <a:pt x="4837" y="2628"/>
                    </a:cubicBezTo>
                    <a:cubicBezTo>
                      <a:pt x="4665" y="2628"/>
                      <a:pt x="4657" y="2968"/>
                      <a:pt x="4487" y="2968"/>
                    </a:cubicBezTo>
                    <a:cubicBezTo>
                      <a:pt x="4452" y="2968"/>
                      <a:pt x="4409" y="2953"/>
                      <a:pt x="4357" y="2918"/>
                    </a:cubicBezTo>
                    <a:cubicBezTo>
                      <a:pt x="4410" y="2707"/>
                      <a:pt x="4410" y="2377"/>
                      <a:pt x="4410" y="1928"/>
                    </a:cubicBezTo>
                    <a:cubicBezTo>
                      <a:pt x="4461" y="1908"/>
                      <a:pt x="4510" y="1898"/>
                      <a:pt x="4556" y="1898"/>
                    </a:cubicBezTo>
                    <a:close/>
                    <a:moveTo>
                      <a:pt x="10179" y="4410"/>
                    </a:moveTo>
                    <a:cubicBezTo>
                      <a:pt x="10179" y="4621"/>
                      <a:pt x="10074" y="4687"/>
                      <a:pt x="10126" y="4898"/>
                    </a:cubicBezTo>
                    <a:cubicBezTo>
                      <a:pt x="10354" y="4862"/>
                      <a:pt x="10608" y="4561"/>
                      <a:pt x="10851" y="4561"/>
                    </a:cubicBezTo>
                    <a:cubicBezTo>
                      <a:pt x="10960" y="4561"/>
                      <a:pt x="11067" y="4621"/>
                      <a:pt x="11169" y="4793"/>
                    </a:cubicBezTo>
                    <a:cubicBezTo>
                      <a:pt x="10969" y="5096"/>
                      <a:pt x="10743" y="5238"/>
                      <a:pt x="10515" y="5238"/>
                    </a:cubicBezTo>
                    <a:cubicBezTo>
                      <a:pt x="10248" y="5238"/>
                      <a:pt x="9979" y="5043"/>
                      <a:pt x="9744" y="4687"/>
                    </a:cubicBezTo>
                    <a:cubicBezTo>
                      <a:pt x="9796" y="4357"/>
                      <a:pt x="10021" y="4462"/>
                      <a:pt x="10179" y="4410"/>
                    </a:cubicBezTo>
                    <a:close/>
                    <a:moveTo>
                      <a:pt x="49299" y="4838"/>
                    </a:moveTo>
                    <a:cubicBezTo>
                      <a:pt x="49490" y="4838"/>
                      <a:pt x="49666" y="5611"/>
                      <a:pt x="50007" y="5611"/>
                    </a:cubicBezTo>
                    <a:cubicBezTo>
                      <a:pt x="50089" y="5611"/>
                      <a:pt x="50181" y="5565"/>
                      <a:pt x="50286" y="5453"/>
                    </a:cubicBezTo>
                    <a:lnTo>
                      <a:pt x="50286" y="5453"/>
                    </a:lnTo>
                    <a:cubicBezTo>
                      <a:pt x="50339" y="5948"/>
                      <a:pt x="50187" y="6043"/>
                      <a:pt x="49987" y="6043"/>
                    </a:cubicBezTo>
                    <a:cubicBezTo>
                      <a:pt x="49861" y="6043"/>
                      <a:pt x="49716" y="6005"/>
                      <a:pt x="49592" y="6005"/>
                    </a:cubicBezTo>
                    <a:cubicBezTo>
                      <a:pt x="49519" y="6005"/>
                      <a:pt x="49453" y="6018"/>
                      <a:pt x="49401" y="6060"/>
                    </a:cubicBezTo>
                    <a:cubicBezTo>
                      <a:pt x="49348" y="5558"/>
                      <a:pt x="49296" y="5228"/>
                      <a:pt x="49124" y="5070"/>
                    </a:cubicBezTo>
                    <a:cubicBezTo>
                      <a:pt x="49186" y="4903"/>
                      <a:pt x="49243" y="4838"/>
                      <a:pt x="49299" y="4838"/>
                    </a:cubicBezTo>
                    <a:close/>
                    <a:moveTo>
                      <a:pt x="48466" y="5635"/>
                    </a:moveTo>
                    <a:cubicBezTo>
                      <a:pt x="48698" y="5635"/>
                      <a:pt x="48940" y="5696"/>
                      <a:pt x="49124" y="5835"/>
                    </a:cubicBezTo>
                    <a:cubicBezTo>
                      <a:pt x="49045" y="6139"/>
                      <a:pt x="48811" y="6265"/>
                      <a:pt x="48542" y="6265"/>
                    </a:cubicBezTo>
                    <a:cubicBezTo>
                      <a:pt x="48273" y="6265"/>
                      <a:pt x="47969" y="6139"/>
                      <a:pt x="47751" y="5941"/>
                    </a:cubicBezTo>
                    <a:cubicBezTo>
                      <a:pt x="47850" y="5750"/>
                      <a:pt x="48148" y="5635"/>
                      <a:pt x="48466" y="5635"/>
                    </a:cubicBezTo>
                    <a:close/>
                    <a:moveTo>
                      <a:pt x="3632" y="5716"/>
                    </a:moveTo>
                    <a:cubicBezTo>
                      <a:pt x="3865" y="5716"/>
                      <a:pt x="4082" y="5849"/>
                      <a:pt x="4186" y="6218"/>
                    </a:cubicBezTo>
                    <a:cubicBezTo>
                      <a:pt x="4064" y="6097"/>
                      <a:pt x="3956" y="6053"/>
                      <a:pt x="3853" y="6053"/>
                    </a:cubicBezTo>
                    <a:cubicBezTo>
                      <a:pt x="3580" y="6053"/>
                      <a:pt x="3339" y="6359"/>
                      <a:pt x="2980" y="6359"/>
                    </a:cubicBezTo>
                    <a:cubicBezTo>
                      <a:pt x="2927" y="6359"/>
                      <a:pt x="2871" y="6352"/>
                      <a:pt x="2813" y="6337"/>
                    </a:cubicBezTo>
                    <a:cubicBezTo>
                      <a:pt x="2813" y="6089"/>
                      <a:pt x="3243" y="5716"/>
                      <a:pt x="3632" y="5716"/>
                    </a:cubicBezTo>
                    <a:close/>
                    <a:moveTo>
                      <a:pt x="49296" y="3802"/>
                    </a:moveTo>
                    <a:lnTo>
                      <a:pt x="49296" y="3802"/>
                    </a:lnTo>
                    <a:cubicBezTo>
                      <a:pt x="49169" y="4741"/>
                      <a:pt x="48803" y="4955"/>
                      <a:pt x="48380" y="4955"/>
                    </a:cubicBezTo>
                    <a:cubicBezTo>
                      <a:pt x="48232" y="4955"/>
                      <a:pt x="48077" y="4929"/>
                      <a:pt x="47923" y="4898"/>
                    </a:cubicBezTo>
                    <a:cubicBezTo>
                      <a:pt x="47593" y="5347"/>
                      <a:pt x="47593" y="5835"/>
                      <a:pt x="47593" y="6443"/>
                    </a:cubicBezTo>
                    <a:cubicBezTo>
                      <a:pt x="47486" y="6503"/>
                      <a:pt x="47393" y="6531"/>
                      <a:pt x="47311" y="6531"/>
                    </a:cubicBezTo>
                    <a:cubicBezTo>
                      <a:pt x="47090" y="6531"/>
                      <a:pt x="46953" y="6325"/>
                      <a:pt x="46867" y="6007"/>
                    </a:cubicBezTo>
                    <a:cubicBezTo>
                      <a:pt x="47082" y="5741"/>
                      <a:pt x="47248" y="5172"/>
                      <a:pt x="47692" y="5172"/>
                    </a:cubicBezTo>
                    <a:cubicBezTo>
                      <a:pt x="47711" y="5172"/>
                      <a:pt x="47731" y="5173"/>
                      <a:pt x="47751" y="5175"/>
                    </a:cubicBezTo>
                    <a:cubicBezTo>
                      <a:pt x="47711" y="4844"/>
                      <a:pt x="47572" y="4696"/>
                      <a:pt x="47415" y="4696"/>
                    </a:cubicBezTo>
                    <a:cubicBezTo>
                      <a:pt x="47365" y="4696"/>
                      <a:pt x="47313" y="4711"/>
                      <a:pt x="47263" y="4740"/>
                    </a:cubicBezTo>
                    <a:cubicBezTo>
                      <a:pt x="47857" y="4291"/>
                      <a:pt x="48688" y="4740"/>
                      <a:pt x="49296" y="3802"/>
                    </a:cubicBezTo>
                    <a:close/>
                    <a:moveTo>
                      <a:pt x="1928" y="5677"/>
                    </a:moveTo>
                    <a:cubicBezTo>
                      <a:pt x="2118" y="5722"/>
                      <a:pt x="2185" y="6162"/>
                      <a:pt x="2400" y="6162"/>
                    </a:cubicBezTo>
                    <a:cubicBezTo>
                      <a:pt x="2440" y="6162"/>
                      <a:pt x="2484" y="6147"/>
                      <a:pt x="2535" y="6113"/>
                    </a:cubicBezTo>
                    <a:lnTo>
                      <a:pt x="2535" y="6113"/>
                    </a:lnTo>
                    <a:cubicBezTo>
                      <a:pt x="2430" y="6548"/>
                      <a:pt x="2100" y="6443"/>
                      <a:pt x="1875" y="6667"/>
                    </a:cubicBezTo>
                    <a:cubicBezTo>
                      <a:pt x="1823" y="6166"/>
                      <a:pt x="1928" y="6007"/>
                      <a:pt x="1928" y="5677"/>
                    </a:cubicBezTo>
                    <a:close/>
                    <a:moveTo>
                      <a:pt x="46273" y="6060"/>
                    </a:moveTo>
                    <a:cubicBezTo>
                      <a:pt x="46324" y="6541"/>
                      <a:pt x="46116" y="6682"/>
                      <a:pt x="45870" y="6682"/>
                    </a:cubicBezTo>
                    <a:cubicBezTo>
                      <a:pt x="45609" y="6682"/>
                      <a:pt x="45305" y="6524"/>
                      <a:pt x="45216" y="6443"/>
                    </a:cubicBezTo>
                    <a:cubicBezTo>
                      <a:pt x="45278" y="6276"/>
                      <a:pt x="45364" y="6226"/>
                      <a:pt x="45463" y="6226"/>
                    </a:cubicBezTo>
                    <a:cubicBezTo>
                      <a:pt x="45614" y="6226"/>
                      <a:pt x="45793" y="6342"/>
                      <a:pt x="45956" y="6342"/>
                    </a:cubicBezTo>
                    <a:cubicBezTo>
                      <a:pt x="46076" y="6342"/>
                      <a:pt x="46187" y="6279"/>
                      <a:pt x="46273" y="6060"/>
                    </a:cubicBezTo>
                    <a:close/>
                    <a:moveTo>
                      <a:pt x="12539" y="5684"/>
                    </a:moveTo>
                    <a:cubicBezTo>
                      <a:pt x="12612" y="5684"/>
                      <a:pt x="12703" y="5744"/>
                      <a:pt x="12820" y="5888"/>
                    </a:cubicBezTo>
                    <a:cubicBezTo>
                      <a:pt x="12661" y="6218"/>
                      <a:pt x="12608" y="6667"/>
                      <a:pt x="12278" y="6720"/>
                    </a:cubicBezTo>
                    <a:cubicBezTo>
                      <a:pt x="12278" y="6298"/>
                      <a:pt x="12309" y="5684"/>
                      <a:pt x="12539" y="5684"/>
                    </a:cubicBezTo>
                    <a:close/>
                    <a:moveTo>
                      <a:pt x="11447" y="5558"/>
                    </a:moveTo>
                    <a:cubicBezTo>
                      <a:pt x="11552" y="5611"/>
                      <a:pt x="11552" y="6166"/>
                      <a:pt x="11618" y="6496"/>
                    </a:cubicBezTo>
                    <a:cubicBezTo>
                      <a:pt x="11461" y="6389"/>
                      <a:pt x="11391" y="6372"/>
                      <a:pt x="11312" y="6372"/>
                    </a:cubicBezTo>
                    <a:cubicBezTo>
                      <a:pt x="11275" y="6372"/>
                      <a:pt x="11235" y="6376"/>
                      <a:pt x="11184" y="6376"/>
                    </a:cubicBezTo>
                    <a:cubicBezTo>
                      <a:pt x="11116" y="6376"/>
                      <a:pt x="11026" y="6369"/>
                      <a:pt x="10892" y="6337"/>
                    </a:cubicBezTo>
                    <a:lnTo>
                      <a:pt x="10892" y="6337"/>
                    </a:lnTo>
                    <a:cubicBezTo>
                      <a:pt x="10892" y="6548"/>
                      <a:pt x="10958" y="6548"/>
                      <a:pt x="11011" y="6548"/>
                    </a:cubicBezTo>
                    <a:cubicBezTo>
                      <a:pt x="10996" y="6777"/>
                      <a:pt x="10965" y="6868"/>
                      <a:pt x="10928" y="6868"/>
                    </a:cubicBezTo>
                    <a:cubicBezTo>
                      <a:pt x="10831" y="6868"/>
                      <a:pt x="10695" y="6237"/>
                      <a:pt x="10734" y="5835"/>
                    </a:cubicBezTo>
                    <a:cubicBezTo>
                      <a:pt x="11064" y="5611"/>
                      <a:pt x="11341" y="5783"/>
                      <a:pt x="11447" y="5558"/>
                    </a:cubicBezTo>
                    <a:close/>
                    <a:moveTo>
                      <a:pt x="9638" y="4951"/>
                    </a:moveTo>
                    <a:cubicBezTo>
                      <a:pt x="9638" y="5347"/>
                      <a:pt x="9519" y="5611"/>
                      <a:pt x="9466" y="5941"/>
                    </a:cubicBezTo>
                    <a:cubicBezTo>
                      <a:pt x="9528" y="5792"/>
                      <a:pt x="9594" y="5742"/>
                      <a:pt x="9666" y="5742"/>
                    </a:cubicBezTo>
                    <a:cubicBezTo>
                      <a:pt x="9813" y="5742"/>
                      <a:pt x="9986" y="5951"/>
                      <a:pt x="10203" y="5951"/>
                    </a:cubicBezTo>
                    <a:cubicBezTo>
                      <a:pt x="10266" y="5951"/>
                      <a:pt x="10333" y="5933"/>
                      <a:pt x="10404" y="5888"/>
                    </a:cubicBezTo>
                    <a:cubicBezTo>
                      <a:pt x="10404" y="6247"/>
                      <a:pt x="10458" y="6546"/>
                      <a:pt x="10508" y="6546"/>
                    </a:cubicBezTo>
                    <a:cubicBezTo>
                      <a:pt x="10528" y="6546"/>
                      <a:pt x="10547" y="6499"/>
                      <a:pt x="10562" y="6390"/>
                    </a:cubicBezTo>
                    <a:cubicBezTo>
                      <a:pt x="10681" y="6390"/>
                      <a:pt x="10628" y="6601"/>
                      <a:pt x="10562" y="6601"/>
                    </a:cubicBezTo>
                    <a:lnTo>
                      <a:pt x="10562" y="7103"/>
                    </a:lnTo>
                    <a:cubicBezTo>
                      <a:pt x="10086" y="6812"/>
                      <a:pt x="9733" y="6615"/>
                      <a:pt x="9303" y="6615"/>
                    </a:cubicBezTo>
                    <a:cubicBezTo>
                      <a:pt x="9090" y="6615"/>
                      <a:pt x="8858" y="6663"/>
                      <a:pt x="8582" y="6773"/>
                    </a:cubicBezTo>
                    <a:cubicBezTo>
                      <a:pt x="8753" y="6271"/>
                      <a:pt x="8476" y="6337"/>
                      <a:pt x="8648" y="5783"/>
                    </a:cubicBezTo>
                    <a:cubicBezTo>
                      <a:pt x="8545" y="5750"/>
                      <a:pt x="8432" y="5737"/>
                      <a:pt x="8311" y="5737"/>
                    </a:cubicBezTo>
                    <a:cubicBezTo>
                      <a:pt x="7639" y="5737"/>
                      <a:pt x="6703" y="6156"/>
                      <a:pt x="5680" y="6156"/>
                    </a:cubicBezTo>
                    <a:cubicBezTo>
                      <a:pt x="5301" y="6156"/>
                      <a:pt x="4910" y="6099"/>
                      <a:pt x="4516" y="5941"/>
                    </a:cubicBezTo>
                    <a:cubicBezTo>
                      <a:pt x="6007" y="5281"/>
                      <a:pt x="8146" y="5400"/>
                      <a:pt x="9189" y="5017"/>
                    </a:cubicBezTo>
                    <a:lnTo>
                      <a:pt x="9189" y="5017"/>
                    </a:lnTo>
                    <a:cubicBezTo>
                      <a:pt x="9189" y="5730"/>
                      <a:pt x="8859" y="5888"/>
                      <a:pt x="8806" y="6548"/>
                    </a:cubicBezTo>
                    <a:cubicBezTo>
                      <a:pt x="9361" y="6548"/>
                      <a:pt x="9083" y="5228"/>
                      <a:pt x="9638" y="4951"/>
                    </a:cubicBezTo>
                    <a:close/>
                    <a:moveTo>
                      <a:pt x="43461" y="5835"/>
                    </a:moveTo>
                    <a:cubicBezTo>
                      <a:pt x="43408" y="6878"/>
                      <a:pt x="44173" y="5730"/>
                      <a:pt x="44015" y="7050"/>
                    </a:cubicBezTo>
                    <a:cubicBezTo>
                      <a:pt x="43804" y="6817"/>
                      <a:pt x="43645" y="6722"/>
                      <a:pt x="43497" y="6722"/>
                    </a:cubicBezTo>
                    <a:cubicBezTo>
                      <a:pt x="43294" y="6722"/>
                      <a:pt x="43113" y="6903"/>
                      <a:pt x="42853" y="7156"/>
                    </a:cubicBezTo>
                    <a:lnTo>
                      <a:pt x="42800" y="6166"/>
                    </a:lnTo>
                    <a:lnTo>
                      <a:pt x="42800" y="6166"/>
                    </a:lnTo>
                    <a:cubicBezTo>
                      <a:pt x="42950" y="6212"/>
                      <a:pt x="43043" y="6233"/>
                      <a:pt x="43105" y="6233"/>
                    </a:cubicBezTo>
                    <a:cubicBezTo>
                      <a:pt x="43274" y="6233"/>
                      <a:pt x="43219" y="6077"/>
                      <a:pt x="43461" y="5835"/>
                    </a:cubicBezTo>
                    <a:close/>
                    <a:moveTo>
                      <a:pt x="44285" y="6914"/>
                    </a:moveTo>
                    <a:cubicBezTo>
                      <a:pt x="44598" y="6914"/>
                      <a:pt x="45218" y="7604"/>
                      <a:pt x="45665" y="7657"/>
                    </a:cubicBezTo>
                    <a:cubicBezTo>
                      <a:pt x="45541" y="7859"/>
                      <a:pt x="45411" y="7937"/>
                      <a:pt x="45279" y="7937"/>
                    </a:cubicBezTo>
                    <a:cubicBezTo>
                      <a:pt x="44874" y="7937"/>
                      <a:pt x="44449" y="7209"/>
                      <a:pt x="44121" y="7050"/>
                    </a:cubicBezTo>
                    <a:cubicBezTo>
                      <a:pt x="44154" y="6953"/>
                      <a:pt x="44211" y="6914"/>
                      <a:pt x="44285" y="6914"/>
                    </a:cubicBezTo>
                    <a:close/>
                    <a:moveTo>
                      <a:pt x="1159" y="7181"/>
                    </a:moveTo>
                    <a:cubicBezTo>
                      <a:pt x="1208" y="7181"/>
                      <a:pt x="1261" y="7189"/>
                      <a:pt x="1321" y="7208"/>
                    </a:cubicBezTo>
                    <a:cubicBezTo>
                      <a:pt x="1268" y="7433"/>
                      <a:pt x="1215" y="7921"/>
                      <a:pt x="1387" y="7987"/>
                    </a:cubicBezTo>
                    <a:cubicBezTo>
                      <a:pt x="1215" y="8370"/>
                      <a:pt x="780" y="8370"/>
                      <a:pt x="502" y="8529"/>
                    </a:cubicBezTo>
                    <a:cubicBezTo>
                      <a:pt x="707" y="8084"/>
                      <a:pt x="670" y="7181"/>
                      <a:pt x="1159" y="7181"/>
                    </a:cubicBezTo>
                    <a:close/>
                    <a:moveTo>
                      <a:pt x="31355" y="8199"/>
                    </a:moveTo>
                    <a:lnTo>
                      <a:pt x="31355" y="8199"/>
                    </a:lnTo>
                    <a:cubicBezTo>
                      <a:pt x="31317" y="8595"/>
                      <a:pt x="31110" y="8931"/>
                      <a:pt x="30914" y="8931"/>
                    </a:cubicBezTo>
                    <a:cubicBezTo>
                      <a:pt x="30835" y="8931"/>
                      <a:pt x="30759" y="8877"/>
                      <a:pt x="30695" y="8753"/>
                    </a:cubicBezTo>
                    <a:cubicBezTo>
                      <a:pt x="30612" y="8293"/>
                      <a:pt x="30737" y="8208"/>
                      <a:pt x="30905" y="8208"/>
                    </a:cubicBezTo>
                    <a:cubicBezTo>
                      <a:pt x="31004" y="8208"/>
                      <a:pt x="31119" y="8238"/>
                      <a:pt x="31215" y="8238"/>
                    </a:cubicBezTo>
                    <a:cubicBezTo>
                      <a:pt x="31269" y="8238"/>
                      <a:pt x="31318" y="8228"/>
                      <a:pt x="31355" y="8199"/>
                    </a:cubicBezTo>
                    <a:close/>
                    <a:moveTo>
                      <a:pt x="12574" y="7379"/>
                    </a:moveTo>
                    <a:cubicBezTo>
                      <a:pt x="12837" y="7379"/>
                      <a:pt x="13068" y="7585"/>
                      <a:pt x="13044" y="8146"/>
                    </a:cubicBezTo>
                    <a:cubicBezTo>
                      <a:pt x="12973" y="8086"/>
                      <a:pt x="12911" y="8061"/>
                      <a:pt x="12854" y="8061"/>
                    </a:cubicBezTo>
                    <a:cubicBezTo>
                      <a:pt x="12490" y="8061"/>
                      <a:pt x="12379" y="9130"/>
                      <a:pt x="11959" y="9130"/>
                    </a:cubicBezTo>
                    <a:cubicBezTo>
                      <a:pt x="11836" y="9130"/>
                      <a:pt x="11688" y="9040"/>
                      <a:pt x="11499" y="8806"/>
                    </a:cubicBezTo>
                    <a:cubicBezTo>
                      <a:pt x="11400" y="8182"/>
                      <a:pt x="11441" y="7759"/>
                      <a:pt x="11725" y="7759"/>
                    </a:cubicBezTo>
                    <a:cubicBezTo>
                      <a:pt x="11741" y="7759"/>
                      <a:pt x="11758" y="7760"/>
                      <a:pt x="11777" y="7763"/>
                    </a:cubicBezTo>
                    <a:cubicBezTo>
                      <a:pt x="11441" y="8290"/>
                      <a:pt x="11723" y="8717"/>
                      <a:pt x="12023" y="8717"/>
                    </a:cubicBezTo>
                    <a:cubicBezTo>
                      <a:pt x="12158" y="8717"/>
                      <a:pt x="12297" y="8629"/>
                      <a:pt x="12384" y="8423"/>
                    </a:cubicBezTo>
                    <a:cubicBezTo>
                      <a:pt x="12278" y="8146"/>
                      <a:pt x="12107" y="7987"/>
                      <a:pt x="11882" y="7987"/>
                    </a:cubicBezTo>
                    <a:cubicBezTo>
                      <a:pt x="11918" y="7660"/>
                      <a:pt x="12267" y="7379"/>
                      <a:pt x="12574" y="7379"/>
                    </a:cubicBezTo>
                    <a:close/>
                    <a:moveTo>
                      <a:pt x="33211" y="8605"/>
                    </a:moveTo>
                    <a:cubicBezTo>
                      <a:pt x="33426" y="8605"/>
                      <a:pt x="33612" y="8789"/>
                      <a:pt x="33612" y="9241"/>
                    </a:cubicBezTo>
                    <a:lnTo>
                      <a:pt x="32569" y="9360"/>
                    </a:lnTo>
                    <a:cubicBezTo>
                      <a:pt x="32599" y="8919"/>
                      <a:pt x="32930" y="8605"/>
                      <a:pt x="33211" y="8605"/>
                    </a:cubicBezTo>
                    <a:close/>
                    <a:moveTo>
                      <a:pt x="31962" y="7156"/>
                    </a:moveTo>
                    <a:lnTo>
                      <a:pt x="31962" y="7156"/>
                    </a:lnTo>
                    <a:cubicBezTo>
                      <a:pt x="32122" y="7205"/>
                      <a:pt x="32087" y="7598"/>
                      <a:pt x="32210" y="7598"/>
                    </a:cubicBezTo>
                    <a:cubicBezTo>
                      <a:pt x="32219" y="7598"/>
                      <a:pt x="32228" y="7596"/>
                      <a:pt x="32239" y="7591"/>
                    </a:cubicBezTo>
                    <a:lnTo>
                      <a:pt x="32239" y="7591"/>
                    </a:lnTo>
                    <a:cubicBezTo>
                      <a:pt x="32464" y="8423"/>
                      <a:pt x="31685" y="8700"/>
                      <a:pt x="32081" y="9136"/>
                    </a:cubicBezTo>
                    <a:cubicBezTo>
                      <a:pt x="32052" y="9366"/>
                      <a:pt x="32026" y="9450"/>
                      <a:pt x="32001" y="9450"/>
                    </a:cubicBezTo>
                    <a:cubicBezTo>
                      <a:pt x="31933" y="9450"/>
                      <a:pt x="31863" y="8863"/>
                      <a:pt x="31711" y="8863"/>
                    </a:cubicBezTo>
                    <a:cubicBezTo>
                      <a:pt x="31687" y="8863"/>
                      <a:pt x="31660" y="8877"/>
                      <a:pt x="31632" y="8911"/>
                    </a:cubicBezTo>
                    <a:cubicBezTo>
                      <a:pt x="31473" y="7816"/>
                      <a:pt x="32239" y="8647"/>
                      <a:pt x="31804" y="7657"/>
                    </a:cubicBezTo>
                    <a:cubicBezTo>
                      <a:pt x="31804" y="7380"/>
                      <a:pt x="32015" y="7486"/>
                      <a:pt x="31962" y="7156"/>
                    </a:cubicBezTo>
                    <a:close/>
                    <a:moveTo>
                      <a:pt x="44292" y="7763"/>
                    </a:moveTo>
                    <a:cubicBezTo>
                      <a:pt x="44622" y="8093"/>
                      <a:pt x="45005" y="8423"/>
                      <a:pt x="45058" y="9466"/>
                    </a:cubicBezTo>
                    <a:cubicBezTo>
                      <a:pt x="44622" y="9360"/>
                      <a:pt x="44503" y="8370"/>
                      <a:pt x="44068" y="8251"/>
                    </a:cubicBezTo>
                    <a:cubicBezTo>
                      <a:pt x="44121" y="8040"/>
                      <a:pt x="44173" y="7816"/>
                      <a:pt x="44292" y="7763"/>
                    </a:cubicBezTo>
                    <a:close/>
                    <a:moveTo>
                      <a:pt x="2100" y="8647"/>
                    </a:moveTo>
                    <a:lnTo>
                      <a:pt x="2100" y="8647"/>
                    </a:lnTo>
                    <a:cubicBezTo>
                      <a:pt x="2076" y="9167"/>
                      <a:pt x="1815" y="9249"/>
                      <a:pt x="1510" y="9249"/>
                    </a:cubicBezTo>
                    <a:cubicBezTo>
                      <a:pt x="1369" y="9249"/>
                      <a:pt x="1218" y="9231"/>
                      <a:pt x="1078" y="9231"/>
                    </a:cubicBezTo>
                    <a:cubicBezTo>
                      <a:pt x="850" y="9231"/>
                      <a:pt x="649" y="9277"/>
                      <a:pt x="555" y="9519"/>
                    </a:cubicBezTo>
                    <a:cubicBezTo>
                      <a:pt x="578" y="8882"/>
                      <a:pt x="797" y="8742"/>
                      <a:pt x="1069" y="8742"/>
                    </a:cubicBezTo>
                    <a:cubicBezTo>
                      <a:pt x="1281" y="8742"/>
                      <a:pt x="1526" y="8827"/>
                      <a:pt x="1736" y="8827"/>
                    </a:cubicBezTo>
                    <a:cubicBezTo>
                      <a:pt x="1882" y="8827"/>
                      <a:pt x="2011" y="8786"/>
                      <a:pt x="2100" y="8647"/>
                    </a:cubicBezTo>
                    <a:close/>
                    <a:moveTo>
                      <a:pt x="37783" y="8325"/>
                    </a:moveTo>
                    <a:cubicBezTo>
                      <a:pt x="37977" y="8325"/>
                      <a:pt x="38208" y="8678"/>
                      <a:pt x="38553" y="8678"/>
                    </a:cubicBezTo>
                    <a:cubicBezTo>
                      <a:pt x="38687" y="8678"/>
                      <a:pt x="38838" y="8624"/>
                      <a:pt x="39012" y="8476"/>
                    </a:cubicBezTo>
                    <a:lnTo>
                      <a:pt x="39012" y="8476"/>
                    </a:lnTo>
                    <a:cubicBezTo>
                      <a:pt x="38787" y="9030"/>
                      <a:pt x="39170" y="9308"/>
                      <a:pt x="38946" y="9743"/>
                    </a:cubicBezTo>
                    <a:cubicBezTo>
                      <a:pt x="38843" y="9421"/>
                      <a:pt x="38620" y="9294"/>
                      <a:pt x="38381" y="9294"/>
                    </a:cubicBezTo>
                    <a:cubicBezTo>
                      <a:pt x="38130" y="9294"/>
                      <a:pt x="37861" y="9435"/>
                      <a:pt x="37691" y="9638"/>
                    </a:cubicBezTo>
                    <a:cubicBezTo>
                      <a:pt x="37783" y="9294"/>
                      <a:pt x="38003" y="8594"/>
                      <a:pt x="37700" y="8594"/>
                    </a:cubicBezTo>
                    <a:cubicBezTo>
                      <a:pt x="37653" y="8594"/>
                      <a:pt x="37594" y="8610"/>
                      <a:pt x="37520" y="8647"/>
                    </a:cubicBezTo>
                    <a:cubicBezTo>
                      <a:pt x="37605" y="8407"/>
                      <a:pt x="37689" y="8325"/>
                      <a:pt x="37783" y="8325"/>
                    </a:cubicBezTo>
                    <a:close/>
                    <a:moveTo>
                      <a:pt x="30029" y="8406"/>
                    </a:moveTo>
                    <a:cubicBezTo>
                      <a:pt x="30186" y="8406"/>
                      <a:pt x="30695" y="9824"/>
                      <a:pt x="30972" y="9968"/>
                    </a:cubicBezTo>
                    <a:cubicBezTo>
                      <a:pt x="30930" y="10257"/>
                      <a:pt x="30849" y="10363"/>
                      <a:pt x="30744" y="10363"/>
                    </a:cubicBezTo>
                    <a:cubicBezTo>
                      <a:pt x="30466" y="10363"/>
                      <a:pt x="30017" y="9631"/>
                      <a:pt x="29656" y="9631"/>
                    </a:cubicBezTo>
                    <a:cubicBezTo>
                      <a:pt x="29637" y="9631"/>
                      <a:pt x="29618" y="9633"/>
                      <a:pt x="29599" y="9638"/>
                    </a:cubicBezTo>
                    <a:cubicBezTo>
                      <a:pt x="29614" y="9408"/>
                      <a:pt x="29654" y="9332"/>
                      <a:pt x="29709" y="9332"/>
                    </a:cubicBezTo>
                    <a:cubicBezTo>
                      <a:pt x="29817" y="9332"/>
                      <a:pt x="29985" y="9622"/>
                      <a:pt x="30149" y="9622"/>
                    </a:cubicBezTo>
                    <a:cubicBezTo>
                      <a:pt x="30186" y="9622"/>
                      <a:pt x="30223" y="9607"/>
                      <a:pt x="30259" y="9572"/>
                    </a:cubicBezTo>
                    <a:cubicBezTo>
                      <a:pt x="30206" y="9083"/>
                      <a:pt x="30153" y="8753"/>
                      <a:pt x="29982" y="8581"/>
                    </a:cubicBezTo>
                    <a:cubicBezTo>
                      <a:pt x="29982" y="8458"/>
                      <a:pt x="29999" y="8406"/>
                      <a:pt x="30029" y="8406"/>
                    </a:cubicBezTo>
                    <a:close/>
                    <a:moveTo>
                      <a:pt x="6355" y="10170"/>
                    </a:moveTo>
                    <a:cubicBezTo>
                      <a:pt x="6578" y="10170"/>
                      <a:pt x="6770" y="10318"/>
                      <a:pt x="6720" y="10733"/>
                    </a:cubicBezTo>
                    <a:cubicBezTo>
                      <a:pt x="6166" y="10680"/>
                      <a:pt x="6338" y="10628"/>
                      <a:pt x="5783" y="10562"/>
                    </a:cubicBezTo>
                    <a:cubicBezTo>
                      <a:pt x="5811" y="10359"/>
                      <a:pt x="6103" y="10170"/>
                      <a:pt x="6355" y="10170"/>
                    </a:cubicBezTo>
                    <a:close/>
                    <a:moveTo>
                      <a:pt x="40107" y="7156"/>
                    </a:moveTo>
                    <a:cubicBezTo>
                      <a:pt x="40662" y="7486"/>
                      <a:pt x="41375" y="7869"/>
                      <a:pt x="42246" y="8199"/>
                    </a:cubicBezTo>
                    <a:cubicBezTo>
                      <a:pt x="42193" y="8806"/>
                      <a:pt x="42312" y="9136"/>
                      <a:pt x="42418" y="9413"/>
                    </a:cubicBezTo>
                    <a:cubicBezTo>
                      <a:pt x="42664" y="9206"/>
                      <a:pt x="42910" y="9130"/>
                      <a:pt x="43157" y="9130"/>
                    </a:cubicBezTo>
                    <a:cubicBezTo>
                      <a:pt x="43571" y="9130"/>
                      <a:pt x="43984" y="9345"/>
                      <a:pt x="44398" y="9519"/>
                    </a:cubicBezTo>
                    <a:cubicBezTo>
                      <a:pt x="44398" y="10073"/>
                      <a:pt x="44292" y="10562"/>
                      <a:pt x="44226" y="11011"/>
                    </a:cubicBezTo>
                    <a:cubicBezTo>
                      <a:pt x="44062" y="10900"/>
                      <a:pt x="43947" y="10869"/>
                      <a:pt x="43848" y="10869"/>
                    </a:cubicBezTo>
                    <a:cubicBezTo>
                      <a:pt x="43727" y="10869"/>
                      <a:pt x="43630" y="10914"/>
                      <a:pt x="43495" y="10914"/>
                    </a:cubicBezTo>
                    <a:cubicBezTo>
                      <a:pt x="43411" y="10914"/>
                      <a:pt x="43312" y="10896"/>
                      <a:pt x="43183" y="10839"/>
                    </a:cubicBezTo>
                    <a:cubicBezTo>
                      <a:pt x="43355" y="10350"/>
                      <a:pt x="43078" y="10403"/>
                      <a:pt x="43236" y="9849"/>
                    </a:cubicBezTo>
                    <a:lnTo>
                      <a:pt x="43236" y="9849"/>
                    </a:lnTo>
                    <a:cubicBezTo>
                      <a:pt x="43176" y="9947"/>
                      <a:pt x="43132" y="10041"/>
                      <a:pt x="43097" y="10041"/>
                    </a:cubicBezTo>
                    <a:cubicBezTo>
                      <a:pt x="43070" y="10041"/>
                      <a:pt x="43047" y="9989"/>
                      <a:pt x="43025" y="9849"/>
                    </a:cubicBezTo>
                    <a:lnTo>
                      <a:pt x="43025" y="9849"/>
                    </a:lnTo>
                    <a:cubicBezTo>
                      <a:pt x="43131" y="11116"/>
                      <a:pt x="42088" y="10232"/>
                      <a:pt x="42035" y="11222"/>
                    </a:cubicBezTo>
                    <a:cubicBezTo>
                      <a:pt x="42027" y="11224"/>
                      <a:pt x="42020" y="11225"/>
                      <a:pt x="42013" y="11225"/>
                    </a:cubicBezTo>
                    <a:cubicBezTo>
                      <a:pt x="41817" y="11225"/>
                      <a:pt x="41914" y="10337"/>
                      <a:pt x="41863" y="9968"/>
                    </a:cubicBezTo>
                    <a:lnTo>
                      <a:pt x="41863" y="9968"/>
                    </a:lnTo>
                    <a:cubicBezTo>
                      <a:pt x="41713" y="9992"/>
                      <a:pt x="41563" y="10026"/>
                      <a:pt x="41430" y="10026"/>
                    </a:cubicBezTo>
                    <a:cubicBezTo>
                      <a:pt x="41269" y="10026"/>
                      <a:pt x="41131" y="9976"/>
                      <a:pt x="41045" y="9796"/>
                    </a:cubicBezTo>
                    <a:cubicBezTo>
                      <a:pt x="40992" y="9413"/>
                      <a:pt x="41097" y="9360"/>
                      <a:pt x="41256" y="9308"/>
                    </a:cubicBezTo>
                    <a:cubicBezTo>
                      <a:pt x="41203" y="8977"/>
                      <a:pt x="41045" y="8911"/>
                      <a:pt x="40992" y="8581"/>
                    </a:cubicBezTo>
                    <a:cubicBezTo>
                      <a:pt x="40642" y="8581"/>
                      <a:pt x="40478" y="8931"/>
                      <a:pt x="40098" y="8931"/>
                    </a:cubicBezTo>
                    <a:cubicBezTo>
                      <a:pt x="40048" y="8931"/>
                      <a:pt x="39994" y="8925"/>
                      <a:pt x="39936" y="8911"/>
                    </a:cubicBezTo>
                    <a:cubicBezTo>
                      <a:pt x="40214" y="8689"/>
                      <a:pt x="40380" y="8137"/>
                      <a:pt x="40028" y="8137"/>
                    </a:cubicBezTo>
                    <a:cubicBezTo>
                      <a:pt x="39963" y="8137"/>
                      <a:pt x="39880" y="8155"/>
                      <a:pt x="39777" y="8199"/>
                    </a:cubicBezTo>
                    <a:cubicBezTo>
                      <a:pt x="39883" y="7816"/>
                      <a:pt x="39936" y="7433"/>
                      <a:pt x="40107" y="7156"/>
                    </a:cubicBezTo>
                    <a:close/>
                    <a:moveTo>
                      <a:pt x="40596" y="10350"/>
                    </a:moveTo>
                    <a:cubicBezTo>
                      <a:pt x="40926" y="10350"/>
                      <a:pt x="41097" y="10680"/>
                      <a:pt x="41150" y="11288"/>
                    </a:cubicBezTo>
                    <a:lnTo>
                      <a:pt x="40543" y="11341"/>
                    </a:lnTo>
                    <a:cubicBezTo>
                      <a:pt x="40715" y="10839"/>
                      <a:pt x="40437" y="10892"/>
                      <a:pt x="40596" y="10350"/>
                    </a:cubicBezTo>
                    <a:close/>
                    <a:moveTo>
                      <a:pt x="37917" y="11150"/>
                    </a:moveTo>
                    <a:cubicBezTo>
                      <a:pt x="38057" y="11150"/>
                      <a:pt x="38238" y="11300"/>
                      <a:pt x="38389" y="11300"/>
                    </a:cubicBezTo>
                    <a:cubicBezTo>
                      <a:pt x="38413" y="11300"/>
                      <a:pt x="38435" y="11296"/>
                      <a:pt x="38457" y="11288"/>
                    </a:cubicBezTo>
                    <a:lnTo>
                      <a:pt x="38457" y="11288"/>
                    </a:lnTo>
                    <a:cubicBezTo>
                      <a:pt x="38457" y="11541"/>
                      <a:pt x="38336" y="11592"/>
                      <a:pt x="38185" y="11592"/>
                    </a:cubicBezTo>
                    <a:cubicBezTo>
                      <a:pt x="38083" y="11592"/>
                      <a:pt x="37969" y="11569"/>
                      <a:pt x="37870" y="11569"/>
                    </a:cubicBezTo>
                    <a:cubicBezTo>
                      <a:pt x="37800" y="11569"/>
                      <a:pt x="37738" y="11580"/>
                      <a:pt x="37691" y="11618"/>
                    </a:cubicBezTo>
                    <a:cubicBezTo>
                      <a:pt x="37713" y="11250"/>
                      <a:pt x="37801" y="11150"/>
                      <a:pt x="37917" y="11150"/>
                    </a:cubicBezTo>
                    <a:close/>
                    <a:moveTo>
                      <a:pt x="15631" y="10403"/>
                    </a:moveTo>
                    <a:cubicBezTo>
                      <a:pt x="15684" y="10733"/>
                      <a:pt x="15790" y="10892"/>
                      <a:pt x="15909" y="11618"/>
                    </a:cubicBezTo>
                    <a:lnTo>
                      <a:pt x="15579" y="11671"/>
                    </a:lnTo>
                    <a:cubicBezTo>
                      <a:pt x="15407" y="10892"/>
                      <a:pt x="15460" y="11011"/>
                      <a:pt x="15631" y="10403"/>
                    </a:cubicBezTo>
                    <a:close/>
                    <a:moveTo>
                      <a:pt x="48780" y="11229"/>
                    </a:moveTo>
                    <a:cubicBezTo>
                      <a:pt x="48866" y="11229"/>
                      <a:pt x="48942" y="11295"/>
                      <a:pt x="49131" y="11295"/>
                    </a:cubicBezTo>
                    <a:cubicBezTo>
                      <a:pt x="49165" y="11295"/>
                      <a:pt x="49202" y="11293"/>
                      <a:pt x="49243" y="11288"/>
                    </a:cubicBezTo>
                    <a:lnTo>
                      <a:pt x="49243" y="11288"/>
                    </a:lnTo>
                    <a:cubicBezTo>
                      <a:pt x="49171" y="11647"/>
                      <a:pt x="48944" y="12075"/>
                      <a:pt x="48762" y="12075"/>
                    </a:cubicBezTo>
                    <a:cubicBezTo>
                      <a:pt x="48643" y="12075"/>
                      <a:pt x="48543" y="11893"/>
                      <a:pt x="48517" y="11393"/>
                    </a:cubicBezTo>
                    <a:cubicBezTo>
                      <a:pt x="48645" y="11265"/>
                      <a:pt x="48715" y="11229"/>
                      <a:pt x="48780" y="11229"/>
                    </a:cubicBezTo>
                    <a:close/>
                    <a:moveTo>
                      <a:pt x="40543" y="9083"/>
                    </a:moveTo>
                    <a:lnTo>
                      <a:pt x="40543" y="9083"/>
                    </a:lnTo>
                    <a:cubicBezTo>
                      <a:pt x="40586" y="10010"/>
                      <a:pt x="40275" y="10550"/>
                      <a:pt x="39925" y="10550"/>
                    </a:cubicBezTo>
                    <a:cubicBezTo>
                      <a:pt x="39842" y="10550"/>
                      <a:pt x="39756" y="10520"/>
                      <a:pt x="39672" y="10456"/>
                    </a:cubicBezTo>
                    <a:lnTo>
                      <a:pt x="39672" y="10456"/>
                    </a:lnTo>
                    <a:cubicBezTo>
                      <a:pt x="39974" y="11011"/>
                      <a:pt x="40176" y="11567"/>
                      <a:pt x="40632" y="11567"/>
                    </a:cubicBezTo>
                    <a:cubicBezTo>
                      <a:pt x="40675" y="11567"/>
                      <a:pt x="40720" y="11562"/>
                      <a:pt x="40767" y="11552"/>
                    </a:cubicBezTo>
                    <a:lnTo>
                      <a:pt x="40767" y="11552"/>
                    </a:lnTo>
                    <a:cubicBezTo>
                      <a:pt x="40283" y="12087"/>
                      <a:pt x="39910" y="11540"/>
                      <a:pt x="39588" y="12344"/>
                    </a:cubicBezTo>
                    <a:lnTo>
                      <a:pt x="39588" y="12344"/>
                    </a:lnTo>
                    <a:cubicBezTo>
                      <a:pt x="39836" y="11625"/>
                      <a:pt x="39276" y="11693"/>
                      <a:pt x="39276" y="10958"/>
                    </a:cubicBezTo>
                    <a:lnTo>
                      <a:pt x="39276" y="10958"/>
                    </a:lnTo>
                    <a:cubicBezTo>
                      <a:pt x="39290" y="10959"/>
                      <a:pt x="39304" y="10960"/>
                      <a:pt x="39318" y="10960"/>
                    </a:cubicBezTo>
                    <a:cubicBezTo>
                      <a:pt x="39713" y="10960"/>
                      <a:pt x="39535" y="10232"/>
                      <a:pt x="39012" y="10232"/>
                    </a:cubicBezTo>
                    <a:cubicBezTo>
                      <a:pt x="39114" y="10026"/>
                      <a:pt x="39237" y="9987"/>
                      <a:pt x="39356" y="9987"/>
                    </a:cubicBezTo>
                    <a:cubicBezTo>
                      <a:pt x="39431" y="9987"/>
                      <a:pt x="39503" y="10002"/>
                      <a:pt x="39569" y="10002"/>
                    </a:cubicBezTo>
                    <a:cubicBezTo>
                      <a:pt x="39736" y="10002"/>
                      <a:pt x="39856" y="9902"/>
                      <a:pt x="39830" y="9189"/>
                    </a:cubicBezTo>
                    <a:lnTo>
                      <a:pt x="40543" y="9083"/>
                    </a:lnTo>
                    <a:close/>
                    <a:moveTo>
                      <a:pt x="1651" y="11446"/>
                    </a:moveTo>
                    <a:cubicBezTo>
                      <a:pt x="1981" y="11446"/>
                      <a:pt x="2153" y="11776"/>
                      <a:pt x="2205" y="12383"/>
                    </a:cubicBezTo>
                    <a:cubicBezTo>
                      <a:pt x="1928" y="12383"/>
                      <a:pt x="1717" y="12053"/>
                      <a:pt x="1651" y="11446"/>
                    </a:cubicBezTo>
                    <a:close/>
                    <a:moveTo>
                      <a:pt x="3864" y="11712"/>
                    </a:moveTo>
                    <a:cubicBezTo>
                      <a:pt x="4054" y="11712"/>
                      <a:pt x="4210" y="11867"/>
                      <a:pt x="4291" y="12436"/>
                    </a:cubicBezTo>
                    <a:cubicBezTo>
                      <a:pt x="4238" y="12460"/>
                      <a:pt x="4192" y="12470"/>
                      <a:pt x="4150" y="12470"/>
                    </a:cubicBezTo>
                    <a:cubicBezTo>
                      <a:pt x="3940" y="12470"/>
                      <a:pt x="3844" y="12224"/>
                      <a:pt x="3645" y="12224"/>
                    </a:cubicBezTo>
                    <a:cubicBezTo>
                      <a:pt x="3595" y="12224"/>
                      <a:pt x="3539" y="12239"/>
                      <a:pt x="3473" y="12278"/>
                    </a:cubicBezTo>
                    <a:cubicBezTo>
                      <a:pt x="3473" y="12489"/>
                      <a:pt x="3631" y="12436"/>
                      <a:pt x="3697" y="12489"/>
                    </a:cubicBezTo>
                    <a:cubicBezTo>
                      <a:pt x="3678" y="12599"/>
                      <a:pt x="3601" y="12650"/>
                      <a:pt x="3501" y="12650"/>
                    </a:cubicBezTo>
                    <a:cubicBezTo>
                      <a:pt x="3254" y="12650"/>
                      <a:pt x="2865" y="12337"/>
                      <a:pt x="2865" y="11829"/>
                    </a:cubicBezTo>
                    <a:lnTo>
                      <a:pt x="2865" y="11829"/>
                    </a:lnTo>
                    <a:cubicBezTo>
                      <a:pt x="2946" y="11901"/>
                      <a:pt x="3031" y="11927"/>
                      <a:pt x="3119" y="11927"/>
                    </a:cubicBezTo>
                    <a:cubicBezTo>
                      <a:pt x="3370" y="11927"/>
                      <a:pt x="3641" y="11712"/>
                      <a:pt x="3864" y="11712"/>
                    </a:cubicBezTo>
                    <a:close/>
                    <a:moveTo>
                      <a:pt x="41322" y="11011"/>
                    </a:moveTo>
                    <a:cubicBezTo>
                      <a:pt x="41705" y="11341"/>
                      <a:pt x="41982" y="11948"/>
                      <a:pt x="42140" y="12714"/>
                    </a:cubicBezTo>
                    <a:cubicBezTo>
                      <a:pt x="42059" y="12538"/>
                      <a:pt x="41972" y="12479"/>
                      <a:pt x="41882" y="12479"/>
                    </a:cubicBezTo>
                    <a:cubicBezTo>
                      <a:pt x="41691" y="12479"/>
                      <a:pt x="41488" y="12748"/>
                      <a:pt x="41312" y="12748"/>
                    </a:cubicBezTo>
                    <a:cubicBezTo>
                      <a:pt x="41235" y="12748"/>
                      <a:pt x="41162" y="12695"/>
                      <a:pt x="41097" y="12542"/>
                    </a:cubicBezTo>
                    <a:cubicBezTo>
                      <a:pt x="41097" y="11552"/>
                      <a:pt x="41428" y="11829"/>
                      <a:pt x="41322" y="11011"/>
                    </a:cubicBezTo>
                    <a:close/>
                    <a:moveTo>
                      <a:pt x="8859" y="7261"/>
                    </a:moveTo>
                    <a:cubicBezTo>
                      <a:pt x="9086" y="7496"/>
                      <a:pt x="9160" y="7629"/>
                      <a:pt x="9287" y="7629"/>
                    </a:cubicBezTo>
                    <a:cubicBezTo>
                      <a:pt x="9375" y="7629"/>
                      <a:pt x="9487" y="7567"/>
                      <a:pt x="9691" y="7433"/>
                    </a:cubicBezTo>
                    <a:lnTo>
                      <a:pt x="9691" y="7433"/>
                    </a:lnTo>
                    <a:cubicBezTo>
                      <a:pt x="9691" y="7710"/>
                      <a:pt x="9691" y="7869"/>
                      <a:pt x="9572" y="7987"/>
                    </a:cubicBezTo>
                    <a:cubicBezTo>
                      <a:pt x="9572" y="8105"/>
                      <a:pt x="9604" y="8154"/>
                      <a:pt x="9650" y="8154"/>
                    </a:cubicBezTo>
                    <a:cubicBezTo>
                      <a:pt x="9772" y="8154"/>
                      <a:pt x="9989" y="7790"/>
                      <a:pt x="9902" y="7433"/>
                    </a:cubicBezTo>
                    <a:lnTo>
                      <a:pt x="9902" y="7433"/>
                    </a:lnTo>
                    <a:cubicBezTo>
                      <a:pt x="10365" y="7530"/>
                      <a:pt x="10592" y="8335"/>
                      <a:pt x="11090" y="8335"/>
                    </a:cubicBezTo>
                    <a:cubicBezTo>
                      <a:pt x="11132" y="8335"/>
                      <a:pt x="11176" y="8330"/>
                      <a:pt x="11222" y="8317"/>
                    </a:cubicBezTo>
                    <a:lnTo>
                      <a:pt x="11222" y="8317"/>
                    </a:lnTo>
                    <a:cubicBezTo>
                      <a:pt x="11064" y="9083"/>
                      <a:pt x="10628" y="9308"/>
                      <a:pt x="10404" y="9849"/>
                    </a:cubicBezTo>
                    <a:cubicBezTo>
                      <a:pt x="10734" y="8911"/>
                      <a:pt x="9849" y="9360"/>
                      <a:pt x="9638" y="8977"/>
                    </a:cubicBezTo>
                    <a:cubicBezTo>
                      <a:pt x="9414" y="8977"/>
                      <a:pt x="9796" y="9849"/>
                      <a:pt x="9849" y="10179"/>
                    </a:cubicBezTo>
                    <a:cubicBezTo>
                      <a:pt x="10053" y="10094"/>
                      <a:pt x="10212" y="9976"/>
                      <a:pt x="10366" y="9976"/>
                    </a:cubicBezTo>
                    <a:cubicBezTo>
                      <a:pt x="10501" y="9976"/>
                      <a:pt x="10632" y="10067"/>
                      <a:pt x="10786" y="10350"/>
                    </a:cubicBezTo>
                    <a:cubicBezTo>
                      <a:pt x="11064" y="10073"/>
                      <a:pt x="10562" y="9690"/>
                      <a:pt x="10839" y="9360"/>
                    </a:cubicBezTo>
                    <a:lnTo>
                      <a:pt x="10839" y="9360"/>
                    </a:lnTo>
                    <a:cubicBezTo>
                      <a:pt x="11011" y="9519"/>
                      <a:pt x="11288" y="9519"/>
                      <a:pt x="11222" y="10298"/>
                    </a:cubicBezTo>
                    <a:cubicBezTo>
                      <a:pt x="11465" y="10262"/>
                      <a:pt x="11542" y="10149"/>
                      <a:pt x="11605" y="10149"/>
                    </a:cubicBezTo>
                    <a:cubicBezTo>
                      <a:pt x="11658" y="10149"/>
                      <a:pt x="11702" y="10230"/>
                      <a:pt x="11829" y="10509"/>
                    </a:cubicBezTo>
                    <a:cubicBezTo>
                      <a:pt x="12092" y="10223"/>
                      <a:pt x="12292" y="9991"/>
                      <a:pt x="12523" y="9991"/>
                    </a:cubicBezTo>
                    <a:cubicBezTo>
                      <a:pt x="12687" y="9991"/>
                      <a:pt x="12867" y="10108"/>
                      <a:pt x="13097" y="10403"/>
                    </a:cubicBezTo>
                    <a:cubicBezTo>
                      <a:pt x="13044" y="10733"/>
                      <a:pt x="12938" y="11011"/>
                      <a:pt x="12767" y="11169"/>
                    </a:cubicBezTo>
                    <a:cubicBezTo>
                      <a:pt x="12820" y="11341"/>
                      <a:pt x="12872" y="11393"/>
                      <a:pt x="12938" y="11671"/>
                    </a:cubicBezTo>
                    <a:cubicBezTo>
                      <a:pt x="13598" y="11499"/>
                      <a:pt x="13044" y="9413"/>
                      <a:pt x="13374" y="9083"/>
                    </a:cubicBezTo>
                    <a:lnTo>
                      <a:pt x="13374" y="9083"/>
                    </a:lnTo>
                    <a:cubicBezTo>
                      <a:pt x="13623" y="9541"/>
                      <a:pt x="13744" y="9932"/>
                      <a:pt x="14004" y="9932"/>
                    </a:cubicBezTo>
                    <a:cubicBezTo>
                      <a:pt x="14089" y="9932"/>
                      <a:pt x="14188" y="9890"/>
                      <a:pt x="14311" y="9796"/>
                    </a:cubicBezTo>
                    <a:cubicBezTo>
                      <a:pt x="14470" y="10958"/>
                      <a:pt x="15130" y="10958"/>
                      <a:pt x="15249" y="12159"/>
                    </a:cubicBezTo>
                    <a:cubicBezTo>
                      <a:pt x="14599" y="12265"/>
                      <a:pt x="14079" y="12785"/>
                      <a:pt x="13596" y="12785"/>
                    </a:cubicBezTo>
                    <a:cubicBezTo>
                      <a:pt x="13295" y="12785"/>
                      <a:pt x="13008" y="12582"/>
                      <a:pt x="12714" y="11948"/>
                    </a:cubicBezTo>
                    <a:cubicBezTo>
                      <a:pt x="12714" y="12250"/>
                      <a:pt x="12543" y="12330"/>
                      <a:pt x="12319" y="12330"/>
                    </a:cubicBezTo>
                    <a:cubicBezTo>
                      <a:pt x="12067" y="12330"/>
                      <a:pt x="11748" y="12229"/>
                      <a:pt x="11530" y="12229"/>
                    </a:cubicBezTo>
                    <a:cubicBezTo>
                      <a:pt x="11451" y="12229"/>
                      <a:pt x="11385" y="12242"/>
                      <a:pt x="11341" y="12278"/>
                    </a:cubicBezTo>
                    <a:cubicBezTo>
                      <a:pt x="11246" y="11819"/>
                      <a:pt x="11356" y="11746"/>
                      <a:pt x="11510" y="11746"/>
                    </a:cubicBezTo>
                    <a:cubicBezTo>
                      <a:pt x="11582" y="11746"/>
                      <a:pt x="11663" y="11762"/>
                      <a:pt x="11737" y="11762"/>
                    </a:cubicBezTo>
                    <a:cubicBezTo>
                      <a:pt x="11792" y="11762"/>
                      <a:pt x="11842" y="11753"/>
                      <a:pt x="11882" y="11723"/>
                    </a:cubicBezTo>
                    <a:cubicBezTo>
                      <a:pt x="11948" y="10786"/>
                      <a:pt x="11618" y="10958"/>
                      <a:pt x="11447" y="10509"/>
                    </a:cubicBezTo>
                    <a:cubicBezTo>
                      <a:pt x="11372" y="10897"/>
                      <a:pt x="11236" y="10983"/>
                      <a:pt x="11080" y="10983"/>
                    </a:cubicBezTo>
                    <a:cubicBezTo>
                      <a:pt x="10957" y="10983"/>
                      <a:pt x="10821" y="10929"/>
                      <a:pt x="10692" y="10929"/>
                    </a:cubicBezTo>
                    <a:cubicBezTo>
                      <a:pt x="10498" y="10929"/>
                      <a:pt x="10322" y="11052"/>
                      <a:pt x="10232" y="11671"/>
                    </a:cubicBezTo>
                    <a:cubicBezTo>
                      <a:pt x="9766" y="11316"/>
                      <a:pt x="9300" y="10640"/>
                      <a:pt x="8797" y="10640"/>
                    </a:cubicBezTo>
                    <a:cubicBezTo>
                      <a:pt x="8587" y="10640"/>
                      <a:pt x="8371" y="10757"/>
                      <a:pt x="8146" y="11063"/>
                    </a:cubicBezTo>
                    <a:cubicBezTo>
                      <a:pt x="7988" y="9638"/>
                      <a:pt x="9189" y="10680"/>
                      <a:pt x="9361" y="9743"/>
                    </a:cubicBezTo>
                    <a:cubicBezTo>
                      <a:pt x="9308" y="9525"/>
                      <a:pt x="9241" y="9450"/>
                      <a:pt x="9166" y="9450"/>
                    </a:cubicBezTo>
                    <a:cubicBezTo>
                      <a:pt x="9006" y="9450"/>
                      <a:pt x="8813" y="9798"/>
                      <a:pt x="8668" y="9798"/>
                    </a:cubicBezTo>
                    <a:cubicBezTo>
                      <a:pt x="8661" y="9798"/>
                      <a:pt x="8655" y="9798"/>
                      <a:pt x="8648" y="9796"/>
                    </a:cubicBezTo>
                    <a:cubicBezTo>
                      <a:pt x="8529" y="9241"/>
                      <a:pt x="8859" y="9413"/>
                      <a:pt x="8859" y="9030"/>
                    </a:cubicBezTo>
                    <a:cubicBezTo>
                      <a:pt x="8844" y="8904"/>
                      <a:pt x="8790" y="8875"/>
                      <a:pt x="8718" y="8875"/>
                    </a:cubicBezTo>
                    <a:cubicBezTo>
                      <a:pt x="8656" y="8875"/>
                      <a:pt x="8581" y="8897"/>
                      <a:pt x="8507" y="8897"/>
                    </a:cubicBezTo>
                    <a:cubicBezTo>
                      <a:pt x="8363" y="8897"/>
                      <a:pt x="8224" y="8813"/>
                      <a:pt x="8199" y="8317"/>
                    </a:cubicBezTo>
                    <a:cubicBezTo>
                      <a:pt x="8753" y="8040"/>
                      <a:pt x="8859" y="8251"/>
                      <a:pt x="8859" y="7261"/>
                    </a:cubicBezTo>
                    <a:close/>
                    <a:moveTo>
                      <a:pt x="42418" y="11446"/>
                    </a:moveTo>
                    <a:cubicBezTo>
                      <a:pt x="42910" y="11859"/>
                      <a:pt x="43372" y="12449"/>
                      <a:pt x="43915" y="12449"/>
                    </a:cubicBezTo>
                    <a:cubicBezTo>
                      <a:pt x="44100" y="12449"/>
                      <a:pt x="44295" y="12380"/>
                      <a:pt x="44503" y="12212"/>
                    </a:cubicBezTo>
                    <a:lnTo>
                      <a:pt x="44503" y="12212"/>
                    </a:lnTo>
                    <a:cubicBezTo>
                      <a:pt x="44622" y="13044"/>
                      <a:pt x="44173" y="12872"/>
                      <a:pt x="44015" y="13268"/>
                    </a:cubicBezTo>
                    <a:cubicBezTo>
                      <a:pt x="43636" y="13019"/>
                      <a:pt x="43355" y="12453"/>
                      <a:pt x="42978" y="12453"/>
                    </a:cubicBezTo>
                    <a:cubicBezTo>
                      <a:pt x="42856" y="12453"/>
                      <a:pt x="42725" y="12512"/>
                      <a:pt x="42576" y="12661"/>
                    </a:cubicBezTo>
                    <a:cubicBezTo>
                      <a:pt x="42748" y="11776"/>
                      <a:pt x="42418" y="12159"/>
                      <a:pt x="42088" y="11948"/>
                    </a:cubicBezTo>
                    <a:cubicBezTo>
                      <a:pt x="42140" y="11723"/>
                      <a:pt x="42246" y="11552"/>
                      <a:pt x="42418" y="11446"/>
                    </a:cubicBezTo>
                    <a:close/>
                    <a:moveTo>
                      <a:pt x="12483" y="12709"/>
                    </a:moveTo>
                    <a:cubicBezTo>
                      <a:pt x="12585" y="12709"/>
                      <a:pt x="12686" y="12777"/>
                      <a:pt x="12767" y="12938"/>
                    </a:cubicBezTo>
                    <a:cubicBezTo>
                      <a:pt x="12767" y="13202"/>
                      <a:pt x="12542" y="13096"/>
                      <a:pt x="12542" y="13426"/>
                    </a:cubicBezTo>
                    <a:cubicBezTo>
                      <a:pt x="12527" y="13430"/>
                      <a:pt x="12512" y="13432"/>
                      <a:pt x="12498" y="13432"/>
                    </a:cubicBezTo>
                    <a:cubicBezTo>
                      <a:pt x="12336" y="13432"/>
                      <a:pt x="12272" y="13196"/>
                      <a:pt x="12101" y="13196"/>
                    </a:cubicBezTo>
                    <a:cubicBezTo>
                      <a:pt x="12086" y="13196"/>
                      <a:pt x="12071" y="13198"/>
                      <a:pt x="12054" y="13202"/>
                    </a:cubicBezTo>
                    <a:cubicBezTo>
                      <a:pt x="12121" y="12923"/>
                      <a:pt x="12303" y="12709"/>
                      <a:pt x="12483" y="12709"/>
                    </a:cubicBezTo>
                    <a:close/>
                    <a:moveTo>
                      <a:pt x="38625" y="13009"/>
                    </a:moveTo>
                    <a:cubicBezTo>
                      <a:pt x="38694" y="13009"/>
                      <a:pt x="38755" y="13081"/>
                      <a:pt x="38787" y="13268"/>
                    </a:cubicBezTo>
                    <a:lnTo>
                      <a:pt x="38840" y="13756"/>
                    </a:lnTo>
                    <a:cubicBezTo>
                      <a:pt x="38783" y="13795"/>
                      <a:pt x="38736" y="13811"/>
                      <a:pt x="38695" y="13811"/>
                    </a:cubicBezTo>
                    <a:cubicBezTo>
                      <a:pt x="38534" y="13811"/>
                      <a:pt x="38479" y="13565"/>
                      <a:pt x="38333" y="13565"/>
                    </a:cubicBezTo>
                    <a:cubicBezTo>
                      <a:pt x="38304" y="13565"/>
                      <a:pt x="38271" y="13574"/>
                      <a:pt x="38233" y="13598"/>
                    </a:cubicBezTo>
                    <a:cubicBezTo>
                      <a:pt x="38269" y="13370"/>
                      <a:pt x="38470" y="13009"/>
                      <a:pt x="38625" y="13009"/>
                    </a:cubicBezTo>
                    <a:close/>
                    <a:moveTo>
                      <a:pt x="39830" y="13149"/>
                    </a:moveTo>
                    <a:lnTo>
                      <a:pt x="39830" y="13149"/>
                    </a:lnTo>
                    <a:cubicBezTo>
                      <a:pt x="39749" y="13495"/>
                      <a:pt x="39463" y="13865"/>
                      <a:pt x="39240" y="13865"/>
                    </a:cubicBezTo>
                    <a:cubicBezTo>
                      <a:pt x="39174" y="13865"/>
                      <a:pt x="39113" y="13832"/>
                      <a:pt x="39064" y="13756"/>
                    </a:cubicBezTo>
                    <a:cubicBezTo>
                      <a:pt x="39064" y="13044"/>
                      <a:pt x="39500" y="13268"/>
                      <a:pt x="39830" y="13149"/>
                    </a:cubicBezTo>
                    <a:close/>
                    <a:moveTo>
                      <a:pt x="25660" y="13087"/>
                    </a:moveTo>
                    <a:cubicBezTo>
                      <a:pt x="26103" y="13087"/>
                      <a:pt x="26565" y="13384"/>
                      <a:pt x="26828" y="13384"/>
                    </a:cubicBezTo>
                    <a:cubicBezTo>
                      <a:pt x="26856" y="13384"/>
                      <a:pt x="26882" y="13381"/>
                      <a:pt x="26906" y="13374"/>
                    </a:cubicBezTo>
                    <a:lnTo>
                      <a:pt x="26906" y="13374"/>
                    </a:lnTo>
                    <a:cubicBezTo>
                      <a:pt x="26734" y="14034"/>
                      <a:pt x="25744" y="13374"/>
                      <a:pt x="25533" y="14258"/>
                    </a:cubicBezTo>
                    <a:cubicBezTo>
                      <a:pt x="25283" y="13901"/>
                      <a:pt x="25795" y="13243"/>
                      <a:pt x="25337" y="13243"/>
                    </a:cubicBezTo>
                    <a:cubicBezTo>
                      <a:pt x="25287" y="13243"/>
                      <a:pt x="25225" y="13251"/>
                      <a:pt x="25150" y="13268"/>
                    </a:cubicBezTo>
                    <a:cubicBezTo>
                      <a:pt x="25308" y="13135"/>
                      <a:pt x="25482" y="13087"/>
                      <a:pt x="25660" y="13087"/>
                    </a:cubicBezTo>
                    <a:close/>
                    <a:moveTo>
                      <a:pt x="3037" y="12819"/>
                    </a:moveTo>
                    <a:cubicBezTo>
                      <a:pt x="3037" y="13044"/>
                      <a:pt x="3196" y="12991"/>
                      <a:pt x="3248" y="13044"/>
                    </a:cubicBezTo>
                    <a:cubicBezTo>
                      <a:pt x="3301" y="14087"/>
                      <a:pt x="2641" y="13809"/>
                      <a:pt x="2430" y="14364"/>
                    </a:cubicBezTo>
                    <a:cubicBezTo>
                      <a:pt x="2377" y="13704"/>
                      <a:pt x="2588" y="13862"/>
                      <a:pt x="2377" y="13374"/>
                    </a:cubicBezTo>
                    <a:cubicBezTo>
                      <a:pt x="2364" y="13372"/>
                      <a:pt x="2352" y="13371"/>
                      <a:pt x="2340" y="13371"/>
                    </a:cubicBezTo>
                    <a:cubicBezTo>
                      <a:pt x="2058" y="13371"/>
                      <a:pt x="2036" y="13931"/>
                      <a:pt x="1754" y="13931"/>
                    </a:cubicBezTo>
                    <a:cubicBezTo>
                      <a:pt x="1742" y="13931"/>
                      <a:pt x="1730" y="13930"/>
                      <a:pt x="1717" y="13928"/>
                    </a:cubicBezTo>
                    <a:cubicBezTo>
                      <a:pt x="1545" y="12938"/>
                      <a:pt x="2311" y="13756"/>
                      <a:pt x="2205" y="12872"/>
                    </a:cubicBezTo>
                    <a:lnTo>
                      <a:pt x="2205" y="12872"/>
                    </a:lnTo>
                    <a:cubicBezTo>
                      <a:pt x="2303" y="13201"/>
                      <a:pt x="2394" y="13314"/>
                      <a:pt x="2485" y="13314"/>
                    </a:cubicBezTo>
                    <a:cubicBezTo>
                      <a:pt x="2653" y="13314"/>
                      <a:pt x="2823" y="12930"/>
                      <a:pt x="3037" y="12819"/>
                    </a:cubicBezTo>
                    <a:close/>
                    <a:moveTo>
                      <a:pt x="20899" y="13810"/>
                    </a:moveTo>
                    <a:cubicBezTo>
                      <a:pt x="20997" y="13810"/>
                      <a:pt x="21076" y="13826"/>
                      <a:pt x="21123" y="13862"/>
                    </a:cubicBezTo>
                    <a:cubicBezTo>
                      <a:pt x="21023" y="14282"/>
                      <a:pt x="20794" y="14393"/>
                      <a:pt x="20541" y="14393"/>
                    </a:cubicBezTo>
                    <a:cubicBezTo>
                      <a:pt x="20261" y="14393"/>
                      <a:pt x="19951" y="14258"/>
                      <a:pt x="19750" y="14258"/>
                    </a:cubicBezTo>
                    <a:cubicBezTo>
                      <a:pt x="20006" y="14002"/>
                      <a:pt x="20563" y="13810"/>
                      <a:pt x="20899" y="13810"/>
                    </a:cubicBezTo>
                    <a:close/>
                    <a:moveTo>
                      <a:pt x="43355" y="13598"/>
                    </a:moveTo>
                    <a:cubicBezTo>
                      <a:pt x="43408" y="14522"/>
                      <a:pt x="42853" y="14364"/>
                      <a:pt x="42470" y="14417"/>
                    </a:cubicBezTo>
                    <a:cubicBezTo>
                      <a:pt x="42748" y="14139"/>
                      <a:pt x="42972" y="13704"/>
                      <a:pt x="43355" y="13598"/>
                    </a:cubicBezTo>
                    <a:close/>
                    <a:moveTo>
                      <a:pt x="14311" y="13532"/>
                    </a:moveTo>
                    <a:cubicBezTo>
                      <a:pt x="14259" y="13704"/>
                      <a:pt x="14193" y="13928"/>
                      <a:pt x="14193" y="14258"/>
                    </a:cubicBezTo>
                    <a:cubicBezTo>
                      <a:pt x="13910" y="14258"/>
                      <a:pt x="13844" y="14015"/>
                      <a:pt x="13797" y="14015"/>
                    </a:cubicBezTo>
                    <a:cubicBezTo>
                      <a:pt x="13764" y="14015"/>
                      <a:pt x="13740" y="14143"/>
                      <a:pt x="13651" y="14588"/>
                    </a:cubicBezTo>
                    <a:lnTo>
                      <a:pt x="13427" y="14588"/>
                    </a:lnTo>
                    <a:lnTo>
                      <a:pt x="13374" y="13862"/>
                    </a:lnTo>
                    <a:cubicBezTo>
                      <a:pt x="13862" y="13598"/>
                      <a:pt x="13862" y="13862"/>
                      <a:pt x="14311" y="13532"/>
                    </a:cubicBezTo>
                    <a:close/>
                    <a:moveTo>
                      <a:pt x="47527" y="12436"/>
                    </a:moveTo>
                    <a:lnTo>
                      <a:pt x="47527" y="12436"/>
                    </a:lnTo>
                    <a:cubicBezTo>
                      <a:pt x="47593" y="13149"/>
                      <a:pt x="47091" y="12938"/>
                      <a:pt x="47144" y="13756"/>
                    </a:cubicBezTo>
                    <a:cubicBezTo>
                      <a:pt x="46971" y="13651"/>
                      <a:pt x="46847" y="13607"/>
                      <a:pt x="46756" y="13607"/>
                    </a:cubicBezTo>
                    <a:cubicBezTo>
                      <a:pt x="46325" y="13607"/>
                      <a:pt x="46637" y="14588"/>
                      <a:pt x="46048" y="14588"/>
                    </a:cubicBezTo>
                    <a:cubicBezTo>
                      <a:pt x="46101" y="14417"/>
                      <a:pt x="46273" y="13598"/>
                      <a:pt x="45995" y="13598"/>
                    </a:cubicBezTo>
                    <a:lnTo>
                      <a:pt x="45771" y="13651"/>
                    </a:lnTo>
                    <a:cubicBezTo>
                      <a:pt x="45995" y="12542"/>
                      <a:pt x="47038" y="12991"/>
                      <a:pt x="47527" y="12436"/>
                    </a:cubicBezTo>
                    <a:close/>
                    <a:moveTo>
                      <a:pt x="4410" y="12661"/>
                    </a:moveTo>
                    <a:lnTo>
                      <a:pt x="4410" y="12661"/>
                    </a:lnTo>
                    <a:cubicBezTo>
                      <a:pt x="4186" y="13598"/>
                      <a:pt x="4080" y="13374"/>
                      <a:pt x="4687" y="13651"/>
                    </a:cubicBezTo>
                    <a:cubicBezTo>
                      <a:pt x="4793" y="14417"/>
                      <a:pt x="4133" y="13809"/>
                      <a:pt x="4291" y="14694"/>
                    </a:cubicBezTo>
                    <a:cubicBezTo>
                      <a:pt x="4231" y="14747"/>
                      <a:pt x="4182" y="14769"/>
                      <a:pt x="4141" y="14769"/>
                    </a:cubicBezTo>
                    <a:cubicBezTo>
                      <a:pt x="3933" y="14769"/>
                      <a:pt x="3949" y="14178"/>
                      <a:pt x="3737" y="14178"/>
                    </a:cubicBezTo>
                    <a:cubicBezTo>
                      <a:pt x="3694" y="14178"/>
                      <a:pt x="3643" y="14201"/>
                      <a:pt x="3578" y="14258"/>
                    </a:cubicBezTo>
                    <a:lnTo>
                      <a:pt x="3526" y="13268"/>
                    </a:lnTo>
                    <a:lnTo>
                      <a:pt x="3526" y="13268"/>
                    </a:lnTo>
                    <a:cubicBezTo>
                      <a:pt x="3561" y="13433"/>
                      <a:pt x="3660" y="13498"/>
                      <a:pt x="3758" y="13498"/>
                    </a:cubicBezTo>
                    <a:cubicBezTo>
                      <a:pt x="3952" y="13498"/>
                      <a:pt x="4144" y="13245"/>
                      <a:pt x="3856" y="12991"/>
                    </a:cubicBezTo>
                    <a:cubicBezTo>
                      <a:pt x="3831" y="12730"/>
                      <a:pt x="3914" y="12677"/>
                      <a:pt x="4027" y="12677"/>
                    </a:cubicBezTo>
                    <a:cubicBezTo>
                      <a:pt x="4105" y="12677"/>
                      <a:pt x="4199" y="12703"/>
                      <a:pt x="4280" y="12703"/>
                    </a:cubicBezTo>
                    <a:cubicBezTo>
                      <a:pt x="4330" y="12703"/>
                      <a:pt x="4375" y="12693"/>
                      <a:pt x="4410" y="12661"/>
                    </a:cubicBezTo>
                    <a:close/>
                    <a:moveTo>
                      <a:pt x="44622" y="14258"/>
                    </a:moveTo>
                    <a:cubicBezTo>
                      <a:pt x="44622" y="14522"/>
                      <a:pt x="44675" y="14694"/>
                      <a:pt x="44781" y="14694"/>
                    </a:cubicBezTo>
                    <a:cubicBezTo>
                      <a:pt x="44781" y="15012"/>
                      <a:pt x="44673" y="15149"/>
                      <a:pt x="44541" y="15149"/>
                    </a:cubicBezTo>
                    <a:cubicBezTo>
                      <a:pt x="44334" y="15149"/>
                      <a:pt x="44068" y="14811"/>
                      <a:pt x="44068" y="14311"/>
                    </a:cubicBezTo>
                    <a:lnTo>
                      <a:pt x="44622" y="14258"/>
                    </a:lnTo>
                    <a:close/>
                    <a:moveTo>
                      <a:pt x="33191" y="12277"/>
                    </a:moveTo>
                    <a:cubicBezTo>
                      <a:pt x="33390" y="12277"/>
                      <a:pt x="33467" y="12970"/>
                      <a:pt x="33507" y="13268"/>
                    </a:cubicBezTo>
                    <a:cubicBezTo>
                      <a:pt x="33711" y="12958"/>
                      <a:pt x="34061" y="12526"/>
                      <a:pt x="34377" y="12526"/>
                    </a:cubicBezTo>
                    <a:cubicBezTo>
                      <a:pt x="34572" y="12526"/>
                      <a:pt x="34754" y="12691"/>
                      <a:pt x="34879" y="13149"/>
                    </a:cubicBezTo>
                    <a:cubicBezTo>
                      <a:pt x="34796" y="13149"/>
                      <a:pt x="34706" y="13139"/>
                      <a:pt x="34621" y="13139"/>
                    </a:cubicBezTo>
                    <a:cubicBezTo>
                      <a:pt x="34371" y="13139"/>
                      <a:pt x="34167" y="13228"/>
                      <a:pt x="34325" y="13928"/>
                    </a:cubicBezTo>
                    <a:cubicBezTo>
                      <a:pt x="34221" y="13969"/>
                      <a:pt x="34130" y="13983"/>
                      <a:pt x="34050" y="13983"/>
                    </a:cubicBezTo>
                    <a:cubicBezTo>
                      <a:pt x="33838" y="13983"/>
                      <a:pt x="33695" y="13882"/>
                      <a:pt x="33552" y="13882"/>
                    </a:cubicBezTo>
                    <a:cubicBezTo>
                      <a:pt x="33467" y="13882"/>
                      <a:pt x="33382" y="13918"/>
                      <a:pt x="33282" y="14034"/>
                    </a:cubicBezTo>
                    <a:cubicBezTo>
                      <a:pt x="33229" y="14799"/>
                      <a:pt x="33612" y="14469"/>
                      <a:pt x="33612" y="15248"/>
                    </a:cubicBezTo>
                    <a:cubicBezTo>
                      <a:pt x="33124" y="14641"/>
                      <a:pt x="33005" y="14799"/>
                      <a:pt x="32622" y="14364"/>
                    </a:cubicBezTo>
                    <a:cubicBezTo>
                      <a:pt x="32516" y="14364"/>
                      <a:pt x="32569" y="14641"/>
                      <a:pt x="32516" y="14852"/>
                    </a:cubicBezTo>
                    <a:cubicBezTo>
                      <a:pt x="32444" y="14728"/>
                      <a:pt x="32407" y="14684"/>
                      <a:pt x="32379" y="14684"/>
                    </a:cubicBezTo>
                    <a:cubicBezTo>
                      <a:pt x="32322" y="14684"/>
                      <a:pt x="32304" y="14874"/>
                      <a:pt x="32081" y="14918"/>
                    </a:cubicBezTo>
                    <a:cubicBezTo>
                      <a:pt x="31751" y="14694"/>
                      <a:pt x="32516" y="14522"/>
                      <a:pt x="32345" y="13862"/>
                    </a:cubicBezTo>
                    <a:cubicBezTo>
                      <a:pt x="32309" y="13549"/>
                      <a:pt x="32259" y="13462"/>
                      <a:pt x="32199" y="13462"/>
                    </a:cubicBezTo>
                    <a:cubicBezTo>
                      <a:pt x="32124" y="13462"/>
                      <a:pt x="32032" y="13599"/>
                      <a:pt x="31930" y="13599"/>
                    </a:cubicBezTo>
                    <a:cubicBezTo>
                      <a:pt x="31873" y="13599"/>
                      <a:pt x="31813" y="13557"/>
                      <a:pt x="31751" y="13426"/>
                    </a:cubicBezTo>
                    <a:cubicBezTo>
                      <a:pt x="31858" y="13270"/>
                      <a:pt x="31965" y="13217"/>
                      <a:pt x="32073" y="13217"/>
                    </a:cubicBezTo>
                    <a:cubicBezTo>
                      <a:pt x="32310" y="13217"/>
                      <a:pt x="32548" y="13475"/>
                      <a:pt x="32785" y="13475"/>
                    </a:cubicBezTo>
                    <a:cubicBezTo>
                      <a:pt x="32934" y="13475"/>
                      <a:pt x="33082" y="13373"/>
                      <a:pt x="33229" y="13044"/>
                    </a:cubicBezTo>
                    <a:cubicBezTo>
                      <a:pt x="33229" y="12608"/>
                      <a:pt x="33124" y="12542"/>
                      <a:pt x="32952" y="12542"/>
                    </a:cubicBezTo>
                    <a:cubicBezTo>
                      <a:pt x="33047" y="12352"/>
                      <a:pt x="33126" y="12277"/>
                      <a:pt x="33191" y="12277"/>
                    </a:cubicBezTo>
                    <a:close/>
                    <a:moveTo>
                      <a:pt x="41718" y="14681"/>
                    </a:moveTo>
                    <a:cubicBezTo>
                      <a:pt x="41909" y="14681"/>
                      <a:pt x="42088" y="14832"/>
                      <a:pt x="42035" y="15248"/>
                    </a:cubicBezTo>
                    <a:cubicBezTo>
                      <a:pt x="41978" y="15275"/>
                      <a:pt x="41928" y="15287"/>
                      <a:pt x="41882" y="15287"/>
                    </a:cubicBezTo>
                    <a:cubicBezTo>
                      <a:pt x="41660" y="15287"/>
                      <a:pt x="41541" y="15024"/>
                      <a:pt x="41322" y="15024"/>
                    </a:cubicBezTo>
                    <a:cubicBezTo>
                      <a:pt x="41322" y="14832"/>
                      <a:pt x="41527" y="14681"/>
                      <a:pt x="41718" y="14681"/>
                    </a:cubicBezTo>
                    <a:close/>
                    <a:moveTo>
                      <a:pt x="23883" y="12872"/>
                    </a:moveTo>
                    <a:cubicBezTo>
                      <a:pt x="24059" y="13060"/>
                      <a:pt x="24208" y="13358"/>
                      <a:pt x="24507" y="13358"/>
                    </a:cubicBezTo>
                    <a:cubicBezTo>
                      <a:pt x="24565" y="13358"/>
                      <a:pt x="24630" y="13347"/>
                      <a:pt x="24701" y="13321"/>
                    </a:cubicBezTo>
                    <a:cubicBezTo>
                      <a:pt x="24701" y="13598"/>
                      <a:pt x="24754" y="13756"/>
                      <a:pt x="24820" y="13809"/>
                    </a:cubicBezTo>
                    <a:cubicBezTo>
                      <a:pt x="24424" y="14087"/>
                      <a:pt x="24371" y="14852"/>
                      <a:pt x="24595" y="15301"/>
                    </a:cubicBezTo>
                    <a:cubicBezTo>
                      <a:pt x="24543" y="15684"/>
                      <a:pt x="24318" y="15578"/>
                      <a:pt x="24160" y="15631"/>
                    </a:cubicBezTo>
                    <a:cubicBezTo>
                      <a:pt x="24232" y="14977"/>
                      <a:pt x="24088" y="14893"/>
                      <a:pt x="23917" y="14893"/>
                    </a:cubicBezTo>
                    <a:cubicBezTo>
                      <a:pt x="23857" y="14893"/>
                      <a:pt x="23794" y="14903"/>
                      <a:pt x="23736" y="14903"/>
                    </a:cubicBezTo>
                    <a:cubicBezTo>
                      <a:pt x="23592" y="14903"/>
                      <a:pt x="23474" y="14842"/>
                      <a:pt x="23500" y="14417"/>
                    </a:cubicBezTo>
                    <a:lnTo>
                      <a:pt x="23500" y="14417"/>
                    </a:lnTo>
                    <a:cubicBezTo>
                      <a:pt x="23275" y="14747"/>
                      <a:pt x="22774" y="14641"/>
                      <a:pt x="22840" y="15459"/>
                    </a:cubicBezTo>
                    <a:cubicBezTo>
                      <a:pt x="22562" y="15354"/>
                      <a:pt x="22444" y="14747"/>
                      <a:pt x="22338" y="14311"/>
                    </a:cubicBezTo>
                    <a:cubicBezTo>
                      <a:pt x="22092" y="14379"/>
                      <a:pt x="22097" y="14676"/>
                      <a:pt x="22044" y="14676"/>
                    </a:cubicBezTo>
                    <a:cubicBezTo>
                      <a:pt x="22014" y="14676"/>
                      <a:pt x="21967" y="14584"/>
                      <a:pt x="21849" y="14311"/>
                    </a:cubicBezTo>
                    <a:cubicBezTo>
                      <a:pt x="21625" y="14364"/>
                      <a:pt x="21849" y="15182"/>
                      <a:pt x="21678" y="15354"/>
                    </a:cubicBezTo>
                    <a:cubicBezTo>
                      <a:pt x="21348" y="14469"/>
                      <a:pt x="21401" y="13981"/>
                      <a:pt x="21348" y="13651"/>
                    </a:cubicBezTo>
                    <a:cubicBezTo>
                      <a:pt x="21489" y="13510"/>
                      <a:pt x="21655" y="13464"/>
                      <a:pt x="21835" y="13464"/>
                    </a:cubicBezTo>
                    <a:cubicBezTo>
                      <a:pt x="22172" y="13464"/>
                      <a:pt x="22560" y="13624"/>
                      <a:pt x="22927" y="13624"/>
                    </a:cubicBezTo>
                    <a:cubicBezTo>
                      <a:pt x="23286" y="13624"/>
                      <a:pt x="23626" y="13472"/>
                      <a:pt x="23883" y="12872"/>
                    </a:cubicBezTo>
                    <a:close/>
                    <a:moveTo>
                      <a:pt x="39674" y="14390"/>
                    </a:moveTo>
                    <a:cubicBezTo>
                      <a:pt x="39704" y="14390"/>
                      <a:pt x="39738" y="14398"/>
                      <a:pt x="39777" y="14417"/>
                    </a:cubicBezTo>
                    <a:cubicBezTo>
                      <a:pt x="40002" y="14588"/>
                      <a:pt x="39724" y="14694"/>
                      <a:pt x="39553" y="14694"/>
                    </a:cubicBezTo>
                    <a:cubicBezTo>
                      <a:pt x="39342" y="14799"/>
                      <a:pt x="39394" y="15407"/>
                      <a:pt x="39276" y="15737"/>
                    </a:cubicBezTo>
                    <a:cubicBezTo>
                      <a:pt x="39117" y="15512"/>
                      <a:pt x="39276" y="15354"/>
                      <a:pt x="39117" y="14747"/>
                    </a:cubicBezTo>
                    <a:lnTo>
                      <a:pt x="39117" y="14747"/>
                    </a:lnTo>
                    <a:cubicBezTo>
                      <a:pt x="39149" y="14755"/>
                      <a:pt x="39177" y="14759"/>
                      <a:pt x="39204" y="14759"/>
                    </a:cubicBezTo>
                    <a:cubicBezTo>
                      <a:pt x="39456" y="14759"/>
                      <a:pt x="39474" y="14390"/>
                      <a:pt x="39674" y="14390"/>
                    </a:cubicBezTo>
                    <a:close/>
                    <a:moveTo>
                      <a:pt x="45005" y="14192"/>
                    </a:moveTo>
                    <a:lnTo>
                      <a:pt x="45005" y="14192"/>
                    </a:lnTo>
                    <a:cubicBezTo>
                      <a:pt x="45216" y="14417"/>
                      <a:pt x="45612" y="14139"/>
                      <a:pt x="45612" y="14918"/>
                    </a:cubicBezTo>
                    <a:cubicBezTo>
                      <a:pt x="45487" y="14804"/>
                      <a:pt x="45394" y="14757"/>
                      <a:pt x="45325" y="14757"/>
                    </a:cubicBezTo>
                    <a:cubicBezTo>
                      <a:pt x="45005" y="14757"/>
                      <a:pt x="45155" y="15742"/>
                      <a:pt x="44683" y="15742"/>
                    </a:cubicBezTo>
                    <a:cubicBezTo>
                      <a:pt x="44664" y="15742"/>
                      <a:pt x="44644" y="15740"/>
                      <a:pt x="44622" y="15737"/>
                    </a:cubicBezTo>
                    <a:cubicBezTo>
                      <a:pt x="44834" y="15024"/>
                      <a:pt x="45058" y="14971"/>
                      <a:pt x="45005" y="14192"/>
                    </a:cubicBezTo>
                    <a:close/>
                    <a:moveTo>
                      <a:pt x="27064" y="14588"/>
                    </a:moveTo>
                    <a:cubicBezTo>
                      <a:pt x="27183" y="14852"/>
                      <a:pt x="27289" y="15248"/>
                      <a:pt x="27289" y="15842"/>
                    </a:cubicBezTo>
                    <a:cubicBezTo>
                      <a:pt x="27130" y="15842"/>
                      <a:pt x="27183" y="15512"/>
                      <a:pt x="27130" y="15354"/>
                    </a:cubicBezTo>
                    <a:cubicBezTo>
                      <a:pt x="26677" y="15560"/>
                      <a:pt x="26196" y="15855"/>
                      <a:pt x="25750" y="15855"/>
                    </a:cubicBezTo>
                    <a:cubicBezTo>
                      <a:pt x="25598" y="15855"/>
                      <a:pt x="25449" y="15821"/>
                      <a:pt x="25308" y="15737"/>
                    </a:cubicBezTo>
                    <a:cubicBezTo>
                      <a:pt x="25273" y="15374"/>
                      <a:pt x="25298" y="15263"/>
                      <a:pt x="25358" y="15263"/>
                    </a:cubicBezTo>
                    <a:cubicBezTo>
                      <a:pt x="25453" y="15263"/>
                      <a:pt x="25637" y="15538"/>
                      <a:pt x="25818" y="15538"/>
                    </a:cubicBezTo>
                    <a:cubicBezTo>
                      <a:pt x="25869" y="15538"/>
                      <a:pt x="25920" y="15516"/>
                      <a:pt x="25968" y="15459"/>
                    </a:cubicBezTo>
                    <a:cubicBezTo>
                      <a:pt x="25938" y="15268"/>
                      <a:pt x="25867" y="15227"/>
                      <a:pt x="25782" y="15227"/>
                    </a:cubicBezTo>
                    <a:cubicBezTo>
                      <a:pt x="25720" y="15227"/>
                      <a:pt x="25652" y="15248"/>
                      <a:pt x="25586" y="15248"/>
                    </a:cubicBezTo>
                    <a:cubicBezTo>
                      <a:pt x="25622" y="14996"/>
                      <a:pt x="25700" y="14905"/>
                      <a:pt x="25789" y="14905"/>
                    </a:cubicBezTo>
                    <a:cubicBezTo>
                      <a:pt x="25955" y="14905"/>
                      <a:pt x="26158" y="15226"/>
                      <a:pt x="26193" y="15407"/>
                    </a:cubicBezTo>
                    <a:cubicBezTo>
                      <a:pt x="26351" y="15301"/>
                      <a:pt x="26140" y="15129"/>
                      <a:pt x="26140" y="14694"/>
                    </a:cubicBezTo>
                    <a:lnTo>
                      <a:pt x="27064" y="14588"/>
                    </a:lnTo>
                    <a:close/>
                    <a:moveTo>
                      <a:pt x="12282" y="13721"/>
                    </a:moveTo>
                    <a:cubicBezTo>
                      <a:pt x="12398" y="13721"/>
                      <a:pt x="12462" y="14149"/>
                      <a:pt x="12660" y="14149"/>
                    </a:cubicBezTo>
                    <a:cubicBezTo>
                      <a:pt x="12677" y="14149"/>
                      <a:pt x="12695" y="14146"/>
                      <a:pt x="12714" y="14139"/>
                    </a:cubicBezTo>
                    <a:lnTo>
                      <a:pt x="12714" y="14139"/>
                    </a:lnTo>
                    <a:cubicBezTo>
                      <a:pt x="12331" y="15578"/>
                      <a:pt x="13268" y="14641"/>
                      <a:pt x="13268" y="15842"/>
                    </a:cubicBezTo>
                    <a:cubicBezTo>
                      <a:pt x="13214" y="15873"/>
                      <a:pt x="13166" y="15886"/>
                      <a:pt x="13123" y="15886"/>
                    </a:cubicBezTo>
                    <a:cubicBezTo>
                      <a:pt x="12874" y="15886"/>
                      <a:pt x="12782" y="15449"/>
                      <a:pt x="12512" y="15449"/>
                    </a:cubicBezTo>
                    <a:cubicBezTo>
                      <a:pt x="12488" y="15449"/>
                      <a:pt x="12463" y="15452"/>
                      <a:pt x="12437" y="15459"/>
                    </a:cubicBezTo>
                    <a:cubicBezTo>
                      <a:pt x="12542" y="14417"/>
                      <a:pt x="12159" y="14694"/>
                      <a:pt x="12107" y="13981"/>
                    </a:cubicBezTo>
                    <a:cubicBezTo>
                      <a:pt x="12181" y="13789"/>
                      <a:pt x="12236" y="13721"/>
                      <a:pt x="12282" y="13721"/>
                    </a:cubicBezTo>
                    <a:close/>
                    <a:moveTo>
                      <a:pt x="35420" y="13786"/>
                    </a:moveTo>
                    <a:cubicBezTo>
                      <a:pt x="35727" y="13786"/>
                      <a:pt x="36093" y="14157"/>
                      <a:pt x="36200" y="14522"/>
                    </a:cubicBezTo>
                    <a:cubicBezTo>
                      <a:pt x="35540" y="15842"/>
                      <a:pt x="37137" y="15842"/>
                      <a:pt x="37903" y="16120"/>
                    </a:cubicBezTo>
                    <a:cubicBezTo>
                      <a:pt x="37729" y="16307"/>
                      <a:pt x="37532" y="16370"/>
                      <a:pt x="37324" y="16370"/>
                    </a:cubicBezTo>
                    <a:cubicBezTo>
                      <a:pt x="36915" y="16370"/>
                      <a:pt x="36464" y="16128"/>
                      <a:pt x="36063" y="16128"/>
                    </a:cubicBezTo>
                    <a:cubicBezTo>
                      <a:pt x="35895" y="16128"/>
                      <a:pt x="35736" y="16171"/>
                      <a:pt x="35592" y="16291"/>
                    </a:cubicBezTo>
                    <a:cubicBezTo>
                      <a:pt x="36147" y="14971"/>
                      <a:pt x="35315" y="14364"/>
                      <a:pt x="35051" y="14087"/>
                    </a:cubicBezTo>
                    <a:cubicBezTo>
                      <a:pt x="35137" y="13872"/>
                      <a:pt x="35272" y="13786"/>
                      <a:pt x="35420" y="13786"/>
                    </a:cubicBezTo>
                    <a:close/>
                    <a:moveTo>
                      <a:pt x="22285" y="15301"/>
                    </a:moveTo>
                    <a:cubicBezTo>
                      <a:pt x="22415" y="15431"/>
                      <a:pt x="22555" y="15794"/>
                      <a:pt x="22813" y="15794"/>
                    </a:cubicBezTo>
                    <a:cubicBezTo>
                      <a:pt x="22869" y="15794"/>
                      <a:pt x="22930" y="15777"/>
                      <a:pt x="22998" y="15737"/>
                    </a:cubicBezTo>
                    <a:lnTo>
                      <a:pt x="22998" y="15737"/>
                    </a:lnTo>
                    <a:cubicBezTo>
                      <a:pt x="23114" y="16106"/>
                      <a:pt x="22947" y="16299"/>
                      <a:pt x="22775" y="16299"/>
                    </a:cubicBezTo>
                    <a:cubicBezTo>
                      <a:pt x="22616" y="16299"/>
                      <a:pt x="22452" y="16133"/>
                      <a:pt x="22510" y="15790"/>
                    </a:cubicBezTo>
                    <a:cubicBezTo>
                      <a:pt x="22391" y="15790"/>
                      <a:pt x="22444" y="16238"/>
                      <a:pt x="22444" y="16502"/>
                    </a:cubicBezTo>
                    <a:lnTo>
                      <a:pt x="22008" y="16568"/>
                    </a:lnTo>
                    <a:cubicBezTo>
                      <a:pt x="22180" y="15908"/>
                      <a:pt x="22285" y="16014"/>
                      <a:pt x="22285" y="15301"/>
                    </a:cubicBezTo>
                    <a:close/>
                    <a:moveTo>
                      <a:pt x="32239" y="9849"/>
                    </a:moveTo>
                    <a:cubicBezTo>
                      <a:pt x="33176" y="10680"/>
                      <a:pt x="34444" y="10456"/>
                      <a:pt x="35262" y="11618"/>
                    </a:cubicBezTo>
                    <a:cubicBezTo>
                      <a:pt x="35061" y="11448"/>
                      <a:pt x="34854" y="11387"/>
                      <a:pt x="34647" y="11387"/>
                    </a:cubicBezTo>
                    <a:cubicBezTo>
                      <a:pt x="34177" y="11387"/>
                      <a:pt x="33704" y="11703"/>
                      <a:pt x="33282" y="11776"/>
                    </a:cubicBezTo>
                    <a:cubicBezTo>
                      <a:pt x="33282" y="11499"/>
                      <a:pt x="33507" y="11552"/>
                      <a:pt x="33612" y="11499"/>
                    </a:cubicBezTo>
                    <a:cubicBezTo>
                      <a:pt x="33438" y="11218"/>
                      <a:pt x="33286" y="11109"/>
                      <a:pt x="33148" y="11109"/>
                    </a:cubicBezTo>
                    <a:cubicBezTo>
                      <a:pt x="32673" y="11109"/>
                      <a:pt x="32367" y="12405"/>
                      <a:pt x="31907" y="12405"/>
                    </a:cubicBezTo>
                    <a:cubicBezTo>
                      <a:pt x="31873" y="12405"/>
                      <a:pt x="31839" y="12398"/>
                      <a:pt x="31804" y="12383"/>
                    </a:cubicBezTo>
                    <a:cubicBezTo>
                      <a:pt x="31751" y="11499"/>
                      <a:pt x="32292" y="11776"/>
                      <a:pt x="32464" y="11341"/>
                    </a:cubicBezTo>
                    <a:cubicBezTo>
                      <a:pt x="32292" y="10456"/>
                      <a:pt x="32464" y="10839"/>
                      <a:pt x="31962" y="10628"/>
                    </a:cubicBezTo>
                    <a:lnTo>
                      <a:pt x="31962" y="10628"/>
                    </a:lnTo>
                    <a:cubicBezTo>
                      <a:pt x="32015" y="10839"/>
                      <a:pt x="32081" y="11063"/>
                      <a:pt x="32186" y="11116"/>
                    </a:cubicBezTo>
                    <a:cubicBezTo>
                      <a:pt x="32411" y="11116"/>
                      <a:pt x="31196" y="11222"/>
                      <a:pt x="31473" y="12212"/>
                    </a:cubicBezTo>
                    <a:cubicBezTo>
                      <a:pt x="31461" y="12316"/>
                      <a:pt x="31425" y="12358"/>
                      <a:pt x="31373" y="12358"/>
                    </a:cubicBezTo>
                    <a:cubicBezTo>
                      <a:pt x="31206" y="12358"/>
                      <a:pt x="30882" y="11908"/>
                      <a:pt x="30761" y="11776"/>
                    </a:cubicBezTo>
                    <a:cubicBezTo>
                      <a:pt x="30642" y="11829"/>
                      <a:pt x="30642" y="12001"/>
                      <a:pt x="30536" y="12053"/>
                    </a:cubicBezTo>
                    <a:cubicBezTo>
                      <a:pt x="30695" y="12872"/>
                      <a:pt x="31632" y="12819"/>
                      <a:pt x="31355" y="12938"/>
                    </a:cubicBezTo>
                    <a:cubicBezTo>
                      <a:pt x="31845" y="13151"/>
                      <a:pt x="31371" y="13622"/>
                      <a:pt x="30789" y="13622"/>
                    </a:cubicBezTo>
                    <a:cubicBezTo>
                      <a:pt x="30650" y="13622"/>
                      <a:pt x="30504" y="13596"/>
                      <a:pt x="30365" y="13532"/>
                    </a:cubicBezTo>
                    <a:lnTo>
                      <a:pt x="30365" y="13532"/>
                    </a:lnTo>
                    <a:cubicBezTo>
                      <a:pt x="30431" y="13981"/>
                      <a:pt x="30761" y="13651"/>
                      <a:pt x="30866" y="13981"/>
                    </a:cubicBezTo>
                    <a:cubicBezTo>
                      <a:pt x="30767" y="14339"/>
                      <a:pt x="30807" y="15034"/>
                      <a:pt x="30542" y="15034"/>
                    </a:cubicBezTo>
                    <a:cubicBezTo>
                      <a:pt x="30524" y="15034"/>
                      <a:pt x="30504" y="15031"/>
                      <a:pt x="30483" y="15024"/>
                    </a:cubicBezTo>
                    <a:lnTo>
                      <a:pt x="30483" y="15024"/>
                    </a:lnTo>
                    <a:cubicBezTo>
                      <a:pt x="30589" y="15301"/>
                      <a:pt x="30695" y="15512"/>
                      <a:pt x="30866" y="15737"/>
                    </a:cubicBezTo>
                    <a:cubicBezTo>
                      <a:pt x="30734" y="16121"/>
                      <a:pt x="30591" y="16227"/>
                      <a:pt x="30448" y="16227"/>
                    </a:cubicBezTo>
                    <a:cubicBezTo>
                      <a:pt x="30271" y="16227"/>
                      <a:pt x="30093" y="16063"/>
                      <a:pt x="29937" y="16063"/>
                    </a:cubicBezTo>
                    <a:cubicBezTo>
                      <a:pt x="29805" y="16063"/>
                      <a:pt x="29688" y="16182"/>
                      <a:pt x="29599" y="16621"/>
                    </a:cubicBezTo>
                    <a:cubicBezTo>
                      <a:pt x="29398" y="16468"/>
                      <a:pt x="29514" y="15535"/>
                      <a:pt x="29814" y="15535"/>
                    </a:cubicBezTo>
                    <a:cubicBezTo>
                      <a:pt x="29849" y="15535"/>
                      <a:pt x="29888" y="15549"/>
                      <a:pt x="29929" y="15578"/>
                    </a:cubicBezTo>
                    <a:cubicBezTo>
                      <a:pt x="29820" y="15234"/>
                      <a:pt x="29631" y="15126"/>
                      <a:pt x="29395" y="15126"/>
                    </a:cubicBezTo>
                    <a:cubicBezTo>
                      <a:pt x="29287" y="15126"/>
                      <a:pt x="29169" y="15149"/>
                      <a:pt x="29044" y="15182"/>
                    </a:cubicBezTo>
                    <a:cubicBezTo>
                      <a:pt x="29110" y="14522"/>
                      <a:pt x="29823" y="15024"/>
                      <a:pt x="29704" y="14087"/>
                    </a:cubicBezTo>
                    <a:cubicBezTo>
                      <a:pt x="29673" y="14021"/>
                      <a:pt x="29628" y="14008"/>
                      <a:pt x="29573" y="14008"/>
                    </a:cubicBezTo>
                    <a:cubicBezTo>
                      <a:pt x="29540" y="14008"/>
                      <a:pt x="29504" y="14013"/>
                      <a:pt x="29466" y="14013"/>
                    </a:cubicBezTo>
                    <a:cubicBezTo>
                      <a:pt x="29353" y="14013"/>
                      <a:pt x="29222" y="13972"/>
                      <a:pt x="29110" y="13651"/>
                    </a:cubicBezTo>
                    <a:cubicBezTo>
                      <a:pt x="28823" y="13743"/>
                      <a:pt x="28736" y="14297"/>
                      <a:pt x="28394" y="14297"/>
                    </a:cubicBezTo>
                    <a:cubicBezTo>
                      <a:pt x="28344" y="14297"/>
                      <a:pt x="28288" y="14285"/>
                      <a:pt x="28226" y="14258"/>
                    </a:cubicBezTo>
                    <a:cubicBezTo>
                      <a:pt x="28226" y="13426"/>
                      <a:pt x="27949" y="13479"/>
                      <a:pt x="28173" y="12991"/>
                    </a:cubicBezTo>
                    <a:lnTo>
                      <a:pt x="28173" y="12991"/>
                    </a:lnTo>
                    <a:cubicBezTo>
                      <a:pt x="28279" y="13202"/>
                      <a:pt x="28173" y="13532"/>
                      <a:pt x="28450" y="13981"/>
                    </a:cubicBezTo>
                    <a:cubicBezTo>
                      <a:pt x="28311" y="13398"/>
                      <a:pt x="28917" y="12922"/>
                      <a:pt x="29449" y="12922"/>
                    </a:cubicBezTo>
                    <a:cubicBezTo>
                      <a:pt x="29772" y="12922"/>
                      <a:pt x="30068" y="13098"/>
                      <a:pt x="30153" y="13532"/>
                    </a:cubicBezTo>
                    <a:cubicBezTo>
                      <a:pt x="30385" y="13532"/>
                      <a:pt x="30460" y="13228"/>
                      <a:pt x="30671" y="13228"/>
                    </a:cubicBezTo>
                    <a:cubicBezTo>
                      <a:pt x="30712" y="13228"/>
                      <a:pt x="30759" y="13240"/>
                      <a:pt x="30813" y="13268"/>
                    </a:cubicBezTo>
                    <a:cubicBezTo>
                      <a:pt x="30813" y="12331"/>
                      <a:pt x="30365" y="12542"/>
                      <a:pt x="30100" y="12331"/>
                    </a:cubicBezTo>
                    <a:cubicBezTo>
                      <a:pt x="30034" y="12106"/>
                      <a:pt x="30034" y="11882"/>
                      <a:pt x="30034" y="11776"/>
                    </a:cubicBezTo>
                    <a:cubicBezTo>
                      <a:pt x="29891" y="11900"/>
                      <a:pt x="29740" y="11952"/>
                      <a:pt x="29582" y="11952"/>
                    </a:cubicBezTo>
                    <a:cubicBezTo>
                      <a:pt x="28899" y="11952"/>
                      <a:pt x="28103" y="10969"/>
                      <a:pt x="27341" y="10562"/>
                    </a:cubicBezTo>
                    <a:cubicBezTo>
                      <a:pt x="26959" y="10179"/>
                      <a:pt x="28001" y="10350"/>
                      <a:pt x="28226" y="10232"/>
                    </a:cubicBezTo>
                    <a:cubicBezTo>
                      <a:pt x="28226" y="10786"/>
                      <a:pt x="28331" y="10892"/>
                      <a:pt x="28384" y="11222"/>
                    </a:cubicBezTo>
                    <a:cubicBezTo>
                      <a:pt x="28429" y="11186"/>
                      <a:pt x="28616" y="10901"/>
                      <a:pt x="28734" y="10901"/>
                    </a:cubicBezTo>
                    <a:cubicBezTo>
                      <a:pt x="28792" y="10901"/>
                      <a:pt x="28833" y="10969"/>
                      <a:pt x="28833" y="11169"/>
                    </a:cubicBezTo>
                    <a:cubicBezTo>
                      <a:pt x="28992" y="11116"/>
                      <a:pt x="28886" y="10958"/>
                      <a:pt x="28833" y="10958"/>
                    </a:cubicBezTo>
                    <a:cubicBezTo>
                      <a:pt x="28872" y="10752"/>
                      <a:pt x="28915" y="10675"/>
                      <a:pt x="28962" y="10675"/>
                    </a:cubicBezTo>
                    <a:cubicBezTo>
                      <a:pt x="29102" y="10675"/>
                      <a:pt x="29271" y="11393"/>
                      <a:pt x="29440" y="11393"/>
                    </a:cubicBezTo>
                    <a:cubicBezTo>
                      <a:pt x="29770" y="11222"/>
                      <a:pt x="30100" y="11169"/>
                      <a:pt x="30206" y="10786"/>
                    </a:cubicBezTo>
                    <a:cubicBezTo>
                      <a:pt x="30424" y="11095"/>
                      <a:pt x="30631" y="11216"/>
                      <a:pt x="30827" y="11216"/>
                    </a:cubicBezTo>
                    <a:cubicBezTo>
                      <a:pt x="31368" y="11216"/>
                      <a:pt x="31832" y="10294"/>
                      <a:pt x="32239" y="9849"/>
                    </a:cubicBezTo>
                    <a:close/>
                    <a:moveTo>
                      <a:pt x="13609" y="16092"/>
                    </a:moveTo>
                    <a:cubicBezTo>
                      <a:pt x="13705" y="16092"/>
                      <a:pt x="13796" y="16149"/>
                      <a:pt x="13862" y="16291"/>
                    </a:cubicBezTo>
                    <a:cubicBezTo>
                      <a:pt x="13829" y="16635"/>
                      <a:pt x="13619" y="16851"/>
                      <a:pt x="13414" y="16851"/>
                    </a:cubicBezTo>
                    <a:cubicBezTo>
                      <a:pt x="13295" y="16851"/>
                      <a:pt x="13179" y="16780"/>
                      <a:pt x="13097" y="16621"/>
                    </a:cubicBezTo>
                    <a:cubicBezTo>
                      <a:pt x="13169" y="16360"/>
                      <a:pt x="13402" y="16092"/>
                      <a:pt x="13609" y="16092"/>
                    </a:cubicBezTo>
                    <a:close/>
                    <a:moveTo>
                      <a:pt x="15579" y="15908"/>
                    </a:moveTo>
                    <a:cubicBezTo>
                      <a:pt x="15691" y="16564"/>
                      <a:pt x="15478" y="16894"/>
                      <a:pt x="15265" y="16894"/>
                    </a:cubicBezTo>
                    <a:cubicBezTo>
                      <a:pt x="15177" y="16894"/>
                      <a:pt x="15089" y="16838"/>
                      <a:pt x="15024" y="16727"/>
                    </a:cubicBezTo>
                    <a:cubicBezTo>
                      <a:pt x="14971" y="15961"/>
                      <a:pt x="15407" y="16120"/>
                      <a:pt x="15579" y="15908"/>
                    </a:cubicBezTo>
                    <a:close/>
                    <a:moveTo>
                      <a:pt x="29110" y="16172"/>
                    </a:moveTo>
                    <a:lnTo>
                      <a:pt x="29110" y="16172"/>
                    </a:lnTo>
                    <a:cubicBezTo>
                      <a:pt x="28992" y="16898"/>
                      <a:pt x="28503" y="17057"/>
                      <a:pt x="28054" y="17281"/>
                    </a:cubicBezTo>
                    <a:cubicBezTo>
                      <a:pt x="28001" y="16172"/>
                      <a:pt x="28662" y="16344"/>
                      <a:pt x="29110" y="16172"/>
                    </a:cubicBezTo>
                    <a:close/>
                    <a:moveTo>
                      <a:pt x="9308" y="15838"/>
                    </a:moveTo>
                    <a:cubicBezTo>
                      <a:pt x="9392" y="15838"/>
                      <a:pt x="9442" y="15968"/>
                      <a:pt x="9466" y="16450"/>
                    </a:cubicBezTo>
                    <a:cubicBezTo>
                      <a:pt x="9430" y="16429"/>
                      <a:pt x="9396" y="16420"/>
                      <a:pt x="9363" y="16420"/>
                    </a:cubicBezTo>
                    <a:cubicBezTo>
                      <a:pt x="9167" y="16420"/>
                      <a:pt x="9053" y="16741"/>
                      <a:pt x="9271" y="16741"/>
                    </a:cubicBezTo>
                    <a:cubicBezTo>
                      <a:pt x="9297" y="16741"/>
                      <a:pt x="9326" y="16736"/>
                      <a:pt x="9361" y="16727"/>
                    </a:cubicBezTo>
                    <a:lnTo>
                      <a:pt x="9361" y="16727"/>
                    </a:lnTo>
                    <a:cubicBezTo>
                      <a:pt x="9277" y="17189"/>
                      <a:pt x="9149" y="17379"/>
                      <a:pt x="8966" y="17379"/>
                    </a:cubicBezTo>
                    <a:cubicBezTo>
                      <a:pt x="8888" y="17379"/>
                      <a:pt x="8800" y="17345"/>
                      <a:pt x="8701" y="17281"/>
                    </a:cubicBezTo>
                    <a:cubicBezTo>
                      <a:pt x="8806" y="16568"/>
                      <a:pt x="9136" y="16951"/>
                      <a:pt x="8859" y="16014"/>
                    </a:cubicBezTo>
                    <a:cubicBezTo>
                      <a:pt x="9065" y="16014"/>
                      <a:pt x="9210" y="15838"/>
                      <a:pt x="9308" y="15838"/>
                    </a:cubicBezTo>
                    <a:close/>
                    <a:moveTo>
                      <a:pt x="26523" y="16674"/>
                    </a:moveTo>
                    <a:lnTo>
                      <a:pt x="26523" y="16674"/>
                    </a:lnTo>
                    <a:cubicBezTo>
                      <a:pt x="26906" y="16898"/>
                      <a:pt x="26193" y="16727"/>
                      <a:pt x="26404" y="17387"/>
                    </a:cubicBezTo>
                    <a:cubicBezTo>
                      <a:pt x="26354" y="17440"/>
                      <a:pt x="26313" y="17461"/>
                      <a:pt x="26278" y="17461"/>
                    </a:cubicBezTo>
                    <a:cubicBezTo>
                      <a:pt x="26153" y="17461"/>
                      <a:pt x="26103" y="17197"/>
                      <a:pt x="25956" y="17197"/>
                    </a:cubicBezTo>
                    <a:cubicBezTo>
                      <a:pt x="25929" y="17197"/>
                      <a:pt x="25898" y="17207"/>
                      <a:pt x="25863" y="17228"/>
                    </a:cubicBezTo>
                    <a:cubicBezTo>
                      <a:pt x="25863" y="16674"/>
                      <a:pt x="26470" y="17162"/>
                      <a:pt x="26523" y="16674"/>
                    </a:cubicBezTo>
                    <a:close/>
                    <a:moveTo>
                      <a:pt x="7710" y="15631"/>
                    </a:moveTo>
                    <a:lnTo>
                      <a:pt x="7710" y="15631"/>
                    </a:lnTo>
                    <a:cubicBezTo>
                      <a:pt x="7816" y="15737"/>
                      <a:pt x="7922" y="15842"/>
                      <a:pt x="8041" y="15842"/>
                    </a:cubicBezTo>
                    <a:cubicBezTo>
                      <a:pt x="7922" y="17281"/>
                      <a:pt x="8648" y="16450"/>
                      <a:pt x="8648" y="17559"/>
                    </a:cubicBezTo>
                    <a:cubicBezTo>
                      <a:pt x="8460" y="17452"/>
                      <a:pt x="8362" y="17396"/>
                      <a:pt x="8274" y="17396"/>
                    </a:cubicBezTo>
                    <a:cubicBezTo>
                      <a:pt x="8178" y="17396"/>
                      <a:pt x="8095" y="17465"/>
                      <a:pt x="7922" y="17611"/>
                    </a:cubicBezTo>
                    <a:cubicBezTo>
                      <a:pt x="7922" y="16727"/>
                      <a:pt x="7816" y="16238"/>
                      <a:pt x="7710" y="15631"/>
                    </a:cubicBezTo>
                    <a:close/>
                    <a:moveTo>
                      <a:pt x="31386" y="15607"/>
                    </a:moveTo>
                    <a:cubicBezTo>
                      <a:pt x="31698" y="15607"/>
                      <a:pt x="32038" y="16500"/>
                      <a:pt x="32271" y="16500"/>
                    </a:cubicBezTo>
                    <a:cubicBezTo>
                      <a:pt x="32324" y="16500"/>
                      <a:pt x="32371" y="16455"/>
                      <a:pt x="32411" y="16344"/>
                    </a:cubicBezTo>
                    <a:cubicBezTo>
                      <a:pt x="32417" y="16343"/>
                      <a:pt x="32422" y="16342"/>
                      <a:pt x="32427" y="16342"/>
                    </a:cubicBezTo>
                    <a:cubicBezTo>
                      <a:pt x="32614" y="16342"/>
                      <a:pt x="32466" y="17239"/>
                      <a:pt x="32569" y="17611"/>
                    </a:cubicBezTo>
                    <a:lnTo>
                      <a:pt x="31751" y="17664"/>
                    </a:lnTo>
                    <a:cubicBezTo>
                      <a:pt x="31785" y="17161"/>
                      <a:pt x="31790" y="16991"/>
                      <a:pt x="31768" y="16991"/>
                    </a:cubicBezTo>
                    <a:cubicBezTo>
                      <a:pt x="31722" y="16991"/>
                      <a:pt x="31560" y="17717"/>
                      <a:pt x="31302" y="17717"/>
                    </a:cubicBezTo>
                    <a:cubicBezTo>
                      <a:pt x="31302" y="17281"/>
                      <a:pt x="31196" y="17281"/>
                      <a:pt x="31143" y="16951"/>
                    </a:cubicBezTo>
                    <a:cubicBezTo>
                      <a:pt x="30987" y="17167"/>
                      <a:pt x="30744" y="17416"/>
                      <a:pt x="30523" y="17416"/>
                    </a:cubicBezTo>
                    <a:cubicBezTo>
                      <a:pt x="30351" y="17416"/>
                      <a:pt x="30193" y="17265"/>
                      <a:pt x="30100" y="16832"/>
                    </a:cubicBezTo>
                    <a:cubicBezTo>
                      <a:pt x="30124" y="16815"/>
                      <a:pt x="30159" y="16808"/>
                      <a:pt x="30201" y="16808"/>
                    </a:cubicBezTo>
                    <a:cubicBezTo>
                      <a:pt x="30332" y="16808"/>
                      <a:pt x="30537" y="16874"/>
                      <a:pt x="30721" y="16874"/>
                    </a:cubicBezTo>
                    <a:cubicBezTo>
                      <a:pt x="31000" y="16874"/>
                      <a:pt x="31232" y="16722"/>
                      <a:pt x="31091" y="15961"/>
                    </a:cubicBezTo>
                    <a:cubicBezTo>
                      <a:pt x="31183" y="15704"/>
                      <a:pt x="31283" y="15607"/>
                      <a:pt x="31386" y="15607"/>
                    </a:cubicBezTo>
                    <a:close/>
                    <a:moveTo>
                      <a:pt x="24424" y="16568"/>
                    </a:moveTo>
                    <a:lnTo>
                      <a:pt x="24424" y="16568"/>
                    </a:lnTo>
                    <a:cubicBezTo>
                      <a:pt x="24873" y="17057"/>
                      <a:pt x="24213" y="17387"/>
                      <a:pt x="24265" y="17823"/>
                    </a:cubicBezTo>
                    <a:cubicBezTo>
                      <a:pt x="24112" y="17728"/>
                      <a:pt x="24096" y="17371"/>
                      <a:pt x="23943" y="17371"/>
                    </a:cubicBezTo>
                    <a:cubicBezTo>
                      <a:pt x="23925" y="17371"/>
                      <a:pt x="23905" y="17376"/>
                      <a:pt x="23883" y="17387"/>
                    </a:cubicBezTo>
                    <a:cubicBezTo>
                      <a:pt x="23883" y="16832"/>
                      <a:pt x="24543" y="17387"/>
                      <a:pt x="24424" y="16568"/>
                    </a:cubicBezTo>
                    <a:close/>
                    <a:moveTo>
                      <a:pt x="35592" y="17823"/>
                    </a:moveTo>
                    <a:cubicBezTo>
                      <a:pt x="35592" y="17847"/>
                      <a:pt x="35598" y="17868"/>
                      <a:pt x="35607" y="17888"/>
                    </a:cubicBezTo>
                    <a:lnTo>
                      <a:pt x="35607" y="17888"/>
                    </a:lnTo>
                    <a:cubicBezTo>
                      <a:pt x="35602" y="17866"/>
                      <a:pt x="35597" y="17845"/>
                      <a:pt x="35592" y="17823"/>
                    </a:cubicBezTo>
                    <a:close/>
                    <a:moveTo>
                      <a:pt x="7380" y="16172"/>
                    </a:moveTo>
                    <a:cubicBezTo>
                      <a:pt x="7220" y="16544"/>
                      <a:pt x="7314" y="16903"/>
                      <a:pt x="7598" y="16903"/>
                    </a:cubicBezTo>
                    <a:cubicBezTo>
                      <a:pt x="7617" y="16903"/>
                      <a:pt x="7637" y="16902"/>
                      <a:pt x="7658" y="16898"/>
                    </a:cubicBezTo>
                    <a:lnTo>
                      <a:pt x="7658" y="16898"/>
                    </a:lnTo>
                    <a:cubicBezTo>
                      <a:pt x="7380" y="17387"/>
                      <a:pt x="6602" y="17057"/>
                      <a:pt x="6668" y="18219"/>
                    </a:cubicBezTo>
                    <a:cubicBezTo>
                      <a:pt x="6654" y="18225"/>
                      <a:pt x="6642" y="18228"/>
                      <a:pt x="6630" y="18228"/>
                    </a:cubicBezTo>
                    <a:cubicBezTo>
                      <a:pt x="6448" y="18228"/>
                      <a:pt x="6483" y="17493"/>
                      <a:pt x="6272" y="17493"/>
                    </a:cubicBezTo>
                    <a:cubicBezTo>
                      <a:pt x="6303" y="17337"/>
                      <a:pt x="6355" y="17269"/>
                      <a:pt x="6406" y="17269"/>
                    </a:cubicBezTo>
                    <a:cubicBezTo>
                      <a:pt x="6464" y="17269"/>
                      <a:pt x="6521" y="17353"/>
                      <a:pt x="6549" y="17493"/>
                    </a:cubicBezTo>
                    <a:cubicBezTo>
                      <a:pt x="6549" y="16898"/>
                      <a:pt x="7103" y="17228"/>
                      <a:pt x="6932" y="16172"/>
                    </a:cubicBezTo>
                    <a:close/>
                    <a:moveTo>
                      <a:pt x="9849" y="16674"/>
                    </a:moveTo>
                    <a:lnTo>
                      <a:pt x="9849" y="16674"/>
                    </a:lnTo>
                    <a:cubicBezTo>
                      <a:pt x="10010" y="16723"/>
                      <a:pt x="10205" y="18456"/>
                      <a:pt x="9874" y="18456"/>
                    </a:cubicBezTo>
                    <a:cubicBezTo>
                      <a:pt x="9851" y="18456"/>
                      <a:pt x="9825" y="18448"/>
                      <a:pt x="9796" y="18430"/>
                    </a:cubicBezTo>
                    <a:cubicBezTo>
                      <a:pt x="9519" y="17889"/>
                      <a:pt x="10021" y="17611"/>
                      <a:pt x="9849" y="16674"/>
                    </a:cubicBezTo>
                    <a:close/>
                    <a:moveTo>
                      <a:pt x="37520" y="17611"/>
                    </a:moveTo>
                    <a:cubicBezTo>
                      <a:pt x="37911" y="17706"/>
                      <a:pt x="37866" y="18695"/>
                      <a:pt x="37499" y="18695"/>
                    </a:cubicBezTo>
                    <a:cubicBezTo>
                      <a:pt x="37457" y="18695"/>
                      <a:pt x="37411" y="18683"/>
                      <a:pt x="37361" y="18654"/>
                    </a:cubicBezTo>
                    <a:cubicBezTo>
                      <a:pt x="37190" y="17823"/>
                      <a:pt x="37744" y="18430"/>
                      <a:pt x="37520" y="17611"/>
                    </a:cubicBezTo>
                    <a:close/>
                    <a:moveTo>
                      <a:pt x="23500" y="16951"/>
                    </a:moveTo>
                    <a:cubicBezTo>
                      <a:pt x="23711" y="18047"/>
                      <a:pt x="23222" y="17717"/>
                      <a:pt x="23381" y="18707"/>
                    </a:cubicBezTo>
                    <a:lnTo>
                      <a:pt x="22892" y="18707"/>
                    </a:lnTo>
                    <a:cubicBezTo>
                      <a:pt x="22774" y="18047"/>
                      <a:pt x="23104" y="18219"/>
                      <a:pt x="23104" y="17717"/>
                    </a:cubicBezTo>
                    <a:cubicBezTo>
                      <a:pt x="23044" y="17682"/>
                      <a:pt x="22993" y="17668"/>
                      <a:pt x="22949" y="17668"/>
                    </a:cubicBezTo>
                    <a:cubicBezTo>
                      <a:pt x="22803" y="17668"/>
                      <a:pt x="22725" y="17814"/>
                      <a:pt x="22603" y="17814"/>
                    </a:cubicBezTo>
                    <a:cubicBezTo>
                      <a:pt x="22525" y="17814"/>
                      <a:pt x="22429" y="17754"/>
                      <a:pt x="22285" y="17559"/>
                    </a:cubicBezTo>
                    <a:cubicBezTo>
                      <a:pt x="22615" y="16898"/>
                      <a:pt x="22840" y="17162"/>
                      <a:pt x="23500" y="16951"/>
                    </a:cubicBezTo>
                    <a:close/>
                    <a:moveTo>
                      <a:pt x="29697" y="17903"/>
                    </a:moveTo>
                    <a:cubicBezTo>
                      <a:pt x="29787" y="17903"/>
                      <a:pt x="29875" y="17969"/>
                      <a:pt x="29929" y="18100"/>
                    </a:cubicBezTo>
                    <a:cubicBezTo>
                      <a:pt x="29996" y="18630"/>
                      <a:pt x="29844" y="18843"/>
                      <a:pt x="29666" y="18843"/>
                    </a:cubicBezTo>
                    <a:cubicBezTo>
                      <a:pt x="29565" y="18843"/>
                      <a:pt x="29456" y="18774"/>
                      <a:pt x="29374" y="18654"/>
                    </a:cubicBezTo>
                    <a:cubicBezTo>
                      <a:pt x="29340" y="18150"/>
                      <a:pt x="29523" y="17903"/>
                      <a:pt x="29697" y="17903"/>
                    </a:cubicBezTo>
                    <a:close/>
                    <a:moveTo>
                      <a:pt x="24773" y="17746"/>
                    </a:moveTo>
                    <a:cubicBezTo>
                      <a:pt x="25021" y="17746"/>
                      <a:pt x="25015" y="18350"/>
                      <a:pt x="25203" y="18483"/>
                    </a:cubicBezTo>
                    <a:cubicBezTo>
                      <a:pt x="25166" y="18824"/>
                      <a:pt x="25126" y="18935"/>
                      <a:pt x="25076" y="18935"/>
                    </a:cubicBezTo>
                    <a:cubicBezTo>
                      <a:pt x="24984" y="18935"/>
                      <a:pt x="24859" y="18547"/>
                      <a:pt x="24668" y="18547"/>
                    </a:cubicBezTo>
                    <a:cubicBezTo>
                      <a:pt x="24629" y="18547"/>
                      <a:pt x="24587" y="18563"/>
                      <a:pt x="24543" y="18601"/>
                    </a:cubicBezTo>
                    <a:cubicBezTo>
                      <a:pt x="24490" y="18153"/>
                      <a:pt x="24595" y="18153"/>
                      <a:pt x="24595" y="17823"/>
                    </a:cubicBezTo>
                    <a:cubicBezTo>
                      <a:pt x="24666" y="17769"/>
                      <a:pt x="24724" y="17746"/>
                      <a:pt x="24773" y="17746"/>
                    </a:cubicBezTo>
                    <a:close/>
                    <a:moveTo>
                      <a:pt x="18389" y="13207"/>
                    </a:moveTo>
                    <a:cubicBezTo>
                      <a:pt x="18532" y="13207"/>
                      <a:pt x="18708" y="13255"/>
                      <a:pt x="18932" y="13374"/>
                    </a:cubicBezTo>
                    <a:cubicBezTo>
                      <a:pt x="18760" y="14087"/>
                      <a:pt x="19090" y="14417"/>
                      <a:pt x="18879" y="15077"/>
                    </a:cubicBezTo>
                    <a:cubicBezTo>
                      <a:pt x="18667" y="15027"/>
                      <a:pt x="18608" y="14637"/>
                      <a:pt x="18326" y="14637"/>
                    </a:cubicBezTo>
                    <a:cubicBezTo>
                      <a:pt x="18309" y="14637"/>
                      <a:pt x="18291" y="14638"/>
                      <a:pt x="18272" y="14641"/>
                    </a:cubicBezTo>
                    <a:cubicBezTo>
                      <a:pt x="18219" y="14747"/>
                      <a:pt x="18100" y="14918"/>
                      <a:pt x="18100" y="15182"/>
                    </a:cubicBezTo>
                    <a:cubicBezTo>
                      <a:pt x="18186" y="15520"/>
                      <a:pt x="18279" y="15609"/>
                      <a:pt x="18386" y="15609"/>
                    </a:cubicBezTo>
                    <a:cubicBezTo>
                      <a:pt x="18507" y="15609"/>
                      <a:pt x="18645" y="15495"/>
                      <a:pt x="18809" y="15495"/>
                    </a:cubicBezTo>
                    <a:cubicBezTo>
                      <a:pt x="18880" y="15495"/>
                      <a:pt x="18956" y="15517"/>
                      <a:pt x="19038" y="15578"/>
                    </a:cubicBezTo>
                    <a:cubicBezTo>
                      <a:pt x="18985" y="15961"/>
                      <a:pt x="18707" y="15842"/>
                      <a:pt x="18879" y="16621"/>
                    </a:cubicBezTo>
                    <a:cubicBezTo>
                      <a:pt x="18494" y="16398"/>
                      <a:pt x="18406" y="16117"/>
                      <a:pt x="18344" y="16117"/>
                    </a:cubicBezTo>
                    <a:cubicBezTo>
                      <a:pt x="18299" y="16117"/>
                      <a:pt x="18269" y="16261"/>
                      <a:pt x="18153" y="16674"/>
                    </a:cubicBezTo>
                    <a:cubicBezTo>
                      <a:pt x="18269" y="17066"/>
                      <a:pt x="18510" y="17149"/>
                      <a:pt x="18763" y="17149"/>
                    </a:cubicBezTo>
                    <a:cubicBezTo>
                      <a:pt x="18947" y="17149"/>
                      <a:pt x="19138" y="17105"/>
                      <a:pt x="19292" y="17105"/>
                    </a:cubicBezTo>
                    <a:cubicBezTo>
                      <a:pt x="19433" y="17105"/>
                      <a:pt x="19544" y="17142"/>
                      <a:pt x="19592" y="17281"/>
                    </a:cubicBezTo>
                    <a:cubicBezTo>
                      <a:pt x="19847" y="16868"/>
                      <a:pt x="19532" y="15818"/>
                      <a:pt x="19223" y="15818"/>
                    </a:cubicBezTo>
                    <a:cubicBezTo>
                      <a:pt x="19196" y="15818"/>
                      <a:pt x="19169" y="15826"/>
                      <a:pt x="19143" y="15842"/>
                    </a:cubicBezTo>
                    <a:cubicBezTo>
                      <a:pt x="19314" y="15455"/>
                      <a:pt x="19481" y="15323"/>
                      <a:pt x="19656" y="15323"/>
                    </a:cubicBezTo>
                    <a:cubicBezTo>
                      <a:pt x="20027" y="15323"/>
                      <a:pt x="20439" y="15914"/>
                      <a:pt x="21024" y="15914"/>
                    </a:cubicBezTo>
                    <a:cubicBezTo>
                      <a:pt x="21057" y="15914"/>
                      <a:pt x="21090" y="15912"/>
                      <a:pt x="21123" y="15908"/>
                    </a:cubicBezTo>
                    <a:cubicBezTo>
                      <a:pt x="21156" y="16400"/>
                      <a:pt x="21173" y="16537"/>
                      <a:pt x="21221" y="16537"/>
                    </a:cubicBezTo>
                    <a:cubicBezTo>
                      <a:pt x="21271" y="16537"/>
                      <a:pt x="21353" y="16397"/>
                      <a:pt x="21519" y="16344"/>
                    </a:cubicBezTo>
                    <a:lnTo>
                      <a:pt x="21519" y="16344"/>
                    </a:lnTo>
                    <a:cubicBezTo>
                      <a:pt x="21955" y="16674"/>
                      <a:pt x="21189" y="16450"/>
                      <a:pt x="21295" y="16898"/>
                    </a:cubicBezTo>
                    <a:cubicBezTo>
                      <a:pt x="21678" y="17057"/>
                      <a:pt x="22510" y="17057"/>
                      <a:pt x="21453" y="17611"/>
                    </a:cubicBezTo>
                    <a:cubicBezTo>
                      <a:pt x="21295" y="17559"/>
                      <a:pt x="21242" y="17162"/>
                      <a:pt x="21071" y="17162"/>
                    </a:cubicBezTo>
                    <a:cubicBezTo>
                      <a:pt x="20750" y="17984"/>
                      <a:pt x="20330" y="18193"/>
                      <a:pt x="19912" y="18193"/>
                    </a:cubicBezTo>
                    <a:cubicBezTo>
                      <a:pt x="19481" y="18193"/>
                      <a:pt x="19052" y="17972"/>
                      <a:pt x="18733" y="17972"/>
                    </a:cubicBezTo>
                    <a:cubicBezTo>
                      <a:pt x="18407" y="17972"/>
                      <a:pt x="18196" y="18204"/>
                      <a:pt x="18219" y="19143"/>
                    </a:cubicBezTo>
                    <a:cubicBezTo>
                      <a:pt x="18195" y="19154"/>
                      <a:pt x="18170" y="19159"/>
                      <a:pt x="18145" y="19159"/>
                    </a:cubicBezTo>
                    <a:cubicBezTo>
                      <a:pt x="17783" y="19159"/>
                      <a:pt x="17336" y="18088"/>
                      <a:pt x="16710" y="18088"/>
                    </a:cubicBezTo>
                    <a:cubicBezTo>
                      <a:pt x="16485" y="18088"/>
                      <a:pt x="16237" y="18226"/>
                      <a:pt x="15962" y="18601"/>
                    </a:cubicBezTo>
                    <a:cubicBezTo>
                      <a:pt x="15962" y="18377"/>
                      <a:pt x="16067" y="18430"/>
                      <a:pt x="16173" y="18324"/>
                    </a:cubicBezTo>
                    <a:cubicBezTo>
                      <a:pt x="16067" y="18153"/>
                      <a:pt x="16067" y="17664"/>
                      <a:pt x="15909" y="17611"/>
                    </a:cubicBezTo>
                    <a:cubicBezTo>
                      <a:pt x="16265" y="17445"/>
                      <a:pt x="16645" y="17397"/>
                      <a:pt x="17072" y="17397"/>
                    </a:cubicBezTo>
                    <a:cubicBezTo>
                      <a:pt x="17357" y="17397"/>
                      <a:pt x="17662" y="17419"/>
                      <a:pt x="17995" y="17440"/>
                    </a:cubicBezTo>
                    <a:cubicBezTo>
                      <a:pt x="18219" y="17387"/>
                      <a:pt x="17995" y="16568"/>
                      <a:pt x="18153" y="16397"/>
                    </a:cubicBezTo>
                    <a:cubicBezTo>
                      <a:pt x="17717" y="16344"/>
                      <a:pt x="17823" y="15024"/>
                      <a:pt x="17387" y="14971"/>
                    </a:cubicBezTo>
                    <a:cubicBezTo>
                      <a:pt x="17332" y="15316"/>
                      <a:pt x="17201" y="15461"/>
                      <a:pt x="17052" y="15461"/>
                    </a:cubicBezTo>
                    <a:cubicBezTo>
                      <a:pt x="16774" y="15461"/>
                      <a:pt x="16432" y="14956"/>
                      <a:pt x="16397" y="14311"/>
                    </a:cubicBezTo>
                    <a:cubicBezTo>
                      <a:pt x="16503" y="14311"/>
                      <a:pt x="16503" y="14641"/>
                      <a:pt x="16569" y="14799"/>
                    </a:cubicBezTo>
                    <a:cubicBezTo>
                      <a:pt x="16655" y="14642"/>
                      <a:pt x="16755" y="14592"/>
                      <a:pt x="16862" y="14592"/>
                    </a:cubicBezTo>
                    <a:cubicBezTo>
                      <a:pt x="17048" y="14592"/>
                      <a:pt x="17258" y="14740"/>
                      <a:pt x="17457" y="14740"/>
                    </a:cubicBezTo>
                    <a:cubicBezTo>
                      <a:pt x="17586" y="14740"/>
                      <a:pt x="17711" y="14677"/>
                      <a:pt x="17823" y="14469"/>
                    </a:cubicBezTo>
                    <a:cubicBezTo>
                      <a:pt x="17786" y="14142"/>
                      <a:pt x="17709" y="14077"/>
                      <a:pt x="17619" y="14077"/>
                    </a:cubicBezTo>
                    <a:cubicBezTo>
                      <a:pt x="17560" y="14077"/>
                      <a:pt x="17495" y="14106"/>
                      <a:pt x="17432" y="14106"/>
                    </a:cubicBezTo>
                    <a:cubicBezTo>
                      <a:pt x="17319" y="14106"/>
                      <a:pt x="17213" y="14011"/>
                      <a:pt x="17163" y="13479"/>
                    </a:cubicBezTo>
                    <a:cubicBezTo>
                      <a:pt x="17192" y="13465"/>
                      <a:pt x="17218" y="13459"/>
                      <a:pt x="17240" y="13459"/>
                    </a:cubicBezTo>
                    <a:cubicBezTo>
                      <a:pt x="17388" y="13459"/>
                      <a:pt x="17394" y="13740"/>
                      <a:pt x="17440" y="13981"/>
                    </a:cubicBezTo>
                    <a:cubicBezTo>
                      <a:pt x="17793" y="13846"/>
                      <a:pt x="17868" y="13207"/>
                      <a:pt x="18389" y="13207"/>
                    </a:cubicBezTo>
                    <a:close/>
                    <a:moveTo>
                      <a:pt x="39089" y="16725"/>
                    </a:moveTo>
                    <a:cubicBezTo>
                      <a:pt x="39098" y="16725"/>
                      <a:pt x="39107" y="16725"/>
                      <a:pt x="39117" y="16727"/>
                    </a:cubicBezTo>
                    <a:cubicBezTo>
                      <a:pt x="38893" y="17387"/>
                      <a:pt x="39223" y="18324"/>
                      <a:pt x="39447" y="18707"/>
                    </a:cubicBezTo>
                    <a:cubicBezTo>
                      <a:pt x="39390" y="19278"/>
                      <a:pt x="39247" y="19435"/>
                      <a:pt x="39075" y="19435"/>
                    </a:cubicBezTo>
                    <a:cubicBezTo>
                      <a:pt x="38866" y="19435"/>
                      <a:pt x="38612" y="19203"/>
                      <a:pt x="38413" y="19203"/>
                    </a:cubicBezTo>
                    <a:cubicBezTo>
                      <a:pt x="38288" y="19203"/>
                      <a:pt x="38185" y="19294"/>
                      <a:pt x="38127" y="19592"/>
                    </a:cubicBezTo>
                    <a:cubicBezTo>
                      <a:pt x="37903" y="19473"/>
                      <a:pt x="38180" y="19143"/>
                      <a:pt x="37955" y="19090"/>
                    </a:cubicBezTo>
                    <a:cubicBezTo>
                      <a:pt x="38074" y="18760"/>
                      <a:pt x="38352" y="18707"/>
                      <a:pt x="38404" y="18324"/>
                    </a:cubicBezTo>
                    <a:cubicBezTo>
                      <a:pt x="38372" y="18123"/>
                      <a:pt x="38256" y="18084"/>
                      <a:pt x="38132" y="18084"/>
                    </a:cubicBezTo>
                    <a:cubicBezTo>
                      <a:pt x="38053" y="18084"/>
                      <a:pt x="37970" y="18100"/>
                      <a:pt x="37903" y="18100"/>
                    </a:cubicBezTo>
                    <a:cubicBezTo>
                      <a:pt x="37955" y="17889"/>
                      <a:pt x="38021" y="17664"/>
                      <a:pt x="37903" y="17611"/>
                    </a:cubicBezTo>
                    <a:cubicBezTo>
                      <a:pt x="37990" y="17419"/>
                      <a:pt x="38068" y="17341"/>
                      <a:pt x="38139" y="17341"/>
                    </a:cubicBezTo>
                    <a:cubicBezTo>
                      <a:pt x="38445" y="17341"/>
                      <a:pt x="38629" y="18774"/>
                      <a:pt x="38957" y="18774"/>
                    </a:cubicBezTo>
                    <a:cubicBezTo>
                      <a:pt x="39036" y="18774"/>
                      <a:pt x="39123" y="18690"/>
                      <a:pt x="39223" y="18483"/>
                    </a:cubicBezTo>
                    <a:cubicBezTo>
                      <a:pt x="39170" y="17994"/>
                      <a:pt x="38893" y="17994"/>
                      <a:pt x="38734" y="17770"/>
                    </a:cubicBezTo>
                    <a:cubicBezTo>
                      <a:pt x="38940" y="17667"/>
                      <a:pt x="38745" y="16725"/>
                      <a:pt x="39089" y="16725"/>
                    </a:cubicBezTo>
                    <a:close/>
                    <a:moveTo>
                      <a:pt x="36094" y="18271"/>
                    </a:moveTo>
                    <a:cubicBezTo>
                      <a:pt x="36270" y="18691"/>
                      <a:pt x="36377" y="18865"/>
                      <a:pt x="36544" y="18865"/>
                    </a:cubicBezTo>
                    <a:cubicBezTo>
                      <a:pt x="36639" y="18865"/>
                      <a:pt x="36754" y="18808"/>
                      <a:pt x="36913" y="18707"/>
                    </a:cubicBezTo>
                    <a:lnTo>
                      <a:pt x="36913" y="18707"/>
                    </a:lnTo>
                    <a:cubicBezTo>
                      <a:pt x="37084" y="19473"/>
                      <a:pt x="36530" y="19037"/>
                      <a:pt x="36635" y="19697"/>
                    </a:cubicBezTo>
                    <a:cubicBezTo>
                      <a:pt x="36530" y="19037"/>
                      <a:pt x="36147" y="19037"/>
                      <a:pt x="36094" y="18271"/>
                    </a:cubicBezTo>
                    <a:close/>
                    <a:moveTo>
                      <a:pt x="34459" y="15179"/>
                    </a:moveTo>
                    <a:cubicBezTo>
                      <a:pt x="34471" y="15179"/>
                      <a:pt x="34484" y="15180"/>
                      <a:pt x="34497" y="15182"/>
                    </a:cubicBezTo>
                    <a:cubicBezTo>
                      <a:pt x="34272" y="15684"/>
                      <a:pt x="34497" y="16344"/>
                      <a:pt x="34827" y="16397"/>
                    </a:cubicBezTo>
                    <a:cubicBezTo>
                      <a:pt x="34811" y="16602"/>
                      <a:pt x="34782" y="16671"/>
                      <a:pt x="34742" y="16671"/>
                    </a:cubicBezTo>
                    <a:cubicBezTo>
                      <a:pt x="34663" y="16671"/>
                      <a:pt x="34544" y="16397"/>
                      <a:pt x="34416" y="16397"/>
                    </a:cubicBezTo>
                    <a:cubicBezTo>
                      <a:pt x="34386" y="16397"/>
                      <a:pt x="34356" y="16412"/>
                      <a:pt x="34325" y="16450"/>
                    </a:cubicBezTo>
                    <a:cubicBezTo>
                      <a:pt x="34721" y="17281"/>
                      <a:pt x="35645" y="16727"/>
                      <a:pt x="35922" y="17770"/>
                    </a:cubicBezTo>
                    <a:cubicBezTo>
                      <a:pt x="36132" y="17921"/>
                      <a:pt x="36013" y="18006"/>
                      <a:pt x="35863" y="18006"/>
                    </a:cubicBezTo>
                    <a:cubicBezTo>
                      <a:pt x="35762" y="18006"/>
                      <a:pt x="35648" y="17968"/>
                      <a:pt x="35607" y="17888"/>
                    </a:cubicBezTo>
                    <a:lnTo>
                      <a:pt x="35607" y="17888"/>
                    </a:lnTo>
                    <a:cubicBezTo>
                      <a:pt x="35736" y="18407"/>
                      <a:pt x="36021" y="18771"/>
                      <a:pt x="35540" y="19037"/>
                    </a:cubicBezTo>
                    <a:cubicBezTo>
                      <a:pt x="35645" y="19367"/>
                      <a:pt x="35764" y="19803"/>
                      <a:pt x="35922" y="20027"/>
                    </a:cubicBezTo>
                    <a:cubicBezTo>
                      <a:pt x="35888" y="20098"/>
                      <a:pt x="35845" y="20130"/>
                      <a:pt x="35796" y="20130"/>
                    </a:cubicBezTo>
                    <a:cubicBezTo>
                      <a:pt x="35543" y="20130"/>
                      <a:pt x="35140" y="19287"/>
                      <a:pt x="35051" y="18601"/>
                    </a:cubicBezTo>
                    <a:cubicBezTo>
                      <a:pt x="35077" y="18590"/>
                      <a:pt x="35101" y="18585"/>
                      <a:pt x="35122" y="18585"/>
                    </a:cubicBezTo>
                    <a:cubicBezTo>
                      <a:pt x="35281" y="18585"/>
                      <a:pt x="35331" y="18867"/>
                      <a:pt x="35502" y="18867"/>
                    </a:cubicBezTo>
                    <a:cubicBezTo>
                      <a:pt x="35542" y="18867"/>
                      <a:pt x="35589" y="18851"/>
                      <a:pt x="35645" y="18813"/>
                    </a:cubicBezTo>
                    <a:cubicBezTo>
                      <a:pt x="35645" y="18219"/>
                      <a:pt x="35381" y="18271"/>
                      <a:pt x="35434" y="17559"/>
                    </a:cubicBezTo>
                    <a:cubicBezTo>
                      <a:pt x="35329" y="17300"/>
                      <a:pt x="35142" y="17174"/>
                      <a:pt x="34955" y="17174"/>
                    </a:cubicBezTo>
                    <a:cubicBezTo>
                      <a:pt x="34741" y="17174"/>
                      <a:pt x="34528" y="17340"/>
                      <a:pt x="34444" y="17664"/>
                    </a:cubicBezTo>
                    <a:cubicBezTo>
                      <a:pt x="34390" y="17363"/>
                      <a:pt x="34190" y="17257"/>
                      <a:pt x="33921" y="17257"/>
                    </a:cubicBezTo>
                    <a:cubicBezTo>
                      <a:pt x="33600" y="17257"/>
                      <a:pt x="33181" y="17408"/>
                      <a:pt x="32794" y="17559"/>
                    </a:cubicBezTo>
                    <a:cubicBezTo>
                      <a:pt x="32770" y="16683"/>
                      <a:pt x="33004" y="16535"/>
                      <a:pt x="33294" y="16535"/>
                    </a:cubicBezTo>
                    <a:cubicBezTo>
                      <a:pt x="33442" y="16535"/>
                      <a:pt x="33604" y="16574"/>
                      <a:pt x="33754" y="16574"/>
                    </a:cubicBezTo>
                    <a:cubicBezTo>
                      <a:pt x="33955" y="16574"/>
                      <a:pt x="34133" y="16503"/>
                      <a:pt x="34219" y="16172"/>
                    </a:cubicBezTo>
                    <a:cubicBezTo>
                      <a:pt x="34219" y="15407"/>
                      <a:pt x="33665" y="16120"/>
                      <a:pt x="33731" y="15248"/>
                    </a:cubicBezTo>
                    <a:lnTo>
                      <a:pt x="33731" y="15248"/>
                    </a:lnTo>
                    <a:cubicBezTo>
                      <a:pt x="33809" y="15408"/>
                      <a:pt x="33878" y="15463"/>
                      <a:pt x="33946" y="15463"/>
                    </a:cubicBezTo>
                    <a:cubicBezTo>
                      <a:pt x="34101" y="15463"/>
                      <a:pt x="34247" y="15179"/>
                      <a:pt x="34459" y="15179"/>
                    </a:cubicBezTo>
                    <a:close/>
                    <a:moveTo>
                      <a:pt x="33203" y="19129"/>
                    </a:moveTo>
                    <a:cubicBezTo>
                      <a:pt x="33545" y="19129"/>
                      <a:pt x="33837" y="19309"/>
                      <a:pt x="33837" y="19697"/>
                    </a:cubicBezTo>
                    <a:cubicBezTo>
                      <a:pt x="33683" y="19722"/>
                      <a:pt x="33550" y="19726"/>
                      <a:pt x="33426" y="19726"/>
                    </a:cubicBezTo>
                    <a:cubicBezTo>
                      <a:pt x="33354" y="19726"/>
                      <a:pt x="33286" y="19725"/>
                      <a:pt x="33218" y="19725"/>
                    </a:cubicBezTo>
                    <a:cubicBezTo>
                      <a:pt x="32905" y="19725"/>
                      <a:pt x="32617" y="19758"/>
                      <a:pt x="32134" y="20133"/>
                    </a:cubicBezTo>
                    <a:cubicBezTo>
                      <a:pt x="32134" y="19491"/>
                      <a:pt x="32719" y="19129"/>
                      <a:pt x="33203" y="19129"/>
                    </a:cubicBezTo>
                    <a:close/>
                    <a:moveTo>
                      <a:pt x="34758" y="19369"/>
                    </a:moveTo>
                    <a:cubicBezTo>
                      <a:pt x="34819" y="19369"/>
                      <a:pt x="34892" y="19432"/>
                      <a:pt x="34985" y="19592"/>
                    </a:cubicBezTo>
                    <a:cubicBezTo>
                      <a:pt x="34879" y="20133"/>
                      <a:pt x="34497" y="20199"/>
                      <a:pt x="34219" y="20410"/>
                    </a:cubicBezTo>
                    <a:cubicBezTo>
                      <a:pt x="34188" y="20152"/>
                      <a:pt x="34231" y="20028"/>
                      <a:pt x="34271" y="20028"/>
                    </a:cubicBezTo>
                    <a:cubicBezTo>
                      <a:pt x="34299" y="20028"/>
                      <a:pt x="34325" y="20086"/>
                      <a:pt x="34325" y="20199"/>
                    </a:cubicBezTo>
                    <a:cubicBezTo>
                      <a:pt x="34495" y="19989"/>
                      <a:pt x="34567" y="19369"/>
                      <a:pt x="34758" y="19369"/>
                    </a:cubicBezTo>
                    <a:close/>
                    <a:moveTo>
                      <a:pt x="30710" y="17971"/>
                    </a:moveTo>
                    <a:cubicBezTo>
                      <a:pt x="30952" y="17971"/>
                      <a:pt x="30990" y="18531"/>
                      <a:pt x="31253" y="18531"/>
                    </a:cubicBezTo>
                    <a:cubicBezTo>
                      <a:pt x="31313" y="18531"/>
                      <a:pt x="31385" y="18502"/>
                      <a:pt x="31473" y="18430"/>
                    </a:cubicBezTo>
                    <a:lnTo>
                      <a:pt x="31473" y="18430"/>
                    </a:lnTo>
                    <a:cubicBezTo>
                      <a:pt x="31751" y="18760"/>
                      <a:pt x="31302" y="19209"/>
                      <a:pt x="31632" y="19420"/>
                    </a:cubicBezTo>
                    <a:cubicBezTo>
                      <a:pt x="31606" y="19614"/>
                      <a:pt x="31568" y="19688"/>
                      <a:pt x="31526" y="19688"/>
                    </a:cubicBezTo>
                    <a:cubicBezTo>
                      <a:pt x="31399" y="19688"/>
                      <a:pt x="31223" y="19024"/>
                      <a:pt x="31143" y="18984"/>
                    </a:cubicBezTo>
                    <a:cubicBezTo>
                      <a:pt x="31025" y="19090"/>
                      <a:pt x="30919" y="19209"/>
                      <a:pt x="30919" y="19473"/>
                    </a:cubicBezTo>
                    <a:cubicBezTo>
                      <a:pt x="30919" y="19687"/>
                      <a:pt x="30989" y="19734"/>
                      <a:pt x="31077" y="19734"/>
                    </a:cubicBezTo>
                    <a:cubicBezTo>
                      <a:pt x="31147" y="19734"/>
                      <a:pt x="31229" y="19705"/>
                      <a:pt x="31297" y="19705"/>
                    </a:cubicBezTo>
                    <a:cubicBezTo>
                      <a:pt x="31410" y="19705"/>
                      <a:pt x="31487" y="19784"/>
                      <a:pt x="31421" y="20199"/>
                    </a:cubicBezTo>
                    <a:cubicBezTo>
                      <a:pt x="31436" y="20201"/>
                      <a:pt x="31450" y="20202"/>
                      <a:pt x="31464" y="20202"/>
                    </a:cubicBezTo>
                    <a:cubicBezTo>
                      <a:pt x="31706" y="20202"/>
                      <a:pt x="31706" y="19836"/>
                      <a:pt x="31901" y="19836"/>
                    </a:cubicBezTo>
                    <a:cubicBezTo>
                      <a:pt x="31933" y="19836"/>
                      <a:pt x="31970" y="19846"/>
                      <a:pt x="32015" y="19869"/>
                    </a:cubicBezTo>
                    <a:cubicBezTo>
                      <a:pt x="32015" y="20383"/>
                      <a:pt x="31797" y="20487"/>
                      <a:pt x="31526" y="20487"/>
                    </a:cubicBezTo>
                    <a:cubicBezTo>
                      <a:pt x="31341" y="20487"/>
                      <a:pt x="31131" y="20439"/>
                      <a:pt x="30949" y="20439"/>
                    </a:cubicBezTo>
                    <a:cubicBezTo>
                      <a:pt x="30830" y="20439"/>
                      <a:pt x="30722" y="20460"/>
                      <a:pt x="30642" y="20529"/>
                    </a:cubicBezTo>
                    <a:cubicBezTo>
                      <a:pt x="30589" y="19592"/>
                      <a:pt x="30100" y="19592"/>
                      <a:pt x="30100" y="18549"/>
                    </a:cubicBezTo>
                    <a:lnTo>
                      <a:pt x="30100" y="18549"/>
                    </a:lnTo>
                    <a:cubicBezTo>
                      <a:pt x="30312" y="18813"/>
                      <a:pt x="30365" y="19539"/>
                      <a:pt x="30589" y="19750"/>
                    </a:cubicBezTo>
                    <a:cubicBezTo>
                      <a:pt x="30813" y="19697"/>
                      <a:pt x="30695" y="18047"/>
                      <a:pt x="30536" y="18047"/>
                    </a:cubicBezTo>
                    <a:cubicBezTo>
                      <a:pt x="30604" y="17993"/>
                      <a:pt x="30661" y="17971"/>
                      <a:pt x="30710" y="17971"/>
                    </a:cubicBezTo>
                    <a:close/>
                    <a:moveTo>
                      <a:pt x="22468" y="19971"/>
                    </a:moveTo>
                    <a:cubicBezTo>
                      <a:pt x="22624" y="19971"/>
                      <a:pt x="22838" y="20240"/>
                      <a:pt x="22974" y="20240"/>
                    </a:cubicBezTo>
                    <a:cubicBezTo>
                      <a:pt x="23042" y="20240"/>
                      <a:pt x="23091" y="20173"/>
                      <a:pt x="23104" y="19974"/>
                    </a:cubicBezTo>
                    <a:cubicBezTo>
                      <a:pt x="23262" y="20342"/>
                      <a:pt x="23220" y="20429"/>
                      <a:pt x="23107" y="20429"/>
                    </a:cubicBezTo>
                    <a:cubicBezTo>
                      <a:pt x="23005" y="20429"/>
                      <a:pt x="22844" y="20357"/>
                      <a:pt x="22720" y="20357"/>
                    </a:cubicBezTo>
                    <a:cubicBezTo>
                      <a:pt x="22593" y="20357"/>
                      <a:pt x="22506" y="20433"/>
                      <a:pt x="22562" y="20740"/>
                    </a:cubicBezTo>
                    <a:cubicBezTo>
                      <a:pt x="22541" y="20749"/>
                      <a:pt x="22524" y="20754"/>
                      <a:pt x="22510" y="20754"/>
                    </a:cubicBezTo>
                    <a:cubicBezTo>
                      <a:pt x="22444" y="20754"/>
                      <a:pt x="22444" y="20659"/>
                      <a:pt x="22444" y="20529"/>
                    </a:cubicBezTo>
                    <a:cubicBezTo>
                      <a:pt x="22444" y="20304"/>
                      <a:pt x="22391" y="20304"/>
                      <a:pt x="22285" y="20304"/>
                    </a:cubicBezTo>
                    <a:cubicBezTo>
                      <a:pt x="22313" y="20053"/>
                      <a:pt x="22382" y="19971"/>
                      <a:pt x="22468" y="19971"/>
                    </a:cubicBezTo>
                    <a:close/>
                    <a:moveTo>
                      <a:pt x="41480" y="20252"/>
                    </a:moveTo>
                    <a:lnTo>
                      <a:pt x="41480" y="20252"/>
                    </a:lnTo>
                    <a:cubicBezTo>
                      <a:pt x="41428" y="20965"/>
                      <a:pt x="41097" y="21189"/>
                      <a:pt x="40767" y="21347"/>
                    </a:cubicBezTo>
                    <a:lnTo>
                      <a:pt x="40767" y="21347"/>
                    </a:lnTo>
                    <a:cubicBezTo>
                      <a:pt x="40767" y="20529"/>
                      <a:pt x="41150" y="20410"/>
                      <a:pt x="41480" y="20252"/>
                    </a:cubicBezTo>
                    <a:close/>
                    <a:moveTo>
                      <a:pt x="46246" y="20249"/>
                    </a:moveTo>
                    <a:cubicBezTo>
                      <a:pt x="46288" y="20249"/>
                      <a:pt x="46332" y="20265"/>
                      <a:pt x="46378" y="20304"/>
                    </a:cubicBezTo>
                    <a:cubicBezTo>
                      <a:pt x="46431" y="21123"/>
                      <a:pt x="45164" y="20635"/>
                      <a:pt x="45494" y="21123"/>
                    </a:cubicBezTo>
                    <a:cubicBezTo>
                      <a:pt x="45456" y="21346"/>
                      <a:pt x="45415" y="21432"/>
                      <a:pt x="45377" y="21432"/>
                    </a:cubicBezTo>
                    <a:cubicBezTo>
                      <a:pt x="45254" y="21432"/>
                      <a:pt x="45164" y="20541"/>
                      <a:pt x="45335" y="20410"/>
                    </a:cubicBezTo>
                    <a:lnTo>
                      <a:pt x="45335" y="20410"/>
                    </a:lnTo>
                    <a:cubicBezTo>
                      <a:pt x="45459" y="20525"/>
                      <a:pt x="45564" y="20567"/>
                      <a:pt x="45656" y="20567"/>
                    </a:cubicBezTo>
                    <a:cubicBezTo>
                      <a:pt x="45907" y="20567"/>
                      <a:pt x="46060" y="20249"/>
                      <a:pt x="46246" y="20249"/>
                    </a:cubicBezTo>
                    <a:close/>
                    <a:moveTo>
                      <a:pt x="33763" y="20658"/>
                    </a:moveTo>
                    <a:cubicBezTo>
                      <a:pt x="33925" y="20658"/>
                      <a:pt x="34061" y="20800"/>
                      <a:pt x="34061" y="21189"/>
                    </a:cubicBezTo>
                    <a:cubicBezTo>
                      <a:pt x="33982" y="21049"/>
                      <a:pt x="33882" y="20986"/>
                      <a:pt x="33782" y="20986"/>
                    </a:cubicBezTo>
                    <a:cubicBezTo>
                      <a:pt x="33599" y="20986"/>
                      <a:pt x="33412" y="21195"/>
                      <a:pt x="33335" y="21519"/>
                    </a:cubicBezTo>
                    <a:cubicBezTo>
                      <a:pt x="33010" y="21220"/>
                      <a:pt x="33439" y="20658"/>
                      <a:pt x="33763" y="20658"/>
                    </a:cubicBezTo>
                    <a:close/>
                    <a:moveTo>
                      <a:pt x="26800" y="19644"/>
                    </a:moveTo>
                    <a:cubicBezTo>
                      <a:pt x="27112" y="19687"/>
                      <a:pt x="27275" y="20099"/>
                      <a:pt x="27597" y="20099"/>
                    </a:cubicBezTo>
                    <a:cubicBezTo>
                      <a:pt x="27670" y="20099"/>
                      <a:pt x="27751" y="20078"/>
                      <a:pt x="27843" y="20027"/>
                    </a:cubicBezTo>
                    <a:lnTo>
                      <a:pt x="27843" y="20027"/>
                    </a:lnTo>
                    <a:cubicBezTo>
                      <a:pt x="27724" y="20582"/>
                      <a:pt x="27566" y="21017"/>
                      <a:pt x="27460" y="21572"/>
                    </a:cubicBezTo>
                    <a:cubicBezTo>
                      <a:pt x="27449" y="21575"/>
                      <a:pt x="27438" y="21576"/>
                      <a:pt x="27428" y="21576"/>
                    </a:cubicBezTo>
                    <a:cubicBezTo>
                      <a:pt x="27125" y="21576"/>
                      <a:pt x="27314" y="20273"/>
                      <a:pt x="26976" y="20273"/>
                    </a:cubicBezTo>
                    <a:cubicBezTo>
                      <a:pt x="26929" y="20273"/>
                      <a:pt x="26871" y="20299"/>
                      <a:pt x="26800" y="20357"/>
                    </a:cubicBezTo>
                    <a:lnTo>
                      <a:pt x="26800" y="19644"/>
                    </a:lnTo>
                    <a:close/>
                    <a:moveTo>
                      <a:pt x="28714" y="18707"/>
                    </a:moveTo>
                    <a:lnTo>
                      <a:pt x="28714" y="18707"/>
                    </a:lnTo>
                    <a:cubicBezTo>
                      <a:pt x="29044" y="18879"/>
                      <a:pt x="29269" y="19314"/>
                      <a:pt x="29440" y="19869"/>
                    </a:cubicBezTo>
                    <a:cubicBezTo>
                      <a:pt x="29652" y="19750"/>
                      <a:pt x="29929" y="19750"/>
                      <a:pt x="29876" y="19090"/>
                    </a:cubicBezTo>
                    <a:lnTo>
                      <a:pt x="29876" y="19090"/>
                    </a:lnTo>
                    <a:cubicBezTo>
                      <a:pt x="30866" y="19974"/>
                      <a:pt x="29876" y="20740"/>
                      <a:pt x="29546" y="21625"/>
                    </a:cubicBezTo>
                    <a:cubicBezTo>
                      <a:pt x="29021" y="21625"/>
                      <a:pt x="28782" y="20964"/>
                      <a:pt x="28266" y="20964"/>
                    </a:cubicBezTo>
                    <a:cubicBezTo>
                      <a:pt x="28186" y="20964"/>
                      <a:pt x="28098" y="20980"/>
                      <a:pt x="28001" y="21017"/>
                    </a:cubicBezTo>
                    <a:cubicBezTo>
                      <a:pt x="27790" y="19473"/>
                      <a:pt x="28384" y="20133"/>
                      <a:pt x="28503" y="19697"/>
                    </a:cubicBezTo>
                    <a:cubicBezTo>
                      <a:pt x="28714" y="19803"/>
                      <a:pt x="28503" y="19922"/>
                      <a:pt x="28556" y="20199"/>
                    </a:cubicBezTo>
                    <a:cubicBezTo>
                      <a:pt x="28567" y="20294"/>
                      <a:pt x="28597" y="20334"/>
                      <a:pt x="28635" y="20334"/>
                    </a:cubicBezTo>
                    <a:cubicBezTo>
                      <a:pt x="28773" y="20334"/>
                      <a:pt x="29021" y="19812"/>
                      <a:pt x="28939" y="19420"/>
                    </a:cubicBezTo>
                    <a:cubicBezTo>
                      <a:pt x="28926" y="19300"/>
                      <a:pt x="28902" y="19266"/>
                      <a:pt x="28875" y="19266"/>
                    </a:cubicBezTo>
                    <a:cubicBezTo>
                      <a:pt x="28840" y="19266"/>
                      <a:pt x="28799" y="19322"/>
                      <a:pt x="28767" y="19322"/>
                    </a:cubicBezTo>
                    <a:cubicBezTo>
                      <a:pt x="28721" y="19322"/>
                      <a:pt x="28691" y="19215"/>
                      <a:pt x="28714" y="18707"/>
                    </a:cubicBezTo>
                    <a:close/>
                    <a:moveTo>
                      <a:pt x="36740" y="20249"/>
                    </a:moveTo>
                    <a:cubicBezTo>
                      <a:pt x="37051" y="20249"/>
                      <a:pt x="37440" y="20645"/>
                      <a:pt x="37826" y="20645"/>
                    </a:cubicBezTo>
                    <a:cubicBezTo>
                      <a:pt x="37909" y="20645"/>
                      <a:pt x="37992" y="20626"/>
                      <a:pt x="38074" y="20582"/>
                    </a:cubicBezTo>
                    <a:lnTo>
                      <a:pt x="38074" y="20582"/>
                    </a:lnTo>
                    <a:cubicBezTo>
                      <a:pt x="38021" y="20859"/>
                      <a:pt x="37850" y="20793"/>
                      <a:pt x="37850" y="21123"/>
                    </a:cubicBezTo>
                    <a:cubicBezTo>
                      <a:pt x="37942" y="21421"/>
                      <a:pt x="38032" y="21512"/>
                      <a:pt x="38134" y="21512"/>
                    </a:cubicBezTo>
                    <a:cubicBezTo>
                      <a:pt x="38279" y="21512"/>
                      <a:pt x="38448" y="21326"/>
                      <a:pt x="38682" y="21295"/>
                    </a:cubicBezTo>
                    <a:lnTo>
                      <a:pt x="38682" y="21295"/>
                    </a:lnTo>
                    <a:cubicBezTo>
                      <a:pt x="38682" y="21783"/>
                      <a:pt x="38233" y="21572"/>
                      <a:pt x="38233" y="22060"/>
                    </a:cubicBezTo>
                    <a:cubicBezTo>
                      <a:pt x="37797" y="21189"/>
                      <a:pt x="37137" y="20793"/>
                      <a:pt x="36424" y="20463"/>
                    </a:cubicBezTo>
                    <a:cubicBezTo>
                      <a:pt x="36515" y="20306"/>
                      <a:pt x="36622" y="20249"/>
                      <a:pt x="36740" y="20249"/>
                    </a:cubicBezTo>
                    <a:close/>
                    <a:moveTo>
                      <a:pt x="25395" y="21468"/>
                    </a:moveTo>
                    <a:cubicBezTo>
                      <a:pt x="25569" y="21468"/>
                      <a:pt x="25655" y="21728"/>
                      <a:pt x="25828" y="21728"/>
                    </a:cubicBezTo>
                    <a:cubicBezTo>
                      <a:pt x="25869" y="21728"/>
                      <a:pt x="25915" y="21714"/>
                      <a:pt x="25968" y="21677"/>
                    </a:cubicBezTo>
                    <a:lnTo>
                      <a:pt x="25968" y="21677"/>
                    </a:lnTo>
                    <a:cubicBezTo>
                      <a:pt x="25881" y="21918"/>
                      <a:pt x="25672" y="22179"/>
                      <a:pt x="25503" y="22179"/>
                    </a:cubicBezTo>
                    <a:cubicBezTo>
                      <a:pt x="25366" y="22179"/>
                      <a:pt x="25255" y="22009"/>
                      <a:pt x="25255" y="21519"/>
                    </a:cubicBezTo>
                    <a:cubicBezTo>
                      <a:pt x="25309" y="21483"/>
                      <a:pt x="25354" y="21468"/>
                      <a:pt x="25395" y="21468"/>
                    </a:cubicBezTo>
                    <a:close/>
                    <a:moveTo>
                      <a:pt x="40205" y="18761"/>
                    </a:moveTo>
                    <a:cubicBezTo>
                      <a:pt x="40327" y="18761"/>
                      <a:pt x="40474" y="18858"/>
                      <a:pt x="40662" y="19090"/>
                    </a:cubicBezTo>
                    <a:cubicBezTo>
                      <a:pt x="40601" y="19068"/>
                      <a:pt x="40548" y="19059"/>
                      <a:pt x="40500" y="19059"/>
                    </a:cubicBezTo>
                    <a:cubicBezTo>
                      <a:pt x="40197" y="19059"/>
                      <a:pt x="40139" y="19450"/>
                      <a:pt x="40002" y="19644"/>
                    </a:cubicBezTo>
                    <a:cubicBezTo>
                      <a:pt x="40016" y="19866"/>
                      <a:pt x="40095" y="19931"/>
                      <a:pt x="40201" y="19931"/>
                    </a:cubicBezTo>
                    <a:cubicBezTo>
                      <a:pt x="40352" y="19931"/>
                      <a:pt x="40559" y="19799"/>
                      <a:pt x="40714" y="19799"/>
                    </a:cubicBezTo>
                    <a:cubicBezTo>
                      <a:pt x="40852" y="19799"/>
                      <a:pt x="40949" y="19904"/>
                      <a:pt x="40926" y="20304"/>
                    </a:cubicBezTo>
                    <a:cubicBezTo>
                      <a:pt x="40848" y="20239"/>
                      <a:pt x="40774" y="20207"/>
                      <a:pt x="40705" y="20207"/>
                    </a:cubicBezTo>
                    <a:cubicBezTo>
                      <a:pt x="40482" y="20207"/>
                      <a:pt x="40316" y="20538"/>
                      <a:pt x="40266" y="21123"/>
                    </a:cubicBezTo>
                    <a:cubicBezTo>
                      <a:pt x="40285" y="21237"/>
                      <a:pt x="40307" y="21276"/>
                      <a:pt x="40333" y="21276"/>
                    </a:cubicBezTo>
                    <a:cubicBezTo>
                      <a:pt x="40392" y="21276"/>
                      <a:pt x="40471" y="21066"/>
                      <a:pt x="40572" y="21066"/>
                    </a:cubicBezTo>
                    <a:cubicBezTo>
                      <a:pt x="40580" y="21066"/>
                      <a:pt x="40588" y="21067"/>
                      <a:pt x="40596" y="21070"/>
                    </a:cubicBezTo>
                    <a:cubicBezTo>
                      <a:pt x="40519" y="21473"/>
                      <a:pt x="40150" y="22455"/>
                      <a:pt x="39827" y="22455"/>
                    </a:cubicBezTo>
                    <a:cubicBezTo>
                      <a:pt x="39705" y="22455"/>
                      <a:pt x="39590" y="22316"/>
                      <a:pt x="39500" y="21955"/>
                    </a:cubicBezTo>
                    <a:lnTo>
                      <a:pt x="39500" y="21955"/>
                    </a:lnTo>
                    <a:cubicBezTo>
                      <a:pt x="39610" y="22034"/>
                      <a:pt x="39693" y="22068"/>
                      <a:pt x="39762" y="22068"/>
                    </a:cubicBezTo>
                    <a:cubicBezTo>
                      <a:pt x="39932" y="22068"/>
                      <a:pt x="40015" y="21860"/>
                      <a:pt x="40213" y="21625"/>
                    </a:cubicBezTo>
                    <a:cubicBezTo>
                      <a:pt x="40192" y="21513"/>
                      <a:pt x="40162" y="21474"/>
                      <a:pt x="40138" y="21474"/>
                    </a:cubicBezTo>
                    <a:cubicBezTo>
                      <a:pt x="40101" y="21474"/>
                      <a:pt x="40076" y="21561"/>
                      <a:pt x="40107" y="21625"/>
                    </a:cubicBezTo>
                    <a:cubicBezTo>
                      <a:pt x="39883" y="21295"/>
                      <a:pt x="39883" y="20410"/>
                      <a:pt x="39672" y="20199"/>
                    </a:cubicBezTo>
                    <a:lnTo>
                      <a:pt x="39672" y="20199"/>
                    </a:lnTo>
                    <a:cubicBezTo>
                      <a:pt x="39566" y="20386"/>
                      <a:pt x="39731" y="20760"/>
                      <a:pt x="39384" y="20760"/>
                    </a:cubicBezTo>
                    <a:cubicBezTo>
                      <a:pt x="39339" y="20760"/>
                      <a:pt x="39286" y="20754"/>
                      <a:pt x="39223" y="20740"/>
                    </a:cubicBezTo>
                    <a:cubicBezTo>
                      <a:pt x="39660" y="20095"/>
                      <a:pt x="39752" y="18761"/>
                      <a:pt x="40205" y="18761"/>
                    </a:cubicBezTo>
                    <a:close/>
                    <a:moveTo>
                      <a:pt x="27130" y="21572"/>
                    </a:moveTo>
                    <a:cubicBezTo>
                      <a:pt x="27317" y="21572"/>
                      <a:pt x="27297" y="22089"/>
                      <a:pt x="27519" y="22089"/>
                    </a:cubicBezTo>
                    <a:cubicBezTo>
                      <a:pt x="27548" y="22089"/>
                      <a:pt x="27581" y="22080"/>
                      <a:pt x="27619" y="22060"/>
                    </a:cubicBezTo>
                    <a:lnTo>
                      <a:pt x="27619" y="22060"/>
                    </a:lnTo>
                    <a:cubicBezTo>
                      <a:pt x="27619" y="22410"/>
                      <a:pt x="27492" y="22558"/>
                      <a:pt x="27351" y="22558"/>
                    </a:cubicBezTo>
                    <a:cubicBezTo>
                      <a:pt x="27248" y="22558"/>
                      <a:pt x="27137" y="22478"/>
                      <a:pt x="27064" y="22338"/>
                    </a:cubicBezTo>
                    <a:cubicBezTo>
                      <a:pt x="27064" y="22113"/>
                      <a:pt x="27130" y="21955"/>
                      <a:pt x="27130" y="21572"/>
                    </a:cubicBezTo>
                    <a:close/>
                    <a:moveTo>
                      <a:pt x="36533" y="21270"/>
                    </a:moveTo>
                    <a:cubicBezTo>
                      <a:pt x="36612" y="21270"/>
                      <a:pt x="36764" y="21501"/>
                      <a:pt x="36922" y="21501"/>
                    </a:cubicBezTo>
                    <a:cubicBezTo>
                      <a:pt x="36976" y="21501"/>
                      <a:pt x="37031" y="21474"/>
                      <a:pt x="37084" y="21400"/>
                    </a:cubicBezTo>
                    <a:cubicBezTo>
                      <a:pt x="37084" y="21849"/>
                      <a:pt x="37243" y="21955"/>
                      <a:pt x="37243" y="22390"/>
                    </a:cubicBezTo>
                    <a:cubicBezTo>
                      <a:pt x="37084" y="22338"/>
                      <a:pt x="36965" y="22113"/>
                      <a:pt x="36965" y="21677"/>
                    </a:cubicBezTo>
                    <a:lnTo>
                      <a:pt x="36965" y="21677"/>
                    </a:lnTo>
                    <a:cubicBezTo>
                      <a:pt x="36773" y="21979"/>
                      <a:pt x="37119" y="22742"/>
                      <a:pt x="36678" y="22742"/>
                    </a:cubicBezTo>
                    <a:cubicBezTo>
                      <a:pt x="36636" y="22742"/>
                      <a:pt x="36587" y="22735"/>
                      <a:pt x="36530" y="22720"/>
                    </a:cubicBezTo>
                    <a:cubicBezTo>
                      <a:pt x="36754" y="22179"/>
                      <a:pt x="36424" y="22232"/>
                      <a:pt x="36635" y="21730"/>
                    </a:cubicBezTo>
                    <a:cubicBezTo>
                      <a:pt x="36635" y="21519"/>
                      <a:pt x="36530" y="21453"/>
                      <a:pt x="36477" y="21453"/>
                    </a:cubicBezTo>
                    <a:cubicBezTo>
                      <a:pt x="36477" y="21317"/>
                      <a:pt x="36498" y="21270"/>
                      <a:pt x="36533" y="21270"/>
                    </a:cubicBezTo>
                    <a:close/>
                    <a:moveTo>
                      <a:pt x="37740" y="21843"/>
                    </a:moveTo>
                    <a:cubicBezTo>
                      <a:pt x="37860" y="21843"/>
                      <a:pt x="37980" y="21909"/>
                      <a:pt x="38021" y="22060"/>
                    </a:cubicBezTo>
                    <a:cubicBezTo>
                      <a:pt x="38071" y="22677"/>
                      <a:pt x="38028" y="23110"/>
                      <a:pt x="37796" y="23110"/>
                    </a:cubicBezTo>
                    <a:cubicBezTo>
                      <a:pt x="37780" y="23110"/>
                      <a:pt x="37762" y="23108"/>
                      <a:pt x="37744" y="23103"/>
                    </a:cubicBezTo>
                    <a:cubicBezTo>
                      <a:pt x="37850" y="22773"/>
                      <a:pt x="37797" y="22615"/>
                      <a:pt x="37573" y="22615"/>
                    </a:cubicBezTo>
                    <a:cubicBezTo>
                      <a:pt x="37653" y="22428"/>
                      <a:pt x="37625" y="22217"/>
                      <a:pt x="37598" y="22217"/>
                    </a:cubicBezTo>
                    <a:cubicBezTo>
                      <a:pt x="37585" y="22217"/>
                      <a:pt x="37573" y="22266"/>
                      <a:pt x="37573" y="22390"/>
                    </a:cubicBezTo>
                    <a:cubicBezTo>
                      <a:pt x="37289" y="22072"/>
                      <a:pt x="37515" y="21843"/>
                      <a:pt x="37740" y="21843"/>
                    </a:cubicBezTo>
                    <a:close/>
                    <a:moveTo>
                      <a:pt x="39394" y="21955"/>
                    </a:moveTo>
                    <a:lnTo>
                      <a:pt x="39394" y="21955"/>
                    </a:lnTo>
                    <a:cubicBezTo>
                      <a:pt x="39500" y="22998"/>
                      <a:pt x="39012" y="23050"/>
                      <a:pt x="38787" y="23499"/>
                    </a:cubicBezTo>
                    <a:cubicBezTo>
                      <a:pt x="38986" y="23101"/>
                      <a:pt x="38832" y="22755"/>
                      <a:pt x="38528" y="22755"/>
                    </a:cubicBezTo>
                    <a:cubicBezTo>
                      <a:pt x="38489" y="22755"/>
                      <a:pt x="38448" y="22761"/>
                      <a:pt x="38404" y="22773"/>
                    </a:cubicBezTo>
                    <a:cubicBezTo>
                      <a:pt x="38840" y="22113"/>
                      <a:pt x="38563" y="22113"/>
                      <a:pt x="39394" y="21955"/>
                    </a:cubicBezTo>
                    <a:close/>
                    <a:moveTo>
                      <a:pt x="44728" y="20199"/>
                    </a:moveTo>
                    <a:cubicBezTo>
                      <a:pt x="44728" y="20652"/>
                      <a:pt x="44885" y="20689"/>
                      <a:pt x="45029" y="20689"/>
                    </a:cubicBezTo>
                    <a:cubicBezTo>
                      <a:pt x="45057" y="20689"/>
                      <a:pt x="45085" y="20687"/>
                      <a:pt x="45111" y="20687"/>
                    </a:cubicBezTo>
                    <a:cubicBezTo>
                      <a:pt x="44622" y="21242"/>
                      <a:pt x="44781" y="21123"/>
                      <a:pt x="44398" y="22008"/>
                    </a:cubicBezTo>
                    <a:cubicBezTo>
                      <a:pt x="44398" y="22443"/>
                      <a:pt x="44781" y="22113"/>
                      <a:pt x="44886" y="22443"/>
                    </a:cubicBezTo>
                    <a:cubicBezTo>
                      <a:pt x="44781" y="23050"/>
                      <a:pt x="44952" y="23103"/>
                      <a:pt x="44728" y="23711"/>
                    </a:cubicBezTo>
                    <a:cubicBezTo>
                      <a:pt x="44616" y="23711"/>
                      <a:pt x="44463" y="23286"/>
                      <a:pt x="44387" y="23286"/>
                    </a:cubicBezTo>
                    <a:cubicBezTo>
                      <a:pt x="44346" y="23286"/>
                      <a:pt x="44327" y="23404"/>
                      <a:pt x="44345" y="23763"/>
                    </a:cubicBezTo>
                    <a:cubicBezTo>
                      <a:pt x="44318" y="23775"/>
                      <a:pt x="44293" y="23780"/>
                      <a:pt x="44271" y="23780"/>
                    </a:cubicBezTo>
                    <a:cubicBezTo>
                      <a:pt x="44104" y="23780"/>
                      <a:pt x="44056" y="23498"/>
                      <a:pt x="43912" y="23498"/>
                    </a:cubicBezTo>
                    <a:cubicBezTo>
                      <a:pt x="43878" y="23498"/>
                      <a:pt x="43838" y="23514"/>
                      <a:pt x="43791" y="23552"/>
                    </a:cubicBezTo>
                    <a:cubicBezTo>
                      <a:pt x="43962" y="23050"/>
                      <a:pt x="43738" y="22945"/>
                      <a:pt x="43685" y="22338"/>
                    </a:cubicBezTo>
                    <a:cubicBezTo>
                      <a:pt x="43598" y="22381"/>
                      <a:pt x="43516" y="22397"/>
                      <a:pt x="43438" y="22397"/>
                    </a:cubicBezTo>
                    <a:cubicBezTo>
                      <a:pt x="43202" y="22397"/>
                      <a:pt x="43005" y="22248"/>
                      <a:pt x="42852" y="22248"/>
                    </a:cubicBezTo>
                    <a:cubicBezTo>
                      <a:pt x="42732" y="22248"/>
                      <a:pt x="42640" y="22339"/>
                      <a:pt x="42576" y="22668"/>
                    </a:cubicBezTo>
                    <a:cubicBezTo>
                      <a:pt x="42406" y="22583"/>
                      <a:pt x="42407" y="22140"/>
                      <a:pt x="42243" y="22140"/>
                    </a:cubicBezTo>
                    <a:cubicBezTo>
                      <a:pt x="42203" y="22140"/>
                      <a:pt x="42153" y="22167"/>
                      <a:pt x="42088" y="22232"/>
                    </a:cubicBezTo>
                    <a:cubicBezTo>
                      <a:pt x="42365" y="21519"/>
                      <a:pt x="41916" y="21677"/>
                      <a:pt x="41916" y="20965"/>
                    </a:cubicBezTo>
                    <a:lnTo>
                      <a:pt x="41916" y="20965"/>
                    </a:lnTo>
                    <a:cubicBezTo>
                      <a:pt x="42147" y="21311"/>
                      <a:pt x="42371" y="21434"/>
                      <a:pt x="42599" y="21434"/>
                    </a:cubicBezTo>
                    <a:cubicBezTo>
                      <a:pt x="43022" y="21434"/>
                      <a:pt x="43456" y="21008"/>
                      <a:pt x="43962" y="20793"/>
                    </a:cubicBezTo>
                    <a:lnTo>
                      <a:pt x="43962" y="20793"/>
                    </a:lnTo>
                    <a:cubicBezTo>
                      <a:pt x="44068" y="21519"/>
                      <a:pt x="43632" y="21347"/>
                      <a:pt x="43408" y="21572"/>
                    </a:cubicBezTo>
                    <a:cubicBezTo>
                      <a:pt x="43449" y="21672"/>
                      <a:pt x="43525" y="21712"/>
                      <a:pt x="43619" y="21712"/>
                    </a:cubicBezTo>
                    <a:cubicBezTo>
                      <a:pt x="43882" y="21712"/>
                      <a:pt x="44285" y="21398"/>
                      <a:pt x="44451" y="21242"/>
                    </a:cubicBezTo>
                    <a:cubicBezTo>
                      <a:pt x="44403" y="20992"/>
                      <a:pt x="44313" y="20785"/>
                      <a:pt x="44131" y="20785"/>
                    </a:cubicBezTo>
                    <a:cubicBezTo>
                      <a:pt x="44111" y="20785"/>
                      <a:pt x="44090" y="20788"/>
                      <a:pt x="44068" y="20793"/>
                    </a:cubicBezTo>
                    <a:cubicBezTo>
                      <a:pt x="44173" y="20357"/>
                      <a:pt x="44556" y="20463"/>
                      <a:pt x="44728" y="20199"/>
                    </a:cubicBezTo>
                    <a:close/>
                    <a:moveTo>
                      <a:pt x="36701" y="23433"/>
                    </a:moveTo>
                    <a:lnTo>
                      <a:pt x="36701" y="23433"/>
                    </a:lnTo>
                    <a:cubicBezTo>
                      <a:pt x="36635" y="24318"/>
                      <a:pt x="36041" y="24265"/>
                      <a:pt x="35487" y="24318"/>
                    </a:cubicBezTo>
                    <a:cubicBezTo>
                      <a:pt x="35592" y="23433"/>
                      <a:pt x="36371" y="23882"/>
                      <a:pt x="36701" y="23433"/>
                    </a:cubicBezTo>
                    <a:close/>
                    <a:moveTo>
                      <a:pt x="26193" y="23433"/>
                    </a:moveTo>
                    <a:cubicBezTo>
                      <a:pt x="26074" y="24595"/>
                      <a:pt x="25308" y="23935"/>
                      <a:pt x="24754" y="24542"/>
                    </a:cubicBezTo>
                    <a:lnTo>
                      <a:pt x="24701" y="23829"/>
                    </a:lnTo>
                    <a:cubicBezTo>
                      <a:pt x="24884" y="23625"/>
                      <a:pt x="25064" y="23587"/>
                      <a:pt x="25255" y="23587"/>
                    </a:cubicBezTo>
                    <a:cubicBezTo>
                      <a:pt x="25368" y="23587"/>
                      <a:pt x="25485" y="23601"/>
                      <a:pt x="25609" y="23601"/>
                    </a:cubicBezTo>
                    <a:cubicBezTo>
                      <a:pt x="25787" y="23601"/>
                      <a:pt x="25980" y="23572"/>
                      <a:pt x="26193" y="23433"/>
                    </a:cubicBezTo>
                    <a:close/>
                    <a:moveTo>
                      <a:pt x="27130" y="23829"/>
                    </a:moveTo>
                    <a:lnTo>
                      <a:pt x="27130" y="23829"/>
                    </a:lnTo>
                    <a:cubicBezTo>
                      <a:pt x="27513" y="24041"/>
                      <a:pt x="27011" y="24542"/>
                      <a:pt x="27064" y="24819"/>
                    </a:cubicBezTo>
                    <a:cubicBezTo>
                      <a:pt x="27175" y="24709"/>
                      <a:pt x="27316" y="24647"/>
                      <a:pt x="27462" y="24647"/>
                    </a:cubicBezTo>
                    <a:cubicBezTo>
                      <a:pt x="27752" y="24647"/>
                      <a:pt x="28059" y="24891"/>
                      <a:pt x="28173" y="25480"/>
                    </a:cubicBezTo>
                    <a:cubicBezTo>
                      <a:pt x="27671" y="25255"/>
                      <a:pt x="27064" y="25361"/>
                      <a:pt x="26523" y="24872"/>
                    </a:cubicBezTo>
                    <a:cubicBezTo>
                      <a:pt x="26523" y="24701"/>
                      <a:pt x="26576" y="24489"/>
                      <a:pt x="26576" y="24159"/>
                    </a:cubicBezTo>
                    <a:cubicBezTo>
                      <a:pt x="26738" y="24321"/>
                      <a:pt x="26812" y="24415"/>
                      <a:pt x="26865" y="24415"/>
                    </a:cubicBezTo>
                    <a:cubicBezTo>
                      <a:pt x="26938" y="24415"/>
                      <a:pt x="26970" y="24241"/>
                      <a:pt x="27130" y="23829"/>
                    </a:cubicBezTo>
                    <a:close/>
                    <a:moveTo>
                      <a:pt x="40494" y="24075"/>
                    </a:moveTo>
                    <a:cubicBezTo>
                      <a:pt x="40745" y="24075"/>
                      <a:pt x="40997" y="24127"/>
                      <a:pt x="41256" y="24265"/>
                    </a:cubicBezTo>
                    <a:cubicBezTo>
                      <a:pt x="40985" y="24492"/>
                      <a:pt x="40794" y="25529"/>
                      <a:pt x="40487" y="25529"/>
                    </a:cubicBezTo>
                    <a:cubicBezTo>
                      <a:pt x="40419" y="25529"/>
                      <a:pt x="40346" y="25479"/>
                      <a:pt x="40266" y="25361"/>
                    </a:cubicBezTo>
                    <a:cubicBezTo>
                      <a:pt x="40266" y="24978"/>
                      <a:pt x="40596" y="25202"/>
                      <a:pt x="40596" y="24872"/>
                    </a:cubicBezTo>
                    <a:lnTo>
                      <a:pt x="40596" y="24872"/>
                    </a:lnTo>
                    <a:cubicBezTo>
                      <a:pt x="40501" y="24926"/>
                      <a:pt x="40416" y="24949"/>
                      <a:pt x="40338" y="24949"/>
                    </a:cubicBezTo>
                    <a:cubicBezTo>
                      <a:pt x="40016" y="24949"/>
                      <a:pt x="39819" y="24562"/>
                      <a:pt x="39553" y="24423"/>
                    </a:cubicBezTo>
                    <a:lnTo>
                      <a:pt x="39553" y="24423"/>
                    </a:lnTo>
                    <a:cubicBezTo>
                      <a:pt x="39606" y="24978"/>
                      <a:pt x="39276" y="24819"/>
                      <a:pt x="39223" y="25149"/>
                    </a:cubicBezTo>
                    <a:cubicBezTo>
                      <a:pt x="39276" y="25202"/>
                      <a:pt x="39342" y="25255"/>
                      <a:pt x="39342" y="25308"/>
                    </a:cubicBezTo>
                    <a:cubicBezTo>
                      <a:pt x="39342" y="25308"/>
                      <a:pt x="39276" y="25255"/>
                      <a:pt x="39223" y="25202"/>
                    </a:cubicBezTo>
                    <a:lnTo>
                      <a:pt x="39223" y="25149"/>
                    </a:lnTo>
                    <a:cubicBezTo>
                      <a:pt x="38893" y="24701"/>
                      <a:pt x="38352" y="25202"/>
                      <a:pt x="38074" y="24595"/>
                    </a:cubicBezTo>
                    <a:cubicBezTo>
                      <a:pt x="38978" y="24555"/>
                      <a:pt x="39732" y="24075"/>
                      <a:pt x="40494" y="24075"/>
                    </a:cubicBezTo>
                    <a:close/>
                    <a:moveTo>
                      <a:pt x="24873" y="25031"/>
                    </a:moveTo>
                    <a:lnTo>
                      <a:pt x="24873" y="25031"/>
                    </a:lnTo>
                    <a:cubicBezTo>
                      <a:pt x="25031" y="26192"/>
                      <a:pt x="24265" y="25691"/>
                      <a:pt x="24041" y="26140"/>
                    </a:cubicBezTo>
                    <a:cubicBezTo>
                      <a:pt x="23988" y="25691"/>
                      <a:pt x="23830" y="25638"/>
                      <a:pt x="23830" y="25149"/>
                    </a:cubicBezTo>
                    <a:cubicBezTo>
                      <a:pt x="24134" y="25149"/>
                      <a:pt x="24283" y="25216"/>
                      <a:pt x="24436" y="25216"/>
                    </a:cubicBezTo>
                    <a:cubicBezTo>
                      <a:pt x="24555" y="25216"/>
                      <a:pt x="24676" y="25175"/>
                      <a:pt x="24873" y="25031"/>
                    </a:cubicBezTo>
                    <a:close/>
                    <a:moveTo>
                      <a:pt x="50719" y="25132"/>
                    </a:moveTo>
                    <a:cubicBezTo>
                      <a:pt x="50737" y="25132"/>
                      <a:pt x="50755" y="25138"/>
                      <a:pt x="50774" y="25149"/>
                    </a:cubicBezTo>
                    <a:cubicBezTo>
                      <a:pt x="51104" y="25480"/>
                      <a:pt x="50721" y="26074"/>
                      <a:pt x="50999" y="26140"/>
                    </a:cubicBezTo>
                    <a:cubicBezTo>
                      <a:pt x="51022" y="26354"/>
                      <a:pt x="50918" y="26464"/>
                      <a:pt x="50808" y="26464"/>
                    </a:cubicBezTo>
                    <a:cubicBezTo>
                      <a:pt x="50668" y="26464"/>
                      <a:pt x="50520" y="26285"/>
                      <a:pt x="50616" y="25915"/>
                    </a:cubicBezTo>
                    <a:cubicBezTo>
                      <a:pt x="50497" y="25915"/>
                      <a:pt x="50497" y="26021"/>
                      <a:pt x="50497" y="26192"/>
                    </a:cubicBezTo>
                    <a:cubicBezTo>
                      <a:pt x="50349" y="26143"/>
                      <a:pt x="50477" y="25132"/>
                      <a:pt x="50719" y="25132"/>
                    </a:cubicBezTo>
                    <a:close/>
                    <a:moveTo>
                      <a:pt x="27341" y="25810"/>
                    </a:moveTo>
                    <a:cubicBezTo>
                      <a:pt x="27394" y="26575"/>
                      <a:pt x="27064" y="26575"/>
                      <a:pt x="26681" y="26628"/>
                    </a:cubicBezTo>
                    <a:cubicBezTo>
                      <a:pt x="26681" y="26351"/>
                      <a:pt x="26628" y="26192"/>
                      <a:pt x="26576" y="26140"/>
                    </a:cubicBezTo>
                    <a:cubicBezTo>
                      <a:pt x="26634" y="25993"/>
                      <a:pt x="26709" y="25962"/>
                      <a:pt x="26798" y="25962"/>
                    </a:cubicBezTo>
                    <a:cubicBezTo>
                      <a:pt x="26861" y="25962"/>
                      <a:pt x="26931" y="25978"/>
                      <a:pt x="27006" y="25978"/>
                    </a:cubicBezTo>
                    <a:cubicBezTo>
                      <a:pt x="27109" y="25978"/>
                      <a:pt x="27222" y="25949"/>
                      <a:pt x="27341" y="25810"/>
                    </a:cubicBezTo>
                    <a:close/>
                    <a:moveTo>
                      <a:pt x="25939" y="24673"/>
                    </a:moveTo>
                    <a:cubicBezTo>
                      <a:pt x="26121" y="24673"/>
                      <a:pt x="26278" y="24732"/>
                      <a:pt x="26351" y="24925"/>
                    </a:cubicBezTo>
                    <a:cubicBezTo>
                      <a:pt x="26333" y="25079"/>
                      <a:pt x="26307" y="25131"/>
                      <a:pt x="26275" y="25131"/>
                    </a:cubicBezTo>
                    <a:cubicBezTo>
                      <a:pt x="26215" y="25131"/>
                      <a:pt x="26132" y="24959"/>
                      <a:pt x="26021" y="24925"/>
                    </a:cubicBezTo>
                    <a:lnTo>
                      <a:pt x="26021" y="24925"/>
                    </a:lnTo>
                    <a:cubicBezTo>
                      <a:pt x="25916" y="25915"/>
                      <a:pt x="26470" y="25414"/>
                      <a:pt x="26351" y="26404"/>
                    </a:cubicBezTo>
                    <a:cubicBezTo>
                      <a:pt x="26246" y="26404"/>
                      <a:pt x="26246" y="26140"/>
                      <a:pt x="26193" y="25915"/>
                    </a:cubicBezTo>
                    <a:cubicBezTo>
                      <a:pt x="26000" y="25915"/>
                      <a:pt x="25967" y="26125"/>
                      <a:pt x="25889" y="26125"/>
                    </a:cubicBezTo>
                    <a:cubicBezTo>
                      <a:pt x="25855" y="26125"/>
                      <a:pt x="25812" y="26085"/>
                      <a:pt x="25744" y="25968"/>
                    </a:cubicBezTo>
                    <a:lnTo>
                      <a:pt x="25744" y="25968"/>
                    </a:lnTo>
                    <a:cubicBezTo>
                      <a:pt x="25586" y="26074"/>
                      <a:pt x="25810" y="26298"/>
                      <a:pt x="25810" y="26681"/>
                    </a:cubicBezTo>
                    <a:cubicBezTo>
                      <a:pt x="25586" y="26734"/>
                      <a:pt x="25480" y="26905"/>
                      <a:pt x="25480" y="27235"/>
                    </a:cubicBezTo>
                    <a:cubicBezTo>
                      <a:pt x="25031" y="27064"/>
                      <a:pt x="25414" y="26628"/>
                      <a:pt x="25255" y="25744"/>
                    </a:cubicBezTo>
                    <a:lnTo>
                      <a:pt x="25255" y="25744"/>
                    </a:lnTo>
                    <a:cubicBezTo>
                      <a:pt x="25296" y="25749"/>
                      <a:pt x="25334" y="25752"/>
                      <a:pt x="25370" y="25752"/>
                    </a:cubicBezTo>
                    <a:cubicBezTo>
                      <a:pt x="25770" y="25752"/>
                      <a:pt x="25897" y="25415"/>
                      <a:pt x="25691" y="24701"/>
                    </a:cubicBezTo>
                    <a:cubicBezTo>
                      <a:pt x="25775" y="24685"/>
                      <a:pt x="25860" y="24673"/>
                      <a:pt x="25939" y="24673"/>
                    </a:cubicBezTo>
                    <a:close/>
                    <a:moveTo>
                      <a:pt x="46893" y="28793"/>
                    </a:moveTo>
                    <a:cubicBezTo>
                      <a:pt x="46942" y="28793"/>
                      <a:pt x="46985" y="28806"/>
                      <a:pt x="47038" y="28833"/>
                    </a:cubicBezTo>
                    <a:lnTo>
                      <a:pt x="46708" y="28833"/>
                    </a:lnTo>
                    <a:cubicBezTo>
                      <a:pt x="46787" y="28806"/>
                      <a:pt x="46843" y="28793"/>
                      <a:pt x="46893" y="28793"/>
                    </a:cubicBezTo>
                    <a:close/>
                    <a:moveTo>
                      <a:pt x="50286" y="28556"/>
                    </a:moveTo>
                    <a:cubicBezTo>
                      <a:pt x="50497" y="28556"/>
                      <a:pt x="50721" y="28714"/>
                      <a:pt x="50946" y="28938"/>
                    </a:cubicBezTo>
                    <a:cubicBezTo>
                      <a:pt x="50999" y="28938"/>
                      <a:pt x="50999" y="28938"/>
                      <a:pt x="50999" y="28991"/>
                    </a:cubicBezTo>
                    <a:lnTo>
                      <a:pt x="50999" y="28938"/>
                    </a:lnTo>
                    <a:cubicBezTo>
                      <a:pt x="51157" y="29044"/>
                      <a:pt x="51276" y="29163"/>
                      <a:pt x="51434" y="29268"/>
                    </a:cubicBezTo>
                    <a:cubicBezTo>
                      <a:pt x="51418" y="29271"/>
                      <a:pt x="51402" y="29272"/>
                      <a:pt x="51387" y="29272"/>
                    </a:cubicBezTo>
                    <a:cubicBezTo>
                      <a:pt x="51098" y="29272"/>
                      <a:pt x="50867" y="28918"/>
                      <a:pt x="50597" y="28918"/>
                    </a:cubicBezTo>
                    <a:cubicBezTo>
                      <a:pt x="50531" y="28918"/>
                      <a:pt x="50463" y="28939"/>
                      <a:pt x="50391" y="28991"/>
                    </a:cubicBezTo>
                    <a:cubicBezTo>
                      <a:pt x="50497" y="28991"/>
                      <a:pt x="50616" y="29163"/>
                      <a:pt x="50616" y="29268"/>
                    </a:cubicBezTo>
                    <a:cubicBezTo>
                      <a:pt x="50556" y="29216"/>
                      <a:pt x="50500" y="29189"/>
                      <a:pt x="50446" y="29189"/>
                    </a:cubicBezTo>
                    <a:cubicBezTo>
                      <a:pt x="50391" y="29189"/>
                      <a:pt x="50339" y="29216"/>
                      <a:pt x="50286" y="29268"/>
                    </a:cubicBezTo>
                    <a:cubicBezTo>
                      <a:pt x="50167" y="29163"/>
                      <a:pt x="50167" y="28938"/>
                      <a:pt x="50167" y="28608"/>
                    </a:cubicBezTo>
                    <a:cubicBezTo>
                      <a:pt x="50233" y="28608"/>
                      <a:pt x="50286" y="28608"/>
                      <a:pt x="50286" y="28556"/>
                    </a:cubicBezTo>
                    <a:close/>
                    <a:moveTo>
                      <a:pt x="51897" y="25283"/>
                    </a:moveTo>
                    <a:cubicBezTo>
                      <a:pt x="51923" y="25283"/>
                      <a:pt x="51954" y="25291"/>
                      <a:pt x="51989" y="25308"/>
                    </a:cubicBezTo>
                    <a:cubicBezTo>
                      <a:pt x="51989" y="25638"/>
                      <a:pt x="52147" y="25638"/>
                      <a:pt x="52094" y="26021"/>
                    </a:cubicBezTo>
                    <a:cubicBezTo>
                      <a:pt x="52086" y="26020"/>
                      <a:pt x="52078" y="26019"/>
                      <a:pt x="52070" y="26019"/>
                    </a:cubicBezTo>
                    <a:cubicBezTo>
                      <a:pt x="51724" y="26019"/>
                      <a:pt x="51986" y="27139"/>
                      <a:pt x="51883" y="27565"/>
                    </a:cubicBezTo>
                    <a:cubicBezTo>
                      <a:pt x="52266" y="28001"/>
                      <a:pt x="52702" y="28331"/>
                      <a:pt x="52873" y="29216"/>
                    </a:cubicBezTo>
                    <a:cubicBezTo>
                      <a:pt x="52596" y="29704"/>
                      <a:pt x="52042" y="29770"/>
                      <a:pt x="51487" y="29823"/>
                    </a:cubicBezTo>
                    <a:cubicBezTo>
                      <a:pt x="51434" y="29770"/>
                      <a:pt x="51606" y="29546"/>
                      <a:pt x="51659" y="29374"/>
                    </a:cubicBezTo>
                    <a:cubicBezTo>
                      <a:pt x="51696" y="29383"/>
                      <a:pt x="51733" y="29388"/>
                      <a:pt x="51768" y="29388"/>
                    </a:cubicBezTo>
                    <a:cubicBezTo>
                      <a:pt x="51994" y="29388"/>
                      <a:pt x="52178" y="29202"/>
                      <a:pt x="52372" y="28780"/>
                    </a:cubicBezTo>
                    <a:cubicBezTo>
                      <a:pt x="51712" y="28450"/>
                      <a:pt x="51883" y="27671"/>
                      <a:pt x="51276" y="27130"/>
                    </a:cubicBezTo>
                    <a:lnTo>
                      <a:pt x="51276" y="27130"/>
                    </a:lnTo>
                    <a:cubicBezTo>
                      <a:pt x="51329" y="27671"/>
                      <a:pt x="51223" y="27895"/>
                      <a:pt x="50946" y="27895"/>
                    </a:cubicBezTo>
                    <a:cubicBezTo>
                      <a:pt x="50774" y="27671"/>
                      <a:pt x="50563" y="27565"/>
                      <a:pt x="50563" y="26958"/>
                    </a:cubicBezTo>
                    <a:cubicBezTo>
                      <a:pt x="50893" y="26628"/>
                      <a:pt x="51434" y="26958"/>
                      <a:pt x="51764" y="26298"/>
                    </a:cubicBezTo>
                    <a:cubicBezTo>
                      <a:pt x="51659" y="26298"/>
                      <a:pt x="51606" y="26074"/>
                      <a:pt x="51553" y="25862"/>
                    </a:cubicBezTo>
                    <a:cubicBezTo>
                      <a:pt x="51742" y="25815"/>
                      <a:pt x="51678" y="25283"/>
                      <a:pt x="51897" y="25283"/>
                    </a:cubicBezTo>
                    <a:close/>
                    <a:moveTo>
                      <a:pt x="50391" y="29823"/>
                    </a:moveTo>
                    <a:cubicBezTo>
                      <a:pt x="50391" y="29876"/>
                      <a:pt x="50391" y="29876"/>
                      <a:pt x="50444" y="29876"/>
                    </a:cubicBezTo>
                    <a:lnTo>
                      <a:pt x="50339" y="29876"/>
                    </a:lnTo>
                    <a:cubicBezTo>
                      <a:pt x="50339" y="29876"/>
                      <a:pt x="50391" y="29876"/>
                      <a:pt x="50391" y="29823"/>
                    </a:cubicBezTo>
                    <a:close/>
                    <a:moveTo>
                      <a:pt x="32073" y="31351"/>
                    </a:moveTo>
                    <a:cubicBezTo>
                      <a:pt x="32076" y="31352"/>
                      <a:pt x="32078" y="31353"/>
                      <a:pt x="32081" y="31354"/>
                    </a:cubicBezTo>
                    <a:cubicBezTo>
                      <a:pt x="32078" y="31353"/>
                      <a:pt x="32076" y="31352"/>
                      <a:pt x="32073" y="31351"/>
                    </a:cubicBezTo>
                    <a:close/>
                    <a:moveTo>
                      <a:pt x="32622" y="28608"/>
                    </a:moveTo>
                    <a:lnTo>
                      <a:pt x="32622" y="28608"/>
                    </a:lnTo>
                    <a:cubicBezTo>
                      <a:pt x="32932" y="28819"/>
                      <a:pt x="32904" y="29997"/>
                      <a:pt x="33315" y="29997"/>
                    </a:cubicBezTo>
                    <a:cubicBezTo>
                      <a:pt x="33342" y="29997"/>
                      <a:pt x="33370" y="29992"/>
                      <a:pt x="33401" y="29981"/>
                    </a:cubicBezTo>
                    <a:lnTo>
                      <a:pt x="33401" y="29981"/>
                    </a:lnTo>
                    <a:cubicBezTo>
                      <a:pt x="33335" y="30364"/>
                      <a:pt x="33176" y="30483"/>
                      <a:pt x="32952" y="30536"/>
                    </a:cubicBezTo>
                    <a:cubicBezTo>
                      <a:pt x="32973" y="31035"/>
                      <a:pt x="33029" y="31176"/>
                      <a:pt x="33119" y="31176"/>
                    </a:cubicBezTo>
                    <a:cubicBezTo>
                      <a:pt x="33236" y="31176"/>
                      <a:pt x="33410" y="30942"/>
                      <a:pt x="33643" y="30942"/>
                    </a:cubicBezTo>
                    <a:cubicBezTo>
                      <a:pt x="33688" y="30942"/>
                      <a:pt x="33735" y="30951"/>
                      <a:pt x="33784" y="30971"/>
                    </a:cubicBezTo>
                    <a:cubicBezTo>
                      <a:pt x="33671" y="31333"/>
                      <a:pt x="33665" y="31755"/>
                      <a:pt x="33386" y="31755"/>
                    </a:cubicBezTo>
                    <a:cubicBezTo>
                      <a:pt x="33370" y="31755"/>
                      <a:pt x="33353" y="31753"/>
                      <a:pt x="33335" y="31750"/>
                    </a:cubicBezTo>
                    <a:cubicBezTo>
                      <a:pt x="33335" y="31438"/>
                      <a:pt x="33314" y="31338"/>
                      <a:pt x="33275" y="31338"/>
                    </a:cubicBezTo>
                    <a:cubicBezTo>
                      <a:pt x="33206" y="31338"/>
                      <a:pt x="33083" y="31640"/>
                      <a:pt x="32919" y="31640"/>
                    </a:cubicBezTo>
                    <a:cubicBezTo>
                      <a:pt x="32880" y="31640"/>
                      <a:pt x="32838" y="31623"/>
                      <a:pt x="32794" y="31579"/>
                    </a:cubicBezTo>
                    <a:cubicBezTo>
                      <a:pt x="32915" y="30822"/>
                      <a:pt x="32749" y="30733"/>
                      <a:pt x="32546" y="30733"/>
                    </a:cubicBezTo>
                    <a:cubicBezTo>
                      <a:pt x="32484" y="30733"/>
                      <a:pt x="32419" y="30741"/>
                      <a:pt x="32357" y="30741"/>
                    </a:cubicBezTo>
                    <a:cubicBezTo>
                      <a:pt x="32268" y="30741"/>
                      <a:pt x="32187" y="30724"/>
                      <a:pt x="32134" y="30641"/>
                    </a:cubicBezTo>
                    <a:lnTo>
                      <a:pt x="32134" y="30641"/>
                    </a:lnTo>
                    <a:cubicBezTo>
                      <a:pt x="31856" y="30694"/>
                      <a:pt x="32292" y="31024"/>
                      <a:pt x="32186" y="31632"/>
                    </a:cubicBezTo>
                    <a:cubicBezTo>
                      <a:pt x="31909" y="32080"/>
                      <a:pt x="31196" y="31750"/>
                      <a:pt x="31355" y="32952"/>
                    </a:cubicBezTo>
                    <a:cubicBezTo>
                      <a:pt x="30959" y="32352"/>
                      <a:pt x="30923" y="30980"/>
                      <a:pt x="30554" y="30980"/>
                    </a:cubicBezTo>
                    <a:cubicBezTo>
                      <a:pt x="30516" y="30980"/>
                      <a:pt x="30475" y="30994"/>
                      <a:pt x="30431" y="31024"/>
                    </a:cubicBezTo>
                    <a:cubicBezTo>
                      <a:pt x="30919" y="30483"/>
                      <a:pt x="31302" y="30364"/>
                      <a:pt x="31526" y="30206"/>
                    </a:cubicBezTo>
                    <a:lnTo>
                      <a:pt x="31526" y="30206"/>
                    </a:lnTo>
                    <a:cubicBezTo>
                      <a:pt x="31856" y="30364"/>
                      <a:pt x="31302" y="30760"/>
                      <a:pt x="31355" y="31196"/>
                    </a:cubicBezTo>
                    <a:cubicBezTo>
                      <a:pt x="31379" y="31401"/>
                      <a:pt x="31454" y="31462"/>
                      <a:pt x="31551" y="31462"/>
                    </a:cubicBezTo>
                    <a:cubicBezTo>
                      <a:pt x="31688" y="31462"/>
                      <a:pt x="31869" y="31339"/>
                      <a:pt x="32007" y="31339"/>
                    </a:cubicBezTo>
                    <a:cubicBezTo>
                      <a:pt x="32030" y="31339"/>
                      <a:pt x="32053" y="31343"/>
                      <a:pt x="32073" y="31351"/>
                    </a:cubicBezTo>
                    <a:lnTo>
                      <a:pt x="32073" y="31351"/>
                    </a:lnTo>
                    <a:cubicBezTo>
                      <a:pt x="31599" y="31137"/>
                      <a:pt x="31741" y="29870"/>
                      <a:pt x="32139" y="29870"/>
                    </a:cubicBezTo>
                    <a:cubicBezTo>
                      <a:pt x="32155" y="29870"/>
                      <a:pt x="32170" y="29872"/>
                      <a:pt x="32186" y="29876"/>
                    </a:cubicBezTo>
                    <a:cubicBezTo>
                      <a:pt x="32134" y="29374"/>
                      <a:pt x="31856" y="29440"/>
                      <a:pt x="32015" y="28886"/>
                    </a:cubicBezTo>
                    <a:cubicBezTo>
                      <a:pt x="32049" y="28851"/>
                      <a:pt x="32086" y="28837"/>
                      <a:pt x="32123" y="28837"/>
                    </a:cubicBezTo>
                    <a:cubicBezTo>
                      <a:pt x="32278" y="28837"/>
                      <a:pt x="32443" y="29083"/>
                      <a:pt x="32541" y="29083"/>
                    </a:cubicBezTo>
                    <a:cubicBezTo>
                      <a:pt x="32606" y="29083"/>
                      <a:pt x="32640" y="28973"/>
                      <a:pt x="32622" y="28608"/>
                    </a:cubicBezTo>
                    <a:close/>
                    <a:moveTo>
                      <a:pt x="35988" y="34162"/>
                    </a:moveTo>
                    <a:cubicBezTo>
                      <a:pt x="36188" y="34162"/>
                      <a:pt x="36438" y="34260"/>
                      <a:pt x="36754" y="34443"/>
                    </a:cubicBezTo>
                    <a:cubicBezTo>
                      <a:pt x="36371" y="35922"/>
                      <a:pt x="35645" y="35156"/>
                      <a:pt x="35210" y="35869"/>
                    </a:cubicBezTo>
                    <a:cubicBezTo>
                      <a:pt x="35329" y="34682"/>
                      <a:pt x="35526" y="34162"/>
                      <a:pt x="35988" y="34162"/>
                    </a:cubicBezTo>
                    <a:close/>
                    <a:moveTo>
                      <a:pt x="34879" y="34602"/>
                    </a:moveTo>
                    <a:lnTo>
                      <a:pt x="34879" y="34602"/>
                    </a:lnTo>
                    <a:cubicBezTo>
                      <a:pt x="34827" y="35104"/>
                      <a:pt x="34602" y="35315"/>
                      <a:pt x="34391" y="35434"/>
                    </a:cubicBezTo>
                    <a:cubicBezTo>
                      <a:pt x="34391" y="35924"/>
                      <a:pt x="34478" y="36154"/>
                      <a:pt x="34700" y="36154"/>
                    </a:cubicBezTo>
                    <a:cubicBezTo>
                      <a:pt x="34723" y="36154"/>
                      <a:pt x="34748" y="36151"/>
                      <a:pt x="34774" y="36146"/>
                    </a:cubicBezTo>
                    <a:cubicBezTo>
                      <a:pt x="34827" y="36094"/>
                      <a:pt x="34879" y="35869"/>
                      <a:pt x="34985" y="35869"/>
                    </a:cubicBezTo>
                    <a:cubicBezTo>
                      <a:pt x="34861" y="35439"/>
                      <a:pt x="34817" y="35281"/>
                      <a:pt x="34830" y="35281"/>
                    </a:cubicBezTo>
                    <a:cubicBezTo>
                      <a:pt x="34864" y="35281"/>
                      <a:pt x="35319" y="36461"/>
                      <a:pt x="35689" y="36461"/>
                    </a:cubicBezTo>
                    <a:cubicBezTo>
                      <a:pt x="35773" y="36461"/>
                      <a:pt x="35853" y="36400"/>
                      <a:pt x="35922" y="36252"/>
                    </a:cubicBezTo>
                    <a:lnTo>
                      <a:pt x="35922" y="36252"/>
                    </a:lnTo>
                    <a:cubicBezTo>
                      <a:pt x="35856" y="36665"/>
                      <a:pt x="35731" y="36733"/>
                      <a:pt x="35591" y="36733"/>
                    </a:cubicBezTo>
                    <a:cubicBezTo>
                      <a:pt x="35522" y="36733"/>
                      <a:pt x="35449" y="36716"/>
                      <a:pt x="35378" y="36716"/>
                    </a:cubicBezTo>
                    <a:cubicBezTo>
                      <a:pt x="35250" y="36716"/>
                      <a:pt x="35130" y="36772"/>
                      <a:pt x="35051" y="37084"/>
                    </a:cubicBezTo>
                    <a:cubicBezTo>
                      <a:pt x="35262" y="36041"/>
                      <a:pt x="34391" y="36807"/>
                      <a:pt x="34061" y="35922"/>
                    </a:cubicBezTo>
                    <a:cubicBezTo>
                      <a:pt x="34325" y="35486"/>
                      <a:pt x="34444" y="34774"/>
                      <a:pt x="34879" y="34602"/>
                    </a:cubicBezTo>
                    <a:close/>
                    <a:moveTo>
                      <a:pt x="39043" y="36141"/>
                    </a:moveTo>
                    <a:cubicBezTo>
                      <a:pt x="39087" y="36141"/>
                      <a:pt x="39130" y="36159"/>
                      <a:pt x="39170" y="36199"/>
                    </a:cubicBezTo>
                    <a:cubicBezTo>
                      <a:pt x="38853" y="36385"/>
                      <a:pt x="38681" y="37204"/>
                      <a:pt x="38444" y="37204"/>
                    </a:cubicBezTo>
                    <a:cubicBezTo>
                      <a:pt x="38395" y="37204"/>
                      <a:pt x="38342" y="37168"/>
                      <a:pt x="38286" y="37084"/>
                    </a:cubicBezTo>
                    <a:cubicBezTo>
                      <a:pt x="38477" y="36757"/>
                      <a:pt x="38784" y="36141"/>
                      <a:pt x="39043" y="36141"/>
                    </a:cubicBezTo>
                    <a:close/>
                    <a:moveTo>
                      <a:pt x="36124" y="37021"/>
                    </a:moveTo>
                    <a:cubicBezTo>
                      <a:pt x="36147" y="37021"/>
                      <a:pt x="36173" y="37025"/>
                      <a:pt x="36200" y="37031"/>
                    </a:cubicBezTo>
                    <a:cubicBezTo>
                      <a:pt x="36094" y="37797"/>
                      <a:pt x="36583" y="37137"/>
                      <a:pt x="36477" y="37955"/>
                    </a:cubicBezTo>
                    <a:cubicBezTo>
                      <a:pt x="36442" y="37977"/>
                      <a:pt x="36411" y="37986"/>
                      <a:pt x="36383" y="37986"/>
                    </a:cubicBezTo>
                    <a:cubicBezTo>
                      <a:pt x="36236" y="37986"/>
                      <a:pt x="36181" y="37723"/>
                      <a:pt x="36027" y="37723"/>
                    </a:cubicBezTo>
                    <a:cubicBezTo>
                      <a:pt x="35984" y="37723"/>
                      <a:pt x="35933" y="37744"/>
                      <a:pt x="35870" y="37797"/>
                    </a:cubicBezTo>
                    <a:cubicBezTo>
                      <a:pt x="35822" y="37296"/>
                      <a:pt x="35903" y="37021"/>
                      <a:pt x="36124" y="37021"/>
                    </a:cubicBezTo>
                    <a:close/>
                    <a:moveTo>
                      <a:pt x="47197" y="0"/>
                    </a:moveTo>
                    <a:lnTo>
                      <a:pt x="47197" y="0"/>
                    </a:lnTo>
                    <a:cubicBezTo>
                      <a:pt x="47263" y="555"/>
                      <a:pt x="47527" y="1056"/>
                      <a:pt x="47144" y="1268"/>
                    </a:cubicBezTo>
                    <a:cubicBezTo>
                      <a:pt x="46592" y="1107"/>
                      <a:pt x="45893" y="1051"/>
                      <a:pt x="45117" y="1051"/>
                    </a:cubicBezTo>
                    <a:cubicBezTo>
                      <a:pt x="43304" y="1051"/>
                      <a:pt x="41070" y="1358"/>
                      <a:pt x="39302" y="1358"/>
                    </a:cubicBezTo>
                    <a:cubicBezTo>
                      <a:pt x="38966" y="1358"/>
                      <a:pt x="38647" y="1347"/>
                      <a:pt x="38352" y="1320"/>
                    </a:cubicBezTo>
                    <a:lnTo>
                      <a:pt x="38352" y="1320"/>
                    </a:lnTo>
                    <a:cubicBezTo>
                      <a:pt x="38413" y="1483"/>
                      <a:pt x="38368" y="1541"/>
                      <a:pt x="38264" y="1541"/>
                    </a:cubicBezTo>
                    <a:cubicBezTo>
                      <a:pt x="38014" y="1541"/>
                      <a:pt x="37423" y="1199"/>
                      <a:pt x="37190" y="1162"/>
                    </a:cubicBezTo>
                    <a:cubicBezTo>
                      <a:pt x="37190" y="1492"/>
                      <a:pt x="37137" y="1769"/>
                      <a:pt x="37031" y="1928"/>
                    </a:cubicBezTo>
                    <a:cubicBezTo>
                      <a:pt x="36807" y="1769"/>
                      <a:pt x="36530" y="1651"/>
                      <a:pt x="36424" y="1215"/>
                    </a:cubicBezTo>
                    <a:cubicBezTo>
                      <a:pt x="36317" y="1665"/>
                      <a:pt x="36264" y="2063"/>
                      <a:pt x="35977" y="2063"/>
                    </a:cubicBezTo>
                    <a:cubicBezTo>
                      <a:pt x="35944" y="2063"/>
                      <a:pt x="35909" y="2057"/>
                      <a:pt x="35870" y="2047"/>
                    </a:cubicBezTo>
                    <a:lnTo>
                      <a:pt x="35817" y="1056"/>
                    </a:lnTo>
                    <a:cubicBezTo>
                      <a:pt x="35504" y="1240"/>
                      <a:pt x="35262" y="1340"/>
                      <a:pt x="35050" y="1340"/>
                    </a:cubicBezTo>
                    <a:cubicBezTo>
                      <a:pt x="34699" y="1340"/>
                      <a:pt x="34431" y="1067"/>
                      <a:pt x="34061" y="449"/>
                    </a:cubicBezTo>
                    <a:lnTo>
                      <a:pt x="34061" y="449"/>
                    </a:lnTo>
                    <a:cubicBezTo>
                      <a:pt x="33942" y="1109"/>
                      <a:pt x="34549" y="1215"/>
                      <a:pt x="34219" y="1439"/>
                    </a:cubicBezTo>
                    <a:cubicBezTo>
                      <a:pt x="34070" y="1338"/>
                      <a:pt x="33910" y="1250"/>
                      <a:pt x="33770" y="1250"/>
                    </a:cubicBezTo>
                    <a:cubicBezTo>
                      <a:pt x="33600" y="1250"/>
                      <a:pt x="33459" y="1379"/>
                      <a:pt x="33401" y="1769"/>
                    </a:cubicBezTo>
                    <a:cubicBezTo>
                      <a:pt x="33401" y="1439"/>
                      <a:pt x="33229" y="1545"/>
                      <a:pt x="33176" y="1268"/>
                    </a:cubicBezTo>
                    <a:cubicBezTo>
                      <a:pt x="33335" y="1268"/>
                      <a:pt x="33454" y="1056"/>
                      <a:pt x="33507" y="779"/>
                    </a:cubicBezTo>
                    <a:cubicBezTo>
                      <a:pt x="33394" y="631"/>
                      <a:pt x="33282" y="577"/>
                      <a:pt x="33169" y="577"/>
                    </a:cubicBezTo>
                    <a:cubicBezTo>
                      <a:pt x="32862" y="577"/>
                      <a:pt x="32553" y="983"/>
                      <a:pt x="32224" y="983"/>
                    </a:cubicBezTo>
                    <a:cubicBezTo>
                      <a:pt x="32138" y="983"/>
                      <a:pt x="32051" y="955"/>
                      <a:pt x="31962" y="885"/>
                    </a:cubicBezTo>
                    <a:lnTo>
                      <a:pt x="31962" y="885"/>
                    </a:lnTo>
                    <a:cubicBezTo>
                      <a:pt x="32015" y="1822"/>
                      <a:pt x="32675" y="1215"/>
                      <a:pt x="32741" y="2099"/>
                    </a:cubicBezTo>
                    <a:cubicBezTo>
                      <a:pt x="32568" y="2067"/>
                      <a:pt x="32417" y="1901"/>
                      <a:pt x="32288" y="1901"/>
                    </a:cubicBezTo>
                    <a:cubicBezTo>
                      <a:pt x="32210" y="1901"/>
                      <a:pt x="32141" y="1962"/>
                      <a:pt x="32081" y="2152"/>
                    </a:cubicBezTo>
                    <a:cubicBezTo>
                      <a:pt x="31909" y="1822"/>
                      <a:pt x="31909" y="1215"/>
                      <a:pt x="31751" y="938"/>
                    </a:cubicBezTo>
                    <a:cubicBezTo>
                      <a:pt x="31355" y="1215"/>
                      <a:pt x="30972" y="1492"/>
                      <a:pt x="30536" y="1769"/>
                    </a:cubicBezTo>
                    <a:cubicBezTo>
                      <a:pt x="30536" y="1439"/>
                      <a:pt x="30431" y="1215"/>
                      <a:pt x="30365" y="1056"/>
                    </a:cubicBezTo>
                    <a:cubicBezTo>
                      <a:pt x="29823" y="1598"/>
                      <a:pt x="29216" y="1320"/>
                      <a:pt x="28780" y="1717"/>
                    </a:cubicBezTo>
                    <a:cubicBezTo>
                      <a:pt x="28780" y="1221"/>
                      <a:pt x="28747" y="1046"/>
                      <a:pt x="28718" y="1046"/>
                    </a:cubicBezTo>
                    <a:cubicBezTo>
                      <a:pt x="28661" y="1046"/>
                      <a:pt x="28617" y="1677"/>
                      <a:pt x="28833" y="1928"/>
                    </a:cubicBezTo>
                    <a:cubicBezTo>
                      <a:pt x="28895" y="1919"/>
                      <a:pt x="28957" y="1915"/>
                      <a:pt x="29018" y="1915"/>
                    </a:cubicBezTo>
                    <a:cubicBezTo>
                      <a:pt x="29337" y="1915"/>
                      <a:pt x="29644" y="2034"/>
                      <a:pt x="29876" y="2311"/>
                    </a:cubicBezTo>
                    <a:cubicBezTo>
                      <a:pt x="29823" y="2759"/>
                      <a:pt x="29322" y="2311"/>
                      <a:pt x="29440" y="3142"/>
                    </a:cubicBezTo>
                    <a:cubicBezTo>
                      <a:pt x="29811" y="3152"/>
                      <a:pt x="30175" y="3156"/>
                      <a:pt x="30534" y="3156"/>
                    </a:cubicBezTo>
                    <a:cubicBezTo>
                      <a:pt x="34271" y="3156"/>
                      <a:pt x="37456" y="2692"/>
                      <a:pt x="41322" y="2535"/>
                    </a:cubicBezTo>
                    <a:cubicBezTo>
                      <a:pt x="41375" y="2099"/>
                      <a:pt x="41150" y="1928"/>
                      <a:pt x="41322" y="1769"/>
                    </a:cubicBezTo>
                    <a:cubicBezTo>
                      <a:pt x="41352" y="1764"/>
                      <a:pt x="41382" y="1762"/>
                      <a:pt x="41412" y="1762"/>
                    </a:cubicBezTo>
                    <a:cubicBezTo>
                      <a:pt x="41926" y="1762"/>
                      <a:pt x="42540" y="2427"/>
                      <a:pt x="43080" y="2427"/>
                    </a:cubicBezTo>
                    <a:cubicBezTo>
                      <a:pt x="43277" y="2427"/>
                      <a:pt x="43464" y="2339"/>
                      <a:pt x="43632" y="2099"/>
                    </a:cubicBezTo>
                    <a:cubicBezTo>
                      <a:pt x="43632" y="2047"/>
                      <a:pt x="43685" y="1981"/>
                      <a:pt x="43685" y="1981"/>
                    </a:cubicBezTo>
                    <a:cubicBezTo>
                      <a:pt x="43685" y="1896"/>
                      <a:pt x="43715" y="1841"/>
                      <a:pt x="43727" y="1841"/>
                    </a:cubicBezTo>
                    <a:cubicBezTo>
                      <a:pt x="43738" y="1841"/>
                      <a:pt x="43734" y="1882"/>
                      <a:pt x="43685" y="1981"/>
                    </a:cubicBezTo>
                    <a:cubicBezTo>
                      <a:pt x="43685" y="2047"/>
                      <a:pt x="43738" y="2152"/>
                      <a:pt x="43843" y="2311"/>
                    </a:cubicBezTo>
                    <a:cubicBezTo>
                      <a:pt x="44012" y="2470"/>
                      <a:pt x="44199" y="2531"/>
                      <a:pt x="44398" y="2531"/>
                    </a:cubicBezTo>
                    <a:cubicBezTo>
                      <a:pt x="45058" y="2531"/>
                      <a:pt x="45852" y="1857"/>
                      <a:pt x="46565" y="1857"/>
                    </a:cubicBezTo>
                    <a:cubicBezTo>
                      <a:pt x="46830" y="1857"/>
                      <a:pt x="47084" y="1950"/>
                      <a:pt x="47315" y="2205"/>
                    </a:cubicBezTo>
                    <a:cubicBezTo>
                      <a:pt x="47272" y="1861"/>
                      <a:pt x="47342" y="1748"/>
                      <a:pt x="47453" y="1748"/>
                    </a:cubicBezTo>
                    <a:cubicBezTo>
                      <a:pt x="47646" y="1748"/>
                      <a:pt x="47961" y="2085"/>
                      <a:pt x="48028" y="2152"/>
                    </a:cubicBezTo>
                    <a:cubicBezTo>
                      <a:pt x="47857" y="2482"/>
                      <a:pt x="48028" y="3420"/>
                      <a:pt x="47751" y="3472"/>
                    </a:cubicBezTo>
                    <a:cubicBezTo>
                      <a:pt x="47708" y="3218"/>
                      <a:pt x="47628" y="3142"/>
                      <a:pt x="47543" y="3142"/>
                    </a:cubicBezTo>
                    <a:cubicBezTo>
                      <a:pt x="47420" y="3142"/>
                      <a:pt x="47286" y="3299"/>
                      <a:pt x="47239" y="3299"/>
                    </a:cubicBezTo>
                    <a:cubicBezTo>
                      <a:pt x="47199" y="3299"/>
                      <a:pt x="47222" y="3185"/>
                      <a:pt x="47368" y="2759"/>
                    </a:cubicBezTo>
                    <a:cubicBezTo>
                      <a:pt x="47254" y="2627"/>
                      <a:pt x="47067" y="2559"/>
                      <a:pt x="46896" y="2559"/>
                    </a:cubicBezTo>
                    <a:cubicBezTo>
                      <a:pt x="46574" y="2559"/>
                      <a:pt x="46311" y="2800"/>
                      <a:pt x="46708" y="3301"/>
                    </a:cubicBezTo>
                    <a:cubicBezTo>
                      <a:pt x="46681" y="3328"/>
                      <a:pt x="46654" y="3340"/>
                      <a:pt x="46628" y="3340"/>
                    </a:cubicBezTo>
                    <a:cubicBezTo>
                      <a:pt x="46454" y="3340"/>
                      <a:pt x="46304" y="2811"/>
                      <a:pt x="46199" y="2811"/>
                    </a:cubicBezTo>
                    <a:cubicBezTo>
                      <a:pt x="46160" y="2811"/>
                      <a:pt x="46127" y="2885"/>
                      <a:pt x="46101" y="3090"/>
                    </a:cubicBezTo>
                    <a:cubicBezTo>
                      <a:pt x="46136" y="3063"/>
                      <a:pt x="46163" y="3051"/>
                      <a:pt x="46183" y="3051"/>
                    </a:cubicBezTo>
                    <a:cubicBezTo>
                      <a:pt x="46374" y="3051"/>
                      <a:pt x="45968" y="4095"/>
                      <a:pt x="45700" y="4095"/>
                    </a:cubicBezTo>
                    <a:cubicBezTo>
                      <a:pt x="45639" y="4095"/>
                      <a:pt x="45585" y="4041"/>
                      <a:pt x="45546" y="3908"/>
                    </a:cubicBezTo>
                    <a:cubicBezTo>
                      <a:pt x="45718" y="3631"/>
                      <a:pt x="45995" y="3631"/>
                      <a:pt x="45995" y="3090"/>
                    </a:cubicBezTo>
                    <a:cubicBezTo>
                      <a:pt x="45730" y="2945"/>
                      <a:pt x="45318" y="2831"/>
                      <a:pt x="44902" y="2831"/>
                    </a:cubicBezTo>
                    <a:cubicBezTo>
                      <a:pt x="44365" y="2831"/>
                      <a:pt x="43819" y="3021"/>
                      <a:pt x="43566" y="3578"/>
                    </a:cubicBezTo>
                    <a:cubicBezTo>
                      <a:pt x="43332" y="3486"/>
                      <a:pt x="43137" y="3464"/>
                      <a:pt x="42942" y="3464"/>
                    </a:cubicBezTo>
                    <a:cubicBezTo>
                      <a:pt x="42759" y="3464"/>
                      <a:pt x="42576" y="3484"/>
                      <a:pt x="42360" y="3484"/>
                    </a:cubicBezTo>
                    <a:cubicBezTo>
                      <a:pt x="42275" y="3484"/>
                      <a:pt x="42185" y="3481"/>
                      <a:pt x="42088" y="3472"/>
                    </a:cubicBezTo>
                    <a:cubicBezTo>
                      <a:pt x="41881" y="3453"/>
                      <a:pt x="41552" y="3348"/>
                      <a:pt x="41239" y="3348"/>
                    </a:cubicBezTo>
                    <a:cubicBezTo>
                      <a:pt x="40713" y="3348"/>
                      <a:pt x="40231" y="3642"/>
                      <a:pt x="40437" y="5123"/>
                    </a:cubicBezTo>
                    <a:cubicBezTo>
                      <a:pt x="40780" y="5028"/>
                      <a:pt x="40900" y="4491"/>
                      <a:pt x="41280" y="4491"/>
                    </a:cubicBezTo>
                    <a:cubicBezTo>
                      <a:pt x="41325" y="4491"/>
                      <a:pt x="41374" y="4498"/>
                      <a:pt x="41428" y="4515"/>
                    </a:cubicBezTo>
                    <a:cubicBezTo>
                      <a:pt x="41428" y="5123"/>
                      <a:pt x="41705" y="5070"/>
                      <a:pt x="41652" y="5783"/>
                    </a:cubicBezTo>
                    <a:cubicBezTo>
                      <a:pt x="41480" y="5783"/>
                      <a:pt x="41375" y="5888"/>
                      <a:pt x="41322" y="6060"/>
                    </a:cubicBezTo>
                    <a:cubicBezTo>
                      <a:pt x="41071" y="6012"/>
                      <a:pt x="41047" y="5324"/>
                      <a:pt x="40759" y="5324"/>
                    </a:cubicBezTo>
                    <a:cubicBezTo>
                      <a:pt x="40730" y="5324"/>
                      <a:pt x="40698" y="5331"/>
                      <a:pt x="40662" y="5347"/>
                    </a:cubicBezTo>
                    <a:cubicBezTo>
                      <a:pt x="40799" y="6129"/>
                      <a:pt x="40406" y="6614"/>
                      <a:pt x="40070" y="6614"/>
                    </a:cubicBezTo>
                    <a:cubicBezTo>
                      <a:pt x="39890" y="6614"/>
                      <a:pt x="39727" y="6474"/>
                      <a:pt x="39672" y="6166"/>
                    </a:cubicBezTo>
                    <a:cubicBezTo>
                      <a:pt x="39830" y="6166"/>
                      <a:pt x="39936" y="6113"/>
                      <a:pt x="39883" y="5677"/>
                    </a:cubicBezTo>
                    <a:cubicBezTo>
                      <a:pt x="39725" y="5598"/>
                      <a:pt x="39557" y="5563"/>
                      <a:pt x="39390" y="5563"/>
                    </a:cubicBezTo>
                    <a:cubicBezTo>
                      <a:pt x="38858" y="5563"/>
                      <a:pt x="38325" y="5916"/>
                      <a:pt x="38074" y="6337"/>
                    </a:cubicBezTo>
                    <a:cubicBezTo>
                      <a:pt x="39117" y="7208"/>
                      <a:pt x="40213" y="7921"/>
                      <a:pt x="39170" y="9466"/>
                    </a:cubicBezTo>
                    <a:cubicBezTo>
                      <a:pt x="39262" y="9040"/>
                      <a:pt x="39023" y="7427"/>
                      <a:pt x="38820" y="7427"/>
                    </a:cubicBezTo>
                    <a:cubicBezTo>
                      <a:pt x="38790" y="7427"/>
                      <a:pt x="38761" y="7461"/>
                      <a:pt x="38734" y="7538"/>
                    </a:cubicBezTo>
                    <a:cubicBezTo>
                      <a:pt x="38946" y="7657"/>
                      <a:pt x="38286" y="7538"/>
                      <a:pt x="38180" y="8093"/>
                    </a:cubicBezTo>
                    <a:cubicBezTo>
                      <a:pt x="37850" y="8040"/>
                      <a:pt x="37903" y="7050"/>
                      <a:pt x="37625" y="6878"/>
                    </a:cubicBezTo>
                    <a:cubicBezTo>
                      <a:pt x="37440" y="7223"/>
                      <a:pt x="37254" y="7335"/>
                      <a:pt x="37070" y="7335"/>
                    </a:cubicBezTo>
                    <a:cubicBezTo>
                      <a:pt x="36721" y="7335"/>
                      <a:pt x="36379" y="6930"/>
                      <a:pt x="36056" y="6930"/>
                    </a:cubicBezTo>
                    <a:cubicBezTo>
                      <a:pt x="35896" y="6930"/>
                      <a:pt x="35741" y="7030"/>
                      <a:pt x="35592" y="7327"/>
                    </a:cubicBezTo>
                    <a:cubicBezTo>
                      <a:pt x="35487" y="6826"/>
                      <a:pt x="35210" y="7156"/>
                      <a:pt x="35434" y="6548"/>
                    </a:cubicBezTo>
                    <a:cubicBezTo>
                      <a:pt x="35185" y="6548"/>
                      <a:pt x="34967" y="7178"/>
                      <a:pt x="34733" y="7178"/>
                    </a:cubicBezTo>
                    <a:cubicBezTo>
                      <a:pt x="34656" y="7178"/>
                      <a:pt x="34578" y="7110"/>
                      <a:pt x="34497" y="6931"/>
                    </a:cubicBezTo>
                    <a:cubicBezTo>
                      <a:pt x="34721" y="6878"/>
                      <a:pt x="34827" y="6720"/>
                      <a:pt x="34827" y="6390"/>
                    </a:cubicBezTo>
                    <a:cubicBezTo>
                      <a:pt x="34655" y="6337"/>
                      <a:pt x="34721" y="5783"/>
                      <a:pt x="34655" y="5400"/>
                    </a:cubicBezTo>
                    <a:cubicBezTo>
                      <a:pt x="33995" y="5558"/>
                      <a:pt x="34061" y="6997"/>
                      <a:pt x="33784" y="7710"/>
                    </a:cubicBezTo>
                    <a:cubicBezTo>
                      <a:pt x="33819" y="7733"/>
                      <a:pt x="33849" y="7743"/>
                      <a:pt x="33874" y="7743"/>
                    </a:cubicBezTo>
                    <a:cubicBezTo>
                      <a:pt x="34082" y="7743"/>
                      <a:pt x="33966" y="7037"/>
                      <a:pt x="34167" y="6931"/>
                    </a:cubicBezTo>
                    <a:lnTo>
                      <a:pt x="34167" y="6931"/>
                    </a:lnTo>
                    <a:cubicBezTo>
                      <a:pt x="34061" y="7591"/>
                      <a:pt x="34549" y="7921"/>
                      <a:pt x="34219" y="8199"/>
                    </a:cubicBezTo>
                    <a:cubicBezTo>
                      <a:pt x="33995" y="7869"/>
                      <a:pt x="33507" y="8251"/>
                      <a:pt x="33282" y="7763"/>
                    </a:cubicBezTo>
                    <a:lnTo>
                      <a:pt x="33282" y="7538"/>
                    </a:lnTo>
                    <a:cubicBezTo>
                      <a:pt x="33248" y="7524"/>
                      <a:pt x="33219" y="7518"/>
                      <a:pt x="33194" y="7518"/>
                    </a:cubicBezTo>
                    <a:cubicBezTo>
                      <a:pt x="32952" y="7518"/>
                      <a:pt x="33071" y="8102"/>
                      <a:pt x="32804" y="8102"/>
                    </a:cubicBezTo>
                    <a:cubicBezTo>
                      <a:pt x="32785" y="8102"/>
                      <a:pt x="32764" y="8099"/>
                      <a:pt x="32741" y="8093"/>
                    </a:cubicBezTo>
                    <a:cubicBezTo>
                      <a:pt x="32675" y="7103"/>
                      <a:pt x="32186" y="7156"/>
                      <a:pt x="31962" y="6667"/>
                    </a:cubicBezTo>
                    <a:cubicBezTo>
                      <a:pt x="31779" y="6989"/>
                      <a:pt x="31430" y="7431"/>
                      <a:pt x="31184" y="7431"/>
                    </a:cubicBezTo>
                    <a:cubicBezTo>
                      <a:pt x="31056" y="7431"/>
                      <a:pt x="30955" y="7313"/>
                      <a:pt x="30919" y="6997"/>
                    </a:cubicBezTo>
                    <a:cubicBezTo>
                      <a:pt x="30642" y="7380"/>
                      <a:pt x="30483" y="7921"/>
                      <a:pt x="30100" y="8093"/>
                    </a:cubicBezTo>
                    <a:cubicBezTo>
                      <a:pt x="30206" y="6271"/>
                      <a:pt x="30813" y="5400"/>
                      <a:pt x="31632" y="4898"/>
                    </a:cubicBezTo>
                    <a:lnTo>
                      <a:pt x="31632" y="4898"/>
                    </a:lnTo>
                    <a:cubicBezTo>
                      <a:pt x="31685" y="5347"/>
                      <a:pt x="30972" y="5453"/>
                      <a:pt x="31302" y="5730"/>
                    </a:cubicBezTo>
                    <a:cubicBezTo>
                      <a:pt x="31196" y="6113"/>
                      <a:pt x="30866" y="6166"/>
                      <a:pt x="30536" y="6271"/>
                    </a:cubicBezTo>
                    <a:cubicBezTo>
                      <a:pt x="30592" y="6621"/>
                      <a:pt x="30678" y="6717"/>
                      <a:pt x="30772" y="6717"/>
                    </a:cubicBezTo>
                    <a:cubicBezTo>
                      <a:pt x="30887" y="6717"/>
                      <a:pt x="31015" y="6575"/>
                      <a:pt x="31117" y="6575"/>
                    </a:cubicBezTo>
                    <a:cubicBezTo>
                      <a:pt x="31169" y="6575"/>
                      <a:pt x="31215" y="6611"/>
                      <a:pt x="31249" y="6720"/>
                    </a:cubicBezTo>
                    <a:cubicBezTo>
                      <a:pt x="31473" y="6496"/>
                      <a:pt x="31473" y="5941"/>
                      <a:pt x="31685" y="5677"/>
                    </a:cubicBezTo>
                    <a:cubicBezTo>
                      <a:pt x="31909" y="5888"/>
                      <a:pt x="31909" y="6548"/>
                      <a:pt x="32186" y="6601"/>
                    </a:cubicBezTo>
                    <a:cubicBezTo>
                      <a:pt x="32292" y="6548"/>
                      <a:pt x="32292" y="6390"/>
                      <a:pt x="32411" y="6337"/>
                    </a:cubicBezTo>
                    <a:cubicBezTo>
                      <a:pt x="32292" y="6060"/>
                      <a:pt x="32081" y="5888"/>
                      <a:pt x="31909" y="5677"/>
                    </a:cubicBezTo>
                    <a:cubicBezTo>
                      <a:pt x="32292" y="5347"/>
                      <a:pt x="32569" y="4898"/>
                      <a:pt x="33071" y="4793"/>
                    </a:cubicBezTo>
                    <a:lnTo>
                      <a:pt x="33071" y="4793"/>
                    </a:lnTo>
                    <a:cubicBezTo>
                      <a:pt x="32788" y="4985"/>
                      <a:pt x="32903" y="6226"/>
                      <a:pt x="32733" y="6226"/>
                    </a:cubicBezTo>
                    <a:cubicBezTo>
                      <a:pt x="32705" y="6226"/>
                      <a:pt x="32669" y="6192"/>
                      <a:pt x="32622" y="6113"/>
                    </a:cubicBezTo>
                    <a:lnTo>
                      <a:pt x="32622" y="6113"/>
                    </a:lnTo>
                    <a:cubicBezTo>
                      <a:pt x="32675" y="6878"/>
                      <a:pt x="33176" y="6496"/>
                      <a:pt x="33282" y="7208"/>
                    </a:cubicBezTo>
                    <a:cubicBezTo>
                      <a:pt x="33246" y="5655"/>
                      <a:pt x="33753" y="4833"/>
                      <a:pt x="34418" y="4833"/>
                    </a:cubicBezTo>
                    <a:cubicBezTo>
                      <a:pt x="34719" y="4833"/>
                      <a:pt x="35052" y="5001"/>
                      <a:pt x="35381" y="5347"/>
                    </a:cubicBezTo>
                    <a:cubicBezTo>
                      <a:pt x="35157" y="5505"/>
                      <a:pt x="34879" y="5505"/>
                      <a:pt x="34827" y="5888"/>
                    </a:cubicBezTo>
                    <a:cubicBezTo>
                      <a:pt x="34950" y="5848"/>
                      <a:pt x="35053" y="5828"/>
                      <a:pt x="35139" y="5828"/>
                    </a:cubicBezTo>
                    <a:cubicBezTo>
                      <a:pt x="35394" y="5828"/>
                      <a:pt x="35500" y="6002"/>
                      <a:pt x="35540" y="6337"/>
                    </a:cubicBezTo>
                    <a:cubicBezTo>
                      <a:pt x="35540" y="6060"/>
                      <a:pt x="35645" y="5941"/>
                      <a:pt x="35711" y="5783"/>
                    </a:cubicBezTo>
                    <a:lnTo>
                      <a:pt x="35711" y="5783"/>
                    </a:lnTo>
                    <a:cubicBezTo>
                      <a:pt x="35764" y="6113"/>
                      <a:pt x="35592" y="6166"/>
                      <a:pt x="35645" y="6548"/>
                    </a:cubicBezTo>
                    <a:cubicBezTo>
                      <a:pt x="35690" y="6572"/>
                      <a:pt x="35728" y="6582"/>
                      <a:pt x="35760" y="6582"/>
                    </a:cubicBezTo>
                    <a:cubicBezTo>
                      <a:pt x="35946" y="6582"/>
                      <a:pt x="35959" y="6258"/>
                      <a:pt x="36134" y="6258"/>
                    </a:cubicBezTo>
                    <a:cubicBezTo>
                      <a:pt x="36153" y="6258"/>
                      <a:pt x="36175" y="6262"/>
                      <a:pt x="36200" y="6271"/>
                    </a:cubicBezTo>
                    <a:cubicBezTo>
                      <a:pt x="35922" y="5070"/>
                      <a:pt x="35592" y="5730"/>
                      <a:pt x="35975" y="4515"/>
                    </a:cubicBezTo>
                    <a:cubicBezTo>
                      <a:pt x="34061" y="4080"/>
                      <a:pt x="33335" y="4027"/>
                      <a:pt x="31685" y="3908"/>
                    </a:cubicBezTo>
                    <a:cubicBezTo>
                      <a:pt x="31570" y="4504"/>
                      <a:pt x="31306" y="4593"/>
                      <a:pt x="31027" y="4593"/>
                    </a:cubicBezTo>
                    <a:cubicBezTo>
                      <a:pt x="30909" y="4593"/>
                      <a:pt x="30788" y="4577"/>
                      <a:pt x="30675" y="4577"/>
                    </a:cubicBezTo>
                    <a:cubicBezTo>
                      <a:pt x="30439" y="4577"/>
                      <a:pt x="30234" y="4645"/>
                      <a:pt x="30153" y="5070"/>
                    </a:cubicBezTo>
                    <a:cubicBezTo>
                      <a:pt x="30170" y="5064"/>
                      <a:pt x="30186" y="5062"/>
                      <a:pt x="30201" y="5062"/>
                    </a:cubicBezTo>
                    <a:cubicBezTo>
                      <a:pt x="30336" y="5062"/>
                      <a:pt x="30436" y="5257"/>
                      <a:pt x="30483" y="5505"/>
                    </a:cubicBezTo>
                    <a:cubicBezTo>
                      <a:pt x="30436" y="5473"/>
                      <a:pt x="30398" y="5459"/>
                      <a:pt x="30366" y="5459"/>
                    </a:cubicBezTo>
                    <a:cubicBezTo>
                      <a:pt x="30178" y="5459"/>
                      <a:pt x="30236" y="5958"/>
                      <a:pt x="30100" y="6060"/>
                    </a:cubicBezTo>
                    <a:cubicBezTo>
                      <a:pt x="30100" y="5751"/>
                      <a:pt x="29843" y="5598"/>
                      <a:pt x="29575" y="5598"/>
                    </a:cubicBezTo>
                    <a:cubicBezTo>
                      <a:pt x="29363" y="5598"/>
                      <a:pt x="29144" y="5695"/>
                      <a:pt x="29044" y="5888"/>
                    </a:cubicBezTo>
                    <a:cubicBezTo>
                      <a:pt x="29216" y="6113"/>
                      <a:pt x="29440" y="6443"/>
                      <a:pt x="29546" y="6878"/>
                    </a:cubicBezTo>
                    <a:cubicBezTo>
                      <a:pt x="29163" y="7380"/>
                      <a:pt x="29044" y="7208"/>
                      <a:pt x="28662" y="7433"/>
                    </a:cubicBezTo>
                    <a:cubicBezTo>
                      <a:pt x="28609" y="7156"/>
                      <a:pt x="28780" y="7103"/>
                      <a:pt x="28714" y="6720"/>
                    </a:cubicBezTo>
                    <a:lnTo>
                      <a:pt x="28714" y="6720"/>
                    </a:lnTo>
                    <a:cubicBezTo>
                      <a:pt x="28331" y="6773"/>
                      <a:pt x="28001" y="6878"/>
                      <a:pt x="27843" y="7261"/>
                    </a:cubicBezTo>
                    <a:cubicBezTo>
                      <a:pt x="27949" y="8040"/>
                      <a:pt x="28450" y="7816"/>
                      <a:pt x="28662" y="8199"/>
                    </a:cubicBezTo>
                    <a:cubicBezTo>
                      <a:pt x="28482" y="8300"/>
                      <a:pt x="28331" y="8554"/>
                      <a:pt x="28053" y="8554"/>
                    </a:cubicBezTo>
                    <a:cubicBezTo>
                      <a:pt x="28005" y="8554"/>
                      <a:pt x="27953" y="8546"/>
                      <a:pt x="27896" y="8529"/>
                    </a:cubicBezTo>
                    <a:cubicBezTo>
                      <a:pt x="27804" y="8345"/>
                      <a:pt x="27792" y="7773"/>
                      <a:pt x="27609" y="7773"/>
                    </a:cubicBezTo>
                    <a:cubicBezTo>
                      <a:pt x="27581" y="7773"/>
                      <a:pt x="27549" y="7786"/>
                      <a:pt x="27513" y="7816"/>
                    </a:cubicBezTo>
                    <a:cubicBezTo>
                      <a:pt x="27513" y="8093"/>
                      <a:pt x="27566" y="8529"/>
                      <a:pt x="27460" y="8581"/>
                    </a:cubicBezTo>
                    <a:cubicBezTo>
                      <a:pt x="27183" y="8529"/>
                      <a:pt x="27130" y="7921"/>
                      <a:pt x="27289" y="7591"/>
                    </a:cubicBezTo>
                    <a:lnTo>
                      <a:pt x="27289" y="7591"/>
                    </a:lnTo>
                    <a:cubicBezTo>
                      <a:pt x="27241" y="7630"/>
                      <a:pt x="27196" y="7647"/>
                      <a:pt x="27155" y="7647"/>
                    </a:cubicBezTo>
                    <a:cubicBezTo>
                      <a:pt x="26868" y="7647"/>
                      <a:pt x="26723" y="6836"/>
                      <a:pt x="26522" y="6836"/>
                    </a:cubicBezTo>
                    <a:cubicBezTo>
                      <a:pt x="26456" y="6836"/>
                      <a:pt x="26384" y="6923"/>
                      <a:pt x="26298" y="7156"/>
                    </a:cubicBezTo>
                    <a:cubicBezTo>
                      <a:pt x="26628" y="7261"/>
                      <a:pt x="26959" y="7380"/>
                      <a:pt x="26959" y="8370"/>
                    </a:cubicBezTo>
                    <a:cubicBezTo>
                      <a:pt x="26628" y="8529"/>
                      <a:pt x="25744" y="8199"/>
                      <a:pt x="25638" y="9241"/>
                    </a:cubicBezTo>
                    <a:cubicBezTo>
                      <a:pt x="25255" y="9083"/>
                      <a:pt x="24978" y="8806"/>
                      <a:pt x="24648" y="8581"/>
                    </a:cubicBezTo>
                    <a:lnTo>
                      <a:pt x="24648" y="8581"/>
                    </a:lnTo>
                    <a:cubicBezTo>
                      <a:pt x="24595" y="9189"/>
                      <a:pt x="25255" y="9413"/>
                      <a:pt x="24978" y="9796"/>
                    </a:cubicBezTo>
                    <a:cubicBezTo>
                      <a:pt x="24615" y="9433"/>
                      <a:pt x="24399" y="8832"/>
                      <a:pt x="23955" y="8832"/>
                    </a:cubicBezTo>
                    <a:cubicBezTo>
                      <a:pt x="23867" y="8832"/>
                      <a:pt x="23768" y="8856"/>
                      <a:pt x="23658" y="8911"/>
                    </a:cubicBezTo>
                    <a:cubicBezTo>
                      <a:pt x="23658" y="9245"/>
                      <a:pt x="23670" y="9348"/>
                      <a:pt x="23699" y="9348"/>
                    </a:cubicBezTo>
                    <a:cubicBezTo>
                      <a:pt x="23744" y="9348"/>
                      <a:pt x="23832" y="9087"/>
                      <a:pt x="23980" y="9087"/>
                    </a:cubicBezTo>
                    <a:cubicBezTo>
                      <a:pt x="24015" y="9087"/>
                      <a:pt x="24053" y="9101"/>
                      <a:pt x="24094" y="9136"/>
                    </a:cubicBezTo>
                    <a:cubicBezTo>
                      <a:pt x="24213" y="9796"/>
                      <a:pt x="24160" y="9690"/>
                      <a:pt x="24543" y="10073"/>
                    </a:cubicBezTo>
                    <a:cubicBezTo>
                      <a:pt x="23988" y="9902"/>
                      <a:pt x="23500" y="9572"/>
                      <a:pt x="22998" y="9466"/>
                    </a:cubicBezTo>
                    <a:cubicBezTo>
                      <a:pt x="22975" y="9981"/>
                      <a:pt x="22907" y="10138"/>
                      <a:pt x="22806" y="10138"/>
                    </a:cubicBezTo>
                    <a:cubicBezTo>
                      <a:pt x="22678" y="10138"/>
                      <a:pt x="22498" y="9891"/>
                      <a:pt x="22285" y="9796"/>
                    </a:cubicBezTo>
                    <a:lnTo>
                      <a:pt x="22285" y="9796"/>
                    </a:lnTo>
                    <a:cubicBezTo>
                      <a:pt x="22338" y="10126"/>
                      <a:pt x="22285" y="10350"/>
                      <a:pt x="22232" y="10562"/>
                    </a:cubicBezTo>
                    <a:cubicBezTo>
                      <a:pt x="22281" y="10731"/>
                      <a:pt x="22380" y="10777"/>
                      <a:pt x="22501" y="10777"/>
                    </a:cubicBezTo>
                    <a:cubicBezTo>
                      <a:pt x="22647" y="10777"/>
                      <a:pt x="22824" y="10708"/>
                      <a:pt x="22975" y="10708"/>
                    </a:cubicBezTo>
                    <a:cubicBezTo>
                      <a:pt x="23107" y="10708"/>
                      <a:pt x="23220" y="10761"/>
                      <a:pt x="23275" y="10958"/>
                    </a:cubicBezTo>
                    <a:cubicBezTo>
                      <a:pt x="23170" y="10958"/>
                      <a:pt x="23222" y="11393"/>
                      <a:pt x="23104" y="11446"/>
                    </a:cubicBezTo>
                    <a:cubicBezTo>
                      <a:pt x="22700" y="11310"/>
                      <a:pt x="22107" y="11028"/>
                      <a:pt x="21643" y="11028"/>
                    </a:cubicBezTo>
                    <a:cubicBezTo>
                      <a:pt x="21166" y="11028"/>
                      <a:pt x="20824" y="11326"/>
                      <a:pt x="20965" y="12383"/>
                    </a:cubicBezTo>
                    <a:cubicBezTo>
                      <a:pt x="21013" y="12414"/>
                      <a:pt x="21052" y="12428"/>
                      <a:pt x="21085" y="12428"/>
                    </a:cubicBezTo>
                    <a:cubicBezTo>
                      <a:pt x="21346" y="12428"/>
                      <a:pt x="21148" y="11534"/>
                      <a:pt x="21348" y="11393"/>
                    </a:cubicBezTo>
                    <a:cubicBezTo>
                      <a:pt x="21434" y="11888"/>
                      <a:pt x="21516" y="11971"/>
                      <a:pt x="21625" y="11971"/>
                    </a:cubicBezTo>
                    <a:cubicBezTo>
                      <a:pt x="21679" y="11971"/>
                      <a:pt x="21741" y="11950"/>
                      <a:pt x="21812" y="11950"/>
                    </a:cubicBezTo>
                    <a:cubicBezTo>
                      <a:pt x="21883" y="11950"/>
                      <a:pt x="21965" y="11971"/>
                      <a:pt x="22061" y="12053"/>
                    </a:cubicBezTo>
                    <a:cubicBezTo>
                      <a:pt x="22356" y="11709"/>
                      <a:pt x="22737" y="11611"/>
                      <a:pt x="23153" y="11611"/>
                    </a:cubicBezTo>
                    <a:cubicBezTo>
                      <a:pt x="23698" y="11611"/>
                      <a:pt x="24302" y="11780"/>
                      <a:pt x="24850" y="11780"/>
                    </a:cubicBezTo>
                    <a:cubicBezTo>
                      <a:pt x="24893" y="11780"/>
                      <a:pt x="24936" y="11778"/>
                      <a:pt x="24978" y="11776"/>
                    </a:cubicBezTo>
                    <a:lnTo>
                      <a:pt x="24978" y="11776"/>
                    </a:lnTo>
                    <a:cubicBezTo>
                      <a:pt x="24754" y="11948"/>
                      <a:pt x="24820" y="12542"/>
                      <a:pt x="24648" y="12819"/>
                    </a:cubicBezTo>
                    <a:cubicBezTo>
                      <a:pt x="24155" y="12474"/>
                      <a:pt x="23638" y="12330"/>
                      <a:pt x="23102" y="12330"/>
                    </a:cubicBezTo>
                    <a:cubicBezTo>
                      <a:pt x="22448" y="12330"/>
                      <a:pt x="21767" y="12545"/>
                      <a:pt x="21071" y="12872"/>
                    </a:cubicBezTo>
                    <a:cubicBezTo>
                      <a:pt x="21052" y="12687"/>
                      <a:pt x="20989" y="12622"/>
                      <a:pt x="20912" y="12622"/>
                    </a:cubicBezTo>
                    <a:cubicBezTo>
                      <a:pt x="20764" y="12622"/>
                      <a:pt x="20564" y="12860"/>
                      <a:pt x="20529" y="12938"/>
                    </a:cubicBezTo>
                    <a:cubicBezTo>
                      <a:pt x="20305" y="11723"/>
                      <a:pt x="19368" y="12001"/>
                      <a:pt x="19473" y="10786"/>
                    </a:cubicBezTo>
                    <a:lnTo>
                      <a:pt x="19473" y="10786"/>
                    </a:lnTo>
                    <a:cubicBezTo>
                      <a:pt x="18932" y="11499"/>
                      <a:pt x="18272" y="10628"/>
                      <a:pt x="18153" y="11948"/>
                    </a:cubicBezTo>
                    <a:cubicBezTo>
                      <a:pt x="18187" y="11942"/>
                      <a:pt x="18220" y="11939"/>
                      <a:pt x="18252" y="11939"/>
                    </a:cubicBezTo>
                    <a:cubicBezTo>
                      <a:pt x="18586" y="11939"/>
                      <a:pt x="18780" y="12246"/>
                      <a:pt x="18985" y="12608"/>
                    </a:cubicBezTo>
                    <a:cubicBezTo>
                      <a:pt x="18913" y="12737"/>
                      <a:pt x="18815" y="12781"/>
                      <a:pt x="18707" y="12781"/>
                    </a:cubicBezTo>
                    <a:cubicBezTo>
                      <a:pt x="18467" y="12781"/>
                      <a:pt x="18175" y="12566"/>
                      <a:pt x="17993" y="12566"/>
                    </a:cubicBezTo>
                    <a:cubicBezTo>
                      <a:pt x="17878" y="12566"/>
                      <a:pt x="17807" y="12653"/>
                      <a:pt x="17823" y="12938"/>
                    </a:cubicBezTo>
                    <a:cubicBezTo>
                      <a:pt x="17760" y="12772"/>
                      <a:pt x="17634" y="12724"/>
                      <a:pt x="17485" y="12724"/>
                    </a:cubicBezTo>
                    <a:cubicBezTo>
                      <a:pt x="17385" y="12724"/>
                      <a:pt x="17274" y="12745"/>
                      <a:pt x="17163" y="12766"/>
                    </a:cubicBezTo>
                    <a:cubicBezTo>
                      <a:pt x="17110" y="12436"/>
                      <a:pt x="17282" y="12383"/>
                      <a:pt x="17229" y="12001"/>
                    </a:cubicBezTo>
                    <a:cubicBezTo>
                      <a:pt x="16899" y="11499"/>
                      <a:pt x="15737" y="12331"/>
                      <a:pt x="16120" y="10628"/>
                    </a:cubicBezTo>
                    <a:lnTo>
                      <a:pt x="16120" y="10628"/>
                    </a:lnTo>
                    <a:cubicBezTo>
                      <a:pt x="16151" y="11018"/>
                      <a:pt x="16436" y="11348"/>
                      <a:pt x="16686" y="11348"/>
                    </a:cubicBezTo>
                    <a:cubicBezTo>
                      <a:pt x="16859" y="11348"/>
                      <a:pt x="17014" y="11191"/>
                      <a:pt x="17057" y="10786"/>
                    </a:cubicBezTo>
                    <a:cubicBezTo>
                      <a:pt x="16937" y="10524"/>
                      <a:pt x="16691" y="10353"/>
                      <a:pt x="16566" y="10353"/>
                    </a:cubicBezTo>
                    <a:cubicBezTo>
                      <a:pt x="16459" y="10353"/>
                      <a:pt x="16442" y="10480"/>
                      <a:pt x="16674" y="10786"/>
                    </a:cubicBezTo>
                    <a:cubicBezTo>
                      <a:pt x="16621" y="10814"/>
                      <a:pt x="16570" y="10827"/>
                      <a:pt x="16523" y="10827"/>
                    </a:cubicBezTo>
                    <a:cubicBezTo>
                      <a:pt x="16282" y="10827"/>
                      <a:pt x="16148" y="10482"/>
                      <a:pt x="16292" y="10073"/>
                    </a:cubicBezTo>
                    <a:cubicBezTo>
                      <a:pt x="16233" y="9967"/>
                      <a:pt x="16168" y="9928"/>
                      <a:pt x="16099" y="9928"/>
                    </a:cubicBezTo>
                    <a:cubicBezTo>
                      <a:pt x="15896" y="9928"/>
                      <a:pt x="15662" y="10269"/>
                      <a:pt x="15485" y="10269"/>
                    </a:cubicBezTo>
                    <a:cubicBezTo>
                      <a:pt x="15436" y="10269"/>
                      <a:pt x="15392" y="10244"/>
                      <a:pt x="15354" y="10179"/>
                    </a:cubicBezTo>
                    <a:cubicBezTo>
                      <a:pt x="15460" y="9638"/>
                      <a:pt x="15962" y="9902"/>
                      <a:pt x="15909" y="9136"/>
                    </a:cubicBezTo>
                    <a:lnTo>
                      <a:pt x="15909" y="9136"/>
                    </a:lnTo>
                    <a:cubicBezTo>
                      <a:pt x="15854" y="9140"/>
                      <a:pt x="15800" y="9142"/>
                      <a:pt x="15747" y="9142"/>
                    </a:cubicBezTo>
                    <a:cubicBezTo>
                      <a:pt x="15095" y="9142"/>
                      <a:pt x="14568" y="8825"/>
                      <a:pt x="14311" y="7763"/>
                    </a:cubicBezTo>
                    <a:cubicBezTo>
                      <a:pt x="14274" y="7754"/>
                      <a:pt x="14240" y="7750"/>
                      <a:pt x="14209" y="7750"/>
                    </a:cubicBezTo>
                    <a:cubicBezTo>
                      <a:pt x="13905" y="7750"/>
                      <a:pt x="13840" y="8120"/>
                      <a:pt x="13565" y="8120"/>
                    </a:cubicBezTo>
                    <a:cubicBezTo>
                      <a:pt x="13524" y="8120"/>
                      <a:pt x="13479" y="8112"/>
                      <a:pt x="13427" y="8093"/>
                    </a:cubicBezTo>
                    <a:cubicBezTo>
                      <a:pt x="13374" y="7763"/>
                      <a:pt x="13202" y="7710"/>
                      <a:pt x="13150" y="7380"/>
                    </a:cubicBezTo>
                    <a:cubicBezTo>
                      <a:pt x="13651" y="6878"/>
                      <a:pt x="14311" y="7486"/>
                      <a:pt x="14747" y="6720"/>
                    </a:cubicBezTo>
                    <a:cubicBezTo>
                      <a:pt x="15027" y="7116"/>
                      <a:pt x="15223" y="8581"/>
                      <a:pt x="15457" y="8581"/>
                    </a:cubicBezTo>
                    <a:cubicBezTo>
                      <a:pt x="15543" y="8581"/>
                      <a:pt x="15635" y="8385"/>
                      <a:pt x="15737" y="7869"/>
                    </a:cubicBezTo>
                    <a:cubicBezTo>
                      <a:pt x="15737" y="8647"/>
                      <a:pt x="16292" y="8700"/>
                      <a:pt x="16014" y="9360"/>
                    </a:cubicBezTo>
                    <a:cubicBezTo>
                      <a:pt x="16952" y="9308"/>
                      <a:pt x="16833" y="9136"/>
                      <a:pt x="17612" y="8977"/>
                    </a:cubicBezTo>
                    <a:cubicBezTo>
                      <a:pt x="17335" y="7763"/>
                      <a:pt x="16239" y="8581"/>
                      <a:pt x="16239" y="6601"/>
                    </a:cubicBezTo>
                    <a:lnTo>
                      <a:pt x="16239" y="6601"/>
                    </a:lnTo>
                    <a:cubicBezTo>
                      <a:pt x="16305" y="6641"/>
                      <a:pt x="16359" y="6658"/>
                      <a:pt x="16401" y="6658"/>
                    </a:cubicBezTo>
                    <a:cubicBezTo>
                      <a:pt x="16693" y="6658"/>
                      <a:pt x="16466" y="5841"/>
                      <a:pt x="16296" y="5841"/>
                    </a:cubicBezTo>
                    <a:cubicBezTo>
                      <a:pt x="16244" y="5841"/>
                      <a:pt x="16198" y="5916"/>
                      <a:pt x="16173" y="6113"/>
                    </a:cubicBezTo>
                    <a:cubicBezTo>
                      <a:pt x="16278" y="6279"/>
                      <a:pt x="16144" y="6382"/>
                      <a:pt x="15966" y="6382"/>
                    </a:cubicBezTo>
                    <a:cubicBezTo>
                      <a:pt x="15676" y="6382"/>
                      <a:pt x="15268" y="6111"/>
                      <a:pt x="15579" y="5400"/>
                    </a:cubicBezTo>
                    <a:lnTo>
                      <a:pt x="15579" y="5400"/>
                    </a:lnTo>
                    <a:cubicBezTo>
                      <a:pt x="15024" y="6496"/>
                      <a:pt x="14747" y="5453"/>
                      <a:pt x="14259" y="6548"/>
                    </a:cubicBezTo>
                    <a:cubicBezTo>
                      <a:pt x="14034" y="6007"/>
                      <a:pt x="13981" y="5835"/>
                      <a:pt x="14034" y="5070"/>
                    </a:cubicBezTo>
                    <a:cubicBezTo>
                      <a:pt x="13982" y="5024"/>
                      <a:pt x="13944" y="5004"/>
                      <a:pt x="13915" y="5004"/>
                    </a:cubicBezTo>
                    <a:cubicBezTo>
                      <a:pt x="13707" y="5004"/>
                      <a:pt x="14034" y="6061"/>
                      <a:pt x="13774" y="6061"/>
                    </a:cubicBezTo>
                    <a:cubicBezTo>
                      <a:pt x="13769" y="6061"/>
                      <a:pt x="13763" y="6061"/>
                      <a:pt x="13757" y="6060"/>
                    </a:cubicBezTo>
                    <a:cubicBezTo>
                      <a:pt x="13150" y="5070"/>
                      <a:pt x="11829" y="5347"/>
                      <a:pt x="11288" y="5070"/>
                    </a:cubicBezTo>
                    <a:cubicBezTo>
                      <a:pt x="11447" y="5017"/>
                      <a:pt x="11341" y="4621"/>
                      <a:pt x="11499" y="4515"/>
                    </a:cubicBezTo>
                    <a:cubicBezTo>
                      <a:pt x="11561" y="4635"/>
                      <a:pt x="11602" y="4677"/>
                      <a:pt x="11636" y="4677"/>
                    </a:cubicBezTo>
                    <a:cubicBezTo>
                      <a:pt x="11717" y="4677"/>
                      <a:pt x="11764" y="4450"/>
                      <a:pt x="11966" y="4450"/>
                    </a:cubicBezTo>
                    <a:cubicBezTo>
                      <a:pt x="11992" y="4450"/>
                      <a:pt x="12022" y="4454"/>
                      <a:pt x="12054" y="4462"/>
                    </a:cubicBezTo>
                    <a:cubicBezTo>
                      <a:pt x="12054" y="4740"/>
                      <a:pt x="12001" y="4793"/>
                      <a:pt x="11948" y="5017"/>
                    </a:cubicBezTo>
                    <a:cubicBezTo>
                      <a:pt x="12211" y="4747"/>
                      <a:pt x="12413" y="4527"/>
                      <a:pt x="12611" y="4527"/>
                    </a:cubicBezTo>
                    <a:cubicBezTo>
                      <a:pt x="12781" y="4527"/>
                      <a:pt x="12948" y="4689"/>
                      <a:pt x="13150" y="5123"/>
                    </a:cubicBezTo>
                    <a:cubicBezTo>
                      <a:pt x="13044" y="4568"/>
                      <a:pt x="13097" y="4185"/>
                      <a:pt x="13321" y="4132"/>
                    </a:cubicBezTo>
                    <a:cubicBezTo>
                      <a:pt x="13477" y="4417"/>
                      <a:pt x="13670" y="4502"/>
                      <a:pt x="13881" y="4502"/>
                    </a:cubicBezTo>
                    <a:cubicBezTo>
                      <a:pt x="14193" y="4502"/>
                      <a:pt x="14546" y="4317"/>
                      <a:pt x="14880" y="4317"/>
                    </a:cubicBezTo>
                    <a:cubicBezTo>
                      <a:pt x="15106" y="4317"/>
                      <a:pt x="15323" y="4402"/>
                      <a:pt x="15513" y="4687"/>
                    </a:cubicBezTo>
                    <a:cubicBezTo>
                      <a:pt x="15781" y="4418"/>
                      <a:pt x="15690" y="3628"/>
                      <a:pt x="16033" y="3628"/>
                    </a:cubicBezTo>
                    <a:cubicBezTo>
                      <a:pt x="16044" y="3628"/>
                      <a:pt x="16055" y="3629"/>
                      <a:pt x="16067" y="3631"/>
                    </a:cubicBezTo>
                    <a:cubicBezTo>
                      <a:pt x="16067" y="4027"/>
                      <a:pt x="16173" y="4238"/>
                      <a:pt x="16344" y="4357"/>
                    </a:cubicBezTo>
                    <a:cubicBezTo>
                      <a:pt x="16376" y="4358"/>
                      <a:pt x="16409" y="4359"/>
                      <a:pt x="16443" y="4359"/>
                    </a:cubicBezTo>
                    <a:cubicBezTo>
                      <a:pt x="17744" y="4359"/>
                      <a:pt x="20177" y="3454"/>
                      <a:pt x="21933" y="3454"/>
                    </a:cubicBezTo>
                    <a:cubicBezTo>
                      <a:pt x="22072" y="3454"/>
                      <a:pt x="22208" y="3460"/>
                      <a:pt x="22338" y="3472"/>
                    </a:cubicBezTo>
                    <a:cubicBezTo>
                      <a:pt x="22338" y="3472"/>
                      <a:pt x="22285" y="3420"/>
                      <a:pt x="22285" y="3301"/>
                    </a:cubicBezTo>
                    <a:cubicBezTo>
                      <a:pt x="23034" y="3173"/>
                      <a:pt x="23600" y="3120"/>
                      <a:pt x="24108" y="3120"/>
                    </a:cubicBezTo>
                    <a:cubicBezTo>
                      <a:pt x="24908" y="3120"/>
                      <a:pt x="25567" y="3250"/>
                      <a:pt x="26576" y="3420"/>
                    </a:cubicBezTo>
                    <a:cubicBezTo>
                      <a:pt x="26681" y="2865"/>
                      <a:pt x="26681" y="2311"/>
                      <a:pt x="26959" y="2099"/>
                    </a:cubicBezTo>
                    <a:lnTo>
                      <a:pt x="26959" y="2099"/>
                    </a:lnTo>
                    <a:cubicBezTo>
                      <a:pt x="27064" y="2759"/>
                      <a:pt x="26734" y="2641"/>
                      <a:pt x="26800" y="3142"/>
                    </a:cubicBezTo>
                    <a:cubicBezTo>
                      <a:pt x="26844" y="3142"/>
                      <a:pt x="27001" y="3155"/>
                      <a:pt x="27197" y="3155"/>
                    </a:cubicBezTo>
                    <a:cubicBezTo>
                      <a:pt x="27704" y="3155"/>
                      <a:pt x="28479" y="3072"/>
                      <a:pt x="28279" y="2482"/>
                    </a:cubicBezTo>
                    <a:lnTo>
                      <a:pt x="28279" y="2482"/>
                    </a:lnTo>
                    <a:cubicBezTo>
                      <a:pt x="28111" y="2623"/>
                      <a:pt x="27857" y="2806"/>
                      <a:pt x="27618" y="2806"/>
                    </a:cubicBezTo>
                    <a:cubicBezTo>
                      <a:pt x="27389" y="2806"/>
                      <a:pt x="27174" y="2637"/>
                      <a:pt x="27064" y="2099"/>
                    </a:cubicBezTo>
                    <a:lnTo>
                      <a:pt x="27064" y="2099"/>
                    </a:lnTo>
                    <a:cubicBezTo>
                      <a:pt x="27264" y="2175"/>
                      <a:pt x="27408" y="2484"/>
                      <a:pt x="27533" y="2484"/>
                    </a:cubicBezTo>
                    <a:cubicBezTo>
                      <a:pt x="27581" y="2484"/>
                      <a:pt x="27627" y="2437"/>
                      <a:pt x="27671" y="2311"/>
                    </a:cubicBezTo>
                    <a:cubicBezTo>
                      <a:pt x="27183" y="938"/>
                      <a:pt x="26576" y="2099"/>
                      <a:pt x="26074" y="938"/>
                    </a:cubicBezTo>
                    <a:cubicBezTo>
                      <a:pt x="26065" y="936"/>
                      <a:pt x="26057" y="935"/>
                      <a:pt x="26049" y="935"/>
                    </a:cubicBezTo>
                    <a:cubicBezTo>
                      <a:pt x="25824" y="935"/>
                      <a:pt x="26014" y="1653"/>
                      <a:pt x="25810" y="1717"/>
                    </a:cubicBezTo>
                    <a:cubicBezTo>
                      <a:pt x="25361" y="1651"/>
                      <a:pt x="24424" y="660"/>
                      <a:pt x="24094" y="396"/>
                    </a:cubicBezTo>
                    <a:cubicBezTo>
                      <a:pt x="23605" y="1109"/>
                      <a:pt x="23104" y="555"/>
                      <a:pt x="22721" y="1268"/>
                    </a:cubicBezTo>
                    <a:cubicBezTo>
                      <a:pt x="22629" y="903"/>
                      <a:pt x="22501" y="806"/>
                      <a:pt x="22358" y="806"/>
                    </a:cubicBezTo>
                    <a:cubicBezTo>
                      <a:pt x="22194" y="806"/>
                      <a:pt x="22009" y="934"/>
                      <a:pt x="21831" y="934"/>
                    </a:cubicBezTo>
                    <a:cubicBezTo>
                      <a:pt x="21697" y="934"/>
                      <a:pt x="21567" y="861"/>
                      <a:pt x="21453" y="608"/>
                    </a:cubicBezTo>
                    <a:lnTo>
                      <a:pt x="21453" y="608"/>
                    </a:lnTo>
                    <a:cubicBezTo>
                      <a:pt x="21401" y="1439"/>
                      <a:pt x="21783" y="1109"/>
                      <a:pt x="21849" y="1598"/>
                    </a:cubicBezTo>
                    <a:cubicBezTo>
                      <a:pt x="21790" y="1552"/>
                      <a:pt x="21745" y="1532"/>
                      <a:pt x="21710" y="1532"/>
                    </a:cubicBezTo>
                    <a:cubicBezTo>
                      <a:pt x="21461" y="1532"/>
                      <a:pt x="21802" y="2589"/>
                      <a:pt x="21587" y="2589"/>
                    </a:cubicBezTo>
                    <a:cubicBezTo>
                      <a:pt x="21582" y="2589"/>
                      <a:pt x="21577" y="2589"/>
                      <a:pt x="21572" y="2588"/>
                    </a:cubicBezTo>
                    <a:cubicBezTo>
                      <a:pt x="21317" y="2447"/>
                      <a:pt x="21109" y="2201"/>
                      <a:pt x="20885" y="2201"/>
                    </a:cubicBezTo>
                    <a:cubicBezTo>
                      <a:pt x="20773" y="2201"/>
                      <a:pt x="20657" y="2262"/>
                      <a:pt x="20529" y="2429"/>
                    </a:cubicBezTo>
                    <a:cubicBezTo>
                      <a:pt x="20463" y="1928"/>
                      <a:pt x="20199" y="2152"/>
                      <a:pt x="20199" y="1492"/>
                    </a:cubicBezTo>
                    <a:cubicBezTo>
                      <a:pt x="20098" y="1518"/>
                      <a:pt x="20007" y="1528"/>
                      <a:pt x="19921" y="1528"/>
                    </a:cubicBezTo>
                    <a:cubicBezTo>
                      <a:pt x="19660" y="1528"/>
                      <a:pt x="19461" y="1435"/>
                      <a:pt x="19250" y="1435"/>
                    </a:cubicBezTo>
                    <a:cubicBezTo>
                      <a:pt x="19115" y="1435"/>
                      <a:pt x="18976" y="1473"/>
                      <a:pt x="18813" y="1598"/>
                    </a:cubicBezTo>
                    <a:cubicBezTo>
                      <a:pt x="18549" y="1320"/>
                      <a:pt x="19038" y="660"/>
                      <a:pt x="18655" y="396"/>
                    </a:cubicBezTo>
                    <a:lnTo>
                      <a:pt x="18655" y="396"/>
                    </a:lnTo>
                    <a:cubicBezTo>
                      <a:pt x="18430" y="726"/>
                      <a:pt x="18153" y="990"/>
                      <a:pt x="17889" y="1215"/>
                    </a:cubicBezTo>
                    <a:cubicBezTo>
                      <a:pt x="17770" y="1822"/>
                      <a:pt x="18430" y="2047"/>
                      <a:pt x="18047" y="2429"/>
                    </a:cubicBezTo>
                    <a:cubicBezTo>
                      <a:pt x="17995" y="2205"/>
                      <a:pt x="17942" y="1822"/>
                      <a:pt x="17665" y="1492"/>
                    </a:cubicBezTo>
                    <a:lnTo>
                      <a:pt x="17665" y="1492"/>
                    </a:lnTo>
                    <a:cubicBezTo>
                      <a:pt x="17440" y="1822"/>
                      <a:pt x="17823" y="2047"/>
                      <a:pt x="17612" y="2205"/>
                    </a:cubicBezTo>
                    <a:cubicBezTo>
                      <a:pt x="17387" y="2205"/>
                      <a:pt x="17229" y="2099"/>
                      <a:pt x="17110" y="1769"/>
                    </a:cubicBezTo>
                    <a:cubicBezTo>
                      <a:pt x="17229" y="1651"/>
                      <a:pt x="17335" y="1492"/>
                      <a:pt x="17440" y="1215"/>
                    </a:cubicBezTo>
                    <a:cubicBezTo>
                      <a:pt x="17369" y="1174"/>
                      <a:pt x="17310" y="1156"/>
                      <a:pt x="17261" y="1156"/>
                    </a:cubicBezTo>
                    <a:cubicBezTo>
                      <a:pt x="16977" y="1156"/>
                      <a:pt x="17034" y="1765"/>
                      <a:pt x="16899" y="2047"/>
                    </a:cubicBezTo>
                    <a:cubicBezTo>
                      <a:pt x="16095" y="1760"/>
                      <a:pt x="15297" y="1636"/>
                      <a:pt x="14523" y="1636"/>
                    </a:cubicBezTo>
                    <a:cubicBezTo>
                      <a:pt x="12908" y="1636"/>
                      <a:pt x="11394" y="2177"/>
                      <a:pt x="10126" y="2918"/>
                    </a:cubicBezTo>
                    <a:cubicBezTo>
                      <a:pt x="10168" y="2918"/>
                      <a:pt x="10227" y="2902"/>
                      <a:pt x="10284" y="2902"/>
                    </a:cubicBezTo>
                    <a:cubicBezTo>
                      <a:pt x="10373" y="2902"/>
                      <a:pt x="10456" y="2941"/>
                      <a:pt x="10456" y="3142"/>
                    </a:cubicBezTo>
                    <a:cubicBezTo>
                      <a:pt x="10431" y="3144"/>
                      <a:pt x="10406" y="3145"/>
                      <a:pt x="10382" y="3145"/>
                    </a:cubicBezTo>
                    <a:cubicBezTo>
                      <a:pt x="9895" y="3145"/>
                      <a:pt x="9716" y="2744"/>
                      <a:pt x="9146" y="2744"/>
                    </a:cubicBezTo>
                    <a:cubicBezTo>
                      <a:pt x="9020" y="2744"/>
                      <a:pt x="8874" y="2764"/>
                      <a:pt x="8701" y="2812"/>
                    </a:cubicBezTo>
                    <a:cubicBezTo>
                      <a:pt x="8476" y="3142"/>
                      <a:pt x="8912" y="3367"/>
                      <a:pt x="8648" y="3525"/>
                    </a:cubicBezTo>
                    <a:cubicBezTo>
                      <a:pt x="8578" y="2814"/>
                      <a:pt x="8067" y="2670"/>
                      <a:pt x="7520" y="2670"/>
                    </a:cubicBezTo>
                    <a:cubicBezTo>
                      <a:pt x="7149" y="2670"/>
                      <a:pt x="6761" y="2736"/>
                      <a:pt x="6484" y="2736"/>
                    </a:cubicBezTo>
                    <a:cubicBezTo>
                      <a:pt x="6161" y="2736"/>
                      <a:pt x="5988" y="2647"/>
                      <a:pt x="6166" y="2258"/>
                    </a:cubicBezTo>
                    <a:lnTo>
                      <a:pt x="6166" y="2258"/>
                    </a:lnTo>
                    <a:cubicBezTo>
                      <a:pt x="6122" y="2278"/>
                      <a:pt x="6080" y="2286"/>
                      <a:pt x="6041" y="2286"/>
                    </a:cubicBezTo>
                    <a:cubicBezTo>
                      <a:pt x="5869" y="2286"/>
                      <a:pt x="5747" y="2133"/>
                      <a:pt x="5719" y="2133"/>
                    </a:cubicBezTo>
                    <a:cubicBezTo>
                      <a:pt x="5697" y="2133"/>
                      <a:pt x="5730" y="2222"/>
                      <a:pt x="5836" y="2535"/>
                    </a:cubicBezTo>
                    <a:cubicBezTo>
                      <a:pt x="5746" y="2564"/>
                      <a:pt x="5657" y="2585"/>
                      <a:pt x="5574" y="2585"/>
                    </a:cubicBezTo>
                    <a:cubicBezTo>
                      <a:pt x="5351" y="2585"/>
                      <a:pt x="5176" y="2433"/>
                      <a:pt x="5176" y="1875"/>
                    </a:cubicBezTo>
                    <a:cubicBezTo>
                      <a:pt x="5357" y="1736"/>
                      <a:pt x="5524" y="1684"/>
                      <a:pt x="5687" y="1684"/>
                    </a:cubicBezTo>
                    <a:cubicBezTo>
                      <a:pt x="5975" y="1684"/>
                      <a:pt x="6256" y="1846"/>
                      <a:pt x="6602" y="1981"/>
                    </a:cubicBezTo>
                    <a:cubicBezTo>
                      <a:pt x="6190" y="1258"/>
                      <a:pt x="5639" y="1118"/>
                      <a:pt x="5120" y="1118"/>
                    </a:cubicBezTo>
                    <a:cubicBezTo>
                      <a:pt x="4890" y="1118"/>
                      <a:pt x="4666" y="1146"/>
                      <a:pt x="4463" y="1162"/>
                    </a:cubicBezTo>
                    <a:cubicBezTo>
                      <a:pt x="3924" y="1248"/>
                      <a:pt x="3605" y="1670"/>
                      <a:pt x="3175" y="1670"/>
                    </a:cubicBezTo>
                    <a:cubicBezTo>
                      <a:pt x="3078" y="1670"/>
                      <a:pt x="2977" y="1648"/>
                      <a:pt x="2865" y="1598"/>
                    </a:cubicBezTo>
                    <a:cubicBezTo>
                      <a:pt x="2602" y="1466"/>
                      <a:pt x="2292" y="1338"/>
                      <a:pt x="1985" y="1338"/>
                    </a:cubicBezTo>
                    <a:cubicBezTo>
                      <a:pt x="1647" y="1338"/>
                      <a:pt x="1313" y="1495"/>
                      <a:pt x="1057" y="1981"/>
                    </a:cubicBezTo>
                    <a:cubicBezTo>
                      <a:pt x="991" y="1717"/>
                      <a:pt x="991" y="1268"/>
                      <a:pt x="885" y="1268"/>
                    </a:cubicBezTo>
                    <a:cubicBezTo>
                      <a:pt x="832" y="1928"/>
                      <a:pt x="832" y="2099"/>
                      <a:pt x="727" y="2535"/>
                    </a:cubicBezTo>
                    <a:cubicBezTo>
                      <a:pt x="709" y="2539"/>
                      <a:pt x="692" y="2541"/>
                      <a:pt x="675" y="2541"/>
                    </a:cubicBezTo>
                    <a:cubicBezTo>
                      <a:pt x="494" y="2541"/>
                      <a:pt x="450" y="2271"/>
                      <a:pt x="450" y="1822"/>
                    </a:cubicBezTo>
                    <a:cubicBezTo>
                      <a:pt x="420" y="1815"/>
                      <a:pt x="392" y="1812"/>
                      <a:pt x="366" y="1812"/>
                    </a:cubicBezTo>
                    <a:cubicBezTo>
                      <a:pt x="197" y="1812"/>
                      <a:pt x="104" y="1951"/>
                      <a:pt x="1" y="2099"/>
                    </a:cubicBezTo>
                    <a:lnTo>
                      <a:pt x="278" y="7869"/>
                    </a:lnTo>
                    <a:cubicBezTo>
                      <a:pt x="278" y="7816"/>
                      <a:pt x="331" y="7816"/>
                      <a:pt x="331" y="7816"/>
                    </a:cubicBezTo>
                    <a:lnTo>
                      <a:pt x="397" y="8529"/>
                    </a:lnTo>
                    <a:lnTo>
                      <a:pt x="331" y="8529"/>
                    </a:lnTo>
                    <a:lnTo>
                      <a:pt x="397" y="10298"/>
                    </a:lnTo>
                    <a:cubicBezTo>
                      <a:pt x="832" y="10456"/>
                      <a:pt x="1387" y="10628"/>
                      <a:pt x="780" y="11499"/>
                    </a:cubicBezTo>
                    <a:cubicBezTo>
                      <a:pt x="808" y="11508"/>
                      <a:pt x="838" y="11511"/>
                      <a:pt x="869" y="11511"/>
                    </a:cubicBezTo>
                    <a:cubicBezTo>
                      <a:pt x="912" y="11511"/>
                      <a:pt x="957" y="11506"/>
                      <a:pt x="1000" y="11506"/>
                    </a:cubicBezTo>
                    <a:cubicBezTo>
                      <a:pt x="1098" y="11506"/>
                      <a:pt x="1185" y="11534"/>
                      <a:pt x="1215" y="11723"/>
                    </a:cubicBezTo>
                    <a:lnTo>
                      <a:pt x="780" y="11776"/>
                    </a:lnTo>
                    <a:lnTo>
                      <a:pt x="885" y="13268"/>
                    </a:lnTo>
                    <a:cubicBezTo>
                      <a:pt x="898" y="13271"/>
                      <a:pt x="909" y="13272"/>
                      <a:pt x="920" y="13272"/>
                    </a:cubicBezTo>
                    <a:cubicBezTo>
                      <a:pt x="1104" y="13272"/>
                      <a:pt x="1063" y="12863"/>
                      <a:pt x="1162" y="12714"/>
                    </a:cubicBezTo>
                    <a:cubicBezTo>
                      <a:pt x="1440" y="13704"/>
                      <a:pt x="1493" y="13862"/>
                      <a:pt x="1717" y="14417"/>
                    </a:cubicBezTo>
                    <a:cubicBezTo>
                      <a:pt x="991" y="14522"/>
                      <a:pt x="1545" y="14522"/>
                      <a:pt x="1651" y="14918"/>
                    </a:cubicBezTo>
                    <a:cubicBezTo>
                      <a:pt x="1823" y="15684"/>
                      <a:pt x="1215" y="15578"/>
                      <a:pt x="1440" y="15684"/>
                    </a:cubicBezTo>
                    <a:cubicBezTo>
                      <a:pt x="1531" y="15776"/>
                      <a:pt x="1773" y="15907"/>
                      <a:pt x="2014" y="15907"/>
                    </a:cubicBezTo>
                    <a:cubicBezTo>
                      <a:pt x="2190" y="15907"/>
                      <a:pt x="2366" y="15837"/>
                      <a:pt x="2483" y="15631"/>
                    </a:cubicBezTo>
                    <a:lnTo>
                      <a:pt x="2483" y="15631"/>
                    </a:lnTo>
                    <a:cubicBezTo>
                      <a:pt x="2410" y="15652"/>
                      <a:pt x="2352" y="15662"/>
                      <a:pt x="2307" y="15662"/>
                    </a:cubicBezTo>
                    <a:cubicBezTo>
                      <a:pt x="2010" y="15662"/>
                      <a:pt x="2265" y="15242"/>
                      <a:pt x="2311" y="14852"/>
                    </a:cubicBezTo>
                    <a:cubicBezTo>
                      <a:pt x="2238" y="14852"/>
                      <a:pt x="2116" y="14923"/>
                      <a:pt x="2012" y="14923"/>
                    </a:cubicBezTo>
                    <a:cubicBezTo>
                      <a:pt x="1891" y="14923"/>
                      <a:pt x="1794" y="14828"/>
                      <a:pt x="1823" y="14417"/>
                    </a:cubicBezTo>
                    <a:lnTo>
                      <a:pt x="1823" y="14417"/>
                    </a:lnTo>
                    <a:cubicBezTo>
                      <a:pt x="2734" y="14453"/>
                      <a:pt x="3382" y="15541"/>
                      <a:pt x="3895" y="15541"/>
                    </a:cubicBezTo>
                    <a:cubicBezTo>
                      <a:pt x="4125" y="15541"/>
                      <a:pt x="4328" y="15323"/>
                      <a:pt x="4516" y="14694"/>
                    </a:cubicBezTo>
                    <a:cubicBezTo>
                      <a:pt x="4846" y="14971"/>
                      <a:pt x="4621" y="15182"/>
                      <a:pt x="4793" y="15407"/>
                    </a:cubicBezTo>
                    <a:cubicBezTo>
                      <a:pt x="5070" y="14971"/>
                      <a:pt x="4899" y="14192"/>
                      <a:pt x="4793" y="13651"/>
                    </a:cubicBezTo>
                    <a:cubicBezTo>
                      <a:pt x="5017" y="13598"/>
                      <a:pt x="5176" y="13426"/>
                      <a:pt x="5229" y="13096"/>
                    </a:cubicBezTo>
                    <a:lnTo>
                      <a:pt x="5229" y="13096"/>
                    </a:lnTo>
                    <a:cubicBezTo>
                      <a:pt x="5153" y="13115"/>
                      <a:pt x="5095" y="13123"/>
                      <a:pt x="5052" y="13123"/>
                    </a:cubicBezTo>
                    <a:cubicBezTo>
                      <a:pt x="4848" y="13123"/>
                      <a:pt x="4981" y="12924"/>
                      <a:pt x="5123" y="12608"/>
                    </a:cubicBezTo>
                    <a:cubicBezTo>
                      <a:pt x="4899" y="12278"/>
                      <a:pt x="4516" y="12436"/>
                      <a:pt x="4357" y="11948"/>
                    </a:cubicBezTo>
                    <a:lnTo>
                      <a:pt x="4357" y="11948"/>
                    </a:lnTo>
                    <a:cubicBezTo>
                      <a:pt x="4586" y="12075"/>
                      <a:pt x="4842" y="12104"/>
                      <a:pt x="5089" y="12104"/>
                    </a:cubicBezTo>
                    <a:cubicBezTo>
                      <a:pt x="5301" y="12104"/>
                      <a:pt x="5506" y="12083"/>
                      <a:pt x="5682" y="12083"/>
                    </a:cubicBezTo>
                    <a:cubicBezTo>
                      <a:pt x="5835" y="12083"/>
                      <a:pt x="5966" y="12099"/>
                      <a:pt x="6060" y="12159"/>
                    </a:cubicBezTo>
                    <a:cubicBezTo>
                      <a:pt x="5941" y="11948"/>
                      <a:pt x="6007" y="11552"/>
                      <a:pt x="6113" y="11499"/>
                    </a:cubicBezTo>
                    <a:cubicBezTo>
                      <a:pt x="6145" y="11717"/>
                      <a:pt x="6199" y="11792"/>
                      <a:pt x="6264" y="11792"/>
                    </a:cubicBezTo>
                    <a:cubicBezTo>
                      <a:pt x="6404" y="11792"/>
                      <a:pt x="6599" y="11444"/>
                      <a:pt x="6752" y="11444"/>
                    </a:cubicBezTo>
                    <a:cubicBezTo>
                      <a:pt x="6759" y="11444"/>
                      <a:pt x="6766" y="11444"/>
                      <a:pt x="6773" y="11446"/>
                    </a:cubicBezTo>
                    <a:cubicBezTo>
                      <a:pt x="7070" y="12173"/>
                      <a:pt x="6708" y="12995"/>
                      <a:pt x="6296" y="12995"/>
                    </a:cubicBezTo>
                    <a:cubicBezTo>
                      <a:pt x="6177" y="12995"/>
                      <a:pt x="6054" y="12926"/>
                      <a:pt x="5941" y="12766"/>
                    </a:cubicBezTo>
                    <a:lnTo>
                      <a:pt x="5941" y="12766"/>
                    </a:lnTo>
                    <a:cubicBezTo>
                      <a:pt x="6007" y="13374"/>
                      <a:pt x="5941" y="13704"/>
                      <a:pt x="5730" y="13809"/>
                    </a:cubicBezTo>
                    <a:cubicBezTo>
                      <a:pt x="5730" y="13681"/>
                      <a:pt x="5730" y="13579"/>
                      <a:pt x="5668" y="13579"/>
                    </a:cubicBezTo>
                    <a:cubicBezTo>
                      <a:pt x="5653" y="13579"/>
                      <a:pt x="5634" y="13585"/>
                      <a:pt x="5611" y="13598"/>
                    </a:cubicBezTo>
                    <a:cubicBezTo>
                      <a:pt x="5677" y="13149"/>
                      <a:pt x="5941" y="13321"/>
                      <a:pt x="5783" y="12542"/>
                    </a:cubicBezTo>
                    <a:lnTo>
                      <a:pt x="5783" y="12542"/>
                    </a:lnTo>
                    <a:cubicBezTo>
                      <a:pt x="5763" y="12548"/>
                      <a:pt x="5743" y="12551"/>
                      <a:pt x="5726" y="12551"/>
                    </a:cubicBezTo>
                    <a:cubicBezTo>
                      <a:pt x="5563" y="12551"/>
                      <a:pt x="5501" y="12325"/>
                      <a:pt x="5381" y="12325"/>
                    </a:cubicBezTo>
                    <a:cubicBezTo>
                      <a:pt x="5370" y="12325"/>
                      <a:pt x="5359" y="12327"/>
                      <a:pt x="5347" y="12331"/>
                    </a:cubicBezTo>
                    <a:cubicBezTo>
                      <a:pt x="5783" y="13268"/>
                      <a:pt x="5176" y="13268"/>
                      <a:pt x="5400" y="14087"/>
                    </a:cubicBezTo>
                    <a:cubicBezTo>
                      <a:pt x="5488" y="14160"/>
                      <a:pt x="5568" y="14179"/>
                      <a:pt x="5645" y="14179"/>
                    </a:cubicBezTo>
                    <a:cubicBezTo>
                      <a:pt x="5724" y="14179"/>
                      <a:pt x="5801" y="14160"/>
                      <a:pt x="5884" y="14160"/>
                    </a:cubicBezTo>
                    <a:cubicBezTo>
                      <a:pt x="6025" y="14160"/>
                      <a:pt x="6182" y="14216"/>
                      <a:pt x="6390" y="14522"/>
                    </a:cubicBezTo>
                    <a:cubicBezTo>
                      <a:pt x="6390" y="14311"/>
                      <a:pt x="6338" y="14034"/>
                      <a:pt x="6443" y="13981"/>
                    </a:cubicBezTo>
                    <a:lnTo>
                      <a:pt x="6443" y="13981"/>
                    </a:lnTo>
                    <a:cubicBezTo>
                      <a:pt x="6668" y="15182"/>
                      <a:pt x="5941" y="14641"/>
                      <a:pt x="5941" y="15512"/>
                    </a:cubicBezTo>
                    <a:cubicBezTo>
                      <a:pt x="6496" y="14918"/>
                      <a:pt x="6826" y="14694"/>
                      <a:pt x="7156" y="14192"/>
                    </a:cubicBezTo>
                    <a:cubicBezTo>
                      <a:pt x="7131" y="14184"/>
                      <a:pt x="7103" y="14181"/>
                      <a:pt x="7073" y="14181"/>
                    </a:cubicBezTo>
                    <a:cubicBezTo>
                      <a:pt x="7017" y="14181"/>
                      <a:pt x="6954" y="14191"/>
                      <a:pt x="6895" y="14191"/>
                    </a:cubicBezTo>
                    <a:cubicBezTo>
                      <a:pt x="6790" y="14191"/>
                      <a:pt x="6696" y="14159"/>
                      <a:pt x="6668" y="13981"/>
                    </a:cubicBezTo>
                    <a:cubicBezTo>
                      <a:pt x="6826" y="13981"/>
                      <a:pt x="6773" y="13532"/>
                      <a:pt x="6879" y="13426"/>
                    </a:cubicBezTo>
                    <a:cubicBezTo>
                      <a:pt x="6937" y="13413"/>
                      <a:pt x="6998" y="13405"/>
                      <a:pt x="7058" y="13405"/>
                    </a:cubicBezTo>
                    <a:cubicBezTo>
                      <a:pt x="7464" y="13405"/>
                      <a:pt x="7898" y="13727"/>
                      <a:pt x="8093" y="14588"/>
                    </a:cubicBezTo>
                    <a:cubicBezTo>
                      <a:pt x="8118" y="14328"/>
                      <a:pt x="8265" y="14274"/>
                      <a:pt x="8443" y="14274"/>
                    </a:cubicBezTo>
                    <a:cubicBezTo>
                      <a:pt x="8568" y="14274"/>
                      <a:pt x="8707" y="14300"/>
                      <a:pt x="8829" y="14300"/>
                    </a:cubicBezTo>
                    <a:cubicBezTo>
                      <a:pt x="8905" y="14300"/>
                      <a:pt x="8975" y="14290"/>
                      <a:pt x="9031" y="14258"/>
                    </a:cubicBezTo>
                    <a:cubicBezTo>
                      <a:pt x="8753" y="12661"/>
                      <a:pt x="9638" y="13479"/>
                      <a:pt x="9414" y="12714"/>
                    </a:cubicBezTo>
                    <a:lnTo>
                      <a:pt x="9414" y="12714"/>
                    </a:lnTo>
                    <a:cubicBezTo>
                      <a:pt x="9401" y="12844"/>
                      <a:pt x="9373" y="12895"/>
                      <a:pt x="9337" y="12895"/>
                    </a:cubicBezTo>
                    <a:cubicBezTo>
                      <a:pt x="9217" y="12895"/>
                      <a:pt x="9003" y="12359"/>
                      <a:pt x="8912" y="12278"/>
                    </a:cubicBezTo>
                    <a:lnTo>
                      <a:pt x="9691" y="12212"/>
                    </a:lnTo>
                    <a:cubicBezTo>
                      <a:pt x="9796" y="12766"/>
                      <a:pt x="9968" y="13321"/>
                      <a:pt x="9902" y="14192"/>
                    </a:cubicBezTo>
                    <a:cubicBezTo>
                      <a:pt x="10562" y="14139"/>
                      <a:pt x="10958" y="14034"/>
                      <a:pt x="11552" y="13756"/>
                    </a:cubicBezTo>
                    <a:cubicBezTo>
                      <a:pt x="11394" y="13651"/>
                      <a:pt x="11288" y="13532"/>
                      <a:pt x="11169" y="13321"/>
                    </a:cubicBezTo>
                    <a:cubicBezTo>
                      <a:pt x="11370" y="13274"/>
                      <a:pt x="11307" y="12742"/>
                      <a:pt x="11526" y="12742"/>
                    </a:cubicBezTo>
                    <a:cubicBezTo>
                      <a:pt x="11553" y="12742"/>
                      <a:pt x="11583" y="12749"/>
                      <a:pt x="11618" y="12766"/>
                    </a:cubicBezTo>
                    <a:cubicBezTo>
                      <a:pt x="11671" y="13928"/>
                      <a:pt x="11618" y="14747"/>
                      <a:pt x="11499" y="15512"/>
                    </a:cubicBezTo>
                    <a:cubicBezTo>
                      <a:pt x="11882" y="15737"/>
                      <a:pt x="12542" y="15301"/>
                      <a:pt x="12714" y="16172"/>
                    </a:cubicBezTo>
                    <a:cubicBezTo>
                      <a:pt x="12278" y="15790"/>
                      <a:pt x="11499" y="16172"/>
                      <a:pt x="11169" y="15578"/>
                    </a:cubicBezTo>
                    <a:cubicBezTo>
                      <a:pt x="11169" y="15182"/>
                      <a:pt x="11447" y="15354"/>
                      <a:pt x="11341" y="14799"/>
                    </a:cubicBezTo>
                    <a:cubicBezTo>
                      <a:pt x="11341" y="14456"/>
                      <a:pt x="11176" y="14290"/>
                      <a:pt x="11010" y="14290"/>
                    </a:cubicBezTo>
                    <a:cubicBezTo>
                      <a:pt x="10832" y="14290"/>
                      <a:pt x="10653" y="14483"/>
                      <a:pt x="10681" y="14852"/>
                    </a:cubicBezTo>
                    <a:cubicBezTo>
                      <a:pt x="10786" y="15354"/>
                      <a:pt x="10958" y="15842"/>
                      <a:pt x="11117" y="16344"/>
                    </a:cubicBezTo>
                    <a:cubicBezTo>
                      <a:pt x="10684" y="15976"/>
                      <a:pt x="10451" y="15870"/>
                      <a:pt x="10214" y="15870"/>
                    </a:cubicBezTo>
                    <a:cubicBezTo>
                      <a:pt x="10060" y="15870"/>
                      <a:pt x="9904" y="15914"/>
                      <a:pt x="9691" y="15961"/>
                    </a:cubicBezTo>
                    <a:cubicBezTo>
                      <a:pt x="9638" y="15631"/>
                      <a:pt x="10021" y="14971"/>
                      <a:pt x="9744" y="14918"/>
                    </a:cubicBezTo>
                    <a:lnTo>
                      <a:pt x="9744" y="14918"/>
                    </a:lnTo>
                    <a:cubicBezTo>
                      <a:pt x="9729" y="15142"/>
                      <a:pt x="9698" y="15227"/>
                      <a:pt x="9659" y="15227"/>
                    </a:cubicBezTo>
                    <a:cubicBezTo>
                      <a:pt x="9556" y="15227"/>
                      <a:pt x="9399" y="14632"/>
                      <a:pt x="9361" y="14469"/>
                    </a:cubicBezTo>
                    <a:cubicBezTo>
                      <a:pt x="8663" y="14860"/>
                      <a:pt x="8129" y="15113"/>
                      <a:pt x="7529" y="15113"/>
                    </a:cubicBezTo>
                    <a:cubicBezTo>
                      <a:pt x="7277" y="15113"/>
                      <a:pt x="7013" y="15069"/>
                      <a:pt x="6720" y="14971"/>
                    </a:cubicBezTo>
                    <a:cubicBezTo>
                      <a:pt x="6549" y="16568"/>
                      <a:pt x="5941" y="16397"/>
                      <a:pt x="5453" y="17057"/>
                    </a:cubicBezTo>
                    <a:cubicBezTo>
                      <a:pt x="5677" y="17110"/>
                      <a:pt x="5836" y="17228"/>
                      <a:pt x="5941" y="17559"/>
                    </a:cubicBezTo>
                    <a:cubicBezTo>
                      <a:pt x="5836" y="17559"/>
                      <a:pt x="5836" y="17770"/>
                      <a:pt x="5730" y="17823"/>
                    </a:cubicBezTo>
                    <a:cubicBezTo>
                      <a:pt x="5594" y="17352"/>
                      <a:pt x="5118" y="16765"/>
                      <a:pt x="4815" y="16765"/>
                    </a:cubicBezTo>
                    <a:cubicBezTo>
                      <a:pt x="4736" y="16765"/>
                      <a:pt x="4668" y="16805"/>
                      <a:pt x="4621" y="16898"/>
                    </a:cubicBezTo>
                    <a:cubicBezTo>
                      <a:pt x="4793" y="16951"/>
                      <a:pt x="4740" y="17162"/>
                      <a:pt x="4687" y="17387"/>
                    </a:cubicBezTo>
                    <a:cubicBezTo>
                      <a:pt x="4951" y="18047"/>
                      <a:pt x="6113" y="18601"/>
                      <a:pt x="5559" y="18813"/>
                    </a:cubicBezTo>
                    <a:cubicBezTo>
                      <a:pt x="5658" y="18993"/>
                      <a:pt x="5787" y="19059"/>
                      <a:pt x="5924" y="19059"/>
                    </a:cubicBezTo>
                    <a:cubicBezTo>
                      <a:pt x="6166" y="19059"/>
                      <a:pt x="6433" y="18851"/>
                      <a:pt x="6602" y="18707"/>
                    </a:cubicBezTo>
                    <a:lnTo>
                      <a:pt x="6602" y="18707"/>
                    </a:lnTo>
                    <a:cubicBezTo>
                      <a:pt x="6602" y="19367"/>
                      <a:pt x="6443" y="19539"/>
                      <a:pt x="6668" y="19974"/>
                    </a:cubicBezTo>
                    <a:cubicBezTo>
                      <a:pt x="7209" y="19803"/>
                      <a:pt x="6773" y="19143"/>
                      <a:pt x="7156" y="18654"/>
                    </a:cubicBezTo>
                    <a:cubicBezTo>
                      <a:pt x="7188" y="18651"/>
                      <a:pt x="7218" y="18649"/>
                      <a:pt x="7248" y="18649"/>
                    </a:cubicBezTo>
                    <a:cubicBezTo>
                      <a:pt x="7691" y="18649"/>
                      <a:pt x="7942" y="19005"/>
                      <a:pt x="8252" y="19314"/>
                    </a:cubicBezTo>
                    <a:cubicBezTo>
                      <a:pt x="8224" y="19489"/>
                      <a:pt x="8184" y="19545"/>
                      <a:pt x="8139" y="19545"/>
                    </a:cubicBezTo>
                    <a:cubicBezTo>
                      <a:pt x="8062" y="19545"/>
                      <a:pt x="7972" y="19383"/>
                      <a:pt x="7905" y="19383"/>
                    </a:cubicBezTo>
                    <a:cubicBezTo>
                      <a:pt x="7863" y="19383"/>
                      <a:pt x="7831" y="19444"/>
                      <a:pt x="7816" y="19644"/>
                    </a:cubicBezTo>
                    <a:cubicBezTo>
                      <a:pt x="8041" y="20080"/>
                      <a:pt x="8371" y="20463"/>
                      <a:pt x="8582" y="21070"/>
                    </a:cubicBezTo>
                    <a:cubicBezTo>
                      <a:pt x="8529" y="21400"/>
                      <a:pt x="8476" y="21453"/>
                      <a:pt x="8648" y="21783"/>
                    </a:cubicBezTo>
                    <a:cubicBezTo>
                      <a:pt x="8318" y="21783"/>
                      <a:pt x="8041" y="21783"/>
                      <a:pt x="8093" y="22338"/>
                    </a:cubicBezTo>
                    <a:cubicBezTo>
                      <a:pt x="8115" y="22332"/>
                      <a:pt x="8135" y="22330"/>
                      <a:pt x="8153" y="22330"/>
                    </a:cubicBezTo>
                    <a:cubicBezTo>
                      <a:pt x="8317" y="22330"/>
                      <a:pt x="8306" y="22542"/>
                      <a:pt x="8199" y="22839"/>
                    </a:cubicBezTo>
                    <a:cubicBezTo>
                      <a:pt x="8227" y="22850"/>
                      <a:pt x="8257" y="22854"/>
                      <a:pt x="8289" y="22854"/>
                    </a:cubicBezTo>
                    <a:cubicBezTo>
                      <a:pt x="8456" y="22854"/>
                      <a:pt x="8666" y="22732"/>
                      <a:pt x="8821" y="22732"/>
                    </a:cubicBezTo>
                    <a:cubicBezTo>
                      <a:pt x="8930" y="22732"/>
                      <a:pt x="9011" y="22792"/>
                      <a:pt x="9031" y="22998"/>
                    </a:cubicBezTo>
                    <a:lnTo>
                      <a:pt x="9083" y="23763"/>
                    </a:lnTo>
                    <a:cubicBezTo>
                      <a:pt x="9031" y="23796"/>
                      <a:pt x="8966" y="23807"/>
                      <a:pt x="8896" y="23807"/>
                    </a:cubicBezTo>
                    <a:cubicBezTo>
                      <a:pt x="8762" y="23807"/>
                      <a:pt x="8606" y="23768"/>
                      <a:pt x="8471" y="23768"/>
                    </a:cubicBezTo>
                    <a:cubicBezTo>
                      <a:pt x="8305" y="23768"/>
                      <a:pt x="8170" y="23827"/>
                      <a:pt x="8146" y="24093"/>
                    </a:cubicBezTo>
                    <a:cubicBezTo>
                      <a:pt x="8288" y="24431"/>
                      <a:pt x="8571" y="24627"/>
                      <a:pt x="8749" y="24627"/>
                    </a:cubicBezTo>
                    <a:cubicBezTo>
                      <a:pt x="8919" y="24627"/>
                      <a:pt x="8992" y="24447"/>
                      <a:pt x="8753" y="24041"/>
                    </a:cubicBezTo>
                    <a:cubicBezTo>
                      <a:pt x="8818" y="24013"/>
                      <a:pt x="8880" y="24002"/>
                      <a:pt x="8939" y="24002"/>
                    </a:cubicBezTo>
                    <a:cubicBezTo>
                      <a:pt x="9146" y="24002"/>
                      <a:pt x="9320" y="24137"/>
                      <a:pt x="9459" y="24137"/>
                    </a:cubicBezTo>
                    <a:cubicBezTo>
                      <a:pt x="9580" y="24137"/>
                      <a:pt x="9674" y="24035"/>
                      <a:pt x="9744" y="23658"/>
                    </a:cubicBezTo>
                    <a:cubicBezTo>
                      <a:pt x="9242" y="23552"/>
                      <a:pt x="9519" y="23050"/>
                      <a:pt x="9308" y="21955"/>
                    </a:cubicBezTo>
                    <a:cubicBezTo>
                      <a:pt x="9744" y="21783"/>
                      <a:pt x="9638" y="21783"/>
                      <a:pt x="9691" y="20463"/>
                    </a:cubicBezTo>
                    <a:cubicBezTo>
                      <a:pt x="9083" y="20357"/>
                      <a:pt x="8529" y="20027"/>
                      <a:pt x="8371" y="18813"/>
                    </a:cubicBezTo>
                    <a:cubicBezTo>
                      <a:pt x="8476" y="17941"/>
                      <a:pt x="9414" y="18984"/>
                      <a:pt x="9572" y="17717"/>
                    </a:cubicBezTo>
                    <a:lnTo>
                      <a:pt x="9572" y="17717"/>
                    </a:lnTo>
                    <a:cubicBezTo>
                      <a:pt x="9744" y="18654"/>
                      <a:pt x="9242" y="18324"/>
                      <a:pt x="9308" y="18984"/>
                    </a:cubicBezTo>
                    <a:cubicBezTo>
                      <a:pt x="9366" y="18951"/>
                      <a:pt x="9414" y="18936"/>
                      <a:pt x="9454" y="18936"/>
                    </a:cubicBezTo>
                    <a:cubicBezTo>
                      <a:pt x="9746" y="18936"/>
                      <a:pt x="9572" y="19757"/>
                      <a:pt x="9572" y="20199"/>
                    </a:cubicBezTo>
                    <a:cubicBezTo>
                      <a:pt x="9922" y="20024"/>
                      <a:pt x="10128" y="19116"/>
                      <a:pt x="10465" y="19116"/>
                    </a:cubicBezTo>
                    <a:cubicBezTo>
                      <a:pt x="10560" y="19116"/>
                      <a:pt x="10665" y="19188"/>
                      <a:pt x="10786" y="19367"/>
                    </a:cubicBezTo>
                    <a:cubicBezTo>
                      <a:pt x="10628" y="18324"/>
                      <a:pt x="11394" y="17717"/>
                      <a:pt x="11394" y="17057"/>
                    </a:cubicBezTo>
                    <a:cubicBezTo>
                      <a:pt x="11474" y="17074"/>
                      <a:pt x="11555" y="17078"/>
                      <a:pt x="11635" y="17078"/>
                    </a:cubicBezTo>
                    <a:cubicBezTo>
                      <a:pt x="11709" y="17078"/>
                      <a:pt x="11783" y="17075"/>
                      <a:pt x="11855" y="17075"/>
                    </a:cubicBezTo>
                    <a:cubicBezTo>
                      <a:pt x="12182" y="17075"/>
                      <a:pt x="12488" y="17147"/>
                      <a:pt x="12714" y="17941"/>
                    </a:cubicBezTo>
                    <a:cubicBezTo>
                      <a:pt x="12659" y="17989"/>
                      <a:pt x="12605" y="18008"/>
                      <a:pt x="12552" y="18008"/>
                    </a:cubicBezTo>
                    <a:cubicBezTo>
                      <a:pt x="12343" y="18008"/>
                      <a:pt x="12158" y="17707"/>
                      <a:pt x="12029" y="17707"/>
                    </a:cubicBezTo>
                    <a:cubicBezTo>
                      <a:pt x="11966" y="17707"/>
                      <a:pt x="11916" y="17779"/>
                      <a:pt x="11882" y="17994"/>
                    </a:cubicBezTo>
                    <a:cubicBezTo>
                      <a:pt x="12542" y="18153"/>
                      <a:pt x="12212" y="19697"/>
                      <a:pt x="12489" y="20410"/>
                    </a:cubicBezTo>
                    <a:cubicBezTo>
                      <a:pt x="12608" y="19209"/>
                      <a:pt x="12489" y="17941"/>
                      <a:pt x="13480" y="17611"/>
                    </a:cubicBezTo>
                    <a:cubicBezTo>
                      <a:pt x="13480" y="17976"/>
                      <a:pt x="13788" y="18465"/>
                      <a:pt x="13967" y="18465"/>
                    </a:cubicBezTo>
                    <a:cubicBezTo>
                      <a:pt x="14028" y="18465"/>
                      <a:pt x="14073" y="18409"/>
                      <a:pt x="14087" y="18271"/>
                    </a:cubicBezTo>
                    <a:cubicBezTo>
                      <a:pt x="13981" y="18271"/>
                      <a:pt x="14193" y="17440"/>
                      <a:pt x="14140" y="17281"/>
                    </a:cubicBezTo>
                    <a:lnTo>
                      <a:pt x="14140" y="17281"/>
                    </a:lnTo>
                    <a:cubicBezTo>
                      <a:pt x="14523" y="18047"/>
                      <a:pt x="15249" y="17941"/>
                      <a:pt x="15737" y="18377"/>
                    </a:cubicBezTo>
                    <a:cubicBezTo>
                      <a:pt x="15662" y="18885"/>
                      <a:pt x="15385" y="19058"/>
                      <a:pt x="15113" y="19058"/>
                    </a:cubicBezTo>
                    <a:cubicBezTo>
                      <a:pt x="15004" y="19058"/>
                      <a:pt x="14895" y="19030"/>
                      <a:pt x="14800" y="18984"/>
                    </a:cubicBezTo>
                    <a:lnTo>
                      <a:pt x="14800" y="18984"/>
                    </a:lnTo>
                    <a:cubicBezTo>
                      <a:pt x="14905" y="19400"/>
                      <a:pt x="15095" y="19559"/>
                      <a:pt x="15306" y="19559"/>
                    </a:cubicBezTo>
                    <a:cubicBezTo>
                      <a:pt x="15545" y="19559"/>
                      <a:pt x="15811" y="19356"/>
                      <a:pt x="16014" y="19090"/>
                    </a:cubicBezTo>
                    <a:cubicBezTo>
                      <a:pt x="16014" y="19592"/>
                      <a:pt x="16173" y="19592"/>
                      <a:pt x="16292" y="19869"/>
                    </a:cubicBezTo>
                    <a:cubicBezTo>
                      <a:pt x="16067" y="20463"/>
                      <a:pt x="15684" y="20859"/>
                      <a:pt x="15301" y="21189"/>
                    </a:cubicBezTo>
                    <a:cubicBezTo>
                      <a:pt x="15324" y="20688"/>
                      <a:pt x="15153" y="20545"/>
                      <a:pt x="14902" y="20545"/>
                    </a:cubicBezTo>
                    <a:cubicBezTo>
                      <a:pt x="14571" y="20545"/>
                      <a:pt x="14102" y="20793"/>
                      <a:pt x="13757" y="20793"/>
                    </a:cubicBezTo>
                    <a:cubicBezTo>
                      <a:pt x="13704" y="21625"/>
                      <a:pt x="13480" y="22113"/>
                      <a:pt x="13532" y="22615"/>
                    </a:cubicBezTo>
                    <a:cubicBezTo>
                      <a:pt x="13321" y="22390"/>
                      <a:pt x="13150" y="21730"/>
                      <a:pt x="13321" y="21347"/>
                    </a:cubicBezTo>
                    <a:lnTo>
                      <a:pt x="13321" y="21347"/>
                    </a:lnTo>
                    <a:cubicBezTo>
                      <a:pt x="13157" y="21459"/>
                      <a:pt x="13033" y="21567"/>
                      <a:pt x="12982" y="21567"/>
                    </a:cubicBezTo>
                    <a:cubicBezTo>
                      <a:pt x="12931" y="21567"/>
                      <a:pt x="12957" y="21456"/>
                      <a:pt x="13097" y="21123"/>
                    </a:cubicBezTo>
                    <a:cubicBezTo>
                      <a:pt x="12849" y="21093"/>
                      <a:pt x="12703" y="20990"/>
                      <a:pt x="12553" y="20990"/>
                    </a:cubicBezTo>
                    <a:cubicBezTo>
                      <a:pt x="12440" y="20990"/>
                      <a:pt x="12324" y="21049"/>
                      <a:pt x="12159" y="21242"/>
                    </a:cubicBezTo>
                    <a:cubicBezTo>
                      <a:pt x="12331" y="22113"/>
                      <a:pt x="12278" y="22390"/>
                      <a:pt x="12384" y="22945"/>
                    </a:cubicBezTo>
                    <a:cubicBezTo>
                      <a:pt x="12562" y="22672"/>
                      <a:pt x="12733" y="22569"/>
                      <a:pt x="12904" y="22569"/>
                    </a:cubicBezTo>
                    <a:cubicBezTo>
                      <a:pt x="13420" y="22569"/>
                      <a:pt x="13938" y="23499"/>
                      <a:pt x="14641" y="23499"/>
                    </a:cubicBezTo>
                    <a:cubicBezTo>
                      <a:pt x="14736" y="22705"/>
                      <a:pt x="15363" y="21868"/>
                      <a:pt x="15691" y="21868"/>
                    </a:cubicBezTo>
                    <a:cubicBezTo>
                      <a:pt x="15728" y="21868"/>
                      <a:pt x="15762" y="21879"/>
                      <a:pt x="15790" y="21902"/>
                    </a:cubicBezTo>
                    <a:cubicBezTo>
                      <a:pt x="15631" y="21902"/>
                      <a:pt x="15513" y="22113"/>
                      <a:pt x="15460" y="22390"/>
                    </a:cubicBezTo>
                    <a:cubicBezTo>
                      <a:pt x="15909" y="22562"/>
                      <a:pt x="15962" y="22509"/>
                      <a:pt x="16450" y="22839"/>
                    </a:cubicBezTo>
                    <a:cubicBezTo>
                      <a:pt x="16450" y="21677"/>
                      <a:pt x="15962" y="22008"/>
                      <a:pt x="15843" y="21123"/>
                    </a:cubicBezTo>
                    <a:lnTo>
                      <a:pt x="15843" y="21123"/>
                    </a:lnTo>
                    <a:cubicBezTo>
                      <a:pt x="16026" y="21306"/>
                      <a:pt x="16107" y="21473"/>
                      <a:pt x="16173" y="21473"/>
                    </a:cubicBezTo>
                    <a:cubicBezTo>
                      <a:pt x="16225" y="21473"/>
                      <a:pt x="16268" y="21365"/>
                      <a:pt x="16344" y="21070"/>
                    </a:cubicBezTo>
                    <a:cubicBezTo>
                      <a:pt x="16436" y="21265"/>
                      <a:pt x="16408" y="21826"/>
                      <a:pt x="16614" y="21826"/>
                    </a:cubicBezTo>
                    <a:cubicBezTo>
                      <a:pt x="16646" y="21826"/>
                      <a:pt x="16683" y="21813"/>
                      <a:pt x="16727" y="21783"/>
                    </a:cubicBezTo>
                    <a:cubicBezTo>
                      <a:pt x="17110" y="21730"/>
                      <a:pt x="17057" y="20912"/>
                      <a:pt x="17335" y="20740"/>
                    </a:cubicBezTo>
                    <a:cubicBezTo>
                      <a:pt x="17274" y="20622"/>
                      <a:pt x="17233" y="20581"/>
                      <a:pt x="17199" y="20581"/>
                    </a:cubicBezTo>
                    <a:cubicBezTo>
                      <a:pt x="17118" y="20581"/>
                      <a:pt x="17072" y="20809"/>
                      <a:pt x="16875" y="20809"/>
                    </a:cubicBezTo>
                    <a:cubicBezTo>
                      <a:pt x="16847" y="20809"/>
                      <a:pt x="16815" y="20804"/>
                      <a:pt x="16780" y="20793"/>
                    </a:cubicBezTo>
                    <a:cubicBezTo>
                      <a:pt x="16674" y="19974"/>
                      <a:pt x="16292" y="19803"/>
                      <a:pt x="16450" y="19090"/>
                    </a:cubicBezTo>
                    <a:lnTo>
                      <a:pt x="16450" y="19090"/>
                    </a:lnTo>
                    <a:cubicBezTo>
                      <a:pt x="16533" y="19595"/>
                      <a:pt x="16756" y="19701"/>
                      <a:pt x="16995" y="19701"/>
                    </a:cubicBezTo>
                    <a:cubicBezTo>
                      <a:pt x="17166" y="19701"/>
                      <a:pt x="17346" y="19647"/>
                      <a:pt x="17488" y="19647"/>
                    </a:cubicBezTo>
                    <a:cubicBezTo>
                      <a:pt x="17557" y="19647"/>
                      <a:pt x="17618" y="19659"/>
                      <a:pt x="17665" y="19697"/>
                    </a:cubicBezTo>
                    <a:cubicBezTo>
                      <a:pt x="17665" y="20199"/>
                      <a:pt x="17282" y="19922"/>
                      <a:pt x="17335" y="20463"/>
                    </a:cubicBezTo>
                    <a:cubicBezTo>
                      <a:pt x="17386" y="20475"/>
                      <a:pt x="17434" y="20481"/>
                      <a:pt x="17478" y="20481"/>
                    </a:cubicBezTo>
                    <a:cubicBezTo>
                      <a:pt x="17670" y="20481"/>
                      <a:pt x="17792" y="20371"/>
                      <a:pt x="17889" y="20199"/>
                    </a:cubicBezTo>
                    <a:lnTo>
                      <a:pt x="17889" y="20199"/>
                    </a:lnTo>
                    <a:cubicBezTo>
                      <a:pt x="17717" y="20635"/>
                      <a:pt x="17995" y="20965"/>
                      <a:pt x="18219" y="21189"/>
                    </a:cubicBezTo>
                    <a:cubicBezTo>
                      <a:pt x="18325" y="20529"/>
                      <a:pt x="17770" y="20133"/>
                      <a:pt x="18100" y="19922"/>
                    </a:cubicBezTo>
                    <a:cubicBezTo>
                      <a:pt x="18549" y="19922"/>
                      <a:pt x="18655" y="20582"/>
                      <a:pt x="19090" y="20582"/>
                    </a:cubicBezTo>
                    <a:cubicBezTo>
                      <a:pt x="19143" y="19473"/>
                      <a:pt x="18707" y="19803"/>
                      <a:pt x="18549" y="19367"/>
                    </a:cubicBezTo>
                    <a:cubicBezTo>
                      <a:pt x="18657" y="19071"/>
                      <a:pt x="18924" y="19049"/>
                      <a:pt x="19204" y="19049"/>
                    </a:cubicBezTo>
                    <a:cubicBezTo>
                      <a:pt x="19251" y="19049"/>
                      <a:pt x="19298" y="19050"/>
                      <a:pt x="19345" y="19050"/>
                    </a:cubicBezTo>
                    <a:cubicBezTo>
                      <a:pt x="19430" y="19050"/>
                      <a:pt x="19513" y="19048"/>
                      <a:pt x="19592" y="19037"/>
                    </a:cubicBezTo>
                    <a:lnTo>
                      <a:pt x="19592" y="19037"/>
                    </a:lnTo>
                    <a:cubicBezTo>
                      <a:pt x="19869" y="19922"/>
                      <a:pt x="19539" y="20304"/>
                      <a:pt x="19698" y="20793"/>
                    </a:cubicBezTo>
                    <a:cubicBezTo>
                      <a:pt x="19750" y="20582"/>
                      <a:pt x="20199" y="20635"/>
                      <a:pt x="20199" y="19750"/>
                    </a:cubicBezTo>
                    <a:lnTo>
                      <a:pt x="20199" y="19750"/>
                    </a:lnTo>
                    <a:cubicBezTo>
                      <a:pt x="20184" y="19753"/>
                      <a:pt x="20169" y="19754"/>
                      <a:pt x="20154" y="19754"/>
                    </a:cubicBezTo>
                    <a:cubicBezTo>
                      <a:pt x="19909" y="19754"/>
                      <a:pt x="19797" y="19349"/>
                      <a:pt x="19698" y="19037"/>
                    </a:cubicBezTo>
                    <a:cubicBezTo>
                      <a:pt x="19770" y="18909"/>
                      <a:pt x="19869" y="18852"/>
                      <a:pt x="19978" y="18852"/>
                    </a:cubicBezTo>
                    <a:cubicBezTo>
                      <a:pt x="20286" y="18852"/>
                      <a:pt x="20676" y="19308"/>
                      <a:pt x="20793" y="19922"/>
                    </a:cubicBezTo>
                    <a:cubicBezTo>
                      <a:pt x="20028" y="20199"/>
                      <a:pt x="20582" y="21625"/>
                      <a:pt x="20080" y="22232"/>
                    </a:cubicBezTo>
                    <a:cubicBezTo>
                      <a:pt x="20320" y="22232"/>
                      <a:pt x="20704" y="22579"/>
                      <a:pt x="20938" y="22579"/>
                    </a:cubicBezTo>
                    <a:cubicBezTo>
                      <a:pt x="21027" y="22579"/>
                      <a:pt x="21094" y="22528"/>
                      <a:pt x="21123" y="22390"/>
                    </a:cubicBezTo>
                    <a:cubicBezTo>
                      <a:pt x="20688" y="20965"/>
                      <a:pt x="21123" y="19592"/>
                      <a:pt x="20965" y="18932"/>
                    </a:cubicBezTo>
                    <a:cubicBezTo>
                      <a:pt x="21034" y="18917"/>
                      <a:pt x="21098" y="18909"/>
                      <a:pt x="21156" y="18909"/>
                    </a:cubicBezTo>
                    <a:cubicBezTo>
                      <a:pt x="21975" y="18909"/>
                      <a:pt x="21771" y="20303"/>
                      <a:pt x="22338" y="21017"/>
                    </a:cubicBezTo>
                    <a:cubicBezTo>
                      <a:pt x="22282" y="21287"/>
                      <a:pt x="22164" y="21408"/>
                      <a:pt x="22044" y="21408"/>
                    </a:cubicBezTo>
                    <a:cubicBezTo>
                      <a:pt x="21823" y="21408"/>
                      <a:pt x="21594" y="20999"/>
                      <a:pt x="21731" y="20357"/>
                    </a:cubicBezTo>
                    <a:cubicBezTo>
                      <a:pt x="21606" y="20295"/>
                      <a:pt x="21477" y="20173"/>
                      <a:pt x="21356" y="20173"/>
                    </a:cubicBezTo>
                    <a:cubicBezTo>
                      <a:pt x="21273" y="20173"/>
                      <a:pt x="21194" y="20232"/>
                      <a:pt x="21123" y="20410"/>
                    </a:cubicBezTo>
                    <a:cubicBezTo>
                      <a:pt x="21348" y="20582"/>
                      <a:pt x="21453" y="20965"/>
                      <a:pt x="21453" y="21625"/>
                    </a:cubicBezTo>
                    <a:cubicBezTo>
                      <a:pt x="22232" y="21955"/>
                      <a:pt x="22721" y="21295"/>
                      <a:pt x="22998" y="22720"/>
                    </a:cubicBezTo>
                    <a:cubicBezTo>
                      <a:pt x="22930" y="22686"/>
                      <a:pt x="22834" y="22514"/>
                      <a:pt x="22761" y="22514"/>
                    </a:cubicBezTo>
                    <a:cubicBezTo>
                      <a:pt x="22720" y="22514"/>
                      <a:pt x="22687" y="22566"/>
                      <a:pt x="22668" y="22720"/>
                    </a:cubicBezTo>
                    <a:cubicBezTo>
                      <a:pt x="22942" y="22881"/>
                      <a:pt x="23528" y="23407"/>
                      <a:pt x="23857" y="23407"/>
                    </a:cubicBezTo>
                    <a:cubicBezTo>
                      <a:pt x="23988" y="23407"/>
                      <a:pt x="24079" y="23324"/>
                      <a:pt x="24094" y="23103"/>
                    </a:cubicBezTo>
                    <a:cubicBezTo>
                      <a:pt x="23935" y="23103"/>
                      <a:pt x="23935" y="22720"/>
                      <a:pt x="23935" y="22390"/>
                    </a:cubicBezTo>
                    <a:cubicBezTo>
                      <a:pt x="23898" y="22401"/>
                      <a:pt x="23862" y="22405"/>
                      <a:pt x="23829" y="22405"/>
                    </a:cubicBezTo>
                    <a:cubicBezTo>
                      <a:pt x="23478" y="22405"/>
                      <a:pt x="23363" y="21863"/>
                      <a:pt x="23170" y="21453"/>
                    </a:cubicBezTo>
                    <a:lnTo>
                      <a:pt x="23170" y="21453"/>
                    </a:lnTo>
                    <a:cubicBezTo>
                      <a:pt x="23471" y="21712"/>
                      <a:pt x="23739" y="22249"/>
                      <a:pt x="24026" y="22249"/>
                    </a:cubicBezTo>
                    <a:cubicBezTo>
                      <a:pt x="24104" y="22249"/>
                      <a:pt x="24183" y="22209"/>
                      <a:pt x="24265" y="22113"/>
                    </a:cubicBezTo>
                    <a:lnTo>
                      <a:pt x="24265" y="22113"/>
                    </a:lnTo>
                    <a:cubicBezTo>
                      <a:pt x="23988" y="22773"/>
                      <a:pt x="24318" y="23605"/>
                      <a:pt x="24595" y="23829"/>
                    </a:cubicBezTo>
                    <a:cubicBezTo>
                      <a:pt x="24558" y="24180"/>
                      <a:pt x="24262" y="24591"/>
                      <a:pt x="24039" y="24591"/>
                    </a:cubicBezTo>
                    <a:cubicBezTo>
                      <a:pt x="23951" y="24591"/>
                      <a:pt x="23874" y="24527"/>
                      <a:pt x="23830" y="24371"/>
                    </a:cubicBezTo>
                    <a:lnTo>
                      <a:pt x="23830" y="24371"/>
                    </a:lnTo>
                    <a:cubicBezTo>
                      <a:pt x="23873" y="24390"/>
                      <a:pt x="23908" y="24399"/>
                      <a:pt x="23937" y="24399"/>
                    </a:cubicBezTo>
                    <a:cubicBezTo>
                      <a:pt x="24163" y="24399"/>
                      <a:pt x="23976" y="23857"/>
                      <a:pt x="23883" y="23658"/>
                    </a:cubicBezTo>
                    <a:cubicBezTo>
                      <a:pt x="23864" y="23656"/>
                      <a:pt x="23847" y="23655"/>
                      <a:pt x="23831" y="23655"/>
                    </a:cubicBezTo>
                    <a:cubicBezTo>
                      <a:pt x="23364" y="23655"/>
                      <a:pt x="23873" y="24380"/>
                      <a:pt x="23605" y="24648"/>
                    </a:cubicBezTo>
                    <a:cubicBezTo>
                      <a:pt x="23161" y="24648"/>
                      <a:pt x="22927" y="24330"/>
                      <a:pt x="22696" y="24330"/>
                    </a:cubicBezTo>
                    <a:cubicBezTo>
                      <a:pt x="22555" y="24330"/>
                      <a:pt x="22416" y="24446"/>
                      <a:pt x="22232" y="24819"/>
                    </a:cubicBezTo>
                    <a:cubicBezTo>
                      <a:pt x="22510" y="25202"/>
                      <a:pt x="23051" y="25083"/>
                      <a:pt x="23275" y="25691"/>
                    </a:cubicBezTo>
                    <a:cubicBezTo>
                      <a:pt x="23101" y="25551"/>
                      <a:pt x="22941" y="25495"/>
                      <a:pt x="22788" y="25495"/>
                    </a:cubicBezTo>
                    <a:cubicBezTo>
                      <a:pt x="22408" y="25495"/>
                      <a:pt x="22073" y="25838"/>
                      <a:pt x="21678" y="26074"/>
                    </a:cubicBezTo>
                    <a:cubicBezTo>
                      <a:pt x="21678" y="26522"/>
                      <a:pt x="21902" y="26681"/>
                      <a:pt x="21731" y="26853"/>
                    </a:cubicBezTo>
                    <a:cubicBezTo>
                      <a:pt x="21509" y="26853"/>
                      <a:pt x="21431" y="26565"/>
                      <a:pt x="21212" y="26565"/>
                    </a:cubicBezTo>
                    <a:cubicBezTo>
                      <a:pt x="21158" y="26565"/>
                      <a:pt x="21094" y="26583"/>
                      <a:pt x="21018" y="26628"/>
                    </a:cubicBezTo>
                    <a:cubicBezTo>
                      <a:pt x="21071" y="27130"/>
                      <a:pt x="20965" y="27235"/>
                      <a:pt x="20965" y="27671"/>
                    </a:cubicBezTo>
                    <a:cubicBezTo>
                      <a:pt x="21001" y="27666"/>
                      <a:pt x="21037" y="27664"/>
                      <a:pt x="21070" y="27664"/>
                    </a:cubicBezTo>
                    <a:cubicBezTo>
                      <a:pt x="21613" y="27664"/>
                      <a:pt x="21825" y="28236"/>
                      <a:pt x="22141" y="28236"/>
                    </a:cubicBezTo>
                    <a:cubicBezTo>
                      <a:pt x="22247" y="28236"/>
                      <a:pt x="22364" y="28172"/>
                      <a:pt x="22510" y="28001"/>
                    </a:cubicBezTo>
                    <a:cubicBezTo>
                      <a:pt x="22444" y="26905"/>
                      <a:pt x="22285" y="27460"/>
                      <a:pt x="22061" y="26575"/>
                    </a:cubicBezTo>
                    <a:cubicBezTo>
                      <a:pt x="22615" y="26245"/>
                      <a:pt x="22721" y="26575"/>
                      <a:pt x="23104" y="25968"/>
                    </a:cubicBezTo>
                    <a:lnTo>
                      <a:pt x="23104" y="25968"/>
                    </a:lnTo>
                    <a:cubicBezTo>
                      <a:pt x="22840" y="26734"/>
                      <a:pt x="23605" y="26681"/>
                      <a:pt x="23275" y="27671"/>
                    </a:cubicBezTo>
                    <a:cubicBezTo>
                      <a:pt x="23433" y="27671"/>
                      <a:pt x="23552" y="27566"/>
                      <a:pt x="23605" y="27395"/>
                    </a:cubicBezTo>
                    <a:lnTo>
                      <a:pt x="23605" y="27395"/>
                    </a:lnTo>
                    <a:cubicBezTo>
                      <a:pt x="23440" y="27930"/>
                      <a:pt x="23741" y="28611"/>
                      <a:pt x="24118" y="28611"/>
                    </a:cubicBezTo>
                    <a:cubicBezTo>
                      <a:pt x="24132" y="28611"/>
                      <a:pt x="24146" y="28610"/>
                      <a:pt x="24160" y="28608"/>
                    </a:cubicBezTo>
                    <a:cubicBezTo>
                      <a:pt x="24364" y="28340"/>
                      <a:pt x="24272" y="27563"/>
                      <a:pt x="24614" y="27563"/>
                    </a:cubicBezTo>
                    <a:cubicBezTo>
                      <a:pt x="24625" y="27563"/>
                      <a:pt x="24636" y="27564"/>
                      <a:pt x="24648" y="27565"/>
                    </a:cubicBezTo>
                    <a:lnTo>
                      <a:pt x="24754" y="28556"/>
                    </a:lnTo>
                    <a:cubicBezTo>
                      <a:pt x="24900" y="28410"/>
                      <a:pt x="24984" y="28340"/>
                      <a:pt x="25078" y="28340"/>
                    </a:cubicBezTo>
                    <a:cubicBezTo>
                      <a:pt x="25163" y="28340"/>
                      <a:pt x="25258" y="28396"/>
                      <a:pt x="25414" y="28503"/>
                    </a:cubicBezTo>
                    <a:cubicBezTo>
                      <a:pt x="25414" y="28225"/>
                      <a:pt x="25361" y="27790"/>
                      <a:pt x="25480" y="27724"/>
                    </a:cubicBezTo>
                    <a:cubicBezTo>
                      <a:pt x="25500" y="27939"/>
                      <a:pt x="25578" y="27997"/>
                      <a:pt x="25679" y="27997"/>
                    </a:cubicBezTo>
                    <a:cubicBezTo>
                      <a:pt x="25799" y="27997"/>
                      <a:pt x="25951" y="27915"/>
                      <a:pt x="26077" y="27915"/>
                    </a:cubicBezTo>
                    <a:cubicBezTo>
                      <a:pt x="26119" y="27915"/>
                      <a:pt x="26158" y="27924"/>
                      <a:pt x="26193" y="27948"/>
                    </a:cubicBezTo>
                    <a:cubicBezTo>
                      <a:pt x="26140" y="28225"/>
                      <a:pt x="26074" y="28608"/>
                      <a:pt x="26140" y="29163"/>
                    </a:cubicBezTo>
                    <a:cubicBezTo>
                      <a:pt x="26168" y="29157"/>
                      <a:pt x="26193" y="29155"/>
                      <a:pt x="26216" y="29155"/>
                    </a:cubicBezTo>
                    <a:cubicBezTo>
                      <a:pt x="26656" y="29155"/>
                      <a:pt x="26277" y="30114"/>
                      <a:pt x="26701" y="30114"/>
                    </a:cubicBezTo>
                    <a:cubicBezTo>
                      <a:pt x="26730" y="30114"/>
                      <a:pt x="26763" y="30110"/>
                      <a:pt x="26800" y="30100"/>
                    </a:cubicBezTo>
                    <a:cubicBezTo>
                      <a:pt x="27324" y="29957"/>
                      <a:pt x="28231" y="29408"/>
                      <a:pt x="28990" y="29408"/>
                    </a:cubicBezTo>
                    <a:cubicBezTo>
                      <a:pt x="29417" y="29408"/>
                      <a:pt x="29797" y="29582"/>
                      <a:pt x="30034" y="30100"/>
                    </a:cubicBezTo>
                    <a:cubicBezTo>
                      <a:pt x="29754" y="29864"/>
                      <a:pt x="29521" y="29628"/>
                      <a:pt x="29148" y="29628"/>
                    </a:cubicBezTo>
                    <a:cubicBezTo>
                      <a:pt x="29083" y="29628"/>
                      <a:pt x="29014" y="29636"/>
                      <a:pt x="28939" y="29651"/>
                    </a:cubicBezTo>
                    <a:cubicBezTo>
                      <a:pt x="28886" y="30483"/>
                      <a:pt x="29269" y="30153"/>
                      <a:pt x="29374" y="30641"/>
                    </a:cubicBezTo>
                    <a:cubicBezTo>
                      <a:pt x="29194" y="30542"/>
                      <a:pt x="29098" y="30489"/>
                      <a:pt x="29013" y="30489"/>
                    </a:cubicBezTo>
                    <a:cubicBezTo>
                      <a:pt x="28918" y="30489"/>
                      <a:pt x="28836" y="30555"/>
                      <a:pt x="28662" y="30694"/>
                    </a:cubicBezTo>
                    <a:cubicBezTo>
                      <a:pt x="28662" y="30259"/>
                      <a:pt x="28556" y="30034"/>
                      <a:pt x="28384" y="29981"/>
                    </a:cubicBezTo>
                    <a:cubicBezTo>
                      <a:pt x="28101" y="30456"/>
                      <a:pt x="27758" y="30550"/>
                      <a:pt x="27399" y="30550"/>
                    </a:cubicBezTo>
                    <a:cubicBezTo>
                      <a:pt x="27162" y="30550"/>
                      <a:pt x="26917" y="30509"/>
                      <a:pt x="26678" y="30509"/>
                    </a:cubicBezTo>
                    <a:cubicBezTo>
                      <a:pt x="26233" y="30509"/>
                      <a:pt x="25806" y="30652"/>
                      <a:pt x="25480" y="31473"/>
                    </a:cubicBezTo>
                    <a:cubicBezTo>
                      <a:pt x="25599" y="31457"/>
                      <a:pt x="25717" y="31439"/>
                      <a:pt x="25830" y="31439"/>
                    </a:cubicBezTo>
                    <a:cubicBezTo>
                      <a:pt x="26079" y="31439"/>
                      <a:pt x="26295" y="31526"/>
                      <a:pt x="26404" y="31909"/>
                    </a:cubicBezTo>
                    <a:cubicBezTo>
                      <a:pt x="26298" y="32014"/>
                      <a:pt x="26193" y="32186"/>
                      <a:pt x="26074" y="32410"/>
                    </a:cubicBezTo>
                    <a:cubicBezTo>
                      <a:pt x="26207" y="32492"/>
                      <a:pt x="26300" y="32676"/>
                      <a:pt x="26439" y="32676"/>
                    </a:cubicBezTo>
                    <a:cubicBezTo>
                      <a:pt x="26480" y="32676"/>
                      <a:pt x="26525" y="32661"/>
                      <a:pt x="26576" y="32622"/>
                    </a:cubicBezTo>
                    <a:cubicBezTo>
                      <a:pt x="26853" y="32292"/>
                      <a:pt x="26404" y="31143"/>
                      <a:pt x="26628" y="31143"/>
                    </a:cubicBezTo>
                    <a:cubicBezTo>
                      <a:pt x="26959" y="31301"/>
                      <a:pt x="27394" y="31143"/>
                      <a:pt x="27566" y="31803"/>
                    </a:cubicBezTo>
                    <a:cubicBezTo>
                      <a:pt x="27460" y="32080"/>
                      <a:pt x="27183" y="31909"/>
                      <a:pt x="27289" y="32569"/>
                    </a:cubicBezTo>
                    <a:cubicBezTo>
                      <a:pt x="27548" y="32460"/>
                      <a:pt x="27714" y="32394"/>
                      <a:pt x="27847" y="32394"/>
                    </a:cubicBezTo>
                    <a:cubicBezTo>
                      <a:pt x="28051" y="32394"/>
                      <a:pt x="28178" y="32551"/>
                      <a:pt x="28450" y="32952"/>
                    </a:cubicBezTo>
                    <a:cubicBezTo>
                      <a:pt x="28780" y="32740"/>
                      <a:pt x="28173" y="32622"/>
                      <a:pt x="28279" y="31962"/>
                    </a:cubicBezTo>
                    <a:cubicBezTo>
                      <a:pt x="28518" y="31870"/>
                      <a:pt x="28630" y="31611"/>
                      <a:pt x="28903" y="31611"/>
                    </a:cubicBezTo>
                    <a:cubicBezTo>
                      <a:pt x="28946" y="31611"/>
                      <a:pt x="28993" y="31617"/>
                      <a:pt x="29044" y="31632"/>
                    </a:cubicBezTo>
                    <a:cubicBezTo>
                      <a:pt x="29110" y="32952"/>
                      <a:pt x="29704" y="32899"/>
                      <a:pt x="30100" y="33335"/>
                    </a:cubicBezTo>
                    <a:cubicBezTo>
                      <a:pt x="29652" y="33335"/>
                      <a:pt x="29322" y="33506"/>
                      <a:pt x="29322" y="34391"/>
                    </a:cubicBezTo>
                    <a:cubicBezTo>
                      <a:pt x="29349" y="34397"/>
                      <a:pt x="29376" y="34400"/>
                      <a:pt x="29402" y="34400"/>
                    </a:cubicBezTo>
                    <a:cubicBezTo>
                      <a:pt x="29687" y="34400"/>
                      <a:pt x="29896" y="34048"/>
                      <a:pt x="30105" y="34048"/>
                    </a:cubicBezTo>
                    <a:cubicBezTo>
                      <a:pt x="30190" y="34048"/>
                      <a:pt x="30275" y="34107"/>
                      <a:pt x="30365" y="34272"/>
                    </a:cubicBezTo>
                    <a:cubicBezTo>
                      <a:pt x="30206" y="33282"/>
                      <a:pt x="30642" y="33335"/>
                      <a:pt x="30761" y="32740"/>
                    </a:cubicBezTo>
                    <a:cubicBezTo>
                      <a:pt x="30813" y="33229"/>
                      <a:pt x="31025" y="33401"/>
                      <a:pt x="31143" y="33731"/>
                    </a:cubicBezTo>
                    <a:cubicBezTo>
                      <a:pt x="30431" y="33783"/>
                      <a:pt x="30365" y="35051"/>
                      <a:pt x="29704" y="35315"/>
                    </a:cubicBezTo>
                    <a:cubicBezTo>
                      <a:pt x="29535" y="34851"/>
                      <a:pt x="29366" y="34687"/>
                      <a:pt x="29196" y="34687"/>
                    </a:cubicBezTo>
                    <a:cubicBezTo>
                      <a:pt x="28782" y="34687"/>
                      <a:pt x="28362" y="35660"/>
                      <a:pt x="27925" y="35660"/>
                    </a:cubicBezTo>
                    <a:cubicBezTo>
                      <a:pt x="27841" y="35660"/>
                      <a:pt x="27757" y="35624"/>
                      <a:pt x="27671" y="35539"/>
                    </a:cubicBezTo>
                    <a:cubicBezTo>
                      <a:pt x="27671" y="34549"/>
                      <a:pt x="28450" y="35051"/>
                      <a:pt x="28503" y="34219"/>
                    </a:cubicBezTo>
                    <a:cubicBezTo>
                      <a:pt x="28001" y="33942"/>
                      <a:pt x="27896" y="32952"/>
                      <a:pt x="27619" y="32793"/>
                    </a:cubicBezTo>
                    <a:lnTo>
                      <a:pt x="27619" y="32793"/>
                    </a:lnTo>
                    <a:lnTo>
                      <a:pt x="27671" y="33282"/>
                    </a:lnTo>
                    <a:cubicBezTo>
                      <a:pt x="27566" y="33282"/>
                      <a:pt x="27513" y="33506"/>
                      <a:pt x="27671" y="33559"/>
                    </a:cubicBezTo>
                    <a:cubicBezTo>
                      <a:pt x="27656" y="33382"/>
                      <a:pt x="27678" y="33313"/>
                      <a:pt x="27715" y="33313"/>
                    </a:cubicBezTo>
                    <a:cubicBezTo>
                      <a:pt x="27805" y="33313"/>
                      <a:pt x="27986" y="33723"/>
                      <a:pt x="27949" y="33995"/>
                    </a:cubicBezTo>
                    <a:cubicBezTo>
                      <a:pt x="27865" y="33851"/>
                      <a:pt x="27802" y="33796"/>
                      <a:pt x="27750" y="33796"/>
                    </a:cubicBezTo>
                    <a:cubicBezTo>
                      <a:pt x="27584" y="33796"/>
                      <a:pt x="27525" y="34353"/>
                      <a:pt x="27246" y="34353"/>
                    </a:cubicBezTo>
                    <a:cubicBezTo>
                      <a:pt x="27211" y="34353"/>
                      <a:pt x="27172" y="34344"/>
                      <a:pt x="27130" y="34325"/>
                    </a:cubicBezTo>
                    <a:lnTo>
                      <a:pt x="27130" y="34325"/>
                    </a:lnTo>
                    <a:cubicBezTo>
                      <a:pt x="27064" y="35051"/>
                      <a:pt x="27394" y="34826"/>
                      <a:pt x="27394" y="35315"/>
                    </a:cubicBezTo>
                    <a:cubicBezTo>
                      <a:pt x="27290" y="35472"/>
                      <a:pt x="27202" y="35527"/>
                      <a:pt x="27123" y="35527"/>
                    </a:cubicBezTo>
                    <a:cubicBezTo>
                      <a:pt x="26944" y="35527"/>
                      <a:pt x="26810" y="35250"/>
                      <a:pt x="26640" y="35250"/>
                    </a:cubicBezTo>
                    <a:cubicBezTo>
                      <a:pt x="26569" y="35250"/>
                      <a:pt x="26493" y="35298"/>
                      <a:pt x="26404" y="35434"/>
                    </a:cubicBezTo>
                    <a:cubicBezTo>
                      <a:pt x="26883" y="35745"/>
                      <a:pt x="27431" y="36205"/>
                      <a:pt x="27884" y="36205"/>
                    </a:cubicBezTo>
                    <a:cubicBezTo>
                      <a:pt x="28217" y="36205"/>
                      <a:pt x="28499" y="35955"/>
                      <a:pt x="28662" y="35209"/>
                    </a:cubicBezTo>
                    <a:cubicBezTo>
                      <a:pt x="29017" y="35353"/>
                      <a:pt x="29688" y="35948"/>
                      <a:pt x="30284" y="35948"/>
                    </a:cubicBezTo>
                    <a:cubicBezTo>
                      <a:pt x="30617" y="35948"/>
                      <a:pt x="30926" y="35763"/>
                      <a:pt x="31143" y="35209"/>
                    </a:cubicBezTo>
                    <a:lnTo>
                      <a:pt x="31143" y="35209"/>
                    </a:lnTo>
                    <a:cubicBezTo>
                      <a:pt x="31076" y="35258"/>
                      <a:pt x="31020" y="35279"/>
                      <a:pt x="30974" y="35279"/>
                    </a:cubicBezTo>
                    <a:cubicBezTo>
                      <a:pt x="30755" y="35279"/>
                      <a:pt x="30730" y="34812"/>
                      <a:pt x="30589" y="34496"/>
                    </a:cubicBezTo>
                    <a:lnTo>
                      <a:pt x="30589" y="34496"/>
                    </a:lnTo>
                    <a:cubicBezTo>
                      <a:pt x="30629" y="34530"/>
                      <a:pt x="30668" y="34544"/>
                      <a:pt x="30706" y="34544"/>
                    </a:cubicBezTo>
                    <a:cubicBezTo>
                      <a:pt x="30892" y="34544"/>
                      <a:pt x="31042" y="34189"/>
                      <a:pt x="31162" y="34189"/>
                    </a:cubicBezTo>
                    <a:cubicBezTo>
                      <a:pt x="31214" y="34189"/>
                      <a:pt x="31260" y="34255"/>
                      <a:pt x="31302" y="34443"/>
                    </a:cubicBezTo>
                    <a:cubicBezTo>
                      <a:pt x="31196" y="34496"/>
                      <a:pt x="31091" y="34496"/>
                      <a:pt x="31091" y="34721"/>
                    </a:cubicBezTo>
                    <a:cubicBezTo>
                      <a:pt x="31149" y="34745"/>
                      <a:pt x="31198" y="34755"/>
                      <a:pt x="31241" y="34755"/>
                    </a:cubicBezTo>
                    <a:cubicBezTo>
                      <a:pt x="31480" y="34755"/>
                      <a:pt x="31516" y="34435"/>
                      <a:pt x="31751" y="34391"/>
                    </a:cubicBezTo>
                    <a:cubicBezTo>
                      <a:pt x="31751" y="35044"/>
                      <a:pt x="32152" y="35460"/>
                      <a:pt x="32374" y="35460"/>
                    </a:cubicBezTo>
                    <a:cubicBezTo>
                      <a:pt x="32449" y="35460"/>
                      <a:pt x="32503" y="35414"/>
                      <a:pt x="32516" y="35315"/>
                    </a:cubicBezTo>
                    <a:cubicBezTo>
                      <a:pt x="32292" y="34985"/>
                      <a:pt x="32411" y="34655"/>
                      <a:pt x="32675" y="34325"/>
                    </a:cubicBezTo>
                    <a:cubicBezTo>
                      <a:pt x="32345" y="33889"/>
                      <a:pt x="31962" y="33506"/>
                      <a:pt x="31909" y="32410"/>
                    </a:cubicBezTo>
                    <a:cubicBezTo>
                      <a:pt x="32147" y="32206"/>
                      <a:pt x="32323" y="31975"/>
                      <a:pt x="32515" y="31975"/>
                    </a:cubicBezTo>
                    <a:cubicBezTo>
                      <a:pt x="32632" y="31975"/>
                      <a:pt x="32754" y="32061"/>
                      <a:pt x="32899" y="32292"/>
                    </a:cubicBezTo>
                    <a:cubicBezTo>
                      <a:pt x="32899" y="32674"/>
                      <a:pt x="32794" y="32952"/>
                      <a:pt x="32741" y="33335"/>
                    </a:cubicBezTo>
                    <a:cubicBezTo>
                      <a:pt x="32796" y="33280"/>
                      <a:pt x="32838" y="33256"/>
                      <a:pt x="32872" y="33256"/>
                    </a:cubicBezTo>
                    <a:cubicBezTo>
                      <a:pt x="33070" y="33256"/>
                      <a:pt x="32947" y="34077"/>
                      <a:pt x="33113" y="34077"/>
                    </a:cubicBezTo>
                    <a:cubicBezTo>
                      <a:pt x="33142" y="34077"/>
                      <a:pt x="33180" y="34053"/>
                      <a:pt x="33229" y="33995"/>
                    </a:cubicBezTo>
                    <a:cubicBezTo>
                      <a:pt x="33176" y="33665"/>
                      <a:pt x="33229" y="32899"/>
                      <a:pt x="33176" y="32292"/>
                    </a:cubicBezTo>
                    <a:lnTo>
                      <a:pt x="33176" y="32292"/>
                    </a:lnTo>
                    <a:cubicBezTo>
                      <a:pt x="33257" y="32440"/>
                      <a:pt x="33318" y="32496"/>
                      <a:pt x="33369" y="32496"/>
                    </a:cubicBezTo>
                    <a:cubicBezTo>
                      <a:pt x="33526" y="32496"/>
                      <a:pt x="33587" y="31962"/>
                      <a:pt x="33837" y="31962"/>
                    </a:cubicBezTo>
                    <a:cubicBezTo>
                      <a:pt x="33837" y="32463"/>
                      <a:pt x="33995" y="32463"/>
                      <a:pt x="34114" y="32674"/>
                    </a:cubicBezTo>
                    <a:cubicBezTo>
                      <a:pt x="33942" y="32846"/>
                      <a:pt x="33837" y="33004"/>
                      <a:pt x="33784" y="33229"/>
                    </a:cubicBezTo>
                    <a:cubicBezTo>
                      <a:pt x="34061" y="33559"/>
                      <a:pt x="34325" y="33889"/>
                      <a:pt x="34655" y="34166"/>
                    </a:cubicBezTo>
                    <a:cubicBezTo>
                      <a:pt x="34646" y="34164"/>
                      <a:pt x="34638" y="34164"/>
                      <a:pt x="34630" y="34164"/>
                    </a:cubicBezTo>
                    <a:cubicBezTo>
                      <a:pt x="34401" y="34164"/>
                      <a:pt x="34542" y="34881"/>
                      <a:pt x="34325" y="34932"/>
                    </a:cubicBezTo>
                    <a:cubicBezTo>
                      <a:pt x="34203" y="34550"/>
                      <a:pt x="34001" y="34279"/>
                      <a:pt x="33802" y="34279"/>
                    </a:cubicBezTo>
                    <a:cubicBezTo>
                      <a:pt x="33656" y="34279"/>
                      <a:pt x="33512" y="34423"/>
                      <a:pt x="33401" y="34774"/>
                    </a:cubicBezTo>
                    <a:cubicBezTo>
                      <a:pt x="33423" y="34784"/>
                      <a:pt x="33447" y="34789"/>
                      <a:pt x="33473" y="34789"/>
                    </a:cubicBezTo>
                    <a:cubicBezTo>
                      <a:pt x="33607" y="34789"/>
                      <a:pt x="33787" y="34672"/>
                      <a:pt x="33923" y="34672"/>
                    </a:cubicBezTo>
                    <a:cubicBezTo>
                      <a:pt x="34020" y="34672"/>
                      <a:pt x="34094" y="34731"/>
                      <a:pt x="34114" y="34932"/>
                    </a:cubicBezTo>
                    <a:cubicBezTo>
                      <a:pt x="33934" y="35070"/>
                      <a:pt x="33754" y="35947"/>
                      <a:pt x="33519" y="35947"/>
                    </a:cubicBezTo>
                    <a:cubicBezTo>
                      <a:pt x="33461" y="35947"/>
                      <a:pt x="33400" y="35894"/>
                      <a:pt x="33335" y="35764"/>
                    </a:cubicBezTo>
                    <a:cubicBezTo>
                      <a:pt x="33370" y="35501"/>
                      <a:pt x="33332" y="35402"/>
                      <a:pt x="33246" y="35402"/>
                    </a:cubicBezTo>
                    <a:cubicBezTo>
                      <a:pt x="32975" y="35402"/>
                      <a:pt x="32232" y="36371"/>
                      <a:pt x="31780" y="36371"/>
                    </a:cubicBezTo>
                    <a:cubicBezTo>
                      <a:pt x="31678" y="36371"/>
                      <a:pt x="31590" y="36321"/>
                      <a:pt x="31526" y="36199"/>
                    </a:cubicBezTo>
                    <a:lnTo>
                      <a:pt x="31526" y="36199"/>
                    </a:lnTo>
                    <a:cubicBezTo>
                      <a:pt x="31751" y="37361"/>
                      <a:pt x="31025" y="36859"/>
                      <a:pt x="31249" y="37691"/>
                    </a:cubicBezTo>
                    <a:cubicBezTo>
                      <a:pt x="31355" y="37519"/>
                      <a:pt x="31632" y="37519"/>
                      <a:pt x="32015" y="37361"/>
                    </a:cubicBezTo>
                    <a:cubicBezTo>
                      <a:pt x="32081" y="37744"/>
                      <a:pt x="32134" y="37902"/>
                      <a:pt x="32186" y="38127"/>
                    </a:cubicBezTo>
                    <a:cubicBezTo>
                      <a:pt x="32075" y="38042"/>
                      <a:pt x="31925" y="37934"/>
                      <a:pt x="31808" y="37934"/>
                    </a:cubicBezTo>
                    <a:cubicBezTo>
                      <a:pt x="31689" y="37934"/>
                      <a:pt x="31605" y="38045"/>
                      <a:pt x="31632" y="38404"/>
                    </a:cubicBezTo>
                    <a:cubicBezTo>
                      <a:pt x="31816" y="38545"/>
                      <a:pt x="31992" y="38611"/>
                      <a:pt x="32157" y="38611"/>
                    </a:cubicBezTo>
                    <a:cubicBezTo>
                      <a:pt x="32440" y="38611"/>
                      <a:pt x="32691" y="38416"/>
                      <a:pt x="32899" y="38074"/>
                    </a:cubicBezTo>
                    <a:cubicBezTo>
                      <a:pt x="32741" y="37744"/>
                      <a:pt x="32345" y="38021"/>
                      <a:pt x="32292" y="37361"/>
                    </a:cubicBezTo>
                    <a:cubicBezTo>
                      <a:pt x="32411" y="37361"/>
                      <a:pt x="32345" y="36912"/>
                      <a:pt x="32464" y="36859"/>
                    </a:cubicBezTo>
                    <a:cubicBezTo>
                      <a:pt x="32541" y="36820"/>
                      <a:pt x="32610" y="36802"/>
                      <a:pt x="32674" y="36802"/>
                    </a:cubicBezTo>
                    <a:cubicBezTo>
                      <a:pt x="33054" y="36802"/>
                      <a:pt x="33199" y="37455"/>
                      <a:pt x="33335" y="38021"/>
                    </a:cubicBezTo>
                    <a:cubicBezTo>
                      <a:pt x="33376" y="38026"/>
                      <a:pt x="33414" y="38028"/>
                      <a:pt x="33450" y="38028"/>
                    </a:cubicBezTo>
                    <a:cubicBezTo>
                      <a:pt x="34184" y="38028"/>
                      <a:pt x="33973" y="37119"/>
                      <a:pt x="34736" y="37119"/>
                    </a:cubicBezTo>
                    <a:cubicBezTo>
                      <a:pt x="34795" y="37119"/>
                      <a:pt x="34860" y="37125"/>
                      <a:pt x="34932" y="37137"/>
                    </a:cubicBezTo>
                    <a:cubicBezTo>
                      <a:pt x="35040" y="37758"/>
                      <a:pt x="35080" y="37948"/>
                      <a:pt x="35229" y="37948"/>
                    </a:cubicBezTo>
                    <a:cubicBezTo>
                      <a:pt x="35317" y="37948"/>
                      <a:pt x="35443" y="37880"/>
                      <a:pt x="35645" y="37797"/>
                    </a:cubicBezTo>
                    <a:lnTo>
                      <a:pt x="35645" y="37797"/>
                    </a:lnTo>
                    <a:cubicBezTo>
                      <a:pt x="35645" y="38180"/>
                      <a:pt x="35487" y="38232"/>
                      <a:pt x="35487" y="38562"/>
                    </a:cubicBezTo>
                    <a:cubicBezTo>
                      <a:pt x="35508" y="38565"/>
                      <a:pt x="35529" y="38567"/>
                      <a:pt x="35551" y="38567"/>
                    </a:cubicBezTo>
                    <a:cubicBezTo>
                      <a:pt x="35713" y="38567"/>
                      <a:pt x="35903" y="38499"/>
                      <a:pt x="36065" y="38499"/>
                    </a:cubicBezTo>
                    <a:cubicBezTo>
                      <a:pt x="36285" y="38499"/>
                      <a:pt x="36453" y="38625"/>
                      <a:pt x="36424" y="39222"/>
                    </a:cubicBezTo>
                    <a:cubicBezTo>
                      <a:pt x="36411" y="39219"/>
                      <a:pt x="36399" y="39218"/>
                      <a:pt x="36388" y="39218"/>
                    </a:cubicBezTo>
                    <a:cubicBezTo>
                      <a:pt x="36199" y="39218"/>
                      <a:pt x="36194" y="39615"/>
                      <a:pt x="36094" y="39777"/>
                    </a:cubicBezTo>
                    <a:cubicBezTo>
                      <a:pt x="35949" y="39732"/>
                      <a:pt x="35889" y="39529"/>
                      <a:pt x="35740" y="39529"/>
                    </a:cubicBezTo>
                    <a:cubicBezTo>
                      <a:pt x="35712" y="39529"/>
                      <a:pt x="35681" y="39536"/>
                      <a:pt x="35645" y="39553"/>
                    </a:cubicBezTo>
                    <a:cubicBezTo>
                      <a:pt x="35592" y="40054"/>
                      <a:pt x="35434" y="40384"/>
                      <a:pt x="35381" y="40820"/>
                    </a:cubicBezTo>
                    <a:cubicBezTo>
                      <a:pt x="36371" y="40384"/>
                      <a:pt x="37084" y="40265"/>
                      <a:pt x="38180" y="39830"/>
                    </a:cubicBezTo>
                    <a:cubicBezTo>
                      <a:pt x="38127" y="39830"/>
                      <a:pt x="38074" y="39605"/>
                      <a:pt x="38180" y="39553"/>
                    </a:cubicBezTo>
                    <a:cubicBezTo>
                      <a:pt x="38264" y="39522"/>
                      <a:pt x="38356" y="39510"/>
                      <a:pt x="38455" y="39510"/>
                    </a:cubicBezTo>
                    <a:cubicBezTo>
                      <a:pt x="38910" y="39510"/>
                      <a:pt x="39501" y="39773"/>
                      <a:pt x="40007" y="39773"/>
                    </a:cubicBezTo>
                    <a:cubicBezTo>
                      <a:pt x="40397" y="39773"/>
                      <a:pt x="40737" y="39617"/>
                      <a:pt x="40926" y="39064"/>
                    </a:cubicBezTo>
                    <a:cubicBezTo>
                      <a:pt x="40657" y="39064"/>
                      <a:pt x="40428" y="39336"/>
                      <a:pt x="40228" y="39336"/>
                    </a:cubicBezTo>
                    <a:cubicBezTo>
                      <a:pt x="40103" y="39336"/>
                      <a:pt x="39989" y="39231"/>
                      <a:pt x="39883" y="38892"/>
                    </a:cubicBezTo>
                    <a:cubicBezTo>
                      <a:pt x="40160" y="38840"/>
                      <a:pt x="40332" y="38510"/>
                      <a:pt x="40266" y="37849"/>
                    </a:cubicBezTo>
                    <a:cubicBezTo>
                      <a:pt x="40225" y="37849"/>
                      <a:pt x="40165" y="37866"/>
                      <a:pt x="40108" y="37866"/>
                    </a:cubicBezTo>
                    <a:cubicBezTo>
                      <a:pt x="40019" y="37866"/>
                      <a:pt x="39936" y="37826"/>
                      <a:pt x="39936" y="37625"/>
                    </a:cubicBezTo>
                    <a:cubicBezTo>
                      <a:pt x="40385" y="37295"/>
                      <a:pt x="39936" y="37031"/>
                      <a:pt x="39883" y="36424"/>
                    </a:cubicBezTo>
                    <a:lnTo>
                      <a:pt x="39883" y="36424"/>
                    </a:lnTo>
                    <a:cubicBezTo>
                      <a:pt x="39910" y="36434"/>
                      <a:pt x="39935" y="36439"/>
                      <a:pt x="39959" y="36439"/>
                    </a:cubicBezTo>
                    <a:cubicBezTo>
                      <a:pt x="40335" y="36439"/>
                      <a:pt x="40291" y="35214"/>
                      <a:pt x="40093" y="35214"/>
                    </a:cubicBezTo>
                    <a:cubicBezTo>
                      <a:pt x="40047" y="35214"/>
                      <a:pt x="39994" y="35277"/>
                      <a:pt x="39936" y="35434"/>
                    </a:cubicBezTo>
                    <a:cubicBezTo>
                      <a:pt x="40002" y="35434"/>
                      <a:pt x="40055" y="35592"/>
                      <a:pt x="40055" y="35869"/>
                    </a:cubicBezTo>
                    <a:cubicBezTo>
                      <a:pt x="39969" y="35756"/>
                      <a:pt x="39837" y="35663"/>
                      <a:pt x="39686" y="35663"/>
                    </a:cubicBezTo>
                    <a:cubicBezTo>
                      <a:pt x="39626" y="35663"/>
                      <a:pt x="39564" y="35677"/>
                      <a:pt x="39500" y="35711"/>
                    </a:cubicBezTo>
                    <a:cubicBezTo>
                      <a:pt x="39394" y="36199"/>
                      <a:pt x="39883" y="36477"/>
                      <a:pt x="39553" y="36701"/>
                    </a:cubicBezTo>
                    <a:cubicBezTo>
                      <a:pt x="39170" y="36252"/>
                      <a:pt x="39447" y="35922"/>
                      <a:pt x="39342" y="34985"/>
                    </a:cubicBezTo>
                    <a:lnTo>
                      <a:pt x="39342" y="34985"/>
                    </a:lnTo>
                    <a:cubicBezTo>
                      <a:pt x="39035" y="35030"/>
                      <a:pt x="38993" y="35142"/>
                      <a:pt x="38872" y="35142"/>
                    </a:cubicBezTo>
                    <a:cubicBezTo>
                      <a:pt x="38815" y="35142"/>
                      <a:pt x="38741" y="35118"/>
                      <a:pt x="38616" y="35051"/>
                    </a:cubicBezTo>
                    <a:cubicBezTo>
                      <a:pt x="38588" y="35980"/>
                      <a:pt x="38283" y="36155"/>
                      <a:pt x="37968" y="36155"/>
                    </a:cubicBezTo>
                    <a:cubicBezTo>
                      <a:pt x="37778" y="36155"/>
                      <a:pt x="37584" y="36091"/>
                      <a:pt x="37446" y="36091"/>
                    </a:cubicBezTo>
                    <a:cubicBezTo>
                      <a:pt x="37389" y="36091"/>
                      <a:pt x="37341" y="36102"/>
                      <a:pt x="37307" y="36134"/>
                    </a:cubicBezTo>
                    <a:lnTo>
                      <a:pt x="37307" y="36134"/>
                    </a:lnTo>
                    <a:cubicBezTo>
                      <a:pt x="37467" y="35947"/>
                      <a:pt x="37469" y="35374"/>
                      <a:pt x="37573" y="35104"/>
                    </a:cubicBezTo>
                    <a:cubicBezTo>
                      <a:pt x="37640" y="34981"/>
                      <a:pt x="37711" y="34941"/>
                      <a:pt x="37782" y="34941"/>
                    </a:cubicBezTo>
                    <a:cubicBezTo>
                      <a:pt x="37917" y="34941"/>
                      <a:pt x="38055" y="35082"/>
                      <a:pt x="38180" y="35082"/>
                    </a:cubicBezTo>
                    <a:cubicBezTo>
                      <a:pt x="38261" y="35082"/>
                      <a:pt x="38337" y="35023"/>
                      <a:pt x="38404" y="34826"/>
                    </a:cubicBezTo>
                    <a:cubicBezTo>
                      <a:pt x="38218" y="34675"/>
                      <a:pt x="38109" y="34626"/>
                      <a:pt x="37888" y="34626"/>
                    </a:cubicBezTo>
                    <a:cubicBezTo>
                      <a:pt x="37781" y="34626"/>
                      <a:pt x="37648" y="34637"/>
                      <a:pt x="37467" y="34655"/>
                    </a:cubicBezTo>
                    <a:cubicBezTo>
                      <a:pt x="37295" y="35209"/>
                      <a:pt x="37137" y="35645"/>
                      <a:pt x="36807" y="35922"/>
                    </a:cubicBezTo>
                    <a:cubicBezTo>
                      <a:pt x="36913" y="34774"/>
                      <a:pt x="36754" y="33889"/>
                      <a:pt x="37520" y="33401"/>
                    </a:cubicBezTo>
                    <a:cubicBezTo>
                      <a:pt x="37520" y="33731"/>
                      <a:pt x="37520" y="34325"/>
                      <a:pt x="37691" y="34391"/>
                    </a:cubicBezTo>
                    <a:cubicBezTo>
                      <a:pt x="37603" y="33526"/>
                      <a:pt x="38100" y="33063"/>
                      <a:pt x="38518" y="33063"/>
                    </a:cubicBezTo>
                    <a:cubicBezTo>
                      <a:pt x="38661" y="33063"/>
                      <a:pt x="38795" y="33118"/>
                      <a:pt x="38893" y="33229"/>
                    </a:cubicBezTo>
                    <a:cubicBezTo>
                      <a:pt x="38858" y="33218"/>
                      <a:pt x="38820" y="33213"/>
                      <a:pt x="38780" y="33213"/>
                    </a:cubicBezTo>
                    <a:cubicBezTo>
                      <a:pt x="38435" y="33213"/>
                      <a:pt x="37937" y="33588"/>
                      <a:pt x="38233" y="33836"/>
                    </a:cubicBezTo>
                    <a:cubicBezTo>
                      <a:pt x="38341" y="33740"/>
                      <a:pt x="38395" y="33500"/>
                      <a:pt x="38615" y="33500"/>
                    </a:cubicBezTo>
                    <a:cubicBezTo>
                      <a:pt x="38636" y="33500"/>
                      <a:pt x="38658" y="33502"/>
                      <a:pt x="38682" y="33506"/>
                    </a:cubicBezTo>
                    <a:cubicBezTo>
                      <a:pt x="38682" y="33942"/>
                      <a:pt x="38682" y="34272"/>
                      <a:pt x="38616" y="34549"/>
                    </a:cubicBezTo>
                    <a:cubicBezTo>
                      <a:pt x="38645" y="34562"/>
                      <a:pt x="38671" y="34568"/>
                      <a:pt x="38694" y="34568"/>
                    </a:cubicBezTo>
                    <a:cubicBezTo>
                      <a:pt x="38964" y="34568"/>
                      <a:pt x="38769" y="33728"/>
                      <a:pt x="38988" y="33728"/>
                    </a:cubicBezTo>
                    <a:cubicBezTo>
                      <a:pt x="38995" y="33728"/>
                      <a:pt x="39003" y="33729"/>
                      <a:pt x="39012" y="33731"/>
                    </a:cubicBezTo>
                    <a:cubicBezTo>
                      <a:pt x="39012" y="34196"/>
                      <a:pt x="39128" y="34466"/>
                      <a:pt x="39304" y="34466"/>
                    </a:cubicBezTo>
                    <a:cubicBezTo>
                      <a:pt x="39332" y="34466"/>
                      <a:pt x="39363" y="34458"/>
                      <a:pt x="39394" y="34443"/>
                    </a:cubicBezTo>
                    <a:cubicBezTo>
                      <a:pt x="39724" y="33995"/>
                      <a:pt x="39064" y="33731"/>
                      <a:pt x="39342" y="33453"/>
                    </a:cubicBezTo>
                    <a:cubicBezTo>
                      <a:pt x="39398" y="33415"/>
                      <a:pt x="39445" y="33399"/>
                      <a:pt x="39485" y="33399"/>
                    </a:cubicBezTo>
                    <a:cubicBezTo>
                      <a:pt x="39656" y="33399"/>
                      <a:pt x="39706" y="33681"/>
                      <a:pt x="39865" y="33681"/>
                    </a:cubicBezTo>
                    <a:cubicBezTo>
                      <a:pt x="39886" y="33681"/>
                      <a:pt x="39910" y="33676"/>
                      <a:pt x="39936" y="33665"/>
                    </a:cubicBezTo>
                    <a:cubicBezTo>
                      <a:pt x="39936" y="33277"/>
                      <a:pt x="39811" y="32587"/>
                      <a:pt x="40015" y="32587"/>
                    </a:cubicBezTo>
                    <a:cubicBezTo>
                      <a:pt x="40040" y="32587"/>
                      <a:pt x="40071" y="32598"/>
                      <a:pt x="40107" y="32622"/>
                    </a:cubicBezTo>
                    <a:cubicBezTo>
                      <a:pt x="40160" y="33004"/>
                      <a:pt x="40107" y="33176"/>
                      <a:pt x="40055" y="33401"/>
                    </a:cubicBezTo>
                    <a:cubicBezTo>
                      <a:pt x="40662" y="33229"/>
                      <a:pt x="40596" y="33123"/>
                      <a:pt x="41150" y="32793"/>
                    </a:cubicBezTo>
                    <a:lnTo>
                      <a:pt x="41150" y="32793"/>
                    </a:lnTo>
                    <a:cubicBezTo>
                      <a:pt x="41150" y="33070"/>
                      <a:pt x="41097" y="33123"/>
                      <a:pt x="41097" y="33282"/>
                    </a:cubicBezTo>
                    <a:cubicBezTo>
                      <a:pt x="41480" y="32674"/>
                      <a:pt x="41982" y="33229"/>
                      <a:pt x="42035" y="31684"/>
                    </a:cubicBezTo>
                    <a:lnTo>
                      <a:pt x="42035" y="31684"/>
                    </a:lnTo>
                    <a:cubicBezTo>
                      <a:pt x="41862" y="31749"/>
                      <a:pt x="41695" y="31769"/>
                      <a:pt x="41540" y="31769"/>
                    </a:cubicBezTo>
                    <a:cubicBezTo>
                      <a:pt x="41264" y="31769"/>
                      <a:pt x="41021" y="31705"/>
                      <a:pt x="40834" y="31705"/>
                    </a:cubicBezTo>
                    <a:cubicBezTo>
                      <a:pt x="40587" y="31705"/>
                      <a:pt x="40437" y="31818"/>
                      <a:pt x="40437" y="32344"/>
                    </a:cubicBezTo>
                    <a:cubicBezTo>
                      <a:pt x="40196" y="32197"/>
                      <a:pt x="39940" y="32169"/>
                      <a:pt x="39691" y="32169"/>
                    </a:cubicBezTo>
                    <a:cubicBezTo>
                      <a:pt x="39541" y="32169"/>
                      <a:pt x="39393" y="32179"/>
                      <a:pt x="39253" y="32179"/>
                    </a:cubicBezTo>
                    <a:cubicBezTo>
                      <a:pt x="38937" y="32179"/>
                      <a:pt x="38656" y="32129"/>
                      <a:pt x="38457" y="31803"/>
                    </a:cubicBezTo>
                    <a:cubicBezTo>
                      <a:pt x="38217" y="32209"/>
                      <a:pt x="37771" y="32521"/>
                      <a:pt x="37392" y="32521"/>
                    </a:cubicBezTo>
                    <a:cubicBezTo>
                      <a:pt x="36897" y="32521"/>
                      <a:pt x="36515" y="31987"/>
                      <a:pt x="36860" y="30430"/>
                    </a:cubicBezTo>
                    <a:lnTo>
                      <a:pt x="36860" y="30430"/>
                    </a:lnTo>
                    <a:cubicBezTo>
                      <a:pt x="36804" y="30443"/>
                      <a:pt x="36756" y="30450"/>
                      <a:pt x="36714" y="30450"/>
                    </a:cubicBezTo>
                    <a:cubicBezTo>
                      <a:pt x="36583" y="30450"/>
                      <a:pt x="36504" y="30388"/>
                      <a:pt x="36424" y="30259"/>
                    </a:cubicBezTo>
                    <a:lnTo>
                      <a:pt x="36424" y="30259"/>
                    </a:lnTo>
                    <a:cubicBezTo>
                      <a:pt x="36558" y="30756"/>
                      <a:pt x="36551" y="30900"/>
                      <a:pt x="36484" y="30900"/>
                    </a:cubicBezTo>
                    <a:cubicBezTo>
                      <a:pt x="36391" y="30900"/>
                      <a:pt x="36183" y="30629"/>
                      <a:pt x="36062" y="30629"/>
                    </a:cubicBezTo>
                    <a:cubicBezTo>
                      <a:pt x="36019" y="30629"/>
                      <a:pt x="35987" y="30665"/>
                      <a:pt x="35975" y="30760"/>
                    </a:cubicBezTo>
                    <a:cubicBezTo>
                      <a:pt x="36371" y="30919"/>
                      <a:pt x="35764" y="31962"/>
                      <a:pt x="36147" y="32014"/>
                    </a:cubicBezTo>
                    <a:cubicBezTo>
                      <a:pt x="36147" y="31820"/>
                      <a:pt x="36194" y="31747"/>
                      <a:pt x="36259" y="31747"/>
                    </a:cubicBezTo>
                    <a:cubicBezTo>
                      <a:pt x="36391" y="31747"/>
                      <a:pt x="36600" y="32052"/>
                      <a:pt x="36635" y="32239"/>
                    </a:cubicBezTo>
                    <a:cubicBezTo>
                      <a:pt x="36533" y="32562"/>
                      <a:pt x="36420" y="32650"/>
                      <a:pt x="36289" y="32650"/>
                    </a:cubicBezTo>
                    <a:cubicBezTo>
                      <a:pt x="36131" y="32650"/>
                      <a:pt x="35945" y="32524"/>
                      <a:pt x="35716" y="32524"/>
                    </a:cubicBezTo>
                    <a:cubicBezTo>
                      <a:pt x="35644" y="32524"/>
                      <a:pt x="35568" y="32536"/>
                      <a:pt x="35487" y="32569"/>
                    </a:cubicBezTo>
                    <a:cubicBezTo>
                      <a:pt x="35381" y="33229"/>
                      <a:pt x="35975" y="33282"/>
                      <a:pt x="35645" y="33559"/>
                    </a:cubicBezTo>
                    <a:cubicBezTo>
                      <a:pt x="35600" y="33593"/>
                      <a:pt x="35559" y="33608"/>
                      <a:pt x="35520" y="33608"/>
                    </a:cubicBezTo>
                    <a:cubicBezTo>
                      <a:pt x="35261" y="33608"/>
                      <a:pt x="35112" y="32953"/>
                      <a:pt x="34769" y="32953"/>
                    </a:cubicBezTo>
                    <a:cubicBezTo>
                      <a:pt x="34664" y="32953"/>
                      <a:pt x="34541" y="33015"/>
                      <a:pt x="34391" y="33176"/>
                    </a:cubicBezTo>
                    <a:cubicBezTo>
                      <a:pt x="34325" y="32410"/>
                      <a:pt x="33995" y="32344"/>
                      <a:pt x="33942" y="31684"/>
                    </a:cubicBezTo>
                    <a:lnTo>
                      <a:pt x="33942" y="31684"/>
                    </a:lnTo>
                    <a:cubicBezTo>
                      <a:pt x="33963" y="31690"/>
                      <a:pt x="33981" y="31693"/>
                      <a:pt x="33998" y="31693"/>
                    </a:cubicBezTo>
                    <a:cubicBezTo>
                      <a:pt x="34168" y="31693"/>
                      <a:pt x="34187" y="31420"/>
                      <a:pt x="34391" y="31420"/>
                    </a:cubicBezTo>
                    <a:cubicBezTo>
                      <a:pt x="34602" y="31909"/>
                      <a:pt x="34325" y="31909"/>
                      <a:pt x="34549" y="32410"/>
                    </a:cubicBezTo>
                    <a:cubicBezTo>
                      <a:pt x="35051" y="32239"/>
                      <a:pt x="35764" y="32410"/>
                      <a:pt x="35764" y="31301"/>
                    </a:cubicBezTo>
                    <a:cubicBezTo>
                      <a:pt x="35721" y="31281"/>
                      <a:pt x="35685" y="31272"/>
                      <a:pt x="35654" y="31272"/>
                    </a:cubicBezTo>
                    <a:cubicBezTo>
                      <a:pt x="35464" y="31272"/>
                      <a:pt x="35451" y="31592"/>
                      <a:pt x="35277" y="31592"/>
                    </a:cubicBezTo>
                    <a:cubicBezTo>
                      <a:pt x="35257" y="31592"/>
                      <a:pt x="35235" y="31588"/>
                      <a:pt x="35210" y="31579"/>
                    </a:cubicBezTo>
                    <a:cubicBezTo>
                      <a:pt x="35051" y="30813"/>
                      <a:pt x="35104" y="30919"/>
                      <a:pt x="35262" y="30311"/>
                    </a:cubicBezTo>
                    <a:cubicBezTo>
                      <a:pt x="35211" y="30297"/>
                      <a:pt x="35163" y="30291"/>
                      <a:pt x="35119" y="30291"/>
                    </a:cubicBezTo>
                    <a:cubicBezTo>
                      <a:pt x="34835" y="30291"/>
                      <a:pt x="34684" y="30550"/>
                      <a:pt x="34444" y="30641"/>
                    </a:cubicBezTo>
                    <a:cubicBezTo>
                      <a:pt x="34325" y="29876"/>
                      <a:pt x="33889" y="29823"/>
                      <a:pt x="33559" y="29493"/>
                    </a:cubicBezTo>
                    <a:cubicBezTo>
                      <a:pt x="33665" y="29440"/>
                      <a:pt x="33784" y="29493"/>
                      <a:pt x="33784" y="29216"/>
                    </a:cubicBezTo>
                    <a:cubicBezTo>
                      <a:pt x="33665" y="29216"/>
                      <a:pt x="33507" y="29163"/>
                      <a:pt x="33559" y="28714"/>
                    </a:cubicBezTo>
                    <a:cubicBezTo>
                      <a:pt x="33641" y="28691"/>
                      <a:pt x="33716" y="28681"/>
                      <a:pt x="33787" y="28681"/>
                    </a:cubicBezTo>
                    <a:cubicBezTo>
                      <a:pt x="34043" y="28681"/>
                      <a:pt x="34237" y="28814"/>
                      <a:pt x="34497" y="28938"/>
                    </a:cubicBezTo>
                    <a:cubicBezTo>
                      <a:pt x="34549" y="27671"/>
                      <a:pt x="33784" y="28714"/>
                      <a:pt x="33837" y="27724"/>
                    </a:cubicBezTo>
                    <a:lnTo>
                      <a:pt x="33837" y="27724"/>
                    </a:lnTo>
                    <a:cubicBezTo>
                      <a:pt x="33507" y="28001"/>
                      <a:pt x="33229" y="28450"/>
                      <a:pt x="32846" y="28556"/>
                    </a:cubicBezTo>
                    <a:cubicBezTo>
                      <a:pt x="32741" y="27671"/>
                      <a:pt x="32622" y="27790"/>
                      <a:pt x="32741" y="27064"/>
                    </a:cubicBezTo>
                    <a:cubicBezTo>
                      <a:pt x="32732" y="27063"/>
                      <a:pt x="32724" y="27062"/>
                      <a:pt x="32715" y="27062"/>
                    </a:cubicBezTo>
                    <a:cubicBezTo>
                      <a:pt x="32396" y="27062"/>
                      <a:pt x="32562" y="27938"/>
                      <a:pt x="32228" y="27938"/>
                    </a:cubicBezTo>
                    <a:cubicBezTo>
                      <a:pt x="32187" y="27938"/>
                      <a:pt x="32139" y="27925"/>
                      <a:pt x="32081" y="27895"/>
                    </a:cubicBezTo>
                    <a:cubicBezTo>
                      <a:pt x="32186" y="27565"/>
                      <a:pt x="32186" y="27183"/>
                      <a:pt x="32134" y="26628"/>
                    </a:cubicBezTo>
                    <a:lnTo>
                      <a:pt x="32134" y="26628"/>
                    </a:lnTo>
                    <a:cubicBezTo>
                      <a:pt x="31685" y="26681"/>
                      <a:pt x="31751" y="27671"/>
                      <a:pt x="31526" y="28173"/>
                    </a:cubicBezTo>
                    <a:cubicBezTo>
                      <a:pt x="31685" y="28225"/>
                      <a:pt x="31856" y="28120"/>
                      <a:pt x="31909" y="28384"/>
                    </a:cubicBezTo>
                    <a:cubicBezTo>
                      <a:pt x="31579" y="28608"/>
                      <a:pt x="31143" y="28714"/>
                      <a:pt x="31579" y="29163"/>
                    </a:cubicBezTo>
                    <a:cubicBezTo>
                      <a:pt x="31249" y="29110"/>
                      <a:pt x="30972" y="28833"/>
                      <a:pt x="30761" y="28503"/>
                    </a:cubicBezTo>
                    <a:lnTo>
                      <a:pt x="30761" y="28503"/>
                    </a:lnTo>
                    <a:cubicBezTo>
                      <a:pt x="30553" y="28698"/>
                      <a:pt x="30864" y="29794"/>
                      <a:pt x="30570" y="29794"/>
                    </a:cubicBezTo>
                    <a:cubicBezTo>
                      <a:pt x="30545" y="29794"/>
                      <a:pt x="30517" y="29786"/>
                      <a:pt x="30483" y="29770"/>
                    </a:cubicBezTo>
                    <a:cubicBezTo>
                      <a:pt x="30431" y="29321"/>
                      <a:pt x="30431" y="28991"/>
                      <a:pt x="30536" y="28780"/>
                    </a:cubicBezTo>
                    <a:lnTo>
                      <a:pt x="30536" y="28780"/>
                    </a:lnTo>
                    <a:cubicBezTo>
                      <a:pt x="30311" y="28800"/>
                      <a:pt x="30072" y="28841"/>
                      <a:pt x="29848" y="28841"/>
                    </a:cubicBezTo>
                    <a:cubicBezTo>
                      <a:pt x="29468" y="28841"/>
                      <a:pt x="29133" y="28721"/>
                      <a:pt x="28992" y="28173"/>
                    </a:cubicBezTo>
                    <a:cubicBezTo>
                      <a:pt x="29067" y="27962"/>
                      <a:pt x="29159" y="27886"/>
                      <a:pt x="29244" y="27886"/>
                    </a:cubicBezTo>
                    <a:cubicBezTo>
                      <a:pt x="29291" y="27886"/>
                      <a:pt x="29336" y="27910"/>
                      <a:pt x="29374" y="27948"/>
                    </a:cubicBezTo>
                    <a:cubicBezTo>
                      <a:pt x="29269" y="28001"/>
                      <a:pt x="29216" y="28120"/>
                      <a:pt x="29163" y="28278"/>
                    </a:cubicBezTo>
                    <a:cubicBezTo>
                      <a:pt x="29322" y="28278"/>
                      <a:pt x="29493" y="28278"/>
                      <a:pt x="29652" y="28331"/>
                    </a:cubicBezTo>
                    <a:cubicBezTo>
                      <a:pt x="29704" y="28384"/>
                      <a:pt x="29770" y="28503"/>
                      <a:pt x="29823" y="28608"/>
                    </a:cubicBezTo>
                    <a:cubicBezTo>
                      <a:pt x="29876" y="28503"/>
                      <a:pt x="29876" y="28384"/>
                      <a:pt x="29876" y="28278"/>
                    </a:cubicBezTo>
                    <a:cubicBezTo>
                      <a:pt x="30034" y="28278"/>
                      <a:pt x="30206" y="28173"/>
                      <a:pt x="30206" y="27948"/>
                    </a:cubicBezTo>
                    <a:cubicBezTo>
                      <a:pt x="30153" y="27895"/>
                      <a:pt x="29982" y="27843"/>
                      <a:pt x="29823" y="27843"/>
                    </a:cubicBezTo>
                    <a:cubicBezTo>
                      <a:pt x="29652" y="27513"/>
                      <a:pt x="29110" y="27565"/>
                      <a:pt x="29163" y="26628"/>
                    </a:cubicBezTo>
                    <a:lnTo>
                      <a:pt x="29163" y="26628"/>
                    </a:lnTo>
                    <a:cubicBezTo>
                      <a:pt x="28886" y="26734"/>
                      <a:pt x="28662" y="27011"/>
                      <a:pt x="28503" y="27235"/>
                    </a:cubicBezTo>
                    <a:cubicBezTo>
                      <a:pt x="28503" y="26734"/>
                      <a:pt x="28279" y="26734"/>
                      <a:pt x="28226" y="26470"/>
                    </a:cubicBezTo>
                    <a:cubicBezTo>
                      <a:pt x="28759" y="26374"/>
                      <a:pt x="28577" y="25459"/>
                      <a:pt x="28947" y="25459"/>
                    </a:cubicBezTo>
                    <a:cubicBezTo>
                      <a:pt x="29035" y="25459"/>
                      <a:pt x="29154" y="25511"/>
                      <a:pt x="29322" y="25638"/>
                    </a:cubicBezTo>
                    <a:cubicBezTo>
                      <a:pt x="29295" y="25199"/>
                      <a:pt x="29051" y="25075"/>
                      <a:pt x="28799" y="25075"/>
                    </a:cubicBezTo>
                    <a:cubicBezTo>
                      <a:pt x="28543" y="25075"/>
                      <a:pt x="28279" y="25202"/>
                      <a:pt x="28226" y="25255"/>
                    </a:cubicBezTo>
                    <a:cubicBezTo>
                      <a:pt x="28609" y="24701"/>
                      <a:pt x="28120" y="24318"/>
                      <a:pt x="28279" y="23988"/>
                    </a:cubicBezTo>
                    <a:cubicBezTo>
                      <a:pt x="28310" y="23977"/>
                      <a:pt x="28336" y="23971"/>
                      <a:pt x="28358" y="23971"/>
                    </a:cubicBezTo>
                    <a:cubicBezTo>
                      <a:pt x="28626" y="23971"/>
                      <a:pt x="28324" y="24720"/>
                      <a:pt x="28671" y="24720"/>
                    </a:cubicBezTo>
                    <a:cubicBezTo>
                      <a:pt x="28702" y="24720"/>
                      <a:pt x="28738" y="24714"/>
                      <a:pt x="28780" y="24701"/>
                    </a:cubicBezTo>
                    <a:cubicBezTo>
                      <a:pt x="28662" y="23328"/>
                      <a:pt x="27843" y="23882"/>
                      <a:pt x="27724" y="22509"/>
                    </a:cubicBezTo>
                    <a:lnTo>
                      <a:pt x="27724" y="22509"/>
                    </a:lnTo>
                    <a:cubicBezTo>
                      <a:pt x="27911" y="22574"/>
                      <a:pt x="28088" y="22601"/>
                      <a:pt x="28256" y="22601"/>
                    </a:cubicBezTo>
                    <a:cubicBezTo>
                      <a:pt x="29300" y="22601"/>
                      <a:pt x="30026" y="21539"/>
                      <a:pt x="30677" y="21539"/>
                    </a:cubicBezTo>
                    <a:cubicBezTo>
                      <a:pt x="30891" y="21539"/>
                      <a:pt x="31096" y="21653"/>
                      <a:pt x="31302" y="21955"/>
                    </a:cubicBezTo>
                    <a:cubicBezTo>
                      <a:pt x="31143" y="22008"/>
                      <a:pt x="30919" y="21955"/>
                      <a:pt x="30972" y="22509"/>
                    </a:cubicBezTo>
                    <a:cubicBezTo>
                      <a:pt x="31006" y="22491"/>
                      <a:pt x="31037" y="22483"/>
                      <a:pt x="31065" y="22483"/>
                    </a:cubicBezTo>
                    <a:cubicBezTo>
                      <a:pt x="31203" y="22483"/>
                      <a:pt x="31271" y="22673"/>
                      <a:pt x="31426" y="22673"/>
                    </a:cubicBezTo>
                    <a:cubicBezTo>
                      <a:pt x="31441" y="22673"/>
                      <a:pt x="31457" y="22672"/>
                      <a:pt x="31473" y="22668"/>
                    </a:cubicBezTo>
                    <a:cubicBezTo>
                      <a:pt x="31318" y="22055"/>
                      <a:pt x="31536" y="21632"/>
                      <a:pt x="31755" y="21632"/>
                    </a:cubicBezTo>
                    <a:cubicBezTo>
                      <a:pt x="31853" y="21632"/>
                      <a:pt x="31950" y="21715"/>
                      <a:pt x="32015" y="21902"/>
                    </a:cubicBezTo>
                    <a:cubicBezTo>
                      <a:pt x="32015" y="22285"/>
                      <a:pt x="31685" y="22113"/>
                      <a:pt x="31804" y="22668"/>
                    </a:cubicBezTo>
                    <a:cubicBezTo>
                      <a:pt x="31962" y="22615"/>
                      <a:pt x="32239" y="22720"/>
                      <a:pt x="32239" y="22390"/>
                    </a:cubicBezTo>
                    <a:cubicBezTo>
                      <a:pt x="32088" y="22025"/>
                      <a:pt x="32671" y="21677"/>
                      <a:pt x="33269" y="21677"/>
                    </a:cubicBezTo>
                    <a:cubicBezTo>
                      <a:pt x="33556" y="21677"/>
                      <a:pt x="33847" y="21758"/>
                      <a:pt x="34061" y="21955"/>
                    </a:cubicBezTo>
                    <a:cubicBezTo>
                      <a:pt x="34017" y="22197"/>
                      <a:pt x="33936" y="22274"/>
                      <a:pt x="33841" y="22274"/>
                    </a:cubicBezTo>
                    <a:cubicBezTo>
                      <a:pt x="33679" y="22274"/>
                      <a:pt x="33476" y="22054"/>
                      <a:pt x="33337" y="22054"/>
                    </a:cubicBezTo>
                    <a:cubicBezTo>
                      <a:pt x="33242" y="22054"/>
                      <a:pt x="33176" y="22158"/>
                      <a:pt x="33176" y="22509"/>
                    </a:cubicBezTo>
                    <a:cubicBezTo>
                      <a:pt x="33223" y="22470"/>
                      <a:pt x="33261" y="22453"/>
                      <a:pt x="33293" y="22453"/>
                    </a:cubicBezTo>
                    <a:cubicBezTo>
                      <a:pt x="33493" y="22453"/>
                      <a:pt x="33454" y="23113"/>
                      <a:pt x="33454" y="23499"/>
                    </a:cubicBezTo>
                    <a:cubicBezTo>
                      <a:pt x="34391" y="23380"/>
                      <a:pt x="34827" y="22285"/>
                      <a:pt x="35434" y="21572"/>
                    </a:cubicBezTo>
                    <a:lnTo>
                      <a:pt x="35434" y="21572"/>
                    </a:lnTo>
                    <a:cubicBezTo>
                      <a:pt x="35256" y="22135"/>
                      <a:pt x="35381" y="22217"/>
                      <a:pt x="35535" y="22217"/>
                    </a:cubicBezTo>
                    <a:cubicBezTo>
                      <a:pt x="35598" y="22217"/>
                      <a:pt x="35666" y="22203"/>
                      <a:pt x="35720" y="22203"/>
                    </a:cubicBezTo>
                    <a:cubicBezTo>
                      <a:pt x="35777" y="22203"/>
                      <a:pt x="35817" y="22219"/>
                      <a:pt x="35817" y="22285"/>
                    </a:cubicBezTo>
                    <a:cubicBezTo>
                      <a:pt x="35434" y="22720"/>
                      <a:pt x="34721" y="22179"/>
                      <a:pt x="34655" y="23658"/>
                    </a:cubicBezTo>
                    <a:cubicBezTo>
                      <a:pt x="34932" y="23658"/>
                      <a:pt x="35210" y="23658"/>
                      <a:pt x="35262" y="24318"/>
                    </a:cubicBezTo>
                    <a:cubicBezTo>
                      <a:pt x="35067" y="24107"/>
                      <a:pt x="34815" y="24041"/>
                      <a:pt x="34537" y="24041"/>
                    </a:cubicBezTo>
                    <a:cubicBezTo>
                      <a:pt x="34071" y="24041"/>
                      <a:pt x="33531" y="24228"/>
                      <a:pt x="33059" y="24228"/>
                    </a:cubicBezTo>
                    <a:cubicBezTo>
                      <a:pt x="32562" y="24228"/>
                      <a:pt x="32141" y="24020"/>
                      <a:pt x="31962" y="23169"/>
                    </a:cubicBezTo>
                    <a:cubicBezTo>
                      <a:pt x="31795" y="23124"/>
                      <a:pt x="31644" y="23072"/>
                      <a:pt x="31511" y="23072"/>
                    </a:cubicBezTo>
                    <a:cubicBezTo>
                      <a:pt x="31297" y="23072"/>
                      <a:pt x="31130" y="23206"/>
                      <a:pt x="31025" y="23711"/>
                    </a:cubicBezTo>
                    <a:cubicBezTo>
                      <a:pt x="31040" y="23703"/>
                      <a:pt x="31056" y="23700"/>
                      <a:pt x="31074" y="23700"/>
                    </a:cubicBezTo>
                    <a:cubicBezTo>
                      <a:pt x="31306" y="23700"/>
                      <a:pt x="31670" y="24325"/>
                      <a:pt x="31473" y="24423"/>
                    </a:cubicBezTo>
                    <a:cubicBezTo>
                      <a:pt x="31427" y="24254"/>
                      <a:pt x="31333" y="24226"/>
                      <a:pt x="31232" y="24226"/>
                    </a:cubicBezTo>
                    <a:cubicBezTo>
                      <a:pt x="31183" y="24226"/>
                      <a:pt x="31133" y="24233"/>
                      <a:pt x="31086" y="24233"/>
                    </a:cubicBezTo>
                    <a:cubicBezTo>
                      <a:pt x="30979" y="24233"/>
                      <a:pt x="30889" y="24200"/>
                      <a:pt x="30866" y="23988"/>
                    </a:cubicBezTo>
                    <a:cubicBezTo>
                      <a:pt x="30813" y="23499"/>
                      <a:pt x="31143" y="23658"/>
                      <a:pt x="31025" y="22998"/>
                    </a:cubicBezTo>
                    <a:lnTo>
                      <a:pt x="31025" y="22998"/>
                    </a:lnTo>
                    <a:cubicBezTo>
                      <a:pt x="30695" y="23222"/>
                      <a:pt x="30431" y="23050"/>
                      <a:pt x="30312" y="23275"/>
                    </a:cubicBezTo>
                    <a:cubicBezTo>
                      <a:pt x="30428" y="23535"/>
                      <a:pt x="30258" y="23875"/>
                      <a:pt x="30054" y="23875"/>
                    </a:cubicBezTo>
                    <a:cubicBezTo>
                      <a:pt x="29958" y="23875"/>
                      <a:pt x="29855" y="23799"/>
                      <a:pt x="29770" y="23605"/>
                    </a:cubicBezTo>
                    <a:lnTo>
                      <a:pt x="29770" y="23605"/>
                    </a:lnTo>
                    <a:cubicBezTo>
                      <a:pt x="30153" y="24648"/>
                      <a:pt x="29546" y="24041"/>
                      <a:pt x="29493" y="24872"/>
                    </a:cubicBezTo>
                    <a:cubicBezTo>
                      <a:pt x="29929" y="25691"/>
                      <a:pt x="30259" y="25031"/>
                      <a:pt x="30695" y="25744"/>
                    </a:cubicBezTo>
                    <a:cubicBezTo>
                      <a:pt x="30761" y="24819"/>
                      <a:pt x="30153" y="25532"/>
                      <a:pt x="30206" y="24542"/>
                    </a:cubicBezTo>
                    <a:lnTo>
                      <a:pt x="30206" y="24542"/>
                    </a:lnTo>
                    <a:cubicBezTo>
                      <a:pt x="30901" y="25103"/>
                      <a:pt x="32029" y="25222"/>
                      <a:pt x="33018" y="25222"/>
                    </a:cubicBezTo>
                    <a:cubicBezTo>
                      <a:pt x="33288" y="25222"/>
                      <a:pt x="33547" y="25214"/>
                      <a:pt x="33784" y="25202"/>
                    </a:cubicBezTo>
                    <a:cubicBezTo>
                      <a:pt x="34027" y="25202"/>
                      <a:pt x="34341" y="24753"/>
                      <a:pt x="34563" y="24753"/>
                    </a:cubicBezTo>
                    <a:cubicBezTo>
                      <a:pt x="34691" y="24753"/>
                      <a:pt x="34788" y="24900"/>
                      <a:pt x="34827" y="25361"/>
                    </a:cubicBezTo>
                    <a:cubicBezTo>
                      <a:pt x="34804" y="25398"/>
                      <a:pt x="34762" y="25409"/>
                      <a:pt x="34711" y="25409"/>
                    </a:cubicBezTo>
                    <a:cubicBezTo>
                      <a:pt x="34638" y="25409"/>
                      <a:pt x="34546" y="25386"/>
                      <a:pt x="34465" y="25386"/>
                    </a:cubicBezTo>
                    <a:cubicBezTo>
                      <a:pt x="34344" y="25386"/>
                      <a:pt x="34247" y="25437"/>
                      <a:pt x="34272" y="25691"/>
                    </a:cubicBezTo>
                    <a:cubicBezTo>
                      <a:pt x="34444" y="25744"/>
                      <a:pt x="34549" y="25968"/>
                      <a:pt x="34549" y="26404"/>
                    </a:cubicBezTo>
                    <a:cubicBezTo>
                      <a:pt x="34701" y="26270"/>
                      <a:pt x="34844" y="26218"/>
                      <a:pt x="34983" y="26218"/>
                    </a:cubicBezTo>
                    <a:cubicBezTo>
                      <a:pt x="35352" y="26218"/>
                      <a:pt x="35691" y="26580"/>
                      <a:pt x="36094" y="26734"/>
                    </a:cubicBezTo>
                    <a:cubicBezTo>
                      <a:pt x="36041" y="25968"/>
                      <a:pt x="36371" y="25968"/>
                      <a:pt x="36754" y="25968"/>
                    </a:cubicBezTo>
                    <a:cubicBezTo>
                      <a:pt x="36735" y="26490"/>
                      <a:pt x="36781" y="26630"/>
                      <a:pt x="36852" y="26630"/>
                    </a:cubicBezTo>
                    <a:cubicBezTo>
                      <a:pt x="36935" y="26630"/>
                      <a:pt x="37051" y="26442"/>
                      <a:pt x="37139" y="26442"/>
                    </a:cubicBezTo>
                    <a:cubicBezTo>
                      <a:pt x="37183" y="26442"/>
                      <a:pt x="37220" y="26489"/>
                      <a:pt x="37243" y="26628"/>
                    </a:cubicBezTo>
                    <a:cubicBezTo>
                      <a:pt x="37243" y="26958"/>
                      <a:pt x="37031" y="26905"/>
                      <a:pt x="37031" y="27183"/>
                    </a:cubicBezTo>
                    <a:cubicBezTo>
                      <a:pt x="37097" y="27041"/>
                      <a:pt x="37163" y="26990"/>
                      <a:pt x="37227" y="26990"/>
                    </a:cubicBezTo>
                    <a:cubicBezTo>
                      <a:pt x="37391" y="26990"/>
                      <a:pt x="37545" y="27319"/>
                      <a:pt x="37669" y="27319"/>
                    </a:cubicBezTo>
                    <a:cubicBezTo>
                      <a:pt x="37741" y="27319"/>
                      <a:pt x="37803" y="27207"/>
                      <a:pt x="37850" y="26853"/>
                    </a:cubicBezTo>
                    <a:cubicBezTo>
                      <a:pt x="37573" y="26575"/>
                      <a:pt x="37190" y="26628"/>
                      <a:pt x="37084" y="25915"/>
                    </a:cubicBezTo>
                    <a:lnTo>
                      <a:pt x="37084" y="25915"/>
                    </a:lnTo>
                    <a:cubicBezTo>
                      <a:pt x="37595" y="25997"/>
                      <a:pt x="38060" y="26110"/>
                      <a:pt x="38474" y="26110"/>
                    </a:cubicBezTo>
                    <a:cubicBezTo>
                      <a:pt x="38862" y="26110"/>
                      <a:pt x="39206" y="26010"/>
                      <a:pt x="39500" y="25691"/>
                    </a:cubicBezTo>
                    <a:cubicBezTo>
                      <a:pt x="39447" y="25532"/>
                      <a:pt x="39394" y="25414"/>
                      <a:pt x="39342" y="25308"/>
                    </a:cubicBezTo>
                    <a:lnTo>
                      <a:pt x="39342" y="25308"/>
                    </a:lnTo>
                    <a:cubicBezTo>
                      <a:pt x="39753" y="25699"/>
                      <a:pt x="40189" y="25859"/>
                      <a:pt x="40601" y="25859"/>
                    </a:cubicBezTo>
                    <a:cubicBezTo>
                      <a:pt x="41232" y="25859"/>
                      <a:pt x="41805" y="25481"/>
                      <a:pt x="42140" y="24978"/>
                    </a:cubicBezTo>
                    <a:cubicBezTo>
                      <a:pt x="42035" y="24265"/>
                      <a:pt x="41533" y="24753"/>
                      <a:pt x="41375" y="24265"/>
                    </a:cubicBezTo>
                    <a:cubicBezTo>
                      <a:pt x="41517" y="23980"/>
                      <a:pt x="41715" y="23855"/>
                      <a:pt x="41927" y="23855"/>
                    </a:cubicBezTo>
                    <a:cubicBezTo>
                      <a:pt x="42126" y="23855"/>
                      <a:pt x="42337" y="23967"/>
                      <a:pt x="42523" y="24159"/>
                    </a:cubicBezTo>
                    <a:cubicBezTo>
                      <a:pt x="42449" y="24390"/>
                      <a:pt x="42401" y="24673"/>
                      <a:pt x="42284" y="24673"/>
                    </a:cubicBezTo>
                    <a:cubicBezTo>
                      <a:pt x="42234" y="24673"/>
                      <a:pt x="42171" y="24620"/>
                      <a:pt x="42088" y="24489"/>
                    </a:cubicBezTo>
                    <a:lnTo>
                      <a:pt x="42088" y="24489"/>
                    </a:lnTo>
                    <a:cubicBezTo>
                      <a:pt x="42193" y="25202"/>
                      <a:pt x="42193" y="24925"/>
                      <a:pt x="42140" y="25691"/>
                    </a:cubicBezTo>
                    <a:cubicBezTo>
                      <a:pt x="42163" y="25688"/>
                      <a:pt x="42184" y="25686"/>
                      <a:pt x="42205" y="25686"/>
                    </a:cubicBezTo>
                    <a:cubicBezTo>
                      <a:pt x="42473" y="25686"/>
                      <a:pt x="42637" y="25921"/>
                      <a:pt x="42872" y="25921"/>
                    </a:cubicBezTo>
                    <a:cubicBezTo>
                      <a:pt x="42935" y="25921"/>
                      <a:pt x="43002" y="25904"/>
                      <a:pt x="43078" y="25862"/>
                    </a:cubicBezTo>
                    <a:cubicBezTo>
                      <a:pt x="43143" y="25454"/>
                      <a:pt x="43069" y="25374"/>
                      <a:pt x="42960" y="25374"/>
                    </a:cubicBezTo>
                    <a:cubicBezTo>
                      <a:pt x="42889" y="25374"/>
                      <a:pt x="42802" y="25408"/>
                      <a:pt x="42729" y="25408"/>
                    </a:cubicBezTo>
                    <a:cubicBezTo>
                      <a:pt x="42643" y="25408"/>
                      <a:pt x="42576" y="25360"/>
                      <a:pt x="42576" y="25149"/>
                    </a:cubicBezTo>
                    <a:cubicBezTo>
                      <a:pt x="42853" y="24819"/>
                      <a:pt x="42642" y="23829"/>
                      <a:pt x="42748" y="23658"/>
                    </a:cubicBezTo>
                    <a:cubicBezTo>
                      <a:pt x="42886" y="23623"/>
                      <a:pt x="43003" y="23605"/>
                      <a:pt x="43103" y="23605"/>
                    </a:cubicBezTo>
                    <a:cubicBezTo>
                      <a:pt x="43637" y="23605"/>
                      <a:pt x="43665" y="24107"/>
                      <a:pt x="43843" y="25031"/>
                    </a:cubicBezTo>
                    <a:cubicBezTo>
                      <a:pt x="43666" y="25031"/>
                      <a:pt x="43559" y="24852"/>
                      <a:pt x="43463" y="24852"/>
                    </a:cubicBezTo>
                    <a:cubicBezTo>
                      <a:pt x="43409" y="24852"/>
                      <a:pt x="43359" y="24908"/>
                      <a:pt x="43302" y="25083"/>
                    </a:cubicBezTo>
                    <a:cubicBezTo>
                      <a:pt x="43408" y="25968"/>
                      <a:pt x="43843" y="26140"/>
                      <a:pt x="44173" y="26522"/>
                    </a:cubicBezTo>
                    <a:cubicBezTo>
                      <a:pt x="44292" y="25915"/>
                      <a:pt x="43843" y="25638"/>
                      <a:pt x="44121" y="25532"/>
                    </a:cubicBezTo>
                    <a:cubicBezTo>
                      <a:pt x="44535" y="25343"/>
                      <a:pt x="44918" y="25206"/>
                      <a:pt x="45233" y="25206"/>
                    </a:cubicBezTo>
                    <a:cubicBezTo>
                      <a:pt x="45840" y="25206"/>
                      <a:pt x="46196" y="25715"/>
                      <a:pt x="46048" y="27341"/>
                    </a:cubicBezTo>
                    <a:cubicBezTo>
                      <a:pt x="47315" y="26140"/>
                      <a:pt x="47474" y="27011"/>
                      <a:pt x="48517" y="26140"/>
                    </a:cubicBezTo>
                    <a:lnTo>
                      <a:pt x="48517" y="26140"/>
                    </a:lnTo>
                    <a:cubicBezTo>
                      <a:pt x="48464" y="26734"/>
                      <a:pt x="48306" y="27011"/>
                      <a:pt x="48636" y="27341"/>
                    </a:cubicBezTo>
                    <a:cubicBezTo>
                      <a:pt x="48517" y="27394"/>
                      <a:pt x="48358" y="27394"/>
                      <a:pt x="48411" y="27618"/>
                    </a:cubicBezTo>
                    <a:cubicBezTo>
                      <a:pt x="48636" y="27341"/>
                      <a:pt x="49348" y="26853"/>
                      <a:pt x="49124" y="26575"/>
                    </a:cubicBezTo>
                    <a:lnTo>
                      <a:pt x="49124" y="26575"/>
                    </a:lnTo>
                    <a:cubicBezTo>
                      <a:pt x="49033" y="26621"/>
                      <a:pt x="48981" y="26873"/>
                      <a:pt x="48790" y="26873"/>
                    </a:cubicBezTo>
                    <a:cubicBezTo>
                      <a:pt x="48760" y="26873"/>
                      <a:pt x="48726" y="26867"/>
                      <a:pt x="48688" y="26853"/>
                    </a:cubicBezTo>
                    <a:cubicBezTo>
                      <a:pt x="49018" y="26404"/>
                      <a:pt x="48306" y="25744"/>
                      <a:pt x="48636" y="25361"/>
                    </a:cubicBezTo>
                    <a:lnTo>
                      <a:pt x="48636" y="25361"/>
                    </a:lnTo>
                    <a:cubicBezTo>
                      <a:pt x="48645" y="25486"/>
                      <a:pt x="48668" y="25533"/>
                      <a:pt x="48701" y="25533"/>
                    </a:cubicBezTo>
                    <a:cubicBezTo>
                      <a:pt x="48805" y="25533"/>
                      <a:pt x="49013" y="25068"/>
                      <a:pt x="49237" y="25068"/>
                    </a:cubicBezTo>
                    <a:cubicBezTo>
                      <a:pt x="49348" y="25068"/>
                      <a:pt x="49464" y="25184"/>
                      <a:pt x="49573" y="25532"/>
                    </a:cubicBezTo>
                    <a:cubicBezTo>
                      <a:pt x="49243" y="25532"/>
                      <a:pt x="48966" y="25532"/>
                      <a:pt x="49018" y="26074"/>
                    </a:cubicBezTo>
                    <a:cubicBezTo>
                      <a:pt x="49117" y="26230"/>
                      <a:pt x="49223" y="26292"/>
                      <a:pt x="49325" y="26292"/>
                    </a:cubicBezTo>
                    <a:cubicBezTo>
                      <a:pt x="49618" y="26292"/>
                      <a:pt x="49872" y="25777"/>
                      <a:pt x="49784" y="25532"/>
                    </a:cubicBezTo>
                    <a:lnTo>
                      <a:pt x="49784" y="25532"/>
                    </a:lnTo>
                    <a:cubicBezTo>
                      <a:pt x="49816" y="25552"/>
                      <a:pt x="49845" y="25561"/>
                      <a:pt x="49874" y="25561"/>
                    </a:cubicBezTo>
                    <a:cubicBezTo>
                      <a:pt x="50068" y="25561"/>
                      <a:pt x="50202" y="25161"/>
                      <a:pt x="50315" y="25161"/>
                    </a:cubicBezTo>
                    <a:cubicBezTo>
                      <a:pt x="50360" y="25161"/>
                      <a:pt x="50403" y="25227"/>
                      <a:pt x="50444" y="25414"/>
                    </a:cubicBezTo>
                    <a:cubicBezTo>
                      <a:pt x="50332" y="25610"/>
                      <a:pt x="50239" y="25946"/>
                      <a:pt x="50101" y="25946"/>
                    </a:cubicBezTo>
                    <a:cubicBezTo>
                      <a:pt x="50044" y="25946"/>
                      <a:pt x="49980" y="25890"/>
                      <a:pt x="49903" y="25744"/>
                    </a:cubicBezTo>
                    <a:lnTo>
                      <a:pt x="49903" y="25744"/>
                    </a:lnTo>
                    <a:cubicBezTo>
                      <a:pt x="49847" y="26162"/>
                      <a:pt x="49929" y="26211"/>
                      <a:pt x="50032" y="26211"/>
                    </a:cubicBezTo>
                    <a:cubicBezTo>
                      <a:pt x="50064" y="26211"/>
                      <a:pt x="50097" y="26206"/>
                      <a:pt x="50130" y="26206"/>
                    </a:cubicBezTo>
                    <a:cubicBezTo>
                      <a:pt x="50213" y="26206"/>
                      <a:pt x="50286" y="26238"/>
                      <a:pt x="50286" y="26470"/>
                    </a:cubicBezTo>
                    <a:cubicBezTo>
                      <a:pt x="50426" y="26909"/>
                      <a:pt x="50281" y="27272"/>
                      <a:pt x="50136" y="27272"/>
                    </a:cubicBezTo>
                    <a:cubicBezTo>
                      <a:pt x="50064" y="27272"/>
                      <a:pt x="49991" y="27179"/>
                      <a:pt x="49956" y="26958"/>
                    </a:cubicBezTo>
                    <a:cubicBezTo>
                      <a:pt x="50114" y="26958"/>
                      <a:pt x="50233" y="26905"/>
                      <a:pt x="50167" y="26470"/>
                    </a:cubicBezTo>
                    <a:lnTo>
                      <a:pt x="50167" y="26470"/>
                    </a:lnTo>
                    <a:cubicBezTo>
                      <a:pt x="49348" y="27895"/>
                      <a:pt x="48636" y="27895"/>
                      <a:pt x="47474" y="27948"/>
                    </a:cubicBezTo>
                    <a:cubicBezTo>
                      <a:pt x="47474" y="27618"/>
                      <a:pt x="47645" y="27513"/>
                      <a:pt x="47698" y="27183"/>
                    </a:cubicBezTo>
                    <a:lnTo>
                      <a:pt x="47698" y="27183"/>
                    </a:lnTo>
                    <a:lnTo>
                      <a:pt x="47197" y="27235"/>
                    </a:lnTo>
                    <a:cubicBezTo>
                      <a:pt x="47091" y="27895"/>
                      <a:pt x="47527" y="28661"/>
                      <a:pt x="47315" y="28714"/>
                    </a:cubicBezTo>
                    <a:cubicBezTo>
                      <a:pt x="47052" y="28513"/>
                      <a:pt x="46884" y="28050"/>
                      <a:pt x="46584" y="28050"/>
                    </a:cubicBezTo>
                    <a:cubicBezTo>
                      <a:pt x="46569" y="28050"/>
                      <a:pt x="46553" y="28051"/>
                      <a:pt x="46537" y="28054"/>
                    </a:cubicBezTo>
                    <a:cubicBezTo>
                      <a:pt x="46655" y="27948"/>
                      <a:pt x="46761" y="27843"/>
                      <a:pt x="46814" y="27724"/>
                    </a:cubicBezTo>
                    <a:lnTo>
                      <a:pt x="46814" y="27724"/>
                    </a:lnTo>
                    <a:cubicBezTo>
                      <a:pt x="46737" y="27771"/>
                      <a:pt x="46665" y="27790"/>
                      <a:pt x="46598" y="27790"/>
                    </a:cubicBezTo>
                    <a:cubicBezTo>
                      <a:pt x="46296" y="27790"/>
                      <a:pt x="46083" y="27400"/>
                      <a:pt x="45876" y="27400"/>
                    </a:cubicBezTo>
                    <a:cubicBezTo>
                      <a:pt x="45806" y="27400"/>
                      <a:pt x="45737" y="27445"/>
                      <a:pt x="45665" y="27565"/>
                    </a:cubicBezTo>
                    <a:cubicBezTo>
                      <a:pt x="45824" y="27618"/>
                      <a:pt x="45995" y="27565"/>
                      <a:pt x="45995" y="27724"/>
                    </a:cubicBezTo>
                    <a:cubicBezTo>
                      <a:pt x="45781" y="27921"/>
                      <a:pt x="45584" y="27973"/>
                      <a:pt x="45400" y="27973"/>
                    </a:cubicBezTo>
                    <a:cubicBezTo>
                      <a:pt x="45190" y="27973"/>
                      <a:pt x="44997" y="27905"/>
                      <a:pt x="44817" y="27905"/>
                    </a:cubicBezTo>
                    <a:cubicBezTo>
                      <a:pt x="44669" y="27905"/>
                      <a:pt x="44531" y="27951"/>
                      <a:pt x="44398" y="28120"/>
                    </a:cubicBezTo>
                    <a:cubicBezTo>
                      <a:pt x="44504" y="27678"/>
                      <a:pt x="44273" y="27384"/>
                      <a:pt x="44073" y="27384"/>
                    </a:cubicBezTo>
                    <a:cubicBezTo>
                      <a:pt x="43974" y="27384"/>
                      <a:pt x="43883" y="27456"/>
                      <a:pt x="43843" y="27618"/>
                    </a:cubicBezTo>
                    <a:cubicBezTo>
                      <a:pt x="43890" y="27591"/>
                      <a:pt x="43928" y="27578"/>
                      <a:pt x="43959" y="27578"/>
                    </a:cubicBezTo>
                    <a:cubicBezTo>
                      <a:pt x="44178" y="27578"/>
                      <a:pt x="44022" y="28213"/>
                      <a:pt x="44068" y="28503"/>
                    </a:cubicBezTo>
                    <a:cubicBezTo>
                      <a:pt x="44146" y="28606"/>
                      <a:pt x="44231" y="28639"/>
                      <a:pt x="44316" y="28639"/>
                    </a:cubicBezTo>
                    <a:cubicBezTo>
                      <a:pt x="44463" y="28639"/>
                      <a:pt x="44613" y="28542"/>
                      <a:pt x="44740" y="28542"/>
                    </a:cubicBezTo>
                    <a:cubicBezTo>
                      <a:pt x="44851" y="28542"/>
                      <a:pt x="44944" y="28615"/>
                      <a:pt x="45005" y="28886"/>
                    </a:cubicBezTo>
                    <a:cubicBezTo>
                      <a:pt x="44989" y="28890"/>
                      <a:pt x="44971" y="28893"/>
                      <a:pt x="44951" y="28893"/>
                    </a:cubicBezTo>
                    <a:cubicBezTo>
                      <a:pt x="44848" y="28893"/>
                      <a:pt x="44699" y="28838"/>
                      <a:pt x="44581" y="28838"/>
                    </a:cubicBezTo>
                    <a:cubicBezTo>
                      <a:pt x="44477" y="28838"/>
                      <a:pt x="44398" y="28881"/>
                      <a:pt x="44398" y="29044"/>
                    </a:cubicBezTo>
                    <a:cubicBezTo>
                      <a:pt x="44781" y="29163"/>
                      <a:pt x="44292" y="29440"/>
                      <a:pt x="44451" y="29770"/>
                    </a:cubicBezTo>
                    <a:cubicBezTo>
                      <a:pt x="44675" y="29044"/>
                      <a:pt x="46101" y="29268"/>
                      <a:pt x="46154" y="28833"/>
                    </a:cubicBezTo>
                    <a:cubicBezTo>
                      <a:pt x="46123" y="28829"/>
                      <a:pt x="46091" y="28827"/>
                      <a:pt x="46058" y="28827"/>
                    </a:cubicBezTo>
                    <a:cubicBezTo>
                      <a:pt x="45884" y="28827"/>
                      <a:pt x="45682" y="28876"/>
                      <a:pt x="45508" y="28876"/>
                    </a:cubicBezTo>
                    <a:cubicBezTo>
                      <a:pt x="45302" y="28876"/>
                      <a:pt x="45137" y="28806"/>
                      <a:pt x="45111" y="28503"/>
                    </a:cubicBezTo>
                    <a:cubicBezTo>
                      <a:pt x="45665" y="28503"/>
                      <a:pt x="46101" y="28384"/>
                      <a:pt x="46431" y="28120"/>
                    </a:cubicBezTo>
                    <a:cubicBezTo>
                      <a:pt x="46484" y="28714"/>
                      <a:pt x="46655" y="28556"/>
                      <a:pt x="46484" y="29044"/>
                    </a:cubicBezTo>
                    <a:cubicBezTo>
                      <a:pt x="46603" y="28938"/>
                      <a:pt x="46655" y="28886"/>
                      <a:pt x="46708" y="28833"/>
                    </a:cubicBezTo>
                    <a:lnTo>
                      <a:pt x="46708" y="28833"/>
                    </a:lnTo>
                    <a:cubicBezTo>
                      <a:pt x="46596" y="29354"/>
                      <a:pt x="46279" y="29381"/>
                      <a:pt x="45949" y="29381"/>
                    </a:cubicBezTo>
                    <a:cubicBezTo>
                      <a:pt x="45912" y="29381"/>
                      <a:pt x="45875" y="29380"/>
                      <a:pt x="45837" y="29380"/>
                    </a:cubicBezTo>
                    <a:cubicBezTo>
                      <a:pt x="45544" y="29380"/>
                      <a:pt x="45257" y="29401"/>
                      <a:pt x="45111" y="29770"/>
                    </a:cubicBezTo>
                    <a:cubicBezTo>
                      <a:pt x="45210" y="29838"/>
                      <a:pt x="45331" y="29860"/>
                      <a:pt x="45470" y="29860"/>
                    </a:cubicBezTo>
                    <a:cubicBezTo>
                      <a:pt x="45704" y="29860"/>
                      <a:pt x="45989" y="29799"/>
                      <a:pt x="46301" y="29799"/>
                    </a:cubicBezTo>
                    <a:cubicBezTo>
                      <a:pt x="46518" y="29799"/>
                      <a:pt x="46749" y="29828"/>
                      <a:pt x="46985" y="29928"/>
                    </a:cubicBezTo>
                    <a:cubicBezTo>
                      <a:pt x="46985" y="29598"/>
                      <a:pt x="46814" y="29546"/>
                      <a:pt x="46708" y="29374"/>
                    </a:cubicBezTo>
                    <a:cubicBezTo>
                      <a:pt x="46753" y="29306"/>
                      <a:pt x="46821" y="29287"/>
                      <a:pt x="46895" y="29287"/>
                    </a:cubicBezTo>
                    <a:cubicBezTo>
                      <a:pt x="46994" y="29287"/>
                      <a:pt x="47106" y="29321"/>
                      <a:pt x="47197" y="29321"/>
                    </a:cubicBezTo>
                    <a:lnTo>
                      <a:pt x="47197" y="29493"/>
                    </a:lnTo>
                    <a:cubicBezTo>
                      <a:pt x="47263" y="29374"/>
                      <a:pt x="47263" y="29321"/>
                      <a:pt x="47263" y="29268"/>
                    </a:cubicBezTo>
                    <a:lnTo>
                      <a:pt x="47368" y="29268"/>
                    </a:lnTo>
                    <a:cubicBezTo>
                      <a:pt x="47368" y="29321"/>
                      <a:pt x="47421" y="29374"/>
                      <a:pt x="47474" y="29493"/>
                    </a:cubicBezTo>
                    <a:lnTo>
                      <a:pt x="47197" y="29493"/>
                    </a:lnTo>
                    <a:cubicBezTo>
                      <a:pt x="47144" y="29493"/>
                      <a:pt x="47091" y="29546"/>
                      <a:pt x="47091" y="29546"/>
                    </a:cubicBezTo>
                    <a:cubicBezTo>
                      <a:pt x="47091" y="29869"/>
                      <a:pt x="47409" y="30039"/>
                      <a:pt x="47675" y="30039"/>
                    </a:cubicBezTo>
                    <a:cubicBezTo>
                      <a:pt x="47865" y="30039"/>
                      <a:pt x="48028" y="29952"/>
                      <a:pt x="48028" y="29770"/>
                    </a:cubicBezTo>
                    <a:cubicBezTo>
                      <a:pt x="47923" y="29704"/>
                      <a:pt x="47857" y="29651"/>
                      <a:pt x="47751" y="29598"/>
                    </a:cubicBezTo>
                    <a:cubicBezTo>
                      <a:pt x="47857" y="29493"/>
                      <a:pt x="47923" y="29268"/>
                      <a:pt x="47923" y="29110"/>
                    </a:cubicBezTo>
                    <a:cubicBezTo>
                      <a:pt x="48002" y="29136"/>
                      <a:pt x="48098" y="29150"/>
                      <a:pt x="48200" y="29150"/>
                    </a:cubicBezTo>
                    <a:cubicBezTo>
                      <a:pt x="48302" y="29150"/>
                      <a:pt x="48411" y="29136"/>
                      <a:pt x="48517" y="29110"/>
                    </a:cubicBezTo>
                    <a:cubicBezTo>
                      <a:pt x="48636" y="29216"/>
                      <a:pt x="48741" y="29268"/>
                      <a:pt x="48847" y="29321"/>
                    </a:cubicBezTo>
                    <a:cubicBezTo>
                      <a:pt x="48847" y="29876"/>
                      <a:pt x="48636" y="30034"/>
                      <a:pt x="48517" y="30364"/>
                    </a:cubicBezTo>
                    <a:cubicBezTo>
                      <a:pt x="48568" y="30385"/>
                      <a:pt x="48613" y="30395"/>
                      <a:pt x="48653" y="30395"/>
                    </a:cubicBezTo>
                    <a:cubicBezTo>
                      <a:pt x="49025" y="30395"/>
                      <a:pt x="48896" y="29544"/>
                      <a:pt x="49265" y="29544"/>
                    </a:cubicBezTo>
                    <a:cubicBezTo>
                      <a:pt x="49275" y="29544"/>
                      <a:pt x="49285" y="29544"/>
                      <a:pt x="49296" y="29546"/>
                    </a:cubicBezTo>
                    <a:cubicBezTo>
                      <a:pt x="49348" y="29704"/>
                      <a:pt x="49348" y="29770"/>
                      <a:pt x="49401" y="29876"/>
                    </a:cubicBezTo>
                    <a:lnTo>
                      <a:pt x="49401" y="29928"/>
                    </a:lnTo>
                    <a:lnTo>
                      <a:pt x="49454" y="29928"/>
                    </a:lnTo>
                    <a:cubicBezTo>
                      <a:pt x="49573" y="30034"/>
                      <a:pt x="49626" y="30153"/>
                      <a:pt x="49626" y="30536"/>
                    </a:cubicBezTo>
                    <a:cubicBezTo>
                      <a:pt x="49555" y="30763"/>
                      <a:pt x="49447" y="30833"/>
                      <a:pt x="49326" y="30833"/>
                    </a:cubicBezTo>
                    <a:cubicBezTo>
                      <a:pt x="49125" y="30833"/>
                      <a:pt x="48887" y="30642"/>
                      <a:pt x="48712" y="30642"/>
                    </a:cubicBezTo>
                    <a:cubicBezTo>
                      <a:pt x="48578" y="30642"/>
                      <a:pt x="48481" y="30753"/>
                      <a:pt x="48464" y="31143"/>
                    </a:cubicBezTo>
                    <a:cubicBezTo>
                      <a:pt x="48570" y="31201"/>
                      <a:pt x="48659" y="31214"/>
                      <a:pt x="48741" y="31214"/>
                    </a:cubicBezTo>
                    <a:cubicBezTo>
                      <a:pt x="48808" y="31214"/>
                      <a:pt x="48871" y="31206"/>
                      <a:pt x="48933" y="31206"/>
                    </a:cubicBezTo>
                    <a:cubicBezTo>
                      <a:pt x="49071" y="31206"/>
                      <a:pt x="49210" y="31249"/>
                      <a:pt x="49401" y="31526"/>
                    </a:cubicBezTo>
                    <a:cubicBezTo>
                      <a:pt x="49301" y="31567"/>
                      <a:pt x="49211" y="31582"/>
                      <a:pt x="49130" y="31582"/>
                    </a:cubicBezTo>
                    <a:cubicBezTo>
                      <a:pt x="48899" y="31582"/>
                      <a:pt x="48735" y="31459"/>
                      <a:pt x="48566" y="31459"/>
                    </a:cubicBezTo>
                    <a:cubicBezTo>
                      <a:pt x="48468" y="31459"/>
                      <a:pt x="48368" y="31500"/>
                      <a:pt x="48253" y="31632"/>
                    </a:cubicBezTo>
                    <a:cubicBezTo>
                      <a:pt x="48462" y="32230"/>
                      <a:pt x="48740" y="32432"/>
                      <a:pt x="49026" y="32432"/>
                    </a:cubicBezTo>
                    <a:cubicBezTo>
                      <a:pt x="49480" y="32432"/>
                      <a:pt x="49958" y="31927"/>
                      <a:pt x="50233" y="31684"/>
                    </a:cubicBezTo>
                    <a:cubicBezTo>
                      <a:pt x="51138" y="31684"/>
                      <a:pt x="51888" y="32670"/>
                      <a:pt x="52801" y="32670"/>
                    </a:cubicBezTo>
                    <a:cubicBezTo>
                      <a:pt x="53220" y="32670"/>
                      <a:pt x="53674" y="32462"/>
                      <a:pt x="54193" y="31856"/>
                    </a:cubicBezTo>
                    <a:cubicBezTo>
                      <a:pt x="53692" y="31579"/>
                      <a:pt x="54075" y="31090"/>
                      <a:pt x="54246" y="30866"/>
                    </a:cubicBezTo>
                    <a:cubicBezTo>
                      <a:pt x="54023" y="30779"/>
                      <a:pt x="53784" y="30725"/>
                      <a:pt x="53560" y="30725"/>
                    </a:cubicBezTo>
                    <a:cubicBezTo>
                      <a:pt x="53067" y="30725"/>
                      <a:pt x="52649" y="30988"/>
                      <a:pt x="52649" y="31750"/>
                    </a:cubicBezTo>
                    <a:cubicBezTo>
                      <a:pt x="52372" y="31750"/>
                      <a:pt x="52094" y="31750"/>
                      <a:pt x="51989" y="32080"/>
                    </a:cubicBezTo>
                    <a:cubicBezTo>
                      <a:pt x="52042" y="31350"/>
                      <a:pt x="51688" y="31133"/>
                      <a:pt x="51232" y="31133"/>
                    </a:cubicBezTo>
                    <a:cubicBezTo>
                      <a:pt x="50790" y="31133"/>
                      <a:pt x="50254" y="31337"/>
                      <a:pt x="49903" y="31473"/>
                    </a:cubicBezTo>
                    <a:cubicBezTo>
                      <a:pt x="49903" y="31354"/>
                      <a:pt x="49956" y="31249"/>
                      <a:pt x="49956" y="31143"/>
                    </a:cubicBezTo>
                    <a:cubicBezTo>
                      <a:pt x="50061" y="31143"/>
                      <a:pt x="50114" y="31090"/>
                      <a:pt x="50114" y="30971"/>
                    </a:cubicBezTo>
                    <a:lnTo>
                      <a:pt x="50009" y="30971"/>
                    </a:lnTo>
                    <a:cubicBezTo>
                      <a:pt x="50061" y="30589"/>
                      <a:pt x="49903" y="30430"/>
                      <a:pt x="49679" y="29981"/>
                    </a:cubicBezTo>
                    <a:lnTo>
                      <a:pt x="49956" y="29981"/>
                    </a:lnTo>
                    <a:cubicBezTo>
                      <a:pt x="49903" y="30034"/>
                      <a:pt x="49837" y="30153"/>
                      <a:pt x="49837" y="30259"/>
                    </a:cubicBezTo>
                    <a:cubicBezTo>
                      <a:pt x="50009" y="30311"/>
                      <a:pt x="50167" y="30364"/>
                      <a:pt x="50339" y="30364"/>
                    </a:cubicBezTo>
                    <a:cubicBezTo>
                      <a:pt x="50286" y="30483"/>
                      <a:pt x="50233" y="30589"/>
                      <a:pt x="50167" y="30694"/>
                    </a:cubicBezTo>
                    <a:cubicBezTo>
                      <a:pt x="50336" y="30660"/>
                      <a:pt x="50488" y="30648"/>
                      <a:pt x="50627" y="30648"/>
                    </a:cubicBezTo>
                    <a:cubicBezTo>
                      <a:pt x="51066" y="30648"/>
                      <a:pt x="51376" y="30776"/>
                      <a:pt x="51694" y="30776"/>
                    </a:cubicBezTo>
                    <a:cubicBezTo>
                      <a:pt x="51904" y="30776"/>
                      <a:pt x="52116" y="30721"/>
                      <a:pt x="52372" y="30536"/>
                    </a:cubicBezTo>
                    <a:lnTo>
                      <a:pt x="52372" y="30536"/>
                    </a:lnTo>
                    <a:cubicBezTo>
                      <a:pt x="52424" y="30919"/>
                      <a:pt x="52266" y="31196"/>
                      <a:pt x="52424" y="31249"/>
                    </a:cubicBezTo>
                    <a:cubicBezTo>
                      <a:pt x="53137" y="29704"/>
                      <a:pt x="54246" y="28661"/>
                      <a:pt x="55949" y="27948"/>
                    </a:cubicBezTo>
                    <a:lnTo>
                      <a:pt x="55949" y="27948"/>
                    </a:lnTo>
                    <a:cubicBezTo>
                      <a:pt x="55844" y="28173"/>
                      <a:pt x="56227" y="28833"/>
                      <a:pt x="56557" y="29110"/>
                    </a:cubicBezTo>
                    <a:cubicBezTo>
                      <a:pt x="56519" y="29096"/>
                      <a:pt x="56483" y="29088"/>
                      <a:pt x="56449" y="29088"/>
                    </a:cubicBezTo>
                    <a:cubicBezTo>
                      <a:pt x="56329" y="29088"/>
                      <a:pt x="56249" y="29193"/>
                      <a:pt x="56332" y="29493"/>
                    </a:cubicBezTo>
                    <a:cubicBezTo>
                      <a:pt x="56311" y="29643"/>
                      <a:pt x="56366" y="29684"/>
                      <a:pt x="56450" y="29684"/>
                    </a:cubicBezTo>
                    <a:cubicBezTo>
                      <a:pt x="56548" y="29684"/>
                      <a:pt x="56686" y="29629"/>
                      <a:pt x="56793" y="29629"/>
                    </a:cubicBezTo>
                    <a:cubicBezTo>
                      <a:pt x="56829" y="29629"/>
                      <a:pt x="56861" y="29635"/>
                      <a:pt x="56887" y="29651"/>
                    </a:cubicBezTo>
                    <a:lnTo>
                      <a:pt x="56887" y="29163"/>
                    </a:lnTo>
                    <a:cubicBezTo>
                      <a:pt x="56992" y="29110"/>
                      <a:pt x="57098" y="28938"/>
                      <a:pt x="57098" y="28556"/>
                    </a:cubicBezTo>
                    <a:lnTo>
                      <a:pt x="57098" y="28556"/>
                    </a:lnTo>
                    <a:cubicBezTo>
                      <a:pt x="56995" y="28576"/>
                      <a:pt x="56871" y="28631"/>
                      <a:pt x="56763" y="28631"/>
                    </a:cubicBezTo>
                    <a:cubicBezTo>
                      <a:pt x="56595" y="28631"/>
                      <a:pt x="56464" y="28498"/>
                      <a:pt x="56504" y="27895"/>
                    </a:cubicBezTo>
                    <a:cubicBezTo>
                      <a:pt x="56487" y="27892"/>
                      <a:pt x="56472" y="27890"/>
                      <a:pt x="56457" y="27890"/>
                    </a:cubicBezTo>
                    <a:cubicBezTo>
                      <a:pt x="56278" y="27890"/>
                      <a:pt x="56263" y="28173"/>
                      <a:pt x="56055" y="28173"/>
                    </a:cubicBezTo>
                    <a:cubicBezTo>
                      <a:pt x="56227" y="27011"/>
                      <a:pt x="55619" y="27790"/>
                      <a:pt x="55566" y="27235"/>
                    </a:cubicBezTo>
                    <a:cubicBezTo>
                      <a:pt x="55672" y="26522"/>
                      <a:pt x="55184" y="25968"/>
                      <a:pt x="55448" y="25744"/>
                    </a:cubicBezTo>
                    <a:lnTo>
                      <a:pt x="55448" y="25744"/>
                    </a:lnTo>
                    <a:cubicBezTo>
                      <a:pt x="55514" y="26404"/>
                      <a:pt x="55844" y="26298"/>
                      <a:pt x="56002" y="26681"/>
                    </a:cubicBezTo>
                    <a:lnTo>
                      <a:pt x="55897" y="25414"/>
                    </a:lnTo>
                    <a:cubicBezTo>
                      <a:pt x="55751" y="25323"/>
                      <a:pt x="55624" y="25288"/>
                      <a:pt x="55510" y="25288"/>
                    </a:cubicBezTo>
                    <a:cubicBezTo>
                      <a:pt x="55163" y="25288"/>
                      <a:pt x="54933" y="25601"/>
                      <a:pt x="54674" y="25601"/>
                    </a:cubicBezTo>
                    <a:cubicBezTo>
                      <a:pt x="54559" y="25601"/>
                      <a:pt x="54438" y="25539"/>
                      <a:pt x="54299" y="25361"/>
                    </a:cubicBezTo>
                    <a:cubicBezTo>
                      <a:pt x="54299" y="26072"/>
                      <a:pt x="54164" y="26266"/>
                      <a:pt x="53975" y="26266"/>
                    </a:cubicBezTo>
                    <a:cubicBezTo>
                      <a:pt x="53749" y="26266"/>
                      <a:pt x="53446" y="25992"/>
                      <a:pt x="53201" y="25992"/>
                    </a:cubicBezTo>
                    <a:cubicBezTo>
                      <a:pt x="53095" y="25992"/>
                      <a:pt x="52999" y="26043"/>
                      <a:pt x="52926" y="26192"/>
                    </a:cubicBezTo>
                    <a:cubicBezTo>
                      <a:pt x="53137" y="26245"/>
                      <a:pt x="53085" y="26800"/>
                      <a:pt x="53085" y="27183"/>
                    </a:cubicBezTo>
                    <a:cubicBezTo>
                      <a:pt x="53377" y="27183"/>
                      <a:pt x="53617" y="27259"/>
                      <a:pt x="53830" y="27259"/>
                    </a:cubicBezTo>
                    <a:cubicBezTo>
                      <a:pt x="54060" y="27259"/>
                      <a:pt x="54259" y="27170"/>
                      <a:pt x="54458" y="26800"/>
                    </a:cubicBezTo>
                    <a:cubicBezTo>
                      <a:pt x="54443" y="26800"/>
                      <a:pt x="54420" y="26804"/>
                      <a:pt x="54395" y="26804"/>
                    </a:cubicBezTo>
                    <a:cubicBezTo>
                      <a:pt x="54329" y="26804"/>
                      <a:pt x="54246" y="26776"/>
                      <a:pt x="54246" y="26575"/>
                    </a:cubicBezTo>
                    <a:lnTo>
                      <a:pt x="54246" y="26575"/>
                    </a:lnTo>
                    <a:cubicBezTo>
                      <a:pt x="54291" y="26596"/>
                      <a:pt x="54331" y="26605"/>
                      <a:pt x="54366" y="26605"/>
                    </a:cubicBezTo>
                    <a:cubicBezTo>
                      <a:pt x="54702" y="26605"/>
                      <a:pt x="54621" y="25742"/>
                      <a:pt x="54982" y="25742"/>
                    </a:cubicBezTo>
                    <a:cubicBezTo>
                      <a:pt x="54992" y="25742"/>
                      <a:pt x="55002" y="25742"/>
                      <a:pt x="55012" y="25744"/>
                    </a:cubicBezTo>
                    <a:cubicBezTo>
                      <a:pt x="55461" y="27515"/>
                      <a:pt x="55039" y="28112"/>
                      <a:pt x="54398" y="28112"/>
                    </a:cubicBezTo>
                    <a:cubicBezTo>
                      <a:pt x="53625" y="28112"/>
                      <a:pt x="52533" y="27244"/>
                      <a:pt x="52266" y="26522"/>
                    </a:cubicBezTo>
                    <a:cubicBezTo>
                      <a:pt x="52319" y="26245"/>
                      <a:pt x="52372" y="25968"/>
                      <a:pt x="52477" y="25744"/>
                    </a:cubicBezTo>
                    <a:cubicBezTo>
                      <a:pt x="52511" y="25712"/>
                      <a:pt x="52557" y="25702"/>
                      <a:pt x="52609" y="25702"/>
                    </a:cubicBezTo>
                    <a:cubicBezTo>
                      <a:pt x="52708" y="25702"/>
                      <a:pt x="52829" y="25739"/>
                      <a:pt x="52930" y="25739"/>
                    </a:cubicBezTo>
                    <a:cubicBezTo>
                      <a:pt x="53047" y="25739"/>
                      <a:pt x="53137" y="25690"/>
                      <a:pt x="53137" y="25480"/>
                    </a:cubicBezTo>
                    <a:cubicBezTo>
                      <a:pt x="53226" y="25141"/>
                      <a:pt x="53530" y="25069"/>
                      <a:pt x="53928" y="25069"/>
                    </a:cubicBezTo>
                    <a:cubicBezTo>
                      <a:pt x="54214" y="25069"/>
                      <a:pt x="54550" y="25107"/>
                      <a:pt x="54889" y="25107"/>
                    </a:cubicBezTo>
                    <a:cubicBezTo>
                      <a:pt x="55543" y="25107"/>
                      <a:pt x="56208" y="24968"/>
                      <a:pt x="56557" y="24159"/>
                    </a:cubicBezTo>
                    <a:cubicBezTo>
                      <a:pt x="55065" y="24159"/>
                      <a:pt x="53533" y="24318"/>
                      <a:pt x="51989" y="24423"/>
                    </a:cubicBezTo>
                    <a:cubicBezTo>
                      <a:pt x="52042" y="24371"/>
                      <a:pt x="52042" y="24371"/>
                      <a:pt x="52042" y="24318"/>
                    </a:cubicBezTo>
                    <a:cubicBezTo>
                      <a:pt x="51487" y="23380"/>
                      <a:pt x="52926" y="24212"/>
                      <a:pt x="52755" y="23222"/>
                    </a:cubicBezTo>
                    <a:cubicBezTo>
                      <a:pt x="52637" y="23101"/>
                      <a:pt x="52511" y="23045"/>
                      <a:pt x="52388" y="23045"/>
                    </a:cubicBezTo>
                    <a:cubicBezTo>
                      <a:pt x="52053" y="23045"/>
                      <a:pt x="51736" y="23457"/>
                      <a:pt x="51659" y="24093"/>
                    </a:cubicBezTo>
                    <a:cubicBezTo>
                      <a:pt x="51664" y="24088"/>
                      <a:pt x="51670" y="24085"/>
                      <a:pt x="51675" y="24085"/>
                    </a:cubicBezTo>
                    <a:cubicBezTo>
                      <a:pt x="51723" y="24085"/>
                      <a:pt x="51776" y="24281"/>
                      <a:pt x="51883" y="24423"/>
                    </a:cubicBezTo>
                    <a:cubicBezTo>
                      <a:pt x="51327" y="24471"/>
                      <a:pt x="50804" y="24511"/>
                      <a:pt x="50310" y="24511"/>
                    </a:cubicBezTo>
                    <a:cubicBezTo>
                      <a:pt x="50113" y="24511"/>
                      <a:pt x="49920" y="24505"/>
                      <a:pt x="49731" y="24489"/>
                    </a:cubicBezTo>
                    <a:cubicBezTo>
                      <a:pt x="49837" y="24159"/>
                      <a:pt x="50167" y="24159"/>
                      <a:pt x="50114" y="23499"/>
                    </a:cubicBezTo>
                    <a:cubicBezTo>
                      <a:pt x="49875" y="23293"/>
                      <a:pt x="49614" y="23241"/>
                      <a:pt x="49361" y="23241"/>
                    </a:cubicBezTo>
                    <a:cubicBezTo>
                      <a:pt x="49108" y="23241"/>
                      <a:pt x="48863" y="23293"/>
                      <a:pt x="48657" y="23293"/>
                    </a:cubicBezTo>
                    <a:cubicBezTo>
                      <a:pt x="48410" y="23293"/>
                      <a:pt x="48218" y="23219"/>
                      <a:pt x="48134" y="22892"/>
                    </a:cubicBezTo>
                    <a:lnTo>
                      <a:pt x="48134" y="22892"/>
                    </a:lnTo>
                    <a:cubicBezTo>
                      <a:pt x="48247" y="22945"/>
                      <a:pt x="48359" y="22972"/>
                      <a:pt x="48469" y="22972"/>
                    </a:cubicBezTo>
                    <a:cubicBezTo>
                      <a:pt x="48796" y="22972"/>
                      <a:pt x="49102" y="22739"/>
                      <a:pt x="49348" y="22285"/>
                    </a:cubicBezTo>
                    <a:cubicBezTo>
                      <a:pt x="49018" y="22060"/>
                      <a:pt x="49071" y="21519"/>
                      <a:pt x="49071" y="21070"/>
                    </a:cubicBezTo>
                    <a:lnTo>
                      <a:pt x="48847" y="21070"/>
                    </a:lnTo>
                    <a:cubicBezTo>
                      <a:pt x="48741" y="21123"/>
                      <a:pt x="48688" y="21400"/>
                      <a:pt x="48636" y="21625"/>
                    </a:cubicBezTo>
                    <a:cubicBezTo>
                      <a:pt x="48741" y="21677"/>
                      <a:pt x="48847" y="21572"/>
                      <a:pt x="48913" y="21849"/>
                    </a:cubicBezTo>
                    <a:cubicBezTo>
                      <a:pt x="48253" y="23380"/>
                      <a:pt x="45546" y="21347"/>
                      <a:pt x="45441" y="24159"/>
                    </a:cubicBezTo>
                    <a:cubicBezTo>
                      <a:pt x="45592" y="24322"/>
                      <a:pt x="45814" y="24382"/>
                      <a:pt x="46083" y="24382"/>
                    </a:cubicBezTo>
                    <a:cubicBezTo>
                      <a:pt x="46808" y="24382"/>
                      <a:pt x="47866" y="23947"/>
                      <a:pt x="48740" y="23947"/>
                    </a:cubicBezTo>
                    <a:cubicBezTo>
                      <a:pt x="48957" y="23947"/>
                      <a:pt x="49162" y="23974"/>
                      <a:pt x="49348" y="24041"/>
                    </a:cubicBezTo>
                    <a:cubicBezTo>
                      <a:pt x="48481" y="25263"/>
                      <a:pt x="47613" y="25591"/>
                      <a:pt x="46315" y="25591"/>
                    </a:cubicBezTo>
                    <a:cubicBezTo>
                      <a:pt x="46211" y="25591"/>
                      <a:pt x="46105" y="25589"/>
                      <a:pt x="45995" y="25585"/>
                    </a:cubicBezTo>
                    <a:cubicBezTo>
                      <a:pt x="45942" y="24925"/>
                      <a:pt x="45612" y="25031"/>
                      <a:pt x="45546" y="24371"/>
                    </a:cubicBezTo>
                    <a:cubicBezTo>
                      <a:pt x="45239" y="24498"/>
                      <a:pt x="44928" y="24677"/>
                      <a:pt x="44645" y="24677"/>
                    </a:cubicBezTo>
                    <a:cubicBezTo>
                      <a:pt x="44431" y="24677"/>
                      <a:pt x="44233" y="24573"/>
                      <a:pt x="44068" y="24265"/>
                    </a:cubicBezTo>
                    <a:lnTo>
                      <a:pt x="44068" y="24265"/>
                    </a:lnTo>
                    <a:cubicBezTo>
                      <a:pt x="44152" y="24349"/>
                      <a:pt x="44218" y="24379"/>
                      <a:pt x="44279" y="24379"/>
                    </a:cubicBezTo>
                    <a:cubicBezTo>
                      <a:pt x="44428" y="24379"/>
                      <a:pt x="44541" y="24194"/>
                      <a:pt x="44802" y="24194"/>
                    </a:cubicBezTo>
                    <a:cubicBezTo>
                      <a:pt x="44848" y="24194"/>
                      <a:pt x="44897" y="24199"/>
                      <a:pt x="44952" y="24212"/>
                    </a:cubicBezTo>
                    <a:cubicBezTo>
                      <a:pt x="44675" y="22839"/>
                      <a:pt x="45335" y="23275"/>
                      <a:pt x="45335" y="22390"/>
                    </a:cubicBezTo>
                    <a:cubicBezTo>
                      <a:pt x="45324" y="22388"/>
                      <a:pt x="45313" y="22386"/>
                      <a:pt x="45302" y="22386"/>
                    </a:cubicBezTo>
                    <a:cubicBezTo>
                      <a:pt x="45165" y="22386"/>
                      <a:pt x="45099" y="22597"/>
                      <a:pt x="45055" y="22597"/>
                    </a:cubicBezTo>
                    <a:cubicBezTo>
                      <a:pt x="45036" y="22597"/>
                      <a:pt x="45020" y="22557"/>
                      <a:pt x="45005" y="22443"/>
                    </a:cubicBezTo>
                    <a:cubicBezTo>
                      <a:pt x="45718" y="21625"/>
                      <a:pt x="47144" y="21955"/>
                      <a:pt x="47923" y="21400"/>
                    </a:cubicBezTo>
                    <a:cubicBezTo>
                      <a:pt x="47368" y="21400"/>
                      <a:pt x="47804" y="20199"/>
                      <a:pt x="47976" y="20199"/>
                    </a:cubicBezTo>
                    <a:cubicBezTo>
                      <a:pt x="47751" y="19857"/>
                      <a:pt x="47550" y="19338"/>
                      <a:pt x="47445" y="19338"/>
                    </a:cubicBezTo>
                    <a:cubicBezTo>
                      <a:pt x="47396" y="19338"/>
                      <a:pt x="47368" y="19451"/>
                      <a:pt x="47368" y="19750"/>
                    </a:cubicBezTo>
                    <a:cubicBezTo>
                      <a:pt x="46814" y="18984"/>
                      <a:pt x="46537" y="19037"/>
                      <a:pt x="46048" y="18601"/>
                    </a:cubicBezTo>
                    <a:cubicBezTo>
                      <a:pt x="46048" y="18271"/>
                      <a:pt x="46207" y="18377"/>
                      <a:pt x="46273" y="18100"/>
                    </a:cubicBezTo>
                    <a:cubicBezTo>
                      <a:pt x="46197" y="17953"/>
                      <a:pt x="46109" y="17893"/>
                      <a:pt x="46019" y="17893"/>
                    </a:cubicBezTo>
                    <a:cubicBezTo>
                      <a:pt x="45843" y="17893"/>
                      <a:pt x="45660" y="18123"/>
                      <a:pt x="45546" y="18377"/>
                    </a:cubicBezTo>
                    <a:cubicBezTo>
                      <a:pt x="45582" y="18377"/>
                      <a:pt x="45618" y="18376"/>
                      <a:pt x="45653" y="18376"/>
                    </a:cubicBezTo>
                    <a:cubicBezTo>
                      <a:pt x="45836" y="18376"/>
                      <a:pt x="45987" y="18413"/>
                      <a:pt x="45942" y="18879"/>
                    </a:cubicBezTo>
                    <a:cubicBezTo>
                      <a:pt x="45771" y="19697"/>
                      <a:pt x="45441" y="19750"/>
                      <a:pt x="45164" y="19922"/>
                    </a:cubicBezTo>
                    <a:lnTo>
                      <a:pt x="45164" y="19209"/>
                    </a:lnTo>
                    <a:cubicBezTo>
                      <a:pt x="44693" y="19229"/>
                      <a:pt x="44213" y="19284"/>
                      <a:pt x="43720" y="19284"/>
                    </a:cubicBezTo>
                    <a:cubicBezTo>
                      <a:pt x="42954" y="19284"/>
                      <a:pt x="42158" y="19151"/>
                      <a:pt x="41322" y="18549"/>
                    </a:cubicBezTo>
                    <a:cubicBezTo>
                      <a:pt x="41356" y="18511"/>
                      <a:pt x="41407" y="18500"/>
                      <a:pt x="41466" y="18500"/>
                    </a:cubicBezTo>
                    <a:cubicBezTo>
                      <a:pt x="41550" y="18500"/>
                      <a:pt x="41650" y="18523"/>
                      <a:pt x="41739" y="18523"/>
                    </a:cubicBezTo>
                    <a:cubicBezTo>
                      <a:pt x="41872" y="18523"/>
                      <a:pt x="41982" y="18472"/>
                      <a:pt x="41982" y="18219"/>
                    </a:cubicBezTo>
                    <a:cubicBezTo>
                      <a:pt x="41586" y="18219"/>
                      <a:pt x="41916" y="17559"/>
                      <a:pt x="41705" y="17493"/>
                    </a:cubicBezTo>
                    <a:lnTo>
                      <a:pt x="41705" y="17493"/>
                    </a:lnTo>
                    <a:cubicBezTo>
                      <a:pt x="41586" y="18153"/>
                      <a:pt x="40332" y="17440"/>
                      <a:pt x="41045" y="18324"/>
                    </a:cubicBezTo>
                    <a:cubicBezTo>
                      <a:pt x="40953" y="18367"/>
                      <a:pt x="40859" y="18387"/>
                      <a:pt x="40767" y="18387"/>
                    </a:cubicBezTo>
                    <a:cubicBezTo>
                      <a:pt x="40146" y="18387"/>
                      <a:pt x="39568" y="17490"/>
                      <a:pt x="39672" y="16674"/>
                    </a:cubicBezTo>
                    <a:cubicBezTo>
                      <a:pt x="39675" y="16673"/>
                      <a:pt x="39679" y="16672"/>
                      <a:pt x="39683" y="16672"/>
                    </a:cubicBezTo>
                    <a:cubicBezTo>
                      <a:pt x="39795" y="16672"/>
                      <a:pt x="39911" y="17203"/>
                      <a:pt x="39987" y="17203"/>
                    </a:cubicBezTo>
                    <a:cubicBezTo>
                      <a:pt x="40017" y="17203"/>
                      <a:pt x="40040" y="17123"/>
                      <a:pt x="40055" y="16898"/>
                    </a:cubicBezTo>
                    <a:cubicBezTo>
                      <a:pt x="39883" y="16674"/>
                      <a:pt x="39672" y="16502"/>
                      <a:pt x="39553" y="16172"/>
                    </a:cubicBezTo>
                    <a:lnTo>
                      <a:pt x="39553" y="16172"/>
                    </a:lnTo>
                    <a:cubicBezTo>
                      <a:pt x="39616" y="16182"/>
                      <a:pt x="39671" y="16186"/>
                      <a:pt x="39718" y="16186"/>
                    </a:cubicBezTo>
                    <a:cubicBezTo>
                      <a:pt x="40009" y="16186"/>
                      <a:pt x="40008" y="16013"/>
                      <a:pt x="39724" y="15684"/>
                    </a:cubicBezTo>
                    <a:cubicBezTo>
                      <a:pt x="39819" y="15671"/>
                      <a:pt x="39911" y="15661"/>
                      <a:pt x="39997" y="15661"/>
                    </a:cubicBezTo>
                    <a:cubicBezTo>
                      <a:pt x="40260" y="15661"/>
                      <a:pt x="40477" y="15752"/>
                      <a:pt x="40596" y="16120"/>
                    </a:cubicBezTo>
                    <a:cubicBezTo>
                      <a:pt x="40437" y="16238"/>
                      <a:pt x="40332" y="16502"/>
                      <a:pt x="40266" y="16898"/>
                    </a:cubicBezTo>
                    <a:cubicBezTo>
                      <a:pt x="40926" y="16397"/>
                      <a:pt x="42748" y="16898"/>
                      <a:pt x="43025" y="15908"/>
                    </a:cubicBezTo>
                    <a:cubicBezTo>
                      <a:pt x="43183" y="16014"/>
                      <a:pt x="43461" y="15961"/>
                      <a:pt x="43632" y="16344"/>
                    </a:cubicBezTo>
                    <a:cubicBezTo>
                      <a:pt x="43582" y="16319"/>
                      <a:pt x="43541" y="16308"/>
                      <a:pt x="43509" y="16308"/>
                    </a:cubicBezTo>
                    <a:cubicBezTo>
                      <a:pt x="43255" y="16308"/>
                      <a:pt x="43527" y="17010"/>
                      <a:pt x="43632" y="17057"/>
                    </a:cubicBezTo>
                    <a:cubicBezTo>
                      <a:pt x="43791" y="16621"/>
                      <a:pt x="43685" y="15684"/>
                      <a:pt x="43896" y="15301"/>
                    </a:cubicBezTo>
                    <a:cubicBezTo>
                      <a:pt x="44224" y="15530"/>
                      <a:pt x="44316" y="16283"/>
                      <a:pt x="44712" y="16283"/>
                    </a:cubicBezTo>
                    <a:cubicBezTo>
                      <a:pt x="44795" y="16283"/>
                      <a:pt x="44891" y="16250"/>
                      <a:pt x="45005" y="16172"/>
                    </a:cubicBezTo>
                    <a:lnTo>
                      <a:pt x="45005" y="16172"/>
                    </a:lnTo>
                    <a:cubicBezTo>
                      <a:pt x="44729" y="16810"/>
                      <a:pt x="45193" y="17419"/>
                      <a:pt x="45578" y="17419"/>
                    </a:cubicBezTo>
                    <a:cubicBezTo>
                      <a:pt x="45728" y="17419"/>
                      <a:pt x="45865" y="17327"/>
                      <a:pt x="45942" y="17110"/>
                    </a:cubicBezTo>
                    <a:cubicBezTo>
                      <a:pt x="45718" y="16450"/>
                      <a:pt x="46484" y="15737"/>
                      <a:pt x="46537" y="14799"/>
                    </a:cubicBezTo>
                    <a:cubicBezTo>
                      <a:pt x="46603" y="15301"/>
                      <a:pt x="46814" y="15459"/>
                      <a:pt x="46933" y="15790"/>
                    </a:cubicBezTo>
                    <a:cubicBezTo>
                      <a:pt x="46967" y="15800"/>
                      <a:pt x="46998" y="15805"/>
                      <a:pt x="47026" y="15805"/>
                    </a:cubicBezTo>
                    <a:cubicBezTo>
                      <a:pt x="47273" y="15805"/>
                      <a:pt x="47292" y="15433"/>
                      <a:pt x="47491" y="15433"/>
                    </a:cubicBezTo>
                    <a:cubicBezTo>
                      <a:pt x="47521" y="15433"/>
                      <a:pt x="47554" y="15441"/>
                      <a:pt x="47593" y="15459"/>
                    </a:cubicBezTo>
                    <a:cubicBezTo>
                      <a:pt x="47593" y="13756"/>
                      <a:pt x="48187" y="15129"/>
                      <a:pt x="48187" y="13928"/>
                    </a:cubicBezTo>
                    <a:cubicBezTo>
                      <a:pt x="48253" y="14139"/>
                      <a:pt x="48306" y="14192"/>
                      <a:pt x="48358" y="14364"/>
                    </a:cubicBezTo>
                    <a:cubicBezTo>
                      <a:pt x="48464" y="15077"/>
                      <a:pt x="47923" y="14641"/>
                      <a:pt x="47923" y="15182"/>
                    </a:cubicBezTo>
                    <a:cubicBezTo>
                      <a:pt x="48583" y="15354"/>
                      <a:pt x="48583" y="15790"/>
                      <a:pt x="48794" y="16621"/>
                    </a:cubicBezTo>
                    <a:cubicBezTo>
                      <a:pt x="48882" y="16693"/>
                      <a:pt x="48958" y="16724"/>
                      <a:pt x="49025" y="16724"/>
                    </a:cubicBezTo>
                    <a:cubicBezTo>
                      <a:pt x="49380" y="16724"/>
                      <a:pt x="49466" y="15867"/>
                      <a:pt x="49617" y="15867"/>
                    </a:cubicBezTo>
                    <a:cubicBezTo>
                      <a:pt x="49651" y="15867"/>
                      <a:pt x="49688" y="15910"/>
                      <a:pt x="49731" y="16014"/>
                    </a:cubicBezTo>
                    <a:cubicBezTo>
                      <a:pt x="49401" y="16397"/>
                      <a:pt x="49124" y="17717"/>
                      <a:pt x="49731" y="17994"/>
                    </a:cubicBezTo>
                    <a:cubicBezTo>
                      <a:pt x="49817" y="17603"/>
                      <a:pt x="49971" y="17490"/>
                      <a:pt x="50162" y="17490"/>
                    </a:cubicBezTo>
                    <a:cubicBezTo>
                      <a:pt x="50423" y="17490"/>
                      <a:pt x="50753" y="17700"/>
                      <a:pt x="51075" y="17700"/>
                    </a:cubicBezTo>
                    <a:cubicBezTo>
                      <a:pt x="51280" y="17700"/>
                      <a:pt x="51481" y="17615"/>
                      <a:pt x="51659" y="17334"/>
                    </a:cubicBezTo>
                    <a:cubicBezTo>
                      <a:pt x="51052" y="16832"/>
                      <a:pt x="50114" y="17162"/>
                      <a:pt x="49507" y="16780"/>
                    </a:cubicBezTo>
                    <a:cubicBezTo>
                      <a:pt x="49903" y="16450"/>
                      <a:pt x="50391" y="16238"/>
                      <a:pt x="50774" y="15908"/>
                    </a:cubicBezTo>
                    <a:cubicBezTo>
                      <a:pt x="50114" y="15129"/>
                      <a:pt x="49573" y="14469"/>
                      <a:pt x="48913" y="14311"/>
                    </a:cubicBezTo>
                    <a:cubicBezTo>
                      <a:pt x="48966" y="13809"/>
                      <a:pt x="49507" y="14192"/>
                      <a:pt x="49348" y="13321"/>
                    </a:cubicBezTo>
                    <a:lnTo>
                      <a:pt x="49348" y="13321"/>
                    </a:lnTo>
                    <a:cubicBezTo>
                      <a:pt x="49267" y="13454"/>
                      <a:pt x="49172" y="13495"/>
                      <a:pt x="49073" y="13495"/>
                    </a:cubicBezTo>
                    <a:cubicBezTo>
                      <a:pt x="48920" y="13495"/>
                      <a:pt x="48757" y="13398"/>
                      <a:pt x="48617" y="13398"/>
                    </a:cubicBezTo>
                    <a:cubicBezTo>
                      <a:pt x="48480" y="13398"/>
                      <a:pt x="48365" y="13492"/>
                      <a:pt x="48306" y="13862"/>
                    </a:cubicBezTo>
                    <a:cubicBezTo>
                      <a:pt x="48270" y="13420"/>
                      <a:pt x="48216" y="13287"/>
                      <a:pt x="48146" y="13287"/>
                    </a:cubicBezTo>
                    <a:cubicBezTo>
                      <a:pt x="48043" y="13287"/>
                      <a:pt x="47906" y="13587"/>
                      <a:pt x="47750" y="13587"/>
                    </a:cubicBezTo>
                    <a:cubicBezTo>
                      <a:pt x="47663" y="13587"/>
                      <a:pt x="47570" y="13494"/>
                      <a:pt x="47474" y="13202"/>
                    </a:cubicBezTo>
                    <a:cubicBezTo>
                      <a:pt x="47786" y="13202"/>
                      <a:pt x="47708" y="12375"/>
                      <a:pt x="48068" y="12375"/>
                    </a:cubicBezTo>
                    <a:cubicBezTo>
                      <a:pt x="48088" y="12375"/>
                      <a:pt x="48110" y="12378"/>
                      <a:pt x="48134" y="12383"/>
                    </a:cubicBezTo>
                    <a:lnTo>
                      <a:pt x="48187" y="13149"/>
                    </a:lnTo>
                    <a:cubicBezTo>
                      <a:pt x="48380" y="12854"/>
                      <a:pt x="48589" y="12812"/>
                      <a:pt x="48798" y="12812"/>
                    </a:cubicBezTo>
                    <a:cubicBezTo>
                      <a:pt x="48881" y="12812"/>
                      <a:pt x="48965" y="12819"/>
                      <a:pt x="49047" y="12819"/>
                    </a:cubicBezTo>
                    <a:cubicBezTo>
                      <a:pt x="49293" y="12819"/>
                      <a:pt x="49531" y="12759"/>
                      <a:pt x="49731" y="12278"/>
                    </a:cubicBezTo>
                    <a:cubicBezTo>
                      <a:pt x="49401" y="11948"/>
                      <a:pt x="49243" y="11116"/>
                      <a:pt x="48966" y="10562"/>
                    </a:cubicBezTo>
                    <a:cubicBezTo>
                      <a:pt x="49073" y="10520"/>
                      <a:pt x="49167" y="10503"/>
                      <a:pt x="49254" y="10503"/>
                    </a:cubicBezTo>
                    <a:cubicBezTo>
                      <a:pt x="49581" y="10503"/>
                      <a:pt x="49797" y="10738"/>
                      <a:pt x="50148" y="10738"/>
                    </a:cubicBezTo>
                    <a:cubicBezTo>
                      <a:pt x="50176" y="10738"/>
                      <a:pt x="50204" y="10736"/>
                      <a:pt x="50233" y="10733"/>
                    </a:cubicBezTo>
                    <a:cubicBezTo>
                      <a:pt x="50233" y="10350"/>
                      <a:pt x="50233" y="10179"/>
                      <a:pt x="50286" y="9968"/>
                    </a:cubicBezTo>
                    <a:lnTo>
                      <a:pt x="50286" y="9968"/>
                    </a:lnTo>
                    <a:cubicBezTo>
                      <a:pt x="50157" y="10168"/>
                      <a:pt x="50020" y="10239"/>
                      <a:pt x="49871" y="10239"/>
                    </a:cubicBezTo>
                    <a:cubicBezTo>
                      <a:pt x="49577" y="10239"/>
                      <a:pt x="49232" y="9963"/>
                      <a:pt x="48794" y="9849"/>
                    </a:cubicBezTo>
                    <a:lnTo>
                      <a:pt x="48794" y="9849"/>
                    </a:lnTo>
                    <a:cubicBezTo>
                      <a:pt x="48873" y="10474"/>
                      <a:pt x="48788" y="10644"/>
                      <a:pt x="48639" y="10644"/>
                    </a:cubicBezTo>
                    <a:cubicBezTo>
                      <a:pt x="48461" y="10644"/>
                      <a:pt x="48192" y="10401"/>
                      <a:pt x="48006" y="10401"/>
                    </a:cubicBezTo>
                    <a:cubicBezTo>
                      <a:pt x="47907" y="10401"/>
                      <a:pt x="47831" y="10470"/>
                      <a:pt x="47804" y="10680"/>
                    </a:cubicBezTo>
                    <a:cubicBezTo>
                      <a:pt x="47847" y="10672"/>
                      <a:pt x="47887" y="10668"/>
                      <a:pt x="47924" y="10668"/>
                    </a:cubicBezTo>
                    <a:cubicBezTo>
                      <a:pt x="48131" y="10668"/>
                      <a:pt x="48261" y="10800"/>
                      <a:pt x="48306" y="11169"/>
                    </a:cubicBezTo>
                    <a:cubicBezTo>
                      <a:pt x="48243" y="11180"/>
                      <a:pt x="48182" y="11185"/>
                      <a:pt x="48122" y="11185"/>
                    </a:cubicBezTo>
                    <a:cubicBezTo>
                      <a:pt x="47559" y="11185"/>
                      <a:pt x="47145" y="10717"/>
                      <a:pt x="46655" y="10562"/>
                    </a:cubicBezTo>
                    <a:cubicBezTo>
                      <a:pt x="47038" y="10562"/>
                      <a:pt x="47923" y="10403"/>
                      <a:pt x="47645" y="9968"/>
                    </a:cubicBezTo>
                    <a:cubicBezTo>
                      <a:pt x="47489" y="9968"/>
                      <a:pt x="47475" y="10240"/>
                      <a:pt x="47355" y="10240"/>
                    </a:cubicBezTo>
                    <a:cubicBezTo>
                      <a:pt x="47343" y="10240"/>
                      <a:pt x="47330" y="10238"/>
                      <a:pt x="47315" y="10232"/>
                    </a:cubicBezTo>
                    <a:cubicBezTo>
                      <a:pt x="47263" y="9413"/>
                      <a:pt x="47527" y="9030"/>
                      <a:pt x="47038" y="9030"/>
                    </a:cubicBezTo>
                    <a:cubicBezTo>
                      <a:pt x="46814" y="9572"/>
                      <a:pt x="47368" y="9796"/>
                      <a:pt x="47091" y="10232"/>
                    </a:cubicBezTo>
                    <a:cubicBezTo>
                      <a:pt x="46814" y="9638"/>
                      <a:pt x="46708" y="9968"/>
                      <a:pt x="46325" y="9308"/>
                    </a:cubicBezTo>
                    <a:lnTo>
                      <a:pt x="46325" y="9308"/>
                    </a:lnTo>
                    <a:cubicBezTo>
                      <a:pt x="46354" y="9326"/>
                      <a:pt x="46395" y="9335"/>
                      <a:pt x="46441" y="9335"/>
                    </a:cubicBezTo>
                    <a:cubicBezTo>
                      <a:pt x="46652" y="9335"/>
                      <a:pt x="46970" y="9160"/>
                      <a:pt x="46655" y="9030"/>
                    </a:cubicBezTo>
                    <a:cubicBezTo>
                      <a:pt x="46446" y="8966"/>
                      <a:pt x="46309" y="8910"/>
                      <a:pt x="46215" y="8910"/>
                    </a:cubicBezTo>
                    <a:cubicBezTo>
                      <a:pt x="46061" y="8910"/>
                      <a:pt x="46028" y="9061"/>
                      <a:pt x="45995" y="9572"/>
                    </a:cubicBezTo>
                    <a:cubicBezTo>
                      <a:pt x="45862" y="9361"/>
                      <a:pt x="45829" y="9253"/>
                      <a:pt x="45808" y="9253"/>
                    </a:cubicBezTo>
                    <a:cubicBezTo>
                      <a:pt x="45785" y="9253"/>
                      <a:pt x="45775" y="9378"/>
                      <a:pt x="45665" y="9638"/>
                    </a:cubicBezTo>
                    <a:cubicBezTo>
                      <a:pt x="45494" y="9308"/>
                      <a:pt x="45335" y="8977"/>
                      <a:pt x="45164" y="8700"/>
                    </a:cubicBezTo>
                    <a:cubicBezTo>
                      <a:pt x="45316" y="8521"/>
                      <a:pt x="45504" y="8470"/>
                      <a:pt x="45706" y="8470"/>
                    </a:cubicBezTo>
                    <a:cubicBezTo>
                      <a:pt x="45968" y="8470"/>
                      <a:pt x="46254" y="8556"/>
                      <a:pt x="46516" y="8556"/>
                    </a:cubicBezTo>
                    <a:cubicBezTo>
                      <a:pt x="46855" y="8556"/>
                      <a:pt x="47154" y="8414"/>
                      <a:pt x="47315" y="7763"/>
                    </a:cubicBezTo>
                    <a:cubicBezTo>
                      <a:pt x="47091" y="7433"/>
                      <a:pt x="46603" y="7763"/>
                      <a:pt x="46431" y="7327"/>
                    </a:cubicBezTo>
                    <a:cubicBezTo>
                      <a:pt x="46463" y="7325"/>
                      <a:pt x="46495" y="7325"/>
                      <a:pt x="46527" y="7325"/>
                    </a:cubicBezTo>
                    <a:cubicBezTo>
                      <a:pt x="47312" y="7325"/>
                      <a:pt x="47835" y="7872"/>
                      <a:pt x="48403" y="7872"/>
                    </a:cubicBezTo>
                    <a:cubicBezTo>
                      <a:pt x="48630" y="7872"/>
                      <a:pt x="48864" y="7784"/>
                      <a:pt x="49124" y="7538"/>
                    </a:cubicBezTo>
                    <a:cubicBezTo>
                      <a:pt x="48966" y="7380"/>
                      <a:pt x="48741" y="7208"/>
                      <a:pt x="48741" y="6601"/>
                    </a:cubicBezTo>
                    <a:lnTo>
                      <a:pt x="48741" y="6601"/>
                    </a:lnTo>
                    <a:cubicBezTo>
                      <a:pt x="48827" y="6634"/>
                      <a:pt x="48923" y="6651"/>
                      <a:pt x="49018" y="6651"/>
                    </a:cubicBezTo>
                    <a:cubicBezTo>
                      <a:pt x="49114" y="6651"/>
                      <a:pt x="49210" y="6634"/>
                      <a:pt x="49296" y="6601"/>
                    </a:cubicBezTo>
                    <a:lnTo>
                      <a:pt x="49296" y="6601"/>
                    </a:lnTo>
                    <a:cubicBezTo>
                      <a:pt x="49177" y="7050"/>
                      <a:pt x="49401" y="7050"/>
                      <a:pt x="49243" y="7538"/>
                    </a:cubicBezTo>
                    <a:cubicBezTo>
                      <a:pt x="49454" y="7156"/>
                      <a:pt x="50009" y="7103"/>
                      <a:pt x="49784" y="6997"/>
                    </a:cubicBezTo>
                    <a:cubicBezTo>
                      <a:pt x="49731" y="6601"/>
                      <a:pt x="49454" y="6826"/>
                      <a:pt x="49348" y="6601"/>
                    </a:cubicBezTo>
                    <a:cubicBezTo>
                      <a:pt x="50294" y="6483"/>
                      <a:pt x="50989" y="5660"/>
                      <a:pt x="51786" y="5660"/>
                    </a:cubicBezTo>
                    <a:cubicBezTo>
                      <a:pt x="52057" y="5660"/>
                      <a:pt x="52340" y="5755"/>
                      <a:pt x="52649" y="6007"/>
                    </a:cubicBezTo>
                    <a:cubicBezTo>
                      <a:pt x="52200" y="6093"/>
                      <a:pt x="52115" y="6394"/>
                      <a:pt x="51839" y="6394"/>
                    </a:cubicBezTo>
                    <a:cubicBezTo>
                      <a:pt x="51775" y="6394"/>
                      <a:pt x="51699" y="6377"/>
                      <a:pt x="51606" y="6337"/>
                    </a:cubicBezTo>
                    <a:lnTo>
                      <a:pt x="51606" y="6337"/>
                    </a:lnTo>
                    <a:cubicBezTo>
                      <a:pt x="51606" y="6736"/>
                      <a:pt x="51843" y="7294"/>
                      <a:pt x="51989" y="7294"/>
                    </a:cubicBezTo>
                    <a:cubicBezTo>
                      <a:pt x="52040" y="7294"/>
                      <a:pt x="52081" y="7223"/>
                      <a:pt x="52094" y="7050"/>
                    </a:cubicBezTo>
                    <a:cubicBezTo>
                      <a:pt x="52066" y="7013"/>
                      <a:pt x="52057" y="6998"/>
                      <a:pt x="52063" y="6998"/>
                    </a:cubicBezTo>
                    <a:cubicBezTo>
                      <a:pt x="52081" y="6998"/>
                      <a:pt x="52260" y="7159"/>
                      <a:pt x="52401" y="7159"/>
                    </a:cubicBezTo>
                    <a:cubicBezTo>
                      <a:pt x="52532" y="7159"/>
                      <a:pt x="52631" y="7022"/>
                      <a:pt x="52543" y="6496"/>
                    </a:cubicBezTo>
                    <a:cubicBezTo>
                      <a:pt x="52568" y="6490"/>
                      <a:pt x="52591" y="6487"/>
                      <a:pt x="52613" y="6487"/>
                    </a:cubicBezTo>
                    <a:cubicBezTo>
                      <a:pt x="52978" y="6487"/>
                      <a:pt x="52963" y="7274"/>
                      <a:pt x="52702" y="7486"/>
                    </a:cubicBezTo>
                    <a:cubicBezTo>
                      <a:pt x="53586" y="7050"/>
                      <a:pt x="54075" y="7657"/>
                      <a:pt x="54735" y="6773"/>
                    </a:cubicBezTo>
                    <a:lnTo>
                      <a:pt x="54735" y="6773"/>
                    </a:lnTo>
                    <a:cubicBezTo>
                      <a:pt x="54705" y="6788"/>
                      <a:pt x="54678" y="6795"/>
                      <a:pt x="54654" y="6795"/>
                    </a:cubicBezTo>
                    <a:cubicBezTo>
                      <a:pt x="54370" y="6795"/>
                      <a:pt x="54454" y="5810"/>
                      <a:pt x="54178" y="5810"/>
                    </a:cubicBezTo>
                    <a:cubicBezTo>
                      <a:pt x="54136" y="5810"/>
                      <a:pt x="54084" y="5834"/>
                      <a:pt x="54022" y="5888"/>
                    </a:cubicBezTo>
                    <a:cubicBezTo>
                      <a:pt x="53948" y="6301"/>
                      <a:pt x="54026" y="6354"/>
                      <a:pt x="54131" y="6354"/>
                    </a:cubicBezTo>
                    <a:cubicBezTo>
                      <a:pt x="54168" y="6354"/>
                      <a:pt x="54208" y="6348"/>
                      <a:pt x="54245" y="6348"/>
                    </a:cubicBezTo>
                    <a:cubicBezTo>
                      <a:pt x="54331" y="6348"/>
                      <a:pt x="54405" y="6381"/>
                      <a:pt x="54405" y="6601"/>
                    </a:cubicBezTo>
                    <a:cubicBezTo>
                      <a:pt x="54246" y="6601"/>
                      <a:pt x="54299" y="7050"/>
                      <a:pt x="54193" y="7103"/>
                    </a:cubicBezTo>
                    <a:cubicBezTo>
                      <a:pt x="53966" y="6883"/>
                      <a:pt x="53835" y="6790"/>
                      <a:pt x="53681" y="6790"/>
                    </a:cubicBezTo>
                    <a:cubicBezTo>
                      <a:pt x="53568" y="6790"/>
                      <a:pt x="53442" y="6841"/>
                      <a:pt x="53256" y="6931"/>
                    </a:cubicBezTo>
                    <a:cubicBezTo>
                      <a:pt x="53639" y="5835"/>
                      <a:pt x="53137" y="6337"/>
                      <a:pt x="53032" y="5228"/>
                    </a:cubicBezTo>
                    <a:lnTo>
                      <a:pt x="53032" y="5228"/>
                    </a:lnTo>
                    <a:cubicBezTo>
                      <a:pt x="53091" y="5255"/>
                      <a:pt x="53142" y="5266"/>
                      <a:pt x="53186" y="5266"/>
                    </a:cubicBezTo>
                    <a:cubicBezTo>
                      <a:pt x="53432" y="5266"/>
                      <a:pt x="53486" y="4910"/>
                      <a:pt x="53586" y="4687"/>
                    </a:cubicBezTo>
                    <a:cubicBezTo>
                      <a:pt x="53660" y="4821"/>
                      <a:pt x="53770" y="4880"/>
                      <a:pt x="53885" y="4880"/>
                    </a:cubicBezTo>
                    <a:cubicBezTo>
                      <a:pt x="54100" y="4880"/>
                      <a:pt x="54336" y="4674"/>
                      <a:pt x="54405" y="4357"/>
                    </a:cubicBezTo>
                    <a:lnTo>
                      <a:pt x="54405" y="4357"/>
                    </a:lnTo>
                    <a:cubicBezTo>
                      <a:pt x="54357" y="4365"/>
                      <a:pt x="54314" y="4369"/>
                      <a:pt x="54275" y="4369"/>
                    </a:cubicBezTo>
                    <a:cubicBezTo>
                      <a:pt x="54050" y="4369"/>
                      <a:pt x="53992" y="4228"/>
                      <a:pt x="54127" y="3855"/>
                    </a:cubicBezTo>
                    <a:lnTo>
                      <a:pt x="54127" y="3855"/>
                    </a:lnTo>
                    <a:cubicBezTo>
                      <a:pt x="53415" y="4462"/>
                      <a:pt x="52807" y="4291"/>
                      <a:pt x="52319" y="5017"/>
                    </a:cubicBezTo>
                    <a:cubicBezTo>
                      <a:pt x="52154" y="4613"/>
                      <a:pt x="51896" y="4445"/>
                      <a:pt x="51629" y="4445"/>
                    </a:cubicBezTo>
                    <a:cubicBezTo>
                      <a:pt x="51277" y="4445"/>
                      <a:pt x="50909" y="4739"/>
                      <a:pt x="50721" y="5175"/>
                    </a:cubicBezTo>
                    <a:cubicBezTo>
                      <a:pt x="50721" y="4291"/>
                      <a:pt x="50339" y="4462"/>
                      <a:pt x="50233" y="3961"/>
                    </a:cubicBezTo>
                    <a:cubicBezTo>
                      <a:pt x="50473" y="3961"/>
                      <a:pt x="50542" y="4070"/>
                      <a:pt x="50641" y="4070"/>
                    </a:cubicBezTo>
                    <a:cubicBezTo>
                      <a:pt x="50700" y="4070"/>
                      <a:pt x="50770" y="4031"/>
                      <a:pt x="50893" y="3908"/>
                    </a:cubicBezTo>
                    <a:cubicBezTo>
                      <a:pt x="50861" y="3295"/>
                      <a:pt x="50731" y="3263"/>
                      <a:pt x="50579" y="3263"/>
                    </a:cubicBezTo>
                    <a:cubicBezTo>
                      <a:pt x="50561" y="3263"/>
                      <a:pt x="50542" y="3263"/>
                      <a:pt x="50524" y="3263"/>
                    </a:cubicBezTo>
                    <a:cubicBezTo>
                      <a:pt x="50376" y="3263"/>
                      <a:pt x="50217" y="3234"/>
                      <a:pt x="50114" y="2707"/>
                    </a:cubicBezTo>
                    <a:cubicBezTo>
                      <a:pt x="50101" y="2704"/>
                      <a:pt x="50088" y="2703"/>
                      <a:pt x="50076" y="2703"/>
                    </a:cubicBezTo>
                    <a:cubicBezTo>
                      <a:pt x="49788" y="2703"/>
                      <a:pt x="49828" y="3424"/>
                      <a:pt x="49626" y="3525"/>
                    </a:cubicBezTo>
                    <a:cubicBezTo>
                      <a:pt x="49490" y="3254"/>
                      <a:pt x="49330" y="3116"/>
                      <a:pt x="49181" y="3116"/>
                    </a:cubicBezTo>
                    <a:cubicBezTo>
                      <a:pt x="49025" y="3116"/>
                      <a:pt x="48882" y="3267"/>
                      <a:pt x="48794" y="3578"/>
                    </a:cubicBezTo>
                    <a:cubicBezTo>
                      <a:pt x="48794" y="3248"/>
                      <a:pt x="48913" y="3090"/>
                      <a:pt x="48847" y="2588"/>
                    </a:cubicBezTo>
                    <a:lnTo>
                      <a:pt x="48636" y="2588"/>
                    </a:lnTo>
                    <a:cubicBezTo>
                      <a:pt x="48517" y="2707"/>
                      <a:pt x="48411" y="2641"/>
                      <a:pt x="48411" y="2865"/>
                    </a:cubicBezTo>
                    <a:cubicBezTo>
                      <a:pt x="48517" y="2918"/>
                      <a:pt x="48583" y="3090"/>
                      <a:pt x="48583" y="3367"/>
                    </a:cubicBezTo>
                    <a:cubicBezTo>
                      <a:pt x="48568" y="3359"/>
                      <a:pt x="48554" y="3356"/>
                      <a:pt x="48539" y="3356"/>
                    </a:cubicBezTo>
                    <a:cubicBezTo>
                      <a:pt x="48395" y="3356"/>
                      <a:pt x="48253" y="3700"/>
                      <a:pt x="48130" y="3700"/>
                    </a:cubicBezTo>
                    <a:cubicBezTo>
                      <a:pt x="48074" y="3700"/>
                      <a:pt x="48022" y="3628"/>
                      <a:pt x="47976" y="3420"/>
                    </a:cubicBezTo>
                    <a:cubicBezTo>
                      <a:pt x="48358" y="2971"/>
                      <a:pt x="48028" y="2205"/>
                      <a:pt x="48358" y="1875"/>
                    </a:cubicBezTo>
                    <a:cubicBezTo>
                      <a:pt x="48511" y="1744"/>
                      <a:pt x="48665" y="1695"/>
                      <a:pt x="48826" y="1695"/>
                    </a:cubicBezTo>
                    <a:cubicBezTo>
                      <a:pt x="49292" y="1695"/>
                      <a:pt x="49804" y="2108"/>
                      <a:pt x="50435" y="2108"/>
                    </a:cubicBezTo>
                    <a:cubicBezTo>
                      <a:pt x="50679" y="2108"/>
                      <a:pt x="50940" y="2046"/>
                      <a:pt x="51223" y="1875"/>
                    </a:cubicBezTo>
                    <a:lnTo>
                      <a:pt x="51223" y="1875"/>
                    </a:lnTo>
                    <a:cubicBezTo>
                      <a:pt x="51181" y="1885"/>
                      <a:pt x="51147" y="1890"/>
                      <a:pt x="51119" y="1890"/>
                    </a:cubicBezTo>
                    <a:cubicBezTo>
                      <a:pt x="50855" y="1890"/>
                      <a:pt x="51223" y="1456"/>
                      <a:pt x="51223" y="1109"/>
                    </a:cubicBezTo>
                    <a:cubicBezTo>
                      <a:pt x="50828" y="1109"/>
                      <a:pt x="50268" y="666"/>
                      <a:pt x="49913" y="666"/>
                    </a:cubicBezTo>
                    <a:cubicBezTo>
                      <a:pt x="49818" y="666"/>
                      <a:pt x="49737" y="698"/>
                      <a:pt x="49679" y="779"/>
                    </a:cubicBezTo>
                    <a:cubicBezTo>
                      <a:pt x="49837" y="779"/>
                      <a:pt x="49837" y="1439"/>
                      <a:pt x="49731" y="1492"/>
                    </a:cubicBezTo>
                    <a:cubicBezTo>
                      <a:pt x="49450" y="1065"/>
                      <a:pt x="49115" y="1004"/>
                      <a:pt x="48774" y="1004"/>
                    </a:cubicBezTo>
                    <a:cubicBezTo>
                      <a:pt x="48636" y="1004"/>
                      <a:pt x="48497" y="1014"/>
                      <a:pt x="48360" y="1014"/>
                    </a:cubicBezTo>
                    <a:cubicBezTo>
                      <a:pt x="47914" y="1014"/>
                      <a:pt x="47490" y="907"/>
                      <a:pt x="471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90" name="Google Shape;3490;p36"/>
          <p:cNvGrpSpPr/>
          <p:nvPr/>
        </p:nvGrpSpPr>
        <p:grpSpPr>
          <a:xfrm rot="-149397">
            <a:off x="3251149" y="2642167"/>
            <a:ext cx="2641708" cy="2001663"/>
            <a:chOff x="771672" y="881774"/>
            <a:chExt cx="1396188" cy="1200383"/>
          </a:xfrm>
        </p:grpSpPr>
        <p:sp>
          <p:nvSpPr>
            <p:cNvPr id="3491" name="Google Shape;3491;p36"/>
            <p:cNvSpPr/>
            <p:nvPr/>
          </p:nvSpPr>
          <p:spPr>
            <a:xfrm>
              <a:off x="771672" y="881774"/>
              <a:ext cx="1396188" cy="1200383"/>
            </a:xfrm>
            <a:custGeom>
              <a:avLst/>
              <a:gdLst/>
              <a:ahLst/>
              <a:cxnLst/>
              <a:rect l="l" t="t" r="r" b="b"/>
              <a:pathLst>
                <a:path w="82286" h="70746" extrusionOk="0">
                  <a:moveTo>
                    <a:pt x="4126" y="10686"/>
                  </a:moveTo>
                  <a:cubicBezTo>
                    <a:pt x="4291" y="10686"/>
                    <a:pt x="4456" y="10703"/>
                    <a:pt x="4621" y="10736"/>
                  </a:cubicBezTo>
                  <a:cubicBezTo>
                    <a:pt x="4726" y="10736"/>
                    <a:pt x="4845" y="10789"/>
                    <a:pt x="4951" y="10789"/>
                  </a:cubicBezTo>
                  <a:cubicBezTo>
                    <a:pt x="5175" y="10842"/>
                    <a:pt x="5386" y="10842"/>
                    <a:pt x="5611" y="10947"/>
                  </a:cubicBezTo>
                  <a:cubicBezTo>
                    <a:pt x="5716" y="11066"/>
                    <a:pt x="5782" y="11224"/>
                    <a:pt x="5888" y="11330"/>
                  </a:cubicBezTo>
                  <a:cubicBezTo>
                    <a:pt x="6046" y="11449"/>
                    <a:pt x="6376" y="11554"/>
                    <a:pt x="6548" y="11660"/>
                  </a:cubicBezTo>
                  <a:cubicBezTo>
                    <a:pt x="6324" y="11660"/>
                    <a:pt x="6165" y="11607"/>
                    <a:pt x="5941" y="11607"/>
                  </a:cubicBezTo>
                  <a:cubicBezTo>
                    <a:pt x="5862" y="11581"/>
                    <a:pt x="5739" y="11581"/>
                    <a:pt x="5622" y="11581"/>
                  </a:cubicBezTo>
                  <a:cubicBezTo>
                    <a:pt x="5505" y="11581"/>
                    <a:pt x="5393" y="11581"/>
                    <a:pt x="5333" y="11554"/>
                  </a:cubicBezTo>
                  <a:cubicBezTo>
                    <a:pt x="5281" y="11554"/>
                    <a:pt x="5175" y="11449"/>
                    <a:pt x="5122" y="11330"/>
                  </a:cubicBezTo>
                  <a:cubicBezTo>
                    <a:pt x="5003" y="11277"/>
                    <a:pt x="4898" y="11172"/>
                    <a:pt x="4792" y="11066"/>
                  </a:cubicBezTo>
                  <a:cubicBezTo>
                    <a:pt x="4462" y="10842"/>
                    <a:pt x="4013" y="10789"/>
                    <a:pt x="3630" y="10789"/>
                  </a:cubicBezTo>
                  <a:lnTo>
                    <a:pt x="3065" y="10789"/>
                  </a:lnTo>
                  <a:cubicBezTo>
                    <a:pt x="3250" y="10768"/>
                    <a:pt x="3435" y="10736"/>
                    <a:pt x="3630" y="10736"/>
                  </a:cubicBezTo>
                  <a:cubicBezTo>
                    <a:pt x="3795" y="10703"/>
                    <a:pt x="3960" y="10686"/>
                    <a:pt x="4126" y="10686"/>
                  </a:cubicBezTo>
                  <a:close/>
                  <a:moveTo>
                    <a:pt x="2887" y="0"/>
                  </a:moveTo>
                  <a:cubicBezTo>
                    <a:pt x="2862" y="0"/>
                    <a:pt x="2837" y="1"/>
                    <a:pt x="2812" y="3"/>
                  </a:cubicBezTo>
                  <a:cubicBezTo>
                    <a:pt x="2363" y="56"/>
                    <a:pt x="1927" y="386"/>
                    <a:pt x="1426" y="439"/>
                  </a:cubicBezTo>
                  <a:cubicBezTo>
                    <a:pt x="1162" y="439"/>
                    <a:pt x="885" y="386"/>
                    <a:pt x="607" y="386"/>
                  </a:cubicBezTo>
                  <a:cubicBezTo>
                    <a:pt x="607" y="557"/>
                    <a:pt x="660" y="1046"/>
                    <a:pt x="660" y="1218"/>
                  </a:cubicBezTo>
                  <a:cubicBezTo>
                    <a:pt x="713" y="1323"/>
                    <a:pt x="766" y="1376"/>
                    <a:pt x="832" y="1495"/>
                  </a:cubicBezTo>
                  <a:cubicBezTo>
                    <a:pt x="885" y="1759"/>
                    <a:pt x="885" y="2089"/>
                    <a:pt x="885" y="2366"/>
                  </a:cubicBezTo>
                  <a:cubicBezTo>
                    <a:pt x="885" y="2696"/>
                    <a:pt x="990" y="3026"/>
                    <a:pt x="990" y="3356"/>
                  </a:cubicBezTo>
                  <a:cubicBezTo>
                    <a:pt x="990" y="3686"/>
                    <a:pt x="832" y="4069"/>
                    <a:pt x="832" y="4399"/>
                  </a:cubicBezTo>
                  <a:cubicBezTo>
                    <a:pt x="766" y="4676"/>
                    <a:pt x="713" y="4901"/>
                    <a:pt x="766" y="5125"/>
                  </a:cubicBezTo>
                  <a:cubicBezTo>
                    <a:pt x="832" y="5336"/>
                    <a:pt x="832" y="5561"/>
                    <a:pt x="832" y="5785"/>
                  </a:cubicBezTo>
                  <a:cubicBezTo>
                    <a:pt x="885" y="5944"/>
                    <a:pt x="937" y="6115"/>
                    <a:pt x="937" y="6327"/>
                  </a:cubicBezTo>
                  <a:cubicBezTo>
                    <a:pt x="990" y="6551"/>
                    <a:pt x="937" y="6775"/>
                    <a:pt x="990" y="6987"/>
                  </a:cubicBezTo>
                  <a:cubicBezTo>
                    <a:pt x="990" y="7211"/>
                    <a:pt x="1096" y="7488"/>
                    <a:pt x="1096" y="7700"/>
                  </a:cubicBezTo>
                  <a:cubicBezTo>
                    <a:pt x="1215" y="8148"/>
                    <a:pt x="1043" y="8426"/>
                    <a:pt x="832" y="8809"/>
                  </a:cubicBezTo>
                  <a:cubicBezTo>
                    <a:pt x="713" y="9086"/>
                    <a:pt x="713" y="9086"/>
                    <a:pt x="885" y="9297"/>
                  </a:cubicBezTo>
                  <a:cubicBezTo>
                    <a:pt x="1096" y="9574"/>
                    <a:pt x="1267" y="9904"/>
                    <a:pt x="1492" y="10181"/>
                  </a:cubicBezTo>
                  <a:cubicBezTo>
                    <a:pt x="1597" y="10287"/>
                    <a:pt x="1703" y="10459"/>
                    <a:pt x="1822" y="10512"/>
                  </a:cubicBezTo>
                  <a:cubicBezTo>
                    <a:pt x="1980" y="10617"/>
                    <a:pt x="2205" y="10670"/>
                    <a:pt x="2363" y="10736"/>
                  </a:cubicBezTo>
                  <a:cubicBezTo>
                    <a:pt x="2433" y="10761"/>
                    <a:pt x="2502" y="10778"/>
                    <a:pt x="2569" y="10789"/>
                  </a:cubicBezTo>
                  <a:lnTo>
                    <a:pt x="1373" y="10789"/>
                  </a:lnTo>
                  <a:cubicBezTo>
                    <a:pt x="1267" y="10789"/>
                    <a:pt x="1085" y="10765"/>
                    <a:pt x="941" y="10765"/>
                  </a:cubicBezTo>
                  <a:cubicBezTo>
                    <a:pt x="868" y="10765"/>
                    <a:pt x="805" y="10771"/>
                    <a:pt x="766" y="10789"/>
                  </a:cubicBezTo>
                  <a:cubicBezTo>
                    <a:pt x="607" y="10947"/>
                    <a:pt x="660" y="11607"/>
                    <a:pt x="660" y="11779"/>
                  </a:cubicBezTo>
                  <a:lnTo>
                    <a:pt x="832" y="12267"/>
                  </a:lnTo>
                  <a:cubicBezTo>
                    <a:pt x="832" y="12439"/>
                    <a:pt x="713" y="12545"/>
                    <a:pt x="660" y="12716"/>
                  </a:cubicBezTo>
                  <a:cubicBezTo>
                    <a:pt x="554" y="12927"/>
                    <a:pt x="607" y="13046"/>
                    <a:pt x="660" y="13310"/>
                  </a:cubicBezTo>
                  <a:cubicBezTo>
                    <a:pt x="713" y="14089"/>
                    <a:pt x="660" y="14855"/>
                    <a:pt x="607" y="15621"/>
                  </a:cubicBezTo>
                  <a:cubicBezTo>
                    <a:pt x="554" y="15845"/>
                    <a:pt x="660" y="16069"/>
                    <a:pt x="660" y="16281"/>
                  </a:cubicBezTo>
                  <a:cubicBezTo>
                    <a:pt x="660" y="16505"/>
                    <a:pt x="713" y="16452"/>
                    <a:pt x="832" y="16611"/>
                  </a:cubicBezTo>
                  <a:cubicBezTo>
                    <a:pt x="990" y="16782"/>
                    <a:pt x="990" y="16941"/>
                    <a:pt x="937" y="17165"/>
                  </a:cubicBezTo>
                  <a:cubicBezTo>
                    <a:pt x="885" y="17442"/>
                    <a:pt x="885" y="17720"/>
                    <a:pt x="885" y="18050"/>
                  </a:cubicBezTo>
                  <a:lnTo>
                    <a:pt x="885" y="18763"/>
                  </a:lnTo>
                  <a:cubicBezTo>
                    <a:pt x="885" y="19145"/>
                    <a:pt x="832" y="19475"/>
                    <a:pt x="832" y="19858"/>
                  </a:cubicBezTo>
                  <a:cubicBezTo>
                    <a:pt x="832" y="20083"/>
                    <a:pt x="766" y="20241"/>
                    <a:pt x="713" y="20466"/>
                  </a:cubicBezTo>
                  <a:cubicBezTo>
                    <a:pt x="713" y="20901"/>
                    <a:pt x="607" y="21403"/>
                    <a:pt x="660" y="21891"/>
                  </a:cubicBezTo>
                  <a:cubicBezTo>
                    <a:pt x="660" y="22116"/>
                    <a:pt x="607" y="22340"/>
                    <a:pt x="607" y="22499"/>
                  </a:cubicBezTo>
                  <a:cubicBezTo>
                    <a:pt x="607" y="22670"/>
                    <a:pt x="607" y="22776"/>
                    <a:pt x="660" y="22947"/>
                  </a:cubicBezTo>
                  <a:cubicBezTo>
                    <a:pt x="713" y="23212"/>
                    <a:pt x="660" y="23542"/>
                    <a:pt x="660" y="23819"/>
                  </a:cubicBezTo>
                  <a:cubicBezTo>
                    <a:pt x="660" y="24149"/>
                    <a:pt x="713" y="24479"/>
                    <a:pt x="766" y="24809"/>
                  </a:cubicBezTo>
                  <a:cubicBezTo>
                    <a:pt x="885" y="25192"/>
                    <a:pt x="607" y="25641"/>
                    <a:pt x="436" y="26023"/>
                  </a:cubicBezTo>
                  <a:cubicBezTo>
                    <a:pt x="330" y="26182"/>
                    <a:pt x="277" y="26354"/>
                    <a:pt x="224" y="26578"/>
                  </a:cubicBezTo>
                  <a:cubicBezTo>
                    <a:pt x="172" y="26684"/>
                    <a:pt x="0" y="26908"/>
                    <a:pt x="53" y="27014"/>
                  </a:cubicBezTo>
                  <a:cubicBezTo>
                    <a:pt x="330" y="26961"/>
                    <a:pt x="554" y="26736"/>
                    <a:pt x="766" y="26631"/>
                  </a:cubicBezTo>
                  <a:cubicBezTo>
                    <a:pt x="937" y="26512"/>
                    <a:pt x="1162" y="26459"/>
                    <a:pt x="1320" y="26406"/>
                  </a:cubicBezTo>
                  <a:cubicBezTo>
                    <a:pt x="1426" y="26301"/>
                    <a:pt x="1650" y="26182"/>
                    <a:pt x="1703" y="26023"/>
                  </a:cubicBezTo>
                  <a:cubicBezTo>
                    <a:pt x="1703" y="25918"/>
                    <a:pt x="1597" y="25693"/>
                    <a:pt x="1597" y="25522"/>
                  </a:cubicBezTo>
                  <a:lnTo>
                    <a:pt x="1597" y="24981"/>
                  </a:lnTo>
                  <a:cubicBezTo>
                    <a:pt x="1597" y="24928"/>
                    <a:pt x="1545" y="24756"/>
                    <a:pt x="1597" y="24703"/>
                  </a:cubicBezTo>
                  <a:cubicBezTo>
                    <a:pt x="1650" y="24532"/>
                    <a:pt x="1927" y="24479"/>
                    <a:pt x="2033" y="24426"/>
                  </a:cubicBezTo>
                  <a:cubicBezTo>
                    <a:pt x="2205" y="24320"/>
                    <a:pt x="2363" y="24202"/>
                    <a:pt x="2482" y="24043"/>
                  </a:cubicBezTo>
                  <a:cubicBezTo>
                    <a:pt x="2588" y="23872"/>
                    <a:pt x="2693" y="23819"/>
                    <a:pt x="2865" y="23660"/>
                  </a:cubicBezTo>
                  <a:cubicBezTo>
                    <a:pt x="3076" y="23489"/>
                    <a:pt x="3248" y="23489"/>
                    <a:pt x="3525" y="23383"/>
                  </a:cubicBezTo>
                  <a:cubicBezTo>
                    <a:pt x="3736" y="23330"/>
                    <a:pt x="3960" y="23053"/>
                    <a:pt x="4185" y="23053"/>
                  </a:cubicBezTo>
                  <a:cubicBezTo>
                    <a:pt x="4132" y="23330"/>
                    <a:pt x="3802" y="23713"/>
                    <a:pt x="3578" y="23872"/>
                  </a:cubicBezTo>
                  <a:cubicBezTo>
                    <a:pt x="3406" y="24043"/>
                    <a:pt x="3248" y="24202"/>
                    <a:pt x="2970" y="24268"/>
                  </a:cubicBezTo>
                  <a:cubicBezTo>
                    <a:pt x="2535" y="24320"/>
                    <a:pt x="2535" y="24479"/>
                    <a:pt x="2416" y="24928"/>
                  </a:cubicBezTo>
                  <a:cubicBezTo>
                    <a:pt x="2310" y="25363"/>
                    <a:pt x="2086" y="25799"/>
                    <a:pt x="1980" y="26301"/>
                  </a:cubicBezTo>
                  <a:lnTo>
                    <a:pt x="1980" y="26684"/>
                  </a:lnTo>
                  <a:cubicBezTo>
                    <a:pt x="1980" y="26789"/>
                    <a:pt x="2033" y="26908"/>
                    <a:pt x="2033" y="26961"/>
                  </a:cubicBezTo>
                  <a:cubicBezTo>
                    <a:pt x="2033" y="27172"/>
                    <a:pt x="1756" y="27344"/>
                    <a:pt x="1597" y="27449"/>
                  </a:cubicBezTo>
                  <a:cubicBezTo>
                    <a:pt x="1492" y="27568"/>
                    <a:pt x="1215" y="27674"/>
                    <a:pt x="1162" y="27779"/>
                  </a:cubicBezTo>
                  <a:cubicBezTo>
                    <a:pt x="1096" y="27898"/>
                    <a:pt x="1096" y="28057"/>
                    <a:pt x="1162" y="28109"/>
                  </a:cubicBezTo>
                  <a:lnTo>
                    <a:pt x="1162" y="28387"/>
                  </a:lnTo>
                  <a:cubicBezTo>
                    <a:pt x="1043" y="28558"/>
                    <a:pt x="832" y="28888"/>
                    <a:pt x="713" y="28941"/>
                  </a:cubicBezTo>
                  <a:cubicBezTo>
                    <a:pt x="713" y="29047"/>
                    <a:pt x="832" y="29099"/>
                    <a:pt x="885" y="29218"/>
                  </a:cubicBezTo>
                  <a:lnTo>
                    <a:pt x="885" y="29324"/>
                  </a:lnTo>
                  <a:cubicBezTo>
                    <a:pt x="937" y="29548"/>
                    <a:pt x="990" y="29707"/>
                    <a:pt x="1043" y="29878"/>
                  </a:cubicBezTo>
                  <a:cubicBezTo>
                    <a:pt x="1096" y="29984"/>
                    <a:pt x="1162" y="30037"/>
                    <a:pt x="1162" y="30142"/>
                  </a:cubicBezTo>
                  <a:cubicBezTo>
                    <a:pt x="1096" y="30367"/>
                    <a:pt x="885" y="30472"/>
                    <a:pt x="937" y="30697"/>
                  </a:cubicBezTo>
                  <a:cubicBezTo>
                    <a:pt x="990" y="30802"/>
                    <a:pt x="990" y="30974"/>
                    <a:pt x="990" y="31133"/>
                  </a:cubicBezTo>
                  <a:cubicBezTo>
                    <a:pt x="1043" y="31251"/>
                    <a:pt x="990" y="31357"/>
                    <a:pt x="1043" y="31463"/>
                  </a:cubicBezTo>
                  <a:cubicBezTo>
                    <a:pt x="1096" y="31581"/>
                    <a:pt x="1215" y="31634"/>
                    <a:pt x="1215" y="31740"/>
                  </a:cubicBezTo>
                  <a:lnTo>
                    <a:pt x="1215" y="32017"/>
                  </a:lnTo>
                  <a:cubicBezTo>
                    <a:pt x="1215" y="32189"/>
                    <a:pt x="1267" y="32294"/>
                    <a:pt x="1267" y="32400"/>
                  </a:cubicBezTo>
                  <a:cubicBezTo>
                    <a:pt x="1267" y="32849"/>
                    <a:pt x="1267" y="33337"/>
                    <a:pt x="1215" y="33773"/>
                  </a:cubicBezTo>
                  <a:cubicBezTo>
                    <a:pt x="1162" y="33944"/>
                    <a:pt x="1096" y="34103"/>
                    <a:pt x="1096" y="34327"/>
                  </a:cubicBezTo>
                  <a:cubicBezTo>
                    <a:pt x="1096" y="34552"/>
                    <a:pt x="1043" y="34763"/>
                    <a:pt x="990" y="34987"/>
                  </a:cubicBezTo>
                  <a:cubicBezTo>
                    <a:pt x="885" y="35370"/>
                    <a:pt x="713" y="35700"/>
                    <a:pt x="607" y="36083"/>
                  </a:cubicBezTo>
                  <a:cubicBezTo>
                    <a:pt x="554" y="36360"/>
                    <a:pt x="660" y="36638"/>
                    <a:pt x="713" y="36915"/>
                  </a:cubicBezTo>
                  <a:cubicBezTo>
                    <a:pt x="766" y="37073"/>
                    <a:pt x="832" y="37245"/>
                    <a:pt x="832" y="37403"/>
                  </a:cubicBezTo>
                  <a:lnTo>
                    <a:pt x="832" y="37733"/>
                  </a:lnTo>
                  <a:cubicBezTo>
                    <a:pt x="832" y="37852"/>
                    <a:pt x="990" y="37958"/>
                    <a:pt x="1096" y="38011"/>
                  </a:cubicBezTo>
                  <a:cubicBezTo>
                    <a:pt x="1267" y="38011"/>
                    <a:pt x="1426" y="37958"/>
                    <a:pt x="1650" y="37905"/>
                  </a:cubicBezTo>
                  <a:cubicBezTo>
                    <a:pt x="1822" y="37905"/>
                    <a:pt x="1980" y="37852"/>
                    <a:pt x="2152" y="37733"/>
                  </a:cubicBezTo>
                  <a:cubicBezTo>
                    <a:pt x="2535" y="37628"/>
                    <a:pt x="2865" y="37522"/>
                    <a:pt x="3248" y="37351"/>
                  </a:cubicBezTo>
                  <a:cubicBezTo>
                    <a:pt x="3353" y="37298"/>
                    <a:pt x="3406" y="37245"/>
                    <a:pt x="3525" y="37192"/>
                  </a:cubicBezTo>
                  <a:cubicBezTo>
                    <a:pt x="3578" y="37139"/>
                    <a:pt x="3630" y="37073"/>
                    <a:pt x="3683" y="37073"/>
                  </a:cubicBezTo>
                  <a:cubicBezTo>
                    <a:pt x="3802" y="37020"/>
                    <a:pt x="3908" y="36968"/>
                    <a:pt x="4013" y="36968"/>
                  </a:cubicBezTo>
                  <a:cubicBezTo>
                    <a:pt x="4097" y="36930"/>
                    <a:pt x="4201" y="36893"/>
                    <a:pt x="4292" y="36893"/>
                  </a:cubicBezTo>
                  <a:cubicBezTo>
                    <a:pt x="4330" y="36893"/>
                    <a:pt x="4365" y="36899"/>
                    <a:pt x="4396" y="36915"/>
                  </a:cubicBezTo>
                  <a:cubicBezTo>
                    <a:pt x="4396" y="36968"/>
                    <a:pt x="4291" y="37020"/>
                    <a:pt x="4238" y="37073"/>
                  </a:cubicBezTo>
                  <a:cubicBezTo>
                    <a:pt x="4132" y="37139"/>
                    <a:pt x="4013" y="37245"/>
                    <a:pt x="3908" y="37298"/>
                  </a:cubicBezTo>
                  <a:cubicBezTo>
                    <a:pt x="3736" y="37351"/>
                    <a:pt x="3630" y="37403"/>
                    <a:pt x="3472" y="37469"/>
                  </a:cubicBezTo>
                  <a:cubicBezTo>
                    <a:pt x="3353" y="37469"/>
                    <a:pt x="3248" y="37469"/>
                    <a:pt x="3195" y="37522"/>
                  </a:cubicBezTo>
                  <a:cubicBezTo>
                    <a:pt x="3076" y="37575"/>
                    <a:pt x="2970" y="37681"/>
                    <a:pt x="2865" y="37733"/>
                  </a:cubicBezTo>
                  <a:cubicBezTo>
                    <a:pt x="2640" y="37852"/>
                    <a:pt x="2416" y="37852"/>
                    <a:pt x="2152" y="37905"/>
                  </a:cubicBezTo>
                  <a:cubicBezTo>
                    <a:pt x="1650" y="38129"/>
                    <a:pt x="1267" y="38618"/>
                    <a:pt x="885" y="39001"/>
                  </a:cubicBezTo>
                  <a:cubicBezTo>
                    <a:pt x="832" y="39120"/>
                    <a:pt x="832" y="39278"/>
                    <a:pt x="766" y="39384"/>
                  </a:cubicBezTo>
                  <a:cubicBezTo>
                    <a:pt x="766" y="39555"/>
                    <a:pt x="766" y="39714"/>
                    <a:pt x="832" y="39938"/>
                  </a:cubicBezTo>
                  <a:lnTo>
                    <a:pt x="832" y="40374"/>
                  </a:lnTo>
                  <a:cubicBezTo>
                    <a:pt x="832" y="40440"/>
                    <a:pt x="885" y="40545"/>
                    <a:pt x="885" y="40651"/>
                  </a:cubicBezTo>
                  <a:cubicBezTo>
                    <a:pt x="885" y="40823"/>
                    <a:pt x="937" y="40981"/>
                    <a:pt x="990" y="41205"/>
                  </a:cubicBezTo>
                  <a:cubicBezTo>
                    <a:pt x="990" y="41364"/>
                    <a:pt x="990" y="41535"/>
                    <a:pt x="1043" y="41694"/>
                  </a:cubicBezTo>
                  <a:cubicBezTo>
                    <a:pt x="1043" y="41813"/>
                    <a:pt x="1096" y="41865"/>
                    <a:pt x="1162" y="41971"/>
                  </a:cubicBezTo>
                  <a:cubicBezTo>
                    <a:pt x="1267" y="42090"/>
                    <a:pt x="1320" y="42143"/>
                    <a:pt x="1426" y="42248"/>
                  </a:cubicBezTo>
                  <a:cubicBezTo>
                    <a:pt x="1492" y="42248"/>
                    <a:pt x="1545" y="42301"/>
                    <a:pt x="1597" y="42354"/>
                  </a:cubicBezTo>
                  <a:cubicBezTo>
                    <a:pt x="1426" y="42473"/>
                    <a:pt x="1096" y="42578"/>
                    <a:pt x="1043" y="42803"/>
                  </a:cubicBezTo>
                  <a:lnTo>
                    <a:pt x="1043" y="43080"/>
                  </a:lnTo>
                  <a:cubicBezTo>
                    <a:pt x="1043" y="43186"/>
                    <a:pt x="1043" y="43291"/>
                    <a:pt x="1096" y="43463"/>
                  </a:cubicBezTo>
                  <a:cubicBezTo>
                    <a:pt x="1096" y="43568"/>
                    <a:pt x="1162" y="43674"/>
                    <a:pt x="1162" y="43846"/>
                  </a:cubicBezTo>
                  <a:cubicBezTo>
                    <a:pt x="1162" y="44004"/>
                    <a:pt x="1162" y="44123"/>
                    <a:pt x="1096" y="44281"/>
                  </a:cubicBezTo>
                  <a:cubicBezTo>
                    <a:pt x="1096" y="44453"/>
                    <a:pt x="1043" y="44559"/>
                    <a:pt x="1043" y="44664"/>
                  </a:cubicBezTo>
                  <a:cubicBezTo>
                    <a:pt x="990" y="44836"/>
                    <a:pt x="1043" y="44941"/>
                    <a:pt x="1043" y="45060"/>
                  </a:cubicBezTo>
                  <a:cubicBezTo>
                    <a:pt x="1096" y="45113"/>
                    <a:pt x="1096" y="45219"/>
                    <a:pt x="1096" y="45272"/>
                  </a:cubicBezTo>
                  <a:cubicBezTo>
                    <a:pt x="1096" y="45390"/>
                    <a:pt x="1043" y="45496"/>
                    <a:pt x="1043" y="45602"/>
                  </a:cubicBezTo>
                  <a:cubicBezTo>
                    <a:pt x="990" y="45932"/>
                    <a:pt x="832" y="46209"/>
                    <a:pt x="713" y="46539"/>
                  </a:cubicBezTo>
                  <a:cubicBezTo>
                    <a:pt x="713" y="46644"/>
                    <a:pt x="660" y="46710"/>
                    <a:pt x="660" y="46816"/>
                  </a:cubicBezTo>
                  <a:cubicBezTo>
                    <a:pt x="660" y="46922"/>
                    <a:pt x="713" y="46975"/>
                    <a:pt x="713" y="47093"/>
                  </a:cubicBezTo>
                  <a:cubicBezTo>
                    <a:pt x="713" y="47305"/>
                    <a:pt x="660" y="47529"/>
                    <a:pt x="713" y="47806"/>
                  </a:cubicBezTo>
                  <a:cubicBezTo>
                    <a:pt x="713" y="47859"/>
                    <a:pt x="713" y="47912"/>
                    <a:pt x="766" y="47965"/>
                  </a:cubicBezTo>
                  <a:cubicBezTo>
                    <a:pt x="832" y="48189"/>
                    <a:pt x="766" y="48414"/>
                    <a:pt x="766" y="48625"/>
                  </a:cubicBezTo>
                  <a:cubicBezTo>
                    <a:pt x="766" y="49074"/>
                    <a:pt x="832" y="49615"/>
                    <a:pt x="766" y="50064"/>
                  </a:cubicBezTo>
                  <a:cubicBezTo>
                    <a:pt x="660" y="50499"/>
                    <a:pt x="660" y="50882"/>
                    <a:pt x="660" y="51331"/>
                  </a:cubicBezTo>
                  <a:cubicBezTo>
                    <a:pt x="660" y="51714"/>
                    <a:pt x="554" y="52097"/>
                    <a:pt x="554" y="52480"/>
                  </a:cubicBezTo>
                  <a:cubicBezTo>
                    <a:pt x="554" y="52757"/>
                    <a:pt x="554" y="53034"/>
                    <a:pt x="607" y="53311"/>
                  </a:cubicBezTo>
                  <a:cubicBezTo>
                    <a:pt x="660" y="53417"/>
                    <a:pt x="660" y="53575"/>
                    <a:pt x="660" y="53694"/>
                  </a:cubicBezTo>
                  <a:cubicBezTo>
                    <a:pt x="660" y="53800"/>
                    <a:pt x="607" y="53905"/>
                    <a:pt x="660" y="54024"/>
                  </a:cubicBezTo>
                  <a:cubicBezTo>
                    <a:pt x="660" y="54077"/>
                    <a:pt x="885" y="54183"/>
                    <a:pt x="885" y="54235"/>
                  </a:cubicBezTo>
                  <a:cubicBezTo>
                    <a:pt x="885" y="54460"/>
                    <a:pt x="885" y="54684"/>
                    <a:pt x="937" y="54896"/>
                  </a:cubicBezTo>
                  <a:lnTo>
                    <a:pt x="937" y="55173"/>
                  </a:lnTo>
                  <a:cubicBezTo>
                    <a:pt x="990" y="55226"/>
                    <a:pt x="1043" y="55226"/>
                    <a:pt x="1096" y="55292"/>
                  </a:cubicBezTo>
                  <a:cubicBezTo>
                    <a:pt x="1215" y="55292"/>
                    <a:pt x="1373" y="55292"/>
                    <a:pt x="1426" y="55397"/>
                  </a:cubicBezTo>
                  <a:cubicBezTo>
                    <a:pt x="1373" y="55450"/>
                    <a:pt x="1320" y="55503"/>
                    <a:pt x="1267" y="55503"/>
                  </a:cubicBezTo>
                  <a:lnTo>
                    <a:pt x="1043" y="55503"/>
                  </a:lnTo>
                  <a:cubicBezTo>
                    <a:pt x="990" y="55529"/>
                    <a:pt x="951" y="55529"/>
                    <a:pt x="918" y="55529"/>
                  </a:cubicBezTo>
                  <a:cubicBezTo>
                    <a:pt x="885" y="55529"/>
                    <a:pt x="858" y="55529"/>
                    <a:pt x="832" y="55556"/>
                  </a:cubicBezTo>
                  <a:cubicBezTo>
                    <a:pt x="832" y="55674"/>
                    <a:pt x="766" y="55780"/>
                    <a:pt x="766" y="55886"/>
                  </a:cubicBezTo>
                  <a:cubicBezTo>
                    <a:pt x="713" y="56004"/>
                    <a:pt x="713" y="56163"/>
                    <a:pt x="660" y="56282"/>
                  </a:cubicBezTo>
                  <a:cubicBezTo>
                    <a:pt x="660" y="56440"/>
                    <a:pt x="554" y="56546"/>
                    <a:pt x="607" y="56717"/>
                  </a:cubicBezTo>
                  <a:cubicBezTo>
                    <a:pt x="607" y="56770"/>
                    <a:pt x="660" y="56770"/>
                    <a:pt x="660" y="56823"/>
                  </a:cubicBezTo>
                  <a:cubicBezTo>
                    <a:pt x="713" y="56995"/>
                    <a:pt x="660" y="57206"/>
                    <a:pt x="660" y="57325"/>
                  </a:cubicBezTo>
                  <a:cubicBezTo>
                    <a:pt x="607" y="57536"/>
                    <a:pt x="607" y="57760"/>
                    <a:pt x="607" y="57932"/>
                  </a:cubicBezTo>
                  <a:cubicBezTo>
                    <a:pt x="607" y="58090"/>
                    <a:pt x="607" y="58196"/>
                    <a:pt x="660" y="58368"/>
                  </a:cubicBezTo>
                  <a:cubicBezTo>
                    <a:pt x="713" y="58698"/>
                    <a:pt x="766" y="59028"/>
                    <a:pt x="713" y="59410"/>
                  </a:cubicBezTo>
                  <a:cubicBezTo>
                    <a:pt x="660" y="59635"/>
                    <a:pt x="660" y="59846"/>
                    <a:pt x="660" y="60071"/>
                  </a:cubicBezTo>
                  <a:cubicBezTo>
                    <a:pt x="713" y="60176"/>
                    <a:pt x="713" y="60295"/>
                    <a:pt x="713" y="60401"/>
                  </a:cubicBezTo>
                  <a:cubicBezTo>
                    <a:pt x="766" y="60572"/>
                    <a:pt x="766" y="60731"/>
                    <a:pt x="766" y="60902"/>
                  </a:cubicBezTo>
                  <a:lnTo>
                    <a:pt x="766" y="61232"/>
                  </a:lnTo>
                  <a:cubicBezTo>
                    <a:pt x="766" y="61285"/>
                    <a:pt x="766" y="61285"/>
                    <a:pt x="832" y="61338"/>
                  </a:cubicBezTo>
                  <a:cubicBezTo>
                    <a:pt x="885" y="61444"/>
                    <a:pt x="937" y="61615"/>
                    <a:pt x="990" y="61774"/>
                  </a:cubicBezTo>
                  <a:cubicBezTo>
                    <a:pt x="1043" y="61945"/>
                    <a:pt x="990" y="62051"/>
                    <a:pt x="990" y="62222"/>
                  </a:cubicBezTo>
                  <a:cubicBezTo>
                    <a:pt x="937" y="62381"/>
                    <a:pt x="990" y="62552"/>
                    <a:pt x="990" y="62711"/>
                  </a:cubicBezTo>
                  <a:cubicBezTo>
                    <a:pt x="1043" y="62817"/>
                    <a:pt x="1096" y="62883"/>
                    <a:pt x="1215" y="62935"/>
                  </a:cubicBezTo>
                  <a:cubicBezTo>
                    <a:pt x="1376" y="62980"/>
                    <a:pt x="1548" y="62996"/>
                    <a:pt x="1725" y="62996"/>
                  </a:cubicBezTo>
                  <a:cubicBezTo>
                    <a:pt x="1968" y="62996"/>
                    <a:pt x="2223" y="62966"/>
                    <a:pt x="2482" y="62935"/>
                  </a:cubicBezTo>
                  <a:lnTo>
                    <a:pt x="3908" y="62935"/>
                  </a:lnTo>
                  <a:cubicBezTo>
                    <a:pt x="3908" y="62883"/>
                    <a:pt x="3960" y="62883"/>
                    <a:pt x="4013" y="62817"/>
                  </a:cubicBezTo>
                  <a:lnTo>
                    <a:pt x="4621" y="62817"/>
                  </a:lnTo>
                  <a:cubicBezTo>
                    <a:pt x="4792" y="62817"/>
                    <a:pt x="5003" y="62883"/>
                    <a:pt x="5175" y="62935"/>
                  </a:cubicBezTo>
                  <a:cubicBezTo>
                    <a:pt x="5228" y="62935"/>
                    <a:pt x="5452" y="62988"/>
                    <a:pt x="5452" y="63041"/>
                  </a:cubicBezTo>
                  <a:cubicBezTo>
                    <a:pt x="5252" y="63053"/>
                    <a:pt x="5054" y="63057"/>
                    <a:pt x="4858" y="63057"/>
                  </a:cubicBezTo>
                  <a:cubicBezTo>
                    <a:pt x="4509" y="63057"/>
                    <a:pt x="4164" y="63045"/>
                    <a:pt x="3819" y="63045"/>
                  </a:cubicBezTo>
                  <a:cubicBezTo>
                    <a:pt x="3503" y="63045"/>
                    <a:pt x="3187" y="63055"/>
                    <a:pt x="2865" y="63094"/>
                  </a:cubicBezTo>
                  <a:cubicBezTo>
                    <a:pt x="2588" y="63094"/>
                    <a:pt x="2310" y="63213"/>
                    <a:pt x="2033" y="63265"/>
                  </a:cubicBezTo>
                  <a:cubicBezTo>
                    <a:pt x="1822" y="63265"/>
                    <a:pt x="1545" y="63265"/>
                    <a:pt x="1320" y="63318"/>
                  </a:cubicBezTo>
                  <a:cubicBezTo>
                    <a:pt x="1096" y="63371"/>
                    <a:pt x="885" y="63371"/>
                    <a:pt x="766" y="63648"/>
                  </a:cubicBezTo>
                  <a:cubicBezTo>
                    <a:pt x="713" y="63754"/>
                    <a:pt x="766" y="63873"/>
                    <a:pt x="832" y="63925"/>
                  </a:cubicBezTo>
                  <a:lnTo>
                    <a:pt x="832" y="64255"/>
                  </a:lnTo>
                  <a:cubicBezTo>
                    <a:pt x="832" y="64691"/>
                    <a:pt x="766" y="65074"/>
                    <a:pt x="713" y="65457"/>
                  </a:cubicBezTo>
                  <a:cubicBezTo>
                    <a:pt x="713" y="65628"/>
                    <a:pt x="660" y="65853"/>
                    <a:pt x="607" y="66064"/>
                  </a:cubicBezTo>
                  <a:cubicBezTo>
                    <a:pt x="554" y="66117"/>
                    <a:pt x="554" y="66236"/>
                    <a:pt x="554" y="66341"/>
                  </a:cubicBezTo>
                  <a:cubicBezTo>
                    <a:pt x="554" y="66513"/>
                    <a:pt x="607" y="66671"/>
                    <a:pt x="607" y="66777"/>
                  </a:cubicBezTo>
                  <a:cubicBezTo>
                    <a:pt x="607" y="66949"/>
                    <a:pt x="607" y="67107"/>
                    <a:pt x="660" y="67279"/>
                  </a:cubicBezTo>
                  <a:cubicBezTo>
                    <a:pt x="766" y="67556"/>
                    <a:pt x="832" y="67833"/>
                    <a:pt x="832" y="68097"/>
                  </a:cubicBezTo>
                  <a:cubicBezTo>
                    <a:pt x="832" y="68322"/>
                    <a:pt x="832" y="68546"/>
                    <a:pt x="766" y="68823"/>
                  </a:cubicBezTo>
                  <a:lnTo>
                    <a:pt x="766" y="69035"/>
                  </a:lnTo>
                  <a:cubicBezTo>
                    <a:pt x="713" y="69035"/>
                    <a:pt x="766" y="69087"/>
                    <a:pt x="766" y="69153"/>
                  </a:cubicBezTo>
                  <a:cubicBezTo>
                    <a:pt x="832" y="69312"/>
                    <a:pt x="832" y="69536"/>
                    <a:pt x="832" y="69747"/>
                  </a:cubicBezTo>
                  <a:cubicBezTo>
                    <a:pt x="832" y="69813"/>
                    <a:pt x="990" y="70407"/>
                    <a:pt x="832" y="70473"/>
                  </a:cubicBezTo>
                  <a:cubicBezTo>
                    <a:pt x="1312" y="70473"/>
                    <a:pt x="1817" y="70498"/>
                    <a:pt x="2316" y="70498"/>
                  </a:cubicBezTo>
                  <a:cubicBezTo>
                    <a:pt x="2847" y="70498"/>
                    <a:pt x="3372" y="70470"/>
                    <a:pt x="3855" y="70355"/>
                  </a:cubicBezTo>
                  <a:cubicBezTo>
                    <a:pt x="4132" y="70302"/>
                    <a:pt x="4185" y="70196"/>
                    <a:pt x="4462" y="70025"/>
                  </a:cubicBezTo>
                  <a:cubicBezTo>
                    <a:pt x="4621" y="69972"/>
                    <a:pt x="4726" y="69919"/>
                    <a:pt x="4792" y="69747"/>
                  </a:cubicBezTo>
                  <a:cubicBezTo>
                    <a:pt x="4792" y="69695"/>
                    <a:pt x="4845" y="69642"/>
                    <a:pt x="4898" y="69642"/>
                  </a:cubicBezTo>
                  <a:cubicBezTo>
                    <a:pt x="4990" y="69589"/>
                    <a:pt x="5058" y="69571"/>
                    <a:pt x="5115" y="69571"/>
                  </a:cubicBezTo>
                  <a:cubicBezTo>
                    <a:pt x="5229" y="69571"/>
                    <a:pt x="5303" y="69642"/>
                    <a:pt x="5452" y="69642"/>
                  </a:cubicBezTo>
                  <a:cubicBezTo>
                    <a:pt x="5592" y="69686"/>
                    <a:pt x="5741" y="69703"/>
                    <a:pt x="5887" y="69703"/>
                  </a:cubicBezTo>
                  <a:cubicBezTo>
                    <a:pt x="6087" y="69703"/>
                    <a:pt x="6282" y="69672"/>
                    <a:pt x="6442" y="69642"/>
                  </a:cubicBezTo>
                  <a:cubicBezTo>
                    <a:pt x="6513" y="69656"/>
                    <a:pt x="6577" y="69662"/>
                    <a:pt x="6638" y="69662"/>
                  </a:cubicBezTo>
                  <a:cubicBezTo>
                    <a:pt x="6802" y="69662"/>
                    <a:pt x="6938" y="69613"/>
                    <a:pt x="7102" y="69536"/>
                  </a:cubicBezTo>
                  <a:cubicBezTo>
                    <a:pt x="7261" y="69536"/>
                    <a:pt x="7314" y="69417"/>
                    <a:pt x="7367" y="69312"/>
                  </a:cubicBezTo>
                  <a:cubicBezTo>
                    <a:pt x="7697" y="69087"/>
                    <a:pt x="8145" y="68929"/>
                    <a:pt x="8528" y="68876"/>
                  </a:cubicBezTo>
                  <a:lnTo>
                    <a:pt x="8528" y="68876"/>
                  </a:lnTo>
                  <a:cubicBezTo>
                    <a:pt x="8528" y="69035"/>
                    <a:pt x="8423" y="69312"/>
                    <a:pt x="8528" y="69536"/>
                  </a:cubicBezTo>
                  <a:cubicBezTo>
                    <a:pt x="8600" y="69724"/>
                    <a:pt x="8647" y="69754"/>
                    <a:pt x="8773" y="69754"/>
                  </a:cubicBezTo>
                  <a:cubicBezTo>
                    <a:pt x="8833" y="69754"/>
                    <a:pt x="8910" y="69747"/>
                    <a:pt x="9017" y="69747"/>
                  </a:cubicBezTo>
                  <a:cubicBezTo>
                    <a:pt x="9294" y="69769"/>
                    <a:pt x="9564" y="69777"/>
                    <a:pt x="9831" y="69777"/>
                  </a:cubicBezTo>
                  <a:cubicBezTo>
                    <a:pt x="10366" y="69777"/>
                    <a:pt x="10891" y="69747"/>
                    <a:pt x="11446" y="69747"/>
                  </a:cubicBezTo>
                  <a:cubicBezTo>
                    <a:pt x="12542" y="69813"/>
                    <a:pt x="13703" y="69972"/>
                    <a:pt x="14799" y="70025"/>
                  </a:cubicBezTo>
                  <a:cubicBezTo>
                    <a:pt x="15054" y="70025"/>
                    <a:pt x="15310" y="70001"/>
                    <a:pt x="15565" y="70001"/>
                  </a:cubicBezTo>
                  <a:cubicBezTo>
                    <a:pt x="15692" y="70001"/>
                    <a:pt x="15820" y="70007"/>
                    <a:pt x="15948" y="70025"/>
                  </a:cubicBezTo>
                  <a:cubicBezTo>
                    <a:pt x="16449" y="70025"/>
                    <a:pt x="16885" y="70196"/>
                    <a:pt x="17387" y="70249"/>
                  </a:cubicBezTo>
                  <a:cubicBezTo>
                    <a:pt x="17749" y="70276"/>
                    <a:pt x="18108" y="70282"/>
                    <a:pt x="18465" y="70282"/>
                  </a:cubicBezTo>
                  <a:cubicBezTo>
                    <a:pt x="18789" y="70282"/>
                    <a:pt x="19112" y="70277"/>
                    <a:pt x="19435" y="70277"/>
                  </a:cubicBezTo>
                  <a:cubicBezTo>
                    <a:pt x="20158" y="70277"/>
                    <a:pt x="20882" y="70303"/>
                    <a:pt x="21624" y="70473"/>
                  </a:cubicBezTo>
                  <a:cubicBezTo>
                    <a:pt x="21825" y="70522"/>
                    <a:pt x="22017" y="70542"/>
                    <a:pt x="22204" y="70542"/>
                  </a:cubicBezTo>
                  <a:cubicBezTo>
                    <a:pt x="22833" y="70542"/>
                    <a:pt x="23412" y="70318"/>
                    <a:pt x="24093" y="70196"/>
                  </a:cubicBezTo>
                  <a:cubicBezTo>
                    <a:pt x="24786" y="70045"/>
                    <a:pt x="25543" y="69960"/>
                    <a:pt x="26303" y="69960"/>
                  </a:cubicBezTo>
                  <a:cubicBezTo>
                    <a:pt x="26931" y="69960"/>
                    <a:pt x="27561" y="70018"/>
                    <a:pt x="28159" y="70143"/>
                  </a:cubicBezTo>
                  <a:cubicBezTo>
                    <a:pt x="28638" y="70235"/>
                    <a:pt x="29156" y="70365"/>
                    <a:pt x="29645" y="70365"/>
                  </a:cubicBezTo>
                  <a:cubicBezTo>
                    <a:pt x="29723" y="70365"/>
                    <a:pt x="29800" y="70362"/>
                    <a:pt x="29875" y="70355"/>
                  </a:cubicBezTo>
                  <a:cubicBezTo>
                    <a:pt x="31301" y="70196"/>
                    <a:pt x="32674" y="69747"/>
                    <a:pt x="34100" y="69747"/>
                  </a:cubicBezTo>
                  <a:cubicBezTo>
                    <a:pt x="36027" y="69813"/>
                    <a:pt x="37902" y="70473"/>
                    <a:pt x="39829" y="70685"/>
                  </a:cubicBezTo>
                  <a:cubicBezTo>
                    <a:pt x="40124" y="70719"/>
                    <a:pt x="40419" y="70733"/>
                    <a:pt x="40715" y="70733"/>
                  </a:cubicBezTo>
                  <a:cubicBezTo>
                    <a:pt x="41902" y="70733"/>
                    <a:pt x="43094" y="70503"/>
                    <a:pt x="44278" y="70407"/>
                  </a:cubicBezTo>
                  <a:cubicBezTo>
                    <a:pt x="44912" y="70355"/>
                    <a:pt x="45559" y="70341"/>
                    <a:pt x="46206" y="70341"/>
                  </a:cubicBezTo>
                  <a:cubicBezTo>
                    <a:pt x="46853" y="70341"/>
                    <a:pt x="47500" y="70355"/>
                    <a:pt x="48133" y="70355"/>
                  </a:cubicBezTo>
                  <a:cubicBezTo>
                    <a:pt x="48688" y="70355"/>
                    <a:pt x="49229" y="70249"/>
                    <a:pt x="49783" y="70143"/>
                  </a:cubicBezTo>
                  <a:cubicBezTo>
                    <a:pt x="50272" y="70025"/>
                    <a:pt x="50219" y="69919"/>
                    <a:pt x="50774" y="69919"/>
                  </a:cubicBezTo>
                  <a:lnTo>
                    <a:pt x="53638" y="69919"/>
                  </a:lnTo>
                  <a:cubicBezTo>
                    <a:pt x="54483" y="69919"/>
                    <a:pt x="55332" y="69885"/>
                    <a:pt x="56181" y="69885"/>
                  </a:cubicBezTo>
                  <a:cubicBezTo>
                    <a:pt x="56817" y="69885"/>
                    <a:pt x="57454" y="69904"/>
                    <a:pt x="58087" y="69972"/>
                  </a:cubicBezTo>
                  <a:cubicBezTo>
                    <a:pt x="58414" y="70011"/>
                    <a:pt x="58739" y="70021"/>
                    <a:pt x="59063" y="70021"/>
                  </a:cubicBezTo>
                  <a:cubicBezTo>
                    <a:pt x="59418" y="70021"/>
                    <a:pt x="59773" y="70009"/>
                    <a:pt x="60128" y="70009"/>
                  </a:cubicBezTo>
                  <a:cubicBezTo>
                    <a:pt x="60327" y="70009"/>
                    <a:pt x="60527" y="70013"/>
                    <a:pt x="60728" y="70025"/>
                  </a:cubicBezTo>
                  <a:cubicBezTo>
                    <a:pt x="61110" y="70025"/>
                    <a:pt x="61335" y="70249"/>
                    <a:pt x="61771" y="70249"/>
                  </a:cubicBezTo>
                  <a:cubicBezTo>
                    <a:pt x="62153" y="70249"/>
                    <a:pt x="62549" y="70143"/>
                    <a:pt x="62985" y="70143"/>
                  </a:cubicBezTo>
                  <a:cubicBezTo>
                    <a:pt x="63368" y="70077"/>
                    <a:pt x="63751" y="70143"/>
                    <a:pt x="64134" y="70025"/>
                  </a:cubicBezTo>
                  <a:cubicBezTo>
                    <a:pt x="64411" y="69919"/>
                    <a:pt x="64688" y="69866"/>
                    <a:pt x="64965" y="69866"/>
                  </a:cubicBezTo>
                  <a:cubicBezTo>
                    <a:pt x="65243" y="69893"/>
                    <a:pt x="65503" y="69893"/>
                    <a:pt x="65764" y="69893"/>
                  </a:cubicBezTo>
                  <a:cubicBezTo>
                    <a:pt x="66025" y="69893"/>
                    <a:pt x="66285" y="69893"/>
                    <a:pt x="66563" y="69919"/>
                  </a:cubicBezTo>
                  <a:cubicBezTo>
                    <a:pt x="66998" y="69919"/>
                    <a:pt x="67381" y="69972"/>
                    <a:pt x="67764" y="70143"/>
                  </a:cubicBezTo>
                  <a:cubicBezTo>
                    <a:pt x="68050" y="70235"/>
                    <a:pt x="68336" y="70257"/>
                    <a:pt x="68622" y="70257"/>
                  </a:cubicBezTo>
                  <a:cubicBezTo>
                    <a:pt x="68890" y="70257"/>
                    <a:pt x="69158" y="70238"/>
                    <a:pt x="69427" y="70238"/>
                  </a:cubicBezTo>
                  <a:cubicBezTo>
                    <a:pt x="69533" y="70238"/>
                    <a:pt x="69638" y="70241"/>
                    <a:pt x="69744" y="70249"/>
                  </a:cubicBezTo>
                  <a:cubicBezTo>
                    <a:pt x="70193" y="70302"/>
                    <a:pt x="70629" y="70473"/>
                    <a:pt x="71130" y="70473"/>
                  </a:cubicBezTo>
                  <a:cubicBezTo>
                    <a:pt x="71214" y="70484"/>
                    <a:pt x="71300" y="70487"/>
                    <a:pt x="71387" y="70487"/>
                  </a:cubicBezTo>
                  <a:cubicBezTo>
                    <a:pt x="71649" y="70487"/>
                    <a:pt x="71922" y="70453"/>
                    <a:pt x="72190" y="70453"/>
                  </a:cubicBezTo>
                  <a:cubicBezTo>
                    <a:pt x="72296" y="70453"/>
                    <a:pt x="72401" y="70458"/>
                    <a:pt x="72503" y="70473"/>
                  </a:cubicBezTo>
                  <a:cubicBezTo>
                    <a:pt x="72781" y="70473"/>
                    <a:pt x="72939" y="70685"/>
                    <a:pt x="73164" y="70685"/>
                  </a:cubicBezTo>
                  <a:cubicBezTo>
                    <a:pt x="73174" y="70687"/>
                    <a:pt x="73187" y="70689"/>
                    <a:pt x="73200" y="70689"/>
                  </a:cubicBezTo>
                  <a:cubicBezTo>
                    <a:pt x="73453" y="70689"/>
                    <a:pt x="74156" y="70246"/>
                    <a:pt x="74206" y="70196"/>
                  </a:cubicBezTo>
                  <a:cubicBezTo>
                    <a:pt x="74477" y="70029"/>
                    <a:pt x="75064" y="70138"/>
                    <a:pt x="75287" y="69934"/>
                  </a:cubicBezTo>
                  <a:lnTo>
                    <a:pt x="75287" y="69934"/>
                  </a:lnTo>
                  <a:cubicBezTo>
                    <a:pt x="75449" y="70146"/>
                    <a:pt x="75679" y="70419"/>
                    <a:pt x="75909" y="70473"/>
                  </a:cubicBezTo>
                  <a:cubicBezTo>
                    <a:pt x="75984" y="70509"/>
                    <a:pt x="76094" y="70520"/>
                    <a:pt x="76218" y="70520"/>
                  </a:cubicBezTo>
                  <a:cubicBezTo>
                    <a:pt x="76465" y="70520"/>
                    <a:pt x="76768" y="70473"/>
                    <a:pt x="76952" y="70473"/>
                  </a:cubicBezTo>
                  <a:cubicBezTo>
                    <a:pt x="77137" y="70473"/>
                    <a:pt x="77322" y="70497"/>
                    <a:pt x="77507" y="70497"/>
                  </a:cubicBezTo>
                  <a:cubicBezTo>
                    <a:pt x="77599" y="70497"/>
                    <a:pt x="77692" y="70491"/>
                    <a:pt x="77784" y="70473"/>
                  </a:cubicBezTo>
                  <a:cubicBezTo>
                    <a:pt x="78160" y="70473"/>
                    <a:pt x="78624" y="70228"/>
                    <a:pt x="79023" y="70228"/>
                  </a:cubicBezTo>
                  <a:cubicBezTo>
                    <a:pt x="79087" y="70228"/>
                    <a:pt x="79150" y="70234"/>
                    <a:pt x="79210" y="70249"/>
                  </a:cubicBezTo>
                  <a:cubicBezTo>
                    <a:pt x="79487" y="70355"/>
                    <a:pt x="79764" y="70526"/>
                    <a:pt x="80094" y="70579"/>
                  </a:cubicBezTo>
                  <a:cubicBezTo>
                    <a:pt x="80411" y="70682"/>
                    <a:pt x="80777" y="70746"/>
                    <a:pt x="81146" y="70746"/>
                  </a:cubicBezTo>
                  <a:cubicBezTo>
                    <a:pt x="81347" y="70746"/>
                    <a:pt x="81549" y="70727"/>
                    <a:pt x="81745" y="70685"/>
                  </a:cubicBezTo>
                  <a:cubicBezTo>
                    <a:pt x="81745" y="70526"/>
                    <a:pt x="81467" y="70302"/>
                    <a:pt x="81415" y="70077"/>
                  </a:cubicBezTo>
                  <a:cubicBezTo>
                    <a:pt x="81296" y="69919"/>
                    <a:pt x="81296" y="69695"/>
                    <a:pt x="81243" y="69483"/>
                  </a:cubicBezTo>
                  <a:cubicBezTo>
                    <a:pt x="81190" y="68652"/>
                    <a:pt x="81415" y="67833"/>
                    <a:pt x="81362" y="67001"/>
                  </a:cubicBezTo>
                  <a:cubicBezTo>
                    <a:pt x="81362" y="66513"/>
                    <a:pt x="81467" y="66117"/>
                    <a:pt x="81573" y="65681"/>
                  </a:cubicBezTo>
                  <a:cubicBezTo>
                    <a:pt x="81745" y="65298"/>
                    <a:pt x="81745" y="65193"/>
                    <a:pt x="81692" y="64797"/>
                  </a:cubicBezTo>
                  <a:cubicBezTo>
                    <a:pt x="81520" y="63978"/>
                    <a:pt x="81467" y="63318"/>
                    <a:pt x="81520" y="62486"/>
                  </a:cubicBezTo>
                  <a:cubicBezTo>
                    <a:pt x="81520" y="61826"/>
                    <a:pt x="81415" y="61338"/>
                    <a:pt x="81243" y="60731"/>
                  </a:cubicBezTo>
                  <a:cubicBezTo>
                    <a:pt x="81137" y="60295"/>
                    <a:pt x="81032" y="59912"/>
                    <a:pt x="81032" y="59410"/>
                  </a:cubicBezTo>
                  <a:cubicBezTo>
                    <a:pt x="81032" y="58315"/>
                    <a:pt x="81296" y="57153"/>
                    <a:pt x="81243" y="56057"/>
                  </a:cubicBezTo>
                  <a:cubicBezTo>
                    <a:pt x="81243" y="55622"/>
                    <a:pt x="81296" y="55292"/>
                    <a:pt x="81415" y="54896"/>
                  </a:cubicBezTo>
                  <a:cubicBezTo>
                    <a:pt x="81573" y="54130"/>
                    <a:pt x="81745" y="53417"/>
                    <a:pt x="81745" y="52651"/>
                  </a:cubicBezTo>
                  <a:cubicBezTo>
                    <a:pt x="81745" y="52097"/>
                    <a:pt x="82286" y="51595"/>
                    <a:pt x="81956" y="51159"/>
                  </a:cubicBezTo>
                  <a:cubicBezTo>
                    <a:pt x="81797" y="51107"/>
                    <a:pt x="81626" y="51001"/>
                    <a:pt x="81467" y="50935"/>
                  </a:cubicBezTo>
                  <a:cubicBezTo>
                    <a:pt x="81393" y="50917"/>
                    <a:pt x="81325" y="50912"/>
                    <a:pt x="81260" y="50912"/>
                  </a:cubicBezTo>
                  <a:cubicBezTo>
                    <a:pt x="81130" y="50912"/>
                    <a:pt x="81010" y="50935"/>
                    <a:pt x="80860" y="50935"/>
                  </a:cubicBezTo>
                  <a:cubicBezTo>
                    <a:pt x="80477" y="50935"/>
                    <a:pt x="80306" y="51159"/>
                    <a:pt x="79976" y="51265"/>
                  </a:cubicBezTo>
                  <a:cubicBezTo>
                    <a:pt x="80094" y="51820"/>
                    <a:pt x="79976" y="52585"/>
                    <a:pt x="79593" y="52981"/>
                  </a:cubicBezTo>
                  <a:cubicBezTo>
                    <a:pt x="79471" y="53097"/>
                    <a:pt x="79382" y="53142"/>
                    <a:pt x="79297" y="53142"/>
                  </a:cubicBezTo>
                  <a:cubicBezTo>
                    <a:pt x="79189" y="53142"/>
                    <a:pt x="79088" y="53070"/>
                    <a:pt x="78933" y="52981"/>
                  </a:cubicBezTo>
                  <a:cubicBezTo>
                    <a:pt x="78391" y="52704"/>
                    <a:pt x="77837" y="52427"/>
                    <a:pt x="77282" y="52321"/>
                  </a:cubicBezTo>
                  <a:cubicBezTo>
                    <a:pt x="77005" y="52255"/>
                    <a:pt x="76741" y="52202"/>
                    <a:pt x="76411" y="52202"/>
                  </a:cubicBezTo>
                  <a:cubicBezTo>
                    <a:pt x="76226" y="52202"/>
                    <a:pt x="76018" y="52155"/>
                    <a:pt x="75833" y="52155"/>
                  </a:cubicBezTo>
                  <a:cubicBezTo>
                    <a:pt x="75741" y="52155"/>
                    <a:pt x="75654" y="52167"/>
                    <a:pt x="75579" y="52202"/>
                  </a:cubicBezTo>
                  <a:cubicBezTo>
                    <a:pt x="75421" y="52374"/>
                    <a:pt x="75302" y="52480"/>
                    <a:pt x="75144" y="52585"/>
                  </a:cubicBezTo>
                  <a:cubicBezTo>
                    <a:pt x="74972" y="52704"/>
                    <a:pt x="74814" y="52757"/>
                    <a:pt x="74589" y="52810"/>
                  </a:cubicBezTo>
                  <a:cubicBezTo>
                    <a:pt x="74055" y="53054"/>
                    <a:pt x="73653" y="53257"/>
                    <a:pt x="73114" y="53257"/>
                  </a:cubicBezTo>
                  <a:cubicBezTo>
                    <a:pt x="73041" y="53257"/>
                    <a:pt x="72965" y="53253"/>
                    <a:pt x="72886" y="53245"/>
                  </a:cubicBezTo>
                  <a:cubicBezTo>
                    <a:pt x="73322" y="53140"/>
                    <a:pt x="73771" y="52981"/>
                    <a:pt x="74206" y="52757"/>
                  </a:cubicBezTo>
                  <a:cubicBezTo>
                    <a:pt x="74761" y="52480"/>
                    <a:pt x="75302" y="52255"/>
                    <a:pt x="75857" y="52097"/>
                  </a:cubicBezTo>
                  <a:cubicBezTo>
                    <a:pt x="76345" y="51925"/>
                    <a:pt x="76900" y="51595"/>
                    <a:pt x="77401" y="51595"/>
                  </a:cubicBezTo>
                  <a:cubicBezTo>
                    <a:pt x="77471" y="51590"/>
                    <a:pt x="77540" y="51587"/>
                    <a:pt x="77609" y="51587"/>
                  </a:cubicBezTo>
                  <a:cubicBezTo>
                    <a:pt x="78252" y="51587"/>
                    <a:pt x="78886" y="51804"/>
                    <a:pt x="79434" y="52150"/>
                  </a:cubicBezTo>
                  <a:cubicBezTo>
                    <a:pt x="79434" y="51595"/>
                    <a:pt x="79382" y="51107"/>
                    <a:pt x="79434" y="50552"/>
                  </a:cubicBezTo>
                  <a:cubicBezTo>
                    <a:pt x="79487" y="50117"/>
                    <a:pt x="79487" y="50117"/>
                    <a:pt x="79817" y="50011"/>
                  </a:cubicBezTo>
                  <a:cubicBezTo>
                    <a:pt x="80200" y="49839"/>
                    <a:pt x="80636" y="49681"/>
                    <a:pt x="81032" y="49509"/>
                  </a:cubicBezTo>
                  <a:cubicBezTo>
                    <a:pt x="81085" y="49456"/>
                    <a:pt x="81415" y="49404"/>
                    <a:pt x="81467" y="49351"/>
                  </a:cubicBezTo>
                  <a:cubicBezTo>
                    <a:pt x="81626" y="49126"/>
                    <a:pt x="81362" y="48796"/>
                    <a:pt x="81243" y="48625"/>
                  </a:cubicBezTo>
                  <a:cubicBezTo>
                    <a:pt x="81032" y="48361"/>
                    <a:pt x="80913" y="48136"/>
                    <a:pt x="80913" y="47753"/>
                  </a:cubicBezTo>
                  <a:cubicBezTo>
                    <a:pt x="80913" y="47252"/>
                    <a:pt x="81085" y="46816"/>
                    <a:pt x="81032" y="46314"/>
                  </a:cubicBezTo>
                  <a:cubicBezTo>
                    <a:pt x="80966" y="45773"/>
                    <a:pt x="80966" y="45113"/>
                    <a:pt x="80860" y="44559"/>
                  </a:cubicBezTo>
                  <a:cubicBezTo>
                    <a:pt x="80754" y="44004"/>
                    <a:pt x="80477" y="43238"/>
                    <a:pt x="80807" y="42684"/>
                  </a:cubicBezTo>
                  <a:cubicBezTo>
                    <a:pt x="81085" y="42301"/>
                    <a:pt x="81573" y="42090"/>
                    <a:pt x="81850" y="41694"/>
                  </a:cubicBezTo>
                  <a:cubicBezTo>
                    <a:pt x="82022" y="41430"/>
                    <a:pt x="81903" y="41364"/>
                    <a:pt x="81850" y="41153"/>
                  </a:cubicBezTo>
                  <a:cubicBezTo>
                    <a:pt x="81626" y="40704"/>
                    <a:pt x="81520" y="40215"/>
                    <a:pt x="81415" y="39780"/>
                  </a:cubicBezTo>
                  <a:cubicBezTo>
                    <a:pt x="81296" y="39384"/>
                    <a:pt x="81415" y="39001"/>
                    <a:pt x="81362" y="38618"/>
                  </a:cubicBezTo>
                  <a:cubicBezTo>
                    <a:pt x="81296" y="38393"/>
                    <a:pt x="81243" y="38182"/>
                    <a:pt x="81190" y="37958"/>
                  </a:cubicBezTo>
                  <a:cubicBezTo>
                    <a:pt x="81190" y="37733"/>
                    <a:pt x="81190" y="37469"/>
                    <a:pt x="81085" y="37245"/>
                  </a:cubicBezTo>
                  <a:cubicBezTo>
                    <a:pt x="80966" y="37073"/>
                    <a:pt x="80807" y="37020"/>
                    <a:pt x="80702" y="36862"/>
                  </a:cubicBezTo>
                  <a:cubicBezTo>
                    <a:pt x="80306" y="36255"/>
                    <a:pt x="80583" y="35093"/>
                    <a:pt x="80754" y="34433"/>
                  </a:cubicBezTo>
                  <a:cubicBezTo>
                    <a:pt x="80807" y="33944"/>
                    <a:pt x="80966" y="33443"/>
                    <a:pt x="81032" y="32954"/>
                  </a:cubicBezTo>
                  <a:lnTo>
                    <a:pt x="81032" y="32624"/>
                  </a:lnTo>
                  <a:cubicBezTo>
                    <a:pt x="80966" y="32294"/>
                    <a:pt x="81032" y="32294"/>
                    <a:pt x="80807" y="32070"/>
                  </a:cubicBezTo>
                  <a:cubicBezTo>
                    <a:pt x="80702" y="31529"/>
                    <a:pt x="80253" y="31251"/>
                    <a:pt x="79870" y="30921"/>
                  </a:cubicBezTo>
                  <a:cubicBezTo>
                    <a:pt x="79540" y="30591"/>
                    <a:pt x="79540" y="30208"/>
                    <a:pt x="79487" y="29760"/>
                  </a:cubicBezTo>
                  <a:cubicBezTo>
                    <a:pt x="79487" y="29324"/>
                    <a:pt x="79434" y="28717"/>
                    <a:pt x="79540" y="28281"/>
                  </a:cubicBezTo>
                  <a:cubicBezTo>
                    <a:pt x="79593" y="27951"/>
                    <a:pt x="79817" y="27951"/>
                    <a:pt x="80042" y="27726"/>
                  </a:cubicBezTo>
                  <a:cubicBezTo>
                    <a:pt x="80253" y="27568"/>
                    <a:pt x="80306" y="26908"/>
                    <a:pt x="80424" y="26578"/>
                  </a:cubicBezTo>
                  <a:cubicBezTo>
                    <a:pt x="80530" y="26182"/>
                    <a:pt x="80636" y="25799"/>
                    <a:pt x="80754" y="25363"/>
                  </a:cubicBezTo>
                  <a:cubicBezTo>
                    <a:pt x="80754" y="25086"/>
                    <a:pt x="80807" y="24862"/>
                    <a:pt x="80754" y="24598"/>
                  </a:cubicBezTo>
                  <a:cubicBezTo>
                    <a:pt x="80754" y="24598"/>
                    <a:pt x="80702" y="24532"/>
                    <a:pt x="80702" y="24479"/>
                  </a:cubicBezTo>
                  <a:cubicBezTo>
                    <a:pt x="80200" y="23053"/>
                    <a:pt x="81745" y="21891"/>
                    <a:pt x="81956" y="20518"/>
                  </a:cubicBezTo>
                  <a:lnTo>
                    <a:pt x="81850" y="20518"/>
                  </a:lnTo>
                  <a:cubicBezTo>
                    <a:pt x="81520" y="19475"/>
                    <a:pt x="81850" y="18380"/>
                    <a:pt x="81850" y="17337"/>
                  </a:cubicBezTo>
                  <a:cubicBezTo>
                    <a:pt x="81850" y="17112"/>
                    <a:pt x="81797" y="16941"/>
                    <a:pt x="81745" y="16730"/>
                  </a:cubicBezTo>
                  <a:cubicBezTo>
                    <a:pt x="81745" y="16677"/>
                    <a:pt x="81745" y="16505"/>
                    <a:pt x="81692" y="16452"/>
                  </a:cubicBezTo>
                  <a:cubicBezTo>
                    <a:pt x="81631" y="16335"/>
                    <a:pt x="81489" y="16301"/>
                    <a:pt x="81317" y="16301"/>
                  </a:cubicBezTo>
                  <a:cubicBezTo>
                    <a:pt x="81075" y="16301"/>
                    <a:pt x="80772" y="16368"/>
                    <a:pt x="80548" y="16368"/>
                  </a:cubicBezTo>
                  <a:cubicBezTo>
                    <a:pt x="80481" y="16368"/>
                    <a:pt x="80421" y="16362"/>
                    <a:pt x="80372" y="16347"/>
                  </a:cubicBezTo>
                  <a:cubicBezTo>
                    <a:pt x="80495" y="16274"/>
                    <a:pt x="80629" y="16254"/>
                    <a:pt x="80765" y="16254"/>
                  </a:cubicBezTo>
                  <a:cubicBezTo>
                    <a:pt x="80940" y="16254"/>
                    <a:pt x="81118" y="16287"/>
                    <a:pt x="81281" y="16287"/>
                  </a:cubicBezTo>
                  <a:cubicBezTo>
                    <a:pt x="81386" y="16287"/>
                    <a:pt x="81485" y="16274"/>
                    <a:pt x="81573" y="16228"/>
                  </a:cubicBezTo>
                  <a:cubicBezTo>
                    <a:pt x="81692" y="16175"/>
                    <a:pt x="81745" y="15898"/>
                    <a:pt x="81745" y="15845"/>
                  </a:cubicBezTo>
                  <a:cubicBezTo>
                    <a:pt x="81903" y="15357"/>
                    <a:pt x="81850" y="14855"/>
                    <a:pt x="81850" y="14366"/>
                  </a:cubicBezTo>
                  <a:cubicBezTo>
                    <a:pt x="81903" y="14036"/>
                    <a:pt x="81956" y="13759"/>
                    <a:pt x="82075" y="13429"/>
                  </a:cubicBezTo>
                  <a:cubicBezTo>
                    <a:pt x="82127" y="13429"/>
                    <a:pt x="82180" y="13429"/>
                    <a:pt x="82180" y="13376"/>
                  </a:cubicBezTo>
                  <a:cubicBezTo>
                    <a:pt x="82233" y="13257"/>
                    <a:pt x="82233" y="13152"/>
                    <a:pt x="82233" y="13046"/>
                  </a:cubicBezTo>
                  <a:cubicBezTo>
                    <a:pt x="82286" y="12386"/>
                    <a:pt x="82180" y="11779"/>
                    <a:pt x="82180" y="11119"/>
                  </a:cubicBezTo>
                  <a:cubicBezTo>
                    <a:pt x="82180" y="10234"/>
                    <a:pt x="82075" y="9297"/>
                    <a:pt x="82233" y="8426"/>
                  </a:cubicBezTo>
                  <a:cubicBezTo>
                    <a:pt x="82286" y="7977"/>
                    <a:pt x="82233" y="7766"/>
                    <a:pt x="82075" y="7264"/>
                  </a:cubicBezTo>
                  <a:cubicBezTo>
                    <a:pt x="81850" y="6709"/>
                    <a:pt x="81626" y="6115"/>
                    <a:pt x="81745" y="5508"/>
                  </a:cubicBezTo>
                  <a:cubicBezTo>
                    <a:pt x="81745" y="5178"/>
                    <a:pt x="81956" y="4901"/>
                    <a:pt x="82075" y="4571"/>
                  </a:cubicBezTo>
                  <a:cubicBezTo>
                    <a:pt x="82127" y="4294"/>
                    <a:pt x="82075" y="3911"/>
                    <a:pt x="82075" y="3581"/>
                  </a:cubicBezTo>
                  <a:cubicBezTo>
                    <a:pt x="82075" y="2643"/>
                    <a:pt x="81745" y="1429"/>
                    <a:pt x="81745" y="505"/>
                  </a:cubicBezTo>
                  <a:cubicBezTo>
                    <a:pt x="81331" y="505"/>
                    <a:pt x="80877" y="465"/>
                    <a:pt x="80429" y="465"/>
                  </a:cubicBezTo>
                  <a:cubicBezTo>
                    <a:pt x="80106" y="465"/>
                    <a:pt x="79786" y="485"/>
                    <a:pt x="79487" y="557"/>
                  </a:cubicBezTo>
                  <a:cubicBezTo>
                    <a:pt x="79372" y="579"/>
                    <a:pt x="79278" y="592"/>
                    <a:pt x="79187" y="592"/>
                  </a:cubicBezTo>
                  <a:cubicBezTo>
                    <a:pt x="79058" y="592"/>
                    <a:pt x="78937" y="567"/>
                    <a:pt x="78774" y="505"/>
                  </a:cubicBezTo>
                  <a:cubicBezTo>
                    <a:pt x="78593" y="451"/>
                    <a:pt x="78310" y="304"/>
                    <a:pt x="78116" y="304"/>
                  </a:cubicBezTo>
                  <a:cubicBezTo>
                    <a:pt x="78070" y="304"/>
                    <a:pt x="78029" y="313"/>
                    <a:pt x="77995" y="333"/>
                  </a:cubicBezTo>
                  <a:cubicBezTo>
                    <a:pt x="77995" y="557"/>
                    <a:pt x="78220" y="663"/>
                    <a:pt x="78220" y="888"/>
                  </a:cubicBezTo>
                  <a:cubicBezTo>
                    <a:pt x="78220" y="1165"/>
                    <a:pt x="77943" y="1323"/>
                    <a:pt x="77784" y="1495"/>
                  </a:cubicBezTo>
                  <a:cubicBezTo>
                    <a:pt x="77278" y="1989"/>
                    <a:pt x="77377" y="3002"/>
                    <a:pt x="77398" y="3757"/>
                  </a:cubicBezTo>
                  <a:lnTo>
                    <a:pt x="77398" y="3757"/>
                  </a:lnTo>
                  <a:cubicBezTo>
                    <a:pt x="77375" y="3662"/>
                    <a:pt x="77335" y="3566"/>
                    <a:pt x="77335" y="3475"/>
                  </a:cubicBezTo>
                  <a:cubicBezTo>
                    <a:pt x="77282" y="3251"/>
                    <a:pt x="77335" y="3079"/>
                    <a:pt x="77282" y="2868"/>
                  </a:cubicBezTo>
                  <a:cubicBezTo>
                    <a:pt x="77230" y="2815"/>
                    <a:pt x="77230" y="2696"/>
                    <a:pt x="77177" y="2591"/>
                  </a:cubicBezTo>
                  <a:cubicBezTo>
                    <a:pt x="77124" y="2313"/>
                    <a:pt x="77124" y="1983"/>
                    <a:pt x="77071" y="1706"/>
                  </a:cubicBezTo>
                  <a:cubicBezTo>
                    <a:pt x="76967" y="1176"/>
                    <a:pt x="76743" y="272"/>
                    <a:pt x="76177" y="272"/>
                  </a:cubicBezTo>
                  <a:cubicBezTo>
                    <a:pt x="76095" y="272"/>
                    <a:pt x="76006" y="291"/>
                    <a:pt x="75909" y="333"/>
                  </a:cubicBezTo>
                  <a:cubicBezTo>
                    <a:pt x="75617" y="484"/>
                    <a:pt x="75271" y="557"/>
                    <a:pt x="74928" y="557"/>
                  </a:cubicBezTo>
                  <a:cubicBezTo>
                    <a:pt x="74759" y="557"/>
                    <a:pt x="74592" y="539"/>
                    <a:pt x="74431" y="505"/>
                  </a:cubicBezTo>
                  <a:cubicBezTo>
                    <a:pt x="74259" y="439"/>
                    <a:pt x="74035" y="439"/>
                    <a:pt x="73929" y="386"/>
                  </a:cubicBezTo>
                  <a:cubicBezTo>
                    <a:pt x="73791" y="340"/>
                    <a:pt x="73683" y="163"/>
                    <a:pt x="73517" y="163"/>
                  </a:cubicBezTo>
                  <a:cubicBezTo>
                    <a:pt x="73493" y="163"/>
                    <a:pt x="73467" y="166"/>
                    <a:pt x="73441" y="175"/>
                  </a:cubicBezTo>
                  <a:cubicBezTo>
                    <a:pt x="73111" y="227"/>
                    <a:pt x="72886" y="610"/>
                    <a:pt x="72556" y="716"/>
                  </a:cubicBezTo>
                  <a:cubicBezTo>
                    <a:pt x="72376" y="765"/>
                    <a:pt x="72215" y="782"/>
                    <a:pt x="72055" y="782"/>
                  </a:cubicBezTo>
                  <a:cubicBezTo>
                    <a:pt x="71828" y="782"/>
                    <a:pt x="71605" y="747"/>
                    <a:pt x="71342" y="716"/>
                  </a:cubicBezTo>
                  <a:cubicBezTo>
                    <a:pt x="71130" y="716"/>
                    <a:pt x="70906" y="610"/>
                    <a:pt x="70629" y="610"/>
                  </a:cubicBezTo>
                  <a:cubicBezTo>
                    <a:pt x="70140" y="663"/>
                    <a:pt x="69691" y="888"/>
                    <a:pt x="69150" y="888"/>
                  </a:cubicBezTo>
                  <a:cubicBezTo>
                    <a:pt x="68371" y="888"/>
                    <a:pt x="67658" y="835"/>
                    <a:pt x="66893" y="769"/>
                  </a:cubicBezTo>
                  <a:cubicBezTo>
                    <a:pt x="66723" y="747"/>
                    <a:pt x="66551" y="737"/>
                    <a:pt x="66378" y="737"/>
                  </a:cubicBezTo>
                  <a:cubicBezTo>
                    <a:pt x="65707" y="737"/>
                    <a:pt x="65020" y="889"/>
                    <a:pt x="64358" y="1099"/>
                  </a:cubicBezTo>
                  <a:cubicBezTo>
                    <a:pt x="63643" y="1352"/>
                    <a:pt x="62845" y="1567"/>
                    <a:pt x="62066" y="1567"/>
                  </a:cubicBezTo>
                  <a:cubicBezTo>
                    <a:pt x="61464" y="1567"/>
                    <a:pt x="60874" y="1438"/>
                    <a:pt x="60345" y="1099"/>
                  </a:cubicBezTo>
                  <a:cubicBezTo>
                    <a:pt x="59790" y="769"/>
                    <a:pt x="59183" y="280"/>
                    <a:pt x="58589" y="280"/>
                  </a:cubicBezTo>
                  <a:cubicBezTo>
                    <a:pt x="58439" y="280"/>
                    <a:pt x="58290" y="257"/>
                    <a:pt x="58144" y="257"/>
                  </a:cubicBezTo>
                  <a:cubicBezTo>
                    <a:pt x="58071" y="257"/>
                    <a:pt x="57999" y="263"/>
                    <a:pt x="57929" y="280"/>
                  </a:cubicBezTo>
                  <a:cubicBezTo>
                    <a:pt x="57652" y="280"/>
                    <a:pt x="57427" y="439"/>
                    <a:pt x="57203" y="505"/>
                  </a:cubicBezTo>
                  <a:cubicBezTo>
                    <a:pt x="56661" y="610"/>
                    <a:pt x="56107" y="557"/>
                    <a:pt x="55619" y="663"/>
                  </a:cubicBezTo>
                  <a:cubicBezTo>
                    <a:pt x="55394" y="716"/>
                    <a:pt x="55170" y="769"/>
                    <a:pt x="54892" y="835"/>
                  </a:cubicBezTo>
                  <a:cubicBezTo>
                    <a:pt x="54734" y="888"/>
                    <a:pt x="54562" y="888"/>
                    <a:pt x="54351" y="1046"/>
                  </a:cubicBezTo>
                  <a:cubicBezTo>
                    <a:pt x="54260" y="1137"/>
                    <a:pt x="54084" y="1414"/>
                    <a:pt x="53906" y="1414"/>
                  </a:cubicBezTo>
                  <a:cubicBezTo>
                    <a:pt x="53851" y="1414"/>
                    <a:pt x="53796" y="1388"/>
                    <a:pt x="53744" y="1323"/>
                  </a:cubicBezTo>
                  <a:cubicBezTo>
                    <a:pt x="53797" y="993"/>
                    <a:pt x="54351" y="663"/>
                    <a:pt x="54562" y="439"/>
                  </a:cubicBezTo>
                  <a:cubicBezTo>
                    <a:pt x="54541" y="431"/>
                    <a:pt x="54517" y="428"/>
                    <a:pt x="54492" y="428"/>
                  </a:cubicBezTo>
                  <a:cubicBezTo>
                    <a:pt x="54356" y="428"/>
                    <a:pt x="54175" y="515"/>
                    <a:pt x="54039" y="515"/>
                  </a:cubicBezTo>
                  <a:cubicBezTo>
                    <a:pt x="54014" y="515"/>
                    <a:pt x="53990" y="512"/>
                    <a:pt x="53968" y="505"/>
                  </a:cubicBezTo>
                  <a:cubicBezTo>
                    <a:pt x="53691" y="505"/>
                    <a:pt x="53414" y="386"/>
                    <a:pt x="53137" y="386"/>
                  </a:cubicBezTo>
                  <a:cubicBezTo>
                    <a:pt x="53040" y="370"/>
                    <a:pt x="52943" y="364"/>
                    <a:pt x="52847" y="364"/>
                  </a:cubicBezTo>
                  <a:cubicBezTo>
                    <a:pt x="52613" y="364"/>
                    <a:pt x="52380" y="401"/>
                    <a:pt x="52147" y="439"/>
                  </a:cubicBezTo>
                  <a:cubicBezTo>
                    <a:pt x="51051" y="610"/>
                    <a:pt x="49942" y="716"/>
                    <a:pt x="48846" y="888"/>
                  </a:cubicBezTo>
                  <a:cubicBezTo>
                    <a:pt x="48683" y="905"/>
                    <a:pt x="48567" y="911"/>
                    <a:pt x="48471" y="911"/>
                  </a:cubicBezTo>
                  <a:cubicBezTo>
                    <a:pt x="48278" y="911"/>
                    <a:pt x="48164" y="888"/>
                    <a:pt x="47909" y="888"/>
                  </a:cubicBezTo>
                  <a:cubicBezTo>
                    <a:pt x="47689" y="848"/>
                    <a:pt x="47463" y="835"/>
                    <a:pt x="47235" y="835"/>
                  </a:cubicBezTo>
                  <a:cubicBezTo>
                    <a:pt x="46779" y="835"/>
                    <a:pt x="46316" y="888"/>
                    <a:pt x="45876" y="888"/>
                  </a:cubicBezTo>
                  <a:cubicBezTo>
                    <a:pt x="45163" y="888"/>
                    <a:pt x="44450" y="663"/>
                    <a:pt x="43671" y="610"/>
                  </a:cubicBezTo>
                  <a:cubicBezTo>
                    <a:pt x="43077" y="610"/>
                    <a:pt x="42575" y="716"/>
                    <a:pt x="41968" y="716"/>
                  </a:cubicBezTo>
                  <a:cubicBezTo>
                    <a:pt x="41759" y="858"/>
                    <a:pt x="41535" y="910"/>
                    <a:pt x="41303" y="910"/>
                  </a:cubicBezTo>
                  <a:cubicBezTo>
                    <a:pt x="40801" y="910"/>
                    <a:pt x="40264" y="666"/>
                    <a:pt x="39777" y="557"/>
                  </a:cubicBezTo>
                  <a:cubicBezTo>
                    <a:pt x="39688" y="543"/>
                    <a:pt x="39600" y="537"/>
                    <a:pt x="39510" y="537"/>
                  </a:cubicBezTo>
                  <a:cubicBezTo>
                    <a:pt x="39265" y="537"/>
                    <a:pt x="39010" y="586"/>
                    <a:pt x="38720" y="663"/>
                  </a:cubicBezTo>
                  <a:cubicBezTo>
                    <a:pt x="37756" y="904"/>
                    <a:pt x="36735" y="1061"/>
                    <a:pt x="35720" y="1061"/>
                  </a:cubicBezTo>
                  <a:cubicBezTo>
                    <a:pt x="35346" y="1061"/>
                    <a:pt x="34972" y="1039"/>
                    <a:pt x="34602" y="993"/>
                  </a:cubicBezTo>
                  <a:cubicBezTo>
                    <a:pt x="34234" y="949"/>
                    <a:pt x="33858" y="820"/>
                    <a:pt x="33488" y="820"/>
                  </a:cubicBezTo>
                  <a:cubicBezTo>
                    <a:pt x="33419" y="820"/>
                    <a:pt x="33350" y="824"/>
                    <a:pt x="33281" y="835"/>
                  </a:cubicBezTo>
                  <a:cubicBezTo>
                    <a:pt x="32727" y="940"/>
                    <a:pt x="32344" y="1495"/>
                    <a:pt x="31684" y="1495"/>
                  </a:cubicBezTo>
                  <a:cubicBezTo>
                    <a:pt x="31651" y="1497"/>
                    <a:pt x="31619" y="1499"/>
                    <a:pt x="31587" y="1499"/>
                  </a:cubicBezTo>
                  <a:cubicBezTo>
                    <a:pt x="30975" y="1499"/>
                    <a:pt x="30505" y="1032"/>
                    <a:pt x="29928" y="769"/>
                  </a:cubicBezTo>
                  <a:cubicBezTo>
                    <a:pt x="29479" y="557"/>
                    <a:pt x="28885" y="557"/>
                    <a:pt x="28331" y="505"/>
                  </a:cubicBezTo>
                  <a:cubicBezTo>
                    <a:pt x="27776" y="439"/>
                    <a:pt x="27341" y="386"/>
                    <a:pt x="26733" y="386"/>
                  </a:cubicBezTo>
                  <a:cubicBezTo>
                    <a:pt x="26568" y="386"/>
                    <a:pt x="26403" y="399"/>
                    <a:pt x="26245" y="399"/>
                  </a:cubicBezTo>
                  <a:cubicBezTo>
                    <a:pt x="26086" y="399"/>
                    <a:pt x="25935" y="386"/>
                    <a:pt x="25796" y="333"/>
                  </a:cubicBezTo>
                  <a:cubicBezTo>
                    <a:pt x="25616" y="304"/>
                    <a:pt x="25486" y="259"/>
                    <a:pt x="25370" y="259"/>
                  </a:cubicBezTo>
                  <a:cubicBezTo>
                    <a:pt x="25273" y="259"/>
                    <a:pt x="25185" y="290"/>
                    <a:pt x="25083" y="386"/>
                  </a:cubicBezTo>
                  <a:cubicBezTo>
                    <a:pt x="24925" y="505"/>
                    <a:pt x="24925" y="610"/>
                    <a:pt x="24753" y="716"/>
                  </a:cubicBezTo>
                  <a:cubicBezTo>
                    <a:pt x="24476" y="888"/>
                    <a:pt x="24265" y="1099"/>
                    <a:pt x="23987" y="1270"/>
                  </a:cubicBezTo>
                  <a:cubicBezTo>
                    <a:pt x="23710" y="1376"/>
                    <a:pt x="23539" y="1218"/>
                    <a:pt x="23486" y="1600"/>
                  </a:cubicBezTo>
                  <a:cubicBezTo>
                    <a:pt x="23433" y="1825"/>
                    <a:pt x="23605" y="2036"/>
                    <a:pt x="23433" y="2260"/>
                  </a:cubicBezTo>
                  <a:cubicBezTo>
                    <a:pt x="23380" y="2485"/>
                    <a:pt x="23208" y="2419"/>
                    <a:pt x="23156" y="2696"/>
                  </a:cubicBezTo>
                  <a:cubicBezTo>
                    <a:pt x="23103" y="2973"/>
                    <a:pt x="23327" y="3198"/>
                    <a:pt x="23327" y="3475"/>
                  </a:cubicBezTo>
                  <a:cubicBezTo>
                    <a:pt x="22917" y="3605"/>
                    <a:pt x="22736" y="4035"/>
                    <a:pt x="22713" y="4425"/>
                  </a:cubicBezTo>
                  <a:lnTo>
                    <a:pt x="22713" y="4425"/>
                  </a:lnTo>
                  <a:cubicBezTo>
                    <a:pt x="22691" y="3977"/>
                    <a:pt x="22632" y="3446"/>
                    <a:pt x="22720" y="3026"/>
                  </a:cubicBezTo>
                  <a:cubicBezTo>
                    <a:pt x="22773" y="2749"/>
                    <a:pt x="22997" y="2538"/>
                    <a:pt x="22997" y="2260"/>
                  </a:cubicBezTo>
                  <a:cubicBezTo>
                    <a:pt x="22997" y="2036"/>
                    <a:pt x="22773" y="1878"/>
                    <a:pt x="22720" y="1653"/>
                  </a:cubicBezTo>
                  <a:cubicBezTo>
                    <a:pt x="22667" y="1429"/>
                    <a:pt x="22667" y="1270"/>
                    <a:pt x="22773" y="1099"/>
                  </a:cubicBezTo>
                  <a:cubicBezTo>
                    <a:pt x="22878" y="940"/>
                    <a:pt x="23050" y="940"/>
                    <a:pt x="22997" y="716"/>
                  </a:cubicBezTo>
                  <a:cubicBezTo>
                    <a:pt x="22901" y="700"/>
                    <a:pt x="22808" y="694"/>
                    <a:pt x="22718" y="694"/>
                  </a:cubicBezTo>
                  <a:cubicBezTo>
                    <a:pt x="22500" y="694"/>
                    <a:pt x="22293" y="731"/>
                    <a:pt x="22060" y="769"/>
                  </a:cubicBezTo>
                  <a:cubicBezTo>
                    <a:pt x="21869" y="828"/>
                    <a:pt x="21634" y="828"/>
                    <a:pt x="21400" y="828"/>
                  </a:cubicBezTo>
                  <a:cubicBezTo>
                    <a:pt x="21166" y="828"/>
                    <a:pt x="20931" y="828"/>
                    <a:pt x="20740" y="888"/>
                  </a:cubicBezTo>
                  <a:cubicBezTo>
                    <a:pt x="20389" y="1032"/>
                    <a:pt x="20360" y="1277"/>
                    <a:pt x="20013" y="1277"/>
                  </a:cubicBezTo>
                  <a:cubicBezTo>
                    <a:pt x="19981" y="1277"/>
                    <a:pt x="19946" y="1275"/>
                    <a:pt x="19908" y="1270"/>
                  </a:cubicBezTo>
                  <a:cubicBezTo>
                    <a:pt x="19367" y="1165"/>
                    <a:pt x="18812" y="1165"/>
                    <a:pt x="18258" y="1165"/>
                  </a:cubicBezTo>
                  <a:cubicBezTo>
                    <a:pt x="17928" y="1165"/>
                    <a:pt x="17822" y="1165"/>
                    <a:pt x="17598" y="1376"/>
                  </a:cubicBezTo>
                  <a:cubicBezTo>
                    <a:pt x="17492" y="1495"/>
                    <a:pt x="17545" y="1600"/>
                    <a:pt x="17334" y="1653"/>
                  </a:cubicBezTo>
                  <a:cubicBezTo>
                    <a:pt x="17289" y="1668"/>
                    <a:pt x="17246" y="1674"/>
                    <a:pt x="17204" y="1674"/>
                  </a:cubicBezTo>
                  <a:cubicBezTo>
                    <a:pt x="16942" y="1674"/>
                    <a:pt x="16749" y="1422"/>
                    <a:pt x="16555" y="1376"/>
                  </a:cubicBezTo>
                  <a:cubicBezTo>
                    <a:pt x="16278" y="1270"/>
                    <a:pt x="16014" y="1323"/>
                    <a:pt x="15736" y="1218"/>
                  </a:cubicBezTo>
                  <a:cubicBezTo>
                    <a:pt x="15406" y="1099"/>
                    <a:pt x="15406" y="1099"/>
                    <a:pt x="15023" y="1099"/>
                  </a:cubicBezTo>
                  <a:cubicBezTo>
                    <a:pt x="14700" y="1099"/>
                    <a:pt x="14346" y="1054"/>
                    <a:pt x="14010" y="1054"/>
                  </a:cubicBezTo>
                  <a:cubicBezTo>
                    <a:pt x="13716" y="1054"/>
                    <a:pt x="13436" y="1088"/>
                    <a:pt x="13202" y="1218"/>
                  </a:cubicBezTo>
                  <a:cubicBezTo>
                    <a:pt x="12924" y="1376"/>
                    <a:pt x="12924" y="1495"/>
                    <a:pt x="12647" y="1600"/>
                  </a:cubicBezTo>
                  <a:cubicBezTo>
                    <a:pt x="12436" y="1653"/>
                    <a:pt x="11829" y="1706"/>
                    <a:pt x="11551" y="1759"/>
                  </a:cubicBezTo>
                  <a:cubicBezTo>
                    <a:pt x="11505" y="1764"/>
                    <a:pt x="11458" y="1766"/>
                    <a:pt x="11412" y="1766"/>
                  </a:cubicBezTo>
                  <a:cubicBezTo>
                    <a:pt x="10851" y="1766"/>
                    <a:pt x="10291" y="1425"/>
                    <a:pt x="9743" y="1376"/>
                  </a:cubicBezTo>
                  <a:cubicBezTo>
                    <a:pt x="9547" y="1353"/>
                    <a:pt x="9374" y="1330"/>
                    <a:pt x="9209" y="1330"/>
                  </a:cubicBezTo>
                  <a:cubicBezTo>
                    <a:pt x="8996" y="1330"/>
                    <a:pt x="8797" y="1368"/>
                    <a:pt x="8581" y="1495"/>
                  </a:cubicBezTo>
                  <a:cubicBezTo>
                    <a:pt x="8304" y="1600"/>
                    <a:pt x="8093" y="1825"/>
                    <a:pt x="7815" y="1825"/>
                  </a:cubicBezTo>
                  <a:cubicBezTo>
                    <a:pt x="7367" y="1825"/>
                    <a:pt x="7367" y="1495"/>
                    <a:pt x="7036" y="1376"/>
                  </a:cubicBezTo>
                  <a:cubicBezTo>
                    <a:pt x="6957" y="1350"/>
                    <a:pt x="6875" y="1350"/>
                    <a:pt x="6792" y="1350"/>
                  </a:cubicBezTo>
                  <a:cubicBezTo>
                    <a:pt x="6710" y="1350"/>
                    <a:pt x="6627" y="1350"/>
                    <a:pt x="6548" y="1323"/>
                  </a:cubicBezTo>
                  <a:cubicBezTo>
                    <a:pt x="5888" y="1270"/>
                    <a:pt x="5281" y="993"/>
                    <a:pt x="4673" y="835"/>
                  </a:cubicBezTo>
                  <a:cubicBezTo>
                    <a:pt x="4037" y="669"/>
                    <a:pt x="3560" y="0"/>
                    <a:pt x="2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2" name="Google Shape;3492;p36"/>
            <p:cNvGrpSpPr/>
            <p:nvPr/>
          </p:nvGrpSpPr>
          <p:grpSpPr>
            <a:xfrm>
              <a:off x="806167" y="977912"/>
              <a:ext cx="1258208" cy="1064015"/>
              <a:chOff x="633175" y="379700"/>
              <a:chExt cx="1853850" cy="1567725"/>
            </a:xfrm>
          </p:grpSpPr>
          <p:sp>
            <p:nvSpPr>
              <p:cNvPr id="3493" name="Google Shape;3493;p36"/>
              <p:cNvSpPr/>
              <p:nvPr/>
            </p:nvSpPr>
            <p:spPr>
              <a:xfrm>
                <a:off x="656600" y="1259925"/>
                <a:ext cx="79900" cy="32175"/>
              </a:xfrm>
              <a:custGeom>
                <a:avLst/>
                <a:gdLst/>
                <a:ahLst/>
                <a:cxnLst/>
                <a:rect l="l" t="t" r="r" b="b"/>
                <a:pathLst>
                  <a:path w="3196" h="1287" extrusionOk="0">
                    <a:moveTo>
                      <a:pt x="0" y="0"/>
                    </a:moveTo>
                    <a:lnTo>
                      <a:pt x="0" y="1043"/>
                    </a:lnTo>
                    <a:cubicBezTo>
                      <a:pt x="434" y="1202"/>
                      <a:pt x="916" y="1286"/>
                      <a:pt x="1390" y="1286"/>
                    </a:cubicBezTo>
                    <a:cubicBezTo>
                      <a:pt x="2057" y="1286"/>
                      <a:pt x="2709" y="1121"/>
                      <a:pt x="3195" y="766"/>
                    </a:cubicBezTo>
                    <a:cubicBezTo>
                      <a:pt x="3076" y="766"/>
                      <a:pt x="3076" y="489"/>
                      <a:pt x="3076" y="278"/>
                    </a:cubicBezTo>
                    <a:cubicBezTo>
                      <a:pt x="2736" y="424"/>
                      <a:pt x="2456" y="471"/>
                      <a:pt x="2204" y="471"/>
                    </a:cubicBezTo>
                    <a:cubicBezTo>
                      <a:pt x="1761" y="471"/>
                      <a:pt x="1408" y="326"/>
                      <a:pt x="982" y="326"/>
                    </a:cubicBezTo>
                    <a:cubicBezTo>
                      <a:pt x="758" y="326"/>
                      <a:pt x="513" y="366"/>
                      <a:pt x="225" y="489"/>
                    </a:cubicBezTo>
                    <a:cubicBezTo>
                      <a:pt x="225" y="225"/>
                      <a:pt x="106"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6"/>
              <p:cNvSpPr/>
              <p:nvPr/>
            </p:nvSpPr>
            <p:spPr>
              <a:xfrm>
                <a:off x="656600" y="1310750"/>
                <a:ext cx="8275" cy="12575"/>
              </a:xfrm>
              <a:custGeom>
                <a:avLst/>
                <a:gdLst/>
                <a:ahLst/>
                <a:cxnLst/>
                <a:rect l="l" t="t" r="r" b="b"/>
                <a:pathLst>
                  <a:path w="331" h="503" extrusionOk="0">
                    <a:moveTo>
                      <a:pt x="0" y="0"/>
                    </a:moveTo>
                    <a:lnTo>
                      <a:pt x="0" y="502"/>
                    </a:lnTo>
                    <a:cubicBezTo>
                      <a:pt x="172" y="436"/>
                      <a:pt x="278" y="436"/>
                      <a:pt x="330" y="278"/>
                    </a:cubicBezTo>
                    <a:cubicBezTo>
                      <a:pt x="225" y="225"/>
                      <a:pt x="106" y="106"/>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656600" y="1230875"/>
                <a:ext cx="37325" cy="33025"/>
              </a:xfrm>
              <a:custGeom>
                <a:avLst/>
                <a:gdLst/>
                <a:ahLst/>
                <a:cxnLst/>
                <a:rect l="l" t="t" r="r" b="b"/>
                <a:pathLst>
                  <a:path w="1493" h="1321" extrusionOk="0">
                    <a:moveTo>
                      <a:pt x="0" y="1"/>
                    </a:moveTo>
                    <a:lnTo>
                      <a:pt x="0" y="780"/>
                    </a:lnTo>
                    <a:cubicBezTo>
                      <a:pt x="172" y="885"/>
                      <a:pt x="278" y="1057"/>
                      <a:pt x="383" y="1321"/>
                    </a:cubicBezTo>
                    <a:cubicBezTo>
                      <a:pt x="436" y="938"/>
                      <a:pt x="832" y="1268"/>
                      <a:pt x="766" y="780"/>
                    </a:cubicBezTo>
                    <a:lnTo>
                      <a:pt x="766" y="780"/>
                    </a:lnTo>
                    <a:cubicBezTo>
                      <a:pt x="744" y="784"/>
                      <a:pt x="723" y="786"/>
                      <a:pt x="704" y="786"/>
                    </a:cubicBezTo>
                    <a:cubicBezTo>
                      <a:pt x="493" y="786"/>
                      <a:pt x="450" y="532"/>
                      <a:pt x="608" y="278"/>
                    </a:cubicBezTo>
                    <a:lnTo>
                      <a:pt x="608" y="278"/>
                    </a:lnTo>
                    <a:cubicBezTo>
                      <a:pt x="753" y="457"/>
                      <a:pt x="914" y="614"/>
                      <a:pt x="1117" y="614"/>
                    </a:cubicBezTo>
                    <a:cubicBezTo>
                      <a:pt x="1228" y="614"/>
                      <a:pt x="1352" y="566"/>
                      <a:pt x="1492" y="449"/>
                    </a:cubicBezTo>
                    <a:cubicBezTo>
                      <a:pt x="990" y="225"/>
                      <a:pt x="436" y="172"/>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656600" y="1423025"/>
                <a:ext cx="71650" cy="15800"/>
              </a:xfrm>
              <a:custGeom>
                <a:avLst/>
                <a:gdLst/>
                <a:ahLst/>
                <a:cxnLst/>
                <a:rect l="l" t="t" r="r" b="b"/>
                <a:pathLst>
                  <a:path w="2866" h="632" extrusionOk="0">
                    <a:moveTo>
                      <a:pt x="2126" y="0"/>
                    </a:moveTo>
                    <a:cubicBezTo>
                      <a:pt x="1661" y="0"/>
                      <a:pt x="1116" y="188"/>
                      <a:pt x="631" y="188"/>
                    </a:cubicBezTo>
                    <a:cubicBezTo>
                      <a:pt x="403" y="188"/>
                      <a:pt x="188" y="146"/>
                      <a:pt x="0" y="24"/>
                    </a:cubicBezTo>
                    <a:lnTo>
                      <a:pt x="0" y="632"/>
                    </a:lnTo>
                    <a:cubicBezTo>
                      <a:pt x="938" y="513"/>
                      <a:pt x="1822" y="566"/>
                      <a:pt x="2865" y="302"/>
                    </a:cubicBezTo>
                    <a:cubicBezTo>
                      <a:pt x="2670" y="72"/>
                      <a:pt x="2413" y="0"/>
                      <a:pt x="212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656600" y="1342425"/>
                <a:ext cx="1350" cy="9600"/>
              </a:xfrm>
              <a:custGeom>
                <a:avLst/>
                <a:gdLst/>
                <a:ahLst/>
                <a:cxnLst/>
                <a:rect l="l" t="t" r="r" b="b"/>
                <a:pathLst>
                  <a:path w="54" h="384" extrusionOk="0">
                    <a:moveTo>
                      <a:pt x="0" y="1"/>
                    </a:moveTo>
                    <a:lnTo>
                      <a:pt x="0" y="384"/>
                    </a:lnTo>
                    <a:lnTo>
                      <a:pt x="53" y="384"/>
                    </a:lnTo>
                    <a:cubicBezTo>
                      <a:pt x="53" y="225"/>
                      <a:pt x="0" y="106"/>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656600" y="1402825"/>
                <a:ext cx="1350" cy="4325"/>
              </a:xfrm>
              <a:custGeom>
                <a:avLst/>
                <a:gdLst/>
                <a:ahLst/>
                <a:cxnLst/>
                <a:rect l="l" t="t" r="r" b="b"/>
                <a:pathLst>
                  <a:path w="54" h="173" extrusionOk="0">
                    <a:moveTo>
                      <a:pt x="0" y="1"/>
                    </a:moveTo>
                    <a:lnTo>
                      <a:pt x="0" y="172"/>
                    </a:lnTo>
                    <a:lnTo>
                      <a:pt x="53" y="119"/>
                    </a:lnTo>
                    <a:cubicBezTo>
                      <a:pt x="53" y="53"/>
                      <a:pt x="0" y="53"/>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1835175" y="1295575"/>
                <a:ext cx="22125" cy="11525"/>
              </a:xfrm>
              <a:custGeom>
                <a:avLst/>
                <a:gdLst/>
                <a:ahLst/>
                <a:cxnLst/>
                <a:rect l="l" t="t" r="r" b="b"/>
                <a:pathLst>
                  <a:path w="885" h="461" extrusionOk="0">
                    <a:moveTo>
                      <a:pt x="885" y="0"/>
                    </a:moveTo>
                    <a:lnTo>
                      <a:pt x="885" y="0"/>
                    </a:lnTo>
                    <a:cubicBezTo>
                      <a:pt x="824" y="22"/>
                      <a:pt x="756" y="29"/>
                      <a:pt x="684" y="29"/>
                    </a:cubicBezTo>
                    <a:cubicBezTo>
                      <a:pt x="574" y="29"/>
                      <a:pt x="458" y="13"/>
                      <a:pt x="352" y="13"/>
                    </a:cubicBezTo>
                    <a:cubicBezTo>
                      <a:pt x="156" y="13"/>
                      <a:pt x="0" y="68"/>
                      <a:pt x="0" y="383"/>
                    </a:cubicBezTo>
                    <a:cubicBezTo>
                      <a:pt x="39" y="426"/>
                      <a:pt x="157" y="460"/>
                      <a:pt x="295" y="460"/>
                    </a:cubicBezTo>
                    <a:cubicBezTo>
                      <a:pt x="538" y="460"/>
                      <a:pt x="843" y="354"/>
                      <a:pt x="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6"/>
              <p:cNvSpPr/>
              <p:nvPr/>
            </p:nvSpPr>
            <p:spPr>
              <a:xfrm>
                <a:off x="1818675" y="1291600"/>
                <a:ext cx="14425" cy="22725"/>
              </a:xfrm>
              <a:custGeom>
                <a:avLst/>
                <a:gdLst/>
                <a:ahLst/>
                <a:cxnLst/>
                <a:rect l="l" t="t" r="r" b="b"/>
                <a:pathLst>
                  <a:path w="577" h="909" extrusionOk="0">
                    <a:moveTo>
                      <a:pt x="330" y="1"/>
                    </a:moveTo>
                    <a:lnTo>
                      <a:pt x="330" y="1"/>
                    </a:lnTo>
                    <a:cubicBezTo>
                      <a:pt x="278" y="436"/>
                      <a:pt x="0" y="331"/>
                      <a:pt x="53" y="872"/>
                    </a:cubicBezTo>
                    <a:cubicBezTo>
                      <a:pt x="90" y="897"/>
                      <a:pt x="125" y="908"/>
                      <a:pt x="159" y="908"/>
                    </a:cubicBezTo>
                    <a:cubicBezTo>
                      <a:pt x="427" y="908"/>
                      <a:pt x="577" y="188"/>
                      <a:pt x="3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6"/>
              <p:cNvSpPr/>
              <p:nvPr/>
            </p:nvSpPr>
            <p:spPr>
              <a:xfrm>
                <a:off x="659900" y="1370425"/>
                <a:ext cx="17525" cy="13950"/>
              </a:xfrm>
              <a:custGeom>
                <a:avLst/>
                <a:gdLst/>
                <a:ahLst/>
                <a:cxnLst/>
                <a:rect l="l" t="t" r="r" b="b"/>
                <a:pathLst>
                  <a:path w="701" h="558" extrusionOk="0">
                    <a:moveTo>
                      <a:pt x="412" y="0"/>
                    </a:moveTo>
                    <a:cubicBezTo>
                      <a:pt x="216" y="0"/>
                      <a:pt x="1" y="97"/>
                      <a:pt x="40" y="425"/>
                    </a:cubicBezTo>
                    <a:cubicBezTo>
                      <a:pt x="92" y="520"/>
                      <a:pt x="146" y="558"/>
                      <a:pt x="199" y="558"/>
                    </a:cubicBezTo>
                    <a:cubicBezTo>
                      <a:pt x="363" y="558"/>
                      <a:pt x="531" y="214"/>
                      <a:pt x="700" y="95"/>
                    </a:cubicBezTo>
                    <a:cubicBezTo>
                      <a:pt x="673" y="47"/>
                      <a:pt x="547" y="0"/>
                      <a:pt x="41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6"/>
              <p:cNvSpPr/>
              <p:nvPr/>
            </p:nvSpPr>
            <p:spPr>
              <a:xfrm>
                <a:off x="674425" y="1340825"/>
                <a:ext cx="20800" cy="15500"/>
              </a:xfrm>
              <a:custGeom>
                <a:avLst/>
                <a:gdLst/>
                <a:ahLst/>
                <a:cxnLst/>
                <a:rect l="l" t="t" r="r" b="b"/>
                <a:pathLst>
                  <a:path w="832" h="620" extrusionOk="0">
                    <a:moveTo>
                      <a:pt x="525" y="0"/>
                    </a:moveTo>
                    <a:cubicBezTo>
                      <a:pt x="276" y="0"/>
                      <a:pt x="0" y="130"/>
                      <a:pt x="0" y="619"/>
                    </a:cubicBezTo>
                    <a:cubicBezTo>
                      <a:pt x="383" y="553"/>
                      <a:pt x="713" y="500"/>
                      <a:pt x="832" y="65"/>
                    </a:cubicBezTo>
                    <a:cubicBezTo>
                      <a:pt x="759" y="30"/>
                      <a:pt x="645" y="0"/>
                      <a:pt x="52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713025" y="1321650"/>
                <a:ext cx="17850" cy="20800"/>
              </a:xfrm>
              <a:custGeom>
                <a:avLst/>
                <a:gdLst/>
                <a:ahLst/>
                <a:cxnLst/>
                <a:rect l="l" t="t" r="r" b="b"/>
                <a:pathLst>
                  <a:path w="714" h="832" extrusionOk="0">
                    <a:moveTo>
                      <a:pt x="54" y="0"/>
                    </a:moveTo>
                    <a:cubicBezTo>
                      <a:pt x="1" y="396"/>
                      <a:pt x="225" y="396"/>
                      <a:pt x="159" y="832"/>
                    </a:cubicBezTo>
                    <a:cubicBezTo>
                      <a:pt x="714" y="832"/>
                      <a:pt x="278" y="172"/>
                      <a:pt x="5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1367500" y="1247300"/>
                <a:ext cx="88150" cy="57850"/>
              </a:xfrm>
              <a:custGeom>
                <a:avLst/>
                <a:gdLst/>
                <a:ahLst/>
                <a:cxnLst/>
                <a:rect l="l" t="t" r="r" b="b"/>
                <a:pathLst>
                  <a:path w="3526" h="2314" extrusionOk="0">
                    <a:moveTo>
                      <a:pt x="1201" y="1"/>
                    </a:moveTo>
                    <a:cubicBezTo>
                      <a:pt x="756" y="1"/>
                      <a:pt x="231" y="202"/>
                      <a:pt x="1" y="505"/>
                    </a:cubicBezTo>
                    <a:cubicBezTo>
                      <a:pt x="31" y="503"/>
                      <a:pt x="59" y="501"/>
                      <a:pt x="83" y="501"/>
                    </a:cubicBezTo>
                    <a:cubicBezTo>
                      <a:pt x="548" y="501"/>
                      <a:pt x="1" y="960"/>
                      <a:pt x="1" y="1324"/>
                    </a:cubicBezTo>
                    <a:cubicBezTo>
                      <a:pt x="136" y="1117"/>
                      <a:pt x="259" y="1046"/>
                      <a:pt x="374" y="1046"/>
                    </a:cubicBezTo>
                    <a:cubicBezTo>
                      <a:pt x="626" y="1046"/>
                      <a:pt x="839" y="1388"/>
                      <a:pt x="1060" y="1388"/>
                    </a:cubicBezTo>
                    <a:cubicBezTo>
                      <a:pt x="1111" y="1388"/>
                      <a:pt x="1163" y="1369"/>
                      <a:pt x="1215" y="1324"/>
                    </a:cubicBezTo>
                    <a:cubicBezTo>
                      <a:pt x="1110" y="1271"/>
                      <a:pt x="938" y="1060"/>
                      <a:pt x="1110" y="994"/>
                    </a:cubicBezTo>
                    <a:cubicBezTo>
                      <a:pt x="1131" y="989"/>
                      <a:pt x="1151" y="987"/>
                      <a:pt x="1171" y="987"/>
                    </a:cubicBezTo>
                    <a:cubicBezTo>
                      <a:pt x="1384" y="987"/>
                      <a:pt x="1440" y="1254"/>
                      <a:pt x="1440" y="1654"/>
                    </a:cubicBezTo>
                    <a:cubicBezTo>
                      <a:pt x="1288" y="1712"/>
                      <a:pt x="1181" y="1744"/>
                      <a:pt x="1098" y="1744"/>
                    </a:cubicBezTo>
                    <a:cubicBezTo>
                      <a:pt x="935" y="1744"/>
                      <a:pt x="862" y="1621"/>
                      <a:pt x="714" y="1324"/>
                    </a:cubicBezTo>
                    <a:lnTo>
                      <a:pt x="714" y="1324"/>
                    </a:lnTo>
                    <a:cubicBezTo>
                      <a:pt x="608" y="1826"/>
                      <a:pt x="832" y="1773"/>
                      <a:pt x="832" y="2156"/>
                    </a:cubicBezTo>
                    <a:cubicBezTo>
                      <a:pt x="714" y="2208"/>
                      <a:pt x="608" y="2156"/>
                      <a:pt x="608" y="2314"/>
                    </a:cubicBezTo>
                    <a:cubicBezTo>
                      <a:pt x="852" y="2181"/>
                      <a:pt x="1101" y="2137"/>
                      <a:pt x="1350" y="2137"/>
                    </a:cubicBezTo>
                    <a:cubicBezTo>
                      <a:pt x="1824" y="2137"/>
                      <a:pt x="2291" y="2296"/>
                      <a:pt x="2697" y="2296"/>
                    </a:cubicBezTo>
                    <a:cubicBezTo>
                      <a:pt x="2943" y="2296"/>
                      <a:pt x="3166" y="2238"/>
                      <a:pt x="3354" y="2050"/>
                    </a:cubicBezTo>
                    <a:cubicBezTo>
                      <a:pt x="3248" y="2050"/>
                      <a:pt x="3473" y="1324"/>
                      <a:pt x="3526" y="1271"/>
                    </a:cubicBezTo>
                    <a:cubicBezTo>
                      <a:pt x="3421" y="1192"/>
                      <a:pt x="3256" y="1173"/>
                      <a:pt x="3072" y="1173"/>
                    </a:cubicBezTo>
                    <a:cubicBezTo>
                      <a:pt x="2899" y="1173"/>
                      <a:pt x="2709" y="1190"/>
                      <a:pt x="2538" y="1190"/>
                    </a:cubicBezTo>
                    <a:cubicBezTo>
                      <a:pt x="2133" y="1190"/>
                      <a:pt x="1832" y="1094"/>
                      <a:pt x="2100" y="453"/>
                    </a:cubicBezTo>
                    <a:cubicBezTo>
                      <a:pt x="2047" y="423"/>
                      <a:pt x="1996" y="410"/>
                      <a:pt x="1948" y="410"/>
                    </a:cubicBezTo>
                    <a:cubicBezTo>
                      <a:pt x="1725" y="410"/>
                      <a:pt x="1547" y="672"/>
                      <a:pt x="1393" y="672"/>
                    </a:cubicBezTo>
                    <a:cubicBezTo>
                      <a:pt x="1331" y="672"/>
                      <a:pt x="1272" y="628"/>
                      <a:pt x="1215" y="505"/>
                    </a:cubicBezTo>
                    <a:cubicBezTo>
                      <a:pt x="1440" y="505"/>
                      <a:pt x="1651" y="505"/>
                      <a:pt x="1704" y="123"/>
                    </a:cubicBezTo>
                    <a:cubicBezTo>
                      <a:pt x="1572" y="39"/>
                      <a:pt x="1394" y="1"/>
                      <a:pt x="120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6"/>
              <p:cNvSpPr/>
              <p:nvPr/>
            </p:nvSpPr>
            <p:spPr>
              <a:xfrm>
                <a:off x="1449450" y="1255725"/>
                <a:ext cx="20075" cy="13375"/>
              </a:xfrm>
              <a:custGeom>
                <a:avLst/>
                <a:gdLst/>
                <a:ahLst/>
                <a:cxnLst/>
                <a:rect l="l" t="t" r="r" b="b"/>
                <a:pathLst>
                  <a:path w="803" h="535" extrusionOk="0">
                    <a:moveTo>
                      <a:pt x="306" y="1"/>
                    </a:moveTo>
                    <a:cubicBezTo>
                      <a:pt x="139" y="1"/>
                      <a:pt x="1" y="88"/>
                      <a:pt x="23" y="274"/>
                    </a:cubicBezTo>
                    <a:cubicBezTo>
                      <a:pt x="180" y="394"/>
                      <a:pt x="442" y="534"/>
                      <a:pt x="625" y="534"/>
                    </a:cubicBezTo>
                    <a:cubicBezTo>
                      <a:pt x="703" y="534"/>
                      <a:pt x="767" y="509"/>
                      <a:pt x="802" y="446"/>
                    </a:cubicBezTo>
                    <a:cubicBezTo>
                      <a:pt x="802" y="158"/>
                      <a:pt x="529" y="1"/>
                      <a:pt x="30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6"/>
              <p:cNvSpPr/>
              <p:nvPr/>
            </p:nvSpPr>
            <p:spPr>
              <a:xfrm>
                <a:off x="1404800" y="1228650"/>
                <a:ext cx="16525" cy="9925"/>
              </a:xfrm>
              <a:custGeom>
                <a:avLst/>
                <a:gdLst/>
                <a:ahLst/>
                <a:cxnLst/>
                <a:rect l="l" t="t" r="r" b="b"/>
                <a:pathLst>
                  <a:path w="661" h="397" extrusionOk="0">
                    <a:moveTo>
                      <a:pt x="344" y="0"/>
                    </a:moveTo>
                    <a:cubicBezTo>
                      <a:pt x="179" y="0"/>
                      <a:pt x="1" y="96"/>
                      <a:pt x="1" y="208"/>
                    </a:cubicBezTo>
                    <a:cubicBezTo>
                      <a:pt x="174" y="208"/>
                      <a:pt x="250" y="396"/>
                      <a:pt x="455" y="396"/>
                    </a:cubicBezTo>
                    <a:cubicBezTo>
                      <a:pt x="500" y="396"/>
                      <a:pt x="550" y="388"/>
                      <a:pt x="608" y="367"/>
                    </a:cubicBezTo>
                    <a:cubicBezTo>
                      <a:pt x="661" y="96"/>
                      <a:pt x="509" y="0"/>
                      <a:pt x="34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a:off x="1180700" y="1299000"/>
                <a:ext cx="42600" cy="12175"/>
              </a:xfrm>
              <a:custGeom>
                <a:avLst/>
                <a:gdLst/>
                <a:ahLst/>
                <a:cxnLst/>
                <a:rect l="l" t="t" r="r" b="b"/>
                <a:pathLst>
                  <a:path w="1704" h="487" extrusionOk="0">
                    <a:moveTo>
                      <a:pt x="935" y="1"/>
                    </a:moveTo>
                    <a:cubicBezTo>
                      <a:pt x="553" y="1"/>
                      <a:pt x="198" y="135"/>
                      <a:pt x="1" y="365"/>
                    </a:cubicBezTo>
                    <a:cubicBezTo>
                      <a:pt x="331" y="418"/>
                      <a:pt x="618" y="487"/>
                      <a:pt x="892" y="487"/>
                    </a:cubicBezTo>
                    <a:cubicBezTo>
                      <a:pt x="1166" y="487"/>
                      <a:pt x="1426" y="418"/>
                      <a:pt x="1704" y="193"/>
                    </a:cubicBezTo>
                    <a:cubicBezTo>
                      <a:pt x="1460" y="61"/>
                      <a:pt x="1191" y="1"/>
                      <a:pt x="9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a:off x="1212050" y="1257275"/>
                <a:ext cx="36000" cy="24775"/>
              </a:xfrm>
              <a:custGeom>
                <a:avLst/>
                <a:gdLst/>
                <a:ahLst/>
                <a:cxnLst/>
                <a:rect l="l" t="t" r="r" b="b"/>
                <a:pathLst>
                  <a:path w="1440" h="991" extrusionOk="0">
                    <a:moveTo>
                      <a:pt x="938" y="1"/>
                    </a:moveTo>
                    <a:lnTo>
                      <a:pt x="938" y="1"/>
                    </a:lnTo>
                    <a:cubicBezTo>
                      <a:pt x="727" y="54"/>
                      <a:pt x="1" y="106"/>
                      <a:pt x="331" y="489"/>
                    </a:cubicBezTo>
                    <a:cubicBezTo>
                      <a:pt x="382" y="391"/>
                      <a:pt x="413" y="351"/>
                      <a:pt x="433" y="351"/>
                    </a:cubicBezTo>
                    <a:cubicBezTo>
                      <a:pt x="502" y="351"/>
                      <a:pt x="445" y="817"/>
                      <a:pt x="608" y="991"/>
                    </a:cubicBezTo>
                    <a:cubicBezTo>
                      <a:pt x="885" y="819"/>
                      <a:pt x="1215" y="714"/>
                      <a:pt x="1440" y="489"/>
                    </a:cubicBezTo>
                    <a:cubicBezTo>
                      <a:pt x="1403" y="396"/>
                      <a:pt x="1354" y="366"/>
                      <a:pt x="1302" y="366"/>
                    </a:cubicBezTo>
                    <a:cubicBezTo>
                      <a:pt x="1201" y="366"/>
                      <a:pt x="1086" y="476"/>
                      <a:pt x="1009" y="476"/>
                    </a:cubicBezTo>
                    <a:cubicBezTo>
                      <a:pt x="936" y="476"/>
                      <a:pt x="898" y="378"/>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6"/>
              <p:cNvSpPr/>
              <p:nvPr/>
            </p:nvSpPr>
            <p:spPr>
              <a:xfrm>
                <a:off x="1099500" y="1355875"/>
                <a:ext cx="97725" cy="33450"/>
              </a:xfrm>
              <a:custGeom>
                <a:avLst/>
                <a:gdLst/>
                <a:ahLst/>
                <a:cxnLst/>
                <a:rect l="l" t="t" r="r" b="b"/>
                <a:pathLst>
                  <a:path w="3909" h="1338" extrusionOk="0">
                    <a:moveTo>
                      <a:pt x="2771" y="326"/>
                    </a:moveTo>
                    <a:cubicBezTo>
                      <a:pt x="2916" y="326"/>
                      <a:pt x="3010" y="464"/>
                      <a:pt x="3077" y="783"/>
                    </a:cubicBezTo>
                    <a:cubicBezTo>
                      <a:pt x="2891" y="636"/>
                      <a:pt x="2686" y="520"/>
                      <a:pt x="2470" y="453"/>
                    </a:cubicBezTo>
                    <a:lnTo>
                      <a:pt x="2470" y="453"/>
                    </a:lnTo>
                    <a:cubicBezTo>
                      <a:pt x="2590" y="371"/>
                      <a:pt x="2689" y="326"/>
                      <a:pt x="2771" y="326"/>
                    </a:cubicBezTo>
                    <a:close/>
                    <a:moveTo>
                      <a:pt x="2596" y="0"/>
                    </a:moveTo>
                    <a:cubicBezTo>
                      <a:pt x="2514" y="0"/>
                      <a:pt x="2470" y="98"/>
                      <a:pt x="2470" y="453"/>
                    </a:cubicBezTo>
                    <a:lnTo>
                      <a:pt x="2470" y="453"/>
                    </a:lnTo>
                    <a:cubicBezTo>
                      <a:pt x="2339" y="412"/>
                      <a:pt x="2203" y="389"/>
                      <a:pt x="2064" y="389"/>
                    </a:cubicBezTo>
                    <a:cubicBezTo>
                      <a:pt x="1752" y="389"/>
                      <a:pt x="1424" y="504"/>
                      <a:pt x="1097" y="783"/>
                    </a:cubicBezTo>
                    <a:cubicBezTo>
                      <a:pt x="938" y="453"/>
                      <a:pt x="1097" y="559"/>
                      <a:pt x="1097" y="123"/>
                    </a:cubicBezTo>
                    <a:lnTo>
                      <a:pt x="1097" y="123"/>
                    </a:lnTo>
                    <a:cubicBezTo>
                      <a:pt x="1068" y="142"/>
                      <a:pt x="1032" y="148"/>
                      <a:pt x="992" y="148"/>
                    </a:cubicBezTo>
                    <a:cubicBezTo>
                      <a:pt x="901" y="148"/>
                      <a:pt x="790" y="113"/>
                      <a:pt x="710" y="113"/>
                    </a:cubicBezTo>
                    <a:cubicBezTo>
                      <a:pt x="631" y="113"/>
                      <a:pt x="581" y="147"/>
                      <a:pt x="608" y="281"/>
                    </a:cubicBezTo>
                    <a:cubicBezTo>
                      <a:pt x="819" y="281"/>
                      <a:pt x="872" y="453"/>
                      <a:pt x="872" y="783"/>
                    </a:cubicBezTo>
                    <a:cubicBezTo>
                      <a:pt x="812" y="834"/>
                      <a:pt x="739" y="848"/>
                      <a:pt x="661" y="848"/>
                    </a:cubicBezTo>
                    <a:cubicBezTo>
                      <a:pt x="577" y="848"/>
                      <a:pt x="488" y="832"/>
                      <a:pt x="402" y="832"/>
                    </a:cubicBezTo>
                    <a:cubicBezTo>
                      <a:pt x="220" y="832"/>
                      <a:pt x="56" y="902"/>
                      <a:pt x="1" y="1337"/>
                    </a:cubicBezTo>
                    <a:cubicBezTo>
                      <a:pt x="1598" y="1219"/>
                      <a:pt x="2853" y="1337"/>
                      <a:pt x="3909" y="611"/>
                    </a:cubicBezTo>
                    <a:cubicBezTo>
                      <a:pt x="3826" y="466"/>
                      <a:pt x="3748" y="413"/>
                      <a:pt x="3674" y="413"/>
                    </a:cubicBezTo>
                    <a:cubicBezTo>
                      <a:pt x="3498" y="413"/>
                      <a:pt x="3340" y="709"/>
                      <a:pt x="3183" y="783"/>
                    </a:cubicBezTo>
                    <a:cubicBezTo>
                      <a:pt x="3183" y="281"/>
                      <a:pt x="3354" y="453"/>
                      <a:pt x="3183" y="123"/>
                    </a:cubicBezTo>
                    <a:cubicBezTo>
                      <a:pt x="3136" y="140"/>
                      <a:pt x="3091" y="147"/>
                      <a:pt x="3048" y="147"/>
                    </a:cubicBezTo>
                    <a:cubicBezTo>
                      <a:pt x="2851" y="147"/>
                      <a:pt x="2696" y="0"/>
                      <a:pt x="259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6"/>
              <p:cNvSpPr/>
              <p:nvPr/>
            </p:nvSpPr>
            <p:spPr>
              <a:xfrm>
                <a:off x="1065200" y="1238000"/>
                <a:ext cx="39625" cy="37125"/>
              </a:xfrm>
              <a:custGeom>
                <a:avLst/>
                <a:gdLst/>
                <a:ahLst/>
                <a:cxnLst/>
                <a:rect l="l" t="t" r="r" b="b"/>
                <a:pathLst>
                  <a:path w="1585" h="1485" extrusionOk="0">
                    <a:moveTo>
                      <a:pt x="1094" y="1"/>
                    </a:moveTo>
                    <a:cubicBezTo>
                      <a:pt x="798" y="1"/>
                      <a:pt x="501" y="152"/>
                      <a:pt x="436" y="495"/>
                    </a:cubicBezTo>
                    <a:cubicBezTo>
                      <a:pt x="541" y="547"/>
                      <a:pt x="660" y="772"/>
                      <a:pt x="488" y="825"/>
                    </a:cubicBezTo>
                    <a:cubicBezTo>
                      <a:pt x="453" y="774"/>
                      <a:pt x="416" y="754"/>
                      <a:pt x="379" y="754"/>
                    </a:cubicBezTo>
                    <a:cubicBezTo>
                      <a:pt x="253" y="754"/>
                      <a:pt x="123" y="983"/>
                      <a:pt x="0" y="983"/>
                    </a:cubicBezTo>
                    <a:cubicBezTo>
                      <a:pt x="218" y="1234"/>
                      <a:pt x="449" y="1234"/>
                      <a:pt x="660" y="1234"/>
                    </a:cubicBezTo>
                    <a:cubicBezTo>
                      <a:pt x="871" y="1234"/>
                      <a:pt x="1063" y="1234"/>
                      <a:pt x="1201" y="1485"/>
                    </a:cubicBezTo>
                    <a:cubicBezTo>
                      <a:pt x="1254" y="877"/>
                      <a:pt x="1426" y="547"/>
                      <a:pt x="1584" y="164"/>
                    </a:cubicBezTo>
                    <a:cubicBezTo>
                      <a:pt x="1458" y="59"/>
                      <a:pt x="1276" y="1"/>
                      <a:pt x="109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1274850" y="1260100"/>
                <a:ext cx="14450" cy="17675"/>
              </a:xfrm>
              <a:custGeom>
                <a:avLst/>
                <a:gdLst/>
                <a:ahLst/>
                <a:cxnLst/>
                <a:rect l="l" t="t" r="r" b="b"/>
                <a:pathLst>
                  <a:path w="578" h="707" extrusionOk="0">
                    <a:moveTo>
                      <a:pt x="149" y="1"/>
                    </a:moveTo>
                    <a:cubicBezTo>
                      <a:pt x="60" y="1"/>
                      <a:pt x="0" y="45"/>
                      <a:pt x="23" y="218"/>
                    </a:cubicBezTo>
                    <a:cubicBezTo>
                      <a:pt x="195" y="271"/>
                      <a:pt x="195" y="653"/>
                      <a:pt x="406" y="706"/>
                    </a:cubicBezTo>
                    <a:cubicBezTo>
                      <a:pt x="459" y="482"/>
                      <a:pt x="578" y="376"/>
                      <a:pt x="525" y="46"/>
                    </a:cubicBezTo>
                    <a:lnTo>
                      <a:pt x="525" y="46"/>
                    </a:lnTo>
                    <a:cubicBezTo>
                      <a:pt x="509" y="51"/>
                      <a:pt x="491" y="53"/>
                      <a:pt x="472" y="53"/>
                    </a:cubicBezTo>
                    <a:cubicBezTo>
                      <a:pt x="375" y="53"/>
                      <a:pt x="245" y="1"/>
                      <a:pt x="1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1216350" y="1216025"/>
                <a:ext cx="19175" cy="16525"/>
              </a:xfrm>
              <a:custGeom>
                <a:avLst/>
                <a:gdLst/>
                <a:ahLst/>
                <a:cxnLst/>
                <a:rect l="l" t="t" r="r" b="b"/>
                <a:pathLst>
                  <a:path w="767" h="661" extrusionOk="0">
                    <a:moveTo>
                      <a:pt x="330" y="1"/>
                    </a:moveTo>
                    <a:lnTo>
                      <a:pt x="330" y="1"/>
                    </a:lnTo>
                    <a:cubicBezTo>
                      <a:pt x="436" y="489"/>
                      <a:pt x="0" y="106"/>
                      <a:pt x="159" y="661"/>
                    </a:cubicBezTo>
                    <a:cubicBezTo>
                      <a:pt x="436" y="661"/>
                      <a:pt x="766" y="661"/>
                      <a:pt x="713" y="106"/>
                    </a:cubicBezTo>
                    <a:lnTo>
                      <a:pt x="713" y="106"/>
                    </a:lnTo>
                    <a:cubicBezTo>
                      <a:pt x="671" y="120"/>
                      <a:pt x="631" y="127"/>
                      <a:pt x="594" y="127"/>
                    </a:cubicBezTo>
                    <a:cubicBezTo>
                      <a:pt x="492" y="127"/>
                      <a:pt x="408" y="78"/>
                      <a:pt x="3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6"/>
              <p:cNvSpPr/>
              <p:nvPr/>
            </p:nvSpPr>
            <p:spPr>
              <a:xfrm>
                <a:off x="1257600" y="1264325"/>
                <a:ext cx="13800" cy="14025"/>
              </a:xfrm>
              <a:custGeom>
                <a:avLst/>
                <a:gdLst/>
                <a:ahLst/>
                <a:cxnLst/>
                <a:rect l="l" t="t" r="r" b="b"/>
                <a:pathLst>
                  <a:path w="552" h="561" extrusionOk="0">
                    <a:moveTo>
                      <a:pt x="348" y="1"/>
                    </a:moveTo>
                    <a:cubicBezTo>
                      <a:pt x="257" y="1"/>
                      <a:pt x="138" y="56"/>
                      <a:pt x="49" y="56"/>
                    </a:cubicBezTo>
                    <a:cubicBezTo>
                      <a:pt x="32" y="56"/>
                      <a:pt x="15" y="54"/>
                      <a:pt x="1" y="49"/>
                    </a:cubicBezTo>
                    <a:lnTo>
                      <a:pt x="1" y="537"/>
                    </a:lnTo>
                    <a:cubicBezTo>
                      <a:pt x="22" y="532"/>
                      <a:pt x="45" y="530"/>
                      <a:pt x="69" y="530"/>
                    </a:cubicBezTo>
                    <a:cubicBezTo>
                      <a:pt x="163" y="530"/>
                      <a:pt x="269" y="561"/>
                      <a:pt x="355" y="561"/>
                    </a:cubicBezTo>
                    <a:cubicBezTo>
                      <a:pt x="475" y="561"/>
                      <a:pt x="552" y="500"/>
                      <a:pt x="489" y="207"/>
                    </a:cubicBezTo>
                    <a:cubicBezTo>
                      <a:pt x="489" y="44"/>
                      <a:pt x="429" y="1"/>
                      <a:pt x="3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6"/>
              <p:cNvSpPr/>
              <p:nvPr/>
            </p:nvSpPr>
            <p:spPr>
              <a:xfrm>
                <a:off x="1462550" y="1217500"/>
                <a:ext cx="21825" cy="9400"/>
              </a:xfrm>
              <a:custGeom>
                <a:avLst/>
                <a:gdLst/>
                <a:ahLst/>
                <a:cxnLst/>
                <a:rect l="l" t="t" r="r" b="b"/>
                <a:pathLst>
                  <a:path w="873" h="376" extrusionOk="0">
                    <a:moveTo>
                      <a:pt x="447" y="0"/>
                    </a:moveTo>
                    <a:cubicBezTo>
                      <a:pt x="226" y="0"/>
                      <a:pt x="33" y="91"/>
                      <a:pt x="1" y="324"/>
                    </a:cubicBezTo>
                    <a:cubicBezTo>
                      <a:pt x="189" y="324"/>
                      <a:pt x="323" y="376"/>
                      <a:pt x="450" y="376"/>
                    </a:cubicBezTo>
                    <a:cubicBezTo>
                      <a:pt x="581" y="376"/>
                      <a:pt x="705" y="321"/>
                      <a:pt x="872" y="100"/>
                    </a:cubicBezTo>
                    <a:cubicBezTo>
                      <a:pt x="743" y="38"/>
                      <a:pt x="589" y="0"/>
                      <a:pt x="44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a:off x="1558600" y="1243600"/>
                <a:ext cx="16525" cy="9425"/>
              </a:xfrm>
              <a:custGeom>
                <a:avLst/>
                <a:gdLst/>
                <a:ahLst/>
                <a:cxnLst/>
                <a:rect l="l" t="t" r="r" b="b"/>
                <a:pathLst>
                  <a:path w="661" h="377" extrusionOk="0">
                    <a:moveTo>
                      <a:pt x="391" y="0"/>
                    </a:moveTo>
                    <a:cubicBezTo>
                      <a:pt x="211" y="0"/>
                      <a:pt x="1" y="164"/>
                      <a:pt x="66" y="376"/>
                    </a:cubicBezTo>
                    <a:cubicBezTo>
                      <a:pt x="154" y="323"/>
                      <a:pt x="207" y="306"/>
                      <a:pt x="251" y="306"/>
                    </a:cubicBezTo>
                    <a:cubicBezTo>
                      <a:pt x="338" y="306"/>
                      <a:pt x="388" y="376"/>
                      <a:pt x="608" y="376"/>
                    </a:cubicBezTo>
                    <a:cubicBezTo>
                      <a:pt x="661" y="106"/>
                      <a:pt x="536" y="0"/>
                      <a:pt x="3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a:off x="1573125" y="1268575"/>
                <a:ext cx="20650" cy="9200"/>
              </a:xfrm>
              <a:custGeom>
                <a:avLst/>
                <a:gdLst/>
                <a:ahLst/>
                <a:cxnLst/>
                <a:rect l="l" t="t" r="r" b="b"/>
                <a:pathLst>
                  <a:path w="826" h="368" extrusionOk="0">
                    <a:moveTo>
                      <a:pt x="415" y="1"/>
                    </a:moveTo>
                    <a:cubicBezTo>
                      <a:pt x="208" y="1"/>
                      <a:pt x="0" y="123"/>
                      <a:pt x="80" y="367"/>
                    </a:cubicBezTo>
                    <a:lnTo>
                      <a:pt x="740" y="367"/>
                    </a:lnTo>
                    <a:cubicBezTo>
                      <a:pt x="825" y="123"/>
                      <a:pt x="621" y="1"/>
                      <a:pt x="41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6"/>
              <p:cNvSpPr/>
              <p:nvPr/>
            </p:nvSpPr>
            <p:spPr>
              <a:xfrm>
                <a:off x="1545075" y="1257275"/>
                <a:ext cx="27400" cy="38325"/>
              </a:xfrm>
              <a:custGeom>
                <a:avLst/>
                <a:gdLst/>
                <a:ahLst/>
                <a:cxnLst/>
                <a:rect l="l" t="t" r="r" b="b"/>
                <a:pathLst>
                  <a:path w="1096" h="1533" extrusionOk="0">
                    <a:moveTo>
                      <a:pt x="766" y="1"/>
                    </a:moveTo>
                    <a:cubicBezTo>
                      <a:pt x="277" y="1"/>
                      <a:pt x="277" y="331"/>
                      <a:pt x="0" y="331"/>
                    </a:cubicBezTo>
                    <a:cubicBezTo>
                      <a:pt x="211" y="1096"/>
                      <a:pt x="53" y="714"/>
                      <a:pt x="0" y="1532"/>
                    </a:cubicBezTo>
                    <a:cubicBezTo>
                      <a:pt x="433" y="1532"/>
                      <a:pt x="520" y="1042"/>
                      <a:pt x="821" y="1042"/>
                    </a:cubicBezTo>
                    <a:cubicBezTo>
                      <a:pt x="896" y="1042"/>
                      <a:pt x="985" y="1073"/>
                      <a:pt x="1096" y="1149"/>
                    </a:cubicBezTo>
                    <a:cubicBezTo>
                      <a:pt x="1096" y="212"/>
                      <a:pt x="713" y="1044"/>
                      <a:pt x="76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1474775" y="1262550"/>
                <a:ext cx="64700" cy="54750"/>
              </a:xfrm>
              <a:custGeom>
                <a:avLst/>
                <a:gdLst/>
                <a:ahLst/>
                <a:cxnLst/>
                <a:rect l="l" t="t" r="r" b="b"/>
                <a:pathLst>
                  <a:path w="2588" h="2190" extrusionOk="0">
                    <a:moveTo>
                      <a:pt x="2099" y="1"/>
                    </a:moveTo>
                    <a:cubicBezTo>
                      <a:pt x="1875" y="608"/>
                      <a:pt x="660" y="450"/>
                      <a:pt x="608" y="833"/>
                    </a:cubicBezTo>
                    <a:cubicBezTo>
                      <a:pt x="639" y="838"/>
                      <a:pt x="673" y="840"/>
                      <a:pt x="708" y="840"/>
                    </a:cubicBezTo>
                    <a:cubicBezTo>
                      <a:pt x="846" y="840"/>
                      <a:pt x="1004" y="809"/>
                      <a:pt x="1143" y="809"/>
                    </a:cubicBezTo>
                    <a:cubicBezTo>
                      <a:pt x="1337" y="809"/>
                      <a:pt x="1492" y="870"/>
                      <a:pt x="1492" y="1163"/>
                    </a:cubicBezTo>
                    <a:cubicBezTo>
                      <a:pt x="885" y="1163"/>
                      <a:pt x="383" y="1374"/>
                      <a:pt x="0" y="1876"/>
                    </a:cubicBezTo>
                    <a:cubicBezTo>
                      <a:pt x="75" y="1826"/>
                      <a:pt x="145" y="1807"/>
                      <a:pt x="210" y="1807"/>
                    </a:cubicBezTo>
                    <a:cubicBezTo>
                      <a:pt x="483" y="1807"/>
                      <a:pt x="679" y="2154"/>
                      <a:pt x="834" y="2154"/>
                    </a:cubicBezTo>
                    <a:cubicBezTo>
                      <a:pt x="891" y="2154"/>
                      <a:pt x="942" y="2107"/>
                      <a:pt x="990" y="1981"/>
                    </a:cubicBezTo>
                    <a:cubicBezTo>
                      <a:pt x="955" y="1981"/>
                      <a:pt x="913" y="1987"/>
                      <a:pt x="872" y="1987"/>
                    </a:cubicBezTo>
                    <a:cubicBezTo>
                      <a:pt x="789" y="1987"/>
                      <a:pt x="713" y="1964"/>
                      <a:pt x="713" y="1823"/>
                    </a:cubicBezTo>
                    <a:cubicBezTo>
                      <a:pt x="905" y="1648"/>
                      <a:pt x="1075" y="1599"/>
                      <a:pt x="1229" y="1599"/>
                    </a:cubicBezTo>
                    <a:cubicBezTo>
                      <a:pt x="1422" y="1599"/>
                      <a:pt x="1592" y="1675"/>
                      <a:pt x="1753" y="1675"/>
                    </a:cubicBezTo>
                    <a:cubicBezTo>
                      <a:pt x="1871" y="1675"/>
                      <a:pt x="1985" y="1634"/>
                      <a:pt x="2099" y="1493"/>
                    </a:cubicBezTo>
                    <a:lnTo>
                      <a:pt x="2099" y="1493"/>
                    </a:lnTo>
                    <a:cubicBezTo>
                      <a:pt x="2019" y="1905"/>
                      <a:pt x="2224" y="2189"/>
                      <a:pt x="2397" y="2189"/>
                    </a:cubicBezTo>
                    <a:cubicBezTo>
                      <a:pt x="2479" y="2189"/>
                      <a:pt x="2554" y="2125"/>
                      <a:pt x="2588" y="1981"/>
                    </a:cubicBezTo>
                    <a:lnTo>
                      <a:pt x="2588" y="1981"/>
                    </a:lnTo>
                    <a:cubicBezTo>
                      <a:pt x="2551" y="2000"/>
                      <a:pt x="2521" y="2009"/>
                      <a:pt x="2497" y="2009"/>
                    </a:cubicBezTo>
                    <a:cubicBezTo>
                      <a:pt x="2304" y="2009"/>
                      <a:pt x="2476" y="1456"/>
                      <a:pt x="2429" y="1163"/>
                    </a:cubicBezTo>
                    <a:cubicBezTo>
                      <a:pt x="2346" y="1050"/>
                      <a:pt x="2259" y="1015"/>
                      <a:pt x="2174" y="1015"/>
                    </a:cubicBezTo>
                    <a:cubicBezTo>
                      <a:pt x="2031" y="1015"/>
                      <a:pt x="1893" y="1112"/>
                      <a:pt x="1785" y="1112"/>
                    </a:cubicBezTo>
                    <a:cubicBezTo>
                      <a:pt x="1699" y="1112"/>
                      <a:pt x="1633" y="1051"/>
                      <a:pt x="1598" y="833"/>
                    </a:cubicBezTo>
                    <a:cubicBezTo>
                      <a:pt x="1632" y="809"/>
                      <a:pt x="1675" y="801"/>
                      <a:pt x="1722" y="801"/>
                    </a:cubicBezTo>
                    <a:cubicBezTo>
                      <a:pt x="1811" y="801"/>
                      <a:pt x="1912" y="830"/>
                      <a:pt x="1988" y="830"/>
                    </a:cubicBezTo>
                    <a:cubicBezTo>
                      <a:pt x="2069" y="830"/>
                      <a:pt x="2121" y="797"/>
                      <a:pt x="2099" y="661"/>
                    </a:cubicBezTo>
                    <a:cubicBezTo>
                      <a:pt x="1822" y="555"/>
                      <a:pt x="2205" y="278"/>
                      <a:pt x="209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2170825" y="584350"/>
                <a:ext cx="87825" cy="58100"/>
              </a:xfrm>
              <a:custGeom>
                <a:avLst/>
                <a:gdLst/>
                <a:ahLst/>
                <a:cxnLst/>
                <a:rect l="l" t="t" r="r" b="b"/>
                <a:pathLst>
                  <a:path w="3513" h="2324" extrusionOk="0">
                    <a:moveTo>
                      <a:pt x="1740" y="832"/>
                    </a:moveTo>
                    <a:cubicBezTo>
                      <a:pt x="1797" y="832"/>
                      <a:pt x="1857" y="868"/>
                      <a:pt x="1915" y="950"/>
                    </a:cubicBezTo>
                    <a:cubicBezTo>
                      <a:pt x="1915" y="1439"/>
                      <a:pt x="1585" y="1333"/>
                      <a:pt x="1585" y="1769"/>
                    </a:cubicBezTo>
                    <a:cubicBezTo>
                      <a:pt x="1255" y="1769"/>
                      <a:pt x="1862" y="1174"/>
                      <a:pt x="1479" y="1108"/>
                    </a:cubicBezTo>
                    <a:cubicBezTo>
                      <a:pt x="1546" y="941"/>
                      <a:pt x="1640" y="832"/>
                      <a:pt x="1740" y="832"/>
                    </a:cubicBezTo>
                    <a:close/>
                    <a:moveTo>
                      <a:pt x="1185" y="1"/>
                    </a:moveTo>
                    <a:cubicBezTo>
                      <a:pt x="742" y="1"/>
                      <a:pt x="229" y="184"/>
                      <a:pt x="1" y="448"/>
                    </a:cubicBezTo>
                    <a:cubicBezTo>
                      <a:pt x="30" y="446"/>
                      <a:pt x="56" y="445"/>
                      <a:pt x="79" y="445"/>
                    </a:cubicBezTo>
                    <a:cubicBezTo>
                      <a:pt x="538" y="445"/>
                      <a:pt x="1" y="919"/>
                      <a:pt x="1" y="1333"/>
                    </a:cubicBezTo>
                    <a:cubicBezTo>
                      <a:pt x="138" y="1118"/>
                      <a:pt x="263" y="1045"/>
                      <a:pt x="380" y="1045"/>
                    </a:cubicBezTo>
                    <a:cubicBezTo>
                      <a:pt x="619" y="1045"/>
                      <a:pt x="825" y="1347"/>
                      <a:pt x="1039" y="1347"/>
                    </a:cubicBezTo>
                    <a:cubicBezTo>
                      <a:pt x="1092" y="1347"/>
                      <a:pt x="1147" y="1328"/>
                      <a:pt x="1202" y="1280"/>
                    </a:cubicBezTo>
                    <a:cubicBezTo>
                      <a:pt x="1096" y="1280"/>
                      <a:pt x="925" y="1003"/>
                      <a:pt x="1096" y="950"/>
                    </a:cubicBezTo>
                    <a:cubicBezTo>
                      <a:pt x="1119" y="946"/>
                      <a:pt x="1140" y="944"/>
                      <a:pt x="1160" y="944"/>
                    </a:cubicBezTo>
                    <a:cubicBezTo>
                      <a:pt x="1382" y="944"/>
                      <a:pt x="1426" y="1210"/>
                      <a:pt x="1426" y="1610"/>
                    </a:cubicBezTo>
                    <a:cubicBezTo>
                      <a:pt x="1268" y="1668"/>
                      <a:pt x="1159" y="1704"/>
                      <a:pt x="1073" y="1704"/>
                    </a:cubicBezTo>
                    <a:cubicBezTo>
                      <a:pt x="924" y="1704"/>
                      <a:pt x="848" y="1591"/>
                      <a:pt x="713" y="1280"/>
                    </a:cubicBezTo>
                    <a:lnTo>
                      <a:pt x="713" y="1280"/>
                    </a:lnTo>
                    <a:cubicBezTo>
                      <a:pt x="595" y="1769"/>
                      <a:pt x="819" y="1716"/>
                      <a:pt x="819" y="2165"/>
                    </a:cubicBezTo>
                    <a:cubicBezTo>
                      <a:pt x="713" y="2165"/>
                      <a:pt x="595" y="2165"/>
                      <a:pt x="595" y="2323"/>
                    </a:cubicBezTo>
                    <a:cubicBezTo>
                      <a:pt x="858" y="2176"/>
                      <a:pt x="1130" y="2130"/>
                      <a:pt x="1399" y="2130"/>
                    </a:cubicBezTo>
                    <a:cubicBezTo>
                      <a:pt x="1838" y="2130"/>
                      <a:pt x="2270" y="2251"/>
                      <a:pt x="2650" y="2251"/>
                    </a:cubicBezTo>
                    <a:cubicBezTo>
                      <a:pt x="2915" y="2251"/>
                      <a:pt x="3155" y="2192"/>
                      <a:pt x="3354" y="1993"/>
                    </a:cubicBezTo>
                    <a:cubicBezTo>
                      <a:pt x="3235" y="1993"/>
                      <a:pt x="3459" y="1280"/>
                      <a:pt x="3512" y="1280"/>
                    </a:cubicBezTo>
                    <a:cubicBezTo>
                      <a:pt x="3388" y="1171"/>
                      <a:pt x="3179" y="1151"/>
                      <a:pt x="2955" y="1151"/>
                    </a:cubicBezTo>
                    <a:cubicBezTo>
                      <a:pt x="2821" y="1151"/>
                      <a:pt x="2682" y="1158"/>
                      <a:pt x="2552" y="1158"/>
                    </a:cubicBezTo>
                    <a:cubicBezTo>
                      <a:pt x="2133" y="1158"/>
                      <a:pt x="1812" y="1083"/>
                      <a:pt x="2086" y="448"/>
                    </a:cubicBezTo>
                    <a:cubicBezTo>
                      <a:pt x="2034" y="420"/>
                      <a:pt x="1985" y="408"/>
                      <a:pt x="1936" y="408"/>
                    </a:cubicBezTo>
                    <a:cubicBezTo>
                      <a:pt x="1726" y="408"/>
                      <a:pt x="1550" y="631"/>
                      <a:pt x="1397" y="631"/>
                    </a:cubicBezTo>
                    <a:cubicBezTo>
                      <a:pt x="1328" y="631"/>
                      <a:pt x="1263" y="585"/>
                      <a:pt x="1202" y="448"/>
                    </a:cubicBezTo>
                    <a:cubicBezTo>
                      <a:pt x="1258" y="448"/>
                      <a:pt x="1317" y="453"/>
                      <a:pt x="1375" y="453"/>
                    </a:cubicBezTo>
                    <a:cubicBezTo>
                      <a:pt x="1548" y="453"/>
                      <a:pt x="1704" y="415"/>
                      <a:pt x="1704" y="118"/>
                    </a:cubicBezTo>
                    <a:cubicBezTo>
                      <a:pt x="1565" y="37"/>
                      <a:pt x="1382" y="1"/>
                      <a:pt x="1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2278100" y="598525"/>
                <a:ext cx="66025" cy="54775"/>
              </a:xfrm>
              <a:custGeom>
                <a:avLst/>
                <a:gdLst/>
                <a:ahLst/>
                <a:cxnLst/>
                <a:rect l="l" t="t" r="r" b="b"/>
                <a:pathLst>
                  <a:path w="2641" h="2191" extrusionOk="0">
                    <a:moveTo>
                      <a:pt x="2086" y="0"/>
                    </a:moveTo>
                    <a:lnTo>
                      <a:pt x="2086" y="0"/>
                    </a:lnTo>
                    <a:cubicBezTo>
                      <a:pt x="1861" y="660"/>
                      <a:pt x="660" y="489"/>
                      <a:pt x="594" y="872"/>
                    </a:cubicBezTo>
                    <a:cubicBezTo>
                      <a:pt x="627" y="878"/>
                      <a:pt x="662" y="881"/>
                      <a:pt x="699" y="881"/>
                    </a:cubicBezTo>
                    <a:cubicBezTo>
                      <a:pt x="846" y="881"/>
                      <a:pt x="1016" y="839"/>
                      <a:pt x="1160" y="839"/>
                    </a:cubicBezTo>
                    <a:cubicBezTo>
                      <a:pt x="1340" y="839"/>
                      <a:pt x="1479" y="905"/>
                      <a:pt x="1479" y="1202"/>
                    </a:cubicBezTo>
                    <a:cubicBezTo>
                      <a:pt x="1421" y="1197"/>
                      <a:pt x="1364" y="1194"/>
                      <a:pt x="1308" y="1194"/>
                    </a:cubicBezTo>
                    <a:cubicBezTo>
                      <a:pt x="779" y="1194"/>
                      <a:pt x="346" y="1420"/>
                      <a:pt x="0" y="1862"/>
                    </a:cubicBezTo>
                    <a:cubicBezTo>
                      <a:pt x="63" y="1827"/>
                      <a:pt x="123" y="1813"/>
                      <a:pt x="180" y="1813"/>
                    </a:cubicBezTo>
                    <a:cubicBezTo>
                      <a:pt x="466" y="1813"/>
                      <a:pt x="673" y="2178"/>
                      <a:pt x="861" y="2178"/>
                    </a:cubicBezTo>
                    <a:cubicBezTo>
                      <a:pt x="923" y="2178"/>
                      <a:pt x="983" y="2139"/>
                      <a:pt x="1043" y="2033"/>
                    </a:cubicBezTo>
                    <a:cubicBezTo>
                      <a:pt x="871" y="1980"/>
                      <a:pt x="713" y="2033"/>
                      <a:pt x="713" y="1862"/>
                    </a:cubicBezTo>
                    <a:cubicBezTo>
                      <a:pt x="905" y="1690"/>
                      <a:pt x="1075" y="1645"/>
                      <a:pt x="1229" y="1645"/>
                    </a:cubicBezTo>
                    <a:cubicBezTo>
                      <a:pt x="1406" y="1645"/>
                      <a:pt x="1562" y="1704"/>
                      <a:pt x="1709" y="1704"/>
                    </a:cubicBezTo>
                    <a:cubicBezTo>
                      <a:pt x="1840" y="1704"/>
                      <a:pt x="1963" y="1657"/>
                      <a:pt x="2086" y="1479"/>
                    </a:cubicBezTo>
                    <a:lnTo>
                      <a:pt x="2086" y="1479"/>
                    </a:lnTo>
                    <a:cubicBezTo>
                      <a:pt x="2015" y="1920"/>
                      <a:pt x="2211" y="2191"/>
                      <a:pt x="2399" y="2191"/>
                    </a:cubicBezTo>
                    <a:cubicBezTo>
                      <a:pt x="2492" y="2191"/>
                      <a:pt x="2584" y="2125"/>
                      <a:pt x="2640" y="1980"/>
                    </a:cubicBezTo>
                    <a:lnTo>
                      <a:pt x="2640" y="1980"/>
                    </a:lnTo>
                    <a:cubicBezTo>
                      <a:pt x="2599" y="2007"/>
                      <a:pt x="2565" y="2019"/>
                      <a:pt x="2538" y="2019"/>
                    </a:cubicBezTo>
                    <a:cubicBezTo>
                      <a:pt x="2347" y="2019"/>
                      <a:pt x="2462" y="1437"/>
                      <a:pt x="2416" y="1149"/>
                    </a:cubicBezTo>
                    <a:cubicBezTo>
                      <a:pt x="2337" y="1057"/>
                      <a:pt x="2255" y="1028"/>
                      <a:pt x="2175" y="1028"/>
                    </a:cubicBezTo>
                    <a:cubicBezTo>
                      <a:pt x="2036" y="1028"/>
                      <a:pt x="1902" y="1113"/>
                      <a:pt x="1794" y="1113"/>
                    </a:cubicBezTo>
                    <a:cubicBezTo>
                      <a:pt x="1700" y="1113"/>
                      <a:pt x="1626" y="1051"/>
                      <a:pt x="1584" y="819"/>
                    </a:cubicBezTo>
                    <a:cubicBezTo>
                      <a:pt x="1600" y="814"/>
                      <a:pt x="1618" y="812"/>
                      <a:pt x="1637" y="812"/>
                    </a:cubicBezTo>
                    <a:cubicBezTo>
                      <a:pt x="1736" y="812"/>
                      <a:pt x="1869" y="867"/>
                      <a:pt x="1966" y="867"/>
                    </a:cubicBezTo>
                    <a:cubicBezTo>
                      <a:pt x="2052" y="867"/>
                      <a:pt x="2108" y="824"/>
                      <a:pt x="2086" y="660"/>
                    </a:cubicBezTo>
                    <a:cubicBezTo>
                      <a:pt x="1809" y="541"/>
                      <a:pt x="2192" y="330"/>
                      <a:pt x="208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1459575" y="1258600"/>
                <a:ext cx="52525" cy="24775"/>
              </a:xfrm>
              <a:custGeom>
                <a:avLst/>
                <a:gdLst/>
                <a:ahLst/>
                <a:cxnLst/>
                <a:rect l="l" t="t" r="r" b="b"/>
                <a:pathLst>
                  <a:path w="2101" h="991" extrusionOk="0">
                    <a:moveTo>
                      <a:pt x="503" y="1"/>
                    </a:moveTo>
                    <a:cubicBezTo>
                      <a:pt x="503" y="331"/>
                      <a:pt x="661" y="331"/>
                      <a:pt x="727" y="489"/>
                    </a:cubicBezTo>
                    <a:cubicBezTo>
                      <a:pt x="678" y="568"/>
                      <a:pt x="603" y="585"/>
                      <a:pt x="519" y="585"/>
                    </a:cubicBezTo>
                    <a:cubicBezTo>
                      <a:pt x="459" y="585"/>
                      <a:pt x="394" y="576"/>
                      <a:pt x="332" y="576"/>
                    </a:cubicBezTo>
                    <a:cubicBezTo>
                      <a:pt x="177" y="576"/>
                      <a:pt x="35" y="629"/>
                      <a:pt x="1" y="991"/>
                    </a:cubicBezTo>
                    <a:lnTo>
                      <a:pt x="727" y="991"/>
                    </a:lnTo>
                    <a:cubicBezTo>
                      <a:pt x="824" y="562"/>
                      <a:pt x="1061" y="514"/>
                      <a:pt x="1316" y="514"/>
                    </a:cubicBezTo>
                    <a:cubicBezTo>
                      <a:pt x="1390" y="514"/>
                      <a:pt x="1465" y="518"/>
                      <a:pt x="1538" y="518"/>
                    </a:cubicBezTo>
                    <a:cubicBezTo>
                      <a:pt x="1769" y="518"/>
                      <a:pt x="1986" y="480"/>
                      <a:pt x="2100" y="159"/>
                    </a:cubicBezTo>
                    <a:cubicBezTo>
                      <a:pt x="2014" y="86"/>
                      <a:pt x="1908" y="64"/>
                      <a:pt x="1787" y="64"/>
                    </a:cubicBezTo>
                    <a:cubicBezTo>
                      <a:pt x="1585" y="64"/>
                      <a:pt x="1340" y="128"/>
                      <a:pt x="1071" y="128"/>
                    </a:cubicBezTo>
                    <a:cubicBezTo>
                      <a:pt x="890" y="128"/>
                      <a:pt x="699" y="99"/>
                      <a:pt x="50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1073450" y="1371150"/>
                <a:ext cx="16525" cy="18175"/>
              </a:xfrm>
              <a:custGeom>
                <a:avLst/>
                <a:gdLst/>
                <a:ahLst/>
                <a:cxnLst/>
                <a:rect l="l" t="t" r="r" b="b"/>
                <a:pathLst>
                  <a:path w="661" h="727" extrusionOk="0">
                    <a:moveTo>
                      <a:pt x="541" y="0"/>
                    </a:moveTo>
                    <a:cubicBezTo>
                      <a:pt x="525" y="171"/>
                      <a:pt x="499" y="227"/>
                      <a:pt x="465" y="227"/>
                    </a:cubicBezTo>
                    <a:cubicBezTo>
                      <a:pt x="403" y="227"/>
                      <a:pt x="315" y="37"/>
                      <a:pt x="220" y="37"/>
                    </a:cubicBezTo>
                    <a:cubicBezTo>
                      <a:pt x="200" y="37"/>
                      <a:pt x="179" y="46"/>
                      <a:pt x="158" y="66"/>
                    </a:cubicBezTo>
                    <a:cubicBezTo>
                      <a:pt x="106" y="278"/>
                      <a:pt x="0" y="330"/>
                      <a:pt x="53" y="726"/>
                    </a:cubicBezTo>
                    <a:cubicBezTo>
                      <a:pt x="330" y="555"/>
                      <a:pt x="541" y="660"/>
                      <a:pt x="660" y="555"/>
                    </a:cubicBezTo>
                    <a:cubicBezTo>
                      <a:pt x="541" y="502"/>
                      <a:pt x="541" y="396"/>
                      <a:pt x="541" y="172"/>
                    </a:cubicBezTo>
                    <a:cubicBezTo>
                      <a:pt x="594" y="172"/>
                      <a:pt x="660" y="66"/>
                      <a:pt x="54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2218675" y="1277750"/>
                <a:ext cx="26450" cy="9600"/>
              </a:xfrm>
              <a:custGeom>
                <a:avLst/>
                <a:gdLst/>
                <a:ahLst/>
                <a:cxnLst/>
                <a:rect l="l" t="t" r="r" b="b"/>
                <a:pathLst>
                  <a:path w="1058" h="384" extrusionOk="0">
                    <a:moveTo>
                      <a:pt x="399" y="0"/>
                    </a:moveTo>
                    <a:cubicBezTo>
                      <a:pt x="198" y="0"/>
                      <a:pt x="1" y="91"/>
                      <a:pt x="1" y="383"/>
                    </a:cubicBezTo>
                    <a:cubicBezTo>
                      <a:pt x="172" y="383"/>
                      <a:pt x="278" y="330"/>
                      <a:pt x="397" y="225"/>
                    </a:cubicBezTo>
                    <a:cubicBezTo>
                      <a:pt x="474" y="232"/>
                      <a:pt x="538" y="235"/>
                      <a:pt x="592" y="235"/>
                    </a:cubicBezTo>
                    <a:cubicBezTo>
                      <a:pt x="1057" y="235"/>
                      <a:pt x="723" y="0"/>
                      <a:pt x="39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1060100" y="1372800"/>
                <a:ext cx="11725" cy="16975"/>
              </a:xfrm>
              <a:custGeom>
                <a:avLst/>
                <a:gdLst/>
                <a:ahLst/>
                <a:cxnLst/>
                <a:rect l="l" t="t" r="r" b="b"/>
                <a:pathLst>
                  <a:path w="469" h="679" extrusionOk="0">
                    <a:moveTo>
                      <a:pt x="257" y="0"/>
                    </a:moveTo>
                    <a:cubicBezTo>
                      <a:pt x="1" y="41"/>
                      <a:pt x="237" y="678"/>
                      <a:pt x="381" y="678"/>
                    </a:cubicBezTo>
                    <a:cubicBezTo>
                      <a:pt x="422" y="678"/>
                      <a:pt x="456" y="625"/>
                      <a:pt x="468" y="489"/>
                    </a:cubicBezTo>
                    <a:cubicBezTo>
                      <a:pt x="310" y="383"/>
                      <a:pt x="468" y="264"/>
                      <a:pt x="4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1027900" y="1245300"/>
                <a:ext cx="33025" cy="24300"/>
              </a:xfrm>
              <a:custGeom>
                <a:avLst/>
                <a:gdLst/>
                <a:ahLst/>
                <a:cxnLst/>
                <a:rect l="l" t="t" r="r" b="b"/>
                <a:pathLst>
                  <a:path w="1321" h="972" extrusionOk="0">
                    <a:moveTo>
                      <a:pt x="1022" y="1"/>
                    </a:moveTo>
                    <a:cubicBezTo>
                      <a:pt x="404" y="1"/>
                      <a:pt x="92" y="433"/>
                      <a:pt x="0" y="915"/>
                    </a:cubicBezTo>
                    <a:cubicBezTo>
                      <a:pt x="68" y="930"/>
                      <a:pt x="122" y="936"/>
                      <a:pt x="166" y="936"/>
                    </a:cubicBezTo>
                    <a:cubicBezTo>
                      <a:pt x="447" y="936"/>
                      <a:pt x="292" y="677"/>
                      <a:pt x="383" y="585"/>
                    </a:cubicBezTo>
                    <a:lnTo>
                      <a:pt x="383" y="585"/>
                    </a:lnTo>
                    <a:cubicBezTo>
                      <a:pt x="495" y="889"/>
                      <a:pt x="591" y="971"/>
                      <a:pt x="715" y="971"/>
                    </a:cubicBezTo>
                    <a:cubicBezTo>
                      <a:pt x="839" y="971"/>
                      <a:pt x="990" y="889"/>
                      <a:pt x="1215" y="863"/>
                    </a:cubicBezTo>
                    <a:cubicBezTo>
                      <a:pt x="1320" y="480"/>
                      <a:pt x="1215" y="585"/>
                      <a:pt x="1320" y="31"/>
                    </a:cubicBezTo>
                    <a:cubicBezTo>
                      <a:pt x="1214" y="10"/>
                      <a:pt x="1115" y="1"/>
                      <a:pt x="102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801150" y="1211350"/>
                <a:ext cx="9025" cy="21575"/>
              </a:xfrm>
              <a:custGeom>
                <a:avLst/>
                <a:gdLst/>
                <a:ahLst/>
                <a:cxnLst/>
                <a:rect l="l" t="t" r="r" b="b"/>
                <a:pathLst>
                  <a:path w="361" h="863" extrusionOk="0">
                    <a:moveTo>
                      <a:pt x="70" y="1"/>
                    </a:moveTo>
                    <a:cubicBezTo>
                      <a:pt x="49" y="1"/>
                      <a:pt x="26" y="6"/>
                      <a:pt x="1" y="16"/>
                    </a:cubicBezTo>
                    <a:lnTo>
                      <a:pt x="1" y="848"/>
                    </a:lnTo>
                    <a:cubicBezTo>
                      <a:pt x="26" y="858"/>
                      <a:pt x="49" y="863"/>
                      <a:pt x="70" y="863"/>
                    </a:cubicBezTo>
                    <a:cubicBezTo>
                      <a:pt x="360" y="863"/>
                      <a:pt x="360" y="1"/>
                      <a:pt x="7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6"/>
              <p:cNvSpPr/>
              <p:nvPr/>
            </p:nvSpPr>
            <p:spPr>
              <a:xfrm>
                <a:off x="815225" y="1209450"/>
                <a:ext cx="22925" cy="18975"/>
              </a:xfrm>
              <a:custGeom>
                <a:avLst/>
                <a:gdLst/>
                <a:ahLst/>
                <a:cxnLst/>
                <a:rect l="l" t="t" r="r" b="b"/>
                <a:pathLst>
                  <a:path w="917" h="759" extrusionOk="0">
                    <a:moveTo>
                      <a:pt x="39" y="1"/>
                    </a:moveTo>
                    <a:cubicBezTo>
                      <a:pt x="7" y="1"/>
                      <a:pt x="1" y="28"/>
                      <a:pt x="32" y="92"/>
                    </a:cubicBezTo>
                    <a:cubicBezTo>
                      <a:pt x="98" y="145"/>
                      <a:pt x="151" y="198"/>
                      <a:pt x="98" y="422"/>
                    </a:cubicBezTo>
                    <a:cubicBezTo>
                      <a:pt x="153" y="387"/>
                      <a:pt x="204" y="372"/>
                      <a:pt x="251" y="372"/>
                    </a:cubicBezTo>
                    <a:cubicBezTo>
                      <a:pt x="493" y="372"/>
                      <a:pt x="635" y="758"/>
                      <a:pt x="773" y="758"/>
                    </a:cubicBezTo>
                    <a:cubicBezTo>
                      <a:pt x="820" y="758"/>
                      <a:pt x="867" y="714"/>
                      <a:pt x="916" y="594"/>
                    </a:cubicBezTo>
                    <a:cubicBezTo>
                      <a:pt x="736" y="455"/>
                      <a:pt x="170" y="1"/>
                      <a:pt x="3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6"/>
              <p:cNvSpPr/>
              <p:nvPr/>
            </p:nvSpPr>
            <p:spPr>
              <a:xfrm>
                <a:off x="740425" y="1383425"/>
                <a:ext cx="37325" cy="22400"/>
              </a:xfrm>
              <a:custGeom>
                <a:avLst/>
                <a:gdLst/>
                <a:ahLst/>
                <a:cxnLst/>
                <a:rect l="l" t="t" r="r" b="b"/>
                <a:pathLst>
                  <a:path w="1493" h="896" extrusionOk="0">
                    <a:moveTo>
                      <a:pt x="313" y="0"/>
                    </a:moveTo>
                    <a:cubicBezTo>
                      <a:pt x="22" y="0"/>
                      <a:pt x="161" y="637"/>
                      <a:pt x="1" y="895"/>
                    </a:cubicBezTo>
                    <a:cubicBezTo>
                      <a:pt x="264" y="764"/>
                      <a:pt x="512" y="719"/>
                      <a:pt x="749" y="719"/>
                    </a:cubicBezTo>
                    <a:cubicBezTo>
                      <a:pt x="1010" y="719"/>
                      <a:pt x="1257" y="774"/>
                      <a:pt x="1492" y="829"/>
                    </a:cubicBezTo>
                    <a:cubicBezTo>
                      <a:pt x="1473" y="495"/>
                      <a:pt x="1295" y="425"/>
                      <a:pt x="1086" y="425"/>
                    </a:cubicBezTo>
                    <a:cubicBezTo>
                      <a:pt x="935" y="425"/>
                      <a:pt x="768" y="461"/>
                      <a:pt x="632" y="461"/>
                    </a:cubicBezTo>
                    <a:cubicBezTo>
                      <a:pt x="435" y="461"/>
                      <a:pt x="304" y="385"/>
                      <a:pt x="383" y="11"/>
                    </a:cubicBezTo>
                    <a:cubicBezTo>
                      <a:pt x="357" y="4"/>
                      <a:pt x="334" y="0"/>
                      <a:pt x="3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781650" y="1394500"/>
                <a:ext cx="24775" cy="9675"/>
              </a:xfrm>
              <a:custGeom>
                <a:avLst/>
                <a:gdLst/>
                <a:ahLst/>
                <a:cxnLst/>
                <a:rect l="l" t="t" r="r" b="b"/>
                <a:pathLst>
                  <a:path w="991" h="387" extrusionOk="0">
                    <a:moveTo>
                      <a:pt x="516" y="0"/>
                    </a:moveTo>
                    <a:cubicBezTo>
                      <a:pt x="262" y="0"/>
                      <a:pt x="0" y="136"/>
                      <a:pt x="55" y="386"/>
                    </a:cubicBezTo>
                    <a:cubicBezTo>
                      <a:pt x="193" y="281"/>
                      <a:pt x="345" y="228"/>
                      <a:pt x="497" y="228"/>
                    </a:cubicBezTo>
                    <a:cubicBezTo>
                      <a:pt x="649" y="228"/>
                      <a:pt x="800" y="281"/>
                      <a:pt x="939" y="386"/>
                    </a:cubicBezTo>
                    <a:cubicBezTo>
                      <a:pt x="991" y="123"/>
                      <a:pt x="757" y="0"/>
                      <a:pt x="51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740425" y="1429675"/>
                <a:ext cx="14275" cy="14275"/>
              </a:xfrm>
              <a:custGeom>
                <a:avLst/>
                <a:gdLst/>
                <a:ahLst/>
                <a:cxnLst/>
                <a:rect l="l" t="t" r="r" b="b"/>
                <a:pathLst>
                  <a:path w="571" h="571" extrusionOk="0">
                    <a:moveTo>
                      <a:pt x="220" y="0"/>
                    </a:moveTo>
                    <a:cubicBezTo>
                      <a:pt x="129" y="0"/>
                      <a:pt x="42" y="60"/>
                      <a:pt x="1" y="194"/>
                    </a:cubicBezTo>
                    <a:cubicBezTo>
                      <a:pt x="25" y="186"/>
                      <a:pt x="47" y="182"/>
                      <a:pt x="66" y="182"/>
                    </a:cubicBezTo>
                    <a:cubicBezTo>
                      <a:pt x="265" y="182"/>
                      <a:pt x="187" y="571"/>
                      <a:pt x="368" y="571"/>
                    </a:cubicBezTo>
                    <a:cubicBezTo>
                      <a:pt x="403" y="571"/>
                      <a:pt x="446" y="557"/>
                      <a:pt x="502" y="524"/>
                    </a:cubicBezTo>
                    <a:cubicBezTo>
                      <a:pt x="571" y="206"/>
                      <a:pt x="388" y="0"/>
                      <a:pt x="2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779050" y="1224275"/>
                <a:ext cx="15200" cy="25025"/>
              </a:xfrm>
              <a:custGeom>
                <a:avLst/>
                <a:gdLst/>
                <a:ahLst/>
                <a:cxnLst/>
                <a:rect l="l" t="t" r="r" b="b"/>
                <a:pathLst>
                  <a:path w="608" h="1001" extrusionOk="0">
                    <a:moveTo>
                      <a:pt x="277" y="1"/>
                    </a:moveTo>
                    <a:cubicBezTo>
                      <a:pt x="277" y="265"/>
                      <a:pt x="0" y="106"/>
                      <a:pt x="0" y="331"/>
                    </a:cubicBezTo>
                    <a:cubicBezTo>
                      <a:pt x="260" y="331"/>
                      <a:pt x="172" y="1001"/>
                      <a:pt x="430" y="1001"/>
                    </a:cubicBezTo>
                    <a:cubicBezTo>
                      <a:pt x="448" y="1001"/>
                      <a:pt x="467" y="998"/>
                      <a:pt x="489" y="991"/>
                    </a:cubicBezTo>
                    <a:cubicBezTo>
                      <a:pt x="607" y="542"/>
                      <a:pt x="555" y="212"/>
                      <a:pt x="27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6"/>
              <p:cNvSpPr/>
              <p:nvPr/>
            </p:nvSpPr>
            <p:spPr>
              <a:xfrm>
                <a:off x="741750" y="1257275"/>
                <a:ext cx="102000" cy="47150"/>
              </a:xfrm>
              <a:custGeom>
                <a:avLst/>
                <a:gdLst/>
                <a:ahLst/>
                <a:cxnLst/>
                <a:rect l="l" t="t" r="r" b="b"/>
                <a:pathLst>
                  <a:path w="4080" h="1886" extrusionOk="0">
                    <a:moveTo>
                      <a:pt x="2971" y="1"/>
                    </a:moveTo>
                    <a:cubicBezTo>
                      <a:pt x="2915" y="176"/>
                      <a:pt x="2838" y="230"/>
                      <a:pt x="2749" y="230"/>
                    </a:cubicBezTo>
                    <a:cubicBezTo>
                      <a:pt x="2602" y="230"/>
                      <a:pt x="2421" y="82"/>
                      <a:pt x="2239" y="82"/>
                    </a:cubicBezTo>
                    <a:cubicBezTo>
                      <a:pt x="2114" y="82"/>
                      <a:pt x="1989" y="151"/>
                      <a:pt x="1875" y="384"/>
                    </a:cubicBezTo>
                    <a:cubicBezTo>
                      <a:pt x="1875" y="159"/>
                      <a:pt x="2047" y="212"/>
                      <a:pt x="2099" y="54"/>
                    </a:cubicBezTo>
                    <a:cubicBezTo>
                      <a:pt x="2041" y="35"/>
                      <a:pt x="1988" y="27"/>
                      <a:pt x="1940" y="27"/>
                    </a:cubicBezTo>
                    <a:cubicBezTo>
                      <a:pt x="1534" y="27"/>
                      <a:pt x="1492" y="624"/>
                      <a:pt x="1492" y="872"/>
                    </a:cubicBezTo>
                    <a:cubicBezTo>
                      <a:pt x="1295" y="699"/>
                      <a:pt x="1017" y="583"/>
                      <a:pt x="751" y="583"/>
                    </a:cubicBezTo>
                    <a:cubicBezTo>
                      <a:pt x="429" y="583"/>
                      <a:pt x="123" y="754"/>
                      <a:pt x="0" y="1202"/>
                    </a:cubicBezTo>
                    <a:cubicBezTo>
                      <a:pt x="49" y="1274"/>
                      <a:pt x="112" y="1299"/>
                      <a:pt x="182" y="1299"/>
                    </a:cubicBezTo>
                    <a:cubicBezTo>
                      <a:pt x="337" y="1299"/>
                      <a:pt x="531" y="1178"/>
                      <a:pt x="704" y="1178"/>
                    </a:cubicBezTo>
                    <a:cubicBezTo>
                      <a:pt x="812" y="1178"/>
                      <a:pt x="912" y="1224"/>
                      <a:pt x="991" y="1374"/>
                    </a:cubicBezTo>
                    <a:cubicBezTo>
                      <a:pt x="956" y="1365"/>
                      <a:pt x="922" y="1361"/>
                      <a:pt x="889" y="1361"/>
                    </a:cubicBezTo>
                    <a:cubicBezTo>
                      <a:pt x="727" y="1361"/>
                      <a:pt x="608" y="1472"/>
                      <a:pt x="608" y="1704"/>
                    </a:cubicBezTo>
                    <a:lnTo>
                      <a:pt x="1268" y="1704"/>
                    </a:lnTo>
                    <a:cubicBezTo>
                      <a:pt x="1321" y="1374"/>
                      <a:pt x="1162" y="1374"/>
                      <a:pt x="1109" y="1202"/>
                    </a:cubicBezTo>
                    <a:lnTo>
                      <a:pt x="1109" y="1202"/>
                    </a:lnTo>
                    <a:cubicBezTo>
                      <a:pt x="1127" y="1222"/>
                      <a:pt x="1153" y="1229"/>
                      <a:pt x="1184" y="1229"/>
                    </a:cubicBezTo>
                    <a:cubicBezTo>
                      <a:pt x="1262" y="1229"/>
                      <a:pt x="1371" y="1182"/>
                      <a:pt x="1458" y="1182"/>
                    </a:cubicBezTo>
                    <a:cubicBezTo>
                      <a:pt x="1538" y="1182"/>
                      <a:pt x="1598" y="1222"/>
                      <a:pt x="1598" y="1374"/>
                    </a:cubicBezTo>
                    <a:cubicBezTo>
                      <a:pt x="1492" y="1374"/>
                      <a:pt x="1387" y="1427"/>
                      <a:pt x="1387" y="1704"/>
                    </a:cubicBezTo>
                    <a:cubicBezTo>
                      <a:pt x="1733" y="1781"/>
                      <a:pt x="2104" y="1886"/>
                      <a:pt x="2483" y="1886"/>
                    </a:cubicBezTo>
                    <a:cubicBezTo>
                      <a:pt x="2885" y="1886"/>
                      <a:pt x="3296" y="1768"/>
                      <a:pt x="3697" y="1374"/>
                    </a:cubicBezTo>
                    <a:cubicBezTo>
                      <a:pt x="3750" y="1532"/>
                      <a:pt x="3802" y="1704"/>
                      <a:pt x="3908" y="1862"/>
                    </a:cubicBezTo>
                    <a:cubicBezTo>
                      <a:pt x="3908" y="1743"/>
                      <a:pt x="3938" y="1684"/>
                      <a:pt x="4003" y="1684"/>
                    </a:cubicBezTo>
                    <a:cubicBezTo>
                      <a:pt x="4024" y="1684"/>
                      <a:pt x="4050" y="1691"/>
                      <a:pt x="4080" y="1704"/>
                    </a:cubicBezTo>
                    <a:lnTo>
                      <a:pt x="4080" y="1149"/>
                    </a:lnTo>
                    <a:cubicBezTo>
                      <a:pt x="3955" y="1102"/>
                      <a:pt x="3908" y="1076"/>
                      <a:pt x="3864" y="1076"/>
                    </a:cubicBezTo>
                    <a:cubicBezTo>
                      <a:pt x="3809" y="1076"/>
                      <a:pt x="3760" y="1115"/>
                      <a:pt x="3578" y="1202"/>
                    </a:cubicBezTo>
                    <a:cubicBezTo>
                      <a:pt x="3631" y="331"/>
                      <a:pt x="3301" y="212"/>
                      <a:pt x="297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a:off x="924925" y="1210300"/>
                <a:ext cx="10900" cy="16650"/>
              </a:xfrm>
              <a:custGeom>
                <a:avLst/>
                <a:gdLst/>
                <a:ahLst/>
                <a:cxnLst/>
                <a:rect l="l" t="t" r="r" b="b"/>
                <a:pathLst>
                  <a:path w="436" h="666" extrusionOk="0">
                    <a:moveTo>
                      <a:pt x="391" y="1"/>
                    </a:moveTo>
                    <a:cubicBezTo>
                      <a:pt x="158" y="1"/>
                      <a:pt x="150" y="394"/>
                      <a:pt x="0" y="494"/>
                    </a:cubicBezTo>
                    <a:cubicBezTo>
                      <a:pt x="23" y="488"/>
                      <a:pt x="42" y="486"/>
                      <a:pt x="61" y="486"/>
                    </a:cubicBezTo>
                    <a:cubicBezTo>
                      <a:pt x="214" y="486"/>
                      <a:pt x="235" y="665"/>
                      <a:pt x="436" y="665"/>
                    </a:cubicBezTo>
                    <a:lnTo>
                      <a:pt x="436" y="5"/>
                    </a:lnTo>
                    <a:cubicBezTo>
                      <a:pt x="420" y="2"/>
                      <a:pt x="405" y="1"/>
                      <a:pt x="39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a:off x="843725" y="1236350"/>
                <a:ext cx="138975" cy="61650"/>
              </a:xfrm>
              <a:custGeom>
                <a:avLst/>
                <a:gdLst/>
                <a:ahLst/>
                <a:cxnLst/>
                <a:rect l="l" t="t" r="r" b="b"/>
                <a:pathLst>
                  <a:path w="5559" h="2466" extrusionOk="0">
                    <a:moveTo>
                      <a:pt x="551" y="0"/>
                    </a:moveTo>
                    <a:cubicBezTo>
                      <a:pt x="369" y="0"/>
                      <a:pt x="360" y="199"/>
                      <a:pt x="205" y="199"/>
                    </a:cubicBezTo>
                    <a:cubicBezTo>
                      <a:pt x="177" y="199"/>
                      <a:pt x="145" y="192"/>
                      <a:pt x="106" y="178"/>
                    </a:cubicBezTo>
                    <a:lnTo>
                      <a:pt x="106" y="178"/>
                    </a:lnTo>
                    <a:cubicBezTo>
                      <a:pt x="212" y="891"/>
                      <a:pt x="1" y="1273"/>
                      <a:pt x="384" y="1498"/>
                    </a:cubicBezTo>
                    <a:cubicBezTo>
                      <a:pt x="358" y="1511"/>
                      <a:pt x="326" y="1513"/>
                      <a:pt x="291" y="1513"/>
                    </a:cubicBezTo>
                    <a:cubicBezTo>
                      <a:pt x="264" y="1513"/>
                      <a:pt x="235" y="1512"/>
                      <a:pt x="206" y="1512"/>
                    </a:cubicBezTo>
                    <a:cubicBezTo>
                      <a:pt x="118" y="1512"/>
                      <a:pt x="31" y="1527"/>
                      <a:pt x="1" y="1656"/>
                    </a:cubicBezTo>
                    <a:cubicBezTo>
                      <a:pt x="438" y="1699"/>
                      <a:pt x="600" y="2466"/>
                      <a:pt x="994" y="2466"/>
                    </a:cubicBezTo>
                    <a:cubicBezTo>
                      <a:pt x="1088" y="2466"/>
                      <a:pt x="1194" y="2423"/>
                      <a:pt x="1321" y="2316"/>
                    </a:cubicBezTo>
                    <a:cubicBezTo>
                      <a:pt x="1268" y="2316"/>
                      <a:pt x="1202" y="2211"/>
                      <a:pt x="1321" y="2158"/>
                    </a:cubicBezTo>
                    <a:cubicBezTo>
                      <a:pt x="1367" y="2167"/>
                      <a:pt x="1414" y="2172"/>
                      <a:pt x="1463" y="2172"/>
                    </a:cubicBezTo>
                    <a:cubicBezTo>
                      <a:pt x="2032" y="2172"/>
                      <a:pt x="2781" y="1573"/>
                      <a:pt x="3531" y="1573"/>
                    </a:cubicBezTo>
                    <a:cubicBezTo>
                      <a:pt x="3787" y="1573"/>
                      <a:pt x="4042" y="1642"/>
                      <a:pt x="4291" y="1828"/>
                    </a:cubicBezTo>
                    <a:cubicBezTo>
                      <a:pt x="4450" y="996"/>
                      <a:pt x="5559" y="1828"/>
                      <a:pt x="5387" y="943"/>
                    </a:cubicBezTo>
                    <a:lnTo>
                      <a:pt x="5387" y="943"/>
                    </a:lnTo>
                    <a:cubicBezTo>
                      <a:pt x="5308" y="1101"/>
                      <a:pt x="5217" y="1158"/>
                      <a:pt x="5116" y="1158"/>
                    </a:cubicBezTo>
                    <a:cubicBezTo>
                      <a:pt x="4840" y="1158"/>
                      <a:pt x="4494" y="730"/>
                      <a:pt x="4142" y="730"/>
                    </a:cubicBezTo>
                    <a:cubicBezTo>
                      <a:pt x="4082" y="730"/>
                      <a:pt x="4021" y="742"/>
                      <a:pt x="3961" y="772"/>
                    </a:cubicBezTo>
                    <a:cubicBezTo>
                      <a:pt x="3961" y="996"/>
                      <a:pt x="3908" y="1168"/>
                      <a:pt x="3790" y="1273"/>
                    </a:cubicBezTo>
                    <a:cubicBezTo>
                      <a:pt x="3725" y="1072"/>
                      <a:pt x="3670" y="1004"/>
                      <a:pt x="3612" y="1004"/>
                    </a:cubicBezTo>
                    <a:cubicBezTo>
                      <a:pt x="3488" y="1004"/>
                      <a:pt x="3356" y="1329"/>
                      <a:pt x="3115" y="1329"/>
                    </a:cubicBezTo>
                    <a:cubicBezTo>
                      <a:pt x="3102" y="1329"/>
                      <a:pt x="3090" y="1328"/>
                      <a:pt x="3077" y="1326"/>
                    </a:cubicBezTo>
                    <a:cubicBezTo>
                      <a:pt x="3077" y="996"/>
                      <a:pt x="3129" y="772"/>
                      <a:pt x="3182" y="613"/>
                    </a:cubicBezTo>
                    <a:lnTo>
                      <a:pt x="3182" y="613"/>
                    </a:lnTo>
                    <a:cubicBezTo>
                      <a:pt x="2347" y="905"/>
                      <a:pt x="1895" y="1297"/>
                      <a:pt x="1312" y="1297"/>
                    </a:cubicBezTo>
                    <a:cubicBezTo>
                      <a:pt x="1131" y="1297"/>
                      <a:pt x="936" y="1259"/>
                      <a:pt x="714" y="1168"/>
                    </a:cubicBezTo>
                    <a:cubicBezTo>
                      <a:pt x="902" y="1168"/>
                      <a:pt x="970" y="972"/>
                      <a:pt x="1151" y="972"/>
                    </a:cubicBezTo>
                    <a:cubicBezTo>
                      <a:pt x="1185" y="972"/>
                      <a:pt x="1224" y="979"/>
                      <a:pt x="1268" y="996"/>
                    </a:cubicBezTo>
                    <a:cubicBezTo>
                      <a:pt x="1249" y="632"/>
                      <a:pt x="1172" y="518"/>
                      <a:pt x="1066" y="518"/>
                    </a:cubicBezTo>
                    <a:cubicBezTo>
                      <a:pt x="891" y="518"/>
                      <a:pt x="636" y="824"/>
                      <a:pt x="427" y="824"/>
                    </a:cubicBezTo>
                    <a:cubicBezTo>
                      <a:pt x="320" y="824"/>
                      <a:pt x="226" y="745"/>
                      <a:pt x="159" y="508"/>
                    </a:cubicBezTo>
                    <a:cubicBezTo>
                      <a:pt x="331" y="336"/>
                      <a:pt x="489" y="230"/>
                      <a:pt x="608" y="6"/>
                    </a:cubicBezTo>
                    <a:cubicBezTo>
                      <a:pt x="587" y="2"/>
                      <a:pt x="568" y="0"/>
                      <a:pt x="55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6"/>
              <p:cNvSpPr/>
              <p:nvPr/>
            </p:nvSpPr>
            <p:spPr>
              <a:xfrm>
                <a:off x="726900" y="1325925"/>
                <a:ext cx="30050" cy="28750"/>
              </a:xfrm>
              <a:custGeom>
                <a:avLst/>
                <a:gdLst/>
                <a:ahLst/>
                <a:cxnLst/>
                <a:rect l="l" t="t" r="r" b="b"/>
                <a:pathLst>
                  <a:path w="1202" h="1150" extrusionOk="0">
                    <a:moveTo>
                      <a:pt x="1202" y="1"/>
                    </a:moveTo>
                    <a:lnTo>
                      <a:pt x="1202" y="1"/>
                    </a:lnTo>
                    <a:cubicBezTo>
                      <a:pt x="1113" y="89"/>
                      <a:pt x="1012" y="116"/>
                      <a:pt x="907" y="116"/>
                    </a:cubicBezTo>
                    <a:cubicBezTo>
                      <a:pt x="743" y="116"/>
                      <a:pt x="569" y="51"/>
                      <a:pt x="413" y="51"/>
                    </a:cubicBezTo>
                    <a:cubicBezTo>
                      <a:pt x="238" y="51"/>
                      <a:pt x="86" y="134"/>
                      <a:pt x="0" y="489"/>
                    </a:cubicBezTo>
                    <a:cubicBezTo>
                      <a:pt x="44" y="535"/>
                      <a:pt x="96" y="551"/>
                      <a:pt x="150" y="551"/>
                    </a:cubicBezTo>
                    <a:cubicBezTo>
                      <a:pt x="274" y="551"/>
                      <a:pt x="413" y="470"/>
                      <a:pt x="512" y="470"/>
                    </a:cubicBezTo>
                    <a:cubicBezTo>
                      <a:pt x="636" y="470"/>
                      <a:pt x="698" y="594"/>
                      <a:pt x="594" y="1149"/>
                    </a:cubicBezTo>
                    <a:lnTo>
                      <a:pt x="1202" y="1149"/>
                    </a:lnTo>
                    <a:cubicBezTo>
                      <a:pt x="990" y="608"/>
                      <a:pt x="1043" y="608"/>
                      <a:pt x="12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972775" y="1381050"/>
                <a:ext cx="28800" cy="14650"/>
              </a:xfrm>
              <a:custGeom>
                <a:avLst/>
                <a:gdLst/>
                <a:ahLst/>
                <a:cxnLst/>
                <a:rect l="l" t="t" r="r" b="b"/>
                <a:pathLst>
                  <a:path w="1152" h="586" extrusionOk="0">
                    <a:moveTo>
                      <a:pt x="991" y="0"/>
                    </a:moveTo>
                    <a:cubicBezTo>
                      <a:pt x="872" y="90"/>
                      <a:pt x="761" y="115"/>
                      <a:pt x="658" y="115"/>
                    </a:cubicBezTo>
                    <a:cubicBezTo>
                      <a:pt x="537" y="115"/>
                      <a:pt x="427" y="81"/>
                      <a:pt x="328" y="81"/>
                    </a:cubicBezTo>
                    <a:cubicBezTo>
                      <a:pt x="201" y="81"/>
                      <a:pt x="92" y="136"/>
                      <a:pt x="1" y="383"/>
                    </a:cubicBezTo>
                    <a:cubicBezTo>
                      <a:pt x="92" y="540"/>
                      <a:pt x="146" y="586"/>
                      <a:pt x="208" y="586"/>
                    </a:cubicBezTo>
                    <a:cubicBezTo>
                      <a:pt x="298" y="586"/>
                      <a:pt x="403" y="489"/>
                      <a:pt x="661" y="489"/>
                    </a:cubicBezTo>
                    <a:cubicBezTo>
                      <a:pt x="543" y="150"/>
                      <a:pt x="782" y="140"/>
                      <a:pt x="949" y="140"/>
                    </a:cubicBezTo>
                    <a:cubicBezTo>
                      <a:pt x="959" y="140"/>
                      <a:pt x="969" y="140"/>
                      <a:pt x="979" y="140"/>
                    </a:cubicBezTo>
                    <a:cubicBezTo>
                      <a:pt x="1092" y="140"/>
                      <a:pt x="1152" y="135"/>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990925" y="1315750"/>
                <a:ext cx="30050" cy="19775"/>
              </a:xfrm>
              <a:custGeom>
                <a:avLst/>
                <a:gdLst/>
                <a:ahLst/>
                <a:cxnLst/>
                <a:rect l="l" t="t" r="r" b="b"/>
                <a:pathLst>
                  <a:path w="1202" h="791" extrusionOk="0">
                    <a:moveTo>
                      <a:pt x="297" y="0"/>
                    </a:moveTo>
                    <a:cubicBezTo>
                      <a:pt x="149" y="0"/>
                      <a:pt x="41" y="98"/>
                      <a:pt x="1" y="460"/>
                    </a:cubicBezTo>
                    <a:cubicBezTo>
                      <a:pt x="174" y="694"/>
                      <a:pt x="327" y="791"/>
                      <a:pt x="469" y="791"/>
                    </a:cubicBezTo>
                    <a:cubicBezTo>
                      <a:pt x="729" y="791"/>
                      <a:pt x="955" y="470"/>
                      <a:pt x="1202" y="78"/>
                    </a:cubicBezTo>
                    <a:lnTo>
                      <a:pt x="1202" y="78"/>
                    </a:lnTo>
                    <a:cubicBezTo>
                      <a:pt x="1117" y="121"/>
                      <a:pt x="1032" y="137"/>
                      <a:pt x="948" y="137"/>
                    </a:cubicBezTo>
                    <a:cubicBezTo>
                      <a:pt x="704" y="137"/>
                      <a:pt x="473" y="0"/>
                      <a:pt x="2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6"/>
              <p:cNvSpPr/>
              <p:nvPr/>
            </p:nvSpPr>
            <p:spPr>
              <a:xfrm>
                <a:off x="876725" y="1298525"/>
                <a:ext cx="21825" cy="12925"/>
              </a:xfrm>
              <a:custGeom>
                <a:avLst/>
                <a:gdLst/>
                <a:ahLst/>
                <a:cxnLst/>
                <a:rect l="l" t="t" r="r" b="b"/>
                <a:pathLst>
                  <a:path w="873" h="517" extrusionOk="0">
                    <a:moveTo>
                      <a:pt x="872" y="1"/>
                    </a:moveTo>
                    <a:lnTo>
                      <a:pt x="872" y="1"/>
                    </a:lnTo>
                    <a:cubicBezTo>
                      <a:pt x="608" y="159"/>
                      <a:pt x="212" y="212"/>
                      <a:pt x="1" y="489"/>
                    </a:cubicBezTo>
                    <a:cubicBezTo>
                      <a:pt x="76" y="508"/>
                      <a:pt x="147" y="517"/>
                      <a:pt x="214" y="517"/>
                    </a:cubicBezTo>
                    <a:cubicBezTo>
                      <a:pt x="529" y="517"/>
                      <a:pt x="741" y="317"/>
                      <a:pt x="8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a:off x="909750" y="1297675"/>
                <a:ext cx="74275" cy="41875"/>
              </a:xfrm>
              <a:custGeom>
                <a:avLst/>
                <a:gdLst/>
                <a:ahLst/>
                <a:cxnLst/>
                <a:rect l="l" t="t" r="r" b="b"/>
                <a:pathLst>
                  <a:path w="2971" h="1675" extrusionOk="0">
                    <a:moveTo>
                      <a:pt x="916" y="1"/>
                    </a:moveTo>
                    <a:cubicBezTo>
                      <a:pt x="754" y="1"/>
                      <a:pt x="654" y="173"/>
                      <a:pt x="544" y="173"/>
                    </a:cubicBezTo>
                    <a:cubicBezTo>
                      <a:pt x="495" y="173"/>
                      <a:pt x="443" y="138"/>
                      <a:pt x="383" y="35"/>
                    </a:cubicBezTo>
                    <a:cubicBezTo>
                      <a:pt x="330" y="471"/>
                      <a:pt x="158" y="695"/>
                      <a:pt x="0" y="853"/>
                    </a:cubicBezTo>
                    <a:cubicBezTo>
                      <a:pt x="828" y="990"/>
                      <a:pt x="1555" y="1674"/>
                      <a:pt x="2150" y="1674"/>
                    </a:cubicBezTo>
                    <a:cubicBezTo>
                      <a:pt x="2305" y="1674"/>
                      <a:pt x="2451" y="1628"/>
                      <a:pt x="2588" y="1514"/>
                    </a:cubicBezTo>
                    <a:lnTo>
                      <a:pt x="2588" y="1514"/>
                    </a:lnTo>
                    <a:cubicBezTo>
                      <a:pt x="2583" y="1516"/>
                      <a:pt x="2579" y="1517"/>
                      <a:pt x="2576" y="1517"/>
                    </a:cubicBezTo>
                    <a:cubicBezTo>
                      <a:pt x="2503" y="1517"/>
                      <a:pt x="2920" y="904"/>
                      <a:pt x="2970" y="853"/>
                    </a:cubicBezTo>
                    <a:cubicBezTo>
                      <a:pt x="2821" y="834"/>
                      <a:pt x="2675" y="828"/>
                      <a:pt x="2534" y="828"/>
                    </a:cubicBezTo>
                    <a:cubicBezTo>
                      <a:pt x="2208" y="828"/>
                      <a:pt x="1903" y="863"/>
                      <a:pt x="1623" y="863"/>
                    </a:cubicBezTo>
                    <a:cubicBezTo>
                      <a:pt x="1348" y="863"/>
                      <a:pt x="1097" y="829"/>
                      <a:pt x="871" y="695"/>
                    </a:cubicBezTo>
                    <a:cubicBezTo>
                      <a:pt x="871" y="365"/>
                      <a:pt x="1149" y="471"/>
                      <a:pt x="1043" y="35"/>
                    </a:cubicBezTo>
                    <a:cubicBezTo>
                      <a:pt x="996" y="11"/>
                      <a:pt x="954" y="1"/>
                      <a:pt x="9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a:off x="915025" y="1386325"/>
                <a:ext cx="25500" cy="8950"/>
              </a:xfrm>
              <a:custGeom>
                <a:avLst/>
                <a:gdLst/>
                <a:ahLst/>
                <a:cxnLst/>
                <a:rect l="l" t="t" r="r" b="b"/>
                <a:pathLst>
                  <a:path w="1020" h="358" extrusionOk="0">
                    <a:moveTo>
                      <a:pt x="990" y="1"/>
                    </a:moveTo>
                    <a:lnTo>
                      <a:pt x="990" y="1"/>
                    </a:lnTo>
                    <a:cubicBezTo>
                      <a:pt x="779" y="119"/>
                      <a:pt x="0" y="119"/>
                      <a:pt x="172" y="331"/>
                    </a:cubicBezTo>
                    <a:cubicBezTo>
                      <a:pt x="215" y="306"/>
                      <a:pt x="267" y="297"/>
                      <a:pt x="322" y="297"/>
                    </a:cubicBezTo>
                    <a:cubicBezTo>
                      <a:pt x="467" y="297"/>
                      <a:pt x="641" y="358"/>
                      <a:pt x="776" y="358"/>
                    </a:cubicBezTo>
                    <a:cubicBezTo>
                      <a:pt x="920" y="358"/>
                      <a:pt x="1019" y="288"/>
                      <a:pt x="99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6"/>
              <p:cNvSpPr/>
              <p:nvPr/>
            </p:nvSpPr>
            <p:spPr>
              <a:xfrm>
                <a:off x="1025250" y="1374050"/>
                <a:ext cx="16525" cy="15125"/>
              </a:xfrm>
              <a:custGeom>
                <a:avLst/>
                <a:gdLst/>
                <a:ahLst/>
                <a:cxnLst/>
                <a:rect l="l" t="t" r="r" b="b"/>
                <a:pathLst>
                  <a:path w="661" h="605" extrusionOk="0">
                    <a:moveTo>
                      <a:pt x="193" y="1"/>
                    </a:moveTo>
                    <a:cubicBezTo>
                      <a:pt x="82" y="1"/>
                      <a:pt x="1" y="107"/>
                      <a:pt x="1" y="439"/>
                    </a:cubicBezTo>
                    <a:cubicBezTo>
                      <a:pt x="115" y="496"/>
                      <a:pt x="285" y="604"/>
                      <a:pt x="424" y="604"/>
                    </a:cubicBezTo>
                    <a:cubicBezTo>
                      <a:pt x="541" y="604"/>
                      <a:pt x="637" y="528"/>
                      <a:pt x="661" y="280"/>
                    </a:cubicBezTo>
                    <a:cubicBezTo>
                      <a:pt x="533" y="183"/>
                      <a:pt x="338" y="1"/>
                      <a:pt x="19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6"/>
              <p:cNvSpPr/>
              <p:nvPr/>
            </p:nvSpPr>
            <p:spPr>
              <a:xfrm>
                <a:off x="690925" y="1222750"/>
                <a:ext cx="49525" cy="31575"/>
              </a:xfrm>
              <a:custGeom>
                <a:avLst/>
                <a:gdLst/>
                <a:ahLst/>
                <a:cxnLst/>
                <a:rect l="l" t="t" r="r" b="b"/>
                <a:pathLst>
                  <a:path w="1981" h="1263" extrusionOk="0">
                    <a:moveTo>
                      <a:pt x="827" y="1"/>
                    </a:moveTo>
                    <a:cubicBezTo>
                      <a:pt x="591" y="1"/>
                      <a:pt x="368" y="42"/>
                      <a:pt x="119" y="114"/>
                    </a:cubicBezTo>
                    <a:cubicBezTo>
                      <a:pt x="0" y="603"/>
                      <a:pt x="225" y="550"/>
                      <a:pt x="225" y="933"/>
                    </a:cubicBezTo>
                    <a:cubicBezTo>
                      <a:pt x="263" y="950"/>
                      <a:pt x="295" y="958"/>
                      <a:pt x="321" y="958"/>
                    </a:cubicBezTo>
                    <a:cubicBezTo>
                      <a:pt x="540" y="958"/>
                      <a:pt x="396" y="432"/>
                      <a:pt x="641" y="432"/>
                    </a:cubicBezTo>
                    <a:cubicBezTo>
                      <a:pt x="662" y="432"/>
                      <a:pt x="686" y="436"/>
                      <a:pt x="713" y="444"/>
                    </a:cubicBezTo>
                    <a:cubicBezTo>
                      <a:pt x="779" y="986"/>
                      <a:pt x="449" y="880"/>
                      <a:pt x="383" y="1263"/>
                    </a:cubicBezTo>
                    <a:cubicBezTo>
                      <a:pt x="890" y="1152"/>
                      <a:pt x="1120" y="1010"/>
                      <a:pt x="1455" y="1010"/>
                    </a:cubicBezTo>
                    <a:cubicBezTo>
                      <a:pt x="1600" y="1010"/>
                      <a:pt x="1765" y="1037"/>
                      <a:pt x="1981" y="1105"/>
                    </a:cubicBezTo>
                    <a:cubicBezTo>
                      <a:pt x="1981" y="656"/>
                      <a:pt x="1822" y="550"/>
                      <a:pt x="1981" y="273"/>
                    </a:cubicBezTo>
                    <a:cubicBezTo>
                      <a:pt x="1505" y="81"/>
                      <a:pt x="1154" y="1"/>
                      <a:pt x="8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1147700" y="1256850"/>
                <a:ext cx="12225" cy="26525"/>
              </a:xfrm>
              <a:custGeom>
                <a:avLst/>
                <a:gdLst/>
                <a:ahLst/>
                <a:cxnLst/>
                <a:rect l="l" t="t" r="r" b="b"/>
                <a:pathLst>
                  <a:path w="489" h="1061" extrusionOk="0">
                    <a:moveTo>
                      <a:pt x="257" y="0"/>
                    </a:moveTo>
                    <a:cubicBezTo>
                      <a:pt x="220" y="0"/>
                      <a:pt x="171" y="21"/>
                      <a:pt x="106" y="71"/>
                    </a:cubicBezTo>
                    <a:cubicBezTo>
                      <a:pt x="212" y="559"/>
                      <a:pt x="212" y="678"/>
                      <a:pt x="0" y="1061"/>
                    </a:cubicBezTo>
                    <a:cubicBezTo>
                      <a:pt x="264" y="1061"/>
                      <a:pt x="489" y="1061"/>
                      <a:pt x="489" y="731"/>
                    </a:cubicBezTo>
                    <a:cubicBezTo>
                      <a:pt x="298" y="686"/>
                      <a:pt x="470" y="0"/>
                      <a:pt x="25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1106450" y="1303825"/>
                <a:ext cx="23450" cy="14325"/>
              </a:xfrm>
              <a:custGeom>
                <a:avLst/>
                <a:gdLst/>
                <a:ahLst/>
                <a:cxnLst/>
                <a:rect l="l" t="t" r="r" b="b"/>
                <a:pathLst>
                  <a:path w="938" h="573" extrusionOk="0">
                    <a:moveTo>
                      <a:pt x="872" y="0"/>
                    </a:moveTo>
                    <a:cubicBezTo>
                      <a:pt x="489" y="0"/>
                      <a:pt x="211" y="119"/>
                      <a:pt x="0" y="383"/>
                    </a:cubicBezTo>
                    <a:cubicBezTo>
                      <a:pt x="71" y="483"/>
                      <a:pt x="274" y="572"/>
                      <a:pt x="468" y="572"/>
                    </a:cubicBezTo>
                    <a:cubicBezTo>
                      <a:pt x="710" y="572"/>
                      <a:pt x="938" y="433"/>
                      <a:pt x="87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6"/>
              <p:cNvSpPr/>
              <p:nvPr/>
            </p:nvSpPr>
            <p:spPr>
              <a:xfrm>
                <a:off x="1122950" y="1240775"/>
                <a:ext cx="31675" cy="54825"/>
              </a:xfrm>
              <a:custGeom>
                <a:avLst/>
                <a:gdLst/>
                <a:ahLst/>
                <a:cxnLst/>
                <a:rect l="l" t="t" r="r" b="b"/>
                <a:pathLst>
                  <a:path w="1267" h="2193" extrusionOk="0">
                    <a:moveTo>
                      <a:pt x="990" y="1"/>
                    </a:moveTo>
                    <a:lnTo>
                      <a:pt x="990" y="1"/>
                    </a:lnTo>
                    <a:cubicBezTo>
                      <a:pt x="914" y="212"/>
                      <a:pt x="801" y="331"/>
                      <a:pt x="684" y="331"/>
                    </a:cubicBezTo>
                    <a:cubicBezTo>
                      <a:pt x="618" y="331"/>
                      <a:pt x="551" y="293"/>
                      <a:pt x="489" y="212"/>
                    </a:cubicBezTo>
                    <a:lnTo>
                      <a:pt x="489" y="212"/>
                    </a:lnTo>
                    <a:cubicBezTo>
                      <a:pt x="383" y="595"/>
                      <a:pt x="713" y="991"/>
                      <a:pt x="489" y="1044"/>
                    </a:cubicBezTo>
                    <a:cubicBezTo>
                      <a:pt x="412" y="991"/>
                      <a:pt x="362" y="966"/>
                      <a:pt x="327" y="966"/>
                    </a:cubicBezTo>
                    <a:cubicBezTo>
                      <a:pt x="211" y="966"/>
                      <a:pt x="253" y="1238"/>
                      <a:pt x="0" y="1704"/>
                    </a:cubicBezTo>
                    <a:cubicBezTo>
                      <a:pt x="330" y="1862"/>
                      <a:pt x="542" y="1651"/>
                      <a:pt x="819" y="2192"/>
                    </a:cubicBezTo>
                    <a:cubicBezTo>
                      <a:pt x="660" y="1585"/>
                      <a:pt x="1254" y="1426"/>
                      <a:pt x="990" y="1202"/>
                    </a:cubicBezTo>
                    <a:lnTo>
                      <a:pt x="990" y="1202"/>
                    </a:lnTo>
                    <a:cubicBezTo>
                      <a:pt x="990" y="1321"/>
                      <a:pt x="924" y="1374"/>
                      <a:pt x="819" y="1374"/>
                    </a:cubicBezTo>
                    <a:cubicBezTo>
                      <a:pt x="990" y="1044"/>
                      <a:pt x="766" y="872"/>
                      <a:pt x="713" y="542"/>
                    </a:cubicBezTo>
                    <a:lnTo>
                      <a:pt x="713" y="542"/>
                    </a:lnTo>
                    <a:cubicBezTo>
                      <a:pt x="758" y="579"/>
                      <a:pt x="805" y="594"/>
                      <a:pt x="850" y="594"/>
                    </a:cubicBezTo>
                    <a:cubicBezTo>
                      <a:pt x="1081" y="594"/>
                      <a:pt x="1267" y="177"/>
                      <a:pt x="99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a:off x="1101125" y="1239325"/>
                <a:ext cx="27125" cy="27550"/>
              </a:xfrm>
              <a:custGeom>
                <a:avLst/>
                <a:gdLst/>
                <a:ahLst/>
                <a:cxnLst/>
                <a:rect l="l" t="t" r="r" b="b"/>
                <a:pathLst>
                  <a:path w="1085" h="1102" extrusionOk="0">
                    <a:moveTo>
                      <a:pt x="769" y="0"/>
                    </a:moveTo>
                    <a:cubicBezTo>
                      <a:pt x="473" y="0"/>
                      <a:pt x="113" y="340"/>
                      <a:pt x="266" y="600"/>
                    </a:cubicBezTo>
                    <a:cubicBezTo>
                      <a:pt x="331" y="514"/>
                      <a:pt x="357" y="480"/>
                      <a:pt x="361" y="480"/>
                    </a:cubicBezTo>
                    <a:cubicBezTo>
                      <a:pt x="375" y="480"/>
                      <a:pt x="1" y="1059"/>
                      <a:pt x="266" y="1102"/>
                    </a:cubicBezTo>
                    <a:cubicBezTo>
                      <a:pt x="477" y="389"/>
                      <a:pt x="807" y="877"/>
                      <a:pt x="1085" y="270"/>
                    </a:cubicBezTo>
                    <a:cubicBezTo>
                      <a:pt x="1034" y="75"/>
                      <a:pt x="909" y="0"/>
                      <a:pt x="7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a:off x="836800" y="1324600"/>
                <a:ext cx="1350" cy="1350"/>
              </a:xfrm>
              <a:custGeom>
                <a:avLst/>
                <a:gdLst/>
                <a:ahLst/>
                <a:cxnLst/>
                <a:rect l="l" t="t" r="r" b="b"/>
                <a:pathLst>
                  <a:path w="54" h="54" extrusionOk="0">
                    <a:moveTo>
                      <a:pt x="0" y="1"/>
                    </a:moveTo>
                    <a:lnTo>
                      <a:pt x="0" y="54"/>
                    </a:lnTo>
                    <a:cubicBezTo>
                      <a:pt x="0" y="54"/>
                      <a:pt x="0" y="1"/>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6"/>
              <p:cNvSpPr/>
              <p:nvPr/>
            </p:nvSpPr>
            <p:spPr>
              <a:xfrm>
                <a:off x="838125" y="1320325"/>
                <a:ext cx="4300" cy="4300"/>
              </a:xfrm>
              <a:custGeom>
                <a:avLst/>
                <a:gdLst/>
                <a:ahLst/>
                <a:cxnLst/>
                <a:rect l="l" t="t" r="r" b="b"/>
                <a:pathLst>
                  <a:path w="172" h="172" extrusionOk="0">
                    <a:moveTo>
                      <a:pt x="53" y="0"/>
                    </a:moveTo>
                    <a:cubicBezTo>
                      <a:pt x="53" y="53"/>
                      <a:pt x="0" y="119"/>
                      <a:pt x="0" y="172"/>
                    </a:cubicBezTo>
                    <a:cubicBezTo>
                      <a:pt x="53" y="172"/>
                      <a:pt x="172" y="53"/>
                      <a:pt x="5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872450" y="1324600"/>
                <a:ext cx="13875" cy="16525"/>
              </a:xfrm>
              <a:custGeom>
                <a:avLst/>
                <a:gdLst/>
                <a:ahLst/>
                <a:cxnLst/>
                <a:rect l="l" t="t" r="r" b="b"/>
                <a:pathLst>
                  <a:path w="555" h="661" extrusionOk="0">
                    <a:moveTo>
                      <a:pt x="277" y="1"/>
                    </a:moveTo>
                    <a:cubicBezTo>
                      <a:pt x="225" y="331"/>
                      <a:pt x="0" y="331"/>
                      <a:pt x="0" y="661"/>
                    </a:cubicBezTo>
                    <a:cubicBezTo>
                      <a:pt x="35" y="637"/>
                      <a:pt x="78" y="629"/>
                      <a:pt x="125" y="629"/>
                    </a:cubicBezTo>
                    <a:cubicBezTo>
                      <a:pt x="215" y="629"/>
                      <a:pt x="318" y="658"/>
                      <a:pt x="401" y="658"/>
                    </a:cubicBezTo>
                    <a:cubicBezTo>
                      <a:pt x="490" y="658"/>
                      <a:pt x="555" y="625"/>
                      <a:pt x="555" y="489"/>
                    </a:cubicBezTo>
                    <a:cubicBezTo>
                      <a:pt x="172" y="437"/>
                      <a:pt x="555" y="384"/>
                      <a:pt x="555" y="159"/>
                    </a:cubicBezTo>
                    <a:cubicBezTo>
                      <a:pt x="449" y="159"/>
                      <a:pt x="330" y="54"/>
                      <a:pt x="27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821625" y="1357625"/>
                <a:ext cx="12550" cy="26425"/>
              </a:xfrm>
              <a:custGeom>
                <a:avLst/>
                <a:gdLst/>
                <a:ahLst/>
                <a:cxnLst/>
                <a:rect l="l" t="t" r="r" b="b"/>
                <a:pathLst>
                  <a:path w="502" h="1057" extrusionOk="0">
                    <a:moveTo>
                      <a:pt x="225" y="0"/>
                    </a:moveTo>
                    <a:cubicBezTo>
                      <a:pt x="225" y="277"/>
                      <a:pt x="53" y="330"/>
                      <a:pt x="0" y="541"/>
                    </a:cubicBezTo>
                    <a:cubicBezTo>
                      <a:pt x="205" y="601"/>
                      <a:pt x="124" y="1057"/>
                      <a:pt x="358" y="1057"/>
                    </a:cubicBezTo>
                    <a:cubicBezTo>
                      <a:pt x="381" y="1057"/>
                      <a:pt x="407" y="1052"/>
                      <a:pt x="436" y="1043"/>
                    </a:cubicBezTo>
                    <a:cubicBezTo>
                      <a:pt x="436" y="607"/>
                      <a:pt x="502" y="53"/>
                      <a:pt x="22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6"/>
              <p:cNvSpPr/>
              <p:nvPr/>
            </p:nvSpPr>
            <p:spPr>
              <a:xfrm>
                <a:off x="759900" y="1316350"/>
                <a:ext cx="97375" cy="67500"/>
              </a:xfrm>
              <a:custGeom>
                <a:avLst/>
                <a:gdLst/>
                <a:ahLst/>
                <a:cxnLst/>
                <a:rect l="l" t="t" r="r" b="b"/>
                <a:pathLst>
                  <a:path w="3895" h="2700" extrusionOk="0">
                    <a:moveTo>
                      <a:pt x="661" y="1"/>
                    </a:moveTo>
                    <a:cubicBezTo>
                      <a:pt x="872" y="1149"/>
                      <a:pt x="265" y="991"/>
                      <a:pt x="0" y="1374"/>
                    </a:cubicBezTo>
                    <a:cubicBezTo>
                      <a:pt x="66" y="1353"/>
                      <a:pt x="136" y="1342"/>
                      <a:pt x="204" y="1342"/>
                    </a:cubicBezTo>
                    <a:cubicBezTo>
                      <a:pt x="476" y="1342"/>
                      <a:pt x="711" y="1513"/>
                      <a:pt x="489" y="1862"/>
                    </a:cubicBezTo>
                    <a:cubicBezTo>
                      <a:pt x="514" y="1878"/>
                      <a:pt x="538" y="1885"/>
                      <a:pt x="559" y="1885"/>
                    </a:cubicBezTo>
                    <a:cubicBezTo>
                      <a:pt x="718" y="1885"/>
                      <a:pt x="792" y="1519"/>
                      <a:pt x="881" y="1519"/>
                    </a:cubicBezTo>
                    <a:cubicBezTo>
                      <a:pt x="914" y="1519"/>
                      <a:pt x="949" y="1568"/>
                      <a:pt x="991" y="1704"/>
                    </a:cubicBezTo>
                    <a:cubicBezTo>
                      <a:pt x="925" y="2192"/>
                      <a:pt x="542" y="2087"/>
                      <a:pt x="489" y="2522"/>
                    </a:cubicBezTo>
                    <a:cubicBezTo>
                      <a:pt x="561" y="2675"/>
                      <a:pt x="712" y="2699"/>
                      <a:pt x="872" y="2699"/>
                    </a:cubicBezTo>
                    <a:cubicBezTo>
                      <a:pt x="947" y="2699"/>
                      <a:pt x="1024" y="2694"/>
                      <a:pt x="1096" y="2694"/>
                    </a:cubicBezTo>
                    <a:cubicBezTo>
                      <a:pt x="1057" y="2200"/>
                      <a:pt x="1387" y="1950"/>
                      <a:pt x="1739" y="1950"/>
                    </a:cubicBezTo>
                    <a:cubicBezTo>
                      <a:pt x="1857" y="1950"/>
                      <a:pt x="1977" y="1978"/>
                      <a:pt x="2086" y="2034"/>
                    </a:cubicBezTo>
                    <a:cubicBezTo>
                      <a:pt x="2192" y="1532"/>
                      <a:pt x="2311" y="991"/>
                      <a:pt x="2694" y="991"/>
                    </a:cubicBezTo>
                    <a:cubicBezTo>
                      <a:pt x="2778" y="1208"/>
                      <a:pt x="2887" y="1277"/>
                      <a:pt x="3009" y="1277"/>
                    </a:cubicBezTo>
                    <a:cubicBezTo>
                      <a:pt x="3219" y="1277"/>
                      <a:pt x="3466" y="1073"/>
                      <a:pt x="3689" y="1073"/>
                    </a:cubicBezTo>
                    <a:cubicBezTo>
                      <a:pt x="3761" y="1073"/>
                      <a:pt x="3830" y="1094"/>
                      <a:pt x="3895" y="1149"/>
                    </a:cubicBezTo>
                    <a:cubicBezTo>
                      <a:pt x="3895" y="436"/>
                      <a:pt x="3076" y="1149"/>
                      <a:pt x="3076" y="384"/>
                    </a:cubicBezTo>
                    <a:cubicBezTo>
                      <a:pt x="2910" y="717"/>
                      <a:pt x="2566" y="888"/>
                      <a:pt x="2221" y="888"/>
                    </a:cubicBezTo>
                    <a:cubicBezTo>
                      <a:pt x="1993" y="888"/>
                      <a:pt x="1763" y="813"/>
                      <a:pt x="1585" y="661"/>
                    </a:cubicBezTo>
                    <a:cubicBezTo>
                      <a:pt x="1756" y="661"/>
                      <a:pt x="1809" y="542"/>
                      <a:pt x="1862" y="331"/>
                    </a:cubicBezTo>
                    <a:cubicBezTo>
                      <a:pt x="1831" y="327"/>
                      <a:pt x="1799" y="325"/>
                      <a:pt x="1765" y="325"/>
                    </a:cubicBezTo>
                    <a:cubicBezTo>
                      <a:pt x="1588" y="325"/>
                      <a:pt x="1373" y="374"/>
                      <a:pt x="1177" y="374"/>
                    </a:cubicBezTo>
                    <a:cubicBezTo>
                      <a:pt x="944" y="374"/>
                      <a:pt x="740" y="304"/>
                      <a:pt x="66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a:off x="633175" y="379700"/>
                <a:ext cx="1205975" cy="708300"/>
              </a:xfrm>
              <a:custGeom>
                <a:avLst/>
                <a:gdLst/>
                <a:ahLst/>
                <a:cxnLst/>
                <a:rect l="l" t="t" r="r" b="b"/>
                <a:pathLst>
                  <a:path w="48239" h="28332" extrusionOk="0">
                    <a:moveTo>
                      <a:pt x="3921" y="648"/>
                    </a:moveTo>
                    <a:cubicBezTo>
                      <a:pt x="4123" y="648"/>
                      <a:pt x="4230" y="782"/>
                      <a:pt x="4185" y="1162"/>
                    </a:cubicBezTo>
                    <a:cubicBezTo>
                      <a:pt x="4168" y="1158"/>
                      <a:pt x="4153" y="1156"/>
                      <a:pt x="4138" y="1156"/>
                    </a:cubicBezTo>
                    <a:cubicBezTo>
                      <a:pt x="3989" y="1156"/>
                      <a:pt x="3951" y="1347"/>
                      <a:pt x="3794" y="1347"/>
                    </a:cubicBezTo>
                    <a:cubicBezTo>
                      <a:pt x="3762" y="1347"/>
                      <a:pt x="3726" y="1339"/>
                      <a:pt x="3683" y="1321"/>
                    </a:cubicBezTo>
                    <a:cubicBezTo>
                      <a:pt x="3802" y="1162"/>
                      <a:pt x="3802" y="938"/>
                      <a:pt x="3802" y="661"/>
                    </a:cubicBezTo>
                    <a:cubicBezTo>
                      <a:pt x="3845" y="653"/>
                      <a:pt x="3884" y="648"/>
                      <a:pt x="3921" y="648"/>
                    </a:cubicBezTo>
                    <a:close/>
                    <a:moveTo>
                      <a:pt x="16933" y="1315"/>
                    </a:moveTo>
                    <a:cubicBezTo>
                      <a:pt x="17110" y="1315"/>
                      <a:pt x="17270" y="1340"/>
                      <a:pt x="17387" y="1492"/>
                    </a:cubicBezTo>
                    <a:cubicBezTo>
                      <a:pt x="17387" y="1789"/>
                      <a:pt x="17226" y="1847"/>
                      <a:pt x="17038" y="1847"/>
                    </a:cubicBezTo>
                    <a:cubicBezTo>
                      <a:pt x="16916" y="1847"/>
                      <a:pt x="16783" y="1822"/>
                      <a:pt x="16674" y="1822"/>
                    </a:cubicBezTo>
                    <a:lnTo>
                      <a:pt x="16674" y="1321"/>
                    </a:lnTo>
                    <a:cubicBezTo>
                      <a:pt x="16762" y="1321"/>
                      <a:pt x="16850" y="1315"/>
                      <a:pt x="16933" y="1315"/>
                    </a:cubicBezTo>
                    <a:close/>
                    <a:moveTo>
                      <a:pt x="8700" y="2588"/>
                    </a:moveTo>
                    <a:cubicBezTo>
                      <a:pt x="8700" y="2760"/>
                      <a:pt x="8581" y="2760"/>
                      <a:pt x="8634" y="2918"/>
                    </a:cubicBezTo>
                    <a:cubicBezTo>
                      <a:pt x="8819" y="2918"/>
                      <a:pt x="9027" y="2748"/>
                      <a:pt x="9228" y="2748"/>
                    </a:cubicBezTo>
                    <a:cubicBezTo>
                      <a:pt x="9328" y="2748"/>
                      <a:pt x="9426" y="2790"/>
                      <a:pt x="9518" y="2918"/>
                    </a:cubicBezTo>
                    <a:cubicBezTo>
                      <a:pt x="9354" y="3105"/>
                      <a:pt x="9168" y="3192"/>
                      <a:pt x="8982" y="3192"/>
                    </a:cubicBezTo>
                    <a:cubicBezTo>
                      <a:pt x="8736" y="3192"/>
                      <a:pt x="8492" y="3038"/>
                      <a:pt x="8304" y="2760"/>
                    </a:cubicBezTo>
                    <a:cubicBezTo>
                      <a:pt x="8370" y="2535"/>
                      <a:pt x="8581" y="2641"/>
                      <a:pt x="8700" y="2588"/>
                    </a:cubicBezTo>
                    <a:close/>
                    <a:moveTo>
                      <a:pt x="2923" y="3160"/>
                    </a:moveTo>
                    <a:cubicBezTo>
                      <a:pt x="3143" y="3160"/>
                      <a:pt x="3349" y="3256"/>
                      <a:pt x="3419" y="3525"/>
                    </a:cubicBezTo>
                    <a:cubicBezTo>
                      <a:pt x="3307" y="3431"/>
                      <a:pt x="3204" y="3399"/>
                      <a:pt x="3105" y="3399"/>
                    </a:cubicBezTo>
                    <a:cubicBezTo>
                      <a:pt x="2893" y="3399"/>
                      <a:pt x="2692" y="3542"/>
                      <a:pt x="2419" y="3542"/>
                    </a:cubicBezTo>
                    <a:cubicBezTo>
                      <a:pt x="2368" y="3542"/>
                      <a:pt x="2314" y="3537"/>
                      <a:pt x="2258" y="3525"/>
                    </a:cubicBezTo>
                    <a:cubicBezTo>
                      <a:pt x="2258" y="3361"/>
                      <a:pt x="2604" y="3160"/>
                      <a:pt x="2923" y="3160"/>
                    </a:cubicBezTo>
                    <a:close/>
                    <a:moveTo>
                      <a:pt x="1545" y="3024"/>
                    </a:moveTo>
                    <a:cubicBezTo>
                      <a:pt x="1677" y="3079"/>
                      <a:pt x="1699" y="3393"/>
                      <a:pt x="1896" y="3393"/>
                    </a:cubicBezTo>
                    <a:cubicBezTo>
                      <a:pt x="1935" y="3393"/>
                      <a:pt x="1979" y="3382"/>
                      <a:pt x="2033" y="3354"/>
                    </a:cubicBezTo>
                    <a:lnTo>
                      <a:pt x="2033" y="3354"/>
                    </a:lnTo>
                    <a:cubicBezTo>
                      <a:pt x="1927" y="3631"/>
                      <a:pt x="1597" y="3525"/>
                      <a:pt x="1439" y="3684"/>
                    </a:cubicBezTo>
                    <a:cubicBezTo>
                      <a:pt x="1373" y="3354"/>
                      <a:pt x="1492" y="3248"/>
                      <a:pt x="1545" y="3024"/>
                    </a:cubicBezTo>
                    <a:close/>
                    <a:moveTo>
                      <a:pt x="10659" y="3590"/>
                    </a:moveTo>
                    <a:cubicBezTo>
                      <a:pt x="10719" y="3590"/>
                      <a:pt x="10795" y="3636"/>
                      <a:pt x="10891" y="3750"/>
                    </a:cubicBezTo>
                    <a:cubicBezTo>
                      <a:pt x="10786" y="3961"/>
                      <a:pt x="10680" y="4238"/>
                      <a:pt x="10403" y="4238"/>
                    </a:cubicBezTo>
                    <a:cubicBezTo>
                      <a:pt x="10442" y="3992"/>
                      <a:pt x="10482" y="3590"/>
                      <a:pt x="10659" y="3590"/>
                    </a:cubicBezTo>
                    <a:close/>
                    <a:moveTo>
                      <a:pt x="9743" y="3420"/>
                    </a:moveTo>
                    <a:cubicBezTo>
                      <a:pt x="9848" y="3473"/>
                      <a:pt x="9796" y="3855"/>
                      <a:pt x="9848" y="4133"/>
                    </a:cubicBezTo>
                    <a:cubicBezTo>
                      <a:pt x="9571" y="3961"/>
                      <a:pt x="9624" y="4080"/>
                      <a:pt x="9241" y="3961"/>
                    </a:cubicBezTo>
                    <a:lnTo>
                      <a:pt x="9241" y="3961"/>
                    </a:lnTo>
                    <a:cubicBezTo>
                      <a:pt x="9188" y="4080"/>
                      <a:pt x="9241" y="4080"/>
                      <a:pt x="9294" y="4133"/>
                    </a:cubicBezTo>
                    <a:cubicBezTo>
                      <a:pt x="9281" y="4257"/>
                      <a:pt x="9257" y="4307"/>
                      <a:pt x="9231" y="4307"/>
                    </a:cubicBezTo>
                    <a:cubicBezTo>
                      <a:pt x="9154" y="4307"/>
                      <a:pt x="9057" y="3877"/>
                      <a:pt x="9136" y="3631"/>
                    </a:cubicBezTo>
                    <a:cubicBezTo>
                      <a:pt x="9413" y="3473"/>
                      <a:pt x="9624" y="3578"/>
                      <a:pt x="9743" y="3420"/>
                    </a:cubicBezTo>
                    <a:close/>
                    <a:moveTo>
                      <a:pt x="7815" y="2971"/>
                    </a:moveTo>
                    <a:cubicBezTo>
                      <a:pt x="7763" y="3473"/>
                      <a:pt x="7485" y="3525"/>
                      <a:pt x="7433" y="3961"/>
                    </a:cubicBezTo>
                    <a:cubicBezTo>
                      <a:pt x="7445" y="3963"/>
                      <a:pt x="7458" y="3963"/>
                      <a:pt x="7469" y="3963"/>
                    </a:cubicBezTo>
                    <a:cubicBezTo>
                      <a:pt x="7860" y="3963"/>
                      <a:pt x="7724" y="3137"/>
                      <a:pt x="8198" y="2971"/>
                    </a:cubicBezTo>
                    <a:lnTo>
                      <a:pt x="8198" y="2971"/>
                    </a:lnTo>
                    <a:cubicBezTo>
                      <a:pt x="8145" y="3195"/>
                      <a:pt x="8093" y="3354"/>
                      <a:pt x="8040" y="3631"/>
                    </a:cubicBezTo>
                    <a:cubicBezTo>
                      <a:pt x="8096" y="3528"/>
                      <a:pt x="8150" y="3493"/>
                      <a:pt x="8206" y="3493"/>
                    </a:cubicBezTo>
                    <a:cubicBezTo>
                      <a:pt x="8329" y="3493"/>
                      <a:pt x="8462" y="3665"/>
                      <a:pt x="8656" y="3665"/>
                    </a:cubicBezTo>
                    <a:cubicBezTo>
                      <a:pt x="8702" y="3665"/>
                      <a:pt x="8752" y="3655"/>
                      <a:pt x="8806" y="3631"/>
                    </a:cubicBezTo>
                    <a:cubicBezTo>
                      <a:pt x="8806" y="3834"/>
                      <a:pt x="8862" y="4066"/>
                      <a:pt x="8893" y="4066"/>
                    </a:cubicBezTo>
                    <a:cubicBezTo>
                      <a:pt x="8904" y="4066"/>
                      <a:pt x="8911" y="4035"/>
                      <a:pt x="8911" y="3961"/>
                    </a:cubicBezTo>
                    <a:cubicBezTo>
                      <a:pt x="9030" y="3961"/>
                      <a:pt x="8964" y="4133"/>
                      <a:pt x="8911" y="4133"/>
                    </a:cubicBezTo>
                    <a:lnTo>
                      <a:pt x="8911" y="4463"/>
                    </a:lnTo>
                    <a:cubicBezTo>
                      <a:pt x="8474" y="4225"/>
                      <a:pt x="8180" y="4042"/>
                      <a:pt x="7764" y="4042"/>
                    </a:cubicBezTo>
                    <a:cubicBezTo>
                      <a:pt x="7603" y="4042"/>
                      <a:pt x="7423" y="4070"/>
                      <a:pt x="7208" y="4133"/>
                    </a:cubicBezTo>
                    <a:cubicBezTo>
                      <a:pt x="7380" y="3803"/>
                      <a:pt x="7155" y="3803"/>
                      <a:pt x="7314" y="3473"/>
                    </a:cubicBezTo>
                    <a:cubicBezTo>
                      <a:pt x="7180" y="3421"/>
                      <a:pt x="7020" y="3402"/>
                      <a:pt x="6839" y="3402"/>
                    </a:cubicBezTo>
                    <a:cubicBezTo>
                      <a:pt x="6336" y="3402"/>
                      <a:pt x="5671" y="3548"/>
                      <a:pt x="4965" y="3548"/>
                    </a:cubicBezTo>
                    <a:cubicBezTo>
                      <a:pt x="4566" y="3548"/>
                      <a:pt x="4153" y="3501"/>
                      <a:pt x="3749" y="3354"/>
                    </a:cubicBezTo>
                    <a:cubicBezTo>
                      <a:pt x="5003" y="2971"/>
                      <a:pt x="6878" y="3143"/>
                      <a:pt x="7815" y="2971"/>
                    </a:cubicBezTo>
                    <a:close/>
                    <a:moveTo>
                      <a:pt x="0" y="4846"/>
                    </a:moveTo>
                    <a:lnTo>
                      <a:pt x="0" y="4846"/>
                    </a:lnTo>
                    <a:cubicBezTo>
                      <a:pt x="0" y="4846"/>
                      <a:pt x="0" y="4846"/>
                      <a:pt x="0" y="4846"/>
                    </a:cubicBezTo>
                    <a:close/>
                    <a:moveTo>
                      <a:pt x="0" y="4846"/>
                    </a:moveTo>
                    <a:lnTo>
                      <a:pt x="0" y="4846"/>
                    </a:lnTo>
                    <a:cubicBezTo>
                      <a:pt x="0" y="4846"/>
                      <a:pt x="0" y="4846"/>
                      <a:pt x="0" y="4846"/>
                    </a:cubicBezTo>
                    <a:close/>
                    <a:moveTo>
                      <a:pt x="790" y="3991"/>
                    </a:moveTo>
                    <a:cubicBezTo>
                      <a:pt x="834" y="3991"/>
                      <a:pt x="883" y="3998"/>
                      <a:pt x="937" y="4014"/>
                    </a:cubicBezTo>
                    <a:cubicBezTo>
                      <a:pt x="885" y="4185"/>
                      <a:pt x="779" y="4515"/>
                      <a:pt x="937" y="4515"/>
                    </a:cubicBezTo>
                    <a:cubicBezTo>
                      <a:pt x="779" y="4793"/>
                      <a:pt x="449" y="4793"/>
                      <a:pt x="172" y="4898"/>
                    </a:cubicBezTo>
                    <a:cubicBezTo>
                      <a:pt x="362" y="4601"/>
                      <a:pt x="381" y="3991"/>
                      <a:pt x="790" y="3991"/>
                    </a:cubicBezTo>
                    <a:close/>
                    <a:moveTo>
                      <a:pt x="42470" y="4238"/>
                    </a:moveTo>
                    <a:cubicBezTo>
                      <a:pt x="42351" y="4814"/>
                      <a:pt x="42055" y="4960"/>
                      <a:pt x="41718" y="4960"/>
                    </a:cubicBezTo>
                    <a:cubicBezTo>
                      <a:pt x="41568" y="4960"/>
                      <a:pt x="41410" y="4931"/>
                      <a:pt x="41255" y="4898"/>
                    </a:cubicBezTo>
                    <a:cubicBezTo>
                      <a:pt x="41191" y="4953"/>
                      <a:pt x="41139" y="5009"/>
                      <a:pt x="41096" y="5068"/>
                    </a:cubicBezTo>
                    <a:lnTo>
                      <a:pt x="41096" y="5068"/>
                    </a:lnTo>
                    <a:cubicBezTo>
                      <a:pt x="41053" y="4842"/>
                      <a:pt x="40930" y="4722"/>
                      <a:pt x="40764" y="4722"/>
                    </a:cubicBezTo>
                    <a:cubicBezTo>
                      <a:pt x="40727" y="4722"/>
                      <a:pt x="40689" y="4728"/>
                      <a:pt x="40648" y="4740"/>
                    </a:cubicBezTo>
                    <a:cubicBezTo>
                      <a:pt x="41255" y="4515"/>
                      <a:pt x="41915" y="4846"/>
                      <a:pt x="42470" y="4238"/>
                    </a:cubicBezTo>
                    <a:close/>
                    <a:moveTo>
                      <a:pt x="1545" y="5004"/>
                    </a:moveTo>
                    <a:lnTo>
                      <a:pt x="1545" y="5004"/>
                    </a:lnTo>
                    <a:cubicBezTo>
                      <a:pt x="1501" y="5346"/>
                      <a:pt x="1308" y="5418"/>
                      <a:pt x="1076" y="5418"/>
                    </a:cubicBezTo>
                    <a:cubicBezTo>
                      <a:pt x="909" y="5418"/>
                      <a:pt x="721" y="5380"/>
                      <a:pt x="555" y="5380"/>
                    </a:cubicBezTo>
                    <a:cubicBezTo>
                      <a:pt x="393" y="5380"/>
                      <a:pt x="252" y="5416"/>
                      <a:pt x="172" y="5558"/>
                    </a:cubicBezTo>
                    <a:cubicBezTo>
                      <a:pt x="215" y="5129"/>
                      <a:pt x="390" y="5027"/>
                      <a:pt x="608" y="5027"/>
                    </a:cubicBezTo>
                    <a:cubicBezTo>
                      <a:pt x="809" y="5027"/>
                      <a:pt x="1046" y="5114"/>
                      <a:pt x="1249" y="5114"/>
                    </a:cubicBezTo>
                    <a:cubicBezTo>
                      <a:pt x="1362" y="5114"/>
                      <a:pt x="1464" y="5087"/>
                      <a:pt x="1545" y="5004"/>
                    </a:cubicBezTo>
                    <a:close/>
                    <a:moveTo>
                      <a:pt x="42406" y="4932"/>
                    </a:moveTo>
                    <a:cubicBezTo>
                      <a:pt x="42593" y="4932"/>
                      <a:pt x="42739" y="5490"/>
                      <a:pt x="43056" y="5490"/>
                    </a:cubicBezTo>
                    <a:cubicBezTo>
                      <a:pt x="43125" y="5490"/>
                      <a:pt x="43201" y="5464"/>
                      <a:pt x="43288" y="5400"/>
                    </a:cubicBezTo>
                    <a:lnTo>
                      <a:pt x="43288" y="5400"/>
                    </a:lnTo>
                    <a:cubicBezTo>
                      <a:pt x="43318" y="5698"/>
                      <a:pt x="43210" y="5770"/>
                      <a:pt x="43058" y="5770"/>
                    </a:cubicBezTo>
                    <a:cubicBezTo>
                      <a:pt x="42916" y="5770"/>
                      <a:pt x="42736" y="5709"/>
                      <a:pt x="42592" y="5709"/>
                    </a:cubicBezTo>
                    <a:cubicBezTo>
                      <a:pt x="42547" y="5709"/>
                      <a:pt x="42506" y="5715"/>
                      <a:pt x="42470" y="5730"/>
                    </a:cubicBezTo>
                    <a:cubicBezTo>
                      <a:pt x="42470" y="5453"/>
                      <a:pt x="42417" y="5176"/>
                      <a:pt x="42245" y="5070"/>
                    </a:cubicBezTo>
                    <a:cubicBezTo>
                      <a:pt x="42304" y="4971"/>
                      <a:pt x="42357" y="4932"/>
                      <a:pt x="42406" y="4932"/>
                    </a:cubicBezTo>
                    <a:close/>
                    <a:moveTo>
                      <a:pt x="41643" y="5414"/>
                    </a:moveTo>
                    <a:cubicBezTo>
                      <a:pt x="41848" y="5414"/>
                      <a:pt x="42070" y="5456"/>
                      <a:pt x="42245" y="5558"/>
                    </a:cubicBezTo>
                    <a:cubicBezTo>
                      <a:pt x="42175" y="5753"/>
                      <a:pt x="42004" y="5829"/>
                      <a:pt x="41807" y="5829"/>
                    </a:cubicBezTo>
                    <a:cubicBezTo>
                      <a:pt x="41563" y="5829"/>
                      <a:pt x="41280" y="5712"/>
                      <a:pt x="41097" y="5558"/>
                    </a:cubicBezTo>
                    <a:cubicBezTo>
                      <a:pt x="41183" y="5473"/>
                      <a:pt x="41401" y="5414"/>
                      <a:pt x="41643" y="5414"/>
                    </a:cubicBezTo>
                    <a:close/>
                    <a:moveTo>
                      <a:pt x="10617" y="4727"/>
                    </a:moveTo>
                    <a:cubicBezTo>
                      <a:pt x="10865" y="4727"/>
                      <a:pt x="11089" y="4880"/>
                      <a:pt x="11063" y="5281"/>
                    </a:cubicBezTo>
                    <a:cubicBezTo>
                      <a:pt x="10994" y="5238"/>
                      <a:pt x="10932" y="5219"/>
                      <a:pt x="10875" y="5219"/>
                    </a:cubicBezTo>
                    <a:cubicBezTo>
                      <a:pt x="10543" y="5219"/>
                      <a:pt x="10393" y="5861"/>
                      <a:pt x="10043" y="5861"/>
                    </a:cubicBezTo>
                    <a:cubicBezTo>
                      <a:pt x="9929" y="5861"/>
                      <a:pt x="9794" y="5793"/>
                      <a:pt x="9624" y="5611"/>
                    </a:cubicBezTo>
                    <a:cubicBezTo>
                      <a:pt x="9624" y="5211"/>
                      <a:pt x="9680" y="4945"/>
                      <a:pt x="9893" y="4945"/>
                    </a:cubicBezTo>
                    <a:cubicBezTo>
                      <a:pt x="9912" y="4945"/>
                      <a:pt x="9933" y="4947"/>
                      <a:pt x="9954" y="4951"/>
                    </a:cubicBezTo>
                    <a:cubicBezTo>
                      <a:pt x="9597" y="5279"/>
                      <a:pt x="9853" y="5600"/>
                      <a:pt x="10146" y="5600"/>
                    </a:cubicBezTo>
                    <a:cubicBezTo>
                      <a:pt x="10254" y="5600"/>
                      <a:pt x="10367" y="5556"/>
                      <a:pt x="10456" y="5453"/>
                    </a:cubicBezTo>
                    <a:cubicBezTo>
                      <a:pt x="10350" y="5228"/>
                      <a:pt x="10231" y="5123"/>
                      <a:pt x="10020" y="5123"/>
                    </a:cubicBezTo>
                    <a:cubicBezTo>
                      <a:pt x="10074" y="4894"/>
                      <a:pt x="10358" y="4727"/>
                      <a:pt x="10617" y="4727"/>
                    </a:cubicBezTo>
                    <a:close/>
                    <a:moveTo>
                      <a:pt x="41001" y="5063"/>
                    </a:moveTo>
                    <a:cubicBezTo>
                      <a:pt x="41030" y="5063"/>
                      <a:pt x="41062" y="5065"/>
                      <a:pt x="41095" y="5070"/>
                    </a:cubicBezTo>
                    <a:lnTo>
                      <a:pt x="41095" y="5070"/>
                    </a:lnTo>
                    <a:cubicBezTo>
                      <a:pt x="40923" y="5310"/>
                      <a:pt x="40915" y="5592"/>
                      <a:pt x="40872" y="5941"/>
                    </a:cubicBezTo>
                    <a:cubicBezTo>
                      <a:pt x="40818" y="5950"/>
                      <a:pt x="40768" y="5954"/>
                      <a:pt x="40722" y="5954"/>
                    </a:cubicBezTo>
                    <a:cubicBezTo>
                      <a:pt x="40491" y="5954"/>
                      <a:pt x="40364" y="5843"/>
                      <a:pt x="40265" y="5611"/>
                    </a:cubicBezTo>
                    <a:cubicBezTo>
                      <a:pt x="40521" y="5416"/>
                      <a:pt x="40631" y="5063"/>
                      <a:pt x="41001" y="5063"/>
                    </a:cubicBezTo>
                    <a:close/>
                    <a:moveTo>
                      <a:pt x="39777" y="5611"/>
                    </a:moveTo>
                    <a:lnTo>
                      <a:pt x="39777" y="5611"/>
                    </a:lnTo>
                    <a:cubicBezTo>
                      <a:pt x="39801" y="5895"/>
                      <a:pt x="39633" y="5985"/>
                      <a:pt x="39436" y="5985"/>
                    </a:cubicBezTo>
                    <a:cubicBezTo>
                      <a:pt x="39211" y="5985"/>
                      <a:pt x="38948" y="5867"/>
                      <a:pt x="38892" y="5783"/>
                    </a:cubicBezTo>
                    <a:cubicBezTo>
                      <a:pt x="38934" y="5689"/>
                      <a:pt x="38992" y="5658"/>
                      <a:pt x="39060" y="5658"/>
                    </a:cubicBezTo>
                    <a:cubicBezTo>
                      <a:pt x="39192" y="5658"/>
                      <a:pt x="39360" y="5775"/>
                      <a:pt x="39519" y="5775"/>
                    </a:cubicBezTo>
                    <a:cubicBezTo>
                      <a:pt x="39611" y="5775"/>
                      <a:pt x="39700" y="5735"/>
                      <a:pt x="39777" y="5611"/>
                    </a:cubicBezTo>
                    <a:close/>
                    <a:moveTo>
                      <a:pt x="37348" y="5281"/>
                    </a:moveTo>
                    <a:cubicBezTo>
                      <a:pt x="37295" y="5994"/>
                      <a:pt x="38008" y="5281"/>
                      <a:pt x="37796" y="6113"/>
                    </a:cubicBezTo>
                    <a:cubicBezTo>
                      <a:pt x="37606" y="5951"/>
                      <a:pt x="37468" y="5886"/>
                      <a:pt x="37343" y="5886"/>
                    </a:cubicBezTo>
                    <a:cubicBezTo>
                      <a:pt x="37173" y="5886"/>
                      <a:pt x="37027" y="6006"/>
                      <a:pt x="36806" y="6166"/>
                    </a:cubicBezTo>
                    <a:lnTo>
                      <a:pt x="36806" y="5453"/>
                    </a:lnTo>
                    <a:cubicBezTo>
                      <a:pt x="36950" y="5505"/>
                      <a:pt x="37022" y="5529"/>
                      <a:pt x="37066" y="5529"/>
                    </a:cubicBezTo>
                    <a:cubicBezTo>
                      <a:pt x="37154" y="5529"/>
                      <a:pt x="37126" y="5432"/>
                      <a:pt x="37348" y="5281"/>
                    </a:cubicBezTo>
                    <a:close/>
                    <a:moveTo>
                      <a:pt x="5127" y="6288"/>
                    </a:moveTo>
                    <a:cubicBezTo>
                      <a:pt x="5327" y="6288"/>
                      <a:pt x="5505" y="6384"/>
                      <a:pt x="5452" y="6654"/>
                    </a:cubicBezTo>
                    <a:cubicBezTo>
                      <a:pt x="5003" y="6601"/>
                      <a:pt x="5122" y="6549"/>
                      <a:pt x="4673" y="6496"/>
                    </a:cubicBezTo>
                    <a:cubicBezTo>
                      <a:pt x="4706" y="6384"/>
                      <a:pt x="4928" y="6288"/>
                      <a:pt x="5127" y="6288"/>
                    </a:cubicBezTo>
                    <a:close/>
                    <a:moveTo>
                      <a:pt x="26388" y="6252"/>
                    </a:moveTo>
                    <a:cubicBezTo>
                      <a:pt x="26484" y="6252"/>
                      <a:pt x="26605" y="6295"/>
                      <a:pt x="26697" y="6295"/>
                    </a:cubicBezTo>
                    <a:cubicBezTo>
                      <a:pt x="26732" y="6295"/>
                      <a:pt x="26763" y="6289"/>
                      <a:pt x="26786" y="6271"/>
                    </a:cubicBezTo>
                    <a:lnTo>
                      <a:pt x="26786" y="6271"/>
                    </a:lnTo>
                    <a:cubicBezTo>
                      <a:pt x="26749" y="6505"/>
                      <a:pt x="26573" y="6738"/>
                      <a:pt x="26417" y="6738"/>
                    </a:cubicBezTo>
                    <a:cubicBezTo>
                      <a:pt x="26352" y="6738"/>
                      <a:pt x="26291" y="6698"/>
                      <a:pt x="26245" y="6601"/>
                    </a:cubicBezTo>
                    <a:cubicBezTo>
                      <a:pt x="26189" y="6316"/>
                      <a:pt x="26270" y="6252"/>
                      <a:pt x="26388" y="6252"/>
                    </a:cubicBezTo>
                    <a:close/>
                    <a:moveTo>
                      <a:pt x="38016" y="6049"/>
                    </a:moveTo>
                    <a:cubicBezTo>
                      <a:pt x="38263" y="6049"/>
                      <a:pt x="38749" y="6557"/>
                      <a:pt x="39169" y="6601"/>
                    </a:cubicBezTo>
                    <a:cubicBezTo>
                      <a:pt x="39064" y="6736"/>
                      <a:pt x="38954" y="6789"/>
                      <a:pt x="38844" y="6789"/>
                    </a:cubicBezTo>
                    <a:cubicBezTo>
                      <a:pt x="38500" y="6789"/>
                      <a:pt x="38152" y="6273"/>
                      <a:pt x="37902" y="6113"/>
                    </a:cubicBezTo>
                    <a:cubicBezTo>
                      <a:pt x="37930" y="6068"/>
                      <a:pt x="37969" y="6049"/>
                      <a:pt x="38016" y="6049"/>
                    </a:cubicBezTo>
                    <a:close/>
                    <a:moveTo>
                      <a:pt x="28389" y="6635"/>
                    </a:moveTo>
                    <a:cubicBezTo>
                      <a:pt x="28578" y="6635"/>
                      <a:pt x="28737" y="6757"/>
                      <a:pt x="28714" y="7050"/>
                    </a:cubicBezTo>
                    <a:lnTo>
                      <a:pt x="27842" y="7103"/>
                    </a:lnTo>
                    <a:cubicBezTo>
                      <a:pt x="27872" y="6824"/>
                      <a:pt x="28153" y="6635"/>
                      <a:pt x="28389" y="6635"/>
                    </a:cubicBezTo>
                    <a:close/>
                    <a:moveTo>
                      <a:pt x="27393" y="5558"/>
                    </a:moveTo>
                    <a:cubicBezTo>
                      <a:pt x="27512" y="5611"/>
                      <a:pt x="27446" y="5888"/>
                      <a:pt x="27618" y="5888"/>
                    </a:cubicBezTo>
                    <a:cubicBezTo>
                      <a:pt x="27724" y="6496"/>
                      <a:pt x="27116" y="6601"/>
                      <a:pt x="27393" y="6931"/>
                    </a:cubicBezTo>
                    <a:cubicBezTo>
                      <a:pt x="27368" y="7078"/>
                      <a:pt x="27349" y="7131"/>
                      <a:pt x="27330" y="7131"/>
                    </a:cubicBezTo>
                    <a:cubicBezTo>
                      <a:pt x="27280" y="7131"/>
                      <a:pt x="27235" y="6739"/>
                      <a:pt x="27089" y="6739"/>
                    </a:cubicBezTo>
                    <a:cubicBezTo>
                      <a:pt x="27066" y="6739"/>
                      <a:pt x="27040" y="6749"/>
                      <a:pt x="27011" y="6773"/>
                    </a:cubicBezTo>
                    <a:cubicBezTo>
                      <a:pt x="26958" y="5994"/>
                      <a:pt x="27565" y="6601"/>
                      <a:pt x="27235" y="5888"/>
                    </a:cubicBezTo>
                    <a:cubicBezTo>
                      <a:pt x="27235" y="5730"/>
                      <a:pt x="27393" y="5783"/>
                      <a:pt x="27393" y="5558"/>
                    </a:cubicBezTo>
                    <a:close/>
                    <a:moveTo>
                      <a:pt x="1043" y="6879"/>
                    </a:moveTo>
                    <a:cubicBezTo>
                      <a:pt x="1320" y="6879"/>
                      <a:pt x="1492" y="7103"/>
                      <a:pt x="1492" y="7539"/>
                    </a:cubicBezTo>
                    <a:cubicBezTo>
                      <a:pt x="1215" y="7539"/>
                      <a:pt x="1109" y="7314"/>
                      <a:pt x="1043" y="6879"/>
                    </a:cubicBezTo>
                    <a:close/>
                    <a:moveTo>
                      <a:pt x="25670" y="6333"/>
                    </a:moveTo>
                    <a:cubicBezTo>
                      <a:pt x="25783" y="6333"/>
                      <a:pt x="26169" y="7332"/>
                      <a:pt x="26403" y="7433"/>
                    </a:cubicBezTo>
                    <a:cubicBezTo>
                      <a:pt x="26363" y="7615"/>
                      <a:pt x="26294" y="7682"/>
                      <a:pt x="26206" y="7682"/>
                    </a:cubicBezTo>
                    <a:cubicBezTo>
                      <a:pt x="25950" y="7682"/>
                      <a:pt x="25540" y="7103"/>
                      <a:pt x="25255" y="7103"/>
                    </a:cubicBezTo>
                    <a:cubicBezTo>
                      <a:pt x="25285" y="6960"/>
                      <a:pt x="25325" y="6911"/>
                      <a:pt x="25371" y="6911"/>
                    </a:cubicBezTo>
                    <a:cubicBezTo>
                      <a:pt x="25469" y="6911"/>
                      <a:pt x="25597" y="7128"/>
                      <a:pt x="25725" y="7128"/>
                    </a:cubicBezTo>
                    <a:cubicBezTo>
                      <a:pt x="25749" y="7128"/>
                      <a:pt x="25772" y="7121"/>
                      <a:pt x="25796" y="7103"/>
                    </a:cubicBezTo>
                    <a:cubicBezTo>
                      <a:pt x="25796" y="6773"/>
                      <a:pt x="25743" y="6549"/>
                      <a:pt x="25638" y="6443"/>
                    </a:cubicBezTo>
                    <a:cubicBezTo>
                      <a:pt x="25638" y="6366"/>
                      <a:pt x="25649" y="6333"/>
                      <a:pt x="25670" y="6333"/>
                    </a:cubicBezTo>
                    <a:close/>
                    <a:moveTo>
                      <a:pt x="32366" y="6675"/>
                    </a:moveTo>
                    <a:cubicBezTo>
                      <a:pt x="32540" y="6675"/>
                      <a:pt x="32724" y="6940"/>
                      <a:pt x="33028" y="6940"/>
                    </a:cubicBezTo>
                    <a:cubicBezTo>
                      <a:pt x="33132" y="6940"/>
                      <a:pt x="33250" y="6909"/>
                      <a:pt x="33387" y="6826"/>
                    </a:cubicBezTo>
                    <a:lnTo>
                      <a:pt x="33387" y="6826"/>
                    </a:lnTo>
                    <a:cubicBezTo>
                      <a:pt x="33176" y="7209"/>
                      <a:pt x="33506" y="7380"/>
                      <a:pt x="33334" y="7710"/>
                    </a:cubicBezTo>
                    <a:cubicBezTo>
                      <a:pt x="33224" y="7448"/>
                      <a:pt x="33005" y="7352"/>
                      <a:pt x="32782" y="7352"/>
                    </a:cubicBezTo>
                    <a:cubicBezTo>
                      <a:pt x="32578" y="7352"/>
                      <a:pt x="32371" y="7432"/>
                      <a:pt x="32238" y="7539"/>
                    </a:cubicBezTo>
                    <a:cubicBezTo>
                      <a:pt x="32285" y="7340"/>
                      <a:pt x="32549" y="6852"/>
                      <a:pt x="32271" y="6852"/>
                    </a:cubicBezTo>
                    <a:cubicBezTo>
                      <a:pt x="32235" y="6852"/>
                      <a:pt x="32189" y="6860"/>
                      <a:pt x="32133" y="6879"/>
                    </a:cubicBezTo>
                    <a:cubicBezTo>
                      <a:pt x="32215" y="6728"/>
                      <a:pt x="32290" y="6675"/>
                      <a:pt x="32366" y="6675"/>
                    </a:cubicBezTo>
                    <a:close/>
                    <a:moveTo>
                      <a:pt x="13149" y="6931"/>
                    </a:moveTo>
                    <a:cubicBezTo>
                      <a:pt x="13202" y="7156"/>
                      <a:pt x="13255" y="7261"/>
                      <a:pt x="13373" y="7763"/>
                    </a:cubicBezTo>
                    <a:lnTo>
                      <a:pt x="13043" y="7763"/>
                    </a:lnTo>
                    <a:cubicBezTo>
                      <a:pt x="12924" y="7209"/>
                      <a:pt x="12990" y="7314"/>
                      <a:pt x="13149" y="6931"/>
                    </a:cubicBezTo>
                    <a:close/>
                    <a:moveTo>
                      <a:pt x="2902" y="7201"/>
                    </a:moveTo>
                    <a:cubicBezTo>
                      <a:pt x="3084" y="7201"/>
                      <a:pt x="3235" y="7301"/>
                      <a:pt x="3300" y="7710"/>
                    </a:cubicBezTo>
                    <a:cubicBezTo>
                      <a:pt x="3279" y="7714"/>
                      <a:pt x="3258" y="7715"/>
                      <a:pt x="3239" y="7715"/>
                    </a:cubicBezTo>
                    <a:cubicBezTo>
                      <a:pt x="3014" y="7715"/>
                      <a:pt x="2928" y="7500"/>
                      <a:pt x="2737" y="7500"/>
                    </a:cubicBezTo>
                    <a:cubicBezTo>
                      <a:pt x="2694" y="7500"/>
                      <a:pt x="2645" y="7511"/>
                      <a:pt x="2588" y="7539"/>
                    </a:cubicBezTo>
                    <a:cubicBezTo>
                      <a:pt x="2588" y="7710"/>
                      <a:pt x="2693" y="7644"/>
                      <a:pt x="2759" y="7710"/>
                    </a:cubicBezTo>
                    <a:cubicBezTo>
                      <a:pt x="2741" y="7782"/>
                      <a:pt x="2680" y="7814"/>
                      <a:pt x="2602" y="7814"/>
                    </a:cubicBezTo>
                    <a:cubicBezTo>
                      <a:pt x="2390" y="7814"/>
                      <a:pt x="2051" y="7575"/>
                      <a:pt x="2099" y="7209"/>
                    </a:cubicBezTo>
                    <a:lnTo>
                      <a:pt x="2099" y="7209"/>
                    </a:lnTo>
                    <a:cubicBezTo>
                      <a:pt x="2172" y="7271"/>
                      <a:pt x="2255" y="7293"/>
                      <a:pt x="2342" y="7293"/>
                    </a:cubicBezTo>
                    <a:cubicBezTo>
                      <a:pt x="2525" y="7293"/>
                      <a:pt x="2727" y="7201"/>
                      <a:pt x="2902" y="7201"/>
                    </a:cubicBezTo>
                    <a:close/>
                    <a:moveTo>
                      <a:pt x="38008" y="6601"/>
                    </a:moveTo>
                    <a:cubicBezTo>
                      <a:pt x="38285" y="6879"/>
                      <a:pt x="38562" y="7103"/>
                      <a:pt x="38615" y="7816"/>
                    </a:cubicBezTo>
                    <a:cubicBezTo>
                      <a:pt x="38232" y="7710"/>
                      <a:pt x="38179" y="7050"/>
                      <a:pt x="37796" y="6984"/>
                    </a:cubicBezTo>
                    <a:cubicBezTo>
                      <a:pt x="37849" y="6826"/>
                      <a:pt x="37902" y="6654"/>
                      <a:pt x="38008" y="6601"/>
                    </a:cubicBezTo>
                    <a:close/>
                    <a:moveTo>
                      <a:pt x="7433" y="4463"/>
                    </a:moveTo>
                    <a:cubicBezTo>
                      <a:pt x="7636" y="4634"/>
                      <a:pt x="7694" y="4720"/>
                      <a:pt x="7811" y="4720"/>
                    </a:cubicBezTo>
                    <a:cubicBezTo>
                      <a:pt x="7884" y="4720"/>
                      <a:pt x="7979" y="4687"/>
                      <a:pt x="8145" y="4621"/>
                    </a:cubicBezTo>
                    <a:lnTo>
                      <a:pt x="8145" y="4621"/>
                    </a:lnTo>
                    <a:cubicBezTo>
                      <a:pt x="8145" y="4846"/>
                      <a:pt x="8093" y="4898"/>
                      <a:pt x="8040" y="4951"/>
                    </a:cubicBezTo>
                    <a:cubicBezTo>
                      <a:pt x="8040" y="5048"/>
                      <a:pt x="8073" y="5088"/>
                      <a:pt x="8116" y="5088"/>
                    </a:cubicBezTo>
                    <a:cubicBezTo>
                      <a:pt x="8221" y="5088"/>
                      <a:pt x="8388" y="4854"/>
                      <a:pt x="8304" y="4621"/>
                    </a:cubicBezTo>
                    <a:lnTo>
                      <a:pt x="8304" y="4621"/>
                    </a:lnTo>
                    <a:cubicBezTo>
                      <a:pt x="8716" y="4730"/>
                      <a:pt x="8839" y="5295"/>
                      <a:pt x="9326" y="5295"/>
                    </a:cubicBezTo>
                    <a:cubicBezTo>
                      <a:pt x="9369" y="5295"/>
                      <a:pt x="9416" y="5291"/>
                      <a:pt x="9466" y="5281"/>
                    </a:cubicBezTo>
                    <a:lnTo>
                      <a:pt x="9466" y="5281"/>
                    </a:lnTo>
                    <a:cubicBezTo>
                      <a:pt x="9294" y="5783"/>
                      <a:pt x="8858" y="5888"/>
                      <a:pt x="8634" y="6271"/>
                    </a:cubicBezTo>
                    <a:cubicBezTo>
                      <a:pt x="8964" y="5664"/>
                      <a:pt x="8198" y="5888"/>
                      <a:pt x="8040" y="5611"/>
                    </a:cubicBezTo>
                    <a:lnTo>
                      <a:pt x="8040" y="5611"/>
                    </a:lnTo>
                    <a:cubicBezTo>
                      <a:pt x="7868" y="5664"/>
                      <a:pt x="8145" y="6271"/>
                      <a:pt x="8145" y="6496"/>
                    </a:cubicBezTo>
                    <a:cubicBezTo>
                      <a:pt x="8349" y="6439"/>
                      <a:pt x="8493" y="6365"/>
                      <a:pt x="8623" y="6365"/>
                    </a:cubicBezTo>
                    <a:cubicBezTo>
                      <a:pt x="8737" y="6365"/>
                      <a:pt x="8841" y="6422"/>
                      <a:pt x="8964" y="6601"/>
                    </a:cubicBezTo>
                    <a:cubicBezTo>
                      <a:pt x="9241" y="6443"/>
                      <a:pt x="8806" y="6166"/>
                      <a:pt x="9030" y="5941"/>
                    </a:cubicBezTo>
                    <a:lnTo>
                      <a:pt x="9030" y="5941"/>
                    </a:lnTo>
                    <a:cubicBezTo>
                      <a:pt x="9188" y="6113"/>
                      <a:pt x="9413" y="6113"/>
                      <a:pt x="9360" y="6601"/>
                    </a:cubicBezTo>
                    <a:cubicBezTo>
                      <a:pt x="9561" y="6601"/>
                      <a:pt x="9642" y="6543"/>
                      <a:pt x="9696" y="6543"/>
                    </a:cubicBezTo>
                    <a:cubicBezTo>
                      <a:pt x="9746" y="6543"/>
                      <a:pt x="9773" y="6591"/>
                      <a:pt x="9848" y="6773"/>
                    </a:cubicBezTo>
                    <a:cubicBezTo>
                      <a:pt x="10066" y="6615"/>
                      <a:pt x="10249" y="6475"/>
                      <a:pt x="10447" y="6475"/>
                    </a:cubicBezTo>
                    <a:cubicBezTo>
                      <a:pt x="10597" y="6475"/>
                      <a:pt x="10756" y="6556"/>
                      <a:pt x="10944" y="6773"/>
                    </a:cubicBezTo>
                    <a:cubicBezTo>
                      <a:pt x="10891" y="6984"/>
                      <a:pt x="10786" y="7209"/>
                      <a:pt x="10680" y="7261"/>
                    </a:cubicBezTo>
                    <a:cubicBezTo>
                      <a:pt x="10680" y="7433"/>
                      <a:pt x="10786" y="7433"/>
                      <a:pt x="10786" y="7591"/>
                    </a:cubicBezTo>
                    <a:cubicBezTo>
                      <a:pt x="11340" y="7539"/>
                      <a:pt x="10944" y="6113"/>
                      <a:pt x="11221" y="5941"/>
                    </a:cubicBezTo>
                    <a:lnTo>
                      <a:pt x="11221" y="5941"/>
                    </a:lnTo>
                    <a:cubicBezTo>
                      <a:pt x="11439" y="6241"/>
                      <a:pt x="11551" y="6509"/>
                      <a:pt x="11805" y="6509"/>
                    </a:cubicBezTo>
                    <a:cubicBezTo>
                      <a:pt x="11875" y="6509"/>
                      <a:pt x="11956" y="6489"/>
                      <a:pt x="12053" y="6443"/>
                    </a:cubicBezTo>
                    <a:cubicBezTo>
                      <a:pt x="12159" y="7209"/>
                      <a:pt x="12713" y="7261"/>
                      <a:pt x="12766" y="8093"/>
                    </a:cubicBezTo>
                    <a:cubicBezTo>
                      <a:pt x="12220" y="8124"/>
                      <a:pt x="11768" y="8414"/>
                      <a:pt x="11366" y="8414"/>
                    </a:cubicBezTo>
                    <a:cubicBezTo>
                      <a:pt x="11078" y="8414"/>
                      <a:pt x="10815" y="8265"/>
                      <a:pt x="10561" y="7763"/>
                    </a:cubicBezTo>
                    <a:cubicBezTo>
                      <a:pt x="10541" y="7969"/>
                      <a:pt x="10400" y="8026"/>
                      <a:pt x="10219" y="8026"/>
                    </a:cubicBezTo>
                    <a:cubicBezTo>
                      <a:pt x="9997" y="8026"/>
                      <a:pt x="9715" y="7941"/>
                      <a:pt x="9519" y="7941"/>
                    </a:cubicBezTo>
                    <a:cubicBezTo>
                      <a:pt x="9455" y="7941"/>
                      <a:pt x="9400" y="7950"/>
                      <a:pt x="9360" y="7974"/>
                    </a:cubicBezTo>
                    <a:cubicBezTo>
                      <a:pt x="9301" y="7677"/>
                      <a:pt x="9383" y="7611"/>
                      <a:pt x="9500" y="7611"/>
                    </a:cubicBezTo>
                    <a:cubicBezTo>
                      <a:pt x="9594" y="7611"/>
                      <a:pt x="9710" y="7654"/>
                      <a:pt x="9793" y="7654"/>
                    </a:cubicBezTo>
                    <a:cubicBezTo>
                      <a:pt x="9814" y="7654"/>
                      <a:pt x="9833" y="7651"/>
                      <a:pt x="9848" y="7644"/>
                    </a:cubicBezTo>
                    <a:cubicBezTo>
                      <a:pt x="9954" y="6984"/>
                      <a:pt x="9624" y="7103"/>
                      <a:pt x="9571" y="6773"/>
                    </a:cubicBezTo>
                    <a:cubicBezTo>
                      <a:pt x="9486" y="7008"/>
                      <a:pt x="9371" y="7068"/>
                      <a:pt x="9246" y="7068"/>
                    </a:cubicBezTo>
                    <a:cubicBezTo>
                      <a:pt x="9117" y="7068"/>
                      <a:pt x="8978" y="7004"/>
                      <a:pt x="8849" y="7004"/>
                    </a:cubicBezTo>
                    <a:cubicBezTo>
                      <a:pt x="8697" y="7004"/>
                      <a:pt x="8560" y="7094"/>
                      <a:pt x="8476" y="7486"/>
                    </a:cubicBezTo>
                    <a:cubicBezTo>
                      <a:pt x="8076" y="7210"/>
                      <a:pt x="7683" y="6728"/>
                      <a:pt x="7223" y="6728"/>
                    </a:cubicBezTo>
                    <a:cubicBezTo>
                      <a:pt x="7044" y="6728"/>
                      <a:pt x="6856" y="6800"/>
                      <a:pt x="6654" y="6984"/>
                    </a:cubicBezTo>
                    <a:cubicBezTo>
                      <a:pt x="6625" y="6452"/>
                      <a:pt x="6898" y="6431"/>
                      <a:pt x="7183" y="6431"/>
                    </a:cubicBezTo>
                    <a:cubicBezTo>
                      <a:pt x="7208" y="6431"/>
                      <a:pt x="7233" y="6431"/>
                      <a:pt x="7257" y="6431"/>
                    </a:cubicBezTo>
                    <a:cubicBezTo>
                      <a:pt x="7478" y="6431"/>
                      <a:pt x="7691" y="6418"/>
                      <a:pt x="7763" y="6166"/>
                    </a:cubicBezTo>
                    <a:cubicBezTo>
                      <a:pt x="7723" y="5998"/>
                      <a:pt x="7660" y="5943"/>
                      <a:pt x="7588" y="5943"/>
                    </a:cubicBezTo>
                    <a:cubicBezTo>
                      <a:pt x="7443" y="5943"/>
                      <a:pt x="7261" y="6166"/>
                      <a:pt x="7155" y="6166"/>
                    </a:cubicBezTo>
                    <a:cubicBezTo>
                      <a:pt x="7103" y="5783"/>
                      <a:pt x="7314" y="5888"/>
                      <a:pt x="7314" y="5611"/>
                    </a:cubicBezTo>
                    <a:cubicBezTo>
                      <a:pt x="7332" y="5535"/>
                      <a:pt x="7303" y="5518"/>
                      <a:pt x="7252" y="5518"/>
                    </a:cubicBezTo>
                    <a:cubicBezTo>
                      <a:pt x="7209" y="5518"/>
                      <a:pt x="7149" y="5530"/>
                      <a:pt x="7089" y="5530"/>
                    </a:cubicBezTo>
                    <a:cubicBezTo>
                      <a:pt x="6960" y="5530"/>
                      <a:pt x="6825" y="5474"/>
                      <a:pt x="6825" y="5123"/>
                    </a:cubicBezTo>
                    <a:cubicBezTo>
                      <a:pt x="7314" y="5004"/>
                      <a:pt x="7433" y="5123"/>
                      <a:pt x="7433" y="4463"/>
                    </a:cubicBezTo>
                    <a:close/>
                    <a:moveTo>
                      <a:pt x="10323" y="8294"/>
                    </a:moveTo>
                    <a:cubicBezTo>
                      <a:pt x="10413" y="8294"/>
                      <a:pt x="10500" y="8349"/>
                      <a:pt x="10561" y="8476"/>
                    </a:cubicBezTo>
                    <a:cubicBezTo>
                      <a:pt x="10561" y="8634"/>
                      <a:pt x="10403" y="8582"/>
                      <a:pt x="10403" y="8806"/>
                    </a:cubicBezTo>
                    <a:cubicBezTo>
                      <a:pt x="10202" y="8806"/>
                      <a:pt x="10181" y="8626"/>
                      <a:pt x="10018" y="8626"/>
                    </a:cubicBezTo>
                    <a:cubicBezTo>
                      <a:pt x="9999" y="8626"/>
                      <a:pt x="9978" y="8629"/>
                      <a:pt x="9954" y="8634"/>
                    </a:cubicBezTo>
                    <a:cubicBezTo>
                      <a:pt x="10027" y="8432"/>
                      <a:pt x="10180" y="8294"/>
                      <a:pt x="10323" y="8294"/>
                    </a:cubicBezTo>
                    <a:close/>
                    <a:moveTo>
                      <a:pt x="34377" y="5994"/>
                    </a:moveTo>
                    <a:cubicBezTo>
                      <a:pt x="34879" y="6271"/>
                      <a:pt x="35486" y="6549"/>
                      <a:pt x="36199" y="6826"/>
                    </a:cubicBezTo>
                    <a:cubicBezTo>
                      <a:pt x="36199" y="7209"/>
                      <a:pt x="36199" y="7486"/>
                      <a:pt x="36305" y="7644"/>
                    </a:cubicBezTo>
                    <a:cubicBezTo>
                      <a:pt x="36506" y="7517"/>
                      <a:pt x="36702" y="7469"/>
                      <a:pt x="36893" y="7469"/>
                    </a:cubicBezTo>
                    <a:cubicBezTo>
                      <a:pt x="37278" y="7469"/>
                      <a:pt x="37646" y="7666"/>
                      <a:pt x="38008" y="7816"/>
                    </a:cubicBezTo>
                    <a:cubicBezTo>
                      <a:pt x="37955" y="8199"/>
                      <a:pt x="37902" y="8476"/>
                      <a:pt x="37796" y="8806"/>
                    </a:cubicBezTo>
                    <a:cubicBezTo>
                      <a:pt x="37642" y="8716"/>
                      <a:pt x="37540" y="8698"/>
                      <a:pt x="37443" y="8698"/>
                    </a:cubicBezTo>
                    <a:cubicBezTo>
                      <a:pt x="37382" y="8698"/>
                      <a:pt x="37323" y="8705"/>
                      <a:pt x="37255" y="8705"/>
                    </a:cubicBezTo>
                    <a:cubicBezTo>
                      <a:pt x="37165" y="8705"/>
                      <a:pt x="37060" y="8693"/>
                      <a:pt x="36912" y="8634"/>
                    </a:cubicBezTo>
                    <a:cubicBezTo>
                      <a:pt x="37083" y="8304"/>
                      <a:pt x="36859" y="8304"/>
                      <a:pt x="37017" y="7974"/>
                    </a:cubicBezTo>
                    <a:lnTo>
                      <a:pt x="37017" y="7974"/>
                    </a:lnTo>
                    <a:cubicBezTo>
                      <a:pt x="36957" y="8042"/>
                      <a:pt x="36914" y="8106"/>
                      <a:pt x="36878" y="8106"/>
                    </a:cubicBezTo>
                    <a:cubicBezTo>
                      <a:pt x="36851" y="8106"/>
                      <a:pt x="36829" y="8070"/>
                      <a:pt x="36806" y="7974"/>
                    </a:cubicBezTo>
                    <a:lnTo>
                      <a:pt x="36806" y="7974"/>
                    </a:lnTo>
                    <a:cubicBezTo>
                      <a:pt x="36859" y="8806"/>
                      <a:pt x="35975" y="8199"/>
                      <a:pt x="35922" y="8806"/>
                    </a:cubicBezTo>
                    <a:cubicBezTo>
                      <a:pt x="35912" y="8808"/>
                      <a:pt x="35904" y="8809"/>
                      <a:pt x="35896" y="8809"/>
                    </a:cubicBezTo>
                    <a:cubicBezTo>
                      <a:pt x="35711" y="8809"/>
                      <a:pt x="35867" y="8240"/>
                      <a:pt x="35816" y="7974"/>
                    </a:cubicBezTo>
                    <a:cubicBezTo>
                      <a:pt x="35688" y="7974"/>
                      <a:pt x="35560" y="8000"/>
                      <a:pt x="35444" y="8000"/>
                    </a:cubicBezTo>
                    <a:cubicBezTo>
                      <a:pt x="35308" y="8000"/>
                      <a:pt x="35189" y="7965"/>
                      <a:pt x="35103" y="7816"/>
                    </a:cubicBezTo>
                    <a:cubicBezTo>
                      <a:pt x="35103" y="7539"/>
                      <a:pt x="35209" y="7539"/>
                      <a:pt x="35314" y="7486"/>
                    </a:cubicBezTo>
                    <a:cubicBezTo>
                      <a:pt x="35262" y="7261"/>
                      <a:pt x="35156" y="7261"/>
                      <a:pt x="35103" y="6984"/>
                    </a:cubicBezTo>
                    <a:cubicBezTo>
                      <a:pt x="34826" y="6984"/>
                      <a:pt x="34661" y="7180"/>
                      <a:pt x="34388" y="7180"/>
                    </a:cubicBezTo>
                    <a:cubicBezTo>
                      <a:pt x="34336" y="7180"/>
                      <a:pt x="34280" y="7173"/>
                      <a:pt x="34219" y="7156"/>
                    </a:cubicBezTo>
                    <a:cubicBezTo>
                      <a:pt x="34467" y="7002"/>
                      <a:pt x="34619" y="6638"/>
                      <a:pt x="34262" y="6638"/>
                    </a:cubicBezTo>
                    <a:cubicBezTo>
                      <a:pt x="34220" y="6638"/>
                      <a:pt x="34170" y="6643"/>
                      <a:pt x="34113" y="6654"/>
                    </a:cubicBezTo>
                    <a:cubicBezTo>
                      <a:pt x="34219" y="6443"/>
                      <a:pt x="34272" y="6166"/>
                      <a:pt x="34377" y="5994"/>
                    </a:cubicBezTo>
                    <a:close/>
                    <a:moveTo>
                      <a:pt x="34707" y="8199"/>
                    </a:moveTo>
                    <a:cubicBezTo>
                      <a:pt x="34984" y="8199"/>
                      <a:pt x="35103" y="8423"/>
                      <a:pt x="35156" y="8859"/>
                    </a:cubicBezTo>
                    <a:lnTo>
                      <a:pt x="34602" y="8859"/>
                    </a:lnTo>
                    <a:cubicBezTo>
                      <a:pt x="34826" y="8476"/>
                      <a:pt x="34549" y="8529"/>
                      <a:pt x="34707" y="8199"/>
                    </a:cubicBezTo>
                    <a:close/>
                    <a:moveTo>
                      <a:pt x="32316" y="8556"/>
                    </a:moveTo>
                    <a:cubicBezTo>
                      <a:pt x="32452" y="8556"/>
                      <a:pt x="32640" y="8704"/>
                      <a:pt x="32802" y="8704"/>
                    </a:cubicBezTo>
                    <a:cubicBezTo>
                      <a:pt x="32817" y="8704"/>
                      <a:pt x="32831" y="8703"/>
                      <a:pt x="32846" y="8700"/>
                    </a:cubicBezTo>
                    <a:lnTo>
                      <a:pt x="32846" y="8700"/>
                    </a:lnTo>
                    <a:cubicBezTo>
                      <a:pt x="32825" y="8851"/>
                      <a:pt x="32743" y="8891"/>
                      <a:pt x="32639" y="8891"/>
                    </a:cubicBezTo>
                    <a:cubicBezTo>
                      <a:pt x="32517" y="8891"/>
                      <a:pt x="32365" y="8837"/>
                      <a:pt x="32243" y="8837"/>
                    </a:cubicBezTo>
                    <a:cubicBezTo>
                      <a:pt x="32202" y="8837"/>
                      <a:pt x="32165" y="8843"/>
                      <a:pt x="32133" y="8859"/>
                    </a:cubicBezTo>
                    <a:cubicBezTo>
                      <a:pt x="32153" y="8625"/>
                      <a:pt x="32222" y="8556"/>
                      <a:pt x="32316" y="8556"/>
                    </a:cubicBezTo>
                    <a:close/>
                    <a:moveTo>
                      <a:pt x="2205" y="7869"/>
                    </a:moveTo>
                    <a:cubicBezTo>
                      <a:pt x="2205" y="8040"/>
                      <a:pt x="2310" y="7974"/>
                      <a:pt x="2363" y="8040"/>
                    </a:cubicBezTo>
                    <a:cubicBezTo>
                      <a:pt x="2363" y="8753"/>
                      <a:pt x="1822" y="8529"/>
                      <a:pt x="1597" y="8912"/>
                    </a:cubicBezTo>
                    <a:cubicBezTo>
                      <a:pt x="1597" y="8423"/>
                      <a:pt x="1769" y="8529"/>
                      <a:pt x="1597" y="8199"/>
                    </a:cubicBezTo>
                    <a:cubicBezTo>
                      <a:pt x="1320" y="8199"/>
                      <a:pt x="1267" y="8582"/>
                      <a:pt x="990" y="8582"/>
                    </a:cubicBezTo>
                    <a:cubicBezTo>
                      <a:pt x="885" y="7922"/>
                      <a:pt x="1545" y="8476"/>
                      <a:pt x="1492" y="7869"/>
                    </a:cubicBezTo>
                    <a:lnTo>
                      <a:pt x="1492" y="7869"/>
                    </a:lnTo>
                    <a:cubicBezTo>
                      <a:pt x="1549" y="8107"/>
                      <a:pt x="1615" y="8187"/>
                      <a:pt x="1691" y="8187"/>
                    </a:cubicBezTo>
                    <a:cubicBezTo>
                      <a:pt x="1826" y="8187"/>
                      <a:pt x="1994" y="7936"/>
                      <a:pt x="2205" y="7869"/>
                    </a:cubicBezTo>
                    <a:close/>
                    <a:moveTo>
                      <a:pt x="3008" y="7839"/>
                    </a:moveTo>
                    <a:cubicBezTo>
                      <a:pt x="3097" y="7839"/>
                      <a:pt x="3210" y="7891"/>
                      <a:pt x="3288" y="7891"/>
                    </a:cubicBezTo>
                    <a:cubicBezTo>
                      <a:pt x="3315" y="7891"/>
                      <a:pt x="3337" y="7885"/>
                      <a:pt x="3353" y="7869"/>
                    </a:cubicBezTo>
                    <a:lnTo>
                      <a:pt x="3353" y="7869"/>
                    </a:lnTo>
                    <a:cubicBezTo>
                      <a:pt x="3142" y="8476"/>
                      <a:pt x="3089" y="8304"/>
                      <a:pt x="3578" y="8529"/>
                    </a:cubicBezTo>
                    <a:cubicBezTo>
                      <a:pt x="3631" y="9083"/>
                      <a:pt x="3089" y="8582"/>
                      <a:pt x="3195" y="9189"/>
                    </a:cubicBezTo>
                    <a:cubicBezTo>
                      <a:pt x="3146" y="9218"/>
                      <a:pt x="3106" y="9230"/>
                      <a:pt x="3072" y="9230"/>
                    </a:cubicBezTo>
                    <a:cubicBezTo>
                      <a:pt x="2877" y="9230"/>
                      <a:pt x="2905" y="8818"/>
                      <a:pt x="2710" y="8818"/>
                    </a:cubicBezTo>
                    <a:cubicBezTo>
                      <a:pt x="2677" y="8818"/>
                      <a:pt x="2637" y="8830"/>
                      <a:pt x="2588" y="8859"/>
                    </a:cubicBezTo>
                    <a:lnTo>
                      <a:pt x="2588" y="8199"/>
                    </a:lnTo>
                    <a:cubicBezTo>
                      <a:pt x="2606" y="8316"/>
                      <a:pt x="2696" y="8364"/>
                      <a:pt x="2786" y="8364"/>
                    </a:cubicBezTo>
                    <a:cubicBezTo>
                      <a:pt x="2948" y="8364"/>
                      <a:pt x="3111" y="8210"/>
                      <a:pt x="2865" y="8040"/>
                    </a:cubicBezTo>
                    <a:cubicBezTo>
                      <a:pt x="2865" y="7881"/>
                      <a:pt x="2927" y="7839"/>
                      <a:pt x="3008" y="7839"/>
                    </a:cubicBezTo>
                    <a:close/>
                    <a:moveTo>
                      <a:pt x="42138" y="9242"/>
                    </a:moveTo>
                    <a:cubicBezTo>
                      <a:pt x="42138" y="9243"/>
                      <a:pt x="42139" y="9243"/>
                      <a:pt x="42139" y="9244"/>
                    </a:cubicBezTo>
                    <a:lnTo>
                      <a:pt x="42139" y="9244"/>
                    </a:lnTo>
                    <a:cubicBezTo>
                      <a:pt x="42139" y="9243"/>
                      <a:pt x="42139" y="9243"/>
                      <a:pt x="42140" y="9242"/>
                    </a:cubicBezTo>
                    <a:cubicBezTo>
                      <a:pt x="42139" y="9242"/>
                      <a:pt x="42139" y="9242"/>
                      <a:pt x="42138" y="9242"/>
                    </a:cubicBezTo>
                    <a:close/>
                    <a:moveTo>
                      <a:pt x="34707" y="7314"/>
                    </a:moveTo>
                    <a:cubicBezTo>
                      <a:pt x="34707" y="7932"/>
                      <a:pt x="34433" y="8268"/>
                      <a:pt x="34155" y="8268"/>
                    </a:cubicBezTo>
                    <a:cubicBezTo>
                      <a:pt x="34082" y="8268"/>
                      <a:pt x="34010" y="8245"/>
                      <a:pt x="33941" y="8199"/>
                    </a:cubicBezTo>
                    <a:lnTo>
                      <a:pt x="33941" y="8199"/>
                    </a:lnTo>
                    <a:cubicBezTo>
                      <a:pt x="34166" y="8582"/>
                      <a:pt x="34324" y="9030"/>
                      <a:pt x="34826" y="9030"/>
                    </a:cubicBezTo>
                    <a:cubicBezTo>
                      <a:pt x="34643" y="9165"/>
                      <a:pt x="34480" y="9170"/>
                      <a:pt x="34329" y="9170"/>
                    </a:cubicBezTo>
                    <a:cubicBezTo>
                      <a:pt x="34316" y="9170"/>
                      <a:pt x="34303" y="9170"/>
                      <a:pt x="34290" y="9170"/>
                    </a:cubicBezTo>
                    <a:cubicBezTo>
                      <a:pt x="34095" y="9170"/>
                      <a:pt x="33919" y="9179"/>
                      <a:pt x="33743" y="9473"/>
                    </a:cubicBezTo>
                    <a:lnTo>
                      <a:pt x="33743" y="9473"/>
                    </a:lnTo>
                    <a:cubicBezTo>
                      <a:pt x="34017" y="8968"/>
                      <a:pt x="33506" y="9016"/>
                      <a:pt x="33506" y="8529"/>
                    </a:cubicBezTo>
                    <a:lnTo>
                      <a:pt x="33506" y="8529"/>
                    </a:lnTo>
                    <a:cubicBezTo>
                      <a:pt x="33526" y="8531"/>
                      <a:pt x="33545" y="8532"/>
                      <a:pt x="33563" y="8532"/>
                    </a:cubicBezTo>
                    <a:cubicBezTo>
                      <a:pt x="33931" y="8532"/>
                      <a:pt x="33813" y="8040"/>
                      <a:pt x="33334" y="8040"/>
                    </a:cubicBezTo>
                    <a:cubicBezTo>
                      <a:pt x="33439" y="7898"/>
                      <a:pt x="33549" y="7872"/>
                      <a:pt x="33653" y="7872"/>
                    </a:cubicBezTo>
                    <a:cubicBezTo>
                      <a:pt x="33710" y="7872"/>
                      <a:pt x="33766" y="7880"/>
                      <a:pt x="33817" y="7880"/>
                    </a:cubicBezTo>
                    <a:cubicBezTo>
                      <a:pt x="33965" y="7880"/>
                      <a:pt x="34080" y="7816"/>
                      <a:pt x="34113" y="7314"/>
                    </a:cubicBezTo>
                    <a:close/>
                    <a:moveTo>
                      <a:pt x="11882" y="8912"/>
                    </a:moveTo>
                    <a:cubicBezTo>
                      <a:pt x="11829" y="9083"/>
                      <a:pt x="11776" y="9189"/>
                      <a:pt x="11776" y="9466"/>
                    </a:cubicBezTo>
                    <a:cubicBezTo>
                      <a:pt x="11517" y="9435"/>
                      <a:pt x="11468" y="9246"/>
                      <a:pt x="11424" y="9246"/>
                    </a:cubicBezTo>
                    <a:cubicBezTo>
                      <a:pt x="11394" y="9246"/>
                      <a:pt x="11366" y="9335"/>
                      <a:pt x="11274" y="9625"/>
                    </a:cubicBezTo>
                    <a:lnTo>
                      <a:pt x="11063" y="9625"/>
                    </a:lnTo>
                    <a:lnTo>
                      <a:pt x="11063" y="9136"/>
                    </a:lnTo>
                    <a:cubicBezTo>
                      <a:pt x="11499" y="8964"/>
                      <a:pt x="11499" y="9136"/>
                      <a:pt x="11882" y="8912"/>
                    </a:cubicBezTo>
                    <a:close/>
                    <a:moveTo>
                      <a:pt x="35314" y="8700"/>
                    </a:moveTo>
                    <a:lnTo>
                      <a:pt x="35314" y="8700"/>
                    </a:lnTo>
                    <a:cubicBezTo>
                      <a:pt x="35592" y="8912"/>
                      <a:pt x="35816" y="9294"/>
                      <a:pt x="35922" y="9849"/>
                    </a:cubicBezTo>
                    <a:cubicBezTo>
                      <a:pt x="35849" y="9721"/>
                      <a:pt x="35769" y="9679"/>
                      <a:pt x="35687" y="9679"/>
                    </a:cubicBezTo>
                    <a:cubicBezTo>
                      <a:pt x="35530" y="9679"/>
                      <a:pt x="35365" y="9831"/>
                      <a:pt x="35223" y="9831"/>
                    </a:cubicBezTo>
                    <a:cubicBezTo>
                      <a:pt x="35154" y="9831"/>
                      <a:pt x="35091" y="9795"/>
                      <a:pt x="35037" y="9691"/>
                    </a:cubicBezTo>
                    <a:cubicBezTo>
                      <a:pt x="35103" y="9030"/>
                      <a:pt x="35367" y="9242"/>
                      <a:pt x="35314" y="8700"/>
                    </a:cubicBezTo>
                    <a:close/>
                    <a:moveTo>
                      <a:pt x="17505" y="9478"/>
                    </a:moveTo>
                    <a:cubicBezTo>
                      <a:pt x="17616" y="9478"/>
                      <a:pt x="17710" y="9491"/>
                      <a:pt x="17769" y="9519"/>
                    </a:cubicBezTo>
                    <a:cubicBezTo>
                      <a:pt x="17670" y="9788"/>
                      <a:pt x="17486" y="9862"/>
                      <a:pt x="17282" y="9862"/>
                    </a:cubicBezTo>
                    <a:cubicBezTo>
                      <a:pt x="17026" y="9862"/>
                      <a:pt x="16739" y="9743"/>
                      <a:pt x="16555" y="9743"/>
                    </a:cubicBezTo>
                    <a:cubicBezTo>
                      <a:pt x="16759" y="9578"/>
                      <a:pt x="17197" y="9478"/>
                      <a:pt x="17505" y="9478"/>
                    </a:cubicBezTo>
                    <a:close/>
                    <a:moveTo>
                      <a:pt x="21696" y="9245"/>
                    </a:moveTo>
                    <a:cubicBezTo>
                      <a:pt x="22098" y="9245"/>
                      <a:pt x="22471" y="9470"/>
                      <a:pt x="22719" y="9470"/>
                    </a:cubicBezTo>
                    <a:cubicBezTo>
                      <a:pt x="22738" y="9470"/>
                      <a:pt x="22756" y="9469"/>
                      <a:pt x="22773" y="9466"/>
                    </a:cubicBezTo>
                    <a:lnTo>
                      <a:pt x="22773" y="9466"/>
                    </a:lnTo>
                    <a:cubicBezTo>
                      <a:pt x="22614" y="9902"/>
                      <a:pt x="21783" y="9413"/>
                      <a:pt x="21572" y="10021"/>
                    </a:cubicBezTo>
                    <a:cubicBezTo>
                      <a:pt x="21370" y="9772"/>
                      <a:pt x="21838" y="9343"/>
                      <a:pt x="21422" y="9343"/>
                    </a:cubicBezTo>
                    <a:cubicBezTo>
                      <a:pt x="21374" y="9343"/>
                      <a:pt x="21315" y="9348"/>
                      <a:pt x="21242" y="9360"/>
                    </a:cubicBezTo>
                    <a:cubicBezTo>
                      <a:pt x="21394" y="9276"/>
                      <a:pt x="21547" y="9245"/>
                      <a:pt x="21696" y="9245"/>
                    </a:cubicBezTo>
                    <a:close/>
                    <a:moveTo>
                      <a:pt x="36199" y="8964"/>
                    </a:moveTo>
                    <a:cubicBezTo>
                      <a:pt x="36668" y="9311"/>
                      <a:pt x="37067" y="9753"/>
                      <a:pt x="37552" y="9753"/>
                    </a:cubicBezTo>
                    <a:cubicBezTo>
                      <a:pt x="37695" y="9753"/>
                      <a:pt x="37846" y="9715"/>
                      <a:pt x="38008" y="9625"/>
                    </a:cubicBezTo>
                    <a:lnTo>
                      <a:pt x="38008" y="9625"/>
                    </a:lnTo>
                    <a:cubicBezTo>
                      <a:pt x="38074" y="10179"/>
                      <a:pt x="37678" y="10073"/>
                      <a:pt x="37519" y="10351"/>
                    </a:cubicBezTo>
                    <a:cubicBezTo>
                      <a:pt x="37224" y="10137"/>
                      <a:pt x="36991" y="9726"/>
                      <a:pt x="36645" y="9726"/>
                    </a:cubicBezTo>
                    <a:cubicBezTo>
                      <a:pt x="36543" y="9726"/>
                      <a:pt x="36431" y="9762"/>
                      <a:pt x="36305" y="9849"/>
                    </a:cubicBezTo>
                    <a:cubicBezTo>
                      <a:pt x="36529" y="9242"/>
                      <a:pt x="36199" y="9519"/>
                      <a:pt x="35922" y="9360"/>
                    </a:cubicBezTo>
                    <a:cubicBezTo>
                      <a:pt x="35975" y="9189"/>
                      <a:pt x="36093" y="9083"/>
                      <a:pt x="36199" y="8964"/>
                    </a:cubicBezTo>
                    <a:close/>
                    <a:moveTo>
                      <a:pt x="32899" y="9852"/>
                    </a:moveTo>
                    <a:cubicBezTo>
                      <a:pt x="32965" y="9852"/>
                      <a:pt x="33024" y="9898"/>
                      <a:pt x="33057" y="10021"/>
                    </a:cubicBezTo>
                    <a:lnTo>
                      <a:pt x="33057" y="10403"/>
                    </a:lnTo>
                    <a:cubicBezTo>
                      <a:pt x="33024" y="10416"/>
                      <a:pt x="32996" y="10422"/>
                      <a:pt x="32970" y="10422"/>
                    </a:cubicBezTo>
                    <a:cubicBezTo>
                      <a:pt x="32815" y="10422"/>
                      <a:pt x="32775" y="10213"/>
                      <a:pt x="32642" y="10213"/>
                    </a:cubicBezTo>
                    <a:cubicBezTo>
                      <a:pt x="32620" y="10213"/>
                      <a:pt x="32596" y="10219"/>
                      <a:pt x="32569" y="10232"/>
                    </a:cubicBezTo>
                    <a:cubicBezTo>
                      <a:pt x="32569" y="10086"/>
                      <a:pt x="32751" y="9852"/>
                      <a:pt x="32899" y="9852"/>
                    </a:cubicBezTo>
                    <a:close/>
                    <a:moveTo>
                      <a:pt x="33941" y="10021"/>
                    </a:moveTo>
                    <a:lnTo>
                      <a:pt x="33941" y="10021"/>
                    </a:lnTo>
                    <a:cubicBezTo>
                      <a:pt x="33824" y="10216"/>
                      <a:pt x="33577" y="10448"/>
                      <a:pt x="33392" y="10448"/>
                    </a:cubicBezTo>
                    <a:cubicBezTo>
                      <a:pt x="33327" y="10448"/>
                      <a:pt x="33270" y="10419"/>
                      <a:pt x="33229" y="10351"/>
                    </a:cubicBezTo>
                    <a:cubicBezTo>
                      <a:pt x="33263" y="10061"/>
                      <a:pt x="33434" y="10030"/>
                      <a:pt x="33625" y="10030"/>
                    </a:cubicBezTo>
                    <a:cubicBezTo>
                      <a:pt x="33679" y="10030"/>
                      <a:pt x="33734" y="10032"/>
                      <a:pt x="33788" y="10032"/>
                    </a:cubicBezTo>
                    <a:cubicBezTo>
                      <a:pt x="33841" y="10032"/>
                      <a:pt x="33893" y="10030"/>
                      <a:pt x="33941" y="10021"/>
                    </a:cubicBezTo>
                    <a:close/>
                    <a:moveTo>
                      <a:pt x="10123" y="8948"/>
                    </a:moveTo>
                    <a:cubicBezTo>
                      <a:pt x="10231" y="8948"/>
                      <a:pt x="10269" y="9294"/>
                      <a:pt x="10509" y="9294"/>
                    </a:cubicBezTo>
                    <a:cubicBezTo>
                      <a:pt x="10126" y="10232"/>
                      <a:pt x="10944" y="9625"/>
                      <a:pt x="10891" y="10456"/>
                    </a:cubicBezTo>
                    <a:cubicBezTo>
                      <a:pt x="10850" y="10468"/>
                      <a:pt x="10813" y="10473"/>
                      <a:pt x="10780" y="10473"/>
                    </a:cubicBezTo>
                    <a:cubicBezTo>
                      <a:pt x="10505" y="10473"/>
                      <a:pt x="10473" y="10126"/>
                      <a:pt x="10179" y="10126"/>
                    </a:cubicBezTo>
                    <a:cubicBezTo>
                      <a:pt x="10350" y="9466"/>
                      <a:pt x="9954" y="9625"/>
                      <a:pt x="9954" y="9136"/>
                    </a:cubicBezTo>
                    <a:cubicBezTo>
                      <a:pt x="10030" y="8998"/>
                      <a:pt x="10082" y="8948"/>
                      <a:pt x="10123" y="8948"/>
                    </a:cubicBezTo>
                    <a:close/>
                    <a:moveTo>
                      <a:pt x="20133" y="9030"/>
                    </a:moveTo>
                    <a:cubicBezTo>
                      <a:pt x="20327" y="9122"/>
                      <a:pt x="20471" y="9381"/>
                      <a:pt x="20721" y="9381"/>
                    </a:cubicBezTo>
                    <a:cubicBezTo>
                      <a:pt x="20759" y="9381"/>
                      <a:pt x="20801" y="9375"/>
                      <a:pt x="20845" y="9360"/>
                    </a:cubicBezTo>
                    <a:cubicBezTo>
                      <a:pt x="20845" y="9519"/>
                      <a:pt x="20911" y="9625"/>
                      <a:pt x="20964" y="9691"/>
                    </a:cubicBezTo>
                    <a:cubicBezTo>
                      <a:pt x="20581" y="9849"/>
                      <a:pt x="20515" y="10351"/>
                      <a:pt x="20687" y="10681"/>
                    </a:cubicBezTo>
                    <a:cubicBezTo>
                      <a:pt x="20652" y="10821"/>
                      <a:pt x="20540" y="10845"/>
                      <a:pt x="20439" y="10845"/>
                    </a:cubicBezTo>
                    <a:cubicBezTo>
                      <a:pt x="20388" y="10845"/>
                      <a:pt x="20339" y="10839"/>
                      <a:pt x="20304" y="10839"/>
                    </a:cubicBezTo>
                    <a:cubicBezTo>
                      <a:pt x="20400" y="10416"/>
                      <a:pt x="20274" y="10364"/>
                      <a:pt x="20118" y="10364"/>
                    </a:cubicBezTo>
                    <a:cubicBezTo>
                      <a:pt x="20067" y="10364"/>
                      <a:pt x="20013" y="10370"/>
                      <a:pt x="19962" y="10370"/>
                    </a:cubicBezTo>
                    <a:cubicBezTo>
                      <a:pt x="19823" y="10370"/>
                      <a:pt x="19707" y="10328"/>
                      <a:pt x="19750" y="10021"/>
                    </a:cubicBezTo>
                    <a:lnTo>
                      <a:pt x="19750" y="10021"/>
                    </a:lnTo>
                    <a:cubicBezTo>
                      <a:pt x="19591" y="10232"/>
                      <a:pt x="19142" y="10126"/>
                      <a:pt x="19195" y="10681"/>
                    </a:cubicBezTo>
                    <a:cubicBezTo>
                      <a:pt x="18931" y="10562"/>
                      <a:pt x="18865" y="10179"/>
                      <a:pt x="18760" y="9849"/>
                    </a:cubicBezTo>
                    <a:cubicBezTo>
                      <a:pt x="18550" y="9916"/>
                      <a:pt x="18543" y="10121"/>
                      <a:pt x="18508" y="10121"/>
                    </a:cubicBezTo>
                    <a:cubicBezTo>
                      <a:pt x="18488" y="10121"/>
                      <a:pt x="18459" y="10052"/>
                      <a:pt x="18377" y="9849"/>
                    </a:cubicBezTo>
                    <a:cubicBezTo>
                      <a:pt x="18205" y="9902"/>
                      <a:pt x="18324" y="10456"/>
                      <a:pt x="18152" y="10562"/>
                    </a:cubicBezTo>
                    <a:cubicBezTo>
                      <a:pt x="17941" y="9902"/>
                      <a:pt x="17994" y="9572"/>
                      <a:pt x="17994" y="9360"/>
                    </a:cubicBezTo>
                    <a:cubicBezTo>
                      <a:pt x="18087" y="9292"/>
                      <a:pt x="18193" y="9267"/>
                      <a:pt x="18309" y="9267"/>
                    </a:cubicBezTo>
                    <a:cubicBezTo>
                      <a:pt x="18635" y="9267"/>
                      <a:pt x="19034" y="9468"/>
                      <a:pt x="19409" y="9468"/>
                    </a:cubicBezTo>
                    <a:cubicBezTo>
                      <a:pt x="19673" y="9468"/>
                      <a:pt x="19925" y="9369"/>
                      <a:pt x="20133" y="9030"/>
                    </a:cubicBezTo>
                    <a:close/>
                    <a:moveTo>
                      <a:pt x="36965" y="10509"/>
                    </a:moveTo>
                    <a:cubicBezTo>
                      <a:pt x="36965" y="10960"/>
                      <a:pt x="36725" y="11018"/>
                      <a:pt x="36445" y="11018"/>
                    </a:cubicBezTo>
                    <a:cubicBezTo>
                      <a:pt x="36347" y="11018"/>
                      <a:pt x="36245" y="11011"/>
                      <a:pt x="36146" y="11011"/>
                    </a:cubicBezTo>
                    <a:cubicBezTo>
                      <a:pt x="36423" y="10839"/>
                      <a:pt x="36582" y="10509"/>
                      <a:pt x="36965" y="10509"/>
                    </a:cubicBezTo>
                    <a:close/>
                    <a:moveTo>
                      <a:pt x="28249" y="9075"/>
                    </a:moveTo>
                    <a:cubicBezTo>
                      <a:pt x="28406" y="9075"/>
                      <a:pt x="28436" y="9534"/>
                      <a:pt x="28436" y="9743"/>
                    </a:cubicBezTo>
                    <a:cubicBezTo>
                      <a:pt x="28637" y="9575"/>
                      <a:pt x="28959" y="9304"/>
                      <a:pt x="29232" y="9304"/>
                    </a:cubicBezTo>
                    <a:cubicBezTo>
                      <a:pt x="29408" y="9304"/>
                      <a:pt x="29563" y="9417"/>
                      <a:pt x="29651" y="9743"/>
                    </a:cubicBezTo>
                    <a:cubicBezTo>
                      <a:pt x="29556" y="9743"/>
                      <a:pt x="29455" y="9723"/>
                      <a:pt x="29368" y="9723"/>
                    </a:cubicBezTo>
                    <a:cubicBezTo>
                      <a:pt x="29200" y="9723"/>
                      <a:pt x="29084" y="9798"/>
                      <a:pt x="29162" y="10232"/>
                    </a:cubicBezTo>
                    <a:cubicBezTo>
                      <a:pt x="29090" y="10251"/>
                      <a:pt x="29026" y="10258"/>
                      <a:pt x="28967" y="10258"/>
                    </a:cubicBezTo>
                    <a:cubicBezTo>
                      <a:pt x="28753" y="10258"/>
                      <a:pt x="28615" y="10159"/>
                      <a:pt x="28473" y="10159"/>
                    </a:cubicBezTo>
                    <a:cubicBezTo>
                      <a:pt x="28411" y="10159"/>
                      <a:pt x="28348" y="10178"/>
                      <a:pt x="28278" y="10232"/>
                    </a:cubicBezTo>
                    <a:cubicBezTo>
                      <a:pt x="28172" y="10786"/>
                      <a:pt x="28555" y="10562"/>
                      <a:pt x="28436" y="11116"/>
                    </a:cubicBezTo>
                    <a:cubicBezTo>
                      <a:pt x="28106" y="10681"/>
                      <a:pt x="27948" y="10786"/>
                      <a:pt x="27671" y="10456"/>
                    </a:cubicBezTo>
                    <a:cubicBezTo>
                      <a:pt x="27565" y="10456"/>
                      <a:pt x="27565" y="10615"/>
                      <a:pt x="27565" y="10786"/>
                    </a:cubicBezTo>
                    <a:cubicBezTo>
                      <a:pt x="27490" y="10694"/>
                      <a:pt x="27452" y="10663"/>
                      <a:pt x="27425" y="10663"/>
                    </a:cubicBezTo>
                    <a:cubicBezTo>
                      <a:pt x="27370" y="10663"/>
                      <a:pt x="27358" y="10786"/>
                      <a:pt x="27182" y="10786"/>
                    </a:cubicBezTo>
                    <a:cubicBezTo>
                      <a:pt x="26905" y="10615"/>
                      <a:pt x="27565" y="10562"/>
                      <a:pt x="27446" y="10126"/>
                    </a:cubicBezTo>
                    <a:cubicBezTo>
                      <a:pt x="27428" y="9894"/>
                      <a:pt x="27390" y="9832"/>
                      <a:pt x="27338" y="9832"/>
                    </a:cubicBezTo>
                    <a:cubicBezTo>
                      <a:pt x="27278" y="9832"/>
                      <a:pt x="27200" y="9917"/>
                      <a:pt x="27115" y="9917"/>
                    </a:cubicBezTo>
                    <a:cubicBezTo>
                      <a:pt x="27064" y="9917"/>
                      <a:pt x="27011" y="9888"/>
                      <a:pt x="26958" y="9796"/>
                    </a:cubicBezTo>
                    <a:cubicBezTo>
                      <a:pt x="27054" y="9686"/>
                      <a:pt x="27147" y="9648"/>
                      <a:pt x="27239" y="9648"/>
                    </a:cubicBezTo>
                    <a:cubicBezTo>
                      <a:pt x="27445" y="9648"/>
                      <a:pt x="27646" y="9840"/>
                      <a:pt x="27853" y="9840"/>
                    </a:cubicBezTo>
                    <a:cubicBezTo>
                      <a:pt x="27974" y="9840"/>
                      <a:pt x="28097" y="9776"/>
                      <a:pt x="28225" y="9572"/>
                    </a:cubicBezTo>
                    <a:cubicBezTo>
                      <a:pt x="28278" y="9294"/>
                      <a:pt x="28172" y="9294"/>
                      <a:pt x="28054" y="9242"/>
                    </a:cubicBezTo>
                    <a:cubicBezTo>
                      <a:pt x="28134" y="9123"/>
                      <a:pt x="28198" y="9075"/>
                      <a:pt x="28249" y="9075"/>
                    </a:cubicBezTo>
                    <a:close/>
                    <a:moveTo>
                      <a:pt x="11167" y="10657"/>
                    </a:moveTo>
                    <a:cubicBezTo>
                      <a:pt x="11255" y="10657"/>
                      <a:pt x="11336" y="10694"/>
                      <a:pt x="11393" y="10786"/>
                    </a:cubicBezTo>
                    <a:cubicBezTo>
                      <a:pt x="11362" y="11012"/>
                      <a:pt x="11192" y="11142"/>
                      <a:pt x="11015" y="11142"/>
                    </a:cubicBezTo>
                    <a:cubicBezTo>
                      <a:pt x="10893" y="11142"/>
                      <a:pt x="10767" y="11080"/>
                      <a:pt x="10680" y="10945"/>
                    </a:cubicBezTo>
                    <a:cubicBezTo>
                      <a:pt x="10786" y="10804"/>
                      <a:pt x="10991" y="10657"/>
                      <a:pt x="11167" y="10657"/>
                    </a:cubicBezTo>
                    <a:close/>
                    <a:moveTo>
                      <a:pt x="22892" y="10351"/>
                    </a:moveTo>
                    <a:cubicBezTo>
                      <a:pt x="22945" y="10509"/>
                      <a:pt x="22997" y="10786"/>
                      <a:pt x="22997" y="11169"/>
                    </a:cubicBezTo>
                    <a:cubicBezTo>
                      <a:pt x="22892" y="11169"/>
                      <a:pt x="22892" y="10945"/>
                      <a:pt x="22892" y="10839"/>
                    </a:cubicBezTo>
                    <a:cubicBezTo>
                      <a:pt x="22503" y="10959"/>
                      <a:pt x="22114" y="11099"/>
                      <a:pt x="21748" y="11099"/>
                    </a:cubicBezTo>
                    <a:cubicBezTo>
                      <a:pt x="21592" y="11099"/>
                      <a:pt x="21440" y="11074"/>
                      <a:pt x="21294" y="11011"/>
                    </a:cubicBezTo>
                    <a:cubicBezTo>
                      <a:pt x="21277" y="10750"/>
                      <a:pt x="21302" y="10670"/>
                      <a:pt x="21355" y="10670"/>
                    </a:cubicBezTo>
                    <a:cubicBezTo>
                      <a:pt x="21442" y="10670"/>
                      <a:pt x="21603" y="10879"/>
                      <a:pt x="21777" y="10879"/>
                    </a:cubicBezTo>
                    <a:cubicBezTo>
                      <a:pt x="21818" y="10879"/>
                      <a:pt x="21860" y="10867"/>
                      <a:pt x="21902" y="10839"/>
                    </a:cubicBezTo>
                    <a:cubicBezTo>
                      <a:pt x="21860" y="10698"/>
                      <a:pt x="21782" y="10672"/>
                      <a:pt x="21703" y="10672"/>
                    </a:cubicBezTo>
                    <a:cubicBezTo>
                      <a:pt x="21657" y="10672"/>
                      <a:pt x="21611" y="10681"/>
                      <a:pt x="21572" y="10681"/>
                    </a:cubicBezTo>
                    <a:cubicBezTo>
                      <a:pt x="21605" y="10521"/>
                      <a:pt x="21667" y="10463"/>
                      <a:pt x="21735" y="10463"/>
                    </a:cubicBezTo>
                    <a:cubicBezTo>
                      <a:pt x="21882" y="10463"/>
                      <a:pt x="22060" y="10731"/>
                      <a:pt x="22060" y="10839"/>
                    </a:cubicBezTo>
                    <a:cubicBezTo>
                      <a:pt x="22232" y="10786"/>
                      <a:pt x="22060" y="10615"/>
                      <a:pt x="22060" y="10351"/>
                    </a:cubicBezTo>
                    <a:close/>
                    <a:moveTo>
                      <a:pt x="12872" y="10615"/>
                    </a:moveTo>
                    <a:lnTo>
                      <a:pt x="12872" y="10615"/>
                    </a:lnTo>
                    <a:cubicBezTo>
                      <a:pt x="12954" y="11034"/>
                      <a:pt x="12765" y="11245"/>
                      <a:pt x="12589" y="11245"/>
                    </a:cubicBezTo>
                    <a:cubicBezTo>
                      <a:pt x="12509" y="11245"/>
                      <a:pt x="12432" y="11202"/>
                      <a:pt x="12383" y="11116"/>
                    </a:cubicBezTo>
                    <a:cubicBezTo>
                      <a:pt x="12383" y="10615"/>
                      <a:pt x="12713" y="10786"/>
                      <a:pt x="12872" y="10615"/>
                    </a:cubicBezTo>
                    <a:close/>
                    <a:moveTo>
                      <a:pt x="7481" y="10243"/>
                    </a:moveTo>
                    <a:cubicBezTo>
                      <a:pt x="7555" y="10243"/>
                      <a:pt x="7591" y="10333"/>
                      <a:pt x="7591" y="10681"/>
                    </a:cubicBezTo>
                    <a:cubicBezTo>
                      <a:pt x="7552" y="10649"/>
                      <a:pt x="7512" y="10636"/>
                      <a:pt x="7476" y="10636"/>
                    </a:cubicBezTo>
                    <a:cubicBezTo>
                      <a:pt x="7328" y="10636"/>
                      <a:pt x="7233" y="10844"/>
                      <a:pt x="7428" y="10844"/>
                    </a:cubicBezTo>
                    <a:cubicBezTo>
                      <a:pt x="7445" y="10844"/>
                      <a:pt x="7464" y="10843"/>
                      <a:pt x="7485" y="10839"/>
                    </a:cubicBezTo>
                    <a:lnTo>
                      <a:pt x="7485" y="10839"/>
                    </a:lnTo>
                    <a:cubicBezTo>
                      <a:pt x="7415" y="11131"/>
                      <a:pt x="7314" y="11257"/>
                      <a:pt x="7173" y="11257"/>
                    </a:cubicBezTo>
                    <a:cubicBezTo>
                      <a:pt x="7103" y="11257"/>
                      <a:pt x="7023" y="11226"/>
                      <a:pt x="6931" y="11169"/>
                    </a:cubicBezTo>
                    <a:cubicBezTo>
                      <a:pt x="6984" y="10733"/>
                      <a:pt x="7314" y="10945"/>
                      <a:pt x="7103" y="10351"/>
                    </a:cubicBezTo>
                    <a:cubicBezTo>
                      <a:pt x="7275" y="10351"/>
                      <a:pt x="7400" y="10243"/>
                      <a:pt x="7481" y="10243"/>
                    </a:cubicBezTo>
                    <a:close/>
                    <a:moveTo>
                      <a:pt x="40648" y="9955"/>
                    </a:moveTo>
                    <a:lnTo>
                      <a:pt x="40648" y="9955"/>
                    </a:lnTo>
                    <a:cubicBezTo>
                      <a:pt x="40595" y="10456"/>
                      <a:pt x="40212" y="10232"/>
                      <a:pt x="40212" y="10786"/>
                    </a:cubicBezTo>
                    <a:cubicBezTo>
                      <a:pt x="40064" y="10707"/>
                      <a:pt x="39958" y="10675"/>
                      <a:pt x="39881" y="10675"/>
                    </a:cubicBezTo>
                    <a:cubicBezTo>
                      <a:pt x="39547" y="10675"/>
                      <a:pt x="39745" y="11278"/>
                      <a:pt x="39283" y="11278"/>
                    </a:cubicBezTo>
                    <a:cubicBezTo>
                      <a:pt x="39264" y="11278"/>
                      <a:pt x="39244" y="11277"/>
                      <a:pt x="39222" y="11275"/>
                    </a:cubicBezTo>
                    <a:cubicBezTo>
                      <a:pt x="39275" y="11222"/>
                      <a:pt x="39499" y="10681"/>
                      <a:pt x="39222" y="10615"/>
                    </a:cubicBezTo>
                    <a:lnTo>
                      <a:pt x="39064" y="10615"/>
                    </a:lnTo>
                    <a:cubicBezTo>
                      <a:pt x="39275" y="9902"/>
                      <a:pt x="40159" y="10285"/>
                      <a:pt x="40648" y="9955"/>
                    </a:cubicBezTo>
                    <a:close/>
                    <a:moveTo>
                      <a:pt x="6112" y="10021"/>
                    </a:moveTo>
                    <a:lnTo>
                      <a:pt x="6112" y="10021"/>
                    </a:lnTo>
                    <a:cubicBezTo>
                      <a:pt x="6165" y="10126"/>
                      <a:pt x="6271" y="10179"/>
                      <a:pt x="6390" y="10179"/>
                    </a:cubicBezTo>
                    <a:cubicBezTo>
                      <a:pt x="6218" y="11116"/>
                      <a:pt x="6878" y="10615"/>
                      <a:pt x="6825" y="11341"/>
                    </a:cubicBezTo>
                    <a:cubicBezTo>
                      <a:pt x="6660" y="11255"/>
                      <a:pt x="6578" y="11212"/>
                      <a:pt x="6502" y="11212"/>
                    </a:cubicBezTo>
                    <a:cubicBezTo>
                      <a:pt x="6426" y="11212"/>
                      <a:pt x="6357" y="11255"/>
                      <a:pt x="6218" y="11341"/>
                    </a:cubicBezTo>
                    <a:cubicBezTo>
                      <a:pt x="6271" y="10786"/>
                      <a:pt x="6165" y="10403"/>
                      <a:pt x="6112" y="10021"/>
                    </a:cubicBezTo>
                    <a:close/>
                    <a:moveTo>
                      <a:pt x="18707" y="10562"/>
                    </a:moveTo>
                    <a:cubicBezTo>
                      <a:pt x="18842" y="10663"/>
                      <a:pt x="18910" y="10917"/>
                      <a:pt x="19130" y="10917"/>
                    </a:cubicBezTo>
                    <a:cubicBezTo>
                      <a:pt x="19169" y="10917"/>
                      <a:pt x="19212" y="10910"/>
                      <a:pt x="19261" y="10892"/>
                    </a:cubicBezTo>
                    <a:lnTo>
                      <a:pt x="19261" y="10892"/>
                    </a:lnTo>
                    <a:cubicBezTo>
                      <a:pt x="19340" y="11143"/>
                      <a:pt x="19215" y="11268"/>
                      <a:pt x="19083" y="11268"/>
                    </a:cubicBezTo>
                    <a:cubicBezTo>
                      <a:pt x="18951" y="11268"/>
                      <a:pt x="18812" y="11143"/>
                      <a:pt x="18865" y="10892"/>
                    </a:cubicBezTo>
                    <a:cubicBezTo>
                      <a:pt x="18760" y="10892"/>
                      <a:pt x="18812" y="11169"/>
                      <a:pt x="18812" y="11394"/>
                    </a:cubicBezTo>
                    <a:lnTo>
                      <a:pt x="18377" y="11394"/>
                    </a:lnTo>
                    <a:cubicBezTo>
                      <a:pt x="18601" y="10945"/>
                      <a:pt x="18654" y="11011"/>
                      <a:pt x="18707" y="10562"/>
                    </a:cubicBezTo>
                    <a:close/>
                    <a:moveTo>
                      <a:pt x="35481" y="11152"/>
                    </a:moveTo>
                    <a:cubicBezTo>
                      <a:pt x="35653" y="11152"/>
                      <a:pt x="35818" y="11246"/>
                      <a:pt x="35763" y="11499"/>
                    </a:cubicBezTo>
                    <a:cubicBezTo>
                      <a:pt x="35695" y="11535"/>
                      <a:pt x="35638" y="11549"/>
                      <a:pt x="35589" y="11549"/>
                    </a:cubicBezTo>
                    <a:cubicBezTo>
                      <a:pt x="35400" y="11549"/>
                      <a:pt x="35324" y="11341"/>
                      <a:pt x="35156" y="11341"/>
                    </a:cubicBezTo>
                    <a:cubicBezTo>
                      <a:pt x="35156" y="11233"/>
                      <a:pt x="35321" y="11152"/>
                      <a:pt x="35481" y="11152"/>
                    </a:cubicBezTo>
                    <a:close/>
                    <a:moveTo>
                      <a:pt x="38074" y="11011"/>
                    </a:moveTo>
                    <a:cubicBezTo>
                      <a:pt x="38008" y="11169"/>
                      <a:pt x="38074" y="11275"/>
                      <a:pt x="38126" y="11341"/>
                    </a:cubicBezTo>
                    <a:cubicBezTo>
                      <a:pt x="38126" y="11517"/>
                      <a:pt x="38047" y="11594"/>
                      <a:pt x="37948" y="11594"/>
                    </a:cubicBezTo>
                    <a:cubicBezTo>
                      <a:pt x="37773" y="11594"/>
                      <a:pt x="37538" y="11356"/>
                      <a:pt x="37572" y="11011"/>
                    </a:cubicBezTo>
                    <a:close/>
                    <a:moveTo>
                      <a:pt x="33754" y="10822"/>
                    </a:moveTo>
                    <a:cubicBezTo>
                      <a:pt x="33778" y="10822"/>
                      <a:pt x="33805" y="10828"/>
                      <a:pt x="33836" y="10839"/>
                    </a:cubicBezTo>
                    <a:cubicBezTo>
                      <a:pt x="34047" y="11011"/>
                      <a:pt x="33783" y="11064"/>
                      <a:pt x="33664" y="11064"/>
                    </a:cubicBezTo>
                    <a:cubicBezTo>
                      <a:pt x="33453" y="11064"/>
                      <a:pt x="33453" y="11499"/>
                      <a:pt x="33334" y="11724"/>
                    </a:cubicBezTo>
                    <a:cubicBezTo>
                      <a:pt x="33229" y="11552"/>
                      <a:pt x="33387" y="11446"/>
                      <a:pt x="33229" y="11064"/>
                    </a:cubicBezTo>
                    <a:lnTo>
                      <a:pt x="33229" y="11064"/>
                    </a:lnTo>
                    <a:cubicBezTo>
                      <a:pt x="33265" y="11075"/>
                      <a:pt x="33297" y="11080"/>
                      <a:pt x="33326" y="11080"/>
                    </a:cubicBezTo>
                    <a:cubicBezTo>
                      <a:pt x="33533" y="11080"/>
                      <a:pt x="33579" y="10822"/>
                      <a:pt x="33754" y="10822"/>
                    </a:cubicBezTo>
                    <a:close/>
                    <a:moveTo>
                      <a:pt x="5782" y="10351"/>
                    </a:moveTo>
                    <a:cubicBezTo>
                      <a:pt x="5673" y="10593"/>
                      <a:pt x="5720" y="10846"/>
                      <a:pt x="5932" y="10846"/>
                    </a:cubicBezTo>
                    <a:cubicBezTo>
                      <a:pt x="5951" y="10846"/>
                      <a:pt x="5972" y="10843"/>
                      <a:pt x="5994" y="10839"/>
                    </a:cubicBezTo>
                    <a:lnTo>
                      <a:pt x="5994" y="10839"/>
                    </a:lnTo>
                    <a:cubicBezTo>
                      <a:pt x="5730" y="11169"/>
                      <a:pt x="5122" y="10892"/>
                      <a:pt x="5122" y="11724"/>
                    </a:cubicBezTo>
                    <a:cubicBezTo>
                      <a:pt x="5112" y="11726"/>
                      <a:pt x="5103" y="11727"/>
                      <a:pt x="5094" y="11727"/>
                    </a:cubicBezTo>
                    <a:cubicBezTo>
                      <a:pt x="4907" y="11727"/>
                      <a:pt x="4994" y="11222"/>
                      <a:pt x="4792" y="11222"/>
                    </a:cubicBezTo>
                    <a:cubicBezTo>
                      <a:pt x="4819" y="11116"/>
                      <a:pt x="4871" y="11064"/>
                      <a:pt x="4918" y="11064"/>
                    </a:cubicBezTo>
                    <a:cubicBezTo>
                      <a:pt x="4964" y="11064"/>
                      <a:pt x="5003" y="11116"/>
                      <a:pt x="5003" y="11222"/>
                    </a:cubicBezTo>
                    <a:cubicBezTo>
                      <a:pt x="5069" y="10786"/>
                      <a:pt x="5505" y="11064"/>
                      <a:pt x="5400" y="10351"/>
                    </a:cubicBezTo>
                    <a:close/>
                    <a:moveTo>
                      <a:pt x="27512" y="7433"/>
                    </a:moveTo>
                    <a:cubicBezTo>
                      <a:pt x="28278" y="7974"/>
                      <a:pt x="29427" y="7922"/>
                      <a:pt x="30034" y="8753"/>
                    </a:cubicBezTo>
                    <a:cubicBezTo>
                      <a:pt x="29859" y="8617"/>
                      <a:pt x="29663" y="8571"/>
                      <a:pt x="29458" y="8571"/>
                    </a:cubicBezTo>
                    <a:cubicBezTo>
                      <a:pt x="29087" y="8571"/>
                      <a:pt x="28687" y="8719"/>
                      <a:pt x="28331" y="8753"/>
                    </a:cubicBezTo>
                    <a:cubicBezTo>
                      <a:pt x="28331" y="8601"/>
                      <a:pt x="28410" y="8576"/>
                      <a:pt x="28511" y="8576"/>
                    </a:cubicBezTo>
                    <a:cubicBezTo>
                      <a:pt x="28558" y="8576"/>
                      <a:pt x="28610" y="8582"/>
                      <a:pt x="28661" y="8582"/>
                    </a:cubicBezTo>
                    <a:cubicBezTo>
                      <a:pt x="28513" y="8371"/>
                      <a:pt x="28376" y="8291"/>
                      <a:pt x="28247" y="8291"/>
                    </a:cubicBezTo>
                    <a:cubicBezTo>
                      <a:pt x="27837" y="8291"/>
                      <a:pt x="27508" y="9102"/>
                      <a:pt x="27155" y="9102"/>
                    </a:cubicBezTo>
                    <a:cubicBezTo>
                      <a:pt x="27125" y="9102"/>
                      <a:pt x="27094" y="9096"/>
                      <a:pt x="27063" y="9083"/>
                    </a:cubicBezTo>
                    <a:cubicBezTo>
                      <a:pt x="27011" y="8476"/>
                      <a:pt x="27446" y="8700"/>
                      <a:pt x="27618" y="8423"/>
                    </a:cubicBezTo>
                    <a:cubicBezTo>
                      <a:pt x="27512" y="7816"/>
                      <a:pt x="27671" y="8093"/>
                      <a:pt x="27235" y="7922"/>
                    </a:cubicBezTo>
                    <a:lnTo>
                      <a:pt x="27235" y="7922"/>
                    </a:lnTo>
                    <a:cubicBezTo>
                      <a:pt x="27288" y="8093"/>
                      <a:pt x="27341" y="8199"/>
                      <a:pt x="27446" y="8252"/>
                    </a:cubicBezTo>
                    <a:cubicBezTo>
                      <a:pt x="27618" y="8252"/>
                      <a:pt x="26575" y="8252"/>
                      <a:pt x="26733" y="8912"/>
                    </a:cubicBezTo>
                    <a:cubicBezTo>
                      <a:pt x="26721" y="8992"/>
                      <a:pt x="26688" y="9024"/>
                      <a:pt x="26645" y="9024"/>
                    </a:cubicBezTo>
                    <a:cubicBezTo>
                      <a:pt x="26507" y="9024"/>
                      <a:pt x="26256" y="8712"/>
                      <a:pt x="26126" y="8582"/>
                    </a:cubicBezTo>
                    <a:cubicBezTo>
                      <a:pt x="26080" y="8627"/>
                      <a:pt x="26034" y="8763"/>
                      <a:pt x="25988" y="8763"/>
                    </a:cubicBezTo>
                    <a:cubicBezTo>
                      <a:pt x="25981" y="8763"/>
                      <a:pt x="25975" y="8760"/>
                      <a:pt x="25968" y="8753"/>
                    </a:cubicBezTo>
                    <a:lnTo>
                      <a:pt x="25968" y="8753"/>
                    </a:lnTo>
                    <a:cubicBezTo>
                      <a:pt x="26073" y="9360"/>
                      <a:pt x="26852" y="9360"/>
                      <a:pt x="26628" y="9466"/>
                    </a:cubicBezTo>
                    <a:cubicBezTo>
                      <a:pt x="27056" y="9589"/>
                      <a:pt x="26657" y="9885"/>
                      <a:pt x="26173" y="9885"/>
                    </a:cubicBezTo>
                    <a:cubicBezTo>
                      <a:pt x="26030" y="9885"/>
                      <a:pt x="25881" y="9859"/>
                      <a:pt x="25743" y="9796"/>
                    </a:cubicBezTo>
                    <a:lnTo>
                      <a:pt x="25743" y="9796"/>
                    </a:lnTo>
                    <a:cubicBezTo>
                      <a:pt x="25796" y="10073"/>
                      <a:pt x="26073" y="9902"/>
                      <a:pt x="26192" y="10126"/>
                    </a:cubicBezTo>
                    <a:cubicBezTo>
                      <a:pt x="26029" y="10339"/>
                      <a:pt x="26069" y="10790"/>
                      <a:pt x="25791" y="10790"/>
                    </a:cubicBezTo>
                    <a:cubicBezTo>
                      <a:pt x="25776" y="10790"/>
                      <a:pt x="25760" y="10789"/>
                      <a:pt x="25743" y="10786"/>
                    </a:cubicBezTo>
                    <a:lnTo>
                      <a:pt x="25743" y="10786"/>
                    </a:lnTo>
                    <a:cubicBezTo>
                      <a:pt x="25862" y="10945"/>
                      <a:pt x="25968" y="11116"/>
                      <a:pt x="26073" y="11275"/>
                    </a:cubicBezTo>
                    <a:cubicBezTo>
                      <a:pt x="25948" y="11515"/>
                      <a:pt x="25826" y="11584"/>
                      <a:pt x="25710" y="11584"/>
                    </a:cubicBezTo>
                    <a:cubicBezTo>
                      <a:pt x="25551" y="11584"/>
                      <a:pt x="25403" y="11453"/>
                      <a:pt x="25268" y="11453"/>
                    </a:cubicBezTo>
                    <a:cubicBezTo>
                      <a:pt x="25162" y="11453"/>
                      <a:pt x="25065" y="11535"/>
                      <a:pt x="24978" y="11829"/>
                    </a:cubicBezTo>
                    <a:cubicBezTo>
                      <a:pt x="24775" y="11734"/>
                      <a:pt x="24938" y="11092"/>
                      <a:pt x="25175" y="11092"/>
                    </a:cubicBezTo>
                    <a:cubicBezTo>
                      <a:pt x="25201" y="11092"/>
                      <a:pt x="25227" y="11099"/>
                      <a:pt x="25255" y="11116"/>
                    </a:cubicBezTo>
                    <a:cubicBezTo>
                      <a:pt x="25202" y="10786"/>
                      <a:pt x="24872" y="10786"/>
                      <a:pt x="24595" y="10786"/>
                    </a:cubicBezTo>
                    <a:cubicBezTo>
                      <a:pt x="24648" y="10403"/>
                      <a:pt x="25202" y="10786"/>
                      <a:pt x="25136" y="10126"/>
                    </a:cubicBezTo>
                    <a:cubicBezTo>
                      <a:pt x="25083" y="9955"/>
                      <a:pt x="24806" y="10179"/>
                      <a:pt x="24648" y="9796"/>
                    </a:cubicBezTo>
                    <a:cubicBezTo>
                      <a:pt x="24420" y="9839"/>
                      <a:pt x="24344" y="10184"/>
                      <a:pt x="24084" y="10184"/>
                    </a:cubicBezTo>
                    <a:cubicBezTo>
                      <a:pt x="24027" y="10184"/>
                      <a:pt x="23961" y="10167"/>
                      <a:pt x="23882" y="10126"/>
                    </a:cubicBezTo>
                    <a:cubicBezTo>
                      <a:pt x="23935" y="9625"/>
                      <a:pt x="23657" y="9625"/>
                      <a:pt x="23882" y="9294"/>
                    </a:cubicBezTo>
                    <a:lnTo>
                      <a:pt x="23882" y="9294"/>
                    </a:lnTo>
                    <a:cubicBezTo>
                      <a:pt x="23987" y="9466"/>
                      <a:pt x="23882" y="9691"/>
                      <a:pt x="24040" y="9955"/>
                    </a:cubicBezTo>
                    <a:cubicBezTo>
                      <a:pt x="23978" y="9603"/>
                      <a:pt x="24469" y="9321"/>
                      <a:pt x="24917" y="9321"/>
                    </a:cubicBezTo>
                    <a:cubicBezTo>
                      <a:pt x="25226" y="9321"/>
                      <a:pt x="25515" y="9456"/>
                      <a:pt x="25585" y="9796"/>
                    </a:cubicBezTo>
                    <a:cubicBezTo>
                      <a:pt x="25762" y="9796"/>
                      <a:pt x="25837" y="9601"/>
                      <a:pt x="26013" y="9601"/>
                    </a:cubicBezTo>
                    <a:cubicBezTo>
                      <a:pt x="26047" y="9601"/>
                      <a:pt x="26084" y="9608"/>
                      <a:pt x="26126" y="9625"/>
                    </a:cubicBezTo>
                    <a:cubicBezTo>
                      <a:pt x="26192" y="9030"/>
                      <a:pt x="25796" y="9136"/>
                      <a:pt x="25532" y="8964"/>
                    </a:cubicBezTo>
                    <a:cubicBezTo>
                      <a:pt x="25532" y="8806"/>
                      <a:pt x="25532" y="8634"/>
                      <a:pt x="25585" y="8582"/>
                    </a:cubicBezTo>
                    <a:lnTo>
                      <a:pt x="25585" y="8582"/>
                    </a:lnTo>
                    <a:cubicBezTo>
                      <a:pt x="25467" y="8645"/>
                      <a:pt x="25345" y="8673"/>
                      <a:pt x="25221" y="8673"/>
                    </a:cubicBezTo>
                    <a:cubicBezTo>
                      <a:pt x="24597" y="8673"/>
                      <a:pt x="23905" y="7975"/>
                      <a:pt x="23222" y="7644"/>
                    </a:cubicBezTo>
                    <a:cubicBezTo>
                      <a:pt x="23086" y="7482"/>
                      <a:pt x="23226" y="7441"/>
                      <a:pt x="23431" y="7441"/>
                    </a:cubicBezTo>
                    <a:cubicBezTo>
                      <a:pt x="23643" y="7441"/>
                      <a:pt x="23926" y="7486"/>
                      <a:pt x="24040" y="7486"/>
                    </a:cubicBezTo>
                    <a:cubicBezTo>
                      <a:pt x="23987" y="7816"/>
                      <a:pt x="24093" y="7922"/>
                      <a:pt x="24146" y="8146"/>
                    </a:cubicBezTo>
                    <a:cubicBezTo>
                      <a:pt x="24189" y="8112"/>
                      <a:pt x="24341" y="7940"/>
                      <a:pt x="24444" y="7940"/>
                    </a:cubicBezTo>
                    <a:cubicBezTo>
                      <a:pt x="24501" y="7940"/>
                      <a:pt x="24542" y="7992"/>
                      <a:pt x="24542" y="8146"/>
                    </a:cubicBezTo>
                    <a:cubicBezTo>
                      <a:pt x="24648" y="8093"/>
                      <a:pt x="24595" y="7974"/>
                      <a:pt x="24542" y="7974"/>
                    </a:cubicBezTo>
                    <a:cubicBezTo>
                      <a:pt x="24579" y="7846"/>
                      <a:pt x="24618" y="7797"/>
                      <a:pt x="24656" y="7797"/>
                    </a:cubicBezTo>
                    <a:cubicBezTo>
                      <a:pt x="24781" y="7797"/>
                      <a:pt x="24910" y="8304"/>
                      <a:pt x="25030" y="8304"/>
                    </a:cubicBezTo>
                    <a:cubicBezTo>
                      <a:pt x="25308" y="8199"/>
                      <a:pt x="25585" y="8199"/>
                      <a:pt x="25743" y="7922"/>
                    </a:cubicBezTo>
                    <a:cubicBezTo>
                      <a:pt x="25915" y="8157"/>
                      <a:pt x="26091" y="8246"/>
                      <a:pt x="26266" y="8246"/>
                    </a:cubicBezTo>
                    <a:cubicBezTo>
                      <a:pt x="26711" y="8246"/>
                      <a:pt x="27152" y="7670"/>
                      <a:pt x="27512" y="7433"/>
                    </a:cubicBezTo>
                    <a:close/>
                    <a:moveTo>
                      <a:pt x="38338" y="11011"/>
                    </a:moveTo>
                    <a:cubicBezTo>
                      <a:pt x="38509" y="11116"/>
                      <a:pt x="38892" y="10945"/>
                      <a:pt x="38839" y="11499"/>
                    </a:cubicBezTo>
                    <a:cubicBezTo>
                      <a:pt x="38737" y="11409"/>
                      <a:pt x="38663" y="11373"/>
                      <a:pt x="38607" y="11373"/>
                    </a:cubicBezTo>
                    <a:cubicBezTo>
                      <a:pt x="38371" y="11373"/>
                      <a:pt x="38441" y="12008"/>
                      <a:pt x="38034" y="12008"/>
                    </a:cubicBezTo>
                    <a:cubicBezTo>
                      <a:pt x="38009" y="12008"/>
                      <a:pt x="37983" y="12006"/>
                      <a:pt x="37955" y="12001"/>
                    </a:cubicBezTo>
                    <a:cubicBezTo>
                      <a:pt x="38179" y="11552"/>
                      <a:pt x="38338" y="11499"/>
                      <a:pt x="38338" y="11011"/>
                    </a:cubicBezTo>
                    <a:close/>
                    <a:moveTo>
                      <a:pt x="7921" y="10839"/>
                    </a:moveTo>
                    <a:cubicBezTo>
                      <a:pt x="8031" y="10888"/>
                      <a:pt x="8130" y="12024"/>
                      <a:pt x="7882" y="12024"/>
                    </a:cubicBezTo>
                    <a:cubicBezTo>
                      <a:pt x="7862" y="12024"/>
                      <a:pt x="7840" y="12016"/>
                      <a:pt x="7815" y="12001"/>
                    </a:cubicBezTo>
                    <a:cubicBezTo>
                      <a:pt x="7591" y="11605"/>
                      <a:pt x="7974" y="11446"/>
                      <a:pt x="7921" y="10839"/>
                    </a:cubicBezTo>
                    <a:close/>
                    <a:moveTo>
                      <a:pt x="30093" y="10204"/>
                    </a:moveTo>
                    <a:cubicBezTo>
                      <a:pt x="30368" y="10204"/>
                      <a:pt x="30675" y="10472"/>
                      <a:pt x="30747" y="10733"/>
                    </a:cubicBezTo>
                    <a:cubicBezTo>
                      <a:pt x="30153" y="11605"/>
                      <a:pt x="31526" y="11671"/>
                      <a:pt x="32186" y="11882"/>
                    </a:cubicBezTo>
                    <a:cubicBezTo>
                      <a:pt x="32036" y="12005"/>
                      <a:pt x="31873" y="12048"/>
                      <a:pt x="31704" y="12048"/>
                    </a:cubicBezTo>
                    <a:cubicBezTo>
                      <a:pt x="31321" y="12048"/>
                      <a:pt x="30904" y="11830"/>
                      <a:pt x="30532" y="11830"/>
                    </a:cubicBezTo>
                    <a:cubicBezTo>
                      <a:pt x="30399" y="11830"/>
                      <a:pt x="30271" y="11859"/>
                      <a:pt x="30153" y="11935"/>
                    </a:cubicBezTo>
                    <a:cubicBezTo>
                      <a:pt x="30694" y="11064"/>
                      <a:pt x="29981" y="10615"/>
                      <a:pt x="29757" y="10403"/>
                    </a:cubicBezTo>
                    <a:cubicBezTo>
                      <a:pt x="29844" y="10261"/>
                      <a:pt x="29965" y="10204"/>
                      <a:pt x="30093" y="10204"/>
                    </a:cubicBezTo>
                    <a:close/>
                    <a:moveTo>
                      <a:pt x="24595" y="11499"/>
                    </a:moveTo>
                    <a:lnTo>
                      <a:pt x="24595" y="11499"/>
                    </a:lnTo>
                    <a:cubicBezTo>
                      <a:pt x="24423" y="11935"/>
                      <a:pt x="23987" y="12054"/>
                      <a:pt x="23605" y="12159"/>
                    </a:cubicBezTo>
                    <a:cubicBezTo>
                      <a:pt x="23605" y="11446"/>
                      <a:pt x="24146" y="11552"/>
                      <a:pt x="24595" y="11499"/>
                    </a:cubicBezTo>
                    <a:close/>
                    <a:moveTo>
                      <a:pt x="22284" y="11671"/>
                    </a:moveTo>
                    <a:cubicBezTo>
                      <a:pt x="22614" y="11829"/>
                      <a:pt x="22007" y="11724"/>
                      <a:pt x="22166" y="12159"/>
                    </a:cubicBezTo>
                    <a:cubicBezTo>
                      <a:pt x="22118" y="12190"/>
                      <a:pt x="22080" y="12203"/>
                      <a:pt x="22050" y="12203"/>
                    </a:cubicBezTo>
                    <a:cubicBezTo>
                      <a:pt x="21923" y="12203"/>
                      <a:pt x="21907" y="11993"/>
                      <a:pt x="21736" y="11993"/>
                    </a:cubicBezTo>
                    <a:cubicBezTo>
                      <a:pt x="21719" y="11993"/>
                      <a:pt x="21699" y="11996"/>
                      <a:pt x="21677" y="12001"/>
                    </a:cubicBezTo>
                    <a:cubicBezTo>
                      <a:pt x="21699" y="11836"/>
                      <a:pt x="21798" y="11808"/>
                      <a:pt x="21911" y="11808"/>
                    </a:cubicBezTo>
                    <a:cubicBezTo>
                      <a:pt x="21969" y="11808"/>
                      <a:pt x="22030" y="11816"/>
                      <a:pt x="22086" y="11816"/>
                    </a:cubicBezTo>
                    <a:cubicBezTo>
                      <a:pt x="22183" y="11816"/>
                      <a:pt x="22265" y="11793"/>
                      <a:pt x="22284" y="11671"/>
                    </a:cubicBezTo>
                    <a:close/>
                    <a:moveTo>
                      <a:pt x="20463" y="11499"/>
                    </a:moveTo>
                    <a:lnTo>
                      <a:pt x="20463" y="11499"/>
                    </a:lnTo>
                    <a:cubicBezTo>
                      <a:pt x="20845" y="11882"/>
                      <a:pt x="20304" y="12054"/>
                      <a:pt x="20304" y="12384"/>
                    </a:cubicBezTo>
                    <a:cubicBezTo>
                      <a:pt x="20196" y="12275"/>
                      <a:pt x="20186" y="12047"/>
                      <a:pt x="20026" y="12047"/>
                    </a:cubicBezTo>
                    <a:cubicBezTo>
                      <a:pt x="20010" y="12047"/>
                      <a:pt x="19993" y="12049"/>
                      <a:pt x="19974" y="12054"/>
                    </a:cubicBezTo>
                    <a:cubicBezTo>
                      <a:pt x="20027" y="11671"/>
                      <a:pt x="20515" y="12054"/>
                      <a:pt x="20463" y="11499"/>
                    </a:cubicBezTo>
                    <a:close/>
                    <a:moveTo>
                      <a:pt x="13291" y="12284"/>
                    </a:moveTo>
                    <a:cubicBezTo>
                      <a:pt x="13229" y="12325"/>
                      <a:pt x="13164" y="12376"/>
                      <a:pt x="13096" y="12436"/>
                    </a:cubicBezTo>
                    <a:cubicBezTo>
                      <a:pt x="13096" y="12287"/>
                      <a:pt x="13217" y="12318"/>
                      <a:pt x="13291" y="12284"/>
                    </a:cubicBezTo>
                    <a:close/>
                    <a:moveTo>
                      <a:pt x="26562" y="11208"/>
                    </a:moveTo>
                    <a:cubicBezTo>
                      <a:pt x="26833" y="11208"/>
                      <a:pt x="27076" y="11869"/>
                      <a:pt x="27277" y="11869"/>
                    </a:cubicBezTo>
                    <a:cubicBezTo>
                      <a:pt x="27318" y="11869"/>
                      <a:pt x="27356" y="11842"/>
                      <a:pt x="27393" y="11776"/>
                    </a:cubicBezTo>
                    <a:cubicBezTo>
                      <a:pt x="27618" y="11776"/>
                      <a:pt x="27446" y="12384"/>
                      <a:pt x="27512" y="12595"/>
                    </a:cubicBezTo>
                    <a:lnTo>
                      <a:pt x="26786" y="12595"/>
                    </a:lnTo>
                    <a:cubicBezTo>
                      <a:pt x="26841" y="12279"/>
                      <a:pt x="26855" y="12171"/>
                      <a:pt x="26839" y="12171"/>
                    </a:cubicBezTo>
                    <a:cubicBezTo>
                      <a:pt x="26804" y="12171"/>
                      <a:pt x="26628" y="12661"/>
                      <a:pt x="26403" y="12661"/>
                    </a:cubicBezTo>
                    <a:cubicBezTo>
                      <a:pt x="26403" y="12384"/>
                      <a:pt x="26298" y="12331"/>
                      <a:pt x="26298" y="12106"/>
                    </a:cubicBezTo>
                    <a:cubicBezTo>
                      <a:pt x="26147" y="12257"/>
                      <a:pt x="25934" y="12408"/>
                      <a:pt x="25743" y="12408"/>
                    </a:cubicBezTo>
                    <a:cubicBezTo>
                      <a:pt x="25583" y="12408"/>
                      <a:pt x="25439" y="12302"/>
                      <a:pt x="25360" y="12001"/>
                    </a:cubicBezTo>
                    <a:cubicBezTo>
                      <a:pt x="25384" y="11988"/>
                      <a:pt x="25416" y="11983"/>
                      <a:pt x="25453" y="11983"/>
                    </a:cubicBezTo>
                    <a:cubicBezTo>
                      <a:pt x="25588" y="11983"/>
                      <a:pt x="25795" y="12050"/>
                      <a:pt x="25973" y="12050"/>
                    </a:cubicBezTo>
                    <a:cubicBezTo>
                      <a:pt x="26199" y="12050"/>
                      <a:pt x="26377" y="11941"/>
                      <a:pt x="26298" y="11446"/>
                    </a:cubicBezTo>
                    <a:cubicBezTo>
                      <a:pt x="26388" y="11274"/>
                      <a:pt x="26476" y="11208"/>
                      <a:pt x="26562" y="11208"/>
                    </a:cubicBezTo>
                    <a:close/>
                    <a:moveTo>
                      <a:pt x="19697" y="11724"/>
                    </a:moveTo>
                    <a:lnTo>
                      <a:pt x="19697" y="11724"/>
                    </a:lnTo>
                    <a:cubicBezTo>
                      <a:pt x="19855" y="12436"/>
                      <a:pt x="19420" y="12212"/>
                      <a:pt x="19525" y="12872"/>
                    </a:cubicBezTo>
                    <a:lnTo>
                      <a:pt x="19090" y="12872"/>
                    </a:lnTo>
                    <a:cubicBezTo>
                      <a:pt x="19037" y="12436"/>
                      <a:pt x="19314" y="12542"/>
                      <a:pt x="19314" y="12212"/>
                    </a:cubicBezTo>
                    <a:cubicBezTo>
                      <a:pt x="19259" y="12185"/>
                      <a:pt x="19212" y="12176"/>
                      <a:pt x="19172" y="12176"/>
                    </a:cubicBezTo>
                    <a:cubicBezTo>
                      <a:pt x="19059" y="12176"/>
                      <a:pt x="18992" y="12254"/>
                      <a:pt x="18898" y="12254"/>
                    </a:cubicBezTo>
                    <a:cubicBezTo>
                      <a:pt x="18826" y="12254"/>
                      <a:pt x="18738" y="12209"/>
                      <a:pt x="18601" y="12054"/>
                    </a:cubicBezTo>
                    <a:cubicBezTo>
                      <a:pt x="18805" y="11777"/>
                      <a:pt x="18963" y="11756"/>
                      <a:pt x="19185" y="11756"/>
                    </a:cubicBezTo>
                    <a:cubicBezTo>
                      <a:pt x="19224" y="11756"/>
                      <a:pt x="19265" y="11757"/>
                      <a:pt x="19308" y="11757"/>
                    </a:cubicBezTo>
                    <a:cubicBezTo>
                      <a:pt x="19418" y="11757"/>
                      <a:pt x="19545" y="11753"/>
                      <a:pt x="19697" y="11724"/>
                    </a:cubicBezTo>
                    <a:close/>
                    <a:moveTo>
                      <a:pt x="15357" y="8929"/>
                    </a:moveTo>
                    <a:cubicBezTo>
                      <a:pt x="15483" y="8929"/>
                      <a:pt x="15639" y="8972"/>
                      <a:pt x="15842" y="9083"/>
                    </a:cubicBezTo>
                    <a:cubicBezTo>
                      <a:pt x="15736" y="9519"/>
                      <a:pt x="16014" y="9796"/>
                      <a:pt x="15789" y="10232"/>
                    </a:cubicBezTo>
                    <a:cubicBezTo>
                      <a:pt x="15565" y="10179"/>
                      <a:pt x="15512" y="9902"/>
                      <a:pt x="15301" y="9902"/>
                    </a:cubicBezTo>
                    <a:cubicBezTo>
                      <a:pt x="15182" y="9955"/>
                      <a:pt x="15076" y="10073"/>
                      <a:pt x="15076" y="10232"/>
                    </a:cubicBezTo>
                    <a:cubicBezTo>
                      <a:pt x="15164" y="10488"/>
                      <a:pt x="15249" y="10553"/>
                      <a:pt x="15343" y="10553"/>
                    </a:cubicBezTo>
                    <a:cubicBezTo>
                      <a:pt x="15440" y="10553"/>
                      <a:pt x="15546" y="10484"/>
                      <a:pt x="15674" y="10484"/>
                    </a:cubicBezTo>
                    <a:cubicBezTo>
                      <a:pt x="15741" y="10484"/>
                      <a:pt x="15814" y="10503"/>
                      <a:pt x="15895" y="10562"/>
                    </a:cubicBezTo>
                    <a:cubicBezTo>
                      <a:pt x="15842" y="10839"/>
                      <a:pt x="15565" y="10733"/>
                      <a:pt x="15684" y="11222"/>
                    </a:cubicBezTo>
                    <a:cubicBezTo>
                      <a:pt x="15359" y="11060"/>
                      <a:pt x="15301" y="10879"/>
                      <a:pt x="15254" y="10879"/>
                    </a:cubicBezTo>
                    <a:cubicBezTo>
                      <a:pt x="15220" y="10879"/>
                      <a:pt x="15191" y="10970"/>
                      <a:pt x="15076" y="11222"/>
                    </a:cubicBezTo>
                    <a:cubicBezTo>
                      <a:pt x="15191" y="11559"/>
                      <a:pt x="15474" y="11597"/>
                      <a:pt x="15740" y="11597"/>
                    </a:cubicBezTo>
                    <a:cubicBezTo>
                      <a:pt x="15816" y="11597"/>
                      <a:pt x="15891" y="11593"/>
                      <a:pt x="15960" y="11593"/>
                    </a:cubicBezTo>
                    <a:cubicBezTo>
                      <a:pt x="16121" y="11593"/>
                      <a:pt x="16250" y="11610"/>
                      <a:pt x="16291" y="11724"/>
                    </a:cubicBezTo>
                    <a:cubicBezTo>
                      <a:pt x="16538" y="11465"/>
                      <a:pt x="16323" y="10722"/>
                      <a:pt x="16068" y="10722"/>
                    </a:cubicBezTo>
                    <a:cubicBezTo>
                      <a:pt x="16050" y="10722"/>
                      <a:pt x="16032" y="10726"/>
                      <a:pt x="16014" y="10733"/>
                    </a:cubicBezTo>
                    <a:cubicBezTo>
                      <a:pt x="16153" y="10512"/>
                      <a:pt x="16283" y="10433"/>
                      <a:pt x="16416" y="10433"/>
                    </a:cubicBezTo>
                    <a:cubicBezTo>
                      <a:pt x="16740" y="10433"/>
                      <a:pt x="17081" y="10894"/>
                      <a:pt x="17603" y="10894"/>
                    </a:cubicBezTo>
                    <a:cubicBezTo>
                      <a:pt x="17623" y="10894"/>
                      <a:pt x="17643" y="10893"/>
                      <a:pt x="17664" y="10892"/>
                    </a:cubicBezTo>
                    <a:cubicBezTo>
                      <a:pt x="17664" y="11235"/>
                      <a:pt x="17678" y="11325"/>
                      <a:pt x="17731" y="11325"/>
                    </a:cubicBezTo>
                    <a:cubicBezTo>
                      <a:pt x="17779" y="11325"/>
                      <a:pt x="17861" y="11247"/>
                      <a:pt x="17994" y="11222"/>
                    </a:cubicBezTo>
                    <a:lnTo>
                      <a:pt x="17994" y="11222"/>
                    </a:lnTo>
                    <a:cubicBezTo>
                      <a:pt x="18377" y="11446"/>
                      <a:pt x="17717" y="11222"/>
                      <a:pt x="17769" y="11552"/>
                    </a:cubicBezTo>
                    <a:cubicBezTo>
                      <a:pt x="18100" y="11671"/>
                      <a:pt x="18812" y="11724"/>
                      <a:pt x="17875" y="12054"/>
                    </a:cubicBezTo>
                    <a:cubicBezTo>
                      <a:pt x="17769" y="12001"/>
                      <a:pt x="17717" y="11776"/>
                      <a:pt x="17611" y="11724"/>
                    </a:cubicBezTo>
                    <a:cubicBezTo>
                      <a:pt x="17328" y="12222"/>
                      <a:pt x="16990" y="12359"/>
                      <a:pt x="16652" y="12359"/>
                    </a:cubicBezTo>
                    <a:cubicBezTo>
                      <a:pt x="16239" y="12359"/>
                      <a:pt x="15826" y="12153"/>
                      <a:pt x="15519" y="12153"/>
                    </a:cubicBezTo>
                    <a:cubicBezTo>
                      <a:pt x="15247" y="12153"/>
                      <a:pt x="15058" y="12315"/>
                      <a:pt x="15024" y="12925"/>
                    </a:cubicBezTo>
                    <a:cubicBezTo>
                      <a:pt x="15007" y="12929"/>
                      <a:pt x="14990" y="12932"/>
                      <a:pt x="14973" y="12932"/>
                    </a:cubicBezTo>
                    <a:cubicBezTo>
                      <a:pt x="14647" y="12932"/>
                      <a:pt x="14315" y="12133"/>
                      <a:pt x="13739" y="12133"/>
                    </a:cubicBezTo>
                    <a:cubicBezTo>
                      <a:pt x="13611" y="12133"/>
                      <a:pt x="13472" y="12172"/>
                      <a:pt x="13317" y="12268"/>
                    </a:cubicBezTo>
                    <a:lnTo>
                      <a:pt x="13317" y="12268"/>
                    </a:lnTo>
                    <a:cubicBezTo>
                      <a:pt x="13319" y="12267"/>
                      <a:pt x="13320" y="12266"/>
                      <a:pt x="13321" y="12265"/>
                    </a:cubicBezTo>
                    <a:cubicBezTo>
                      <a:pt x="13202" y="12159"/>
                      <a:pt x="13255" y="11829"/>
                      <a:pt x="13096" y="11776"/>
                    </a:cubicBezTo>
                    <a:cubicBezTo>
                      <a:pt x="13311" y="11710"/>
                      <a:pt x="13524" y="11687"/>
                      <a:pt x="13746" y="11687"/>
                    </a:cubicBezTo>
                    <a:cubicBezTo>
                      <a:pt x="14096" y="11687"/>
                      <a:pt x="14468" y="11744"/>
                      <a:pt x="14905" y="11776"/>
                    </a:cubicBezTo>
                    <a:cubicBezTo>
                      <a:pt x="15076" y="11724"/>
                      <a:pt x="14971" y="11169"/>
                      <a:pt x="15076" y="11064"/>
                    </a:cubicBezTo>
                    <a:cubicBezTo>
                      <a:pt x="14746" y="11011"/>
                      <a:pt x="14852" y="10126"/>
                      <a:pt x="14469" y="10073"/>
                    </a:cubicBezTo>
                    <a:cubicBezTo>
                      <a:pt x="14417" y="10292"/>
                      <a:pt x="14315" y="10383"/>
                      <a:pt x="14202" y="10383"/>
                    </a:cubicBezTo>
                    <a:cubicBezTo>
                      <a:pt x="13975" y="10383"/>
                      <a:pt x="13703" y="10013"/>
                      <a:pt x="13703" y="9572"/>
                    </a:cubicBezTo>
                    <a:cubicBezTo>
                      <a:pt x="13756" y="9572"/>
                      <a:pt x="13756" y="9796"/>
                      <a:pt x="13756" y="9902"/>
                    </a:cubicBezTo>
                    <a:cubicBezTo>
                      <a:pt x="13844" y="9814"/>
                      <a:pt x="13933" y="9784"/>
                      <a:pt x="14020" y="9784"/>
                    </a:cubicBezTo>
                    <a:cubicBezTo>
                      <a:pt x="14208" y="9784"/>
                      <a:pt x="14392" y="9922"/>
                      <a:pt x="14567" y="9922"/>
                    </a:cubicBezTo>
                    <a:cubicBezTo>
                      <a:pt x="14666" y="9922"/>
                      <a:pt x="14761" y="9878"/>
                      <a:pt x="14852" y="9743"/>
                    </a:cubicBezTo>
                    <a:cubicBezTo>
                      <a:pt x="14833" y="9523"/>
                      <a:pt x="14770" y="9483"/>
                      <a:pt x="14695" y="9483"/>
                    </a:cubicBezTo>
                    <a:cubicBezTo>
                      <a:pt x="14654" y="9483"/>
                      <a:pt x="14609" y="9496"/>
                      <a:pt x="14565" y="9496"/>
                    </a:cubicBezTo>
                    <a:cubicBezTo>
                      <a:pt x="14472" y="9496"/>
                      <a:pt x="14386" y="9439"/>
                      <a:pt x="14363" y="9083"/>
                    </a:cubicBezTo>
                    <a:cubicBezTo>
                      <a:pt x="14384" y="9076"/>
                      <a:pt x="14403" y="9073"/>
                      <a:pt x="14420" y="9073"/>
                    </a:cubicBezTo>
                    <a:cubicBezTo>
                      <a:pt x="14535" y="9073"/>
                      <a:pt x="14575" y="9218"/>
                      <a:pt x="14575" y="9413"/>
                    </a:cubicBezTo>
                    <a:cubicBezTo>
                      <a:pt x="14872" y="9324"/>
                      <a:pt x="14976" y="8929"/>
                      <a:pt x="15357" y="8929"/>
                    </a:cubicBezTo>
                    <a:close/>
                    <a:moveTo>
                      <a:pt x="30087" y="12925"/>
                    </a:moveTo>
                    <a:lnTo>
                      <a:pt x="30087" y="12925"/>
                    </a:lnTo>
                    <a:cubicBezTo>
                      <a:pt x="30087" y="12940"/>
                      <a:pt x="30089" y="12954"/>
                      <a:pt x="30095" y="12968"/>
                    </a:cubicBezTo>
                    <a:lnTo>
                      <a:pt x="30095" y="12968"/>
                    </a:lnTo>
                    <a:cubicBezTo>
                      <a:pt x="30092" y="12954"/>
                      <a:pt x="30089" y="12939"/>
                      <a:pt x="30087" y="12925"/>
                    </a:cubicBezTo>
                    <a:close/>
                    <a:moveTo>
                      <a:pt x="20738" y="12331"/>
                    </a:moveTo>
                    <a:cubicBezTo>
                      <a:pt x="20954" y="12331"/>
                      <a:pt x="20946" y="12740"/>
                      <a:pt x="21123" y="12872"/>
                    </a:cubicBezTo>
                    <a:cubicBezTo>
                      <a:pt x="21077" y="13077"/>
                      <a:pt x="21035" y="13147"/>
                      <a:pt x="20990" y="13147"/>
                    </a:cubicBezTo>
                    <a:cubicBezTo>
                      <a:pt x="20895" y="13147"/>
                      <a:pt x="20788" y="12840"/>
                      <a:pt x="20614" y="12840"/>
                    </a:cubicBezTo>
                    <a:cubicBezTo>
                      <a:pt x="20584" y="12840"/>
                      <a:pt x="20551" y="12850"/>
                      <a:pt x="20515" y="12872"/>
                    </a:cubicBezTo>
                    <a:cubicBezTo>
                      <a:pt x="20463" y="12595"/>
                      <a:pt x="20581" y="12595"/>
                      <a:pt x="20581" y="12384"/>
                    </a:cubicBezTo>
                    <a:cubicBezTo>
                      <a:pt x="20644" y="12347"/>
                      <a:pt x="20696" y="12331"/>
                      <a:pt x="20738" y="12331"/>
                    </a:cubicBezTo>
                    <a:close/>
                    <a:moveTo>
                      <a:pt x="24969" y="12673"/>
                    </a:moveTo>
                    <a:cubicBezTo>
                      <a:pt x="25054" y="12673"/>
                      <a:pt x="25141" y="12721"/>
                      <a:pt x="25202" y="12819"/>
                    </a:cubicBezTo>
                    <a:cubicBezTo>
                      <a:pt x="25235" y="13162"/>
                      <a:pt x="25101" y="13313"/>
                      <a:pt x="24953" y="13313"/>
                    </a:cubicBezTo>
                    <a:cubicBezTo>
                      <a:pt x="24862" y="13313"/>
                      <a:pt x="24766" y="13255"/>
                      <a:pt x="24700" y="13149"/>
                    </a:cubicBezTo>
                    <a:cubicBezTo>
                      <a:pt x="24666" y="12834"/>
                      <a:pt x="24814" y="12673"/>
                      <a:pt x="24969" y="12673"/>
                    </a:cubicBezTo>
                    <a:close/>
                    <a:moveTo>
                      <a:pt x="31803" y="12872"/>
                    </a:moveTo>
                    <a:cubicBezTo>
                      <a:pt x="32100" y="12979"/>
                      <a:pt x="31991" y="13610"/>
                      <a:pt x="31687" y="13610"/>
                    </a:cubicBezTo>
                    <a:cubicBezTo>
                      <a:pt x="31653" y="13610"/>
                      <a:pt x="31617" y="13602"/>
                      <a:pt x="31578" y="13585"/>
                    </a:cubicBezTo>
                    <a:cubicBezTo>
                      <a:pt x="31473" y="13044"/>
                      <a:pt x="31908" y="13427"/>
                      <a:pt x="31803" y="12872"/>
                    </a:cubicBezTo>
                    <a:close/>
                    <a:moveTo>
                      <a:pt x="18687" y="13689"/>
                    </a:moveTo>
                    <a:cubicBezTo>
                      <a:pt x="18815" y="13689"/>
                      <a:pt x="18983" y="13900"/>
                      <a:pt x="19092" y="13900"/>
                    </a:cubicBezTo>
                    <a:cubicBezTo>
                      <a:pt x="19144" y="13900"/>
                      <a:pt x="19182" y="13851"/>
                      <a:pt x="19195" y="13704"/>
                    </a:cubicBezTo>
                    <a:cubicBezTo>
                      <a:pt x="19335" y="13956"/>
                      <a:pt x="19309" y="14015"/>
                      <a:pt x="19218" y="14015"/>
                    </a:cubicBezTo>
                    <a:cubicBezTo>
                      <a:pt x="19138" y="14015"/>
                      <a:pt x="19010" y="13970"/>
                      <a:pt x="18901" y="13970"/>
                    </a:cubicBezTo>
                    <a:cubicBezTo>
                      <a:pt x="18783" y="13970"/>
                      <a:pt x="18689" y="14023"/>
                      <a:pt x="18707" y="14245"/>
                    </a:cubicBezTo>
                    <a:cubicBezTo>
                      <a:pt x="18654" y="14245"/>
                      <a:pt x="18654" y="14139"/>
                      <a:pt x="18601" y="14087"/>
                    </a:cubicBezTo>
                    <a:cubicBezTo>
                      <a:pt x="18654" y="13915"/>
                      <a:pt x="18601" y="13915"/>
                      <a:pt x="18535" y="13915"/>
                    </a:cubicBezTo>
                    <a:cubicBezTo>
                      <a:pt x="18566" y="13745"/>
                      <a:pt x="18621" y="13689"/>
                      <a:pt x="18687" y="13689"/>
                    </a:cubicBezTo>
                    <a:close/>
                    <a:moveTo>
                      <a:pt x="30483" y="13255"/>
                    </a:moveTo>
                    <a:cubicBezTo>
                      <a:pt x="30622" y="13552"/>
                      <a:pt x="30722" y="13676"/>
                      <a:pt x="30884" y="13676"/>
                    </a:cubicBezTo>
                    <a:cubicBezTo>
                      <a:pt x="30967" y="13676"/>
                      <a:pt x="31066" y="13643"/>
                      <a:pt x="31196" y="13585"/>
                    </a:cubicBezTo>
                    <a:lnTo>
                      <a:pt x="31196" y="13585"/>
                    </a:lnTo>
                    <a:cubicBezTo>
                      <a:pt x="31301" y="14139"/>
                      <a:pt x="30866" y="13809"/>
                      <a:pt x="30918" y="14245"/>
                    </a:cubicBezTo>
                    <a:cubicBezTo>
                      <a:pt x="30813" y="13809"/>
                      <a:pt x="30535" y="13809"/>
                      <a:pt x="30483" y="13255"/>
                    </a:cubicBezTo>
                    <a:close/>
                    <a:moveTo>
                      <a:pt x="33140" y="12381"/>
                    </a:moveTo>
                    <a:cubicBezTo>
                      <a:pt x="33151" y="12381"/>
                      <a:pt x="33163" y="12382"/>
                      <a:pt x="33176" y="12384"/>
                    </a:cubicBezTo>
                    <a:cubicBezTo>
                      <a:pt x="32951" y="12819"/>
                      <a:pt x="33229" y="13427"/>
                      <a:pt x="33387" y="13704"/>
                    </a:cubicBezTo>
                    <a:cubicBezTo>
                      <a:pt x="33318" y="14078"/>
                      <a:pt x="33196" y="14185"/>
                      <a:pt x="33053" y="14185"/>
                    </a:cubicBezTo>
                    <a:cubicBezTo>
                      <a:pt x="32864" y="14185"/>
                      <a:pt x="32639" y="13999"/>
                      <a:pt x="32452" y="13999"/>
                    </a:cubicBezTo>
                    <a:cubicBezTo>
                      <a:pt x="32347" y="13999"/>
                      <a:pt x="32253" y="14058"/>
                      <a:pt x="32186" y="14245"/>
                    </a:cubicBezTo>
                    <a:cubicBezTo>
                      <a:pt x="32014" y="14192"/>
                      <a:pt x="32291" y="13915"/>
                      <a:pt x="32067" y="13915"/>
                    </a:cubicBezTo>
                    <a:cubicBezTo>
                      <a:pt x="32186" y="13704"/>
                      <a:pt x="32397" y="13704"/>
                      <a:pt x="32463" y="13427"/>
                    </a:cubicBezTo>
                    <a:cubicBezTo>
                      <a:pt x="32463" y="13269"/>
                      <a:pt x="32391" y="13235"/>
                      <a:pt x="32297" y="13235"/>
                    </a:cubicBezTo>
                    <a:cubicBezTo>
                      <a:pt x="32225" y="13235"/>
                      <a:pt x="32141" y="13255"/>
                      <a:pt x="32067" y="13255"/>
                    </a:cubicBezTo>
                    <a:cubicBezTo>
                      <a:pt x="32133" y="13097"/>
                      <a:pt x="32186" y="12925"/>
                      <a:pt x="32067" y="12872"/>
                    </a:cubicBezTo>
                    <a:cubicBezTo>
                      <a:pt x="32150" y="12758"/>
                      <a:pt x="32220" y="12711"/>
                      <a:pt x="32282" y="12711"/>
                    </a:cubicBezTo>
                    <a:cubicBezTo>
                      <a:pt x="32567" y="12711"/>
                      <a:pt x="32668" y="13719"/>
                      <a:pt x="32948" y="13719"/>
                    </a:cubicBezTo>
                    <a:cubicBezTo>
                      <a:pt x="33013" y="13719"/>
                      <a:pt x="33087" y="13665"/>
                      <a:pt x="33176" y="13532"/>
                    </a:cubicBezTo>
                    <a:cubicBezTo>
                      <a:pt x="33176" y="13202"/>
                      <a:pt x="32899" y="13202"/>
                      <a:pt x="32793" y="13044"/>
                    </a:cubicBezTo>
                    <a:cubicBezTo>
                      <a:pt x="32996" y="12993"/>
                      <a:pt x="32857" y="12381"/>
                      <a:pt x="33140" y="12381"/>
                    </a:cubicBezTo>
                    <a:close/>
                    <a:moveTo>
                      <a:pt x="27862" y="13682"/>
                    </a:moveTo>
                    <a:cubicBezTo>
                      <a:pt x="28197" y="13682"/>
                      <a:pt x="28502" y="13835"/>
                      <a:pt x="28502" y="14139"/>
                    </a:cubicBezTo>
                    <a:cubicBezTo>
                      <a:pt x="28208" y="14139"/>
                      <a:pt x="27992" y="14076"/>
                      <a:pt x="27754" y="14076"/>
                    </a:cubicBezTo>
                    <a:cubicBezTo>
                      <a:pt x="27545" y="14076"/>
                      <a:pt x="27320" y="14125"/>
                      <a:pt x="27011" y="14311"/>
                    </a:cubicBezTo>
                    <a:cubicBezTo>
                      <a:pt x="27039" y="13891"/>
                      <a:pt x="27470" y="13682"/>
                      <a:pt x="27862" y="13682"/>
                    </a:cubicBezTo>
                    <a:close/>
                    <a:moveTo>
                      <a:pt x="29268" y="11064"/>
                    </a:moveTo>
                    <a:cubicBezTo>
                      <a:pt x="29044" y="11446"/>
                      <a:pt x="29215" y="11882"/>
                      <a:pt x="29493" y="11935"/>
                    </a:cubicBezTo>
                    <a:cubicBezTo>
                      <a:pt x="29474" y="12078"/>
                      <a:pt x="29447" y="12126"/>
                      <a:pt x="29414" y="12126"/>
                    </a:cubicBezTo>
                    <a:cubicBezTo>
                      <a:pt x="29344" y="12126"/>
                      <a:pt x="29243" y="11910"/>
                      <a:pt x="29117" y="11910"/>
                    </a:cubicBezTo>
                    <a:cubicBezTo>
                      <a:pt x="29093" y="11910"/>
                      <a:pt x="29069" y="11917"/>
                      <a:pt x="29044" y="11935"/>
                    </a:cubicBezTo>
                    <a:cubicBezTo>
                      <a:pt x="29374" y="12489"/>
                      <a:pt x="30205" y="12212"/>
                      <a:pt x="30364" y="12925"/>
                    </a:cubicBezTo>
                    <a:cubicBezTo>
                      <a:pt x="30529" y="13037"/>
                      <a:pt x="30460" y="13093"/>
                      <a:pt x="30349" y="13093"/>
                    </a:cubicBezTo>
                    <a:cubicBezTo>
                      <a:pt x="30253" y="13093"/>
                      <a:pt x="30127" y="13051"/>
                      <a:pt x="30095" y="12968"/>
                    </a:cubicBezTo>
                    <a:lnTo>
                      <a:pt x="30095" y="12968"/>
                    </a:lnTo>
                    <a:cubicBezTo>
                      <a:pt x="30171" y="13340"/>
                      <a:pt x="30401" y="13591"/>
                      <a:pt x="29981" y="13757"/>
                    </a:cubicBezTo>
                    <a:cubicBezTo>
                      <a:pt x="30087" y="13981"/>
                      <a:pt x="30153" y="14245"/>
                      <a:pt x="30311" y="14417"/>
                    </a:cubicBezTo>
                    <a:cubicBezTo>
                      <a:pt x="30273" y="14472"/>
                      <a:pt x="30230" y="14496"/>
                      <a:pt x="30183" y="14496"/>
                    </a:cubicBezTo>
                    <a:cubicBezTo>
                      <a:pt x="29952" y="14496"/>
                      <a:pt x="29642" y="13888"/>
                      <a:pt x="29598" y="13427"/>
                    </a:cubicBezTo>
                    <a:cubicBezTo>
                      <a:pt x="29613" y="13423"/>
                      <a:pt x="29627" y="13422"/>
                      <a:pt x="29639" y="13422"/>
                    </a:cubicBezTo>
                    <a:cubicBezTo>
                      <a:pt x="29787" y="13422"/>
                      <a:pt x="29827" y="13630"/>
                      <a:pt x="29964" y="13630"/>
                    </a:cubicBezTo>
                    <a:cubicBezTo>
                      <a:pt x="29998" y="13630"/>
                      <a:pt x="30038" y="13617"/>
                      <a:pt x="30087" y="13585"/>
                    </a:cubicBezTo>
                    <a:cubicBezTo>
                      <a:pt x="30153" y="13202"/>
                      <a:pt x="29928" y="13202"/>
                      <a:pt x="29981" y="12767"/>
                    </a:cubicBezTo>
                    <a:cubicBezTo>
                      <a:pt x="29869" y="12575"/>
                      <a:pt x="29691" y="12479"/>
                      <a:pt x="29519" y="12479"/>
                    </a:cubicBezTo>
                    <a:cubicBezTo>
                      <a:pt x="29347" y="12479"/>
                      <a:pt x="29182" y="12575"/>
                      <a:pt x="29096" y="12767"/>
                    </a:cubicBezTo>
                    <a:cubicBezTo>
                      <a:pt x="29069" y="12536"/>
                      <a:pt x="28842" y="12457"/>
                      <a:pt x="28544" y="12457"/>
                    </a:cubicBezTo>
                    <a:cubicBezTo>
                      <a:pt x="28279" y="12457"/>
                      <a:pt x="27957" y="12520"/>
                      <a:pt x="27671" y="12595"/>
                    </a:cubicBezTo>
                    <a:cubicBezTo>
                      <a:pt x="27693" y="12064"/>
                      <a:pt x="27874" y="11954"/>
                      <a:pt x="28101" y="11954"/>
                    </a:cubicBezTo>
                    <a:cubicBezTo>
                      <a:pt x="28260" y="11954"/>
                      <a:pt x="28441" y="12008"/>
                      <a:pt x="28605" y="12008"/>
                    </a:cubicBezTo>
                    <a:cubicBezTo>
                      <a:pt x="28759" y="12008"/>
                      <a:pt x="28899" y="11961"/>
                      <a:pt x="28991" y="11776"/>
                    </a:cubicBezTo>
                    <a:cubicBezTo>
                      <a:pt x="28991" y="11222"/>
                      <a:pt x="28502" y="11724"/>
                      <a:pt x="28555" y="11116"/>
                    </a:cubicBezTo>
                    <a:lnTo>
                      <a:pt x="28555" y="11116"/>
                    </a:lnTo>
                    <a:cubicBezTo>
                      <a:pt x="28620" y="11233"/>
                      <a:pt x="28680" y="11274"/>
                      <a:pt x="28743" y="11274"/>
                    </a:cubicBezTo>
                    <a:cubicBezTo>
                      <a:pt x="28886" y="11274"/>
                      <a:pt x="29039" y="11064"/>
                      <a:pt x="29268" y="11064"/>
                    </a:cubicBezTo>
                    <a:close/>
                    <a:moveTo>
                      <a:pt x="25850" y="12762"/>
                    </a:moveTo>
                    <a:cubicBezTo>
                      <a:pt x="26072" y="12762"/>
                      <a:pt x="26092" y="13188"/>
                      <a:pt x="26364" y="13188"/>
                    </a:cubicBezTo>
                    <a:cubicBezTo>
                      <a:pt x="26409" y="13188"/>
                      <a:pt x="26461" y="13177"/>
                      <a:pt x="26522" y="13149"/>
                    </a:cubicBezTo>
                    <a:lnTo>
                      <a:pt x="26522" y="13149"/>
                    </a:lnTo>
                    <a:cubicBezTo>
                      <a:pt x="26733" y="13374"/>
                      <a:pt x="26298" y="13651"/>
                      <a:pt x="26628" y="13809"/>
                    </a:cubicBezTo>
                    <a:cubicBezTo>
                      <a:pt x="26602" y="13931"/>
                      <a:pt x="26570" y="13977"/>
                      <a:pt x="26534" y="13977"/>
                    </a:cubicBezTo>
                    <a:cubicBezTo>
                      <a:pt x="26421" y="13977"/>
                      <a:pt x="26272" y="13519"/>
                      <a:pt x="26192" y="13479"/>
                    </a:cubicBezTo>
                    <a:cubicBezTo>
                      <a:pt x="26126" y="13532"/>
                      <a:pt x="26021" y="13651"/>
                      <a:pt x="26021" y="13809"/>
                    </a:cubicBezTo>
                    <a:cubicBezTo>
                      <a:pt x="26003" y="13957"/>
                      <a:pt x="26061" y="13986"/>
                      <a:pt x="26138" y="13986"/>
                    </a:cubicBezTo>
                    <a:cubicBezTo>
                      <a:pt x="26190" y="13986"/>
                      <a:pt x="26250" y="13974"/>
                      <a:pt x="26302" y="13974"/>
                    </a:cubicBezTo>
                    <a:cubicBezTo>
                      <a:pt x="26405" y="13974"/>
                      <a:pt x="26478" y="14023"/>
                      <a:pt x="26403" y="14311"/>
                    </a:cubicBezTo>
                    <a:cubicBezTo>
                      <a:pt x="26418" y="14315"/>
                      <a:pt x="26432" y="14316"/>
                      <a:pt x="26445" y="14316"/>
                    </a:cubicBezTo>
                    <a:cubicBezTo>
                      <a:pt x="26595" y="14316"/>
                      <a:pt x="26634" y="14101"/>
                      <a:pt x="26783" y="14101"/>
                    </a:cubicBezTo>
                    <a:cubicBezTo>
                      <a:pt x="26817" y="14101"/>
                      <a:pt x="26857" y="14112"/>
                      <a:pt x="26905" y="14139"/>
                    </a:cubicBezTo>
                    <a:cubicBezTo>
                      <a:pt x="26883" y="14442"/>
                      <a:pt x="26729" y="14519"/>
                      <a:pt x="26531" y="14519"/>
                    </a:cubicBezTo>
                    <a:cubicBezTo>
                      <a:pt x="26328" y="14519"/>
                      <a:pt x="26078" y="14439"/>
                      <a:pt x="25873" y="14439"/>
                    </a:cubicBezTo>
                    <a:cubicBezTo>
                      <a:pt x="25806" y="14439"/>
                      <a:pt x="25744" y="14447"/>
                      <a:pt x="25690" y="14470"/>
                    </a:cubicBezTo>
                    <a:cubicBezTo>
                      <a:pt x="25690" y="13862"/>
                      <a:pt x="25308" y="13862"/>
                      <a:pt x="25308" y="13149"/>
                    </a:cubicBezTo>
                    <a:lnTo>
                      <a:pt x="25308" y="13149"/>
                    </a:lnTo>
                    <a:cubicBezTo>
                      <a:pt x="25466" y="13321"/>
                      <a:pt x="25532" y="13809"/>
                      <a:pt x="25690" y="13981"/>
                    </a:cubicBezTo>
                    <a:cubicBezTo>
                      <a:pt x="25862" y="13981"/>
                      <a:pt x="25862" y="12819"/>
                      <a:pt x="25690" y="12819"/>
                    </a:cubicBezTo>
                    <a:cubicBezTo>
                      <a:pt x="25754" y="12779"/>
                      <a:pt x="25806" y="12762"/>
                      <a:pt x="25850" y="12762"/>
                    </a:cubicBezTo>
                    <a:close/>
                    <a:moveTo>
                      <a:pt x="29300" y="13902"/>
                    </a:moveTo>
                    <a:cubicBezTo>
                      <a:pt x="29356" y="13902"/>
                      <a:pt x="29419" y="13953"/>
                      <a:pt x="29493" y="14087"/>
                    </a:cubicBezTo>
                    <a:cubicBezTo>
                      <a:pt x="29374" y="14417"/>
                      <a:pt x="29044" y="14470"/>
                      <a:pt x="28832" y="14641"/>
                    </a:cubicBezTo>
                    <a:cubicBezTo>
                      <a:pt x="28790" y="14428"/>
                      <a:pt x="28824" y="14325"/>
                      <a:pt x="28854" y="14325"/>
                    </a:cubicBezTo>
                    <a:cubicBezTo>
                      <a:pt x="28870" y="14325"/>
                      <a:pt x="28885" y="14356"/>
                      <a:pt x="28885" y="14417"/>
                    </a:cubicBezTo>
                    <a:cubicBezTo>
                      <a:pt x="29040" y="14291"/>
                      <a:pt x="29145" y="13902"/>
                      <a:pt x="29300" y="13902"/>
                    </a:cubicBezTo>
                    <a:close/>
                    <a:moveTo>
                      <a:pt x="22390" y="13704"/>
                    </a:moveTo>
                    <a:cubicBezTo>
                      <a:pt x="22680" y="13750"/>
                      <a:pt x="22797" y="14052"/>
                      <a:pt x="23163" y="14052"/>
                    </a:cubicBezTo>
                    <a:cubicBezTo>
                      <a:pt x="23212" y="14052"/>
                      <a:pt x="23267" y="14047"/>
                      <a:pt x="23327" y="14034"/>
                    </a:cubicBezTo>
                    <a:lnTo>
                      <a:pt x="23327" y="14034"/>
                    </a:lnTo>
                    <a:cubicBezTo>
                      <a:pt x="23222" y="14364"/>
                      <a:pt x="23050" y="14641"/>
                      <a:pt x="22945" y="15024"/>
                    </a:cubicBezTo>
                    <a:cubicBezTo>
                      <a:pt x="22936" y="15025"/>
                      <a:pt x="22929" y="15026"/>
                      <a:pt x="22921" y="15026"/>
                    </a:cubicBezTo>
                    <a:cubicBezTo>
                      <a:pt x="22620" y="15026"/>
                      <a:pt x="22856" y="14135"/>
                      <a:pt x="22552" y="14135"/>
                    </a:cubicBezTo>
                    <a:cubicBezTo>
                      <a:pt x="22510" y="14135"/>
                      <a:pt x="22457" y="14153"/>
                      <a:pt x="22390" y="14192"/>
                    </a:cubicBezTo>
                    <a:lnTo>
                      <a:pt x="22390" y="13704"/>
                    </a:lnTo>
                    <a:close/>
                    <a:moveTo>
                      <a:pt x="24093" y="13149"/>
                    </a:moveTo>
                    <a:lnTo>
                      <a:pt x="24093" y="13149"/>
                    </a:lnTo>
                    <a:cubicBezTo>
                      <a:pt x="24370" y="13321"/>
                      <a:pt x="24595" y="13585"/>
                      <a:pt x="24700" y="13981"/>
                    </a:cubicBezTo>
                    <a:cubicBezTo>
                      <a:pt x="24925" y="13915"/>
                      <a:pt x="25136" y="13915"/>
                      <a:pt x="25083" y="13479"/>
                    </a:cubicBezTo>
                    <a:lnTo>
                      <a:pt x="25083" y="13479"/>
                    </a:lnTo>
                    <a:cubicBezTo>
                      <a:pt x="25968" y="14087"/>
                      <a:pt x="25030" y="14575"/>
                      <a:pt x="24700" y="15182"/>
                    </a:cubicBezTo>
                    <a:cubicBezTo>
                      <a:pt x="24272" y="15136"/>
                      <a:pt x="24087" y="14664"/>
                      <a:pt x="23639" y="14664"/>
                    </a:cubicBezTo>
                    <a:cubicBezTo>
                      <a:pt x="23576" y="14664"/>
                      <a:pt x="23508" y="14673"/>
                      <a:pt x="23433" y="14694"/>
                    </a:cubicBezTo>
                    <a:cubicBezTo>
                      <a:pt x="23275" y="13651"/>
                      <a:pt x="23763" y="14087"/>
                      <a:pt x="23935" y="13809"/>
                    </a:cubicBezTo>
                    <a:lnTo>
                      <a:pt x="23935" y="13809"/>
                    </a:lnTo>
                    <a:cubicBezTo>
                      <a:pt x="24040" y="13915"/>
                      <a:pt x="23882" y="13981"/>
                      <a:pt x="23935" y="14139"/>
                    </a:cubicBezTo>
                    <a:cubicBezTo>
                      <a:pt x="23935" y="14201"/>
                      <a:pt x="23954" y="14228"/>
                      <a:pt x="23983" y="14228"/>
                    </a:cubicBezTo>
                    <a:cubicBezTo>
                      <a:pt x="24086" y="14228"/>
                      <a:pt x="24317" y="13907"/>
                      <a:pt x="24317" y="13651"/>
                    </a:cubicBezTo>
                    <a:cubicBezTo>
                      <a:pt x="24303" y="13563"/>
                      <a:pt x="24277" y="13541"/>
                      <a:pt x="24247" y="13541"/>
                    </a:cubicBezTo>
                    <a:cubicBezTo>
                      <a:pt x="24216" y="13541"/>
                      <a:pt x="24181" y="13565"/>
                      <a:pt x="24151" y="13565"/>
                    </a:cubicBezTo>
                    <a:cubicBezTo>
                      <a:pt x="24103" y="13565"/>
                      <a:pt x="24069" y="13499"/>
                      <a:pt x="24093" y="13149"/>
                    </a:cubicBezTo>
                    <a:close/>
                    <a:moveTo>
                      <a:pt x="28364" y="14759"/>
                    </a:moveTo>
                    <a:cubicBezTo>
                      <a:pt x="28508" y="14759"/>
                      <a:pt x="28627" y="14858"/>
                      <a:pt x="28608" y="15130"/>
                    </a:cubicBezTo>
                    <a:cubicBezTo>
                      <a:pt x="28542" y="15023"/>
                      <a:pt x="28453" y="14975"/>
                      <a:pt x="28362" y="14975"/>
                    </a:cubicBezTo>
                    <a:cubicBezTo>
                      <a:pt x="28216" y="14975"/>
                      <a:pt x="28066" y="15098"/>
                      <a:pt x="28001" y="15301"/>
                    </a:cubicBezTo>
                    <a:cubicBezTo>
                      <a:pt x="27754" y="15088"/>
                      <a:pt x="28101" y="14759"/>
                      <a:pt x="28364" y="14759"/>
                    </a:cubicBezTo>
                    <a:close/>
                    <a:moveTo>
                      <a:pt x="21125" y="14834"/>
                    </a:moveTo>
                    <a:cubicBezTo>
                      <a:pt x="21320" y="14834"/>
                      <a:pt x="21369" y="15043"/>
                      <a:pt x="21533" y="15043"/>
                    </a:cubicBezTo>
                    <a:cubicBezTo>
                      <a:pt x="21560" y="15043"/>
                      <a:pt x="21590" y="15037"/>
                      <a:pt x="21624" y="15024"/>
                    </a:cubicBezTo>
                    <a:lnTo>
                      <a:pt x="21624" y="15024"/>
                    </a:lnTo>
                    <a:cubicBezTo>
                      <a:pt x="21561" y="15173"/>
                      <a:pt x="21376" y="15336"/>
                      <a:pt x="21226" y="15336"/>
                    </a:cubicBezTo>
                    <a:cubicBezTo>
                      <a:pt x="21096" y="15336"/>
                      <a:pt x="20993" y="15214"/>
                      <a:pt x="21017" y="14852"/>
                    </a:cubicBezTo>
                    <a:cubicBezTo>
                      <a:pt x="21058" y="14839"/>
                      <a:pt x="21093" y="14834"/>
                      <a:pt x="21125" y="14834"/>
                    </a:cubicBezTo>
                    <a:close/>
                    <a:moveTo>
                      <a:pt x="35103" y="14852"/>
                    </a:moveTo>
                    <a:lnTo>
                      <a:pt x="35103" y="14852"/>
                    </a:lnTo>
                    <a:cubicBezTo>
                      <a:pt x="34984" y="15354"/>
                      <a:pt x="34707" y="15460"/>
                      <a:pt x="34377" y="15565"/>
                    </a:cubicBezTo>
                    <a:cubicBezTo>
                      <a:pt x="34443" y="15024"/>
                      <a:pt x="34773" y="14971"/>
                      <a:pt x="35103" y="14852"/>
                    </a:cubicBezTo>
                    <a:close/>
                    <a:moveTo>
                      <a:pt x="22614" y="15024"/>
                    </a:moveTo>
                    <a:cubicBezTo>
                      <a:pt x="22803" y="15024"/>
                      <a:pt x="22781" y="15371"/>
                      <a:pt x="22971" y="15371"/>
                    </a:cubicBezTo>
                    <a:cubicBezTo>
                      <a:pt x="22994" y="15371"/>
                      <a:pt x="23020" y="15365"/>
                      <a:pt x="23050" y="15354"/>
                    </a:cubicBezTo>
                    <a:lnTo>
                      <a:pt x="23050" y="15354"/>
                    </a:lnTo>
                    <a:cubicBezTo>
                      <a:pt x="23022" y="15590"/>
                      <a:pt x="22912" y="15682"/>
                      <a:pt x="22801" y="15682"/>
                    </a:cubicBezTo>
                    <a:cubicBezTo>
                      <a:pt x="22706" y="15682"/>
                      <a:pt x="22610" y="15616"/>
                      <a:pt x="22562" y="15512"/>
                    </a:cubicBezTo>
                    <a:cubicBezTo>
                      <a:pt x="22562" y="15407"/>
                      <a:pt x="22614" y="15235"/>
                      <a:pt x="22614" y="15024"/>
                    </a:cubicBezTo>
                    <a:close/>
                    <a:moveTo>
                      <a:pt x="39163" y="15132"/>
                    </a:moveTo>
                    <a:cubicBezTo>
                      <a:pt x="39202" y="15132"/>
                      <a:pt x="39239" y="15146"/>
                      <a:pt x="39275" y="15182"/>
                    </a:cubicBezTo>
                    <a:cubicBezTo>
                      <a:pt x="39328" y="15737"/>
                      <a:pt x="38232" y="15301"/>
                      <a:pt x="38509" y="15684"/>
                    </a:cubicBezTo>
                    <a:cubicBezTo>
                      <a:pt x="38470" y="15825"/>
                      <a:pt x="38431" y="15880"/>
                      <a:pt x="38397" y="15880"/>
                    </a:cubicBezTo>
                    <a:cubicBezTo>
                      <a:pt x="38285" y="15880"/>
                      <a:pt x="38231" y="15274"/>
                      <a:pt x="38404" y="15182"/>
                    </a:cubicBezTo>
                    <a:cubicBezTo>
                      <a:pt x="38511" y="15263"/>
                      <a:pt x="38605" y="15292"/>
                      <a:pt x="38689" y="15292"/>
                    </a:cubicBezTo>
                    <a:cubicBezTo>
                      <a:pt x="38889" y="15292"/>
                      <a:pt x="39034" y="15132"/>
                      <a:pt x="39163" y="15132"/>
                    </a:cubicBezTo>
                    <a:close/>
                    <a:moveTo>
                      <a:pt x="30973" y="14611"/>
                    </a:moveTo>
                    <a:cubicBezTo>
                      <a:pt x="31263" y="14611"/>
                      <a:pt x="31599" y="14931"/>
                      <a:pt x="31962" y="14931"/>
                    </a:cubicBezTo>
                    <a:cubicBezTo>
                      <a:pt x="32018" y="14931"/>
                      <a:pt x="32075" y="14923"/>
                      <a:pt x="32133" y="14905"/>
                    </a:cubicBezTo>
                    <a:lnTo>
                      <a:pt x="32133" y="14905"/>
                    </a:lnTo>
                    <a:cubicBezTo>
                      <a:pt x="32067" y="15077"/>
                      <a:pt x="31908" y="15024"/>
                      <a:pt x="31908" y="15235"/>
                    </a:cubicBezTo>
                    <a:cubicBezTo>
                      <a:pt x="31977" y="15452"/>
                      <a:pt x="32058" y="15513"/>
                      <a:pt x="32154" y="15513"/>
                    </a:cubicBezTo>
                    <a:cubicBezTo>
                      <a:pt x="32280" y="15513"/>
                      <a:pt x="32434" y="15407"/>
                      <a:pt x="32621" y="15407"/>
                    </a:cubicBezTo>
                    <a:cubicBezTo>
                      <a:pt x="32569" y="15737"/>
                      <a:pt x="32238" y="15565"/>
                      <a:pt x="32238" y="15895"/>
                    </a:cubicBezTo>
                    <a:cubicBezTo>
                      <a:pt x="31856" y="15301"/>
                      <a:pt x="31301" y="15024"/>
                      <a:pt x="30694" y="14747"/>
                    </a:cubicBezTo>
                    <a:cubicBezTo>
                      <a:pt x="30781" y="14648"/>
                      <a:pt x="30874" y="14611"/>
                      <a:pt x="30973" y="14611"/>
                    </a:cubicBezTo>
                    <a:close/>
                    <a:moveTo>
                      <a:pt x="34014" y="13794"/>
                    </a:moveTo>
                    <a:cubicBezTo>
                      <a:pt x="34115" y="13794"/>
                      <a:pt x="34233" y="13863"/>
                      <a:pt x="34377" y="14034"/>
                    </a:cubicBezTo>
                    <a:cubicBezTo>
                      <a:pt x="34328" y="14016"/>
                      <a:pt x="34284" y="14008"/>
                      <a:pt x="34244" y="14008"/>
                    </a:cubicBezTo>
                    <a:cubicBezTo>
                      <a:pt x="34015" y="14008"/>
                      <a:pt x="33918" y="14263"/>
                      <a:pt x="33783" y="14364"/>
                    </a:cubicBezTo>
                    <a:cubicBezTo>
                      <a:pt x="33798" y="14521"/>
                      <a:pt x="33883" y="14564"/>
                      <a:pt x="33992" y="14564"/>
                    </a:cubicBezTo>
                    <a:cubicBezTo>
                      <a:pt x="34121" y="14564"/>
                      <a:pt x="34286" y="14504"/>
                      <a:pt x="34413" y="14504"/>
                    </a:cubicBezTo>
                    <a:cubicBezTo>
                      <a:pt x="34548" y="14504"/>
                      <a:pt x="34640" y="14572"/>
                      <a:pt x="34602" y="14852"/>
                    </a:cubicBezTo>
                    <a:cubicBezTo>
                      <a:pt x="34534" y="14814"/>
                      <a:pt x="34471" y="14794"/>
                      <a:pt x="34412" y="14794"/>
                    </a:cubicBezTo>
                    <a:cubicBezTo>
                      <a:pt x="34227" y="14794"/>
                      <a:pt x="34084" y="14987"/>
                      <a:pt x="33994" y="15407"/>
                    </a:cubicBezTo>
                    <a:cubicBezTo>
                      <a:pt x="34010" y="15473"/>
                      <a:pt x="34027" y="15496"/>
                      <a:pt x="34048" y="15496"/>
                    </a:cubicBezTo>
                    <a:cubicBezTo>
                      <a:pt x="34093" y="15496"/>
                      <a:pt x="34156" y="15400"/>
                      <a:pt x="34271" y="15400"/>
                    </a:cubicBezTo>
                    <a:cubicBezTo>
                      <a:pt x="34287" y="15400"/>
                      <a:pt x="34305" y="15402"/>
                      <a:pt x="34324" y="15407"/>
                    </a:cubicBezTo>
                    <a:cubicBezTo>
                      <a:pt x="34211" y="15643"/>
                      <a:pt x="33868" y="16243"/>
                      <a:pt x="33600" y="16243"/>
                    </a:cubicBezTo>
                    <a:cubicBezTo>
                      <a:pt x="33493" y="16243"/>
                      <a:pt x="33398" y="16148"/>
                      <a:pt x="33334" y="15895"/>
                    </a:cubicBezTo>
                    <a:lnTo>
                      <a:pt x="33334" y="15895"/>
                    </a:lnTo>
                    <a:cubicBezTo>
                      <a:pt x="33429" y="15972"/>
                      <a:pt x="33497" y="16004"/>
                      <a:pt x="33555" y="16004"/>
                    </a:cubicBezTo>
                    <a:cubicBezTo>
                      <a:pt x="33667" y="16004"/>
                      <a:pt x="33741" y="15885"/>
                      <a:pt x="33889" y="15737"/>
                    </a:cubicBezTo>
                    <a:cubicBezTo>
                      <a:pt x="33889" y="15643"/>
                      <a:pt x="33879" y="15609"/>
                      <a:pt x="33869" y="15609"/>
                    </a:cubicBezTo>
                    <a:cubicBezTo>
                      <a:pt x="33854" y="15609"/>
                      <a:pt x="33836" y="15675"/>
                      <a:pt x="33836" y="15737"/>
                    </a:cubicBezTo>
                    <a:cubicBezTo>
                      <a:pt x="33664" y="15512"/>
                      <a:pt x="33664" y="14905"/>
                      <a:pt x="33506" y="14747"/>
                    </a:cubicBezTo>
                    <a:lnTo>
                      <a:pt x="33506" y="14747"/>
                    </a:lnTo>
                    <a:cubicBezTo>
                      <a:pt x="33403" y="14838"/>
                      <a:pt x="33518" y="15097"/>
                      <a:pt x="33268" y="15097"/>
                    </a:cubicBezTo>
                    <a:cubicBezTo>
                      <a:pt x="33230" y="15097"/>
                      <a:pt x="33182" y="15091"/>
                      <a:pt x="33123" y="15077"/>
                    </a:cubicBezTo>
                    <a:cubicBezTo>
                      <a:pt x="33505" y="14685"/>
                      <a:pt x="33653" y="13794"/>
                      <a:pt x="34014" y="13794"/>
                    </a:cubicBezTo>
                    <a:close/>
                    <a:moveTo>
                      <a:pt x="30738" y="15299"/>
                    </a:moveTo>
                    <a:cubicBezTo>
                      <a:pt x="30804" y="15299"/>
                      <a:pt x="30937" y="15462"/>
                      <a:pt x="31073" y="15462"/>
                    </a:cubicBezTo>
                    <a:cubicBezTo>
                      <a:pt x="31114" y="15462"/>
                      <a:pt x="31156" y="15447"/>
                      <a:pt x="31196" y="15407"/>
                    </a:cubicBezTo>
                    <a:cubicBezTo>
                      <a:pt x="31196" y="15737"/>
                      <a:pt x="31354" y="15790"/>
                      <a:pt x="31301" y="16120"/>
                    </a:cubicBezTo>
                    <a:cubicBezTo>
                      <a:pt x="31196" y="16014"/>
                      <a:pt x="31143" y="15895"/>
                      <a:pt x="31143" y="15565"/>
                    </a:cubicBezTo>
                    <a:lnTo>
                      <a:pt x="31143" y="15565"/>
                    </a:lnTo>
                    <a:cubicBezTo>
                      <a:pt x="30936" y="15772"/>
                      <a:pt x="31245" y="16304"/>
                      <a:pt x="30820" y="16304"/>
                    </a:cubicBezTo>
                    <a:cubicBezTo>
                      <a:pt x="30783" y="16304"/>
                      <a:pt x="30742" y="16300"/>
                      <a:pt x="30694" y="16291"/>
                    </a:cubicBezTo>
                    <a:cubicBezTo>
                      <a:pt x="30918" y="15895"/>
                      <a:pt x="30641" y="15961"/>
                      <a:pt x="30813" y="15565"/>
                    </a:cubicBezTo>
                    <a:cubicBezTo>
                      <a:pt x="30813" y="15460"/>
                      <a:pt x="30747" y="15460"/>
                      <a:pt x="30694" y="15407"/>
                    </a:cubicBezTo>
                    <a:cubicBezTo>
                      <a:pt x="30694" y="15327"/>
                      <a:pt x="30710" y="15299"/>
                      <a:pt x="30738" y="15299"/>
                    </a:cubicBezTo>
                    <a:close/>
                    <a:moveTo>
                      <a:pt x="31758" y="15746"/>
                    </a:moveTo>
                    <a:cubicBezTo>
                      <a:pt x="31875" y="15746"/>
                      <a:pt x="31994" y="15793"/>
                      <a:pt x="32014" y="15895"/>
                    </a:cubicBezTo>
                    <a:cubicBezTo>
                      <a:pt x="32067" y="16344"/>
                      <a:pt x="31961" y="16621"/>
                      <a:pt x="31737" y="16621"/>
                    </a:cubicBezTo>
                    <a:cubicBezTo>
                      <a:pt x="31856" y="16397"/>
                      <a:pt x="31803" y="16225"/>
                      <a:pt x="31631" y="16225"/>
                    </a:cubicBezTo>
                    <a:cubicBezTo>
                      <a:pt x="31705" y="16115"/>
                      <a:pt x="31676" y="15972"/>
                      <a:pt x="31651" y="15972"/>
                    </a:cubicBezTo>
                    <a:cubicBezTo>
                      <a:pt x="31641" y="15972"/>
                      <a:pt x="31631" y="15999"/>
                      <a:pt x="31631" y="16067"/>
                    </a:cubicBezTo>
                    <a:cubicBezTo>
                      <a:pt x="31396" y="15864"/>
                      <a:pt x="31574" y="15746"/>
                      <a:pt x="31758" y="15746"/>
                    </a:cubicBezTo>
                    <a:close/>
                    <a:moveTo>
                      <a:pt x="21730" y="16225"/>
                    </a:moveTo>
                    <a:lnTo>
                      <a:pt x="21730" y="16225"/>
                    </a:lnTo>
                    <a:cubicBezTo>
                      <a:pt x="21624" y="17004"/>
                      <a:pt x="20964" y="16503"/>
                      <a:pt x="20463" y="16885"/>
                    </a:cubicBezTo>
                    <a:lnTo>
                      <a:pt x="20463" y="16397"/>
                    </a:lnTo>
                    <a:cubicBezTo>
                      <a:pt x="20592" y="16304"/>
                      <a:pt x="20714" y="16279"/>
                      <a:pt x="20842" y="16279"/>
                    </a:cubicBezTo>
                    <a:cubicBezTo>
                      <a:pt x="20983" y="16279"/>
                      <a:pt x="21129" y="16309"/>
                      <a:pt x="21296" y="16309"/>
                    </a:cubicBezTo>
                    <a:cubicBezTo>
                      <a:pt x="21426" y="16309"/>
                      <a:pt x="21568" y="16291"/>
                      <a:pt x="21730" y="16225"/>
                    </a:cubicBezTo>
                    <a:close/>
                    <a:moveTo>
                      <a:pt x="33229" y="15895"/>
                    </a:moveTo>
                    <a:cubicBezTo>
                      <a:pt x="33229" y="16621"/>
                      <a:pt x="32846" y="16621"/>
                      <a:pt x="32621" y="16885"/>
                    </a:cubicBezTo>
                    <a:cubicBezTo>
                      <a:pt x="32779" y="16643"/>
                      <a:pt x="32648" y="16390"/>
                      <a:pt x="32371" y="16390"/>
                    </a:cubicBezTo>
                    <a:cubicBezTo>
                      <a:pt x="32345" y="16390"/>
                      <a:pt x="32319" y="16393"/>
                      <a:pt x="32291" y="16397"/>
                    </a:cubicBezTo>
                    <a:cubicBezTo>
                      <a:pt x="32727" y="16014"/>
                      <a:pt x="32463" y="15961"/>
                      <a:pt x="33229" y="15895"/>
                    </a:cubicBezTo>
                    <a:close/>
                    <a:moveTo>
                      <a:pt x="30813" y="16780"/>
                    </a:moveTo>
                    <a:lnTo>
                      <a:pt x="30813" y="16780"/>
                    </a:lnTo>
                    <a:cubicBezTo>
                      <a:pt x="30713" y="17246"/>
                      <a:pt x="30352" y="17283"/>
                      <a:pt x="29942" y="17283"/>
                    </a:cubicBezTo>
                    <a:cubicBezTo>
                      <a:pt x="29864" y="17283"/>
                      <a:pt x="29784" y="17281"/>
                      <a:pt x="29704" y="17281"/>
                    </a:cubicBezTo>
                    <a:cubicBezTo>
                      <a:pt x="29875" y="16727"/>
                      <a:pt x="30535" y="17057"/>
                      <a:pt x="30813" y="16780"/>
                    </a:cubicBezTo>
                    <a:close/>
                    <a:moveTo>
                      <a:pt x="37902" y="15024"/>
                    </a:moveTo>
                    <a:lnTo>
                      <a:pt x="37902" y="15024"/>
                    </a:lnTo>
                    <a:cubicBezTo>
                      <a:pt x="37849" y="15354"/>
                      <a:pt x="38008" y="15354"/>
                      <a:pt x="38179" y="15354"/>
                    </a:cubicBezTo>
                    <a:cubicBezTo>
                      <a:pt x="37744" y="15684"/>
                      <a:pt x="37902" y="15631"/>
                      <a:pt x="37519" y="16173"/>
                    </a:cubicBezTo>
                    <a:cubicBezTo>
                      <a:pt x="37519" y="16503"/>
                      <a:pt x="37849" y="16291"/>
                      <a:pt x="37902" y="16503"/>
                    </a:cubicBezTo>
                    <a:cubicBezTo>
                      <a:pt x="37796" y="16885"/>
                      <a:pt x="37955" y="16951"/>
                      <a:pt x="37744" y="17387"/>
                    </a:cubicBezTo>
                    <a:cubicBezTo>
                      <a:pt x="37629" y="17387"/>
                      <a:pt x="37521" y="17070"/>
                      <a:pt x="37461" y="17070"/>
                    </a:cubicBezTo>
                    <a:cubicBezTo>
                      <a:pt x="37431" y="17070"/>
                      <a:pt x="37414" y="17149"/>
                      <a:pt x="37414" y="17387"/>
                    </a:cubicBezTo>
                    <a:cubicBezTo>
                      <a:pt x="37399" y="17391"/>
                      <a:pt x="37385" y="17392"/>
                      <a:pt x="37372" y="17392"/>
                    </a:cubicBezTo>
                    <a:cubicBezTo>
                      <a:pt x="37222" y="17392"/>
                      <a:pt x="37183" y="17177"/>
                      <a:pt x="37034" y="17177"/>
                    </a:cubicBezTo>
                    <a:cubicBezTo>
                      <a:pt x="37000" y="17177"/>
                      <a:pt x="36960" y="17188"/>
                      <a:pt x="36912" y="17215"/>
                    </a:cubicBezTo>
                    <a:cubicBezTo>
                      <a:pt x="37083" y="16885"/>
                      <a:pt x="36912" y="16780"/>
                      <a:pt x="36912" y="16344"/>
                    </a:cubicBezTo>
                    <a:cubicBezTo>
                      <a:pt x="36831" y="16379"/>
                      <a:pt x="36755" y="16392"/>
                      <a:pt x="36683" y="16392"/>
                    </a:cubicBezTo>
                    <a:cubicBezTo>
                      <a:pt x="36475" y="16392"/>
                      <a:pt x="36302" y="16283"/>
                      <a:pt x="36166" y="16283"/>
                    </a:cubicBezTo>
                    <a:cubicBezTo>
                      <a:pt x="36064" y="16283"/>
                      <a:pt x="35983" y="16343"/>
                      <a:pt x="35922" y="16555"/>
                    </a:cubicBezTo>
                    <a:cubicBezTo>
                      <a:pt x="35794" y="16470"/>
                      <a:pt x="35804" y="16168"/>
                      <a:pt x="35665" y="16168"/>
                    </a:cubicBezTo>
                    <a:cubicBezTo>
                      <a:pt x="35633" y="16168"/>
                      <a:pt x="35592" y="16185"/>
                      <a:pt x="35539" y="16225"/>
                    </a:cubicBezTo>
                    <a:cubicBezTo>
                      <a:pt x="35763" y="15737"/>
                      <a:pt x="35367" y="15843"/>
                      <a:pt x="35433" y="15354"/>
                    </a:cubicBezTo>
                    <a:lnTo>
                      <a:pt x="35433" y="15354"/>
                    </a:lnTo>
                    <a:cubicBezTo>
                      <a:pt x="35615" y="15619"/>
                      <a:pt x="35813" y="15709"/>
                      <a:pt x="36025" y="15709"/>
                    </a:cubicBezTo>
                    <a:cubicBezTo>
                      <a:pt x="36381" y="15709"/>
                      <a:pt x="36775" y="15454"/>
                      <a:pt x="37189" y="15354"/>
                    </a:cubicBezTo>
                    <a:lnTo>
                      <a:pt x="37189" y="15354"/>
                    </a:lnTo>
                    <a:cubicBezTo>
                      <a:pt x="37242" y="15843"/>
                      <a:pt x="36859" y="15684"/>
                      <a:pt x="36687" y="15843"/>
                    </a:cubicBezTo>
                    <a:cubicBezTo>
                      <a:pt x="36721" y="15921"/>
                      <a:pt x="36794" y="15951"/>
                      <a:pt x="36885" y="15951"/>
                    </a:cubicBezTo>
                    <a:cubicBezTo>
                      <a:pt x="37114" y="15951"/>
                      <a:pt x="37458" y="15760"/>
                      <a:pt x="37572" y="15684"/>
                    </a:cubicBezTo>
                    <a:cubicBezTo>
                      <a:pt x="37572" y="15460"/>
                      <a:pt x="37466" y="15354"/>
                      <a:pt x="37295" y="15354"/>
                    </a:cubicBezTo>
                    <a:cubicBezTo>
                      <a:pt x="37414" y="15077"/>
                      <a:pt x="37744" y="15182"/>
                      <a:pt x="37902" y="15024"/>
                    </a:cubicBezTo>
                    <a:close/>
                    <a:moveTo>
                      <a:pt x="22562" y="16503"/>
                    </a:moveTo>
                    <a:lnTo>
                      <a:pt x="22562" y="16503"/>
                    </a:lnTo>
                    <a:cubicBezTo>
                      <a:pt x="22826" y="16674"/>
                      <a:pt x="22443" y="17004"/>
                      <a:pt x="22443" y="17215"/>
                    </a:cubicBezTo>
                    <a:cubicBezTo>
                      <a:pt x="22534" y="17146"/>
                      <a:pt x="22656" y="17105"/>
                      <a:pt x="22779" y="17105"/>
                    </a:cubicBezTo>
                    <a:cubicBezTo>
                      <a:pt x="23031" y="17105"/>
                      <a:pt x="23292" y="17275"/>
                      <a:pt x="23327" y="17717"/>
                    </a:cubicBezTo>
                    <a:cubicBezTo>
                      <a:pt x="22945" y="17493"/>
                      <a:pt x="22443" y="17546"/>
                      <a:pt x="21954" y="17215"/>
                    </a:cubicBezTo>
                    <a:cubicBezTo>
                      <a:pt x="22007" y="17057"/>
                      <a:pt x="22060" y="16951"/>
                      <a:pt x="22060" y="16727"/>
                    </a:cubicBezTo>
                    <a:cubicBezTo>
                      <a:pt x="22201" y="16845"/>
                      <a:pt x="22262" y="16913"/>
                      <a:pt x="22308" y="16913"/>
                    </a:cubicBezTo>
                    <a:cubicBezTo>
                      <a:pt x="22370" y="16913"/>
                      <a:pt x="22403" y="16790"/>
                      <a:pt x="22562" y="16503"/>
                    </a:cubicBezTo>
                    <a:close/>
                    <a:moveTo>
                      <a:pt x="19644" y="17215"/>
                    </a:moveTo>
                    <a:lnTo>
                      <a:pt x="19644" y="17215"/>
                    </a:lnTo>
                    <a:cubicBezTo>
                      <a:pt x="19936" y="17255"/>
                      <a:pt x="20054" y="17309"/>
                      <a:pt x="20197" y="17309"/>
                    </a:cubicBezTo>
                    <a:cubicBezTo>
                      <a:pt x="20293" y="17309"/>
                      <a:pt x="20401" y="17284"/>
                      <a:pt x="20581" y="17215"/>
                    </a:cubicBezTo>
                    <a:lnTo>
                      <a:pt x="20581" y="17215"/>
                    </a:lnTo>
                    <a:cubicBezTo>
                      <a:pt x="20634" y="17994"/>
                      <a:pt x="19974" y="17612"/>
                      <a:pt x="19750" y="17876"/>
                    </a:cubicBezTo>
                    <a:cubicBezTo>
                      <a:pt x="19750" y="17612"/>
                      <a:pt x="19644" y="17546"/>
                      <a:pt x="19644" y="17215"/>
                    </a:cubicBezTo>
                    <a:close/>
                    <a:moveTo>
                      <a:pt x="22667" y="17876"/>
                    </a:moveTo>
                    <a:cubicBezTo>
                      <a:pt x="22667" y="18377"/>
                      <a:pt x="22337" y="18377"/>
                      <a:pt x="22060" y="18377"/>
                    </a:cubicBezTo>
                    <a:cubicBezTo>
                      <a:pt x="22060" y="18206"/>
                      <a:pt x="22060" y="18100"/>
                      <a:pt x="21954" y="18047"/>
                    </a:cubicBezTo>
                    <a:cubicBezTo>
                      <a:pt x="22008" y="17954"/>
                      <a:pt x="22069" y="17929"/>
                      <a:pt x="22138" y="17929"/>
                    </a:cubicBezTo>
                    <a:cubicBezTo>
                      <a:pt x="22216" y="17929"/>
                      <a:pt x="22304" y="17959"/>
                      <a:pt x="22405" y="17959"/>
                    </a:cubicBezTo>
                    <a:cubicBezTo>
                      <a:pt x="22484" y="17959"/>
                      <a:pt x="22571" y="17941"/>
                      <a:pt x="22667" y="17876"/>
                    </a:cubicBezTo>
                    <a:close/>
                    <a:moveTo>
                      <a:pt x="33918" y="17368"/>
                    </a:moveTo>
                    <a:cubicBezTo>
                      <a:pt x="34183" y="17368"/>
                      <a:pt x="34443" y="17414"/>
                      <a:pt x="34707" y="17546"/>
                    </a:cubicBezTo>
                    <a:cubicBezTo>
                      <a:pt x="34490" y="17687"/>
                      <a:pt x="34264" y="18381"/>
                      <a:pt x="34007" y="18381"/>
                    </a:cubicBezTo>
                    <a:cubicBezTo>
                      <a:pt x="33951" y="18381"/>
                      <a:pt x="33894" y="18349"/>
                      <a:pt x="33836" y="18272"/>
                    </a:cubicBezTo>
                    <a:cubicBezTo>
                      <a:pt x="33836" y="17994"/>
                      <a:pt x="34113" y="18153"/>
                      <a:pt x="34113" y="17876"/>
                    </a:cubicBezTo>
                    <a:lnTo>
                      <a:pt x="34113" y="17876"/>
                    </a:lnTo>
                    <a:cubicBezTo>
                      <a:pt x="34014" y="17925"/>
                      <a:pt x="33930" y="17945"/>
                      <a:pt x="33855" y="17945"/>
                    </a:cubicBezTo>
                    <a:cubicBezTo>
                      <a:pt x="33589" y="17945"/>
                      <a:pt x="33445" y="17694"/>
                      <a:pt x="33229" y="17612"/>
                    </a:cubicBezTo>
                    <a:lnTo>
                      <a:pt x="33229" y="17612"/>
                    </a:lnTo>
                    <a:cubicBezTo>
                      <a:pt x="33281" y="17942"/>
                      <a:pt x="33004" y="17823"/>
                      <a:pt x="32951" y="18047"/>
                    </a:cubicBezTo>
                    <a:cubicBezTo>
                      <a:pt x="33004" y="18100"/>
                      <a:pt x="33004" y="18100"/>
                      <a:pt x="33057" y="18153"/>
                    </a:cubicBezTo>
                    <a:cubicBezTo>
                      <a:pt x="33004" y="18153"/>
                      <a:pt x="32951" y="18100"/>
                      <a:pt x="32951" y="18100"/>
                    </a:cubicBezTo>
                    <a:lnTo>
                      <a:pt x="32951" y="18047"/>
                    </a:lnTo>
                    <a:cubicBezTo>
                      <a:pt x="32621" y="17717"/>
                      <a:pt x="32186" y="18047"/>
                      <a:pt x="31908" y="17612"/>
                    </a:cubicBezTo>
                    <a:cubicBezTo>
                      <a:pt x="32672" y="17612"/>
                      <a:pt x="33308" y="17368"/>
                      <a:pt x="33918" y="17368"/>
                    </a:cubicBezTo>
                    <a:close/>
                    <a:moveTo>
                      <a:pt x="21489" y="17028"/>
                    </a:moveTo>
                    <a:cubicBezTo>
                      <a:pt x="21642" y="17028"/>
                      <a:pt x="21765" y="17075"/>
                      <a:pt x="21836" y="17215"/>
                    </a:cubicBezTo>
                    <a:cubicBezTo>
                      <a:pt x="21818" y="17308"/>
                      <a:pt x="21795" y="17339"/>
                      <a:pt x="21767" y="17339"/>
                    </a:cubicBezTo>
                    <a:cubicBezTo>
                      <a:pt x="21712" y="17339"/>
                      <a:pt x="21642" y="17215"/>
                      <a:pt x="21572" y="17215"/>
                    </a:cubicBezTo>
                    <a:cubicBezTo>
                      <a:pt x="21453" y="17876"/>
                      <a:pt x="21902" y="17546"/>
                      <a:pt x="21783" y="18206"/>
                    </a:cubicBezTo>
                    <a:cubicBezTo>
                      <a:pt x="21677" y="18206"/>
                      <a:pt x="21677" y="17994"/>
                      <a:pt x="21677" y="17876"/>
                    </a:cubicBezTo>
                    <a:cubicBezTo>
                      <a:pt x="21492" y="17876"/>
                      <a:pt x="21454" y="17999"/>
                      <a:pt x="21387" y="17999"/>
                    </a:cubicBezTo>
                    <a:cubicBezTo>
                      <a:pt x="21353" y="17999"/>
                      <a:pt x="21312" y="17968"/>
                      <a:pt x="21242" y="17876"/>
                    </a:cubicBezTo>
                    <a:lnTo>
                      <a:pt x="21242" y="17876"/>
                    </a:lnTo>
                    <a:cubicBezTo>
                      <a:pt x="21123" y="17942"/>
                      <a:pt x="21294" y="18100"/>
                      <a:pt x="21294" y="18377"/>
                    </a:cubicBezTo>
                    <a:cubicBezTo>
                      <a:pt x="21070" y="18377"/>
                      <a:pt x="21017" y="18536"/>
                      <a:pt x="20964" y="18707"/>
                    </a:cubicBezTo>
                    <a:cubicBezTo>
                      <a:pt x="20634" y="18602"/>
                      <a:pt x="20964" y="18324"/>
                      <a:pt x="20845" y="17717"/>
                    </a:cubicBezTo>
                    <a:lnTo>
                      <a:pt x="20845" y="17717"/>
                    </a:lnTo>
                    <a:cubicBezTo>
                      <a:pt x="20899" y="17723"/>
                      <a:pt x="20947" y="17727"/>
                      <a:pt x="20991" y="17727"/>
                    </a:cubicBezTo>
                    <a:cubicBezTo>
                      <a:pt x="21316" y="17727"/>
                      <a:pt x="21381" y="17546"/>
                      <a:pt x="21242" y="17057"/>
                    </a:cubicBezTo>
                    <a:cubicBezTo>
                      <a:pt x="21330" y="17039"/>
                      <a:pt x="21413" y="17028"/>
                      <a:pt x="21489" y="17028"/>
                    </a:cubicBezTo>
                    <a:close/>
                    <a:moveTo>
                      <a:pt x="42860" y="18642"/>
                    </a:moveTo>
                    <a:cubicBezTo>
                      <a:pt x="42875" y="18642"/>
                      <a:pt x="42890" y="18646"/>
                      <a:pt x="42905" y="18654"/>
                    </a:cubicBezTo>
                    <a:cubicBezTo>
                      <a:pt x="43183" y="18866"/>
                      <a:pt x="42800" y="19262"/>
                      <a:pt x="43024" y="19315"/>
                    </a:cubicBezTo>
                    <a:cubicBezTo>
                      <a:pt x="43047" y="19456"/>
                      <a:pt x="42968" y="19527"/>
                      <a:pt x="42884" y="19527"/>
                    </a:cubicBezTo>
                    <a:cubicBezTo>
                      <a:pt x="42771" y="19527"/>
                      <a:pt x="42649" y="19400"/>
                      <a:pt x="42747" y="19143"/>
                    </a:cubicBezTo>
                    <a:cubicBezTo>
                      <a:pt x="42725" y="19133"/>
                      <a:pt x="42708" y="19129"/>
                      <a:pt x="42693" y="19129"/>
                    </a:cubicBezTo>
                    <a:cubicBezTo>
                      <a:pt x="42628" y="19129"/>
                      <a:pt x="42628" y="19217"/>
                      <a:pt x="42628" y="19315"/>
                    </a:cubicBezTo>
                    <a:cubicBezTo>
                      <a:pt x="42481" y="19315"/>
                      <a:pt x="42664" y="18642"/>
                      <a:pt x="42860" y="18642"/>
                    </a:cubicBezTo>
                    <a:close/>
                    <a:moveTo>
                      <a:pt x="26498" y="21827"/>
                    </a:moveTo>
                    <a:lnTo>
                      <a:pt x="26498" y="21827"/>
                    </a:lnTo>
                    <a:cubicBezTo>
                      <a:pt x="26506" y="21830"/>
                      <a:pt x="26514" y="21833"/>
                      <a:pt x="26522" y="21836"/>
                    </a:cubicBezTo>
                    <a:cubicBezTo>
                      <a:pt x="26514" y="21832"/>
                      <a:pt x="26506" y="21829"/>
                      <a:pt x="26498" y="21827"/>
                    </a:cubicBezTo>
                    <a:close/>
                    <a:moveTo>
                      <a:pt x="27063" y="19975"/>
                    </a:moveTo>
                    <a:cubicBezTo>
                      <a:pt x="27333" y="20180"/>
                      <a:pt x="27241" y="21020"/>
                      <a:pt x="27634" y="21020"/>
                    </a:cubicBezTo>
                    <a:cubicBezTo>
                      <a:pt x="27646" y="21020"/>
                      <a:pt x="27658" y="21019"/>
                      <a:pt x="27671" y="21018"/>
                    </a:cubicBezTo>
                    <a:lnTo>
                      <a:pt x="27671" y="21018"/>
                    </a:lnTo>
                    <a:cubicBezTo>
                      <a:pt x="27618" y="21242"/>
                      <a:pt x="27446" y="21295"/>
                      <a:pt x="27288" y="21348"/>
                    </a:cubicBezTo>
                    <a:cubicBezTo>
                      <a:pt x="27288" y="21679"/>
                      <a:pt x="27333" y="21768"/>
                      <a:pt x="27416" y="21768"/>
                    </a:cubicBezTo>
                    <a:cubicBezTo>
                      <a:pt x="27513" y="21768"/>
                      <a:pt x="27660" y="21648"/>
                      <a:pt x="27845" y="21648"/>
                    </a:cubicBezTo>
                    <a:cubicBezTo>
                      <a:pt x="27894" y="21648"/>
                      <a:pt x="27946" y="21656"/>
                      <a:pt x="28001" y="21678"/>
                    </a:cubicBezTo>
                    <a:cubicBezTo>
                      <a:pt x="27895" y="21902"/>
                      <a:pt x="27842" y="22166"/>
                      <a:pt x="27618" y="22166"/>
                    </a:cubicBezTo>
                    <a:cubicBezTo>
                      <a:pt x="27618" y="21931"/>
                      <a:pt x="27593" y="21858"/>
                      <a:pt x="27551" y="21858"/>
                    </a:cubicBezTo>
                    <a:cubicBezTo>
                      <a:pt x="27481" y="21858"/>
                      <a:pt x="27364" y="22050"/>
                      <a:pt x="27225" y="22050"/>
                    </a:cubicBezTo>
                    <a:cubicBezTo>
                      <a:pt x="27190" y="22050"/>
                      <a:pt x="27153" y="22038"/>
                      <a:pt x="27116" y="22008"/>
                    </a:cubicBezTo>
                    <a:cubicBezTo>
                      <a:pt x="27252" y="21474"/>
                      <a:pt x="27084" y="21445"/>
                      <a:pt x="26896" y="21445"/>
                    </a:cubicBezTo>
                    <a:cubicBezTo>
                      <a:pt x="26872" y="21445"/>
                      <a:pt x="26849" y="21445"/>
                      <a:pt x="26825" y="21445"/>
                    </a:cubicBezTo>
                    <a:cubicBezTo>
                      <a:pt x="26724" y="21445"/>
                      <a:pt x="26626" y="21437"/>
                      <a:pt x="26575" y="21348"/>
                    </a:cubicBezTo>
                    <a:lnTo>
                      <a:pt x="26575" y="21348"/>
                    </a:lnTo>
                    <a:cubicBezTo>
                      <a:pt x="26351" y="21400"/>
                      <a:pt x="26733" y="21625"/>
                      <a:pt x="26575" y="22008"/>
                    </a:cubicBezTo>
                    <a:cubicBezTo>
                      <a:pt x="26351" y="22338"/>
                      <a:pt x="25743" y="22060"/>
                      <a:pt x="25796" y="22892"/>
                    </a:cubicBezTo>
                    <a:cubicBezTo>
                      <a:pt x="25489" y="22425"/>
                      <a:pt x="25525" y="21490"/>
                      <a:pt x="25170" y="21490"/>
                    </a:cubicBezTo>
                    <a:cubicBezTo>
                      <a:pt x="25143" y="21490"/>
                      <a:pt x="25114" y="21495"/>
                      <a:pt x="25083" y="21506"/>
                    </a:cubicBezTo>
                    <a:cubicBezTo>
                      <a:pt x="25585" y="21176"/>
                      <a:pt x="25915" y="21123"/>
                      <a:pt x="26073" y="21018"/>
                    </a:cubicBezTo>
                    <a:lnTo>
                      <a:pt x="26073" y="21018"/>
                    </a:lnTo>
                    <a:cubicBezTo>
                      <a:pt x="26351" y="21176"/>
                      <a:pt x="25862" y="21400"/>
                      <a:pt x="25915" y="21678"/>
                    </a:cubicBezTo>
                    <a:cubicBezTo>
                      <a:pt x="25915" y="21828"/>
                      <a:pt x="25974" y="21868"/>
                      <a:pt x="26059" y="21868"/>
                    </a:cubicBezTo>
                    <a:cubicBezTo>
                      <a:pt x="26158" y="21868"/>
                      <a:pt x="26293" y="21814"/>
                      <a:pt x="26411" y="21814"/>
                    </a:cubicBezTo>
                    <a:cubicBezTo>
                      <a:pt x="26441" y="21814"/>
                      <a:pt x="26471" y="21818"/>
                      <a:pt x="26498" y="21827"/>
                    </a:cubicBezTo>
                    <a:lnTo>
                      <a:pt x="26498" y="21827"/>
                    </a:lnTo>
                    <a:cubicBezTo>
                      <a:pt x="26104" y="21653"/>
                      <a:pt x="26283" y="20838"/>
                      <a:pt x="26621" y="20838"/>
                    </a:cubicBezTo>
                    <a:cubicBezTo>
                      <a:pt x="26640" y="20838"/>
                      <a:pt x="26660" y="20840"/>
                      <a:pt x="26681" y="20846"/>
                    </a:cubicBezTo>
                    <a:cubicBezTo>
                      <a:pt x="26628" y="20516"/>
                      <a:pt x="26351" y="20516"/>
                      <a:pt x="26575" y="20186"/>
                    </a:cubicBezTo>
                    <a:cubicBezTo>
                      <a:pt x="26611" y="20158"/>
                      <a:pt x="26646" y="20147"/>
                      <a:pt x="26679" y="20147"/>
                    </a:cubicBezTo>
                    <a:cubicBezTo>
                      <a:pt x="26813" y="20147"/>
                      <a:pt x="26924" y="20323"/>
                      <a:pt x="26992" y="20323"/>
                    </a:cubicBezTo>
                    <a:cubicBezTo>
                      <a:pt x="27037" y="20323"/>
                      <a:pt x="27063" y="20243"/>
                      <a:pt x="27063" y="19975"/>
                    </a:cubicBezTo>
                    <a:close/>
                    <a:moveTo>
                      <a:pt x="29728" y="23925"/>
                    </a:moveTo>
                    <a:cubicBezTo>
                      <a:pt x="29906" y="23925"/>
                      <a:pt x="30129" y="24002"/>
                      <a:pt x="30417" y="24146"/>
                    </a:cubicBezTo>
                    <a:cubicBezTo>
                      <a:pt x="30034" y="25136"/>
                      <a:pt x="29427" y="24595"/>
                      <a:pt x="29044" y="24978"/>
                    </a:cubicBezTo>
                    <a:cubicBezTo>
                      <a:pt x="29194" y="24244"/>
                      <a:pt x="29368" y="23925"/>
                      <a:pt x="29728" y="23925"/>
                    </a:cubicBezTo>
                    <a:close/>
                    <a:moveTo>
                      <a:pt x="28832" y="24146"/>
                    </a:moveTo>
                    <a:lnTo>
                      <a:pt x="28832" y="24146"/>
                    </a:lnTo>
                    <a:cubicBezTo>
                      <a:pt x="28766" y="24476"/>
                      <a:pt x="28555" y="24648"/>
                      <a:pt x="28331" y="24701"/>
                    </a:cubicBezTo>
                    <a:cubicBezTo>
                      <a:pt x="28331" y="25031"/>
                      <a:pt x="28384" y="25202"/>
                      <a:pt x="28608" y="25202"/>
                    </a:cubicBezTo>
                    <a:cubicBezTo>
                      <a:pt x="28714" y="25136"/>
                      <a:pt x="28714" y="25031"/>
                      <a:pt x="28832" y="25031"/>
                    </a:cubicBezTo>
                    <a:cubicBezTo>
                      <a:pt x="28741" y="24738"/>
                      <a:pt x="28712" y="24630"/>
                      <a:pt x="28727" y="24630"/>
                    </a:cubicBezTo>
                    <a:cubicBezTo>
                      <a:pt x="28769" y="24630"/>
                      <a:pt x="29142" y="25434"/>
                      <a:pt x="29459" y="25434"/>
                    </a:cubicBezTo>
                    <a:cubicBezTo>
                      <a:pt x="29527" y="25434"/>
                      <a:pt x="29592" y="25398"/>
                      <a:pt x="29651" y="25308"/>
                    </a:cubicBezTo>
                    <a:lnTo>
                      <a:pt x="29651" y="25308"/>
                    </a:lnTo>
                    <a:cubicBezTo>
                      <a:pt x="29557" y="25583"/>
                      <a:pt x="29436" y="25629"/>
                      <a:pt x="29312" y="25629"/>
                    </a:cubicBezTo>
                    <a:cubicBezTo>
                      <a:pt x="29249" y="25629"/>
                      <a:pt x="29186" y="25618"/>
                      <a:pt x="29125" y="25618"/>
                    </a:cubicBezTo>
                    <a:cubicBezTo>
                      <a:pt x="29015" y="25618"/>
                      <a:pt x="28912" y="25655"/>
                      <a:pt x="28832" y="25863"/>
                    </a:cubicBezTo>
                    <a:cubicBezTo>
                      <a:pt x="29044" y="25136"/>
                      <a:pt x="28278" y="25585"/>
                      <a:pt x="28001" y="25031"/>
                    </a:cubicBezTo>
                    <a:cubicBezTo>
                      <a:pt x="28278" y="24701"/>
                      <a:pt x="28436" y="24265"/>
                      <a:pt x="28832" y="24146"/>
                    </a:cubicBezTo>
                    <a:close/>
                    <a:moveTo>
                      <a:pt x="32298" y="25415"/>
                    </a:moveTo>
                    <a:cubicBezTo>
                      <a:pt x="32336" y="25415"/>
                      <a:pt x="32370" y="25430"/>
                      <a:pt x="32397" y="25467"/>
                    </a:cubicBezTo>
                    <a:cubicBezTo>
                      <a:pt x="32185" y="25562"/>
                      <a:pt x="31998" y="26074"/>
                      <a:pt x="31790" y="26074"/>
                    </a:cubicBezTo>
                    <a:cubicBezTo>
                      <a:pt x="31738" y="26074"/>
                      <a:pt x="31686" y="26044"/>
                      <a:pt x="31631" y="25968"/>
                    </a:cubicBezTo>
                    <a:cubicBezTo>
                      <a:pt x="31817" y="25782"/>
                      <a:pt x="32112" y="25415"/>
                      <a:pt x="32298" y="25415"/>
                    </a:cubicBezTo>
                    <a:close/>
                    <a:moveTo>
                      <a:pt x="29738" y="25849"/>
                    </a:moveTo>
                    <a:cubicBezTo>
                      <a:pt x="29763" y="25849"/>
                      <a:pt x="29791" y="25853"/>
                      <a:pt x="29823" y="25863"/>
                    </a:cubicBezTo>
                    <a:cubicBezTo>
                      <a:pt x="29704" y="26351"/>
                      <a:pt x="30153" y="25968"/>
                      <a:pt x="30034" y="26523"/>
                    </a:cubicBezTo>
                    <a:cubicBezTo>
                      <a:pt x="30020" y="26526"/>
                      <a:pt x="30007" y="26528"/>
                      <a:pt x="29995" y="26528"/>
                    </a:cubicBezTo>
                    <a:cubicBezTo>
                      <a:pt x="29854" y="26528"/>
                      <a:pt x="29816" y="26312"/>
                      <a:pt x="29667" y="26312"/>
                    </a:cubicBezTo>
                    <a:cubicBezTo>
                      <a:pt x="29633" y="26312"/>
                      <a:pt x="29593" y="26324"/>
                      <a:pt x="29545" y="26351"/>
                    </a:cubicBezTo>
                    <a:cubicBezTo>
                      <a:pt x="29545" y="26022"/>
                      <a:pt x="29584" y="25849"/>
                      <a:pt x="29738" y="25849"/>
                    </a:cubicBezTo>
                    <a:close/>
                    <a:moveTo>
                      <a:pt x="779" y="1"/>
                    </a:moveTo>
                    <a:cubicBezTo>
                      <a:pt x="713" y="449"/>
                      <a:pt x="713" y="555"/>
                      <a:pt x="607" y="832"/>
                    </a:cubicBezTo>
                    <a:cubicBezTo>
                      <a:pt x="589" y="838"/>
                      <a:pt x="571" y="842"/>
                      <a:pt x="555" y="842"/>
                    </a:cubicBezTo>
                    <a:cubicBezTo>
                      <a:pt x="434" y="842"/>
                      <a:pt x="383" y="668"/>
                      <a:pt x="383" y="331"/>
                    </a:cubicBezTo>
                    <a:cubicBezTo>
                      <a:pt x="224" y="331"/>
                      <a:pt x="119" y="449"/>
                      <a:pt x="0" y="555"/>
                    </a:cubicBezTo>
                    <a:lnTo>
                      <a:pt x="0" y="4410"/>
                    </a:lnTo>
                    <a:lnTo>
                      <a:pt x="53" y="4410"/>
                    </a:lnTo>
                    <a:lnTo>
                      <a:pt x="53" y="4898"/>
                    </a:lnTo>
                    <a:cubicBezTo>
                      <a:pt x="53" y="4898"/>
                      <a:pt x="0" y="4898"/>
                      <a:pt x="0" y="4846"/>
                    </a:cubicBezTo>
                    <a:lnTo>
                      <a:pt x="0" y="6060"/>
                    </a:lnTo>
                    <a:cubicBezTo>
                      <a:pt x="383" y="6166"/>
                      <a:pt x="832" y="6324"/>
                      <a:pt x="277" y="6879"/>
                    </a:cubicBezTo>
                    <a:cubicBezTo>
                      <a:pt x="449" y="6931"/>
                      <a:pt x="660" y="6826"/>
                      <a:pt x="660" y="7050"/>
                    </a:cubicBezTo>
                    <a:lnTo>
                      <a:pt x="277" y="7050"/>
                    </a:lnTo>
                    <a:lnTo>
                      <a:pt x="277" y="8093"/>
                    </a:lnTo>
                    <a:cubicBezTo>
                      <a:pt x="502" y="8093"/>
                      <a:pt x="502" y="7816"/>
                      <a:pt x="607" y="7710"/>
                    </a:cubicBezTo>
                    <a:cubicBezTo>
                      <a:pt x="779" y="8370"/>
                      <a:pt x="832" y="8476"/>
                      <a:pt x="990" y="8912"/>
                    </a:cubicBezTo>
                    <a:cubicBezTo>
                      <a:pt x="330" y="8964"/>
                      <a:pt x="832" y="8964"/>
                      <a:pt x="885" y="9242"/>
                    </a:cubicBezTo>
                    <a:cubicBezTo>
                      <a:pt x="1043" y="9743"/>
                      <a:pt x="502" y="9625"/>
                      <a:pt x="713" y="9743"/>
                    </a:cubicBezTo>
                    <a:cubicBezTo>
                      <a:pt x="785" y="9808"/>
                      <a:pt x="1015" y="9916"/>
                      <a:pt x="1234" y="9916"/>
                    </a:cubicBezTo>
                    <a:cubicBezTo>
                      <a:pt x="1374" y="9916"/>
                      <a:pt x="1510" y="9872"/>
                      <a:pt x="1597" y="9743"/>
                    </a:cubicBezTo>
                    <a:lnTo>
                      <a:pt x="1597" y="9743"/>
                    </a:lnTo>
                    <a:cubicBezTo>
                      <a:pt x="1561" y="9748"/>
                      <a:pt x="1530" y="9750"/>
                      <a:pt x="1503" y="9750"/>
                    </a:cubicBezTo>
                    <a:cubicBezTo>
                      <a:pt x="1207" y="9750"/>
                      <a:pt x="1443" y="9496"/>
                      <a:pt x="1492" y="9242"/>
                    </a:cubicBezTo>
                    <a:cubicBezTo>
                      <a:pt x="1471" y="9235"/>
                      <a:pt x="1447" y="9233"/>
                      <a:pt x="1423" y="9233"/>
                    </a:cubicBezTo>
                    <a:cubicBezTo>
                      <a:pt x="1361" y="9233"/>
                      <a:pt x="1291" y="9248"/>
                      <a:pt x="1231" y="9248"/>
                    </a:cubicBezTo>
                    <a:cubicBezTo>
                      <a:pt x="1119" y="9248"/>
                      <a:pt x="1041" y="9197"/>
                      <a:pt x="1109" y="8912"/>
                    </a:cubicBezTo>
                    <a:lnTo>
                      <a:pt x="1109" y="8912"/>
                    </a:lnTo>
                    <a:cubicBezTo>
                      <a:pt x="1877" y="8949"/>
                      <a:pt x="2405" y="9744"/>
                      <a:pt x="2861" y="9744"/>
                    </a:cubicBezTo>
                    <a:cubicBezTo>
                      <a:pt x="3056" y="9744"/>
                      <a:pt x="3238" y="9600"/>
                      <a:pt x="3419" y="9189"/>
                    </a:cubicBezTo>
                    <a:cubicBezTo>
                      <a:pt x="3631" y="9413"/>
                      <a:pt x="3472" y="9519"/>
                      <a:pt x="3578" y="9691"/>
                    </a:cubicBezTo>
                    <a:cubicBezTo>
                      <a:pt x="3855" y="9413"/>
                      <a:pt x="3749" y="8912"/>
                      <a:pt x="3683" y="8529"/>
                    </a:cubicBezTo>
                    <a:cubicBezTo>
                      <a:pt x="3855" y="8529"/>
                      <a:pt x="4013" y="8423"/>
                      <a:pt x="4079" y="8199"/>
                    </a:cubicBezTo>
                    <a:cubicBezTo>
                      <a:pt x="3683" y="8199"/>
                      <a:pt x="3855" y="8093"/>
                      <a:pt x="3961" y="7869"/>
                    </a:cubicBezTo>
                    <a:cubicBezTo>
                      <a:pt x="3802" y="7644"/>
                      <a:pt x="3472" y="7710"/>
                      <a:pt x="3353" y="7380"/>
                    </a:cubicBezTo>
                    <a:lnTo>
                      <a:pt x="3353" y="7380"/>
                    </a:lnTo>
                    <a:cubicBezTo>
                      <a:pt x="3855" y="7591"/>
                      <a:pt x="4568" y="7433"/>
                      <a:pt x="4792" y="7591"/>
                    </a:cubicBezTo>
                    <a:cubicBezTo>
                      <a:pt x="4739" y="7486"/>
                      <a:pt x="4792" y="7209"/>
                      <a:pt x="4845" y="7156"/>
                    </a:cubicBezTo>
                    <a:cubicBezTo>
                      <a:pt x="4878" y="7310"/>
                      <a:pt x="4934" y="7362"/>
                      <a:pt x="5000" y="7362"/>
                    </a:cubicBezTo>
                    <a:cubicBezTo>
                      <a:pt x="5133" y="7362"/>
                      <a:pt x="5309" y="7152"/>
                      <a:pt x="5427" y="7152"/>
                    </a:cubicBezTo>
                    <a:cubicBezTo>
                      <a:pt x="5436" y="7152"/>
                      <a:pt x="5444" y="7153"/>
                      <a:pt x="5452" y="7156"/>
                    </a:cubicBezTo>
                    <a:cubicBezTo>
                      <a:pt x="5665" y="7663"/>
                      <a:pt x="5356" y="8202"/>
                      <a:pt x="4997" y="8202"/>
                    </a:cubicBezTo>
                    <a:cubicBezTo>
                      <a:pt x="4889" y="8202"/>
                      <a:pt x="4777" y="8153"/>
                      <a:pt x="4673" y="8040"/>
                    </a:cubicBezTo>
                    <a:lnTo>
                      <a:pt x="4673" y="8040"/>
                    </a:lnTo>
                    <a:cubicBezTo>
                      <a:pt x="4739" y="8423"/>
                      <a:pt x="4673" y="8634"/>
                      <a:pt x="4515" y="8700"/>
                    </a:cubicBezTo>
                    <a:cubicBezTo>
                      <a:pt x="4472" y="8603"/>
                      <a:pt x="4464" y="8515"/>
                      <a:pt x="4434" y="8515"/>
                    </a:cubicBezTo>
                    <a:cubicBezTo>
                      <a:pt x="4427" y="8515"/>
                      <a:pt x="4419" y="8519"/>
                      <a:pt x="4409" y="8529"/>
                    </a:cubicBezTo>
                    <a:cubicBezTo>
                      <a:pt x="4409" y="8252"/>
                      <a:pt x="4673" y="8370"/>
                      <a:pt x="4568" y="7869"/>
                    </a:cubicBezTo>
                    <a:cubicBezTo>
                      <a:pt x="4430" y="7869"/>
                      <a:pt x="4362" y="7698"/>
                      <a:pt x="4242" y="7698"/>
                    </a:cubicBezTo>
                    <a:cubicBezTo>
                      <a:pt x="4224" y="7698"/>
                      <a:pt x="4205" y="7702"/>
                      <a:pt x="4185" y="7710"/>
                    </a:cubicBezTo>
                    <a:cubicBezTo>
                      <a:pt x="4568" y="8304"/>
                      <a:pt x="4013" y="8304"/>
                      <a:pt x="4185" y="8859"/>
                    </a:cubicBezTo>
                    <a:cubicBezTo>
                      <a:pt x="4279" y="8935"/>
                      <a:pt x="4366" y="8947"/>
                      <a:pt x="4452" y="8947"/>
                    </a:cubicBezTo>
                    <a:cubicBezTo>
                      <a:pt x="4493" y="8947"/>
                      <a:pt x="4533" y="8945"/>
                      <a:pt x="4574" y="8945"/>
                    </a:cubicBezTo>
                    <a:cubicBezTo>
                      <a:pt x="4703" y="8945"/>
                      <a:pt x="4838" y="8971"/>
                      <a:pt x="5003" y="9189"/>
                    </a:cubicBezTo>
                    <a:cubicBezTo>
                      <a:pt x="5003" y="9083"/>
                      <a:pt x="5003" y="8859"/>
                      <a:pt x="5069" y="8859"/>
                    </a:cubicBezTo>
                    <a:cubicBezTo>
                      <a:pt x="5228" y="9691"/>
                      <a:pt x="4621" y="9242"/>
                      <a:pt x="4621" y="9849"/>
                    </a:cubicBezTo>
                    <a:cubicBezTo>
                      <a:pt x="5069" y="9466"/>
                      <a:pt x="5400" y="9360"/>
                      <a:pt x="5664" y="9030"/>
                    </a:cubicBezTo>
                    <a:cubicBezTo>
                      <a:pt x="5558" y="8964"/>
                      <a:pt x="5334" y="9083"/>
                      <a:pt x="5281" y="8859"/>
                    </a:cubicBezTo>
                    <a:cubicBezTo>
                      <a:pt x="5400" y="8859"/>
                      <a:pt x="5400" y="8529"/>
                      <a:pt x="5505" y="8529"/>
                    </a:cubicBezTo>
                    <a:cubicBezTo>
                      <a:pt x="5558" y="8512"/>
                      <a:pt x="5614" y="8503"/>
                      <a:pt x="5672" y="8503"/>
                    </a:cubicBezTo>
                    <a:cubicBezTo>
                      <a:pt x="5982" y="8503"/>
                      <a:pt x="6351" y="8750"/>
                      <a:pt x="6495" y="9360"/>
                    </a:cubicBezTo>
                    <a:cubicBezTo>
                      <a:pt x="6520" y="9178"/>
                      <a:pt x="6639" y="9139"/>
                      <a:pt x="6781" y="9139"/>
                    </a:cubicBezTo>
                    <a:cubicBezTo>
                      <a:pt x="6891" y="9139"/>
                      <a:pt x="7014" y="9162"/>
                      <a:pt x="7118" y="9162"/>
                    </a:cubicBezTo>
                    <a:cubicBezTo>
                      <a:pt x="7173" y="9162"/>
                      <a:pt x="7222" y="9156"/>
                      <a:pt x="7261" y="9136"/>
                    </a:cubicBezTo>
                    <a:cubicBezTo>
                      <a:pt x="7103" y="8040"/>
                      <a:pt x="7868" y="8700"/>
                      <a:pt x="7644" y="8146"/>
                    </a:cubicBezTo>
                    <a:lnTo>
                      <a:pt x="7644" y="8146"/>
                    </a:lnTo>
                    <a:cubicBezTo>
                      <a:pt x="7644" y="8236"/>
                      <a:pt x="7629" y="8271"/>
                      <a:pt x="7605" y="8271"/>
                    </a:cubicBezTo>
                    <a:cubicBezTo>
                      <a:pt x="7528" y="8271"/>
                      <a:pt x="7352" y="7897"/>
                      <a:pt x="7261" y="7816"/>
                    </a:cubicBezTo>
                    <a:lnTo>
                      <a:pt x="7974" y="7816"/>
                    </a:lnTo>
                    <a:cubicBezTo>
                      <a:pt x="8040" y="8199"/>
                      <a:pt x="8145" y="8582"/>
                      <a:pt x="8093" y="9136"/>
                    </a:cubicBezTo>
                    <a:cubicBezTo>
                      <a:pt x="8226" y="9149"/>
                      <a:pt x="8346" y="9156"/>
                      <a:pt x="8460" y="9156"/>
                    </a:cubicBezTo>
                    <a:cubicBezTo>
                      <a:pt x="8807" y="9156"/>
                      <a:pt x="9087" y="9094"/>
                      <a:pt x="9466" y="8964"/>
                    </a:cubicBezTo>
                    <a:cubicBezTo>
                      <a:pt x="9360" y="8912"/>
                      <a:pt x="9241" y="8806"/>
                      <a:pt x="9188" y="8634"/>
                    </a:cubicBezTo>
                    <a:cubicBezTo>
                      <a:pt x="9341" y="8634"/>
                      <a:pt x="9306" y="8288"/>
                      <a:pt x="9493" y="8288"/>
                    </a:cubicBezTo>
                    <a:cubicBezTo>
                      <a:pt x="9515" y="8288"/>
                      <a:pt x="9541" y="8293"/>
                      <a:pt x="9571" y="8304"/>
                    </a:cubicBezTo>
                    <a:cubicBezTo>
                      <a:pt x="9624" y="9083"/>
                      <a:pt x="9518" y="9625"/>
                      <a:pt x="9413" y="10126"/>
                    </a:cubicBezTo>
                    <a:cubicBezTo>
                      <a:pt x="9743" y="10351"/>
                      <a:pt x="10284" y="10021"/>
                      <a:pt x="10403" y="10615"/>
                    </a:cubicBezTo>
                    <a:cubicBezTo>
                      <a:pt x="10020" y="10351"/>
                      <a:pt x="9360" y="10562"/>
                      <a:pt x="9083" y="10126"/>
                    </a:cubicBezTo>
                    <a:cubicBezTo>
                      <a:pt x="9083" y="9902"/>
                      <a:pt x="9360" y="10021"/>
                      <a:pt x="9294" y="9625"/>
                    </a:cubicBezTo>
                    <a:cubicBezTo>
                      <a:pt x="9294" y="9407"/>
                      <a:pt x="9145" y="9298"/>
                      <a:pt x="8997" y="9298"/>
                    </a:cubicBezTo>
                    <a:cubicBezTo>
                      <a:pt x="8848" y="9298"/>
                      <a:pt x="8700" y="9407"/>
                      <a:pt x="8700" y="9625"/>
                    </a:cubicBezTo>
                    <a:cubicBezTo>
                      <a:pt x="8806" y="9955"/>
                      <a:pt x="8911" y="10285"/>
                      <a:pt x="9030" y="10681"/>
                    </a:cubicBezTo>
                    <a:cubicBezTo>
                      <a:pt x="8630" y="10385"/>
                      <a:pt x="8442" y="10307"/>
                      <a:pt x="8221" y="10307"/>
                    </a:cubicBezTo>
                    <a:cubicBezTo>
                      <a:pt x="8106" y="10307"/>
                      <a:pt x="7982" y="10328"/>
                      <a:pt x="7815" y="10351"/>
                    </a:cubicBezTo>
                    <a:cubicBezTo>
                      <a:pt x="7763" y="10126"/>
                      <a:pt x="8145" y="9691"/>
                      <a:pt x="7868" y="9625"/>
                    </a:cubicBezTo>
                    <a:lnTo>
                      <a:pt x="7868" y="9625"/>
                    </a:lnTo>
                    <a:cubicBezTo>
                      <a:pt x="7854" y="9775"/>
                      <a:pt x="7827" y="9832"/>
                      <a:pt x="7795" y="9832"/>
                    </a:cubicBezTo>
                    <a:cubicBezTo>
                      <a:pt x="7710" y="9832"/>
                      <a:pt x="7591" y="9420"/>
                      <a:pt x="7591" y="9294"/>
                    </a:cubicBezTo>
                    <a:cubicBezTo>
                      <a:pt x="7050" y="9540"/>
                      <a:pt x="6611" y="9674"/>
                      <a:pt x="6157" y="9674"/>
                    </a:cubicBezTo>
                    <a:cubicBezTo>
                      <a:pt x="5880" y="9674"/>
                      <a:pt x="5596" y="9624"/>
                      <a:pt x="5281" y="9519"/>
                    </a:cubicBezTo>
                    <a:cubicBezTo>
                      <a:pt x="5069" y="10615"/>
                      <a:pt x="4568" y="10456"/>
                      <a:pt x="4132" y="10892"/>
                    </a:cubicBezTo>
                    <a:cubicBezTo>
                      <a:pt x="4291" y="10892"/>
                      <a:pt x="4462" y="11011"/>
                      <a:pt x="4515" y="11222"/>
                    </a:cubicBezTo>
                    <a:cubicBezTo>
                      <a:pt x="4409" y="11222"/>
                      <a:pt x="4409" y="11341"/>
                      <a:pt x="4291" y="11394"/>
                    </a:cubicBezTo>
                    <a:cubicBezTo>
                      <a:pt x="4206" y="11088"/>
                      <a:pt x="3835" y="10639"/>
                      <a:pt x="3582" y="10639"/>
                    </a:cubicBezTo>
                    <a:cubicBezTo>
                      <a:pt x="3518" y="10639"/>
                      <a:pt x="3462" y="10667"/>
                      <a:pt x="3419" y="10733"/>
                    </a:cubicBezTo>
                    <a:cubicBezTo>
                      <a:pt x="3525" y="10733"/>
                      <a:pt x="3472" y="10892"/>
                      <a:pt x="3419" y="11064"/>
                    </a:cubicBezTo>
                    <a:cubicBezTo>
                      <a:pt x="3631" y="11499"/>
                      <a:pt x="4621" y="11935"/>
                      <a:pt x="4132" y="12054"/>
                    </a:cubicBezTo>
                    <a:cubicBezTo>
                      <a:pt x="4215" y="12182"/>
                      <a:pt x="4333" y="12227"/>
                      <a:pt x="4459" y="12227"/>
                    </a:cubicBezTo>
                    <a:cubicBezTo>
                      <a:pt x="4657" y="12227"/>
                      <a:pt x="4875" y="12118"/>
                      <a:pt x="5003" y="12054"/>
                    </a:cubicBezTo>
                    <a:lnTo>
                      <a:pt x="5003" y="12054"/>
                    </a:lnTo>
                    <a:cubicBezTo>
                      <a:pt x="5003" y="12436"/>
                      <a:pt x="4845" y="12542"/>
                      <a:pt x="5003" y="12872"/>
                    </a:cubicBezTo>
                    <a:cubicBezTo>
                      <a:pt x="5505" y="12767"/>
                      <a:pt x="5122" y="12331"/>
                      <a:pt x="5505" y="12054"/>
                    </a:cubicBezTo>
                    <a:cubicBezTo>
                      <a:pt x="5543" y="12049"/>
                      <a:pt x="5579" y="12047"/>
                      <a:pt x="5614" y="12047"/>
                    </a:cubicBezTo>
                    <a:cubicBezTo>
                      <a:pt x="5980" y="12047"/>
                      <a:pt x="6189" y="12289"/>
                      <a:pt x="6442" y="12542"/>
                    </a:cubicBezTo>
                    <a:cubicBezTo>
                      <a:pt x="6403" y="12630"/>
                      <a:pt x="6364" y="12660"/>
                      <a:pt x="6327" y="12660"/>
                    </a:cubicBezTo>
                    <a:cubicBezTo>
                      <a:pt x="6249" y="12660"/>
                      <a:pt x="6179" y="12527"/>
                      <a:pt x="6128" y="12527"/>
                    </a:cubicBezTo>
                    <a:cubicBezTo>
                      <a:pt x="6098" y="12527"/>
                      <a:pt x="6075" y="12572"/>
                      <a:pt x="6060" y="12714"/>
                    </a:cubicBezTo>
                    <a:cubicBezTo>
                      <a:pt x="6218" y="13044"/>
                      <a:pt x="6495" y="13255"/>
                      <a:pt x="6654" y="13704"/>
                    </a:cubicBezTo>
                    <a:cubicBezTo>
                      <a:pt x="6601" y="13915"/>
                      <a:pt x="6548" y="13981"/>
                      <a:pt x="6654" y="14192"/>
                    </a:cubicBezTo>
                    <a:cubicBezTo>
                      <a:pt x="6390" y="14192"/>
                      <a:pt x="6165" y="14192"/>
                      <a:pt x="6165" y="14522"/>
                    </a:cubicBezTo>
                    <a:cubicBezTo>
                      <a:pt x="6324" y="14522"/>
                      <a:pt x="6390" y="14694"/>
                      <a:pt x="6271" y="14852"/>
                    </a:cubicBezTo>
                    <a:cubicBezTo>
                      <a:pt x="6300" y="14873"/>
                      <a:pt x="6338" y="14880"/>
                      <a:pt x="6382" y="14880"/>
                    </a:cubicBezTo>
                    <a:cubicBezTo>
                      <a:pt x="6493" y="14880"/>
                      <a:pt x="6637" y="14832"/>
                      <a:pt x="6750" y="14832"/>
                    </a:cubicBezTo>
                    <a:cubicBezTo>
                      <a:pt x="6854" y="14832"/>
                      <a:pt x="6931" y="14872"/>
                      <a:pt x="6931" y="15024"/>
                    </a:cubicBezTo>
                    <a:lnTo>
                      <a:pt x="6931" y="15512"/>
                    </a:lnTo>
                    <a:cubicBezTo>
                      <a:pt x="6887" y="15537"/>
                      <a:pt x="6831" y="15545"/>
                      <a:pt x="6769" y="15545"/>
                    </a:cubicBezTo>
                    <a:cubicBezTo>
                      <a:pt x="6668" y="15545"/>
                      <a:pt x="6552" y="15525"/>
                      <a:pt x="6449" y="15525"/>
                    </a:cubicBezTo>
                    <a:cubicBezTo>
                      <a:pt x="6307" y="15525"/>
                      <a:pt x="6189" y="15562"/>
                      <a:pt x="6165" y="15737"/>
                    </a:cubicBezTo>
                    <a:cubicBezTo>
                      <a:pt x="6281" y="15962"/>
                      <a:pt x="6527" y="16102"/>
                      <a:pt x="6676" y="16102"/>
                    </a:cubicBezTo>
                    <a:cubicBezTo>
                      <a:pt x="6816" y="16102"/>
                      <a:pt x="6871" y="15978"/>
                      <a:pt x="6654" y="15684"/>
                    </a:cubicBezTo>
                    <a:cubicBezTo>
                      <a:pt x="6700" y="15672"/>
                      <a:pt x="6744" y="15667"/>
                      <a:pt x="6786" y="15667"/>
                    </a:cubicBezTo>
                    <a:cubicBezTo>
                      <a:pt x="7005" y="15667"/>
                      <a:pt x="7178" y="15802"/>
                      <a:pt x="7312" y="15802"/>
                    </a:cubicBezTo>
                    <a:cubicBezTo>
                      <a:pt x="7405" y="15802"/>
                      <a:pt x="7480" y="15736"/>
                      <a:pt x="7538" y="15512"/>
                    </a:cubicBezTo>
                    <a:cubicBezTo>
                      <a:pt x="7103" y="15407"/>
                      <a:pt x="7380" y="15077"/>
                      <a:pt x="7261" y="14364"/>
                    </a:cubicBezTo>
                    <a:cubicBezTo>
                      <a:pt x="7591" y="14245"/>
                      <a:pt x="7485" y="14245"/>
                      <a:pt x="7644" y="13374"/>
                    </a:cubicBezTo>
                    <a:cubicBezTo>
                      <a:pt x="7103" y="13255"/>
                      <a:pt x="6654" y="12991"/>
                      <a:pt x="6548" y="12212"/>
                    </a:cubicBezTo>
                    <a:cubicBezTo>
                      <a:pt x="6587" y="11989"/>
                      <a:pt x="6717" y="11953"/>
                      <a:pt x="6874" y="11953"/>
                    </a:cubicBezTo>
                    <a:cubicBezTo>
                      <a:pt x="6947" y="11953"/>
                      <a:pt x="7027" y="11961"/>
                      <a:pt x="7106" y="11961"/>
                    </a:cubicBezTo>
                    <a:cubicBezTo>
                      <a:pt x="7315" y="11961"/>
                      <a:pt x="7518" y="11905"/>
                      <a:pt x="7591" y="11499"/>
                    </a:cubicBezTo>
                    <a:lnTo>
                      <a:pt x="7591" y="11499"/>
                    </a:lnTo>
                    <a:cubicBezTo>
                      <a:pt x="7763" y="12159"/>
                      <a:pt x="7314" y="11935"/>
                      <a:pt x="7314" y="12331"/>
                    </a:cubicBezTo>
                    <a:cubicBezTo>
                      <a:pt x="7370" y="12312"/>
                      <a:pt x="7416" y="12303"/>
                      <a:pt x="7454" y="12303"/>
                    </a:cubicBezTo>
                    <a:cubicBezTo>
                      <a:pt x="7757" y="12303"/>
                      <a:pt x="7538" y="12862"/>
                      <a:pt x="7538" y="13202"/>
                    </a:cubicBezTo>
                    <a:cubicBezTo>
                      <a:pt x="7835" y="13079"/>
                      <a:pt x="8037" y="12487"/>
                      <a:pt x="8341" y="12487"/>
                    </a:cubicBezTo>
                    <a:cubicBezTo>
                      <a:pt x="8428" y="12487"/>
                      <a:pt x="8524" y="12537"/>
                      <a:pt x="8634" y="12661"/>
                    </a:cubicBezTo>
                    <a:cubicBezTo>
                      <a:pt x="8476" y="11935"/>
                      <a:pt x="9241" y="11605"/>
                      <a:pt x="9188" y="11169"/>
                    </a:cubicBezTo>
                    <a:lnTo>
                      <a:pt x="9188" y="11169"/>
                    </a:lnTo>
                    <a:cubicBezTo>
                      <a:pt x="9624" y="11275"/>
                      <a:pt x="10073" y="11011"/>
                      <a:pt x="10284" y="11829"/>
                    </a:cubicBezTo>
                    <a:cubicBezTo>
                      <a:pt x="10246" y="11861"/>
                      <a:pt x="10208" y="11874"/>
                      <a:pt x="10171" y="11874"/>
                    </a:cubicBezTo>
                    <a:cubicBezTo>
                      <a:pt x="10014" y="11874"/>
                      <a:pt x="9862" y="11654"/>
                      <a:pt x="9750" y="11654"/>
                    </a:cubicBezTo>
                    <a:cubicBezTo>
                      <a:pt x="9699" y="11654"/>
                      <a:pt x="9656" y="11699"/>
                      <a:pt x="9624" y="11829"/>
                    </a:cubicBezTo>
                    <a:cubicBezTo>
                      <a:pt x="10179" y="12001"/>
                      <a:pt x="9796" y="12991"/>
                      <a:pt x="10020" y="13479"/>
                    </a:cubicBezTo>
                    <a:cubicBezTo>
                      <a:pt x="10179" y="12661"/>
                      <a:pt x="10126" y="11829"/>
                      <a:pt x="11010" y="11605"/>
                    </a:cubicBezTo>
                    <a:cubicBezTo>
                      <a:pt x="11010" y="11899"/>
                      <a:pt x="11251" y="12245"/>
                      <a:pt x="11397" y="12245"/>
                    </a:cubicBezTo>
                    <a:cubicBezTo>
                      <a:pt x="11447" y="12245"/>
                      <a:pt x="11485" y="12204"/>
                      <a:pt x="11499" y="12106"/>
                    </a:cubicBezTo>
                    <a:cubicBezTo>
                      <a:pt x="11446" y="12106"/>
                      <a:pt x="11604" y="11552"/>
                      <a:pt x="11604" y="11446"/>
                    </a:cubicBezTo>
                    <a:cubicBezTo>
                      <a:pt x="11882" y="12001"/>
                      <a:pt x="12489" y="11935"/>
                      <a:pt x="12924" y="12265"/>
                    </a:cubicBezTo>
                    <a:cubicBezTo>
                      <a:pt x="12825" y="12581"/>
                      <a:pt x="12635" y="12698"/>
                      <a:pt x="12439" y="12698"/>
                    </a:cubicBezTo>
                    <a:cubicBezTo>
                      <a:pt x="12325" y="12698"/>
                      <a:pt x="12208" y="12658"/>
                      <a:pt x="12106" y="12595"/>
                    </a:cubicBezTo>
                    <a:lnTo>
                      <a:pt x="12106" y="12595"/>
                    </a:lnTo>
                    <a:cubicBezTo>
                      <a:pt x="12158" y="12918"/>
                      <a:pt x="12317" y="13032"/>
                      <a:pt x="12505" y="13032"/>
                    </a:cubicBezTo>
                    <a:cubicBezTo>
                      <a:pt x="12701" y="13032"/>
                      <a:pt x="12928" y="12908"/>
                      <a:pt x="13096" y="12767"/>
                    </a:cubicBezTo>
                    <a:cubicBezTo>
                      <a:pt x="13096" y="13097"/>
                      <a:pt x="13255" y="13097"/>
                      <a:pt x="13321" y="13255"/>
                    </a:cubicBezTo>
                    <a:cubicBezTo>
                      <a:pt x="13096" y="13704"/>
                      <a:pt x="12766" y="13915"/>
                      <a:pt x="12436" y="14139"/>
                    </a:cubicBezTo>
                    <a:cubicBezTo>
                      <a:pt x="12485" y="13781"/>
                      <a:pt x="12307" y="13686"/>
                      <a:pt x="12052" y="13686"/>
                    </a:cubicBezTo>
                    <a:cubicBezTo>
                      <a:pt x="11763" y="13686"/>
                      <a:pt x="11376" y="13809"/>
                      <a:pt x="11116" y="13809"/>
                    </a:cubicBezTo>
                    <a:cubicBezTo>
                      <a:pt x="11063" y="14364"/>
                      <a:pt x="10839" y="14694"/>
                      <a:pt x="10839" y="14971"/>
                    </a:cubicBezTo>
                    <a:cubicBezTo>
                      <a:pt x="10680" y="14852"/>
                      <a:pt x="10561" y="14417"/>
                      <a:pt x="10733" y="14139"/>
                    </a:cubicBezTo>
                    <a:lnTo>
                      <a:pt x="10733" y="14139"/>
                    </a:lnTo>
                    <a:cubicBezTo>
                      <a:pt x="10575" y="14222"/>
                      <a:pt x="10454" y="14288"/>
                      <a:pt x="10400" y="14288"/>
                    </a:cubicBezTo>
                    <a:cubicBezTo>
                      <a:pt x="10341" y="14288"/>
                      <a:pt x="10364" y="14209"/>
                      <a:pt x="10509" y="13981"/>
                    </a:cubicBezTo>
                    <a:cubicBezTo>
                      <a:pt x="10306" y="13940"/>
                      <a:pt x="10188" y="13865"/>
                      <a:pt x="10050" y="13865"/>
                    </a:cubicBezTo>
                    <a:cubicBezTo>
                      <a:pt x="9964" y="13865"/>
                      <a:pt x="9870" y="13895"/>
                      <a:pt x="9743" y="13981"/>
                    </a:cubicBezTo>
                    <a:cubicBezTo>
                      <a:pt x="9848" y="14641"/>
                      <a:pt x="9743" y="14800"/>
                      <a:pt x="9848" y="15182"/>
                    </a:cubicBezTo>
                    <a:cubicBezTo>
                      <a:pt x="10003" y="15015"/>
                      <a:pt x="10146" y="14951"/>
                      <a:pt x="10284" y="14951"/>
                    </a:cubicBezTo>
                    <a:cubicBezTo>
                      <a:pt x="10735" y="14951"/>
                      <a:pt x="11139" y="15631"/>
                      <a:pt x="11776" y="15631"/>
                    </a:cubicBezTo>
                    <a:cubicBezTo>
                      <a:pt x="11869" y="15142"/>
                      <a:pt x="12435" y="14612"/>
                      <a:pt x="12721" y="14612"/>
                    </a:cubicBezTo>
                    <a:cubicBezTo>
                      <a:pt x="12759" y="14612"/>
                      <a:pt x="12792" y="14621"/>
                      <a:pt x="12819" y="14641"/>
                    </a:cubicBezTo>
                    <a:cubicBezTo>
                      <a:pt x="12660" y="14641"/>
                      <a:pt x="12594" y="14747"/>
                      <a:pt x="12542" y="14971"/>
                    </a:cubicBezTo>
                    <a:cubicBezTo>
                      <a:pt x="12872" y="15077"/>
                      <a:pt x="12924" y="15077"/>
                      <a:pt x="13373" y="15301"/>
                    </a:cubicBezTo>
                    <a:cubicBezTo>
                      <a:pt x="13426" y="14522"/>
                      <a:pt x="12924" y="14694"/>
                      <a:pt x="12924" y="14139"/>
                    </a:cubicBezTo>
                    <a:lnTo>
                      <a:pt x="12924" y="14139"/>
                    </a:lnTo>
                    <a:cubicBezTo>
                      <a:pt x="13051" y="14266"/>
                      <a:pt x="13106" y="14371"/>
                      <a:pt x="13161" y="14371"/>
                    </a:cubicBezTo>
                    <a:cubicBezTo>
                      <a:pt x="13203" y="14371"/>
                      <a:pt x="13245" y="14307"/>
                      <a:pt x="13321" y="14139"/>
                    </a:cubicBezTo>
                    <a:cubicBezTo>
                      <a:pt x="13416" y="14235"/>
                      <a:pt x="13382" y="14656"/>
                      <a:pt x="13581" y="14656"/>
                    </a:cubicBezTo>
                    <a:cubicBezTo>
                      <a:pt x="13601" y="14656"/>
                      <a:pt x="13624" y="14651"/>
                      <a:pt x="13651" y="14641"/>
                    </a:cubicBezTo>
                    <a:cubicBezTo>
                      <a:pt x="13981" y="14575"/>
                      <a:pt x="13981" y="14034"/>
                      <a:pt x="14245" y="13915"/>
                    </a:cubicBezTo>
                    <a:cubicBezTo>
                      <a:pt x="14189" y="13846"/>
                      <a:pt x="14149" y="13821"/>
                      <a:pt x="14114" y="13821"/>
                    </a:cubicBezTo>
                    <a:cubicBezTo>
                      <a:pt x="14023" y="13821"/>
                      <a:pt x="13971" y="13986"/>
                      <a:pt x="13808" y="13986"/>
                    </a:cubicBezTo>
                    <a:cubicBezTo>
                      <a:pt x="13792" y="13986"/>
                      <a:pt x="13774" y="13985"/>
                      <a:pt x="13756" y="13981"/>
                    </a:cubicBezTo>
                    <a:cubicBezTo>
                      <a:pt x="13651" y="13427"/>
                      <a:pt x="13373" y="13255"/>
                      <a:pt x="13532" y="12767"/>
                    </a:cubicBezTo>
                    <a:lnTo>
                      <a:pt x="13532" y="12767"/>
                    </a:lnTo>
                    <a:cubicBezTo>
                      <a:pt x="13598" y="13164"/>
                      <a:pt x="13832" y="13221"/>
                      <a:pt x="14063" y="13221"/>
                    </a:cubicBezTo>
                    <a:cubicBezTo>
                      <a:pt x="14156" y="13221"/>
                      <a:pt x="14249" y="13212"/>
                      <a:pt x="14329" y="13212"/>
                    </a:cubicBezTo>
                    <a:cubicBezTo>
                      <a:pt x="14408" y="13212"/>
                      <a:pt x="14476" y="13220"/>
                      <a:pt x="14522" y="13255"/>
                    </a:cubicBezTo>
                    <a:cubicBezTo>
                      <a:pt x="14522" y="13585"/>
                      <a:pt x="14192" y="13374"/>
                      <a:pt x="14245" y="13757"/>
                    </a:cubicBezTo>
                    <a:cubicBezTo>
                      <a:pt x="14300" y="13770"/>
                      <a:pt x="14352" y="13776"/>
                      <a:pt x="14401" y="13776"/>
                    </a:cubicBezTo>
                    <a:cubicBezTo>
                      <a:pt x="14541" y="13776"/>
                      <a:pt x="14652" y="13722"/>
                      <a:pt x="14731" y="13608"/>
                    </a:cubicBezTo>
                    <a:lnTo>
                      <a:pt x="14731" y="13608"/>
                    </a:lnTo>
                    <a:cubicBezTo>
                      <a:pt x="14532" y="13925"/>
                      <a:pt x="14750" y="14142"/>
                      <a:pt x="14905" y="14245"/>
                    </a:cubicBezTo>
                    <a:cubicBezTo>
                      <a:pt x="15076" y="13862"/>
                      <a:pt x="14641" y="13585"/>
                      <a:pt x="14905" y="13427"/>
                    </a:cubicBezTo>
                    <a:cubicBezTo>
                      <a:pt x="15301" y="13427"/>
                      <a:pt x="15354" y="13915"/>
                      <a:pt x="15736" y="13915"/>
                    </a:cubicBezTo>
                    <a:cubicBezTo>
                      <a:pt x="15842" y="13202"/>
                      <a:pt x="15459" y="13427"/>
                      <a:pt x="15301" y="13097"/>
                    </a:cubicBezTo>
                    <a:cubicBezTo>
                      <a:pt x="15391" y="12939"/>
                      <a:pt x="15570" y="12905"/>
                      <a:pt x="15768" y="12905"/>
                    </a:cubicBezTo>
                    <a:cubicBezTo>
                      <a:pt x="15920" y="12905"/>
                      <a:pt x="16082" y="12925"/>
                      <a:pt x="16225" y="12925"/>
                    </a:cubicBezTo>
                    <a:cubicBezTo>
                      <a:pt x="16397" y="13532"/>
                      <a:pt x="16119" y="13757"/>
                      <a:pt x="16225" y="14087"/>
                    </a:cubicBezTo>
                    <a:cubicBezTo>
                      <a:pt x="16291" y="13981"/>
                      <a:pt x="16674" y="14034"/>
                      <a:pt x="16727" y="13427"/>
                    </a:cubicBezTo>
                    <a:cubicBezTo>
                      <a:pt x="16449" y="13427"/>
                      <a:pt x="16397" y="13149"/>
                      <a:pt x="16291" y="12925"/>
                    </a:cubicBezTo>
                    <a:cubicBezTo>
                      <a:pt x="16373" y="12842"/>
                      <a:pt x="16469" y="12805"/>
                      <a:pt x="16567" y="12805"/>
                    </a:cubicBezTo>
                    <a:cubicBezTo>
                      <a:pt x="16861" y="12805"/>
                      <a:pt x="17175" y="13139"/>
                      <a:pt x="17215" y="13585"/>
                    </a:cubicBezTo>
                    <a:cubicBezTo>
                      <a:pt x="16555" y="13704"/>
                      <a:pt x="16951" y="14694"/>
                      <a:pt x="16555" y="15077"/>
                    </a:cubicBezTo>
                    <a:cubicBezTo>
                      <a:pt x="16723" y="15077"/>
                      <a:pt x="17075" y="15350"/>
                      <a:pt x="17286" y="15350"/>
                    </a:cubicBezTo>
                    <a:cubicBezTo>
                      <a:pt x="17357" y="15350"/>
                      <a:pt x="17413" y="15319"/>
                      <a:pt x="17439" y="15235"/>
                    </a:cubicBezTo>
                    <a:cubicBezTo>
                      <a:pt x="17109" y="14245"/>
                      <a:pt x="17545" y="13374"/>
                      <a:pt x="17387" y="12872"/>
                    </a:cubicBezTo>
                    <a:cubicBezTo>
                      <a:pt x="17411" y="12871"/>
                      <a:pt x="17434" y="12870"/>
                      <a:pt x="17457" y="12870"/>
                    </a:cubicBezTo>
                    <a:cubicBezTo>
                      <a:pt x="18310" y="12870"/>
                      <a:pt x="18059" y="13825"/>
                      <a:pt x="18535" y="14417"/>
                    </a:cubicBezTo>
                    <a:cubicBezTo>
                      <a:pt x="18465" y="14578"/>
                      <a:pt x="18358" y="14650"/>
                      <a:pt x="18255" y="14650"/>
                    </a:cubicBezTo>
                    <a:cubicBezTo>
                      <a:pt x="18048" y="14650"/>
                      <a:pt x="17861" y="14357"/>
                      <a:pt x="18047" y="13915"/>
                    </a:cubicBezTo>
                    <a:cubicBezTo>
                      <a:pt x="17913" y="13852"/>
                      <a:pt x="17803" y="13771"/>
                      <a:pt x="17699" y="13771"/>
                    </a:cubicBezTo>
                    <a:cubicBezTo>
                      <a:pt x="17629" y="13771"/>
                      <a:pt x="17562" y="13808"/>
                      <a:pt x="17492" y="13915"/>
                    </a:cubicBezTo>
                    <a:cubicBezTo>
                      <a:pt x="17664" y="14034"/>
                      <a:pt x="17717" y="14311"/>
                      <a:pt x="17717" y="14747"/>
                    </a:cubicBezTo>
                    <a:cubicBezTo>
                      <a:pt x="18377" y="15024"/>
                      <a:pt x="18865" y="14575"/>
                      <a:pt x="19037" y="15565"/>
                    </a:cubicBezTo>
                    <a:cubicBezTo>
                      <a:pt x="18969" y="15532"/>
                      <a:pt x="18896" y="15406"/>
                      <a:pt x="18839" y="15406"/>
                    </a:cubicBezTo>
                    <a:cubicBezTo>
                      <a:pt x="18806" y="15406"/>
                      <a:pt x="18779" y="15446"/>
                      <a:pt x="18760" y="15565"/>
                    </a:cubicBezTo>
                    <a:cubicBezTo>
                      <a:pt x="18963" y="15691"/>
                      <a:pt x="19458" y="16080"/>
                      <a:pt x="19733" y="16080"/>
                    </a:cubicBezTo>
                    <a:cubicBezTo>
                      <a:pt x="19833" y="16080"/>
                      <a:pt x="19904" y="16029"/>
                      <a:pt x="19921" y="15895"/>
                    </a:cubicBezTo>
                    <a:cubicBezTo>
                      <a:pt x="19803" y="15843"/>
                      <a:pt x="19803" y="15631"/>
                      <a:pt x="19855" y="15407"/>
                    </a:cubicBezTo>
                    <a:lnTo>
                      <a:pt x="19855" y="15407"/>
                    </a:lnTo>
                    <a:cubicBezTo>
                      <a:pt x="19834" y="15410"/>
                      <a:pt x="19813" y="15411"/>
                      <a:pt x="19793" y="15411"/>
                    </a:cubicBezTo>
                    <a:cubicBezTo>
                      <a:pt x="19460" y="15411"/>
                      <a:pt x="19357" y="15008"/>
                      <a:pt x="19195" y="14747"/>
                    </a:cubicBezTo>
                    <a:lnTo>
                      <a:pt x="19195" y="14747"/>
                    </a:lnTo>
                    <a:cubicBezTo>
                      <a:pt x="19461" y="14927"/>
                      <a:pt x="19692" y="15312"/>
                      <a:pt x="19944" y="15312"/>
                    </a:cubicBezTo>
                    <a:cubicBezTo>
                      <a:pt x="20005" y="15312"/>
                      <a:pt x="20068" y="15290"/>
                      <a:pt x="20133" y="15235"/>
                    </a:cubicBezTo>
                    <a:lnTo>
                      <a:pt x="20133" y="15235"/>
                    </a:lnTo>
                    <a:cubicBezTo>
                      <a:pt x="19855" y="15684"/>
                      <a:pt x="20133" y="16225"/>
                      <a:pt x="20357" y="16397"/>
                    </a:cubicBezTo>
                    <a:cubicBezTo>
                      <a:pt x="20320" y="16629"/>
                      <a:pt x="20061" y="16887"/>
                      <a:pt x="19856" y="16887"/>
                    </a:cubicBezTo>
                    <a:cubicBezTo>
                      <a:pt x="19769" y="16887"/>
                      <a:pt x="19691" y="16841"/>
                      <a:pt x="19644" y="16727"/>
                    </a:cubicBezTo>
                    <a:lnTo>
                      <a:pt x="19644" y="16727"/>
                    </a:lnTo>
                    <a:cubicBezTo>
                      <a:pt x="19679" y="16738"/>
                      <a:pt x="19708" y="16743"/>
                      <a:pt x="19733" y="16743"/>
                    </a:cubicBezTo>
                    <a:cubicBezTo>
                      <a:pt x="19939" y="16743"/>
                      <a:pt x="19797" y="16379"/>
                      <a:pt x="19750" y="16225"/>
                    </a:cubicBezTo>
                    <a:cubicBezTo>
                      <a:pt x="19728" y="16223"/>
                      <a:pt x="19707" y="16222"/>
                      <a:pt x="19689" y="16222"/>
                    </a:cubicBezTo>
                    <a:cubicBezTo>
                      <a:pt x="19299" y="16222"/>
                      <a:pt x="19687" y="16734"/>
                      <a:pt x="19472" y="16885"/>
                    </a:cubicBezTo>
                    <a:cubicBezTo>
                      <a:pt x="19042" y="16851"/>
                      <a:pt x="18870" y="16609"/>
                      <a:pt x="18667" y="16609"/>
                    </a:cubicBezTo>
                    <a:cubicBezTo>
                      <a:pt x="18559" y="16609"/>
                      <a:pt x="18441" y="16678"/>
                      <a:pt x="18271" y="16885"/>
                    </a:cubicBezTo>
                    <a:cubicBezTo>
                      <a:pt x="18535" y="17215"/>
                      <a:pt x="18984" y="17163"/>
                      <a:pt x="19142" y="17546"/>
                    </a:cubicBezTo>
                    <a:cubicBezTo>
                      <a:pt x="18978" y="17445"/>
                      <a:pt x="18833" y="17406"/>
                      <a:pt x="18697" y="17406"/>
                    </a:cubicBezTo>
                    <a:cubicBezTo>
                      <a:pt x="18385" y="17406"/>
                      <a:pt x="18119" y="17614"/>
                      <a:pt x="17769" y="17770"/>
                    </a:cubicBezTo>
                    <a:cubicBezTo>
                      <a:pt x="17717" y="18047"/>
                      <a:pt x="17941" y="18206"/>
                      <a:pt x="17769" y="18272"/>
                    </a:cubicBezTo>
                    <a:cubicBezTo>
                      <a:pt x="17581" y="18272"/>
                      <a:pt x="17514" y="18076"/>
                      <a:pt x="17301" y="18076"/>
                    </a:cubicBezTo>
                    <a:cubicBezTo>
                      <a:pt x="17261" y="18076"/>
                      <a:pt x="17215" y="18083"/>
                      <a:pt x="17162" y="18100"/>
                    </a:cubicBezTo>
                    <a:cubicBezTo>
                      <a:pt x="17215" y="18430"/>
                      <a:pt x="17057" y="18483"/>
                      <a:pt x="17057" y="18760"/>
                    </a:cubicBezTo>
                    <a:cubicBezTo>
                      <a:pt x="17612" y="18760"/>
                      <a:pt x="17767" y="19224"/>
                      <a:pt x="18070" y="19224"/>
                    </a:cubicBezTo>
                    <a:cubicBezTo>
                      <a:pt x="18156" y="19224"/>
                      <a:pt x="18254" y="19187"/>
                      <a:pt x="18377" y="19090"/>
                    </a:cubicBezTo>
                    <a:cubicBezTo>
                      <a:pt x="18377" y="18324"/>
                      <a:pt x="18205" y="18707"/>
                      <a:pt x="18047" y="18100"/>
                    </a:cubicBezTo>
                    <a:cubicBezTo>
                      <a:pt x="18535" y="17876"/>
                      <a:pt x="18654" y="18153"/>
                      <a:pt x="18984" y="17770"/>
                    </a:cubicBezTo>
                    <a:lnTo>
                      <a:pt x="18984" y="17770"/>
                    </a:lnTo>
                    <a:cubicBezTo>
                      <a:pt x="18707" y="18272"/>
                      <a:pt x="19367" y="18272"/>
                      <a:pt x="19090" y="18932"/>
                    </a:cubicBezTo>
                    <a:cubicBezTo>
                      <a:pt x="19195" y="18932"/>
                      <a:pt x="19314" y="18813"/>
                      <a:pt x="19367" y="18760"/>
                    </a:cubicBezTo>
                    <a:lnTo>
                      <a:pt x="19367" y="18760"/>
                    </a:lnTo>
                    <a:cubicBezTo>
                      <a:pt x="19195" y="19090"/>
                      <a:pt x="19472" y="19592"/>
                      <a:pt x="19803" y="19592"/>
                    </a:cubicBezTo>
                    <a:cubicBezTo>
                      <a:pt x="19959" y="19435"/>
                      <a:pt x="19929" y="18916"/>
                      <a:pt x="20173" y="18916"/>
                    </a:cubicBezTo>
                    <a:cubicBezTo>
                      <a:pt x="20196" y="18916"/>
                      <a:pt x="20222" y="18921"/>
                      <a:pt x="20251" y="18932"/>
                    </a:cubicBezTo>
                    <a:lnTo>
                      <a:pt x="20304" y="19592"/>
                    </a:lnTo>
                    <a:cubicBezTo>
                      <a:pt x="20443" y="19506"/>
                      <a:pt x="20512" y="19463"/>
                      <a:pt x="20588" y="19463"/>
                    </a:cubicBezTo>
                    <a:cubicBezTo>
                      <a:pt x="20664" y="19463"/>
                      <a:pt x="20746" y="19506"/>
                      <a:pt x="20911" y="19592"/>
                    </a:cubicBezTo>
                    <a:cubicBezTo>
                      <a:pt x="20911" y="19367"/>
                      <a:pt x="20845" y="19090"/>
                      <a:pt x="20964" y="19037"/>
                    </a:cubicBezTo>
                    <a:cubicBezTo>
                      <a:pt x="20987" y="19201"/>
                      <a:pt x="21069" y="19244"/>
                      <a:pt x="21170" y="19244"/>
                    </a:cubicBezTo>
                    <a:cubicBezTo>
                      <a:pt x="21283" y="19244"/>
                      <a:pt x="21420" y="19189"/>
                      <a:pt x="21519" y="19189"/>
                    </a:cubicBezTo>
                    <a:cubicBezTo>
                      <a:pt x="21538" y="19189"/>
                      <a:pt x="21556" y="19191"/>
                      <a:pt x="21572" y="19196"/>
                    </a:cubicBezTo>
                    <a:cubicBezTo>
                      <a:pt x="21506" y="19420"/>
                      <a:pt x="21453" y="19697"/>
                      <a:pt x="21506" y="20080"/>
                    </a:cubicBezTo>
                    <a:cubicBezTo>
                      <a:pt x="21522" y="20078"/>
                      <a:pt x="21538" y="20078"/>
                      <a:pt x="21552" y="20078"/>
                    </a:cubicBezTo>
                    <a:cubicBezTo>
                      <a:pt x="21957" y="20078"/>
                      <a:pt x="21505" y="20743"/>
                      <a:pt x="21955" y="20743"/>
                    </a:cubicBezTo>
                    <a:cubicBezTo>
                      <a:pt x="21971" y="20743"/>
                      <a:pt x="21989" y="20742"/>
                      <a:pt x="22007" y="20740"/>
                    </a:cubicBezTo>
                    <a:cubicBezTo>
                      <a:pt x="22450" y="20675"/>
                      <a:pt x="23234" y="20350"/>
                      <a:pt x="23881" y="20350"/>
                    </a:cubicBezTo>
                    <a:cubicBezTo>
                      <a:pt x="24276" y="20350"/>
                      <a:pt x="24621" y="20471"/>
                      <a:pt x="24806" y="20846"/>
                    </a:cubicBezTo>
                    <a:cubicBezTo>
                      <a:pt x="24569" y="20704"/>
                      <a:pt x="24364" y="20508"/>
                      <a:pt x="24008" y="20508"/>
                    </a:cubicBezTo>
                    <a:cubicBezTo>
                      <a:pt x="23968" y="20508"/>
                      <a:pt x="23926" y="20511"/>
                      <a:pt x="23882" y="20516"/>
                    </a:cubicBezTo>
                    <a:cubicBezTo>
                      <a:pt x="23816" y="21070"/>
                      <a:pt x="24146" y="20912"/>
                      <a:pt x="24212" y="21176"/>
                    </a:cubicBezTo>
                    <a:cubicBezTo>
                      <a:pt x="24067" y="21130"/>
                      <a:pt x="23985" y="21104"/>
                      <a:pt x="23916" y="21104"/>
                    </a:cubicBezTo>
                    <a:cubicBezTo>
                      <a:pt x="23828" y="21104"/>
                      <a:pt x="23760" y="21146"/>
                      <a:pt x="23605" y="21242"/>
                    </a:cubicBezTo>
                    <a:cubicBezTo>
                      <a:pt x="23605" y="20912"/>
                      <a:pt x="23486" y="20793"/>
                      <a:pt x="23380" y="20688"/>
                    </a:cubicBezTo>
                    <a:cubicBezTo>
                      <a:pt x="23132" y="20992"/>
                      <a:pt x="22854" y="21064"/>
                      <a:pt x="22566" y="21064"/>
                    </a:cubicBezTo>
                    <a:cubicBezTo>
                      <a:pt x="22306" y="21064"/>
                      <a:pt x="22038" y="21005"/>
                      <a:pt x="21775" y="21005"/>
                    </a:cubicBezTo>
                    <a:cubicBezTo>
                      <a:pt x="21429" y="21005"/>
                      <a:pt x="21091" y="21106"/>
                      <a:pt x="20793" y="21572"/>
                    </a:cubicBezTo>
                    <a:cubicBezTo>
                      <a:pt x="20875" y="21572"/>
                      <a:pt x="20961" y="21568"/>
                      <a:pt x="21045" y="21568"/>
                    </a:cubicBezTo>
                    <a:cubicBezTo>
                      <a:pt x="21298" y="21568"/>
                      <a:pt x="21535" y="21605"/>
                      <a:pt x="21624" y="21902"/>
                    </a:cubicBezTo>
                    <a:cubicBezTo>
                      <a:pt x="21506" y="22008"/>
                      <a:pt x="21400" y="22060"/>
                      <a:pt x="21294" y="22232"/>
                    </a:cubicBezTo>
                    <a:cubicBezTo>
                      <a:pt x="21422" y="22275"/>
                      <a:pt x="21481" y="22420"/>
                      <a:pt x="21616" y="22420"/>
                    </a:cubicBezTo>
                    <a:cubicBezTo>
                      <a:pt x="21649" y="22420"/>
                      <a:pt x="21686" y="22411"/>
                      <a:pt x="21730" y="22391"/>
                    </a:cubicBezTo>
                    <a:cubicBezTo>
                      <a:pt x="21954" y="22166"/>
                      <a:pt x="21624" y="21400"/>
                      <a:pt x="21783" y="21400"/>
                    </a:cubicBezTo>
                    <a:cubicBezTo>
                      <a:pt x="22113" y="21506"/>
                      <a:pt x="22496" y="21453"/>
                      <a:pt x="22614" y="21902"/>
                    </a:cubicBezTo>
                    <a:cubicBezTo>
                      <a:pt x="22496" y="22060"/>
                      <a:pt x="22232" y="21955"/>
                      <a:pt x="22284" y="22391"/>
                    </a:cubicBezTo>
                    <a:cubicBezTo>
                      <a:pt x="22485" y="22356"/>
                      <a:pt x="22625" y="22332"/>
                      <a:pt x="22736" y="22332"/>
                    </a:cubicBezTo>
                    <a:cubicBezTo>
                      <a:pt x="22962" y="22332"/>
                      <a:pt x="23071" y="22429"/>
                      <a:pt x="23327" y="22721"/>
                    </a:cubicBezTo>
                    <a:cubicBezTo>
                      <a:pt x="23605" y="22562"/>
                      <a:pt x="23050" y="22496"/>
                      <a:pt x="23222" y="22060"/>
                    </a:cubicBezTo>
                    <a:cubicBezTo>
                      <a:pt x="23390" y="22018"/>
                      <a:pt x="23533" y="21868"/>
                      <a:pt x="23724" y="21868"/>
                    </a:cubicBezTo>
                    <a:cubicBezTo>
                      <a:pt x="23773" y="21868"/>
                      <a:pt x="23825" y="21878"/>
                      <a:pt x="23882" y="21902"/>
                    </a:cubicBezTo>
                    <a:cubicBezTo>
                      <a:pt x="23882" y="22773"/>
                      <a:pt x="24370" y="22721"/>
                      <a:pt x="24700" y="23051"/>
                    </a:cubicBezTo>
                    <a:cubicBezTo>
                      <a:pt x="24317" y="23051"/>
                      <a:pt x="24040" y="23103"/>
                      <a:pt x="24040" y="23711"/>
                    </a:cubicBezTo>
                    <a:cubicBezTo>
                      <a:pt x="24071" y="23720"/>
                      <a:pt x="24101" y="23725"/>
                      <a:pt x="24130" y="23725"/>
                    </a:cubicBezTo>
                    <a:cubicBezTo>
                      <a:pt x="24327" y="23725"/>
                      <a:pt x="24505" y="23539"/>
                      <a:pt x="24678" y="23539"/>
                    </a:cubicBezTo>
                    <a:cubicBezTo>
                      <a:pt x="24761" y="23539"/>
                      <a:pt x="24843" y="23582"/>
                      <a:pt x="24925" y="23711"/>
                    </a:cubicBezTo>
                    <a:cubicBezTo>
                      <a:pt x="24806" y="22998"/>
                      <a:pt x="25202" y="23051"/>
                      <a:pt x="25308" y="22721"/>
                    </a:cubicBezTo>
                    <a:cubicBezTo>
                      <a:pt x="25360" y="23051"/>
                      <a:pt x="25532" y="23156"/>
                      <a:pt x="25638" y="23381"/>
                    </a:cubicBezTo>
                    <a:cubicBezTo>
                      <a:pt x="24978" y="23381"/>
                      <a:pt x="24872" y="24212"/>
                      <a:pt x="24317" y="24371"/>
                    </a:cubicBezTo>
                    <a:cubicBezTo>
                      <a:pt x="24183" y="24031"/>
                      <a:pt x="24033" y="23913"/>
                      <a:pt x="23876" y="23913"/>
                    </a:cubicBezTo>
                    <a:cubicBezTo>
                      <a:pt x="23520" y="23913"/>
                      <a:pt x="23125" y="24513"/>
                      <a:pt x="22775" y="24513"/>
                    </a:cubicBezTo>
                    <a:cubicBezTo>
                      <a:pt x="22702" y="24513"/>
                      <a:pt x="22630" y="24487"/>
                      <a:pt x="22562" y="24424"/>
                    </a:cubicBezTo>
                    <a:cubicBezTo>
                      <a:pt x="22562" y="23764"/>
                      <a:pt x="23222" y="24094"/>
                      <a:pt x="23327" y="23552"/>
                    </a:cubicBezTo>
                    <a:cubicBezTo>
                      <a:pt x="22892" y="23381"/>
                      <a:pt x="22826" y="22668"/>
                      <a:pt x="22614" y="22562"/>
                    </a:cubicBezTo>
                    <a:lnTo>
                      <a:pt x="22614" y="22892"/>
                    </a:lnTo>
                    <a:cubicBezTo>
                      <a:pt x="22562" y="22892"/>
                      <a:pt x="22496" y="23051"/>
                      <a:pt x="22614" y="23051"/>
                    </a:cubicBezTo>
                    <a:cubicBezTo>
                      <a:pt x="22614" y="22943"/>
                      <a:pt x="22636" y="22900"/>
                      <a:pt x="22666" y="22900"/>
                    </a:cubicBezTo>
                    <a:cubicBezTo>
                      <a:pt x="22743" y="22900"/>
                      <a:pt x="22873" y="23181"/>
                      <a:pt x="22826" y="23381"/>
                    </a:cubicBezTo>
                    <a:cubicBezTo>
                      <a:pt x="22751" y="23283"/>
                      <a:pt x="22694" y="23245"/>
                      <a:pt x="22645" y="23245"/>
                    </a:cubicBezTo>
                    <a:cubicBezTo>
                      <a:pt x="22491" y="23245"/>
                      <a:pt x="22422" y="23615"/>
                      <a:pt x="22184" y="23615"/>
                    </a:cubicBezTo>
                    <a:cubicBezTo>
                      <a:pt x="22162" y="23615"/>
                      <a:pt x="22138" y="23612"/>
                      <a:pt x="22113" y="23605"/>
                    </a:cubicBezTo>
                    <a:lnTo>
                      <a:pt x="22113" y="23605"/>
                    </a:lnTo>
                    <a:cubicBezTo>
                      <a:pt x="22060" y="24041"/>
                      <a:pt x="22337" y="23935"/>
                      <a:pt x="22337" y="24265"/>
                    </a:cubicBezTo>
                    <a:cubicBezTo>
                      <a:pt x="22241" y="24362"/>
                      <a:pt x="22162" y="24397"/>
                      <a:pt x="22094" y="24397"/>
                    </a:cubicBezTo>
                    <a:cubicBezTo>
                      <a:pt x="21918" y="24397"/>
                      <a:pt x="21814" y="24160"/>
                      <a:pt x="21650" y="24160"/>
                    </a:cubicBezTo>
                    <a:cubicBezTo>
                      <a:pt x="21593" y="24160"/>
                      <a:pt x="21529" y="24188"/>
                      <a:pt x="21453" y="24265"/>
                    </a:cubicBezTo>
                    <a:cubicBezTo>
                      <a:pt x="21848" y="24494"/>
                      <a:pt x="22323" y="24860"/>
                      <a:pt x="22734" y="24860"/>
                    </a:cubicBezTo>
                    <a:cubicBezTo>
                      <a:pt x="23010" y="24860"/>
                      <a:pt x="23258" y="24695"/>
                      <a:pt x="23433" y="24212"/>
                    </a:cubicBezTo>
                    <a:cubicBezTo>
                      <a:pt x="23732" y="24353"/>
                      <a:pt x="24319" y="24817"/>
                      <a:pt x="24841" y="24817"/>
                    </a:cubicBezTo>
                    <a:cubicBezTo>
                      <a:pt x="25102" y="24817"/>
                      <a:pt x="25347" y="24701"/>
                      <a:pt x="25532" y="24371"/>
                    </a:cubicBezTo>
                    <a:lnTo>
                      <a:pt x="25532" y="24371"/>
                    </a:lnTo>
                    <a:cubicBezTo>
                      <a:pt x="25481" y="24397"/>
                      <a:pt x="25438" y="24409"/>
                      <a:pt x="25401" y="24409"/>
                    </a:cubicBezTo>
                    <a:cubicBezTo>
                      <a:pt x="25200" y="24409"/>
                      <a:pt x="25192" y="24061"/>
                      <a:pt x="25136" y="23882"/>
                    </a:cubicBezTo>
                    <a:lnTo>
                      <a:pt x="25136" y="23882"/>
                    </a:lnTo>
                    <a:cubicBezTo>
                      <a:pt x="25161" y="23900"/>
                      <a:pt x="25186" y="23908"/>
                      <a:pt x="25211" y="23908"/>
                    </a:cubicBezTo>
                    <a:cubicBezTo>
                      <a:pt x="25346" y="23908"/>
                      <a:pt x="25475" y="23691"/>
                      <a:pt x="25574" y="23691"/>
                    </a:cubicBezTo>
                    <a:cubicBezTo>
                      <a:pt x="25621" y="23691"/>
                      <a:pt x="25660" y="23739"/>
                      <a:pt x="25690" y="23882"/>
                    </a:cubicBezTo>
                    <a:cubicBezTo>
                      <a:pt x="25638" y="23935"/>
                      <a:pt x="25532" y="23882"/>
                      <a:pt x="25532" y="24041"/>
                    </a:cubicBezTo>
                    <a:cubicBezTo>
                      <a:pt x="25576" y="24058"/>
                      <a:pt x="25615" y="24066"/>
                      <a:pt x="25649" y="24066"/>
                    </a:cubicBezTo>
                    <a:cubicBezTo>
                      <a:pt x="25824" y="24066"/>
                      <a:pt x="25906" y="23882"/>
                      <a:pt x="26126" y="23882"/>
                    </a:cubicBezTo>
                    <a:cubicBezTo>
                      <a:pt x="26084" y="24311"/>
                      <a:pt x="26423" y="24607"/>
                      <a:pt x="26618" y="24607"/>
                    </a:cubicBezTo>
                    <a:cubicBezTo>
                      <a:pt x="26670" y="24607"/>
                      <a:pt x="26711" y="24586"/>
                      <a:pt x="26733" y="24542"/>
                    </a:cubicBezTo>
                    <a:cubicBezTo>
                      <a:pt x="26575" y="24265"/>
                      <a:pt x="26681" y="24041"/>
                      <a:pt x="26905" y="23882"/>
                    </a:cubicBezTo>
                    <a:cubicBezTo>
                      <a:pt x="26628" y="23552"/>
                      <a:pt x="26351" y="23275"/>
                      <a:pt x="26298" y="22496"/>
                    </a:cubicBezTo>
                    <a:cubicBezTo>
                      <a:pt x="26528" y="22401"/>
                      <a:pt x="26682" y="22262"/>
                      <a:pt x="26840" y="22262"/>
                    </a:cubicBezTo>
                    <a:cubicBezTo>
                      <a:pt x="26945" y="22262"/>
                      <a:pt x="27051" y="22323"/>
                      <a:pt x="27182" y="22496"/>
                    </a:cubicBezTo>
                    <a:cubicBezTo>
                      <a:pt x="27182" y="22773"/>
                      <a:pt x="27063" y="22945"/>
                      <a:pt x="27011" y="23156"/>
                    </a:cubicBezTo>
                    <a:cubicBezTo>
                      <a:pt x="27048" y="23136"/>
                      <a:pt x="27078" y="23126"/>
                      <a:pt x="27102" y="23126"/>
                    </a:cubicBezTo>
                    <a:cubicBezTo>
                      <a:pt x="27295" y="23126"/>
                      <a:pt x="27115" y="23707"/>
                      <a:pt x="27283" y="23707"/>
                    </a:cubicBezTo>
                    <a:cubicBezTo>
                      <a:pt x="27310" y="23707"/>
                      <a:pt x="27346" y="23692"/>
                      <a:pt x="27393" y="23658"/>
                    </a:cubicBezTo>
                    <a:cubicBezTo>
                      <a:pt x="27341" y="23433"/>
                      <a:pt x="27446" y="22945"/>
                      <a:pt x="27393" y="22496"/>
                    </a:cubicBezTo>
                    <a:lnTo>
                      <a:pt x="27393" y="22496"/>
                    </a:lnTo>
                    <a:cubicBezTo>
                      <a:pt x="27465" y="22611"/>
                      <a:pt x="27517" y="22653"/>
                      <a:pt x="27562" y="22653"/>
                    </a:cubicBezTo>
                    <a:cubicBezTo>
                      <a:pt x="27686" y="22653"/>
                      <a:pt x="27749" y="22335"/>
                      <a:pt x="27964" y="22335"/>
                    </a:cubicBezTo>
                    <a:cubicBezTo>
                      <a:pt x="27976" y="22335"/>
                      <a:pt x="27988" y="22336"/>
                      <a:pt x="28001" y="22338"/>
                    </a:cubicBezTo>
                    <a:cubicBezTo>
                      <a:pt x="27948" y="22668"/>
                      <a:pt x="28106" y="22668"/>
                      <a:pt x="28225" y="22826"/>
                    </a:cubicBezTo>
                    <a:cubicBezTo>
                      <a:pt x="28106" y="22945"/>
                      <a:pt x="28001" y="22998"/>
                      <a:pt x="27895" y="23156"/>
                    </a:cubicBezTo>
                    <a:cubicBezTo>
                      <a:pt x="28106" y="23381"/>
                      <a:pt x="28331" y="23658"/>
                      <a:pt x="28608" y="23816"/>
                    </a:cubicBezTo>
                    <a:cubicBezTo>
                      <a:pt x="28598" y="23814"/>
                      <a:pt x="28588" y="23813"/>
                      <a:pt x="28579" y="23813"/>
                    </a:cubicBezTo>
                    <a:cubicBezTo>
                      <a:pt x="28394" y="23813"/>
                      <a:pt x="28495" y="24318"/>
                      <a:pt x="28331" y="24318"/>
                    </a:cubicBezTo>
                    <a:cubicBezTo>
                      <a:pt x="28239" y="24065"/>
                      <a:pt x="28067" y="23884"/>
                      <a:pt x="27888" y="23884"/>
                    </a:cubicBezTo>
                    <a:cubicBezTo>
                      <a:pt x="27758" y="23884"/>
                      <a:pt x="27623" y="23979"/>
                      <a:pt x="27512" y="24212"/>
                    </a:cubicBezTo>
                    <a:cubicBezTo>
                      <a:pt x="27527" y="24217"/>
                      <a:pt x="27544" y="24219"/>
                      <a:pt x="27563" y="24219"/>
                    </a:cubicBezTo>
                    <a:cubicBezTo>
                      <a:pt x="27668" y="24219"/>
                      <a:pt x="27831" y="24153"/>
                      <a:pt x="27951" y="24153"/>
                    </a:cubicBezTo>
                    <a:cubicBezTo>
                      <a:pt x="28041" y="24153"/>
                      <a:pt x="28106" y="24190"/>
                      <a:pt x="28106" y="24318"/>
                    </a:cubicBezTo>
                    <a:cubicBezTo>
                      <a:pt x="27936" y="24403"/>
                      <a:pt x="27758" y="24992"/>
                      <a:pt x="27578" y="24992"/>
                    </a:cubicBezTo>
                    <a:cubicBezTo>
                      <a:pt x="27534" y="24992"/>
                      <a:pt x="27490" y="24958"/>
                      <a:pt x="27446" y="24872"/>
                    </a:cubicBezTo>
                    <a:cubicBezTo>
                      <a:pt x="27484" y="24678"/>
                      <a:pt x="27444" y="24606"/>
                      <a:pt x="27356" y="24606"/>
                    </a:cubicBezTo>
                    <a:cubicBezTo>
                      <a:pt x="27108" y="24606"/>
                      <a:pt x="26478" y="25169"/>
                      <a:pt x="26098" y="25169"/>
                    </a:cubicBezTo>
                    <a:cubicBezTo>
                      <a:pt x="25998" y="25169"/>
                      <a:pt x="25916" y="25130"/>
                      <a:pt x="25862" y="25031"/>
                    </a:cubicBezTo>
                    <a:lnTo>
                      <a:pt x="25862" y="25031"/>
                    </a:lnTo>
                    <a:cubicBezTo>
                      <a:pt x="25968" y="25797"/>
                      <a:pt x="25360" y="25467"/>
                      <a:pt x="25532" y="26074"/>
                    </a:cubicBezTo>
                    <a:cubicBezTo>
                      <a:pt x="25638" y="25968"/>
                      <a:pt x="25915" y="25968"/>
                      <a:pt x="26245" y="25863"/>
                    </a:cubicBezTo>
                    <a:cubicBezTo>
                      <a:pt x="26245" y="26127"/>
                      <a:pt x="26298" y="26245"/>
                      <a:pt x="26351" y="26351"/>
                    </a:cubicBezTo>
                    <a:cubicBezTo>
                      <a:pt x="26243" y="26301"/>
                      <a:pt x="26127" y="26235"/>
                      <a:pt x="26035" y="26235"/>
                    </a:cubicBezTo>
                    <a:cubicBezTo>
                      <a:pt x="25934" y="26235"/>
                      <a:pt x="25862" y="26313"/>
                      <a:pt x="25862" y="26575"/>
                    </a:cubicBezTo>
                    <a:cubicBezTo>
                      <a:pt x="26005" y="26679"/>
                      <a:pt x="26148" y="26727"/>
                      <a:pt x="26288" y="26727"/>
                    </a:cubicBezTo>
                    <a:cubicBezTo>
                      <a:pt x="26523" y="26727"/>
                      <a:pt x="26751" y="26591"/>
                      <a:pt x="26958" y="26351"/>
                    </a:cubicBezTo>
                    <a:cubicBezTo>
                      <a:pt x="26786" y="26127"/>
                      <a:pt x="26456" y="26298"/>
                      <a:pt x="26456" y="25863"/>
                    </a:cubicBezTo>
                    <a:cubicBezTo>
                      <a:pt x="26575" y="25863"/>
                      <a:pt x="26522" y="25585"/>
                      <a:pt x="26628" y="25533"/>
                    </a:cubicBezTo>
                    <a:cubicBezTo>
                      <a:pt x="26690" y="25511"/>
                      <a:pt x="26746" y="25501"/>
                      <a:pt x="26798" y="25501"/>
                    </a:cubicBezTo>
                    <a:cubicBezTo>
                      <a:pt x="27146" y="25501"/>
                      <a:pt x="27249" y="25971"/>
                      <a:pt x="27341" y="26351"/>
                    </a:cubicBezTo>
                    <a:cubicBezTo>
                      <a:pt x="27413" y="26367"/>
                      <a:pt x="27476" y="26375"/>
                      <a:pt x="27532" y="26375"/>
                    </a:cubicBezTo>
                    <a:cubicBezTo>
                      <a:pt x="28011" y="26375"/>
                      <a:pt x="27947" y="25839"/>
                      <a:pt x="28495" y="25839"/>
                    </a:cubicBezTo>
                    <a:cubicBezTo>
                      <a:pt x="28559" y="25839"/>
                      <a:pt x="28631" y="25846"/>
                      <a:pt x="28714" y="25863"/>
                    </a:cubicBezTo>
                    <a:cubicBezTo>
                      <a:pt x="28827" y="26299"/>
                      <a:pt x="28842" y="26418"/>
                      <a:pt x="28981" y="26418"/>
                    </a:cubicBezTo>
                    <a:cubicBezTo>
                      <a:pt x="29052" y="26418"/>
                      <a:pt x="29155" y="26387"/>
                      <a:pt x="29321" y="26351"/>
                    </a:cubicBezTo>
                    <a:lnTo>
                      <a:pt x="29321" y="26351"/>
                    </a:lnTo>
                    <a:cubicBezTo>
                      <a:pt x="29321" y="26575"/>
                      <a:pt x="29162" y="26628"/>
                      <a:pt x="29162" y="26853"/>
                    </a:cubicBezTo>
                    <a:cubicBezTo>
                      <a:pt x="29195" y="26858"/>
                      <a:pt x="29230" y="26860"/>
                      <a:pt x="29266" y="26860"/>
                    </a:cubicBezTo>
                    <a:cubicBezTo>
                      <a:pt x="29372" y="26860"/>
                      <a:pt x="29486" y="26842"/>
                      <a:pt x="29590" y="26842"/>
                    </a:cubicBezTo>
                    <a:cubicBezTo>
                      <a:pt x="29797" y="26842"/>
                      <a:pt x="29960" y="26913"/>
                      <a:pt x="29928" y="27341"/>
                    </a:cubicBezTo>
                    <a:cubicBezTo>
                      <a:pt x="29914" y="27337"/>
                      <a:pt x="29900" y="27335"/>
                      <a:pt x="29888" y="27335"/>
                    </a:cubicBezTo>
                    <a:cubicBezTo>
                      <a:pt x="29756" y="27335"/>
                      <a:pt x="29748" y="27575"/>
                      <a:pt x="29651" y="27671"/>
                    </a:cubicBezTo>
                    <a:cubicBezTo>
                      <a:pt x="29562" y="27627"/>
                      <a:pt x="29510" y="27498"/>
                      <a:pt x="29362" y="27498"/>
                    </a:cubicBezTo>
                    <a:cubicBezTo>
                      <a:pt x="29335" y="27498"/>
                      <a:pt x="29303" y="27502"/>
                      <a:pt x="29268" y="27513"/>
                    </a:cubicBezTo>
                    <a:cubicBezTo>
                      <a:pt x="29215" y="27896"/>
                      <a:pt x="29044" y="28054"/>
                      <a:pt x="28938" y="28331"/>
                    </a:cubicBezTo>
                    <a:cubicBezTo>
                      <a:pt x="29823" y="28107"/>
                      <a:pt x="30483" y="28054"/>
                      <a:pt x="31473" y="27843"/>
                    </a:cubicBezTo>
                    <a:cubicBezTo>
                      <a:pt x="31407" y="27843"/>
                      <a:pt x="31354" y="27671"/>
                      <a:pt x="31473" y="27671"/>
                    </a:cubicBezTo>
                    <a:cubicBezTo>
                      <a:pt x="31531" y="27657"/>
                      <a:pt x="31592" y="27651"/>
                      <a:pt x="31658" y="27651"/>
                    </a:cubicBezTo>
                    <a:cubicBezTo>
                      <a:pt x="32068" y="27651"/>
                      <a:pt x="32610" y="27888"/>
                      <a:pt x="33075" y="27888"/>
                    </a:cubicBezTo>
                    <a:cubicBezTo>
                      <a:pt x="33381" y="27888"/>
                      <a:pt x="33654" y="27786"/>
                      <a:pt x="33836" y="27447"/>
                    </a:cubicBezTo>
                    <a:cubicBezTo>
                      <a:pt x="33816" y="27444"/>
                      <a:pt x="33797" y="27443"/>
                      <a:pt x="33777" y="27443"/>
                    </a:cubicBezTo>
                    <a:cubicBezTo>
                      <a:pt x="33568" y="27443"/>
                      <a:pt x="33391" y="27592"/>
                      <a:pt x="33237" y="27592"/>
                    </a:cubicBezTo>
                    <a:cubicBezTo>
                      <a:pt x="33132" y="27592"/>
                      <a:pt x="33038" y="27522"/>
                      <a:pt x="32951" y="27288"/>
                    </a:cubicBezTo>
                    <a:cubicBezTo>
                      <a:pt x="33176" y="27288"/>
                      <a:pt x="33334" y="27064"/>
                      <a:pt x="33334" y="26628"/>
                    </a:cubicBezTo>
                    <a:cubicBezTo>
                      <a:pt x="33300" y="26628"/>
                      <a:pt x="33260" y="26634"/>
                      <a:pt x="33219" y="26634"/>
                    </a:cubicBezTo>
                    <a:cubicBezTo>
                      <a:pt x="33131" y="26634"/>
                      <a:pt x="33040" y="26609"/>
                      <a:pt x="33004" y="26457"/>
                    </a:cubicBezTo>
                    <a:cubicBezTo>
                      <a:pt x="33453" y="26245"/>
                      <a:pt x="33057" y="26021"/>
                      <a:pt x="33004" y="25638"/>
                    </a:cubicBezTo>
                    <a:lnTo>
                      <a:pt x="33004" y="25638"/>
                    </a:lnTo>
                    <a:cubicBezTo>
                      <a:pt x="33031" y="25647"/>
                      <a:pt x="33056" y="25651"/>
                      <a:pt x="33080" y="25651"/>
                    </a:cubicBezTo>
                    <a:cubicBezTo>
                      <a:pt x="33421" y="25651"/>
                      <a:pt x="33442" y="24827"/>
                      <a:pt x="33271" y="24827"/>
                    </a:cubicBezTo>
                    <a:cubicBezTo>
                      <a:pt x="33231" y="24827"/>
                      <a:pt x="33182" y="24870"/>
                      <a:pt x="33123" y="24978"/>
                    </a:cubicBezTo>
                    <a:cubicBezTo>
                      <a:pt x="33176" y="24978"/>
                      <a:pt x="33229" y="25084"/>
                      <a:pt x="33229" y="25308"/>
                    </a:cubicBezTo>
                    <a:cubicBezTo>
                      <a:pt x="33149" y="25179"/>
                      <a:pt x="33032" y="25117"/>
                      <a:pt x="32883" y="25117"/>
                    </a:cubicBezTo>
                    <a:cubicBezTo>
                      <a:pt x="32834" y="25117"/>
                      <a:pt x="32782" y="25123"/>
                      <a:pt x="32727" y="25136"/>
                    </a:cubicBezTo>
                    <a:cubicBezTo>
                      <a:pt x="32621" y="25414"/>
                      <a:pt x="33004" y="25691"/>
                      <a:pt x="32727" y="25797"/>
                    </a:cubicBezTo>
                    <a:cubicBezTo>
                      <a:pt x="32397" y="25533"/>
                      <a:pt x="32674" y="25308"/>
                      <a:pt x="32621" y="24648"/>
                    </a:cubicBezTo>
                    <a:cubicBezTo>
                      <a:pt x="32366" y="24648"/>
                      <a:pt x="32328" y="24718"/>
                      <a:pt x="32233" y="24718"/>
                    </a:cubicBezTo>
                    <a:cubicBezTo>
                      <a:pt x="32186" y="24718"/>
                      <a:pt x="32124" y="24701"/>
                      <a:pt x="32014" y="24648"/>
                    </a:cubicBezTo>
                    <a:cubicBezTo>
                      <a:pt x="31961" y="25222"/>
                      <a:pt x="31714" y="25344"/>
                      <a:pt x="31453" y="25344"/>
                    </a:cubicBezTo>
                    <a:cubicBezTo>
                      <a:pt x="31260" y="25344"/>
                      <a:pt x="31060" y="25278"/>
                      <a:pt x="30926" y="25278"/>
                    </a:cubicBezTo>
                    <a:cubicBezTo>
                      <a:pt x="30884" y="25278"/>
                      <a:pt x="30849" y="25284"/>
                      <a:pt x="30823" y="25301"/>
                    </a:cubicBezTo>
                    <a:lnTo>
                      <a:pt x="30823" y="25301"/>
                    </a:lnTo>
                    <a:cubicBezTo>
                      <a:pt x="30971" y="25186"/>
                      <a:pt x="30975" y="24803"/>
                      <a:pt x="31143" y="24648"/>
                    </a:cubicBezTo>
                    <a:cubicBezTo>
                      <a:pt x="31192" y="24571"/>
                      <a:pt x="31243" y="24545"/>
                      <a:pt x="31293" y="24545"/>
                    </a:cubicBezTo>
                    <a:cubicBezTo>
                      <a:pt x="31396" y="24545"/>
                      <a:pt x="31500" y="24649"/>
                      <a:pt x="31605" y="24649"/>
                    </a:cubicBezTo>
                    <a:cubicBezTo>
                      <a:pt x="31671" y="24649"/>
                      <a:pt x="31737" y="24608"/>
                      <a:pt x="31803" y="24476"/>
                    </a:cubicBezTo>
                    <a:cubicBezTo>
                      <a:pt x="31578" y="24318"/>
                      <a:pt x="31473" y="24318"/>
                      <a:pt x="31024" y="24318"/>
                    </a:cubicBezTo>
                    <a:cubicBezTo>
                      <a:pt x="30866" y="24701"/>
                      <a:pt x="30694" y="24978"/>
                      <a:pt x="30417" y="25136"/>
                    </a:cubicBezTo>
                    <a:cubicBezTo>
                      <a:pt x="30535" y="24371"/>
                      <a:pt x="30417" y="23764"/>
                      <a:pt x="31077" y="23486"/>
                    </a:cubicBezTo>
                    <a:cubicBezTo>
                      <a:pt x="31143" y="23711"/>
                      <a:pt x="31077" y="24094"/>
                      <a:pt x="31196" y="24146"/>
                    </a:cubicBezTo>
                    <a:cubicBezTo>
                      <a:pt x="31196" y="23595"/>
                      <a:pt x="31593" y="23296"/>
                      <a:pt x="31939" y="23296"/>
                    </a:cubicBezTo>
                    <a:cubicBezTo>
                      <a:pt x="32073" y="23296"/>
                      <a:pt x="32199" y="23341"/>
                      <a:pt x="32291" y="23433"/>
                    </a:cubicBezTo>
                    <a:cubicBezTo>
                      <a:pt x="32263" y="23428"/>
                      <a:pt x="32233" y="23426"/>
                      <a:pt x="32201" y="23426"/>
                    </a:cubicBezTo>
                    <a:cubicBezTo>
                      <a:pt x="31913" y="23426"/>
                      <a:pt x="31494" y="23626"/>
                      <a:pt x="31684" y="23816"/>
                    </a:cubicBezTo>
                    <a:cubicBezTo>
                      <a:pt x="31837" y="23769"/>
                      <a:pt x="31895" y="23597"/>
                      <a:pt x="32065" y="23597"/>
                    </a:cubicBezTo>
                    <a:cubicBezTo>
                      <a:pt x="32086" y="23597"/>
                      <a:pt x="32108" y="23599"/>
                      <a:pt x="32133" y="23605"/>
                    </a:cubicBezTo>
                    <a:cubicBezTo>
                      <a:pt x="32133" y="23935"/>
                      <a:pt x="32067" y="24146"/>
                      <a:pt x="32014" y="24318"/>
                    </a:cubicBezTo>
                    <a:cubicBezTo>
                      <a:pt x="32038" y="24326"/>
                      <a:pt x="32060" y="24329"/>
                      <a:pt x="32079" y="24329"/>
                    </a:cubicBezTo>
                    <a:cubicBezTo>
                      <a:pt x="32315" y="24329"/>
                      <a:pt x="32152" y="23764"/>
                      <a:pt x="32397" y="23764"/>
                    </a:cubicBezTo>
                    <a:cubicBezTo>
                      <a:pt x="32397" y="24146"/>
                      <a:pt x="32516" y="24318"/>
                      <a:pt x="32727" y="24318"/>
                    </a:cubicBezTo>
                    <a:cubicBezTo>
                      <a:pt x="33004" y="23988"/>
                      <a:pt x="32463" y="23764"/>
                      <a:pt x="32674" y="23605"/>
                    </a:cubicBezTo>
                    <a:cubicBezTo>
                      <a:pt x="32718" y="23589"/>
                      <a:pt x="32755" y="23583"/>
                      <a:pt x="32787" y="23583"/>
                    </a:cubicBezTo>
                    <a:cubicBezTo>
                      <a:pt x="32964" y="23583"/>
                      <a:pt x="32986" y="23786"/>
                      <a:pt x="33134" y="23786"/>
                    </a:cubicBezTo>
                    <a:cubicBezTo>
                      <a:pt x="33161" y="23786"/>
                      <a:pt x="33192" y="23779"/>
                      <a:pt x="33229" y="23764"/>
                    </a:cubicBezTo>
                    <a:cubicBezTo>
                      <a:pt x="33229" y="23521"/>
                      <a:pt x="33148" y="23075"/>
                      <a:pt x="33305" y="23075"/>
                    </a:cubicBezTo>
                    <a:cubicBezTo>
                      <a:pt x="33327" y="23075"/>
                      <a:pt x="33354" y="23084"/>
                      <a:pt x="33387" y="23103"/>
                    </a:cubicBezTo>
                    <a:cubicBezTo>
                      <a:pt x="33387" y="23328"/>
                      <a:pt x="33334" y="23486"/>
                      <a:pt x="33281" y="23605"/>
                    </a:cubicBezTo>
                    <a:cubicBezTo>
                      <a:pt x="33836" y="23552"/>
                      <a:pt x="33783" y="23433"/>
                      <a:pt x="34272" y="23275"/>
                    </a:cubicBezTo>
                    <a:lnTo>
                      <a:pt x="34272" y="23275"/>
                    </a:lnTo>
                    <a:cubicBezTo>
                      <a:pt x="34272" y="23433"/>
                      <a:pt x="34219" y="23486"/>
                      <a:pt x="34219" y="23605"/>
                    </a:cubicBezTo>
                    <a:cubicBezTo>
                      <a:pt x="34549" y="23222"/>
                      <a:pt x="34984" y="23605"/>
                      <a:pt x="35103" y="22615"/>
                    </a:cubicBezTo>
                    <a:lnTo>
                      <a:pt x="35103" y="22615"/>
                    </a:lnTo>
                    <a:cubicBezTo>
                      <a:pt x="35005" y="22635"/>
                      <a:pt x="34911" y="22643"/>
                      <a:pt x="34821" y="22643"/>
                    </a:cubicBezTo>
                    <a:cubicBezTo>
                      <a:pt x="34492" y="22643"/>
                      <a:pt x="34217" y="22538"/>
                      <a:pt x="34016" y="22538"/>
                    </a:cubicBezTo>
                    <a:cubicBezTo>
                      <a:pt x="33835" y="22538"/>
                      <a:pt x="33713" y="22623"/>
                      <a:pt x="33664" y="22945"/>
                    </a:cubicBezTo>
                    <a:cubicBezTo>
                      <a:pt x="33057" y="22562"/>
                      <a:pt x="32344" y="22945"/>
                      <a:pt x="31961" y="22443"/>
                    </a:cubicBezTo>
                    <a:cubicBezTo>
                      <a:pt x="31758" y="22696"/>
                      <a:pt x="31390" y="22883"/>
                      <a:pt x="31077" y="22883"/>
                    </a:cubicBezTo>
                    <a:cubicBezTo>
                      <a:pt x="30638" y="22883"/>
                      <a:pt x="30309" y="22516"/>
                      <a:pt x="30694" y="21453"/>
                    </a:cubicBezTo>
                    <a:cubicBezTo>
                      <a:pt x="30535" y="21453"/>
                      <a:pt x="30364" y="21453"/>
                      <a:pt x="30258" y="21295"/>
                    </a:cubicBezTo>
                    <a:lnTo>
                      <a:pt x="30258" y="21295"/>
                    </a:lnTo>
                    <a:cubicBezTo>
                      <a:pt x="30372" y="21636"/>
                      <a:pt x="30374" y="21736"/>
                      <a:pt x="30324" y="21736"/>
                    </a:cubicBezTo>
                    <a:cubicBezTo>
                      <a:pt x="30254" y="21736"/>
                      <a:pt x="30079" y="21536"/>
                      <a:pt x="29965" y="21536"/>
                    </a:cubicBezTo>
                    <a:cubicBezTo>
                      <a:pt x="29925" y="21536"/>
                      <a:pt x="29893" y="21560"/>
                      <a:pt x="29875" y="21625"/>
                    </a:cubicBezTo>
                    <a:cubicBezTo>
                      <a:pt x="30258" y="21730"/>
                      <a:pt x="29651" y="22443"/>
                      <a:pt x="29981" y="22496"/>
                    </a:cubicBezTo>
                    <a:cubicBezTo>
                      <a:pt x="29998" y="22359"/>
                      <a:pt x="30042" y="22308"/>
                      <a:pt x="30096" y="22308"/>
                    </a:cubicBezTo>
                    <a:cubicBezTo>
                      <a:pt x="30214" y="22308"/>
                      <a:pt x="30380" y="22550"/>
                      <a:pt x="30417" y="22668"/>
                    </a:cubicBezTo>
                    <a:cubicBezTo>
                      <a:pt x="30319" y="22873"/>
                      <a:pt x="30226" y="22934"/>
                      <a:pt x="30120" y="22934"/>
                    </a:cubicBezTo>
                    <a:cubicBezTo>
                      <a:pt x="29970" y="22934"/>
                      <a:pt x="29792" y="22811"/>
                      <a:pt x="29532" y="22811"/>
                    </a:cubicBezTo>
                    <a:cubicBezTo>
                      <a:pt x="29482" y="22811"/>
                      <a:pt x="29430" y="22816"/>
                      <a:pt x="29374" y="22826"/>
                    </a:cubicBezTo>
                    <a:cubicBezTo>
                      <a:pt x="29268" y="23222"/>
                      <a:pt x="29823" y="23328"/>
                      <a:pt x="29493" y="23486"/>
                    </a:cubicBezTo>
                    <a:cubicBezTo>
                      <a:pt x="29451" y="23510"/>
                      <a:pt x="29414" y="23520"/>
                      <a:pt x="29380" y="23520"/>
                    </a:cubicBezTo>
                    <a:cubicBezTo>
                      <a:pt x="29149" y="23520"/>
                      <a:pt x="29059" y="23044"/>
                      <a:pt x="28712" y="23044"/>
                    </a:cubicBezTo>
                    <a:cubicBezTo>
                      <a:pt x="28622" y="23044"/>
                      <a:pt x="28515" y="23076"/>
                      <a:pt x="28384" y="23156"/>
                    </a:cubicBezTo>
                    <a:cubicBezTo>
                      <a:pt x="28384" y="22668"/>
                      <a:pt x="28106" y="22615"/>
                      <a:pt x="28106" y="22166"/>
                    </a:cubicBezTo>
                    <a:lnTo>
                      <a:pt x="28106" y="22166"/>
                    </a:lnTo>
                    <a:cubicBezTo>
                      <a:pt x="28125" y="22173"/>
                      <a:pt x="28142" y="22176"/>
                      <a:pt x="28158" y="22176"/>
                    </a:cubicBezTo>
                    <a:cubicBezTo>
                      <a:pt x="28278" y="22176"/>
                      <a:pt x="28337" y="22001"/>
                      <a:pt x="28460" y="22001"/>
                    </a:cubicBezTo>
                    <a:cubicBezTo>
                      <a:pt x="28473" y="22001"/>
                      <a:pt x="28487" y="22003"/>
                      <a:pt x="28502" y="22008"/>
                    </a:cubicBezTo>
                    <a:cubicBezTo>
                      <a:pt x="28661" y="22338"/>
                      <a:pt x="28436" y="22338"/>
                      <a:pt x="28608" y="22668"/>
                    </a:cubicBezTo>
                    <a:cubicBezTo>
                      <a:pt x="29044" y="22615"/>
                      <a:pt x="29651" y="22721"/>
                      <a:pt x="29704" y="21955"/>
                    </a:cubicBezTo>
                    <a:cubicBezTo>
                      <a:pt x="29667" y="21939"/>
                      <a:pt x="29635" y="21932"/>
                      <a:pt x="29607" y="21932"/>
                    </a:cubicBezTo>
                    <a:cubicBezTo>
                      <a:pt x="29439" y="21932"/>
                      <a:pt x="29404" y="22174"/>
                      <a:pt x="29261" y="22174"/>
                    </a:cubicBezTo>
                    <a:cubicBezTo>
                      <a:pt x="29247" y="22174"/>
                      <a:pt x="29232" y="22171"/>
                      <a:pt x="29215" y="22166"/>
                    </a:cubicBezTo>
                    <a:cubicBezTo>
                      <a:pt x="29044" y="21625"/>
                      <a:pt x="29162" y="21730"/>
                      <a:pt x="29268" y="21295"/>
                    </a:cubicBezTo>
                    <a:cubicBezTo>
                      <a:pt x="29232" y="21289"/>
                      <a:pt x="29198" y="21286"/>
                      <a:pt x="29167" y="21286"/>
                    </a:cubicBezTo>
                    <a:cubicBezTo>
                      <a:pt x="28913" y="21286"/>
                      <a:pt x="28808" y="21459"/>
                      <a:pt x="28608" y="21506"/>
                    </a:cubicBezTo>
                    <a:cubicBezTo>
                      <a:pt x="28502" y="20965"/>
                      <a:pt x="28106" y="20912"/>
                      <a:pt x="27895" y="20635"/>
                    </a:cubicBezTo>
                    <a:cubicBezTo>
                      <a:pt x="27948" y="20635"/>
                      <a:pt x="28054" y="20635"/>
                      <a:pt x="28054" y="20463"/>
                    </a:cubicBezTo>
                    <a:cubicBezTo>
                      <a:pt x="27948" y="20463"/>
                      <a:pt x="27842" y="20463"/>
                      <a:pt x="27895" y="20133"/>
                    </a:cubicBezTo>
                    <a:cubicBezTo>
                      <a:pt x="27955" y="20123"/>
                      <a:pt x="28011" y="20119"/>
                      <a:pt x="28064" y="20119"/>
                    </a:cubicBezTo>
                    <a:cubicBezTo>
                      <a:pt x="28302" y="20119"/>
                      <a:pt x="28477" y="20207"/>
                      <a:pt x="28661" y="20305"/>
                    </a:cubicBezTo>
                    <a:cubicBezTo>
                      <a:pt x="28832" y="19526"/>
                      <a:pt x="28106" y="20186"/>
                      <a:pt x="28172" y="19473"/>
                    </a:cubicBezTo>
                    <a:lnTo>
                      <a:pt x="28172" y="19473"/>
                    </a:lnTo>
                    <a:cubicBezTo>
                      <a:pt x="27842" y="19645"/>
                      <a:pt x="27618" y="19922"/>
                      <a:pt x="27288" y="19975"/>
                    </a:cubicBezTo>
                    <a:cubicBezTo>
                      <a:pt x="27235" y="19420"/>
                      <a:pt x="27116" y="19420"/>
                      <a:pt x="27235" y="18985"/>
                    </a:cubicBezTo>
                    <a:cubicBezTo>
                      <a:pt x="27225" y="18983"/>
                      <a:pt x="27215" y="18982"/>
                      <a:pt x="27206" y="18982"/>
                    </a:cubicBezTo>
                    <a:cubicBezTo>
                      <a:pt x="26961" y="18982"/>
                      <a:pt x="27058" y="19530"/>
                      <a:pt x="26833" y="19530"/>
                    </a:cubicBezTo>
                    <a:cubicBezTo>
                      <a:pt x="26794" y="19530"/>
                      <a:pt x="26744" y="19513"/>
                      <a:pt x="26681" y="19473"/>
                    </a:cubicBezTo>
                    <a:cubicBezTo>
                      <a:pt x="26733" y="19315"/>
                      <a:pt x="26786" y="19037"/>
                      <a:pt x="26733" y="18654"/>
                    </a:cubicBezTo>
                    <a:lnTo>
                      <a:pt x="26733" y="18654"/>
                    </a:lnTo>
                    <a:cubicBezTo>
                      <a:pt x="26351" y="18707"/>
                      <a:pt x="26351" y="19367"/>
                      <a:pt x="26192" y="19697"/>
                    </a:cubicBezTo>
                    <a:cubicBezTo>
                      <a:pt x="26227" y="19697"/>
                      <a:pt x="26268" y="19692"/>
                      <a:pt x="26308" y="19692"/>
                    </a:cubicBezTo>
                    <a:cubicBezTo>
                      <a:pt x="26386" y="19692"/>
                      <a:pt x="26456" y="19715"/>
                      <a:pt x="26456" y="19856"/>
                    </a:cubicBezTo>
                    <a:cubicBezTo>
                      <a:pt x="26192" y="19975"/>
                      <a:pt x="25796" y="20027"/>
                      <a:pt x="26192" y="20357"/>
                    </a:cubicBezTo>
                    <a:cubicBezTo>
                      <a:pt x="25862" y="20305"/>
                      <a:pt x="25690" y="20080"/>
                      <a:pt x="25466" y="19856"/>
                    </a:cubicBezTo>
                    <a:lnTo>
                      <a:pt x="25466" y="19856"/>
                    </a:lnTo>
                    <a:cubicBezTo>
                      <a:pt x="25272" y="19965"/>
                      <a:pt x="25489" y="20707"/>
                      <a:pt x="25272" y="20707"/>
                    </a:cubicBezTo>
                    <a:cubicBezTo>
                      <a:pt x="25253" y="20707"/>
                      <a:pt x="25229" y="20701"/>
                      <a:pt x="25202" y="20688"/>
                    </a:cubicBezTo>
                    <a:cubicBezTo>
                      <a:pt x="25202" y="20410"/>
                      <a:pt x="25202" y="20186"/>
                      <a:pt x="25255" y="20027"/>
                    </a:cubicBezTo>
                    <a:cubicBezTo>
                      <a:pt x="25125" y="20027"/>
                      <a:pt x="24989" y="20034"/>
                      <a:pt x="24855" y="20034"/>
                    </a:cubicBezTo>
                    <a:cubicBezTo>
                      <a:pt x="24470" y="20034"/>
                      <a:pt x="24105" y="19976"/>
                      <a:pt x="23987" y="19526"/>
                    </a:cubicBezTo>
                    <a:cubicBezTo>
                      <a:pt x="24063" y="19392"/>
                      <a:pt x="24134" y="19340"/>
                      <a:pt x="24202" y="19340"/>
                    </a:cubicBezTo>
                    <a:cubicBezTo>
                      <a:pt x="24381" y="19340"/>
                      <a:pt x="24537" y="19702"/>
                      <a:pt x="24700" y="19856"/>
                    </a:cubicBezTo>
                    <a:cubicBezTo>
                      <a:pt x="25083" y="18985"/>
                      <a:pt x="24040" y="19420"/>
                      <a:pt x="24146" y="18536"/>
                    </a:cubicBezTo>
                    <a:lnTo>
                      <a:pt x="24146" y="18536"/>
                    </a:lnTo>
                    <a:cubicBezTo>
                      <a:pt x="23935" y="18602"/>
                      <a:pt x="23763" y="18707"/>
                      <a:pt x="23552" y="18866"/>
                    </a:cubicBezTo>
                    <a:cubicBezTo>
                      <a:pt x="23605" y="18536"/>
                      <a:pt x="23433" y="18536"/>
                      <a:pt x="23380" y="18377"/>
                    </a:cubicBezTo>
                    <a:cubicBezTo>
                      <a:pt x="23831" y="18334"/>
                      <a:pt x="23732" y="17708"/>
                      <a:pt x="24062" y="17708"/>
                    </a:cubicBezTo>
                    <a:cubicBezTo>
                      <a:pt x="24138" y="17708"/>
                      <a:pt x="24237" y="17741"/>
                      <a:pt x="24370" y="17823"/>
                    </a:cubicBezTo>
                    <a:cubicBezTo>
                      <a:pt x="24342" y="17536"/>
                      <a:pt x="24115" y="17461"/>
                      <a:pt x="23889" y="17461"/>
                    </a:cubicBezTo>
                    <a:cubicBezTo>
                      <a:pt x="23688" y="17461"/>
                      <a:pt x="23489" y="17521"/>
                      <a:pt x="23433" y="17546"/>
                    </a:cubicBezTo>
                    <a:cubicBezTo>
                      <a:pt x="23763" y="17163"/>
                      <a:pt x="23380" y="16885"/>
                      <a:pt x="23552" y="16674"/>
                    </a:cubicBezTo>
                    <a:cubicBezTo>
                      <a:pt x="23567" y="16672"/>
                      <a:pt x="23580" y="16671"/>
                      <a:pt x="23592" y="16671"/>
                    </a:cubicBezTo>
                    <a:cubicBezTo>
                      <a:pt x="23871" y="16671"/>
                      <a:pt x="23523" y="17177"/>
                      <a:pt x="23830" y="17177"/>
                    </a:cubicBezTo>
                    <a:cubicBezTo>
                      <a:pt x="23858" y="17177"/>
                      <a:pt x="23893" y="17173"/>
                      <a:pt x="23935" y="17163"/>
                    </a:cubicBezTo>
                    <a:cubicBezTo>
                      <a:pt x="23935" y="16291"/>
                      <a:pt x="23156" y="16621"/>
                      <a:pt x="23103" y="15684"/>
                    </a:cubicBezTo>
                    <a:lnTo>
                      <a:pt x="23103" y="15684"/>
                    </a:lnTo>
                    <a:cubicBezTo>
                      <a:pt x="23289" y="15738"/>
                      <a:pt x="23465" y="15761"/>
                      <a:pt x="23633" y="15761"/>
                    </a:cubicBezTo>
                    <a:cubicBezTo>
                      <a:pt x="24495" y="15761"/>
                      <a:pt x="25130" y="15160"/>
                      <a:pt x="25675" y="15160"/>
                    </a:cubicBezTo>
                    <a:cubicBezTo>
                      <a:pt x="25875" y="15160"/>
                      <a:pt x="26062" y="15240"/>
                      <a:pt x="26245" y="15460"/>
                    </a:cubicBezTo>
                    <a:cubicBezTo>
                      <a:pt x="26073" y="15512"/>
                      <a:pt x="25862" y="15460"/>
                      <a:pt x="25915" y="15843"/>
                    </a:cubicBezTo>
                    <a:cubicBezTo>
                      <a:pt x="25937" y="15837"/>
                      <a:pt x="25958" y="15834"/>
                      <a:pt x="25976" y="15834"/>
                    </a:cubicBezTo>
                    <a:cubicBezTo>
                      <a:pt x="26110" y="15834"/>
                      <a:pt x="26143" y="15969"/>
                      <a:pt x="26286" y="15969"/>
                    </a:cubicBezTo>
                    <a:cubicBezTo>
                      <a:pt x="26305" y="15969"/>
                      <a:pt x="26327" y="15967"/>
                      <a:pt x="26351" y="15961"/>
                    </a:cubicBezTo>
                    <a:cubicBezTo>
                      <a:pt x="26242" y="15545"/>
                      <a:pt x="26437" y="15284"/>
                      <a:pt x="26626" y="15284"/>
                    </a:cubicBezTo>
                    <a:cubicBezTo>
                      <a:pt x="26713" y="15284"/>
                      <a:pt x="26798" y="15339"/>
                      <a:pt x="26852" y="15460"/>
                    </a:cubicBezTo>
                    <a:cubicBezTo>
                      <a:pt x="26786" y="15737"/>
                      <a:pt x="26575" y="15631"/>
                      <a:pt x="26628" y="15961"/>
                    </a:cubicBezTo>
                    <a:cubicBezTo>
                      <a:pt x="26678" y="15961"/>
                      <a:pt x="26736" y="15967"/>
                      <a:pt x="26791" y="15967"/>
                    </a:cubicBezTo>
                    <a:cubicBezTo>
                      <a:pt x="26907" y="15967"/>
                      <a:pt x="27011" y="15942"/>
                      <a:pt x="27011" y="15790"/>
                    </a:cubicBezTo>
                    <a:cubicBezTo>
                      <a:pt x="26914" y="15557"/>
                      <a:pt x="27320" y="15383"/>
                      <a:pt x="27778" y="15383"/>
                    </a:cubicBezTo>
                    <a:cubicBezTo>
                      <a:pt x="28074" y="15383"/>
                      <a:pt x="28391" y="15455"/>
                      <a:pt x="28608" y="15631"/>
                    </a:cubicBezTo>
                    <a:cubicBezTo>
                      <a:pt x="28566" y="15777"/>
                      <a:pt x="28499" y="15824"/>
                      <a:pt x="28421" y="15824"/>
                    </a:cubicBezTo>
                    <a:cubicBezTo>
                      <a:pt x="28276" y="15824"/>
                      <a:pt x="28094" y="15659"/>
                      <a:pt x="27974" y="15659"/>
                    </a:cubicBezTo>
                    <a:cubicBezTo>
                      <a:pt x="27895" y="15659"/>
                      <a:pt x="27842" y="15729"/>
                      <a:pt x="27842" y="15961"/>
                    </a:cubicBezTo>
                    <a:cubicBezTo>
                      <a:pt x="27877" y="15939"/>
                      <a:pt x="27905" y="15929"/>
                      <a:pt x="27928" y="15929"/>
                    </a:cubicBezTo>
                    <a:cubicBezTo>
                      <a:pt x="28082" y="15929"/>
                      <a:pt x="28008" y="16380"/>
                      <a:pt x="28054" y="16621"/>
                    </a:cubicBezTo>
                    <a:cubicBezTo>
                      <a:pt x="28832" y="16555"/>
                      <a:pt x="29268" y="15895"/>
                      <a:pt x="29823" y="15460"/>
                    </a:cubicBezTo>
                    <a:lnTo>
                      <a:pt x="29823" y="15460"/>
                    </a:lnTo>
                    <a:cubicBezTo>
                      <a:pt x="29493" y="16120"/>
                      <a:pt x="30087" y="15790"/>
                      <a:pt x="30087" y="15961"/>
                    </a:cubicBezTo>
                    <a:cubicBezTo>
                      <a:pt x="29757" y="16173"/>
                      <a:pt x="29162" y="15790"/>
                      <a:pt x="29044" y="16780"/>
                    </a:cubicBezTo>
                    <a:cubicBezTo>
                      <a:pt x="29268" y="16780"/>
                      <a:pt x="29545" y="16833"/>
                      <a:pt x="29545" y="17281"/>
                    </a:cubicBezTo>
                    <a:cubicBezTo>
                      <a:pt x="29349" y="17100"/>
                      <a:pt x="29068" y="17055"/>
                      <a:pt x="28759" y="17055"/>
                    </a:cubicBezTo>
                    <a:cubicBezTo>
                      <a:pt x="28462" y="17055"/>
                      <a:pt x="28139" y="17096"/>
                      <a:pt x="27839" y="17096"/>
                    </a:cubicBezTo>
                    <a:cubicBezTo>
                      <a:pt x="27316" y="17096"/>
                      <a:pt x="26861" y="16972"/>
                      <a:pt x="26733" y="16291"/>
                    </a:cubicBezTo>
                    <a:cubicBezTo>
                      <a:pt x="26592" y="16267"/>
                      <a:pt x="26472" y="16237"/>
                      <a:pt x="26367" y="16237"/>
                    </a:cubicBezTo>
                    <a:cubicBezTo>
                      <a:pt x="26187" y="16237"/>
                      <a:pt x="26048" y="16324"/>
                      <a:pt x="25915" y="16674"/>
                    </a:cubicBezTo>
                    <a:cubicBezTo>
                      <a:pt x="25935" y="16663"/>
                      <a:pt x="25957" y="16658"/>
                      <a:pt x="25979" y="16658"/>
                    </a:cubicBezTo>
                    <a:cubicBezTo>
                      <a:pt x="26185" y="16658"/>
                      <a:pt x="26436" y="17115"/>
                      <a:pt x="26245" y="17163"/>
                    </a:cubicBezTo>
                    <a:cubicBezTo>
                      <a:pt x="26192" y="16885"/>
                      <a:pt x="25743" y="17163"/>
                      <a:pt x="25743" y="16833"/>
                    </a:cubicBezTo>
                    <a:cubicBezTo>
                      <a:pt x="25743" y="16503"/>
                      <a:pt x="26021" y="16621"/>
                      <a:pt x="25915" y="16173"/>
                    </a:cubicBezTo>
                    <a:lnTo>
                      <a:pt x="25915" y="16173"/>
                    </a:lnTo>
                    <a:cubicBezTo>
                      <a:pt x="25638" y="16291"/>
                      <a:pt x="25413" y="16173"/>
                      <a:pt x="25308" y="16344"/>
                    </a:cubicBezTo>
                    <a:cubicBezTo>
                      <a:pt x="25378" y="16485"/>
                      <a:pt x="25231" y="16708"/>
                      <a:pt x="25059" y="16708"/>
                    </a:cubicBezTo>
                    <a:cubicBezTo>
                      <a:pt x="24973" y="16708"/>
                      <a:pt x="24881" y="16652"/>
                      <a:pt x="24806" y="16503"/>
                    </a:cubicBezTo>
                    <a:lnTo>
                      <a:pt x="24806" y="16503"/>
                    </a:lnTo>
                    <a:cubicBezTo>
                      <a:pt x="25083" y="17215"/>
                      <a:pt x="24595" y="16780"/>
                      <a:pt x="24542" y="17334"/>
                    </a:cubicBezTo>
                    <a:cubicBezTo>
                      <a:pt x="24872" y="17942"/>
                      <a:pt x="25202" y="17493"/>
                      <a:pt x="25532" y="17994"/>
                    </a:cubicBezTo>
                    <a:cubicBezTo>
                      <a:pt x="25638" y="17387"/>
                      <a:pt x="25083" y="17823"/>
                      <a:pt x="25136" y="17163"/>
                    </a:cubicBezTo>
                    <a:lnTo>
                      <a:pt x="25136" y="17163"/>
                    </a:lnTo>
                    <a:cubicBezTo>
                      <a:pt x="25915" y="17664"/>
                      <a:pt x="27288" y="17770"/>
                      <a:pt x="28225" y="17823"/>
                    </a:cubicBezTo>
                    <a:cubicBezTo>
                      <a:pt x="28434" y="17823"/>
                      <a:pt x="28728" y="17515"/>
                      <a:pt x="28933" y="17515"/>
                    </a:cubicBezTo>
                    <a:cubicBezTo>
                      <a:pt x="29050" y="17515"/>
                      <a:pt x="29138" y="17618"/>
                      <a:pt x="29162" y="17942"/>
                    </a:cubicBezTo>
                    <a:cubicBezTo>
                      <a:pt x="29131" y="17961"/>
                      <a:pt x="29092" y="17967"/>
                      <a:pt x="29050" y="17967"/>
                    </a:cubicBezTo>
                    <a:cubicBezTo>
                      <a:pt x="28967" y="17967"/>
                      <a:pt x="28871" y="17942"/>
                      <a:pt x="28795" y="17942"/>
                    </a:cubicBezTo>
                    <a:cubicBezTo>
                      <a:pt x="28701" y="17942"/>
                      <a:pt x="28637" y="17981"/>
                      <a:pt x="28661" y="18153"/>
                    </a:cubicBezTo>
                    <a:cubicBezTo>
                      <a:pt x="28766" y="18206"/>
                      <a:pt x="28832" y="18377"/>
                      <a:pt x="28832" y="18654"/>
                    </a:cubicBezTo>
                    <a:cubicBezTo>
                      <a:pt x="28958" y="18569"/>
                      <a:pt x="29077" y="18535"/>
                      <a:pt x="29192" y="18535"/>
                    </a:cubicBezTo>
                    <a:cubicBezTo>
                      <a:pt x="29523" y="18535"/>
                      <a:pt x="29820" y="18818"/>
                      <a:pt x="30153" y="18985"/>
                    </a:cubicBezTo>
                    <a:cubicBezTo>
                      <a:pt x="30153" y="18430"/>
                      <a:pt x="30417" y="18430"/>
                      <a:pt x="30747" y="18430"/>
                    </a:cubicBezTo>
                    <a:cubicBezTo>
                      <a:pt x="30706" y="18809"/>
                      <a:pt x="30745" y="18906"/>
                      <a:pt x="30812" y="18906"/>
                    </a:cubicBezTo>
                    <a:cubicBezTo>
                      <a:pt x="30882" y="18906"/>
                      <a:pt x="30982" y="18801"/>
                      <a:pt x="31055" y="18801"/>
                    </a:cubicBezTo>
                    <a:cubicBezTo>
                      <a:pt x="31096" y="18801"/>
                      <a:pt x="31128" y="18833"/>
                      <a:pt x="31143" y="18932"/>
                    </a:cubicBezTo>
                    <a:cubicBezTo>
                      <a:pt x="31143" y="19143"/>
                      <a:pt x="30971" y="19090"/>
                      <a:pt x="30971" y="19262"/>
                    </a:cubicBezTo>
                    <a:cubicBezTo>
                      <a:pt x="31021" y="19181"/>
                      <a:pt x="31070" y="19150"/>
                      <a:pt x="31116" y="19150"/>
                    </a:cubicBezTo>
                    <a:cubicBezTo>
                      <a:pt x="31253" y="19150"/>
                      <a:pt x="31373" y="19409"/>
                      <a:pt x="31477" y="19409"/>
                    </a:cubicBezTo>
                    <a:cubicBezTo>
                      <a:pt x="31534" y="19409"/>
                      <a:pt x="31585" y="19331"/>
                      <a:pt x="31631" y="19090"/>
                    </a:cubicBezTo>
                    <a:cubicBezTo>
                      <a:pt x="31407" y="18932"/>
                      <a:pt x="31077" y="18932"/>
                      <a:pt x="31024" y="18430"/>
                    </a:cubicBezTo>
                    <a:lnTo>
                      <a:pt x="31024" y="18430"/>
                    </a:lnTo>
                    <a:cubicBezTo>
                      <a:pt x="31543" y="18531"/>
                      <a:pt x="31984" y="18645"/>
                      <a:pt x="32373" y="18645"/>
                    </a:cubicBezTo>
                    <a:cubicBezTo>
                      <a:pt x="32647" y="18645"/>
                      <a:pt x="32894" y="18588"/>
                      <a:pt x="33123" y="18430"/>
                    </a:cubicBezTo>
                    <a:cubicBezTo>
                      <a:pt x="33123" y="18324"/>
                      <a:pt x="33057" y="18206"/>
                      <a:pt x="33057" y="18153"/>
                    </a:cubicBezTo>
                    <a:lnTo>
                      <a:pt x="33057" y="18153"/>
                    </a:lnTo>
                    <a:cubicBezTo>
                      <a:pt x="33414" y="18459"/>
                      <a:pt x="33811" y="18585"/>
                      <a:pt x="34187" y="18585"/>
                    </a:cubicBezTo>
                    <a:cubicBezTo>
                      <a:pt x="34685" y="18585"/>
                      <a:pt x="35147" y="18363"/>
                      <a:pt x="35433" y="18047"/>
                    </a:cubicBezTo>
                    <a:cubicBezTo>
                      <a:pt x="35433" y="17612"/>
                      <a:pt x="34932" y="17876"/>
                      <a:pt x="34826" y="17546"/>
                    </a:cubicBezTo>
                    <a:cubicBezTo>
                      <a:pt x="34926" y="17390"/>
                      <a:pt x="35079" y="17322"/>
                      <a:pt x="35247" y="17322"/>
                    </a:cubicBezTo>
                    <a:cubicBezTo>
                      <a:pt x="35435" y="17322"/>
                      <a:pt x="35642" y="17406"/>
                      <a:pt x="35816" y="17546"/>
                    </a:cubicBezTo>
                    <a:cubicBezTo>
                      <a:pt x="35737" y="17696"/>
                      <a:pt x="35687" y="17869"/>
                      <a:pt x="35599" y="17869"/>
                    </a:cubicBezTo>
                    <a:cubicBezTo>
                      <a:pt x="35556" y="17869"/>
                      <a:pt x="35503" y="17827"/>
                      <a:pt x="35433" y="17717"/>
                    </a:cubicBezTo>
                    <a:lnTo>
                      <a:pt x="35433" y="17717"/>
                    </a:lnTo>
                    <a:cubicBezTo>
                      <a:pt x="35486" y="18206"/>
                      <a:pt x="35486" y="18047"/>
                      <a:pt x="35433" y="18536"/>
                    </a:cubicBezTo>
                    <a:cubicBezTo>
                      <a:pt x="35699" y="18536"/>
                      <a:pt x="35820" y="18750"/>
                      <a:pt x="36057" y="18750"/>
                    </a:cubicBezTo>
                    <a:cubicBezTo>
                      <a:pt x="36114" y="18750"/>
                      <a:pt x="36178" y="18738"/>
                      <a:pt x="36252" y="18707"/>
                    </a:cubicBezTo>
                    <a:cubicBezTo>
                      <a:pt x="36297" y="18424"/>
                      <a:pt x="36223" y="18374"/>
                      <a:pt x="36124" y="18374"/>
                    </a:cubicBezTo>
                    <a:cubicBezTo>
                      <a:pt x="36070" y="18374"/>
                      <a:pt x="36010" y="18388"/>
                      <a:pt x="35956" y="18388"/>
                    </a:cubicBezTo>
                    <a:cubicBezTo>
                      <a:pt x="35878" y="18388"/>
                      <a:pt x="35816" y="18358"/>
                      <a:pt x="35816" y="18206"/>
                    </a:cubicBezTo>
                    <a:cubicBezTo>
                      <a:pt x="36093" y="17994"/>
                      <a:pt x="35922" y="17334"/>
                      <a:pt x="36027" y="17215"/>
                    </a:cubicBezTo>
                    <a:cubicBezTo>
                      <a:pt x="36122" y="17203"/>
                      <a:pt x="36205" y="17196"/>
                      <a:pt x="36278" y="17196"/>
                    </a:cubicBezTo>
                    <a:cubicBezTo>
                      <a:pt x="36808" y="17196"/>
                      <a:pt x="36819" y="17533"/>
                      <a:pt x="36912" y="18206"/>
                    </a:cubicBezTo>
                    <a:cubicBezTo>
                      <a:pt x="36762" y="18206"/>
                      <a:pt x="36689" y="18059"/>
                      <a:pt x="36594" y="18059"/>
                    </a:cubicBezTo>
                    <a:cubicBezTo>
                      <a:pt x="36547" y="18059"/>
                      <a:pt x="36494" y="18096"/>
                      <a:pt x="36423" y="18206"/>
                    </a:cubicBezTo>
                    <a:cubicBezTo>
                      <a:pt x="36529" y="18813"/>
                      <a:pt x="36859" y="18932"/>
                      <a:pt x="37136" y="19196"/>
                    </a:cubicBezTo>
                    <a:cubicBezTo>
                      <a:pt x="37295" y="18813"/>
                      <a:pt x="36859" y="18602"/>
                      <a:pt x="37136" y="18536"/>
                    </a:cubicBezTo>
                    <a:cubicBezTo>
                      <a:pt x="37475" y="18434"/>
                      <a:pt x="37782" y="18363"/>
                      <a:pt x="38037" y="18363"/>
                    </a:cubicBezTo>
                    <a:cubicBezTo>
                      <a:pt x="38607" y="18363"/>
                      <a:pt x="38916" y="18716"/>
                      <a:pt x="38734" y="19856"/>
                    </a:cubicBezTo>
                    <a:cubicBezTo>
                      <a:pt x="39882" y="19090"/>
                      <a:pt x="39935" y="19697"/>
                      <a:pt x="40925" y="19143"/>
                    </a:cubicBezTo>
                    <a:lnTo>
                      <a:pt x="40925" y="19143"/>
                    </a:lnTo>
                    <a:cubicBezTo>
                      <a:pt x="40820" y="19592"/>
                      <a:pt x="40648" y="19750"/>
                      <a:pt x="40925" y="20027"/>
                    </a:cubicBezTo>
                    <a:cubicBezTo>
                      <a:pt x="40872" y="20027"/>
                      <a:pt x="40767" y="20027"/>
                      <a:pt x="40767" y="20186"/>
                    </a:cubicBezTo>
                    <a:cubicBezTo>
                      <a:pt x="40925" y="19975"/>
                      <a:pt x="41585" y="19697"/>
                      <a:pt x="41427" y="19473"/>
                    </a:cubicBezTo>
                    <a:lnTo>
                      <a:pt x="41427" y="19473"/>
                    </a:lnTo>
                    <a:cubicBezTo>
                      <a:pt x="41320" y="19520"/>
                      <a:pt x="41267" y="19705"/>
                      <a:pt x="41105" y="19705"/>
                    </a:cubicBezTo>
                    <a:cubicBezTo>
                      <a:pt x="41086" y="19705"/>
                      <a:pt x="41066" y="19703"/>
                      <a:pt x="41044" y="19697"/>
                    </a:cubicBezTo>
                    <a:cubicBezTo>
                      <a:pt x="41308" y="19367"/>
                      <a:pt x="40714" y="18932"/>
                      <a:pt x="41044" y="18654"/>
                    </a:cubicBezTo>
                    <a:lnTo>
                      <a:pt x="41044" y="18654"/>
                    </a:lnTo>
                    <a:cubicBezTo>
                      <a:pt x="41044" y="18746"/>
                      <a:pt x="41063" y="18780"/>
                      <a:pt x="41096" y="18780"/>
                    </a:cubicBezTo>
                    <a:cubicBezTo>
                      <a:pt x="41188" y="18780"/>
                      <a:pt x="41388" y="18509"/>
                      <a:pt x="41566" y="18509"/>
                    </a:cubicBezTo>
                    <a:cubicBezTo>
                      <a:pt x="41659" y="18509"/>
                      <a:pt x="41747" y="18584"/>
                      <a:pt x="41810" y="18813"/>
                    </a:cubicBezTo>
                    <a:cubicBezTo>
                      <a:pt x="41585" y="18813"/>
                      <a:pt x="41374" y="18813"/>
                      <a:pt x="41308" y="19143"/>
                    </a:cubicBezTo>
                    <a:cubicBezTo>
                      <a:pt x="41403" y="19272"/>
                      <a:pt x="41507" y="19322"/>
                      <a:pt x="41607" y="19322"/>
                    </a:cubicBezTo>
                    <a:cubicBezTo>
                      <a:pt x="41854" y="19322"/>
                      <a:pt x="42072" y="19011"/>
                      <a:pt x="42034" y="18813"/>
                    </a:cubicBezTo>
                    <a:lnTo>
                      <a:pt x="42034" y="18813"/>
                    </a:lnTo>
                    <a:cubicBezTo>
                      <a:pt x="42066" y="18834"/>
                      <a:pt x="42096" y="18842"/>
                      <a:pt x="42126" y="18842"/>
                    </a:cubicBezTo>
                    <a:cubicBezTo>
                      <a:pt x="42271" y="18842"/>
                      <a:pt x="42387" y="18629"/>
                      <a:pt x="42490" y="18629"/>
                    </a:cubicBezTo>
                    <a:cubicBezTo>
                      <a:pt x="42538" y="18629"/>
                      <a:pt x="42584" y="18676"/>
                      <a:pt x="42628" y="18813"/>
                    </a:cubicBezTo>
                    <a:cubicBezTo>
                      <a:pt x="42519" y="18931"/>
                      <a:pt x="42435" y="19149"/>
                      <a:pt x="42320" y="19149"/>
                    </a:cubicBezTo>
                    <a:cubicBezTo>
                      <a:pt x="42268" y="19149"/>
                      <a:pt x="42210" y="19104"/>
                      <a:pt x="42140" y="18985"/>
                    </a:cubicBezTo>
                    <a:lnTo>
                      <a:pt x="42140" y="18985"/>
                    </a:lnTo>
                    <a:cubicBezTo>
                      <a:pt x="42056" y="19280"/>
                      <a:pt x="42132" y="19313"/>
                      <a:pt x="42226" y="19313"/>
                    </a:cubicBezTo>
                    <a:cubicBezTo>
                      <a:pt x="42253" y="19313"/>
                      <a:pt x="42281" y="19310"/>
                      <a:pt x="42308" y="19310"/>
                    </a:cubicBezTo>
                    <a:cubicBezTo>
                      <a:pt x="42379" y="19310"/>
                      <a:pt x="42437" y="19330"/>
                      <a:pt x="42417" y="19473"/>
                    </a:cubicBezTo>
                    <a:cubicBezTo>
                      <a:pt x="42520" y="19798"/>
                      <a:pt x="42395" y="20029"/>
                      <a:pt x="42280" y="20029"/>
                    </a:cubicBezTo>
                    <a:cubicBezTo>
                      <a:pt x="42218" y="20029"/>
                      <a:pt x="42158" y="19961"/>
                      <a:pt x="42140" y="19803"/>
                    </a:cubicBezTo>
                    <a:cubicBezTo>
                      <a:pt x="42245" y="19803"/>
                      <a:pt x="42364" y="19750"/>
                      <a:pt x="42364" y="19473"/>
                    </a:cubicBezTo>
                    <a:lnTo>
                      <a:pt x="42364" y="19473"/>
                    </a:lnTo>
                    <a:cubicBezTo>
                      <a:pt x="41664" y="20315"/>
                      <a:pt x="41060" y="20358"/>
                      <a:pt x="40226" y="20358"/>
                    </a:cubicBezTo>
                    <a:cubicBezTo>
                      <a:pt x="40132" y="20358"/>
                      <a:pt x="40035" y="20357"/>
                      <a:pt x="39935" y="20357"/>
                    </a:cubicBezTo>
                    <a:cubicBezTo>
                      <a:pt x="39988" y="20133"/>
                      <a:pt x="40107" y="20080"/>
                      <a:pt x="40159" y="19856"/>
                    </a:cubicBezTo>
                    <a:lnTo>
                      <a:pt x="39724" y="19856"/>
                    </a:lnTo>
                    <a:cubicBezTo>
                      <a:pt x="39605" y="20305"/>
                      <a:pt x="39935" y="20846"/>
                      <a:pt x="39777" y="20846"/>
                    </a:cubicBezTo>
                    <a:cubicBezTo>
                      <a:pt x="39517" y="20698"/>
                      <a:pt x="39454" y="20353"/>
                      <a:pt x="39133" y="20353"/>
                    </a:cubicBezTo>
                    <a:cubicBezTo>
                      <a:pt x="39111" y="20353"/>
                      <a:pt x="39088" y="20354"/>
                      <a:pt x="39064" y="20357"/>
                    </a:cubicBezTo>
                    <a:cubicBezTo>
                      <a:pt x="39064" y="20793"/>
                      <a:pt x="39222" y="20688"/>
                      <a:pt x="39064" y="21018"/>
                    </a:cubicBezTo>
                    <a:cubicBezTo>
                      <a:pt x="39183" y="20915"/>
                      <a:pt x="39292" y="20871"/>
                      <a:pt x="39384" y="20871"/>
                    </a:cubicBezTo>
                    <a:cubicBezTo>
                      <a:pt x="39586" y="20871"/>
                      <a:pt x="39703" y="21084"/>
                      <a:pt x="39658" y="21348"/>
                    </a:cubicBezTo>
                    <a:cubicBezTo>
                      <a:pt x="39699" y="21201"/>
                      <a:pt x="39731" y="21148"/>
                      <a:pt x="39758" y="21148"/>
                    </a:cubicBezTo>
                    <a:cubicBezTo>
                      <a:pt x="39831" y="21148"/>
                      <a:pt x="39871" y="21540"/>
                      <a:pt x="39990" y="21540"/>
                    </a:cubicBezTo>
                    <a:cubicBezTo>
                      <a:pt x="40009" y="21540"/>
                      <a:pt x="40030" y="21530"/>
                      <a:pt x="40054" y="21506"/>
                    </a:cubicBezTo>
                    <a:cubicBezTo>
                      <a:pt x="40384" y="21400"/>
                      <a:pt x="40212" y="20740"/>
                      <a:pt x="40384" y="20688"/>
                    </a:cubicBezTo>
                    <a:cubicBezTo>
                      <a:pt x="40595" y="21123"/>
                      <a:pt x="40820" y="21242"/>
                      <a:pt x="41044" y="21348"/>
                    </a:cubicBezTo>
                    <a:cubicBezTo>
                      <a:pt x="41044" y="21678"/>
                      <a:pt x="40872" y="21783"/>
                      <a:pt x="40767" y="22008"/>
                    </a:cubicBezTo>
                    <a:cubicBezTo>
                      <a:pt x="40810" y="22024"/>
                      <a:pt x="40849" y="22031"/>
                      <a:pt x="40883" y="22031"/>
                    </a:cubicBezTo>
                    <a:cubicBezTo>
                      <a:pt x="41174" y="22031"/>
                      <a:pt x="41139" y="21503"/>
                      <a:pt x="41440" y="21503"/>
                    </a:cubicBezTo>
                    <a:cubicBezTo>
                      <a:pt x="41453" y="21503"/>
                      <a:pt x="41466" y="21504"/>
                      <a:pt x="41480" y="21506"/>
                    </a:cubicBezTo>
                    <a:cubicBezTo>
                      <a:pt x="41480" y="21836"/>
                      <a:pt x="41757" y="21730"/>
                      <a:pt x="41638" y="22166"/>
                    </a:cubicBezTo>
                    <a:cubicBezTo>
                      <a:pt x="41585" y="22317"/>
                      <a:pt x="41505" y="22366"/>
                      <a:pt x="41412" y="22366"/>
                    </a:cubicBezTo>
                    <a:cubicBezTo>
                      <a:pt x="41242" y="22366"/>
                      <a:pt x="41029" y="22202"/>
                      <a:pt x="40869" y="22202"/>
                    </a:cubicBezTo>
                    <a:cubicBezTo>
                      <a:pt x="40765" y="22202"/>
                      <a:pt x="40683" y="22270"/>
                      <a:pt x="40648" y="22496"/>
                    </a:cubicBezTo>
                    <a:cubicBezTo>
                      <a:pt x="40978" y="22721"/>
                      <a:pt x="41150" y="22443"/>
                      <a:pt x="41480" y="22826"/>
                    </a:cubicBezTo>
                    <a:cubicBezTo>
                      <a:pt x="41408" y="22843"/>
                      <a:pt x="41343" y="22850"/>
                      <a:pt x="41284" y="22850"/>
                    </a:cubicBezTo>
                    <a:cubicBezTo>
                      <a:pt x="41060" y="22850"/>
                      <a:pt x="40915" y="22755"/>
                      <a:pt x="40768" y="22755"/>
                    </a:cubicBezTo>
                    <a:cubicBezTo>
                      <a:pt x="40682" y="22755"/>
                      <a:pt x="40594" y="22788"/>
                      <a:pt x="40490" y="22892"/>
                    </a:cubicBezTo>
                    <a:cubicBezTo>
                      <a:pt x="40642" y="23308"/>
                      <a:pt x="40874" y="23445"/>
                      <a:pt x="41126" y="23445"/>
                    </a:cubicBezTo>
                    <a:cubicBezTo>
                      <a:pt x="41506" y="23445"/>
                      <a:pt x="41930" y="23133"/>
                      <a:pt x="42193" y="22998"/>
                    </a:cubicBezTo>
                    <a:cubicBezTo>
                      <a:pt x="42975" y="23036"/>
                      <a:pt x="43596" y="23774"/>
                      <a:pt x="44426" y="23774"/>
                    </a:cubicBezTo>
                    <a:cubicBezTo>
                      <a:pt x="44758" y="23774"/>
                      <a:pt x="45123" y="23656"/>
                      <a:pt x="45546" y="23328"/>
                    </a:cubicBezTo>
                    <a:cubicBezTo>
                      <a:pt x="45163" y="23103"/>
                      <a:pt x="45493" y="22773"/>
                      <a:pt x="45665" y="22615"/>
                    </a:cubicBezTo>
                    <a:cubicBezTo>
                      <a:pt x="45450" y="22554"/>
                      <a:pt x="45213" y="22508"/>
                      <a:pt x="44998" y="22508"/>
                    </a:cubicBezTo>
                    <a:cubicBezTo>
                      <a:pt x="44604" y="22508"/>
                      <a:pt x="44278" y="22661"/>
                      <a:pt x="44278" y="23156"/>
                    </a:cubicBezTo>
                    <a:cubicBezTo>
                      <a:pt x="44192" y="23139"/>
                      <a:pt x="44110" y="23127"/>
                      <a:pt x="44035" y="23127"/>
                    </a:cubicBezTo>
                    <a:cubicBezTo>
                      <a:pt x="43880" y="23127"/>
                      <a:pt x="43755" y="23177"/>
                      <a:pt x="43684" y="23328"/>
                    </a:cubicBezTo>
                    <a:cubicBezTo>
                      <a:pt x="43772" y="22808"/>
                      <a:pt x="43405" y="22662"/>
                      <a:pt x="42948" y="22662"/>
                    </a:cubicBezTo>
                    <a:cubicBezTo>
                      <a:pt x="42581" y="22662"/>
                      <a:pt x="42156" y="22756"/>
                      <a:pt x="41862" y="22826"/>
                    </a:cubicBezTo>
                    <a:cubicBezTo>
                      <a:pt x="42140" y="22285"/>
                      <a:pt x="41968" y="22232"/>
                      <a:pt x="41757" y="21836"/>
                    </a:cubicBezTo>
                    <a:cubicBezTo>
                      <a:pt x="42140" y="21836"/>
                      <a:pt x="42470" y="21836"/>
                      <a:pt x="42628" y="21506"/>
                    </a:cubicBezTo>
                    <a:cubicBezTo>
                      <a:pt x="42576" y="21379"/>
                      <a:pt x="42510" y="21330"/>
                      <a:pt x="42442" y="21330"/>
                    </a:cubicBezTo>
                    <a:cubicBezTo>
                      <a:pt x="42305" y="21330"/>
                      <a:pt x="42157" y="21528"/>
                      <a:pt x="42087" y="21678"/>
                    </a:cubicBezTo>
                    <a:cubicBezTo>
                      <a:pt x="42087" y="21453"/>
                      <a:pt x="42034" y="21295"/>
                      <a:pt x="41968" y="21176"/>
                    </a:cubicBezTo>
                    <a:cubicBezTo>
                      <a:pt x="42099" y="20980"/>
                      <a:pt x="42235" y="20907"/>
                      <a:pt x="42374" y="20907"/>
                    </a:cubicBezTo>
                    <a:cubicBezTo>
                      <a:pt x="42773" y="20907"/>
                      <a:pt x="43203" y="21506"/>
                      <a:pt x="43638" y="21506"/>
                    </a:cubicBezTo>
                    <a:cubicBezTo>
                      <a:pt x="43816" y="21506"/>
                      <a:pt x="43995" y="21406"/>
                      <a:pt x="44173" y="21123"/>
                    </a:cubicBezTo>
                    <a:cubicBezTo>
                      <a:pt x="43565" y="20912"/>
                      <a:pt x="43737" y="20357"/>
                      <a:pt x="43235" y="19975"/>
                    </a:cubicBezTo>
                    <a:cubicBezTo>
                      <a:pt x="43235" y="20310"/>
                      <a:pt x="43195" y="20473"/>
                      <a:pt x="43034" y="20473"/>
                    </a:cubicBezTo>
                    <a:cubicBezTo>
                      <a:pt x="43011" y="20473"/>
                      <a:pt x="42986" y="20470"/>
                      <a:pt x="42958" y="20463"/>
                    </a:cubicBezTo>
                    <a:cubicBezTo>
                      <a:pt x="42800" y="20357"/>
                      <a:pt x="42628" y="20252"/>
                      <a:pt x="42628" y="19803"/>
                    </a:cubicBezTo>
                    <a:cubicBezTo>
                      <a:pt x="42730" y="19754"/>
                      <a:pt x="42844" y="19747"/>
                      <a:pt x="42962" y="19747"/>
                    </a:cubicBezTo>
                    <a:cubicBezTo>
                      <a:pt x="43012" y="19747"/>
                      <a:pt x="43062" y="19748"/>
                      <a:pt x="43113" y="19748"/>
                    </a:cubicBezTo>
                    <a:cubicBezTo>
                      <a:pt x="43330" y="19748"/>
                      <a:pt x="43552" y="19724"/>
                      <a:pt x="43737" y="19473"/>
                    </a:cubicBezTo>
                    <a:cubicBezTo>
                      <a:pt x="43618" y="19420"/>
                      <a:pt x="43565" y="19315"/>
                      <a:pt x="43513" y="19143"/>
                    </a:cubicBezTo>
                    <a:cubicBezTo>
                      <a:pt x="43713" y="19143"/>
                      <a:pt x="43640" y="18796"/>
                      <a:pt x="43819" y="18796"/>
                    </a:cubicBezTo>
                    <a:cubicBezTo>
                      <a:pt x="43840" y="18796"/>
                      <a:pt x="43866" y="18801"/>
                      <a:pt x="43896" y="18813"/>
                    </a:cubicBezTo>
                    <a:cubicBezTo>
                      <a:pt x="43948" y="19037"/>
                      <a:pt x="44067" y="19037"/>
                      <a:pt x="44014" y="19315"/>
                    </a:cubicBezTo>
                    <a:cubicBezTo>
                      <a:pt x="44003" y="19313"/>
                      <a:pt x="43993" y="19312"/>
                      <a:pt x="43983" y="19312"/>
                    </a:cubicBezTo>
                    <a:cubicBezTo>
                      <a:pt x="43695" y="19312"/>
                      <a:pt x="43839" y="20037"/>
                      <a:pt x="43737" y="20305"/>
                    </a:cubicBezTo>
                    <a:cubicBezTo>
                      <a:pt x="44067" y="20635"/>
                      <a:pt x="44397" y="20846"/>
                      <a:pt x="44556" y="21453"/>
                    </a:cubicBezTo>
                    <a:cubicBezTo>
                      <a:pt x="43948" y="22113"/>
                      <a:pt x="42575" y="21453"/>
                      <a:pt x="42193" y="22338"/>
                    </a:cubicBezTo>
                    <a:cubicBezTo>
                      <a:pt x="42292" y="22326"/>
                      <a:pt x="42385" y="22321"/>
                      <a:pt x="42472" y="22321"/>
                    </a:cubicBezTo>
                    <a:cubicBezTo>
                      <a:pt x="42936" y="22321"/>
                      <a:pt x="43236" y="22464"/>
                      <a:pt x="43563" y="22464"/>
                    </a:cubicBezTo>
                    <a:cubicBezTo>
                      <a:pt x="43718" y="22464"/>
                      <a:pt x="43879" y="22432"/>
                      <a:pt x="44067" y="22338"/>
                    </a:cubicBezTo>
                    <a:lnTo>
                      <a:pt x="44067" y="22338"/>
                    </a:lnTo>
                    <a:cubicBezTo>
                      <a:pt x="44120" y="22615"/>
                      <a:pt x="43896" y="22721"/>
                      <a:pt x="44067" y="22826"/>
                    </a:cubicBezTo>
                    <a:cubicBezTo>
                      <a:pt x="44780" y="21836"/>
                      <a:pt x="45770" y="21176"/>
                      <a:pt x="47249" y="20793"/>
                    </a:cubicBezTo>
                    <a:lnTo>
                      <a:pt x="47249" y="20793"/>
                    </a:lnTo>
                    <a:cubicBezTo>
                      <a:pt x="47136" y="20990"/>
                      <a:pt x="47628" y="21658"/>
                      <a:pt x="47961" y="21658"/>
                    </a:cubicBezTo>
                    <a:cubicBezTo>
                      <a:pt x="48098" y="21658"/>
                      <a:pt x="48208" y="21545"/>
                      <a:pt x="48239" y="21242"/>
                    </a:cubicBezTo>
                    <a:cubicBezTo>
                      <a:pt x="48153" y="21242"/>
                      <a:pt x="48061" y="21259"/>
                      <a:pt x="47978" y="21259"/>
                    </a:cubicBezTo>
                    <a:cubicBezTo>
                      <a:pt x="47807" y="21259"/>
                      <a:pt x="47679" y="21186"/>
                      <a:pt x="47750" y="20740"/>
                    </a:cubicBezTo>
                    <a:cubicBezTo>
                      <a:pt x="47526" y="20740"/>
                      <a:pt x="47526" y="20965"/>
                      <a:pt x="47368" y="20965"/>
                    </a:cubicBezTo>
                    <a:cubicBezTo>
                      <a:pt x="47526" y="20186"/>
                      <a:pt x="46985" y="20635"/>
                      <a:pt x="46919" y="20252"/>
                    </a:cubicBezTo>
                    <a:cubicBezTo>
                      <a:pt x="47090" y="19803"/>
                      <a:pt x="46655" y="19420"/>
                      <a:pt x="46919" y="19262"/>
                    </a:cubicBezTo>
                    <a:lnTo>
                      <a:pt x="46919" y="19262"/>
                    </a:lnTo>
                    <a:cubicBezTo>
                      <a:pt x="46919" y="19750"/>
                      <a:pt x="47196" y="19697"/>
                      <a:pt x="47315" y="19922"/>
                    </a:cubicBezTo>
                    <a:lnTo>
                      <a:pt x="47315" y="19090"/>
                    </a:lnTo>
                    <a:cubicBezTo>
                      <a:pt x="47172" y="19007"/>
                      <a:pt x="47046" y="18978"/>
                      <a:pt x="46933" y="18978"/>
                    </a:cubicBezTo>
                    <a:cubicBezTo>
                      <a:pt x="46673" y="18978"/>
                      <a:pt x="46478" y="19133"/>
                      <a:pt x="46279" y="19133"/>
                    </a:cubicBezTo>
                    <a:cubicBezTo>
                      <a:pt x="46168" y="19133"/>
                      <a:pt x="46055" y="19084"/>
                      <a:pt x="45929" y="18932"/>
                    </a:cubicBezTo>
                    <a:cubicBezTo>
                      <a:pt x="45890" y="19409"/>
                      <a:pt x="45766" y="19541"/>
                      <a:pt x="45607" y="19541"/>
                    </a:cubicBezTo>
                    <a:cubicBezTo>
                      <a:pt x="45409" y="19541"/>
                      <a:pt x="45158" y="19335"/>
                      <a:pt x="44953" y="19335"/>
                    </a:cubicBezTo>
                    <a:cubicBezTo>
                      <a:pt x="44867" y="19335"/>
                      <a:pt x="44789" y="19371"/>
                      <a:pt x="44727" y="19473"/>
                    </a:cubicBezTo>
                    <a:cubicBezTo>
                      <a:pt x="44886" y="19473"/>
                      <a:pt x="44833" y="19856"/>
                      <a:pt x="44833" y="20133"/>
                    </a:cubicBezTo>
                    <a:cubicBezTo>
                      <a:pt x="45104" y="20133"/>
                      <a:pt x="45324" y="20198"/>
                      <a:pt x="45530" y="20198"/>
                    </a:cubicBezTo>
                    <a:cubicBezTo>
                      <a:pt x="45706" y="20198"/>
                      <a:pt x="45871" y="20151"/>
                      <a:pt x="46047" y="19975"/>
                    </a:cubicBezTo>
                    <a:cubicBezTo>
                      <a:pt x="45929" y="19922"/>
                      <a:pt x="45823" y="19975"/>
                      <a:pt x="45823" y="19803"/>
                    </a:cubicBezTo>
                    <a:lnTo>
                      <a:pt x="45823" y="19803"/>
                    </a:lnTo>
                    <a:cubicBezTo>
                      <a:pt x="45866" y="19820"/>
                      <a:pt x="45904" y="19828"/>
                      <a:pt x="45938" y="19828"/>
                    </a:cubicBezTo>
                    <a:cubicBezTo>
                      <a:pt x="46229" y="19828"/>
                      <a:pt x="46195" y="19258"/>
                      <a:pt x="46491" y="19258"/>
                    </a:cubicBezTo>
                    <a:cubicBezTo>
                      <a:pt x="46505" y="19258"/>
                      <a:pt x="46520" y="19259"/>
                      <a:pt x="46536" y="19262"/>
                    </a:cubicBezTo>
                    <a:cubicBezTo>
                      <a:pt x="46824" y="20438"/>
                      <a:pt x="46473" y="20839"/>
                      <a:pt x="45954" y="20839"/>
                    </a:cubicBezTo>
                    <a:cubicBezTo>
                      <a:pt x="45284" y="20839"/>
                      <a:pt x="44336" y="20173"/>
                      <a:pt x="44120" y="19645"/>
                    </a:cubicBezTo>
                    <a:cubicBezTo>
                      <a:pt x="44173" y="19420"/>
                      <a:pt x="44226" y="19262"/>
                      <a:pt x="44344" y="19143"/>
                    </a:cubicBezTo>
                    <a:cubicBezTo>
                      <a:pt x="44373" y="19124"/>
                      <a:pt x="44409" y="19117"/>
                      <a:pt x="44448" y="19117"/>
                    </a:cubicBezTo>
                    <a:cubicBezTo>
                      <a:pt x="44540" y="19117"/>
                      <a:pt x="44653" y="19152"/>
                      <a:pt x="44748" y="19152"/>
                    </a:cubicBezTo>
                    <a:cubicBezTo>
                      <a:pt x="44841" y="19152"/>
                      <a:pt x="44917" y="19119"/>
                      <a:pt x="44938" y="18985"/>
                    </a:cubicBezTo>
                    <a:cubicBezTo>
                      <a:pt x="45012" y="18795"/>
                      <a:pt x="45206" y="18741"/>
                      <a:pt x="45465" y="18741"/>
                    </a:cubicBezTo>
                    <a:cubicBezTo>
                      <a:pt x="45811" y="18741"/>
                      <a:pt x="46271" y="18837"/>
                      <a:pt x="46713" y="18837"/>
                    </a:cubicBezTo>
                    <a:cubicBezTo>
                      <a:pt x="47186" y="18837"/>
                      <a:pt x="47639" y="18727"/>
                      <a:pt x="47909" y="18272"/>
                    </a:cubicBezTo>
                    <a:cubicBezTo>
                      <a:pt x="46655" y="18206"/>
                      <a:pt x="45335" y="18206"/>
                      <a:pt x="44014" y="18206"/>
                    </a:cubicBezTo>
                    <a:lnTo>
                      <a:pt x="44014" y="18100"/>
                    </a:lnTo>
                    <a:cubicBezTo>
                      <a:pt x="43565" y="17493"/>
                      <a:pt x="44780" y="18100"/>
                      <a:pt x="44727" y="17440"/>
                    </a:cubicBezTo>
                    <a:cubicBezTo>
                      <a:pt x="44595" y="17342"/>
                      <a:pt x="44463" y="17298"/>
                      <a:pt x="44341" y="17298"/>
                    </a:cubicBezTo>
                    <a:cubicBezTo>
                      <a:pt x="44050" y="17298"/>
                      <a:pt x="43812" y="17551"/>
                      <a:pt x="43737" y="17942"/>
                    </a:cubicBezTo>
                    <a:cubicBezTo>
                      <a:pt x="43737" y="17942"/>
                      <a:pt x="43790" y="18100"/>
                      <a:pt x="43843" y="18206"/>
                    </a:cubicBezTo>
                    <a:cubicBezTo>
                      <a:pt x="43235" y="18206"/>
                      <a:pt x="42628" y="18206"/>
                      <a:pt x="42034" y="18153"/>
                    </a:cubicBezTo>
                    <a:cubicBezTo>
                      <a:pt x="42140" y="17876"/>
                      <a:pt x="42417" y="17942"/>
                      <a:pt x="42417" y="17493"/>
                    </a:cubicBezTo>
                    <a:cubicBezTo>
                      <a:pt x="42181" y="17318"/>
                      <a:pt x="41916" y="17283"/>
                      <a:pt x="41665" y="17283"/>
                    </a:cubicBezTo>
                    <a:cubicBezTo>
                      <a:pt x="41503" y="17283"/>
                      <a:pt x="41347" y="17298"/>
                      <a:pt x="41208" y="17298"/>
                    </a:cubicBezTo>
                    <a:cubicBezTo>
                      <a:pt x="40965" y="17298"/>
                      <a:pt x="40779" y="17253"/>
                      <a:pt x="40714" y="17004"/>
                    </a:cubicBezTo>
                    <a:lnTo>
                      <a:pt x="40714" y="17004"/>
                    </a:lnTo>
                    <a:cubicBezTo>
                      <a:pt x="40813" y="17045"/>
                      <a:pt x="40913" y="17065"/>
                      <a:pt x="41011" y="17065"/>
                    </a:cubicBezTo>
                    <a:cubicBezTo>
                      <a:pt x="41292" y="17065"/>
                      <a:pt x="41565" y="16905"/>
                      <a:pt x="41810" y="16621"/>
                    </a:cubicBezTo>
                    <a:cubicBezTo>
                      <a:pt x="41532" y="16450"/>
                      <a:pt x="41585" y="16120"/>
                      <a:pt x="41585" y="15790"/>
                    </a:cubicBezTo>
                    <a:lnTo>
                      <a:pt x="41374" y="15790"/>
                    </a:lnTo>
                    <a:cubicBezTo>
                      <a:pt x="41255" y="15843"/>
                      <a:pt x="41255" y="16014"/>
                      <a:pt x="41202" y="16120"/>
                    </a:cubicBezTo>
                    <a:cubicBezTo>
                      <a:pt x="41255" y="16173"/>
                      <a:pt x="41374" y="16173"/>
                      <a:pt x="41427" y="16291"/>
                    </a:cubicBezTo>
                    <a:cubicBezTo>
                      <a:pt x="41201" y="16630"/>
                      <a:pt x="40794" y="16685"/>
                      <a:pt x="40347" y="16685"/>
                    </a:cubicBezTo>
                    <a:cubicBezTo>
                      <a:pt x="40137" y="16685"/>
                      <a:pt x="39918" y="16673"/>
                      <a:pt x="39704" y="16673"/>
                    </a:cubicBezTo>
                    <a:cubicBezTo>
                      <a:pt x="39048" y="16673"/>
                      <a:pt x="38449" y="16787"/>
                      <a:pt x="38338" y="17717"/>
                    </a:cubicBezTo>
                    <a:cubicBezTo>
                      <a:pt x="38481" y="17844"/>
                      <a:pt x="38705" y="17886"/>
                      <a:pt x="38977" y="17886"/>
                    </a:cubicBezTo>
                    <a:cubicBezTo>
                      <a:pt x="39529" y="17886"/>
                      <a:pt x="40277" y="17711"/>
                      <a:pt x="40945" y="17711"/>
                    </a:cubicBezTo>
                    <a:cubicBezTo>
                      <a:pt x="41218" y="17711"/>
                      <a:pt x="41477" y="17740"/>
                      <a:pt x="41704" y="17823"/>
                    </a:cubicBezTo>
                    <a:cubicBezTo>
                      <a:pt x="40938" y="18543"/>
                      <a:pt x="40262" y="18719"/>
                      <a:pt x="39237" y="18719"/>
                    </a:cubicBezTo>
                    <a:cubicBezTo>
                      <a:pt x="39078" y="18719"/>
                      <a:pt x="38911" y="18714"/>
                      <a:pt x="38734" y="18707"/>
                    </a:cubicBezTo>
                    <a:cubicBezTo>
                      <a:pt x="38734" y="18206"/>
                      <a:pt x="38456" y="18324"/>
                      <a:pt x="38404" y="17876"/>
                    </a:cubicBezTo>
                    <a:cubicBezTo>
                      <a:pt x="38170" y="17937"/>
                      <a:pt x="37925" y="18025"/>
                      <a:pt x="37698" y="18025"/>
                    </a:cubicBezTo>
                    <a:cubicBezTo>
                      <a:pt x="37489" y="18025"/>
                      <a:pt x="37294" y="17951"/>
                      <a:pt x="37136" y="17717"/>
                    </a:cubicBezTo>
                    <a:lnTo>
                      <a:pt x="37136" y="17717"/>
                    </a:lnTo>
                    <a:cubicBezTo>
                      <a:pt x="37210" y="17777"/>
                      <a:pt x="37268" y="17797"/>
                      <a:pt x="37321" y="17797"/>
                    </a:cubicBezTo>
                    <a:cubicBezTo>
                      <a:pt x="37439" y="17797"/>
                      <a:pt x="37536" y="17696"/>
                      <a:pt x="37735" y="17696"/>
                    </a:cubicBezTo>
                    <a:cubicBezTo>
                      <a:pt x="37784" y="17696"/>
                      <a:pt x="37839" y="17702"/>
                      <a:pt x="37902" y="17717"/>
                    </a:cubicBezTo>
                    <a:cubicBezTo>
                      <a:pt x="37744" y="16780"/>
                      <a:pt x="38285" y="17110"/>
                      <a:pt x="38285" y="16503"/>
                    </a:cubicBezTo>
                    <a:cubicBezTo>
                      <a:pt x="38273" y="16499"/>
                      <a:pt x="38261" y="16497"/>
                      <a:pt x="38250" y="16497"/>
                    </a:cubicBezTo>
                    <a:cubicBezTo>
                      <a:pt x="38162" y="16497"/>
                      <a:pt x="38110" y="16615"/>
                      <a:pt x="38067" y="16615"/>
                    </a:cubicBezTo>
                    <a:cubicBezTo>
                      <a:pt x="38046" y="16615"/>
                      <a:pt x="38028" y="16587"/>
                      <a:pt x="38008" y="16503"/>
                    </a:cubicBezTo>
                    <a:cubicBezTo>
                      <a:pt x="38668" y="16014"/>
                      <a:pt x="39882" y="16344"/>
                      <a:pt x="40595" y="16014"/>
                    </a:cubicBezTo>
                    <a:cubicBezTo>
                      <a:pt x="40107" y="15961"/>
                      <a:pt x="40490" y="15130"/>
                      <a:pt x="40714" y="15130"/>
                    </a:cubicBezTo>
                    <a:cubicBezTo>
                      <a:pt x="40519" y="14935"/>
                      <a:pt x="40350" y="14551"/>
                      <a:pt x="40249" y="14551"/>
                    </a:cubicBezTo>
                    <a:cubicBezTo>
                      <a:pt x="40206" y="14551"/>
                      <a:pt x="40175" y="14619"/>
                      <a:pt x="40159" y="14800"/>
                    </a:cubicBezTo>
                    <a:cubicBezTo>
                      <a:pt x="39777" y="14311"/>
                      <a:pt x="39499" y="14311"/>
                      <a:pt x="39064" y="13981"/>
                    </a:cubicBezTo>
                    <a:cubicBezTo>
                      <a:pt x="39064" y="13757"/>
                      <a:pt x="39222" y="13809"/>
                      <a:pt x="39275" y="13651"/>
                    </a:cubicBezTo>
                    <a:cubicBezTo>
                      <a:pt x="39221" y="13557"/>
                      <a:pt x="39147" y="13519"/>
                      <a:pt x="39069" y="13519"/>
                    </a:cubicBezTo>
                    <a:cubicBezTo>
                      <a:pt x="38917" y="13519"/>
                      <a:pt x="38746" y="13661"/>
                      <a:pt x="38668" y="13809"/>
                    </a:cubicBezTo>
                    <a:cubicBezTo>
                      <a:pt x="38839" y="13862"/>
                      <a:pt x="38998" y="13809"/>
                      <a:pt x="38998" y="14139"/>
                    </a:cubicBezTo>
                    <a:cubicBezTo>
                      <a:pt x="38786" y="14694"/>
                      <a:pt x="38509" y="14747"/>
                      <a:pt x="38285" y="14852"/>
                    </a:cubicBezTo>
                    <a:lnTo>
                      <a:pt x="38285" y="14364"/>
                    </a:lnTo>
                    <a:cubicBezTo>
                      <a:pt x="37242" y="14311"/>
                      <a:pt x="36146" y="14470"/>
                      <a:pt x="34984" y="13704"/>
                    </a:cubicBezTo>
                    <a:cubicBezTo>
                      <a:pt x="35014" y="13684"/>
                      <a:pt x="35050" y="13676"/>
                      <a:pt x="35091" y="13676"/>
                    </a:cubicBezTo>
                    <a:cubicBezTo>
                      <a:pt x="35196" y="13676"/>
                      <a:pt x="35327" y="13724"/>
                      <a:pt x="35430" y="13724"/>
                    </a:cubicBezTo>
                    <a:cubicBezTo>
                      <a:pt x="35523" y="13724"/>
                      <a:pt x="35592" y="13684"/>
                      <a:pt x="35592" y="13532"/>
                    </a:cubicBezTo>
                    <a:cubicBezTo>
                      <a:pt x="35209" y="13479"/>
                      <a:pt x="35592" y="13097"/>
                      <a:pt x="35367" y="13044"/>
                    </a:cubicBezTo>
                    <a:lnTo>
                      <a:pt x="35367" y="13044"/>
                    </a:lnTo>
                    <a:cubicBezTo>
                      <a:pt x="35329" y="13202"/>
                      <a:pt x="35166" y="13230"/>
                      <a:pt x="35002" y="13230"/>
                    </a:cubicBezTo>
                    <a:cubicBezTo>
                      <a:pt x="34915" y="13230"/>
                      <a:pt x="34827" y="13222"/>
                      <a:pt x="34757" y="13222"/>
                    </a:cubicBezTo>
                    <a:cubicBezTo>
                      <a:pt x="34596" y="13222"/>
                      <a:pt x="34527" y="13263"/>
                      <a:pt x="34773" y="13532"/>
                    </a:cubicBezTo>
                    <a:cubicBezTo>
                      <a:pt x="34693" y="13560"/>
                      <a:pt x="34613" y="13572"/>
                      <a:pt x="34535" y="13572"/>
                    </a:cubicBezTo>
                    <a:cubicBezTo>
                      <a:pt x="33976" y="13572"/>
                      <a:pt x="33525" y="12917"/>
                      <a:pt x="33664" y="12384"/>
                    </a:cubicBezTo>
                    <a:cubicBezTo>
                      <a:pt x="33750" y="12384"/>
                      <a:pt x="33829" y="12753"/>
                      <a:pt x="33905" y="12753"/>
                    </a:cubicBezTo>
                    <a:cubicBezTo>
                      <a:pt x="33935" y="12753"/>
                      <a:pt x="33965" y="12697"/>
                      <a:pt x="33994" y="12542"/>
                    </a:cubicBezTo>
                    <a:cubicBezTo>
                      <a:pt x="33836" y="12384"/>
                      <a:pt x="33664" y="12265"/>
                      <a:pt x="33559" y="12054"/>
                    </a:cubicBezTo>
                    <a:cubicBezTo>
                      <a:pt x="33941" y="12054"/>
                      <a:pt x="33994" y="12001"/>
                      <a:pt x="33783" y="11724"/>
                    </a:cubicBezTo>
                    <a:cubicBezTo>
                      <a:pt x="33855" y="11709"/>
                      <a:pt x="33931" y="11699"/>
                      <a:pt x="34006" y="11699"/>
                    </a:cubicBezTo>
                    <a:cubicBezTo>
                      <a:pt x="34206" y="11699"/>
                      <a:pt x="34395" y="11774"/>
                      <a:pt x="34443" y="12054"/>
                    </a:cubicBezTo>
                    <a:cubicBezTo>
                      <a:pt x="34324" y="12106"/>
                      <a:pt x="34219" y="12265"/>
                      <a:pt x="34166" y="12542"/>
                    </a:cubicBezTo>
                    <a:cubicBezTo>
                      <a:pt x="34773" y="12265"/>
                      <a:pt x="36305" y="12661"/>
                      <a:pt x="36582" y="12001"/>
                    </a:cubicBezTo>
                    <a:cubicBezTo>
                      <a:pt x="36753" y="12106"/>
                      <a:pt x="36965" y="12106"/>
                      <a:pt x="37083" y="12331"/>
                    </a:cubicBezTo>
                    <a:cubicBezTo>
                      <a:pt x="37045" y="12319"/>
                      <a:pt x="37013" y="12314"/>
                      <a:pt x="36987" y="12314"/>
                    </a:cubicBezTo>
                    <a:cubicBezTo>
                      <a:pt x="36739" y="12314"/>
                      <a:pt x="36976" y="12772"/>
                      <a:pt x="37083" y="12819"/>
                    </a:cubicBezTo>
                    <a:cubicBezTo>
                      <a:pt x="37189" y="12542"/>
                      <a:pt x="37189" y="11882"/>
                      <a:pt x="37348" y="11671"/>
                    </a:cubicBezTo>
                    <a:cubicBezTo>
                      <a:pt x="37627" y="11850"/>
                      <a:pt x="37670" y="12389"/>
                      <a:pt x="38014" y="12389"/>
                    </a:cubicBezTo>
                    <a:cubicBezTo>
                      <a:pt x="38076" y="12389"/>
                      <a:pt x="38147" y="12371"/>
                      <a:pt x="38232" y="12331"/>
                    </a:cubicBezTo>
                    <a:lnTo>
                      <a:pt x="38232" y="12331"/>
                    </a:lnTo>
                    <a:cubicBezTo>
                      <a:pt x="37987" y="12732"/>
                      <a:pt x="38411" y="13170"/>
                      <a:pt x="38759" y="13170"/>
                    </a:cubicBezTo>
                    <a:cubicBezTo>
                      <a:pt x="38880" y="13170"/>
                      <a:pt x="38992" y="13117"/>
                      <a:pt x="39064" y="12991"/>
                    </a:cubicBezTo>
                    <a:cubicBezTo>
                      <a:pt x="38892" y="12542"/>
                      <a:pt x="39552" y="12106"/>
                      <a:pt x="39658" y="11446"/>
                    </a:cubicBezTo>
                    <a:cubicBezTo>
                      <a:pt x="39658" y="11829"/>
                      <a:pt x="39829" y="11935"/>
                      <a:pt x="39935" y="12159"/>
                    </a:cubicBezTo>
                    <a:cubicBezTo>
                      <a:pt x="39971" y="12171"/>
                      <a:pt x="40003" y="12176"/>
                      <a:pt x="40032" y="12176"/>
                    </a:cubicBezTo>
                    <a:cubicBezTo>
                      <a:pt x="40239" y="12176"/>
                      <a:pt x="40286" y="11918"/>
                      <a:pt x="40460" y="11918"/>
                    </a:cubicBezTo>
                    <a:cubicBezTo>
                      <a:pt x="40485" y="11918"/>
                      <a:pt x="40512" y="11923"/>
                      <a:pt x="40542" y="11935"/>
                    </a:cubicBezTo>
                    <a:cubicBezTo>
                      <a:pt x="40595" y="10839"/>
                      <a:pt x="41044" y="11776"/>
                      <a:pt x="41150" y="10945"/>
                    </a:cubicBezTo>
                    <a:cubicBezTo>
                      <a:pt x="41150" y="11116"/>
                      <a:pt x="41202" y="11169"/>
                      <a:pt x="41255" y="11275"/>
                    </a:cubicBezTo>
                    <a:cubicBezTo>
                      <a:pt x="41308" y="11724"/>
                      <a:pt x="40872" y="11446"/>
                      <a:pt x="40872" y="11776"/>
                    </a:cubicBezTo>
                    <a:cubicBezTo>
                      <a:pt x="41427" y="11935"/>
                      <a:pt x="41374" y="12265"/>
                      <a:pt x="41532" y="12767"/>
                    </a:cubicBezTo>
                    <a:cubicBezTo>
                      <a:pt x="41620" y="12835"/>
                      <a:pt x="41695" y="12863"/>
                      <a:pt x="41760" y="12863"/>
                    </a:cubicBezTo>
                    <a:cubicBezTo>
                      <a:pt x="42043" y="12863"/>
                      <a:pt x="42140" y="12340"/>
                      <a:pt x="42268" y="12340"/>
                    </a:cubicBezTo>
                    <a:cubicBezTo>
                      <a:pt x="42297" y="12340"/>
                      <a:pt x="42329" y="12368"/>
                      <a:pt x="42364" y="12436"/>
                    </a:cubicBezTo>
                    <a:cubicBezTo>
                      <a:pt x="42034" y="12714"/>
                      <a:pt x="41757" y="13532"/>
                      <a:pt x="42245" y="13809"/>
                    </a:cubicBezTo>
                    <a:cubicBezTo>
                      <a:pt x="42345" y="13542"/>
                      <a:pt x="42486" y="13461"/>
                      <a:pt x="42651" y="13461"/>
                    </a:cubicBezTo>
                    <a:cubicBezTo>
                      <a:pt x="42897" y="13461"/>
                      <a:pt x="43196" y="13641"/>
                      <a:pt x="43488" y="13641"/>
                    </a:cubicBezTo>
                    <a:cubicBezTo>
                      <a:pt x="43646" y="13641"/>
                      <a:pt x="43803" y="13588"/>
                      <a:pt x="43948" y="13427"/>
                    </a:cubicBezTo>
                    <a:cubicBezTo>
                      <a:pt x="43460" y="13044"/>
                      <a:pt x="42694" y="13255"/>
                      <a:pt x="42140" y="12925"/>
                    </a:cubicBezTo>
                    <a:cubicBezTo>
                      <a:pt x="42523" y="12714"/>
                      <a:pt x="42905" y="12661"/>
                      <a:pt x="43235" y="12436"/>
                    </a:cubicBezTo>
                    <a:cubicBezTo>
                      <a:pt x="42747" y="11882"/>
                      <a:pt x="42245" y="11394"/>
                      <a:pt x="41757" y="11275"/>
                    </a:cubicBezTo>
                    <a:cubicBezTo>
                      <a:pt x="41810" y="10945"/>
                      <a:pt x="42245" y="11222"/>
                      <a:pt x="42140" y="10615"/>
                    </a:cubicBezTo>
                    <a:lnTo>
                      <a:pt x="42140" y="10615"/>
                    </a:lnTo>
                    <a:cubicBezTo>
                      <a:pt x="42065" y="10689"/>
                      <a:pt x="41987" y="10713"/>
                      <a:pt x="41910" y="10713"/>
                    </a:cubicBezTo>
                    <a:cubicBezTo>
                      <a:pt x="41773" y="10713"/>
                      <a:pt x="41636" y="10637"/>
                      <a:pt x="41519" y="10637"/>
                    </a:cubicBezTo>
                    <a:cubicBezTo>
                      <a:pt x="41411" y="10637"/>
                      <a:pt x="41319" y="10701"/>
                      <a:pt x="41255" y="10945"/>
                    </a:cubicBezTo>
                    <a:cubicBezTo>
                      <a:pt x="41239" y="10645"/>
                      <a:pt x="41193" y="10557"/>
                      <a:pt x="41129" y="10557"/>
                    </a:cubicBezTo>
                    <a:cubicBezTo>
                      <a:pt x="41037" y="10557"/>
                      <a:pt x="40907" y="10739"/>
                      <a:pt x="40776" y="10739"/>
                    </a:cubicBezTo>
                    <a:cubicBezTo>
                      <a:pt x="40696" y="10739"/>
                      <a:pt x="40615" y="10672"/>
                      <a:pt x="40542" y="10456"/>
                    </a:cubicBezTo>
                    <a:cubicBezTo>
                      <a:pt x="40797" y="10456"/>
                      <a:pt x="40773" y="9942"/>
                      <a:pt x="41066" y="9942"/>
                    </a:cubicBezTo>
                    <a:cubicBezTo>
                      <a:pt x="41091" y="9942"/>
                      <a:pt x="41119" y="9946"/>
                      <a:pt x="41150" y="9955"/>
                    </a:cubicBezTo>
                    <a:lnTo>
                      <a:pt x="41150" y="10456"/>
                    </a:lnTo>
                    <a:cubicBezTo>
                      <a:pt x="41301" y="10282"/>
                      <a:pt x="41461" y="10248"/>
                      <a:pt x="41623" y="10248"/>
                    </a:cubicBezTo>
                    <a:cubicBezTo>
                      <a:pt x="41726" y="10248"/>
                      <a:pt x="41829" y="10261"/>
                      <a:pt x="41932" y="10261"/>
                    </a:cubicBezTo>
                    <a:cubicBezTo>
                      <a:pt x="42134" y="10261"/>
                      <a:pt x="42335" y="10209"/>
                      <a:pt x="42523" y="9902"/>
                    </a:cubicBezTo>
                    <a:cubicBezTo>
                      <a:pt x="42352" y="9772"/>
                      <a:pt x="42247" y="9513"/>
                      <a:pt x="42139" y="9244"/>
                    </a:cubicBezTo>
                    <a:lnTo>
                      <a:pt x="42139" y="9244"/>
                    </a:lnTo>
                    <a:cubicBezTo>
                      <a:pt x="42076" y="9469"/>
                      <a:pt x="41877" y="9734"/>
                      <a:pt x="41724" y="9734"/>
                    </a:cubicBezTo>
                    <a:cubicBezTo>
                      <a:pt x="41617" y="9734"/>
                      <a:pt x="41532" y="9605"/>
                      <a:pt x="41532" y="9242"/>
                    </a:cubicBezTo>
                    <a:cubicBezTo>
                      <a:pt x="41625" y="9189"/>
                      <a:pt x="41681" y="9171"/>
                      <a:pt x="41728" y="9171"/>
                    </a:cubicBezTo>
                    <a:cubicBezTo>
                      <a:pt x="41823" y="9171"/>
                      <a:pt x="41884" y="9241"/>
                      <a:pt x="42138" y="9242"/>
                    </a:cubicBezTo>
                    <a:lnTo>
                      <a:pt x="42138" y="9242"/>
                    </a:lnTo>
                    <a:cubicBezTo>
                      <a:pt x="42070" y="9073"/>
                      <a:pt x="42002" y="8900"/>
                      <a:pt x="41915" y="8753"/>
                    </a:cubicBezTo>
                    <a:cubicBezTo>
                      <a:pt x="41985" y="8735"/>
                      <a:pt x="42048" y="8727"/>
                      <a:pt x="42108" y="8727"/>
                    </a:cubicBezTo>
                    <a:cubicBezTo>
                      <a:pt x="42406" y="8727"/>
                      <a:pt x="42607" y="8917"/>
                      <a:pt x="42927" y="8917"/>
                    </a:cubicBezTo>
                    <a:cubicBezTo>
                      <a:pt x="42958" y="8917"/>
                      <a:pt x="42991" y="8916"/>
                      <a:pt x="43024" y="8912"/>
                    </a:cubicBezTo>
                    <a:cubicBezTo>
                      <a:pt x="43024" y="8700"/>
                      <a:pt x="43077" y="8529"/>
                      <a:pt x="43130" y="8423"/>
                    </a:cubicBezTo>
                    <a:lnTo>
                      <a:pt x="43130" y="8423"/>
                    </a:lnTo>
                    <a:cubicBezTo>
                      <a:pt x="42994" y="8543"/>
                      <a:pt x="42868" y="8588"/>
                      <a:pt x="42743" y="8588"/>
                    </a:cubicBezTo>
                    <a:cubicBezTo>
                      <a:pt x="42466" y="8588"/>
                      <a:pt x="42191" y="8370"/>
                      <a:pt x="41810" y="8252"/>
                    </a:cubicBezTo>
                    <a:lnTo>
                      <a:pt x="41810" y="8252"/>
                    </a:lnTo>
                    <a:cubicBezTo>
                      <a:pt x="41846" y="8669"/>
                      <a:pt x="41767" y="8787"/>
                      <a:pt x="41643" y="8787"/>
                    </a:cubicBezTo>
                    <a:cubicBezTo>
                      <a:pt x="41481" y="8787"/>
                      <a:pt x="41241" y="8584"/>
                      <a:pt x="41081" y="8584"/>
                    </a:cubicBezTo>
                    <a:cubicBezTo>
                      <a:pt x="41007" y="8584"/>
                      <a:pt x="40950" y="8627"/>
                      <a:pt x="40925" y="8753"/>
                    </a:cubicBezTo>
                    <a:cubicBezTo>
                      <a:pt x="41150" y="8753"/>
                      <a:pt x="41308" y="8806"/>
                      <a:pt x="41308" y="9083"/>
                    </a:cubicBezTo>
                    <a:cubicBezTo>
                      <a:pt x="41270" y="9087"/>
                      <a:pt x="41233" y="9088"/>
                      <a:pt x="41197" y="9088"/>
                    </a:cubicBezTo>
                    <a:cubicBezTo>
                      <a:pt x="40671" y="9088"/>
                      <a:pt x="40355" y="8746"/>
                      <a:pt x="39935" y="8634"/>
                    </a:cubicBezTo>
                    <a:cubicBezTo>
                      <a:pt x="40265" y="8634"/>
                      <a:pt x="41044" y="8582"/>
                      <a:pt x="40820" y="8252"/>
                    </a:cubicBezTo>
                    <a:lnTo>
                      <a:pt x="40820" y="8252"/>
                    </a:lnTo>
                    <a:cubicBezTo>
                      <a:pt x="40670" y="8297"/>
                      <a:pt x="40651" y="8433"/>
                      <a:pt x="40544" y="8433"/>
                    </a:cubicBezTo>
                    <a:cubicBezTo>
                      <a:pt x="40528" y="8433"/>
                      <a:pt x="40510" y="8430"/>
                      <a:pt x="40490" y="8423"/>
                    </a:cubicBezTo>
                    <a:cubicBezTo>
                      <a:pt x="40490" y="7869"/>
                      <a:pt x="40714" y="7644"/>
                      <a:pt x="40318" y="7591"/>
                    </a:cubicBezTo>
                    <a:lnTo>
                      <a:pt x="40318" y="7591"/>
                    </a:lnTo>
                    <a:cubicBezTo>
                      <a:pt x="40107" y="7974"/>
                      <a:pt x="40542" y="8146"/>
                      <a:pt x="40318" y="8423"/>
                    </a:cubicBezTo>
                    <a:cubicBezTo>
                      <a:pt x="40107" y="8040"/>
                      <a:pt x="39988" y="8199"/>
                      <a:pt x="39724" y="7763"/>
                    </a:cubicBezTo>
                    <a:lnTo>
                      <a:pt x="39724" y="7763"/>
                    </a:lnTo>
                    <a:cubicBezTo>
                      <a:pt x="39750" y="7776"/>
                      <a:pt x="39799" y="7783"/>
                      <a:pt x="39854" y="7783"/>
                    </a:cubicBezTo>
                    <a:cubicBezTo>
                      <a:pt x="40020" y="7783"/>
                      <a:pt x="40237" y="7721"/>
                      <a:pt x="39988" y="7591"/>
                    </a:cubicBezTo>
                    <a:cubicBezTo>
                      <a:pt x="39802" y="7531"/>
                      <a:pt x="39680" y="7486"/>
                      <a:pt x="39596" y="7486"/>
                    </a:cubicBezTo>
                    <a:cubicBezTo>
                      <a:pt x="39459" y="7486"/>
                      <a:pt x="39427" y="7606"/>
                      <a:pt x="39394" y="7974"/>
                    </a:cubicBezTo>
                    <a:cubicBezTo>
                      <a:pt x="39305" y="7803"/>
                      <a:pt x="39290" y="7707"/>
                      <a:pt x="39268" y="7707"/>
                    </a:cubicBezTo>
                    <a:cubicBezTo>
                      <a:pt x="39246" y="7707"/>
                      <a:pt x="39218" y="7790"/>
                      <a:pt x="39117" y="7974"/>
                    </a:cubicBezTo>
                    <a:cubicBezTo>
                      <a:pt x="38998" y="7710"/>
                      <a:pt x="38839" y="7486"/>
                      <a:pt x="38668" y="7261"/>
                    </a:cubicBezTo>
                    <a:cubicBezTo>
                      <a:pt x="38783" y="7189"/>
                      <a:pt x="38911" y="7164"/>
                      <a:pt x="39044" y="7164"/>
                    </a:cubicBezTo>
                    <a:cubicBezTo>
                      <a:pt x="39338" y="7164"/>
                      <a:pt x="39661" y="7285"/>
                      <a:pt x="39946" y="7285"/>
                    </a:cubicBezTo>
                    <a:cubicBezTo>
                      <a:pt x="40212" y="7285"/>
                      <a:pt x="40446" y="7180"/>
                      <a:pt x="40595" y="6773"/>
                    </a:cubicBezTo>
                    <a:cubicBezTo>
                      <a:pt x="40437" y="6549"/>
                      <a:pt x="39988" y="6720"/>
                      <a:pt x="39882" y="6443"/>
                    </a:cubicBezTo>
                    <a:cubicBezTo>
                      <a:pt x="40645" y="6443"/>
                      <a:pt x="41078" y="6928"/>
                      <a:pt x="41642" y="6928"/>
                    </a:cubicBezTo>
                    <a:cubicBezTo>
                      <a:pt x="41810" y="6928"/>
                      <a:pt x="41989" y="6885"/>
                      <a:pt x="42193" y="6773"/>
                    </a:cubicBezTo>
                    <a:cubicBezTo>
                      <a:pt x="42034" y="6601"/>
                      <a:pt x="41862" y="6496"/>
                      <a:pt x="41862" y="6060"/>
                    </a:cubicBezTo>
                    <a:lnTo>
                      <a:pt x="41862" y="6060"/>
                    </a:lnTo>
                    <a:cubicBezTo>
                      <a:pt x="42034" y="6113"/>
                      <a:pt x="42193" y="6113"/>
                      <a:pt x="42364" y="6113"/>
                    </a:cubicBezTo>
                    <a:cubicBezTo>
                      <a:pt x="42245" y="6390"/>
                      <a:pt x="42470" y="6443"/>
                      <a:pt x="42298" y="6773"/>
                    </a:cubicBezTo>
                    <a:cubicBezTo>
                      <a:pt x="42470" y="6496"/>
                      <a:pt x="42958" y="6496"/>
                      <a:pt x="42800" y="6390"/>
                    </a:cubicBezTo>
                    <a:cubicBezTo>
                      <a:pt x="42747" y="6113"/>
                      <a:pt x="42523" y="6271"/>
                      <a:pt x="42417" y="6113"/>
                    </a:cubicBezTo>
                    <a:cubicBezTo>
                      <a:pt x="43201" y="6075"/>
                      <a:pt x="43815" y="5612"/>
                      <a:pt x="44464" y="5612"/>
                    </a:cubicBezTo>
                    <a:cubicBezTo>
                      <a:pt x="44723" y="5612"/>
                      <a:pt x="44986" y="5685"/>
                      <a:pt x="45269" y="5888"/>
                    </a:cubicBezTo>
                    <a:cubicBezTo>
                      <a:pt x="44886" y="5930"/>
                      <a:pt x="44803" y="6108"/>
                      <a:pt x="44602" y="6108"/>
                    </a:cubicBezTo>
                    <a:cubicBezTo>
                      <a:pt x="44546" y="6108"/>
                      <a:pt x="44481" y="6095"/>
                      <a:pt x="44397" y="6060"/>
                    </a:cubicBezTo>
                    <a:lnTo>
                      <a:pt x="44397" y="6060"/>
                    </a:lnTo>
                    <a:cubicBezTo>
                      <a:pt x="44358" y="6342"/>
                      <a:pt x="44527" y="6710"/>
                      <a:pt x="44661" y="6710"/>
                    </a:cubicBezTo>
                    <a:cubicBezTo>
                      <a:pt x="44709" y="6710"/>
                      <a:pt x="44752" y="6663"/>
                      <a:pt x="44780" y="6549"/>
                    </a:cubicBezTo>
                    <a:cubicBezTo>
                      <a:pt x="44755" y="6516"/>
                      <a:pt x="44749" y="6503"/>
                      <a:pt x="44757" y="6503"/>
                    </a:cubicBezTo>
                    <a:cubicBezTo>
                      <a:pt x="44781" y="6503"/>
                      <a:pt x="44943" y="6630"/>
                      <a:pt x="45062" y="6630"/>
                    </a:cubicBezTo>
                    <a:cubicBezTo>
                      <a:pt x="45161" y="6630"/>
                      <a:pt x="45230" y="6542"/>
                      <a:pt x="45163" y="6218"/>
                    </a:cubicBezTo>
                    <a:cubicBezTo>
                      <a:pt x="45180" y="6216"/>
                      <a:pt x="45197" y="6215"/>
                      <a:pt x="45212" y="6215"/>
                    </a:cubicBezTo>
                    <a:cubicBezTo>
                      <a:pt x="45541" y="6215"/>
                      <a:pt x="45483" y="6727"/>
                      <a:pt x="45269" y="6879"/>
                    </a:cubicBezTo>
                    <a:cubicBezTo>
                      <a:pt x="45490" y="6800"/>
                      <a:pt x="45679" y="6780"/>
                      <a:pt x="45852" y="6780"/>
                    </a:cubicBezTo>
                    <a:cubicBezTo>
                      <a:pt x="46033" y="6780"/>
                      <a:pt x="46196" y="6802"/>
                      <a:pt x="46359" y="6802"/>
                    </a:cubicBezTo>
                    <a:cubicBezTo>
                      <a:pt x="46587" y="6802"/>
                      <a:pt x="46814" y="6758"/>
                      <a:pt x="47090" y="6549"/>
                    </a:cubicBezTo>
                    <a:lnTo>
                      <a:pt x="47090" y="6549"/>
                    </a:lnTo>
                    <a:cubicBezTo>
                      <a:pt x="47080" y="6550"/>
                      <a:pt x="47071" y="6551"/>
                      <a:pt x="47062" y="6551"/>
                    </a:cubicBezTo>
                    <a:cubicBezTo>
                      <a:pt x="46754" y="6551"/>
                      <a:pt x="46874" y="5802"/>
                      <a:pt x="46598" y="5802"/>
                    </a:cubicBezTo>
                    <a:cubicBezTo>
                      <a:pt x="46565" y="5802"/>
                      <a:pt x="46528" y="5813"/>
                      <a:pt x="46483" y="5836"/>
                    </a:cubicBezTo>
                    <a:cubicBezTo>
                      <a:pt x="46325" y="6443"/>
                      <a:pt x="46813" y="5941"/>
                      <a:pt x="46760" y="6390"/>
                    </a:cubicBezTo>
                    <a:cubicBezTo>
                      <a:pt x="46655" y="6390"/>
                      <a:pt x="46707" y="6654"/>
                      <a:pt x="46589" y="6720"/>
                    </a:cubicBezTo>
                    <a:cubicBezTo>
                      <a:pt x="46385" y="6549"/>
                      <a:pt x="46266" y="6483"/>
                      <a:pt x="46115" y="6483"/>
                    </a:cubicBezTo>
                    <a:cubicBezTo>
                      <a:pt x="46022" y="6483"/>
                      <a:pt x="45916" y="6508"/>
                      <a:pt x="45770" y="6549"/>
                    </a:cubicBezTo>
                    <a:cubicBezTo>
                      <a:pt x="46153" y="5836"/>
                      <a:pt x="45717" y="6166"/>
                      <a:pt x="45665" y="5334"/>
                    </a:cubicBezTo>
                    <a:lnTo>
                      <a:pt x="45665" y="5334"/>
                    </a:lnTo>
                    <a:cubicBezTo>
                      <a:pt x="45736" y="5371"/>
                      <a:pt x="45795" y="5387"/>
                      <a:pt x="45844" y="5387"/>
                    </a:cubicBezTo>
                    <a:cubicBezTo>
                      <a:pt x="46020" y="5387"/>
                      <a:pt x="46070" y="5180"/>
                      <a:pt x="46153" y="5004"/>
                    </a:cubicBezTo>
                    <a:cubicBezTo>
                      <a:pt x="46223" y="5139"/>
                      <a:pt x="46338" y="5201"/>
                      <a:pt x="46456" y="5201"/>
                    </a:cubicBezTo>
                    <a:cubicBezTo>
                      <a:pt x="46626" y="5201"/>
                      <a:pt x="46804" y="5072"/>
                      <a:pt x="46866" y="4846"/>
                    </a:cubicBezTo>
                    <a:lnTo>
                      <a:pt x="46866" y="4846"/>
                    </a:lnTo>
                    <a:cubicBezTo>
                      <a:pt x="46811" y="4854"/>
                      <a:pt x="46766" y="4859"/>
                      <a:pt x="46728" y="4859"/>
                    </a:cubicBezTo>
                    <a:cubicBezTo>
                      <a:pt x="46539" y="4859"/>
                      <a:pt x="46556" y="4747"/>
                      <a:pt x="46655" y="4515"/>
                    </a:cubicBezTo>
                    <a:lnTo>
                      <a:pt x="46655" y="4515"/>
                    </a:lnTo>
                    <a:cubicBezTo>
                      <a:pt x="45995" y="4898"/>
                      <a:pt x="45493" y="4740"/>
                      <a:pt x="45057" y="5228"/>
                    </a:cubicBezTo>
                    <a:cubicBezTo>
                      <a:pt x="44904" y="4923"/>
                      <a:pt x="44669" y="4795"/>
                      <a:pt x="44428" y="4795"/>
                    </a:cubicBezTo>
                    <a:cubicBezTo>
                      <a:pt x="44149" y="4795"/>
                      <a:pt x="43861" y="4966"/>
                      <a:pt x="43684" y="5228"/>
                    </a:cubicBezTo>
                    <a:cubicBezTo>
                      <a:pt x="43684" y="4621"/>
                      <a:pt x="43354" y="4740"/>
                      <a:pt x="43235" y="4410"/>
                    </a:cubicBezTo>
                    <a:cubicBezTo>
                      <a:pt x="43491" y="4410"/>
                      <a:pt x="43552" y="4480"/>
                      <a:pt x="43647" y="4480"/>
                    </a:cubicBezTo>
                    <a:cubicBezTo>
                      <a:pt x="43695" y="4480"/>
                      <a:pt x="43750" y="4463"/>
                      <a:pt x="43843" y="4410"/>
                    </a:cubicBezTo>
                    <a:cubicBezTo>
                      <a:pt x="43843" y="3525"/>
                      <a:pt x="43407" y="4344"/>
                      <a:pt x="43235" y="3525"/>
                    </a:cubicBezTo>
                    <a:cubicBezTo>
                      <a:pt x="43220" y="3523"/>
                      <a:pt x="43206" y="3522"/>
                      <a:pt x="43192" y="3522"/>
                    </a:cubicBezTo>
                    <a:cubicBezTo>
                      <a:pt x="42910" y="3522"/>
                      <a:pt x="42948" y="4017"/>
                      <a:pt x="42747" y="4080"/>
                    </a:cubicBezTo>
                    <a:cubicBezTo>
                      <a:pt x="42661" y="3882"/>
                      <a:pt x="42536" y="3783"/>
                      <a:pt x="42405" y="3783"/>
                    </a:cubicBezTo>
                    <a:cubicBezTo>
                      <a:pt x="42275" y="3783"/>
                      <a:pt x="42140" y="3882"/>
                      <a:pt x="42034" y="4080"/>
                    </a:cubicBezTo>
                    <a:cubicBezTo>
                      <a:pt x="42087" y="3855"/>
                      <a:pt x="42193" y="3750"/>
                      <a:pt x="42140" y="3420"/>
                    </a:cubicBezTo>
                    <a:lnTo>
                      <a:pt x="41968" y="3420"/>
                    </a:lnTo>
                    <a:cubicBezTo>
                      <a:pt x="41862" y="3420"/>
                      <a:pt x="41757" y="3420"/>
                      <a:pt x="41757" y="3578"/>
                    </a:cubicBezTo>
                    <a:cubicBezTo>
                      <a:pt x="41810" y="3578"/>
                      <a:pt x="41862" y="3684"/>
                      <a:pt x="41862" y="3908"/>
                    </a:cubicBezTo>
                    <a:cubicBezTo>
                      <a:pt x="41849" y="3899"/>
                      <a:pt x="41835" y="3896"/>
                      <a:pt x="41821" y="3896"/>
                    </a:cubicBezTo>
                    <a:cubicBezTo>
                      <a:pt x="41712" y="3896"/>
                      <a:pt x="41570" y="4109"/>
                      <a:pt x="41473" y="4109"/>
                    </a:cubicBezTo>
                    <a:cubicBezTo>
                      <a:pt x="41426" y="4109"/>
                      <a:pt x="41390" y="4059"/>
                      <a:pt x="41374" y="3908"/>
                    </a:cubicBezTo>
                    <a:cubicBezTo>
                      <a:pt x="41757" y="3631"/>
                      <a:pt x="41427" y="3090"/>
                      <a:pt x="41757" y="2918"/>
                    </a:cubicBezTo>
                    <a:cubicBezTo>
                      <a:pt x="41881" y="2836"/>
                      <a:pt x="42006" y="2805"/>
                      <a:pt x="42133" y="2805"/>
                    </a:cubicBezTo>
                    <a:cubicBezTo>
                      <a:pt x="42552" y="2805"/>
                      <a:pt x="43006" y="3143"/>
                      <a:pt x="43611" y="3143"/>
                    </a:cubicBezTo>
                    <a:cubicBezTo>
                      <a:pt x="43800" y="3143"/>
                      <a:pt x="44004" y="3110"/>
                      <a:pt x="44226" y="3024"/>
                    </a:cubicBezTo>
                    <a:lnTo>
                      <a:pt x="44226" y="3024"/>
                    </a:lnTo>
                    <a:cubicBezTo>
                      <a:pt x="44192" y="3030"/>
                      <a:pt x="44164" y="3032"/>
                      <a:pt x="44141" y="3032"/>
                    </a:cubicBezTo>
                    <a:cubicBezTo>
                      <a:pt x="43907" y="3032"/>
                      <a:pt x="44226" y="2740"/>
                      <a:pt x="44226" y="2535"/>
                    </a:cubicBezTo>
                    <a:cubicBezTo>
                      <a:pt x="43863" y="2535"/>
                      <a:pt x="43382" y="2152"/>
                      <a:pt x="43071" y="2152"/>
                    </a:cubicBezTo>
                    <a:cubicBezTo>
                      <a:pt x="43008" y="2152"/>
                      <a:pt x="42952" y="2167"/>
                      <a:pt x="42905" y="2205"/>
                    </a:cubicBezTo>
                    <a:cubicBezTo>
                      <a:pt x="43077" y="2205"/>
                      <a:pt x="43077" y="2694"/>
                      <a:pt x="42958" y="2694"/>
                    </a:cubicBezTo>
                    <a:cubicBezTo>
                      <a:pt x="42364" y="1875"/>
                      <a:pt x="41308" y="2865"/>
                      <a:pt x="40820" y="1545"/>
                    </a:cubicBezTo>
                    <a:lnTo>
                      <a:pt x="40820" y="1545"/>
                    </a:lnTo>
                    <a:cubicBezTo>
                      <a:pt x="40872" y="1928"/>
                      <a:pt x="41044" y="2258"/>
                      <a:pt x="40767" y="2430"/>
                    </a:cubicBezTo>
                    <a:cubicBezTo>
                      <a:pt x="38945" y="1875"/>
                      <a:pt x="35314" y="2258"/>
                      <a:pt x="33176" y="1981"/>
                    </a:cubicBezTo>
                    <a:lnTo>
                      <a:pt x="33176" y="1981"/>
                    </a:lnTo>
                    <a:cubicBezTo>
                      <a:pt x="33205" y="2087"/>
                      <a:pt x="33158" y="2126"/>
                      <a:pt x="33069" y="2126"/>
                    </a:cubicBezTo>
                    <a:cubicBezTo>
                      <a:pt x="32838" y="2126"/>
                      <a:pt x="32324" y="1861"/>
                      <a:pt x="32133" y="1822"/>
                    </a:cubicBezTo>
                    <a:cubicBezTo>
                      <a:pt x="32133" y="2034"/>
                      <a:pt x="32067" y="2205"/>
                      <a:pt x="31961" y="2311"/>
                    </a:cubicBezTo>
                    <a:cubicBezTo>
                      <a:pt x="31803" y="2205"/>
                      <a:pt x="31578" y="2152"/>
                      <a:pt x="31473" y="1822"/>
                    </a:cubicBezTo>
                    <a:cubicBezTo>
                      <a:pt x="31366" y="2119"/>
                      <a:pt x="31270" y="2373"/>
                      <a:pt x="31050" y="2373"/>
                    </a:cubicBezTo>
                    <a:cubicBezTo>
                      <a:pt x="31025" y="2373"/>
                      <a:pt x="30999" y="2370"/>
                      <a:pt x="30971" y="2364"/>
                    </a:cubicBezTo>
                    <a:lnTo>
                      <a:pt x="30971" y="1651"/>
                    </a:lnTo>
                    <a:cubicBezTo>
                      <a:pt x="30714" y="1770"/>
                      <a:pt x="30513" y="1832"/>
                      <a:pt x="30336" y="1832"/>
                    </a:cubicBezTo>
                    <a:cubicBezTo>
                      <a:pt x="30022" y="1832"/>
                      <a:pt x="29781" y="1637"/>
                      <a:pt x="29427" y="1215"/>
                    </a:cubicBezTo>
                    <a:lnTo>
                      <a:pt x="29427" y="1215"/>
                    </a:lnTo>
                    <a:cubicBezTo>
                      <a:pt x="29321" y="1598"/>
                      <a:pt x="29875" y="1704"/>
                      <a:pt x="29545" y="1875"/>
                    </a:cubicBezTo>
                    <a:cubicBezTo>
                      <a:pt x="29433" y="1789"/>
                      <a:pt x="29295" y="1707"/>
                      <a:pt x="29171" y="1707"/>
                    </a:cubicBezTo>
                    <a:cubicBezTo>
                      <a:pt x="29047" y="1707"/>
                      <a:pt x="28938" y="1789"/>
                      <a:pt x="28885" y="2034"/>
                    </a:cubicBezTo>
                    <a:cubicBezTo>
                      <a:pt x="28885" y="1822"/>
                      <a:pt x="28661" y="1875"/>
                      <a:pt x="28661" y="1704"/>
                    </a:cubicBezTo>
                    <a:cubicBezTo>
                      <a:pt x="28832" y="1704"/>
                      <a:pt x="28938" y="1598"/>
                      <a:pt x="28938" y="1373"/>
                    </a:cubicBezTo>
                    <a:cubicBezTo>
                      <a:pt x="28861" y="1272"/>
                      <a:pt x="28775" y="1236"/>
                      <a:pt x="28682" y="1236"/>
                    </a:cubicBezTo>
                    <a:cubicBezTo>
                      <a:pt x="28452" y="1236"/>
                      <a:pt x="28183" y="1459"/>
                      <a:pt x="27921" y="1459"/>
                    </a:cubicBezTo>
                    <a:cubicBezTo>
                      <a:pt x="27836" y="1459"/>
                      <a:pt x="27752" y="1435"/>
                      <a:pt x="27671" y="1373"/>
                    </a:cubicBezTo>
                    <a:lnTo>
                      <a:pt x="27671" y="1373"/>
                    </a:lnTo>
                    <a:cubicBezTo>
                      <a:pt x="27671" y="2034"/>
                      <a:pt x="28225" y="1598"/>
                      <a:pt x="28278" y="2205"/>
                    </a:cubicBezTo>
                    <a:cubicBezTo>
                      <a:pt x="28135" y="2171"/>
                      <a:pt x="27997" y="2046"/>
                      <a:pt x="27871" y="2046"/>
                    </a:cubicBezTo>
                    <a:cubicBezTo>
                      <a:pt x="27800" y="2046"/>
                      <a:pt x="27733" y="2086"/>
                      <a:pt x="27671" y="2205"/>
                    </a:cubicBezTo>
                    <a:cubicBezTo>
                      <a:pt x="27565" y="1981"/>
                      <a:pt x="27565" y="1598"/>
                      <a:pt x="27446" y="1373"/>
                    </a:cubicBezTo>
                    <a:cubicBezTo>
                      <a:pt x="27063" y="1545"/>
                      <a:pt x="26733" y="1770"/>
                      <a:pt x="26351" y="1875"/>
                    </a:cubicBezTo>
                    <a:cubicBezTo>
                      <a:pt x="26351" y="1651"/>
                      <a:pt x="26298" y="1545"/>
                      <a:pt x="26245" y="1373"/>
                    </a:cubicBezTo>
                    <a:cubicBezTo>
                      <a:pt x="25743" y="1770"/>
                      <a:pt x="25255" y="1492"/>
                      <a:pt x="24872" y="1770"/>
                    </a:cubicBezTo>
                    <a:cubicBezTo>
                      <a:pt x="24872" y="1429"/>
                      <a:pt x="24845" y="1309"/>
                      <a:pt x="24820" y="1309"/>
                    </a:cubicBezTo>
                    <a:cubicBezTo>
                      <a:pt x="24771" y="1309"/>
                      <a:pt x="24725" y="1746"/>
                      <a:pt x="24872" y="1928"/>
                    </a:cubicBezTo>
                    <a:cubicBezTo>
                      <a:pt x="24935" y="1919"/>
                      <a:pt x="24997" y="1915"/>
                      <a:pt x="25057" y="1915"/>
                    </a:cubicBezTo>
                    <a:cubicBezTo>
                      <a:pt x="25359" y="1915"/>
                      <a:pt x="25611" y="2027"/>
                      <a:pt x="25743" y="2258"/>
                    </a:cubicBezTo>
                    <a:cubicBezTo>
                      <a:pt x="25690" y="2535"/>
                      <a:pt x="25308" y="2205"/>
                      <a:pt x="25360" y="2760"/>
                    </a:cubicBezTo>
                    <a:cubicBezTo>
                      <a:pt x="27151" y="2920"/>
                      <a:pt x="28760" y="2950"/>
                      <a:pt x="30364" y="2950"/>
                    </a:cubicBezTo>
                    <a:cubicBezTo>
                      <a:pt x="31294" y="2950"/>
                      <a:pt x="32222" y="2940"/>
                      <a:pt x="33182" y="2940"/>
                    </a:cubicBezTo>
                    <a:cubicBezTo>
                      <a:pt x="33974" y="2940"/>
                      <a:pt x="34789" y="2946"/>
                      <a:pt x="35645" y="2971"/>
                    </a:cubicBezTo>
                    <a:cubicBezTo>
                      <a:pt x="35697" y="2694"/>
                      <a:pt x="35486" y="2535"/>
                      <a:pt x="35645" y="2482"/>
                    </a:cubicBezTo>
                    <a:cubicBezTo>
                      <a:pt x="35662" y="2481"/>
                      <a:pt x="35679" y="2480"/>
                      <a:pt x="35697" y="2480"/>
                    </a:cubicBezTo>
                    <a:cubicBezTo>
                      <a:pt x="36178" y="2480"/>
                      <a:pt x="36716" y="2987"/>
                      <a:pt x="37177" y="2987"/>
                    </a:cubicBezTo>
                    <a:cubicBezTo>
                      <a:pt x="37337" y="2987"/>
                      <a:pt x="37489" y="2926"/>
                      <a:pt x="37625" y="2760"/>
                    </a:cubicBezTo>
                    <a:cubicBezTo>
                      <a:pt x="37678" y="2760"/>
                      <a:pt x="37678" y="2760"/>
                      <a:pt x="37678" y="2694"/>
                    </a:cubicBezTo>
                    <a:cubicBezTo>
                      <a:pt x="37678" y="2641"/>
                      <a:pt x="37707" y="2614"/>
                      <a:pt x="37722" y="2614"/>
                    </a:cubicBezTo>
                    <a:cubicBezTo>
                      <a:pt x="37737" y="2614"/>
                      <a:pt x="37737" y="2641"/>
                      <a:pt x="37678" y="2694"/>
                    </a:cubicBezTo>
                    <a:cubicBezTo>
                      <a:pt x="37678" y="2760"/>
                      <a:pt x="37744" y="2865"/>
                      <a:pt x="37849" y="2918"/>
                    </a:cubicBezTo>
                    <a:cubicBezTo>
                      <a:pt x="38014" y="3060"/>
                      <a:pt x="38206" y="3110"/>
                      <a:pt x="38416" y="3110"/>
                    </a:cubicBezTo>
                    <a:cubicBezTo>
                      <a:pt x="38932" y="3110"/>
                      <a:pt x="39552" y="2805"/>
                      <a:pt x="40114" y="2805"/>
                    </a:cubicBezTo>
                    <a:cubicBezTo>
                      <a:pt x="40387" y="2805"/>
                      <a:pt x="40646" y="2877"/>
                      <a:pt x="40872" y="3090"/>
                    </a:cubicBezTo>
                    <a:cubicBezTo>
                      <a:pt x="40834" y="2849"/>
                      <a:pt x="40890" y="2768"/>
                      <a:pt x="40980" y="2768"/>
                    </a:cubicBezTo>
                    <a:cubicBezTo>
                      <a:pt x="41136" y="2768"/>
                      <a:pt x="41393" y="3014"/>
                      <a:pt x="41427" y="3090"/>
                    </a:cubicBezTo>
                    <a:cubicBezTo>
                      <a:pt x="41308" y="3301"/>
                      <a:pt x="41427" y="3908"/>
                      <a:pt x="41150" y="3908"/>
                    </a:cubicBezTo>
                    <a:cubicBezTo>
                      <a:pt x="41135" y="3738"/>
                      <a:pt x="41072" y="3689"/>
                      <a:pt x="40999" y="3689"/>
                    </a:cubicBezTo>
                    <a:cubicBezTo>
                      <a:pt x="40902" y="3689"/>
                      <a:pt x="40787" y="3775"/>
                      <a:pt x="40743" y="3775"/>
                    </a:cubicBezTo>
                    <a:cubicBezTo>
                      <a:pt x="40702" y="3775"/>
                      <a:pt x="40722" y="3702"/>
                      <a:pt x="40872" y="3420"/>
                    </a:cubicBezTo>
                    <a:cubicBezTo>
                      <a:pt x="40773" y="3320"/>
                      <a:pt x="40603" y="3270"/>
                      <a:pt x="40449" y="3270"/>
                    </a:cubicBezTo>
                    <a:cubicBezTo>
                      <a:pt x="40175" y="3270"/>
                      <a:pt x="39952" y="3429"/>
                      <a:pt x="40265" y="3750"/>
                    </a:cubicBezTo>
                    <a:cubicBezTo>
                      <a:pt x="40242" y="3763"/>
                      <a:pt x="40219" y="3769"/>
                      <a:pt x="40198" y="3769"/>
                    </a:cubicBezTo>
                    <a:cubicBezTo>
                      <a:pt x="40031" y="3769"/>
                      <a:pt x="39934" y="3393"/>
                      <a:pt x="39856" y="3393"/>
                    </a:cubicBezTo>
                    <a:cubicBezTo>
                      <a:pt x="39828" y="3393"/>
                      <a:pt x="39802" y="3443"/>
                      <a:pt x="39777" y="3578"/>
                    </a:cubicBezTo>
                    <a:cubicBezTo>
                      <a:pt x="39800" y="3569"/>
                      <a:pt x="39819" y="3564"/>
                      <a:pt x="39834" y="3564"/>
                    </a:cubicBezTo>
                    <a:cubicBezTo>
                      <a:pt x="40021" y="3564"/>
                      <a:pt x="39629" y="4241"/>
                      <a:pt x="39404" y="4241"/>
                    </a:cubicBezTo>
                    <a:cubicBezTo>
                      <a:pt x="39345" y="4241"/>
                      <a:pt x="39298" y="4195"/>
                      <a:pt x="39275" y="4080"/>
                    </a:cubicBezTo>
                    <a:cubicBezTo>
                      <a:pt x="39394" y="3908"/>
                      <a:pt x="39605" y="3908"/>
                      <a:pt x="39658" y="3578"/>
                    </a:cubicBezTo>
                    <a:cubicBezTo>
                      <a:pt x="39422" y="3444"/>
                      <a:pt x="39018" y="3338"/>
                      <a:pt x="38619" y="3338"/>
                    </a:cubicBezTo>
                    <a:cubicBezTo>
                      <a:pt x="38191" y="3338"/>
                      <a:pt x="37770" y="3461"/>
                      <a:pt x="37572" y="3803"/>
                    </a:cubicBezTo>
                    <a:cubicBezTo>
                      <a:pt x="37083" y="3631"/>
                      <a:pt x="36753" y="3684"/>
                      <a:pt x="36252" y="3631"/>
                    </a:cubicBezTo>
                    <a:cubicBezTo>
                      <a:pt x="36070" y="3609"/>
                      <a:pt x="35752" y="3499"/>
                      <a:pt x="35456" y="3499"/>
                    </a:cubicBezTo>
                    <a:cubicBezTo>
                      <a:pt x="35044" y="3499"/>
                      <a:pt x="34673" y="3713"/>
                      <a:pt x="34773" y="4674"/>
                    </a:cubicBezTo>
                    <a:cubicBezTo>
                      <a:pt x="35064" y="4581"/>
                      <a:pt x="35180" y="4273"/>
                      <a:pt x="35502" y="4273"/>
                    </a:cubicBezTo>
                    <a:cubicBezTo>
                      <a:pt x="35545" y="4273"/>
                      <a:pt x="35593" y="4278"/>
                      <a:pt x="35645" y="4291"/>
                    </a:cubicBezTo>
                    <a:cubicBezTo>
                      <a:pt x="35645" y="4740"/>
                      <a:pt x="35869" y="4674"/>
                      <a:pt x="35763" y="5123"/>
                    </a:cubicBezTo>
                    <a:cubicBezTo>
                      <a:pt x="35645" y="5123"/>
                      <a:pt x="35539" y="5228"/>
                      <a:pt x="35486" y="5334"/>
                    </a:cubicBezTo>
                    <a:cubicBezTo>
                      <a:pt x="35282" y="5286"/>
                      <a:pt x="35307" y="4832"/>
                      <a:pt x="35064" y="4832"/>
                    </a:cubicBezTo>
                    <a:cubicBezTo>
                      <a:pt x="35040" y="4832"/>
                      <a:pt x="35014" y="4836"/>
                      <a:pt x="34984" y="4846"/>
                    </a:cubicBezTo>
                    <a:cubicBezTo>
                      <a:pt x="35059" y="5359"/>
                      <a:pt x="34718" y="5639"/>
                      <a:pt x="34440" y="5639"/>
                    </a:cubicBezTo>
                    <a:cubicBezTo>
                      <a:pt x="34275" y="5639"/>
                      <a:pt x="34133" y="5540"/>
                      <a:pt x="34113" y="5334"/>
                    </a:cubicBezTo>
                    <a:cubicBezTo>
                      <a:pt x="34219" y="5281"/>
                      <a:pt x="34324" y="5281"/>
                      <a:pt x="34272" y="5004"/>
                    </a:cubicBezTo>
                    <a:cubicBezTo>
                      <a:pt x="34113" y="4929"/>
                      <a:pt x="33942" y="4896"/>
                      <a:pt x="33770" y="4896"/>
                    </a:cubicBezTo>
                    <a:cubicBezTo>
                      <a:pt x="33341" y="4896"/>
                      <a:pt x="32910" y="5098"/>
                      <a:pt x="32674" y="5334"/>
                    </a:cubicBezTo>
                    <a:cubicBezTo>
                      <a:pt x="33559" y="5994"/>
                      <a:pt x="34496" y="6549"/>
                      <a:pt x="33506" y="7539"/>
                    </a:cubicBezTo>
                    <a:cubicBezTo>
                      <a:pt x="33646" y="7247"/>
                      <a:pt x="33497" y="6101"/>
                      <a:pt x="33270" y="6101"/>
                    </a:cubicBezTo>
                    <a:cubicBezTo>
                      <a:pt x="33240" y="6101"/>
                      <a:pt x="33208" y="6121"/>
                      <a:pt x="33176" y="6166"/>
                    </a:cubicBezTo>
                    <a:cubicBezTo>
                      <a:pt x="33387" y="6271"/>
                      <a:pt x="32846" y="6166"/>
                      <a:pt x="32674" y="6549"/>
                    </a:cubicBezTo>
                    <a:cubicBezTo>
                      <a:pt x="32463" y="6496"/>
                      <a:pt x="32516" y="5836"/>
                      <a:pt x="32291" y="5664"/>
                    </a:cubicBezTo>
                    <a:cubicBezTo>
                      <a:pt x="32123" y="5889"/>
                      <a:pt x="31962" y="5965"/>
                      <a:pt x="31805" y="5965"/>
                    </a:cubicBezTo>
                    <a:cubicBezTo>
                      <a:pt x="31487" y="5965"/>
                      <a:pt x="31187" y="5653"/>
                      <a:pt x="30885" y="5653"/>
                    </a:cubicBezTo>
                    <a:cubicBezTo>
                      <a:pt x="30752" y="5653"/>
                      <a:pt x="30618" y="5714"/>
                      <a:pt x="30483" y="5888"/>
                    </a:cubicBezTo>
                    <a:cubicBezTo>
                      <a:pt x="30417" y="5558"/>
                      <a:pt x="30205" y="5783"/>
                      <a:pt x="30417" y="5400"/>
                    </a:cubicBezTo>
                    <a:cubicBezTo>
                      <a:pt x="30405" y="5397"/>
                      <a:pt x="30393" y="5396"/>
                      <a:pt x="30381" y="5396"/>
                    </a:cubicBezTo>
                    <a:cubicBezTo>
                      <a:pt x="30194" y="5396"/>
                      <a:pt x="29978" y="5736"/>
                      <a:pt x="29791" y="5736"/>
                    </a:cubicBezTo>
                    <a:cubicBezTo>
                      <a:pt x="29722" y="5736"/>
                      <a:pt x="29656" y="5689"/>
                      <a:pt x="29598" y="5558"/>
                    </a:cubicBezTo>
                    <a:cubicBezTo>
                      <a:pt x="29757" y="5558"/>
                      <a:pt x="29875" y="5400"/>
                      <a:pt x="29875" y="5228"/>
                    </a:cubicBezTo>
                    <a:cubicBezTo>
                      <a:pt x="29757" y="5176"/>
                      <a:pt x="29823" y="4793"/>
                      <a:pt x="29757" y="4568"/>
                    </a:cubicBezTo>
                    <a:cubicBezTo>
                      <a:pt x="29215" y="4621"/>
                      <a:pt x="29215" y="5558"/>
                      <a:pt x="28885" y="6060"/>
                    </a:cubicBezTo>
                    <a:cubicBezTo>
                      <a:pt x="28923" y="6078"/>
                      <a:pt x="28955" y="6086"/>
                      <a:pt x="28982" y="6086"/>
                    </a:cubicBezTo>
                    <a:cubicBezTo>
                      <a:pt x="29193" y="6086"/>
                      <a:pt x="29122" y="5605"/>
                      <a:pt x="29321" y="5558"/>
                    </a:cubicBezTo>
                    <a:lnTo>
                      <a:pt x="29321" y="5558"/>
                    </a:lnTo>
                    <a:cubicBezTo>
                      <a:pt x="29162" y="5941"/>
                      <a:pt x="29598" y="6218"/>
                      <a:pt x="29321" y="6390"/>
                    </a:cubicBezTo>
                    <a:cubicBezTo>
                      <a:pt x="29096" y="6166"/>
                      <a:pt x="28661" y="6390"/>
                      <a:pt x="28502" y="6060"/>
                    </a:cubicBezTo>
                    <a:lnTo>
                      <a:pt x="28502" y="5888"/>
                    </a:lnTo>
                    <a:cubicBezTo>
                      <a:pt x="28480" y="5880"/>
                      <a:pt x="28460" y="5876"/>
                      <a:pt x="28442" y="5876"/>
                    </a:cubicBezTo>
                    <a:cubicBezTo>
                      <a:pt x="28267" y="5876"/>
                      <a:pt x="28291" y="6249"/>
                      <a:pt x="28106" y="6249"/>
                    </a:cubicBezTo>
                    <a:cubicBezTo>
                      <a:pt x="28077" y="6249"/>
                      <a:pt x="28042" y="6240"/>
                      <a:pt x="28001" y="6218"/>
                    </a:cubicBezTo>
                    <a:cubicBezTo>
                      <a:pt x="28001" y="5558"/>
                      <a:pt x="27618" y="5611"/>
                      <a:pt x="27393" y="5228"/>
                    </a:cubicBezTo>
                    <a:cubicBezTo>
                      <a:pt x="27258" y="5440"/>
                      <a:pt x="26937" y="5723"/>
                      <a:pt x="26724" y="5723"/>
                    </a:cubicBezTo>
                    <a:cubicBezTo>
                      <a:pt x="26606" y="5723"/>
                      <a:pt x="26522" y="5636"/>
                      <a:pt x="26522" y="5400"/>
                    </a:cubicBezTo>
                    <a:cubicBezTo>
                      <a:pt x="26245" y="5664"/>
                      <a:pt x="26073" y="5994"/>
                      <a:pt x="25690" y="6113"/>
                    </a:cubicBezTo>
                    <a:cubicBezTo>
                      <a:pt x="25862" y="4898"/>
                      <a:pt x="26456" y="4344"/>
                      <a:pt x="27182" y="4080"/>
                    </a:cubicBezTo>
                    <a:lnTo>
                      <a:pt x="27182" y="4080"/>
                    </a:lnTo>
                    <a:cubicBezTo>
                      <a:pt x="27235" y="4344"/>
                      <a:pt x="26575" y="4410"/>
                      <a:pt x="26905" y="4568"/>
                    </a:cubicBezTo>
                    <a:cubicBezTo>
                      <a:pt x="26733" y="4846"/>
                      <a:pt x="26456" y="4846"/>
                      <a:pt x="26192" y="4898"/>
                    </a:cubicBezTo>
                    <a:cubicBezTo>
                      <a:pt x="26231" y="5159"/>
                      <a:pt x="26307" y="5229"/>
                      <a:pt x="26392" y="5229"/>
                    </a:cubicBezTo>
                    <a:cubicBezTo>
                      <a:pt x="26491" y="5229"/>
                      <a:pt x="26604" y="5136"/>
                      <a:pt x="26688" y="5136"/>
                    </a:cubicBezTo>
                    <a:cubicBezTo>
                      <a:pt x="26729" y="5136"/>
                      <a:pt x="26764" y="5159"/>
                      <a:pt x="26786" y="5228"/>
                    </a:cubicBezTo>
                    <a:cubicBezTo>
                      <a:pt x="27011" y="5123"/>
                      <a:pt x="27011" y="4740"/>
                      <a:pt x="27182" y="4568"/>
                    </a:cubicBezTo>
                    <a:cubicBezTo>
                      <a:pt x="27393" y="4740"/>
                      <a:pt x="27341" y="5176"/>
                      <a:pt x="27618" y="5228"/>
                    </a:cubicBezTo>
                    <a:cubicBezTo>
                      <a:pt x="27671" y="5228"/>
                      <a:pt x="27671" y="5070"/>
                      <a:pt x="27776" y="5070"/>
                    </a:cubicBezTo>
                    <a:cubicBezTo>
                      <a:pt x="27671" y="4846"/>
                      <a:pt x="27512" y="4740"/>
                      <a:pt x="27393" y="4568"/>
                    </a:cubicBezTo>
                    <a:cubicBezTo>
                      <a:pt x="27724" y="4410"/>
                      <a:pt x="28001" y="4133"/>
                      <a:pt x="28436" y="4080"/>
                    </a:cubicBezTo>
                    <a:lnTo>
                      <a:pt x="28436" y="4080"/>
                    </a:lnTo>
                    <a:cubicBezTo>
                      <a:pt x="28214" y="4169"/>
                      <a:pt x="28254" y="4997"/>
                      <a:pt x="28107" y="4997"/>
                    </a:cubicBezTo>
                    <a:cubicBezTo>
                      <a:pt x="28079" y="4997"/>
                      <a:pt x="28045" y="4967"/>
                      <a:pt x="28001" y="4898"/>
                    </a:cubicBezTo>
                    <a:lnTo>
                      <a:pt x="28001" y="4898"/>
                    </a:lnTo>
                    <a:cubicBezTo>
                      <a:pt x="28001" y="5453"/>
                      <a:pt x="28436" y="5228"/>
                      <a:pt x="28502" y="5664"/>
                    </a:cubicBezTo>
                    <a:cubicBezTo>
                      <a:pt x="28538" y="4667"/>
                      <a:pt x="29000" y="4144"/>
                      <a:pt x="29548" y="4144"/>
                    </a:cubicBezTo>
                    <a:cubicBezTo>
                      <a:pt x="29813" y="4144"/>
                      <a:pt x="30097" y="4266"/>
                      <a:pt x="30364" y="4515"/>
                    </a:cubicBezTo>
                    <a:cubicBezTo>
                      <a:pt x="30205" y="4621"/>
                      <a:pt x="29981" y="4621"/>
                      <a:pt x="29875" y="4898"/>
                    </a:cubicBezTo>
                    <a:cubicBezTo>
                      <a:pt x="29983" y="4872"/>
                      <a:pt x="30075" y="4859"/>
                      <a:pt x="30152" y="4859"/>
                    </a:cubicBezTo>
                    <a:cubicBezTo>
                      <a:pt x="30386" y="4859"/>
                      <a:pt x="30483" y="4980"/>
                      <a:pt x="30483" y="5228"/>
                    </a:cubicBezTo>
                    <a:cubicBezTo>
                      <a:pt x="30535" y="5004"/>
                      <a:pt x="30588" y="4951"/>
                      <a:pt x="30694" y="4846"/>
                    </a:cubicBezTo>
                    <a:lnTo>
                      <a:pt x="30694" y="4846"/>
                    </a:lnTo>
                    <a:cubicBezTo>
                      <a:pt x="30694" y="5070"/>
                      <a:pt x="30588" y="5123"/>
                      <a:pt x="30588" y="5400"/>
                    </a:cubicBezTo>
                    <a:cubicBezTo>
                      <a:pt x="30622" y="5413"/>
                      <a:pt x="30652" y="5419"/>
                      <a:pt x="30678" y="5419"/>
                    </a:cubicBezTo>
                    <a:cubicBezTo>
                      <a:pt x="30855" y="5419"/>
                      <a:pt x="30887" y="5171"/>
                      <a:pt x="31038" y="5171"/>
                    </a:cubicBezTo>
                    <a:cubicBezTo>
                      <a:pt x="31050" y="5171"/>
                      <a:pt x="31063" y="5172"/>
                      <a:pt x="31077" y="5176"/>
                    </a:cubicBezTo>
                    <a:cubicBezTo>
                      <a:pt x="30918" y="4410"/>
                      <a:pt x="30588" y="4846"/>
                      <a:pt x="30971" y="4014"/>
                    </a:cubicBezTo>
                    <a:cubicBezTo>
                      <a:pt x="29321" y="3631"/>
                      <a:pt x="28714" y="3525"/>
                      <a:pt x="27288" y="3420"/>
                    </a:cubicBezTo>
                    <a:cubicBezTo>
                      <a:pt x="27183" y="3749"/>
                      <a:pt x="26991" y="3820"/>
                      <a:pt x="26782" y="3820"/>
                    </a:cubicBezTo>
                    <a:cubicBezTo>
                      <a:pt x="26624" y="3820"/>
                      <a:pt x="26456" y="3780"/>
                      <a:pt x="26308" y="3780"/>
                    </a:cubicBezTo>
                    <a:cubicBezTo>
                      <a:pt x="26133" y="3780"/>
                      <a:pt x="25986" y="3836"/>
                      <a:pt x="25915" y="4080"/>
                    </a:cubicBezTo>
                    <a:cubicBezTo>
                      <a:pt x="26073" y="4080"/>
                      <a:pt x="26126" y="4185"/>
                      <a:pt x="26192" y="4410"/>
                    </a:cubicBezTo>
                    <a:cubicBezTo>
                      <a:pt x="26138" y="4382"/>
                      <a:pt x="26096" y="4370"/>
                      <a:pt x="26063" y="4370"/>
                    </a:cubicBezTo>
                    <a:cubicBezTo>
                      <a:pt x="25889" y="4370"/>
                      <a:pt x="25940" y="4685"/>
                      <a:pt x="25796" y="4740"/>
                    </a:cubicBezTo>
                    <a:cubicBezTo>
                      <a:pt x="25835" y="4546"/>
                      <a:pt x="25600" y="4425"/>
                      <a:pt x="25358" y="4425"/>
                    </a:cubicBezTo>
                    <a:cubicBezTo>
                      <a:pt x="25187" y="4425"/>
                      <a:pt x="25012" y="4485"/>
                      <a:pt x="24925" y="4621"/>
                    </a:cubicBezTo>
                    <a:cubicBezTo>
                      <a:pt x="25083" y="4740"/>
                      <a:pt x="25202" y="4951"/>
                      <a:pt x="25308" y="5281"/>
                    </a:cubicBezTo>
                    <a:cubicBezTo>
                      <a:pt x="24978" y="5611"/>
                      <a:pt x="24872" y="5453"/>
                      <a:pt x="24542" y="5611"/>
                    </a:cubicBezTo>
                    <a:cubicBezTo>
                      <a:pt x="24542" y="5400"/>
                      <a:pt x="24648" y="5400"/>
                      <a:pt x="24595" y="5123"/>
                    </a:cubicBezTo>
                    <a:cubicBezTo>
                      <a:pt x="24265" y="5123"/>
                      <a:pt x="23987" y="5176"/>
                      <a:pt x="23816" y="5453"/>
                    </a:cubicBezTo>
                    <a:cubicBezTo>
                      <a:pt x="23882" y="5941"/>
                      <a:pt x="24317" y="5836"/>
                      <a:pt x="24542" y="6113"/>
                    </a:cubicBezTo>
                    <a:cubicBezTo>
                      <a:pt x="24321" y="6155"/>
                      <a:pt x="24201" y="6306"/>
                      <a:pt x="23995" y="6306"/>
                    </a:cubicBezTo>
                    <a:cubicBezTo>
                      <a:pt x="23942" y="6306"/>
                      <a:pt x="23883" y="6296"/>
                      <a:pt x="23816" y="6271"/>
                    </a:cubicBezTo>
                    <a:cubicBezTo>
                      <a:pt x="23722" y="6131"/>
                      <a:pt x="23753" y="5763"/>
                      <a:pt x="23569" y="5763"/>
                    </a:cubicBezTo>
                    <a:cubicBezTo>
                      <a:pt x="23545" y="5763"/>
                      <a:pt x="23518" y="5769"/>
                      <a:pt x="23486" y="5783"/>
                    </a:cubicBezTo>
                    <a:cubicBezTo>
                      <a:pt x="23486" y="5994"/>
                      <a:pt x="23552" y="6271"/>
                      <a:pt x="23433" y="6271"/>
                    </a:cubicBezTo>
                    <a:cubicBezTo>
                      <a:pt x="23156" y="6271"/>
                      <a:pt x="23156" y="5836"/>
                      <a:pt x="23327" y="5611"/>
                    </a:cubicBezTo>
                    <a:lnTo>
                      <a:pt x="23327" y="5611"/>
                    </a:lnTo>
                    <a:cubicBezTo>
                      <a:pt x="23283" y="5639"/>
                      <a:pt x="23243" y="5652"/>
                      <a:pt x="23206" y="5652"/>
                    </a:cubicBezTo>
                    <a:cubicBezTo>
                      <a:pt x="22953" y="5652"/>
                      <a:pt x="22845" y="5088"/>
                      <a:pt x="22676" y="5088"/>
                    </a:cubicBezTo>
                    <a:cubicBezTo>
                      <a:pt x="22623" y="5088"/>
                      <a:pt x="22565" y="5142"/>
                      <a:pt x="22496" y="5281"/>
                    </a:cubicBezTo>
                    <a:cubicBezTo>
                      <a:pt x="22773" y="5400"/>
                      <a:pt x="23050" y="5453"/>
                      <a:pt x="22997" y="6113"/>
                    </a:cubicBezTo>
                    <a:cubicBezTo>
                      <a:pt x="22928" y="6139"/>
                      <a:pt x="22831" y="6142"/>
                      <a:pt x="22723" y="6142"/>
                    </a:cubicBezTo>
                    <a:cubicBezTo>
                      <a:pt x="22698" y="6142"/>
                      <a:pt x="22672" y="6142"/>
                      <a:pt x="22646" y="6142"/>
                    </a:cubicBezTo>
                    <a:cubicBezTo>
                      <a:pt x="22333" y="6142"/>
                      <a:pt x="21954" y="6161"/>
                      <a:pt x="21836" y="6654"/>
                    </a:cubicBezTo>
                    <a:cubicBezTo>
                      <a:pt x="21572" y="6496"/>
                      <a:pt x="21294" y="6324"/>
                      <a:pt x="21017" y="6166"/>
                    </a:cubicBezTo>
                    <a:lnTo>
                      <a:pt x="21017" y="6166"/>
                    </a:lnTo>
                    <a:cubicBezTo>
                      <a:pt x="20964" y="6549"/>
                      <a:pt x="21506" y="6773"/>
                      <a:pt x="21242" y="6984"/>
                    </a:cubicBezTo>
                    <a:cubicBezTo>
                      <a:pt x="20952" y="6752"/>
                      <a:pt x="20784" y="6296"/>
                      <a:pt x="20336" y="6296"/>
                    </a:cubicBezTo>
                    <a:cubicBezTo>
                      <a:pt x="20274" y="6296"/>
                      <a:pt x="20206" y="6305"/>
                      <a:pt x="20133" y="6324"/>
                    </a:cubicBezTo>
                    <a:cubicBezTo>
                      <a:pt x="20114" y="6555"/>
                      <a:pt x="20123" y="6624"/>
                      <a:pt x="20154" y="6624"/>
                    </a:cubicBezTo>
                    <a:cubicBezTo>
                      <a:pt x="20200" y="6624"/>
                      <a:pt x="20296" y="6466"/>
                      <a:pt x="20423" y="6466"/>
                    </a:cubicBezTo>
                    <a:cubicBezTo>
                      <a:pt x="20452" y="6466"/>
                      <a:pt x="20483" y="6475"/>
                      <a:pt x="20515" y="6496"/>
                    </a:cubicBezTo>
                    <a:cubicBezTo>
                      <a:pt x="20581" y="6931"/>
                      <a:pt x="20581" y="6879"/>
                      <a:pt x="20845" y="7156"/>
                    </a:cubicBezTo>
                    <a:cubicBezTo>
                      <a:pt x="20410" y="6984"/>
                      <a:pt x="19974" y="6773"/>
                      <a:pt x="19525" y="6654"/>
                    </a:cubicBezTo>
                    <a:cubicBezTo>
                      <a:pt x="19480" y="6992"/>
                      <a:pt x="19424" y="7099"/>
                      <a:pt x="19349" y="7099"/>
                    </a:cubicBezTo>
                    <a:cubicBezTo>
                      <a:pt x="19250" y="7099"/>
                      <a:pt x="19118" y="6916"/>
                      <a:pt x="18931" y="6826"/>
                    </a:cubicBezTo>
                    <a:cubicBezTo>
                      <a:pt x="18931" y="7103"/>
                      <a:pt x="18865" y="7209"/>
                      <a:pt x="18812" y="7380"/>
                    </a:cubicBezTo>
                    <a:cubicBezTo>
                      <a:pt x="18867" y="7502"/>
                      <a:pt x="18970" y="7534"/>
                      <a:pt x="19089" y="7534"/>
                    </a:cubicBezTo>
                    <a:cubicBezTo>
                      <a:pt x="19227" y="7534"/>
                      <a:pt x="19387" y="7490"/>
                      <a:pt x="19516" y="7490"/>
                    </a:cubicBezTo>
                    <a:cubicBezTo>
                      <a:pt x="19627" y="7490"/>
                      <a:pt x="19716" y="7523"/>
                      <a:pt x="19750" y="7644"/>
                    </a:cubicBezTo>
                    <a:cubicBezTo>
                      <a:pt x="19591" y="7710"/>
                      <a:pt x="19644" y="7974"/>
                      <a:pt x="19525" y="8040"/>
                    </a:cubicBezTo>
                    <a:cubicBezTo>
                      <a:pt x="19179" y="7895"/>
                      <a:pt x="18637" y="7644"/>
                      <a:pt x="18224" y="7644"/>
                    </a:cubicBezTo>
                    <a:cubicBezTo>
                      <a:pt x="17850" y="7644"/>
                      <a:pt x="17582" y="7851"/>
                      <a:pt x="17664" y="8529"/>
                    </a:cubicBezTo>
                    <a:cubicBezTo>
                      <a:pt x="17704" y="8547"/>
                      <a:pt x="17737" y="8555"/>
                      <a:pt x="17766" y="8555"/>
                    </a:cubicBezTo>
                    <a:cubicBezTo>
                      <a:pt x="18005" y="8555"/>
                      <a:pt x="17846" y="7963"/>
                      <a:pt x="18047" y="7869"/>
                    </a:cubicBezTo>
                    <a:cubicBezTo>
                      <a:pt x="18106" y="8239"/>
                      <a:pt x="18186" y="8264"/>
                      <a:pt x="18303" y="8264"/>
                    </a:cubicBezTo>
                    <a:cubicBezTo>
                      <a:pt x="18322" y="8264"/>
                      <a:pt x="18342" y="8264"/>
                      <a:pt x="18363" y="8264"/>
                    </a:cubicBezTo>
                    <a:cubicBezTo>
                      <a:pt x="18443" y="8264"/>
                      <a:pt x="18539" y="8274"/>
                      <a:pt x="18654" y="8370"/>
                    </a:cubicBezTo>
                    <a:cubicBezTo>
                      <a:pt x="18895" y="8187"/>
                      <a:pt x="19180" y="8129"/>
                      <a:pt x="19485" y="8129"/>
                    </a:cubicBezTo>
                    <a:cubicBezTo>
                      <a:pt x="20015" y="8129"/>
                      <a:pt x="20603" y="8304"/>
                      <a:pt x="21123" y="8304"/>
                    </a:cubicBezTo>
                    <a:cubicBezTo>
                      <a:pt x="20964" y="8423"/>
                      <a:pt x="21017" y="8859"/>
                      <a:pt x="20845" y="9030"/>
                    </a:cubicBezTo>
                    <a:cubicBezTo>
                      <a:pt x="20355" y="8708"/>
                      <a:pt x="19828" y="8572"/>
                      <a:pt x="19278" y="8572"/>
                    </a:cubicBezTo>
                    <a:cubicBezTo>
                      <a:pt x="18790" y="8572"/>
                      <a:pt x="18284" y="8679"/>
                      <a:pt x="17769" y="8859"/>
                    </a:cubicBezTo>
                    <a:cubicBezTo>
                      <a:pt x="17751" y="8722"/>
                      <a:pt x="17690" y="8676"/>
                      <a:pt x="17617" y="8676"/>
                    </a:cubicBezTo>
                    <a:cubicBezTo>
                      <a:pt x="17485" y="8676"/>
                      <a:pt x="17315" y="8825"/>
                      <a:pt x="17281" y="8859"/>
                    </a:cubicBezTo>
                    <a:cubicBezTo>
                      <a:pt x="17109" y="8040"/>
                      <a:pt x="16344" y="8199"/>
                      <a:pt x="16449" y="7380"/>
                    </a:cubicBezTo>
                    <a:lnTo>
                      <a:pt x="16449" y="7380"/>
                    </a:lnTo>
                    <a:cubicBezTo>
                      <a:pt x="15961" y="7816"/>
                      <a:pt x="15406" y="7209"/>
                      <a:pt x="15235" y="8093"/>
                    </a:cubicBezTo>
                    <a:cubicBezTo>
                      <a:pt x="15263" y="8089"/>
                      <a:pt x="15291" y="8086"/>
                      <a:pt x="15318" y="8086"/>
                    </a:cubicBezTo>
                    <a:cubicBezTo>
                      <a:pt x="15603" y="8086"/>
                      <a:pt x="15804" y="8328"/>
                      <a:pt x="15961" y="8582"/>
                    </a:cubicBezTo>
                    <a:cubicBezTo>
                      <a:pt x="15897" y="8656"/>
                      <a:pt x="15820" y="8683"/>
                      <a:pt x="15738" y="8683"/>
                    </a:cubicBezTo>
                    <a:cubicBezTo>
                      <a:pt x="15523" y="8683"/>
                      <a:pt x="15272" y="8497"/>
                      <a:pt x="15117" y="8497"/>
                    </a:cubicBezTo>
                    <a:cubicBezTo>
                      <a:pt x="15028" y="8497"/>
                      <a:pt x="14971" y="8559"/>
                      <a:pt x="14971" y="8753"/>
                    </a:cubicBezTo>
                    <a:cubicBezTo>
                      <a:pt x="14891" y="8602"/>
                      <a:pt x="14769" y="8553"/>
                      <a:pt x="14613" y="8553"/>
                    </a:cubicBezTo>
                    <a:cubicBezTo>
                      <a:pt x="14538" y="8553"/>
                      <a:pt x="14454" y="8564"/>
                      <a:pt x="14363" y="8582"/>
                    </a:cubicBezTo>
                    <a:cubicBezTo>
                      <a:pt x="14363" y="8370"/>
                      <a:pt x="14469" y="8370"/>
                      <a:pt x="14469" y="8093"/>
                    </a:cubicBezTo>
                    <a:cubicBezTo>
                      <a:pt x="14192" y="7710"/>
                      <a:pt x="13202" y="8199"/>
                      <a:pt x="13532" y="7103"/>
                    </a:cubicBezTo>
                    <a:lnTo>
                      <a:pt x="13532" y="7103"/>
                    </a:lnTo>
                    <a:cubicBezTo>
                      <a:pt x="13563" y="7363"/>
                      <a:pt x="13812" y="7605"/>
                      <a:pt x="14032" y="7605"/>
                    </a:cubicBezTo>
                    <a:cubicBezTo>
                      <a:pt x="14180" y="7605"/>
                      <a:pt x="14316" y="7495"/>
                      <a:pt x="14363" y="7209"/>
                    </a:cubicBezTo>
                    <a:cubicBezTo>
                      <a:pt x="14275" y="7038"/>
                      <a:pt x="14088" y="6928"/>
                      <a:pt x="13980" y="6928"/>
                    </a:cubicBezTo>
                    <a:cubicBezTo>
                      <a:pt x="13879" y="6928"/>
                      <a:pt x="13848" y="7025"/>
                      <a:pt x="14033" y="7261"/>
                    </a:cubicBezTo>
                    <a:cubicBezTo>
                      <a:pt x="14009" y="7266"/>
                      <a:pt x="13986" y="7268"/>
                      <a:pt x="13964" y="7268"/>
                    </a:cubicBezTo>
                    <a:cubicBezTo>
                      <a:pt x="13729" y="7268"/>
                      <a:pt x="13599" y="7022"/>
                      <a:pt x="13756" y="6720"/>
                    </a:cubicBezTo>
                    <a:cubicBezTo>
                      <a:pt x="13698" y="6651"/>
                      <a:pt x="13635" y="6625"/>
                      <a:pt x="13571" y="6625"/>
                    </a:cubicBezTo>
                    <a:cubicBezTo>
                      <a:pt x="13384" y="6625"/>
                      <a:pt x="13182" y="6843"/>
                      <a:pt x="13037" y="6843"/>
                    </a:cubicBezTo>
                    <a:cubicBezTo>
                      <a:pt x="12994" y="6843"/>
                      <a:pt x="12956" y="6823"/>
                      <a:pt x="12924" y="6773"/>
                    </a:cubicBezTo>
                    <a:cubicBezTo>
                      <a:pt x="13043" y="6390"/>
                      <a:pt x="13479" y="6601"/>
                      <a:pt x="13426" y="6060"/>
                    </a:cubicBezTo>
                    <a:cubicBezTo>
                      <a:pt x="12819" y="6060"/>
                      <a:pt x="12330" y="5836"/>
                      <a:pt x="12106" y="5070"/>
                    </a:cubicBezTo>
                    <a:cubicBezTo>
                      <a:pt x="12067" y="5056"/>
                      <a:pt x="12031" y="5050"/>
                      <a:pt x="11999" y="5050"/>
                    </a:cubicBezTo>
                    <a:cubicBezTo>
                      <a:pt x="11791" y="5050"/>
                      <a:pt x="11702" y="5301"/>
                      <a:pt x="11464" y="5301"/>
                    </a:cubicBezTo>
                    <a:cubicBezTo>
                      <a:pt x="11427" y="5301"/>
                      <a:pt x="11386" y="5295"/>
                      <a:pt x="11340" y="5281"/>
                    </a:cubicBezTo>
                    <a:cubicBezTo>
                      <a:pt x="11274" y="5004"/>
                      <a:pt x="11169" y="4951"/>
                      <a:pt x="11116" y="4740"/>
                    </a:cubicBezTo>
                    <a:cubicBezTo>
                      <a:pt x="11259" y="4659"/>
                      <a:pt x="11403" y="4639"/>
                      <a:pt x="11547" y="4639"/>
                    </a:cubicBezTo>
                    <a:cubicBezTo>
                      <a:pt x="11686" y="4639"/>
                      <a:pt x="11825" y="4658"/>
                      <a:pt x="11961" y="4658"/>
                    </a:cubicBezTo>
                    <a:cubicBezTo>
                      <a:pt x="12162" y="4658"/>
                      <a:pt x="12358" y="4616"/>
                      <a:pt x="12542" y="4410"/>
                    </a:cubicBezTo>
                    <a:cubicBezTo>
                      <a:pt x="12785" y="4692"/>
                      <a:pt x="12913" y="5690"/>
                      <a:pt x="13096" y="5690"/>
                    </a:cubicBezTo>
                    <a:cubicBezTo>
                      <a:pt x="13161" y="5690"/>
                      <a:pt x="13234" y="5562"/>
                      <a:pt x="13321" y="5228"/>
                    </a:cubicBezTo>
                    <a:cubicBezTo>
                      <a:pt x="13321" y="5730"/>
                      <a:pt x="13809" y="5783"/>
                      <a:pt x="13532" y="6218"/>
                    </a:cubicBezTo>
                    <a:cubicBezTo>
                      <a:pt x="13648" y="6226"/>
                      <a:pt x="13745" y="6229"/>
                      <a:pt x="13829" y="6229"/>
                    </a:cubicBezTo>
                    <a:cubicBezTo>
                      <a:pt x="14345" y="6229"/>
                      <a:pt x="14337" y="6106"/>
                      <a:pt x="14905" y="6060"/>
                    </a:cubicBezTo>
                    <a:cubicBezTo>
                      <a:pt x="14693" y="5228"/>
                      <a:pt x="13756" y="5730"/>
                      <a:pt x="13809" y="4410"/>
                    </a:cubicBezTo>
                    <a:lnTo>
                      <a:pt x="13809" y="4410"/>
                    </a:lnTo>
                    <a:cubicBezTo>
                      <a:pt x="13868" y="4436"/>
                      <a:pt x="13918" y="4447"/>
                      <a:pt x="13958" y="4447"/>
                    </a:cubicBezTo>
                    <a:cubicBezTo>
                      <a:pt x="14245" y="4447"/>
                      <a:pt x="14097" y="3885"/>
                      <a:pt x="13942" y="3885"/>
                    </a:cubicBezTo>
                    <a:cubicBezTo>
                      <a:pt x="13894" y="3885"/>
                      <a:pt x="13846" y="3939"/>
                      <a:pt x="13809" y="4080"/>
                    </a:cubicBezTo>
                    <a:cubicBezTo>
                      <a:pt x="13887" y="4195"/>
                      <a:pt x="13791" y="4255"/>
                      <a:pt x="13653" y="4255"/>
                    </a:cubicBezTo>
                    <a:cubicBezTo>
                      <a:pt x="13396" y="4255"/>
                      <a:pt x="12993" y="4043"/>
                      <a:pt x="13320" y="3578"/>
                    </a:cubicBezTo>
                    <a:lnTo>
                      <a:pt x="13320" y="3578"/>
                    </a:lnTo>
                    <a:cubicBezTo>
                      <a:pt x="13117" y="3867"/>
                      <a:pt x="12959" y="3913"/>
                      <a:pt x="12811" y="3913"/>
                    </a:cubicBezTo>
                    <a:cubicBezTo>
                      <a:pt x="12742" y="3913"/>
                      <a:pt x="12675" y="3903"/>
                      <a:pt x="12606" y="3903"/>
                    </a:cubicBezTo>
                    <a:cubicBezTo>
                      <a:pt x="12459" y="3903"/>
                      <a:pt x="12304" y="3949"/>
                      <a:pt x="12106" y="4238"/>
                    </a:cubicBezTo>
                    <a:cubicBezTo>
                      <a:pt x="11934" y="3908"/>
                      <a:pt x="11882" y="3750"/>
                      <a:pt x="12000" y="3248"/>
                    </a:cubicBezTo>
                    <a:cubicBezTo>
                      <a:pt x="11952" y="3214"/>
                      <a:pt x="11915" y="3199"/>
                      <a:pt x="11887" y="3199"/>
                    </a:cubicBezTo>
                    <a:cubicBezTo>
                      <a:pt x="11697" y="3199"/>
                      <a:pt x="11950" y="3910"/>
                      <a:pt x="11743" y="3910"/>
                    </a:cubicBezTo>
                    <a:cubicBezTo>
                      <a:pt x="11737" y="3910"/>
                      <a:pt x="11730" y="3910"/>
                      <a:pt x="11723" y="3908"/>
                    </a:cubicBezTo>
                    <a:cubicBezTo>
                      <a:pt x="11221" y="3195"/>
                      <a:pt x="10073" y="3301"/>
                      <a:pt x="9624" y="3090"/>
                    </a:cubicBezTo>
                    <a:cubicBezTo>
                      <a:pt x="9743" y="3090"/>
                      <a:pt x="9690" y="2812"/>
                      <a:pt x="9796" y="2760"/>
                    </a:cubicBezTo>
                    <a:cubicBezTo>
                      <a:pt x="9858" y="2852"/>
                      <a:pt x="9898" y="2883"/>
                      <a:pt x="9931" y="2883"/>
                    </a:cubicBezTo>
                    <a:cubicBezTo>
                      <a:pt x="10000" y="2883"/>
                      <a:pt x="10034" y="2739"/>
                      <a:pt x="10179" y="2739"/>
                    </a:cubicBezTo>
                    <a:cubicBezTo>
                      <a:pt x="10209" y="2739"/>
                      <a:pt x="10244" y="2745"/>
                      <a:pt x="10284" y="2760"/>
                    </a:cubicBezTo>
                    <a:cubicBezTo>
                      <a:pt x="10284" y="2918"/>
                      <a:pt x="10231" y="2971"/>
                      <a:pt x="10231" y="3090"/>
                    </a:cubicBezTo>
                    <a:cubicBezTo>
                      <a:pt x="10429" y="2946"/>
                      <a:pt x="10599" y="2817"/>
                      <a:pt x="10763" y="2817"/>
                    </a:cubicBezTo>
                    <a:cubicBezTo>
                      <a:pt x="10915" y="2817"/>
                      <a:pt x="11062" y="2930"/>
                      <a:pt x="11221" y="3248"/>
                    </a:cubicBezTo>
                    <a:cubicBezTo>
                      <a:pt x="11169" y="2865"/>
                      <a:pt x="11221" y="2641"/>
                      <a:pt x="11393" y="2588"/>
                    </a:cubicBezTo>
                    <a:cubicBezTo>
                      <a:pt x="11529" y="2810"/>
                      <a:pt x="11713" y="2872"/>
                      <a:pt x="11919" y="2872"/>
                    </a:cubicBezTo>
                    <a:cubicBezTo>
                      <a:pt x="12180" y="2872"/>
                      <a:pt x="12475" y="2773"/>
                      <a:pt x="12752" y="2773"/>
                    </a:cubicBezTo>
                    <a:cubicBezTo>
                      <a:pt x="12960" y="2773"/>
                      <a:pt x="13157" y="2829"/>
                      <a:pt x="13321" y="3024"/>
                    </a:cubicBezTo>
                    <a:cubicBezTo>
                      <a:pt x="13523" y="2922"/>
                      <a:pt x="13483" y="2360"/>
                      <a:pt x="13770" y="2360"/>
                    </a:cubicBezTo>
                    <a:cubicBezTo>
                      <a:pt x="13782" y="2360"/>
                      <a:pt x="13795" y="2361"/>
                      <a:pt x="13809" y="2364"/>
                    </a:cubicBezTo>
                    <a:cubicBezTo>
                      <a:pt x="13809" y="2641"/>
                      <a:pt x="13862" y="2812"/>
                      <a:pt x="13981" y="2865"/>
                    </a:cubicBezTo>
                    <a:cubicBezTo>
                      <a:pt x="14124" y="2884"/>
                      <a:pt x="14286" y="2892"/>
                      <a:pt x="14463" y="2892"/>
                    </a:cubicBezTo>
                    <a:cubicBezTo>
                      <a:pt x="15585" y="2892"/>
                      <a:pt x="17295" y="2561"/>
                      <a:pt x="18609" y="2561"/>
                    </a:cubicBezTo>
                    <a:cubicBezTo>
                      <a:pt x="18815" y="2561"/>
                      <a:pt x="19012" y="2569"/>
                      <a:pt x="19195" y="2588"/>
                    </a:cubicBezTo>
                    <a:lnTo>
                      <a:pt x="19195" y="2482"/>
                    </a:lnTo>
                    <a:cubicBezTo>
                      <a:pt x="19567" y="2456"/>
                      <a:pt x="19886" y="2444"/>
                      <a:pt x="20173" y="2444"/>
                    </a:cubicBezTo>
                    <a:cubicBezTo>
                      <a:pt x="21161" y="2444"/>
                      <a:pt x="21777" y="2586"/>
                      <a:pt x="22892" y="2760"/>
                    </a:cubicBezTo>
                    <a:cubicBezTo>
                      <a:pt x="22997" y="2430"/>
                      <a:pt x="23050" y="2034"/>
                      <a:pt x="23275" y="1928"/>
                    </a:cubicBezTo>
                    <a:lnTo>
                      <a:pt x="23275" y="1928"/>
                    </a:lnTo>
                    <a:cubicBezTo>
                      <a:pt x="23327" y="2364"/>
                      <a:pt x="23050" y="2258"/>
                      <a:pt x="23050" y="2588"/>
                    </a:cubicBezTo>
                    <a:cubicBezTo>
                      <a:pt x="23127" y="2588"/>
                      <a:pt x="23444" y="2633"/>
                      <a:pt x="23751" y="2633"/>
                    </a:cubicBezTo>
                    <a:cubicBezTo>
                      <a:pt x="24130" y="2633"/>
                      <a:pt x="24494" y="2564"/>
                      <a:pt x="24370" y="2258"/>
                    </a:cubicBezTo>
                    <a:lnTo>
                      <a:pt x="24370" y="2258"/>
                    </a:lnTo>
                    <a:cubicBezTo>
                      <a:pt x="24241" y="2338"/>
                      <a:pt x="24041" y="2426"/>
                      <a:pt x="23853" y="2426"/>
                    </a:cubicBezTo>
                    <a:cubicBezTo>
                      <a:pt x="23637" y="2426"/>
                      <a:pt x="23437" y="2309"/>
                      <a:pt x="23380" y="1928"/>
                    </a:cubicBezTo>
                    <a:lnTo>
                      <a:pt x="23380" y="1928"/>
                    </a:lnTo>
                    <a:cubicBezTo>
                      <a:pt x="23541" y="2004"/>
                      <a:pt x="23641" y="2228"/>
                      <a:pt x="23748" y="2228"/>
                    </a:cubicBezTo>
                    <a:cubicBezTo>
                      <a:pt x="23790" y="2228"/>
                      <a:pt x="23833" y="2193"/>
                      <a:pt x="23882" y="2100"/>
                    </a:cubicBezTo>
                    <a:cubicBezTo>
                      <a:pt x="23486" y="1162"/>
                      <a:pt x="22945" y="1928"/>
                      <a:pt x="22562" y="1109"/>
                    </a:cubicBezTo>
                    <a:cubicBezTo>
                      <a:pt x="22549" y="1106"/>
                      <a:pt x="22537" y="1104"/>
                      <a:pt x="22527" y="1104"/>
                    </a:cubicBezTo>
                    <a:cubicBezTo>
                      <a:pt x="22348" y="1104"/>
                      <a:pt x="22434" y="1598"/>
                      <a:pt x="22284" y="1598"/>
                    </a:cubicBezTo>
                    <a:cubicBezTo>
                      <a:pt x="21902" y="1545"/>
                      <a:pt x="21123" y="832"/>
                      <a:pt x="20845" y="608"/>
                    </a:cubicBezTo>
                    <a:cubicBezTo>
                      <a:pt x="20410" y="1109"/>
                      <a:pt x="19974" y="661"/>
                      <a:pt x="19697" y="1162"/>
                    </a:cubicBezTo>
                    <a:cubicBezTo>
                      <a:pt x="19595" y="876"/>
                      <a:pt x="19465" y="807"/>
                      <a:pt x="19321" y="807"/>
                    </a:cubicBezTo>
                    <a:cubicBezTo>
                      <a:pt x="19188" y="807"/>
                      <a:pt x="19043" y="866"/>
                      <a:pt x="18899" y="866"/>
                    </a:cubicBezTo>
                    <a:cubicBezTo>
                      <a:pt x="18775" y="866"/>
                      <a:pt x="18651" y="823"/>
                      <a:pt x="18535" y="661"/>
                    </a:cubicBezTo>
                    <a:lnTo>
                      <a:pt x="18535" y="661"/>
                    </a:lnTo>
                    <a:cubicBezTo>
                      <a:pt x="18482" y="1215"/>
                      <a:pt x="18812" y="991"/>
                      <a:pt x="18865" y="1321"/>
                    </a:cubicBezTo>
                    <a:cubicBezTo>
                      <a:pt x="18818" y="1287"/>
                      <a:pt x="18782" y="1272"/>
                      <a:pt x="18756" y="1272"/>
                    </a:cubicBezTo>
                    <a:cubicBezTo>
                      <a:pt x="18573" y="1272"/>
                      <a:pt x="18817" y="1983"/>
                      <a:pt x="18621" y="1983"/>
                    </a:cubicBezTo>
                    <a:cubicBezTo>
                      <a:pt x="18615" y="1983"/>
                      <a:pt x="18608" y="1982"/>
                      <a:pt x="18601" y="1981"/>
                    </a:cubicBezTo>
                    <a:cubicBezTo>
                      <a:pt x="18374" y="1872"/>
                      <a:pt x="18196" y="1681"/>
                      <a:pt x="17983" y="1681"/>
                    </a:cubicBezTo>
                    <a:cubicBezTo>
                      <a:pt x="17887" y="1681"/>
                      <a:pt x="17783" y="1720"/>
                      <a:pt x="17664" y="1822"/>
                    </a:cubicBezTo>
                    <a:cubicBezTo>
                      <a:pt x="17664" y="1492"/>
                      <a:pt x="17387" y="1598"/>
                      <a:pt x="17492" y="1162"/>
                    </a:cubicBezTo>
                    <a:lnTo>
                      <a:pt x="17492" y="1162"/>
                    </a:lnTo>
                    <a:cubicBezTo>
                      <a:pt x="17404" y="1178"/>
                      <a:pt x="17325" y="1184"/>
                      <a:pt x="17254" y="1184"/>
                    </a:cubicBezTo>
                    <a:cubicBezTo>
                      <a:pt x="16964" y="1184"/>
                      <a:pt x="16793" y="1082"/>
                      <a:pt x="16592" y="1082"/>
                    </a:cubicBezTo>
                    <a:cubicBezTo>
                      <a:pt x="16502" y="1082"/>
                      <a:pt x="16406" y="1103"/>
                      <a:pt x="16291" y="1162"/>
                    </a:cubicBezTo>
                    <a:cubicBezTo>
                      <a:pt x="16014" y="991"/>
                      <a:pt x="16449" y="555"/>
                      <a:pt x="16172" y="331"/>
                    </a:cubicBezTo>
                    <a:lnTo>
                      <a:pt x="16172" y="331"/>
                    </a:lnTo>
                    <a:cubicBezTo>
                      <a:pt x="15961" y="608"/>
                      <a:pt x="15736" y="713"/>
                      <a:pt x="15459" y="832"/>
                    </a:cubicBezTo>
                    <a:cubicBezTo>
                      <a:pt x="15354" y="1268"/>
                      <a:pt x="15895" y="1439"/>
                      <a:pt x="15565" y="1704"/>
                    </a:cubicBezTo>
                    <a:cubicBezTo>
                      <a:pt x="15512" y="1545"/>
                      <a:pt x="15512" y="1268"/>
                      <a:pt x="15301" y="1043"/>
                    </a:cubicBezTo>
                    <a:lnTo>
                      <a:pt x="15301" y="1043"/>
                    </a:lnTo>
                    <a:cubicBezTo>
                      <a:pt x="15076" y="1268"/>
                      <a:pt x="15406" y="1439"/>
                      <a:pt x="15182" y="1545"/>
                    </a:cubicBezTo>
                    <a:cubicBezTo>
                      <a:pt x="15024" y="1492"/>
                      <a:pt x="14852" y="1439"/>
                      <a:pt x="14799" y="1215"/>
                    </a:cubicBezTo>
                    <a:cubicBezTo>
                      <a:pt x="14905" y="1109"/>
                      <a:pt x="15024" y="991"/>
                      <a:pt x="15076" y="832"/>
                    </a:cubicBezTo>
                    <a:cubicBezTo>
                      <a:pt x="15014" y="796"/>
                      <a:pt x="14963" y="780"/>
                      <a:pt x="14921" y="780"/>
                    </a:cubicBezTo>
                    <a:cubicBezTo>
                      <a:pt x="14705" y="780"/>
                      <a:pt x="14718" y="1197"/>
                      <a:pt x="14575" y="1373"/>
                    </a:cubicBezTo>
                    <a:cubicBezTo>
                      <a:pt x="13739" y="1088"/>
                      <a:pt x="12895" y="970"/>
                      <a:pt x="12077" y="970"/>
                    </a:cubicBezTo>
                    <a:cubicBezTo>
                      <a:pt x="10853" y="970"/>
                      <a:pt x="9689" y="1234"/>
                      <a:pt x="8700" y="1598"/>
                    </a:cubicBezTo>
                    <a:cubicBezTo>
                      <a:pt x="8734" y="1598"/>
                      <a:pt x="8773" y="1593"/>
                      <a:pt x="8813" y="1593"/>
                    </a:cubicBezTo>
                    <a:cubicBezTo>
                      <a:pt x="8897" y="1593"/>
                      <a:pt x="8985" y="1617"/>
                      <a:pt x="9030" y="1770"/>
                    </a:cubicBezTo>
                    <a:cubicBezTo>
                      <a:pt x="8447" y="1770"/>
                      <a:pt x="8327" y="1419"/>
                      <a:pt x="7744" y="1419"/>
                    </a:cubicBezTo>
                    <a:cubicBezTo>
                      <a:pt x="7666" y="1419"/>
                      <a:pt x="7581" y="1426"/>
                      <a:pt x="7485" y="1439"/>
                    </a:cubicBezTo>
                    <a:cubicBezTo>
                      <a:pt x="7261" y="1704"/>
                      <a:pt x="7644" y="1875"/>
                      <a:pt x="7433" y="1928"/>
                    </a:cubicBezTo>
                    <a:cubicBezTo>
                      <a:pt x="7376" y="1348"/>
                      <a:pt x="6771" y="1271"/>
                      <a:pt x="6208" y="1271"/>
                    </a:cubicBezTo>
                    <a:cubicBezTo>
                      <a:pt x="6004" y="1271"/>
                      <a:pt x="5805" y="1281"/>
                      <a:pt x="5640" y="1281"/>
                    </a:cubicBezTo>
                    <a:cubicBezTo>
                      <a:pt x="5307" y="1281"/>
                      <a:pt x="5110" y="1240"/>
                      <a:pt x="5281" y="991"/>
                    </a:cubicBezTo>
                    <a:lnTo>
                      <a:pt x="5281" y="991"/>
                    </a:lnTo>
                    <a:cubicBezTo>
                      <a:pt x="5266" y="993"/>
                      <a:pt x="5251" y="995"/>
                      <a:pt x="5237" y="995"/>
                    </a:cubicBezTo>
                    <a:cubicBezTo>
                      <a:pt x="5088" y="995"/>
                      <a:pt x="4964" y="855"/>
                      <a:pt x="4928" y="855"/>
                    </a:cubicBezTo>
                    <a:cubicBezTo>
                      <a:pt x="4903" y="855"/>
                      <a:pt x="4921" y="924"/>
                      <a:pt x="5003" y="1162"/>
                    </a:cubicBezTo>
                    <a:cubicBezTo>
                      <a:pt x="4739" y="1162"/>
                      <a:pt x="4462" y="1162"/>
                      <a:pt x="4515" y="661"/>
                    </a:cubicBezTo>
                    <a:cubicBezTo>
                      <a:pt x="4635" y="574"/>
                      <a:pt x="4749" y="541"/>
                      <a:pt x="4864" y="541"/>
                    </a:cubicBezTo>
                    <a:cubicBezTo>
                      <a:pt x="5115" y="541"/>
                      <a:pt x="5364" y="698"/>
                      <a:pt x="5664" y="779"/>
                    </a:cubicBezTo>
                    <a:cubicBezTo>
                      <a:pt x="5347" y="252"/>
                      <a:pt x="4856" y="142"/>
                      <a:pt x="4398" y="142"/>
                    </a:cubicBezTo>
                    <a:cubicBezTo>
                      <a:pt x="4226" y="142"/>
                      <a:pt x="4059" y="158"/>
                      <a:pt x="3908" y="172"/>
                    </a:cubicBezTo>
                    <a:cubicBezTo>
                      <a:pt x="3438" y="172"/>
                      <a:pt x="3134" y="401"/>
                      <a:pt x="2795" y="401"/>
                    </a:cubicBezTo>
                    <a:cubicBezTo>
                      <a:pt x="2695" y="401"/>
                      <a:pt x="2593" y="381"/>
                      <a:pt x="2482" y="331"/>
                    </a:cubicBezTo>
                    <a:cubicBezTo>
                      <a:pt x="2250" y="222"/>
                      <a:pt x="1963" y="109"/>
                      <a:pt x="1671" y="109"/>
                    </a:cubicBezTo>
                    <a:cubicBezTo>
                      <a:pt x="1398" y="109"/>
                      <a:pt x="1121" y="208"/>
                      <a:pt x="885" y="502"/>
                    </a:cubicBezTo>
                    <a:cubicBezTo>
                      <a:pt x="885" y="331"/>
                      <a:pt x="937" y="53"/>
                      <a:pt x="77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a:off x="1252000" y="1261250"/>
                <a:ext cx="1235025" cy="686175"/>
              </a:xfrm>
              <a:custGeom>
                <a:avLst/>
                <a:gdLst/>
                <a:ahLst/>
                <a:cxnLst/>
                <a:rect l="l" t="t" r="r" b="b"/>
                <a:pathLst>
                  <a:path w="49401" h="27447" extrusionOk="0">
                    <a:moveTo>
                      <a:pt x="17950" y="1909"/>
                    </a:moveTo>
                    <a:cubicBezTo>
                      <a:pt x="18071" y="1909"/>
                      <a:pt x="18115" y="2078"/>
                      <a:pt x="18247" y="2078"/>
                    </a:cubicBezTo>
                    <a:cubicBezTo>
                      <a:pt x="18282" y="2078"/>
                      <a:pt x="18325" y="2065"/>
                      <a:pt x="18377" y="2033"/>
                    </a:cubicBezTo>
                    <a:lnTo>
                      <a:pt x="18377" y="2033"/>
                    </a:lnTo>
                    <a:cubicBezTo>
                      <a:pt x="18430" y="2416"/>
                      <a:pt x="18324" y="2588"/>
                      <a:pt x="18100" y="2588"/>
                    </a:cubicBezTo>
                    <a:cubicBezTo>
                      <a:pt x="18205" y="2033"/>
                      <a:pt x="17770" y="2482"/>
                      <a:pt x="17875" y="1928"/>
                    </a:cubicBezTo>
                    <a:cubicBezTo>
                      <a:pt x="17903" y="1914"/>
                      <a:pt x="17928" y="1909"/>
                      <a:pt x="17950" y="1909"/>
                    </a:cubicBezTo>
                    <a:close/>
                    <a:moveTo>
                      <a:pt x="16173" y="2434"/>
                    </a:moveTo>
                    <a:cubicBezTo>
                      <a:pt x="16226" y="2434"/>
                      <a:pt x="16282" y="2463"/>
                      <a:pt x="16344" y="2535"/>
                    </a:cubicBezTo>
                    <a:cubicBezTo>
                      <a:pt x="16156" y="2712"/>
                      <a:pt x="15894" y="3129"/>
                      <a:pt x="15682" y="3129"/>
                    </a:cubicBezTo>
                    <a:cubicBezTo>
                      <a:pt x="15641" y="3129"/>
                      <a:pt x="15602" y="3113"/>
                      <a:pt x="15565" y="3076"/>
                    </a:cubicBezTo>
                    <a:cubicBezTo>
                      <a:pt x="15790" y="2990"/>
                      <a:pt x="15946" y="2434"/>
                      <a:pt x="16173" y="2434"/>
                    </a:cubicBezTo>
                    <a:close/>
                    <a:moveTo>
                      <a:pt x="19143" y="2482"/>
                    </a:moveTo>
                    <a:lnTo>
                      <a:pt x="19143" y="2482"/>
                    </a:lnTo>
                    <a:cubicBezTo>
                      <a:pt x="18931" y="3195"/>
                      <a:pt x="19697" y="2693"/>
                      <a:pt x="19974" y="3248"/>
                    </a:cubicBezTo>
                    <a:cubicBezTo>
                      <a:pt x="19750" y="3578"/>
                      <a:pt x="19644" y="4066"/>
                      <a:pt x="19261" y="4185"/>
                    </a:cubicBezTo>
                    <a:cubicBezTo>
                      <a:pt x="19314" y="3855"/>
                      <a:pt x="19473" y="3683"/>
                      <a:pt x="19697" y="3631"/>
                    </a:cubicBezTo>
                    <a:cubicBezTo>
                      <a:pt x="19697" y="3301"/>
                      <a:pt x="19619" y="3128"/>
                      <a:pt x="19454" y="3128"/>
                    </a:cubicBezTo>
                    <a:cubicBezTo>
                      <a:pt x="19427" y="3128"/>
                      <a:pt x="19398" y="3133"/>
                      <a:pt x="19367" y="3142"/>
                    </a:cubicBezTo>
                    <a:cubicBezTo>
                      <a:pt x="19314" y="3195"/>
                      <a:pt x="19261" y="3301"/>
                      <a:pt x="19195" y="3301"/>
                    </a:cubicBezTo>
                    <a:cubicBezTo>
                      <a:pt x="19299" y="3594"/>
                      <a:pt x="19332" y="3701"/>
                      <a:pt x="19315" y="3701"/>
                    </a:cubicBezTo>
                    <a:cubicBezTo>
                      <a:pt x="19271" y="3701"/>
                      <a:pt x="18863" y="2897"/>
                      <a:pt x="18556" y="2897"/>
                    </a:cubicBezTo>
                    <a:cubicBezTo>
                      <a:pt x="18490" y="2897"/>
                      <a:pt x="18429" y="2934"/>
                      <a:pt x="18377" y="3023"/>
                    </a:cubicBezTo>
                    <a:cubicBezTo>
                      <a:pt x="18418" y="2769"/>
                      <a:pt x="18509" y="2719"/>
                      <a:pt x="18618" y="2719"/>
                    </a:cubicBezTo>
                    <a:cubicBezTo>
                      <a:pt x="18691" y="2719"/>
                      <a:pt x="18771" y="2741"/>
                      <a:pt x="18849" y="2741"/>
                    </a:cubicBezTo>
                    <a:cubicBezTo>
                      <a:pt x="18959" y="2741"/>
                      <a:pt x="19066" y="2696"/>
                      <a:pt x="19143" y="2482"/>
                    </a:cubicBezTo>
                    <a:close/>
                    <a:moveTo>
                      <a:pt x="18984" y="3353"/>
                    </a:moveTo>
                    <a:lnTo>
                      <a:pt x="18984" y="3353"/>
                    </a:lnTo>
                    <a:cubicBezTo>
                      <a:pt x="18864" y="4130"/>
                      <a:pt x="18692" y="4467"/>
                      <a:pt x="18300" y="4467"/>
                    </a:cubicBezTo>
                    <a:cubicBezTo>
                      <a:pt x="18132" y="4467"/>
                      <a:pt x="17925" y="4405"/>
                      <a:pt x="17664" y="4291"/>
                    </a:cubicBezTo>
                    <a:cubicBezTo>
                      <a:pt x="17994" y="3301"/>
                      <a:pt x="18601" y="3802"/>
                      <a:pt x="18984" y="3353"/>
                    </a:cubicBezTo>
                    <a:close/>
                    <a:moveTo>
                      <a:pt x="21677" y="6324"/>
                    </a:moveTo>
                    <a:lnTo>
                      <a:pt x="21677" y="6324"/>
                    </a:lnTo>
                    <a:cubicBezTo>
                      <a:pt x="21686" y="6328"/>
                      <a:pt x="21695" y="6332"/>
                      <a:pt x="21704" y="6336"/>
                    </a:cubicBezTo>
                    <a:lnTo>
                      <a:pt x="21704" y="6336"/>
                    </a:lnTo>
                    <a:cubicBezTo>
                      <a:pt x="21695" y="6331"/>
                      <a:pt x="21686" y="6327"/>
                      <a:pt x="21677" y="6324"/>
                    </a:cubicBezTo>
                    <a:close/>
                    <a:moveTo>
                      <a:pt x="22337" y="5281"/>
                    </a:moveTo>
                    <a:cubicBezTo>
                      <a:pt x="22638" y="5677"/>
                      <a:pt x="22665" y="6631"/>
                      <a:pt x="22995" y="6631"/>
                    </a:cubicBezTo>
                    <a:cubicBezTo>
                      <a:pt x="23028" y="6631"/>
                      <a:pt x="23064" y="6621"/>
                      <a:pt x="23103" y="6601"/>
                    </a:cubicBezTo>
                    <a:lnTo>
                      <a:pt x="23103" y="6601"/>
                    </a:lnTo>
                    <a:cubicBezTo>
                      <a:pt x="22667" y="6931"/>
                      <a:pt x="22337" y="7037"/>
                      <a:pt x="22166" y="7155"/>
                    </a:cubicBezTo>
                    <a:cubicBezTo>
                      <a:pt x="21902" y="7037"/>
                      <a:pt x="22337" y="6773"/>
                      <a:pt x="22285" y="6495"/>
                    </a:cubicBezTo>
                    <a:cubicBezTo>
                      <a:pt x="22285" y="6343"/>
                      <a:pt x="22224" y="6304"/>
                      <a:pt x="22137" y="6304"/>
                    </a:cubicBezTo>
                    <a:cubicBezTo>
                      <a:pt x="22043" y="6304"/>
                      <a:pt x="21916" y="6351"/>
                      <a:pt x="21802" y="6351"/>
                    </a:cubicBezTo>
                    <a:cubicBezTo>
                      <a:pt x="21768" y="6351"/>
                      <a:pt x="21735" y="6347"/>
                      <a:pt x="21704" y="6336"/>
                    </a:cubicBezTo>
                    <a:lnTo>
                      <a:pt x="21704" y="6336"/>
                    </a:lnTo>
                    <a:cubicBezTo>
                      <a:pt x="22094" y="6528"/>
                      <a:pt x="22005" y="7370"/>
                      <a:pt x="21615" y="7370"/>
                    </a:cubicBezTo>
                    <a:cubicBezTo>
                      <a:pt x="21601" y="7370"/>
                      <a:pt x="21586" y="7369"/>
                      <a:pt x="21572" y="7367"/>
                    </a:cubicBezTo>
                    <a:lnTo>
                      <a:pt x="21572" y="7367"/>
                    </a:lnTo>
                    <a:cubicBezTo>
                      <a:pt x="21677" y="7697"/>
                      <a:pt x="21902" y="7644"/>
                      <a:pt x="21730" y="8027"/>
                    </a:cubicBezTo>
                    <a:cubicBezTo>
                      <a:pt x="21698" y="8046"/>
                      <a:pt x="21667" y="8054"/>
                      <a:pt x="21636" y="8054"/>
                    </a:cubicBezTo>
                    <a:cubicBezTo>
                      <a:pt x="21489" y="8054"/>
                      <a:pt x="21354" y="7875"/>
                      <a:pt x="21283" y="7875"/>
                    </a:cubicBezTo>
                    <a:cubicBezTo>
                      <a:pt x="21237" y="7875"/>
                      <a:pt x="21219" y="7950"/>
                      <a:pt x="21242" y="8198"/>
                    </a:cubicBezTo>
                    <a:cubicBezTo>
                      <a:pt x="20980" y="8037"/>
                      <a:pt x="21012" y="7252"/>
                      <a:pt x="20651" y="7252"/>
                    </a:cubicBezTo>
                    <a:cubicBezTo>
                      <a:pt x="20629" y="7252"/>
                      <a:pt x="20606" y="7255"/>
                      <a:pt x="20582" y="7261"/>
                    </a:cubicBezTo>
                    <a:cubicBezTo>
                      <a:pt x="20634" y="7037"/>
                      <a:pt x="20740" y="6931"/>
                      <a:pt x="20964" y="6878"/>
                    </a:cubicBezTo>
                    <a:cubicBezTo>
                      <a:pt x="20919" y="6561"/>
                      <a:pt x="20860" y="6470"/>
                      <a:pt x="20780" y="6470"/>
                    </a:cubicBezTo>
                    <a:cubicBezTo>
                      <a:pt x="20673" y="6470"/>
                      <a:pt x="20529" y="6628"/>
                      <a:pt x="20329" y="6628"/>
                    </a:cubicBezTo>
                    <a:cubicBezTo>
                      <a:pt x="20284" y="6628"/>
                      <a:pt x="20236" y="6620"/>
                      <a:pt x="20185" y="6601"/>
                    </a:cubicBezTo>
                    <a:cubicBezTo>
                      <a:pt x="20294" y="6396"/>
                      <a:pt x="20347" y="6104"/>
                      <a:pt x="20526" y="6104"/>
                    </a:cubicBezTo>
                    <a:cubicBezTo>
                      <a:pt x="20543" y="6104"/>
                      <a:pt x="20562" y="6107"/>
                      <a:pt x="20582" y="6113"/>
                    </a:cubicBezTo>
                    <a:cubicBezTo>
                      <a:pt x="20582" y="6318"/>
                      <a:pt x="20602" y="6384"/>
                      <a:pt x="20639" y="6384"/>
                    </a:cubicBezTo>
                    <a:cubicBezTo>
                      <a:pt x="20704" y="6384"/>
                      <a:pt x="20820" y="6176"/>
                      <a:pt x="20963" y="6176"/>
                    </a:cubicBezTo>
                    <a:cubicBezTo>
                      <a:pt x="20997" y="6176"/>
                      <a:pt x="21033" y="6188"/>
                      <a:pt x="21070" y="6218"/>
                    </a:cubicBezTo>
                    <a:cubicBezTo>
                      <a:pt x="20935" y="6752"/>
                      <a:pt x="21102" y="6781"/>
                      <a:pt x="21293" y="6781"/>
                    </a:cubicBezTo>
                    <a:cubicBezTo>
                      <a:pt x="21317" y="6781"/>
                      <a:pt x="21341" y="6780"/>
                      <a:pt x="21365" y="6780"/>
                    </a:cubicBezTo>
                    <a:cubicBezTo>
                      <a:pt x="21468" y="6780"/>
                      <a:pt x="21569" y="6789"/>
                      <a:pt x="21624" y="6878"/>
                    </a:cubicBezTo>
                    <a:cubicBezTo>
                      <a:pt x="21902" y="6773"/>
                      <a:pt x="21453" y="6548"/>
                      <a:pt x="21572" y="6165"/>
                    </a:cubicBezTo>
                    <a:cubicBezTo>
                      <a:pt x="21836" y="5888"/>
                      <a:pt x="22443" y="6113"/>
                      <a:pt x="22337" y="5281"/>
                    </a:cubicBezTo>
                    <a:close/>
                    <a:moveTo>
                      <a:pt x="7591" y="8858"/>
                    </a:moveTo>
                    <a:lnTo>
                      <a:pt x="7591" y="8858"/>
                    </a:lnTo>
                    <a:cubicBezTo>
                      <a:pt x="7543" y="8910"/>
                      <a:pt x="7474" y="8963"/>
                      <a:pt x="7399" y="9017"/>
                    </a:cubicBezTo>
                    <a:lnTo>
                      <a:pt x="7399" y="9017"/>
                    </a:lnTo>
                    <a:cubicBezTo>
                      <a:pt x="7498" y="9016"/>
                      <a:pt x="7591" y="9007"/>
                      <a:pt x="7591" y="8858"/>
                    </a:cubicBezTo>
                    <a:close/>
                    <a:moveTo>
                      <a:pt x="7399" y="9017"/>
                    </a:moveTo>
                    <a:cubicBezTo>
                      <a:pt x="7393" y="9017"/>
                      <a:pt x="7386" y="9017"/>
                      <a:pt x="7380" y="9017"/>
                    </a:cubicBezTo>
                    <a:cubicBezTo>
                      <a:pt x="7383" y="9019"/>
                      <a:pt x="7386" y="9022"/>
                      <a:pt x="7389" y="9024"/>
                    </a:cubicBezTo>
                    <a:lnTo>
                      <a:pt x="7389" y="9024"/>
                    </a:lnTo>
                    <a:cubicBezTo>
                      <a:pt x="7392" y="9022"/>
                      <a:pt x="7396" y="9019"/>
                      <a:pt x="7399" y="9017"/>
                    </a:cubicBezTo>
                    <a:close/>
                    <a:moveTo>
                      <a:pt x="26351" y="9519"/>
                    </a:moveTo>
                    <a:cubicBezTo>
                      <a:pt x="26351" y="9743"/>
                      <a:pt x="26351" y="9849"/>
                      <a:pt x="26456" y="9849"/>
                    </a:cubicBezTo>
                    <a:cubicBezTo>
                      <a:pt x="26391" y="9962"/>
                      <a:pt x="26315" y="9983"/>
                      <a:pt x="26225" y="9983"/>
                    </a:cubicBezTo>
                    <a:cubicBezTo>
                      <a:pt x="26175" y="9983"/>
                      <a:pt x="26120" y="9976"/>
                      <a:pt x="26061" y="9976"/>
                    </a:cubicBezTo>
                    <a:cubicBezTo>
                      <a:pt x="25968" y="9976"/>
                      <a:pt x="25862" y="9992"/>
                      <a:pt x="25743" y="10073"/>
                    </a:cubicBezTo>
                    <a:cubicBezTo>
                      <a:pt x="25743" y="9571"/>
                      <a:pt x="26021" y="9571"/>
                      <a:pt x="26351" y="9519"/>
                    </a:cubicBezTo>
                    <a:close/>
                    <a:moveTo>
                      <a:pt x="5480" y="9635"/>
                    </a:moveTo>
                    <a:cubicBezTo>
                      <a:pt x="5598" y="9635"/>
                      <a:pt x="5731" y="9759"/>
                      <a:pt x="5664" y="10007"/>
                    </a:cubicBezTo>
                    <a:cubicBezTo>
                      <a:pt x="5730" y="10007"/>
                      <a:pt x="5730" y="9954"/>
                      <a:pt x="5730" y="9849"/>
                    </a:cubicBezTo>
                    <a:cubicBezTo>
                      <a:pt x="5878" y="9849"/>
                      <a:pt x="5795" y="10519"/>
                      <a:pt x="5557" y="10519"/>
                    </a:cubicBezTo>
                    <a:cubicBezTo>
                      <a:pt x="5540" y="10519"/>
                      <a:pt x="5523" y="10515"/>
                      <a:pt x="5505" y="10509"/>
                    </a:cubicBezTo>
                    <a:cubicBezTo>
                      <a:pt x="5228" y="10337"/>
                      <a:pt x="5558" y="9901"/>
                      <a:pt x="5334" y="9849"/>
                    </a:cubicBezTo>
                    <a:cubicBezTo>
                      <a:pt x="5311" y="9706"/>
                      <a:pt x="5391" y="9635"/>
                      <a:pt x="5480" y="9635"/>
                    </a:cubicBezTo>
                    <a:close/>
                    <a:moveTo>
                      <a:pt x="28661" y="9901"/>
                    </a:moveTo>
                    <a:cubicBezTo>
                      <a:pt x="28661" y="10179"/>
                      <a:pt x="28833" y="10231"/>
                      <a:pt x="28833" y="10561"/>
                    </a:cubicBezTo>
                    <a:cubicBezTo>
                      <a:pt x="28558" y="10533"/>
                      <a:pt x="28434" y="10488"/>
                      <a:pt x="28306" y="10488"/>
                    </a:cubicBezTo>
                    <a:cubicBezTo>
                      <a:pt x="28201" y="10488"/>
                      <a:pt x="28093" y="10519"/>
                      <a:pt x="27895" y="10614"/>
                    </a:cubicBezTo>
                    <a:cubicBezTo>
                      <a:pt x="27776" y="9849"/>
                      <a:pt x="28436" y="10179"/>
                      <a:pt x="28661" y="9901"/>
                    </a:cubicBezTo>
                    <a:close/>
                    <a:moveTo>
                      <a:pt x="27394" y="9136"/>
                    </a:moveTo>
                    <a:cubicBezTo>
                      <a:pt x="27776" y="9241"/>
                      <a:pt x="27446" y="9519"/>
                      <a:pt x="27565" y="10126"/>
                    </a:cubicBezTo>
                    <a:cubicBezTo>
                      <a:pt x="27521" y="10121"/>
                      <a:pt x="27480" y="10118"/>
                      <a:pt x="27442" y="10118"/>
                    </a:cubicBezTo>
                    <a:cubicBezTo>
                      <a:pt x="27099" y="10118"/>
                      <a:pt x="27033" y="10339"/>
                      <a:pt x="27235" y="10839"/>
                    </a:cubicBezTo>
                    <a:cubicBezTo>
                      <a:pt x="27146" y="10839"/>
                      <a:pt x="27063" y="10844"/>
                      <a:pt x="26987" y="10844"/>
                    </a:cubicBezTo>
                    <a:cubicBezTo>
                      <a:pt x="26826" y="10844"/>
                      <a:pt x="26700" y="10820"/>
                      <a:pt x="26628" y="10667"/>
                    </a:cubicBezTo>
                    <a:cubicBezTo>
                      <a:pt x="26645" y="10579"/>
                      <a:pt x="26669" y="10550"/>
                      <a:pt x="26697" y="10550"/>
                    </a:cubicBezTo>
                    <a:cubicBezTo>
                      <a:pt x="26753" y="10550"/>
                      <a:pt x="26826" y="10667"/>
                      <a:pt x="26905" y="10667"/>
                    </a:cubicBezTo>
                    <a:cubicBezTo>
                      <a:pt x="27011" y="10007"/>
                      <a:pt x="26575" y="10337"/>
                      <a:pt x="26628" y="9677"/>
                    </a:cubicBezTo>
                    <a:cubicBezTo>
                      <a:pt x="26733" y="9677"/>
                      <a:pt x="26733" y="9901"/>
                      <a:pt x="26733" y="10007"/>
                    </a:cubicBezTo>
                    <a:cubicBezTo>
                      <a:pt x="26932" y="10007"/>
                      <a:pt x="26961" y="9872"/>
                      <a:pt x="27044" y="9872"/>
                    </a:cubicBezTo>
                    <a:cubicBezTo>
                      <a:pt x="27077" y="9872"/>
                      <a:pt x="27118" y="9894"/>
                      <a:pt x="27182" y="9954"/>
                    </a:cubicBezTo>
                    <a:cubicBezTo>
                      <a:pt x="27288" y="9901"/>
                      <a:pt x="27116" y="9796"/>
                      <a:pt x="27116" y="9466"/>
                    </a:cubicBezTo>
                    <a:cubicBezTo>
                      <a:pt x="27288" y="9466"/>
                      <a:pt x="27394" y="9347"/>
                      <a:pt x="27394" y="9136"/>
                    </a:cubicBezTo>
                    <a:close/>
                    <a:moveTo>
                      <a:pt x="14397" y="10268"/>
                    </a:moveTo>
                    <a:cubicBezTo>
                      <a:pt x="14453" y="10268"/>
                      <a:pt x="14512" y="10307"/>
                      <a:pt x="14575" y="10403"/>
                    </a:cubicBezTo>
                    <a:cubicBezTo>
                      <a:pt x="14575" y="10667"/>
                      <a:pt x="14311" y="10509"/>
                      <a:pt x="14311" y="10733"/>
                    </a:cubicBezTo>
                    <a:cubicBezTo>
                      <a:pt x="14398" y="10699"/>
                      <a:pt x="14474" y="10685"/>
                      <a:pt x="14542" y="10685"/>
                    </a:cubicBezTo>
                    <a:cubicBezTo>
                      <a:pt x="14817" y="10685"/>
                      <a:pt x="14971" y="10913"/>
                      <a:pt x="15235" y="10997"/>
                    </a:cubicBezTo>
                    <a:cubicBezTo>
                      <a:pt x="15182" y="10614"/>
                      <a:pt x="15459" y="10786"/>
                      <a:pt x="15459" y="10509"/>
                    </a:cubicBezTo>
                    <a:cubicBezTo>
                      <a:pt x="15459" y="10509"/>
                      <a:pt x="15407" y="10456"/>
                      <a:pt x="15406" y="10403"/>
                    </a:cubicBezTo>
                    <a:lnTo>
                      <a:pt x="15406" y="10403"/>
                    </a:lnTo>
                    <a:cubicBezTo>
                      <a:pt x="15407" y="10456"/>
                      <a:pt x="15459" y="10456"/>
                      <a:pt x="15512" y="10509"/>
                    </a:cubicBezTo>
                    <a:lnTo>
                      <a:pt x="15459" y="10509"/>
                    </a:lnTo>
                    <a:cubicBezTo>
                      <a:pt x="15789" y="10839"/>
                      <a:pt x="16291" y="10509"/>
                      <a:pt x="16502" y="10892"/>
                    </a:cubicBezTo>
                    <a:cubicBezTo>
                      <a:pt x="15724" y="10931"/>
                      <a:pt x="15070" y="11250"/>
                      <a:pt x="14421" y="11250"/>
                    </a:cubicBezTo>
                    <a:cubicBezTo>
                      <a:pt x="14201" y="11250"/>
                      <a:pt x="13981" y="11213"/>
                      <a:pt x="13756" y="11116"/>
                    </a:cubicBezTo>
                    <a:cubicBezTo>
                      <a:pt x="13981" y="10977"/>
                      <a:pt x="14162" y="10268"/>
                      <a:pt x="14397" y="10268"/>
                    </a:cubicBezTo>
                    <a:close/>
                    <a:moveTo>
                      <a:pt x="25083" y="10284"/>
                    </a:moveTo>
                    <a:cubicBezTo>
                      <a:pt x="25532" y="10456"/>
                      <a:pt x="26021" y="10403"/>
                      <a:pt x="26522" y="10733"/>
                    </a:cubicBezTo>
                    <a:cubicBezTo>
                      <a:pt x="26456" y="10839"/>
                      <a:pt x="26403" y="10997"/>
                      <a:pt x="26456" y="11222"/>
                    </a:cubicBezTo>
                    <a:cubicBezTo>
                      <a:pt x="26288" y="11100"/>
                      <a:pt x="26216" y="11031"/>
                      <a:pt x="26170" y="11031"/>
                    </a:cubicBezTo>
                    <a:cubicBezTo>
                      <a:pt x="26111" y="11031"/>
                      <a:pt x="26093" y="11142"/>
                      <a:pt x="25968" y="11393"/>
                    </a:cubicBezTo>
                    <a:cubicBezTo>
                      <a:pt x="25638" y="11274"/>
                      <a:pt x="26021" y="10944"/>
                      <a:pt x="26021" y="10733"/>
                    </a:cubicBezTo>
                    <a:lnTo>
                      <a:pt x="26021" y="10733"/>
                    </a:lnTo>
                    <a:cubicBezTo>
                      <a:pt x="25927" y="10804"/>
                      <a:pt x="25803" y="10846"/>
                      <a:pt x="25676" y="10846"/>
                    </a:cubicBezTo>
                    <a:cubicBezTo>
                      <a:pt x="25426" y="10846"/>
                      <a:pt x="25162" y="10687"/>
                      <a:pt x="25083" y="10284"/>
                    </a:cubicBezTo>
                    <a:close/>
                    <a:moveTo>
                      <a:pt x="18539" y="11115"/>
                    </a:moveTo>
                    <a:cubicBezTo>
                      <a:pt x="18612" y="11115"/>
                      <a:pt x="18686" y="11116"/>
                      <a:pt x="18760" y="11116"/>
                    </a:cubicBezTo>
                    <a:cubicBezTo>
                      <a:pt x="18654" y="11657"/>
                      <a:pt x="17994" y="11393"/>
                      <a:pt x="17664" y="11657"/>
                    </a:cubicBezTo>
                    <a:cubicBezTo>
                      <a:pt x="17754" y="11153"/>
                      <a:pt x="18129" y="11115"/>
                      <a:pt x="18539" y="11115"/>
                    </a:cubicBezTo>
                    <a:close/>
                    <a:moveTo>
                      <a:pt x="28001" y="10944"/>
                    </a:moveTo>
                    <a:lnTo>
                      <a:pt x="28054" y="11446"/>
                    </a:lnTo>
                    <a:cubicBezTo>
                      <a:pt x="27894" y="11584"/>
                      <a:pt x="27744" y="11606"/>
                      <a:pt x="27583" y="11606"/>
                    </a:cubicBezTo>
                    <a:cubicBezTo>
                      <a:pt x="27502" y="11606"/>
                      <a:pt x="27419" y="11601"/>
                      <a:pt x="27330" y="11601"/>
                    </a:cubicBezTo>
                    <a:cubicBezTo>
                      <a:pt x="27171" y="11601"/>
                      <a:pt x="26994" y="11619"/>
                      <a:pt x="26786" y="11723"/>
                    </a:cubicBezTo>
                    <a:cubicBezTo>
                      <a:pt x="26852" y="10892"/>
                      <a:pt x="27512" y="11327"/>
                      <a:pt x="28001" y="10944"/>
                    </a:cubicBezTo>
                    <a:close/>
                    <a:moveTo>
                      <a:pt x="15895" y="11604"/>
                    </a:moveTo>
                    <a:cubicBezTo>
                      <a:pt x="15760" y="11886"/>
                      <a:pt x="15855" y="12129"/>
                      <a:pt x="16091" y="12129"/>
                    </a:cubicBezTo>
                    <a:cubicBezTo>
                      <a:pt x="16131" y="12129"/>
                      <a:pt x="16176" y="12122"/>
                      <a:pt x="16225" y="12106"/>
                    </a:cubicBezTo>
                    <a:lnTo>
                      <a:pt x="16225" y="12106"/>
                    </a:lnTo>
                    <a:cubicBezTo>
                      <a:pt x="15842" y="12542"/>
                      <a:pt x="16067" y="12542"/>
                      <a:pt x="15354" y="12647"/>
                    </a:cubicBezTo>
                    <a:cubicBezTo>
                      <a:pt x="15301" y="11987"/>
                      <a:pt x="15684" y="11934"/>
                      <a:pt x="15895" y="11604"/>
                    </a:cubicBezTo>
                    <a:close/>
                    <a:moveTo>
                      <a:pt x="16779" y="11882"/>
                    </a:moveTo>
                    <a:cubicBezTo>
                      <a:pt x="16688" y="12077"/>
                      <a:pt x="16716" y="12222"/>
                      <a:pt x="16828" y="12222"/>
                    </a:cubicBezTo>
                    <a:cubicBezTo>
                      <a:pt x="16845" y="12222"/>
                      <a:pt x="16864" y="12219"/>
                      <a:pt x="16885" y="12212"/>
                    </a:cubicBezTo>
                    <a:lnTo>
                      <a:pt x="16885" y="12212"/>
                    </a:lnTo>
                    <a:cubicBezTo>
                      <a:pt x="16850" y="12362"/>
                      <a:pt x="16862" y="12506"/>
                      <a:pt x="16893" y="12506"/>
                    </a:cubicBezTo>
                    <a:cubicBezTo>
                      <a:pt x="16909" y="12506"/>
                      <a:pt x="16929" y="12471"/>
                      <a:pt x="16951" y="12383"/>
                    </a:cubicBezTo>
                    <a:lnTo>
                      <a:pt x="16951" y="12383"/>
                    </a:lnTo>
                    <a:cubicBezTo>
                      <a:pt x="17197" y="12596"/>
                      <a:pt x="16990" y="12737"/>
                      <a:pt x="16794" y="12737"/>
                    </a:cubicBezTo>
                    <a:cubicBezTo>
                      <a:pt x="16684" y="12737"/>
                      <a:pt x="16579" y="12693"/>
                      <a:pt x="16555" y="12595"/>
                    </a:cubicBezTo>
                    <a:cubicBezTo>
                      <a:pt x="16502" y="12159"/>
                      <a:pt x="16502" y="11882"/>
                      <a:pt x="16779" y="11882"/>
                    </a:cubicBezTo>
                    <a:close/>
                    <a:moveTo>
                      <a:pt x="25781" y="12284"/>
                    </a:moveTo>
                    <a:cubicBezTo>
                      <a:pt x="25877" y="12284"/>
                      <a:pt x="25975" y="12339"/>
                      <a:pt x="26021" y="12436"/>
                    </a:cubicBezTo>
                    <a:cubicBezTo>
                      <a:pt x="25968" y="12542"/>
                      <a:pt x="25968" y="12713"/>
                      <a:pt x="25968" y="12925"/>
                    </a:cubicBezTo>
                    <a:cubicBezTo>
                      <a:pt x="25768" y="12925"/>
                      <a:pt x="25788" y="12578"/>
                      <a:pt x="25607" y="12578"/>
                    </a:cubicBezTo>
                    <a:cubicBezTo>
                      <a:pt x="25586" y="12578"/>
                      <a:pt x="25561" y="12583"/>
                      <a:pt x="25532" y="12595"/>
                    </a:cubicBezTo>
                    <a:cubicBezTo>
                      <a:pt x="25532" y="12378"/>
                      <a:pt x="25655" y="12284"/>
                      <a:pt x="25781" y="12284"/>
                    </a:cubicBezTo>
                    <a:close/>
                    <a:moveTo>
                      <a:pt x="27352" y="12527"/>
                    </a:moveTo>
                    <a:cubicBezTo>
                      <a:pt x="27469" y="12527"/>
                      <a:pt x="27565" y="12642"/>
                      <a:pt x="27565" y="12977"/>
                    </a:cubicBezTo>
                    <a:cubicBezTo>
                      <a:pt x="27518" y="13007"/>
                      <a:pt x="27479" y="13018"/>
                      <a:pt x="27445" y="13018"/>
                    </a:cubicBezTo>
                    <a:cubicBezTo>
                      <a:pt x="27310" y="13018"/>
                      <a:pt x="27254" y="12836"/>
                      <a:pt x="27093" y="12836"/>
                    </a:cubicBezTo>
                    <a:cubicBezTo>
                      <a:pt x="27054" y="12836"/>
                      <a:pt x="27010" y="12847"/>
                      <a:pt x="26958" y="12872"/>
                    </a:cubicBezTo>
                    <a:cubicBezTo>
                      <a:pt x="27017" y="12716"/>
                      <a:pt x="27202" y="12527"/>
                      <a:pt x="27352" y="12527"/>
                    </a:cubicBezTo>
                    <a:close/>
                    <a:moveTo>
                      <a:pt x="17709" y="12146"/>
                    </a:moveTo>
                    <a:cubicBezTo>
                      <a:pt x="17741" y="12146"/>
                      <a:pt x="17779" y="12150"/>
                      <a:pt x="17822" y="12159"/>
                    </a:cubicBezTo>
                    <a:cubicBezTo>
                      <a:pt x="17664" y="12542"/>
                      <a:pt x="17941" y="12489"/>
                      <a:pt x="17770" y="12819"/>
                    </a:cubicBezTo>
                    <a:cubicBezTo>
                      <a:pt x="17770" y="12977"/>
                      <a:pt x="17822" y="12977"/>
                      <a:pt x="17875" y="12977"/>
                    </a:cubicBezTo>
                    <a:cubicBezTo>
                      <a:pt x="17875" y="13088"/>
                      <a:pt x="17855" y="13124"/>
                      <a:pt x="17820" y="13124"/>
                    </a:cubicBezTo>
                    <a:cubicBezTo>
                      <a:pt x="17753" y="13124"/>
                      <a:pt x="17634" y="12988"/>
                      <a:pt x="17510" y="12988"/>
                    </a:cubicBezTo>
                    <a:cubicBezTo>
                      <a:pt x="17469" y="12988"/>
                      <a:pt x="17427" y="13003"/>
                      <a:pt x="17387" y="13043"/>
                    </a:cubicBezTo>
                    <a:cubicBezTo>
                      <a:pt x="17387" y="12766"/>
                      <a:pt x="17215" y="12713"/>
                      <a:pt x="17215" y="12383"/>
                    </a:cubicBezTo>
                    <a:lnTo>
                      <a:pt x="17215" y="12383"/>
                    </a:lnTo>
                    <a:cubicBezTo>
                      <a:pt x="17334" y="12436"/>
                      <a:pt x="17440" y="12595"/>
                      <a:pt x="17440" y="12872"/>
                    </a:cubicBezTo>
                    <a:cubicBezTo>
                      <a:pt x="17646" y="12665"/>
                      <a:pt x="17339" y="12146"/>
                      <a:pt x="17709" y="12146"/>
                    </a:cubicBezTo>
                    <a:close/>
                    <a:moveTo>
                      <a:pt x="20582" y="12977"/>
                    </a:moveTo>
                    <a:cubicBezTo>
                      <a:pt x="20874" y="13163"/>
                      <a:pt x="20500" y="13546"/>
                      <a:pt x="20223" y="13546"/>
                    </a:cubicBezTo>
                    <a:cubicBezTo>
                      <a:pt x="20087" y="13546"/>
                      <a:pt x="19974" y="13454"/>
                      <a:pt x="19974" y="13202"/>
                    </a:cubicBezTo>
                    <a:lnTo>
                      <a:pt x="19974" y="13202"/>
                    </a:lnTo>
                    <a:cubicBezTo>
                      <a:pt x="20048" y="13298"/>
                      <a:pt x="20136" y="13340"/>
                      <a:pt x="20222" y="13340"/>
                    </a:cubicBezTo>
                    <a:cubicBezTo>
                      <a:pt x="20383" y="13340"/>
                      <a:pt x="20538" y="13193"/>
                      <a:pt x="20582" y="12977"/>
                    </a:cubicBezTo>
                    <a:close/>
                    <a:moveTo>
                      <a:pt x="14192" y="13096"/>
                    </a:moveTo>
                    <a:lnTo>
                      <a:pt x="14192" y="13096"/>
                    </a:lnTo>
                    <a:cubicBezTo>
                      <a:pt x="14139" y="13637"/>
                      <a:pt x="13862" y="13756"/>
                      <a:pt x="13532" y="13809"/>
                    </a:cubicBezTo>
                    <a:cubicBezTo>
                      <a:pt x="13585" y="13373"/>
                      <a:pt x="13862" y="13202"/>
                      <a:pt x="14192" y="13096"/>
                    </a:cubicBezTo>
                    <a:close/>
                    <a:moveTo>
                      <a:pt x="10181" y="13006"/>
                    </a:moveTo>
                    <a:cubicBezTo>
                      <a:pt x="10292" y="13006"/>
                      <a:pt x="10363" y="13612"/>
                      <a:pt x="10231" y="13703"/>
                    </a:cubicBezTo>
                    <a:cubicBezTo>
                      <a:pt x="10122" y="13630"/>
                      <a:pt x="10028" y="13602"/>
                      <a:pt x="9946" y="13602"/>
                    </a:cubicBezTo>
                    <a:cubicBezTo>
                      <a:pt x="9705" y="13602"/>
                      <a:pt x="9560" y="13837"/>
                      <a:pt x="9391" y="13837"/>
                    </a:cubicBezTo>
                    <a:cubicBezTo>
                      <a:pt x="9360" y="13837"/>
                      <a:pt x="9328" y="13828"/>
                      <a:pt x="9294" y="13809"/>
                    </a:cubicBezTo>
                    <a:cubicBezTo>
                      <a:pt x="9241" y="13202"/>
                      <a:pt x="10350" y="13585"/>
                      <a:pt x="10073" y="13202"/>
                    </a:cubicBezTo>
                    <a:cubicBezTo>
                      <a:pt x="10110" y="13061"/>
                      <a:pt x="10147" y="13006"/>
                      <a:pt x="10181" y="13006"/>
                    </a:cubicBezTo>
                    <a:close/>
                    <a:moveTo>
                      <a:pt x="16344" y="12595"/>
                    </a:moveTo>
                    <a:cubicBezTo>
                      <a:pt x="16727" y="13202"/>
                      <a:pt x="17334" y="13426"/>
                      <a:pt x="17941" y="13703"/>
                    </a:cubicBezTo>
                    <a:cubicBezTo>
                      <a:pt x="17851" y="13803"/>
                      <a:pt x="17755" y="13840"/>
                      <a:pt x="17655" y="13840"/>
                    </a:cubicBezTo>
                    <a:cubicBezTo>
                      <a:pt x="17373" y="13840"/>
                      <a:pt x="17055" y="13547"/>
                      <a:pt x="16708" y="13547"/>
                    </a:cubicBezTo>
                    <a:cubicBezTo>
                      <a:pt x="16641" y="13547"/>
                      <a:pt x="16572" y="13558"/>
                      <a:pt x="16502" y="13585"/>
                    </a:cubicBezTo>
                    <a:cubicBezTo>
                      <a:pt x="16502" y="13426"/>
                      <a:pt x="16727" y="13479"/>
                      <a:pt x="16674" y="13255"/>
                    </a:cubicBezTo>
                    <a:cubicBezTo>
                      <a:pt x="16603" y="13053"/>
                      <a:pt x="16535" y="12991"/>
                      <a:pt x="16452" y="12991"/>
                    </a:cubicBezTo>
                    <a:cubicBezTo>
                      <a:pt x="16334" y="12991"/>
                      <a:pt x="16186" y="13118"/>
                      <a:pt x="15961" y="13149"/>
                    </a:cubicBezTo>
                    <a:cubicBezTo>
                      <a:pt x="16014" y="12766"/>
                      <a:pt x="16344" y="12925"/>
                      <a:pt x="16344" y="12595"/>
                    </a:cubicBezTo>
                    <a:close/>
                    <a:moveTo>
                      <a:pt x="11133" y="11480"/>
                    </a:moveTo>
                    <a:cubicBezTo>
                      <a:pt x="11247" y="11480"/>
                      <a:pt x="11291" y="11649"/>
                      <a:pt x="11421" y="11649"/>
                    </a:cubicBezTo>
                    <a:cubicBezTo>
                      <a:pt x="11457" y="11649"/>
                      <a:pt x="11499" y="11637"/>
                      <a:pt x="11552" y="11604"/>
                    </a:cubicBezTo>
                    <a:lnTo>
                      <a:pt x="11552" y="11604"/>
                    </a:lnTo>
                    <a:cubicBezTo>
                      <a:pt x="11393" y="11934"/>
                      <a:pt x="11604" y="12053"/>
                      <a:pt x="11604" y="12436"/>
                    </a:cubicBezTo>
                    <a:cubicBezTo>
                      <a:pt x="11698" y="12394"/>
                      <a:pt x="11787" y="12380"/>
                      <a:pt x="11871" y="12380"/>
                    </a:cubicBezTo>
                    <a:cubicBezTo>
                      <a:pt x="12076" y="12380"/>
                      <a:pt x="12250" y="12467"/>
                      <a:pt x="12379" y="12467"/>
                    </a:cubicBezTo>
                    <a:cubicBezTo>
                      <a:pt x="12482" y="12467"/>
                      <a:pt x="12556" y="12412"/>
                      <a:pt x="12595" y="12212"/>
                    </a:cubicBezTo>
                    <a:cubicBezTo>
                      <a:pt x="12732" y="12254"/>
                      <a:pt x="12725" y="12551"/>
                      <a:pt x="12888" y="12551"/>
                    </a:cubicBezTo>
                    <a:cubicBezTo>
                      <a:pt x="12928" y="12551"/>
                      <a:pt x="12978" y="12533"/>
                      <a:pt x="13043" y="12489"/>
                    </a:cubicBezTo>
                    <a:lnTo>
                      <a:pt x="13043" y="12489"/>
                    </a:lnTo>
                    <a:cubicBezTo>
                      <a:pt x="12819" y="12977"/>
                      <a:pt x="13202" y="12872"/>
                      <a:pt x="13202" y="13307"/>
                    </a:cubicBezTo>
                    <a:cubicBezTo>
                      <a:pt x="13000" y="13110"/>
                      <a:pt x="12806" y="13038"/>
                      <a:pt x="12612" y="13038"/>
                    </a:cubicBezTo>
                    <a:cubicBezTo>
                      <a:pt x="12222" y="13038"/>
                      <a:pt x="11834" y="13329"/>
                      <a:pt x="11393" y="13479"/>
                    </a:cubicBezTo>
                    <a:cubicBezTo>
                      <a:pt x="11340" y="12977"/>
                      <a:pt x="11723" y="13096"/>
                      <a:pt x="11882" y="12925"/>
                    </a:cubicBezTo>
                    <a:cubicBezTo>
                      <a:pt x="11857" y="12875"/>
                      <a:pt x="11805" y="12855"/>
                      <a:pt x="11737" y="12855"/>
                    </a:cubicBezTo>
                    <a:cubicBezTo>
                      <a:pt x="11517" y="12855"/>
                      <a:pt x="11132" y="13068"/>
                      <a:pt x="11010" y="13149"/>
                    </a:cubicBezTo>
                    <a:cubicBezTo>
                      <a:pt x="11063" y="13373"/>
                      <a:pt x="11116" y="13479"/>
                      <a:pt x="11274" y="13479"/>
                    </a:cubicBezTo>
                    <a:cubicBezTo>
                      <a:pt x="11222" y="13756"/>
                      <a:pt x="10892" y="13703"/>
                      <a:pt x="10733" y="13862"/>
                    </a:cubicBezTo>
                    <a:cubicBezTo>
                      <a:pt x="10733" y="13562"/>
                      <a:pt x="10628" y="13529"/>
                      <a:pt x="10506" y="13529"/>
                    </a:cubicBezTo>
                    <a:cubicBezTo>
                      <a:pt x="10472" y="13529"/>
                      <a:pt x="10437" y="13532"/>
                      <a:pt x="10403" y="13532"/>
                    </a:cubicBezTo>
                    <a:cubicBezTo>
                      <a:pt x="10839" y="13202"/>
                      <a:pt x="10680" y="13202"/>
                      <a:pt x="11063" y="12647"/>
                    </a:cubicBezTo>
                    <a:cubicBezTo>
                      <a:pt x="11010" y="12317"/>
                      <a:pt x="10680" y="12595"/>
                      <a:pt x="10614" y="12317"/>
                    </a:cubicBezTo>
                    <a:cubicBezTo>
                      <a:pt x="10733" y="11934"/>
                      <a:pt x="10561" y="11882"/>
                      <a:pt x="10786" y="11499"/>
                    </a:cubicBezTo>
                    <a:cubicBezTo>
                      <a:pt x="10856" y="11499"/>
                      <a:pt x="10980" y="11792"/>
                      <a:pt x="11038" y="11792"/>
                    </a:cubicBezTo>
                    <a:cubicBezTo>
                      <a:pt x="11068" y="11792"/>
                      <a:pt x="11081" y="11719"/>
                      <a:pt x="11063" y="11499"/>
                    </a:cubicBezTo>
                    <a:cubicBezTo>
                      <a:pt x="11089" y="11486"/>
                      <a:pt x="11113" y="11480"/>
                      <a:pt x="11133" y="11480"/>
                    </a:cubicBezTo>
                    <a:close/>
                    <a:moveTo>
                      <a:pt x="29957" y="13465"/>
                    </a:moveTo>
                    <a:cubicBezTo>
                      <a:pt x="29999" y="13465"/>
                      <a:pt x="30034" y="13551"/>
                      <a:pt x="30034" y="13637"/>
                    </a:cubicBezTo>
                    <a:cubicBezTo>
                      <a:pt x="30034" y="13809"/>
                      <a:pt x="30087" y="13809"/>
                      <a:pt x="30153" y="13809"/>
                    </a:cubicBezTo>
                    <a:cubicBezTo>
                      <a:pt x="30122" y="13964"/>
                      <a:pt x="30065" y="14015"/>
                      <a:pt x="29994" y="14015"/>
                    </a:cubicBezTo>
                    <a:cubicBezTo>
                      <a:pt x="29859" y="14015"/>
                      <a:pt x="29678" y="13828"/>
                      <a:pt x="29555" y="13828"/>
                    </a:cubicBezTo>
                    <a:cubicBezTo>
                      <a:pt x="29491" y="13828"/>
                      <a:pt x="29443" y="13879"/>
                      <a:pt x="29427" y="14034"/>
                    </a:cubicBezTo>
                    <a:cubicBezTo>
                      <a:pt x="29289" y="13772"/>
                      <a:pt x="29329" y="13713"/>
                      <a:pt x="29431" y="13713"/>
                    </a:cubicBezTo>
                    <a:cubicBezTo>
                      <a:pt x="29518" y="13713"/>
                      <a:pt x="29648" y="13755"/>
                      <a:pt x="29755" y="13755"/>
                    </a:cubicBezTo>
                    <a:cubicBezTo>
                      <a:pt x="29874" y="13755"/>
                      <a:pt x="29964" y="13702"/>
                      <a:pt x="29928" y="13479"/>
                    </a:cubicBezTo>
                    <a:cubicBezTo>
                      <a:pt x="29938" y="13469"/>
                      <a:pt x="29948" y="13465"/>
                      <a:pt x="29957" y="13465"/>
                    </a:cubicBezTo>
                    <a:close/>
                    <a:moveTo>
                      <a:pt x="25711" y="12923"/>
                    </a:moveTo>
                    <a:cubicBezTo>
                      <a:pt x="25973" y="12923"/>
                      <a:pt x="25808" y="13813"/>
                      <a:pt x="26096" y="13813"/>
                    </a:cubicBezTo>
                    <a:cubicBezTo>
                      <a:pt x="26136" y="13813"/>
                      <a:pt x="26185" y="13796"/>
                      <a:pt x="26245" y="13756"/>
                    </a:cubicBezTo>
                    <a:lnTo>
                      <a:pt x="26245" y="14245"/>
                    </a:lnTo>
                    <a:cubicBezTo>
                      <a:pt x="25971" y="14201"/>
                      <a:pt x="25842" y="13929"/>
                      <a:pt x="25557" y="13929"/>
                    </a:cubicBezTo>
                    <a:cubicBezTo>
                      <a:pt x="25499" y="13929"/>
                      <a:pt x="25434" y="13941"/>
                      <a:pt x="25361" y="13968"/>
                    </a:cubicBezTo>
                    <a:cubicBezTo>
                      <a:pt x="25413" y="13637"/>
                      <a:pt x="25585" y="13307"/>
                      <a:pt x="25691" y="12925"/>
                    </a:cubicBezTo>
                    <a:cubicBezTo>
                      <a:pt x="25698" y="12923"/>
                      <a:pt x="25704" y="12923"/>
                      <a:pt x="25711" y="12923"/>
                    </a:cubicBezTo>
                    <a:close/>
                    <a:moveTo>
                      <a:pt x="19803" y="13703"/>
                    </a:moveTo>
                    <a:lnTo>
                      <a:pt x="19803" y="13703"/>
                    </a:lnTo>
                    <a:cubicBezTo>
                      <a:pt x="19836" y="13869"/>
                      <a:pt x="19807" y="13957"/>
                      <a:pt x="19780" y="13957"/>
                    </a:cubicBezTo>
                    <a:cubicBezTo>
                      <a:pt x="19764" y="13957"/>
                      <a:pt x="19750" y="13926"/>
                      <a:pt x="19750" y="13862"/>
                    </a:cubicBezTo>
                    <a:cubicBezTo>
                      <a:pt x="19582" y="13990"/>
                      <a:pt x="19510" y="14421"/>
                      <a:pt x="19347" y="14421"/>
                    </a:cubicBezTo>
                    <a:cubicBezTo>
                      <a:pt x="19292" y="14421"/>
                      <a:pt x="19226" y="14372"/>
                      <a:pt x="19143" y="14245"/>
                    </a:cubicBezTo>
                    <a:cubicBezTo>
                      <a:pt x="19261" y="13915"/>
                      <a:pt x="19591" y="13862"/>
                      <a:pt x="19803" y="13703"/>
                    </a:cubicBezTo>
                    <a:close/>
                    <a:moveTo>
                      <a:pt x="21624" y="13915"/>
                    </a:moveTo>
                    <a:cubicBezTo>
                      <a:pt x="21624" y="14335"/>
                      <a:pt x="21125" y="14585"/>
                      <a:pt x="20704" y="14585"/>
                    </a:cubicBezTo>
                    <a:cubicBezTo>
                      <a:pt x="20410" y="14585"/>
                      <a:pt x="20154" y="14463"/>
                      <a:pt x="20133" y="14192"/>
                    </a:cubicBezTo>
                    <a:cubicBezTo>
                      <a:pt x="20247" y="14182"/>
                      <a:pt x="20347" y="14180"/>
                      <a:pt x="20440" y="14180"/>
                    </a:cubicBezTo>
                    <a:cubicBezTo>
                      <a:pt x="20531" y="14180"/>
                      <a:pt x="20615" y="14182"/>
                      <a:pt x="20696" y="14182"/>
                    </a:cubicBezTo>
                    <a:cubicBezTo>
                      <a:pt x="20968" y="14182"/>
                      <a:pt x="21211" y="14155"/>
                      <a:pt x="21624" y="13915"/>
                    </a:cubicBezTo>
                    <a:close/>
                    <a:moveTo>
                      <a:pt x="14948" y="12367"/>
                    </a:moveTo>
                    <a:cubicBezTo>
                      <a:pt x="15058" y="12367"/>
                      <a:pt x="15160" y="12463"/>
                      <a:pt x="15235" y="12713"/>
                    </a:cubicBezTo>
                    <a:cubicBezTo>
                      <a:pt x="15122" y="12637"/>
                      <a:pt x="15048" y="12605"/>
                      <a:pt x="14991" y="12605"/>
                    </a:cubicBezTo>
                    <a:cubicBezTo>
                      <a:pt x="14880" y="12605"/>
                      <a:pt x="14833" y="12724"/>
                      <a:pt x="14694" y="12872"/>
                    </a:cubicBezTo>
                    <a:cubicBezTo>
                      <a:pt x="14694" y="12965"/>
                      <a:pt x="14703" y="12999"/>
                      <a:pt x="14713" y="12999"/>
                    </a:cubicBezTo>
                    <a:cubicBezTo>
                      <a:pt x="14728" y="12999"/>
                      <a:pt x="14746" y="12933"/>
                      <a:pt x="14746" y="12872"/>
                    </a:cubicBezTo>
                    <a:cubicBezTo>
                      <a:pt x="14971" y="13096"/>
                      <a:pt x="14905" y="13703"/>
                      <a:pt x="15129" y="13862"/>
                    </a:cubicBezTo>
                    <a:cubicBezTo>
                      <a:pt x="15219" y="13728"/>
                      <a:pt x="15081" y="13508"/>
                      <a:pt x="15333" y="13508"/>
                    </a:cubicBezTo>
                    <a:cubicBezTo>
                      <a:pt x="15379" y="13508"/>
                      <a:pt x="15437" y="13516"/>
                      <a:pt x="15512" y="13532"/>
                    </a:cubicBezTo>
                    <a:cubicBezTo>
                      <a:pt x="15172" y="13924"/>
                      <a:pt x="15065" y="14815"/>
                      <a:pt x="14695" y="14815"/>
                    </a:cubicBezTo>
                    <a:cubicBezTo>
                      <a:pt x="14591" y="14815"/>
                      <a:pt x="14467" y="14745"/>
                      <a:pt x="14311" y="14575"/>
                    </a:cubicBezTo>
                    <a:lnTo>
                      <a:pt x="14311" y="14575"/>
                    </a:lnTo>
                    <a:cubicBezTo>
                      <a:pt x="14366" y="14595"/>
                      <a:pt x="14414" y="14604"/>
                      <a:pt x="14455" y="14604"/>
                    </a:cubicBezTo>
                    <a:cubicBezTo>
                      <a:pt x="14661" y="14604"/>
                      <a:pt x="14720" y="14388"/>
                      <a:pt x="14852" y="14245"/>
                    </a:cubicBezTo>
                    <a:cubicBezTo>
                      <a:pt x="14823" y="14096"/>
                      <a:pt x="14745" y="14054"/>
                      <a:pt x="14647" y="14054"/>
                    </a:cubicBezTo>
                    <a:cubicBezTo>
                      <a:pt x="14518" y="14054"/>
                      <a:pt x="14355" y="14128"/>
                      <a:pt x="14229" y="14128"/>
                    </a:cubicBezTo>
                    <a:cubicBezTo>
                      <a:pt x="14103" y="14128"/>
                      <a:pt x="14014" y="14054"/>
                      <a:pt x="14033" y="13756"/>
                    </a:cubicBezTo>
                    <a:lnTo>
                      <a:pt x="14033" y="13756"/>
                    </a:lnTo>
                    <a:cubicBezTo>
                      <a:pt x="14106" y="13811"/>
                      <a:pt x="14174" y="13838"/>
                      <a:pt x="14235" y="13838"/>
                    </a:cubicBezTo>
                    <a:cubicBezTo>
                      <a:pt x="14410" y="13838"/>
                      <a:pt x="14536" y="13626"/>
                      <a:pt x="14575" y="13255"/>
                    </a:cubicBezTo>
                    <a:cubicBezTo>
                      <a:pt x="14559" y="13171"/>
                      <a:pt x="14543" y="13142"/>
                      <a:pt x="14524" y="13142"/>
                    </a:cubicBezTo>
                    <a:cubicBezTo>
                      <a:pt x="14485" y="13142"/>
                      <a:pt x="14434" y="13260"/>
                      <a:pt x="14345" y="13260"/>
                    </a:cubicBezTo>
                    <a:cubicBezTo>
                      <a:pt x="14334" y="13260"/>
                      <a:pt x="14323" y="13259"/>
                      <a:pt x="14311" y="13255"/>
                    </a:cubicBezTo>
                    <a:cubicBezTo>
                      <a:pt x="14349" y="12980"/>
                      <a:pt x="14671" y="12367"/>
                      <a:pt x="14948" y="12367"/>
                    </a:cubicBezTo>
                    <a:close/>
                    <a:moveTo>
                      <a:pt x="23882" y="12925"/>
                    </a:moveTo>
                    <a:cubicBezTo>
                      <a:pt x="24294" y="12925"/>
                      <a:pt x="24518" y="13357"/>
                      <a:pt x="24943" y="13357"/>
                    </a:cubicBezTo>
                    <a:cubicBezTo>
                      <a:pt x="25022" y="13357"/>
                      <a:pt x="25107" y="13342"/>
                      <a:pt x="25202" y="13307"/>
                    </a:cubicBezTo>
                    <a:lnTo>
                      <a:pt x="25202" y="13307"/>
                    </a:lnTo>
                    <a:cubicBezTo>
                      <a:pt x="25413" y="14364"/>
                      <a:pt x="24872" y="13915"/>
                      <a:pt x="24753" y="14192"/>
                    </a:cubicBezTo>
                    <a:cubicBezTo>
                      <a:pt x="24595" y="14139"/>
                      <a:pt x="24753" y="14034"/>
                      <a:pt x="24753" y="13862"/>
                    </a:cubicBezTo>
                    <a:cubicBezTo>
                      <a:pt x="24742" y="13801"/>
                      <a:pt x="24714" y="13775"/>
                      <a:pt x="24679" y="13775"/>
                    </a:cubicBezTo>
                    <a:cubicBezTo>
                      <a:pt x="24554" y="13775"/>
                      <a:pt x="24329" y="14106"/>
                      <a:pt x="24370" y="14364"/>
                    </a:cubicBezTo>
                    <a:cubicBezTo>
                      <a:pt x="24384" y="14449"/>
                      <a:pt x="24409" y="14472"/>
                      <a:pt x="24438" y="14472"/>
                    </a:cubicBezTo>
                    <a:cubicBezTo>
                      <a:pt x="24471" y="14472"/>
                      <a:pt x="24509" y="14442"/>
                      <a:pt x="24540" y="14442"/>
                    </a:cubicBezTo>
                    <a:cubicBezTo>
                      <a:pt x="24587" y="14442"/>
                      <a:pt x="24618" y="14510"/>
                      <a:pt x="24595" y="14852"/>
                    </a:cubicBezTo>
                    <a:cubicBezTo>
                      <a:pt x="24318" y="14746"/>
                      <a:pt x="24093" y="14469"/>
                      <a:pt x="23935" y="14086"/>
                    </a:cubicBezTo>
                    <a:cubicBezTo>
                      <a:pt x="23763" y="14139"/>
                      <a:pt x="23552" y="14192"/>
                      <a:pt x="23605" y="14628"/>
                    </a:cubicBezTo>
                    <a:cubicBezTo>
                      <a:pt x="22720" y="14034"/>
                      <a:pt x="23605" y="13479"/>
                      <a:pt x="23882" y="12925"/>
                    </a:cubicBezTo>
                    <a:close/>
                    <a:moveTo>
                      <a:pt x="17770" y="14192"/>
                    </a:moveTo>
                    <a:lnTo>
                      <a:pt x="17770" y="14192"/>
                    </a:lnTo>
                    <a:cubicBezTo>
                      <a:pt x="17875" y="14628"/>
                      <a:pt x="18152" y="14628"/>
                      <a:pt x="18205" y="15182"/>
                    </a:cubicBezTo>
                    <a:cubicBezTo>
                      <a:pt x="18064" y="14890"/>
                      <a:pt x="17964" y="14770"/>
                      <a:pt x="17798" y="14770"/>
                    </a:cubicBezTo>
                    <a:cubicBezTo>
                      <a:pt x="17717" y="14770"/>
                      <a:pt x="17619" y="14800"/>
                      <a:pt x="17492" y="14852"/>
                    </a:cubicBezTo>
                    <a:cubicBezTo>
                      <a:pt x="17387" y="14364"/>
                      <a:pt x="17822" y="14628"/>
                      <a:pt x="17770" y="14192"/>
                    </a:cubicBezTo>
                    <a:close/>
                    <a:moveTo>
                      <a:pt x="22945" y="13637"/>
                    </a:moveTo>
                    <a:cubicBezTo>
                      <a:pt x="22997" y="14298"/>
                      <a:pt x="23380" y="14245"/>
                      <a:pt x="23433" y="14958"/>
                    </a:cubicBezTo>
                    <a:cubicBezTo>
                      <a:pt x="23222" y="14799"/>
                      <a:pt x="23156" y="14298"/>
                      <a:pt x="22945" y="14139"/>
                    </a:cubicBezTo>
                    <a:lnTo>
                      <a:pt x="22945" y="14139"/>
                    </a:lnTo>
                    <a:cubicBezTo>
                      <a:pt x="22773" y="14192"/>
                      <a:pt x="22892" y="15288"/>
                      <a:pt x="23050" y="15288"/>
                    </a:cubicBezTo>
                    <a:cubicBezTo>
                      <a:pt x="22985" y="15329"/>
                      <a:pt x="22933" y="15346"/>
                      <a:pt x="22888" y="15346"/>
                    </a:cubicBezTo>
                    <a:cubicBezTo>
                      <a:pt x="22677" y="15346"/>
                      <a:pt x="22651" y="14965"/>
                      <a:pt x="22414" y="14965"/>
                    </a:cubicBezTo>
                    <a:cubicBezTo>
                      <a:pt x="22364" y="14965"/>
                      <a:pt x="22304" y="14982"/>
                      <a:pt x="22232" y="15024"/>
                    </a:cubicBezTo>
                    <a:cubicBezTo>
                      <a:pt x="21954" y="14852"/>
                      <a:pt x="22337" y="14522"/>
                      <a:pt x="22060" y="14364"/>
                    </a:cubicBezTo>
                    <a:cubicBezTo>
                      <a:pt x="22086" y="14241"/>
                      <a:pt x="22119" y="14194"/>
                      <a:pt x="22155" y="14194"/>
                    </a:cubicBezTo>
                    <a:cubicBezTo>
                      <a:pt x="22268" y="14194"/>
                      <a:pt x="22416" y="14644"/>
                      <a:pt x="22496" y="14694"/>
                    </a:cubicBezTo>
                    <a:cubicBezTo>
                      <a:pt x="22562" y="14628"/>
                      <a:pt x="22667" y="14522"/>
                      <a:pt x="22667" y="14364"/>
                    </a:cubicBezTo>
                    <a:cubicBezTo>
                      <a:pt x="22667" y="14212"/>
                      <a:pt x="22604" y="14181"/>
                      <a:pt x="22524" y="14181"/>
                    </a:cubicBezTo>
                    <a:cubicBezTo>
                      <a:pt x="22470" y="14181"/>
                      <a:pt x="22408" y="14195"/>
                      <a:pt x="22354" y="14195"/>
                    </a:cubicBezTo>
                    <a:cubicBezTo>
                      <a:pt x="22254" y="14195"/>
                      <a:pt x="22181" y="14145"/>
                      <a:pt x="22232" y="13862"/>
                    </a:cubicBezTo>
                    <a:cubicBezTo>
                      <a:pt x="22217" y="13858"/>
                      <a:pt x="22204" y="13857"/>
                      <a:pt x="22191" y="13857"/>
                    </a:cubicBezTo>
                    <a:cubicBezTo>
                      <a:pt x="22036" y="13857"/>
                      <a:pt x="22035" y="14105"/>
                      <a:pt x="21835" y="14105"/>
                    </a:cubicBezTo>
                    <a:cubicBezTo>
                      <a:pt x="21805" y="14105"/>
                      <a:pt x="21770" y="14099"/>
                      <a:pt x="21730" y="14086"/>
                    </a:cubicBezTo>
                    <a:cubicBezTo>
                      <a:pt x="21730" y="13743"/>
                      <a:pt x="21923" y="13678"/>
                      <a:pt x="22165" y="13678"/>
                    </a:cubicBezTo>
                    <a:cubicBezTo>
                      <a:pt x="22313" y="13678"/>
                      <a:pt x="22479" y="13703"/>
                      <a:pt x="22631" y="13703"/>
                    </a:cubicBezTo>
                    <a:cubicBezTo>
                      <a:pt x="22749" y="13703"/>
                      <a:pt x="22858" y="13688"/>
                      <a:pt x="22945" y="13637"/>
                    </a:cubicBezTo>
                    <a:close/>
                    <a:moveTo>
                      <a:pt x="23744" y="14777"/>
                    </a:moveTo>
                    <a:cubicBezTo>
                      <a:pt x="23830" y="14777"/>
                      <a:pt x="23923" y="14826"/>
                      <a:pt x="23988" y="14905"/>
                    </a:cubicBezTo>
                    <a:cubicBezTo>
                      <a:pt x="24023" y="15241"/>
                      <a:pt x="23886" y="15400"/>
                      <a:pt x="23744" y="15400"/>
                    </a:cubicBezTo>
                    <a:cubicBezTo>
                      <a:pt x="23675" y="15400"/>
                      <a:pt x="23604" y="15362"/>
                      <a:pt x="23552" y="15288"/>
                    </a:cubicBezTo>
                    <a:cubicBezTo>
                      <a:pt x="23477" y="14916"/>
                      <a:pt x="23600" y="14777"/>
                      <a:pt x="23744" y="14777"/>
                    </a:cubicBezTo>
                    <a:close/>
                    <a:moveTo>
                      <a:pt x="18647" y="15438"/>
                    </a:moveTo>
                    <a:lnTo>
                      <a:pt x="18647" y="15438"/>
                    </a:lnTo>
                    <a:cubicBezTo>
                      <a:pt x="18650" y="15445"/>
                      <a:pt x="18652" y="15452"/>
                      <a:pt x="18654" y="15459"/>
                    </a:cubicBezTo>
                    <a:cubicBezTo>
                      <a:pt x="18652" y="15452"/>
                      <a:pt x="18650" y="15445"/>
                      <a:pt x="18647" y="15438"/>
                    </a:cubicBezTo>
                    <a:close/>
                    <a:moveTo>
                      <a:pt x="27730" y="14698"/>
                    </a:moveTo>
                    <a:cubicBezTo>
                      <a:pt x="27812" y="14698"/>
                      <a:pt x="27927" y="14980"/>
                      <a:pt x="28126" y="14980"/>
                    </a:cubicBezTo>
                    <a:cubicBezTo>
                      <a:pt x="28157" y="14980"/>
                      <a:pt x="28190" y="14973"/>
                      <a:pt x="28225" y="14958"/>
                    </a:cubicBezTo>
                    <a:lnTo>
                      <a:pt x="28225" y="14958"/>
                    </a:lnTo>
                    <a:cubicBezTo>
                      <a:pt x="28278" y="15235"/>
                      <a:pt x="28172" y="15235"/>
                      <a:pt x="28172" y="15459"/>
                    </a:cubicBezTo>
                    <a:cubicBezTo>
                      <a:pt x="28107" y="15496"/>
                      <a:pt x="28052" y="15512"/>
                      <a:pt x="28006" y="15512"/>
                    </a:cubicBezTo>
                    <a:cubicBezTo>
                      <a:pt x="27772" y="15512"/>
                      <a:pt x="27750" y="15112"/>
                      <a:pt x="27618" y="15024"/>
                    </a:cubicBezTo>
                    <a:cubicBezTo>
                      <a:pt x="27651" y="14778"/>
                      <a:pt x="27686" y="14698"/>
                      <a:pt x="27730" y="14698"/>
                    </a:cubicBezTo>
                    <a:close/>
                    <a:moveTo>
                      <a:pt x="17010" y="14883"/>
                    </a:moveTo>
                    <a:cubicBezTo>
                      <a:pt x="17040" y="14883"/>
                      <a:pt x="17074" y="14890"/>
                      <a:pt x="17109" y="14905"/>
                    </a:cubicBezTo>
                    <a:cubicBezTo>
                      <a:pt x="17281" y="15459"/>
                      <a:pt x="16779" y="15076"/>
                      <a:pt x="16951" y="15565"/>
                    </a:cubicBezTo>
                    <a:cubicBezTo>
                      <a:pt x="16652" y="15517"/>
                      <a:pt x="16711" y="14883"/>
                      <a:pt x="17010" y="14883"/>
                    </a:cubicBezTo>
                    <a:close/>
                    <a:moveTo>
                      <a:pt x="29598" y="14852"/>
                    </a:moveTo>
                    <a:cubicBezTo>
                      <a:pt x="29704" y="15288"/>
                      <a:pt x="29427" y="15182"/>
                      <a:pt x="29427" y="15512"/>
                    </a:cubicBezTo>
                    <a:cubicBezTo>
                      <a:pt x="29484" y="15542"/>
                      <a:pt x="29531" y="15553"/>
                      <a:pt x="29572" y="15553"/>
                    </a:cubicBezTo>
                    <a:cubicBezTo>
                      <a:pt x="29693" y="15553"/>
                      <a:pt x="29761" y="15458"/>
                      <a:pt x="29871" y="15458"/>
                    </a:cubicBezTo>
                    <a:cubicBezTo>
                      <a:pt x="29940" y="15458"/>
                      <a:pt x="30026" y="15496"/>
                      <a:pt x="30153" y="15618"/>
                    </a:cubicBezTo>
                    <a:cubicBezTo>
                      <a:pt x="29875" y="16067"/>
                      <a:pt x="29651" y="15895"/>
                      <a:pt x="29097" y="16067"/>
                    </a:cubicBezTo>
                    <a:cubicBezTo>
                      <a:pt x="28885" y="15354"/>
                      <a:pt x="29374" y="15512"/>
                      <a:pt x="29215" y="14852"/>
                    </a:cubicBezTo>
                    <a:close/>
                    <a:moveTo>
                      <a:pt x="16449" y="14298"/>
                    </a:moveTo>
                    <a:cubicBezTo>
                      <a:pt x="16621" y="14298"/>
                      <a:pt x="16397" y="14575"/>
                      <a:pt x="16555" y="14575"/>
                    </a:cubicBezTo>
                    <a:cubicBezTo>
                      <a:pt x="16502" y="14852"/>
                      <a:pt x="16291" y="14852"/>
                      <a:pt x="16225" y="15129"/>
                    </a:cubicBezTo>
                    <a:cubicBezTo>
                      <a:pt x="16263" y="15258"/>
                      <a:pt x="16349" y="15274"/>
                      <a:pt x="16437" y="15274"/>
                    </a:cubicBezTo>
                    <a:cubicBezTo>
                      <a:pt x="16466" y="15274"/>
                      <a:pt x="16495" y="15272"/>
                      <a:pt x="16522" y="15272"/>
                    </a:cubicBezTo>
                    <a:cubicBezTo>
                      <a:pt x="16558" y="15272"/>
                      <a:pt x="16592" y="15275"/>
                      <a:pt x="16621" y="15288"/>
                    </a:cubicBezTo>
                    <a:cubicBezTo>
                      <a:pt x="16555" y="15407"/>
                      <a:pt x="16555" y="15565"/>
                      <a:pt x="16674" y="15618"/>
                    </a:cubicBezTo>
                    <a:cubicBezTo>
                      <a:pt x="16593" y="15751"/>
                      <a:pt x="16522" y="15805"/>
                      <a:pt x="16456" y="15805"/>
                    </a:cubicBezTo>
                    <a:cubicBezTo>
                      <a:pt x="16178" y="15805"/>
                      <a:pt x="16008" y="14836"/>
                      <a:pt x="15730" y="14836"/>
                    </a:cubicBezTo>
                    <a:cubicBezTo>
                      <a:pt x="15664" y="14836"/>
                      <a:pt x="15593" y="14890"/>
                      <a:pt x="15512" y="15024"/>
                    </a:cubicBezTo>
                    <a:cubicBezTo>
                      <a:pt x="15565" y="15354"/>
                      <a:pt x="15789" y="15354"/>
                      <a:pt x="15961" y="15512"/>
                    </a:cubicBezTo>
                    <a:cubicBezTo>
                      <a:pt x="15745" y="15563"/>
                      <a:pt x="15883" y="16175"/>
                      <a:pt x="15659" y="16175"/>
                    </a:cubicBezTo>
                    <a:cubicBezTo>
                      <a:pt x="15651" y="16175"/>
                      <a:pt x="15641" y="16174"/>
                      <a:pt x="15631" y="16172"/>
                    </a:cubicBezTo>
                    <a:cubicBezTo>
                      <a:pt x="15789" y="15737"/>
                      <a:pt x="15512" y="15129"/>
                      <a:pt x="15301" y="14852"/>
                    </a:cubicBezTo>
                    <a:cubicBezTo>
                      <a:pt x="15353" y="14477"/>
                      <a:pt x="15476" y="14371"/>
                      <a:pt x="15625" y="14371"/>
                    </a:cubicBezTo>
                    <a:cubicBezTo>
                      <a:pt x="15818" y="14371"/>
                      <a:pt x="16054" y="14551"/>
                      <a:pt x="16228" y="14551"/>
                    </a:cubicBezTo>
                    <a:cubicBezTo>
                      <a:pt x="16330" y="14551"/>
                      <a:pt x="16410" y="14490"/>
                      <a:pt x="16449" y="14298"/>
                    </a:cubicBezTo>
                    <a:close/>
                    <a:moveTo>
                      <a:pt x="26705" y="15692"/>
                    </a:moveTo>
                    <a:cubicBezTo>
                      <a:pt x="26836" y="15692"/>
                      <a:pt x="26879" y="15861"/>
                      <a:pt x="26993" y="15861"/>
                    </a:cubicBezTo>
                    <a:cubicBezTo>
                      <a:pt x="27014" y="15861"/>
                      <a:pt x="27037" y="15855"/>
                      <a:pt x="27064" y="15842"/>
                    </a:cubicBezTo>
                    <a:lnTo>
                      <a:pt x="27064" y="15842"/>
                    </a:lnTo>
                    <a:cubicBezTo>
                      <a:pt x="27064" y="16225"/>
                      <a:pt x="26575" y="15895"/>
                      <a:pt x="26522" y="16225"/>
                    </a:cubicBezTo>
                    <a:cubicBezTo>
                      <a:pt x="26126" y="16119"/>
                      <a:pt x="26786" y="16172"/>
                      <a:pt x="26575" y="15737"/>
                    </a:cubicBezTo>
                    <a:cubicBezTo>
                      <a:pt x="26627" y="15704"/>
                      <a:pt x="26670" y="15692"/>
                      <a:pt x="26705" y="15692"/>
                    </a:cubicBezTo>
                    <a:close/>
                    <a:moveTo>
                      <a:pt x="40857" y="15051"/>
                    </a:moveTo>
                    <a:cubicBezTo>
                      <a:pt x="40877" y="15051"/>
                      <a:pt x="40899" y="15059"/>
                      <a:pt x="40925" y="15076"/>
                    </a:cubicBezTo>
                    <a:cubicBezTo>
                      <a:pt x="41202" y="15407"/>
                      <a:pt x="40767" y="15618"/>
                      <a:pt x="40925" y="16225"/>
                    </a:cubicBezTo>
                    <a:cubicBezTo>
                      <a:pt x="40779" y="16176"/>
                      <a:pt x="40622" y="15051"/>
                      <a:pt x="40857" y="15051"/>
                    </a:cubicBezTo>
                    <a:close/>
                    <a:moveTo>
                      <a:pt x="28436" y="15459"/>
                    </a:moveTo>
                    <a:lnTo>
                      <a:pt x="28436" y="15459"/>
                    </a:lnTo>
                    <a:cubicBezTo>
                      <a:pt x="28539" y="15505"/>
                      <a:pt x="28592" y="15757"/>
                      <a:pt x="28707" y="15757"/>
                    </a:cubicBezTo>
                    <a:cubicBezTo>
                      <a:pt x="28725" y="15757"/>
                      <a:pt x="28745" y="15751"/>
                      <a:pt x="28767" y="15737"/>
                    </a:cubicBezTo>
                    <a:lnTo>
                      <a:pt x="28767" y="15737"/>
                    </a:lnTo>
                    <a:cubicBezTo>
                      <a:pt x="28767" y="16119"/>
                      <a:pt x="28225" y="15789"/>
                      <a:pt x="28331" y="16278"/>
                    </a:cubicBezTo>
                    <a:cubicBezTo>
                      <a:pt x="27948" y="15948"/>
                      <a:pt x="28502" y="15737"/>
                      <a:pt x="28436" y="15459"/>
                    </a:cubicBezTo>
                    <a:close/>
                    <a:moveTo>
                      <a:pt x="25202" y="15842"/>
                    </a:moveTo>
                    <a:cubicBezTo>
                      <a:pt x="25202" y="16555"/>
                      <a:pt x="24648" y="16449"/>
                      <a:pt x="24212" y="16555"/>
                    </a:cubicBezTo>
                    <a:cubicBezTo>
                      <a:pt x="24370" y="16067"/>
                      <a:pt x="24806" y="16014"/>
                      <a:pt x="25202" y="15842"/>
                    </a:cubicBezTo>
                    <a:close/>
                    <a:moveTo>
                      <a:pt x="43647" y="15179"/>
                    </a:moveTo>
                    <a:cubicBezTo>
                      <a:pt x="43838" y="15179"/>
                      <a:pt x="43797" y="15684"/>
                      <a:pt x="43948" y="15684"/>
                    </a:cubicBezTo>
                    <a:cubicBezTo>
                      <a:pt x="43948" y="15782"/>
                      <a:pt x="43914" y="15823"/>
                      <a:pt x="43878" y="15823"/>
                    </a:cubicBezTo>
                    <a:cubicBezTo>
                      <a:pt x="43835" y="15823"/>
                      <a:pt x="43790" y="15769"/>
                      <a:pt x="43790" y="15684"/>
                    </a:cubicBezTo>
                    <a:cubicBezTo>
                      <a:pt x="43737" y="16119"/>
                      <a:pt x="43288" y="15895"/>
                      <a:pt x="43460" y="16555"/>
                    </a:cubicBezTo>
                    <a:lnTo>
                      <a:pt x="43024" y="16555"/>
                    </a:lnTo>
                    <a:cubicBezTo>
                      <a:pt x="43169" y="16362"/>
                      <a:pt x="43093" y="16113"/>
                      <a:pt x="42866" y="16113"/>
                    </a:cubicBezTo>
                    <a:cubicBezTo>
                      <a:pt x="42845" y="16113"/>
                      <a:pt x="42823" y="16115"/>
                      <a:pt x="42800" y="16119"/>
                    </a:cubicBezTo>
                    <a:cubicBezTo>
                      <a:pt x="43077" y="15737"/>
                      <a:pt x="43684" y="15948"/>
                      <a:pt x="43618" y="15182"/>
                    </a:cubicBezTo>
                    <a:cubicBezTo>
                      <a:pt x="43629" y="15180"/>
                      <a:pt x="43638" y="15179"/>
                      <a:pt x="43647" y="15179"/>
                    </a:cubicBezTo>
                    <a:close/>
                    <a:moveTo>
                      <a:pt x="37822" y="16103"/>
                    </a:moveTo>
                    <a:cubicBezTo>
                      <a:pt x="37933" y="16103"/>
                      <a:pt x="38044" y="16156"/>
                      <a:pt x="38126" y="16278"/>
                    </a:cubicBezTo>
                    <a:cubicBezTo>
                      <a:pt x="38043" y="16435"/>
                      <a:pt x="37830" y="16618"/>
                      <a:pt x="37637" y="16618"/>
                    </a:cubicBezTo>
                    <a:cubicBezTo>
                      <a:pt x="37555" y="16618"/>
                      <a:pt x="37477" y="16585"/>
                      <a:pt x="37414" y="16502"/>
                    </a:cubicBezTo>
                    <a:cubicBezTo>
                      <a:pt x="37447" y="16260"/>
                      <a:pt x="37633" y="16103"/>
                      <a:pt x="37822" y="16103"/>
                    </a:cubicBezTo>
                    <a:close/>
                    <a:moveTo>
                      <a:pt x="36188" y="16096"/>
                    </a:moveTo>
                    <a:cubicBezTo>
                      <a:pt x="36269" y="16096"/>
                      <a:pt x="36354" y="16139"/>
                      <a:pt x="36423" y="16225"/>
                    </a:cubicBezTo>
                    <a:cubicBezTo>
                      <a:pt x="36476" y="16727"/>
                      <a:pt x="36093" y="16555"/>
                      <a:pt x="35922" y="16727"/>
                    </a:cubicBezTo>
                    <a:cubicBezTo>
                      <a:pt x="35849" y="16308"/>
                      <a:pt x="36009" y="16096"/>
                      <a:pt x="36188" y="16096"/>
                    </a:cubicBezTo>
                    <a:close/>
                    <a:moveTo>
                      <a:pt x="41624" y="15760"/>
                    </a:moveTo>
                    <a:cubicBezTo>
                      <a:pt x="41692" y="15760"/>
                      <a:pt x="41771" y="15790"/>
                      <a:pt x="41863" y="15842"/>
                    </a:cubicBezTo>
                    <a:cubicBezTo>
                      <a:pt x="41810" y="16278"/>
                      <a:pt x="41480" y="16067"/>
                      <a:pt x="41757" y="16674"/>
                    </a:cubicBezTo>
                    <a:cubicBezTo>
                      <a:pt x="41575" y="16674"/>
                      <a:pt x="41458" y="16806"/>
                      <a:pt x="41371" y="16806"/>
                    </a:cubicBezTo>
                    <a:cubicBezTo>
                      <a:pt x="41300" y="16806"/>
                      <a:pt x="41250" y="16717"/>
                      <a:pt x="41202" y="16397"/>
                    </a:cubicBezTo>
                    <a:lnTo>
                      <a:pt x="41202" y="16397"/>
                    </a:lnTo>
                    <a:cubicBezTo>
                      <a:pt x="41236" y="16410"/>
                      <a:pt x="41268" y="16415"/>
                      <a:pt x="41298" y="16415"/>
                    </a:cubicBezTo>
                    <a:cubicBezTo>
                      <a:pt x="41495" y="16415"/>
                      <a:pt x="41584" y="16167"/>
                      <a:pt x="41366" y="16167"/>
                    </a:cubicBezTo>
                    <a:cubicBezTo>
                      <a:pt x="41349" y="16167"/>
                      <a:pt x="41330" y="16169"/>
                      <a:pt x="41308" y="16172"/>
                    </a:cubicBezTo>
                    <a:cubicBezTo>
                      <a:pt x="41388" y="15881"/>
                      <a:pt x="41485" y="15760"/>
                      <a:pt x="41624" y="15760"/>
                    </a:cubicBezTo>
                    <a:close/>
                    <a:moveTo>
                      <a:pt x="42575" y="15618"/>
                    </a:moveTo>
                    <a:cubicBezTo>
                      <a:pt x="42575" y="16172"/>
                      <a:pt x="42694" y="16555"/>
                      <a:pt x="42747" y="16938"/>
                    </a:cubicBezTo>
                    <a:cubicBezTo>
                      <a:pt x="42694" y="16832"/>
                      <a:pt x="42575" y="16779"/>
                      <a:pt x="42470" y="16779"/>
                    </a:cubicBezTo>
                    <a:cubicBezTo>
                      <a:pt x="42575" y="15842"/>
                      <a:pt x="41968" y="16397"/>
                      <a:pt x="41968" y="15618"/>
                    </a:cubicBezTo>
                    <a:lnTo>
                      <a:pt x="41968" y="15618"/>
                    </a:lnTo>
                    <a:cubicBezTo>
                      <a:pt x="42107" y="15704"/>
                      <a:pt x="42189" y="15746"/>
                      <a:pt x="42272" y="15746"/>
                    </a:cubicBezTo>
                    <a:cubicBezTo>
                      <a:pt x="42354" y="15746"/>
                      <a:pt x="42437" y="15704"/>
                      <a:pt x="42575" y="15618"/>
                    </a:cubicBezTo>
                    <a:close/>
                    <a:moveTo>
                      <a:pt x="22337" y="15512"/>
                    </a:moveTo>
                    <a:cubicBezTo>
                      <a:pt x="22337" y="15789"/>
                      <a:pt x="22443" y="15842"/>
                      <a:pt x="22496" y="16014"/>
                    </a:cubicBezTo>
                    <a:cubicBezTo>
                      <a:pt x="22621" y="15888"/>
                      <a:pt x="22833" y="15730"/>
                      <a:pt x="23024" y="15730"/>
                    </a:cubicBezTo>
                    <a:cubicBezTo>
                      <a:pt x="23174" y="15730"/>
                      <a:pt x="23310" y="15828"/>
                      <a:pt x="23380" y="16119"/>
                    </a:cubicBezTo>
                    <a:cubicBezTo>
                      <a:pt x="23363" y="16131"/>
                      <a:pt x="23337" y="16135"/>
                      <a:pt x="23304" y="16135"/>
                    </a:cubicBezTo>
                    <a:cubicBezTo>
                      <a:pt x="23200" y="16135"/>
                      <a:pt x="23030" y="16090"/>
                      <a:pt x="22875" y="16090"/>
                    </a:cubicBezTo>
                    <a:cubicBezTo>
                      <a:pt x="22640" y="16090"/>
                      <a:pt x="22441" y="16195"/>
                      <a:pt x="22562" y="16727"/>
                    </a:cubicBezTo>
                    <a:cubicBezTo>
                      <a:pt x="22467" y="16899"/>
                      <a:pt x="22373" y="16965"/>
                      <a:pt x="22281" y="16965"/>
                    </a:cubicBezTo>
                    <a:cubicBezTo>
                      <a:pt x="21998" y="16965"/>
                      <a:pt x="21733" y="16350"/>
                      <a:pt x="21526" y="16350"/>
                    </a:cubicBezTo>
                    <a:cubicBezTo>
                      <a:pt x="21481" y="16350"/>
                      <a:pt x="21439" y="16379"/>
                      <a:pt x="21400" y="16449"/>
                    </a:cubicBezTo>
                    <a:cubicBezTo>
                      <a:pt x="21391" y="16451"/>
                      <a:pt x="21383" y="16452"/>
                      <a:pt x="21376" y="16452"/>
                    </a:cubicBezTo>
                    <a:cubicBezTo>
                      <a:pt x="21188" y="16452"/>
                      <a:pt x="21343" y="15834"/>
                      <a:pt x="21242" y="15618"/>
                    </a:cubicBezTo>
                    <a:lnTo>
                      <a:pt x="21954" y="15565"/>
                    </a:lnTo>
                    <a:lnTo>
                      <a:pt x="21954" y="15565"/>
                    </a:lnTo>
                    <a:cubicBezTo>
                      <a:pt x="21916" y="15901"/>
                      <a:pt x="21908" y="16015"/>
                      <a:pt x="21926" y="16015"/>
                    </a:cubicBezTo>
                    <a:cubicBezTo>
                      <a:pt x="21963" y="16015"/>
                      <a:pt x="22114" y="15512"/>
                      <a:pt x="22337" y="15512"/>
                    </a:cubicBezTo>
                    <a:close/>
                    <a:moveTo>
                      <a:pt x="30417" y="16278"/>
                    </a:moveTo>
                    <a:lnTo>
                      <a:pt x="30417" y="16278"/>
                    </a:lnTo>
                    <a:cubicBezTo>
                      <a:pt x="30258" y="16779"/>
                      <a:pt x="30206" y="16674"/>
                      <a:pt x="30206" y="17162"/>
                    </a:cubicBezTo>
                    <a:cubicBezTo>
                      <a:pt x="30023" y="17077"/>
                      <a:pt x="29919" y="16843"/>
                      <a:pt x="29710" y="16843"/>
                    </a:cubicBezTo>
                    <a:cubicBezTo>
                      <a:pt x="29662" y="16843"/>
                      <a:pt x="29607" y="16855"/>
                      <a:pt x="29545" y="16885"/>
                    </a:cubicBezTo>
                    <a:cubicBezTo>
                      <a:pt x="29455" y="16628"/>
                      <a:pt x="29610" y="16491"/>
                      <a:pt x="29754" y="16491"/>
                    </a:cubicBezTo>
                    <a:cubicBezTo>
                      <a:pt x="29883" y="16491"/>
                      <a:pt x="30003" y="16601"/>
                      <a:pt x="29928" y="16832"/>
                    </a:cubicBezTo>
                    <a:cubicBezTo>
                      <a:pt x="30087" y="16832"/>
                      <a:pt x="30034" y="16555"/>
                      <a:pt x="30034" y="16344"/>
                    </a:cubicBezTo>
                    <a:lnTo>
                      <a:pt x="30417" y="16278"/>
                    </a:lnTo>
                    <a:close/>
                    <a:moveTo>
                      <a:pt x="18450" y="13888"/>
                    </a:moveTo>
                    <a:cubicBezTo>
                      <a:pt x="18690" y="13888"/>
                      <a:pt x="19046" y="14498"/>
                      <a:pt x="19090" y="14905"/>
                    </a:cubicBezTo>
                    <a:cubicBezTo>
                      <a:pt x="19060" y="14921"/>
                      <a:pt x="19033" y="14927"/>
                      <a:pt x="19010" y="14927"/>
                    </a:cubicBezTo>
                    <a:cubicBezTo>
                      <a:pt x="18892" y="14927"/>
                      <a:pt x="18848" y="14755"/>
                      <a:pt x="18723" y="14755"/>
                    </a:cubicBezTo>
                    <a:cubicBezTo>
                      <a:pt x="18689" y="14755"/>
                      <a:pt x="18650" y="14768"/>
                      <a:pt x="18601" y="14799"/>
                    </a:cubicBezTo>
                    <a:cubicBezTo>
                      <a:pt x="18601" y="15182"/>
                      <a:pt x="18812" y="15129"/>
                      <a:pt x="18760" y="15618"/>
                    </a:cubicBezTo>
                    <a:cubicBezTo>
                      <a:pt x="18863" y="15801"/>
                      <a:pt x="19024" y="15885"/>
                      <a:pt x="19183" y="15885"/>
                    </a:cubicBezTo>
                    <a:cubicBezTo>
                      <a:pt x="19368" y="15885"/>
                      <a:pt x="19552" y="15771"/>
                      <a:pt x="19644" y="15565"/>
                    </a:cubicBezTo>
                    <a:cubicBezTo>
                      <a:pt x="19693" y="15770"/>
                      <a:pt x="19868" y="15846"/>
                      <a:pt x="20102" y="15846"/>
                    </a:cubicBezTo>
                    <a:cubicBezTo>
                      <a:pt x="20380" y="15846"/>
                      <a:pt x="20740" y="15739"/>
                      <a:pt x="21070" y="15618"/>
                    </a:cubicBezTo>
                    <a:lnTo>
                      <a:pt x="21070" y="15618"/>
                    </a:lnTo>
                    <a:cubicBezTo>
                      <a:pt x="21095" y="16234"/>
                      <a:pt x="20881" y="16335"/>
                      <a:pt x="20617" y="16335"/>
                    </a:cubicBezTo>
                    <a:cubicBezTo>
                      <a:pt x="20488" y="16335"/>
                      <a:pt x="20347" y="16311"/>
                      <a:pt x="20216" y="16311"/>
                    </a:cubicBezTo>
                    <a:cubicBezTo>
                      <a:pt x="20042" y="16311"/>
                      <a:pt x="19887" y="16354"/>
                      <a:pt x="19803" y="16555"/>
                    </a:cubicBezTo>
                    <a:cubicBezTo>
                      <a:pt x="19803" y="17110"/>
                      <a:pt x="20304" y="16555"/>
                      <a:pt x="20304" y="17215"/>
                    </a:cubicBezTo>
                    <a:cubicBezTo>
                      <a:pt x="20220" y="17098"/>
                      <a:pt x="20151" y="17058"/>
                      <a:pt x="20087" y="17058"/>
                    </a:cubicBezTo>
                    <a:cubicBezTo>
                      <a:pt x="19942" y="17058"/>
                      <a:pt x="19821" y="17268"/>
                      <a:pt x="19591" y="17268"/>
                    </a:cubicBezTo>
                    <a:cubicBezTo>
                      <a:pt x="19750" y="16885"/>
                      <a:pt x="19591" y="16449"/>
                      <a:pt x="19314" y="16449"/>
                    </a:cubicBezTo>
                    <a:cubicBezTo>
                      <a:pt x="19330" y="16279"/>
                      <a:pt x="19357" y="16223"/>
                      <a:pt x="19390" y="16223"/>
                    </a:cubicBezTo>
                    <a:cubicBezTo>
                      <a:pt x="19453" y="16223"/>
                      <a:pt x="19543" y="16422"/>
                      <a:pt x="19640" y="16422"/>
                    </a:cubicBezTo>
                    <a:cubicBezTo>
                      <a:pt x="19659" y="16422"/>
                      <a:pt x="19678" y="16414"/>
                      <a:pt x="19697" y="16397"/>
                    </a:cubicBezTo>
                    <a:cubicBezTo>
                      <a:pt x="19367" y="15842"/>
                      <a:pt x="18601" y="16225"/>
                      <a:pt x="18377" y="15512"/>
                    </a:cubicBezTo>
                    <a:cubicBezTo>
                      <a:pt x="18193" y="15387"/>
                      <a:pt x="18284" y="15315"/>
                      <a:pt x="18410" y="15315"/>
                    </a:cubicBezTo>
                    <a:cubicBezTo>
                      <a:pt x="18502" y="15315"/>
                      <a:pt x="18613" y="15354"/>
                      <a:pt x="18647" y="15438"/>
                    </a:cubicBezTo>
                    <a:lnTo>
                      <a:pt x="18647" y="15438"/>
                    </a:lnTo>
                    <a:cubicBezTo>
                      <a:pt x="18526" y="15066"/>
                      <a:pt x="18279" y="14796"/>
                      <a:pt x="18707" y="14628"/>
                    </a:cubicBezTo>
                    <a:cubicBezTo>
                      <a:pt x="18601" y="14416"/>
                      <a:pt x="18482" y="14139"/>
                      <a:pt x="18324" y="13968"/>
                    </a:cubicBezTo>
                    <a:cubicBezTo>
                      <a:pt x="18359" y="13913"/>
                      <a:pt x="18402" y="13888"/>
                      <a:pt x="18450" y="13888"/>
                    </a:cubicBezTo>
                    <a:close/>
                    <a:moveTo>
                      <a:pt x="13253" y="17166"/>
                    </a:moveTo>
                    <a:cubicBezTo>
                      <a:pt x="13408" y="17166"/>
                      <a:pt x="13488" y="17334"/>
                      <a:pt x="13703" y="17334"/>
                    </a:cubicBezTo>
                    <a:cubicBezTo>
                      <a:pt x="13703" y="17470"/>
                      <a:pt x="13514" y="17582"/>
                      <a:pt x="13344" y="17582"/>
                    </a:cubicBezTo>
                    <a:cubicBezTo>
                      <a:pt x="13186" y="17582"/>
                      <a:pt x="13045" y="17484"/>
                      <a:pt x="13096" y="17215"/>
                    </a:cubicBezTo>
                    <a:cubicBezTo>
                      <a:pt x="13158" y="17180"/>
                      <a:pt x="13208" y="17166"/>
                      <a:pt x="13253" y="17166"/>
                    </a:cubicBezTo>
                    <a:close/>
                    <a:moveTo>
                      <a:pt x="25862" y="16779"/>
                    </a:moveTo>
                    <a:cubicBezTo>
                      <a:pt x="25968" y="16779"/>
                      <a:pt x="25968" y="17004"/>
                      <a:pt x="25968" y="17110"/>
                    </a:cubicBezTo>
                    <a:cubicBezTo>
                      <a:pt x="26351" y="16975"/>
                      <a:pt x="26807" y="16784"/>
                      <a:pt x="27228" y="16784"/>
                    </a:cubicBezTo>
                    <a:cubicBezTo>
                      <a:pt x="27344" y="16784"/>
                      <a:pt x="27457" y="16798"/>
                      <a:pt x="27565" y="16832"/>
                    </a:cubicBezTo>
                    <a:cubicBezTo>
                      <a:pt x="27583" y="17092"/>
                      <a:pt x="27551" y="17169"/>
                      <a:pt x="27490" y="17169"/>
                    </a:cubicBezTo>
                    <a:cubicBezTo>
                      <a:pt x="27399" y="17169"/>
                      <a:pt x="27244" y="16997"/>
                      <a:pt x="27094" y="16997"/>
                    </a:cubicBezTo>
                    <a:cubicBezTo>
                      <a:pt x="27047" y="16997"/>
                      <a:pt x="27001" y="17013"/>
                      <a:pt x="26958" y="17057"/>
                    </a:cubicBezTo>
                    <a:cubicBezTo>
                      <a:pt x="26993" y="17198"/>
                      <a:pt x="27081" y="17198"/>
                      <a:pt x="27167" y="17198"/>
                    </a:cubicBezTo>
                    <a:lnTo>
                      <a:pt x="27167" y="17198"/>
                    </a:lnTo>
                    <a:cubicBezTo>
                      <a:pt x="27210" y="17198"/>
                      <a:pt x="27253" y="17198"/>
                      <a:pt x="27288" y="17215"/>
                    </a:cubicBezTo>
                    <a:cubicBezTo>
                      <a:pt x="27270" y="17365"/>
                      <a:pt x="27209" y="17420"/>
                      <a:pt x="27134" y="17420"/>
                    </a:cubicBezTo>
                    <a:cubicBezTo>
                      <a:pt x="26986" y="17420"/>
                      <a:pt x="26786" y="17198"/>
                      <a:pt x="26786" y="17057"/>
                    </a:cubicBezTo>
                    <a:lnTo>
                      <a:pt x="26786" y="17057"/>
                    </a:lnTo>
                    <a:cubicBezTo>
                      <a:pt x="26628" y="17162"/>
                      <a:pt x="26852" y="17268"/>
                      <a:pt x="26786" y="17545"/>
                    </a:cubicBezTo>
                    <a:lnTo>
                      <a:pt x="26021" y="17598"/>
                    </a:lnTo>
                    <a:cubicBezTo>
                      <a:pt x="25915" y="17440"/>
                      <a:pt x="25862" y="17162"/>
                      <a:pt x="25862" y="16779"/>
                    </a:cubicBezTo>
                    <a:close/>
                    <a:moveTo>
                      <a:pt x="15459" y="16885"/>
                    </a:moveTo>
                    <a:cubicBezTo>
                      <a:pt x="15631" y="17004"/>
                      <a:pt x="15459" y="17110"/>
                      <a:pt x="15565" y="17545"/>
                    </a:cubicBezTo>
                    <a:cubicBezTo>
                      <a:pt x="15533" y="17532"/>
                      <a:pt x="15504" y="17527"/>
                      <a:pt x="15479" y="17527"/>
                    </a:cubicBezTo>
                    <a:cubicBezTo>
                      <a:pt x="15310" y="17527"/>
                      <a:pt x="15272" y="17775"/>
                      <a:pt x="15074" y="17775"/>
                    </a:cubicBezTo>
                    <a:cubicBezTo>
                      <a:pt x="15059" y="17775"/>
                      <a:pt x="15042" y="17773"/>
                      <a:pt x="15024" y="17770"/>
                    </a:cubicBezTo>
                    <a:cubicBezTo>
                      <a:pt x="14799" y="17598"/>
                      <a:pt x="15076" y="17545"/>
                      <a:pt x="15182" y="17545"/>
                    </a:cubicBezTo>
                    <a:cubicBezTo>
                      <a:pt x="15406" y="17492"/>
                      <a:pt x="15354" y="17110"/>
                      <a:pt x="15459" y="16885"/>
                    </a:cubicBezTo>
                    <a:close/>
                    <a:moveTo>
                      <a:pt x="10757" y="16878"/>
                    </a:moveTo>
                    <a:cubicBezTo>
                      <a:pt x="10782" y="16878"/>
                      <a:pt x="10809" y="16880"/>
                      <a:pt x="10839" y="16885"/>
                    </a:cubicBezTo>
                    <a:cubicBezTo>
                      <a:pt x="10680" y="17334"/>
                      <a:pt x="10456" y="17387"/>
                      <a:pt x="10509" y="17875"/>
                    </a:cubicBezTo>
                    <a:cubicBezTo>
                      <a:pt x="10350" y="17770"/>
                      <a:pt x="9954" y="17928"/>
                      <a:pt x="9954" y="17440"/>
                    </a:cubicBezTo>
                    <a:lnTo>
                      <a:pt x="9954" y="17440"/>
                    </a:lnTo>
                    <a:cubicBezTo>
                      <a:pt x="10049" y="17499"/>
                      <a:pt x="10121" y="17524"/>
                      <a:pt x="10177" y="17524"/>
                    </a:cubicBezTo>
                    <a:cubicBezTo>
                      <a:pt x="10464" y="17524"/>
                      <a:pt x="10343" y="16878"/>
                      <a:pt x="10757" y="16878"/>
                    </a:cubicBezTo>
                    <a:close/>
                    <a:moveTo>
                      <a:pt x="10897" y="17249"/>
                    </a:moveTo>
                    <a:cubicBezTo>
                      <a:pt x="11089" y="17249"/>
                      <a:pt x="11340" y="17480"/>
                      <a:pt x="11340" y="17822"/>
                    </a:cubicBezTo>
                    <a:lnTo>
                      <a:pt x="10839" y="17875"/>
                    </a:lnTo>
                    <a:cubicBezTo>
                      <a:pt x="10839" y="17664"/>
                      <a:pt x="10786" y="17598"/>
                      <a:pt x="10680" y="17545"/>
                    </a:cubicBezTo>
                    <a:cubicBezTo>
                      <a:pt x="10680" y="17338"/>
                      <a:pt x="10777" y="17249"/>
                      <a:pt x="10897" y="17249"/>
                    </a:cubicBezTo>
                    <a:close/>
                    <a:moveTo>
                      <a:pt x="31649" y="17733"/>
                    </a:moveTo>
                    <a:cubicBezTo>
                      <a:pt x="31897" y="17733"/>
                      <a:pt x="32172" y="17822"/>
                      <a:pt x="32344" y="17822"/>
                    </a:cubicBezTo>
                    <a:cubicBezTo>
                      <a:pt x="32143" y="18024"/>
                      <a:pt x="31711" y="18163"/>
                      <a:pt x="31409" y="18163"/>
                    </a:cubicBezTo>
                    <a:cubicBezTo>
                      <a:pt x="31296" y="18163"/>
                      <a:pt x="31201" y="18143"/>
                      <a:pt x="31143" y="18100"/>
                    </a:cubicBezTo>
                    <a:cubicBezTo>
                      <a:pt x="31219" y="17809"/>
                      <a:pt x="31422" y="17733"/>
                      <a:pt x="31649" y="17733"/>
                    </a:cubicBezTo>
                    <a:close/>
                    <a:moveTo>
                      <a:pt x="17127" y="16438"/>
                    </a:moveTo>
                    <a:cubicBezTo>
                      <a:pt x="17467" y="16438"/>
                      <a:pt x="17833" y="16589"/>
                      <a:pt x="18161" y="16589"/>
                    </a:cubicBezTo>
                    <a:cubicBezTo>
                      <a:pt x="18319" y="16589"/>
                      <a:pt x="18468" y="16554"/>
                      <a:pt x="18601" y="16449"/>
                    </a:cubicBezTo>
                    <a:lnTo>
                      <a:pt x="18601" y="16449"/>
                    </a:lnTo>
                    <a:cubicBezTo>
                      <a:pt x="18152" y="17387"/>
                      <a:pt x="18931" y="17770"/>
                      <a:pt x="19143" y="17928"/>
                    </a:cubicBezTo>
                    <a:cubicBezTo>
                      <a:pt x="19046" y="18102"/>
                      <a:pt x="18912" y="18170"/>
                      <a:pt x="18770" y="18170"/>
                    </a:cubicBezTo>
                    <a:cubicBezTo>
                      <a:pt x="18503" y="18170"/>
                      <a:pt x="18212" y="17932"/>
                      <a:pt x="18100" y="17717"/>
                    </a:cubicBezTo>
                    <a:cubicBezTo>
                      <a:pt x="18654" y="16779"/>
                      <a:pt x="17334" y="16779"/>
                      <a:pt x="16621" y="16608"/>
                    </a:cubicBezTo>
                    <a:cubicBezTo>
                      <a:pt x="16777" y="16480"/>
                      <a:pt x="16948" y="16438"/>
                      <a:pt x="17127" y="16438"/>
                    </a:cubicBezTo>
                    <a:close/>
                    <a:moveTo>
                      <a:pt x="38084" y="16744"/>
                    </a:moveTo>
                    <a:cubicBezTo>
                      <a:pt x="38293" y="16744"/>
                      <a:pt x="38376" y="17061"/>
                      <a:pt x="38620" y="17061"/>
                    </a:cubicBezTo>
                    <a:cubicBezTo>
                      <a:pt x="38635" y="17061"/>
                      <a:pt x="38651" y="17059"/>
                      <a:pt x="38668" y="17057"/>
                    </a:cubicBezTo>
                    <a:lnTo>
                      <a:pt x="38668" y="17057"/>
                    </a:lnTo>
                    <a:cubicBezTo>
                      <a:pt x="38562" y="17770"/>
                      <a:pt x="38945" y="17545"/>
                      <a:pt x="38945" y="18047"/>
                    </a:cubicBezTo>
                    <a:cubicBezTo>
                      <a:pt x="38887" y="18180"/>
                      <a:pt x="38845" y="18228"/>
                      <a:pt x="38809" y="18228"/>
                    </a:cubicBezTo>
                    <a:cubicBezTo>
                      <a:pt x="38718" y="18228"/>
                      <a:pt x="38664" y="17925"/>
                      <a:pt x="38488" y="17925"/>
                    </a:cubicBezTo>
                    <a:cubicBezTo>
                      <a:pt x="38478" y="17925"/>
                      <a:pt x="38467" y="17926"/>
                      <a:pt x="38457" y="17928"/>
                    </a:cubicBezTo>
                    <a:cubicBezTo>
                      <a:pt x="38734" y="16938"/>
                      <a:pt x="37955" y="17598"/>
                      <a:pt x="37955" y="16779"/>
                    </a:cubicBezTo>
                    <a:cubicBezTo>
                      <a:pt x="38003" y="16754"/>
                      <a:pt x="38046" y="16744"/>
                      <a:pt x="38084" y="16744"/>
                    </a:cubicBezTo>
                    <a:close/>
                    <a:moveTo>
                      <a:pt x="12713" y="17717"/>
                    </a:moveTo>
                    <a:lnTo>
                      <a:pt x="12713" y="17717"/>
                    </a:lnTo>
                    <a:cubicBezTo>
                      <a:pt x="12436" y="17928"/>
                      <a:pt x="12264" y="18258"/>
                      <a:pt x="11934" y="18324"/>
                    </a:cubicBezTo>
                    <a:cubicBezTo>
                      <a:pt x="11882" y="17664"/>
                      <a:pt x="12383" y="17770"/>
                      <a:pt x="12713" y="17717"/>
                    </a:cubicBezTo>
                    <a:close/>
                    <a:moveTo>
                      <a:pt x="37796" y="17598"/>
                    </a:moveTo>
                    <a:lnTo>
                      <a:pt x="37849" y="18152"/>
                    </a:lnTo>
                    <a:cubicBezTo>
                      <a:pt x="37414" y="18258"/>
                      <a:pt x="37466" y="18152"/>
                      <a:pt x="37084" y="18377"/>
                    </a:cubicBezTo>
                    <a:cubicBezTo>
                      <a:pt x="37136" y="18205"/>
                      <a:pt x="37136" y="18100"/>
                      <a:pt x="37136" y="17822"/>
                    </a:cubicBezTo>
                    <a:cubicBezTo>
                      <a:pt x="37392" y="17853"/>
                      <a:pt x="37461" y="18020"/>
                      <a:pt x="37507" y="18020"/>
                    </a:cubicBezTo>
                    <a:cubicBezTo>
                      <a:pt x="37539" y="18020"/>
                      <a:pt x="37559" y="17937"/>
                      <a:pt x="37625" y="17664"/>
                    </a:cubicBezTo>
                    <a:lnTo>
                      <a:pt x="37796" y="17598"/>
                    </a:lnTo>
                    <a:close/>
                    <a:moveTo>
                      <a:pt x="33732" y="14563"/>
                    </a:moveTo>
                    <a:cubicBezTo>
                      <a:pt x="34050" y="14563"/>
                      <a:pt x="34420" y="15271"/>
                      <a:pt x="34941" y="15271"/>
                    </a:cubicBezTo>
                    <a:cubicBezTo>
                      <a:pt x="35135" y="15271"/>
                      <a:pt x="35350" y="15173"/>
                      <a:pt x="35592" y="14905"/>
                    </a:cubicBezTo>
                    <a:lnTo>
                      <a:pt x="35592" y="14905"/>
                    </a:lnTo>
                    <a:cubicBezTo>
                      <a:pt x="35645" y="15076"/>
                      <a:pt x="35486" y="15076"/>
                      <a:pt x="35433" y="15129"/>
                    </a:cubicBezTo>
                    <a:cubicBezTo>
                      <a:pt x="35539" y="15235"/>
                      <a:pt x="35539" y="15565"/>
                      <a:pt x="35645" y="15565"/>
                    </a:cubicBezTo>
                    <a:cubicBezTo>
                      <a:pt x="35312" y="15718"/>
                      <a:pt x="34925" y="15742"/>
                      <a:pt x="34504" y="15742"/>
                    </a:cubicBezTo>
                    <a:cubicBezTo>
                      <a:pt x="34306" y="15742"/>
                      <a:pt x="34100" y="15737"/>
                      <a:pt x="33889" y="15737"/>
                    </a:cubicBezTo>
                    <a:cubicBezTo>
                      <a:pt x="33664" y="15789"/>
                      <a:pt x="33836" y="16278"/>
                      <a:pt x="33717" y="16397"/>
                    </a:cubicBezTo>
                    <a:cubicBezTo>
                      <a:pt x="34113" y="16449"/>
                      <a:pt x="33994" y="17334"/>
                      <a:pt x="34377" y="17387"/>
                    </a:cubicBezTo>
                    <a:cubicBezTo>
                      <a:pt x="34437" y="17156"/>
                      <a:pt x="34551" y="17059"/>
                      <a:pt x="34675" y="17059"/>
                    </a:cubicBezTo>
                    <a:cubicBezTo>
                      <a:pt x="34906" y="17059"/>
                      <a:pt x="35175" y="17393"/>
                      <a:pt x="35209" y="17822"/>
                    </a:cubicBezTo>
                    <a:cubicBezTo>
                      <a:pt x="35156" y="17822"/>
                      <a:pt x="35156" y="17598"/>
                      <a:pt x="35103" y="17492"/>
                    </a:cubicBezTo>
                    <a:cubicBezTo>
                      <a:pt x="35018" y="17605"/>
                      <a:pt x="34925" y="17641"/>
                      <a:pt x="34828" y="17641"/>
                    </a:cubicBezTo>
                    <a:cubicBezTo>
                      <a:pt x="34657" y="17641"/>
                      <a:pt x="34474" y="17529"/>
                      <a:pt x="34301" y="17529"/>
                    </a:cubicBezTo>
                    <a:cubicBezTo>
                      <a:pt x="34193" y="17529"/>
                      <a:pt x="34089" y="17573"/>
                      <a:pt x="33994" y="17717"/>
                    </a:cubicBezTo>
                    <a:cubicBezTo>
                      <a:pt x="34036" y="17950"/>
                      <a:pt x="34111" y="17997"/>
                      <a:pt x="34193" y="17997"/>
                    </a:cubicBezTo>
                    <a:cubicBezTo>
                      <a:pt x="34248" y="17997"/>
                      <a:pt x="34307" y="17975"/>
                      <a:pt x="34360" y="17975"/>
                    </a:cubicBezTo>
                    <a:cubicBezTo>
                      <a:pt x="34451" y="17975"/>
                      <a:pt x="34527" y="18038"/>
                      <a:pt x="34549" y="18377"/>
                    </a:cubicBezTo>
                    <a:cubicBezTo>
                      <a:pt x="34528" y="18383"/>
                      <a:pt x="34509" y="18387"/>
                      <a:pt x="34493" y="18387"/>
                    </a:cubicBezTo>
                    <a:cubicBezTo>
                      <a:pt x="34376" y="18387"/>
                      <a:pt x="34371" y="18232"/>
                      <a:pt x="34324" y="18047"/>
                    </a:cubicBezTo>
                    <a:cubicBezTo>
                      <a:pt x="34017" y="18132"/>
                      <a:pt x="33956" y="18574"/>
                      <a:pt x="33486" y="18574"/>
                    </a:cubicBezTo>
                    <a:cubicBezTo>
                      <a:pt x="33371" y="18574"/>
                      <a:pt x="33231" y="18547"/>
                      <a:pt x="33057" y="18482"/>
                    </a:cubicBezTo>
                    <a:cubicBezTo>
                      <a:pt x="33176" y="17994"/>
                      <a:pt x="32899" y="17770"/>
                      <a:pt x="33057" y="17268"/>
                    </a:cubicBezTo>
                    <a:lnTo>
                      <a:pt x="33057" y="17268"/>
                    </a:lnTo>
                    <a:cubicBezTo>
                      <a:pt x="33261" y="17328"/>
                      <a:pt x="33323" y="17607"/>
                      <a:pt x="33542" y="17607"/>
                    </a:cubicBezTo>
                    <a:cubicBezTo>
                      <a:pt x="33563" y="17607"/>
                      <a:pt x="33587" y="17604"/>
                      <a:pt x="33612" y="17598"/>
                    </a:cubicBezTo>
                    <a:cubicBezTo>
                      <a:pt x="33664" y="17492"/>
                      <a:pt x="33783" y="17440"/>
                      <a:pt x="33783" y="17215"/>
                    </a:cubicBezTo>
                    <a:cubicBezTo>
                      <a:pt x="33701" y="16993"/>
                      <a:pt x="33619" y="16934"/>
                      <a:pt x="33529" y="16934"/>
                    </a:cubicBezTo>
                    <a:cubicBezTo>
                      <a:pt x="33425" y="16934"/>
                      <a:pt x="33309" y="17015"/>
                      <a:pt x="33171" y="17015"/>
                    </a:cubicBezTo>
                    <a:cubicBezTo>
                      <a:pt x="33104" y="17015"/>
                      <a:pt x="33031" y="16996"/>
                      <a:pt x="32951" y="16938"/>
                    </a:cubicBezTo>
                    <a:cubicBezTo>
                      <a:pt x="33004" y="16727"/>
                      <a:pt x="33281" y="16779"/>
                      <a:pt x="33123" y="16278"/>
                    </a:cubicBezTo>
                    <a:lnTo>
                      <a:pt x="33123" y="16278"/>
                    </a:lnTo>
                    <a:cubicBezTo>
                      <a:pt x="33431" y="16435"/>
                      <a:pt x="33495" y="16610"/>
                      <a:pt x="33542" y="16610"/>
                    </a:cubicBezTo>
                    <a:cubicBezTo>
                      <a:pt x="33578" y="16610"/>
                      <a:pt x="33603" y="16510"/>
                      <a:pt x="33717" y="16225"/>
                    </a:cubicBezTo>
                    <a:cubicBezTo>
                      <a:pt x="33628" y="15947"/>
                      <a:pt x="33420" y="15884"/>
                      <a:pt x="33197" y="15884"/>
                    </a:cubicBezTo>
                    <a:cubicBezTo>
                      <a:pt x="33014" y="15884"/>
                      <a:pt x="32821" y="15926"/>
                      <a:pt x="32676" y="15926"/>
                    </a:cubicBezTo>
                    <a:cubicBezTo>
                      <a:pt x="32577" y="15926"/>
                      <a:pt x="32500" y="15907"/>
                      <a:pt x="32463" y="15842"/>
                    </a:cubicBezTo>
                    <a:lnTo>
                      <a:pt x="32463" y="15842"/>
                    </a:lnTo>
                    <a:cubicBezTo>
                      <a:pt x="32258" y="16095"/>
                      <a:pt x="32515" y="16800"/>
                      <a:pt x="32773" y="16800"/>
                    </a:cubicBezTo>
                    <a:cubicBezTo>
                      <a:pt x="32797" y="16800"/>
                      <a:pt x="32822" y="16793"/>
                      <a:pt x="32846" y="16779"/>
                    </a:cubicBezTo>
                    <a:lnTo>
                      <a:pt x="32846" y="16779"/>
                    </a:lnTo>
                    <a:cubicBezTo>
                      <a:pt x="32706" y="17035"/>
                      <a:pt x="32567" y="17121"/>
                      <a:pt x="32417" y="17121"/>
                    </a:cubicBezTo>
                    <a:cubicBezTo>
                      <a:pt x="32114" y="17121"/>
                      <a:pt x="31767" y="16771"/>
                      <a:pt x="31275" y="16771"/>
                    </a:cubicBezTo>
                    <a:cubicBezTo>
                      <a:pt x="31232" y="16771"/>
                      <a:pt x="31188" y="16774"/>
                      <a:pt x="31143" y="16779"/>
                    </a:cubicBezTo>
                    <a:cubicBezTo>
                      <a:pt x="31143" y="16423"/>
                      <a:pt x="31126" y="16327"/>
                      <a:pt x="31077" y="16327"/>
                    </a:cubicBezTo>
                    <a:cubicBezTo>
                      <a:pt x="31027" y="16327"/>
                      <a:pt x="30945" y="16423"/>
                      <a:pt x="30813" y="16449"/>
                    </a:cubicBezTo>
                    <a:cubicBezTo>
                      <a:pt x="30417" y="16225"/>
                      <a:pt x="31143" y="16397"/>
                      <a:pt x="30971" y="16119"/>
                    </a:cubicBezTo>
                    <a:cubicBezTo>
                      <a:pt x="30641" y="16014"/>
                      <a:pt x="29981" y="15948"/>
                      <a:pt x="30866" y="15618"/>
                    </a:cubicBezTo>
                    <a:cubicBezTo>
                      <a:pt x="30971" y="15618"/>
                      <a:pt x="31024" y="15895"/>
                      <a:pt x="31196" y="15895"/>
                    </a:cubicBezTo>
                    <a:cubicBezTo>
                      <a:pt x="31457" y="15352"/>
                      <a:pt x="31808" y="15212"/>
                      <a:pt x="32163" y="15212"/>
                    </a:cubicBezTo>
                    <a:cubicBezTo>
                      <a:pt x="32543" y="15212"/>
                      <a:pt x="32928" y="15372"/>
                      <a:pt x="33213" y="15372"/>
                    </a:cubicBezTo>
                    <a:cubicBezTo>
                      <a:pt x="33497" y="15372"/>
                      <a:pt x="33682" y="15212"/>
                      <a:pt x="33664" y="14575"/>
                    </a:cubicBezTo>
                    <a:cubicBezTo>
                      <a:pt x="33687" y="14567"/>
                      <a:pt x="33709" y="14563"/>
                      <a:pt x="33732" y="14563"/>
                    </a:cubicBezTo>
                    <a:close/>
                    <a:moveTo>
                      <a:pt x="15490" y="18138"/>
                    </a:moveTo>
                    <a:cubicBezTo>
                      <a:pt x="15544" y="18138"/>
                      <a:pt x="15593" y="18158"/>
                      <a:pt x="15631" y="18205"/>
                    </a:cubicBezTo>
                    <a:cubicBezTo>
                      <a:pt x="15667" y="18551"/>
                      <a:pt x="15465" y="18577"/>
                      <a:pt x="15250" y="18577"/>
                    </a:cubicBezTo>
                    <a:cubicBezTo>
                      <a:pt x="15212" y="18577"/>
                      <a:pt x="15174" y="18576"/>
                      <a:pt x="15136" y="18576"/>
                    </a:cubicBezTo>
                    <a:cubicBezTo>
                      <a:pt x="15077" y="18576"/>
                      <a:pt x="15021" y="18578"/>
                      <a:pt x="14971" y="18588"/>
                    </a:cubicBezTo>
                    <a:cubicBezTo>
                      <a:pt x="15053" y="18383"/>
                      <a:pt x="15302" y="18138"/>
                      <a:pt x="15490" y="18138"/>
                    </a:cubicBezTo>
                    <a:close/>
                    <a:moveTo>
                      <a:pt x="27341" y="17875"/>
                    </a:moveTo>
                    <a:lnTo>
                      <a:pt x="27341" y="17875"/>
                    </a:lnTo>
                    <a:cubicBezTo>
                      <a:pt x="27544" y="18078"/>
                      <a:pt x="27109" y="18552"/>
                      <a:pt x="27514" y="18552"/>
                    </a:cubicBezTo>
                    <a:cubicBezTo>
                      <a:pt x="27556" y="18552"/>
                      <a:pt x="27608" y="18547"/>
                      <a:pt x="27671" y="18535"/>
                    </a:cubicBezTo>
                    <a:lnTo>
                      <a:pt x="27671" y="18535"/>
                    </a:lnTo>
                    <a:cubicBezTo>
                      <a:pt x="27527" y="18621"/>
                      <a:pt x="27375" y="18652"/>
                      <a:pt x="27226" y="18652"/>
                    </a:cubicBezTo>
                    <a:cubicBezTo>
                      <a:pt x="26858" y="18652"/>
                      <a:pt x="26500" y="18467"/>
                      <a:pt x="26284" y="18467"/>
                    </a:cubicBezTo>
                    <a:cubicBezTo>
                      <a:pt x="26250" y="18467"/>
                      <a:pt x="26219" y="18472"/>
                      <a:pt x="26192" y="18482"/>
                    </a:cubicBezTo>
                    <a:cubicBezTo>
                      <a:pt x="26298" y="18047"/>
                      <a:pt x="27116" y="18430"/>
                      <a:pt x="27341" y="17875"/>
                    </a:cubicBezTo>
                    <a:close/>
                    <a:moveTo>
                      <a:pt x="15965" y="18166"/>
                    </a:moveTo>
                    <a:cubicBezTo>
                      <a:pt x="16102" y="18166"/>
                      <a:pt x="16146" y="18343"/>
                      <a:pt x="16269" y="18343"/>
                    </a:cubicBezTo>
                    <a:cubicBezTo>
                      <a:pt x="16291" y="18343"/>
                      <a:pt x="16316" y="18337"/>
                      <a:pt x="16344" y="18324"/>
                    </a:cubicBezTo>
                    <a:lnTo>
                      <a:pt x="16344" y="18324"/>
                    </a:lnTo>
                    <a:cubicBezTo>
                      <a:pt x="16344" y="18470"/>
                      <a:pt x="16161" y="18699"/>
                      <a:pt x="16008" y="18699"/>
                    </a:cubicBezTo>
                    <a:cubicBezTo>
                      <a:pt x="15940" y="18699"/>
                      <a:pt x="15879" y="18653"/>
                      <a:pt x="15842" y="18535"/>
                    </a:cubicBezTo>
                    <a:lnTo>
                      <a:pt x="15842" y="18205"/>
                    </a:lnTo>
                    <a:cubicBezTo>
                      <a:pt x="15891" y="18177"/>
                      <a:pt x="15931" y="18166"/>
                      <a:pt x="15965" y="18166"/>
                    </a:cubicBezTo>
                    <a:close/>
                    <a:moveTo>
                      <a:pt x="28555" y="16938"/>
                    </a:moveTo>
                    <a:cubicBezTo>
                      <a:pt x="28475" y="17374"/>
                      <a:pt x="28602" y="17419"/>
                      <a:pt x="28753" y="17419"/>
                    </a:cubicBezTo>
                    <a:cubicBezTo>
                      <a:pt x="28791" y="17419"/>
                      <a:pt x="28831" y="17416"/>
                      <a:pt x="28870" y="17416"/>
                    </a:cubicBezTo>
                    <a:cubicBezTo>
                      <a:pt x="29005" y="17416"/>
                      <a:pt x="29124" y="17451"/>
                      <a:pt x="29097" y="17770"/>
                    </a:cubicBezTo>
                    <a:cubicBezTo>
                      <a:pt x="29321" y="17492"/>
                      <a:pt x="29704" y="17598"/>
                      <a:pt x="29651" y="17057"/>
                    </a:cubicBezTo>
                    <a:lnTo>
                      <a:pt x="29651" y="17057"/>
                    </a:lnTo>
                    <a:cubicBezTo>
                      <a:pt x="29928" y="17162"/>
                      <a:pt x="29981" y="17492"/>
                      <a:pt x="30153" y="17822"/>
                    </a:cubicBezTo>
                    <a:cubicBezTo>
                      <a:pt x="30367" y="17788"/>
                      <a:pt x="30348" y="17593"/>
                      <a:pt x="30383" y="17593"/>
                    </a:cubicBezTo>
                    <a:cubicBezTo>
                      <a:pt x="30403" y="17593"/>
                      <a:pt x="30438" y="17651"/>
                      <a:pt x="30536" y="17822"/>
                    </a:cubicBezTo>
                    <a:cubicBezTo>
                      <a:pt x="30694" y="17770"/>
                      <a:pt x="30536" y="17215"/>
                      <a:pt x="30694" y="17110"/>
                    </a:cubicBezTo>
                    <a:cubicBezTo>
                      <a:pt x="30971" y="17717"/>
                      <a:pt x="30918" y="18047"/>
                      <a:pt x="30971" y="18258"/>
                    </a:cubicBezTo>
                    <a:cubicBezTo>
                      <a:pt x="30838" y="18357"/>
                      <a:pt x="30684" y="18388"/>
                      <a:pt x="30518" y="18388"/>
                    </a:cubicBezTo>
                    <a:cubicBezTo>
                      <a:pt x="30218" y="18388"/>
                      <a:pt x="29882" y="18284"/>
                      <a:pt x="29566" y="18284"/>
                    </a:cubicBezTo>
                    <a:cubicBezTo>
                      <a:pt x="29263" y="18284"/>
                      <a:pt x="28979" y="18381"/>
                      <a:pt x="28767" y="18760"/>
                    </a:cubicBezTo>
                    <a:cubicBezTo>
                      <a:pt x="28588" y="18671"/>
                      <a:pt x="28476" y="18459"/>
                      <a:pt x="28214" y="18459"/>
                    </a:cubicBezTo>
                    <a:cubicBezTo>
                      <a:pt x="28166" y="18459"/>
                      <a:pt x="28113" y="18466"/>
                      <a:pt x="28054" y="18482"/>
                    </a:cubicBezTo>
                    <a:cubicBezTo>
                      <a:pt x="28054" y="18324"/>
                      <a:pt x="28001" y="18205"/>
                      <a:pt x="27948" y="18152"/>
                    </a:cubicBezTo>
                    <a:cubicBezTo>
                      <a:pt x="28278" y="17994"/>
                      <a:pt x="28331" y="17440"/>
                      <a:pt x="28172" y="17162"/>
                    </a:cubicBezTo>
                    <a:cubicBezTo>
                      <a:pt x="28172" y="16885"/>
                      <a:pt x="28384" y="17004"/>
                      <a:pt x="28555" y="16938"/>
                    </a:cubicBezTo>
                    <a:close/>
                    <a:moveTo>
                      <a:pt x="47315" y="17770"/>
                    </a:moveTo>
                    <a:cubicBezTo>
                      <a:pt x="47368" y="18258"/>
                      <a:pt x="47196" y="18152"/>
                      <a:pt x="47368" y="18430"/>
                    </a:cubicBezTo>
                    <a:cubicBezTo>
                      <a:pt x="47387" y="18433"/>
                      <a:pt x="47404" y="18434"/>
                      <a:pt x="47421" y="18434"/>
                    </a:cubicBezTo>
                    <a:cubicBezTo>
                      <a:pt x="47676" y="18434"/>
                      <a:pt x="47666" y="18095"/>
                      <a:pt x="47922" y="18095"/>
                    </a:cubicBezTo>
                    <a:cubicBezTo>
                      <a:pt x="47938" y="18095"/>
                      <a:pt x="47956" y="18097"/>
                      <a:pt x="47975" y="18100"/>
                    </a:cubicBezTo>
                    <a:cubicBezTo>
                      <a:pt x="48081" y="18760"/>
                      <a:pt x="47420" y="18205"/>
                      <a:pt x="47473" y="18760"/>
                    </a:cubicBezTo>
                    <a:cubicBezTo>
                      <a:pt x="47396" y="18552"/>
                      <a:pt x="47327" y="18480"/>
                      <a:pt x="47258" y="18480"/>
                    </a:cubicBezTo>
                    <a:cubicBezTo>
                      <a:pt x="47126" y="18480"/>
                      <a:pt x="46995" y="18743"/>
                      <a:pt x="46813" y="18813"/>
                    </a:cubicBezTo>
                    <a:cubicBezTo>
                      <a:pt x="46781" y="18717"/>
                      <a:pt x="46731" y="18698"/>
                      <a:pt x="46681" y="18698"/>
                    </a:cubicBezTo>
                    <a:cubicBezTo>
                      <a:pt x="46648" y="18698"/>
                      <a:pt x="46615" y="18707"/>
                      <a:pt x="46589" y="18707"/>
                    </a:cubicBezTo>
                    <a:cubicBezTo>
                      <a:pt x="46536" y="17994"/>
                      <a:pt x="47143" y="18152"/>
                      <a:pt x="47315" y="17770"/>
                    </a:cubicBezTo>
                    <a:close/>
                    <a:moveTo>
                      <a:pt x="38616" y="18421"/>
                    </a:moveTo>
                    <a:cubicBezTo>
                      <a:pt x="38731" y="18421"/>
                      <a:pt x="38793" y="18544"/>
                      <a:pt x="38932" y="18544"/>
                    </a:cubicBezTo>
                    <a:cubicBezTo>
                      <a:pt x="38952" y="18544"/>
                      <a:pt x="38974" y="18541"/>
                      <a:pt x="38998" y="18535"/>
                    </a:cubicBezTo>
                    <a:lnTo>
                      <a:pt x="38998" y="18535"/>
                    </a:lnTo>
                    <a:cubicBezTo>
                      <a:pt x="38929" y="18750"/>
                      <a:pt x="38765" y="18898"/>
                      <a:pt x="38615" y="18898"/>
                    </a:cubicBezTo>
                    <a:cubicBezTo>
                      <a:pt x="38535" y="18898"/>
                      <a:pt x="38459" y="18856"/>
                      <a:pt x="38404" y="18760"/>
                    </a:cubicBezTo>
                    <a:cubicBezTo>
                      <a:pt x="38404" y="18588"/>
                      <a:pt x="38562" y="18654"/>
                      <a:pt x="38562" y="18430"/>
                    </a:cubicBezTo>
                    <a:cubicBezTo>
                      <a:pt x="38581" y="18424"/>
                      <a:pt x="38599" y="18421"/>
                      <a:pt x="38616" y="18421"/>
                    </a:cubicBezTo>
                    <a:close/>
                    <a:moveTo>
                      <a:pt x="45836" y="17508"/>
                    </a:moveTo>
                    <a:cubicBezTo>
                      <a:pt x="46032" y="17508"/>
                      <a:pt x="45997" y="17917"/>
                      <a:pt x="46196" y="17917"/>
                    </a:cubicBezTo>
                    <a:cubicBezTo>
                      <a:pt x="46231" y="17917"/>
                      <a:pt x="46273" y="17904"/>
                      <a:pt x="46325" y="17875"/>
                    </a:cubicBezTo>
                    <a:lnTo>
                      <a:pt x="46378" y="18535"/>
                    </a:lnTo>
                    <a:cubicBezTo>
                      <a:pt x="46338" y="18426"/>
                      <a:pt x="46252" y="18383"/>
                      <a:pt x="46169" y="18383"/>
                    </a:cubicBezTo>
                    <a:cubicBezTo>
                      <a:pt x="46001" y="18383"/>
                      <a:pt x="45844" y="18557"/>
                      <a:pt x="46100" y="18707"/>
                    </a:cubicBezTo>
                    <a:cubicBezTo>
                      <a:pt x="46124" y="18879"/>
                      <a:pt x="46060" y="18918"/>
                      <a:pt x="45966" y="18918"/>
                    </a:cubicBezTo>
                    <a:cubicBezTo>
                      <a:pt x="45890" y="18918"/>
                      <a:pt x="45794" y="18892"/>
                      <a:pt x="45711" y="18892"/>
                    </a:cubicBezTo>
                    <a:cubicBezTo>
                      <a:pt x="45669" y="18892"/>
                      <a:pt x="45630" y="18899"/>
                      <a:pt x="45599" y="18918"/>
                    </a:cubicBezTo>
                    <a:cubicBezTo>
                      <a:pt x="45823" y="18324"/>
                      <a:pt x="45876" y="18430"/>
                      <a:pt x="45387" y="18258"/>
                    </a:cubicBezTo>
                    <a:cubicBezTo>
                      <a:pt x="45269" y="17717"/>
                      <a:pt x="45823" y="18152"/>
                      <a:pt x="45717" y="17545"/>
                    </a:cubicBezTo>
                    <a:cubicBezTo>
                      <a:pt x="45765" y="17519"/>
                      <a:pt x="45804" y="17508"/>
                      <a:pt x="45836" y="17508"/>
                    </a:cubicBezTo>
                    <a:close/>
                    <a:moveTo>
                      <a:pt x="9571" y="17598"/>
                    </a:moveTo>
                    <a:cubicBezTo>
                      <a:pt x="9571" y="17717"/>
                      <a:pt x="9413" y="18258"/>
                      <a:pt x="9624" y="18324"/>
                    </a:cubicBezTo>
                    <a:lnTo>
                      <a:pt x="9849" y="18258"/>
                    </a:lnTo>
                    <a:lnTo>
                      <a:pt x="9849" y="18258"/>
                    </a:lnTo>
                    <a:cubicBezTo>
                      <a:pt x="9690" y="19037"/>
                      <a:pt x="8753" y="18707"/>
                      <a:pt x="8304" y="19090"/>
                    </a:cubicBezTo>
                    <a:cubicBezTo>
                      <a:pt x="8251" y="18588"/>
                      <a:pt x="8700" y="18760"/>
                      <a:pt x="8634" y="18205"/>
                    </a:cubicBezTo>
                    <a:lnTo>
                      <a:pt x="8634" y="18205"/>
                    </a:lnTo>
                    <a:cubicBezTo>
                      <a:pt x="8769" y="18267"/>
                      <a:pt x="8869" y="18293"/>
                      <a:pt x="8944" y="18293"/>
                    </a:cubicBezTo>
                    <a:cubicBezTo>
                      <a:pt x="9332" y="18293"/>
                      <a:pt x="9062" y="17598"/>
                      <a:pt x="9571" y="17598"/>
                    </a:cubicBezTo>
                    <a:close/>
                    <a:moveTo>
                      <a:pt x="20357" y="17215"/>
                    </a:moveTo>
                    <a:lnTo>
                      <a:pt x="20357" y="17215"/>
                    </a:lnTo>
                    <a:cubicBezTo>
                      <a:pt x="20740" y="17598"/>
                      <a:pt x="20912" y="17492"/>
                      <a:pt x="21242" y="17822"/>
                    </a:cubicBezTo>
                    <a:cubicBezTo>
                      <a:pt x="21294" y="17770"/>
                      <a:pt x="21294" y="17598"/>
                      <a:pt x="21294" y="17440"/>
                    </a:cubicBezTo>
                    <a:cubicBezTo>
                      <a:pt x="21365" y="17532"/>
                      <a:pt x="21400" y="17563"/>
                      <a:pt x="21426" y="17563"/>
                    </a:cubicBezTo>
                    <a:cubicBezTo>
                      <a:pt x="21478" y="17563"/>
                      <a:pt x="21492" y="17440"/>
                      <a:pt x="21677" y="17440"/>
                    </a:cubicBezTo>
                    <a:cubicBezTo>
                      <a:pt x="21954" y="17545"/>
                      <a:pt x="21294" y="17664"/>
                      <a:pt x="21453" y="18100"/>
                    </a:cubicBezTo>
                    <a:cubicBezTo>
                      <a:pt x="21495" y="18332"/>
                      <a:pt x="21541" y="18394"/>
                      <a:pt x="21594" y="18394"/>
                    </a:cubicBezTo>
                    <a:cubicBezTo>
                      <a:pt x="21655" y="18394"/>
                      <a:pt x="21725" y="18309"/>
                      <a:pt x="21804" y="18309"/>
                    </a:cubicBezTo>
                    <a:cubicBezTo>
                      <a:pt x="21851" y="18309"/>
                      <a:pt x="21901" y="18338"/>
                      <a:pt x="21954" y="18430"/>
                    </a:cubicBezTo>
                    <a:cubicBezTo>
                      <a:pt x="21857" y="18536"/>
                      <a:pt x="21760" y="18572"/>
                      <a:pt x="21665" y="18572"/>
                    </a:cubicBezTo>
                    <a:cubicBezTo>
                      <a:pt x="21454" y="18572"/>
                      <a:pt x="21249" y="18396"/>
                      <a:pt x="21053" y="18396"/>
                    </a:cubicBezTo>
                    <a:cubicBezTo>
                      <a:pt x="20927" y="18396"/>
                      <a:pt x="20804" y="18468"/>
                      <a:pt x="20687" y="18707"/>
                    </a:cubicBezTo>
                    <a:cubicBezTo>
                      <a:pt x="20687" y="18984"/>
                      <a:pt x="20793" y="18984"/>
                      <a:pt x="20912" y="18984"/>
                    </a:cubicBezTo>
                    <a:cubicBezTo>
                      <a:pt x="20839" y="19126"/>
                      <a:pt x="20777" y="19182"/>
                      <a:pt x="20725" y="19182"/>
                    </a:cubicBezTo>
                    <a:cubicBezTo>
                      <a:pt x="20577" y="19182"/>
                      <a:pt x="20502" y="18740"/>
                      <a:pt x="20463" y="18535"/>
                    </a:cubicBezTo>
                    <a:cubicBezTo>
                      <a:pt x="20260" y="18738"/>
                      <a:pt x="19954" y="19024"/>
                      <a:pt x="19686" y="19024"/>
                    </a:cubicBezTo>
                    <a:cubicBezTo>
                      <a:pt x="19517" y="19024"/>
                      <a:pt x="19364" y="18910"/>
                      <a:pt x="19261" y="18588"/>
                    </a:cubicBezTo>
                    <a:cubicBezTo>
                      <a:pt x="19336" y="18588"/>
                      <a:pt x="19420" y="18598"/>
                      <a:pt x="19500" y="18598"/>
                    </a:cubicBezTo>
                    <a:cubicBezTo>
                      <a:pt x="19703" y="18598"/>
                      <a:pt x="19873" y="18536"/>
                      <a:pt x="19750" y="18100"/>
                    </a:cubicBezTo>
                    <a:cubicBezTo>
                      <a:pt x="19849" y="18061"/>
                      <a:pt x="19934" y="18047"/>
                      <a:pt x="20011" y="18047"/>
                    </a:cubicBezTo>
                    <a:cubicBezTo>
                      <a:pt x="20165" y="18047"/>
                      <a:pt x="20281" y="18101"/>
                      <a:pt x="20394" y="18101"/>
                    </a:cubicBezTo>
                    <a:cubicBezTo>
                      <a:pt x="20472" y="18101"/>
                      <a:pt x="20548" y="18076"/>
                      <a:pt x="20634" y="17994"/>
                    </a:cubicBezTo>
                    <a:cubicBezTo>
                      <a:pt x="20687" y="17492"/>
                      <a:pt x="20357" y="17717"/>
                      <a:pt x="20357" y="17215"/>
                    </a:cubicBezTo>
                    <a:close/>
                    <a:moveTo>
                      <a:pt x="46392" y="18926"/>
                    </a:moveTo>
                    <a:cubicBezTo>
                      <a:pt x="46609" y="18926"/>
                      <a:pt x="46919" y="19158"/>
                      <a:pt x="46919" y="19473"/>
                    </a:cubicBezTo>
                    <a:cubicBezTo>
                      <a:pt x="46862" y="19432"/>
                      <a:pt x="46801" y="19416"/>
                      <a:pt x="46736" y="19416"/>
                    </a:cubicBezTo>
                    <a:cubicBezTo>
                      <a:pt x="46532" y="19416"/>
                      <a:pt x="46298" y="19573"/>
                      <a:pt x="46099" y="19573"/>
                    </a:cubicBezTo>
                    <a:cubicBezTo>
                      <a:pt x="45937" y="19573"/>
                      <a:pt x="45798" y="19469"/>
                      <a:pt x="45717" y="19090"/>
                    </a:cubicBezTo>
                    <a:cubicBezTo>
                      <a:pt x="45759" y="19077"/>
                      <a:pt x="45795" y="19071"/>
                      <a:pt x="45829" y="19071"/>
                    </a:cubicBezTo>
                    <a:cubicBezTo>
                      <a:pt x="46014" y="19071"/>
                      <a:pt x="46101" y="19240"/>
                      <a:pt x="46270" y="19240"/>
                    </a:cubicBezTo>
                    <a:cubicBezTo>
                      <a:pt x="46316" y="19240"/>
                      <a:pt x="46368" y="19228"/>
                      <a:pt x="46430" y="19195"/>
                    </a:cubicBezTo>
                    <a:cubicBezTo>
                      <a:pt x="46430" y="19037"/>
                      <a:pt x="46325" y="19090"/>
                      <a:pt x="46206" y="19037"/>
                    </a:cubicBezTo>
                    <a:cubicBezTo>
                      <a:pt x="46239" y="18960"/>
                      <a:pt x="46308" y="18926"/>
                      <a:pt x="46392" y="18926"/>
                    </a:cubicBezTo>
                    <a:close/>
                    <a:moveTo>
                      <a:pt x="11393" y="18482"/>
                    </a:moveTo>
                    <a:cubicBezTo>
                      <a:pt x="11718" y="18689"/>
                      <a:pt x="11925" y="19078"/>
                      <a:pt x="12233" y="19078"/>
                    </a:cubicBezTo>
                    <a:cubicBezTo>
                      <a:pt x="12339" y="19078"/>
                      <a:pt x="12456" y="19033"/>
                      <a:pt x="12595" y="18918"/>
                    </a:cubicBezTo>
                    <a:lnTo>
                      <a:pt x="12595" y="18918"/>
                    </a:lnTo>
                    <a:cubicBezTo>
                      <a:pt x="12436" y="19525"/>
                      <a:pt x="12766" y="19248"/>
                      <a:pt x="13043" y="19420"/>
                    </a:cubicBezTo>
                    <a:cubicBezTo>
                      <a:pt x="12991" y="19578"/>
                      <a:pt x="12872" y="19644"/>
                      <a:pt x="12766" y="19750"/>
                    </a:cubicBezTo>
                    <a:cubicBezTo>
                      <a:pt x="12303" y="19458"/>
                      <a:pt x="11871" y="19066"/>
                      <a:pt x="11376" y="19066"/>
                    </a:cubicBezTo>
                    <a:cubicBezTo>
                      <a:pt x="11221" y="19066"/>
                      <a:pt x="11061" y="19104"/>
                      <a:pt x="10892" y="19195"/>
                    </a:cubicBezTo>
                    <a:cubicBezTo>
                      <a:pt x="10839" y="18707"/>
                      <a:pt x="11222" y="18760"/>
                      <a:pt x="11393" y="18482"/>
                    </a:cubicBezTo>
                    <a:close/>
                    <a:moveTo>
                      <a:pt x="47526" y="19090"/>
                    </a:moveTo>
                    <a:lnTo>
                      <a:pt x="47526" y="19090"/>
                    </a:lnTo>
                    <a:cubicBezTo>
                      <a:pt x="47750" y="19143"/>
                      <a:pt x="47909" y="19314"/>
                      <a:pt x="47975" y="19750"/>
                    </a:cubicBezTo>
                    <a:cubicBezTo>
                      <a:pt x="47698" y="19750"/>
                      <a:pt x="47579" y="19525"/>
                      <a:pt x="47526" y="19090"/>
                    </a:cubicBezTo>
                    <a:close/>
                    <a:moveTo>
                      <a:pt x="7234" y="19329"/>
                    </a:moveTo>
                    <a:cubicBezTo>
                      <a:pt x="7329" y="19329"/>
                      <a:pt x="7412" y="19454"/>
                      <a:pt x="7433" y="19803"/>
                    </a:cubicBezTo>
                    <a:cubicBezTo>
                      <a:pt x="7336" y="19881"/>
                      <a:pt x="7280" y="19904"/>
                      <a:pt x="7233" y="19904"/>
                    </a:cubicBezTo>
                    <a:cubicBezTo>
                      <a:pt x="7161" y="19904"/>
                      <a:pt x="7112" y="19847"/>
                      <a:pt x="6975" y="19847"/>
                    </a:cubicBezTo>
                    <a:cubicBezTo>
                      <a:pt x="6947" y="19847"/>
                      <a:pt x="6915" y="19850"/>
                      <a:pt x="6878" y="19855"/>
                    </a:cubicBezTo>
                    <a:cubicBezTo>
                      <a:pt x="6910" y="19624"/>
                      <a:pt x="7087" y="19329"/>
                      <a:pt x="7234" y="19329"/>
                    </a:cubicBezTo>
                    <a:close/>
                    <a:moveTo>
                      <a:pt x="16832" y="19644"/>
                    </a:moveTo>
                    <a:cubicBezTo>
                      <a:pt x="16811" y="19879"/>
                      <a:pt x="16747" y="19945"/>
                      <a:pt x="16660" y="19945"/>
                    </a:cubicBezTo>
                    <a:cubicBezTo>
                      <a:pt x="16550" y="19945"/>
                      <a:pt x="16403" y="19840"/>
                      <a:pt x="16260" y="19840"/>
                    </a:cubicBezTo>
                    <a:cubicBezTo>
                      <a:pt x="16231" y="19840"/>
                      <a:pt x="16201" y="19844"/>
                      <a:pt x="16172" y="19855"/>
                    </a:cubicBezTo>
                    <a:cubicBezTo>
                      <a:pt x="16172" y="19683"/>
                      <a:pt x="16274" y="19645"/>
                      <a:pt x="16400" y="19645"/>
                    </a:cubicBezTo>
                    <a:cubicBezTo>
                      <a:pt x="16502" y="19645"/>
                      <a:pt x="16621" y="19670"/>
                      <a:pt x="16715" y="19670"/>
                    </a:cubicBezTo>
                    <a:cubicBezTo>
                      <a:pt x="16762" y="19670"/>
                      <a:pt x="16803" y="19664"/>
                      <a:pt x="16832" y="19644"/>
                    </a:cubicBezTo>
                    <a:close/>
                    <a:moveTo>
                      <a:pt x="13718" y="18846"/>
                    </a:moveTo>
                    <a:cubicBezTo>
                      <a:pt x="13788" y="18846"/>
                      <a:pt x="13855" y="18882"/>
                      <a:pt x="13915" y="18984"/>
                    </a:cubicBezTo>
                    <a:cubicBezTo>
                      <a:pt x="13862" y="19697"/>
                      <a:pt x="13585" y="19473"/>
                      <a:pt x="13703" y="20027"/>
                    </a:cubicBezTo>
                    <a:cubicBezTo>
                      <a:pt x="13373" y="19803"/>
                      <a:pt x="13149" y="19420"/>
                      <a:pt x="12991" y="18918"/>
                    </a:cubicBezTo>
                    <a:lnTo>
                      <a:pt x="12991" y="18918"/>
                    </a:lnTo>
                    <a:cubicBezTo>
                      <a:pt x="13050" y="19020"/>
                      <a:pt x="13117" y="19056"/>
                      <a:pt x="13187" y="19056"/>
                    </a:cubicBezTo>
                    <a:cubicBezTo>
                      <a:pt x="13357" y="19056"/>
                      <a:pt x="13548" y="18846"/>
                      <a:pt x="13718" y="18846"/>
                    </a:cubicBezTo>
                    <a:close/>
                    <a:moveTo>
                      <a:pt x="14364" y="19803"/>
                    </a:moveTo>
                    <a:cubicBezTo>
                      <a:pt x="14192" y="20133"/>
                      <a:pt x="14469" y="20133"/>
                      <a:pt x="14311" y="20463"/>
                    </a:cubicBezTo>
                    <a:cubicBezTo>
                      <a:pt x="14033" y="20463"/>
                      <a:pt x="13915" y="20238"/>
                      <a:pt x="13862" y="19855"/>
                    </a:cubicBezTo>
                    <a:lnTo>
                      <a:pt x="14364" y="19803"/>
                    </a:lnTo>
                    <a:close/>
                    <a:moveTo>
                      <a:pt x="35975" y="19578"/>
                    </a:moveTo>
                    <a:cubicBezTo>
                      <a:pt x="36093" y="20133"/>
                      <a:pt x="36027" y="20027"/>
                      <a:pt x="35922" y="20463"/>
                    </a:cubicBezTo>
                    <a:cubicBezTo>
                      <a:pt x="35869" y="20238"/>
                      <a:pt x="35763" y="20133"/>
                      <a:pt x="35645" y="19644"/>
                    </a:cubicBezTo>
                    <a:lnTo>
                      <a:pt x="35975" y="19578"/>
                    </a:lnTo>
                    <a:close/>
                    <a:moveTo>
                      <a:pt x="43618" y="20238"/>
                    </a:moveTo>
                    <a:cubicBezTo>
                      <a:pt x="44067" y="20238"/>
                      <a:pt x="43948" y="20304"/>
                      <a:pt x="44397" y="20357"/>
                    </a:cubicBezTo>
                    <a:cubicBezTo>
                      <a:pt x="44397" y="20470"/>
                      <a:pt x="44146" y="20586"/>
                      <a:pt x="43927" y="20586"/>
                    </a:cubicBezTo>
                    <a:cubicBezTo>
                      <a:pt x="43735" y="20586"/>
                      <a:pt x="43569" y="20497"/>
                      <a:pt x="43618" y="20238"/>
                    </a:cubicBezTo>
                    <a:close/>
                    <a:moveTo>
                      <a:pt x="12210" y="20744"/>
                    </a:moveTo>
                    <a:cubicBezTo>
                      <a:pt x="12210" y="20760"/>
                      <a:pt x="12211" y="20776"/>
                      <a:pt x="12212" y="20793"/>
                    </a:cubicBezTo>
                    <a:cubicBezTo>
                      <a:pt x="12212" y="20774"/>
                      <a:pt x="12211" y="20758"/>
                      <a:pt x="12210" y="20744"/>
                    </a:cubicBezTo>
                    <a:close/>
                    <a:moveTo>
                      <a:pt x="23816" y="16278"/>
                    </a:moveTo>
                    <a:cubicBezTo>
                      <a:pt x="24012" y="16382"/>
                      <a:pt x="23916" y="16979"/>
                      <a:pt x="23669" y="16979"/>
                    </a:cubicBezTo>
                    <a:cubicBezTo>
                      <a:pt x="23633" y="16979"/>
                      <a:pt x="23594" y="16966"/>
                      <a:pt x="23552" y="16938"/>
                    </a:cubicBezTo>
                    <a:lnTo>
                      <a:pt x="23552" y="16938"/>
                    </a:lnTo>
                    <a:cubicBezTo>
                      <a:pt x="23657" y="17268"/>
                      <a:pt x="23988" y="17268"/>
                      <a:pt x="24265" y="17268"/>
                    </a:cubicBezTo>
                    <a:cubicBezTo>
                      <a:pt x="24212" y="17664"/>
                      <a:pt x="23657" y="17334"/>
                      <a:pt x="23710" y="17928"/>
                    </a:cubicBezTo>
                    <a:cubicBezTo>
                      <a:pt x="23816" y="18100"/>
                      <a:pt x="24093" y="17875"/>
                      <a:pt x="24265" y="18258"/>
                    </a:cubicBezTo>
                    <a:cubicBezTo>
                      <a:pt x="24504" y="18213"/>
                      <a:pt x="24576" y="17844"/>
                      <a:pt x="24870" y="17844"/>
                    </a:cubicBezTo>
                    <a:cubicBezTo>
                      <a:pt x="24917" y="17844"/>
                      <a:pt x="24970" y="17853"/>
                      <a:pt x="25030" y="17875"/>
                    </a:cubicBezTo>
                    <a:cubicBezTo>
                      <a:pt x="24978" y="18430"/>
                      <a:pt x="25255" y="18377"/>
                      <a:pt x="25083" y="18707"/>
                    </a:cubicBezTo>
                    <a:cubicBezTo>
                      <a:pt x="24978" y="18535"/>
                      <a:pt x="25083" y="18324"/>
                      <a:pt x="24806" y="18047"/>
                    </a:cubicBezTo>
                    <a:lnTo>
                      <a:pt x="24806" y="18047"/>
                    </a:lnTo>
                    <a:cubicBezTo>
                      <a:pt x="24913" y="18424"/>
                      <a:pt x="24402" y="18756"/>
                      <a:pt x="23959" y="18756"/>
                    </a:cubicBezTo>
                    <a:cubicBezTo>
                      <a:pt x="23689" y="18756"/>
                      <a:pt x="23445" y="18634"/>
                      <a:pt x="23380" y="18324"/>
                    </a:cubicBezTo>
                    <a:cubicBezTo>
                      <a:pt x="23145" y="18324"/>
                      <a:pt x="23109" y="18561"/>
                      <a:pt x="22903" y="18561"/>
                    </a:cubicBezTo>
                    <a:cubicBezTo>
                      <a:pt x="22866" y="18561"/>
                      <a:pt x="22823" y="18553"/>
                      <a:pt x="22773" y="18535"/>
                    </a:cubicBezTo>
                    <a:lnTo>
                      <a:pt x="22773" y="18535"/>
                    </a:lnTo>
                    <a:cubicBezTo>
                      <a:pt x="22773" y="19143"/>
                      <a:pt x="23156" y="19037"/>
                      <a:pt x="23433" y="19143"/>
                    </a:cubicBezTo>
                    <a:lnTo>
                      <a:pt x="23433" y="19525"/>
                    </a:lnTo>
                    <a:cubicBezTo>
                      <a:pt x="23554" y="19446"/>
                      <a:pt x="23682" y="19412"/>
                      <a:pt x="23816" y="19412"/>
                    </a:cubicBezTo>
                    <a:cubicBezTo>
                      <a:pt x="24414" y="19412"/>
                      <a:pt x="25127" y="20087"/>
                      <a:pt x="25796" y="20357"/>
                    </a:cubicBezTo>
                    <a:cubicBezTo>
                      <a:pt x="26073" y="20634"/>
                      <a:pt x="25255" y="20516"/>
                      <a:pt x="25030" y="20568"/>
                    </a:cubicBezTo>
                    <a:cubicBezTo>
                      <a:pt x="25030" y="20186"/>
                      <a:pt x="24925" y="20133"/>
                      <a:pt x="24872" y="19908"/>
                    </a:cubicBezTo>
                    <a:cubicBezTo>
                      <a:pt x="24830" y="19951"/>
                      <a:pt x="24706" y="20123"/>
                      <a:pt x="24605" y="20123"/>
                    </a:cubicBezTo>
                    <a:cubicBezTo>
                      <a:pt x="24549" y="20123"/>
                      <a:pt x="24500" y="20069"/>
                      <a:pt x="24476" y="19908"/>
                    </a:cubicBezTo>
                    <a:cubicBezTo>
                      <a:pt x="24370" y="19974"/>
                      <a:pt x="24423" y="20080"/>
                      <a:pt x="24476" y="20080"/>
                    </a:cubicBezTo>
                    <a:cubicBezTo>
                      <a:pt x="24451" y="20213"/>
                      <a:pt x="24418" y="20263"/>
                      <a:pt x="24382" y="20263"/>
                    </a:cubicBezTo>
                    <a:cubicBezTo>
                      <a:pt x="24271" y="20263"/>
                      <a:pt x="24120" y="19800"/>
                      <a:pt x="24002" y="19800"/>
                    </a:cubicBezTo>
                    <a:cubicBezTo>
                      <a:pt x="23997" y="19800"/>
                      <a:pt x="23992" y="19801"/>
                      <a:pt x="23988" y="19803"/>
                    </a:cubicBezTo>
                    <a:cubicBezTo>
                      <a:pt x="23710" y="19855"/>
                      <a:pt x="23433" y="19908"/>
                      <a:pt x="23275" y="20186"/>
                    </a:cubicBezTo>
                    <a:cubicBezTo>
                      <a:pt x="23099" y="19982"/>
                      <a:pt x="22928" y="19903"/>
                      <a:pt x="22761" y="19903"/>
                    </a:cubicBezTo>
                    <a:cubicBezTo>
                      <a:pt x="22300" y="19903"/>
                      <a:pt x="21874" y="20512"/>
                      <a:pt x="21506" y="20793"/>
                    </a:cubicBezTo>
                    <a:cubicBezTo>
                      <a:pt x="20740" y="20304"/>
                      <a:pt x="19644" y="20410"/>
                      <a:pt x="18931" y="19644"/>
                    </a:cubicBezTo>
                    <a:lnTo>
                      <a:pt x="18931" y="19644"/>
                    </a:lnTo>
                    <a:cubicBezTo>
                      <a:pt x="19088" y="19739"/>
                      <a:pt x="19249" y="19774"/>
                      <a:pt x="19414" y="19774"/>
                    </a:cubicBezTo>
                    <a:cubicBezTo>
                      <a:pt x="19819" y="19774"/>
                      <a:pt x="20240" y="19563"/>
                      <a:pt x="20634" y="19525"/>
                    </a:cubicBezTo>
                    <a:lnTo>
                      <a:pt x="20634" y="19525"/>
                    </a:lnTo>
                    <a:cubicBezTo>
                      <a:pt x="20634" y="19678"/>
                      <a:pt x="20555" y="19702"/>
                      <a:pt x="20471" y="19702"/>
                    </a:cubicBezTo>
                    <a:cubicBezTo>
                      <a:pt x="20431" y="19702"/>
                      <a:pt x="20391" y="19697"/>
                      <a:pt x="20357" y="19697"/>
                    </a:cubicBezTo>
                    <a:cubicBezTo>
                      <a:pt x="20508" y="19881"/>
                      <a:pt x="20639" y="19953"/>
                      <a:pt x="20757" y="19953"/>
                    </a:cubicBezTo>
                    <a:cubicBezTo>
                      <a:pt x="21171" y="19953"/>
                      <a:pt x="21430" y="19077"/>
                      <a:pt x="21820" y="19077"/>
                    </a:cubicBezTo>
                    <a:cubicBezTo>
                      <a:pt x="21847" y="19077"/>
                      <a:pt x="21874" y="19081"/>
                      <a:pt x="21902" y="19090"/>
                    </a:cubicBezTo>
                    <a:cubicBezTo>
                      <a:pt x="22007" y="19697"/>
                      <a:pt x="21506" y="19525"/>
                      <a:pt x="21347" y="19803"/>
                    </a:cubicBezTo>
                    <a:cubicBezTo>
                      <a:pt x="21506" y="20410"/>
                      <a:pt x="21347" y="20133"/>
                      <a:pt x="21783" y="20304"/>
                    </a:cubicBezTo>
                    <a:cubicBezTo>
                      <a:pt x="21730" y="20133"/>
                      <a:pt x="21677" y="19974"/>
                      <a:pt x="21572" y="19974"/>
                    </a:cubicBezTo>
                    <a:cubicBezTo>
                      <a:pt x="21400" y="19974"/>
                      <a:pt x="22443" y="19908"/>
                      <a:pt x="22232" y="19248"/>
                    </a:cubicBezTo>
                    <a:cubicBezTo>
                      <a:pt x="22244" y="19169"/>
                      <a:pt x="22280" y="19137"/>
                      <a:pt x="22327" y="19137"/>
                    </a:cubicBezTo>
                    <a:cubicBezTo>
                      <a:pt x="22476" y="19137"/>
                      <a:pt x="22746" y="19445"/>
                      <a:pt x="22826" y="19525"/>
                    </a:cubicBezTo>
                    <a:cubicBezTo>
                      <a:pt x="22945" y="19473"/>
                      <a:pt x="22945" y="19367"/>
                      <a:pt x="23050" y="19367"/>
                    </a:cubicBezTo>
                    <a:cubicBezTo>
                      <a:pt x="22826" y="18760"/>
                      <a:pt x="22060" y="18813"/>
                      <a:pt x="22285" y="18760"/>
                    </a:cubicBezTo>
                    <a:cubicBezTo>
                      <a:pt x="21874" y="18619"/>
                      <a:pt x="22322" y="18266"/>
                      <a:pt x="22824" y="18266"/>
                    </a:cubicBezTo>
                    <a:cubicBezTo>
                      <a:pt x="22935" y="18266"/>
                      <a:pt x="23048" y="18283"/>
                      <a:pt x="23156" y="18324"/>
                    </a:cubicBezTo>
                    <a:cubicBezTo>
                      <a:pt x="23103" y="18047"/>
                      <a:pt x="22826" y="18258"/>
                      <a:pt x="22720" y="18047"/>
                    </a:cubicBezTo>
                    <a:cubicBezTo>
                      <a:pt x="22819" y="17786"/>
                      <a:pt x="22779" y="17328"/>
                      <a:pt x="23047" y="17328"/>
                    </a:cubicBezTo>
                    <a:cubicBezTo>
                      <a:pt x="23064" y="17328"/>
                      <a:pt x="23083" y="17330"/>
                      <a:pt x="23103" y="17334"/>
                    </a:cubicBezTo>
                    <a:cubicBezTo>
                      <a:pt x="22997" y="17162"/>
                      <a:pt x="22892" y="17004"/>
                      <a:pt x="22773" y="16832"/>
                    </a:cubicBezTo>
                    <a:cubicBezTo>
                      <a:pt x="22872" y="16588"/>
                      <a:pt x="22986" y="16519"/>
                      <a:pt x="23103" y="16519"/>
                    </a:cubicBezTo>
                    <a:cubicBezTo>
                      <a:pt x="23254" y="16519"/>
                      <a:pt x="23409" y="16634"/>
                      <a:pt x="23544" y="16634"/>
                    </a:cubicBezTo>
                    <a:cubicBezTo>
                      <a:pt x="23654" y="16634"/>
                      <a:pt x="23749" y="16557"/>
                      <a:pt x="23816" y="16278"/>
                    </a:cubicBezTo>
                    <a:close/>
                    <a:moveTo>
                      <a:pt x="15162" y="19131"/>
                    </a:moveTo>
                    <a:lnTo>
                      <a:pt x="15162" y="19131"/>
                    </a:lnTo>
                    <a:cubicBezTo>
                      <a:pt x="14933" y="19639"/>
                      <a:pt x="15459" y="19540"/>
                      <a:pt x="15459" y="20080"/>
                    </a:cubicBezTo>
                    <a:cubicBezTo>
                      <a:pt x="15440" y="20077"/>
                      <a:pt x="15422" y="20076"/>
                      <a:pt x="15405" y="20076"/>
                    </a:cubicBezTo>
                    <a:cubicBezTo>
                      <a:pt x="15094" y="20076"/>
                      <a:pt x="15260" y="20518"/>
                      <a:pt x="15737" y="20568"/>
                    </a:cubicBezTo>
                    <a:cubicBezTo>
                      <a:pt x="15632" y="20711"/>
                      <a:pt x="15516" y="20736"/>
                      <a:pt x="15408" y="20736"/>
                    </a:cubicBezTo>
                    <a:cubicBezTo>
                      <a:pt x="15347" y="20736"/>
                      <a:pt x="15289" y="20728"/>
                      <a:pt x="15236" y="20728"/>
                    </a:cubicBezTo>
                    <a:cubicBezTo>
                      <a:pt x="15082" y="20728"/>
                      <a:pt x="14971" y="20793"/>
                      <a:pt x="14971" y="21294"/>
                    </a:cubicBezTo>
                    <a:lnTo>
                      <a:pt x="14364" y="21347"/>
                    </a:lnTo>
                    <a:cubicBezTo>
                      <a:pt x="14322" y="20686"/>
                      <a:pt x="14589" y="20341"/>
                      <a:pt x="14866" y="20341"/>
                    </a:cubicBezTo>
                    <a:cubicBezTo>
                      <a:pt x="14937" y="20341"/>
                      <a:pt x="15009" y="20364"/>
                      <a:pt x="15076" y="20410"/>
                    </a:cubicBezTo>
                    <a:cubicBezTo>
                      <a:pt x="14867" y="20053"/>
                      <a:pt x="14669" y="19638"/>
                      <a:pt x="14236" y="19638"/>
                    </a:cubicBezTo>
                    <a:cubicBezTo>
                      <a:pt x="14205" y="19638"/>
                      <a:pt x="14173" y="19640"/>
                      <a:pt x="14139" y="19644"/>
                    </a:cubicBezTo>
                    <a:cubicBezTo>
                      <a:pt x="14564" y="19322"/>
                      <a:pt x="14889" y="19679"/>
                      <a:pt x="15162" y="19131"/>
                    </a:cubicBezTo>
                    <a:close/>
                    <a:moveTo>
                      <a:pt x="48965" y="21017"/>
                    </a:moveTo>
                    <a:cubicBezTo>
                      <a:pt x="48913" y="21470"/>
                      <a:pt x="48720" y="21569"/>
                      <a:pt x="48485" y="21569"/>
                    </a:cubicBezTo>
                    <a:cubicBezTo>
                      <a:pt x="48301" y="21569"/>
                      <a:pt x="48092" y="21508"/>
                      <a:pt x="47905" y="21508"/>
                    </a:cubicBezTo>
                    <a:cubicBezTo>
                      <a:pt x="47782" y="21508"/>
                      <a:pt x="47668" y="21535"/>
                      <a:pt x="47579" y="21624"/>
                    </a:cubicBezTo>
                    <a:cubicBezTo>
                      <a:pt x="47610" y="21262"/>
                      <a:pt x="47852" y="21211"/>
                      <a:pt x="48130" y="21211"/>
                    </a:cubicBezTo>
                    <a:cubicBezTo>
                      <a:pt x="48239" y="21211"/>
                      <a:pt x="48353" y="21219"/>
                      <a:pt x="48462" y="21219"/>
                    </a:cubicBezTo>
                    <a:cubicBezTo>
                      <a:pt x="48674" y="21219"/>
                      <a:pt x="48867" y="21190"/>
                      <a:pt x="48965" y="21017"/>
                    </a:cubicBezTo>
                    <a:close/>
                    <a:moveTo>
                      <a:pt x="21242" y="21176"/>
                    </a:moveTo>
                    <a:lnTo>
                      <a:pt x="21242" y="21176"/>
                    </a:lnTo>
                    <a:cubicBezTo>
                      <a:pt x="21205" y="21454"/>
                      <a:pt x="20936" y="21643"/>
                      <a:pt x="20705" y="21643"/>
                    </a:cubicBezTo>
                    <a:cubicBezTo>
                      <a:pt x="20519" y="21643"/>
                      <a:pt x="20357" y="21522"/>
                      <a:pt x="20357" y="21228"/>
                    </a:cubicBezTo>
                    <a:lnTo>
                      <a:pt x="21242" y="21176"/>
                    </a:lnTo>
                    <a:close/>
                    <a:moveTo>
                      <a:pt x="22838" y="20458"/>
                    </a:moveTo>
                    <a:cubicBezTo>
                      <a:pt x="23100" y="20458"/>
                      <a:pt x="23508" y="20966"/>
                      <a:pt x="23787" y="20966"/>
                    </a:cubicBezTo>
                    <a:cubicBezTo>
                      <a:pt x="23797" y="20966"/>
                      <a:pt x="23806" y="20966"/>
                      <a:pt x="23816" y="20964"/>
                    </a:cubicBezTo>
                    <a:lnTo>
                      <a:pt x="23816" y="20964"/>
                    </a:lnTo>
                    <a:cubicBezTo>
                      <a:pt x="23801" y="21121"/>
                      <a:pt x="23767" y="21172"/>
                      <a:pt x="23721" y="21172"/>
                    </a:cubicBezTo>
                    <a:cubicBezTo>
                      <a:pt x="23631" y="21172"/>
                      <a:pt x="23496" y="20972"/>
                      <a:pt x="23369" y="20972"/>
                    </a:cubicBezTo>
                    <a:cubicBezTo>
                      <a:pt x="23337" y="20972"/>
                      <a:pt x="23305" y="20985"/>
                      <a:pt x="23275" y="21017"/>
                    </a:cubicBezTo>
                    <a:cubicBezTo>
                      <a:pt x="23275" y="21347"/>
                      <a:pt x="23327" y="21558"/>
                      <a:pt x="23486" y="21677"/>
                    </a:cubicBezTo>
                    <a:cubicBezTo>
                      <a:pt x="23486" y="21753"/>
                      <a:pt x="23473" y="21785"/>
                      <a:pt x="23450" y="21785"/>
                    </a:cubicBezTo>
                    <a:cubicBezTo>
                      <a:pt x="23323" y="21785"/>
                      <a:pt x="22893" y="20829"/>
                      <a:pt x="22615" y="20740"/>
                    </a:cubicBezTo>
                    <a:cubicBezTo>
                      <a:pt x="22657" y="20533"/>
                      <a:pt x="22737" y="20458"/>
                      <a:pt x="22838" y="20458"/>
                    </a:cubicBezTo>
                    <a:close/>
                    <a:moveTo>
                      <a:pt x="15737" y="20898"/>
                    </a:moveTo>
                    <a:cubicBezTo>
                      <a:pt x="15845" y="21115"/>
                      <a:pt x="16038" y="21199"/>
                      <a:pt x="16241" y="21199"/>
                    </a:cubicBezTo>
                    <a:cubicBezTo>
                      <a:pt x="16460" y="21199"/>
                      <a:pt x="16689" y="21101"/>
                      <a:pt x="16832" y="20964"/>
                    </a:cubicBezTo>
                    <a:lnTo>
                      <a:pt x="16832" y="20964"/>
                    </a:lnTo>
                    <a:cubicBezTo>
                      <a:pt x="16786" y="21196"/>
                      <a:pt x="16566" y="21652"/>
                      <a:pt x="16854" y="21652"/>
                    </a:cubicBezTo>
                    <a:cubicBezTo>
                      <a:pt x="16893" y="21652"/>
                      <a:pt x="16943" y="21644"/>
                      <a:pt x="17004" y="21624"/>
                    </a:cubicBezTo>
                    <a:lnTo>
                      <a:pt x="17004" y="21624"/>
                    </a:lnTo>
                    <a:cubicBezTo>
                      <a:pt x="16920" y="21792"/>
                      <a:pt x="16840" y="21849"/>
                      <a:pt x="16755" y="21849"/>
                    </a:cubicBezTo>
                    <a:cubicBezTo>
                      <a:pt x="16574" y="21849"/>
                      <a:pt x="16372" y="21590"/>
                      <a:pt x="16072" y="21590"/>
                    </a:cubicBezTo>
                    <a:cubicBezTo>
                      <a:pt x="15958" y="21590"/>
                      <a:pt x="15830" y="21627"/>
                      <a:pt x="15684" y="21730"/>
                    </a:cubicBezTo>
                    <a:cubicBezTo>
                      <a:pt x="15895" y="21347"/>
                      <a:pt x="15565" y="21176"/>
                      <a:pt x="15737" y="20898"/>
                    </a:cubicBezTo>
                    <a:close/>
                    <a:moveTo>
                      <a:pt x="22692" y="21423"/>
                    </a:moveTo>
                    <a:cubicBezTo>
                      <a:pt x="22759" y="21423"/>
                      <a:pt x="22827" y="21464"/>
                      <a:pt x="22892" y="21558"/>
                    </a:cubicBezTo>
                    <a:cubicBezTo>
                      <a:pt x="22945" y="21867"/>
                      <a:pt x="22842" y="21920"/>
                      <a:pt x="22707" y="21920"/>
                    </a:cubicBezTo>
                    <a:cubicBezTo>
                      <a:pt x="22636" y="21920"/>
                      <a:pt x="22557" y="21905"/>
                      <a:pt x="22486" y="21905"/>
                    </a:cubicBezTo>
                    <a:cubicBezTo>
                      <a:pt x="22426" y="21905"/>
                      <a:pt x="22373" y="21916"/>
                      <a:pt x="22337" y="21955"/>
                    </a:cubicBezTo>
                    <a:cubicBezTo>
                      <a:pt x="22375" y="21672"/>
                      <a:pt x="22527" y="21423"/>
                      <a:pt x="22692" y="21423"/>
                    </a:cubicBezTo>
                    <a:close/>
                    <a:moveTo>
                      <a:pt x="10456" y="21070"/>
                    </a:moveTo>
                    <a:lnTo>
                      <a:pt x="10456" y="21070"/>
                    </a:lnTo>
                    <a:cubicBezTo>
                      <a:pt x="10839" y="21123"/>
                      <a:pt x="10944" y="21783"/>
                      <a:pt x="11274" y="21889"/>
                    </a:cubicBezTo>
                    <a:cubicBezTo>
                      <a:pt x="11274" y="22007"/>
                      <a:pt x="11222" y="22166"/>
                      <a:pt x="11116" y="22219"/>
                    </a:cubicBezTo>
                    <a:cubicBezTo>
                      <a:pt x="10839" y="22007"/>
                      <a:pt x="10509" y="21783"/>
                      <a:pt x="10456" y="21070"/>
                    </a:cubicBezTo>
                    <a:close/>
                    <a:moveTo>
                      <a:pt x="39074" y="21322"/>
                    </a:moveTo>
                    <a:cubicBezTo>
                      <a:pt x="39188" y="21322"/>
                      <a:pt x="39325" y="21387"/>
                      <a:pt x="39499" y="21558"/>
                    </a:cubicBezTo>
                    <a:cubicBezTo>
                      <a:pt x="39548" y="21920"/>
                      <a:pt x="39508" y="22227"/>
                      <a:pt x="39289" y="22227"/>
                    </a:cubicBezTo>
                    <a:cubicBezTo>
                      <a:pt x="39268" y="22227"/>
                      <a:pt x="39246" y="22224"/>
                      <a:pt x="39222" y="22219"/>
                    </a:cubicBezTo>
                    <a:cubicBezTo>
                      <a:pt x="39524" y="21880"/>
                      <a:pt x="39300" y="21592"/>
                      <a:pt x="39046" y="21592"/>
                    </a:cubicBezTo>
                    <a:cubicBezTo>
                      <a:pt x="38933" y="21592"/>
                      <a:pt x="38815" y="21649"/>
                      <a:pt x="38734" y="21783"/>
                    </a:cubicBezTo>
                    <a:cubicBezTo>
                      <a:pt x="38787" y="22007"/>
                      <a:pt x="38945" y="22060"/>
                      <a:pt x="39117" y="22060"/>
                    </a:cubicBezTo>
                    <a:cubicBezTo>
                      <a:pt x="39088" y="22293"/>
                      <a:pt x="38809" y="22480"/>
                      <a:pt x="38554" y="22480"/>
                    </a:cubicBezTo>
                    <a:cubicBezTo>
                      <a:pt x="38331" y="22480"/>
                      <a:pt x="38126" y="22336"/>
                      <a:pt x="38126" y="21955"/>
                    </a:cubicBezTo>
                    <a:lnTo>
                      <a:pt x="38126" y="21955"/>
                    </a:lnTo>
                    <a:cubicBezTo>
                      <a:pt x="38186" y="21997"/>
                      <a:pt x="38239" y="22015"/>
                      <a:pt x="38287" y="22015"/>
                    </a:cubicBezTo>
                    <a:cubicBezTo>
                      <a:pt x="38586" y="22015"/>
                      <a:pt x="38704" y="21322"/>
                      <a:pt x="39074" y="21322"/>
                    </a:cubicBezTo>
                    <a:close/>
                    <a:moveTo>
                      <a:pt x="37660" y="18855"/>
                    </a:moveTo>
                    <a:cubicBezTo>
                      <a:pt x="37923" y="18855"/>
                      <a:pt x="38178" y="18991"/>
                      <a:pt x="38457" y="19420"/>
                    </a:cubicBezTo>
                    <a:cubicBezTo>
                      <a:pt x="38457" y="19225"/>
                      <a:pt x="38598" y="19173"/>
                      <a:pt x="38784" y="19173"/>
                    </a:cubicBezTo>
                    <a:cubicBezTo>
                      <a:pt x="38990" y="19173"/>
                      <a:pt x="39251" y="19237"/>
                      <a:pt x="39432" y="19237"/>
                    </a:cubicBezTo>
                    <a:cubicBezTo>
                      <a:pt x="39506" y="19237"/>
                      <a:pt x="39567" y="19226"/>
                      <a:pt x="39605" y="19195"/>
                    </a:cubicBezTo>
                    <a:lnTo>
                      <a:pt x="39605" y="19195"/>
                    </a:lnTo>
                    <a:cubicBezTo>
                      <a:pt x="39696" y="19488"/>
                      <a:pt x="39613" y="19549"/>
                      <a:pt x="39492" y="19549"/>
                    </a:cubicBezTo>
                    <a:cubicBezTo>
                      <a:pt x="39406" y="19549"/>
                      <a:pt x="39300" y="19518"/>
                      <a:pt x="39222" y="19518"/>
                    </a:cubicBezTo>
                    <a:cubicBezTo>
                      <a:pt x="39203" y="19518"/>
                      <a:pt x="39185" y="19520"/>
                      <a:pt x="39169" y="19525"/>
                    </a:cubicBezTo>
                    <a:cubicBezTo>
                      <a:pt x="39117" y="20186"/>
                      <a:pt x="39394" y="20080"/>
                      <a:pt x="39499" y="20357"/>
                    </a:cubicBezTo>
                    <a:cubicBezTo>
                      <a:pt x="39571" y="20129"/>
                      <a:pt x="39688" y="20075"/>
                      <a:pt x="39818" y="20075"/>
                    </a:cubicBezTo>
                    <a:cubicBezTo>
                      <a:pt x="39934" y="20075"/>
                      <a:pt x="40061" y="20118"/>
                      <a:pt x="40177" y="20118"/>
                    </a:cubicBezTo>
                    <a:cubicBezTo>
                      <a:pt x="40339" y="20118"/>
                      <a:pt x="40480" y="20036"/>
                      <a:pt x="40542" y="19644"/>
                    </a:cubicBezTo>
                    <a:cubicBezTo>
                      <a:pt x="40968" y="19829"/>
                      <a:pt x="41368" y="20267"/>
                      <a:pt x="41796" y="20267"/>
                    </a:cubicBezTo>
                    <a:cubicBezTo>
                      <a:pt x="41979" y="20267"/>
                      <a:pt x="42167" y="20188"/>
                      <a:pt x="42364" y="19974"/>
                    </a:cubicBezTo>
                    <a:lnTo>
                      <a:pt x="42364" y="19974"/>
                    </a:lnTo>
                    <a:cubicBezTo>
                      <a:pt x="42523" y="20964"/>
                      <a:pt x="41480" y="20304"/>
                      <a:pt x="41374" y="20898"/>
                    </a:cubicBezTo>
                    <a:cubicBezTo>
                      <a:pt x="41407" y="21037"/>
                      <a:pt x="41456" y="21085"/>
                      <a:pt x="41513" y="21085"/>
                    </a:cubicBezTo>
                    <a:cubicBezTo>
                      <a:pt x="41640" y="21085"/>
                      <a:pt x="41806" y="20846"/>
                      <a:pt x="41915" y="20846"/>
                    </a:cubicBezTo>
                    <a:cubicBezTo>
                      <a:pt x="42034" y="21228"/>
                      <a:pt x="41757" y="21123"/>
                      <a:pt x="41810" y="21400"/>
                    </a:cubicBezTo>
                    <a:cubicBezTo>
                      <a:pt x="41810" y="21474"/>
                      <a:pt x="41844" y="21492"/>
                      <a:pt x="41895" y="21492"/>
                    </a:cubicBezTo>
                    <a:cubicBezTo>
                      <a:pt x="41947" y="21492"/>
                      <a:pt x="42015" y="21473"/>
                      <a:pt x="42081" y="21473"/>
                    </a:cubicBezTo>
                    <a:cubicBezTo>
                      <a:pt x="42193" y="21473"/>
                      <a:pt x="42298" y="21530"/>
                      <a:pt x="42298" y="21836"/>
                    </a:cubicBezTo>
                    <a:cubicBezTo>
                      <a:pt x="41863" y="22007"/>
                      <a:pt x="41757" y="21889"/>
                      <a:pt x="41757" y="22549"/>
                    </a:cubicBezTo>
                    <a:cubicBezTo>
                      <a:pt x="41552" y="22418"/>
                      <a:pt x="41495" y="22322"/>
                      <a:pt x="41377" y="22322"/>
                    </a:cubicBezTo>
                    <a:cubicBezTo>
                      <a:pt x="41304" y="22322"/>
                      <a:pt x="41209" y="22358"/>
                      <a:pt x="41044" y="22443"/>
                    </a:cubicBezTo>
                    <a:cubicBezTo>
                      <a:pt x="41044" y="22219"/>
                      <a:pt x="41044" y="22113"/>
                      <a:pt x="41150" y="22113"/>
                    </a:cubicBezTo>
                    <a:cubicBezTo>
                      <a:pt x="41150" y="22016"/>
                      <a:pt x="41117" y="21976"/>
                      <a:pt x="41073" y="21976"/>
                    </a:cubicBezTo>
                    <a:cubicBezTo>
                      <a:pt x="40967" y="21976"/>
                      <a:pt x="40798" y="22210"/>
                      <a:pt x="40872" y="22443"/>
                    </a:cubicBezTo>
                    <a:cubicBezTo>
                      <a:pt x="40471" y="22346"/>
                      <a:pt x="40294" y="21823"/>
                      <a:pt x="39846" y="21823"/>
                    </a:cubicBezTo>
                    <a:cubicBezTo>
                      <a:pt x="39808" y="21823"/>
                      <a:pt x="39767" y="21827"/>
                      <a:pt x="39724" y="21836"/>
                    </a:cubicBezTo>
                    <a:cubicBezTo>
                      <a:pt x="39830" y="21347"/>
                      <a:pt x="40212" y="21176"/>
                      <a:pt x="40437" y="20793"/>
                    </a:cubicBezTo>
                    <a:lnTo>
                      <a:pt x="40437" y="20793"/>
                    </a:lnTo>
                    <a:cubicBezTo>
                      <a:pt x="40160" y="21453"/>
                      <a:pt x="40872" y="21176"/>
                      <a:pt x="41097" y="21400"/>
                    </a:cubicBezTo>
                    <a:cubicBezTo>
                      <a:pt x="41255" y="21400"/>
                      <a:pt x="40978" y="20793"/>
                      <a:pt x="40925" y="20568"/>
                    </a:cubicBezTo>
                    <a:cubicBezTo>
                      <a:pt x="40745" y="20633"/>
                      <a:pt x="40601" y="20725"/>
                      <a:pt x="40462" y="20725"/>
                    </a:cubicBezTo>
                    <a:cubicBezTo>
                      <a:pt x="40345" y="20725"/>
                      <a:pt x="40233" y="20661"/>
                      <a:pt x="40107" y="20463"/>
                    </a:cubicBezTo>
                    <a:lnTo>
                      <a:pt x="40107" y="20463"/>
                    </a:lnTo>
                    <a:cubicBezTo>
                      <a:pt x="39830" y="20687"/>
                      <a:pt x="40265" y="20898"/>
                      <a:pt x="40054" y="21176"/>
                    </a:cubicBezTo>
                    <a:cubicBezTo>
                      <a:pt x="39882" y="21017"/>
                      <a:pt x="39658" y="21070"/>
                      <a:pt x="39724" y="20516"/>
                    </a:cubicBezTo>
                    <a:lnTo>
                      <a:pt x="39724" y="20516"/>
                    </a:lnTo>
                    <a:cubicBezTo>
                      <a:pt x="39513" y="20544"/>
                      <a:pt x="39433" y="20620"/>
                      <a:pt x="39379" y="20620"/>
                    </a:cubicBezTo>
                    <a:cubicBezTo>
                      <a:pt x="39331" y="20620"/>
                      <a:pt x="39303" y="20561"/>
                      <a:pt x="39222" y="20357"/>
                    </a:cubicBezTo>
                    <a:cubicBezTo>
                      <a:pt x="38994" y="20554"/>
                      <a:pt x="38822" y="20709"/>
                      <a:pt x="38616" y="20709"/>
                    </a:cubicBezTo>
                    <a:cubicBezTo>
                      <a:pt x="38477" y="20709"/>
                      <a:pt x="38323" y="20638"/>
                      <a:pt x="38126" y="20463"/>
                    </a:cubicBezTo>
                    <a:cubicBezTo>
                      <a:pt x="38179" y="20186"/>
                      <a:pt x="38232" y="20027"/>
                      <a:pt x="38404" y="19908"/>
                    </a:cubicBezTo>
                    <a:cubicBezTo>
                      <a:pt x="38338" y="19803"/>
                      <a:pt x="38285" y="19803"/>
                      <a:pt x="38232" y="19578"/>
                    </a:cubicBezTo>
                    <a:cubicBezTo>
                      <a:pt x="37678" y="19697"/>
                      <a:pt x="38179" y="21123"/>
                      <a:pt x="37902" y="21347"/>
                    </a:cubicBezTo>
                    <a:cubicBezTo>
                      <a:pt x="37656" y="21013"/>
                      <a:pt x="37535" y="20744"/>
                      <a:pt x="37303" y="20744"/>
                    </a:cubicBezTo>
                    <a:cubicBezTo>
                      <a:pt x="37224" y="20744"/>
                      <a:pt x="37132" y="20775"/>
                      <a:pt x="37018" y="20846"/>
                    </a:cubicBezTo>
                    <a:cubicBezTo>
                      <a:pt x="36912" y="20080"/>
                      <a:pt x="36357" y="20080"/>
                      <a:pt x="36252" y="19248"/>
                    </a:cubicBezTo>
                    <a:cubicBezTo>
                      <a:pt x="36822" y="19184"/>
                      <a:pt x="37251" y="18855"/>
                      <a:pt x="37660" y="18855"/>
                    </a:cubicBezTo>
                    <a:close/>
                    <a:moveTo>
                      <a:pt x="13068" y="19905"/>
                    </a:moveTo>
                    <a:cubicBezTo>
                      <a:pt x="13246" y="19905"/>
                      <a:pt x="13151" y="20474"/>
                      <a:pt x="13202" y="20740"/>
                    </a:cubicBezTo>
                    <a:cubicBezTo>
                      <a:pt x="13340" y="20740"/>
                      <a:pt x="13492" y="20714"/>
                      <a:pt x="13623" y="20714"/>
                    </a:cubicBezTo>
                    <a:cubicBezTo>
                      <a:pt x="13753" y="20714"/>
                      <a:pt x="13862" y="20740"/>
                      <a:pt x="13915" y="20846"/>
                    </a:cubicBezTo>
                    <a:cubicBezTo>
                      <a:pt x="13981" y="21123"/>
                      <a:pt x="13862" y="21176"/>
                      <a:pt x="13756" y="21176"/>
                    </a:cubicBezTo>
                    <a:cubicBezTo>
                      <a:pt x="13809" y="21400"/>
                      <a:pt x="13981" y="21453"/>
                      <a:pt x="13981" y="21677"/>
                    </a:cubicBezTo>
                    <a:cubicBezTo>
                      <a:pt x="14265" y="21677"/>
                      <a:pt x="14422" y="21432"/>
                      <a:pt x="14705" y="21432"/>
                    </a:cubicBezTo>
                    <a:cubicBezTo>
                      <a:pt x="14751" y="21432"/>
                      <a:pt x="14799" y="21438"/>
                      <a:pt x="14852" y="21453"/>
                    </a:cubicBezTo>
                    <a:cubicBezTo>
                      <a:pt x="14670" y="21601"/>
                      <a:pt x="14517" y="21986"/>
                      <a:pt x="14836" y="21986"/>
                    </a:cubicBezTo>
                    <a:cubicBezTo>
                      <a:pt x="14886" y="21986"/>
                      <a:pt x="14948" y="21976"/>
                      <a:pt x="15024" y="21955"/>
                    </a:cubicBezTo>
                    <a:lnTo>
                      <a:pt x="15024" y="21955"/>
                    </a:lnTo>
                    <a:cubicBezTo>
                      <a:pt x="14905" y="22166"/>
                      <a:pt x="14905" y="22443"/>
                      <a:pt x="14746" y="22615"/>
                    </a:cubicBezTo>
                    <a:cubicBezTo>
                      <a:pt x="14311" y="22390"/>
                      <a:pt x="13651" y="22166"/>
                      <a:pt x="12925" y="21955"/>
                    </a:cubicBezTo>
                    <a:cubicBezTo>
                      <a:pt x="12925" y="21558"/>
                      <a:pt x="12819" y="21294"/>
                      <a:pt x="12766" y="21123"/>
                    </a:cubicBezTo>
                    <a:cubicBezTo>
                      <a:pt x="12560" y="21265"/>
                      <a:pt x="12347" y="21316"/>
                      <a:pt x="12133" y="21316"/>
                    </a:cubicBezTo>
                    <a:cubicBezTo>
                      <a:pt x="11770" y="21316"/>
                      <a:pt x="11403" y="21170"/>
                      <a:pt x="11063" y="21070"/>
                    </a:cubicBezTo>
                    <a:cubicBezTo>
                      <a:pt x="11063" y="20687"/>
                      <a:pt x="11116" y="20357"/>
                      <a:pt x="11169" y="20027"/>
                    </a:cubicBezTo>
                    <a:cubicBezTo>
                      <a:pt x="11330" y="20105"/>
                      <a:pt x="11440" y="20125"/>
                      <a:pt x="11537" y="20125"/>
                    </a:cubicBezTo>
                    <a:cubicBezTo>
                      <a:pt x="11644" y="20125"/>
                      <a:pt x="11735" y="20101"/>
                      <a:pt x="11858" y="20101"/>
                    </a:cubicBezTo>
                    <a:cubicBezTo>
                      <a:pt x="11928" y="20101"/>
                      <a:pt x="12007" y="20109"/>
                      <a:pt x="12106" y="20133"/>
                    </a:cubicBezTo>
                    <a:cubicBezTo>
                      <a:pt x="11934" y="20463"/>
                      <a:pt x="12159" y="20463"/>
                      <a:pt x="12053" y="20793"/>
                    </a:cubicBezTo>
                    <a:cubicBezTo>
                      <a:pt x="12084" y="20731"/>
                      <a:pt x="12133" y="20665"/>
                      <a:pt x="12168" y="20665"/>
                    </a:cubicBezTo>
                    <a:cubicBezTo>
                      <a:pt x="12188" y="20665"/>
                      <a:pt x="12204" y="20687"/>
                      <a:pt x="12210" y="20744"/>
                    </a:cubicBezTo>
                    <a:lnTo>
                      <a:pt x="12210" y="20744"/>
                    </a:lnTo>
                    <a:cubicBezTo>
                      <a:pt x="12195" y="19998"/>
                      <a:pt x="13043" y="20555"/>
                      <a:pt x="13043" y="19908"/>
                    </a:cubicBezTo>
                    <a:cubicBezTo>
                      <a:pt x="13052" y="19906"/>
                      <a:pt x="13060" y="19905"/>
                      <a:pt x="13068" y="19905"/>
                    </a:cubicBezTo>
                    <a:close/>
                    <a:moveTo>
                      <a:pt x="49018" y="21677"/>
                    </a:moveTo>
                    <a:cubicBezTo>
                      <a:pt x="48810" y="22032"/>
                      <a:pt x="48840" y="22626"/>
                      <a:pt x="48361" y="22626"/>
                    </a:cubicBezTo>
                    <a:cubicBezTo>
                      <a:pt x="48324" y="22626"/>
                      <a:pt x="48283" y="22622"/>
                      <a:pt x="48239" y="22615"/>
                    </a:cubicBezTo>
                    <a:cubicBezTo>
                      <a:pt x="48358" y="22443"/>
                      <a:pt x="48411" y="22113"/>
                      <a:pt x="48239" y="22113"/>
                    </a:cubicBezTo>
                    <a:cubicBezTo>
                      <a:pt x="48411" y="21836"/>
                      <a:pt x="48741" y="21836"/>
                      <a:pt x="49018" y="21677"/>
                    </a:cubicBezTo>
                    <a:close/>
                    <a:moveTo>
                      <a:pt x="21748" y="21094"/>
                    </a:moveTo>
                    <a:cubicBezTo>
                      <a:pt x="21809" y="21094"/>
                      <a:pt x="21870" y="21487"/>
                      <a:pt x="21995" y="21487"/>
                    </a:cubicBezTo>
                    <a:cubicBezTo>
                      <a:pt x="22015" y="21487"/>
                      <a:pt x="22036" y="21476"/>
                      <a:pt x="22060" y="21453"/>
                    </a:cubicBezTo>
                    <a:lnTo>
                      <a:pt x="22060" y="21453"/>
                    </a:lnTo>
                    <a:cubicBezTo>
                      <a:pt x="22232" y="22166"/>
                      <a:pt x="21506" y="21624"/>
                      <a:pt x="21954" y="22285"/>
                    </a:cubicBezTo>
                    <a:cubicBezTo>
                      <a:pt x="21954" y="22496"/>
                      <a:pt x="21730" y="22443"/>
                      <a:pt x="21783" y="22667"/>
                    </a:cubicBezTo>
                    <a:cubicBezTo>
                      <a:pt x="21677" y="22615"/>
                      <a:pt x="21677" y="22337"/>
                      <a:pt x="21572" y="22337"/>
                    </a:cubicBezTo>
                    <a:cubicBezTo>
                      <a:pt x="21400" y="21783"/>
                      <a:pt x="22007" y="21558"/>
                      <a:pt x="21677" y="21294"/>
                    </a:cubicBezTo>
                    <a:cubicBezTo>
                      <a:pt x="21703" y="21148"/>
                      <a:pt x="21725" y="21094"/>
                      <a:pt x="21748" y="21094"/>
                    </a:cubicBezTo>
                    <a:close/>
                    <a:moveTo>
                      <a:pt x="10285" y="22139"/>
                    </a:moveTo>
                    <a:cubicBezTo>
                      <a:pt x="10619" y="22139"/>
                      <a:pt x="10990" y="22593"/>
                      <a:pt x="11274" y="22720"/>
                    </a:cubicBezTo>
                    <a:cubicBezTo>
                      <a:pt x="11245" y="22782"/>
                      <a:pt x="11197" y="22807"/>
                      <a:pt x="11136" y="22807"/>
                    </a:cubicBezTo>
                    <a:cubicBezTo>
                      <a:pt x="10873" y="22807"/>
                      <a:pt x="10362" y="22337"/>
                      <a:pt x="9954" y="22337"/>
                    </a:cubicBezTo>
                    <a:cubicBezTo>
                      <a:pt x="10057" y="22194"/>
                      <a:pt x="10169" y="22139"/>
                      <a:pt x="10285" y="22139"/>
                    </a:cubicBezTo>
                    <a:close/>
                    <a:moveTo>
                      <a:pt x="18707" y="23209"/>
                    </a:moveTo>
                    <a:cubicBezTo>
                      <a:pt x="18707" y="23209"/>
                      <a:pt x="18707" y="23209"/>
                      <a:pt x="18707" y="23209"/>
                    </a:cubicBezTo>
                    <a:cubicBezTo>
                      <a:pt x="18707" y="23209"/>
                      <a:pt x="18707" y="23209"/>
                      <a:pt x="18707" y="23209"/>
                    </a:cubicBezTo>
                    <a:close/>
                    <a:moveTo>
                      <a:pt x="9764" y="22955"/>
                    </a:moveTo>
                    <a:cubicBezTo>
                      <a:pt x="9984" y="22955"/>
                      <a:pt x="10231" y="23050"/>
                      <a:pt x="10284" y="23103"/>
                    </a:cubicBezTo>
                    <a:cubicBezTo>
                      <a:pt x="10240" y="23225"/>
                      <a:pt x="10174" y="23261"/>
                      <a:pt x="10096" y="23261"/>
                    </a:cubicBezTo>
                    <a:cubicBezTo>
                      <a:pt x="9981" y="23261"/>
                      <a:pt x="9839" y="23181"/>
                      <a:pt x="9702" y="23181"/>
                    </a:cubicBezTo>
                    <a:cubicBezTo>
                      <a:pt x="9599" y="23181"/>
                      <a:pt x="9498" y="23226"/>
                      <a:pt x="9413" y="23380"/>
                    </a:cubicBezTo>
                    <a:cubicBezTo>
                      <a:pt x="9354" y="23050"/>
                      <a:pt x="9545" y="22955"/>
                      <a:pt x="9764" y="22955"/>
                    </a:cubicBezTo>
                    <a:close/>
                    <a:moveTo>
                      <a:pt x="12383" y="22667"/>
                    </a:moveTo>
                    <a:lnTo>
                      <a:pt x="12383" y="23327"/>
                    </a:lnTo>
                    <a:cubicBezTo>
                      <a:pt x="12255" y="23278"/>
                      <a:pt x="12181" y="23257"/>
                      <a:pt x="12135" y="23257"/>
                    </a:cubicBezTo>
                    <a:cubicBezTo>
                      <a:pt x="12017" y="23257"/>
                      <a:pt x="12064" y="23388"/>
                      <a:pt x="11829" y="23539"/>
                    </a:cubicBezTo>
                    <a:cubicBezTo>
                      <a:pt x="11882" y="22826"/>
                      <a:pt x="11222" y="23605"/>
                      <a:pt x="11393" y="22720"/>
                    </a:cubicBezTo>
                    <a:lnTo>
                      <a:pt x="11393" y="22720"/>
                    </a:lnTo>
                    <a:cubicBezTo>
                      <a:pt x="11569" y="22854"/>
                      <a:pt x="11702" y="22905"/>
                      <a:pt x="11823" y="22905"/>
                    </a:cubicBezTo>
                    <a:cubicBezTo>
                      <a:pt x="12002" y="22905"/>
                      <a:pt x="12155" y="22793"/>
                      <a:pt x="12383" y="22667"/>
                    </a:cubicBezTo>
                    <a:close/>
                    <a:moveTo>
                      <a:pt x="46955" y="23152"/>
                    </a:moveTo>
                    <a:cubicBezTo>
                      <a:pt x="46982" y="23152"/>
                      <a:pt x="47009" y="23153"/>
                      <a:pt x="47038" y="23156"/>
                    </a:cubicBezTo>
                    <a:cubicBezTo>
                      <a:pt x="47004" y="23333"/>
                      <a:pt x="46611" y="23601"/>
                      <a:pt x="46272" y="23601"/>
                    </a:cubicBezTo>
                    <a:cubicBezTo>
                      <a:pt x="46079" y="23601"/>
                      <a:pt x="45904" y="23514"/>
                      <a:pt x="45823" y="23275"/>
                    </a:cubicBezTo>
                    <a:lnTo>
                      <a:pt x="45823" y="23275"/>
                    </a:lnTo>
                    <a:cubicBezTo>
                      <a:pt x="45919" y="23357"/>
                      <a:pt x="46008" y="23388"/>
                      <a:pt x="46097" y="23388"/>
                    </a:cubicBezTo>
                    <a:cubicBezTo>
                      <a:pt x="46344" y="23388"/>
                      <a:pt x="46587" y="23152"/>
                      <a:pt x="46955" y="23152"/>
                    </a:cubicBezTo>
                    <a:close/>
                    <a:moveTo>
                      <a:pt x="38787" y="22945"/>
                    </a:moveTo>
                    <a:cubicBezTo>
                      <a:pt x="38787" y="23235"/>
                      <a:pt x="38756" y="23617"/>
                      <a:pt x="38568" y="23617"/>
                    </a:cubicBezTo>
                    <a:cubicBezTo>
                      <a:pt x="38509" y="23617"/>
                      <a:pt x="38433" y="23578"/>
                      <a:pt x="38338" y="23486"/>
                    </a:cubicBezTo>
                    <a:cubicBezTo>
                      <a:pt x="38457" y="23275"/>
                      <a:pt x="38562" y="22997"/>
                      <a:pt x="38787" y="22945"/>
                    </a:cubicBezTo>
                    <a:close/>
                    <a:moveTo>
                      <a:pt x="47803" y="22945"/>
                    </a:moveTo>
                    <a:lnTo>
                      <a:pt x="47803" y="22945"/>
                    </a:lnTo>
                    <a:cubicBezTo>
                      <a:pt x="47856" y="23327"/>
                      <a:pt x="47750" y="23433"/>
                      <a:pt x="47750" y="23658"/>
                    </a:cubicBezTo>
                    <a:cubicBezTo>
                      <a:pt x="47562" y="23613"/>
                      <a:pt x="47532" y="23289"/>
                      <a:pt x="47331" y="23289"/>
                    </a:cubicBezTo>
                    <a:cubicBezTo>
                      <a:pt x="47293" y="23289"/>
                      <a:pt x="47249" y="23300"/>
                      <a:pt x="47196" y="23327"/>
                    </a:cubicBezTo>
                    <a:cubicBezTo>
                      <a:pt x="47315" y="23050"/>
                      <a:pt x="47645" y="23103"/>
                      <a:pt x="47803" y="22945"/>
                    </a:cubicBezTo>
                    <a:close/>
                    <a:moveTo>
                      <a:pt x="7452" y="23238"/>
                    </a:moveTo>
                    <a:cubicBezTo>
                      <a:pt x="7680" y="23238"/>
                      <a:pt x="7928" y="23321"/>
                      <a:pt x="8093" y="23433"/>
                    </a:cubicBezTo>
                    <a:cubicBezTo>
                      <a:pt x="8020" y="23570"/>
                      <a:pt x="7745" y="23663"/>
                      <a:pt x="7454" y="23663"/>
                    </a:cubicBezTo>
                    <a:cubicBezTo>
                      <a:pt x="7270" y="23663"/>
                      <a:pt x="7080" y="23626"/>
                      <a:pt x="6931" y="23539"/>
                    </a:cubicBezTo>
                    <a:cubicBezTo>
                      <a:pt x="7017" y="23321"/>
                      <a:pt x="7225" y="23238"/>
                      <a:pt x="7452" y="23238"/>
                    </a:cubicBezTo>
                    <a:close/>
                    <a:moveTo>
                      <a:pt x="39981" y="22816"/>
                    </a:moveTo>
                    <a:cubicBezTo>
                      <a:pt x="40086" y="22816"/>
                      <a:pt x="40199" y="23241"/>
                      <a:pt x="40160" y="23486"/>
                    </a:cubicBezTo>
                    <a:cubicBezTo>
                      <a:pt x="39830" y="23658"/>
                      <a:pt x="39605" y="23539"/>
                      <a:pt x="39552" y="23710"/>
                    </a:cubicBezTo>
                    <a:cubicBezTo>
                      <a:pt x="39394" y="23658"/>
                      <a:pt x="39447" y="23327"/>
                      <a:pt x="39394" y="23050"/>
                    </a:cubicBezTo>
                    <a:lnTo>
                      <a:pt x="39394" y="23050"/>
                    </a:lnTo>
                    <a:cubicBezTo>
                      <a:pt x="39526" y="23129"/>
                      <a:pt x="39579" y="23143"/>
                      <a:pt x="39646" y="23143"/>
                    </a:cubicBezTo>
                    <a:cubicBezTo>
                      <a:pt x="39680" y="23143"/>
                      <a:pt x="39718" y="23139"/>
                      <a:pt x="39771" y="23139"/>
                    </a:cubicBezTo>
                    <a:cubicBezTo>
                      <a:pt x="39824" y="23139"/>
                      <a:pt x="39892" y="23143"/>
                      <a:pt x="39988" y="23156"/>
                    </a:cubicBezTo>
                    <a:cubicBezTo>
                      <a:pt x="39988" y="23050"/>
                      <a:pt x="39935" y="23050"/>
                      <a:pt x="39882" y="22997"/>
                    </a:cubicBezTo>
                    <a:cubicBezTo>
                      <a:pt x="39910" y="22868"/>
                      <a:pt x="39945" y="22816"/>
                      <a:pt x="39981" y="22816"/>
                    </a:cubicBezTo>
                    <a:close/>
                    <a:moveTo>
                      <a:pt x="40265" y="22667"/>
                    </a:moveTo>
                    <a:cubicBezTo>
                      <a:pt x="40672" y="22853"/>
                      <a:pt x="40977" y="22985"/>
                      <a:pt x="41349" y="22985"/>
                    </a:cubicBezTo>
                    <a:cubicBezTo>
                      <a:pt x="41533" y="22985"/>
                      <a:pt x="41732" y="22953"/>
                      <a:pt x="41968" y="22879"/>
                    </a:cubicBezTo>
                    <a:lnTo>
                      <a:pt x="41968" y="22879"/>
                    </a:lnTo>
                    <a:cubicBezTo>
                      <a:pt x="41863" y="23209"/>
                      <a:pt x="42087" y="23209"/>
                      <a:pt x="41915" y="23539"/>
                    </a:cubicBezTo>
                    <a:cubicBezTo>
                      <a:pt x="42019" y="23569"/>
                      <a:pt x="42134" y="23581"/>
                      <a:pt x="42259" y="23581"/>
                    </a:cubicBezTo>
                    <a:cubicBezTo>
                      <a:pt x="42858" y="23581"/>
                      <a:pt x="43685" y="23296"/>
                      <a:pt x="44573" y="23296"/>
                    </a:cubicBezTo>
                    <a:cubicBezTo>
                      <a:pt x="44892" y="23296"/>
                      <a:pt x="45219" y="23333"/>
                      <a:pt x="45546" y="23433"/>
                    </a:cubicBezTo>
                    <a:cubicBezTo>
                      <a:pt x="44226" y="23869"/>
                      <a:pt x="42417" y="23816"/>
                      <a:pt x="41480" y="24093"/>
                    </a:cubicBezTo>
                    <a:cubicBezTo>
                      <a:pt x="41480" y="23605"/>
                      <a:pt x="41757" y="23486"/>
                      <a:pt x="41810" y="23050"/>
                    </a:cubicBezTo>
                    <a:cubicBezTo>
                      <a:pt x="41374" y="23050"/>
                      <a:pt x="41585" y="23935"/>
                      <a:pt x="41097" y="24093"/>
                    </a:cubicBezTo>
                    <a:cubicBezTo>
                      <a:pt x="41097" y="23869"/>
                      <a:pt x="41202" y="23710"/>
                      <a:pt x="41202" y="23433"/>
                    </a:cubicBezTo>
                    <a:lnTo>
                      <a:pt x="41202" y="23433"/>
                    </a:lnTo>
                    <a:cubicBezTo>
                      <a:pt x="41159" y="23539"/>
                      <a:pt x="41110" y="23574"/>
                      <a:pt x="41054" y="23574"/>
                    </a:cubicBezTo>
                    <a:cubicBezTo>
                      <a:pt x="40943" y="23574"/>
                      <a:pt x="40804" y="23435"/>
                      <a:pt x="40623" y="23435"/>
                    </a:cubicBezTo>
                    <a:cubicBezTo>
                      <a:pt x="40565" y="23435"/>
                      <a:pt x="40503" y="23449"/>
                      <a:pt x="40437" y="23486"/>
                    </a:cubicBezTo>
                    <a:cubicBezTo>
                      <a:pt x="40437" y="23251"/>
                      <a:pt x="40376" y="23042"/>
                      <a:pt x="40342" y="23042"/>
                    </a:cubicBezTo>
                    <a:cubicBezTo>
                      <a:pt x="40328" y="23042"/>
                      <a:pt x="40318" y="23076"/>
                      <a:pt x="40318" y="23156"/>
                    </a:cubicBezTo>
                    <a:cubicBezTo>
                      <a:pt x="40212" y="23156"/>
                      <a:pt x="40265" y="22997"/>
                      <a:pt x="40318" y="22997"/>
                    </a:cubicBezTo>
                    <a:lnTo>
                      <a:pt x="40265" y="22667"/>
                    </a:lnTo>
                    <a:close/>
                    <a:moveTo>
                      <a:pt x="6720" y="23380"/>
                    </a:moveTo>
                    <a:cubicBezTo>
                      <a:pt x="6773" y="23710"/>
                      <a:pt x="6825" y="23935"/>
                      <a:pt x="6931" y="24040"/>
                    </a:cubicBezTo>
                    <a:cubicBezTo>
                      <a:pt x="6879" y="24154"/>
                      <a:pt x="6831" y="24198"/>
                      <a:pt x="6784" y="24198"/>
                    </a:cubicBezTo>
                    <a:cubicBezTo>
                      <a:pt x="6620" y="24198"/>
                      <a:pt x="6465" y="23656"/>
                      <a:pt x="6174" y="23656"/>
                    </a:cubicBezTo>
                    <a:cubicBezTo>
                      <a:pt x="6105" y="23656"/>
                      <a:pt x="6028" y="23687"/>
                      <a:pt x="5941" y="23763"/>
                    </a:cubicBezTo>
                    <a:cubicBezTo>
                      <a:pt x="5891" y="23449"/>
                      <a:pt x="6014" y="23383"/>
                      <a:pt x="6181" y="23383"/>
                    </a:cubicBezTo>
                    <a:cubicBezTo>
                      <a:pt x="6302" y="23383"/>
                      <a:pt x="6446" y="23418"/>
                      <a:pt x="6564" y="23418"/>
                    </a:cubicBezTo>
                    <a:cubicBezTo>
                      <a:pt x="6626" y="23418"/>
                      <a:pt x="6680" y="23409"/>
                      <a:pt x="6720" y="23380"/>
                    </a:cubicBezTo>
                    <a:close/>
                    <a:moveTo>
                      <a:pt x="40318" y="23921"/>
                    </a:moveTo>
                    <a:cubicBezTo>
                      <a:pt x="40557" y="23921"/>
                      <a:pt x="40792" y="24065"/>
                      <a:pt x="40978" y="24318"/>
                    </a:cubicBezTo>
                    <a:cubicBezTo>
                      <a:pt x="40978" y="24458"/>
                      <a:pt x="40884" y="24458"/>
                      <a:pt x="40771" y="24458"/>
                    </a:cubicBezTo>
                    <a:cubicBezTo>
                      <a:pt x="40714" y="24458"/>
                      <a:pt x="40652" y="24458"/>
                      <a:pt x="40595" y="24476"/>
                    </a:cubicBezTo>
                    <a:cubicBezTo>
                      <a:pt x="40595" y="24370"/>
                      <a:pt x="40714" y="24318"/>
                      <a:pt x="40648" y="24146"/>
                    </a:cubicBezTo>
                    <a:cubicBezTo>
                      <a:pt x="40465" y="24146"/>
                      <a:pt x="40250" y="24362"/>
                      <a:pt x="40043" y="24362"/>
                    </a:cubicBezTo>
                    <a:cubicBezTo>
                      <a:pt x="39951" y="24362"/>
                      <a:pt x="39862" y="24320"/>
                      <a:pt x="39777" y="24199"/>
                    </a:cubicBezTo>
                    <a:cubicBezTo>
                      <a:pt x="39944" y="24008"/>
                      <a:pt x="40132" y="23921"/>
                      <a:pt x="40318" y="23921"/>
                    </a:cubicBezTo>
                    <a:close/>
                    <a:moveTo>
                      <a:pt x="8506" y="23063"/>
                    </a:moveTo>
                    <a:cubicBezTo>
                      <a:pt x="8688" y="23063"/>
                      <a:pt x="8833" y="23174"/>
                      <a:pt x="8911" y="23380"/>
                    </a:cubicBezTo>
                    <a:cubicBezTo>
                      <a:pt x="8713" y="23591"/>
                      <a:pt x="8597" y="23940"/>
                      <a:pt x="8225" y="23940"/>
                    </a:cubicBezTo>
                    <a:cubicBezTo>
                      <a:pt x="8199" y="23940"/>
                      <a:pt x="8173" y="23938"/>
                      <a:pt x="8146" y="23935"/>
                    </a:cubicBezTo>
                    <a:lnTo>
                      <a:pt x="8146" y="23935"/>
                    </a:lnTo>
                    <a:cubicBezTo>
                      <a:pt x="8187" y="24194"/>
                      <a:pt x="8302" y="24283"/>
                      <a:pt x="8452" y="24283"/>
                    </a:cubicBezTo>
                    <a:cubicBezTo>
                      <a:pt x="8493" y="24283"/>
                      <a:pt x="8536" y="24276"/>
                      <a:pt x="8581" y="24265"/>
                    </a:cubicBezTo>
                    <a:lnTo>
                      <a:pt x="8581" y="24265"/>
                    </a:lnTo>
                    <a:cubicBezTo>
                      <a:pt x="8040" y="24529"/>
                      <a:pt x="7314" y="24265"/>
                      <a:pt x="6825" y="24859"/>
                    </a:cubicBezTo>
                    <a:cubicBezTo>
                      <a:pt x="6905" y="24242"/>
                      <a:pt x="7240" y="24120"/>
                      <a:pt x="7609" y="24120"/>
                    </a:cubicBezTo>
                    <a:cubicBezTo>
                      <a:pt x="7729" y="24120"/>
                      <a:pt x="7854" y="24133"/>
                      <a:pt x="7974" y="24146"/>
                    </a:cubicBezTo>
                    <a:cubicBezTo>
                      <a:pt x="8304" y="23816"/>
                      <a:pt x="8251" y="23486"/>
                      <a:pt x="8304" y="23103"/>
                    </a:cubicBezTo>
                    <a:cubicBezTo>
                      <a:pt x="8375" y="23076"/>
                      <a:pt x="8443" y="23063"/>
                      <a:pt x="8506" y="23063"/>
                    </a:cubicBezTo>
                    <a:close/>
                    <a:moveTo>
                      <a:pt x="45577" y="25448"/>
                    </a:moveTo>
                    <a:cubicBezTo>
                      <a:pt x="45602" y="25448"/>
                      <a:pt x="45631" y="25453"/>
                      <a:pt x="45665" y="25466"/>
                    </a:cubicBezTo>
                    <a:cubicBezTo>
                      <a:pt x="45599" y="25638"/>
                      <a:pt x="45599" y="25849"/>
                      <a:pt x="45599" y="26126"/>
                    </a:cubicBezTo>
                    <a:cubicBezTo>
                      <a:pt x="45557" y="26137"/>
                      <a:pt x="45514" y="26143"/>
                      <a:pt x="45473" y="26143"/>
                    </a:cubicBezTo>
                    <a:cubicBezTo>
                      <a:pt x="45307" y="26143"/>
                      <a:pt x="45163" y="26040"/>
                      <a:pt x="45163" y="25691"/>
                    </a:cubicBezTo>
                    <a:lnTo>
                      <a:pt x="45163" y="25691"/>
                    </a:lnTo>
                    <a:cubicBezTo>
                      <a:pt x="45181" y="25694"/>
                      <a:pt x="45198" y="25696"/>
                      <a:pt x="45213" y="25696"/>
                    </a:cubicBezTo>
                    <a:cubicBezTo>
                      <a:pt x="45406" y="25696"/>
                      <a:pt x="45409" y="25448"/>
                      <a:pt x="45577" y="25448"/>
                    </a:cubicBezTo>
                    <a:close/>
                    <a:moveTo>
                      <a:pt x="11670" y="26126"/>
                    </a:moveTo>
                    <a:cubicBezTo>
                      <a:pt x="11670" y="26186"/>
                      <a:pt x="11641" y="26215"/>
                      <a:pt x="11626" y="26215"/>
                    </a:cubicBezTo>
                    <a:cubicBezTo>
                      <a:pt x="11611" y="26215"/>
                      <a:pt x="11611" y="26186"/>
                      <a:pt x="11670" y="26126"/>
                    </a:cubicBezTo>
                    <a:close/>
                    <a:moveTo>
                      <a:pt x="32674" y="25743"/>
                    </a:moveTo>
                    <a:lnTo>
                      <a:pt x="32727" y="26245"/>
                    </a:lnTo>
                    <a:cubicBezTo>
                      <a:pt x="32599" y="26245"/>
                      <a:pt x="32468" y="26270"/>
                      <a:pt x="32347" y="26270"/>
                    </a:cubicBezTo>
                    <a:cubicBezTo>
                      <a:pt x="32219" y="26270"/>
                      <a:pt x="32103" y="26242"/>
                      <a:pt x="32014" y="26126"/>
                    </a:cubicBezTo>
                    <a:cubicBezTo>
                      <a:pt x="32014" y="25638"/>
                      <a:pt x="32397" y="25796"/>
                      <a:pt x="32674" y="25743"/>
                    </a:cubicBezTo>
                    <a:close/>
                    <a:moveTo>
                      <a:pt x="18812" y="0"/>
                    </a:moveTo>
                    <a:lnTo>
                      <a:pt x="18812" y="0"/>
                    </a:lnTo>
                    <a:cubicBezTo>
                      <a:pt x="17994" y="277"/>
                      <a:pt x="17334" y="383"/>
                      <a:pt x="16397" y="660"/>
                    </a:cubicBezTo>
                    <a:cubicBezTo>
                      <a:pt x="16449" y="660"/>
                      <a:pt x="16502" y="832"/>
                      <a:pt x="16397" y="832"/>
                    </a:cubicBezTo>
                    <a:cubicBezTo>
                      <a:pt x="16315" y="858"/>
                      <a:pt x="16225" y="868"/>
                      <a:pt x="16128" y="868"/>
                    </a:cubicBezTo>
                    <a:cubicBezTo>
                      <a:pt x="15739" y="868"/>
                      <a:pt x="15246" y="701"/>
                      <a:pt x="14821" y="701"/>
                    </a:cubicBezTo>
                    <a:cubicBezTo>
                      <a:pt x="14490" y="701"/>
                      <a:pt x="14201" y="802"/>
                      <a:pt x="14033" y="1162"/>
                    </a:cubicBezTo>
                    <a:cubicBezTo>
                      <a:pt x="14053" y="1165"/>
                      <a:pt x="14073" y="1166"/>
                      <a:pt x="14092" y="1166"/>
                    </a:cubicBezTo>
                    <a:cubicBezTo>
                      <a:pt x="14310" y="1166"/>
                      <a:pt x="14492" y="1004"/>
                      <a:pt x="14647" y="1004"/>
                    </a:cubicBezTo>
                    <a:cubicBezTo>
                      <a:pt x="14743" y="1004"/>
                      <a:pt x="14828" y="1066"/>
                      <a:pt x="14905" y="1268"/>
                    </a:cubicBezTo>
                    <a:cubicBezTo>
                      <a:pt x="14694" y="1320"/>
                      <a:pt x="14575" y="1545"/>
                      <a:pt x="14575" y="1980"/>
                    </a:cubicBezTo>
                    <a:cubicBezTo>
                      <a:pt x="14613" y="1980"/>
                      <a:pt x="14655" y="1975"/>
                      <a:pt x="14696" y="1975"/>
                    </a:cubicBezTo>
                    <a:cubicBezTo>
                      <a:pt x="14784" y="1975"/>
                      <a:pt x="14869" y="1999"/>
                      <a:pt x="14905" y="2152"/>
                    </a:cubicBezTo>
                    <a:cubicBezTo>
                      <a:pt x="14522" y="2363"/>
                      <a:pt x="14905" y="2535"/>
                      <a:pt x="14971" y="2971"/>
                    </a:cubicBezTo>
                    <a:cubicBezTo>
                      <a:pt x="14944" y="2962"/>
                      <a:pt x="14919" y="2958"/>
                      <a:pt x="14896" y="2958"/>
                    </a:cubicBezTo>
                    <a:cubicBezTo>
                      <a:pt x="14559" y="2958"/>
                      <a:pt x="14569" y="3782"/>
                      <a:pt x="14753" y="3782"/>
                    </a:cubicBezTo>
                    <a:cubicBezTo>
                      <a:pt x="14795" y="3782"/>
                      <a:pt x="14846" y="3738"/>
                      <a:pt x="14905" y="3631"/>
                    </a:cubicBezTo>
                    <a:cubicBezTo>
                      <a:pt x="14799" y="3578"/>
                      <a:pt x="14799" y="3525"/>
                      <a:pt x="14799" y="3301"/>
                    </a:cubicBezTo>
                    <a:lnTo>
                      <a:pt x="14799" y="3301"/>
                    </a:lnTo>
                    <a:cubicBezTo>
                      <a:pt x="14866" y="3409"/>
                      <a:pt x="14959" y="3470"/>
                      <a:pt x="15076" y="3470"/>
                    </a:cubicBezTo>
                    <a:cubicBezTo>
                      <a:pt x="15143" y="3470"/>
                      <a:pt x="15219" y="3450"/>
                      <a:pt x="15301" y="3406"/>
                    </a:cubicBezTo>
                    <a:cubicBezTo>
                      <a:pt x="15354" y="3142"/>
                      <a:pt x="14971" y="2918"/>
                      <a:pt x="15235" y="2746"/>
                    </a:cubicBezTo>
                    <a:lnTo>
                      <a:pt x="15235" y="2746"/>
                    </a:lnTo>
                    <a:cubicBezTo>
                      <a:pt x="15565" y="3023"/>
                      <a:pt x="15354" y="3301"/>
                      <a:pt x="15406" y="3908"/>
                    </a:cubicBezTo>
                    <a:cubicBezTo>
                      <a:pt x="15662" y="3908"/>
                      <a:pt x="15700" y="3832"/>
                      <a:pt x="15795" y="3832"/>
                    </a:cubicBezTo>
                    <a:cubicBezTo>
                      <a:pt x="15842" y="3832"/>
                      <a:pt x="15904" y="3851"/>
                      <a:pt x="16014" y="3908"/>
                    </a:cubicBezTo>
                    <a:cubicBezTo>
                      <a:pt x="16042" y="3266"/>
                      <a:pt x="16317" y="3148"/>
                      <a:pt x="16593" y="3148"/>
                    </a:cubicBezTo>
                    <a:cubicBezTo>
                      <a:pt x="16754" y="3148"/>
                      <a:pt x="16916" y="3188"/>
                      <a:pt x="17030" y="3188"/>
                    </a:cubicBezTo>
                    <a:cubicBezTo>
                      <a:pt x="17071" y="3188"/>
                      <a:pt x="17106" y="3183"/>
                      <a:pt x="17132" y="3168"/>
                    </a:cubicBezTo>
                    <a:lnTo>
                      <a:pt x="17132" y="3168"/>
                    </a:lnTo>
                    <a:cubicBezTo>
                      <a:pt x="17010" y="3300"/>
                      <a:pt x="17045" y="3646"/>
                      <a:pt x="16885" y="3855"/>
                    </a:cubicBezTo>
                    <a:cubicBezTo>
                      <a:pt x="16848" y="3932"/>
                      <a:pt x="16802" y="3958"/>
                      <a:pt x="16750" y="3958"/>
                    </a:cubicBezTo>
                    <a:cubicBezTo>
                      <a:pt x="16644" y="3958"/>
                      <a:pt x="16517" y="3849"/>
                      <a:pt x="16404" y="3849"/>
                    </a:cubicBezTo>
                    <a:cubicBezTo>
                      <a:pt x="16337" y="3849"/>
                      <a:pt x="16274" y="3888"/>
                      <a:pt x="16225" y="4013"/>
                    </a:cubicBezTo>
                    <a:cubicBezTo>
                      <a:pt x="16449" y="4185"/>
                      <a:pt x="16555" y="4185"/>
                      <a:pt x="17057" y="4185"/>
                    </a:cubicBezTo>
                    <a:cubicBezTo>
                      <a:pt x="17162" y="3802"/>
                      <a:pt x="17334" y="3472"/>
                      <a:pt x="17545" y="3301"/>
                    </a:cubicBezTo>
                    <a:lnTo>
                      <a:pt x="17545" y="3301"/>
                    </a:lnTo>
                    <a:cubicBezTo>
                      <a:pt x="17492" y="4066"/>
                      <a:pt x="17664" y="4674"/>
                      <a:pt x="17004" y="5004"/>
                    </a:cubicBezTo>
                    <a:cubicBezTo>
                      <a:pt x="16951" y="4726"/>
                      <a:pt x="17004" y="4396"/>
                      <a:pt x="16832" y="4344"/>
                    </a:cubicBezTo>
                    <a:lnTo>
                      <a:pt x="16832" y="4344"/>
                    </a:lnTo>
                    <a:cubicBezTo>
                      <a:pt x="16917" y="4902"/>
                      <a:pt x="16514" y="5196"/>
                      <a:pt x="16157" y="5196"/>
                    </a:cubicBezTo>
                    <a:cubicBezTo>
                      <a:pt x="16016" y="5196"/>
                      <a:pt x="15883" y="5150"/>
                      <a:pt x="15789" y="5056"/>
                    </a:cubicBezTo>
                    <a:lnTo>
                      <a:pt x="15789" y="5056"/>
                    </a:lnTo>
                    <a:cubicBezTo>
                      <a:pt x="15836" y="5076"/>
                      <a:pt x="15890" y="5085"/>
                      <a:pt x="15947" y="5085"/>
                    </a:cubicBezTo>
                    <a:cubicBezTo>
                      <a:pt x="16231" y="5085"/>
                      <a:pt x="16583" y="4869"/>
                      <a:pt x="16397" y="4726"/>
                    </a:cubicBezTo>
                    <a:lnTo>
                      <a:pt x="16397" y="4726"/>
                    </a:lnTo>
                    <a:cubicBezTo>
                      <a:pt x="16249" y="4783"/>
                      <a:pt x="16228" y="4909"/>
                      <a:pt x="16091" y="4909"/>
                    </a:cubicBezTo>
                    <a:cubicBezTo>
                      <a:pt x="16068" y="4909"/>
                      <a:pt x="16043" y="4905"/>
                      <a:pt x="16014" y="4898"/>
                    </a:cubicBezTo>
                    <a:cubicBezTo>
                      <a:pt x="15961" y="4621"/>
                      <a:pt x="15961" y="4396"/>
                      <a:pt x="16067" y="4238"/>
                    </a:cubicBezTo>
                    <a:cubicBezTo>
                      <a:pt x="16042" y="4230"/>
                      <a:pt x="16021" y="4226"/>
                      <a:pt x="16002" y="4226"/>
                    </a:cubicBezTo>
                    <a:cubicBezTo>
                      <a:pt x="15779" y="4226"/>
                      <a:pt x="15924" y="4731"/>
                      <a:pt x="15720" y="4731"/>
                    </a:cubicBezTo>
                    <a:cubicBezTo>
                      <a:pt x="15709" y="4731"/>
                      <a:pt x="15697" y="4730"/>
                      <a:pt x="15684" y="4726"/>
                    </a:cubicBezTo>
                    <a:cubicBezTo>
                      <a:pt x="15684" y="4438"/>
                      <a:pt x="15593" y="4281"/>
                      <a:pt x="15429" y="4281"/>
                    </a:cubicBezTo>
                    <a:cubicBezTo>
                      <a:pt x="15406" y="4281"/>
                      <a:pt x="15380" y="4284"/>
                      <a:pt x="15354" y="4291"/>
                    </a:cubicBezTo>
                    <a:cubicBezTo>
                      <a:pt x="15076" y="4568"/>
                      <a:pt x="15684" y="4792"/>
                      <a:pt x="15406" y="4951"/>
                    </a:cubicBezTo>
                    <a:cubicBezTo>
                      <a:pt x="15356" y="4982"/>
                      <a:pt x="15315" y="4994"/>
                      <a:pt x="15280" y="4994"/>
                    </a:cubicBezTo>
                    <a:cubicBezTo>
                      <a:pt x="15137" y="4994"/>
                      <a:pt x="15096" y="4785"/>
                      <a:pt x="14954" y="4785"/>
                    </a:cubicBezTo>
                    <a:cubicBezTo>
                      <a:pt x="14939" y="4785"/>
                      <a:pt x="14922" y="4787"/>
                      <a:pt x="14905" y="4792"/>
                    </a:cubicBezTo>
                    <a:cubicBezTo>
                      <a:pt x="14905" y="5082"/>
                      <a:pt x="14996" y="5534"/>
                      <a:pt x="14832" y="5534"/>
                    </a:cubicBezTo>
                    <a:cubicBezTo>
                      <a:pt x="14809" y="5534"/>
                      <a:pt x="14780" y="5525"/>
                      <a:pt x="14746" y="5505"/>
                    </a:cubicBezTo>
                    <a:cubicBezTo>
                      <a:pt x="14694" y="5281"/>
                      <a:pt x="14746" y="5122"/>
                      <a:pt x="14799" y="5004"/>
                    </a:cubicBezTo>
                    <a:lnTo>
                      <a:pt x="14799" y="5004"/>
                    </a:lnTo>
                    <a:cubicBezTo>
                      <a:pt x="14245" y="5056"/>
                      <a:pt x="14311" y="5175"/>
                      <a:pt x="13809" y="5386"/>
                    </a:cubicBezTo>
                    <a:cubicBezTo>
                      <a:pt x="13809" y="5228"/>
                      <a:pt x="13915" y="5175"/>
                      <a:pt x="13915" y="5056"/>
                    </a:cubicBezTo>
                    <a:lnTo>
                      <a:pt x="13915" y="5056"/>
                    </a:lnTo>
                    <a:cubicBezTo>
                      <a:pt x="13532" y="5452"/>
                      <a:pt x="13149" y="5122"/>
                      <a:pt x="13096" y="6113"/>
                    </a:cubicBezTo>
                    <a:cubicBezTo>
                      <a:pt x="13223" y="6073"/>
                      <a:pt x="13347" y="6059"/>
                      <a:pt x="13465" y="6059"/>
                    </a:cubicBezTo>
                    <a:cubicBezTo>
                      <a:pt x="13713" y="6059"/>
                      <a:pt x="13936" y="6119"/>
                      <a:pt x="14108" y="6119"/>
                    </a:cubicBezTo>
                    <a:cubicBezTo>
                      <a:pt x="14312" y="6119"/>
                      <a:pt x="14446" y="6034"/>
                      <a:pt x="14469" y="5664"/>
                    </a:cubicBezTo>
                    <a:cubicBezTo>
                      <a:pt x="14731" y="5806"/>
                      <a:pt x="15012" y="5816"/>
                      <a:pt x="15278" y="5816"/>
                    </a:cubicBezTo>
                    <a:cubicBezTo>
                      <a:pt x="15321" y="5816"/>
                      <a:pt x="15363" y="5815"/>
                      <a:pt x="15405" y="5815"/>
                    </a:cubicBezTo>
                    <a:cubicBezTo>
                      <a:pt x="15707" y="5815"/>
                      <a:pt x="15981" y="5829"/>
                      <a:pt x="16172" y="6047"/>
                    </a:cubicBezTo>
                    <a:cubicBezTo>
                      <a:pt x="16390" y="5788"/>
                      <a:pt x="16783" y="5580"/>
                      <a:pt x="17112" y="5580"/>
                    </a:cubicBezTo>
                    <a:cubicBezTo>
                      <a:pt x="17539" y="5580"/>
                      <a:pt x="17858" y="5932"/>
                      <a:pt x="17545" y="6984"/>
                    </a:cubicBezTo>
                    <a:cubicBezTo>
                      <a:pt x="17590" y="6970"/>
                      <a:pt x="17634" y="6963"/>
                      <a:pt x="17676" y="6963"/>
                    </a:cubicBezTo>
                    <a:cubicBezTo>
                      <a:pt x="17794" y="6963"/>
                      <a:pt x="17893" y="7015"/>
                      <a:pt x="17941" y="7103"/>
                    </a:cubicBezTo>
                    <a:cubicBezTo>
                      <a:pt x="17827" y="6779"/>
                      <a:pt x="17831" y="6685"/>
                      <a:pt x="17888" y="6685"/>
                    </a:cubicBezTo>
                    <a:cubicBezTo>
                      <a:pt x="17966" y="6685"/>
                      <a:pt x="18144" y="6865"/>
                      <a:pt x="18248" y="6865"/>
                    </a:cubicBezTo>
                    <a:cubicBezTo>
                      <a:pt x="18286" y="6865"/>
                      <a:pt x="18315" y="6840"/>
                      <a:pt x="18324" y="6773"/>
                    </a:cubicBezTo>
                    <a:cubicBezTo>
                      <a:pt x="17941" y="6654"/>
                      <a:pt x="18482" y="5941"/>
                      <a:pt x="18152" y="5941"/>
                    </a:cubicBezTo>
                    <a:cubicBezTo>
                      <a:pt x="18152" y="6061"/>
                      <a:pt x="18115" y="6106"/>
                      <a:pt x="18063" y="6106"/>
                    </a:cubicBezTo>
                    <a:cubicBezTo>
                      <a:pt x="17950" y="6106"/>
                      <a:pt x="17770" y="5891"/>
                      <a:pt x="17770" y="5782"/>
                    </a:cubicBezTo>
                    <a:cubicBezTo>
                      <a:pt x="17840" y="5555"/>
                      <a:pt x="17937" y="5494"/>
                      <a:pt x="18061" y="5494"/>
                    </a:cubicBezTo>
                    <a:cubicBezTo>
                      <a:pt x="18203" y="5494"/>
                      <a:pt x="18381" y="5575"/>
                      <a:pt x="18595" y="5575"/>
                    </a:cubicBezTo>
                    <a:cubicBezTo>
                      <a:pt x="18648" y="5575"/>
                      <a:pt x="18703" y="5570"/>
                      <a:pt x="18760" y="5558"/>
                    </a:cubicBezTo>
                    <a:cubicBezTo>
                      <a:pt x="18812" y="5122"/>
                      <a:pt x="18324" y="5056"/>
                      <a:pt x="18601" y="4898"/>
                    </a:cubicBezTo>
                    <a:cubicBezTo>
                      <a:pt x="18650" y="4863"/>
                      <a:pt x="18693" y="4848"/>
                      <a:pt x="18733" y="4848"/>
                    </a:cubicBezTo>
                    <a:cubicBezTo>
                      <a:pt x="18943" y="4848"/>
                      <a:pt x="19059" y="5260"/>
                      <a:pt x="19361" y="5260"/>
                    </a:cubicBezTo>
                    <a:cubicBezTo>
                      <a:pt x="19453" y="5260"/>
                      <a:pt x="19563" y="5222"/>
                      <a:pt x="19697" y="5122"/>
                    </a:cubicBezTo>
                    <a:cubicBezTo>
                      <a:pt x="19750" y="5611"/>
                      <a:pt x="20027" y="5664"/>
                      <a:pt x="20080" y="6113"/>
                    </a:cubicBezTo>
                    <a:cubicBezTo>
                      <a:pt x="19921" y="6113"/>
                      <a:pt x="19855" y="6324"/>
                      <a:pt x="19697" y="6324"/>
                    </a:cubicBezTo>
                    <a:cubicBezTo>
                      <a:pt x="19473" y="5994"/>
                      <a:pt x="19750" y="5994"/>
                      <a:pt x="19525" y="5664"/>
                    </a:cubicBezTo>
                    <a:lnTo>
                      <a:pt x="19525" y="5664"/>
                    </a:lnTo>
                    <a:cubicBezTo>
                      <a:pt x="19090" y="5782"/>
                      <a:pt x="18482" y="5664"/>
                      <a:pt x="18482" y="6377"/>
                    </a:cubicBezTo>
                    <a:cubicBezTo>
                      <a:pt x="18544" y="6408"/>
                      <a:pt x="18592" y="6421"/>
                      <a:pt x="18631" y="6421"/>
                    </a:cubicBezTo>
                    <a:cubicBezTo>
                      <a:pt x="18789" y="6421"/>
                      <a:pt x="18800" y="6213"/>
                      <a:pt x="18943" y="6213"/>
                    </a:cubicBezTo>
                    <a:cubicBezTo>
                      <a:pt x="18956" y="6213"/>
                      <a:pt x="18969" y="6215"/>
                      <a:pt x="18984" y="6218"/>
                    </a:cubicBezTo>
                    <a:cubicBezTo>
                      <a:pt x="19143" y="6707"/>
                      <a:pt x="19090" y="6654"/>
                      <a:pt x="18931" y="7037"/>
                    </a:cubicBezTo>
                    <a:cubicBezTo>
                      <a:pt x="18973" y="7045"/>
                      <a:pt x="19012" y="7049"/>
                      <a:pt x="19049" y="7049"/>
                    </a:cubicBezTo>
                    <a:cubicBezTo>
                      <a:pt x="19302" y="7049"/>
                      <a:pt x="19448" y="6872"/>
                      <a:pt x="19644" y="6825"/>
                    </a:cubicBezTo>
                    <a:cubicBezTo>
                      <a:pt x="19750" y="7367"/>
                      <a:pt x="20133" y="7367"/>
                      <a:pt x="20410" y="7591"/>
                    </a:cubicBezTo>
                    <a:cubicBezTo>
                      <a:pt x="20304" y="7644"/>
                      <a:pt x="20185" y="7644"/>
                      <a:pt x="20185" y="7816"/>
                    </a:cubicBezTo>
                    <a:cubicBezTo>
                      <a:pt x="20304" y="7816"/>
                      <a:pt x="20463" y="7816"/>
                      <a:pt x="20410" y="8093"/>
                    </a:cubicBezTo>
                    <a:cubicBezTo>
                      <a:pt x="20314" y="8123"/>
                      <a:pt x="20228" y="8136"/>
                      <a:pt x="20148" y="8136"/>
                    </a:cubicBezTo>
                    <a:cubicBezTo>
                      <a:pt x="19951" y="8136"/>
                      <a:pt x="19794" y="8058"/>
                      <a:pt x="19644" y="7974"/>
                    </a:cubicBezTo>
                    <a:lnTo>
                      <a:pt x="19644" y="7974"/>
                    </a:lnTo>
                    <a:cubicBezTo>
                      <a:pt x="19525" y="8806"/>
                      <a:pt x="20185" y="8146"/>
                      <a:pt x="20185" y="8806"/>
                    </a:cubicBezTo>
                    <a:cubicBezTo>
                      <a:pt x="20463" y="8634"/>
                      <a:pt x="20687" y="8304"/>
                      <a:pt x="21017" y="8251"/>
                    </a:cubicBezTo>
                    <a:cubicBezTo>
                      <a:pt x="21123" y="8806"/>
                      <a:pt x="21176" y="8806"/>
                      <a:pt x="21123" y="9241"/>
                    </a:cubicBezTo>
                    <a:cubicBezTo>
                      <a:pt x="21133" y="9243"/>
                      <a:pt x="21143" y="9244"/>
                      <a:pt x="21152" y="9244"/>
                    </a:cubicBezTo>
                    <a:cubicBezTo>
                      <a:pt x="21406" y="9244"/>
                      <a:pt x="21292" y="8652"/>
                      <a:pt x="21551" y="8652"/>
                    </a:cubicBezTo>
                    <a:cubicBezTo>
                      <a:pt x="21586" y="8652"/>
                      <a:pt x="21627" y="8663"/>
                      <a:pt x="21677" y="8687"/>
                    </a:cubicBezTo>
                    <a:cubicBezTo>
                      <a:pt x="21624" y="8911"/>
                      <a:pt x="21572" y="9136"/>
                      <a:pt x="21624" y="9519"/>
                    </a:cubicBezTo>
                    <a:cubicBezTo>
                      <a:pt x="22007" y="9519"/>
                      <a:pt x="21954" y="8858"/>
                      <a:pt x="22166" y="8476"/>
                    </a:cubicBezTo>
                    <a:cubicBezTo>
                      <a:pt x="22105" y="8476"/>
                      <a:pt x="22053" y="8483"/>
                      <a:pt x="22007" y="8483"/>
                    </a:cubicBezTo>
                    <a:cubicBezTo>
                      <a:pt x="21933" y="8483"/>
                      <a:pt x="21877" y="8463"/>
                      <a:pt x="21836" y="8357"/>
                    </a:cubicBezTo>
                    <a:cubicBezTo>
                      <a:pt x="22113" y="8198"/>
                      <a:pt x="22496" y="8146"/>
                      <a:pt x="22113" y="7816"/>
                    </a:cubicBezTo>
                    <a:lnTo>
                      <a:pt x="22113" y="7816"/>
                    </a:lnTo>
                    <a:cubicBezTo>
                      <a:pt x="22390" y="7868"/>
                      <a:pt x="22615" y="8027"/>
                      <a:pt x="22826" y="8251"/>
                    </a:cubicBezTo>
                    <a:cubicBezTo>
                      <a:pt x="23030" y="8155"/>
                      <a:pt x="22774" y="7411"/>
                      <a:pt x="22978" y="7411"/>
                    </a:cubicBezTo>
                    <a:cubicBezTo>
                      <a:pt x="22997" y="7411"/>
                      <a:pt x="23021" y="7418"/>
                      <a:pt x="23050" y="7433"/>
                    </a:cubicBezTo>
                    <a:cubicBezTo>
                      <a:pt x="23103" y="7697"/>
                      <a:pt x="23103" y="7921"/>
                      <a:pt x="22997" y="8093"/>
                    </a:cubicBezTo>
                    <a:cubicBezTo>
                      <a:pt x="23198" y="8093"/>
                      <a:pt x="23403" y="8070"/>
                      <a:pt x="23594" y="8070"/>
                    </a:cubicBezTo>
                    <a:cubicBezTo>
                      <a:pt x="23933" y="8070"/>
                      <a:pt x="24227" y="8140"/>
                      <a:pt x="24370" y="8528"/>
                    </a:cubicBezTo>
                    <a:cubicBezTo>
                      <a:pt x="24290" y="8670"/>
                      <a:pt x="24210" y="8725"/>
                      <a:pt x="24132" y="8725"/>
                    </a:cubicBezTo>
                    <a:cubicBezTo>
                      <a:pt x="23942" y="8725"/>
                      <a:pt x="23770" y="8395"/>
                      <a:pt x="23657" y="8198"/>
                    </a:cubicBezTo>
                    <a:lnTo>
                      <a:pt x="23657" y="8198"/>
                    </a:lnTo>
                    <a:cubicBezTo>
                      <a:pt x="23275" y="9136"/>
                      <a:pt x="24265" y="8634"/>
                      <a:pt x="24212" y="9519"/>
                    </a:cubicBezTo>
                    <a:cubicBezTo>
                      <a:pt x="24476" y="9466"/>
                      <a:pt x="24648" y="9294"/>
                      <a:pt x="24806" y="9136"/>
                    </a:cubicBezTo>
                    <a:cubicBezTo>
                      <a:pt x="24806" y="9466"/>
                      <a:pt x="24978" y="9466"/>
                      <a:pt x="25030" y="9624"/>
                    </a:cubicBezTo>
                    <a:cubicBezTo>
                      <a:pt x="24585" y="9720"/>
                      <a:pt x="24710" y="10300"/>
                      <a:pt x="24408" y="10300"/>
                    </a:cubicBezTo>
                    <a:cubicBezTo>
                      <a:pt x="24334" y="10300"/>
                      <a:pt x="24234" y="10265"/>
                      <a:pt x="24093" y="10179"/>
                    </a:cubicBezTo>
                    <a:lnTo>
                      <a:pt x="24093" y="10179"/>
                    </a:lnTo>
                    <a:cubicBezTo>
                      <a:pt x="24120" y="10482"/>
                      <a:pt x="24327" y="10565"/>
                      <a:pt x="24535" y="10565"/>
                    </a:cubicBezTo>
                    <a:cubicBezTo>
                      <a:pt x="24743" y="10565"/>
                      <a:pt x="24951" y="10482"/>
                      <a:pt x="24978" y="10456"/>
                    </a:cubicBezTo>
                    <a:lnTo>
                      <a:pt x="24978" y="10456"/>
                    </a:lnTo>
                    <a:cubicBezTo>
                      <a:pt x="24700" y="10839"/>
                      <a:pt x="25083" y="11116"/>
                      <a:pt x="24978" y="11327"/>
                    </a:cubicBezTo>
                    <a:cubicBezTo>
                      <a:pt x="24948" y="11336"/>
                      <a:pt x="24923" y="11341"/>
                      <a:pt x="24903" y="11341"/>
                    </a:cubicBezTo>
                    <a:cubicBezTo>
                      <a:pt x="24675" y="11341"/>
                      <a:pt x="24945" y="10828"/>
                      <a:pt x="24631" y="10828"/>
                    </a:cubicBezTo>
                    <a:cubicBezTo>
                      <a:pt x="24605" y="10828"/>
                      <a:pt x="24576" y="10831"/>
                      <a:pt x="24542" y="10839"/>
                    </a:cubicBezTo>
                    <a:cubicBezTo>
                      <a:pt x="24595" y="11723"/>
                      <a:pt x="25308" y="11393"/>
                      <a:pt x="25413" y="12265"/>
                    </a:cubicBezTo>
                    <a:cubicBezTo>
                      <a:pt x="25275" y="12234"/>
                      <a:pt x="25144" y="12220"/>
                      <a:pt x="25018" y="12220"/>
                    </a:cubicBezTo>
                    <a:cubicBezTo>
                      <a:pt x="24078" y="12220"/>
                      <a:pt x="23442" y="12970"/>
                      <a:pt x="22863" y="12970"/>
                    </a:cubicBezTo>
                    <a:cubicBezTo>
                      <a:pt x="22685" y="12970"/>
                      <a:pt x="22512" y="12899"/>
                      <a:pt x="22337" y="12713"/>
                    </a:cubicBezTo>
                    <a:cubicBezTo>
                      <a:pt x="22496" y="12647"/>
                      <a:pt x="22720" y="12647"/>
                      <a:pt x="22615" y="12317"/>
                    </a:cubicBezTo>
                    <a:lnTo>
                      <a:pt x="22615" y="12317"/>
                    </a:lnTo>
                    <a:cubicBezTo>
                      <a:pt x="22592" y="12326"/>
                      <a:pt x="22572" y="12330"/>
                      <a:pt x="22553" y="12330"/>
                    </a:cubicBezTo>
                    <a:cubicBezTo>
                      <a:pt x="22443" y="12330"/>
                      <a:pt x="22385" y="12204"/>
                      <a:pt x="22279" y="12204"/>
                    </a:cubicBezTo>
                    <a:cubicBezTo>
                      <a:pt x="22264" y="12204"/>
                      <a:pt x="22249" y="12206"/>
                      <a:pt x="22232" y="12212"/>
                    </a:cubicBezTo>
                    <a:cubicBezTo>
                      <a:pt x="22342" y="12599"/>
                      <a:pt x="22138" y="12902"/>
                      <a:pt x="21946" y="12902"/>
                    </a:cubicBezTo>
                    <a:cubicBezTo>
                      <a:pt x="21863" y="12902"/>
                      <a:pt x="21782" y="12845"/>
                      <a:pt x="21730" y="12713"/>
                    </a:cubicBezTo>
                    <a:cubicBezTo>
                      <a:pt x="21730" y="12436"/>
                      <a:pt x="22007" y="12595"/>
                      <a:pt x="21902" y="12212"/>
                    </a:cubicBezTo>
                    <a:lnTo>
                      <a:pt x="21902" y="12212"/>
                    </a:lnTo>
                    <a:cubicBezTo>
                      <a:pt x="21783" y="12265"/>
                      <a:pt x="21572" y="12159"/>
                      <a:pt x="21506" y="12383"/>
                    </a:cubicBezTo>
                    <a:cubicBezTo>
                      <a:pt x="21660" y="12646"/>
                      <a:pt x="21137" y="12884"/>
                      <a:pt x="20618" y="12884"/>
                    </a:cubicBezTo>
                    <a:cubicBezTo>
                      <a:pt x="20381" y="12884"/>
                      <a:pt x="20144" y="12834"/>
                      <a:pt x="19974" y="12713"/>
                    </a:cubicBezTo>
                    <a:cubicBezTo>
                      <a:pt x="20003" y="12535"/>
                      <a:pt x="20072" y="12481"/>
                      <a:pt x="20158" y="12481"/>
                    </a:cubicBezTo>
                    <a:cubicBezTo>
                      <a:pt x="20288" y="12481"/>
                      <a:pt x="20456" y="12604"/>
                      <a:pt x="20578" y="12604"/>
                    </a:cubicBezTo>
                    <a:cubicBezTo>
                      <a:pt x="20673" y="12604"/>
                      <a:pt x="20740" y="12530"/>
                      <a:pt x="20740" y="12265"/>
                    </a:cubicBezTo>
                    <a:lnTo>
                      <a:pt x="20740" y="12265"/>
                    </a:lnTo>
                    <a:cubicBezTo>
                      <a:pt x="20687" y="12301"/>
                      <a:pt x="20645" y="12317"/>
                      <a:pt x="20611" y="12317"/>
                    </a:cubicBezTo>
                    <a:cubicBezTo>
                      <a:pt x="20440" y="12317"/>
                      <a:pt x="20507" y="11890"/>
                      <a:pt x="20463" y="11657"/>
                    </a:cubicBezTo>
                    <a:lnTo>
                      <a:pt x="20463" y="11657"/>
                    </a:lnTo>
                    <a:cubicBezTo>
                      <a:pt x="19697" y="11723"/>
                      <a:pt x="19314" y="12436"/>
                      <a:pt x="18760" y="12925"/>
                    </a:cubicBezTo>
                    <a:cubicBezTo>
                      <a:pt x="18934" y="12547"/>
                      <a:pt x="18846" y="12492"/>
                      <a:pt x="18717" y="12492"/>
                    </a:cubicBezTo>
                    <a:cubicBezTo>
                      <a:pt x="18663" y="12492"/>
                      <a:pt x="18602" y="12501"/>
                      <a:pt x="18550" y="12501"/>
                    </a:cubicBezTo>
                    <a:cubicBezTo>
                      <a:pt x="18491" y="12501"/>
                      <a:pt x="18443" y="12489"/>
                      <a:pt x="18430" y="12436"/>
                    </a:cubicBezTo>
                    <a:cubicBezTo>
                      <a:pt x="18812" y="12159"/>
                      <a:pt x="19420" y="12542"/>
                      <a:pt x="19473" y="11552"/>
                    </a:cubicBezTo>
                    <a:cubicBezTo>
                      <a:pt x="19195" y="11552"/>
                      <a:pt x="18984" y="11552"/>
                      <a:pt x="18931" y="11063"/>
                    </a:cubicBezTo>
                    <a:lnTo>
                      <a:pt x="18931" y="11063"/>
                    </a:lnTo>
                    <a:cubicBezTo>
                      <a:pt x="19116" y="11222"/>
                      <a:pt x="19354" y="11269"/>
                      <a:pt x="19615" y="11269"/>
                    </a:cubicBezTo>
                    <a:cubicBezTo>
                      <a:pt x="19999" y="11269"/>
                      <a:pt x="20431" y="11168"/>
                      <a:pt x="20814" y="11168"/>
                    </a:cubicBezTo>
                    <a:cubicBezTo>
                      <a:pt x="21254" y="11168"/>
                      <a:pt x="21627" y="11302"/>
                      <a:pt x="21783" y="11882"/>
                    </a:cubicBezTo>
                    <a:cubicBezTo>
                      <a:pt x="21925" y="11901"/>
                      <a:pt x="22052" y="11930"/>
                      <a:pt x="22163" y="11930"/>
                    </a:cubicBezTo>
                    <a:cubicBezTo>
                      <a:pt x="22350" y="11930"/>
                      <a:pt x="22487" y="11848"/>
                      <a:pt x="22562" y="11499"/>
                    </a:cubicBezTo>
                    <a:lnTo>
                      <a:pt x="22562" y="11499"/>
                    </a:lnTo>
                    <a:cubicBezTo>
                      <a:pt x="22547" y="11508"/>
                      <a:pt x="22530" y="11512"/>
                      <a:pt x="22512" y="11512"/>
                    </a:cubicBezTo>
                    <a:cubicBezTo>
                      <a:pt x="22327" y="11512"/>
                      <a:pt x="22027" y="11057"/>
                      <a:pt x="22232" y="10997"/>
                    </a:cubicBezTo>
                    <a:lnTo>
                      <a:pt x="22232" y="10997"/>
                    </a:lnTo>
                    <a:cubicBezTo>
                      <a:pt x="22276" y="11114"/>
                      <a:pt x="22369" y="11123"/>
                      <a:pt x="22467" y="11123"/>
                    </a:cubicBezTo>
                    <a:cubicBezTo>
                      <a:pt x="22485" y="11123"/>
                      <a:pt x="22504" y="11123"/>
                      <a:pt x="22522" y="11123"/>
                    </a:cubicBezTo>
                    <a:cubicBezTo>
                      <a:pt x="22638" y="11123"/>
                      <a:pt x="22747" y="11136"/>
                      <a:pt x="22773" y="11327"/>
                    </a:cubicBezTo>
                    <a:cubicBezTo>
                      <a:pt x="22773" y="11657"/>
                      <a:pt x="22496" y="11552"/>
                      <a:pt x="22615" y="11987"/>
                    </a:cubicBezTo>
                    <a:cubicBezTo>
                      <a:pt x="22892" y="11829"/>
                      <a:pt x="23103" y="11934"/>
                      <a:pt x="23156" y="11776"/>
                    </a:cubicBezTo>
                    <a:cubicBezTo>
                      <a:pt x="23083" y="11620"/>
                      <a:pt x="23244" y="11389"/>
                      <a:pt x="23425" y="11389"/>
                    </a:cubicBezTo>
                    <a:cubicBezTo>
                      <a:pt x="23505" y="11389"/>
                      <a:pt x="23589" y="11434"/>
                      <a:pt x="23657" y="11552"/>
                    </a:cubicBezTo>
                    <a:cubicBezTo>
                      <a:pt x="23380" y="10892"/>
                      <a:pt x="23882" y="11274"/>
                      <a:pt x="23935" y="10733"/>
                    </a:cubicBezTo>
                    <a:cubicBezTo>
                      <a:pt x="23552" y="10179"/>
                      <a:pt x="23275" y="10614"/>
                      <a:pt x="22892" y="10126"/>
                    </a:cubicBezTo>
                    <a:lnTo>
                      <a:pt x="22892" y="10126"/>
                    </a:lnTo>
                    <a:cubicBezTo>
                      <a:pt x="22826" y="10786"/>
                      <a:pt x="23380" y="10284"/>
                      <a:pt x="23327" y="10944"/>
                    </a:cubicBezTo>
                    <a:cubicBezTo>
                      <a:pt x="22751" y="10577"/>
                      <a:pt x="21794" y="10486"/>
                      <a:pt x="20956" y="10486"/>
                    </a:cubicBezTo>
                    <a:cubicBezTo>
                      <a:pt x="20680" y="10486"/>
                      <a:pt x="20417" y="10496"/>
                      <a:pt x="20185" y="10509"/>
                    </a:cubicBezTo>
                    <a:cubicBezTo>
                      <a:pt x="19975" y="10509"/>
                      <a:pt x="19700" y="10820"/>
                      <a:pt x="19515" y="10820"/>
                    </a:cubicBezTo>
                    <a:cubicBezTo>
                      <a:pt x="19410" y="10820"/>
                      <a:pt x="19333" y="10719"/>
                      <a:pt x="19314" y="10403"/>
                    </a:cubicBezTo>
                    <a:cubicBezTo>
                      <a:pt x="19336" y="10378"/>
                      <a:pt x="19370" y="10371"/>
                      <a:pt x="19409" y="10371"/>
                    </a:cubicBezTo>
                    <a:cubicBezTo>
                      <a:pt x="19473" y="10371"/>
                      <a:pt x="19551" y="10391"/>
                      <a:pt x="19617" y="10391"/>
                    </a:cubicBezTo>
                    <a:cubicBezTo>
                      <a:pt x="19707" y="10391"/>
                      <a:pt x="19774" y="10354"/>
                      <a:pt x="19750" y="10179"/>
                    </a:cubicBezTo>
                    <a:cubicBezTo>
                      <a:pt x="19644" y="10126"/>
                      <a:pt x="19525" y="9954"/>
                      <a:pt x="19525" y="9677"/>
                    </a:cubicBezTo>
                    <a:cubicBezTo>
                      <a:pt x="19386" y="9771"/>
                      <a:pt x="19260" y="9807"/>
                      <a:pt x="19139" y="9807"/>
                    </a:cubicBezTo>
                    <a:cubicBezTo>
                      <a:pt x="18835" y="9807"/>
                      <a:pt x="18564" y="9579"/>
                      <a:pt x="18205" y="9466"/>
                    </a:cubicBezTo>
                    <a:lnTo>
                      <a:pt x="18205" y="9466"/>
                    </a:lnTo>
                    <a:cubicBezTo>
                      <a:pt x="18271" y="9954"/>
                      <a:pt x="17941" y="9954"/>
                      <a:pt x="17664" y="10007"/>
                    </a:cubicBezTo>
                    <a:cubicBezTo>
                      <a:pt x="17684" y="9629"/>
                      <a:pt x="17641" y="9532"/>
                      <a:pt x="17573" y="9532"/>
                    </a:cubicBezTo>
                    <a:cubicBezTo>
                      <a:pt x="17501" y="9532"/>
                      <a:pt x="17401" y="9642"/>
                      <a:pt x="17320" y="9642"/>
                    </a:cubicBezTo>
                    <a:cubicBezTo>
                      <a:pt x="17278" y="9642"/>
                      <a:pt x="17240" y="9612"/>
                      <a:pt x="17215" y="9519"/>
                    </a:cubicBezTo>
                    <a:cubicBezTo>
                      <a:pt x="17215" y="9294"/>
                      <a:pt x="17387" y="9347"/>
                      <a:pt x="17387" y="9189"/>
                    </a:cubicBezTo>
                    <a:lnTo>
                      <a:pt x="17387" y="9189"/>
                    </a:lnTo>
                    <a:cubicBezTo>
                      <a:pt x="17335" y="9270"/>
                      <a:pt x="17283" y="9300"/>
                      <a:pt x="17232" y="9300"/>
                    </a:cubicBezTo>
                    <a:cubicBezTo>
                      <a:pt x="17095" y="9300"/>
                      <a:pt x="16965" y="9080"/>
                      <a:pt x="16866" y="9080"/>
                    </a:cubicBezTo>
                    <a:cubicBezTo>
                      <a:pt x="16807" y="9080"/>
                      <a:pt x="16759" y="9159"/>
                      <a:pt x="16727" y="9413"/>
                    </a:cubicBezTo>
                    <a:cubicBezTo>
                      <a:pt x="16951" y="9571"/>
                      <a:pt x="17281" y="9571"/>
                      <a:pt x="17387" y="10007"/>
                    </a:cubicBezTo>
                    <a:cubicBezTo>
                      <a:pt x="16950" y="9955"/>
                      <a:pt x="16555" y="9890"/>
                      <a:pt x="16208" y="9890"/>
                    </a:cubicBezTo>
                    <a:cubicBezTo>
                      <a:pt x="15853" y="9890"/>
                      <a:pt x="15548" y="9958"/>
                      <a:pt x="15301" y="10179"/>
                    </a:cubicBezTo>
                    <a:cubicBezTo>
                      <a:pt x="15301" y="10284"/>
                      <a:pt x="15354" y="10337"/>
                      <a:pt x="15406" y="10403"/>
                    </a:cubicBezTo>
                    <a:cubicBezTo>
                      <a:pt x="15059" y="10165"/>
                      <a:pt x="14687" y="10062"/>
                      <a:pt x="14334" y="10062"/>
                    </a:cubicBezTo>
                    <a:cubicBezTo>
                      <a:pt x="13788" y="10062"/>
                      <a:pt x="13287" y="10306"/>
                      <a:pt x="12991" y="10667"/>
                    </a:cubicBezTo>
                    <a:cubicBezTo>
                      <a:pt x="13043" y="11116"/>
                      <a:pt x="13479" y="10786"/>
                      <a:pt x="13651" y="11116"/>
                    </a:cubicBezTo>
                    <a:cubicBezTo>
                      <a:pt x="13538" y="11307"/>
                      <a:pt x="13373" y="11390"/>
                      <a:pt x="13195" y="11390"/>
                    </a:cubicBezTo>
                    <a:cubicBezTo>
                      <a:pt x="13017" y="11390"/>
                      <a:pt x="12826" y="11307"/>
                      <a:pt x="12661" y="11169"/>
                    </a:cubicBezTo>
                    <a:cubicBezTo>
                      <a:pt x="12731" y="11019"/>
                      <a:pt x="12778" y="10845"/>
                      <a:pt x="12869" y="10845"/>
                    </a:cubicBezTo>
                    <a:cubicBezTo>
                      <a:pt x="12913" y="10845"/>
                      <a:pt x="12969" y="10888"/>
                      <a:pt x="13043" y="10997"/>
                    </a:cubicBezTo>
                    <a:cubicBezTo>
                      <a:pt x="12925" y="10509"/>
                      <a:pt x="12925" y="10667"/>
                      <a:pt x="12991" y="10179"/>
                    </a:cubicBezTo>
                    <a:lnTo>
                      <a:pt x="12991" y="10179"/>
                    </a:lnTo>
                    <a:cubicBezTo>
                      <a:pt x="12966" y="10183"/>
                      <a:pt x="12942" y="10184"/>
                      <a:pt x="12919" y="10184"/>
                    </a:cubicBezTo>
                    <a:cubicBezTo>
                      <a:pt x="12704" y="10184"/>
                      <a:pt x="12579" y="10023"/>
                      <a:pt x="12369" y="10023"/>
                    </a:cubicBezTo>
                    <a:cubicBezTo>
                      <a:pt x="12308" y="10023"/>
                      <a:pt x="12239" y="10037"/>
                      <a:pt x="12159" y="10073"/>
                    </a:cubicBezTo>
                    <a:cubicBezTo>
                      <a:pt x="12118" y="10329"/>
                      <a:pt x="12174" y="10386"/>
                      <a:pt x="12258" y="10386"/>
                    </a:cubicBezTo>
                    <a:cubicBezTo>
                      <a:pt x="12327" y="10386"/>
                      <a:pt x="12415" y="10347"/>
                      <a:pt x="12484" y="10347"/>
                    </a:cubicBezTo>
                    <a:cubicBezTo>
                      <a:pt x="12548" y="10347"/>
                      <a:pt x="12595" y="10380"/>
                      <a:pt x="12595" y="10509"/>
                    </a:cubicBezTo>
                    <a:cubicBezTo>
                      <a:pt x="12330" y="10786"/>
                      <a:pt x="12542" y="11446"/>
                      <a:pt x="12489" y="11552"/>
                    </a:cubicBezTo>
                    <a:cubicBezTo>
                      <a:pt x="12382" y="11566"/>
                      <a:pt x="12290" y="11574"/>
                      <a:pt x="12209" y="11574"/>
                    </a:cubicBezTo>
                    <a:cubicBezTo>
                      <a:pt x="11706" y="11574"/>
                      <a:pt x="11647" y="11285"/>
                      <a:pt x="11499" y="10614"/>
                    </a:cubicBezTo>
                    <a:cubicBezTo>
                      <a:pt x="11639" y="10614"/>
                      <a:pt x="11733" y="10723"/>
                      <a:pt x="11826" y="10723"/>
                    </a:cubicBezTo>
                    <a:cubicBezTo>
                      <a:pt x="11882" y="10723"/>
                      <a:pt x="11936" y="10685"/>
                      <a:pt x="12000" y="10561"/>
                    </a:cubicBezTo>
                    <a:cubicBezTo>
                      <a:pt x="11882" y="10007"/>
                      <a:pt x="11499" y="9849"/>
                      <a:pt x="11222" y="9624"/>
                    </a:cubicBezTo>
                    <a:lnTo>
                      <a:pt x="11222" y="9624"/>
                    </a:lnTo>
                    <a:cubicBezTo>
                      <a:pt x="11116" y="10007"/>
                      <a:pt x="11552" y="10231"/>
                      <a:pt x="11274" y="10284"/>
                    </a:cubicBezTo>
                    <a:cubicBezTo>
                      <a:pt x="10916" y="10416"/>
                      <a:pt x="10584" y="10510"/>
                      <a:pt x="10309" y="10510"/>
                    </a:cubicBezTo>
                    <a:cubicBezTo>
                      <a:pt x="9784" y="10510"/>
                      <a:pt x="9467" y="10166"/>
                      <a:pt x="9571" y="9083"/>
                    </a:cubicBezTo>
                    <a:lnTo>
                      <a:pt x="9571" y="9083"/>
                    </a:lnTo>
                    <a:cubicBezTo>
                      <a:pt x="8476" y="9849"/>
                      <a:pt x="8370" y="9241"/>
                      <a:pt x="7433" y="9901"/>
                    </a:cubicBezTo>
                    <a:cubicBezTo>
                      <a:pt x="7537" y="9471"/>
                      <a:pt x="7642" y="9246"/>
                      <a:pt x="7389" y="9024"/>
                    </a:cubicBezTo>
                    <a:lnTo>
                      <a:pt x="7389" y="9024"/>
                    </a:lnTo>
                    <a:cubicBezTo>
                      <a:pt x="7134" y="9206"/>
                      <a:pt x="6810" y="9400"/>
                      <a:pt x="6931" y="9571"/>
                    </a:cubicBezTo>
                    <a:cubicBezTo>
                      <a:pt x="7031" y="9527"/>
                      <a:pt x="7084" y="9398"/>
                      <a:pt x="7225" y="9398"/>
                    </a:cubicBezTo>
                    <a:cubicBezTo>
                      <a:pt x="7251" y="9398"/>
                      <a:pt x="7281" y="9403"/>
                      <a:pt x="7314" y="9413"/>
                    </a:cubicBezTo>
                    <a:cubicBezTo>
                      <a:pt x="7050" y="9677"/>
                      <a:pt x="7644" y="10126"/>
                      <a:pt x="7380" y="10403"/>
                    </a:cubicBezTo>
                    <a:cubicBezTo>
                      <a:pt x="7368" y="10311"/>
                      <a:pt x="7343" y="10277"/>
                      <a:pt x="7310" y="10277"/>
                    </a:cubicBezTo>
                    <a:cubicBezTo>
                      <a:pt x="7208" y="10277"/>
                      <a:pt x="7022" y="10584"/>
                      <a:pt x="6830" y="10584"/>
                    </a:cubicBezTo>
                    <a:cubicBezTo>
                      <a:pt x="6734" y="10584"/>
                      <a:pt x="6637" y="10509"/>
                      <a:pt x="6548" y="10284"/>
                    </a:cubicBezTo>
                    <a:cubicBezTo>
                      <a:pt x="6825" y="10284"/>
                      <a:pt x="7050" y="10284"/>
                      <a:pt x="7050" y="9901"/>
                    </a:cubicBezTo>
                    <a:cubicBezTo>
                      <a:pt x="6969" y="9807"/>
                      <a:pt x="6881" y="9770"/>
                      <a:pt x="6796" y="9770"/>
                    </a:cubicBezTo>
                    <a:cubicBezTo>
                      <a:pt x="6534" y="9770"/>
                      <a:pt x="6300" y="10125"/>
                      <a:pt x="6390" y="10284"/>
                    </a:cubicBezTo>
                    <a:cubicBezTo>
                      <a:pt x="6361" y="10268"/>
                      <a:pt x="6333" y="10261"/>
                      <a:pt x="6307" y="10261"/>
                    </a:cubicBezTo>
                    <a:cubicBezTo>
                      <a:pt x="6146" y="10261"/>
                      <a:pt x="6023" y="10519"/>
                      <a:pt x="5915" y="10519"/>
                    </a:cubicBezTo>
                    <a:cubicBezTo>
                      <a:pt x="5868" y="10519"/>
                      <a:pt x="5825" y="10472"/>
                      <a:pt x="5782" y="10337"/>
                    </a:cubicBezTo>
                    <a:cubicBezTo>
                      <a:pt x="5896" y="10224"/>
                      <a:pt x="5989" y="9996"/>
                      <a:pt x="6110" y="9996"/>
                    </a:cubicBezTo>
                    <a:cubicBezTo>
                      <a:pt x="6158" y="9996"/>
                      <a:pt x="6211" y="10032"/>
                      <a:pt x="6271" y="10126"/>
                    </a:cubicBezTo>
                    <a:cubicBezTo>
                      <a:pt x="6324" y="9852"/>
                      <a:pt x="6263" y="9814"/>
                      <a:pt x="6179" y="9814"/>
                    </a:cubicBezTo>
                    <a:cubicBezTo>
                      <a:pt x="6147" y="9814"/>
                      <a:pt x="6111" y="9820"/>
                      <a:pt x="6078" y="9820"/>
                    </a:cubicBezTo>
                    <a:cubicBezTo>
                      <a:pt x="6005" y="9820"/>
                      <a:pt x="5941" y="9793"/>
                      <a:pt x="5941" y="9624"/>
                    </a:cubicBezTo>
                    <a:cubicBezTo>
                      <a:pt x="5800" y="9333"/>
                      <a:pt x="5924" y="9089"/>
                      <a:pt x="6053" y="9089"/>
                    </a:cubicBezTo>
                    <a:cubicBezTo>
                      <a:pt x="6117" y="9089"/>
                      <a:pt x="6183" y="9149"/>
                      <a:pt x="6218" y="9294"/>
                    </a:cubicBezTo>
                    <a:cubicBezTo>
                      <a:pt x="6113" y="9347"/>
                      <a:pt x="5941" y="9347"/>
                      <a:pt x="6060" y="9624"/>
                    </a:cubicBezTo>
                    <a:cubicBezTo>
                      <a:pt x="6720" y="8687"/>
                      <a:pt x="7380" y="8687"/>
                      <a:pt x="8370" y="8634"/>
                    </a:cubicBezTo>
                    <a:lnTo>
                      <a:pt x="8370" y="8634"/>
                    </a:lnTo>
                    <a:cubicBezTo>
                      <a:pt x="8370" y="8858"/>
                      <a:pt x="8198" y="8911"/>
                      <a:pt x="8198" y="9136"/>
                    </a:cubicBezTo>
                    <a:lnTo>
                      <a:pt x="8581" y="9136"/>
                    </a:lnTo>
                    <a:cubicBezTo>
                      <a:pt x="8700" y="8687"/>
                      <a:pt x="8304" y="8146"/>
                      <a:pt x="8528" y="8146"/>
                    </a:cubicBezTo>
                    <a:cubicBezTo>
                      <a:pt x="8729" y="8240"/>
                      <a:pt x="8835" y="8598"/>
                      <a:pt x="9128" y="8598"/>
                    </a:cubicBezTo>
                    <a:cubicBezTo>
                      <a:pt x="9163" y="8598"/>
                      <a:pt x="9200" y="8593"/>
                      <a:pt x="9241" y="8581"/>
                    </a:cubicBezTo>
                    <a:cubicBezTo>
                      <a:pt x="9241" y="8146"/>
                      <a:pt x="9083" y="8251"/>
                      <a:pt x="9188" y="7921"/>
                    </a:cubicBezTo>
                    <a:lnTo>
                      <a:pt x="9188" y="7921"/>
                    </a:lnTo>
                    <a:cubicBezTo>
                      <a:pt x="9079" y="8048"/>
                      <a:pt x="8975" y="8103"/>
                      <a:pt x="8886" y="8103"/>
                    </a:cubicBezTo>
                    <a:cubicBezTo>
                      <a:pt x="8705" y="8103"/>
                      <a:pt x="8581" y="7882"/>
                      <a:pt x="8581" y="7591"/>
                    </a:cubicBezTo>
                    <a:cubicBezTo>
                      <a:pt x="8554" y="7761"/>
                      <a:pt x="8530" y="7822"/>
                      <a:pt x="8506" y="7822"/>
                    </a:cubicBezTo>
                    <a:cubicBezTo>
                      <a:pt x="8447" y="7822"/>
                      <a:pt x="8385" y="7452"/>
                      <a:pt x="8264" y="7452"/>
                    </a:cubicBezTo>
                    <a:cubicBezTo>
                      <a:pt x="8244" y="7452"/>
                      <a:pt x="8222" y="7462"/>
                      <a:pt x="8198" y="7486"/>
                    </a:cubicBezTo>
                    <a:cubicBezTo>
                      <a:pt x="7868" y="7591"/>
                      <a:pt x="8040" y="8251"/>
                      <a:pt x="7921" y="8304"/>
                    </a:cubicBezTo>
                    <a:cubicBezTo>
                      <a:pt x="7644" y="7921"/>
                      <a:pt x="7433" y="7816"/>
                      <a:pt x="7208" y="7697"/>
                    </a:cubicBezTo>
                    <a:cubicBezTo>
                      <a:pt x="7208" y="7367"/>
                      <a:pt x="7380" y="7261"/>
                      <a:pt x="7433" y="7037"/>
                    </a:cubicBezTo>
                    <a:cubicBezTo>
                      <a:pt x="7388" y="7021"/>
                      <a:pt x="7349" y="7014"/>
                      <a:pt x="7315" y="7014"/>
                    </a:cubicBezTo>
                    <a:cubicBezTo>
                      <a:pt x="7013" y="7014"/>
                      <a:pt x="7117" y="7591"/>
                      <a:pt x="6773" y="7591"/>
                    </a:cubicBezTo>
                    <a:cubicBezTo>
                      <a:pt x="6773" y="7261"/>
                      <a:pt x="6495" y="7367"/>
                      <a:pt x="6548" y="6931"/>
                    </a:cubicBezTo>
                    <a:cubicBezTo>
                      <a:pt x="6608" y="6770"/>
                      <a:pt x="6698" y="6721"/>
                      <a:pt x="6799" y="6721"/>
                    </a:cubicBezTo>
                    <a:cubicBezTo>
                      <a:pt x="6955" y="6721"/>
                      <a:pt x="7137" y="6837"/>
                      <a:pt x="7275" y="6837"/>
                    </a:cubicBezTo>
                    <a:cubicBezTo>
                      <a:pt x="7386" y="6837"/>
                      <a:pt x="7468" y="6763"/>
                      <a:pt x="7485" y="6495"/>
                    </a:cubicBezTo>
                    <a:cubicBezTo>
                      <a:pt x="7400" y="6442"/>
                      <a:pt x="7325" y="6432"/>
                      <a:pt x="7252" y="6432"/>
                    </a:cubicBezTo>
                    <a:cubicBezTo>
                      <a:pt x="7206" y="6432"/>
                      <a:pt x="7161" y="6436"/>
                      <a:pt x="7114" y="6436"/>
                    </a:cubicBezTo>
                    <a:cubicBezTo>
                      <a:pt x="6990" y="6436"/>
                      <a:pt x="6852" y="6410"/>
                      <a:pt x="6654" y="6218"/>
                    </a:cubicBezTo>
                    <a:cubicBezTo>
                      <a:pt x="6718" y="6205"/>
                      <a:pt x="6778" y="6199"/>
                      <a:pt x="6834" y="6199"/>
                    </a:cubicBezTo>
                    <a:cubicBezTo>
                      <a:pt x="7077" y="6199"/>
                      <a:pt x="7250" y="6303"/>
                      <a:pt x="7417" y="6303"/>
                    </a:cubicBezTo>
                    <a:cubicBezTo>
                      <a:pt x="7512" y="6303"/>
                      <a:pt x="7606" y="6269"/>
                      <a:pt x="7710" y="6165"/>
                    </a:cubicBezTo>
                    <a:cubicBezTo>
                      <a:pt x="7517" y="5765"/>
                      <a:pt x="7278" y="5631"/>
                      <a:pt x="7033" y="5631"/>
                    </a:cubicBezTo>
                    <a:cubicBezTo>
                      <a:pt x="6642" y="5631"/>
                      <a:pt x="6238" y="5974"/>
                      <a:pt x="5994" y="6113"/>
                    </a:cubicBezTo>
                    <a:cubicBezTo>
                      <a:pt x="5973" y="6113"/>
                      <a:pt x="5952" y="6114"/>
                      <a:pt x="5931" y="6114"/>
                    </a:cubicBezTo>
                    <a:cubicBezTo>
                      <a:pt x="5174" y="6114"/>
                      <a:pt x="4551" y="5487"/>
                      <a:pt x="3791" y="5487"/>
                    </a:cubicBezTo>
                    <a:cubicBezTo>
                      <a:pt x="3430" y="5487"/>
                      <a:pt x="3039" y="5629"/>
                      <a:pt x="2588" y="6047"/>
                    </a:cubicBezTo>
                    <a:cubicBezTo>
                      <a:pt x="2971" y="6218"/>
                      <a:pt x="2693" y="6548"/>
                      <a:pt x="2535" y="6707"/>
                    </a:cubicBezTo>
                    <a:cubicBezTo>
                      <a:pt x="2730" y="6762"/>
                      <a:pt x="2941" y="6799"/>
                      <a:pt x="3137" y="6799"/>
                    </a:cubicBezTo>
                    <a:cubicBezTo>
                      <a:pt x="3550" y="6799"/>
                      <a:pt x="3891" y="6632"/>
                      <a:pt x="3855" y="6113"/>
                    </a:cubicBezTo>
                    <a:cubicBezTo>
                      <a:pt x="4132" y="6113"/>
                      <a:pt x="4343" y="6113"/>
                      <a:pt x="4462" y="5888"/>
                    </a:cubicBezTo>
                    <a:lnTo>
                      <a:pt x="4462" y="5888"/>
                    </a:lnTo>
                    <a:cubicBezTo>
                      <a:pt x="4402" y="6368"/>
                      <a:pt x="4717" y="6515"/>
                      <a:pt x="5122" y="6515"/>
                    </a:cubicBezTo>
                    <a:cubicBezTo>
                      <a:pt x="5508" y="6515"/>
                      <a:pt x="5974" y="6381"/>
                      <a:pt x="6271" y="6271"/>
                    </a:cubicBezTo>
                    <a:lnTo>
                      <a:pt x="6271" y="6271"/>
                    </a:lnTo>
                    <a:cubicBezTo>
                      <a:pt x="6060" y="6825"/>
                      <a:pt x="6218" y="6878"/>
                      <a:pt x="6443" y="7261"/>
                    </a:cubicBezTo>
                    <a:cubicBezTo>
                      <a:pt x="6060" y="7261"/>
                      <a:pt x="5730" y="7314"/>
                      <a:pt x="5558" y="7644"/>
                    </a:cubicBezTo>
                    <a:cubicBezTo>
                      <a:pt x="5643" y="7762"/>
                      <a:pt x="5724" y="7807"/>
                      <a:pt x="5797" y="7807"/>
                    </a:cubicBezTo>
                    <a:cubicBezTo>
                      <a:pt x="5962" y="7807"/>
                      <a:pt x="6092" y="7579"/>
                      <a:pt x="6165" y="7433"/>
                    </a:cubicBezTo>
                    <a:cubicBezTo>
                      <a:pt x="6165" y="7697"/>
                      <a:pt x="6218" y="7816"/>
                      <a:pt x="6324" y="7921"/>
                    </a:cubicBezTo>
                    <a:cubicBezTo>
                      <a:pt x="6199" y="8139"/>
                      <a:pt x="6060" y="8218"/>
                      <a:pt x="5911" y="8218"/>
                    </a:cubicBezTo>
                    <a:cubicBezTo>
                      <a:pt x="5522" y="8218"/>
                      <a:pt x="5069" y="7678"/>
                      <a:pt x="4654" y="7678"/>
                    </a:cubicBezTo>
                    <a:cubicBezTo>
                      <a:pt x="4470" y="7678"/>
                      <a:pt x="4293" y="7784"/>
                      <a:pt x="4132" y="8093"/>
                    </a:cubicBezTo>
                    <a:cubicBezTo>
                      <a:pt x="4740" y="8304"/>
                      <a:pt x="4568" y="8858"/>
                      <a:pt x="5122" y="9189"/>
                    </a:cubicBezTo>
                    <a:cubicBezTo>
                      <a:pt x="5070" y="8858"/>
                      <a:pt x="5122" y="8687"/>
                      <a:pt x="5334" y="8687"/>
                    </a:cubicBezTo>
                    <a:cubicBezTo>
                      <a:pt x="5505" y="8806"/>
                      <a:pt x="5664" y="8911"/>
                      <a:pt x="5730" y="9347"/>
                    </a:cubicBezTo>
                    <a:cubicBezTo>
                      <a:pt x="5400" y="9519"/>
                      <a:pt x="4951" y="9294"/>
                      <a:pt x="4621" y="9743"/>
                    </a:cubicBezTo>
                    <a:cubicBezTo>
                      <a:pt x="4740" y="9796"/>
                      <a:pt x="4792" y="9901"/>
                      <a:pt x="4845" y="10073"/>
                    </a:cubicBezTo>
                    <a:cubicBezTo>
                      <a:pt x="4683" y="10073"/>
                      <a:pt x="4780" y="10460"/>
                      <a:pt x="4515" y="10460"/>
                    </a:cubicBezTo>
                    <a:cubicBezTo>
                      <a:pt x="4499" y="10460"/>
                      <a:pt x="4481" y="10459"/>
                      <a:pt x="4462" y="10456"/>
                    </a:cubicBezTo>
                    <a:cubicBezTo>
                      <a:pt x="4462" y="10231"/>
                      <a:pt x="4343" y="10231"/>
                      <a:pt x="4343" y="9954"/>
                    </a:cubicBezTo>
                    <a:cubicBezTo>
                      <a:pt x="4674" y="9954"/>
                      <a:pt x="4462" y="9189"/>
                      <a:pt x="4568" y="8911"/>
                    </a:cubicBezTo>
                    <a:cubicBezTo>
                      <a:pt x="4238" y="8634"/>
                      <a:pt x="3855" y="8423"/>
                      <a:pt x="3683" y="7816"/>
                    </a:cubicBezTo>
                    <a:cubicBezTo>
                      <a:pt x="4238" y="7103"/>
                      <a:pt x="5664" y="7697"/>
                      <a:pt x="5994" y="6773"/>
                    </a:cubicBezTo>
                    <a:lnTo>
                      <a:pt x="5994" y="6773"/>
                    </a:lnTo>
                    <a:cubicBezTo>
                      <a:pt x="5828" y="6803"/>
                      <a:pt x="5682" y="6813"/>
                      <a:pt x="5550" y="6813"/>
                    </a:cubicBezTo>
                    <a:cubicBezTo>
                      <a:pt x="5237" y="6813"/>
                      <a:pt x="5000" y="6754"/>
                      <a:pt x="4760" y="6754"/>
                    </a:cubicBezTo>
                    <a:cubicBezTo>
                      <a:pt x="4566" y="6754"/>
                      <a:pt x="4371" y="6793"/>
                      <a:pt x="4132" y="6931"/>
                    </a:cubicBezTo>
                    <a:cubicBezTo>
                      <a:pt x="4079" y="6654"/>
                      <a:pt x="4238" y="6495"/>
                      <a:pt x="4079" y="6443"/>
                    </a:cubicBezTo>
                    <a:cubicBezTo>
                      <a:pt x="3472" y="7486"/>
                      <a:pt x="2535" y="8198"/>
                      <a:pt x="1043" y="8634"/>
                    </a:cubicBezTo>
                    <a:cubicBezTo>
                      <a:pt x="1163" y="8440"/>
                      <a:pt x="664" y="7822"/>
                      <a:pt x="312" y="7822"/>
                    </a:cubicBezTo>
                    <a:cubicBezTo>
                      <a:pt x="161" y="7822"/>
                      <a:pt x="36" y="7937"/>
                      <a:pt x="0" y="8251"/>
                    </a:cubicBezTo>
                    <a:cubicBezTo>
                      <a:pt x="109" y="8231"/>
                      <a:pt x="225" y="8192"/>
                      <a:pt x="324" y="8192"/>
                    </a:cubicBezTo>
                    <a:cubicBezTo>
                      <a:pt x="477" y="8192"/>
                      <a:pt x="587" y="8285"/>
                      <a:pt x="555" y="8687"/>
                    </a:cubicBezTo>
                    <a:cubicBezTo>
                      <a:pt x="779" y="8687"/>
                      <a:pt x="779" y="8476"/>
                      <a:pt x="937" y="8476"/>
                    </a:cubicBezTo>
                    <a:cubicBezTo>
                      <a:pt x="832" y="9241"/>
                      <a:pt x="1320" y="8753"/>
                      <a:pt x="1373" y="9136"/>
                    </a:cubicBezTo>
                    <a:cubicBezTo>
                      <a:pt x="1268" y="9624"/>
                      <a:pt x="1703" y="9954"/>
                      <a:pt x="1439" y="10126"/>
                    </a:cubicBezTo>
                    <a:cubicBezTo>
                      <a:pt x="1439" y="9677"/>
                      <a:pt x="1162" y="9743"/>
                      <a:pt x="990" y="9519"/>
                    </a:cubicBezTo>
                    <a:lnTo>
                      <a:pt x="990" y="9519"/>
                    </a:lnTo>
                    <a:lnTo>
                      <a:pt x="1043" y="10337"/>
                    </a:lnTo>
                    <a:cubicBezTo>
                      <a:pt x="1180" y="10400"/>
                      <a:pt x="1299" y="10423"/>
                      <a:pt x="1405" y="10423"/>
                    </a:cubicBezTo>
                    <a:cubicBezTo>
                      <a:pt x="1713" y="10423"/>
                      <a:pt x="1911" y="10227"/>
                      <a:pt x="2133" y="10227"/>
                    </a:cubicBezTo>
                    <a:cubicBezTo>
                      <a:pt x="2239" y="10227"/>
                      <a:pt x="2351" y="10272"/>
                      <a:pt x="2482" y="10403"/>
                    </a:cubicBezTo>
                    <a:cubicBezTo>
                      <a:pt x="2482" y="9905"/>
                      <a:pt x="2606" y="9773"/>
                      <a:pt x="2775" y="9773"/>
                    </a:cubicBezTo>
                    <a:cubicBezTo>
                      <a:pt x="2965" y="9773"/>
                      <a:pt x="3213" y="9940"/>
                      <a:pt x="3406" y="9940"/>
                    </a:cubicBezTo>
                    <a:cubicBezTo>
                      <a:pt x="3497" y="9940"/>
                      <a:pt x="3575" y="9903"/>
                      <a:pt x="3631" y="9796"/>
                    </a:cubicBezTo>
                    <a:cubicBezTo>
                      <a:pt x="3472" y="9796"/>
                      <a:pt x="3525" y="9413"/>
                      <a:pt x="3472" y="9136"/>
                    </a:cubicBezTo>
                    <a:cubicBezTo>
                      <a:pt x="3412" y="9142"/>
                      <a:pt x="3354" y="9144"/>
                      <a:pt x="3299" y="9144"/>
                    </a:cubicBezTo>
                    <a:cubicBezTo>
                      <a:pt x="3140" y="9144"/>
                      <a:pt x="2999" y="9125"/>
                      <a:pt x="2868" y="9125"/>
                    </a:cubicBezTo>
                    <a:cubicBezTo>
                      <a:pt x="2665" y="9125"/>
                      <a:pt x="2488" y="9172"/>
                      <a:pt x="2310" y="9413"/>
                    </a:cubicBezTo>
                    <a:cubicBezTo>
                      <a:pt x="2363" y="9466"/>
                      <a:pt x="2482" y="9413"/>
                      <a:pt x="2535" y="9571"/>
                    </a:cubicBezTo>
                    <a:cubicBezTo>
                      <a:pt x="2494" y="9556"/>
                      <a:pt x="2458" y="9550"/>
                      <a:pt x="2427" y="9550"/>
                    </a:cubicBezTo>
                    <a:cubicBezTo>
                      <a:pt x="2135" y="9550"/>
                      <a:pt x="2215" y="10128"/>
                      <a:pt x="1911" y="10128"/>
                    </a:cubicBezTo>
                    <a:cubicBezTo>
                      <a:pt x="1900" y="10128"/>
                      <a:pt x="1888" y="10128"/>
                      <a:pt x="1875" y="10126"/>
                    </a:cubicBezTo>
                    <a:cubicBezTo>
                      <a:pt x="1474" y="8928"/>
                      <a:pt x="1833" y="8521"/>
                      <a:pt x="2386" y="8521"/>
                    </a:cubicBezTo>
                    <a:cubicBezTo>
                      <a:pt x="3052" y="8521"/>
                      <a:pt x="4000" y="9112"/>
                      <a:pt x="4238" y="9624"/>
                    </a:cubicBezTo>
                    <a:cubicBezTo>
                      <a:pt x="4185" y="9796"/>
                      <a:pt x="4132" y="10007"/>
                      <a:pt x="4079" y="10126"/>
                    </a:cubicBezTo>
                    <a:cubicBezTo>
                      <a:pt x="4048" y="10145"/>
                      <a:pt x="4007" y="10152"/>
                      <a:pt x="3962" y="10152"/>
                    </a:cubicBezTo>
                    <a:cubicBezTo>
                      <a:pt x="3872" y="10152"/>
                      <a:pt x="3765" y="10126"/>
                      <a:pt x="3673" y="10126"/>
                    </a:cubicBezTo>
                    <a:cubicBezTo>
                      <a:pt x="3560" y="10126"/>
                      <a:pt x="3472" y="10165"/>
                      <a:pt x="3472" y="10337"/>
                    </a:cubicBezTo>
                    <a:cubicBezTo>
                      <a:pt x="3389" y="10535"/>
                      <a:pt x="3149" y="10580"/>
                      <a:pt x="2836" y="10580"/>
                    </a:cubicBezTo>
                    <a:cubicBezTo>
                      <a:pt x="2576" y="10580"/>
                      <a:pt x="2265" y="10548"/>
                      <a:pt x="1954" y="10548"/>
                    </a:cubicBezTo>
                    <a:cubicBezTo>
                      <a:pt x="1392" y="10548"/>
                      <a:pt x="828" y="10650"/>
                      <a:pt x="555" y="11222"/>
                    </a:cubicBezTo>
                    <a:cubicBezTo>
                      <a:pt x="1769" y="11222"/>
                      <a:pt x="3142" y="11063"/>
                      <a:pt x="4462" y="10997"/>
                    </a:cubicBezTo>
                    <a:lnTo>
                      <a:pt x="4462" y="11116"/>
                    </a:lnTo>
                    <a:cubicBezTo>
                      <a:pt x="4898" y="11723"/>
                      <a:pt x="3631" y="11169"/>
                      <a:pt x="3802" y="11829"/>
                    </a:cubicBezTo>
                    <a:cubicBezTo>
                      <a:pt x="3907" y="11920"/>
                      <a:pt x="4021" y="11960"/>
                      <a:pt x="4131" y="11960"/>
                    </a:cubicBezTo>
                    <a:cubicBezTo>
                      <a:pt x="4422" y="11960"/>
                      <a:pt x="4692" y="11676"/>
                      <a:pt x="4740" y="11274"/>
                    </a:cubicBezTo>
                    <a:cubicBezTo>
                      <a:pt x="4674" y="11274"/>
                      <a:pt x="4621" y="11116"/>
                      <a:pt x="4568" y="10997"/>
                    </a:cubicBezTo>
                    <a:cubicBezTo>
                      <a:pt x="5228" y="10944"/>
                      <a:pt x="5835" y="10944"/>
                      <a:pt x="6443" y="10944"/>
                    </a:cubicBezTo>
                    <a:cubicBezTo>
                      <a:pt x="6324" y="11222"/>
                      <a:pt x="6060" y="11222"/>
                      <a:pt x="6060" y="11657"/>
                    </a:cubicBezTo>
                    <a:cubicBezTo>
                      <a:pt x="6271" y="11790"/>
                      <a:pt x="6492" y="11826"/>
                      <a:pt x="6704" y="11826"/>
                    </a:cubicBezTo>
                    <a:cubicBezTo>
                      <a:pt x="6947" y="11826"/>
                      <a:pt x="7177" y="11779"/>
                      <a:pt x="7369" y="11779"/>
                    </a:cubicBezTo>
                    <a:cubicBezTo>
                      <a:pt x="7574" y="11779"/>
                      <a:pt x="7734" y="11833"/>
                      <a:pt x="7816" y="12053"/>
                    </a:cubicBezTo>
                    <a:cubicBezTo>
                      <a:pt x="7708" y="12024"/>
                      <a:pt x="7607" y="12009"/>
                      <a:pt x="7511" y="12009"/>
                    </a:cubicBezTo>
                    <a:cubicBezTo>
                      <a:pt x="7217" y="12009"/>
                      <a:pt x="6968" y="12148"/>
                      <a:pt x="6720" y="12436"/>
                    </a:cubicBezTo>
                    <a:cubicBezTo>
                      <a:pt x="6984" y="12595"/>
                      <a:pt x="6984" y="12977"/>
                      <a:pt x="6984" y="13255"/>
                    </a:cubicBezTo>
                    <a:lnTo>
                      <a:pt x="7208" y="13255"/>
                    </a:lnTo>
                    <a:cubicBezTo>
                      <a:pt x="7314" y="13202"/>
                      <a:pt x="7314" y="13043"/>
                      <a:pt x="7380" y="12925"/>
                    </a:cubicBezTo>
                    <a:cubicBezTo>
                      <a:pt x="7261" y="12872"/>
                      <a:pt x="7155" y="12925"/>
                      <a:pt x="7155" y="12766"/>
                    </a:cubicBezTo>
                    <a:cubicBezTo>
                      <a:pt x="7710" y="11723"/>
                      <a:pt x="10020" y="13096"/>
                      <a:pt x="10126" y="11222"/>
                    </a:cubicBezTo>
                    <a:cubicBezTo>
                      <a:pt x="9993" y="11105"/>
                      <a:pt x="9791" y="11063"/>
                      <a:pt x="9546" y="11063"/>
                    </a:cubicBezTo>
                    <a:cubicBezTo>
                      <a:pt x="8926" y="11063"/>
                      <a:pt x="8030" y="11333"/>
                      <a:pt x="7290" y="11333"/>
                    </a:cubicBezTo>
                    <a:cubicBezTo>
                      <a:pt x="7106" y="11333"/>
                      <a:pt x="6931" y="11316"/>
                      <a:pt x="6773" y="11274"/>
                    </a:cubicBezTo>
                    <a:cubicBezTo>
                      <a:pt x="7591" y="10403"/>
                      <a:pt x="8370" y="10231"/>
                      <a:pt x="9690" y="10231"/>
                    </a:cubicBezTo>
                    <a:cubicBezTo>
                      <a:pt x="9690" y="10733"/>
                      <a:pt x="10020" y="10614"/>
                      <a:pt x="10020" y="11063"/>
                    </a:cubicBezTo>
                    <a:cubicBezTo>
                      <a:pt x="10301" y="10964"/>
                      <a:pt x="10565" y="10831"/>
                      <a:pt x="10814" y="10831"/>
                    </a:cubicBezTo>
                    <a:cubicBezTo>
                      <a:pt x="10997" y="10831"/>
                      <a:pt x="11172" y="10903"/>
                      <a:pt x="11340" y="11116"/>
                    </a:cubicBezTo>
                    <a:cubicBezTo>
                      <a:pt x="11255" y="11058"/>
                      <a:pt x="11191" y="11037"/>
                      <a:pt x="11137" y="11037"/>
                    </a:cubicBezTo>
                    <a:cubicBezTo>
                      <a:pt x="10996" y="11037"/>
                      <a:pt x="10912" y="11175"/>
                      <a:pt x="10656" y="11175"/>
                    </a:cubicBezTo>
                    <a:cubicBezTo>
                      <a:pt x="10627" y="11175"/>
                      <a:pt x="10596" y="11173"/>
                      <a:pt x="10561" y="11169"/>
                    </a:cubicBezTo>
                    <a:lnTo>
                      <a:pt x="10561" y="11169"/>
                    </a:lnTo>
                    <a:cubicBezTo>
                      <a:pt x="10786" y="12106"/>
                      <a:pt x="10179" y="11776"/>
                      <a:pt x="10231" y="12383"/>
                    </a:cubicBezTo>
                    <a:cubicBezTo>
                      <a:pt x="10245" y="12387"/>
                      <a:pt x="10257" y="12389"/>
                      <a:pt x="10269" y="12389"/>
                    </a:cubicBezTo>
                    <a:cubicBezTo>
                      <a:pt x="10364" y="12389"/>
                      <a:pt x="10418" y="12271"/>
                      <a:pt x="10457" y="12271"/>
                    </a:cubicBezTo>
                    <a:cubicBezTo>
                      <a:pt x="10477" y="12271"/>
                      <a:pt x="10493" y="12299"/>
                      <a:pt x="10509" y="12383"/>
                    </a:cubicBezTo>
                    <a:cubicBezTo>
                      <a:pt x="9901" y="12925"/>
                      <a:pt x="8634" y="12647"/>
                      <a:pt x="7974" y="13043"/>
                    </a:cubicBezTo>
                    <a:cubicBezTo>
                      <a:pt x="8423" y="13043"/>
                      <a:pt x="8093" y="13862"/>
                      <a:pt x="7921" y="13862"/>
                    </a:cubicBezTo>
                    <a:cubicBezTo>
                      <a:pt x="8113" y="14090"/>
                      <a:pt x="8305" y="14451"/>
                      <a:pt x="8405" y="14451"/>
                    </a:cubicBezTo>
                    <a:cubicBezTo>
                      <a:pt x="8449" y="14451"/>
                      <a:pt x="8476" y="14379"/>
                      <a:pt x="8476" y="14192"/>
                    </a:cubicBezTo>
                    <a:cubicBezTo>
                      <a:pt x="8911" y="14694"/>
                      <a:pt x="9188" y="14628"/>
                      <a:pt x="9624" y="14958"/>
                    </a:cubicBezTo>
                    <a:cubicBezTo>
                      <a:pt x="9624" y="15182"/>
                      <a:pt x="9466" y="15129"/>
                      <a:pt x="9413" y="15288"/>
                    </a:cubicBezTo>
                    <a:cubicBezTo>
                      <a:pt x="9483" y="15380"/>
                      <a:pt x="9560" y="15418"/>
                      <a:pt x="9636" y="15418"/>
                    </a:cubicBezTo>
                    <a:cubicBezTo>
                      <a:pt x="9790" y="15418"/>
                      <a:pt x="9941" y="15262"/>
                      <a:pt x="10020" y="15076"/>
                    </a:cubicBezTo>
                    <a:cubicBezTo>
                      <a:pt x="9983" y="15076"/>
                      <a:pt x="9947" y="15079"/>
                      <a:pt x="9912" y="15079"/>
                    </a:cubicBezTo>
                    <a:cubicBezTo>
                      <a:pt x="9787" y="15079"/>
                      <a:pt x="9690" y="15046"/>
                      <a:pt x="9690" y="14746"/>
                    </a:cubicBezTo>
                    <a:cubicBezTo>
                      <a:pt x="9849" y="14192"/>
                      <a:pt x="10126" y="14192"/>
                      <a:pt x="10350" y="14034"/>
                    </a:cubicBezTo>
                    <a:lnTo>
                      <a:pt x="10403" y="14522"/>
                    </a:lnTo>
                    <a:cubicBezTo>
                      <a:pt x="10791" y="14501"/>
                      <a:pt x="11195" y="14462"/>
                      <a:pt x="11616" y="14462"/>
                    </a:cubicBezTo>
                    <a:cubicBezTo>
                      <a:pt x="12270" y="14462"/>
                      <a:pt x="12965" y="14556"/>
                      <a:pt x="13703" y="14958"/>
                    </a:cubicBezTo>
                    <a:cubicBezTo>
                      <a:pt x="13668" y="14982"/>
                      <a:pt x="13621" y="14990"/>
                      <a:pt x="13569" y="14990"/>
                    </a:cubicBezTo>
                    <a:cubicBezTo>
                      <a:pt x="13486" y="14990"/>
                      <a:pt x="13390" y="14970"/>
                      <a:pt x="13311" y="14970"/>
                    </a:cubicBezTo>
                    <a:cubicBezTo>
                      <a:pt x="13203" y="14970"/>
                      <a:pt x="13125" y="15007"/>
                      <a:pt x="13149" y="15182"/>
                    </a:cubicBezTo>
                    <a:cubicBezTo>
                      <a:pt x="13479" y="15235"/>
                      <a:pt x="13149" y="15618"/>
                      <a:pt x="13373" y="15684"/>
                    </a:cubicBezTo>
                    <a:cubicBezTo>
                      <a:pt x="13426" y="15235"/>
                      <a:pt x="14522" y="15684"/>
                      <a:pt x="13915" y="15129"/>
                    </a:cubicBezTo>
                    <a:cubicBezTo>
                      <a:pt x="14000" y="15100"/>
                      <a:pt x="14085" y="15087"/>
                      <a:pt x="14168" y="15087"/>
                    </a:cubicBezTo>
                    <a:cubicBezTo>
                      <a:pt x="14731" y="15087"/>
                      <a:pt x="15214" y="15696"/>
                      <a:pt x="15076" y="16225"/>
                    </a:cubicBezTo>
                    <a:cubicBezTo>
                      <a:pt x="15038" y="16225"/>
                      <a:pt x="14939" y="15855"/>
                      <a:pt x="14866" y="15855"/>
                    </a:cubicBezTo>
                    <a:cubicBezTo>
                      <a:pt x="14838" y="15855"/>
                      <a:pt x="14814" y="15911"/>
                      <a:pt x="14799" y="16067"/>
                    </a:cubicBezTo>
                    <a:cubicBezTo>
                      <a:pt x="14905" y="16225"/>
                      <a:pt x="15129" y="16344"/>
                      <a:pt x="15235" y="16555"/>
                    </a:cubicBezTo>
                    <a:cubicBezTo>
                      <a:pt x="14799" y="16555"/>
                      <a:pt x="14799" y="16608"/>
                      <a:pt x="15076" y="16885"/>
                    </a:cubicBezTo>
                    <a:cubicBezTo>
                      <a:pt x="14982" y="16900"/>
                      <a:pt x="14892" y="16911"/>
                      <a:pt x="14808" y="16911"/>
                    </a:cubicBezTo>
                    <a:cubicBezTo>
                      <a:pt x="14598" y="16911"/>
                      <a:pt x="14424" y="16844"/>
                      <a:pt x="14311" y="16608"/>
                    </a:cubicBezTo>
                    <a:cubicBezTo>
                      <a:pt x="14469" y="16502"/>
                      <a:pt x="14575" y="16344"/>
                      <a:pt x="14575" y="16119"/>
                    </a:cubicBezTo>
                    <a:lnTo>
                      <a:pt x="14575" y="16119"/>
                    </a:lnTo>
                    <a:cubicBezTo>
                      <a:pt x="14033" y="16397"/>
                      <a:pt x="12436" y="16067"/>
                      <a:pt x="12212" y="16779"/>
                    </a:cubicBezTo>
                    <a:cubicBezTo>
                      <a:pt x="12053" y="16674"/>
                      <a:pt x="11829" y="16727"/>
                      <a:pt x="11723" y="16449"/>
                    </a:cubicBezTo>
                    <a:lnTo>
                      <a:pt x="11723" y="16449"/>
                    </a:lnTo>
                    <a:cubicBezTo>
                      <a:pt x="11768" y="16468"/>
                      <a:pt x="11803" y="16476"/>
                      <a:pt x="11830" y="16476"/>
                    </a:cubicBezTo>
                    <a:cubicBezTo>
                      <a:pt x="12032" y="16476"/>
                      <a:pt x="11764" y="16006"/>
                      <a:pt x="11670" y="15948"/>
                    </a:cubicBezTo>
                    <a:cubicBezTo>
                      <a:pt x="11552" y="16278"/>
                      <a:pt x="11670" y="16885"/>
                      <a:pt x="11446" y="17162"/>
                    </a:cubicBezTo>
                    <a:cubicBezTo>
                      <a:pt x="11216" y="16976"/>
                      <a:pt x="11104" y="16488"/>
                      <a:pt x="10754" y="16488"/>
                    </a:cubicBezTo>
                    <a:cubicBezTo>
                      <a:pt x="10683" y="16488"/>
                      <a:pt x="10602" y="16508"/>
                      <a:pt x="10509" y="16555"/>
                    </a:cubicBezTo>
                    <a:cubicBezTo>
                      <a:pt x="10743" y="16123"/>
                      <a:pt x="10338" y="15725"/>
                      <a:pt x="10008" y="15725"/>
                    </a:cubicBezTo>
                    <a:cubicBezTo>
                      <a:pt x="9873" y="15725"/>
                      <a:pt x="9751" y="15791"/>
                      <a:pt x="9690" y="15948"/>
                    </a:cubicBezTo>
                    <a:cubicBezTo>
                      <a:pt x="9849" y="16397"/>
                      <a:pt x="9241" y="16885"/>
                      <a:pt x="9188" y="17492"/>
                    </a:cubicBezTo>
                    <a:cubicBezTo>
                      <a:pt x="9136" y="17162"/>
                      <a:pt x="8964" y="17057"/>
                      <a:pt x="8858" y="16832"/>
                    </a:cubicBezTo>
                    <a:cubicBezTo>
                      <a:pt x="8822" y="16821"/>
                      <a:pt x="8791" y="16816"/>
                      <a:pt x="8763" y="16816"/>
                    </a:cubicBezTo>
                    <a:cubicBezTo>
                      <a:pt x="8563" y="16816"/>
                      <a:pt x="8546" y="17073"/>
                      <a:pt x="8347" y="17073"/>
                    </a:cubicBezTo>
                    <a:cubicBezTo>
                      <a:pt x="8319" y="17073"/>
                      <a:pt x="8287" y="17068"/>
                      <a:pt x="8251" y="17057"/>
                    </a:cubicBezTo>
                    <a:cubicBezTo>
                      <a:pt x="8251" y="18205"/>
                      <a:pt x="7763" y="17268"/>
                      <a:pt x="7763" y="18100"/>
                    </a:cubicBezTo>
                    <a:cubicBezTo>
                      <a:pt x="7710" y="17928"/>
                      <a:pt x="7644" y="17875"/>
                      <a:pt x="7591" y="17770"/>
                    </a:cubicBezTo>
                    <a:cubicBezTo>
                      <a:pt x="7538" y="17334"/>
                      <a:pt x="7974" y="17598"/>
                      <a:pt x="7974" y="17215"/>
                    </a:cubicBezTo>
                    <a:cubicBezTo>
                      <a:pt x="7433" y="17110"/>
                      <a:pt x="7433" y="16832"/>
                      <a:pt x="7208" y="16278"/>
                    </a:cubicBezTo>
                    <a:cubicBezTo>
                      <a:pt x="7131" y="16224"/>
                      <a:pt x="7064" y="16202"/>
                      <a:pt x="7006" y="16202"/>
                    </a:cubicBezTo>
                    <a:cubicBezTo>
                      <a:pt x="6714" y="16202"/>
                      <a:pt x="6644" y="16770"/>
                      <a:pt x="6529" y="16770"/>
                    </a:cubicBezTo>
                    <a:cubicBezTo>
                      <a:pt x="6503" y="16770"/>
                      <a:pt x="6475" y="16742"/>
                      <a:pt x="6443" y="16674"/>
                    </a:cubicBezTo>
                    <a:cubicBezTo>
                      <a:pt x="6720" y="16397"/>
                      <a:pt x="6931" y="15512"/>
                      <a:pt x="6443" y="15354"/>
                    </a:cubicBezTo>
                    <a:cubicBezTo>
                      <a:pt x="6375" y="15602"/>
                      <a:pt x="6246" y="15674"/>
                      <a:pt x="6084" y="15674"/>
                    </a:cubicBezTo>
                    <a:cubicBezTo>
                      <a:pt x="5860" y="15674"/>
                      <a:pt x="5572" y="15534"/>
                      <a:pt x="5296" y="15534"/>
                    </a:cubicBezTo>
                    <a:cubicBezTo>
                      <a:pt x="5116" y="15534"/>
                      <a:pt x="4941" y="15593"/>
                      <a:pt x="4792" y="15789"/>
                    </a:cubicBezTo>
                    <a:cubicBezTo>
                      <a:pt x="5281" y="16119"/>
                      <a:pt x="6060" y="15895"/>
                      <a:pt x="6601" y="16172"/>
                    </a:cubicBezTo>
                    <a:cubicBezTo>
                      <a:pt x="6271" y="16397"/>
                      <a:pt x="5888" y="16502"/>
                      <a:pt x="5558" y="16727"/>
                    </a:cubicBezTo>
                    <a:cubicBezTo>
                      <a:pt x="6060" y="17268"/>
                      <a:pt x="6601" y="17717"/>
                      <a:pt x="7103" y="17822"/>
                    </a:cubicBezTo>
                    <a:cubicBezTo>
                      <a:pt x="7103" y="18152"/>
                      <a:pt x="6601" y="17875"/>
                      <a:pt x="6773" y="18482"/>
                    </a:cubicBezTo>
                    <a:cubicBezTo>
                      <a:pt x="6836" y="18407"/>
                      <a:pt x="6908" y="18383"/>
                      <a:pt x="6983" y="18383"/>
                    </a:cubicBezTo>
                    <a:cubicBezTo>
                      <a:pt x="7107" y="18383"/>
                      <a:pt x="7239" y="18447"/>
                      <a:pt x="7356" y="18447"/>
                    </a:cubicBezTo>
                    <a:cubicBezTo>
                      <a:pt x="7477" y="18447"/>
                      <a:pt x="7582" y="18379"/>
                      <a:pt x="7644" y="18100"/>
                    </a:cubicBezTo>
                    <a:cubicBezTo>
                      <a:pt x="7680" y="18396"/>
                      <a:pt x="7729" y="18486"/>
                      <a:pt x="7791" y="18486"/>
                    </a:cubicBezTo>
                    <a:cubicBezTo>
                      <a:pt x="7883" y="18486"/>
                      <a:pt x="8001" y="18283"/>
                      <a:pt x="8135" y="18283"/>
                    </a:cubicBezTo>
                    <a:cubicBezTo>
                      <a:pt x="8209" y="18283"/>
                      <a:pt x="8288" y="18345"/>
                      <a:pt x="8370" y="18535"/>
                    </a:cubicBezTo>
                    <a:cubicBezTo>
                      <a:pt x="8066" y="18584"/>
                      <a:pt x="8131" y="19102"/>
                      <a:pt x="7887" y="19102"/>
                    </a:cubicBezTo>
                    <a:cubicBezTo>
                      <a:pt x="7865" y="19102"/>
                      <a:pt x="7842" y="19098"/>
                      <a:pt x="7816" y="19090"/>
                    </a:cubicBezTo>
                    <a:lnTo>
                      <a:pt x="7763" y="18588"/>
                    </a:lnTo>
                    <a:cubicBezTo>
                      <a:pt x="7587" y="18805"/>
                      <a:pt x="7405" y="18836"/>
                      <a:pt x="7223" y="18836"/>
                    </a:cubicBezTo>
                    <a:cubicBezTo>
                      <a:pt x="7150" y="18836"/>
                      <a:pt x="7078" y="18831"/>
                      <a:pt x="7006" y="18831"/>
                    </a:cubicBezTo>
                    <a:cubicBezTo>
                      <a:pt x="6795" y="18831"/>
                      <a:pt x="6587" y="18873"/>
                      <a:pt x="6390" y="19195"/>
                    </a:cubicBezTo>
                    <a:cubicBezTo>
                      <a:pt x="6720" y="19420"/>
                      <a:pt x="6878" y="19974"/>
                      <a:pt x="7103" y="20357"/>
                    </a:cubicBezTo>
                    <a:cubicBezTo>
                      <a:pt x="7021" y="20374"/>
                      <a:pt x="6947" y="20381"/>
                      <a:pt x="6879" y="20381"/>
                    </a:cubicBezTo>
                    <a:cubicBezTo>
                      <a:pt x="6565" y="20381"/>
                      <a:pt x="6370" y="20232"/>
                      <a:pt x="6095" y="20232"/>
                    </a:cubicBezTo>
                    <a:cubicBezTo>
                      <a:pt x="6062" y="20232"/>
                      <a:pt x="6029" y="20234"/>
                      <a:pt x="5994" y="20238"/>
                    </a:cubicBezTo>
                    <a:cubicBezTo>
                      <a:pt x="5994" y="20463"/>
                      <a:pt x="5941" y="20634"/>
                      <a:pt x="5941" y="20740"/>
                    </a:cubicBezTo>
                    <a:cubicBezTo>
                      <a:pt x="6053" y="20610"/>
                      <a:pt x="6172" y="20562"/>
                      <a:pt x="6301" y="20562"/>
                    </a:cubicBezTo>
                    <a:cubicBezTo>
                      <a:pt x="6551" y="20562"/>
                      <a:pt x="6843" y="20741"/>
                      <a:pt x="7208" y="20846"/>
                    </a:cubicBezTo>
                    <a:cubicBezTo>
                      <a:pt x="7150" y="20401"/>
                      <a:pt x="7239" y="20286"/>
                      <a:pt x="7381" y="20286"/>
                    </a:cubicBezTo>
                    <a:cubicBezTo>
                      <a:pt x="7535" y="20286"/>
                      <a:pt x="7751" y="20422"/>
                      <a:pt x="7907" y="20422"/>
                    </a:cubicBezTo>
                    <a:cubicBezTo>
                      <a:pt x="7996" y="20422"/>
                      <a:pt x="8066" y="20377"/>
                      <a:pt x="8093" y="20238"/>
                    </a:cubicBezTo>
                    <a:lnTo>
                      <a:pt x="8093" y="20238"/>
                    </a:lnTo>
                    <a:cubicBezTo>
                      <a:pt x="8040" y="20254"/>
                      <a:pt x="7990" y="20262"/>
                      <a:pt x="7945" y="20262"/>
                    </a:cubicBezTo>
                    <a:cubicBezTo>
                      <a:pt x="7799" y="20262"/>
                      <a:pt x="7694" y="20176"/>
                      <a:pt x="7644" y="19974"/>
                    </a:cubicBezTo>
                    <a:cubicBezTo>
                      <a:pt x="7724" y="19959"/>
                      <a:pt x="7799" y="19952"/>
                      <a:pt x="7870" y="19952"/>
                    </a:cubicBezTo>
                    <a:cubicBezTo>
                      <a:pt x="8341" y="19952"/>
                      <a:pt x="8647" y="20254"/>
                      <a:pt x="9083" y="20357"/>
                    </a:cubicBezTo>
                    <a:cubicBezTo>
                      <a:pt x="9030" y="20349"/>
                      <a:pt x="8965" y="20344"/>
                      <a:pt x="8894" y="20344"/>
                    </a:cubicBezTo>
                    <a:cubicBezTo>
                      <a:pt x="8528" y="20344"/>
                      <a:pt x="8010" y="20463"/>
                      <a:pt x="8198" y="20740"/>
                    </a:cubicBezTo>
                    <a:cubicBezTo>
                      <a:pt x="8352" y="20740"/>
                      <a:pt x="8368" y="20560"/>
                      <a:pt x="8483" y="20560"/>
                    </a:cubicBezTo>
                    <a:cubicBezTo>
                      <a:pt x="8497" y="20560"/>
                      <a:pt x="8512" y="20563"/>
                      <a:pt x="8528" y="20568"/>
                    </a:cubicBezTo>
                    <a:cubicBezTo>
                      <a:pt x="8581" y="21123"/>
                      <a:pt x="8304" y="21400"/>
                      <a:pt x="8753" y="21400"/>
                    </a:cubicBezTo>
                    <a:cubicBezTo>
                      <a:pt x="8911" y="20964"/>
                      <a:pt x="8476" y="20846"/>
                      <a:pt x="8700" y="20568"/>
                    </a:cubicBezTo>
                    <a:lnTo>
                      <a:pt x="8700" y="20568"/>
                    </a:lnTo>
                    <a:cubicBezTo>
                      <a:pt x="8911" y="20964"/>
                      <a:pt x="9030" y="20740"/>
                      <a:pt x="9360" y="21176"/>
                    </a:cubicBezTo>
                    <a:cubicBezTo>
                      <a:pt x="9339" y="21166"/>
                      <a:pt x="9305" y="21162"/>
                      <a:pt x="9266" y="21162"/>
                    </a:cubicBezTo>
                    <a:cubicBezTo>
                      <a:pt x="9091" y="21162"/>
                      <a:pt x="8813" y="21250"/>
                      <a:pt x="9083" y="21347"/>
                    </a:cubicBezTo>
                    <a:cubicBezTo>
                      <a:pt x="9268" y="21407"/>
                      <a:pt x="9391" y="21452"/>
                      <a:pt x="9472" y="21452"/>
                    </a:cubicBezTo>
                    <a:cubicBezTo>
                      <a:pt x="9604" y="21452"/>
                      <a:pt x="9624" y="21333"/>
                      <a:pt x="9624" y="20964"/>
                    </a:cubicBezTo>
                    <a:cubicBezTo>
                      <a:pt x="9736" y="21129"/>
                      <a:pt x="9766" y="21212"/>
                      <a:pt x="9794" y="21212"/>
                    </a:cubicBezTo>
                    <a:cubicBezTo>
                      <a:pt x="9822" y="21212"/>
                      <a:pt x="9849" y="21129"/>
                      <a:pt x="9954" y="20964"/>
                    </a:cubicBezTo>
                    <a:cubicBezTo>
                      <a:pt x="10073" y="21176"/>
                      <a:pt x="10231" y="21400"/>
                      <a:pt x="10403" y="21624"/>
                    </a:cubicBezTo>
                    <a:cubicBezTo>
                      <a:pt x="10263" y="21725"/>
                      <a:pt x="10103" y="21755"/>
                      <a:pt x="9936" y="21755"/>
                    </a:cubicBezTo>
                    <a:cubicBezTo>
                      <a:pt x="9680" y="21755"/>
                      <a:pt x="9408" y="21684"/>
                      <a:pt x="9168" y="21684"/>
                    </a:cubicBezTo>
                    <a:cubicBezTo>
                      <a:pt x="8884" y="21684"/>
                      <a:pt x="8644" y="21784"/>
                      <a:pt x="8528" y="22219"/>
                    </a:cubicBezTo>
                    <a:cubicBezTo>
                      <a:pt x="8700" y="22443"/>
                      <a:pt x="9136" y="22219"/>
                      <a:pt x="9241" y="22496"/>
                    </a:cubicBezTo>
                    <a:cubicBezTo>
                      <a:pt x="9208" y="22498"/>
                      <a:pt x="9175" y="22498"/>
                      <a:pt x="9143" y="22498"/>
                    </a:cubicBezTo>
                    <a:cubicBezTo>
                      <a:pt x="8475" y="22498"/>
                      <a:pt x="8037" y="22135"/>
                      <a:pt x="7543" y="22135"/>
                    </a:cubicBezTo>
                    <a:cubicBezTo>
                      <a:pt x="7353" y="22135"/>
                      <a:pt x="7154" y="22189"/>
                      <a:pt x="6931" y="22337"/>
                    </a:cubicBezTo>
                    <a:cubicBezTo>
                      <a:pt x="7103" y="22496"/>
                      <a:pt x="7261" y="22615"/>
                      <a:pt x="7261" y="22997"/>
                    </a:cubicBezTo>
                    <a:lnTo>
                      <a:pt x="6825" y="22997"/>
                    </a:lnTo>
                    <a:cubicBezTo>
                      <a:pt x="6878" y="22720"/>
                      <a:pt x="6720" y="22720"/>
                      <a:pt x="6825" y="22337"/>
                    </a:cubicBezTo>
                    <a:lnTo>
                      <a:pt x="6825" y="22337"/>
                    </a:lnTo>
                    <a:cubicBezTo>
                      <a:pt x="6654" y="22667"/>
                      <a:pt x="6165" y="22667"/>
                      <a:pt x="6390" y="22720"/>
                    </a:cubicBezTo>
                    <a:cubicBezTo>
                      <a:pt x="6390" y="22997"/>
                      <a:pt x="6654" y="22879"/>
                      <a:pt x="6773" y="22997"/>
                    </a:cubicBezTo>
                    <a:cubicBezTo>
                      <a:pt x="5937" y="23077"/>
                      <a:pt x="5327" y="23658"/>
                      <a:pt x="4631" y="23658"/>
                    </a:cubicBezTo>
                    <a:cubicBezTo>
                      <a:pt x="4402" y="23658"/>
                      <a:pt x="4165" y="23596"/>
                      <a:pt x="3908" y="23433"/>
                    </a:cubicBezTo>
                    <a:cubicBezTo>
                      <a:pt x="4332" y="23344"/>
                      <a:pt x="4350" y="23132"/>
                      <a:pt x="4616" y="23132"/>
                    </a:cubicBezTo>
                    <a:cubicBezTo>
                      <a:pt x="4665" y="23132"/>
                      <a:pt x="4723" y="23139"/>
                      <a:pt x="4792" y="23156"/>
                    </a:cubicBezTo>
                    <a:cubicBezTo>
                      <a:pt x="4792" y="22914"/>
                      <a:pt x="4586" y="22558"/>
                      <a:pt x="4450" y="22558"/>
                    </a:cubicBezTo>
                    <a:cubicBezTo>
                      <a:pt x="4402" y="22558"/>
                      <a:pt x="4363" y="22603"/>
                      <a:pt x="4345" y="22714"/>
                    </a:cubicBezTo>
                    <a:lnTo>
                      <a:pt x="4345" y="22714"/>
                    </a:lnTo>
                    <a:cubicBezTo>
                      <a:pt x="4289" y="22677"/>
                      <a:pt x="4186" y="22620"/>
                      <a:pt x="4097" y="22620"/>
                    </a:cubicBezTo>
                    <a:cubicBezTo>
                      <a:pt x="3985" y="22620"/>
                      <a:pt x="3896" y="22712"/>
                      <a:pt x="3961" y="23050"/>
                    </a:cubicBezTo>
                    <a:cubicBezTo>
                      <a:pt x="3930" y="23059"/>
                      <a:pt x="3903" y="23063"/>
                      <a:pt x="3878" y="23063"/>
                    </a:cubicBezTo>
                    <a:cubicBezTo>
                      <a:pt x="3587" y="23063"/>
                      <a:pt x="3648" y="22536"/>
                      <a:pt x="3855" y="22390"/>
                    </a:cubicBezTo>
                    <a:lnTo>
                      <a:pt x="3855" y="22390"/>
                    </a:lnTo>
                    <a:cubicBezTo>
                      <a:pt x="3089" y="22720"/>
                      <a:pt x="2640" y="22337"/>
                      <a:pt x="2099" y="22879"/>
                    </a:cubicBezTo>
                    <a:cubicBezTo>
                      <a:pt x="2126" y="22867"/>
                      <a:pt x="2151" y="22862"/>
                      <a:pt x="2172" y="22862"/>
                    </a:cubicBezTo>
                    <a:cubicBezTo>
                      <a:pt x="2418" y="22862"/>
                      <a:pt x="2323" y="23533"/>
                      <a:pt x="2564" y="23533"/>
                    </a:cubicBezTo>
                    <a:cubicBezTo>
                      <a:pt x="2599" y="23533"/>
                      <a:pt x="2642" y="23519"/>
                      <a:pt x="2693" y="23486"/>
                    </a:cubicBezTo>
                    <a:cubicBezTo>
                      <a:pt x="2746" y="23216"/>
                      <a:pt x="2687" y="23176"/>
                      <a:pt x="2605" y="23176"/>
                    </a:cubicBezTo>
                    <a:cubicBezTo>
                      <a:pt x="2569" y="23176"/>
                      <a:pt x="2530" y="23183"/>
                      <a:pt x="2493" y="23183"/>
                    </a:cubicBezTo>
                    <a:cubicBezTo>
                      <a:pt x="2423" y="23183"/>
                      <a:pt x="2363" y="23156"/>
                      <a:pt x="2363" y="22997"/>
                    </a:cubicBezTo>
                    <a:cubicBezTo>
                      <a:pt x="2535" y="22997"/>
                      <a:pt x="2482" y="22720"/>
                      <a:pt x="2535" y="22667"/>
                    </a:cubicBezTo>
                    <a:cubicBezTo>
                      <a:pt x="2749" y="22823"/>
                      <a:pt x="2860" y="22891"/>
                      <a:pt x="2983" y="22891"/>
                    </a:cubicBezTo>
                    <a:cubicBezTo>
                      <a:pt x="3080" y="22891"/>
                      <a:pt x="3185" y="22849"/>
                      <a:pt x="3353" y="22773"/>
                    </a:cubicBezTo>
                    <a:lnTo>
                      <a:pt x="3353" y="22773"/>
                    </a:lnTo>
                    <a:cubicBezTo>
                      <a:pt x="3023" y="23539"/>
                      <a:pt x="3472" y="23156"/>
                      <a:pt x="3525" y="23935"/>
                    </a:cubicBezTo>
                    <a:cubicBezTo>
                      <a:pt x="3470" y="23915"/>
                      <a:pt x="3425" y="23906"/>
                      <a:pt x="3386" y="23906"/>
                    </a:cubicBezTo>
                    <a:cubicBezTo>
                      <a:pt x="3192" y="23906"/>
                      <a:pt x="3177" y="24130"/>
                      <a:pt x="3089" y="24318"/>
                    </a:cubicBezTo>
                    <a:cubicBezTo>
                      <a:pt x="3004" y="24212"/>
                      <a:pt x="2887" y="24162"/>
                      <a:pt x="2772" y="24162"/>
                    </a:cubicBezTo>
                    <a:cubicBezTo>
                      <a:pt x="2586" y="24162"/>
                      <a:pt x="2404" y="24292"/>
                      <a:pt x="2363" y="24529"/>
                    </a:cubicBezTo>
                    <a:cubicBezTo>
                      <a:pt x="2434" y="24518"/>
                      <a:pt x="2492" y="24511"/>
                      <a:pt x="2539" y="24511"/>
                    </a:cubicBezTo>
                    <a:cubicBezTo>
                      <a:pt x="2711" y="24511"/>
                      <a:pt x="2723" y="24599"/>
                      <a:pt x="2588" y="24859"/>
                    </a:cubicBezTo>
                    <a:cubicBezTo>
                      <a:pt x="3248" y="24423"/>
                      <a:pt x="3749" y="24529"/>
                      <a:pt x="4185" y="24040"/>
                    </a:cubicBezTo>
                    <a:cubicBezTo>
                      <a:pt x="4331" y="24332"/>
                      <a:pt x="4561" y="24451"/>
                      <a:pt x="4797" y="24451"/>
                    </a:cubicBezTo>
                    <a:cubicBezTo>
                      <a:pt x="5096" y="24451"/>
                      <a:pt x="5403" y="24260"/>
                      <a:pt x="5558" y="23988"/>
                    </a:cubicBezTo>
                    <a:cubicBezTo>
                      <a:pt x="5558" y="24529"/>
                      <a:pt x="5888" y="24423"/>
                      <a:pt x="5994" y="24753"/>
                    </a:cubicBezTo>
                    <a:cubicBezTo>
                      <a:pt x="5948" y="24760"/>
                      <a:pt x="5910" y="24762"/>
                      <a:pt x="5877" y="24762"/>
                    </a:cubicBezTo>
                    <a:cubicBezTo>
                      <a:pt x="5730" y="24762"/>
                      <a:pt x="5692" y="24710"/>
                      <a:pt x="5622" y="24710"/>
                    </a:cubicBezTo>
                    <a:cubicBezTo>
                      <a:pt x="5575" y="24710"/>
                      <a:pt x="5515" y="24732"/>
                      <a:pt x="5400" y="24806"/>
                    </a:cubicBezTo>
                    <a:cubicBezTo>
                      <a:pt x="5426" y="25248"/>
                      <a:pt x="5548" y="25262"/>
                      <a:pt x="5685" y="25262"/>
                    </a:cubicBezTo>
                    <a:cubicBezTo>
                      <a:pt x="5694" y="25262"/>
                      <a:pt x="5703" y="25261"/>
                      <a:pt x="5711" y="25261"/>
                    </a:cubicBezTo>
                    <a:cubicBezTo>
                      <a:pt x="5841" y="25261"/>
                      <a:pt x="5979" y="25273"/>
                      <a:pt x="6060" y="25638"/>
                    </a:cubicBezTo>
                    <a:cubicBezTo>
                      <a:pt x="6075" y="25640"/>
                      <a:pt x="6089" y="25641"/>
                      <a:pt x="6102" y="25641"/>
                    </a:cubicBezTo>
                    <a:cubicBezTo>
                      <a:pt x="6380" y="25641"/>
                      <a:pt x="6283" y="25134"/>
                      <a:pt x="6548" y="25083"/>
                    </a:cubicBezTo>
                    <a:cubicBezTo>
                      <a:pt x="6653" y="25262"/>
                      <a:pt x="6769" y="25345"/>
                      <a:pt x="6879" y="25345"/>
                    </a:cubicBezTo>
                    <a:cubicBezTo>
                      <a:pt x="7005" y="25345"/>
                      <a:pt x="7124" y="25235"/>
                      <a:pt x="7208" y="25031"/>
                    </a:cubicBezTo>
                    <a:lnTo>
                      <a:pt x="7208" y="25031"/>
                    </a:lnTo>
                    <a:cubicBezTo>
                      <a:pt x="7208" y="25255"/>
                      <a:pt x="7103" y="25361"/>
                      <a:pt x="7155" y="25691"/>
                    </a:cubicBezTo>
                    <a:lnTo>
                      <a:pt x="7380" y="25691"/>
                    </a:lnTo>
                    <a:cubicBezTo>
                      <a:pt x="7433" y="25638"/>
                      <a:pt x="7591" y="25691"/>
                      <a:pt x="7538" y="25519"/>
                    </a:cubicBezTo>
                    <a:cubicBezTo>
                      <a:pt x="7485" y="25466"/>
                      <a:pt x="7433" y="25361"/>
                      <a:pt x="7433" y="25189"/>
                    </a:cubicBezTo>
                    <a:lnTo>
                      <a:pt x="7433" y="25189"/>
                    </a:lnTo>
                    <a:cubicBezTo>
                      <a:pt x="7444" y="25192"/>
                      <a:pt x="7455" y="25194"/>
                      <a:pt x="7466" y="25194"/>
                    </a:cubicBezTo>
                    <a:cubicBezTo>
                      <a:pt x="7601" y="25194"/>
                      <a:pt x="7720" y="24944"/>
                      <a:pt x="7813" y="24944"/>
                    </a:cubicBezTo>
                    <a:cubicBezTo>
                      <a:pt x="7854" y="24944"/>
                      <a:pt x="7890" y="24994"/>
                      <a:pt x="7921" y="25136"/>
                    </a:cubicBezTo>
                    <a:cubicBezTo>
                      <a:pt x="7591" y="25466"/>
                      <a:pt x="7921" y="25968"/>
                      <a:pt x="7591" y="26179"/>
                    </a:cubicBezTo>
                    <a:cubicBezTo>
                      <a:pt x="7462" y="26267"/>
                      <a:pt x="7333" y="26300"/>
                      <a:pt x="7201" y="26300"/>
                    </a:cubicBezTo>
                    <a:cubicBezTo>
                      <a:pt x="6808" y="26300"/>
                      <a:pt x="6384" y="26012"/>
                      <a:pt x="5833" y="26012"/>
                    </a:cubicBezTo>
                    <a:cubicBezTo>
                      <a:pt x="5618" y="26012"/>
                      <a:pt x="5382" y="26056"/>
                      <a:pt x="5122" y="26179"/>
                    </a:cubicBezTo>
                    <a:cubicBezTo>
                      <a:pt x="5150" y="26175"/>
                      <a:pt x="5174" y="26173"/>
                      <a:pt x="5194" y="26173"/>
                    </a:cubicBezTo>
                    <a:cubicBezTo>
                      <a:pt x="5452" y="26173"/>
                      <a:pt x="5122" y="26473"/>
                      <a:pt x="5122" y="26681"/>
                    </a:cubicBezTo>
                    <a:cubicBezTo>
                      <a:pt x="5465" y="26681"/>
                      <a:pt x="5947" y="26983"/>
                      <a:pt x="6246" y="26983"/>
                    </a:cubicBezTo>
                    <a:cubicBezTo>
                      <a:pt x="6327" y="26983"/>
                      <a:pt x="6395" y="26961"/>
                      <a:pt x="6443" y="26905"/>
                    </a:cubicBezTo>
                    <a:lnTo>
                      <a:pt x="6443" y="26905"/>
                    </a:lnTo>
                    <a:cubicBezTo>
                      <a:pt x="6437" y="26908"/>
                      <a:pt x="6431" y="26909"/>
                      <a:pt x="6426" y="26909"/>
                    </a:cubicBezTo>
                    <a:cubicBezTo>
                      <a:pt x="6324" y="26909"/>
                      <a:pt x="6330" y="26454"/>
                      <a:pt x="6443" y="26403"/>
                    </a:cubicBezTo>
                    <a:cubicBezTo>
                      <a:pt x="6679" y="26727"/>
                      <a:pt x="6982" y="26765"/>
                      <a:pt x="7292" y="26765"/>
                    </a:cubicBezTo>
                    <a:cubicBezTo>
                      <a:pt x="7386" y="26765"/>
                      <a:pt x="7480" y="26762"/>
                      <a:pt x="7573" y="26762"/>
                    </a:cubicBezTo>
                    <a:cubicBezTo>
                      <a:pt x="7965" y="26762"/>
                      <a:pt x="8340" y="26822"/>
                      <a:pt x="8581" y="27446"/>
                    </a:cubicBezTo>
                    <a:cubicBezTo>
                      <a:pt x="8528" y="27064"/>
                      <a:pt x="8370" y="26734"/>
                      <a:pt x="8634" y="26628"/>
                    </a:cubicBezTo>
                    <a:cubicBezTo>
                      <a:pt x="9087" y="26723"/>
                      <a:pt x="9651" y="26757"/>
                      <a:pt x="10277" y="26757"/>
                    </a:cubicBezTo>
                    <a:cubicBezTo>
                      <a:pt x="11843" y="26757"/>
                      <a:pt x="13793" y="26544"/>
                      <a:pt x="15329" y="26544"/>
                    </a:cubicBezTo>
                    <a:cubicBezTo>
                      <a:pt x="15648" y="26544"/>
                      <a:pt x="15949" y="26553"/>
                      <a:pt x="16225" y="26575"/>
                    </a:cubicBezTo>
                    <a:cubicBezTo>
                      <a:pt x="16177" y="26456"/>
                      <a:pt x="16229" y="26413"/>
                      <a:pt x="16332" y="26413"/>
                    </a:cubicBezTo>
                    <a:cubicBezTo>
                      <a:pt x="16571" y="26413"/>
                      <a:pt x="17087" y="26644"/>
                      <a:pt x="17281" y="26681"/>
                    </a:cubicBezTo>
                    <a:cubicBezTo>
                      <a:pt x="17281" y="26456"/>
                      <a:pt x="17334" y="26298"/>
                      <a:pt x="17387" y="26126"/>
                    </a:cubicBezTo>
                    <a:cubicBezTo>
                      <a:pt x="17611" y="26245"/>
                      <a:pt x="17822" y="26351"/>
                      <a:pt x="17941" y="26628"/>
                    </a:cubicBezTo>
                    <a:cubicBezTo>
                      <a:pt x="17990" y="26325"/>
                      <a:pt x="18082" y="26067"/>
                      <a:pt x="18352" y="26067"/>
                    </a:cubicBezTo>
                    <a:cubicBezTo>
                      <a:pt x="18376" y="26067"/>
                      <a:pt x="18402" y="26069"/>
                      <a:pt x="18430" y="26073"/>
                    </a:cubicBezTo>
                    <a:lnTo>
                      <a:pt x="18430" y="26734"/>
                    </a:lnTo>
                    <a:cubicBezTo>
                      <a:pt x="18706" y="26606"/>
                      <a:pt x="18916" y="26535"/>
                      <a:pt x="19103" y="26535"/>
                    </a:cubicBezTo>
                    <a:cubicBezTo>
                      <a:pt x="19399" y="26535"/>
                      <a:pt x="19634" y="26712"/>
                      <a:pt x="19974" y="27116"/>
                    </a:cubicBezTo>
                    <a:cubicBezTo>
                      <a:pt x="20080" y="26734"/>
                      <a:pt x="19525" y="26628"/>
                      <a:pt x="19855" y="26456"/>
                    </a:cubicBezTo>
                    <a:lnTo>
                      <a:pt x="19855" y="26456"/>
                    </a:lnTo>
                    <a:cubicBezTo>
                      <a:pt x="19958" y="26535"/>
                      <a:pt x="20095" y="26600"/>
                      <a:pt x="20217" y="26600"/>
                    </a:cubicBezTo>
                    <a:cubicBezTo>
                      <a:pt x="20362" y="26600"/>
                      <a:pt x="20487" y="26510"/>
                      <a:pt x="20516" y="26245"/>
                    </a:cubicBezTo>
                    <a:cubicBezTo>
                      <a:pt x="20516" y="26456"/>
                      <a:pt x="20687" y="26403"/>
                      <a:pt x="20740" y="26575"/>
                    </a:cubicBezTo>
                    <a:cubicBezTo>
                      <a:pt x="20582" y="26575"/>
                      <a:pt x="20516" y="26734"/>
                      <a:pt x="20463" y="26958"/>
                    </a:cubicBezTo>
                    <a:cubicBezTo>
                      <a:pt x="20542" y="27037"/>
                      <a:pt x="20624" y="27067"/>
                      <a:pt x="20709" y="27067"/>
                    </a:cubicBezTo>
                    <a:cubicBezTo>
                      <a:pt x="20971" y="27067"/>
                      <a:pt x="21257" y="26782"/>
                      <a:pt x="21562" y="26782"/>
                    </a:cubicBezTo>
                    <a:cubicBezTo>
                      <a:pt x="21634" y="26782"/>
                      <a:pt x="21708" y="26799"/>
                      <a:pt x="21783" y="26839"/>
                    </a:cubicBezTo>
                    <a:cubicBezTo>
                      <a:pt x="21730" y="26179"/>
                      <a:pt x="21176" y="26628"/>
                      <a:pt x="21123" y="26073"/>
                    </a:cubicBezTo>
                    <a:cubicBezTo>
                      <a:pt x="21263" y="26073"/>
                      <a:pt x="21404" y="26182"/>
                      <a:pt x="21529" y="26182"/>
                    </a:cubicBezTo>
                    <a:cubicBezTo>
                      <a:pt x="21603" y="26182"/>
                      <a:pt x="21671" y="26144"/>
                      <a:pt x="21730" y="26021"/>
                    </a:cubicBezTo>
                    <a:cubicBezTo>
                      <a:pt x="21836" y="26245"/>
                      <a:pt x="21836" y="26628"/>
                      <a:pt x="21954" y="26839"/>
                    </a:cubicBezTo>
                    <a:cubicBezTo>
                      <a:pt x="22337" y="26628"/>
                      <a:pt x="22667" y="26403"/>
                      <a:pt x="22997" y="26245"/>
                    </a:cubicBezTo>
                    <a:cubicBezTo>
                      <a:pt x="23050" y="26456"/>
                      <a:pt x="23103" y="26628"/>
                      <a:pt x="23156" y="26734"/>
                    </a:cubicBezTo>
                    <a:cubicBezTo>
                      <a:pt x="23657" y="26351"/>
                      <a:pt x="24146" y="26575"/>
                      <a:pt x="24542" y="26298"/>
                    </a:cubicBezTo>
                    <a:cubicBezTo>
                      <a:pt x="24542" y="26636"/>
                      <a:pt x="24567" y="26755"/>
                      <a:pt x="24591" y="26755"/>
                    </a:cubicBezTo>
                    <a:cubicBezTo>
                      <a:pt x="24637" y="26755"/>
                      <a:pt x="24681" y="26309"/>
                      <a:pt x="24542" y="26126"/>
                    </a:cubicBezTo>
                    <a:cubicBezTo>
                      <a:pt x="24454" y="26138"/>
                      <a:pt x="24369" y="26145"/>
                      <a:pt x="24288" y="26145"/>
                    </a:cubicBezTo>
                    <a:cubicBezTo>
                      <a:pt x="24005" y="26145"/>
                      <a:pt x="23769" y="26065"/>
                      <a:pt x="23605" y="25849"/>
                    </a:cubicBezTo>
                    <a:cubicBezTo>
                      <a:pt x="23657" y="25585"/>
                      <a:pt x="24093" y="25849"/>
                      <a:pt x="23935" y="25361"/>
                    </a:cubicBezTo>
                    <a:cubicBezTo>
                      <a:pt x="23502" y="25348"/>
                      <a:pt x="23078" y="25342"/>
                      <a:pt x="22662" y="25342"/>
                    </a:cubicBezTo>
                    <a:cubicBezTo>
                      <a:pt x="19586" y="25342"/>
                      <a:pt x="16901" y="25650"/>
                      <a:pt x="13703" y="25743"/>
                    </a:cubicBezTo>
                    <a:cubicBezTo>
                      <a:pt x="13651" y="26021"/>
                      <a:pt x="13862" y="26126"/>
                      <a:pt x="13703" y="26245"/>
                    </a:cubicBezTo>
                    <a:cubicBezTo>
                      <a:pt x="13668" y="26251"/>
                      <a:pt x="13631" y="26253"/>
                      <a:pt x="13595" y="26253"/>
                    </a:cubicBezTo>
                    <a:cubicBezTo>
                      <a:pt x="13137" y="26253"/>
                      <a:pt x="12633" y="25836"/>
                      <a:pt x="12196" y="25836"/>
                    </a:cubicBezTo>
                    <a:cubicBezTo>
                      <a:pt x="12026" y="25836"/>
                      <a:pt x="11866" y="25899"/>
                      <a:pt x="11723" y="26073"/>
                    </a:cubicBezTo>
                    <a:cubicBezTo>
                      <a:pt x="11670" y="26073"/>
                      <a:pt x="11670" y="26073"/>
                      <a:pt x="11670" y="26126"/>
                    </a:cubicBezTo>
                    <a:cubicBezTo>
                      <a:pt x="11670" y="26073"/>
                      <a:pt x="11604" y="25968"/>
                      <a:pt x="11499" y="25915"/>
                    </a:cubicBezTo>
                    <a:cubicBezTo>
                      <a:pt x="11357" y="25803"/>
                      <a:pt x="11197" y="25760"/>
                      <a:pt x="11023" y="25760"/>
                    </a:cubicBezTo>
                    <a:cubicBezTo>
                      <a:pt x="10467" y="25760"/>
                      <a:pt x="9776" y="26200"/>
                      <a:pt x="9147" y="26200"/>
                    </a:cubicBezTo>
                    <a:cubicBezTo>
                      <a:pt x="8911" y="26200"/>
                      <a:pt x="8684" y="26138"/>
                      <a:pt x="8476" y="25968"/>
                    </a:cubicBezTo>
                    <a:lnTo>
                      <a:pt x="8476" y="25968"/>
                    </a:lnTo>
                    <a:cubicBezTo>
                      <a:pt x="8514" y="26189"/>
                      <a:pt x="8458" y="26263"/>
                      <a:pt x="8367" y="26263"/>
                    </a:cubicBezTo>
                    <a:cubicBezTo>
                      <a:pt x="8206" y="26263"/>
                      <a:pt x="7936" y="26035"/>
                      <a:pt x="7868" y="25968"/>
                    </a:cubicBezTo>
                    <a:cubicBezTo>
                      <a:pt x="8040" y="25743"/>
                      <a:pt x="7868" y="25136"/>
                      <a:pt x="8146" y="25136"/>
                    </a:cubicBezTo>
                    <a:cubicBezTo>
                      <a:pt x="8174" y="25297"/>
                      <a:pt x="8237" y="25346"/>
                      <a:pt x="8308" y="25346"/>
                    </a:cubicBezTo>
                    <a:cubicBezTo>
                      <a:pt x="8416" y="25346"/>
                      <a:pt x="8540" y="25234"/>
                      <a:pt x="8584" y="25234"/>
                    </a:cubicBezTo>
                    <a:cubicBezTo>
                      <a:pt x="8621" y="25234"/>
                      <a:pt x="8602" y="25310"/>
                      <a:pt x="8476" y="25585"/>
                    </a:cubicBezTo>
                    <a:cubicBezTo>
                      <a:pt x="8574" y="25679"/>
                      <a:pt x="8734" y="25726"/>
                      <a:pt x="8877" y="25726"/>
                    </a:cubicBezTo>
                    <a:cubicBezTo>
                      <a:pt x="9138" y="25726"/>
                      <a:pt x="9345" y="25570"/>
                      <a:pt x="9030" y="25255"/>
                    </a:cubicBezTo>
                    <a:cubicBezTo>
                      <a:pt x="9061" y="25229"/>
                      <a:pt x="9091" y="25218"/>
                      <a:pt x="9119" y="25218"/>
                    </a:cubicBezTo>
                    <a:cubicBezTo>
                      <a:pt x="9273" y="25218"/>
                      <a:pt x="9392" y="25546"/>
                      <a:pt x="9481" y="25546"/>
                    </a:cubicBezTo>
                    <a:cubicBezTo>
                      <a:pt x="9515" y="25546"/>
                      <a:pt x="9545" y="25497"/>
                      <a:pt x="9571" y="25361"/>
                    </a:cubicBezTo>
                    <a:lnTo>
                      <a:pt x="9571" y="25361"/>
                    </a:lnTo>
                    <a:cubicBezTo>
                      <a:pt x="9541" y="25378"/>
                      <a:pt x="9517" y="25387"/>
                      <a:pt x="9499" y="25387"/>
                    </a:cubicBezTo>
                    <a:cubicBezTo>
                      <a:pt x="9330" y="25387"/>
                      <a:pt x="9675" y="24675"/>
                      <a:pt x="9895" y="24675"/>
                    </a:cubicBezTo>
                    <a:cubicBezTo>
                      <a:pt x="9946" y="24675"/>
                      <a:pt x="9991" y="24713"/>
                      <a:pt x="10020" y="24806"/>
                    </a:cubicBezTo>
                    <a:cubicBezTo>
                      <a:pt x="9901" y="24978"/>
                      <a:pt x="9624" y="25031"/>
                      <a:pt x="9624" y="25361"/>
                    </a:cubicBezTo>
                    <a:cubicBezTo>
                      <a:pt x="9864" y="25458"/>
                      <a:pt x="10229" y="25533"/>
                      <a:pt x="10591" y="25533"/>
                    </a:cubicBezTo>
                    <a:cubicBezTo>
                      <a:pt x="11065" y="25533"/>
                      <a:pt x="11536" y="25405"/>
                      <a:pt x="11723" y="25031"/>
                    </a:cubicBezTo>
                    <a:cubicBezTo>
                      <a:pt x="11933" y="25098"/>
                      <a:pt x="12113" y="25118"/>
                      <a:pt x="12290" y="25118"/>
                    </a:cubicBezTo>
                    <a:cubicBezTo>
                      <a:pt x="12526" y="25118"/>
                      <a:pt x="12757" y="25083"/>
                      <a:pt x="13043" y="25083"/>
                    </a:cubicBezTo>
                    <a:cubicBezTo>
                      <a:pt x="13209" y="25103"/>
                      <a:pt x="13496" y="25181"/>
                      <a:pt x="13772" y="25181"/>
                    </a:cubicBezTo>
                    <a:cubicBezTo>
                      <a:pt x="14221" y="25181"/>
                      <a:pt x="14641" y="24976"/>
                      <a:pt x="14469" y="23988"/>
                    </a:cubicBezTo>
                    <a:lnTo>
                      <a:pt x="14469" y="23988"/>
                    </a:lnTo>
                    <a:cubicBezTo>
                      <a:pt x="14174" y="24082"/>
                      <a:pt x="14059" y="24440"/>
                      <a:pt x="13717" y="24440"/>
                    </a:cubicBezTo>
                    <a:cubicBezTo>
                      <a:pt x="13677" y="24440"/>
                      <a:pt x="13633" y="24435"/>
                      <a:pt x="13585" y="24423"/>
                    </a:cubicBezTo>
                    <a:cubicBezTo>
                      <a:pt x="13585" y="23988"/>
                      <a:pt x="13373" y="24040"/>
                      <a:pt x="13426" y="23539"/>
                    </a:cubicBezTo>
                    <a:cubicBezTo>
                      <a:pt x="13585" y="23539"/>
                      <a:pt x="13651" y="23486"/>
                      <a:pt x="13703" y="23380"/>
                    </a:cubicBezTo>
                    <a:cubicBezTo>
                      <a:pt x="13964" y="23430"/>
                      <a:pt x="13922" y="23875"/>
                      <a:pt x="14188" y="23875"/>
                    </a:cubicBezTo>
                    <a:cubicBezTo>
                      <a:pt x="14206" y="23875"/>
                      <a:pt x="14224" y="23873"/>
                      <a:pt x="14245" y="23869"/>
                    </a:cubicBezTo>
                    <a:cubicBezTo>
                      <a:pt x="14140" y="23328"/>
                      <a:pt x="14491" y="23000"/>
                      <a:pt x="14786" y="23000"/>
                    </a:cubicBezTo>
                    <a:cubicBezTo>
                      <a:pt x="14938" y="23000"/>
                      <a:pt x="15075" y="23087"/>
                      <a:pt x="15129" y="23275"/>
                    </a:cubicBezTo>
                    <a:cubicBezTo>
                      <a:pt x="14971" y="23327"/>
                      <a:pt x="14852" y="23327"/>
                      <a:pt x="14905" y="23658"/>
                    </a:cubicBezTo>
                    <a:cubicBezTo>
                      <a:pt x="15025" y="23703"/>
                      <a:pt x="15154" y="23724"/>
                      <a:pt x="15287" y="23724"/>
                    </a:cubicBezTo>
                    <a:cubicBezTo>
                      <a:pt x="15768" y="23724"/>
                      <a:pt x="16285" y="23456"/>
                      <a:pt x="16502" y="23156"/>
                    </a:cubicBezTo>
                    <a:cubicBezTo>
                      <a:pt x="15565" y="22615"/>
                      <a:pt x="14641" y="22113"/>
                      <a:pt x="15565" y="21070"/>
                    </a:cubicBezTo>
                    <a:lnTo>
                      <a:pt x="15565" y="21070"/>
                    </a:lnTo>
                    <a:cubicBezTo>
                      <a:pt x="15472" y="21360"/>
                      <a:pt x="15675" y="22457"/>
                      <a:pt x="15878" y="22457"/>
                    </a:cubicBezTo>
                    <a:cubicBezTo>
                      <a:pt x="15906" y="22457"/>
                      <a:pt x="15934" y="22436"/>
                      <a:pt x="15961" y="22390"/>
                    </a:cubicBezTo>
                    <a:cubicBezTo>
                      <a:pt x="15737" y="22285"/>
                      <a:pt x="16291" y="22390"/>
                      <a:pt x="16397" y="22007"/>
                    </a:cubicBezTo>
                    <a:cubicBezTo>
                      <a:pt x="16674" y="22060"/>
                      <a:pt x="16674" y="22720"/>
                      <a:pt x="16885" y="22826"/>
                    </a:cubicBezTo>
                    <a:cubicBezTo>
                      <a:pt x="17044" y="22597"/>
                      <a:pt x="17207" y="22523"/>
                      <a:pt x="17370" y="22523"/>
                    </a:cubicBezTo>
                    <a:cubicBezTo>
                      <a:pt x="17671" y="22523"/>
                      <a:pt x="17970" y="22776"/>
                      <a:pt x="18246" y="22776"/>
                    </a:cubicBezTo>
                    <a:cubicBezTo>
                      <a:pt x="18390" y="22776"/>
                      <a:pt x="18527" y="22707"/>
                      <a:pt x="18654" y="22496"/>
                    </a:cubicBezTo>
                    <a:cubicBezTo>
                      <a:pt x="18760" y="22826"/>
                      <a:pt x="18984" y="22615"/>
                      <a:pt x="18812" y="22997"/>
                    </a:cubicBezTo>
                    <a:cubicBezTo>
                      <a:pt x="18820" y="22999"/>
                      <a:pt x="18828" y="23000"/>
                      <a:pt x="18835" y="23000"/>
                    </a:cubicBezTo>
                    <a:cubicBezTo>
                      <a:pt x="19000" y="23000"/>
                      <a:pt x="19191" y="22609"/>
                      <a:pt x="19389" y="22609"/>
                    </a:cubicBezTo>
                    <a:cubicBezTo>
                      <a:pt x="19456" y="22609"/>
                      <a:pt x="19524" y="22654"/>
                      <a:pt x="19591" y="22773"/>
                    </a:cubicBezTo>
                    <a:cubicBezTo>
                      <a:pt x="19420" y="22773"/>
                      <a:pt x="19314" y="22945"/>
                      <a:pt x="19314" y="23156"/>
                    </a:cubicBezTo>
                    <a:cubicBezTo>
                      <a:pt x="19473" y="23156"/>
                      <a:pt x="19420" y="23539"/>
                      <a:pt x="19420" y="23816"/>
                    </a:cubicBezTo>
                    <a:cubicBezTo>
                      <a:pt x="19974" y="23710"/>
                      <a:pt x="19974" y="22720"/>
                      <a:pt x="20251" y="22219"/>
                    </a:cubicBezTo>
                    <a:cubicBezTo>
                      <a:pt x="20225" y="22210"/>
                      <a:pt x="20202" y="22206"/>
                      <a:pt x="20181" y="22206"/>
                    </a:cubicBezTo>
                    <a:cubicBezTo>
                      <a:pt x="19944" y="22206"/>
                      <a:pt x="20062" y="22724"/>
                      <a:pt x="19855" y="22773"/>
                    </a:cubicBezTo>
                    <a:cubicBezTo>
                      <a:pt x="19974" y="22337"/>
                      <a:pt x="19525" y="22113"/>
                      <a:pt x="19803" y="21955"/>
                    </a:cubicBezTo>
                    <a:lnTo>
                      <a:pt x="19803" y="21955"/>
                    </a:lnTo>
                    <a:cubicBezTo>
                      <a:pt x="19885" y="22032"/>
                      <a:pt x="19997" y="22044"/>
                      <a:pt x="20113" y="22044"/>
                    </a:cubicBezTo>
                    <a:cubicBezTo>
                      <a:pt x="20162" y="22044"/>
                      <a:pt x="20211" y="22042"/>
                      <a:pt x="20260" y="22042"/>
                    </a:cubicBezTo>
                    <a:cubicBezTo>
                      <a:pt x="20410" y="22042"/>
                      <a:pt x="20552" y="22061"/>
                      <a:pt x="20634" y="22219"/>
                    </a:cubicBezTo>
                    <a:lnTo>
                      <a:pt x="20634" y="22390"/>
                    </a:lnTo>
                    <a:cubicBezTo>
                      <a:pt x="20661" y="22399"/>
                      <a:pt x="20684" y="22403"/>
                      <a:pt x="20705" y="22403"/>
                    </a:cubicBezTo>
                    <a:cubicBezTo>
                      <a:pt x="20917" y="22403"/>
                      <a:pt x="20840" y="21992"/>
                      <a:pt x="21045" y="21992"/>
                    </a:cubicBezTo>
                    <a:cubicBezTo>
                      <a:pt x="21068" y="21992"/>
                      <a:pt x="21093" y="21997"/>
                      <a:pt x="21123" y="22007"/>
                    </a:cubicBezTo>
                    <a:cubicBezTo>
                      <a:pt x="21176" y="22667"/>
                      <a:pt x="21572" y="22667"/>
                      <a:pt x="21783" y="22997"/>
                    </a:cubicBezTo>
                    <a:cubicBezTo>
                      <a:pt x="21932" y="22743"/>
                      <a:pt x="22249" y="22437"/>
                      <a:pt x="22461" y="22437"/>
                    </a:cubicBezTo>
                    <a:cubicBezTo>
                      <a:pt x="22569" y="22437"/>
                      <a:pt x="22650" y="22516"/>
                      <a:pt x="22667" y="22720"/>
                    </a:cubicBezTo>
                    <a:cubicBezTo>
                      <a:pt x="22892" y="22496"/>
                      <a:pt x="23050" y="22113"/>
                      <a:pt x="23433" y="22007"/>
                    </a:cubicBezTo>
                    <a:lnTo>
                      <a:pt x="23433" y="22007"/>
                    </a:lnTo>
                    <a:cubicBezTo>
                      <a:pt x="23327" y="23209"/>
                      <a:pt x="22773" y="23816"/>
                      <a:pt x="22060" y="24146"/>
                    </a:cubicBezTo>
                    <a:cubicBezTo>
                      <a:pt x="22007" y="23816"/>
                      <a:pt x="22667" y="23763"/>
                      <a:pt x="22337" y="23605"/>
                    </a:cubicBezTo>
                    <a:cubicBezTo>
                      <a:pt x="22443" y="23327"/>
                      <a:pt x="22773" y="23327"/>
                      <a:pt x="22997" y="23209"/>
                    </a:cubicBezTo>
                    <a:cubicBezTo>
                      <a:pt x="22962" y="22984"/>
                      <a:pt x="22900" y="22920"/>
                      <a:pt x="22827" y="22920"/>
                    </a:cubicBezTo>
                    <a:cubicBezTo>
                      <a:pt x="22730" y="22920"/>
                      <a:pt x="22613" y="23036"/>
                      <a:pt x="22512" y="23036"/>
                    </a:cubicBezTo>
                    <a:cubicBezTo>
                      <a:pt x="22467" y="23036"/>
                      <a:pt x="22425" y="23012"/>
                      <a:pt x="22390" y="22945"/>
                    </a:cubicBezTo>
                    <a:cubicBezTo>
                      <a:pt x="22166" y="23050"/>
                      <a:pt x="22166" y="23433"/>
                      <a:pt x="22007" y="23658"/>
                    </a:cubicBezTo>
                    <a:cubicBezTo>
                      <a:pt x="21836" y="23486"/>
                      <a:pt x="21836" y="23050"/>
                      <a:pt x="21572" y="22997"/>
                    </a:cubicBezTo>
                    <a:cubicBezTo>
                      <a:pt x="21506" y="23050"/>
                      <a:pt x="21506" y="23156"/>
                      <a:pt x="21400" y="23156"/>
                    </a:cubicBezTo>
                    <a:cubicBezTo>
                      <a:pt x="21506" y="23380"/>
                      <a:pt x="21677" y="23486"/>
                      <a:pt x="21836" y="23658"/>
                    </a:cubicBezTo>
                    <a:cubicBezTo>
                      <a:pt x="21506" y="23816"/>
                      <a:pt x="21242" y="24146"/>
                      <a:pt x="20846" y="24199"/>
                    </a:cubicBezTo>
                    <a:cubicBezTo>
                      <a:pt x="21037" y="24064"/>
                      <a:pt x="20950" y="23247"/>
                      <a:pt x="21125" y="23247"/>
                    </a:cubicBezTo>
                    <a:cubicBezTo>
                      <a:pt x="21155" y="23247"/>
                      <a:pt x="21193" y="23271"/>
                      <a:pt x="21242" y="23327"/>
                    </a:cubicBezTo>
                    <a:cubicBezTo>
                      <a:pt x="21176" y="22826"/>
                      <a:pt x="20740" y="23050"/>
                      <a:pt x="20634" y="22615"/>
                    </a:cubicBezTo>
                    <a:lnTo>
                      <a:pt x="20634" y="22615"/>
                    </a:lnTo>
                    <a:cubicBezTo>
                      <a:pt x="20671" y="23642"/>
                      <a:pt x="20204" y="24198"/>
                      <a:pt x="19637" y="24198"/>
                    </a:cubicBezTo>
                    <a:cubicBezTo>
                      <a:pt x="19388" y="24198"/>
                      <a:pt x="19119" y="24090"/>
                      <a:pt x="18865" y="23869"/>
                    </a:cubicBezTo>
                    <a:cubicBezTo>
                      <a:pt x="19037" y="23763"/>
                      <a:pt x="19261" y="23763"/>
                      <a:pt x="19314" y="23486"/>
                    </a:cubicBezTo>
                    <a:lnTo>
                      <a:pt x="19314" y="23486"/>
                    </a:lnTo>
                    <a:cubicBezTo>
                      <a:pt x="19197" y="23517"/>
                      <a:pt x="19099" y="23532"/>
                      <a:pt x="19019" y="23532"/>
                    </a:cubicBezTo>
                    <a:cubicBezTo>
                      <a:pt x="18793" y="23532"/>
                      <a:pt x="18707" y="23413"/>
                      <a:pt x="18707" y="23209"/>
                    </a:cubicBezTo>
                    <a:cubicBezTo>
                      <a:pt x="18707" y="23380"/>
                      <a:pt x="18601" y="23486"/>
                      <a:pt x="18535" y="23539"/>
                    </a:cubicBezTo>
                    <a:cubicBezTo>
                      <a:pt x="18535" y="23327"/>
                      <a:pt x="18654" y="23327"/>
                      <a:pt x="18601" y="23050"/>
                    </a:cubicBezTo>
                    <a:cubicBezTo>
                      <a:pt x="18562" y="23035"/>
                      <a:pt x="18530" y="23029"/>
                      <a:pt x="18502" y="23029"/>
                    </a:cubicBezTo>
                    <a:cubicBezTo>
                      <a:pt x="18351" y="23029"/>
                      <a:pt x="18339" y="23217"/>
                      <a:pt x="18168" y="23217"/>
                    </a:cubicBezTo>
                    <a:cubicBezTo>
                      <a:pt x="18148" y="23217"/>
                      <a:pt x="18125" y="23215"/>
                      <a:pt x="18100" y="23209"/>
                    </a:cubicBezTo>
                    <a:lnTo>
                      <a:pt x="18100" y="23209"/>
                    </a:lnTo>
                    <a:cubicBezTo>
                      <a:pt x="18377" y="24040"/>
                      <a:pt x="18654" y="23605"/>
                      <a:pt x="18271" y="24423"/>
                    </a:cubicBezTo>
                    <a:cubicBezTo>
                      <a:pt x="19974" y="24700"/>
                      <a:pt x="20582" y="24753"/>
                      <a:pt x="22007" y="24806"/>
                    </a:cubicBezTo>
                    <a:cubicBezTo>
                      <a:pt x="22105" y="24399"/>
                      <a:pt x="22334" y="24336"/>
                      <a:pt x="22580" y="24336"/>
                    </a:cubicBezTo>
                    <a:cubicBezTo>
                      <a:pt x="22693" y="24336"/>
                      <a:pt x="22809" y="24349"/>
                      <a:pt x="22917" y="24349"/>
                    </a:cubicBezTo>
                    <a:cubicBezTo>
                      <a:pt x="23120" y="24349"/>
                      <a:pt x="23298" y="24303"/>
                      <a:pt x="23380" y="24040"/>
                    </a:cubicBezTo>
                    <a:cubicBezTo>
                      <a:pt x="23222" y="24040"/>
                      <a:pt x="23103" y="23935"/>
                      <a:pt x="23050" y="23710"/>
                    </a:cubicBezTo>
                    <a:lnTo>
                      <a:pt x="23050" y="23710"/>
                    </a:lnTo>
                    <a:cubicBezTo>
                      <a:pt x="23101" y="23734"/>
                      <a:pt x="23141" y="23745"/>
                      <a:pt x="23173" y="23745"/>
                    </a:cubicBezTo>
                    <a:cubicBezTo>
                      <a:pt x="23354" y="23745"/>
                      <a:pt x="23299" y="23425"/>
                      <a:pt x="23433" y="23380"/>
                    </a:cubicBezTo>
                    <a:lnTo>
                      <a:pt x="23433" y="23380"/>
                    </a:lnTo>
                    <a:cubicBezTo>
                      <a:pt x="23403" y="23567"/>
                      <a:pt x="23618" y="23665"/>
                      <a:pt x="23850" y="23665"/>
                    </a:cubicBezTo>
                    <a:cubicBezTo>
                      <a:pt x="24030" y="23665"/>
                      <a:pt x="24220" y="23607"/>
                      <a:pt x="24318" y="23486"/>
                    </a:cubicBezTo>
                    <a:cubicBezTo>
                      <a:pt x="24146" y="23327"/>
                      <a:pt x="23988" y="23103"/>
                      <a:pt x="23882" y="22826"/>
                    </a:cubicBezTo>
                    <a:cubicBezTo>
                      <a:pt x="24212" y="22496"/>
                      <a:pt x="24318" y="22615"/>
                      <a:pt x="24648" y="22443"/>
                    </a:cubicBezTo>
                    <a:lnTo>
                      <a:pt x="24648" y="22443"/>
                    </a:lnTo>
                    <a:cubicBezTo>
                      <a:pt x="24648" y="22667"/>
                      <a:pt x="24542" y="22667"/>
                      <a:pt x="24595" y="22945"/>
                    </a:cubicBezTo>
                    <a:cubicBezTo>
                      <a:pt x="24925" y="22879"/>
                      <a:pt x="25202" y="22826"/>
                      <a:pt x="25361" y="22549"/>
                    </a:cubicBezTo>
                    <a:cubicBezTo>
                      <a:pt x="25255" y="22060"/>
                      <a:pt x="24872" y="22166"/>
                      <a:pt x="24595" y="21955"/>
                    </a:cubicBezTo>
                    <a:cubicBezTo>
                      <a:pt x="24819" y="21858"/>
                      <a:pt x="24931" y="21701"/>
                      <a:pt x="25141" y="21701"/>
                    </a:cubicBezTo>
                    <a:cubicBezTo>
                      <a:pt x="25190" y="21701"/>
                      <a:pt x="25245" y="21710"/>
                      <a:pt x="25308" y="21730"/>
                    </a:cubicBezTo>
                    <a:cubicBezTo>
                      <a:pt x="25398" y="21821"/>
                      <a:pt x="25372" y="22201"/>
                      <a:pt x="25537" y="22201"/>
                    </a:cubicBezTo>
                    <a:cubicBezTo>
                      <a:pt x="25565" y="22201"/>
                      <a:pt x="25598" y="22190"/>
                      <a:pt x="25638" y="22166"/>
                    </a:cubicBezTo>
                    <a:cubicBezTo>
                      <a:pt x="25638" y="22007"/>
                      <a:pt x="25585" y="21730"/>
                      <a:pt x="25691" y="21677"/>
                    </a:cubicBezTo>
                    <a:cubicBezTo>
                      <a:pt x="25915" y="21730"/>
                      <a:pt x="25968" y="22113"/>
                      <a:pt x="25862" y="22337"/>
                    </a:cubicBezTo>
                    <a:cubicBezTo>
                      <a:pt x="25901" y="22309"/>
                      <a:pt x="25937" y="22297"/>
                      <a:pt x="25971" y="22297"/>
                    </a:cubicBezTo>
                    <a:cubicBezTo>
                      <a:pt x="26194" y="22297"/>
                      <a:pt x="26315" y="22835"/>
                      <a:pt x="26486" y="22835"/>
                    </a:cubicBezTo>
                    <a:cubicBezTo>
                      <a:pt x="26543" y="22835"/>
                      <a:pt x="26606" y="22775"/>
                      <a:pt x="26681" y="22615"/>
                    </a:cubicBezTo>
                    <a:cubicBezTo>
                      <a:pt x="26403" y="22549"/>
                      <a:pt x="26073" y="22496"/>
                      <a:pt x="26126" y="21836"/>
                    </a:cubicBezTo>
                    <a:cubicBezTo>
                      <a:pt x="26403" y="21730"/>
                      <a:pt x="27182" y="21955"/>
                      <a:pt x="27288" y="21228"/>
                    </a:cubicBezTo>
                    <a:cubicBezTo>
                      <a:pt x="27565" y="21347"/>
                      <a:pt x="27842" y="21558"/>
                      <a:pt x="28106" y="21677"/>
                    </a:cubicBezTo>
                    <a:cubicBezTo>
                      <a:pt x="28106" y="21294"/>
                      <a:pt x="27565" y="21123"/>
                      <a:pt x="27842" y="20846"/>
                    </a:cubicBezTo>
                    <a:lnTo>
                      <a:pt x="27842" y="20846"/>
                    </a:lnTo>
                    <a:cubicBezTo>
                      <a:pt x="28119" y="21078"/>
                      <a:pt x="28312" y="21505"/>
                      <a:pt x="28725" y="21505"/>
                    </a:cubicBezTo>
                    <a:cubicBezTo>
                      <a:pt x="28805" y="21505"/>
                      <a:pt x="28893" y="21489"/>
                      <a:pt x="28991" y="21453"/>
                    </a:cubicBezTo>
                    <a:cubicBezTo>
                      <a:pt x="28973" y="21215"/>
                      <a:pt x="28950" y="21142"/>
                      <a:pt x="28916" y="21142"/>
                    </a:cubicBezTo>
                    <a:cubicBezTo>
                      <a:pt x="28862" y="21142"/>
                      <a:pt x="28781" y="21333"/>
                      <a:pt x="28654" y="21333"/>
                    </a:cubicBezTo>
                    <a:cubicBezTo>
                      <a:pt x="28624" y="21333"/>
                      <a:pt x="28591" y="21322"/>
                      <a:pt x="28555" y="21294"/>
                    </a:cubicBezTo>
                    <a:cubicBezTo>
                      <a:pt x="28502" y="20846"/>
                      <a:pt x="28555" y="20898"/>
                      <a:pt x="28225" y="20687"/>
                    </a:cubicBezTo>
                    <a:lnTo>
                      <a:pt x="28225" y="20687"/>
                    </a:lnTo>
                    <a:cubicBezTo>
                      <a:pt x="28661" y="20793"/>
                      <a:pt x="29097" y="21017"/>
                      <a:pt x="29545" y="21070"/>
                    </a:cubicBezTo>
                    <a:cubicBezTo>
                      <a:pt x="29569" y="20729"/>
                      <a:pt x="29626" y="20627"/>
                      <a:pt x="29712" y="20627"/>
                    </a:cubicBezTo>
                    <a:cubicBezTo>
                      <a:pt x="29819" y="20627"/>
                      <a:pt x="29969" y="20787"/>
                      <a:pt x="30153" y="20846"/>
                    </a:cubicBezTo>
                    <a:cubicBezTo>
                      <a:pt x="30087" y="20634"/>
                      <a:pt x="30153" y="20516"/>
                      <a:pt x="30206" y="20357"/>
                    </a:cubicBezTo>
                    <a:cubicBezTo>
                      <a:pt x="30154" y="20243"/>
                      <a:pt x="30064" y="20211"/>
                      <a:pt x="29958" y="20211"/>
                    </a:cubicBezTo>
                    <a:cubicBezTo>
                      <a:pt x="29826" y="20211"/>
                      <a:pt x="29670" y="20260"/>
                      <a:pt x="29537" y="20260"/>
                    </a:cubicBezTo>
                    <a:cubicBezTo>
                      <a:pt x="29420" y="20260"/>
                      <a:pt x="29320" y="20222"/>
                      <a:pt x="29268" y="20080"/>
                    </a:cubicBezTo>
                    <a:cubicBezTo>
                      <a:pt x="29427" y="20080"/>
                      <a:pt x="29374" y="19803"/>
                      <a:pt x="29427" y="19750"/>
                    </a:cubicBezTo>
                    <a:cubicBezTo>
                      <a:pt x="29784" y="19828"/>
                      <a:pt x="30310" y="20014"/>
                      <a:pt x="30719" y="20014"/>
                    </a:cubicBezTo>
                    <a:cubicBezTo>
                      <a:pt x="31143" y="20014"/>
                      <a:pt x="31442" y="19815"/>
                      <a:pt x="31301" y="19090"/>
                    </a:cubicBezTo>
                    <a:cubicBezTo>
                      <a:pt x="31264" y="19073"/>
                      <a:pt x="31232" y="19065"/>
                      <a:pt x="31205" y="19065"/>
                    </a:cubicBezTo>
                    <a:cubicBezTo>
                      <a:pt x="30959" y="19065"/>
                      <a:pt x="31126" y="19707"/>
                      <a:pt x="30971" y="19803"/>
                    </a:cubicBezTo>
                    <a:cubicBezTo>
                      <a:pt x="30896" y="19463"/>
                      <a:pt x="30829" y="19396"/>
                      <a:pt x="30739" y="19396"/>
                    </a:cubicBezTo>
                    <a:cubicBezTo>
                      <a:pt x="30680" y="19396"/>
                      <a:pt x="30611" y="19425"/>
                      <a:pt x="30522" y="19425"/>
                    </a:cubicBezTo>
                    <a:cubicBezTo>
                      <a:pt x="30462" y="19425"/>
                      <a:pt x="30392" y="19412"/>
                      <a:pt x="30311" y="19367"/>
                    </a:cubicBezTo>
                    <a:cubicBezTo>
                      <a:pt x="30053" y="19575"/>
                      <a:pt x="29725" y="19634"/>
                      <a:pt x="29367" y="19634"/>
                    </a:cubicBezTo>
                    <a:cubicBezTo>
                      <a:pt x="28883" y="19634"/>
                      <a:pt x="28343" y="19525"/>
                      <a:pt x="27842" y="19525"/>
                    </a:cubicBezTo>
                    <a:cubicBezTo>
                      <a:pt x="28001" y="19420"/>
                      <a:pt x="27948" y="18984"/>
                      <a:pt x="28106" y="18813"/>
                    </a:cubicBezTo>
                    <a:cubicBezTo>
                      <a:pt x="28523" y="19059"/>
                      <a:pt x="28974" y="19162"/>
                      <a:pt x="29438" y="19162"/>
                    </a:cubicBezTo>
                    <a:cubicBezTo>
                      <a:pt x="30017" y="19162"/>
                      <a:pt x="30617" y="19002"/>
                      <a:pt x="31196" y="18760"/>
                    </a:cubicBezTo>
                    <a:cubicBezTo>
                      <a:pt x="31214" y="18896"/>
                      <a:pt x="31275" y="18942"/>
                      <a:pt x="31348" y="18942"/>
                    </a:cubicBezTo>
                    <a:cubicBezTo>
                      <a:pt x="31480" y="18942"/>
                      <a:pt x="31650" y="18794"/>
                      <a:pt x="31684" y="18760"/>
                    </a:cubicBezTo>
                    <a:cubicBezTo>
                      <a:pt x="31856" y="19578"/>
                      <a:pt x="32674" y="19367"/>
                      <a:pt x="32569" y="20186"/>
                    </a:cubicBezTo>
                    <a:cubicBezTo>
                      <a:pt x="33057" y="19697"/>
                      <a:pt x="33612" y="20304"/>
                      <a:pt x="33717" y="19420"/>
                    </a:cubicBezTo>
                    <a:lnTo>
                      <a:pt x="33717" y="19420"/>
                    </a:lnTo>
                    <a:cubicBezTo>
                      <a:pt x="33684" y="19425"/>
                      <a:pt x="33653" y="19428"/>
                      <a:pt x="33622" y="19428"/>
                    </a:cubicBezTo>
                    <a:cubicBezTo>
                      <a:pt x="33345" y="19428"/>
                      <a:pt x="33159" y="19222"/>
                      <a:pt x="33004" y="18984"/>
                    </a:cubicBezTo>
                    <a:cubicBezTo>
                      <a:pt x="33069" y="18880"/>
                      <a:pt x="33160" y="18845"/>
                      <a:pt x="33261" y="18845"/>
                    </a:cubicBezTo>
                    <a:cubicBezTo>
                      <a:pt x="33467" y="18845"/>
                      <a:pt x="33716" y="18991"/>
                      <a:pt x="33865" y="18991"/>
                    </a:cubicBezTo>
                    <a:cubicBezTo>
                      <a:pt x="33956" y="18991"/>
                      <a:pt x="34010" y="18936"/>
                      <a:pt x="33994" y="18760"/>
                    </a:cubicBezTo>
                    <a:lnTo>
                      <a:pt x="33994" y="18760"/>
                    </a:lnTo>
                    <a:cubicBezTo>
                      <a:pt x="34070" y="18860"/>
                      <a:pt x="34203" y="18897"/>
                      <a:pt x="34348" y="18897"/>
                    </a:cubicBezTo>
                    <a:cubicBezTo>
                      <a:pt x="34432" y="18897"/>
                      <a:pt x="34520" y="18885"/>
                      <a:pt x="34602" y="18865"/>
                    </a:cubicBezTo>
                    <a:lnTo>
                      <a:pt x="34602" y="18865"/>
                    </a:lnTo>
                    <a:cubicBezTo>
                      <a:pt x="34602" y="19090"/>
                      <a:pt x="34496" y="19090"/>
                      <a:pt x="34549" y="19367"/>
                    </a:cubicBezTo>
                    <a:cubicBezTo>
                      <a:pt x="34826" y="19697"/>
                      <a:pt x="35816" y="19143"/>
                      <a:pt x="35486" y="20304"/>
                    </a:cubicBezTo>
                    <a:cubicBezTo>
                      <a:pt x="35455" y="20038"/>
                      <a:pt x="35209" y="19813"/>
                      <a:pt x="35001" y="19813"/>
                    </a:cubicBezTo>
                    <a:cubicBezTo>
                      <a:pt x="34859" y="19813"/>
                      <a:pt x="34734" y="19918"/>
                      <a:pt x="34707" y="20186"/>
                    </a:cubicBezTo>
                    <a:cubicBezTo>
                      <a:pt x="34800" y="20363"/>
                      <a:pt x="35002" y="20479"/>
                      <a:pt x="35101" y="20479"/>
                    </a:cubicBezTo>
                    <a:cubicBezTo>
                      <a:pt x="35185" y="20479"/>
                      <a:pt x="35192" y="20393"/>
                      <a:pt x="34985" y="20186"/>
                    </a:cubicBezTo>
                    <a:cubicBezTo>
                      <a:pt x="35033" y="20170"/>
                      <a:pt x="35078" y="20163"/>
                      <a:pt x="35119" y="20163"/>
                    </a:cubicBezTo>
                    <a:cubicBezTo>
                      <a:pt x="35358" y="20163"/>
                      <a:pt x="35461" y="20406"/>
                      <a:pt x="35315" y="20687"/>
                    </a:cubicBezTo>
                    <a:cubicBezTo>
                      <a:pt x="35365" y="20738"/>
                      <a:pt x="35419" y="20757"/>
                      <a:pt x="35474" y="20757"/>
                    </a:cubicBezTo>
                    <a:cubicBezTo>
                      <a:pt x="35660" y="20757"/>
                      <a:pt x="35864" y="20540"/>
                      <a:pt x="36014" y="20540"/>
                    </a:cubicBezTo>
                    <a:cubicBezTo>
                      <a:pt x="36065" y="20540"/>
                      <a:pt x="36110" y="20565"/>
                      <a:pt x="36146" y="20634"/>
                    </a:cubicBezTo>
                    <a:cubicBezTo>
                      <a:pt x="36027" y="20964"/>
                      <a:pt x="35645" y="20793"/>
                      <a:pt x="35645" y="21294"/>
                    </a:cubicBezTo>
                    <a:cubicBezTo>
                      <a:pt x="36305" y="21294"/>
                      <a:pt x="36806" y="21453"/>
                      <a:pt x="37018" y="22219"/>
                    </a:cubicBezTo>
                    <a:cubicBezTo>
                      <a:pt x="37065" y="22233"/>
                      <a:pt x="37107" y="22239"/>
                      <a:pt x="37145" y="22239"/>
                    </a:cubicBezTo>
                    <a:cubicBezTo>
                      <a:pt x="37392" y="22239"/>
                      <a:pt x="37486" y="21987"/>
                      <a:pt x="37726" y="21987"/>
                    </a:cubicBezTo>
                    <a:cubicBezTo>
                      <a:pt x="37763" y="21987"/>
                      <a:pt x="37804" y="21993"/>
                      <a:pt x="37849" y="22007"/>
                    </a:cubicBezTo>
                    <a:cubicBezTo>
                      <a:pt x="37849" y="22219"/>
                      <a:pt x="38008" y="22285"/>
                      <a:pt x="38074" y="22496"/>
                    </a:cubicBezTo>
                    <a:cubicBezTo>
                      <a:pt x="37899" y="22624"/>
                      <a:pt x="37710" y="22637"/>
                      <a:pt x="37522" y="22637"/>
                    </a:cubicBezTo>
                    <a:cubicBezTo>
                      <a:pt x="37476" y="22637"/>
                      <a:pt x="37431" y="22636"/>
                      <a:pt x="37385" y="22636"/>
                    </a:cubicBezTo>
                    <a:cubicBezTo>
                      <a:pt x="37136" y="22636"/>
                      <a:pt x="36892" y="22658"/>
                      <a:pt x="36688" y="22945"/>
                    </a:cubicBezTo>
                    <a:cubicBezTo>
                      <a:pt x="36405" y="22653"/>
                      <a:pt x="36245" y="21652"/>
                      <a:pt x="36048" y="21652"/>
                    </a:cubicBezTo>
                    <a:cubicBezTo>
                      <a:pt x="35978" y="21652"/>
                      <a:pt x="35903" y="21779"/>
                      <a:pt x="35816" y="22113"/>
                    </a:cubicBezTo>
                    <a:cubicBezTo>
                      <a:pt x="35816" y="21624"/>
                      <a:pt x="35315" y="21624"/>
                      <a:pt x="35539" y="21123"/>
                    </a:cubicBezTo>
                    <a:lnTo>
                      <a:pt x="35539" y="21123"/>
                    </a:lnTo>
                    <a:cubicBezTo>
                      <a:pt x="34773" y="21176"/>
                      <a:pt x="34826" y="21294"/>
                      <a:pt x="34166" y="21400"/>
                    </a:cubicBezTo>
                    <a:cubicBezTo>
                      <a:pt x="34443" y="22219"/>
                      <a:pt x="35367" y="21677"/>
                      <a:pt x="35367" y="22997"/>
                    </a:cubicBezTo>
                    <a:cubicBezTo>
                      <a:pt x="35320" y="22978"/>
                      <a:pt x="35281" y="22969"/>
                      <a:pt x="35249" y="22969"/>
                    </a:cubicBezTo>
                    <a:cubicBezTo>
                      <a:pt x="34989" y="22969"/>
                      <a:pt x="35169" y="23526"/>
                      <a:pt x="35317" y="23526"/>
                    </a:cubicBezTo>
                    <a:cubicBezTo>
                      <a:pt x="35364" y="23526"/>
                      <a:pt x="35407" y="23471"/>
                      <a:pt x="35433" y="23327"/>
                    </a:cubicBezTo>
                    <a:cubicBezTo>
                      <a:pt x="35349" y="23223"/>
                      <a:pt x="35459" y="23158"/>
                      <a:pt x="35608" y="23158"/>
                    </a:cubicBezTo>
                    <a:cubicBezTo>
                      <a:pt x="35856" y="23158"/>
                      <a:pt x="36214" y="23338"/>
                      <a:pt x="35975" y="23816"/>
                    </a:cubicBezTo>
                    <a:cubicBezTo>
                      <a:pt x="36199" y="23433"/>
                      <a:pt x="36377" y="23433"/>
                      <a:pt x="36549" y="23433"/>
                    </a:cubicBezTo>
                    <a:cubicBezTo>
                      <a:pt x="36721" y="23433"/>
                      <a:pt x="36886" y="23433"/>
                      <a:pt x="37084" y="23050"/>
                    </a:cubicBezTo>
                    <a:cubicBezTo>
                      <a:pt x="37295" y="23380"/>
                      <a:pt x="37348" y="23539"/>
                      <a:pt x="37242" y="24040"/>
                    </a:cubicBezTo>
                    <a:cubicBezTo>
                      <a:pt x="37296" y="24075"/>
                      <a:pt x="37336" y="24089"/>
                      <a:pt x="37366" y="24089"/>
                    </a:cubicBezTo>
                    <a:cubicBezTo>
                      <a:pt x="37575" y="24089"/>
                      <a:pt x="37294" y="23378"/>
                      <a:pt x="37499" y="23378"/>
                    </a:cubicBezTo>
                    <a:cubicBezTo>
                      <a:pt x="37505" y="23378"/>
                      <a:pt x="37512" y="23379"/>
                      <a:pt x="37519" y="23380"/>
                    </a:cubicBezTo>
                    <a:cubicBezTo>
                      <a:pt x="38074" y="24040"/>
                      <a:pt x="39169" y="23869"/>
                      <a:pt x="39658" y="24040"/>
                    </a:cubicBezTo>
                    <a:cubicBezTo>
                      <a:pt x="39552" y="24040"/>
                      <a:pt x="39605" y="24370"/>
                      <a:pt x="39499" y="24370"/>
                    </a:cubicBezTo>
                    <a:cubicBezTo>
                      <a:pt x="39444" y="24301"/>
                      <a:pt x="39405" y="24277"/>
                      <a:pt x="39373" y="24277"/>
                    </a:cubicBezTo>
                    <a:cubicBezTo>
                      <a:pt x="39292" y="24277"/>
                      <a:pt x="39257" y="24440"/>
                      <a:pt x="39095" y="24440"/>
                    </a:cubicBezTo>
                    <a:cubicBezTo>
                      <a:pt x="39067" y="24440"/>
                      <a:pt x="39035" y="24435"/>
                      <a:pt x="38998" y="24423"/>
                    </a:cubicBezTo>
                    <a:cubicBezTo>
                      <a:pt x="38998" y="24265"/>
                      <a:pt x="39064" y="24199"/>
                      <a:pt x="39064" y="24093"/>
                    </a:cubicBezTo>
                    <a:lnTo>
                      <a:pt x="39064" y="24093"/>
                    </a:lnTo>
                    <a:cubicBezTo>
                      <a:pt x="38854" y="24268"/>
                      <a:pt x="38682" y="24413"/>
                      <a:pt x="38516" y="24413"/>
                    </a:cubicBezTo>
                    <a:cubicBezTo>
                      <a:pt x="38370" y="24413"/>
                      <a:pt x="38229" y="24298"/>
                      <a:pt x="38074" y="23988"/>
                    </a:cubicBezTo>
                    <a:lnTo>
                      <a:pt x="38074" y="23988"/>
                    </a:lnTo>
                    <a:cubicBezTo>
                      <a:pt x="38126" y="24370"/>
                      <a:pt x="38074" y="24648"/>
                      <a:pt x="37902" y="24700"/>
                    </a:cubicBezTo>
                    <a:cubicBezTo>
                      <a:pt x="37774" y="24490"/>
                      <a:pt x="37601" y="24428"/>
                      <a:pt x="37408" y="24428"/>
                    </a:cubicBezTo>
                    <a:cubicBezTo>
                      <a:pt x="37130" y="24428"/>
                      <a:pt x="36807" y="24558"/>
                      <a:pt x="36509" y="24558"/>
                    </a:cubicBezTo>
                    <a:cubicBezTo>
                      <a:pt x="36314" y="24558"/>
                      <a:pt x="36129" y="24502"/>
                      <a:pt x="35975" y="24318"/>
                    </a:cubicBezTo>
                    <a:cubicBezTo>
                      <a:pt x="35816" y="24476"/>
                      <a:pt x="35869" y="25031"/>
                      <a:pt x="35539" y="25031"/>
                    </a:cubicBezTo>
                    <a:cubicBezTo>
                      <a:pt x="35539" y="24700"/>
                      <a:pt x="35433" y="24595"/>
                      <a:pt x="35315" y="24529"/>
                    </a:cubicBezTo>
                    <a:cubicBezTo>
                      <a:pt x="35272" y="24527"/>
                      <a:pt x="35227" y="24526"/>
                      <a:pt x="35181" y="24526"/>
                    </a:cubicBezTo>
                    <a:cubicBezTo>
                      <a:pt x="34029" y="24526"/>
                      <a:pt x="31953" y="25094"/>
                      <a:pt x="30429" y="25094"/>
                    </a:cubicBezTo>
                    <a:cubicBezTo>
                      <a:pt x="30312" y="25094"/>
                      <a:pt x="30197" y="25091"/>
                      <a:pt x="30087" y="25083"/>
                    </a:cubicBezTo>
                    <a:lnTo>
                      <a:pt x="30087" y="25083"/>
                    </a:lnTo>
                    <a:cubicBezTo>
                      <a:pt x="30087" y="25136"/>
                      <a:pt x="30153" y="25136"/>
                      <a:pt x="30153" y="25255"/>
                    </a:cubicBezTo>
                    <a:cubicBezTo>
                      <a:pt x="29588" y="25327"/>
                      <a:pt x="29146" y="25356"/>
                      <a:pt x="28750" y="25356"/>
                    </a:cubicBezTo>
                    <a:cubicBezTo>
                      <a:pt x="27990" y="25356"/>
                      <a:pt x="27403" y="25249"/>
                      <a:pt x="26456" y="25136"/>
                    </a:cubicBezTo>
                    <a:cubicBezTo>
                      <a:pt x="26351" y="25519"/>
                      <a:pt x="26351" y="25915"/>
                      <a:pt x="26126" y="26021"/>
                    </a:cubicBezTo>
                    <a:cubicBezTo>
                      <a:pt x="26021" y="25585"/>
                      <a:pt x="26298" y="25691"/>
                      <a:pt x="26245" y="25361"/>
                    </a:cubicBezTo>
                    <a:cubicBezTo>
                      <a:pt x="26200" y="25361"/>
                      <a:pt x="25963" y="25335"/>
                      <a:pt x="25704" y="25335"/>
                    </a:cubicBezTo>
                    <a:cubicBezTo>
                      <a:pt x="25285" y="25335"/>
                      <a:pt x="24806" y="25401"/>
                      <a:pt x="24978" y="25743"/>
                    </a:cubicBezTo>
                    <a:cubicBezTo>
                      <a:pt x="25116" y="25664"/>
                      <a:pt x="25337" y="25555"/>
                      <a:pt x="25544" y="25555"/>
                    </a:cubicBezTo>
                    <a:cubicBezTo>
                      <a:pt x="25750" y="25555"/>
                      <a:pt x="25941" y="25664"/>
                      <a:pt x="26021" y="26021"/>
                    </a:cubicBezTo>
                    <a:cubicBezTo>
                      <a:pt x="25862" y="25983"/>
                      <a:pt x="25737" y="25782"/>
                      <a:pt x="25617" y="25782"/>
                    </a:cubicBezTo>
                    <a:cubicBezTo>
                      <a:pt x="25566" y="25782"/>
                      <a:pt x="25517" y="25818"/>
                      <a:pt x="25466" y="25915"/>
                    </a:cubicBezTo>
                    <a:cubicBezTo>
                      <a:pt x="25915" y="26786"/>
                      <a:pt x="26403" y="26021"/>
                      <a:pt x="26852" y="26786"/>
                    </a:cubicBezTo>
                    <a:cubicBezTo>
                      <a:pt x="26865" y="26789"/>
                      <a:pt x="26876" y="26790"/>
                      <a:pt x="26886" y="26790"/>
                    </a:cubicBezTo>
                    <a:cubicBezTo>
                      <a:pt x="27102" y="26790"/>
                      <a:pt x="26965" y="26298"/>
                      <a:pt x="27116" y="26298"/>
                    </a:cubicBezTo>
                    <a:cubicBezTo>
                      <a:pt x="27512" y="26351"/>
                      <a:pt x="28278" y="26958"/>
                      <a:pt x="28608" y="27169"/>
                    </a:cubicBezTo>
                    <a:cubicBezTo>
                      <a:pt x="28991" y="26681"/>
                      <a:pt x="29427" y="27064"/>
                      <a:pt x="29757" y="26628"/>
                    </a:cubicBezTo>
                    <a:cubicBezTo>
                      <a:pt x="29846" y="26857"/>
                      <a:pt x="29958" y="26921"/>
                      <a:pt x="30080" y="26921"/>
                    </a:cubicBezTo>
                    <a:cubicBezTo>
                      <a:pt x="30236" y="26921"/>
                      <a:pt x="30408" y="26817"/>
                      <a:pt x="30570" y="26817"/>
                    </a:cubicBezTo>
                    <a:cubicBezTo>
                      <a:pt x="30676" y="26817"/>
                      <a:pt x="30777" y="26862"/>
                      <a:pt x="30866" y="27011"/>
                    </a:cubicBezTo>
                    <a:cubicBezTo>
                      <a:pt x="30918" y="26456"/>
                      <a:pt x="30588" y="26681"/>
                      <a:pt x="30536" y="26403"/>
                    </a:cubicBezTo>
                    <a:lnTo>
                      <a:pt x="30536" y="26403"/>
                    </a:lnTo>
                    <a:cubicBezTo>
                      <a:pt x="30580" y="26426"/>
                      <a:pt x="30615" y="26437"/>
                      <a:pt x="30643" y="26437"/>
                    </a:cubicBezTo>
                    <a:cubicBezTo>
                      <a:pt x="30883" y="26437"/>
                      <a:pt x="30582" y="25689"/>
                      <a:pt x="30793" y="25689"/>
                    </a:cubicBezTo>
                    <a:cubicBezTo>
                      <a:pt x="30799" y="25689"/>
                      <a:pt x="30806" y="25689"/>
                      <a:pt x="30813" y="25691"/>
                    </a:cubicBezTo>
                    <a:cubicBezTo>
                      <a:pt x="30987" y="25795"/>
                      <a:pt x="31167" y="25974"/>
                      <a:pt x="31364" y="25974"/>
                    </a:cubicBezTo>
                    <a:cubicBezTo>
                      <a:pt x="31466" y="25974"/>
                      <a:pt x="31572" y="25927"/>
                      <a:pt x="31684" y="25796"/>
                    </a:cubicBezTo>
                    <a:cubicBezTo>
                      <a:pt x="31737" y="26126"/>
                      <a:pt x="31961" y="25968"/>
                      <a:pt x="31961" y="26456"/>
                    </a:cubicBezTo>
                    <a:cubicBezTo>
                      <a:pt x="32059" y="26438"/>
                      <a:pt x="32146" y="26431"/>
                      <a:pt x="32225" y="26431"/>
                    </a:cubicBezTo>
                    <a:cubicBezTo>
                      <a:pt x="32434" y="26431"/>
                      <a:pt x="32589" y="26478"/>
                      <a:pt x="32744" y="26478"/>
                    </a:cubicBezTo>
                    <a:cubicBezTo>
                      <a:pt x="32863" y="26478"/>
                      <a:pt x="32981" y="26450"/>
                      <a:pt x="33123" y="26351"/>
                    </a:cubicBezTo>
                    <a:lnTo>
                      <a:pt x="33123" y="26351"/>
                    </a:lnTo>
                    <a:cubicBezTo>
                      <a:pt x="33387" y="26575"/>
                      <a:pt x="32951" y="27011"/>
                      <a:pt x="33281" y="27169"/>
                    </a:cubicBezTo>
                    <a:cubicBezTo>
                      <a:pt x="33453" y="26958"/>
                      <a:pt x="33717" y="26786"/>
                      <a:pt x="33942" y="26628"/>
                    </a:cubicBezTo>
                    <a:cubicBezTo>
                      <a:pt x="34047" y="26179"/>
                      <a:pt x="33506" y="26073"/>
                      <a:pt x="33783" y="25796"/>
                    </a:cubicBezTo>
                    <a:lnTo>
                      <a:pt x="33783" y="25796"/>
                    </a:lnTo>
                    <a:cubicBezTo>
                      <a:pt x="33889" y="25968"/>
                      <a:pt x="33889" y="26245"/>
                      <a:pt x="34166" y="26456"/>
                    </a:cubicBezTo>
                    <a:cubicBezTo>
                      <a:pt x="34324" y="26179"/>
                      <a:pt x="33994" y="26073"/>
                      <a:pt x="34219" y="25968"/>
                    </a:cubicBezTo>
                    <a:cubicBezTo>
                      <a:pt x="34377" y="25968"/>
                      <a:pt x="34549" y="26021"/>
                      <a:pt x="34602" y="26245"/>
                    </a:cubicBezTo>
                    <a:cubicBezTo>
                      <a:pt x="34496" y="26351"/>
                      <a:pt x="34443" y="26456"/>
                      <a:pt x="34324" y="26628"/>
                    </a:cubicBezTo>
                    <a:cubicBezTo>
                      <a:pt x="34385" y="26649"/>
                      <a:pt x="34436" y="26659"/>
                      <a:pt x="34478" y="26659"/>
                    </a:cubicBezTo>
                    <a:cubicBezTo>
                      <a:pt x="34746" y="26659"/>
                      <a:pt x="34678" y="26267"/>
                      <a:pt x="34826" y="26073"/>
                    </a:cubicBezTo>
                    <a:cubicBezTo>
                      <a:pt x="35497" y="26264"/>
                      <a:pt x="36164" y="26345"/>
                      <a:pt x="36812" y="26345"/>
                    </a:cubicBezTo>
                    <a:cubicBezTo>
                      <a:pt x="38231" y="26345"/>
                      <a:pt x="39561" y="25955"/>
                      <a:pt x="40648" y="25466"/>
                    </a:cubicBezTo>
                    <a:cubicBezTo>
                      <a:pt x="40606" y="25466"/>
                      <a:pt x="40555" y="25475"/>
                      <a:pt x="40509" y="25475"/>
                    </a:cubicBezTo>
                    <a:cubicBezTo>
                      <a:pt x="40441" y="25475"/>
                      <a:pt x="40384" y="25456"/>
                      <a:pt x="40384" y="25361"/>
                    </a:cubicBezTo>
                    <a:cubicBezTo>
                      <a:pt x="40418" y="25358"/>
                      <a:pt x="40451" y="25356"/>
                      <a:pt x="40482" y="25356"/>
                    </a:cubicBezTo>
                    <a:cubicBezTo>
                      <a:pt x="40910" y="25356"/>
                      <a:pt x="41083" y="25620"/>
                      <a:pt x="41548" y="25620"/>
                    </a:cubicBezTo>
                    <a:cubicBezTo>
                      <a:pt x="41640" y="25620"/>
                      <a:pt x="41744" y="25610"/>
                      <a:pt x="41863" y="25585"/>
                    </a:cubicBezTo>
                    <a:cubicBezTo>
                      <a:pt x="42087" y="25308"/>
                      <a:pt x="41757" y="25189"/>
                      <a:pt x="41915" y="25083"/>
                    </a:cubicBezTo>
                    <a:lnTo>
                      <a:pt x="41915" y="25083"/>
                    </a:lnTo>
                    <a:cubicBezTo>
                      <a:pt x="41986" y="25558"/>
                      <a:pt x="42449" y="25654"/>
                      <a:pt x="42938" y="25654"/>
                    </a:cubicBezTo>
                    <a:cubicBezTo>
                      <a:pt x="43267" y="25654"/>
                      <a:pt x="43607" y="25611"/>
                      <a:pt x="43848" y="25611"/>
                    </a:cubicBezTo>
                    <a:cubicBezTo>
                      <a:pt x="44127" y="25611"/>
                      <a:pt x="44275" y="25668"/>
                      <a:pt x="44120" y="25915"/>
                    </a:cubicBezTo>
                    <a:cubicBezTo>
                      <a:pt x="44151" y="25902"/>
                      <a:pt x="44182" y="25896"/>
                      <a:pt x="44211" y="25896"/>
                    </a:cubicBezTo>
                    <a:cubicBezTo>
                      <a:pt x="44344" y="25896"/>
                      <a:pt x="44448" y="26010"/>
                      <a:pt x="44476" y="26010"/>
                    </a:cubicBezTo>
                    <a:cubicBezTo>
                      <a:pt x="44496" y="26010"/>
                      <a:pt x="44476" y="25950"/>
                      <a:pt x="44397" y="25743"/>
                    </a:cubicBezTo>
                    <a:cubicBezTo>
                      <a:pt x="44466" y="25730"/>
                      <a:pt x="44534" y="25721"/>
                      <a:pt x="44597" y="25721"/>
                    </a:cubicBezTo>
                    <a:cubicBezTo>
                      <a:pt x="44789" y="25721"/>
                      <a:pt x="44939" y="25811"/>
                      <a:pt x="44939" y="26179"/>
                    </a:cubicBezTo>
                    <a:cubicBezTo>
                      <a:pt x="44781" y="26279"/>
                      <a:pt x="44637" y="26316"/>
                      <a:pt x="44498" y="26316"/>
                    </a:cubicBezTo>
                    <a:cubicBezTo>
                      <a:pt x="44250" y="26316"/>
                      <a:pt x="44015" y="26202"/>
                      <a:pt x="43737" y="26126"/>
                    </a:cubicBezTo>
                    <a:lnTo>
                      <a:pt x="43737" y="26126"/>
                    </a:lnTo>
                    <a:cubicBezTo>
                      <a:pt x="44065" y="26570"/>
                      <a:pt x="44525" y="26692"/>
                      <a:pt x="44955" y="26692"/>
                    </a:cubicBezTo>
                    <a:cubicBezTo>
                      <a:pt x="45165" y="26692"/>
                      <a:pt x="45368" y="26663"/>
                      <a:pt x="45546" y="26628"/>
                    </a:cubicBezTo>
                    <a:cubicBezTo>
                      <a:pt x="45980" y="26587"/>
                      <a:pt x="46276" y="26335"/>
                      <a:pt x="46618" y="26335"/>
                    </a:cubicBezTo>
                    <a:cubicBezTo>
                      <a:pt x="46714" y="26335"/>
                      <a:pt x="46812" y="26355"/>
                      <a:pt x="46919" y="26403"/>
                    </a:cubicBezTo>
                    <a:cubicBezTo>
                      <a:pt x="47150" y="26482"/>
                      <a:pt x="47414" y="26559"/>
                      <a:pt x="47675" y="26559"/>
                    </a:cubicBezTo>
                    <a:cubicBezTo>
                      <a:pt x="47981" y="26559"/>
                      <a:pt x="48281" y="26454"/>
                      <a:pt x="48516" y="26126"/>
                    </a:cubicBezTo>
                    <a:cubicBezTo>
                      <a:pt x="48569" y="26298"/>
                      <a:pt x="48516" y="26575"/>
                      <a:pt x="48688" y="26575"/>
                    </a:cubicBezTo>
                    <a:cubicBezTo>
                      <a:pt x="48688" y="26126"/>
                      <a:pt x="48688" y="26021"/>
                      <a:pt x="48793" y="25743"/>
                    </a:cubicBezTo>
                    <a:cubicBezTo>
                      <a:pt x="48810" y="25738"/>
                      <a:pt x="48826" y="25736"/>
                      <a:pt x="48841" y="25736"/>
                    </a:cubicBezTo>
                    <a:cubicBezTo>
                      <a:pt x="48975" y="25736"/>
                      <a:pt x="49018" y="25947"/>
                      <a:pt x="49018" y="26245"/>
                    </a:cubicBezTo>
                    <a:cubicBezTo>
                      <a:pt x="49229" y="26245"/>
                      <a:pt x="49348" y="26126"/>
                      <a:pt x="49401" y="26021"/>
                    </a:cubicBezTo>
                    <a:lnTo>
                      <a:pt x="49176" y="22166"/>
                    </a:lnTo>
                    <a:lnTo>
                      <a:pt x="49123" y="22166"/>
                    </a:lnTo>
                    <a:lnTo>
                      <a:pt x="49123" y="21730"/>
                    </a:lnTo>
                    <a:lnTo>
                      <a:pt x="49071" y="20516"/>
                    </a:lnTo>
                    <a:cubicBezTo>
                      <a:pt x="48688" y="20410"/>
                      <a:pt x="48239" y="20304"/>
                      <a:pt x="48741" y="19697"/>
                    </a:cubicBezTo>
                    <a:cubicBezTo>
                      <a:pt x="48689" y="19697"/>
                      <a:pt x="48610" y="19722"/>
                      <a:pt x="48536" y="19722"/>
                    </a:cubicBezTo>
                    <a:cubicBezTo>
                      <a:pt x="48458" y="19722"/>
                      <a:pt x="48385" y="19694"/>
                      <a:pt x="48358" y="19578"/>
                    </a:cubicBezTo>
                    <a:lnTo>
                      <a:pt x="48741" y="19525"/>
                    </a:lnTo>
                    <a:lnTo>
                      <a:pt x="48688" y="18535"/>
                    </a:lnTo>
                    <a:cubicBezTo>
                      <a:pt x="48669" y="18531"/>
                      <a:pt x="48651" y="18529"/>
                      <a:pt x="48636" y="18529"/>
                    </a:cubicBezTo>
                    <a:cubicBezTo>
                      <a:pt x="48471" y="18529"/>
                      <a:pt x="48507" y="18769"/>
                      <a:pt x="48411" y="18865"/>
                    </a:cubicBezTo>
                    <a:cubicBezTo>
                      <a:pt x="48186" y="18258"/>
                      <a:pt x="48133" y="18152"/>
                      <a:pt x="47909" y="17770"/>
                    </a:cubicBezTo>
                    <a:cubicBezTo>
                      <a:pt x="48569" y="17664"/>
                      <a:pt x="48081" y="17717"/>
                      <a:pt x="48028" y="17387"/>
                    </a:cubicBezTo>
                    <a:cubicBezTo>
                      <a:pt x="47856" y="16885"/>
                      <a:pt x="48358" y="16938"/>
                      <a:pt x="48186" y="16885"/>
                    </a:cubicBezTo>
                    <a:cubicBezTo>
                      <a:pt x="48097" y="16826"/>
                      <a:pt x="47882" y="16745"/>
                      <a:pt x="47672" y="16745"/>
                    </a:cubicBezTo>
                    <a:cubicBezTo>
                      <a:pt x="47508" y="16745"/>
                      <a:pt x="47347" y="16794"/>
                      <a:pt x="47249" y="16938"/>
                    </a:cubicBezTo>
                    <a:cubicBezTo>
                      <a:pt x="47314" y="16924"/>
                      <a:pt x="47367" y="16918"/>
                      <a:pt x="47408" y="16918"/>
                    </a:cubicBezTo>
                    <a:cubicBezTo>
                      <a:pt x="47682" y="16918"/>
                      <a:pt x="47466" y="17199"/>
                      <a:pt x="47420" y="17440"/>
                    </a:cubicBezTo>
                    <a:cubicBezTo>
                      <a:pt x="47436" y="17445"/>
                      <a:pt x="47453" y="17447"/>
                      <a:pt x="47470" y="17447"/>
                    </a:cubicBezTo>
                    <a:cubicBezTo>
                      <a:pt x="47540" y="17447"/>
                      <a:pt x="47626" y="17416"/>
                      <a:pt x="47696" y="17416"/>
                    </a:cubicBezTo>
                    <a:cubicBezTo>
                      <a:pt x="47793" y="17416"/>
                      <a:pt x="47859" y="17477"/>
                      <a:pt x="47803" y="17770"/>
                    </a:cubicBezTo>
                    <a:cubicBezTo>
                      <a:pt x="47051" y="17733"/>
                      <a:pt x="46504" y="17019"/>
                      <a:pt x="46056" y="17019"/>
                    </a:cubicBezTo>
                    <a:cubicBezTo>
                      <a:pt x="45851" y="17019"/>
                      <a:pt x="45667" y="17168"/>
                      <a:pt x="45493" y="17598"/>
                    </a:cubicBezTo>
                    <a:cubicBezTo>
                      <a:pt x="45269" y="17387"/>
                      <a:pt x="45440" y="17268"/>
                      <a:pt x="45269" y="17110"/>
                    </a:cubicBezTo>
                    <a:cubicBezTo>
                      <a:pt x="45005" y="17387"/>
                      <a:pt x="45216" y="17875"/>
                      <a:pt x="45269" y="18258"/>
                    </a:cubicBezTo>
                    <a:cubicBezTo>
                      <a:pt x="45057" y="18324"/>
                      <a:pt x="44939" y="18430"/>
                      <a:pt x="44886" y="18654"/>
                    </a:cubicBezTo>
                    <a:cubicBezTo>
                      <a:pt x="44967" y="18642"/>
                      <a:pt x="45026" y="18636"/>
                      <a:pt x="45068" y="18636"/>
                    </a:cubicBezTo>
                    <a:cubicBezTo>
                      <a:pt x="45257" y="18636"/>
                      <a:pt x="45091" y="18757"/>
                      <a:pt x="45005" y="18984"/>
                    </a:cubicBezTo>
                    <a:cubicBezTo>
                      <a:pt x="45163" y="19195"/>
                      <a:pt x="45546" y="19090"/>
                      <a:pt x="45665" y="19420"/>
                    </a:cubicBezTo>
                    <a:cubicBezTo>
                      <a:pt x="45463" y="19329"/>
                      <a:pt x="45227" y="19312"/>
                      <a:pt x="45002" y="19312"/>
                    </a:cubicBezTo>
                    <a:cubicBezTo>
                      <a:pt x="44858" y="19312"/>
                      <a:pt x="44719" y="19319"/>
                      <a:pt x="44596" y="19319"/>
                    </a:cubicBezTo>
                    <a:cubicBezTo>
                      <a:pt x="44435" y="19319"/>
                      <a:pt x="44302" y="19307"/>
                      <a:pt x="44226" y="19248"/>
                    </a:cubicBezTo>
                    <a:lnTo>
                      <a:pt x="44226" y="19248"/>
                    </a:lnTo>
                    <a:cubicBezTo>
                      <a:pt x="44278" y="19420"/>
                      <a:pt x="44226" y="19644"/>
                      <a:pt x="44173" y="19697"/>
                    </a:cubicBezTo>
                    <a:cubicBezTo>
                      <a:pt x="44124" y="19558"/>
                      <a:pt x="44064" y="19510"/>
                      <a:pt x="43999" y="19510"/>
                    </a:cubicBezTo>
                    <a:cubicBezTo>
                      <a:pt x="43853" y="19510"/>
                      <a:pt x="43684" y="19750"/>
                      <a:pt x="43566" y="19750"/>
                    </a:cubicBezTo>
                    <a:cubicBezTo>
                      <a:pt x="43303" y="19267"/>
                      <a:pt x="43633" y="18684"/>
                      <a:pt x="43998" y="18684"/>
                    </a:cubicBezTo>
                    <a:cubicBezTo>
                      <a:pt x="44093" y="18684"/>
                      <a:pt x="44189" y="18723"/>
                      <a:pt x="44278" y="18813"/>
                    </a:cubicBezTo>
                    <a:cubicBezTo>
                      <a:pt x="44226" y="18482"/>
                      <a:pt x="44278" y="18205"/>
                      <a:pt x="44450" y="18152"/>
                    </a:cubicBezTo>
                    <a:cubicBezTo>
                      <a:pt x="44450" y="18240"/>
                      <a:pt x="44487" y="18337"/>
                      <a:pt x="44529" y="18337"/>
                    </a:cubicBezTo>
                    <a:cubicBezTo>
                      <a:pt x="44538" y="18337"/>
                      <a:pt x="44547" y="18333"/>
                      <a:pt x="44556" y="18324"/>
                    </a:cubicBezTo>
                    <a:lnTo>
                      <a:pt x="44556" y="18324"/>
                    </a:lnTo>
                    <a:cubicBezTo>
                      <a:pt x="44556" y="18588"/>
                      <a:pt x="44278" y="18482"/>
                      <a:pt x="44397" y="18984"/>
                    </a:cubicBezTo>
                    <a:cubicBezTo>
                      <a:pt x="44420" y="18977"/>
                      <a:pt x="44441" y="18974"/>
                      <a:pt x="44461" y="18974"/>
                    </a:cubicBezTo>
                    <a:cubicBezTo>
                      <a:pt x="44608" y="18974"/>
                      <a:pt x="44677" y="19149"/>
                      <a:pt x="44793" y="19149"/>
                    </a:cubicBezTo>
                    <a:cubicBezTo>
                      <a:pt x="44806" y="19149"/>
                      <a:pt x="44819" y="19147"/>
                      <a:pt x="44833" y="19143"/>
                    </a:cubicBezTo>
                    <a:cubicBezTo>
                      <a:pt x="44397" y="18535"/>
                      <a:pt x="44939" y="18535"/>
                      <a:pt x="44727" y="17994"/>
                    </a:cubicBezTo>
                    <a:cubicBezTo>
                      <a:pt x="44639" y="17923"/>
                      <a:pt x="44562" y="17907"/>
                      <a:pt x="44485" y="17907"/>
                    </a:cubicBezTo>
                    <a:cubicBezTo>
                      <a:pt x="44427" y="17907"/>
                      <a:pt x="44369" y="17916"/>
                      <a:pt x="44307" y="17916"/>
                    </a:cubicBezTo>
                    <a:cubicBezTo>
                      <a:pt x="44193" y="17916"/>
                      <a:pt x="44065" y="17886"/>
                      <a:pt x="43896" y="17717"/>
                    </a:cubicBezTo>
                    <a:lnTo>
                      <a:pt x="43896" y="17717"/>
                    </a:lnTo>
                    <a:cubicBezTo>
                      <a:pt x="43896" y="17822"/>
                      <a:pt x="43948" y="18047"/>
                      <a:pt x="43843" y="18047"/>
                    </a:cubicBezTo>
                    <a:cubicBezTo>
                      <a:pt x="43684" y="17215"/>
                      <a:pt x="44278" y="17598"/>
                      <a:pt x="44278" y="17004"/>
                    </a:cubicBezTo>
                    <a:lnTo>
                      <a:pt x="44278" y="17004"/>
                    </a:lnTo>
                    <a:cubicBezTo>
                      <a:pt x="43790" y="17387"/>
                      <a:pt x="43513" y="17545"/>
                      <a:pt x="43236" y="17928"/>
                    </a:cubicBezTo>
                    <a:cubicBezTo>
                      <a:pt x="43319" y="17928"/>
                      <a:pt x="43411" y="17903"/>
                      <a:pt x="43485" y="17903"/>
                    </a:cubicBezTo>
                    <a:cubicBezTo>
                      <a:pt x="43562" y="17903"/>
                      <a:pt x="43618" y="17931"/>
                      <a:pt x="43618" y="18047"/>
                    </a:cubicBezTo>
                    <a:cubicBezTo>
                      <a:pt x="43513" y="18047"/>
                      <a:pt x="43566" y="18377"/>
                      <a:pt x="43460" y="18377"/>
                    </a:cubicBezTo>
                    <a:cubicBezTo>
                      <a:pt x="43399" y="18396"/>
                      <a:pt x="43332" y="18407"/>
                      <a:pt x="43262" y="18407"/>
                    </a:cubicBezTo>
                    <a:cubicBezTo>
                      <a:pt x="42955" y="18407"/>
                      <a:pt x="42589" y="18202"/>
                      <a:pt x="42417" y="17664"/>
                    </a:cubicBezTo>
                    <a:cubicBezTo>
                      <a:pt x="42394" y="17807"/>
                      <a:pt x="42288" y="17836"/>
                      <a:pt x="42156" y="17836"/>
                    </a:cubicBezTo>
                    <a:cubicBezTo>
                      <a:pt x="42064" y="17836"/>
                      <a:pt x="41960" y="17822"/>
                      <a:pt x="41864" y="17822"/>
                    </a:cubicBezTo>
                    <a:cubicBezTo>
                      <a:pt x="41778" y="17822"/>
                      <a:pt x="41698" y="17833"/>
                      <a:pt x="41638" y="17875"/>
                    </a:cubicBezTo>
                    <a:cubicBezTo>
                      <a:pt x="41863" y="18918"/>
                      <a:pt x="41097" y="18377"/>
                      <a:pt x="41308" y="18865"/>
                    </a:cubicBezTo>
                    <a:cubicBezTo>
                      <a:pt x="41308" y="18791"/>
                      <a:pt x="41325" y="18762"/>
                      <a:pt x="41351" y="18762"/>
                    </a:cubicBezTo>
                    <a:cubicBezTo>
                      <a:pt x="41443" y="18762"/>
                      <a:pt x="41653" y="19113"/>
                      <a:pt x="41704" y="19195"/>
                    </a:cubicBezTo>
                    <a:lnTo>
                      <a:pt x="41044" y="19248"/>
                    </a:lnTo>
                    <a:cubicBezTo>
                      <a:pt x="40925" y="18865"/>
                      <a:pt x="40820" y="18482"/>
                      <a:pt x="40820" y="17928"/>
                    </a:cubicBezTo>
                    <a:cubicBezTo>
                      <a:pt x="40265" y="17928"/>
                      <a:pt x="39988" y="17994"/>
                      <a:pt x="39447" y="18205"/>
                    </a:cubicBezTo>
                    <a:cubicBezTo>
                      <a:pt x="39552" y="18258"/>
                      <a:pt x="39658" y="18324"/>
                      <a:pt x="39777" y="18482"/>
                    </a:cubicBezTo>
                    <a:cubicBezTo>
                      <a:pt x="39576" y="18482"/>
                      <a:pt x="39639" y="18884"/>
                      <a:pt x="39466" y="18884"/>
                    </a:cubicBezTo>
                    <a:cubicBezTo>
                      <a:pt x="39446" y="18884"/>
                      <a:pt x="39422" y="18878"/>
                      <a:pt x="39394" y="18865"/>
                    </a:cubicBezTo>
                    <a:cubicBezTo>
                      <a:pt x="39328" y="18100"/>
                      <a:pt x="39394" y="17545"/>
                      <a:pt x="39447" y="17004"/>
                    </a:cubicBezTo>
                    <a:cubicBezTo>
                      <a:pt x="39347" y="16952"/>
                      <a:pt x="39228" y="16946"/>
                      <a:pt x="39106" y="16946"/>
                    </a:cubicBezTo>
                    <a:cubicBezTo>
                      <a:pt x="39068" y="16946"/>
                      <a:pt x="39029" y="16947"/>
                      <a:pt x="38990" y="16947"/>
                    </a:cubicBezTo>
                    <a:cubicBezTo>
                      <a:pt x="38748" y="16947"/>
                      <a:pt x="38520" y="16922"/>
                      <a:pt x="38457" y="16555"/>
                    </a:cubicBezTo>
                    <a:lnTo>
                      <a:pt x="38457" y="16555"/>
                    </a:lnTo>
                    <a:cubicBezTo>
                      <a:pt x="38839" y="16832"/>
                      <a:pt x="39447" y="16555"/>
                      <a:pt x="39777" y="17004"/>
                    </a:cubicBezTo>
                    <a:cubicBezTo>
                      <a:pt x="39777" y="17215"/>
                      <a:pt x="39499" y="17110"/>
                      <a:pt x="39605" y="17492"/>
                    </a:cubicBezTo>
                    <a:cubicBezTo>
                      <a:pt x="39605" y="17728"/>
                      <a:pt x="39751" y="17839"/>
                      <a:pt x="39900" y="17839"/>
                    </a:cubicBezTo>
                    <a:cubicBezTo>
                      <a:pt x="40068" y="17839"/>
                      <a:pt x="40240" y="17698"/>
                      <a:pt x="40212" y="17440"/>
                    </a:cubicBezTo>
                    <a:cubicBezTo>
                      <a:pt x="40054" y="17110"/>
                      <a:pt x="39935" y="16779"/>
                      <a:pt x="39830" y="16449"/>
                    </a:cubicBezTo>
                    <a:lnTo>
                      <a:pt x="39830" y="16449"/>
                    </a:lnTo>
                    <a:cubicBezTo>
                      <a:pt x="40225" y="16699"/>
                      <a:pt x="40408" y="16763"/>
                      <a:pt x="40626" y="16763"/>
                    </a:cubicBezTo>
                    <a:cubicBezTo>
                      <a:pt x="40743" y="16763"/>
                      <a:pt x="40869" y="16745"/>
                      <a:pt x="41044" y="16727"/>
                    </a:cubicBezTo>
                    <a:lnTo>
                      <a:pt x="41044" y="16727"/>
                    </a:lnTo>
                    <a:cubicBezTo>
                      <a:pt x="41097" y="16938"/>
                      <a:pt x="40767" y="17387"/>
                      <a:pt x="40978" y="17387"/>
                    </a:cubicBezTo>
                    <a:cubicBezTo>
                      <a:pt x="40996" y="17253"/>
                      <a:pt x="41024" y="17202"/>
                      <a:pt x="41056" y="17202"/>
                    </a:cubicBezTo>
                    <a:cubicBezTo>
                      <a:pt x="41145" y="17202"/>
                      <a:pt x="41269" y="17591"/>
                      <a:pt x="41308" y="17717"/>
                    </a:cubicBezTo>
                    <a:cubicBezTo>
                      <a:pt x="41923" y="17451"/>
                      <a:pt x="42404" y="17287"/>
                      <a:pt x="42897" y="17287"/>
                    </a:cubicBezTo>
                    <a:cubicBezTo>
                      <a:pt x="43113" y="17287"/>
                      <a:pt x="43332" y="17318"/>
                      <a:pt x="43566" y="17387"/>
                    </a:cubicBezTo>
                    <a:cubicBezTo>
                      <a:pt x="43737" y="16278"/>
                      <a:pt x="44278" y="16397"/>
                      <a:pt x="44675" y="15948"/>
                    </a:cubicBezTo>
                    <a:cubicBezTo>
                      <a:pt x="44503" y="15948"/>
                      <a:pt x="44344" y="15842"/>
                      <a:pt x="44278" y="15618"/>
                    </a:cubicBezTo>
                    <a:cubicBezTo>
                      <a:pt x="44397" y="15618"/>
                      <a:pt x="44397" y="15512"/>
                      <a:pt x="44450" y="15459"/>
                    </a:cubicBezTo>
                    <a:cubicBezTo>
                      <a:pt x="44575" y="15760"/>
                      <a:pt x="44977" y="16167"/>
                      <a:pt x="45226" y="16167"/>
                    </a:cubicBezTo>
                    <a:cubicBezTo>
                      <a:pt x="45294" y="16167"/>
                      <a:pt x="45351" y="16137"/>
                      <a:pt x="45387" y="16067"/>
                    </a:cubicBezTo>
                    <a:cubicBezTo>
                      <a:pt x="45269" y="16067"/>
                      <a:pt x="45335" y="15895"/>
                      <a:pt x="45387" y="15737"/>
                    </a:cubicBezTo>
                    <a:cubicBezTo>
                      <a:pt x="45163" y="15354"/>
                      <a:pt x="44120" y="14905"/>
                      <a:pt x="44609" y="14799"/>
                    </a:cubicBezTo>
                    <a:cubicBezTo>
                      <a:pt x="44529" y="14675"/>
                      <a:pt x="44415" y="14629"/>
                      <a:pt x="44294" y="14629"/>
                    </a:cubicBezTo>
                    <a:cubicBezTo>
                      <a:pt x="44092" y="14629"/>
                      <a:pt x="43869" y="14753"/>
                      <a:pt x="43737" y="14852"/>
                    </a:cubicBezTo>
                    <a:cubicBezTo>
                      <a:pt x="43684" y="14416"/>
                      <a:pt x="43843" y="14298"/>
                      <a:pt x="43684" y="14034"/>
                    </a:cubicBezTo>
                    <a:cubicBezTo>
                      <a:pt x="43183" y="14139"/>
                      <a:pt x="43566" y="14575"/>
                      <a:pt x="43236" y="14905"/>
                    </a:cubicBezTo>
                    <a:cubicBezTo>
                      <a:pt x="43197" y="14909"/>
                      <a:pt x="43161" y="14912"/>
                      <a:pt x="43126" y="14912"/>
                    </a:cubicBezTo>
                    <a:cubicBezTo>
                      <a:pt x="42760" y="14912"/>
                      <a:pt x="42551" y="14674"/>
                      <a:pt x="42298" y="14469"/>
                    </a:cubicBezTo>
                    <a:cubicBezTo>
                      <a:pt x="42329" y="14357"/>
                      <a:pt x="42366" y="14321"/>
                      <a:pt x="42405" y="14321"/>
                    </a:cubicBezTo>
                    <a:cubicBezTo>
                      <a:pt x="42473" y="14321"/>
                      <a:pt x="42548" y="14432"/>
                      <a:pt x="42607" y="14432"/>
                    </a:cubicBezTo>
                    <a:cubicBezTo>
                      <a:pt x="42645" y="14432"/>
                      <a:pt x="42675" y="14388"/>
                      <a:pt x="42694" y="14245"/>
                    </a:cubicBezTo>
                    <a:cubicBezTo>
                      <a:pt x="42470" y="13915"/>
                      <a:pt x="42193" y="13703"/>
                      <a:pt x="42034" y="13307"/>
                    </a:cubicBezTo>
                    <a:cubicBezTo>
                      <a:pt x="42034" y="13043"/>
                      <a:pt x="42087" y="12977"/>
                      <a:pt x="41968" y="12766"/>
                    </a:cubicBezTo>
                    <a:lnTo>
                      <a:pt x="41968" y="12766"/>
                    </a:lnTo>
                    <a:cubicBezTo>
                      <a:pt x="42016" y="12777"/>
                      <a:pt x="42066" y="12784"/>
                      <a:pt x="42116" y="12784"/>
                    </a:cubicBezTo>
                    <a:cubicBezTo>
                      <a:pt x="42298" y="12784"/>
                      <a:pt x="42470" y="12696"/>
                      <a:pt x="42470" y="12436"/>
                    </a:cubicBezTo>
                    <a:cubicBezTo>
                      <a:pt x="42245" y="12436"/>
                      <a:pt x="42193" y="12317"/>
                      <a:pt x="42298" y="12106"/>
                    </a:cubicBezTo>
                    <a:cubicBezTo>
                      <a:pt x="42263" y="12086"/>
                      <a:pt x="42223" y="12079"/>
                      <a:pt x="42180" y="12079"/>
                    </a:cubicBezTo>
                    <a:cubicBezTo>
                      <a:pt x="42058" y="12079"/>
                      <a:pt x="41914" y="12139"/>
                      <a:pt x="41794" y="12139"/>
                    </a:cubicBezTo>
                    <a:cubicBezTo>
                      <a:pt x="41704" y="12139"/>
                      <a:pt x="41628" y="12105"/>
                      <a:pt x="41585" y="11987"/>
                    </a:cubicBezTo>
                    <a:lnTo>
                      <a:pt x="41585" y="11499"/>
                    </a:lnTo>
                    <a:cubicBezTo>
                      <a:pt x="41655" y="11446"/>
                      <a:pt x="41750" y="11436"/>
                      <a:pt x="41849" y="11436"/>
                    </a:cubicBezTo>
                    <a:cubicBezTo>
                      <a:pt x="41911" y="11436"/>
                      <a:pt x="41974" y="11439"/>
                      <a:pt x="42034" y="11439"/>
                    </a:cubicBezTo>
                    <a:cubicBezTo>
                      <a:pt x="42193" y="11439"/>
                      <a:pt x="42331" y="11413"/>
                      <a:pt x="42364" y="11222"/>
                    </a:cubicBezTo>
                    <a:cubicBezTo>
                      <a:pt x="42252" y="11004"/>
                      <a:pt x="42018" y="10882"/>
                      <a:pt x="41866" y="10882"/>
                    </a:cubicBezTo>
                    <a:cubicBezTo>
                      <a:pt x="41714" y="10882"/>
                      <a:pt x="41645" y="11004"/>
                      <a:pt x="41863" y="11274"/>
                    </a:cubicBezTo>
                    <a:cubicBezTo>
                      <a:pt x="41799" y="11299"/>
                      <a:pt x="41739" y="11309"/>
                      <a:pt x="41682" y="11309"/>
                    </a:cubicBezTo>
                    <a:cubicBezTo>
                      <a:pt x="41495" y="11309"/>
                      <a:pt x="41343" y="11206"/>
                      <a:pt x="41220" y="11206"/>
                    </a:cubicBezTo>
                    <a:cubicBezTo>
                      <a:pt x="41122" y="11206"/>
                      <a:pt x="41043" y="11270"/>
                      <a:pt x="40978" y="11499"/>
                    </a:cubicBezTo>
                    <a:cubicBezTo>
                      <a:pt x="41427" y="11604"/>
                      <a:pt x="41202" y="11934"/>
                      <a:pt x="41374" y="12647"/>
                    </a:cubicBezTo>
                    <a:cubicBezTo>
                      <a:pt x="41044" y="12819"/>
                      <a:pt x="41097" y="12819"/>
                      <a:pt x="41044" y="13703"/>
                    </a:cubicBezTo>
                    <a:cubicBezTo>
                      <a:pt x="41585" y="13756"/>
                      <a:pt x="42034" y="13968"/>
                      <a:pt x="42193" y="14799"/>
                    </a:cubicBezTo>
                    <a:cubicBezTo>
                      <a:pt x="42148" y="15058"/>
                      <a:pt x="41971" y="15077"/>
                      <a:pt x="41775" y="15077"/>
                    </a:cubicBezTo>
                    <a:cubicBezTo>
                      <a:pt x="41741" y="15077"/>
                      <a:pt x="41706" y="15076"/>
                      <a:pt x="41671" y="15076"/>
                    </a:cubicBezTo>
                    <a:cubicBezTo>
                      <a:pt x="41437" y="15076"/>
                      <a:pt x="41202" y="15103"/>
                      <a:pt x="41150" y="15512"/>
                    </a:cubicBezTo>
                    <a:cubicBezTo>
                      <a:pt x="40978" y="14905"/>
                      <a:pt x="41427" y="15129"/>
                      <a:pt x="41427" y="14694"/>
                    </a:cubicBezTo>
                    <a:lnTo>
                      <a:pt x="41427" y="14694"/>
                    </a:lnTo>
                    <a:cubicBezTo>
                      <a:pt x="41375" y="14710"/>
                      <a:pt x="41330" y="14718"/>
                      <a:pt x="41292" y="14718"/>
                    </a:cubicBezTo>
                    <a:cubicBezTo>
                      <a:pt x="40970" y="14718"/>
                      <a:pt x="41150" y="14157"/>
                      <a:pt x="41150" y="13862"/>
                    </a:cubicBezTo>
                    <a:lnTo>
                      <a:pt x="41150" y="13862"/>
                    </a:lnTo>
                    <a:cubicBezTo>
                      <a:pt x="40848" y="13945"/>
                      <a:pt x="40678" y="14577"/>
                      <a:pt x="40380" y="14577"/>
                    </a:cubicBezTo>
                    <a:cubicBezTo>
                      <a:pt x="40300" y="14577"/>
                      <a:pt x="40210" y="14531"/>
                      <a:pt x="40107" y="14416"/>
                    </a:cubicBezTo>
                    <a:lnTo>
                      <a:pt x="40107" y="14416"/>
                    </a:lnTo>
                    <a:cubicBezTo>
                      <a:pt x="40265" y="15129"/>
                      <a:pt x="39552" y="15512"/>
                      <a:pt x="39605" y="16014"/>
                    </a:cubicBezTo>
                    <a:cubicBezTo>
                      <a:pt x="39117" y="15895"/>
                      <a:pt x="38734" y="16172"/>
                      <a:pt x="38457" y="15407"/>
                    </a:cubicBezTo>
                    <a:cubicBezTo>
                      <a:pt x="38505" y="15358"/>
                      <a:pt x="38554" y="15340"/>
                      <a:pt x="38604" y="15340"/>
                    </a:cubicBezTo>
                    <a:cubicBezTo>
                      <a:pt x="38764" y="15340"/>
                      <a:pt x="38925" y="15530"/>
                      <a:pt x="39041" y="15530"/>
                    </a:cubicBezTo>
                    <a:cubicBezTo>
                      <a:pt x="39096" y="15530"/>
                      <a:pt x="39141" y="15485"/>
                      <a:pt x="39169" y="15354"/>
                    </a:cubicBezTo>
                    <a:cubicBezTo>
                      <a:pt x="38562" y="15235"/>
                      <a:pt x="38892" y="14192"/>
                      <a:pt x="38615" y="13703"/>
                    </a:cubicBezTo>
                    <a:lnTo>
                      <a:pt x="38615" y="13703"/>
                    </a:lnTo>
                    <a:cubicBezTo>
                      <a:pt x="38509" y="14522"/>
                      <a:pt x="38615" y="15407"/>
                      <a:pt x="37796" y="15618"/>
                    </a:cubicBezTo>
                    <a:cubicBezTo>
                      <a:pt x="37757" y="15330"/>
                      <a:pt x="37493" y="15013"/>
                      <a:pt x="37343" y="15013"/>
                    </a:cubicBezTo>
                    <a:cubicBezTo>
                      <a:pt x="37293" y="15013"/>
                      <a:pt x="37255" y="15047"/>
                      <a:pt x="37242" y="15129"/>
                    </a:cubicBezTo>
                    <a:cubicBezTo>
                      <a:pt x="37295" y="15182"/>
                      <a:pt x="37136" y="15684"/>
                      <a:pt x="37189" y="15842"/>
                    </a:cubicBezTo>
                    <a:cubicBezTo>
                      <a:pt x="36859" y="15354"/>
                      <a:pt x="36252" y="15407"/>
                      <a:pt x="35816" y="15076"/>
                    </a:cubicBezTo>
                    <a:cubicBezTo>
                      <a:pt x="35887" y="14739"/>
                      <a:pt x="36108" y="14629"/>
                      <a:pt x="36313" y="14629"/>
                    </a:cubicBezTo>
                    <a:cubicBezTo>
                      <a:pt x="36412" y="14629"/>
                      <a:pt x="36508" y="14655"/>
                      <a:pt x="36582" y="14694"/>
                    </a:cubicBezTo>
                    <a:cubicBezTo>
                      <a:pt x="36532" y="14405"/>
                      <a:pt x="36381" y="14302"/>
                      <a:pt x="36200" y="14302"/>
                    </a:cubicBezTo>
                    <a:cubicBezTo>
                      <a:pt x="36001" y="14302"/>
                      <a:pt x="35765" y="14429"/>
                      <a:pt x="35592" y="14575"/>
                    </a:cubicBezTo>
                    <a:cubicBezTo>
                      <a:pt x="35592" y="14245"/>
                      <a:pt x="35433" y="14245"/>
                      <a:pt x="35367" y="14086"/>
                    </a:cubicBezTo>
                    <a:cubicBezTo>
                      <a:pt x="35539" y="13703"/>
                      <a:pt x="35869" y="13426"/>
                      <a:pt x="36199" y="13202"/>
                    </a:cubicBezTo>
                    <a:lnTo>
                      <a:pt x="36199" y="13202"/>
                    </a:lnTo>
                    <a:cubicBezTo>
                      <a:pt x="36176" y="13531"/>
                      <a:pt x="36324" y="13628"/>
                      <a:pt x="36540" y="13628"/>
                    </a:cubicBezTo>
                    <a:cubicBezTo>
                      <a:pt x="36827" y="13628"/>
                      <a:pt x="37233" y="13456"/>
                      <a:pt x="37519" y="13426"/>
                    </a:cubicBezTo>
                    <a:cubicBezTo>
                      <a:pt x="37572" y="12925"/>
                      <a:pt x="37796" y="12595"/>
                      <a:pt x="37744" y="12265"/>
                    </a:cubicBezTo>
                    <a:lnTo>
                      <a:pt x="37744" y="12265"/>
                    </a:lnTo>
                    <a:cubicBezTo>
                      <a:pt x="37902" y="12383"/>
                      <a:pt x="38008" y="12819"/>
                      <a:pt x="37902" y="13096"/>
                    </a:cubicBezTo>
                    <a:cubicBezTo>
                      <a:pt x="38035" y="13014"/>
                      <a:pt x="38140" y="12947"/>
                      <a:pt x="38191" y="12947"/>
                    </a:cubicBezTo>
                    <a:cubicBezTo>
                      <a:pt x="38246" y="12947"/>
                      <a:pt x="38237" y="13027"/>
                      <a:pt x="38126" y="13255"/>
                    </a:cubicBezTo>
                    <a:cubicBezTo>
                      <a:pt x="38331" y="13255"/>
                      <a:pt x="38469" y="13340"/>
                      <a:pt x="38610" y="13340"/>
                    </a:cubicBezTo>
                    <a:cubicBezTo>
                      <a:pt x="38698" y="13340"/>
                      <a:pt x="38786" y="13308"/>
                      <a:pt x="38892" y="13202"/>
                    </a:cubicBezTo>
                    <a:cubicBezTo>
                      <a:pt x="38787" y="12542"/>
                      <a:pt x="38839" y="12383"/>
                      <a:pt x="38734" y="11987"/>
                    </a:cubicBezTo>
                    <a:cubicBezTo>
                      <a:pt x="38562" y="12190"/>
                      <a:pt x="38401" y="12265"/>
                      <a:pt x="38244" y="12265"/>
                    </a:cubicBezTo>
                    <a:cubicBezTo>
                      <a:pt x="37795" y="12265"/>
                      <a:pt x="37373" y="11657"/>
                      <a:pt x="36806" y="11657"/>
                    </a:cubicBezTo>
                    <a:cubicBezTo>
                      <a:pt x="36701" y="12198"/>
                      <a:pt x="36165" y="12739"/>
                      <a:pt x="35863" y="12739"/>
                    </a:cubicBezTo>
                    <a:cubicBezTo>
                      <a:pt x="35826" y="12739"/>
                      <a:pt x="35792" y="12731"/>
                      <a:pt x="35763" y="12713"/>
                    </a:cubicBezTo>
                    <a:cubicBezTo>
                      <a:pt x="35922" y="12713"/>
                      <a:pt x="36027" y="12595"/>
                      <a:pt x="36027" y="12383"/>
                    </a:cubicBezTo>
                    <a:cubicBezTo>
                      <a:pt x="35697" y="12265"/>
                      <a:pt x="35645" y="12317"/>
                      <a:pt x="35209" y="12106"/>
                    </a:cubicBezTo>
                    <a:lnTo>
                      <a:pt x="35209" y="12106"/>
                    </a:lnTo>
                    <a:cubicBezTo>
                      <a:pt x="35156" y="12872"/>
                      <a:pt x="35645" y="12647"/>
                      <a:pt x="35697" y="13255"/>
                    </a:cubicBezTo>
                    <a:cubicBezTo>
                      <a:pt x="35544" y="13132"/>
                      <a:pt x="35480" y="13005"/>
                      <a:pt x="35430" y="13005"/>
                    </a:cubicBezTo>
                    <a:cubicBezTo>
                      <a:pt x="35393" y="13005"/>
                      <a:pt x="35364" y="13072"/>
                      <a:pt x="35315" y="13255"/>
                    </a:cubicBezTo>
                    <a:cubicBezTo>
                      <a:pt x="35221" y="13114"/>
                      <a:pt x="35210" y="12746"/>
                      <a:pt x="35053" y="12746"/>
                    </a:cubicBezTo>
                    <a:cubicBezTo>
                      <a:pt x="35033" y="12746"/>
                      <a:pt x="35010" y="12753"/>
                      <a:pt x="34985" y="12766"/>
                    </a:cubicBezTo>
                    <a:cubicBezTo>
                      <a:pt x="34654" y="12819"/>
                      <a:pt x="34654" y="13373"/>
                      <a:pt x="34443" y="13479"/>
                    </a:cubicBezTo>
                    <a:cubicBezTo>
                      <a:pt x="34488" y="13573"/>
                      <a:pt x="34521" y="13605"/>
                      <a:pt x="34551" y="13605"/>
                    </a:cubicBezTo>
                    <a:cubicBezTo>
                      <a:pt x="34616" y="13605"/>
                      <a:pt x="34674" y="13462"/>
                      <a:pt x="34832" y="13462"/>
                    </a:cubicBezTo>
                    <a:cubicBezTo>
                      <a:pt x="34861" y="13462"/>
                      <a:pt x="34894" y="13467"/>
                      <a:pt x="34932" y="13479"/>
                    </a:cubicBezTo>
                    <a:cubicBezTo>
                      <a:pt x="34985" y="14034"/>
                      <a:pt x="35315" y="14139"/>
                      <a:pt x="35209" y="14628"/>
                    </a:cubicBezTo>
                    <a:cubicBezTo>
                      <a:pt x="35124" y="14275"/>
                      <a:pt x="34920" y="14207"/>
                      <a:pt x="34710" y="14207"/>
                    </a:cubicBezTo>
                    <a:cubicBezTo>
                      <a:pt x="34576" y="14207"/>
                      <a:pt x="34439" y="14235"/>
                      <a:pt x="34329" y="14235"/>
                    </a:cubicBezTo>
                    <a:cubicBezTo>
                      <a:pt x="34263" y="14235"/>
                      <a:pt x="34206" y="14225"/>
                      <a:pt x="34166" y="14192"/>
                    </a:cubicBezTo>
                    <a:cubicBezTo>
                      <a:pt x="34166" y="13862"/>
                      <a:pt x="34496" y="14034"/>
                      <a:pt x="34443" y="13637"/>
                    </a:cubicBezTo>
                    <a:cubicBezTo>
                      <a:pt x="34219" y="13637"/>
                      <a:pt x="34047" y="13703"/>
                      <a:pt x="33942" y="13862"/>
                    </a:cubicBezTo>
                    <a:cubicBezTo>
                      <a:pt x="34113" y="13585"/>
                      <a:pt x="33889" y="13373"/>
                      <a:pt x="33664" y="13202"/>
                    </a:cubicBezTo>
                    <a:lnTo>
                      <a:pt x="33664" y="13202"/>
                    </a:lnTo>
                    <a:cubicBezTo>
                      <a:pt x="33612" y="13637"/>
                      <a:pt x="34047" y="13862"/>
                      <a:pt x="33783" y="14034"/>
                    </a:cubicBezTo>
                    <a:cubicBezTo>
                      <a:pt x="33387" y="14034"/>
                      <a:pt x="33281" y="13585"/>
                      <a:pt x="32899" y="13585"/>
                    </a:cubicBezTo>
                    <a:cubicBezTo>
                      <a:pt x="32846" y="14364"/>
                      <a:pt x="33229" y="14139"/>
                      <a:pt x="33387" y="14416"/>
                    </a:cubicBezTo>
                    <a:cubicBezTo>
                      <a:pt x="33229" y="14694"/>
                      <a:pt x="32793" y="14575"/>
                      <a:pt x="32516" y="14628"/>
                    </a:cubicBezTo>
                    <a:cubicBezTo>
                      <a:pt x="32239" y="14034"/>
                      <a:pt x="32516" y="13809"/>
                      <a:pt x="32397" y="13479"/>
                    </a:cubicBezTo>
                    <a:lnTo>
                      <a:pt x="32397" y="13479"/>
                    </a:lnTo>
                    <a:cubicBezTo>
                      <a:pt x="32344" y="13585"/>
                      <a:pt x="31961" y="13585"/>
                      <a:pt x="31961" y="14192"/>
                    </a:cubicBezTo>
                    <a:cubicBezTo>
                      <a:pt x="31980" y="14187"/>
                      <a:pt x="31998" y="14185"/>
                      <a:pt x="32016" y="14185"/>
                    </a:cubicBezTo>
                    <a:cubicBezTo>
                      <a:pt x="32204" y="14185"/>
                      <a:pt x="32300" y="14434"/>
                      <a:pt x="32397" y="14628"/>
                    </a:cubicBezTo>
                    <a:cubicBezTo>
                      <a:pt x="32325" y="14717"/>
                      <a:pt x="32232" y="14758"/>
                      <a:pt x="32132" y="14758"/>
                    </a:cubicBezTo>
                    <a:cubicBezTo>
                      <a:pt x="31864" y="14758"/>
                      <a:pt x="31550" y="14466"/>
                      <a:pt x="31473" y="14034"/>
                    </a:cubicBezTo>
                    <a:cubicBezTo>
                      <a:pt x="32133" y="13862"/>
                      <a:pt x="31631" y="12925"/>
                      <a:pt x="32014" y="12489"/>
                    </a:cubicBezTo>
                    <a:cubicBezTo>
                      <a:pt x="31861" y="12489"/>
                      <a:pt x="31527" y="12260"/>
                      <a:pt x="31315" y="12260"/>
                    </a:cubicBezTo>
                    <a:cubicBezTo>
                      <a:pt x="31235" y="12260"/>
                      <a:pt x="31172" y="12293"/>
                      <a:pt x="31143" y="12383"/>
                    </a:cubicBezTo>
                    <a:cubicBezTo>
                      <a:pt x="31526" y="13373"/>
                      <a:pt x="31143" y="14245"/>
                      <a:pt x="31301" y="14746"/>
                    </a:cubicBezTo>
                    <a:cubicBezTo>
                      <a:pt x="31254" y="14752"/>
                      <a:pt x="31211" y="14754"/>
                      <a:pt x="31170" y="14754"/>
                    </a:cubicBezTo>
                    <a:cubicBezTo>
                      <a:pt x="30390" y="14754"/>
                      <a:pt x="30613" y="13834"/>
                      <a:pt x="30087" y="13307"/>
                    </a:cubicBezTo>
                    <a:cubicBezTo>
                      <a:pt x="30146" y="13119"/>
                      <a:pt x="30253" y="13036"/>
                      <a:pt x="30358" y="13036"/>
                    </a:cubicBezTo>
                    <a:cubicBezTo>
                      <a:pt x="30556" y="13036"/>
                      <a:pt x="30753" y="13326"/>
                      <a:pt x="30641" y="13756"/>
                    </a:cubicBezTo>
                    <a:cubicBezTo>
                      <a:pt x="30750" y="13790"/>
                      <a:pt x="30853" y="13892"/>
                      <a:pt x="30958" y="13892"/>
                    </a:cubicBezTo>
                    <a:cubicBezTo>
                      <a:pt x="31019" y="13892"/>
                      <a:pt x="31080" y="13858"/>
                      <a:pt x="31143" y="13756"/>
                    </a:cubicBezTo>
                    <a:cubicBezTo>
                      <a:pt x="30971" y="13585"/>
                      <a:pt x="30866" y="13307"/>
                      <a:pt x="30866" y="12925"/>
                    </a:cubicBezTo>
                    <a:cubicBezTo>
                      <a:pt x="30206" y="12647"/>
                      <a:pt x="29757" y="13149"/>
                      <a:pt x="29545" y="12159"/>
                    </a:cubicBezTo>
                    <a:cubicBezTo>
                      <a:pt x="29616" y="12159"/>
                      <a:pt x="29686" y="12282"/>
                      <a:pt x="29745" y="12282"/>
                    </a:cubicBezTo>
                    <a:cubicBezTo>
                      <a:pt x="29774" y="12282"/>
                      <a:pt x="29801" y="12251"/>
                      <a:pt x="29823" y="12159"/>
                    </a:cubicBezTo>
                    <a:cubicBezTo>
                      <a:pt x="29585" y="12035"/>
                      <a:pt x="29088" y="11693"/>
                      <a:pt x="28808" y="11693"/>
                    </a:cubicBezTo>
                    <a:cubicBezTo>
                      <a:pt x="28699" y="11693"/>
                      <a:pt x="28623" y="11745"/>
                      <a:pt x="28608" y="11882"/>
                    </a:cubicBezTo>
                    <a:cubicBezTo>
                      <a:pt x="28714" y="11934"/>
                      <a:pt x="28714" y="12159"/>
                      <a:pt x="28714" y="12383"/>
                    </a:cubicBezTo>
                    <a:cubicBezTo>
                      <a:pt x="28757" y="12370"/>
                      <a:pt x="28796" y="12364"/>
                      <a:pt x="28833" y="12364"/>
                    </a:cubicBezTo>
                    <a:cubicBezTo>
                      <a:pt x="29124" y="12364"/>
                      <a:pt x="29233" y="12750"/>
                      <a:pt x="29374" y="13043"/>
                    </a:cubicBezTo>
                    <a:cubicBezTo>
                      <a:pt x="29116" y="12868"/>
                      <a:pt x="28891" y="12492"/>
                      <a:pt x="28648" y="12492"/>
                    </a:cubicBezTo>
                    <a:cubicBezTo>
                      <a:pt x="28579" y="12492"/>
                      <a:pt x="28509" y="12522"/>
                      <a:pt x="28436" y="12595"/>
                    </a:cubicBezTo>
                    <a:cubicBezTo>
                      <a:pt x="28661" y="12106"/>
                      <a:pt x="28384" y="11552"/>
                      <a:pt x="28172" y="11446"/>
                    </a:cubicBezTo>
                    <a:cubicBezTo>
                      <a:pt x="28172" y="11208"/>
                      <a:pt x="28427" y="10908"/>
                      <a:pt x="28633" y="10908"/>
                    </a:cubicBezTo>
                    <a:cubicBezTo>
                      <a:pt x="28712" y="10908"/>
                      <a:pt x="28785" y="10953"/>
                      <a:pt x="28833" y="11063"/>
                    </a:cubicBezTo>
                    <a:cubicBezTo>
                      <a:pt x="28795" y="11050"/>
                      <a:pt x="28764" y="11043"/>
                      <a:pt x="28739" y="11043"/>
                    </a:cubicBezTo>
                    <a:cubicBezTo>
                      <a:pt x="28549" y="11043"/>
                      <a:pt x="28720" y="11411"/>
                      <a:pt x="28767" y="11552"/>
                    </a:cubicBezTo>
                    <a:cubicBezTo>
                      <a:pt x="28790" y="11554"/>
                      <a:pt x="28811" y="11555"/>
                      <a:pt x="28830" y="11555"/>
                    </a:cubicBezTo>
                    <a:cubicBezTo>
                      <a:pt x="29224" y="11555"/>
                      <a:pt x="28779" y="11053"/>
                      <a:pt x="29044" y="10839"/>
                    </a:cubicBezTo>
                    <a:cubicBezTo>
                      <a:pt x="29437" y="10839"/>
                      <a:pt x="29620" y="11094"/>
                      <a:pt x="29822" y="11094"/>
                    </a:cubicBezTo>
                    <a:cubicBezTo>
                      <a:pt x="29932" y="11094"/>
                      <a:pt x="30047" y="11018"/>
                      <a:pt x="30206" y="10786"/>
                    </a:cubicBezTo>
                    <a:cubicBezTo>
                      <a:pt x="29928" y="10509"/>
                      <a:pt x="29493" y="10561"/>
                      <a:pt x="29268" y="10179"/>
                    </a:cubicBezTo>
                    <a:lnTo>
                      <a:pt x="29268" y="10179"/>
                    </a:lnTo>
                    <a:cubicBezTo>
                      <a:pt x="29423" y="10271"/>
                      <a:pt x="29564" y="10307"/>
                      <a:pt x="29697" y="10307"/>
                    </a:cubicBezTo>
                    <a:cubicBezTo>
                      <a:pt x="30040" y="10307"/>
                      <a:pt x="30327" y="10063"/>
                      <a:pt x="30641" y="9901"/>
                    </a:cubicBezTo>
                    <a:cubicBezTo>
                      <a:pt x="30694" y="9624"/>
                      <a:pt x="30483" y="9466"/>
                      <a:pt x="30641" y="9413"/>
                    </a:cubicBezTo>
                    <a:cubicBezTo>
                      <a:pt x="30814" y="9413"/>
                      <a:pt x="30885" y="9569"/>
                      <a:pt x="31059" y="9569"/>
                    </a:cubicBezTo>
                    <a:cubicBezTo>
                      <a:pt x="31111" y="9569"/>
                      <a:pt x="31172" y="9555"/>
                      <a:pt x="31248" y="9519"/>
                    </a:cubicBezTo>
                    <a:cubicBezTo>
                      <a:pt x="31196" y="9189"/>
                      <a:pt x="31301" y="9136"/>
                      <a:pt x="31301" y="8858"/>
                    </a:cubicBezTo>
                    <a:lnTo>
                      <a:pt x="31301" y="8858"/>
                    </a:lnTo>
                    <a:cubicBezTo>
                      <a:pt x="31277" y="8860"/>
                      <a:pt x="31254" y="8861"/>
                      <a:pt x="31231" y="8861"/>
                    </a:cubicBezTo>
                    <a:cubicBezTo>
                      <a:pt x="30731" y="8861"/>
                      <a:pt x="30548" y="8447"/>
                      <a:pt x="30269" y="8447"/>
                    </a:cubicBezTo>
                    <a:cubicBezTo>
                      <a:pt x="30185" y="8447"/>
                      <a:pt x="30093" y="8484"/>
                      <a:pt x="29981" y="8581"/>
                    </a:cubicBezTo>
                    <a:cubicBezTo>
                      <a:pt x="29981" y="9347"/>
                      <a:pt x="30153" y="8964"/>
                      <a:pt x="30311" y="9571"/>
                    </a:cubicBezTo>
                    <a:cubicBezTo>
                      <a:pt x="29875" y="9796"/>
                      <a:pt x="29757" y="9571"/>
                      <a:pt x="29493" y="10007"/>
                    </a:cubicBezTo>
                    <a:cubicBezTo>
                      <a:pt x="29704" y="9466"/>
                      <a:pt x="29044" y="9519"/>
                      <a:pt x="29268" y="8806"/>
                    </a:cubicBezTo>
                    <a:cubicBezTo>
                      <a:pt x="29163" y="8806"/>
                      <a:pt x="29044" y="8911"/>
                      <a:pt x="28991" y="9017"/>
                    </a:cubicBezTo>
                    <a:cubicBezTo>
                      <a:pt x="29163" y="8634"/>
                      <a:pt x="28833" y="8198"/>
                      <a:pt x="28555" y="8198"/>
                    </a:cubicBezTo>
                    <a:cubicBezTo>
                      <a:pt x="28340" y="8350"/>
                      <a:pt x="28428" y="8915"/>
                      <a:pt x="28099" y="8915"/>
                    </a:cubicBezTo>
                    <a:cubicBezTo>
                      <a:pt x="28085" y="8915"/>
                      <a:pt x="28070" y="8913"/>
                      <a:pt x="28054" y="8911"/>
                    </a:cubicBezTo>
                    <a:lnTo>
                      <a:pt x="28054" y="8251"/>
                    </a:lnTo>
                    <a:cubicBezTo>
                      <a:pt x="27902" y="8345"/>
                      <a:pt x="27818" y="8387"/>
                      <a:pt x="27727" y="8387"/>
                    </a:cubicBezTo>
                    <a:cubicBezTo>
                      <a:pt x="27652" y="8387"/>
                      <a:pt x="27572" y="8358"/>
                      <a:pt x="27446" y="8304"/>
                    </a:cubicBezTo>
                    <a:lnTo>
                      <a:pt x="27446" y="8304"/>
                    </a:lnTo>
                    <a:cubicBezTo>
                      <a:pt x="27446" y="8476"/>
                      <a:pt x="27512" y="8753"/>
                      <a:pt x="27394" y="8806"/>
                    </a:cubicBezTo>
                    <a:cubicBezTo>
                      <a:pt x="27373" y="8659"/>
                      <a:pt x="27305" y="8617"/>
                      <a:pt x="27219" y="8617"/>
                    </a:cubicBezTo>
                    <a:cubicBezTo>
                      <a:pt x="27101" y="8617"/>
                      <a:pt x="26949" y="8696"/>
                      <a:pt x="26841" y="8696"/>
                    </a:cubicBezTo>
                    <a:cubicBezTo>
                      <a:pt x="26821" y="8696"/>
                      <a:pt x="26803" y="8693"/>
                      <a:pt x="26786" y="8687"/>
                    </a:cubicBezTo>
                    <a:cubicBezTo>
                      <a:pt x="26852" y="8476"/>
                      <a:pt x="26852" y="8198"/>
                      <a:pt x="26786" y="7816"/>
                    </a:cubicBezTo>
                    <a:cubicBezTo>
                      <a:pt x="26757" y="7822"/>
                      <a:pt x="26730" y="7825"/>
                      <a:pt x="26708" y="7825"/>
                    </a:cubicBezTo>
                    <a:cubicBezTo>
                      <a:pt x="26376" y="7825"/>
                      <a:pt x="26705" y="7199"/>
                      <a:pt x="26333" y="7199"/>
                    </a:cubicBezTo>
                    <a:cubicBezTo>
                      <a:pt x="26307" y="7199"/>
                      <a:pt x="26278" y="7202"/>
                      <a:pt x="26245" y="7208"/>
                    </a:cubicBezTo>
                    <a:cubicBezTo>
                      <a:pt x="25817" y="7277"/>
                      <a:pt x="24995" y="7673"/>
                      <a:pt x="24318" y="7673"/>
                    </a:cubicBezTo>
                    <a:cubicBezTo>
                      <a:pt x="23952" y="7673"/>
                      <a:pt x="23628" y="7556"/>
                      <a:pt x="23433" y="7208"/>
                    </a:cubicBezTo>
                    <a:lnTo>
                      <a:pt x="23433" y="7208"/>
                    </a:lnTo>
                    <a:cubicBezTo>
                      <a:pt x="23661" y="7338"/>
                      <a:pt x="23888" y="7513"/>
                      <a:pt x="24174" y="7513"/>
                    </a:cubicBezTo>
                    <a:cubicBezTo>
                      <a:pt x="24236" y="7513"/>
                      <a:pt x="24302" y="7504"/>
                      <a:pt x="24370" y="7486"/>
                    </a:cubicBezTo>
                    <a:cubicBezTo>
                      <a:pt x="24423" y="6931"/>
                      <a:pt x="24093" y="7155"/>
                      <a:pt x="24040" y="6825"/>
                    </a:cubicBezTo>
                    <a:lnTo>
                      <a:pt x="24040" y="6825"/>
                    </a:lnTo>
                    <a:cubicBezTo>
                      <a:pt x="24179" y="6905"/>
                      <a:pt x="24261" y="6944"/>
                      <a:pt x="24344" y="6944"/>
                    </a:cubicBezTo>
                    <a:cubicBezTo>
                      <a:pt x="24426" y="6944"/>
                      <a:pt x="24509" y="6905"/>
                      <a:pt x="24648" y="6825"/>
                    </a:cubicBezTo>
                    <a:cubicBezTo>
                      <a:pt x="24648" y="7103"/>
                      <a:pt x="24753" y="7208"/>
                      <a:pt x="24872" y="7314"/>
                    </a:cubicBezTo>
                    <a:cubicBezTo>
                      <a:pt x="25139" y="6963"/>
                      <a:pt x="25460" y="6906"/>
                      <a:pt x="25794" y="6906"/>
                    </a:cubicBezTo>
                    <a:cubicBezTo>
                      <a:pt x="25953" y="6906"/>
                      <a:pt x="26115" y="6919"/>
                      <a:pt x="26275" y="6919"/>
                    </a:cubicBezTo>
                    <a:cubicBezTo>
                      <a:pt x="26679" y="6919"/>
                      <a:pt x="27074" y="6838"/>
                      <a:pt x="27394" y="6271"/>
                    </a:cubicBezTo>
                    <a:lnTo>
                      <a:pt x="27394" y="6271"/>
                    </a:lnTo>
                    <a:cubicBezTo>
                      <a:pt x="27279" y="6289"/>
                      <a:pt x="27157" y="6308"/>
                      <a:pt x="27044" y="6308"/>
                    </a:cubicBezTo>
                    <a:cubicBezTo>
                      <a:pt x="26831" y="6308"/>
                      <a:pt x="26644" y="6243"/>
                      <a:pt x="26575" y="5994"/>
                    </a:cubicBezTo>
                    <a:cubicBezTo>
                      <a:pt x="26681" y="5888"/>
                      <a:pt x="26786" y="5782"/>
                      <a:pt x="26852" y="5611"/>
                    </a:cubicBezTo>
                    <a:cubicBezTo>
                      <a:pt x="26758" y="5611"/>
                      <a:pt x="26673" y="5471"/>
                      <a:pt x="26556" y="5471"/>
                    </a:cubicBezTo>
                    <a:cubicBezTo>
                      <a:pt x="26525" y="5471"/>
                      <a:pt x="26492" y="5480"/>
                      <a:pt x="26456" y="5505"/>
                    </a:cubicBezTo>
                    <a:cubicBezTo>
                      <a:pt x="26192" y="5716"/>
                      <a:pt x="26575" y="6495"/>
                      <a:pt x="26403" y="6495"/>
                    </a:cubicBezTo>
                    <a:cubicBezTo>
                      <a:pt x="26126" y="6443"/>
                      <a:pt x="25691" y="6495"/>
                      <a:pt x="25585" y="6047"/>
                    </a:cubicBezTo>
                    <a:cubicBezTo>
                      <a:pt x="25638" y="5888"/>
                      <a:pt x="25968" y="5994"/>
                      <a:pt x="25862" y="5558"/>
                    </a:cubicBezTo>
                    <a:lnTo>
                      <a:pt x="25862" y="5558"/>
                    </a:lnTo>
                    <a:cubicBezTo>
                      <a:pt x="25634" y="5618"/>
                      <a:pt x="25484" y="5655"/>
                      <a:pt x="25364" y="5655"/>
                    </a:cubicBezTo>
                    <a:cubicBezTo>
                      <a:pt x="25167" y="5655"/>
                      <a:pt x="25053" y="5553"/>
                      <a:pt x="24806" y="5281"/>
                    </a:cubicBezTo>
                    <a:lnTo>
                      <a:pt x="24806" y="5281"/>
                    </a:lnTo>
                    <a:cubicBezTo>
                      <a:pt x="24542" y="5452"/>
                      <a:pt x="25083" y="5505"/>
                      <a:pt x="24978" y="5941"/>
                    </a:cubicBezTo>
                    <a:cubicBezTo>
                      <a:pt x="24777" y="5988"/>
                      <a:pt x="24628" y="6173"/>
                      <a:pt x="24362" y="6173"/>
                    </a:cubicBezTo>
                    <a:cubicBezTo>
                      <a:pt x="24332" y="6173"/>
                      <a:pt x="24299" y="6171"/>
                      <a:pt x="24265" y="6165"/>
                    </a:cubicBezTo>
                    <a:cubicBezTo>
                      <a:pt x="24265" y="5281"/>
                      <a:pt x="23763" y="5334"/>
                      <a:pt x="23380" y="5056"/>
                    </a:cubicBezTo>
                    <a:cubicBezTo>
                      <a:pt x="23763" y="5004"/>
                      <a:pt x="24093" y="4898"/>
                      <a:pt x="24040" y="4344"/>
                    </a:cubicBezTo>
                    <a:cubicBezTo>
                      <a:pt x="24006" y="4334"/>
                      <a:pt x="23973" y="4330"/>
                      <a:pt x="23941" y="4330"/>
                    </a:cubicBezTo>
                    <a:cubicBezTo>
                      <a:pt x="23713" y="4330"/>
                      <a:pt x="23542" y="4541"/>
                      <a:pt x="23373" y="4541"/>
                    </a:cubicBezTo>
                    <a:cubicBezTo>
                      <a:pt x="23302" y="4541"/>
                      <a:pt x="23231" y="4503"/>
                      <a:pt x="23156" y="4396"/>
                    </a:cubicBezTo>
                    <a:lnTo>
                      <a:pt x="23156" y="4396"/>
                    </a:lnTo>
                    <a:cubicBezTo>
                      <a:pt x="23275" y="5056"/>
                      <a:pt x="22945" y="5056"/>
                      <a:pt x="22826" y="5452"/>
                    </a:cubicBezTo>
                    <a:cubicBezTo>
                      <a:pt x="22773" y="5056"/>
                      <a:pt x="22615" y="5004"/>
                      <a:pt x="22496" y="4792"/>
                    </a:cubicBezTo>
                    <a:cubicBezTo>
                      <a:pt x="23103" y="4726"/>
                      <a:pt x="23156" y="3855"/>
                      <a:pt x="23710" y="3683"/>
                    </a:cubicBezTo>
                    <a:cubicBezTo>
                      <a:pt x="23868" y="3998"/>
                      <a:pt x="24022" y="4109"/>
                      <a:pt x="24175" y="4109"/>
                    </a:cubicBezTo>
                    <a:cubicBezTo>
                      <a:pt x="24538" y="4109"/>
                      <a:pt x="24896" y="3488"/>
                      <a:pt x="25287" y="3488"/>
                    </a:cubicBezTo>
                    <a:cubicBezTo>
                      <a:pt x="25367" y="3488"/>
                      <a:pt x="25449" y="3514"/>
                      <a:pt x="25532" y="3578"/>
                    </a:cubicBezTo>
                    <a:cubicBezTo>
                      <a:pt x="25532" y="4238"/>
                      <a:pt x="24806" y="3908"/>
                      <a:pt x="24753" y="4462"/>
                    </a:cubicBezTo>
                    <a:cubicBezTo>
                      <a:pt x="25202" y="4621"/>
                      <a:pt x="25308" y="5281"/>
                      <a:pt x="25532" y="5386"/>
                    </a:cubicBezTo>
                    <a:lnTo>
                      <a:pt x="25532" y="5056"/>
                    </a:lnTo>
                    <a:cubicBezTo>
                      <a:pt x="25585" y="5056"/>
                      <a:pt x="25638" y="4898"/>
                      <a:pt x="25466" y="4898"/>
                    </a:cubicBezTo>
                    <a:cubicBezTo>
                      <a:pt x="25485" y="5006"/>
                      <a:pt x="25472" y="5049"/>
                      <a:pt x="25445" y="5049"/>
                    </a:cubicBezTo>
                    <a:cubicBezTo>
                      <a:pt x="25377" y="5049"/>
                      <a:pt x="25217" y="4767"/>
                      <a:pt x="25255" y="4568"/>
                    </a:cubicBezTo>
                    <a:lnTo>
                      <a:pt x="25255" y="4568"/>
                    </a:lnTo>
                    <a:cubicBezTo>
                      <a:pt x="25332" y="4682"/>
                      <a:pt x="25391" y="4725"/>
                      <a:pt x="25441" y="4725"/>
                    </a:cubicBezTo>
                    <a:cubicBezTo>
                      <a:pt x="25593" y="4725"/>
                      <a:pt x="25663" y="4334"/>
                      <a:pt x="25901" y="4334"/>
                    </a:cubicBezTo>
                    <a:cubicBezTo>
                      <a:pt x="25922" y="4334"/>
                      <a:pt x="25944" y="4337"/>
                      <a:pt x="25968" y="4344"/>
                    </a:cubicBezTo>
                    <a:cubicBezTo>
                      <a:pt x="26021" y="3908"/>
                      <a:pt x="25743" y="4013"/>
                      <a:pt x="25691" y="3683"/>
                    </a:cubicBezTo>
                    <a:cubicBezTo>
                      <a:pt x="25781" y="3581"/>
                      <a:pt x="25859" y="3545"/>
                      <a:pt x="25932" y="3545"/>
                    </a:cubicBezTo>
                    <a:cubicBezTo>
                      <a:pt x="26101" y="3545"/>
                      <a:pt x="26236" y="3742"/>
                      <a:pt x="26408" y="3742"/>
                    </a:cubicBezTo>
                    <a:cubicBezTo>
                      <a:pt x="26474" y="3742"/>
                      <a:pt x="26546" y="3712"/>
                      <a:pt x="26628" y="3631"/>
                    </a:cubicBezTo>
                    <a:cubicBezTo>
                      <a:pt x="26192" y="3412"/>
                      <a:pt x="25717" y="3104"/>
                      <a:pt x="25318" y="3104"/>
                    </a:cubicBezTo>
                    <a:cubicBezTo>
                      <a:pt x="25017" y="3104"/>
                      <a:pt x="24759" y="3280"/>
                      <a:pt x="24595" y="3802"/>
                    </a:cubicBezTo>
                    <a:cubicBezTo>
                      <a:pt x="24302" y="3690"/>
                      <a:pt x="23711" y="3275"/>
                      <a:pt x="23196" y="3275"/>
                    </a:cubicBezTo>
                    <a:cubicBezTo>
                      <a:pt x="22922" y="3275"/>
                      <a:pt x="22670" y="3392"/>
                      <a:pt x="22496" y="3736"/>
                    </a:cubicBezTo>
                    <a:cubicBezTo>
                      <a:pt x="22545" y="3713"/>
                      <a:pt x="22586" y="3702"/>
                      <a:pt x="22622" y="3702"/>
                    </a:cubicBezTo>
                    <a:cubicBezTo>
                      <a:pt x="22828" y="3702"/>
                      <a:pt x="22843" y="4047"/>
                      <a:pt x="22945" y="4238"/>
                    </a:cubicBezTo>
                    <a:cubicBezTo>
                      <a:pt x="22914" y="4219"/>
                      <a:pt x="22885" y="4211"/>
                      <a:pt x="22857" y="4211"/>
                    </a:cubicBezTo>
                    <a:cubicBezTo>
                      <a:pt x="22697" y="4211"/>
                      <a:pt x="22575" y="4470"/>
                      <a:pt x="22468" y="4470"/>
                    </a:cubicBezTo>
                    <a:cubicBezTo>
                      <a:pt x="22422" y="4470"/>
                      <a:pt x="22379" y="4424"/>
                      <a:pt x="22337" y="4291"/>
                    </a:cubicBezTo>
                    <a:cubicBezTo>
                      <a:pt x="22443" y="4238"/>
                      <a:pt x="22562" y="4238"/>
                      <a:pt x="22562" y="4066"/>
                    </a:cubicBezTo>
                    <a:cubicBezTo>
                      <a:pt x="22533" y="4062"/>
                      <a:pt x="22506" y="4060"/>
                      <a:pt x="22481" y="4060"/>
                    </a:cubicBezTo>
                    <a:cubicBezTo>
                      <a:pt x="22219" y="4060"/>
                      <a:pt x="22147" y="4291"/>
                      <a:pt x="21954" y="4291"/>
                    </a:cubicBezTo>
                    <a:cubicBezTo>
                      <a:pt x="21954" y="3865"/>
                      <a:pt x="21597" y="3611"/>
                      <a:pt x="21407" y="3611"/>
                    </a:cubicBezTo>
                    <a:cubicBezTo>
                      <a:pt x="21349" y="3611"/>
                      <a:pt x="21307" y="3634"/>
                      <a:pt x="21294" y="3683"/>
                    </a:cubicBezTo>
                    <a:cubicBezTo>
                      <a:pt x="21506" y="3908"/>
                      <a:pt x="21400" y="4132"/>
                      <a:pt x="21176" y="4344"/>
                    </a:cubicBezTo>
                    <a:cubicBezTo>
                      <a:pt x="21453" y="4674"/>
                      <a:pt x="21783" y="4898"/>
                      <a:pt x="21836" y="5664"/>
                    </a:cubicBezTo>
                    <a:cubicBezTo>
                      <a:pt x="21635" y="5800"/>
                      <a:pt x="21478" y="5957"/>
                      <a:pt x="21311" y="5957"/>
                    </a:cubicBezTo>
                    <a:cubicBezTo>
                      <a:pt x="21204" y="5957"/>
                      <a:pt x="21093" y="5892"/>
                      <a:pt x="20964" y="5716"/>
                    </a:cubicBezTo>
                    <a:cubicBezTo>
                      <a:pt x="20964" y="5452"/>
                      <a:pt x="21070" y="5281"/>
                      <a:pt x="21123" y="5056"/>
                    </a:cubicBezTo>
                    <a:lnTo>
                      <a:pt x="21123" y="5056"/>
                    </a:lnTo>
                    <a:cubicBezTo>
                      <a:pt x="21077" y="5089"/>
                      <a:pt x="21041" y="5104"/>
                      <a:pt x="21012" y="5104"/>
                    </a:cubicBezTo>
                    <a:cubicBezTo>
                      <a:pt x="20826" y="5104"/>
                      <a:pt x="20936" y="4521"/>
                      <a:pt x="20781" y="4521"/>
                    </a:cubicBezTo>
                    <a:cubicBezTo>
                      <a:pt x="20757" y="4521"/>
                      <a:pt x="20726" y="4535"/>
                      <a:pt x="20687" y="4568"/>
                    </a:cubicBezTo>
                    <a:cubicBezTo>
                      <a:pt x="20740" y="4792"/>
                      <a:pt x="20687" y="5334"/>
                      <a:pt x="20740" y="5716"/>
                    </a:cubicBezTo>
                    <a:cubicBezTo>
                      <a:pt x="20671" y="5608"/>
                      <a:pt x="20619" y="5568"/>
                      <a:pt x="20576" y="5568"/>
                    </a:cubicBezTo>
                    <a:cubicBezTo>
                      <a:pt x="20446" y="5568"/>
                      <a:pt x="20394" y="5941"/>
                      <a:pt x="20185" y="5941"/>
                    </a:cubicBezTo>
                    <a:cubicBezTo>
                      <a:pt x="20185" y="5611"/>
                      <a:pt x="20027" y="5611"/>
                      <a:pt x="19921" y="5452"/>
                    </a:cubicBezTo>
                    <a:cubicBezTo>
                      <a:pt x="20027" y="5386"/>
                      <a:pt x="20133" y="5281"/>
                      <a:pt x="20185" y="5122"/>
                    </a:cubicBezTo>
                    <a:cubicBezTo>
                      <a:pt x="19974" y="4898"/>
                      <a:pt x="19750" y="4621"/>
                      <a:pt x="19473" y="4515"/>
                    </a:cubicBezTo>
                    <a:cubicBezTo>
                      <a:pt x="19697" y="4515"/>
                      <a:pt x="19525" y="4013"/>
                      <a:pt x="19750" y="3961"/>
                    </a:cubicBezTo>
                    <a:cubicBezTo>
                      <a:pt x="19849" y="4213"/>
                      <a:pt x="20020" y="4395"/>
                      <a:pt x="20187" y="4395"/>
                    </a:cubicBezTo>
                    <a:cubicBezTo>
                      <a:pt x="20308" y="4395"/>
                      <a:pt x="20427" y="4299"/>
                      <a:pt x="20516" y="4066"/>
                    </a:cubicBezTo>
                    <a:cubicBezTo>
                      <a:pt x="20492" y="4051"/>
                      <a:pt x="20463" y="4044"/>
                      <a:pt x="20431" y="4044"/>
                    </a:cubicBezTo>
                    <a:cubicBezTo>
                      <a:pt x="20326" y="4044"/>
                      <a:pt x="20185" y="4112"/>
                      <a:pt x="20077" y="4112"/>
                    </a:cubicBezTo>
                    <a:cubicBezTo>
                      <a:pt x="20000" y="4112"/>
                      <a:pt x="19940" y="4078"/>
                      <a:pt x="19921" y="3961"/>
                    </a:cubicBezTo>
                    <a:cubicBezTo>
                      <a:pt x="20089" y="3877"/>
                      <a:pt x="20266" y="3266"/>
                      <a:pt x="20444" y="3266"/>
                    </a:cubicBezTo>
                    <a:cubicBezTo>
                      <a:pt x="20490" y="3266"/>
                      <a:pt x="20536" y="3306"/>
                      <a:pt x="20582" y="3406"/>
                    </a:cubicBezTo>
                    <a:cubicBezTo>
                      <a:pt x="20557" y="3576"/>
                      <a:pt x="20591" y="3640"/>
                      <a:pt x="20663" y="3640"/>
                    </a:cubicBezTo>
                    <a:cubicBezTo>
                      <a:pt x="20889" y="3640"/>
                      <a:pt x="21496" y="3008"/>
                      <a:pt x="21907" y="3008"/>
                    </a:cubicBezTo>
                    <a:cubicBezTo>
                      <a:pt x="22008" y="3008"/>
                      <a:pt x="22097" y="3047"/>
                      <a:pt x="22166" y="3142"/>
                    </a:cubicBezTo>
                    <a:cubicBezTo>
                      <a:pt x="21954" y="2363"/>
                      <a:pt x="22615" y="2640"/>
                      <a:pt x="22390" y="2086"/>
                    </a:cubicBezTo>
                    <a:lnTo>
                      <a:pt x="22390" y="2086"/>
                    </a:lnTo>
                    <a:cubicBezTo>
                      <a:pt x="22285" y="2205"/>
                      <a:pt x="22060" y="2205"/>
                      <a:pt x="21730" y="2310"/>
                    </a:cubicBezTo>
                    <a:cubicBezTo>
                      <a:pt x="21677" y="2086"/>
                      <a:pt x="21624" y="1928"/>
                      <a:pt x="21572" y="1822"/>
                    </a:cubicBezTo>
                    <a:lnTo>
                      <a:pt x="21572" y="1822"/>
                    </a:lnTo>
                    <a:cubicBezTo>
                      <a:pt x="21671" y="1872"/>
                      <a:pt x="21797" y="1933"/>
                      <a:pt x="21897" y="1933"/>
                    </a:cubicBezTo>
                    <a:cubicBezTo>
                      <a:pt x="22009" y="1933"/>
                      <a:pt x="22088" y="1856"/>
                      <a:pt x="22060" y="1598"/>
                    </a:cubicBezTo>
                    <a:cubicBezTo>
                      <a:pt x="21930" y="1521"/>
                      <a:pt x="21800" y="1485"/>
                      <a:pt x="21671" y="1485"/>
                    </a:cubicBezTo>
                    <a:cubicBezTo>
                      <a:pt x="21423" y="1485"/>
                      <a:pt x="21182" y="1622"/>
                      <a:pt x="20964" y="1875"/>
                    </a:cubicBezTo>
                    <a:cubicBezTo>
                      <a:pt x="21123" y="2086"/>
                      <a:pt x="21453" y="1875"/>
                      <a:pt x="21506" y="2310"/>
                    </a:cubicBezTo>
                    <a:cubicBezTo>
                      <a:pt x="21400" y="2310"/>
                      <a:pt x="21453" y="2640"/>
                      <a:pt x="21347" y="2693"/>
                    </a:cubicBezTo>
                    <a:cubicBezTo>
                      <a:pt x="21283" y="2715"/>
                      <a:pt x="21226" y="2725"/>
                      <a:pt x="21174" y="2725"/>
                    </a:cubicBezTo>
                    <a:cubicBezTo>
                      <a:pt x="20818" y="2725"/>
                      <a:pt x="20720" y="2255"/>
                      <a:pt x="20582" y="1875"/>
                    </a:cubicBezTo>
                    <a:cubicBezTo>
                      <a:pt x="20555" y="1873"/>
                      <a:pt x="20531" y="1872"/>
                      <a:pt x="20507" y="1872"/>
                    </a:cubicBezTo>
                    <a:cubicBezTo>
                      <a:pt x="19866" y="1872"/>
                      <a:pt x="20024" y="2492"/>
                      <a:pt x="19353" y="2492"/>
                    </a:cubicBezTo>
                    <a:cubicBezTo>
                      <a:pt x="19305" y="2492"/>
                      <a:pt x="19253" y="2489"/>
                      <a:pt x="19195" y="2482"/>
                    </a:cubicBezTo>
                    <a:cubicBezTo>
                      <a:pt x="19095" y="2063"/>
                      <a:pt x="19079" y="1931"/>
                      <a:pt x="18957" y="1931"/>
                    </a:cubicBezTo>
                    <a:cubicBezTo>
                      <a:pt x="18886" y="1931"/>
                      <a:pt x="18780" y="1975"/>
                      <a:pt x="18601" y="2033"/>
                    </a:cubicBezTo>
                    <a:cubicBezTo>
                      <a:pt x="18601" y="1756"/>
                      <a:pt x="18707" y="1703"/>
                      <a:pt x="18760" y="1492"/>
                    </a:cubicBezTo>
                    <a:cubicBezTo>
                      <a:pt x="18608" y="1492"/>
                      <a:pt x="18410" y="1561"/>
                      <a:pt x="18245" y="1561"/>
                    </a:cubicBezTo>
                    <a:cubicBezTo>
                      <a:pt x="18052" y="1561"/>
                      <a:pt x="17905" y="1465"/>
                      <a:pt x="17941" y="1043"/>
                    </a:cubicBezTo>
                    <a:lnTo>
                      <a:pt x="17941" y="1043"/>
                    </a:lnTo>
                    <a:cubicBezTo>
                      <a:pt x="17955" y="1048"/>
                      <a:pt x="17968" y="1050"/>
                      <a:pt x="17980" y="1050"/>
                    </a:cubicBezTo>
                    <a:cubicBezTo>
                      <a:pt x="18100" y="1050"/>
                      <a:pt x="18109" y="821"/>
                      <a:pt x="18205" y="713"/>
                    </a:cubicBezTo>
                    <a:cubicBezTo>
                      <a:pt x="18297" y="754"/>
                      <a:pt x="18349" y="866"/>
                      <a:pt x="18472" y="866"/>
                    </a:cubicBezTo>
                    <a:cubicBezTo>
                      <a:pt x="18508" y="866"/>
                      <a:pt x="18550" y="856"/>
                      <a:pt x="18601" y="832"/>
                    </a:cubicBezTo>
                    <a:cubicBezTo>
                      <a:pt x="18654" y="502"/>
                      <a:pt x="18760" y="277"/>
                      <a:pt x="1881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54" name="Google Shape;3554;p36"/>
          <p:cNvSpPr txBox="1">
            <a:spLocks noGrp="1"/>
          </p:cNvSpPr>
          <p:nvPr>
            <p:ph type="title"/>
          </p:nvPr>
        </p:nvSpPr>
        <p:spPr>
          <a:xfrm>
            <a:off x="939075" y="1572750"/>
            <a:ext cx="2228100" cy="372600"/>
          </a:xfrm>
          <a:prstGeom prst="rect">
            <a:avLst/>
          </a:prstGeom>
        </p:spPr>
        <p:txBody>
          <a:bodyPr spcFirstLastPara="1" wrap="square" lIns="36575" tIns="36575" rIns="36575" bIns="36575" anchor="ctr"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5" name="Google Shape;3555;p36"/>
          <p:cNvSpPr txBox="1">
            <a:spLocks noGrp="1"/>
          </p:cNvSpPr>
          <p:nvPr>
            <p:ph type="subTitle" idx="1"/>
          </p:nvPr>
        </p:nvSpPr>
        <p:spPr>
          <a:xfrm>
            <a:off x="939075" y="1998675"/>
            <a:ext cx="2228100" cy="890400"/>
          </a:xfrm>
          <a:prstGeom prst="rect">
            <a:avLst/>
          </a:prstGeom>
        </p:spPr>
        <p:txBody>
          <a:bodyPr spcFirstLastPara="1" wrap="square" lIns="36575" tIns="36575" rIns="36575" bIns="3657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6" name="Google Shape;3556;p36"/>
          <p:cNvSpPr txBox="1">
            <a:spLocks noGrp="1"/>
          </p:cNvSpPr>
          <p:nvPr>
            <p:ph type="title" idx="2"/>
          </p:nvPr>
        </p:nvSpPr>
        <p:spPr>
          <a:xfrm>
            <a:off x="3457950" y="2977525"/>
            <a:ext cx="2228100" cy="372600"/>
          </a:xfrm>
          <a:prstGeom prst="rect">
            <a:avLst/>
          </a:prstGeom>
        </p:spPr>
        <p:txBody>
          <a:bodyPr spcFirstLastPara="1" wrap="square" lIns="36575" tIns="36575" rIns="36575" bIns="36575" anchor="ctr"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7" name="Google Shape;3557;p36"/>
          <p:cNvSpPr txBox="1">
            <a:spLocks noGrp="1"/>
          </p:cNvSpPr>
          <p:nvPr>
            <p:ph type="subTitle" idx="3"/>
          </p:nvPr>
        </p:nvSpPr>
        <p:spPr>
          <a:xfrm>
            <a:off x="3457950" y="3403525"/>
            <a:ext cx="2228100" cy="890400"/>
          </a:xfrm>
          <a:prstGeom prst="rect">
            <a:avLst/>
          </a:prstGeom>
        </p:spPr>
        <p:txBody>
          <a:bodyPr spcFirstLastPara="1" wrap="square" lIns="36575" tIns="36575" rIns="36575" bIns="3657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8" name="Google Shape;3558;p36"/>
          <p:cNvSpPr txBox="1">
            <a:spLocks noGrp="1"/>
          </p:cNvSpPr>
          <p:nvPr>
            <p:ph type="title" idx="4"/>
          </p:nvPr>
        </p:nvSpPr>
        <p:spPr>
          <a:xfrm>
            <a:off x="5976825" y="1572750"/>
            <a:ext cx="2228100" cy="372600"/>
          </a:xfrm>
          <a:prstGeom prst="rect">
            <a:avLst/>
          </a:prstGeom>
        </p:spPr>
        <p:txBody>
          <a:bodyPr spcFirstLastPara="1" wrap="square" lIns="36575" tIns="36575" rIns="36575" bIns="36575" anchor="ctr" anchorCtr="0">
            <a:noAutofit/>
          </a:bodyPr>
          <a:lstStyle>
            <a:lvl1pPr lvl="0" algn="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9" name="Google Shape;3559;p36"/>
          <p:cNvSpPr txBox="1">
            <a:spLocks noGrp="1"/>
          </p:cNvSpPr>
          <p:nvPr>
            <p:ph type="subTitle" idx="5"/>
          </p:nvPr>
        </p:nvSpPr>
        <p:spPr>
          <a:xfrm>
            <a:off x="5976825" y="1998675"/>
            <a:ext cx="2228100" cy="890400"/>
          </a:xfrm>
          <a:prstGeom prst="rect">
            <a:avLst/>
          </a:prstGeom>
        </p:spPr>
        <p:txBody>
          <a:bodyPr spcFirstLastPara="1" wrap="square" lIns="36575" tIns="36575" rIns="36575" bIns="3657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0" name="Google Shape;3560;p36"/>
          <p:cNvSpPr/>
          <p:nvPr/>
        </p:nvSpPr>
        <p:spPr>
          <a:xfrm>
            <a:off x="7105650" y="4510300"/>
            <a:ext cx="1483944" cy="196390"/>
          </a:xfrm>
          <a:custGeom>
            <a:avLst/>
            <a:gdLst/>
            <a:ahLst/>
            <a:cxnLst/>
            <a:rect l="l" t="t" r="r" b="b"/>
            <a:pathLst>
              <a:path w="86414" h="11438" extrusionOk="0">
                <a:moveTo>
                  <a:pt x="16317" y="204"/>
                </a:moveTo>
                <a:lnTo>
                  <a:pt x="16419" y="306"/>
                </a:lnTo>
                <a:cubicBezTo>
                  <a:pt x="16317" y="306"/>
                  <a:pt x="16317" y="306"/>
                  <a:pt x="16317" y="433"/>
                </a:cubicBezTo>
                <a:lnTo>
                  <a:pt x="16215" y="306"/>
                </a:lnTo>
                <a:lnTo>
                  <a:pt x="16317" y="204"/>
                </a:lnTo>
                <a:close/>
                <a:moveTo>
                  <a:pt x="17385" y="839"/>
                </a:moveTo>
                <a:lnTo>
                  <a:pt x="17385" y="941"/>
                </a:lnTo>
                <a:lnTo>
                  <a:pt x="17385" y="1068"/>
                </a:lnTo>
                <a:cubicBezTo>
                  <a:pt x="17257" y="941"/>
                  <a:pt x="17257" y="941"/>
                  <a:pt x="17257" y="839"/>
                </a:cubicBezTo>
                <a:close/>
                <a:moveTo>
                  <a:pt x="56779" y="1068"/>
                </a:moveTo>
                <a:cubicBezTo>
                  <a:pt x="56779" y="1068"/>
                  <a:pt x="56881" y="1068"/>
                  <a:pt x="56881" y="1170"/>
                </a:cubicBezTo>
                <a:lnTo>
                  <a:pt x="56652" y="1170"/>
                </a:lnTo>
                <a:cubicBezTo>
                  <a:pt x="56652" y="1068"/>
                  <a:pt x="56652" y="1068"/>
                  <a:pt x="56779" y="1068"/>
                </a:cubicBezTo>
                <a:close/>
                <a:moveTo>
                  <a:pt x="17486" y="1703"/>
                </a:moveTo>
                <a:lnTo>
                  <a:pt x="17486" y="1703"/>
                </a:lnTo>
                <a:cubicBezTo>
                  <a:pt x="17588" y="1805"/>
                  <a:pt x="17588" y="1805"/>
                  <a:pt x="17588" y="2339"/>
                </a:cubicBezTo>
                <a:cubicBezTo>
                  <a:pt x="17385" y="2008"/>
                  <a:pt x="17385" y="1805"/>
                  <a:pt x="17486" y="1703"/>
                </a:cubicBezTo>
                <a:close/>
                <a:moveTo>
                  <a:pt x="37669" y="2502"/>
                </a:moveTo>
                <a:cubicBezTo>
                  <a:pt x="37684" y="2502"/>
                  <a:pt x="37696" y="2509"/>
                  <a:pt x="37707" y="2521"/>
                </a:cubicBezTo>
                <a:lnTo>
                  <a:pt x="37707" y="2521"/>
                </a:lnTo>
                <a:cubicBezTo>
                  <a:pt x="37695" y="2557"/>
                  <a:pt x="37674" y="2568"/>
                  <a:pt x="37654" y="2568"/>
                </a:cubicBezTo>
                <a:cubicBezTo>
                  <a:pt x="37622" y="2568"/>
                  <a:pt x="37590" y="2542"/>
                  <a:pt x="37590" y="2542"/>
                </a:cubicBezTo>
                <a:cubicBezTo>
                  <a:pt x="37624" y="2515"/>
                  <a:pt x="37649" y="2502"/>
                  <a:pt x="37669" y="2502"/>
                </a:cubicBezTo>
                <a:close/>
                <a:moveTo>
                  <a:pt x="56982" y="2110"/>
                </a:moveTo>
                <a:cubicBezTo>
                  <a:pt x="57084" y="2212"/>
                  <a:pt x="57084" y="2212"/>
                  <a:pt x="56982" y="3076"/>
                </a:cubicBezTo>
                <a:cubicBezTo>
                  <a:pt x="56779" y="2847"/>
                  <a:pt x="56881" y="2745"/>
                  <a:pt x="56881" y="2542"/>
                </a:cubicBezTo>
                <a:cubicBezTo>
                  <a:pt x="56881" y="2440"/>
                  <a:pt x="56779" y="2212"/>
                  <a:pt x="56982" y="2110"/>
                </a:cubicBezTo>
                <a:close/>
                <a:moveTo>
                  <a:pt x="79526" y="2847"/>
                </a:moveTo>
                <a:lnTo>
                  <a:pt x="79653" y="2974"/>
                </a:lnTo>
                <a:cubicBezTo>
                  <a:pt x="79653" y="2974"/>
                  <a:pt x="79526" y="2974"/>
                  <a:pt x="79526" y="3076"/>
                </a:cubicBezTo>
                <a:lnTo>
                  <a:pt x="79425" y="2974"/>
                </a:lnTo>
                <a:cubicBezTo>
                  <a:pt x="79526" y="2974"/>
                  <a:pt x="79526" y="2847"/>
                  <a:pt x="79526" y="2847"/>
                </a:cubicBezTo>
                <a:close/>
                <a:moveTo>
                  <a:pt x="79993" y="3090"/>
                </a:moveTo>
                <a:cubicBezTo>
                  <a:pt x="80033" y="3090"/>
                  <a:pt x="80049" y="3133"/>
                  <a:pt x="80056" y="3182"/>
                </a:cubicBezTo>
                <a:lnTo>
                  <a:pt x="80056" y="3182"/>
                </a:lnTo>
                <a:cubicBezTo>
                  <a:pt x="80024" y="3212"/>
                  <a:pt x="80003" y="3223"/>
                  <a:pt x="79985" y="3223"/>
                </a:cubicBezTo>
                <a:cubicBezTo>
                  <a:pt x="79947" y="3223"/>
                  <a:pt x="79924" y="3177"/>
                  <a:pt x="79857" y="3177"/>
                </a:cubicBezTo>
                <a:cubicBezTo>
                  <a:pt x="79920" y="3114"/>
                  <a:pt x="79963" y="3090"/>
                  <a:pt x="79993" y="3090"/>
                </a:cubicBezTo>
                <a:close/>
                <a:moveTo>
                  <a:pt x="80061" y="3279"/>
                </a:moveTo>
                <a:cubicBezTo>
                  <a:pt x="80162" y="3279"/>
                  <a:pt x="80162" y="3280"/>
                  <a:pt x="80289" y="3381"/>
                </a:cubicBezTo>
                <a:cubicBezTo>
                  <a:pt x="80227" y="3408"/>
                  <a:pt x="80183" y="3421"/>
                  <a:pt x="80150" y="3421"/>
                </a:cubicBezTo>
                <a:cubicBezTo>
                  <a:pt x="80083" y="3421"/>
                  <a:pt x="80066" y="3368"/>
                  <a:pt x="80061" y="3279"/>
                </a:cubicBezTo>
                <a:close/>
                <a:moveTo>
                  <a:pt x="37285" y="3711"/>
                </a:moveTo>
                <a:lnTo>
                  <a:pt x="37285" y="3813"/>
                </a:lnTo>
                <a:lnTo>
                  <a:pt x="37285" y="3915"/>
                </a:lnTo>
                <a:cubicBezTo>
                  <a:pt x="37183" y="3813"/>
                  <a:pt x="37183" y="3813"/>
                  <a:pt x="37183" y="3711"/>
                </a:cubicBezTo>
                <a:close/>
                <a:moveTo>
                  <a:pt x="37717" y="2534"/>
                </a:moveTo>
                <a:lnTo>
                  <a:pt x="37717" y="2534"/>
                </a:lnTo>
                <a:cubicBezTo>
                  <a:pt x="37745" y="2573"/>
                  <a:pt x="37770" y="2648"/>
                  <a:pt x="37819" y="2745"/>
                </a:cubicBezTo>
                <a:cubicBezTo>
                  <a:pt x="37921" y="2745"/>
                  <a:pt x="37921" y="2745"/>
                  <a:pt x="37921" y="2847"/>
                </a:cubicBezTo>
                <a:lnTo>
                  <a:pt x="37921" y="5617"/>
                </a:lnTo>
                <a:cubicBezTo>
                  <a:pt x="37921" y="5617"/>
                  <a:pt x="37921" y="5719"/>
                  <a:pt x="37819" y="5719"/>
                </a:cubicBezTo>
                <a:lnTo>
                  <a:pt x="37819" y="5617"/>
                </a:lnTo>
                <a:lnTo>
                  <a:pt x="37819" y="4652"/>
                </a:lnTo>
                <a:cubicBezTo>
                  <a:pt x="37717" y="4550"/>
                  <a:pt x="37590" y="4448"/>
                  <a:pt x="37590" y="4347"/>
                </a:cubicBezTo>
                <a:cubicBezTo>
                  <a:pt x="37590" y="4347"/>
                  <a:pt x="37717" y="4245"/>
                  <a:pt x="37717" y="4118"/>
                </a:cubicBezTo>
                <a:lnTo>
                  <a:pt x="37717" y="2534"/>
                </a:lnTo>
                <a:close/>
                <a:moveTo>
                  <a:pt x="37488" y="5719"/>
                </a:moveTo>
                <a:lnTo>
                  <a:pt x="37488" y="5821"/>
                </a:lnTo>
                <a:lnTo>
                  <a:pt x="37488" y="5922"/>
                </a:lnTo>
                <a:cubicBezTo>
                  <a:pt x="37387" y="5821"/>
                  <a:pt x="37387" y="5821"/>
                  <a:pt x="37387" y="5719"/>
                </a:cubicBezTo>
                <a:close/>
                <a:moveTo>
                  <a:pt x="85474" y="7727"/>
                </a:moveTo>
                <a:lnTo>
                  <a:pt x="85474" y="7829"/>
                </a:lnTo>
                <a:lnTo>
                  <a:pt x="85474" y="7930"/>
                </a:lnTo>
                <a:lnTo>
                  <a:pt x="85372" y="7829"/>
                </a:lnTo>
                <a:cubicBezTo>
                  <a:pt x="85372" y="7727"/>
                  <a:pt x="85474" y="7727"/>
                  <a:pt x="85474" y="7727"/>
                </a:cubicBezTo>
                <a:close/>
                <a:moveTo>
                  <a:pt x="15783" y="7930"/>
                </a:moveTo>
                <a:lnTo>
                  <a:pt x="15783" y="8261"/>
                </a:lnTo>
                <a:lnTo>
                  <a:pt x="15580" y="8261"/>
                </a:lnTo>
                <a:cubicBezTo>
                  <a:pt x="15580" y="8159"/>
                  <a:pt x="15580" y="8057"/>
                  <a:pt x="15682" y="7930"/>
                </a:cubicBezTo>
                <a:close/>
                <a:moveTo>
                  <a:pt x="15987" y="8566"/>
                </a:moveTo>
                <a:cubicBezTo>
                  <a:pt x="15987" y="8693"/>
                  <a:pt x="15885" y="8693"/>
                  <a:pt x="15885" y="8794"/>
                </a:cubicBezTo>
                <a:cubicBezTo>
                  <a:pt x="15885" y="8693"/>
                  <a:pt x="15885" y="8693"/>
                  <a:pt x="15783" y="8693"/>
                </a:cubicBezTo>
                <a:cubicBezTo>
                  <a:pt x="15885" y="8693"/>
                  <a:pt x="15885" y="8566"/>
                  <a:pt x="15885" y="8566"/>
                </a:cubicBezTo>
                <a:close/>
                <a:moveTo>
                  <a:pt x="14945" y="1"/>
                </a:moveTo>
                <a:cubicBezTo>
                  <a:pt x="14843" y="102"/>
                  <a:pt x="14716" y="102"/>
                  <a:pt x="14614" y="204"/>
                </a:cubicBezTo>
                <a:lnTo>
                  <a:pt x="13674" y="204"/>
                </a:lnTo>
                <a:cubicBezTo>
                  <a:pt x="13445" y="306"/>
                  <a:pt x="13242" y="433"/>
                  <a:pt x="13140" y="534"/>
                </a:cubicBezTo>
                <a:cubicBezTo>
                  <a:pt x="13038" y="636"/>
                  <a:pt x="12937" y="636"/>
                  <a:pt x="12810" y="636"/>
                </a:cubicBezTo>
                <a:cubicBezTo>
                  <a:pt x="12505" y="636"/>
                  <a:pt x="12301" y="839"/>
                  <a:pt x="11971" y="839"/>
                </a:cubicBezTo>
                <a:cubicBezTo>
                  <a:pt x="11869" y="839"/>
                  <a:pt x="11666" y="1068"/>
                  <a:pt x="11539" y="1170"/>
                </a:cubicBezTo>
                <a:cubicBezTo>
                  <a:pt x="11666" y="1170"/>
                  <a:pt x="11666" y="1271"/>
                  <a:pt x="11768" y="1373"/>
                </a:cubicBezTo>
                <a:cubicBezTo>
                  <a:pt x="11437" y="1475"/>
                  <a:pt x="11234" y="1576"/>
                  <a:pt x="10904" y="1703"/>
                </a:cubicBezTo>
                <a:cubicBezTo>
                  <a:pt x="10904" y="1805"/>
                  <a:pt x="10904" y="1907"/>
                  <a:pt x="10802" y="2008"/>
                </a:cubicBezTo>
                <a:cubicBezTo>
                  <a:pt x="10761" y="2029"/>
                  <a:pt x="10725" y="2037"/>
                  <a:pt x="10692" y="2037"/>
                </a:cubicBezTo>
                <a:cubicBezTo>
                  <a:pt x="10562" y="2037"/>
                  <a:pt x="10497" y="1907"/>
                  <a:pt x="10497" y="1907"/>
                </a:cubicBezTo>
                <a:cubicBezTo>
                  <a:pt x="10268" y="1907"/>
                  <a:pt x="10065" y="2008"/>
                  <a:pt x="9963" y="2110"/>
                </a:cubicBezTo>
                <a:cubicBezTo>
                  <a:pt x="9963" y="2110"/>
                  <a:pt x="9963" y="2212"/>
                  <a:pt x="9861" y="2212"/>
                </a:cubicBezTo>
                <a:cubicBezTo>
                  <a:pt x="9963" y="2212"/>
                  <a:pt x="10065" y="2212"/>
                  <a:pt x="10065" y="2339"/>
                </a:cubicBezTo>
                <a:cubicBezTo>
                  <a:pt x="10065" y="2440"/>
                  <a:pt x="9963" y="2440"/>
                  <a:pt x="9861" y="2440"/>
                </a:cubicBezTo>
                <a:cubicBezTo>
                  <a:pt x="9963" y="2542"/>
                  <a:pt x="9861" y="2644"/>
                  <a:pt x="9760" y="2644"/>
                </a:cubicBezTo>
                <a:lnTo>
                  <a:pt x="9760" y="2440"/>
                </a:lnTo>
                <a:cubicBezTo>
                  <a:pt x="9633" y="2440"/>
                  <a:pt x="9531" y="2440"/>
                  <a:pt x="9531" y="2542"/>
                </a:cubicBezTo>
                <a:cubicBezTo>
                  <a:pt x="9429" y="2644"/>
                  <a:pt x="9429" y="2745"/>
                  <a:pt x="9429" y="2847"/>
                </a:cubicBezTo>
                <a:cubicBezTo>
                  <a:pt x="9397" y="2836"/>
                  <a:pt x="9368" y="2831"/>
                  <a:pt x="9341" y="2831"/>
                </a:cubicBezTo>
                <a:cubicBezTo>
                  <a:pt x="9147" y="2831"/>
                  <a:pt x="9099" y="3091"/>
                  <a:pt x="8889" y="3091"/>
                </a:cubicBezTo>
                <a:cubicBezTo>
                  <a:pt x="8861" y="3091"/>
                  <a:pt x="8829" y="3087"/>
                  <a:pt x="8794" y="3076"/>
                </a:cubicBezTo>
                <a:cubicBezTo>
                  <a:pt x="8692" y="3279"/>
                  <a:pt x="8489" y="3177"/>
                  <a:pt x="8260" y="3381"/>
                </a:cubicBezTo>
                <a:lnTo>
                  <a:pt x="8489" y="3610"/>
                </a:lnTo>
                <a:cubicBezTo>
                  <a:pt x="8425" y="3660"/>
                  <a:pt x="8343" y="3660"/>
                  <a:pt x="8263" y="3660"/>
                </a:cubicBezTo>
                <a:cubicBezTo>
                  <a:pt x="8184" y="3660"/>
                  <a:pt x="8108" y="3660"/>
                  <a:pt x="8057" y="3711"/>
                </a:cubicBezTo>
                <a:cubicBezTo>
                  <a:pt x="8057" y="3813"/>
                  <a:pt x="8057" y="3915"/>
                  <a:pt x="7854" y="3915"/>
                </a:cubicBezTo>
                <a:cubicBezTo>
                  <a:pt x="7625" y="4016"/>
                  <a:pt x="7422" y="4245"/>
                  <a:pt x="7218" y="4347"/>
                </a:cubicBezTo>
                <a:cubicBezTo>
                  <a:pt x="6989" y="4550"/>
                  <a:pt x="6786" y="4652"/>
                  <a:pt x="6583" y="4880"/>
                </a:cubicBezTo>
                <a:cubicBezTo>
                  <a:pt x="6456" y="5084"/>
                  <a:pt x="6151" y="5084"/>
                  <a:pt x="5947" y="5287"/>
                </a:cubicBezTo>
                <a:cubicBezTo>
                  <a:pt x="5617" y="5389"/>
                  <a:pt x="5312" y="5617"/>
                  <a:pt x="5185" y="5922"/>
                </a:cubicBezTo>
                <a:cubicBezTo>
                  <a:pt x="5185" y="6151"/>
                  <a:pt x="4982" y="6253"/>
                  <a:pt x="4778" y="6354"/>
                </a:cubicBezTo>
                <a:cubicBezTo>
                  <a:pt x="4550" y="6354"/>
                  <a:pt x="4448" y="6456"/>
                  <a:pt x="4245" y="6558"/>
                </a:cubicBezTo>
                <a:lnTo>
                  <a:pt x="4245" y="6787"/>
                </a:lnTo>
                <a:cubicBezTo>
                  <a:pt x="4041" y="6888"/>
                  <a:pt x="3914" y="6990"/>
                  <a:pt x="3813" y="6990"/>
                </a:cubicBezTo>
                <a:cubicBezTo>
                  <a:pt x="3813" y="7092"/>
                  <a:pt x="3813" y="7193"/>
                  <a:pt x="3711" y="7295"/>
                </a:cubicBezTo>
                <a:lnTo>
                  <a:pt x="3508" y="7295"/>
                </a:lnTo>
                <a:cubicBezTo>
                  <a:pt x="3406" y="7524"/>
                  <a:pt x="3177" y="7625"/>
                  <a:pt x="2974" y="7829"/>
                </a:cubicBezTo>
                <a:cubicBezTo>
                  <a:pt x="2770" y="7930"/>
                  <a:pt x="2542" y="8057"/>
                  <a:pt x="2338" y="8261"/>
                </a:cubicBezTo>
                <a:cubicBezTo>
                  <a:pt x="2338" y="8362"/>
                  <a:pt x="2440" y="8566"/>
                  <a:pt x="2338" y="8693"/>
                </a:cubicBezTo>
                <a:cubicBezTo>
                  <a:pt x="2135" y="8794"/>
                  <a:pt x="2008" y="8794"/>
                  <a:pt x="1805" y="8794"/>
                </a:cubicBezTo>
                <a:cubicBezTo>
                  <a:pt x="1703" y="8896"/>
                  <a:pt x="1805" y="9099"/>
                  <a:pt x="1601" y="9201"/>
                </a:cubicBezTo>
                <a:lnTo>
                  <a:pt x="636" y="10167"/>
                </a:lnTo>
                <a:cubicBezTo>
                  <a:pt x="432" y="10370"/>
                  <a:pt x="331" y="10701"/>
                  <a:pt x="229" y="10904"/>
                </a:cubicBezTo>
                <a:cubicBezTo>
                  <a:pt x="102" y="11006"/>
                  <a:pt x="0" y="11234"/>
                  <a:pt x="229" y="11438"/>
                </a:cubicBezTo>
                <a:cubicBezTo>
                  <a:pt x="432" y="11438"/>
                  <a:pt x="534" y="11234"/>
                  <a:pt x="737" y="11234"/>
                </a:cubicBezTo>
                <a:cubicBezTo>
                  <a:pt x="801" y="11387"/>
                  <a:pt x="883" y="11438"/>
                  <a:pt x="975" y="11438"/>
                </a:cubicBezTo>
                <a:cubicBezTo>
                  <a:pt x="1068" y="11438"/>
                  <a:pt x="1169" y="11387"/>
                  <a:pt x="1271" y="11336"/>
                </a:cubicBezTo>
                <a:cubicBezTo>
                  <a:pt x="1500" y="11234"/>
                  <a:pt x="1805" y="11107"/>
                  <a:pt x="2135" y="10904"/>
                </a:cubicBezTo>
                <a:cubicBezTo>
                  <a:pt x="2338" y="10701"/>
                  <a:pt x="2542" y="10472"/>
                  <a:pt x="2974" y="10268"/>
                </a:cubicBezTo>
                <a:cubicBezTo>
                  <a:pt x="3279" y="10065"/>
                  <a:pt x="3508" y="9633"/>
                  <a:pt x="3914" y="9531"/>
                </a:cubicBezTo>
                <a:cubicBezTo>
                  <a:pt x="4143" y="9328"/>
                  <a:pt x="4346" y="9099"/>
                  <a:pt x="4550" y="8896"/>
                </a:cubicBezTo>
                <a:cubicBezTo>
                  <a:pt x="4778" y="8693"/>
                  <a:pt x="4982" y="8362"/>
                  <a:pt x="5312" y="8362"/>
                </a:cubicBezTo>
                <a:lnTo>
                  <a:pt x="6354" y="7295"/>
                </a:lnTo>
                <a:cubicBezTo>
                  <a:pt x="6888" y="7193"/>
                  <a:pt x="6989" y="6659"/>
                  <a:pt x="7523" y="6456"/>
                </a:cubicBezTo>
                <a:cubicBezTo>
                  <a:pt x="7854" y="6253"/>
                  <a:pt x="8057" y="6024"/>
                  <a:pt x="8362" y="5719"/>
                </a:cubicBezTo>
                <a:lnTo>
                  <a:pt x="8489" y="5719"/>
                </a:lnTo>
                <a:cubicBezTo>
                  <a:pt x="8591" y="5617"/>
                  <a:pt x="8794" y="5516"/>
                  <a:pt x="8896" y="5389"/>
                </a:cubicBezTo>
                <a:cubicBezTo>
                  <a:pt x="8997" y="5287"/>
                  <a:pt x="9226" y="5287"/>
                  <a:pt x="9328" y="5185"/>
                </a:cubicBezTo>
                <a:cubicBezTo>
                  <a:pt x="9429" y="5084"/>
                  <a:pt x="9633" y="4880"/>
                  <a:pt x="9760" y="4652"/>
                </a:cubicBezTo>
                <a:cubicBezTo>
                  <a:pt x="9802" y="4666"/>
                  <a:pt x="9841" y="4672"/>
                  <a:pt x="9877" y="4672"/>
                </a:cubicBezTo>
                <a:cubicBezTo>
                  <a:pt x="10096" y="4672"/>
                  <a:pt x="10198" y="4434"/>
                  <a:pt x="10395" y="4347"/>
                </a:cubicBezTo>
                <a:cubicBezTo>
                  <a:pt x="10599" y="4245"/>
                  <a:pt x="10802" y="4118"/>
                  <a:pt x="10904" y="3915"/>
                </a:cubicBezTo>
                <a:cubicBezTo>
                  <a:pt x="11031" y="3813"/>
                  <a:pt x="11336" y="3915"/>
                  <a:pt x="11437" y="3711"/>
                </a:cubicBezTo>
                <a:cubicBezTo>
                  <a:pt x="11539" y="3381"/>
                  <a:pt x="11768" y="3482"/>
                  <a:pt x="11971" y="3279"/>
                </a:cubicBezTo>
                <a:cubicBezTo>
                  <a:pt x="12073" y="3177"/>
                  <a:pt x="12301" y="3177"/>
                  <a:pt x="12505" y="3076"/>
                </a:cubicBezTo>
                <a:cubicBezTo>
                  <a:pt x="12606" y="2847"/>
                  <a:pt x="12810" y="2745"/>
                  <a:pt x="13038" y="2644"/>
                </a:cubicBezTo>
                <a:cubicBezTo>
                  <a:pt x="13242" y="2644"/>
                  <a:pt x="13343" y="2542"/>
                  <a:pt x="13572" y="2440"/>
                </a:cubicBezTo>
                <a:cubicBezTo>
                  <a:pt x="13776" y="2339"/>
                  <a:pt x="14080" y="2212"/>
                  <a:pt x="14309" y="2008"/>
                </a:cubicBezTo>
                <a:lnTo>
                  <a:pt x="15478" y="2008"/>
                </a:lnTo>
                <a:cubicBezTo>
                  <a:pt x="15580" y="2008"/>
                  <a:pt x="15580" y="2110"/>
                  <a:pt x="15580" y="2110"/>
                </a:cubicBezTo>
                <a:cubicBezTo>
                  <a:pt x="15580" y="2212"/>
                  <a:pt x="15682" y="2339"/>
                  <a:pt x="15478" y="2440"/>
                </a:cubicBezTo>
                <a:cubicBezTo>
                  <a:pt x="15351" y="2339"/>
                  <a:pt x="15351" y="2339"/>
                  <a:pt x="15250" y="2212"/>
                </a:cubicBezTo>
                <a:lnTo>
                  <a:pt x="15250" y="2212"/>
                </a:lnTo>
                <a:cubicBezTo>
                  <a:pt x="15046" y="2542"/>
                  <a:pt x="15351" y="2644"/>
                  <a:pt x="15351" y="2745"/>
                </a:cubicBezTo>
                <a:lnTo>
                  <a:pt x="15351" y="2974"/>
                </a:lnTo>
                <a:cubicBezTo>
                  <a:pt x="15478" y="3279"/>
                  <a:pt x="15046" y="3381"/>
                  <a:pt x="15148" y="3711"/>
                </a:cubicBezTo>
                <a:cubicBezTo>
                  <a:pt x="15148" y="3711"/>
                  <a:pt x="15148" y="3813"/>
                  <a:pt x="15046" y="3915"/>
                </a:cubicBezTo>
                <a:cubicBezTo>
                  <a:pt x="14945" y="4016"/>
                  <a:pt x="14843" y="4245"/>
                  <a:pt x="14843" y="4448"/>
                </a:cubicBezTo>
                <a:cubicBezTo>
                  <a:pt x="14945" y="4753"/>
                  <a:pt x="14513" y="4880"/>
                  <a:pt x="14614" y="5185"/>
                </a:cubicBezTo>
                <a:cubicBezTo>
                  <a:pt x="14208" y="5287"/>
                  <a:pt x="14411" y="5617"/>
                  <a:pt x="14309" y="5922"/>
                </a:cubicBezTo>
                <a:cubicBezTo>
                  <a:pt x="14080" y="6151"/>
                  <a:pt x="13877" y="6456"/>
                  <a:pt x="13979" y="6888"/>
                </a:cubicBezTo>
                <a:lnTo>
                  <a:pt x="13776" y="6888"/>
                </a:lnTo>
                <a:lnTo>
                  <a:pt x="13776" y="7193"/>
                </a:lnTo>
                <a:cubicBezTo>
                  <a:pt x="13674" y="7295"/>
                  <a:pt x="13674" y="7422"/>
                  <a:pt x="13572" y="7422"/>
                </a:cubicBezTo>
                <a:lnTo>
                  <a:pt x="13572" y="8464"/>
                </a:lnTo>
                <a:cubicBezTo>
                  <a:pt x="13674" y="8566"/>
                  <a:pt x="13674" y="8566"/>
                  <a:pt x="13776" y="8693"/>
                </a:cubicBezTo>
                <a:lnTo>
                  <a:pt x="13776" y="9201"/>
                </a:lnTo>
                <a:cubicBezTo>
                  <a:pt x="13979" y="9531"/>
                  <a:pt x="14080" y="9735"/>
                  <a:pt x="14208" y="9963"/>
                </a:cubicBezTo>
                <a:cubicBezTo>
                  <a:pt x="14208" y="10268"/>
                  <a:pt x="14513" y="10370"/>
                  <a:pt x="14614" y="10599"/>
                </a:cubicBezTo>
                <a:cubicBezTo>
                  <a:pt x="14843" y="10802"/>
                  <a:pt x="15148" y="10701"/>
                  <a:pt x="15250" y="11006"/>
                </a:cubicBezTo>
                <a:lnTo>
                  <a:pt x="15682" y="11006"/>
                </a:lnTo>
                <a:cubicBezTo>
                  <a:pt x="15783" y="11006"/>
                  <a:pt x="15783" y="11107"/>
                  <a:pt x="15885" y="11234"/>
                </a:cubicBezTo>
                <a:lnTo>
                  <a:pt x="17893" y="11234"/>
                </a:lnTo>
                <a:cubicBezTo>
                  <a:pt x="18020" y="11107"/>
                  <a:pt x="18122" y="11006"/>
                  <a:pt x="18122" y="11006"/>
                </a:cubicBezTo>
                <a:lnTo>
                  <a:pt x="18757" y="11006"/>
                </a:lnTo>
                <a:cubicBezTo>
                  <a:pt x="18859" y="10904"/>
                  <a:pt x="18859" y="10904"/>
                  <a:pt x="18960" y="10802"/>
                </a:cubicBezTo>
                <a:cubicBezTo>
                  <a:pt x="18983" y="10779"/>
                  <a:pt x="19013" y="10772"/>
                  <a:pt x="19047" y="10772"/>
                </a:cubicBezTo>
                <a:cubicBezTo>
                  <a:pt x="19108" y="10772"/>
                  <a:pt x="19185" y="10795"/>
                  <a:pt x="19266" y="10795"/>
                </a:cubicBezTo>
                <a:cubicBezTo>
                  <a:pt x="19340" y="10795"/>
                  <a:pt x="19419" y="10776"/>
                  <a:pt x="19494" y="10701"/>
                </a:cubicBezTo>
                <a:cubicBezTo>
                  <a:pt x="19545" y="10586"/>
                  <a:pt x="19653" y="10586"/>
                  <a:pt x="19774" y="10586"/>
                </a:cubicBezTo>
                <a:cubicBezTo>
                  <a:pt x="19894" y="10586"/>
                  <a:pt x="20028" y="10586"/>
                  <a:pt x="20129" y="10472"/>
                </a:cubicBezTo>
                <a:cubicBezTo>
                  <a:pt x="20231" y="10268"/>
                  <a:pt x="20434" y="10370"/>
                  <a:pt x="20562" y="10167"/>
                </a:cubicBezTo>
                <a:lnTo>
                  <a:pt x="20663" y="10167"/>
                </a:lnTo>
                <a:cubicBezTo>
                  <a:pt x="20867" y="10167"/>
                  <a:pt x="21070" y="10065"/>
                  <a:pt x="21197" y="9963"/>
                </a:cubicBezTo>
                <a:cubicBezTo>
                  <a:pt x="21400" y="9963"/>
                  <a:pt x="21604" y="9963"/>
                  <a:pt x="21832" y="9735"/>
                </a:cubicBezTo>
                <a:cubicBezTo>
                  <a:pt x="21876" y="9749"/>
                  <a:pt x="21917" y="9755"/>
                  <a:pt x="21957" y="9755"/>
                </a:cubicBezTo>
                <a:cubicBezTo>
                  <a:pt x="22198" y="9755"/>
                  <a:pt x="22388" y="9531"/>
                  <a:pt x="22671" y="9531"/>
                </a:cubicBezTo>
                <a:cubicBezTo>
                  <a:pt x="22722" y="9366"/>
                  <a:pt x="22881" y="9366"/>
                  <a:pt x="23040" y="9366"/>
                </a:cubicBezTo>
                <a:cubicBezTo>
                  <a:pt x="23198" y="9366"/>
                  <a:pt x="23357" y="9366"/>
                  <a:pt x="23408" y="9201"/>
                </a:cubicBezTo>
                <a:cubicBezTo>
                  <a:pt x="23611" y="9099"/>
                  <a:pt x="23840" y="8998"/>
                  <a:pt x="24043" y="8896"/>
                </a:cubicBezTo>
                <a:cubicBezTo>
                  <a:pt x="24374" y="8794"/>
                  <a:pt x="24577" y="8693"/>
                  <a:pt x="24781" y="8566"/>
                </a:cubicBezTo>
                <a:cubicBezTo>
                  <a:pt x="25009" y="8362"/>
                  <a:pt x="25213" y="8362"/>
                  <a:pt x="25416" y="8159"/>
                </a:cubicBezTo>
                <a:cubicBezTo>
                  <a:pt x="25518" y="8057"/>
                  <a:pt x="25746" y="8159"/>
                  <a:pt x="25848" y="7930"/>
                </a:cubicBezTo>
                <a:cubicBezTo>
                  <a:pt x="25950" y="7727"/>
                  <a:pt x="26382" y="7727"/>
                  <a:pt x="26483" y="7524"/>
                </a:cubicBezTo>
                <a:cubicBezTo>
                  <a:pt x="26788" y="7422"/>
                  <a:pt x="27119" y="7295"/>
                  <a:pt x="27424" y="6990"/>
                </a:cubicBezTo>
                <a:cubicBezTo>
                  <a:pt x="27551" y="6888"/>
                  <a:pt x="27653" y="6888"/>
                  <a:pt x="27856" y="6787"/>
                </a:cubicBezTo>
                <a:cubicBezTo>
                  <a:pt x="27938" y="6683"/>
                  <a:pt x="27954" y="6530"/>
                  <a:pt x="28079" y="6530"/>
                </a:cubicBezTo>
                <a:cubicBezTo>
                  <a:pt x="28108" y="6530"/>
                  <a:pt x="28143" y="6539"/>
                  <a:pt x="28186" y="6558"/>
                </a:cubicBezTo>
                <a:cubicBezTo>
                  <a:pt x="28390" y="6558"/>
                  <a:pt x="28491" y="6253"/>
                  <a:pt x="28695" y="6253"/>
                </a:cubicBezTo>
                <a:cubicBezTo>
                  <a:pt x="28923" y="6253"/>
                  <a:pt x="29025" y="5922"/>
                  <a:pt x="29228" y="5922"/>
                </a:cubicBezTo>
                <a:cubicBezTo>
                  <a:pt x="29457" y="5821"/>
                  <a:pt x="29559" y="5719"/>
                  <a:pt x="29762" y="5617"/>
                </a:cubicBezTo>
                <a:cubicBezTo>
                  <a:pt x="29864" y="5617"/>
                  <a:pt x="29864" y="5617"/>
                  <a:pt x="29864" y="5516"/>
                </a:cubicBezTo>
                <a:cubicBezTo>
                  <a:pt x="29965" y="5287"/>
                  <a:pt x="30296" y="5287"/>
                  <a:pt x="30499" y="5185"/>
                </a:cubicBezTo>
                <a:cubicBezTo>
                  <a:pt x="30601" y="5084"/>
                  <a:pt x="30931" y="4982"/>
                  <a:pt x="31033" y="4753"/>
                </a:cubicBezTo>
                <a:cubicBezTo>
                  <a:pt x="31236" y="4652"/>
                  <a:pt x="31465" y="4550"/>
                  <a:pt x="31668" y="4448"/>
                </a:cubicBezTo>
                <a:cubicBezTo>
                  <a:pt x="31872" y="4347"/>
                  <a:pt x="32100" y="4245"/>
                  <a:pt x="32304" y="4118"/>
                </a:cubicBezTo>
                <a:cubicBezTo>
                  <a:pt x="32405" y="4016"/>
                  <a:pt x="32634" y="4118"/>
                  <a:pt x="32736" y="3915"/>
                </a:cubicBezTo>
                <a:cubicBezTo>
                  <a:pt x="32837" y="3813"/>
                  <a:pt x="32939" y="3711"/>
                  <a:pt x="33142" y="3610"/>
                </a:cubicBezTo>
                <a:cubicBezTo>
                  <a:pt x="33574" y="3482"/>
                  <a:pt x="33905" y="3177"/>
                  <a:pt x="34413" y="3076"/>
                </a:cubicBezTo>
                <a:cubicBezTo>
                  <a:pt x="34540" y="2974"/>
                  <a:pt x="34744" y="2847"/>
                  <a:pt x="34947" y="2847"/>
                </a:cubicBezTo>
                <a:cubicBezTo>
                  <a:pt x="35176" y="2745"/>
                  <a:pt x="35379" y="2644"/>
                  <a:pt x="35684" y="2440"/>
                </a:cubicBezTo>
                <a:lnTo>
                  <a:pt x="36650" y="2440"/>
                </a:lnTo>
                <a:lnTo>
                  <a:pt x="36751" y="2542"/>
                </a:lnTo>
                <a:lnTo>
                  <a:pt x="36751" y="2974"/>
                </a:lnTo>
                <a:cubicBezTo>
                  <a:pt x="36853" y="2974"/>
                  <a:pt x="36853" y="3076"/>
                  <a:pt x="36955" y="3177"/>
                </a:cubicBezTo>
                <a:lnTo>
                  <a:pt x="36955" y="3610"/>
                </a:lnTo>
                <a:cubicBezTo>
                  <a:pt x="36853" y="3610"/>
                  <a:pt x="36853" y="3711"/>
                  <a:pt x="36751" y="3813"/>
                </a:cubicBezTo>
                <a:lnTo>
                  <a:pt x="36751" y="5516"/>
                </a:lnTo>
                <a:cubicBezTo>
                  <a:pt x="36955" y="5922"/>
                  <a:pt x="37082" y="6253"/>
                  <a:pt x="37183" y="6456"/>
                </a:cubicBezTo>
                <a:cubicBezTo>
                  <a:pt x="37590" y="6558"/>
                  <a:pt x="37819" y="6787"/>
                  <a:pt x="38124" y="6888"/>
                </a:cubicBezTo>
                <a:lnTo>
                  <a:pt x="38658" y="6888"/>
                </a:lnTo>
                <a:cubicBezTo>
                  <a:pt x="38759" y="6888"/>
                  <a:pt x="38759" y="6787"/>
                  <a:pt x="38861" y="6787"/>
                </a:cubicBezTo>
                <a:cubicBezTo>
                  <a:pt x="38988" y="6787"/>
                  <a:pt x="38988" y="6888"/>
                  <a:pt x="39090" y="6888"/>
                </a:cubicBezTo>
                <a:lnTo>
                  <a:pt x="39496" y="6888"/>
                </a:lnTo>
                <a:lnTo>
                  <a:pt x="39725" y="6659"/>
                </a:lnTo>
                <a:lnTo>
                  <a:pt x="40259" y="6659"/>
                </a:lnTo>
                <a:cubicBezTo>
                  <a:pt x="40360" y="6659"/>
                  <a:pt x="40462" y="6558"/>
                  <a:pt x="40564" y="6456"/>
                </a:cubicBezTo>
                <a:lnTo>
                  <a:pt x="40894" y="6456"/>
                </a:lnTo>
                <a:cubicBezTo>
                  <a:pt x="40996" y="6456"/>
                  <a:pt x="41098" y="6354"/>
                  <a:pt x="41199" y="6354"/>
                </a:cubicBezTo>
                <a:cubicBezTo>
                  <a:pt x="41301" y="6253"/>
                  <a:pt x="41402" y="6151"/>
                  <a:pt x="41530" y="6151"/>
                </a:cubicBezTo>
                <a:cubicBezTo>
                  <a:pt x="41631" y="6088"/>
                  <a:pt x="41707" y="6088"/>
                  <a:pt x="41784" y="6088"/>
                </a:cubicBezTo>
                <a:cubicBezTo>
                  <a:pt x="41860" y="6088"/>
                  <a:pt x="41936" y="6088"/>
                  <a:pt x="42038" y="6024"/>
                </a:cubicBezTo>
                <a:cubicBezTo>
                  <a:pt x="42225" y="5858"/>
                  <a:pt x="42462" y="5692"/>
                  <a:pt x="42723" y="5692"/>
                </a:cubicBezTo>
                <a:cubicBezTo>
                  <a:pt x="42782" y="5692"/>
                  <a:pt x="42841" y="5700"/>
                  <a:pt x="42902" y="5719"/>
                </a:cubicBezTo>
                <a:cubicBezTo>
                  <a:pt x="43105" y="5516"/>
                  <a:pt x="43309" y="5516"/>
                  <a:pt x="43537" y="5516"/>
                </a:cubicBezTo>
                <a:cubicBezTo>
                  <a:pt x="43639" y="5287"/>
                  <a:pt x="43944" y="5287"/>
                  <a:pt x="44173" y="5185"/>
                </a:cubicBezTo>
                <a:cubicBezTo>
                  <a:pt x="44173" y="5084"/>
                  <a:pt x="44274" y="5084"/>
                  <a:pt x="44376" y="5084"/>
                </a:cubicBezTo>
                <a:cubicBezTo>
                  <a:pt x="44653" y="5084"/>
                  <a:pt x="44769" y="4851"/>
                  <a:pt x="44980" y="4851"/>
                </a:cubicBezTo>
                <a:cubicBezTo>
                  <a:pt x="45020" y="4851"/>
                  <a:pt x="45064" y="4860"/>
                  <a:pt x="45113" y="4880"/>
                </a:cubicBezTo>
                <a:cubicBezTo>
                  <a:pt x="45113" y="4880"/>
                  <a:pt x="45215" y="4753"/>
                  <a:pt x="45342" y="4753"/>
                </a:cubicBezTo>
                <a:cubicBezTo>
                  <a:pt x="45545" y="4753"/>
                  <a:pt x="45749" y="4448"/>
                  <a:pt x="45977" y="4448"/>
                </a:cubicBezTo>
                <a:cubicBezTo>
                  <a:pt x="46021" y="4463"/>
                  <a:pt x="46058" y="4469"/>
                  <a:pt x="46091" y="4469"/>
                </a:cubicBezTo>
                <a:cubicBezTo>
                  <a:pt x="46289" y="4469"/>
                  <a:pt x="46330" y="4245"/>
                  <a:pt x="46613" y="4245"/>
                </a:cubicBezTo>
                <a:cubicBezTo>
                  <a:pt x="46653" y="4259"/>
                  <a:pt x="46690" y="4264"/>
                  <a:pt x="46725" y="4264"/>
                </a:cubicBezTo>
                <a:cubicBezTo>
                  <a:pt x="46949" y="4264"/>
                  <a:pt x="47063" y="4016"/>
                  <a:pt x="47350" y="4016"/>
                </a:cubicBezTo>
                <a:cubicBezTo>
                  <a:pt x="47379" y="4031"/>
                  <a:pt x="47406" y="4037"/>
                  <a:pt x="47432" y="4037"/>
                </a:cubicBezTo>
                <a:cubicBezTo>
                  <a:pt x="47587" y="4037"/>
                  <a:pt x="47702" y="3813"/>
                  <a:pt x="47985" y="3813"/>
                </a:cubicBezTo>
                <a:cubicBezTo>
                  <a:pt x="47985" y="3833"/>
                  <a:pt x="47989" y="3841"/>
                  <a:pt x="47997" y="3841"/>
                </a:cubicBezTo>
                <a:cubicBezTo>
                  <a:pt x="48026" y="3841"/>
                  <a:pt x="48107" y="3711"/>
                  <a:pt x="48189" y="3711"/>
                </a:cubicBezTo>
                <a:cubicBezTo>
                  <a:pt x="48392" y="3610"/>
                  <a:pt x="48621" y="3482"/>
                  <a:pt x="48824" y="3482"/>
                </a:cubicBezTo>
                <a:cubicBezTo>
                  <a:pt x="49027" y="3482"/>
                  <a:pt x="49256" y="3279"/>
                  <a:pt x="49561" y="3279"/>
                </a:cubicBezTo>
                <a:cubicBezTo>
                  <a:pt x="49790" y="3279"/>
                  <a:pt x="49993" y="2974"/>
                  <a:pt x="50298" y="2847"/>
                </a:cubicBezTo>
                <a:lnTo>
                  <a:pt x="50832" y="2847"/>
                </a:lnTo>
                <a:cubicBezTo>
                  <a:pt x="50933" y="2745"/>
                  <a:pt x="51061" y="2745"/>
                  <a:pt x="51061" y="2644"/>
                </a:cubicBezTo>
                <a:cubicBezTo>
                  <a:pt x="51467" y="2644"/>
                  <a:pt x="51798" y="2440"/>
                  <a:pt x="52204" y="2212"/>
                </a:cubicBezTo>
                <a:lnTo>
                  <a:pt x="52967" y="2212"/>
                </a:lnTo>
                <a:cubicBezTo>
                  <a:pt x="52967" y="2110"/>
                  <a:pt x="53068" y="2110"/>
                  <a:pt x="53170" y="2008"/>
                </a:cubicBezTo>
                <a:lnTo>
                  <a:pt x="53907" y="2008"/>
                </a:lnTo>
                <a:cubicBezTo>
                  <a:pt x="54009" y="1907"/>
                  <a:pt x="54110" y="1907"/>
                  <a:pt x="54110" y="1805"/>
                </a:cubicBezTo>
                <a:lnTo>
                  <a:pt x="54542" y="1805"/>
                </a:lnTo>
                <a:cubicBezTo>
                  <a:pt x="54644" y="1907"/>
                  <a:pt x="54746" y="2008"/>
                  <a:pt x="54873" y="2212"/>
                </a:cubicBezTo>
                <a:lnTo>
                  <a:pt x="54873" y="3177"/>
                </a:lnTo>
                <a:cubicBezTo>
                  <a:pt x="54975" y="3279"/>
                  <a:pt x="54975" y="3279"/>
                  <a:pt x="55076" y="3381"/>
                </a:cubicBezTo>
                <a:lnTo>
                  <a:pt x="55076" y="4245"/>
                </a:lnTo>
                <a:cubicBezTo>
                  <a:pt x="55280" y="4347"/>
                  <a:pt x="55178" y="4652"/>
                  <a:pt x="55508" y="4753"/>
                </a:cubicBezTo>
                <a:cubicBezTo>
                  <a:pt x="55712" y="4880"/>
                  <a:pt x="55915" y="5084"/>
                  <a:pt x="56144" y="5185"/>
                </a:cubicBezTo>
                <a:cubicBezTo>
                  <a:pt x="56347" y="5287"/>
                  <a:pt x="56550" y="5389"/>
                  <a:pt x="56779" y="5516"/>
                </a:cubicBezTo>
                <a:cubicBezTo>
                  <a:pt x="56982" y="5617"/>
                  <a:pt x="57186" y="5821"/>
                  <a:pt x="57516" y="5922"/>
                </a:cubicBezTo>
                <a:lnTo>
                  <a:pt x="58990" y="5922"/>
                </a:lnTo>
                <a:cubicBezTo>
                  <a:pt x="59092" y="6024"/>
                  <a:pt x="59194" y="6024"/>
                  <a:pt x="59194" y="6024"/>
                </a:cubicBezTo>
                <a:cubicBezTo>
                  <a:pt x="59321" y="6024"/>
                  <a:pt x="59321" y="5922"/>
                  <a:pt x="59422" y="5922"/>
                </a:cubicBezTo>
                <a:lnTo>
                  <a:pt x="60998" y="5922"/>
                </a:lnTo>
                <a:lnTo>
                  <a:pt x="61100" y="5821"/>
                </a:lnTo>
                <a:lnTo>
                  <a:pt x="61227" y="5719"/>
                </a:lnTo>
                <a:lnTo>
                  <a:pt x="62701" y="5719"/>
                </a:lnTo>
                <a:cubicBezTo>
                  <a:pt x="62701" y="5617"/>
                  <a:pt x="62803" y="5516"/>
                  <a:pt x="62904" y="5516"/>
                </a:cubicBezTo>
                <a:lnTo>
                  <a:pt x="63870" y="5516"/>
                </a:lnTo>
                <a:cubicBezTo>
                  <a:pt x="63972" y="5389"/>
                  <a:pt x="63972" y="5389"/>
                  <a:pt x="64073" y="5287"/>
                </a:cubicBezTo>
                <a:lnTo>
                  <a:pt x="65141" y="5287"/>
                </a:lnTo>
                <a:cubicBezTo>
                  <a:pt x="65141" y="5185"/>
                  <a:pt x="65243" y="5185"/>
                  <a:pt x="65344" y="5084"/>
                </a:cubicBezTo>
                <a:lnTo>
                  <a:pt x="66081" y="5084"/>
                </a:lnTo>
                <a:cubicBezTo>
                  <a:pt x="66183" y="4982"/>
                  <a:pt x="66310" y="4982"/>
                  <a:pt x="66412" y="4880"/>
                </a:cubicBezTo>
                <a:lnTo>
                  <a:pt x="66945" y="4880"/>
                </a:lnTo>
                <a:lnTo>
                  <a:pt x="67149" y="4652"/>
                </a:lnTo>
                <a:lnTo>
                  <a:pt x="67987" y="4652"/>
                </a:lnTo>
                <a:cubicBezTo>
                  <a:pt x="68089" y="4550"/>
                  <a:pt x="68089" y="4550"/>
                  <a:pt x="68216" y="4448"/>
                </a:cubicBezTo>
                <a:lnTo>
                  <a:pt x="68953" y="4448"/>
                </a:lnTo>
                <a:cubicBezTo>
                  <a:pt x="69055" y="4448"/>
                  <a:pt x="69157" y="4347"/>
                  <a:pt x="69157" y="4245"/>
                </a:cubicBezTo>
                <a:lnTo>
                  <a:pt x="69792" y="4245"/>
                </a:lnTo>
                <a:cubicBezTo>
                  <a:pt x="69792" y="4245"/>
                  <a:pt x="69894" y="4118"/>
                  <a:pt x="69995" y="4118"/>
                </a:cubicBezTo>
                <a:lnTo>
                  <a:pt x="70758" y="4118"/>
                </a:lnTo>
                <a:cubicBezTo>
                  <a:pt x="70859" y="4016"/>
                  <a:pt x="70961" y="3915"/>
                  <a:pt x="70961" y="3915"/>
                </a:cubicBezTo>
                <a:lnTo>
                  <a:pt x="72232" y="3915"/>
                </a:lnTo>
                <a:cubicBezTo>
                  <a:pt x="72334" y="3813"/>
                  <a:pt x="72334" y="3711"/>
                  <a:pt x="72435" y="3711"/>
                </a:cubicBezTo>
                <a:lnTo>
                  <a:pt x="75714" y="3711"/>
                </a:lnTo>
                <a:cubicBezTo>
                  <a:pt x="75714" y="3711"/>
                  <a:pt x="75841" y="3813"/>
                  <a:pt x="75943" y="3915"/>
                </a:cubicBezTo>
                <a:lnTo>
                  <a:pt x="76781" y="3915"/>
                </a:lnTo>
                <a:cubicBezTo>
                  <a:pt x="76883" y="4118"/>
                  <a:pt x="77112" y="4016"/>
                  <a:pt x="77213" y="4245"/>
                </a:cubicBezTo>
                <a:cubicBezTo>
                  <a:pt x="77417" y="4347"/>
                  <a:pt x="77620" y="4347"/>
                  <a:pt x="77747" y="4448"/>
                </a:cubicBezTo>
                <a:cubicBezTo>
                  <a:pt x="77849" y="4652"/>
                  <a:pt x="78052" y="4652"/>
                  <a:pt x="78255" y="4753"/>
                </a:cubicBezTo>
                <a:lnTo>
                  <a:pt x="78255" y="4982"/>
                </a:lnTo>
                <a:cubicBezTo>
                  <a:pt x="78789" y="5516"/>
                  <a:pt x="79221" y="6151"/>
                  <a:pt x="79857" y="6456"/>
                </a:cubicBezTo>
                <a:cubicBezTo>
                  <a:pt x="80060" y="6558"/>
                  <a:pt x="80289" y="6787"/>
                  <a:pt x="80390" y="6990"/>
                </a:cubicBezTo>
                <a:cubicBezTo>
                  <a:pt x="80594" y="7295"/>
                  <a:pt x="81026" y="7295"/>
                  <a:pt x="81127" y="7524"/>
                </a:cubicBezTo>
                <a:cubicBezTo>
                  <a:pt x="81331" y="7727"/>
                  <a:pt x="81661" y="7727"/>
                  <a:pt x="81864" y="7930"/>
                </a:cubicBezTo>
                <a:cubicBezTo>
                  <a:pt x="82068" y="8159"/>
                  <a:pt x="82398" y="8261"/>
                  <a:pt x="82703" y="8464"/>
                </a:cubicBezTo>
                <a:cubicBezTo>
                  <a:pt x="82767" y="8515"/>
                  <a:pt x="82849" y="8515"/>
                  <a:pt x="82941" y="8515"/>
                </a:cubicBezTo>
                <a:cubicBezTo>
                  <a:pt x="83034" y="8515"/>
                  <a:pt x="83135" y="8515"/>
                  <a:pt x="83237" y="8566"/>
                </a:cubicBezTo>
                <a:cubicBezTo>
                  <a:pt x="83339" y="8693"/>
                  <a:pt x="83466" y="8794"/>
                  <a:pt x="83567" y="8896"/>
                </a:cubicBezTo>
                <a:lnTo>
                  <a:pt x="83974" y="8896"/>
                </a:lnTo>
                <a:cubicBezTo>
                  <a:pt x="84077" y="8978"/>
                  <a:pt x="84163" y="9127"/>
                  <a:pt x="84246" y="9127"/>
                </a:cubicBezTo>
                <a:cubicBezTo>
                  <a:pt x="84266" y="9127"/>
                  <a:pt x="84285" y="9119"/>
                  <a:pt x="84304" y="9099"/>
                </a:cubicBezTo>
                <a:cubicBezTo>
                  <a:pt x="84304" y="8998"/>
                  <a:pt x="84406" y="8998"/>
                  <a:pt x="84508" y="8998"/>
                </a:cubicBezTo>
                <a:cubicBezTo>
                  <a:pt x="84508" y="8998"/>
                  <a:pt x="84609" y="8998"/>
                  <a:pt x="84736" y="9099"/>
                </a:cubicBezTo>
                <a:cubicBezTo>
                  <a:pt x="84804" y="9133"/>
                  <a:pt x="84861" y="9145"/>
                  <a:pt x="84913" y="9145"/>
                </a:cubicBezTo>
                <a:cubicBezTo>
                  <a:pt x="85019" y="9145"/>
                  <a:pt x="85109" y="9099"/>
                  <a:pt x="85245" y="9099"/>
                </a:cubicBezTo>
                <a:cubicBezTo>
                  <a:pt x="85372" y="9099"/>
                  <a:pt x="85372" y="8998"/>
                  <a:pt x="85372" y="8998"/>
                </a:cubicBezTo>
                <a:cubicBezTo>
                  <a:pt x="85582" y="9068"/>
                  <a:pt x="85743" y="9198"/>
                  <a:pt x="85898" y="9198"/>
                </a:cubicBezTo>
                <a:cubicBezTo>
                  <a:pt x="85969" y="9198"/>
                  <a:pt x="86037" y="9171"/>
                  <a:pt x="86109" y="9099"/>
                </a:cubicBezTo>
                <a:cubicBezTo>
                  <a:pt x="86109" y="8998"/>
                  <a:pt x="86007" y="8896"/>
                  <a:pt x="86007" y="8794"/>
                </a:cubicBezTo>
                <a:cubicBezTo>
                  <a:pt x="85779" y="8794"/>
                  <a:pt x="85779" y="8693"/>
                  <a:pt x="85779" y="8566"/>
                </a:cubicBezTo>
                <a:cubicBezTo>
                  <a:pt x="85677" y="8464"/>
                  <a:pt x="85575" y="8464"/>
                  <a:pt x="85575" y="8464"/>
                </a:cubicBezTo>
                <a:cubicBezTo>
                  <a:pt x="85638" y="8401"/>
                  <a:pt x="85672" y="8377"/>
                  <a:pt x="85692" y="8377"/>
                </a:cubicBezTo>
                <a:cubicBezTo>
                  <a:pt x="85735" y="8377"/>
                  <a:pt x="85708" y="8495"/>
                  <a:pt x="85779" y="8566"/>
                </a:cubicBezTo>
                <a:cubicBezTo>
                  <a:pt x="85880" y="8566"/>
                  <a:pt x="86007" y="8566"/>
                  <a:pt x="86007" y="8794"/>
                </a:cubicBezTo>
                <a:cubicBezTo>
                  <a:pt x="86109" y="8693"/>
                  <a:pt x="86211" y="8794"/>
                  <a:pt x="86414" y="8566"/>
                </a:cubicBezTo>
                <a:cubicBezTo>
                  <a:pt x="86211" y="8464"/>
                  <a:pt x="86109" y="8362"/>
                  <a:pt x="85880" y="8261"/>
                </a:cubicBezTo>
                <a:cubicBezTo>
                  <a:pt x="86007" y="8159"/>
                  <a:pt x="86109" y="8057"/>
                  <a:pt x="86109" y="8057"/>
                </a:cubicBezTo>
                <a:lnTo>
                  <a:pt x="86109" y="7829"/>
                </a:lnTo>
                <a:cubicBezTo>
                  <a:pt x="86109" y="7727"/>
                  <a:pt x="86007" y="7727"/>
                  <a:pt x="85779" y="7727"/>
                </a:cubicBezTo>
                <a:cubicBezTo>
                  <a:pt x="85677" y="7625"/>
                  <a:pt x="85575" y="7524"/>
                  <a:pt x="85474" y="7295"/>
                </a:cubicBezTo>
                <a:cubicBezTo>
                  <a:pt x="85372" y="7092"/>
                  <a:pt x="85041" y="7193"/>
                  <a:pt x="84940" y="6990"/>
                </a:cubicBezTo>
                <a:cubicBezTo>
                  <a:pt x="84838" y="6888"/>
                  <a:pt x="84609" y="6787"/>
                  <a:pt x="84406" y="6659"/>
                </a:cubicBezTo>
                <a:cubicBezTo>
                  <a:pt x="84203" y="6558"/>
                  <a:pt x="83974" y="6354"/>
                  <a:pt x="83771" y="6253"/>
                </a:cubicBezTo>
                <a:cubicBezTo>
                  <a:pt x="83339" y="6024"/>
                  <a:pt x="83237" y="5516"/>
                  <a:pt x="82703" y="5516"/>
                </a:cubicBezTo>
                <a:cubicBezTo>
                  <a:pt x="82398" y="5084"/>
                  <a:pt x="82068" y="4753"/>
                  <a:pt x="81763" y="4448"/>
                </a:cubicBezTo>
                <a:lnTo>
                  <a:pt x="80162" y="2847"/>
                </a:lnTo>
                <a:cubicBezTo>
                  <a:pt x="80107" y="2888"/>
                  <a:pt x="80062" y="2905"/>
                  <a:pt x="80023" y="2905"/>
                </a:cubicBezTo>
                <a:cubicBezTo>
                  <a:pt x="79865" y="2905"/>
                  <a:pt x="79809" y="2631"/>
                  <a:pt x="79607" y="2631"/>
                </a:cubicBezTo>
                <a:cubicBezTo>
                  <a:pt x="79582" y="2631"/>
                  <a:pt x="79556" y="2635"/>
                  <a:pt x="79526" y="2644"/>
                </a:cubicBezTo>
                <a:cubicBezTo>
                  <a:pt x="79425" y="2542"/>
                  <a:pt x="79221" y="2339"/>
                  <a:pt x="79120" y="2212"/>
                </a:cubicBezTo>
                <a:lnTo>
                  <a:pt x="78789" y="2212"/>
                </a:lnTo>
                <a:cubicBezTo>
                  <a:pt x="78687" y="2212"/>
                  <a:pt x="78586" y="2110"/>
                  <a:pt x="78484" y="2008"/>
                </a:cubicBezTo>
                <a:lnTo>
                  <a:pt x="78154" y="2008"/>
                </a:lnTo>
                <a:cubicBezTo>
                  <a:pt x="78052" y="2008"/>
                  <a:pt x="77950" y="1907"/>
                  <a:pt x="77849" y="1805"/>
                </a:cubicBezTo>
                <a:lnTo>
                  <a:pt x="76883" y="1805"/>
                </a:lnTo>
                <a:cubicBezTo>
                  <a:pt x="76781" y="1703"/>
                  <a:pt x="76781" y="1703"/>
                  <a:pt x="76680" y="1703"/>
                </a:cubicBezTo>
                <a:cubicBezTo>
                  <a:pt x="76514" y="1640"/>
                  <a:pt x="76330" y="1640"/>
                  <a:pt x="76146" y="1640"/>
                </a:cubicBezTo>
                <a:cubicBezTo>
                  <a:pt x="75962" y="1640"/>
                  <a:pt x="75777" y="1640"/>
                  <a:pt x="75612" y="1576"/>
                </a:cubicBezTo>
                <a:cubicBezTo>
                  <a:pt x="75612" y="1475"/>
                  <a:pt x="75511" y="1475"/>
                  <a:pt x="75511" y="1475"/>
                </a:cubicBezTo>
                <a:cubicBezTo>
                  <a:pt x="75409" y="1475"/>
                  <a:pt x="75307" y="1576"/>
                  <a:pt x="75307" y="1576"/>
                </a:cubicBezTo>
                <a:cubicBezTo>
                  <a:pt x="75206" y="1576"/>
                  <a:pt x="75078" y="1475"/>
                  <a:pt x="75078" y="1475"/>
                </a:cubicBezTo>
                <a:lnTo>
                  <a:pt x="73071" y="1475"/>
                </a:lnTo>
                <a:cubicBezTo>
                  <a:pt x="72969" y="1475"/>
                  <a:pt x="72969" y="1576"/>
                  <a:pt x="72867" y="1576"/>
                </a:cubicBezTo>
                <a:lnTo>
                  <a:pt x="71164" y="1576"/>
                </a:lnTo>
                <a:cubicBezTo>
                  <a:pt x="71164" y="1703"/>
                  <a:pt x="71063" y="1805"/>
                  <a:pt x="70961" y="1805"/>
                </a:cubicBezTo>
                <a:lnTo>
                  <a:pt x="70224" y="1805"/>
                </a:lnTo>
                <a:cubicBezTo>
                  <a:pt x="70122" y="1907"/>
                  <a:pt x="69995" y="2008"/>
                  <a:pt x="69995" y="2008"/>
                </a:cubicBezTo>
                <a:lnTo>
                  <a:pt x="69157" y="2008"/>
                </a:lnTo>
                <a:cubicBezTo>
                  <a:pt x="69055" y="2110"/>
                  <a:pt x="69055" y="2212"/>
                  <a:pt x="68953" y="2212"/>
                </a:cubicBezTo>
                <a:lnTo>
                  <a:pt x="68420" y="2212"/>
                </a:lnTo>
                <a:cubicBezTo>
                  <a:pt x="68318" y="2339"/>
                  <a:pt x="68216" y="2339"/>
                  <a:pt x="68089" y="2440"/>
                </a:cubicBezTo>
                <a:lnTo>
                  <a:pt x="67352" y="2440"/>
                </a:lnTo>
                <a:cubicBezTo>
                  <a:pt x="67250" y="2542"/>
                  <a:pt x="67149" y="2542"/>
                  <a:pt x="67149" y="2644"/>
                </a:cubicBezTo>
                <a:lnTo>
                  <a:pt x="66310" y="2644"/>
                </a:lnTo>
                <a:lnTo>
                  <a:pt x="66081" y="2847"/>
                </a:lnTo>
                <a:lnTo>
                  <a:pt x="65446" y="2847"/>
                </a:lnTo>
                <a:cubicBezTo>
                  <a:pt x="65446" y="2974"/>
                  <a:pt x="65344" y="2974"/>
                  <a:pt x="65344" y="3076"/>
                </a:cubicBezTo>
                <a:cubicBezTo>
                  <a:pt x="65243" y="2974"/>
                  <a:pt x="65141" y="2974"/>
                  <a:pt x="65141" y="2847"/>
                </a:cubicBezTo>
                <a:cubicBezTo>
                  <a:pt x="65039" y="2974"/>
                  <a:pt x="64912" y="2974"/>
                  <a:pt x="64912" y="3076"/>
                </a:cubicBezTo>
                <a:lnTo>
                  <a:pt x="64505" y="3076"/>
                </a:lnTo>
                <a:cubicBezTo>
                  <a:pt x="64404" y="3076"/>
                  <a:pt x="64404" y="3177"/>
                  <a:pt x="64277" y="3279"/>
                </a:cubicBezTo>
                <a:lnTo>
                  <a:pt x="63133" y="3279"/>
                </a:lnTo>
                <a:cubicBezTo>
                  <a:pt x="63006" y="3381"/>
                  <a:pt x="62904" y="3381"/>
                  <a:pt x="62803" y="3482"/>
                </a:cubicBezTo>
                <a:lnTo>
                  <a:pt x="62066" y="3482"/>
                </a:lnTo>
                <a:cubicBezTo>
                  <a:pt x="61964" y="3482"/>
                  <a:pt x="61964" y="3610"/>
                  <a:pt x="61862" y="3711"/>
                </a:cubicBezTo>
                <a:lnTo>
                  <a:pt x="60159" y="3711"/>
                </a:lnTo>
                <a:cubicBezTo>
                  <a:pt x="59956" y="3813"/>
                  <a:pt x="59727" y="3813"/>
                  <a:pt x="59626" y="3915"/>
                </a:cubicBezTo>
                <a:cubicBezTo>
                  <a:pt x="59524" y="3813"/>
                  <a:pt x="59524" y="3711"/>
                  <a:pt x="59422" y="3711"/>
                </a:cubicBezTo>
                <a:lnTo>
                  <a:pt x="58558" y="3711"/>
                </a:lnTo>
                <a:cubicBezTo>
                  <a:pt x="58457" y="3482"/>
                  <a:pt x="58253" y="3279"/>
                  <a:pt x="58050" y="3076"/>
                </a:cubicBezTo>
                <a:lnTo>
                  <a:pt x="58050" y="2339"/>
                </a:lnTo>
                <a:cubicBezTo>
                  <a:pt x="57923" y="2212"/>
                  <a:pt x="57821" y="2212"/>
                  <a:pt x="57719" y="2110"/>
                </a:cubicBezTo>
                <a:cubicBezTo>
                  <a:pt x="57719" y="2110"/>
                  <a:pt x="57821" y="2008"/>
                  <a:pt x="57923" y="1907"/>
                </a:cubicBezTo>
                <a:lnTo>
                  <a:pt x="57923" y="1576"/>
                </a:lnTo>
                <a:cubicBezTo>
                  <a:pt x="57618" y="1068"/>
                  <a:pt x="57414" y="534"/>
                  <a:pt x="56881" y="204"/>
                </a:cubicBezTo>
                <a:cubicBezTo>
                  <a:pt x="56779" y="204"/>
                  <a:pt x="56550" y="306"/>
                  <a:pt x="56347" y="306"/>
                </a:cubicBezTo>
                <a:cubicBezTo>
                  <a:pt x="56245" y="204"/>
                  <a:pt x="56144" y="102"/>
                  <a:pt x="55915" y="1"/>
                </a:cubicBezTo>
                <a:lnTo>
                  <a:pt x="53272" y="1"/>
                </a:lnTo>
                <a:cubicBezTo>
                  <a:pt x="53272" y="102"/>
                  <a:pt x="53170" y="102"/>
                  <a:pt x="53068" y="204"/>
                </a:cubicBezTo>
                <a:lnTo>
                  <a:pt x="52535" y="204"/>
                </a:lnTo>
                <a:cubicBezTo>
                  <a:pt x="52433" y="306"/>
                  <a:pt x="52331" y="306"/>
                  <a:pt x="52331" y="433"/>
                </a:cubicBezTo>
                <a:lnTo>
                  <a:pt x="51798" y="433"/>
                </a:lnTo>
                <a:cubicBezTo>
                  <a:pt x="51467" y="534"/>
                  <a:pt x="51264" y="738"/>
                  <a:pt x="50933" y="839"/>
                </a:cubicBezTo>
                <a:lnTo>
                  <a:pt x="50527" y="839"/>
                </a:lnTo>
                <a:cubicBezTo>
                  <a:pt x="50196" y="941"/>
                  <a:pt x="50095" y="1170"/>
                  <a:pt x="49891" y="1170"/>
                </a:cubicBezTo>
                <a:cubicBezTo>
                  <a:pt x="49561" y="1170"/>
                  <a:pt x="49358" y="1271"/>
                  <a:pt x="49154" y="1373"/>
                </a:cubicBezTo>
                <a:cubicBezTo>
                  <a:pt x="48926" y="1576"/>
                  <a:pt x="48722" y="1703"/>
                  <a:pt x="48392" y="1703"/>
                </a:cubicBezTo>
                <a:cubicBezTo>
                  <a:pt x="47985" y="2008"/>
                  <a:pt x="47350" y="2008"/>
                  <a:pt x="46918" y="2339"/>
                </a:cubicBezTo>
                <a:cubicBezTo>
                  <a:pt x="46816" y="2440"/>
                  <a:pt x="46740" y="2466"/>
                  <a:pt x="46660" y="2466"/>
                </a:cubicBezTo>
                <a:cubicBezTo>
                  <a:pt x="46581" y="2466"/>
                  <a:pt x="46498" y="2440"/>
                  <a:pt x="46384" y="2440"/>
                </a:cubicBezTo>
                <a:cubicBezTo>
                  <a:pt x="46282" y="2542"/>
                  <a:pt x="46079" y="2745"/>
                  <a:pt x="45977" y="2847"/>
                </a:cubicBezTo>
                <a:cubicBezTo>
                  <a:pt x="45933" y="2834"/>
                  <a:pt x="45891" y="2828"/>
                  <a:pt x="45852" y="2828"/>
                </a:cubicBezTo>
                <a:cubicBezTo>
                  <a:pt x="45592" y="2828"/>
                  <a:pt x="45413" y="3076"/>
                  <a:pt x="45215" y="3076"/>
                </a:cubicBezTo>
                <a:cubicBezTo>
                  <a:pt x="45171" y="3061"/>
                  <a:pt x="45132" y="3055"/>
                  <a:pt x="45095" y="3055"/>
                </a:cubicBezTo>
                <a:cubicBezTo>
                  <a:pt x="44876" y="3055"/>
                  <a:pt x="44761" y="3279"/>
                  <a:pt x="44478" y="3279"/>
                </a:cubicBezTo>
                <a:cubicBezTo>
                  <a:pt x="44327" y="3279"/>
                  <a:pt x="44176" y="3461"/>
                  <a:pt x="43973" y="3461"/>
                </a:cubicBezTo>
                <a:cubicBezTo>
                  <a:pt x="43902" y="3461"/>
                  <a:pt x="43826" y="3440"/>
                  <a:pt x="43741" y="3381"/>
                </a:cubicBezTo>
                <a:cubicBezTo>
                  <a:pt x="43537" y="3610"/>
                  <a:pt x="43309" y="3915"/>
                  <a:pt x="43207" y="4118"/>
                </a:cubicBezTo>
                <a:cubicBezTo>
                  <a:pt x="43105" y="4016"/>
                  <a:pt x="43004" y="3915"/>
                  <a:pt x="42902" y="3915"/>
                </a:cubicBezTo>
                <a:cubicBezTo>
                  <a:pt x="42902" y="4016"/>
                  <a:pt x="42800" y="4118"/>
                  <a:pt x="42800" y="4245"/>
                </a:cubicBezTo>
                <a:cubicBezTo>
                  <a:pt x="42673" y="4245"/>
                  <a:pt x="42572" y="4118"/>
                  <a:pt x="42572" y="4118"/>
                </a:cubicBezTo>
                <a:cubicBezTo>
                  <a:pt x="42470" y="4118"/>
                  <a:pt x="42368" y="4245"/>
                  <a:pt x="42368" y="4245"/>
                </a:cubicBezTo>
                <a:cubicBezTo>
                  <a:pt x="42165" y="4245"/>
                  <a:pt x="41835" y="4245"/>
                  <a:pt x="41733" y="4448"/>
                </a:cubicBezTo>
                <a:cubicBezTo>
                  <a:pt x="41402" y="4448"/>
                  <a:pt x="41301" y="4753"/>
                  <a:pt x="40996" y="4880"/>
                </a:cubicBezTo>
                <a:lnTo>
                  <a:pt x="40665" y="4880"/>
                </a:lnTo>
                <a:cubicBezTo>
                  <a:pt x="40564" y="5084"/>
                  <a:pt x="40462" y="5185"/>
                  <a:pt x="40360" y="5287"/>
                </a:cubicBezTo>
                <a:lnTo>
                  <a:pt x="39623" y="5287"/>
                </a:lnTo>
                <a:cubicBezTo>
                  <a:pt x="39496" y="5516"/>
                  <a:pt x="39395" y="5617"/>
                  <a:pt x="39293" y="5719"/>
                </a:cubicBezTo>
                <a:cubicBezTo>
                  <a:pt x="39191" y="5617"/>
                  <a:pt x="39191" y="5617"/>
                  <a:pt x="39090" y="5516"/>
                </a:cubicBezTo>
                <a:cubicBezTo>
                  <a:pt x="38988" y="5617"/>
                  <a:pt x="38861" y="5617"/>
                  <a:pt x="38861" y="5719"/>
                </a:cubicBezTo>
                <a:cubicBezTo>
                  <a:pt x="38556" y="5617"/>
                  <a:pt x="38353" y="5516"/>
                  <a:pt x="38124" y="5389"/>
                </a:cubicBezTo>
                <a:lnTo>
                  <a:pt x="38124" y="2339"/>
                </a:lnTo>
                <a:cubicBezTo>
                  <a:pt x="37921" y="2008"/>
                  <a:pt x="37488" y="2008"/>
                  <a:pt x="37285" y="1703"/>
                </a:cubicBezTo>
                <a:cubicBezTo>
                  <a:pt x="37183" y="1576"/>
                  <a:pt x="36955" y="1576"/>
                  <a:pt x="36853" y="1475"/>
                </a:cubicBezTo>
                <a:cubicBezTo>
                  <a:pt x="36751" y="1576"/>
                  <a:pt x="36650" y="1576"/>
                  <a:pt x="36548" y="1703"/>
                </a:cubicBezTo>
                <a:cubicBezTo>
                  <a:pt x="36446" y="1576"/>
                  <a:pt x="36319" y="1475"/>
                  <a:pt x="36218" y="1475"/>
                </a:cubicBezTo>
                <a:cubicBezTo>
                  <a:pt x="36218" y="1475"/>
                  <a:pt x="36116" y="1576"/>
                  <a:pt x="36014" y="1576"/>
                </a:cubicBezTo>
                <a:cubicBezTo>
                  <a:pt x="36014" y="1576"/>
                  <a:pt x="35913" y="1475"/>
                  <a:pt x="35811" y="1475"/>
                </a:cubicBezTo>
                <a:lnTo>
                  <a:pt x="35379" y="1475"/>
                </a:lnTo>
                <a:cubicBezTo>
                  <a:pt x="35379" y="1475"/>
                  <a:pt x="35277" y="1576"/>
                  <a:pt x="35176" y="1576"/>
                </a:cubicBezTo>
                <a:lnTo>
                  <a:pt x="34642" y="1576"/>
                </a:lnTo>
                <a:cubicBezTo>
                  <a:pt x="34311" y="2008"/>
                  <a:pt x="34006" y="2212"/>
                  <a:pt x="33473" y="2212"/>
                </a:cubicBezTo>
                <a:cubicBezTo>
                  <a:pt x="33269" y="2339"/>
                  <a:pt x="33041" y="2339"/>
                  <a:pt x="32939" y="2542"/>
                </a:cubicBezTo>
                <a:cubicBezTo>
                  <a:pt x="32837" y="2644"/>
                  <a:pt x="32704" y="2644"/>
                  <a:pt x="32571" y="2644"/>
                </a:cubicBezTo>
                <a:cubicBezTo>
                  <a:pt x="32437" y="2644"/>
                  <a:pt x="32304" y="2644"/>
                  <a:pt x="32202" y="2745"/>
                </a:cubicBezTo>
                <a:cubicBezTo>
                  <a:pt x="31668" y="2974"/>
                  <a:pt x="31236" y="3279"/>
                  <a:pt x="30728" y="3482"/>
                </a:cubicBezTo>
                <a:cubicBezTo>
                  <a:pt x="30601" y="3711"/>
                  <a:pt x="30296" y="3610"/>
                  <a:pt x="30092" y="3915"/>
                </a:cubicBezTo>
                <a:cubicBezTo>
                  <a:pt x="30058" y="3904"/>
                  <a:pt x="30027" y="3899"/>
                  <a:pt x="29998" y="3899"/>
                </a:cubicBezTo>
                <a:cubicBezTo>
                  <a:pt x="29759" y="3899"/>
                  <a:pt x="29730" y="4245"/>
                  <a:pt x="29457" y="4245"/>
                </a:cubicBezTo>
                <a:cubicBezTo>
                  <a:pt x="29394" y="4296"/>
                  <a:pt x="29311" y="4296"/>
                  <a:pt x="29232" y="4296"/>
                </a:cubicBezTo>
                <a:cubicBezTo>
                  <a:pt x="29152" y="4296"/>
                  <a:pt x="29076" y="4296"/>
                  <a:pt x="29025" y="4347"/>
                </a:cubicBezTo>
                <a:cubicBezTo>
                  <a:pt x="28923" y="4448"/>
                  <a:pt x="28822" y="4448"/>
                  <a:pt x="28695" y="4550"/>
                </a:cubicBezTo>
                <a:cubicBezTo>
                  <a:pt x="28491" y="4652"/>
                  <a:pt x="28390" y="4753"/>
                  <a:pt x="28288" y="4880"/>
                </a:cubicBezTo>
                <a:cubicBezTo>
                  <a:pt x="28251" y="4860"/>
                  <a:pt x="28217" y="4851"/>
                  <a:pt x="28186" y="4851"/>
                </a:cubicBezTo>
                <a:cubicBezTo>
                  <a:pt x="28024" y="4851"/>
                  <a:pt x="27925" y="5084"/>
                  <a:pt x="27754" y="5084"/>
                </a:cubicBezTo>
                <a:cubicBezTo>
                  <a:pt x="27551" y="5185"/>
                  <a:pt x="27424" y="5287"/>
                  <a:pt x="27220" y="5389"/>
                </a:cubicBezTo>
                <a:cubicBezTo>
                  <a:pt x="27017" y="5516"/>
                  <a:pt x="27017" y="5719"/>
                  <a:pt x="26687" y="5719"/>
                </a:cubicBezTo>
                <a:cubicBezTo>
                  <a:pt x="26483" y="5922"/>
                  <a:pt x="26153" y="5922"/>
                  <a:pt x="25950" y="6151"/>
                </a:cubicBezTo>
                <a:cubicBezTo>
                  <a:pt x="25746" y="6354"/>
                  <a:pt x="25416" y="6558"/>
                  <a:pt x="25009" y="6558"/>
                </a:cubicBezTo>
                <a:lnTo>
                  <a:pt x="24476" y="7092"/>
                </a:lnTo>
                <a:cubicBezTo>
                  <a:pt x="24361" y="7142"/>
                  <a:pt x="24253" y="7142"/>
                  <a:pt x="24161" y="7142"/>
                </a:cubicBezTo>
                <a:cubicBezTo>
                  <a:pt x="24069" y="7142"/>
                  <a:pt x="23993" y="7142"/>
                  <a:pt x="23942" y="7193"/>
                </a:cubicBezTo>
                <a:cubicBezTo>
                  <a:pt x="23739" y="7422"/>
                  <a:pt x="23510" y="7422"/>
                  <a:pt x="23408" y="7524"/>
                </a:cubicBezTo>
                <a:cubicBezTo>
                  <a:pt x="23357" y="7574"/>
                  <a:pt x="23249" y="7574"/>
                  <a:pt x="23141" y="7574"/>
                </a:cubicBezTo>
                <a:cubicBezTo>
                  <a:pt x="23033" y="7574"/>
                  <a:pt x="22925" y="7574"/>
                  <a:pt x="22874" y="7625"/>
                </a:cubicBezTo>
                <a:cubicBezTo>
                  <a:pt x="22773" y="7829"/>
                  <a:pt x="22569" y="7829"/>
                  <a:pt x="22341" y="7930"/>
                </a:cubicBezTo>
                <a:cubicBezTo>
                  <a:pt x="22286" y="7917"/>
                  <a:pt x="22234" y="7911"/>
                  <a:pt x="22182" y="7911"/>
                </a:cubicBezTo>
                <a:cubicBezTo>
                  <a:pt x="21845" y="7911"/>
                  <a:pt x="21549" y="8159"/>
                  <a:pt x="21197" y="8159"/>
                </a:cubicBezTo>
                <a:cubicBezTo>
                  <a:pt x="21070" y="8159"/>
                  <a:pt x="21070" y="8261"/>
                  <a:pt x="20968" y="8362"/>
                </a:cubicBezTo>
                <a:lnTo>
                  <a:pt x="20562" y="8362"/>
                </a:lnTo>
                <a:lnTo>
                  <a:pt x="20333" y="8566"/>
                </a:lnTo>
                <a:lnTo>
                  <a:pt x="20028" y="8566"/>
                </a:lnTo>
                <a:cubicBezTo>
                  <a:pt x="19926" y="8566"/>
                  <a:pt x="19799" y="8693"/>
                  <a:pt x="19799" y="8693"/>
                </a:cubicBezTo>
                <a:cubicBezTo>
                  <a:pt x="19697" y="8744"/>
                  <a:pt x="19596" y="8744"/>
                  <a:pt x="19507" y="8744"/>
                </a:cubicBezTo>
                <a:cubicBezTo>
                  <a:pt x="19418" y="8744"/>
                  <a:pt x="19342" y="8744"/>
                  <a:pt x="19291" y="8794"/>
                </a:cubicBezTo>
                <a:cubicBezTo>
                  <a:pt x="19176" y="8947"/>
                  <a:pt x="19043" y="8947"/>
                  <a:pt x="18909" y="8947"/>
                </a:cubicBezTo>
                <a:cubicBezTo>
                  <a:pt x="18776" y="8947"/>
                  <a:pt x="18643" y="8947"/>
                  <a:pt x="18528" y="9099"/>
                </a:cubicBezTo>
                <a:lnTo>
                  <a:pt x="17257" y="9099"/>
                </a:lnTo>
                <a:cubicBezTo>
                  <a:pt x="17156" y="8998"/>
                  <a:pt x="16952" y="8794"/>
                  <a:pt x="16851" y="8566"/>
                </a:cubicBezTo>
                <a:cubicBezTo>
                  <a:pt x="16749" y="8464"/>
                  <a:pt x="16622" y="8362"/>
                  <a:pt x="16622" y="8159"/>
                </a:cubicBezTo>
                <a:lnTo>
                  <a:pt x="16622" y="7829"/>
                </a:lnTo>
                <a:cubicBezTo>
                  <a:pt x="16622" y="7727"/>
                  <a:pt x="16851" y="7625"/>
                  <a:pt x="16851" y="7422"/>
                </a:cubicBezTo>
                <a:cubicBezTo>
                  <a:pt x="16749" y="7422"/>
                  <a:pt x="16749" y="7295"/>
                  <a:pt x="16622" y="7193"/>
                </a:cubicBezTo>
                <a:lnTo>
                  <a:pt x="16851" y="6990"/>
                </a:lnTo>
                <a:lnTo>
                  <a:pt x="16851" y="6659"/>
                </a:lnTo>
                <a:cubicBezTo>
                  <a:pt x="16952" y="6456"/>
                  <a:pt x="17054" y="6354"/>
                  <a:pt x="17054" y="6253"/>
                </a:cubicBezTo>
                <a:cubicBezTo>
                  <a:pt x="16952" y="5922"/>
                  <a:pt x="17385" y="5821"/>
                  <a:pt x="17257" y="5389"/>
                </a:cubicBezTo>
                <a:cubicBezTo>
                  <a:pt x="17257" y="5389"/>
                  <a:pt x="17385" y="5287"/>
                  <a:pt x="17385" y="5185"/>
                </a:cubicBezTo>
                <a:cubicBezTo>
                  <a:pt x="17486" y="4880"/>
                  <a:pt x="17690" y="4652"/>
                  <a:pt x="17791" y="4245"/>
                </a:cubicBezTo>
                <a:cubicBezTo>
                  <a:pt x="17893" y="4118"/>
                  <a:pt x="17791" y="3915"/>
                  <a:pt x="18020" y="3813"/>
                </a:cubicBezTo>
                <a:cubicBezTo>
                  <a:pt x="18122" y="3711"/>
                  <a:pt x="18122" y="3482"/>
                  <a:pt x="18223" y="3279"/>
                </a:cubicBezTo>
                <a:cubicBezTo>
                  <a:pt x="18122" y="2847"/>
                  <a:pt x="18528" y="2542"/>
                  <a:pt x="18427" y="2110"/>
                </a:cubicBezTo>
                <a:cubicBezTo>
                  <a:pt x="18427" y="2008"/>
                  <a:pt x="18528" y="2008"/>
                  <a:pt x="18655" y="1907"/>
                </a:cubicBezTo>
                <a:cubicBezTo>
                  <a:pt x="18427" y="1703"/>
                  <a:pt x="18223" y="1475"/>
                  <a:pt x="18020" y="1373"/>
                </a:cubicBezTo>
                <a:cubicBezTo>
                  <a:pt x="18122" y="1271"/>
                  <a:pt x="18223" y="1170"/>
                  <a:pt x="18223" y="1068"/>
                </a:cubicBezTo>
                <a:cubicBezTo>
                  <a:pt x="18223" y="738"/>
                  <a:pt x="17791" y="636"/>
                  <a:pt x="17791" y="306"/>
                </a:cubicBezTo>
                <a:cubicBezTo>
                  <a:pt x="17690" y="204"/>
                  <a:pt x="17588" y="102"/>
                  <a:pt x="17385" y="102"/>
                </a:cubicBezTo>
                <a:cubicBezTo>
                  <a:pt x="17257" y="1"/>
                  <a:pt x="17054" y="1"/>
                  <a:pt x="16851" y="1"/>
                </a:cubicBezTo>
                <a:lnTo>
                  <a:pt x="16851" y="204"/>
                </a:lnTo>
                <a:cubicBezTo>
                  <a:pt x="16902" y="204"/>
                  <a:pt x="16978" y="178"/>
                  <a:pt x="17041" y="178"/>
                </a:cubicBezTo>
                <a:cubicBezTo>
                  <a:pt x="17105" y="178"/>
                  <a:pt x="17156" y="204"/>
                  <a:pt x="17156" y="306"/>
                </a:cubicBezTo>
                <a:cubicBezTo>
                  <a:pt x="17069" y="360"/>
                  <a:pt x="17019" y="391"/>
                  <a:pt x="16983" y="391"/>
                </a:cubicBezTo>
                <a:cubicBezTo>
                  <a:pt x="16934" y="391"/>
                  <a:pt x="16909" y="335"/>
                  <a:pt x="16851" y="204"/>
                </a:cubicBezTo>
                <a:cubicBezTo>
                  <a:pt x="16622" y="204"/>
                  <a:pt x="16622" y="102"/>
                  <a:pt x="16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1" name="Google Shape;3561;p36"/>
          <p:cNvGrpSpPr/>
          <p:nvPr/>
        </p:nvGrpSpPr>
        <p:grpSpPr>
          <a:xfrm rot="-1712855">
            <a:off x="751168" y="3612819"/>
            <a:ext cx="691643" cy="1063540"/>
            <a:chOff x="6692750" y="1022225"/>
            <a:chExt cx="594475" cy="914125"/>
          </a:xfrm>
        </p:grpSpPr>
        <p:sp>
          <p:nvSpPr>
            <p:cNvPr id="3562" name="Google Shape;3562;p36"/>
            <p:cNvSpPr/>
            <p:nvPr/>
          </p:nvSpPr>
          <p:spPr>
            <a:xfrm>
              <a:off x="6692750" y="1022225"/>
              <a:ext cx="594475" cy="914125"/>
            </a:xfrm>
            <a:custGeom>
              <a:avLst/>
              <a:gdLst/>
              <a:ahLst/>
              <a:cxnLst/>
              <a:rect l="l" t="t" r="r" b="b"/>
              <a:pathLst>
                <a:path w="23779" h="36565" extrusionOk="0">
                  <a:moveTo>
                    <a:pt x="14852" y="1328"/>
                  </a:moveTo>
                  <a:cubicBezTo>
                    <a:pt x="14852" y="1328"/>
                    <a:pt x="14852" y="1525"/>
                    <a:pt x="14754" y="1525"/>
                  </a:cubicBezTo>
                  <a:lnTo>
                    <a:pt x="14656" y="1525"/>
                  </a:lnTo>
                  <a:cubicBezTo>
                    <a:pt x="14557" y="1525"/>
                    <a:pt x="14557" y="1426"/>
                    <a:pt x="14459" y="1328"/>
                  </a:cubicBezTo>
                  <a:close/>
                  <a:moveTo>
                    <a:pt x="13107" y="1746"/>
                  </a:moveTo>
                  <a:cubicBezTo>
                    <a:pt x="13328" y="1746"/>
                    <a:pt x="13328" y="1746"/>
                    <a:pt x="13328" y="1844"/>
                  </a:cubicBezTo>
                  <a:cubicBezTo>
                    <a:pt x="13328" y="1943"/>
                    <a:pt x="13328" y="1943"/>
                    <a:pt x="13230" y="1943"/>
                  </a:cubicBezTo>
                  <a:cubicBezTo>
                    <a:pt x="13230" y="1844"/>
                    <a:pt x="13107" y="1746"/>
                    <a:pt x="13107" y="1746"/>
                  </a:cubicBezTo>
                  <a:close/>
                  <a:moveTo>
                    <a:pt x="11680" y="1844"/>
                  </a:moveTo>
                  <a:cubicBezTo>
                    <a:pt x="11779" y="2041"/>
                    <a:pt x="11582" y="1943"/>
                    <a:pt x="11582" y="2041"/>
                  </a:cubicBezTo>
                  <a:cubicBezTo>
                    <a:pt x="11484" y="2041"/>
                    <a:pt x="11484" y="1943"/>
                    <a:pt x="11484" y="1943"/>
                  </a:cubicBezTo>
                  <a:cubicBezTo>
                    <a:pt x="11484" y="1844"/>
                    <a:pt x="11582" y="1844"/>
                    <a:pt x="11680" y="1844"/>
                  </a:cubicBezTo>
                  <a:close/>
                  <a:moveTo>
                    <a:pt x="12098" y="1844"/>
                  </a:moveTo>
                  <a:lnTo>
                    <a:pt x="12098" y="1943"/>
                  </a:lnTo>
                  <a:cubicBezTo>
                    <a:pt x="12098" y="2041"/>
                    <a:pt x="12000" y="2041"/>
                    <a:pt x="11779" y="2041"/>
                  </a:cubicBezTo>
                  <a:lnTo>
                    <a:pt x="11877" y="1943"/>
                  </a:lnTo>
                  <a:cubicBezTo>
                    <a:pt x="12000" y="1844"/>
                    <a:pt x="12000" y="1844"/>
                    <a:pt x="12098" y="1844"/>
                  </a:cubicBezTo>
                  <a:close/>
                  <a:moveTo>
                    <a:pt x="16082" y="1844"/>
                  </a:moveTo>
                  <a:cubicBezTo>
                    <a:pt x="16180" y="1844"/>
                    <a:pt x="16303" y="1943"/>
                    <a:pt x="16303" y="2041"/>
                  </a:cubicBezTo>
                  <a:cubicBezTo>
                    <a:pt x="16180" y="2041"/>
                    <a:pt x="16082" y="1943"/>
                    <a:pt x="16082" y="1844"/>
                  </a:cubicBezTo>
                  <a:close/>
                  <a:moveTo>
                    <a:pt x="16918" y="1525"/>
                  </a:moveTo>
                  <a:lnTo>
                    <a:pt x="16918" y="1525"/>
                  </a:lnTo>
                  <a:cubicBezTo>
                    <a:pt x="17115" y="1746"/>
                    <a:pt x="17213" y="1844"/>
                    <a:pt x="17533" y="2041"/>
                  </a:cubicBezTo>
                  <a:cubicBezTo>
                    <a:pt x="17311" y="2041"/>
                    <a:pt x="17115" y="2041"/>
                    <a:pt x="17016" y="1943"/>
                  </a:cubicBezTo>
                  <a:cubicBezTo>
                    <a:pt x="17016" y="1844"/>
                    <a:pt x="16918" y="1746"/>
                    <a:pt x="16918" y="1525"/>
                  </a:cubicBezTo>
                  <a:close/>
                  <a:moveTo>
                    <a:pt x="17533" y="2140"/>
                  </a:moveTo>
                  <a:cubicBezTo>
                    <a:pt x="17631" y="2140"/>
                    <a:pt x="17729" y="2238"/>
                    <a:pt x="17729" y="2361"/>
                  </a:cubicBezTo>
                  <a:lnTo>
                    <a:pt x="17533" y="2361"/>
                  </a:lnTo>
                  <a:lnTo>
                    <a:pt x="17533" y="2140"/>
                  </a:lnTo>
                  <a:close/>
                  <a:moveTo>
                    <a:pt x="8804" y="2238"/>
                  </a:moveTo>
                  <a:cubicBezTo>
                    <a:pt x="8804" y="2459"/>
                    <a:pt x="8804" y="2459"/>
                    <a:pt x="8508" y="2459"/>
                  </a:cubicBezTo>
                  <a:cubicBezTo>
                    <a:pt x="8607" y="2361"/>
                    <a:pt x="8705" y="2361"/>
                    <a:pt x="8804" y="2238"/>
                  </a:cubicBezTo>
                  <a:close/>
                  <a:moveTo>
                    <a:pt x="17115" y="2238"/>
                  </a:moveTo>
                  <a:cubicBezTo>
                    <a:pt x="17213" y="2238"/>
                    <a:pt x="17311" y="2238"/>
                    <a:pt x="17311" y="2361"/>
                  </a:cubicBezTo>
                  <a:cubicBezTo>
                    <a:pt x="17311" y="2361"/>
                    <a:pt x="17311" y="2459"/>
                    <a:pt x="17213" y="2459"/>
                  </a:cubicBezTo>
                  <a:cubicBezTo>
                    <a:pt x="17115" y="2361"/>
                    <a:pt x="17115" y="2361"/>
                    <a:pt x="17016" y="2361"/>
                  </a:cubicBezTo>
                  <a:cubicBezTo>
                    <a:pt x="17115" y="2361"/>
                    <a:pt x="17115" y="2238"/>
                    <a:pt x="17115" y="2238"/>
                  </a:cubicBezTo>
                  <a:close/>
                  <a:moveTo>
                    <a:pt x="17729" y="1525"/>
                  </a:moveTo>
                  <a:cubicBezTo>
                    <a:pt x="17828" y="1525"/>
                    <a:pt x="17926" y="1746"/>
                    <a:pt x="18024" y="1844"/>
                  </a:cubicBezTo>
                  <a:cubicBezTo>
                    <a:pt x="18147" y="2041"/>
                    <a:pt x="18344" y="2238"/>
                    <a:pt x="18442" y="2459"/>
                  </a:cubicBezTo>
                  <a:cubicBezTo>
                    <a:pt x="18344" y="2459"/>
                    <a:pt x="18246" y="2459"/>
                    <a:pt x="18246" y="2361"/>
                  </a:cubicBezTo>
                  <a:cubicBezTo>
                    <a:pt x="18147" y="2238"/>
                    <a:pt x="18024" y="2140"/>
                    <a:pt x="17926" y="2041"/>
                  </a:cubicBezTo>
                  <a:lnTo>
                    <a:pt x="17926" y="1844"/>
                  </a:lnTo>
                  <a:lnTo>
                    <a:pt x="17828" y="1844"/>
                  </a:lnTo>
                  <a:cubicBezTo>
                    <a:pt x="17828" y="1844"/>
                    <a:pt x="17828" y="1746"/>
                    <a:pt x="17729" y="1746"/>
                  </a:cubicBezTo>
                  <a:cubicBezTo>
                    <a:pt x="17729" y="1623"/>
                    <a:pt x="17729" y="1623"/>
                    <a:pt x="17631" y="1623"/>
                  </a:cubicBezTo>
                  <a:cubicBezTo>
                    <a:pt x="17631" y="1525"/>
                    <a:pt x="17729" y="1525"/>
                    <a:pt x="17729" y="1525"/>
                  </a:cubicBezTo>
                  <a:close/>
                  <a:moveTo>
                    <a:pt x="16598" y="2140"/>
                  </a:moveTo>
                  <a:cubicBezTo>
                    <a:pt x="16697" y="2238"/>
                    <a:pt x="16697" y="2558"/>
                    <a:pt x="16918" y="2558"/>
                  </a:cubicBezTo>
                  <a:cubicBezTo>
                    <a:pt x="16918" y="2656"/>
                    <a:pt x="16918" y="2656"/>
                    <a:pt x="16795" y="2656"/>
                  </a:cubicBezTo>
                  <a:cubicBezTo>
                    <a:pt x="16795" y="2656"/>
                    <a:pt x="16697" y="2656"/>
                    <a:pt x="16697" y="2558"/>
                  </a:cubicBezTo>
                  <a:lnTo>
                    <a:pt x="16697" y="2361"/>
                  </a:lnTo>
                  <a:cubicBezTo>
                    <a:pt x="16598" y="2361"/>
                    <a:pt x="16500" y="2238"/>
                    <a:pt x="16500" y="2238"/>
                  </a:cubicBezTo>
                  <a:cubicBezTo>
                    <a:pt x="16500" y="2140"/>
                    <a:pt x="16598" y="2140"/>
                    <a:pt x="16598" y="2140"/>
                  </a:cubicBezTo>
                  <a:close/>
                  <a:moveTo>
                    <a:pt x="17828" y="2558"/>
                  </a:moveTo>
                  <a:cubicBezTo>
                    <a:pt x="17926" y="2558"/>
                    <a:pt x="17926" y="2656"/>
                    <a:pt x="18024" y="2656"/>
                  </a:cubicBezTo>
                  <a:lnTo>
                    <a:pt x="17828" y="2656"/>
                  </a:lnTo>
                  <a:lnTo>
                    <a:pt x="17729" y="2558"/>
                  </a:lnTo>
                  <a:close/>
                  <a:moveTo>
                    <a:pt x="9836" y="2558"/>
                  </a:moveTo>
                  <a:lnTo>
                    <a:pt x="9836" y="2558"/>
                  </a:lnTo>
                  <a:cubicBezTo>
                    <a:pt x="9935" y="2853"/>
                    <a:pt x="9541" y="2656"/>
                    <a:pt x="9541" y="2853"/>
                  </a:cubicBezTo>
                  <a:cubicBezTo>
                    <a:pt x="9464" y="2853"/>
                    <a:pt x="9397" y="2853"/>
                    <a:pt x="9333" y="2828"/>
                  </a:cubicBezTo>
                  <a:lnTo>
                    <a:pt x="9333" y="2828"/>
                  </a:lnTo>
                  <a:cubicBezTo>
                    <a:pt x="9437" y="2656"/>
                    <a:pt x="9648" y="2652"/>
                    <a:pt x="9836" y="2558"/>
                  </a:cubicBezTo>
                  <a:close/>
                  <a:moveTo>
                    <a:pt x="18024" y="2656"/>
                  </a:moveTo>
                  <a:cubicBezTo>
                    <a:pt x="18147" y="2754"/>
                    <a:pt x="18246" y="2754"/>
                    <a:pt x="18344" y="2853"/>
                  </a:cubicBezTo>
                  <a:cubicBezTo>
                    <a:pt x="18246" y="2853"/>
                    <a:pt x="18246" y="2853"/>
                    <a:pt x="18024" y="2656"/>
                  </a:cubicBezTo>
                  <a:close/>
                  <a:moveTo>
                    <a:pt x="9204" y="2855"/>
                  </a:moveTo>
                  <a:cubicBezTo>
                    <a:pt x="9153" y="2979"/>
                    <a:pt x="9007" y="2993"/>
                    <a:pt x="8926" y="3074"/>
                  </a:cubicBezTo>
                  <a:cubicBezTo>
                    <a:pt x="9003" y="2901"/>
                    <a:pt x="9080" y="2863"/>
                    <a:pt x="9204" y="2855"/>
                  </a:cubicBezTo>
                  <a:close/>
                  <a:moveTo>
                    <a:pt x="18442" y="2754"/>
                  </a:moveTo>
                  <a:lnTo>
                    <a:pt x="18442" y="2754"/>
                  </a:lnTo>
                  <a:cubicBezTo>
                    <a:pt x="18639" y="2853"/>
                    <a:pt x="18639" y="2853"/>
                    <a:pt x="18639" y="3074"/>
                  </a:cubicBezTo>
                  <a:cubicBezTo>
                    <a:pt x="18541" y="3074"/>
                    <a:pt x="18541" y="2976"/>
                    <a:pt x="18442" y="2754"/>
                  </a:cubicBezTo>
                  <a:close/>
                  <a:moveTo>
                    <a:pt x="17410" y="3074"/>
                  </a:moveTo>
                  <a:cubicBezTo>
                    <a:pt x="17410" y="3172"/>
                    <a:pt x="17533" y="3172"/>
                    <a:pt x="17631" y="3172"/>
                  </a:cubicBezTo>
                  <a:lnTo>
                    <a:pt x="17631" y="3369"/>
                  </a:lnTo>
                  <a:cubicBezTo>
                    <a:pt x="17410" y="3369"/>
                    <a:pt x="17410" y="3271"/>
                    <a:pt x="17311" y="3172"/>
                  </a:cubicBezTo>
                  <a:lnTo>
                    <a:pt x="17410" y="3074"/>
                  </a:lnTo>
                  <a:close/>
                  <a:moveTo>
                    <a:pt x="18147" y="3369"/>
                  </a:moveTo>
                  <a:cubicBezTo>
                    <a:pt x="18147" y="3590"/>
                    <a:pt x="18246" y="3590"/>
                    <a:pt x="18344" y="3689"/>
                  </a:cubicBezTo>
                  <a:lnTo>
                    <a:pt x="18344" y="3787"/>
                  </a:lnTo>
                  <a:cubicBezTo>
                    <a:pt x="18246" y="3689"/>
                    <a:pt x="18147" y="3689"/>
                    <a:pt x="18024" y="3689"/>
                  </a:cubicBezTo>
                  <a:lnTo>
                    <a:pt x="18024" y="3369"/>
                  </a:lnTo>
                  <a:close/>
                  <a:moveTo>
                    <a:pt x="20090" y="3689"/>
                  </a:moveTo>
                  <a:cubicBezTo>
                    <a:pt x="20090" y="3787"/>
                    <a:pt x="19992" y="3787"/>
                    <a:pt x="19992" y="3885"/>
                  </a:cubicBezTo>
                  <a:cubicBezTo>
                    <a:pt x="19992" y="3885"/>
                    <a:pt x="19869" y="3885"/>
                    <a:pt x="19869" y="3787"/>
                  </a:cubicBezTo>
                  <a:lnTo>
                    <a:pt x="19992" y="3689"/>
                  </a:lnTo>
                  <a:close/>
                  <a:moveTo>
                    <a:pt x="20385" y="4205"/>
                  </a:moveTo>
                  <a:cubicBezTo>
                    <a:pt x="20483" y="4303"/>
                    <a:pt x="20483" y="4402"/>
                    <a:pt x="20606" y="4500"/>
                  </a:cubicBezTo>
                  <a:lnTo>
                    <a:pt x="20483" y="4500"/>
                  </a:lnTo>
                  <a:cubicBezTo>
                    <a:pt x="20483" y="4402"/>
                    <a:pt x="20385" y="4303"/>
                    <a:pt x="20287" y="4205"/>
                  </a:cubicBezTo>
                  <a:close/>
                  <a:moveTo>
                    <a:pt x="20070" y="4491"/>
                  </a:moveTo>
                  <a:cubicBezTo>
                    <a:pt x="20151" y="4491"/>
                    <a:pt x="20188" y="4575"/>
                    <a:pt x="20188" y="4697"/>
                  </a:cubicBezTo>
                  <a:cubicBezTo>
                    <a:pt x="20090" y="4598"/>
                    <a:pt x="19992" y="4598"/>
                    <a:pt x="19869" y="4598"/>
                  </a:cubicBezTo>
                  <a:cubicBezTo>
                    <a:pt x="19953" y="4523"/>
                    <a:pt x="20020" y="4491"/>
                    <a:pt x="20070" y="4491"/>
                  </a:cubicBezTo>
                  <a:close/>
                  <a:moveTo>
                    <a:pt x="18944" y="4572"/>
                  </a:moveTo>
                  <a:cubicBezTo>
                    <a:pt x="19027" y="4572"/>
                    <a:pt x="18977" y="4720"/>
                    <a:pt x="19057" y="4820"/>
                  </a:cubicBezTo>
                  <a:lnTo>
                    <a:pt x="18860" y="4820"/>
                  </a:lnTo>
                  <a:lnTo>
                    <a:pt x="18860" y="4598"/>
                  </a:lnTo>
                  <a:cubicBezTo>
                    <a:pt x="18898" y="4580"/>
                    <a:pt x="18924" y="4572"/>
                    <a:pt x="18944" y="4572"/>
                  </a:cubicBezTo>
                  <a:close/>
                  <a:moveTo>
                    <a:pt x="6246" y="4820"/>
                  </a:moveTo>
                  <a:cubicBezTo>
                    <a:pt x="6148" y="5016"/>
                    <a:pt x="6148" y="5016"/>
                    <a:pt x="5951" y="5016"/>
                  </a:cubicBezTo>
                  <a:cubicBezTo>
                    <a:pt x="6050" y="4918"/>
                    <a:pt x="6148" y="4820"/>
                    <a:pt x="6246" y="4820"/>
                  </a:cubicBezTo>
                  <a:close/>
                  <a:moveTo>
                    <a:pt x="19770" y="4697"/>
                  </a:moveTo>
                  <a:cubicBezTo>
                    <a:pt x="19869" y="5016"/>
                    <a:pt x="19869" y="5016"/>
                    <a:pt x="19770" y="5312"/>
                  </a:cubicBezTo>
                  <a:lnTo>
                    <a:pt x="19770" y="4697"/>
                  </a:lnTo>
                  <a:close/>
                  <a:moveTo>
                    <a:pt x="14139" y="5115"/>
                  </a:moveTo>
                  <a:cubicBezTo>
                    <a:pt x="13943" y="5213"/>
                    <a:pt x="14041" y="5312"/>
                    <a:pt x="13943" y="5434"/>
                  </a:cubicBezTo>
                  <a:lnTo>
                    <a:pt x="13721" y="5434"/>
                  </a:lnTo>
                  <a:cubicBezTo>
                    <a:pt x="13844" y="5312"/>
                    <a:pt x="13943" y="5213"/>
                    <a:pt x="14041" y="5115"/>
                  </a:cubicBezTo>
                  <a:close/>
                  <a:moveTo>
                    <a:pt x="20901" y="5631"/>
                  </a:moveTo>
                  <a:lnTo>
                    <a:pt x="20901" y="5926"/>
                  </a:lnTo>
                  <a:cubicBezTo>
                    <a:pt x="20803" y="5926"/>
                    <a:pt x="20803" y="5926"/>
                    <a:pt x="20803" y="6049"/>
                  </a:cubicBezTo>
                  <a:cubicBezTo>
                    <a:pt x="20803" y="5828"/>
                    <a:pt x="20606" y="5828"/>
                    <a:pt x="20483" y="5730"/>
                  </a:cubicBezTo>
                  <a:cubicBezTo>
                    <a:pt x="20606" y="5730"/>
                    <a:pt x="20705" y="5631"/>
                    <a:pt x="20901" y="5631"/>
                  </a:cubicBezTo>
                  <a:close/>
                  <a:moveTo>
                    <a:pt x="21418" y="5213"/>
                  </a:moveTo>
                  <a:cubicBezTo>
                    <a:pt x="21516" y="5312"/>
                    <a:pt x="21516" y="5434"/>
                    <a:pt x="21614" y="5533"/>
                  </a:cubicBezTo>
                  <a:cubicBezTo>
                    <a:pt x="21516" y="5533"/>
                    <a:pt x="21516" y="5533"/>
                    <a:pt x="21418" y="5631"/>
                  </a:cubicBezTo>
                  <a:cubicBezTo>
                    <a:pt x="21418" y="5828"/>
                    <a:pt x="21516" y="6049"/>
                    <a:pt x="21516" y="6246"/>
                  </a:cubicBezTo>
                  <a:lnTo>
                    <a:pt x="21319" y="6246"/>
                  </a:lnTo>
                  <a:lnTo>
                    <a:pt x="21319" y="6148"/>
                  </a:lnTo>
                  <a:lnTo>
                    <a:pt x="21319" y="5926"/>
                  </a:lnTo>
                  <a:lnTo>
                    <a:pt x="21319" y="5828"/>
                  </a:lnTo>
                  <a:lnTo>
                    <a:pt x="21319" y="5730"/>
                  </a:lnTo>
                  <a:cubicBezTo>
                    <a:pt x="21319" y="5533"/>
                    <a:pt x="21319" y="5533"/>
                    <a:pt x="21418" y="5213"/>
                  </a:cubicBezTo>
                  <a:close/>
                  <a:moveTo>
                    <a:pt x="20385" y="5926"/>
                  </a:moveTo>
                  <a:cubicBezTo>
                    <a:pt x="20385" y="6049"/>
                    <a:pt x="20483" y="6148"/>
                    <a:pt x="20606" y="6246"/>
                  </a:cubicBezTo>
                  <a:cubicBezTo>
                    <a:pt x="20483" y="6246"/>
                    <a:pt x="20483" y="6344"/>
                    <a:pt x="20483" y="6443"/>
                  </a:cubicBezTo>
                  <a:cubicBezTo>
                    <a:pt x="20483" y="6246"/>
                    <a:pt x="20385" y="6148"/>
                    <a:pt x="20188" y="6148"/>
                  </a:cubicBezTo>
                  <a:lnTo>
                    <a:pt x="20188" y="6049"/>
                  </a:lnTo>
                  <a:cubicBezTo>
                    <a:pt x="20287" y="6049"/>
                    <a:pt x="20287" y="6049"/>
                    <a:pt x="20385" y="5926"/>
                  </a:cubicBezTo>
                  <a:close/>
                  <a:moveTo>
                    <a:pt x="6050" y="6541"/>
                  </a:moveTo>
                  <a:cubicBezTo>
                    <a:pt x="6050" y="6664"/>
                    <a:pt x="5951" y="6762"/>
                    <a:pt x="5951" y="6861"/>
                  </a:cubicBezTo>
                  <a:lnTo>
                    <a:pt x="5730" y="6861"/>
                  </a:lnTo>
                  <a:cubicBezTo>
                    <a:pt x="5853" y="6762"/>
                    <a:pt x="5951" y="6664"/>
                    <a:pt x="6050" y="6541"/>
                  </a:cubicBezTo>
                  <a:close/>
                  <a:moveTo>
                    <a:pt x="5951" y="7057"/>
                  </a:moveTo>
                  <a:lnTo>
                    <a:pt x="6050" y="7156"/>
                  </a:lnTo>
                  <a:cubicBezTo>
                    <a:pt x="6050" y="7244"/>
                    <a:pt x="6050" y="7319"/>
                    <a:pt x="5978" y="7319"/>
                  </a:cubicBezTo>
                  <a:cubicBezTo>
                    <a:pt x="5949" y="7319"/>
                    <a:pt x="5909" y="7307"/>
                    <a:pt x="5853" y="7279"/>
                  </a:cubicBezTo>
                  <a:cubicBezTo>
                    <a:pt x="5951" y="7279"/>
                    <a:pt x="5951" y="7156"/>
                    <a:pt x="5951" y="7057"/>
                  </a:cubicBezTo>
                  <a:close/>
                  <a:moveTo>
                    <a:pt x="20803" y="6541"/>
                  </a:moveTo>
                  <a:lnTo>
                    <a:pt x="20803" y="6541"/>
                  </a:lnTo>
                  <a:cubicBezTo>
                    <a:pt x="20901" y="6664"/>
                    <a:pt x="20901" y="6861"/>
                    <a:pt x="21000" y="6959"/>
                  </a:cubicBezTo>
                  <a:cubicBezTo>
                    <a:pt x="21000" y="7057"/>
                    <a:pt x="21000" y="7279"/>
                    <a:pt x="21098" y="7475"/>
                  </a:cubicBezTo>
                  <a:cubicBezTo>
                    <a:pt x="21000" y="7475"/>
                    <a:pt x="21000" y="7377"/>
                    <a:pt x="21000" y="7377"/>
                  </a:cubicBezTo>
                  <a:cubicBezTo>
                    <a:pt x="20901" y="7057"/>
                    <a:pt x="20803" y="6861"/>
                    <a:pt x="20803" y="6541"/>
                  </a:cubicBezTo>
                  <a:close/>
                  <a:moveTo>
                    <a:pt x="5017" y="7377"/>
                  </a:moveTo>
                  <a:lnTo>
                    <a:pt x="5017" y="7574"/>
                  </a:lnTo>
                  <a:cubicBezTo>
                    <a:pt x="4918" y="7574"/>
                    <a:pt x="4918" y="7770"/>
                    <a:pt x="4722" y="7770"/>
                  </a:cubicBezTo>
                  <a:cubicBezTo>
                    <a:pt x="4820" y="7672"/>
                    <a:pt x="4820" y="7672"/>
                    <a:pt x="4918" y="7574"/>
                  </a:cubicBezTo>
                  <a:lnTo>
                    <a:pt x="4918" y="7377"/>
                  </a:lnTo>
                  <a:close/>
                  <a:moveTo>
                    <a:pt x="5590" y="7709"/>
                  </a:moveTo>
                  <a:cubicBezTo>
                    <a:pt x="5598" y="7737"/>
                    <a:pt x="5632" y="7770"/>
                    <a:pt x="5632" y="7770"/>
                  </a:cubicBezTo>
                  <a:cubicBezTo>
                    <a:pt x="5632" y="7893"/>
                    <a:pt x="5533" y="7992"/>
                    <a:pt x="5435" y="8090"/>
                  </a:cubicBezTo>
                  <a:lnTo>
                    <a:pt x="5435" y="7893"/>
                  </a:lnTo>
                  <a:cubicBezTo>
                    <a:pt x="5435" y="7788"/>
                    <a:pt x="5507" y="7773"/>
                    <a:pt x="5590" y="7709"/>
                  </a:cubicBezTo>
                  <a:close/>
                  <a:moveTo>
                    <a:pt x="21516" y="8287"/>
                  </a:moveTo>
                  <a:lnTo>
                    <a:pt x="21516" y="8287"/>
                  </a:lnTo>
                  <a:cubicBezTo>
                    <a:pt x="21614" y="8385"/>
                    <a:pt x="21614" y="8508"/>
                    <a:pt x="21614" y="8705"/>
                  </a:cubicBezTo>
                  <a:cubicBezTo>
                    <a:pt x="21418" y="8606"/>
                    <a:pt x="21516" y="8385"/>
                    <a:pt x="21516" y="8287"/>
                  </a:cubicBezTo>
                  <a:close/>
                  <a:moveTo>
                    <a:pt x="5435" y="8606"/>
                  </a:moveTo>
                  <a:lnTo>
                    <a:pt x="5336" y="8705"/>
                  </a:lnTo>
                  <a:cubicBezTo>
                    <a:pt x="5336" y="8803"/>
                    <a:pt x="5238" y="8902"/>
                    <a:pt x="5115" y="9000"/>
                  </a:cubicBezTo>
                  <a:cubicBezTo>
                    <a:pt x="5115" y="8803"/>
                    <a:pt x="5115" y="8803"/>
                    <a:pt x="5238" y="8606"/>
                  </a:cubicBezTo>
                  <a:close/>
                  <a:moveTo>
                    <a:pt x="3886" y="7992"/>
                  </a:moveTo>
                  <a:lnTo>
                    <a:pt x="3886" y="7992"/>
                  </a:lnTo>
                  <a:cubicBezTo>
                    <a:pt x="3787" y="8090"/>
                    <a:pt x="3787" y="8287"/>
                    <a:pt x="3689" y="8385"/>
                  </a:cubicBezTo>
                  <a:cubicBezTo>
                    <a:pt x="3591" y="8508"/>
                    <a:pt x="3591" y="8606"/>
                    <a:pt x="3591" y="8705"/>
                  </a:cubicBezTo>
                  <a:lnTo>
                    <a:pt x="3394" y="8705"/>
                  </a:lnTo>
                  <a:cubicBezTo>
                    <a:pt x="3394" y="8902"/>
                    <a:pt x="3394" y="9000"/>
                    <a:pt x="3173" y="9000"/>
                  </a:cubicBezTo>
                  <a:cubicBezTo>
                    <a:pt x="3074" y="9000"/>
                    <a:pt x="3074" y="9123"/>
                    <a:pt x="2976" y="9123"/>
                  </a:cubicBezTo>
                  <a:cubicBezTo>
                    <a:pt x="3074" y="8902"/>
                    <a:pt x="3271" y="8803"/>
                    <a:pt x="3394" y="8606"/>
                  </a:cubicBezTo>
                  <a:cubicBezTo>
                    <a:pt x="3492" y="8287"/>
                    <a:pt x="3689" y="8188"/>
                    <a:pt x="3886" y="7992"/>
                  </a:cubicBezTo>
                  <a:close/>
                  <a:moveTo>
                    <a:pt x="4500" y="8188"/>
                  </a:moveTo>
                  <a:lnTo>
                    <a:pt x="4500" y="8188"/>
                  </a:lnTo>
                  <a:cubicBezTo>
                    <a:pt x="4402" y="8385"/>
                    <a:pt x="4402" y="8705"/>
                    <a:pt x="4304" y="8902"/>
                  </a:cubicBezTo>
                  <a:cubicBezTo>
                    <a:pt x="4107" y="9123"/>
                    <a:pt x="3886" y="9320"/>
                    <a:pt x="3886" y="9738"/>
                  </a:cubicBezTo>
                  <a:cubicBezTo>
                    <a:pt x="3787" y="9516"/>
                    <a:pt x="3886" y="9418"/>
                    <a:pt x="3787" y="9320"/>
                  </a:cubicBezTo>
                  <a:cubicBezTo>
                    <a:pt x="4009" y="9123"/>
                    <a:pt x="4107" y="8803"/>
                    <a:pt x="4304" y="8606"/>
                  </a:cubicBezTo>
                  <a:lnTo>
                    <a:pt x="4107" y="8606"/>
                  </a:lnTo>
                  <a:lnTo>
                    <a:pt x="4009" y="8705"/>
                  </a:lnTo>
                  <a:cubicBezTo>
                    <a:pt x="4009" y="8606"/>
                    <a:pt x="4009" y="8508"/>
                    <a:pt x="4107" y="8508"/>
                  </a:cubicBezTo>
                  <a:lnTo>
                    <a:pt x="4205" y="8508"/>
                  </a:lnTo>
                  <a:cubicBezTo>
                    <a:pt x="4304" y="8385"/>
                    <a:pt x="4402" y="8287"/>
                    <a:pt x="4500" y="8188"/>
                  </a:cubicBezTo>
                  <a:close/>
                  <a:moveTo>
                    <a:pt x="5017" y="9320"/>
                  </a:moveTo>
                  <a:cubicBezTo>
                    <a:pt x="5115" y="9615"/>
                    <a:pt x="4820" y="9738"/>
                    <a:pt x="4820" y="9934"/>
                  </a:cubicBezTo>
                  <a:lnTo>
                    <a:pt x="4623" y="9934"/>
                  </a:lnTo>
                  <a:cubicBezTo>
                    <a:pt x="4722" y="9738"/>
                    <a:pt x="4820" y="9516"/>
                    <a:pt x="5017" y="9320"/>
                  </a:cubicBezTo>
                  <a:close/>
                  <a:moveTo>
                    <a:pt x="22328" y="8705"/>
                  </a:moveTo>
                  <a:lnTo>
                    <a:pt x="22328" y="8902"/>
                  </a:lnTo>
                  <a:cubicBezTo>
                    <a:pt x="22328" y="9000"/>
                    <a:pt x="22328" y="9123"/>
                    <a:pt x="22450" y="9221"/>
                  </a:cubicBezTo>
                  <a:lnTo>
                    <a:pt x="22328" y="9221"/>
                  </a:lnTo>
                  <a:cubicBezTo>
                    <a:pt x="22450" y="9516"/>
                    <a:pt x="22450" y="9738"/>
                    <a:pt x="22549" y="9934"/>
                  </a:cubicBezTo>
                  <a:cubicBezTo>
                    <a:pt x="22328" y="9934"/>
                    <a:pt x="22328" y="9836"/>
                    <a:pt x="22229" y="9738"/>
                  </a:cubicBezTo>
                  <a:lnTo>
                    <a:pt x="22229" y="9516"/>
                  </a:lnTo>
                  <a:lnTo>
                    <a:pt x="22229" y="9320"/>
                  </a:lnTo>
                  <a:cubicBezTo>
                    <a:pt x="22450" y="9221"/>
                    <a:pt x="22131" y="8902"/>
                    <a:pt x="22229" y="8705"/>
                  </a:cubicBezTo>
                  <a:close/>
                  <a:moveTo>
                    <a:pt x="3787" y="9934"/>
                  </a:moveTo>
                  <a:lnTo>
                    <a:pt x="3787" y="9934"/>
                  </a:lnTo>
                  <a:cubicBezTo>
                    <a:pt x="3689" y="10451"/>
                    <a:pt x="3591" y="10647"/>
                    <a:pt x="3394" y="10647"/>
                  </a:cubicBezTo>
                  <a:cubicBezTo>
                    <a:pt x="3394" y="10549"/>
                    <a:pt x="3492" y="10451"/>
                    <a:pt x="3591" y="10352"/>
                  </a:cubicBezTo>
                  <a:lnTo>
                    <a:pt x="3591" y="10131"/>
                  </a:lnTo>
                  <a:lnTo>
                    <a:pt x="3787" y="9934"/>
                  </a:lnTo>
                  <a:close/>
                  <a:moveTo>
                    <a:pt x="2656" y="10033"/>
                  </a:moveTo>
                  <a:lnTo>
                    <a:pt x="2656" y="10033"/>
                  </a:lnTo>
                  <a:cubicBezTo>
                    <a:pt x="2779" y="10352"/>
                    <a:pt x="2558" y="10549"/>
                    <a:pt x="2460" y="10746"/>
                  </a:cubicBezTo>
                  <a:cubicBezTo>
                    <a:pt x="2460" y="10549"/>
                    <a:pt x="2460" y="10549"/>
                    <a:pt x="2656" y="10033"/>
                  </a:cubicBezTo>
                  <a:close/>
                  <a:moveTo>
                    <a:pt x="3207" y="9795"/>
                  </a:moveTo>
                  <a:cubicBezTo>
                    <a:pt x="3222" y="9795"/>
                    <a:pt x="3242" y="9807"/>
                    <a:pt x="3271" y="9836"/>
                  </a:cubicBezTo>
                  <a:cubicBezTo>
                    <a:pt x="3173" y="10131"/>
                    <a:pt x="3074" y="10549"/>
                    <a:pt x="2779" y="10844"/>
                  </a:cubicBezTo>
                  <a:cubicBezTo>
                    <a:pt x="2779" y="10746"/>
                    <a:pt x="2878" y="10647"/>
                    <a:pt x="2878" y="10647"/>
                  </a:cubicBezTo>
                  <a:cubicBezTo>
                    <a:pt x="2976" y="10352"/>
                    <a:pt x="3074" y="10131"/>
                    <a:pt x="3173" y="9934"/>
                  </a:cubicBezTo>
                  <a:cubicBezTo>
                    <a:pt x="3173" y="9865"/>
                    <a:pt x="3173" y="9795"/>
                    <a:pt x="3207" y="9795"/>
                  </a:cubicBezTo>
                  <a:close/>
                  <a:moveTo>
                    <a:pt x="13328" y="10647"/>
                  </a:moveTo>
                  <a:lnTo>
                    <a:pt x="13328" y="10967"/>
                  </a:lnTo>
                  <a:cubicBezTo>
                    <a:pt x="13230" y="10844"/>
                    <a:pt x="13230" y="10844"/>
                    <a:pt x="13107" y="10844"/>
                  </a:cubicBezTo>
                  <a:cubicBezTo>
                    <a:pt x="13230" y="10746"/>
                    <a:pt x="13230" y="10746"/>
                    <a:pt x="13328" y="10647"/>
                  </a:cubicBezTo>
                  <a:close/>
                  <a:moveTo>
                    <a:pt x="13623" y="10844"/>
                  </a:moveTo>
                  <a:cubicBezTo>
                    <a:pt x="13721" y="10844"/>
                    <a:pt x="13721" y="10967"/>
                    <a:pt x="13943" y="11065"/>
                  </a:cubicBezTo>
                  <a:lnTo>
                    <a:pt x="13623" y="11065"/>
                  </a:lnTo>
                  <a:lnTo>
                    <a:pt x="13623" y="10844"/>
                  </a:lnTo>
                  <a:close/>
                  <a:moveTo>
                    <a:pt x="4500" y="10967"/>
                  </a:moveTo>
                  <a:cubicBezTo>
                    <a:pt x="4402" y="11065"/>
                    <a:pt x="4402" y="11164"/>
                    <a:pt x="4304" y="11360"/>
                  </a:cubicBezTo>
                  <a:cubicBezTo>
                    <a:pt x="4304" y="11262"/>
                    <a:pt x="4205" y="11262"/>
                    <a:pt x="4205" y="11164"/>
                  </a:cubicBezTo>
                  <a:cubicBezTo>
                    <a:pt x="4304" y="11164"/>
                    <a:pt x="4402" y="11065"/>
                    <a:pt x="4500" y="10967"/>
                  </a:cubicBezTo>
                  <a:close/>
                  <a:moveTo>
                    <a:pt x="4107" y="10746"/>
                  </a:moveTo>
                  <a:cubicBezTo>
                    <a:pt x="3886" y="10967"/>
                    <a:pt x="3886" y="11360"/>
                    <a:pt x="3591" y="11459"/>
                  </a:cubicBezTo>
                  <a:cubicBezTo>
                    <a:pt x="3689" y="11164"/>
                    <a:pt x="3787" y="10967"/>
                    <a:pt x="4009" y="10746"/>
                  </a:cubicBezTo>
                  <a:close/>
                  <a:moveTo>
                    <a:pt x="4722" y="11680"/>
                  </a:moveTo>
                  <a:lnTo>
                    <a:pt x="4722" y="11778"/>
                  </a:lnTo>
                  <a:lnTo>
                    <a:pt x="4722" y="12074"/>
                  </a:lnTo>
                  <a:cubicBezTo>
                    <a:pt x="4722" y="12074"/>
                    <a:pt x="4632" y="12185"/>
                    <a:pt x="4517" y="12196"/>
                  </a:cubicBezTo>
                  <a:lnTo>
                    <a:pt x="4517" y="12196"/>
                  </a:lnTo>
                  <a:cubicBezTo>
                    <a:pt x="4457" y="12056"/>
                    <a:pt x="4434" y="11911"/>
                    <a:pt x="4500" y="11778"/>
                  </a:cubicBezTo>
                  <a:cubicBezTo>
                    <a:pt x="4500" y="11778"/>
                    <a:pt x="4623" y="11680"/>
                    <a:pt x="4722" y="11680"/>
                  </a:cubicBezTo>
                  <a:close/>
                  <a:moveTo>
                    <a:pt x="3689" y="11877"/>
                  </a:moveTo>
                  <a:cubicBezTo>
                    <a:pt x="3689" y="12074"/>
                    <a:pt x="3591" y="12196"/>
                    <a:pt x="3591" y="12295"/>
                  </a:cubicBezTo>
                  <a:lnTo>
                    <a:pt x="3394" y="12295"/>
                  </a:lnTo>
                  <a:cubicBezTo>
                    <a:pt x="3492" y="12074"/>
                    <a:pt x="3591" y="11975"/>
                    <a:pt x="3689" y="11877"/>
                  </a:cubicBezTo>
                  <a:close/>
                  <a:moveTo>
                    <a:pt x="4522" y="12206"/>
                  </a:moveTo>
                  <a:lnTo>
                    <a:pt x="4522" y="12206"/>
                  </a:lnTo>
                  <a:cubicBezTo>
                    <a:pt x="4722" y="12295"/>
                    <a:pt x="4725" y="12295"/>
                    <a:pt x="4820" y="12295"/>
                  </a:cubicBezTo>
                  <a:cubicBezTo>
                    <a:pt x="4722" y="12295"/>
                    <a:pt x="4722" y="12393"/>
                    <a:pt x="4623" y="12393"/>
                  </a:cubicBezTo>
                  <a:cubicBezTo>
                    <a:pt x="4586" y="12333"/>
                    <a:pt x="4550" y="12270"/>
                    <a:pt x="4522" y="12206"/>
                  </a:cubicBezTo>
                  <a:close/>
                  <a:moveTo>
                    <a:pt x="1427" y="12074"/>
                  </a:moveTo>
                  <a:lnTo>
                    <a:pt x="1648" y="12295"/>
                  </a:lnTo>
                  <a:lnTo>
                    <a:pt x="1648" y="12492"/>
                  </a:lnTo>
                  <a:cubicBezTo>
                    <a:pt x="1550" y="12492"/>
                    <a:pt x="1550" y="12295"/>
                    <a:pt x="1328" y="12295"/>
                  </a:cubicBezTo>
                  <a:cubicBezTo>
                    <a:pt x="1427" y="12196"/>
                    <a:pt x="1427" y="12196"/>
                    <a:pt x="1427" y="12074"/>
                  </a:cubicBezTo>
                  <a:close/>
                  <a:moveTo>
                    <a:pt x="4205" y="11680"/>
                  </a:moveTo>
                  <a:cubicBezTo>
                    <a:pt x="4205" y="11778"/>
                    <a:pt x="4205" y="11877"/>
                    <a:pt x="4304" y="11975"/>
                  </a:cubicBezTo>
                  <a:cubicBezTo>
                    <a:pt x="4205" y="11975"/>
                    <a:pt x="4205" y="11877"/>
                    <a:pt x="4107" y="11877"/>
                  </a:cubicBezTo>
                  <a:cubicBezTo>
                    <a:pt x="4107" y="12074"/>
                    <a:pt x="4107" y="12196"/>
                    <a:pt x="4009" y="12295"/>
                  </a:cubicBezTo>
                  <a:cubicBezTo>
                    <a:pt x="4107" y="12393"/>
                    <a:pt x="4107" y="12492"/>
                    <a:pt x="4205" y="12590"/>
                  </a:cubicBezTo>
                  <a:lnTo>
                    <a:pt x="4107" y="12590"/>
                  </a:lnTo>
                  <a:lnTo>
                    <a:pt x="3886" y="12393"/>
                  </a:lnTo>
                  <a:cubicBezTo>
                    <a:pt x="3886" y="12295"/>
                    <a:pt x="4009" y="12074"/>
                    <a:pt x="4009" y="11877"/>
                  </a:cubicBezTo>
                  <a:cubicBezTo>
                    <a:pt x="4009" y="11778"/>
                    <a:pt x="4107" y="11778"/>
                    <a:pt x="4205" y="11680"/>
                  </a:cubicBezTo>
                  <a:close/>
                  <a:moveTo>
                    <a:pt x="14336" y="12811"/>
                  </a:moveTo>
                  <a:cubicBezTo>
                    <a:pt x="14336" y="12910"/>
                    <a:pt x="14336" y="13008"/>
                    <a:pt x="14238" y="13106"/>
                  </a:cubicBezTo>
                  <a:lnTo>
                    <a:pt x="14139" y="13106"/>
                  </a:lnTo>
                  <a:lnTo>
                    <a:pt x="14238" y="13008"/>
                  </a:lnTo>
                  <a:cubicBezTo>
                    <a:pt x="14238" y="12910"/>
                    <a:pt x="14238" y="12910"/>
                    <a:pt x="14139" y="12811"/>
                  </a:cubicBezTo>
                  <a:close/>
                  <a:moveTo>
                    <a:pt x="2361" y="13008"/>
                  </a:moveTo>
                  <a:lnTo>
                    <a:pt x="2361" y="13303"/>
                  </a:lnTo>
                  <a:lnTo>
                    <a:pt x="2164" y="13303"/>
                  </a:lnTo>
                  <a:cubicBezTo>
                    <a:pt x="2263" y="13205"/>
                    <a:pt x="2263" y="13106"/>
                    <a:pt x="2361" y="13008"/>
                  </a:cubicBezTo>
                  <a:close/>
                  <a:moveTo>
                    <a:pt x="2779" y="12295"/>
                  </a:moveTo>
                  <a:lnTo>
                    <a:pt x="2779" y="12492"/>
                  </a:lnTo>
                  <a:lnTo>
                    <a:pt x="2878" y="12393"/>
                  </a:lnTo>
                  <a:lnTo>
                    <a:pt x="2878" y="12688"/>
                  </a:lnTo>
                  <a:cubicBezTo>
                    <a:pt x="2779" y="12688"/>
                    <a:pt x="2779" y="12688"/>
                    <a:pt x="2779" y="12811"/>
                  </a:cubicBezTo>
                  <a:cubicBezTo>
                    <a:pt x="2656" y="12910"/>
                    <a:pt x="2779" y="13008"/>
                    <a:pt x="2976" y="13106"/>
                  </a:cubicBezTo>
                  <a:lnTo>
                    <a:pt x="2779" y="13106"/>
                  </a:lnTo>
                  <a:cubicBezTo>
                    <a:pt x="2779" y="13205"/>
                    <a:pt x="2656" y="13426"/>
                    <a:pt x="2656" y="13623"/>
                  </a:cubicBezTo>
                  <a:lnTo>
                    <a:pt x="2558" y="13623"/>
                  </a:lnTo>
                  <a:cubicBezTo>
                    <a:pt x="2558" y="13426"/>
                    <a:pt x="2558" y="13205"/>
                    <a:pt x="2656" y="13106"/>
                  </a:cubicBezTo>
                  <a:cubicBezTo>
                    <a:pt x="2656" y="12910"/>
                    <a:pt x="2558" y="12811"/>
                    <a:pt x="2558" y="12688"/>
                  </a:cubicBezTo>
                  <a:lnTo>
                    <a:pt x="2656" y="12688"/>
                  </a:lnTo>
                  <a:lnTo>
                    <a:pt x="2656" y="12393"/>
                  </a:lnTo>
                  <a:lnTo>
                    <a:pt x="2779" y="12295"/>
                  </a:lnTo>
                  <a:close/>
                  <a:moveTo>
                    <a:pt x="3173" y="13426"/>
                  </a:moveTo>
                  <a:cubicBezTo>
                    <a:pt x="3074" y="13623"/>
                    <a:pt x="3074" y="13721"/>
                    <a:pt x="2976" y="13819"/>
                  </a:cubicBezTo>
                  <a:lnTo>
                    <a:pt x="3074" y="13918"/>
                  </a:lnTo>
                  <a:lnTo>
                    <a:pt x="2976" y="13918"/>
                  </a:lnTo>
                  <a:cubicBezTo>
                    <a:pt x="2976" y="13918"/>
                    <a:pt x="2878" y="13819"/>
                    <a:pt x="2878" y="13721"/>
                  </a:cubicBezTo>
                  <a:cubicBezTo>
                    <a:pt x="2976" y="13623"/>
                    <a:pt x="2878" y="13426"/>
                    <a:pt x="3173" y="13426"/>
                  </a:cubicBezTo>
                  <a:close/>
                  <a:moveTo>
                    <a:pt x="1427" y="12811"/>
                  </a:moveTo>
                  <a:cubicBezTo>
                    <a:pt x="1550" y="12910"/>
                    <a:pt x="1550" y="13106"/>
                    <a:pt x="1550" y="13205"/>
                  </a:cubicBezTo>
                  <a:lnTo>
                    <a:pt x="1427" y="13205"/>
                  </a:lnTo>
                  <a:lnTo>
                    <a:pt x="1427" y="13303"/>
                  </a:lnTo>
                  <a:cubicBezTo>
                    <a:pt x="1550" y="13426"/>
                    <a:pt x="1427" y="13524"/>
                    <a:pt x="1550" y="13623"/>
                  </a:cubicBezTo>
                  <a:cubicBezTo>
                    <a:pt x="1550" y="13623"/>
                    <a:pt x="1648" y="13623"/>
                    <a:pt x="1648" y="13721"/>
                  </a:cubicBezTo>
                  <a:cubicBezTo>
                    <a:pt x="1648" y="13918"/>
                    <a:pt x="1427" y="14139"/>
                    <a:pt x="1328" y="14434"/>
                  </a:cubicBezTo>
                  <a:cubicBezTo>
                    <a:pt x="1328" y="14336"/>
                    <a:pt x="1230" y="14336"/>
                    <a:pt x="1230" y="14237"/>
                  </a:cubicBezTo>
                  <a:cubicBezTo>
                    <a:pt x="1230" y="14139"/>
                    <a:pt x="1328" y="14139"/>
                    <a:pt x="1328" y="13918"/>
                  </a:cubicBezTo>
                  <a:lnTo>
                    <a:pt x="1230" y="13918"/>
                  </a:lnTo>
                  <a:cubicBezTo>
                    <a:pt x="1230" y="13819"/>
                    <a:pt x="1230" y="13721"/>
                    <a:pt x="1328" y="13721"/>
                  </a:cubicBezTo>
                  <a:lnTo>
                    <a:pt x="1328" y="13524"/>
                  </a:lnTo>
                  <a:lnTo>
                    <a:pt x="1132" y="13524"/>
                  </a:lnTo>
                  <a:cubicBezTo>
                    <a:pt x="1230" y="13426"/>
                    <a:pt x="1328" y="13426"/>
                    <a:pt x="1328" y="13426"/>
                  </a:cubicBezTo>
                  <a:lnTo>
                    <a:pt x="1328" y="13303"/>
                  </a:lnTo>
                  <a:lnTo>
                    <a:pt x="1328" y="13106"/>
                  </a:lnTo>
                  <a:cubicBezTo>
                    <a:pt x="1427" y="13008"/>
                    <a:pt x="1427" y="13008"/>
                    <a:pt x="1427" y="12910"/>
                  </a:cubicBezTo>
                  <a:lnTo>
                    <a:pt x="1328" y="12811"/>
                  </a:lnTo>
                  <a:close/>
                  <a:moveTo>
                    <a:pt x="2878" y="14237"/>
                  </a:moveTo>
                  <a:cubicBezTo>
                    <a:pt x="2976" y="14336"/>
                    <a:pt x="2779" y="14532"/>
                    <a:pt x="2878" y="14655"/>
                  </a:cubicBezTo>
                  <a:lnTo>
                    <a:pt x="2779" y="14655"/>
                  </a:lnTo>
                  <a:cubicBezTo>
                    <a:pt x="2558" y="14434"/>
                    <a:pt x="2878" y="14434"/>
                    <a:pt x="2878" y="14237"/>
                  </a:cubicBezTo>
                  <a:close/>
                  <a:moveTo>
                    <a:pt x="1033" y="14336"/>
                  </a:moveTo>
                  <a:lnTo>
                    <a:pt x="1132" y="14434"/>
                  </a:lnTo>
                  <a:cubicBezTo>
                    <a:pt x="1132" y="14754"/>
                    <a:pt x="1230" y="14950"/>
                    <a:pt x="1033" y="15147"/>
                  </a:cubicBezTo>
                  <a:cubicBezTo>
                    <a:pt x="1033" y="15270"/>
                    <a:pt x="1033" y="15270"/>
                    <a:pt x="935" y="15270"/>
                  </a:cubicBezTo>
                  <a:cubicBezTo>
                    <a:pt x="935" y="15049"/>
                    <a:pt x="1132" y="14852"/>
                    <a:pt x="935" y="14655"/>
                  </a:cubicBezTo>
                  <a:cubicBezTo>
                    <a:pt x="1033" y="14532"/>
                    <a:pt x="1033" y="14434"/>
                    <a:pt x="1033" y="14336"/>
                  </a:cubicBezTo>
                  <a:close/>
                  <a:moveTo>
                    <a:pt x="2976" y="14852"/>
                  </a:moveTo>
                  <a:lnTo>
                    <a:pt x="2976" y="15270"/>
                  </a:lnTo>
                  <a:lnTo>
                    <a:pt x="2779" y="15270"/>
                  </a:lnTo>
                  <a:cubicBezTo>
                    <a:pt x="2779" y="15147"/>
                    <a:pt x="2878" y="15147"/>
                    <a:pt x="2878" y="15049"/>
                  </a:cubicBezTo>
                  <a:lnTo>
                    <a:pt x="2878" y="14852"/>
                  </a:lnTo>
                  <a:close/>
                  <a:moveTo>
                    <a:pt x="3689" y="14041"/>
                  </a:moveTo>
                  <a:cubicBezTo>
                    <a:pt x="3787" y="14139"/>
                    <a:pt x="3787" y="14237"/>
                    <a:pt x="3886" y="14237"/>
                  </a:cubicBezTo>
                  <a:cubicBezTo>
                    <a:pt x="3787" y="14336"/>
                    <a:pt x="3689" y="14434"/>
                    <a:pt x="3689" y="14434"/>
                  </a:cubicBezTo>
                  <a:cubicBezTo>
                    <a:pt x="3591" y="14754"/>
                    <a:pt x="3591" y="14950"/>
                    <a:pt x="3591" y="15270"/>
                  </a:cubicBezTo>
                  <a:cubicBezTo>
                    <a:pt x="3394" y="14754"/>
                    <a:pt x="3394" y="14754"/>
                    <a:pt x="3591" y="14434"/>
                  </a:cubicBezTo>
                  <a:cubicBezTo>
                    <a:pt x="3591" y="14336"/>
                    <a:pt x="3689" y="14237"/>
                    <a:pt x="3689" y="14041"/>
                  </a:cubicBezTo>
                  <a:close/>
                  <a:moveTo>
                    <a:pt x="12615" y="14852"/>
                  </a:moveTo>
                  <a:cubicBezTo>
                    <a:pt x="12615" y="14950"/>
                    <a:pt x="12713" y="15049"/>
                    <a:pt x="12713" y="15049"/>
                  </a:cubicBezTo>
                  <a:cubicBezTo>
                    <a:pt x="12615" y="15147"/>
                    <a:pt x="12615" y="15270"/>
                    <a:pt x="12492" y="15270"/>
                  </a:cubicBezTo>
                  <a:lnTo>
                    <a:pt x="12394" y="15147"/>
                  </a:lnTo>
                  <a:cubicBezTo>
                    <a:pt x="12492" y="15147"/>
                    <a:pt x="12492" y="15049"/>
                    <a:pt x="12615" y="15049"/>
                  </a:cubicBezTo>
                  <a:lnTo>
                    <a:pt x="12615" y="14852"/>
                  </a:lnTo>
                  <a:close/>
                  <a:moveTo>
                    <a:pt x="7894" y="14754"/>
                  </a:moveTo>
                  <a:cubicBezTo>
                    <a:pt x="7894" y="14950"/>
                    <a:pt x="7894" y="15147"/>
                    <a:pt x="7795" y="15368"/>
                  </a:cubicBezTo>
                  <a:cubicBezTo>
                    <a:pt x="7795" y="15270"/>
                    <a:pt x="7697" y="15270"/>
                    <a:pt x="7697" y="15147"/>
                  </a:cubicBezTo>
                  <a:cubicBezTo>
                    <a:pt x="7795" y="15049"/>
                    <a:pt x="7795" y="14950"/>
                    <a:pt x="7894" y="14754"/>
                  </a:cubicBezTo>
                  <a:close/>
                  <a:moveTo>
                    <a:pt x="15467" y="15270"/>
                  </a:moveTo>
                  <a:lnTo>
                    <a:pt x="15688" y="15368"/>
                  </a:lnTo>
                  <a:cubicBezTo>
                    <a:pt x="15566" y="15467"/>
                    <a:pt x="15566" y="15467"/>
                    <a:pt x="15467" y="15467"/>
                  </a:cubicBezTo>
                  <a:lnTo>
                    <a:pt x="15467" y="15270"/>
                  </a:lnTo>
                  <a:close/>
                  <a:moveTo>
                    <a:pt x="18442" y="15467"/>
                  </a:moveTo>
                  <a:lnTo>
                    <a:pt x="18442" y="15762"/>
                  </a:lnTo>
                  <a:cubicBezTo>
                    <a:pt x="18442" y="15885"/>
                    <a:pt x="18442" y="15885"/>
                    <a:pt x="18344" y="15885"/>
                  </a:cubicBezTo>
                  <a:lnTo>
                    <a:pt x="18344" y="15467"/>
                  </a:lnTo>
                  <a:close/>
                  <a:moveTo>
                    <a:pt x="22942" y="15664"/>
                  </a:moveTo>
                  <a:cubicBezTo>
                    <a:pt x="22942" y="15762"/>
                    <a:pt x="23164" y="15885"/>
                    <a:pt x="23065" y="15983"/>
                  </a:cubicBezTo>
                  <a:cubicBezTo>
                    <a:pt x="22942" y="15885"/>
                    <a:pt x="22844" y="15762"/>
                    <a:pt x="22942" y="15664"/>
                  </a:cubicBezTo>
                  <a:close/>
                  <a:moveTo>
                    <a:pt x="1746" y="14041"/>
                  </a:moveTo>
                  <a:cubicBezTo>
                    <a:pt x="1746" y="14139"/>
                    <a:pt x="1845" y="14139"/>
                    <a:pt x="1845" y="14139"/>
                  </a:cubicBezTo>
                  <a:cubicBezTo>
                    <a:pt x="1845" y="14237"/>
                    <a:pt x="1845" y="14237"/>
                    <a:pt x="1746" y="14336"/>
                  </a:cubicBezTo>
                  <a:cubicBezTo>
                    <a:pt x="1943" y="14532"/>
                    <a:pt x="2042" y="14852"/>
                    <a:pt x="1943" y="15270"/>
                  </a:cubicBezTo>
                  <a:cubicBezTo>
                    <a:pt x="2042" y="15270"/>
                    <a:pt x="2164" y="15368"/>
                    <a:pt x="2164" y="15368"/>
                  </a:cubicBezTo>
                  <a:cubicBezTo>
                    <a:pt x="2164" y="15565"/>
                    <a:pt x="2263" y="15762"/>
                    <a:pt x="2263" y="15885"/>
                  </a:cubicBezTo>
                  <a:cubicBezTo>
                    <a:pt x="2263" y="15983"/>
                    <a:pt x="2164" y="16082"/>
                    <a:pt x="2042" y="16082"/>
                  </a:cubicBezTo>
                  <a:cubicBezTo>
                    <a:pt x="2042" y="15983"/>
                    <a:pt x="2042" y="15885"/>
                    <a:pt x="2164" y="15762"/>
                  </a:cubicBezTo>
                  <a:cubicBezTo>
                    <a:pt x="2164" y="15664"/>
                    <a:pt x="2042" y="15565"/>
                    <a:pt x="2042" y="15467"/>
                  </a:cubicBezTo>
                  <a:cubicBezTo>
                    <a:pt x="1943" y="15368"/>
                    <a:pt x="1845" y="15270"/>
                    <a:pt x="1746" y="15270"/>
                  </a:cubicBezTo>
                  <a:cubicBezTo>
                    <a:pt x="1845" y="15049"/>
                    <a:pt x="1845" y="14852"/>
                    <a:pt x="1845" y="14655"/>
                  </a:cubicBezTo>
                  <a:lnTo>
                    <a:pt x="1746" y="14655"/>
                  </a:lnTo>
                  <a:cubicBezTo>
                    <a:pt x="1648" y="14754"/>
                    <a:pt x="1648" y="14754"/>
                    <a:pt x="1550" y="14754"/>
                  </a:cubicBezTo>
                  <a:lnTo>
                    <a:pt x="1550" y="15270"/>
                  </a:lnTo>
                  <a:cubicBezTo>
                    <a:pt x="1550" y="15147"/>
                    <a:pt x="1550" y="15049"/>
                    <a:pt x="1427" y="14852"/>
                  </a:cubicBezTo>
                  <a:cubicBezTo>
                    <a:pt x="1550" y="14852"/>
                    <a:pt x="1550" y="14754"/>
                    <a:pt x="1550" y="14655"/>
                  </a:cubicBezTo>
                  <a:cubicBezTo>
                    <a:pt x="1648" y="14532"/>
                    <a:pt x="1648" y="14532"/>
                    <a:pt x="1746" y="14532"/>
                  </a:cubicBezTo>
                  <a:lnTo>
                    <a:pt x="1746" y="14041"/>
                  </a:lnTo>
                  <a:close/>
                  <a:moveTo>
                    <a:pt x="1328" y="15467"/>
                  </a:moveTo>
                  <a:lnTo>
                    <a:pt x="1328" y="15467"/>
                  </a:lnTo>
                  <a:cubicBezTo>
                    <a:pt x="1230" y="15565"/>
                    <a:pt x="1230" y="15664"/>
                    <a:pt x="1230" y="15762"/>
                  </a:cubicBezTo>
                  <a:cubicBezTo>
                    <a:pt x="1230" y="15885"/>
                    <a:pt x="1427" y="15983"/>
                    <a:pt x="1328" y="16180"/>
                  </a:cubicBezTo>
                  <a:cubicBezTo>
                    <a:pt x="1230" y="15983"/>
                    <a:pt x="1132" y="15762"/>
                    <a:pt x="1132" y="15664"/>
                  </a:cubicBezTo>
                  <a:lnTo>
                    <a:pt x="1328" y="15467"/>
                  </a:lnTo>
                  <a:close/>
                  <a:moveTo>
                    <a:pt x="1746" y="15467"/>
                  </a:moveTo>
                  <a:cubicBezTo>
                    <a:pt x="1746" y="15565"/>
                    <a:pt x="1648" y="15565"/>
                    <a:pt x="1648" y="15664"/>
                  </a:cubicBezTo>
                  <a:cubicBezTo>
                    <a:pt x="1746" y="15762"/>
                    <a:pt x="1746" y="15983"/>
                    <a:pt x="1746" y="16082"/>
                  </a:cubicBezTo>
                  <a:cubicBezTo>
                    <a:pt x="1746" y="16082"/>
                    <a:pt x="1746" y="16180"/>
                    <a:pt x="1648" y="16180"/>
                  </a:cubicBezTo>
                  <a:cubicBezTo>
                    <a:pt x="1648" y="15983"/>
                    <a:pt x="1550" y="15762"/>
                    <a:pt x="1550" y="15467"/>
                  </a:cubicBezTo>
                  <a:close/>
                  <a:moveTo>
                    <a:pt x="3271" y="15885"/>
                  </a:moveTo>
                  <a:cubicBezTo>
                    <a:pt x="3271" y="15885"/>
                    <a:pt x="3394" y="15983"/>
                    <a:pt x="3394" y="16082"/>
                  </a:cubicBezTo>
                  <a:lnTo>
                    <a:pt x="3394" y="16180"/>
                  </a:lnTo>
                  <a:cubicBezTo>
                    <a:pt x="3271" y="16082"/>
                    <a:pt x="3173" y="16082"/>
                    <a:pt x="3173" y="16082"/>
                  </a:cubicBezTo>
                  <a:cubicBezTo>
                    <a:pt x="3173" y="15983"/>
                    <a:pt x="3173" y="15885"/>
                    <a:pt x="3271" y="15885"/>
                  </a:cubicBezTo>
                  <a:close/>
                  <a:moveTo>
                    <a:pt x="18344" y="16082"/>
                  </a:moveTo>
                  <a:cubicBezTo>
                    <a:pt x="18344" y="16082"/>
                    <a:pt x="18344" y="16180"/>
                    <a:pt x="18442" y="16180"/>
                  </a:cubicBezTo>
                  <a:cubicBezTo>
                    <a:pt x="18442" y="16278"/>
                    <a:pt x="18344" y="16278"/>
                    <a:pt x="18147" y="16377"/>
                  </a:cubicBezTo>
                  <a:cubicBezTo>
                    <a:pt x="18246" y="16278"/>
                    <a:pt x="18246" y="16180"/>
                    <a:pt x="18344" y="16082"/>
                  </a:cubicBezTo>
                  <a:close/>
                  <a:moveTo>
                    <a:pt x="17631" y="15664"/>
                  </a:moveTo>
                  <a:cubicBezTo>
                    <a:pt x="17631" y="15762"/>
                    <a:pt x="17533" y="15885"/>
                    <a:pt x="17533" y="16082"/>
                  </a:cubicBezTo>
                  <a:cubicBezTo>
                    <a:pt x="17410" y="16180"/>
                    <a:pt x="17533" y="16377"/>
                    <a:pt x="17410" y="16500"/>
                  </a:cubicBezTo>
                  <a:lnTo>
                    <a:pt x="17410" y="16180"/>
                  </a:lnTo>
                  <a:lnTo>
                    <a:pt x="17410" y="15885"/>
                  </a:lnTo>
                  <a:cubicBezTo>
                    <a:pt x="17533" y="15762"/>
                    <a:pt x="17533" y="15664"/>
                    <a:pt x="17631" y="15664"/>
                  </a:cubicBezTo>
                  <a:close/>
                  <a:moveTo>
                    <a:pt x="3074" y="16278"/>
                  </a:moveTo>
                  <a:cubicBezTo>
                    <a:pt x="3074" y="16377"/>
                    <a:pt x="3173" y="16500"/>
                    <a:pt x="3173" y="16500"/>
                  </a:cubicBezTo>
                  <a:cubicBezTo>
                    <a:pt x="3173" y="16593"/>
                    <a:pt x="3173" y="16598"/>
                    <a:pt x="3087" y="16684"/>
                  </a:cubicBezTo>
                  <a:lnTo>
                    <a:pt x="3087" y="16684"/>
                  </a:lnTo>
                  <a:cubicBezTo>
                    <a:pt x="3074" y="16594"/>
                    <a:pt x="3074" y="16489"/>
                    <a:pt x="3074" y="16278"/>
                  </a:cubicBezTo>
                  <a:close/>
                  <a:moveTo>
                    <a:pt x="1328" y="16278"/>
                  </a:moveTo>
                  <a:cubicBezTo>
                    <a:pt x="1328" y="16377"/>
                    <a:pt x="1427" y="16500"/>
                    <a:pt x="1427" y="16696"/>
                  </a:cubicBezTo>
                  <a:lnTo>
                    <a:pt x="1328" y="16696"/>
                  </a:lnTo>
                  <a:lnTo>
                    <a:pt x="1328" y="16278"/>
                  </a:lnTo>
                  <a:close/>
                  <a:moveTo>
                    <a:pt x="3886" y="16278"/>
                  </a:moveTo>
                  <a:lnTo>
                    <a:pt x="3886" y="16377"/>
                  </a:lnTo>
                  <a:cubicBezTo>
                    <a:pt x="3787" y="16377"/>
                    <a:pt x="3689" y="16377"/>
                    <a:pt x="3591" y="16500"/>
                  </a:cubicBezTo>
                  <a:lnTo>
                    <a:pt x="3591" y="16795"/>
                  </a:lnTo>
                  <a:cubicBezTo>
                    <a:pt x="3591" y="16893"/>
                    <a:pt x="3591" y="16893"/>
                    <a:pt x="3492" y="16991"/>
                  </a:cubicBezTo>
                  <a:cubicBezTo>
                    <a:pt x="3492" y="16795"/>
                    <a:pt x="3591" y="16696"/>
                    <a:pt x="3492" y="16598"/>
                  </a:cubicBezTo>
                  <a:lnTo>
                    <a:pt x="3394" y="16696"/>
                  </a:lnTo>
                  <a:cubicBezTo>
                    <a:pt x="3271" y="16795"/>
                    <a:pt x="3173" y="16893"/>
                    <a:pt x="3173" y="16991"/>
                  </a:cubicBezTo>
                  <a:cubicBezTo>
                    <a:pt x="3126" y="16852"/>
                    <a:pt x="3102" y="16779"/>
                    <a:pt x="3089" y="16696"/>
                  </a:cubicBezTo>
                  <a:lnTo>
                    <a:pt x="3394" y="16696"/>
                  </a:lnTo>
                  <a:cubicBezTo>
                    <a:pt x="3394" y="16598"/>
                    <a:pt x="3271" y="16500"/>
                    <a:pt x="3394" y="16500"/>
                  </a:cubicBezTo>
                  <a:cubicBezTo>
                    <a:pt x="3394" y="16377"/>
                    <a:pt x="3394" y="16278"/>
                    <a:pt x="3492" y="16278"/>
                  </a:cubicBezTo>
                  <a:close/>
                  <a:moveTo>
                    <a:pt x="21934" y="16893"/>
                  </a:moveTo>
                  <a:lnTo>
                    <a:pt x="21934" y="17213"/>
                  </a:lnTo>
                  <a:lnTo>
                    <a:pt x="21836" y="17114"/>
                  </a:lnTo>
                  <a:cubicBezTo>
                    <a:pt x="21836" y="17114"/>
                    <a:pt x="21934" y="16991"/>
                    <a:pt x="21934" y="16893"/>
                  </a:cubicBezTo>
                  <a:close/>
                  <a:moveTo>
                    <a:pt x="2042" y="17213"/>
                  </a:moveTo>
                  <a:cubicBezTo>
                    <a:pt x="2042" y="17311"/>
                    <a:pt x="2042" y="17311"/>
                    <a:pt x="2164" y="17409"/>
                  </a:cubicBezTo>
                  <a:lnTo>
                    <a:pt x="2164" y="17311"/>
                  </a:lnTo>
                  <a:cubicBezTo>
                    <a:pt x="2234" y="17381"/>
                    <a:pt x="2205" y="17450"/>
                    <a:pt x="2252" y="17450"/>
                  </a:cubicBezTo>
                  <a:cubicBezTo>
                    <a:pt x="2271" y="17450"/>
                    <a:pt x="2304" y="17438"/>
                    <a:pt x="2361" y="17409"/>
                  </a:cubicBezTo>
                  <a:lnTo>
                    <a:pt x="2361" y="17213"/>
                  </a:lnTo>
                  <a:close/>
                  <a:moveTo>
                    <a:pt x="12615" y="17213"/>
                  </a:moveTo>
                  <a:cubicBezTo>
                    <a:pt x="12713" y="17409"/>
                    <a:pt x="12615" y="17508"/>
                    <a:pt x="12615" y="17606"/>
                  </a:cubicBezTo>
                  <a:cubicBezTo>
                    <a:pt x="12615" y="17508"/>
                    <a:pt x="12492" y="17508"/>
                    <a:pt x="12492" y="17508"/>
                  </a:cubicBezTo>
                  <a:lnTo>
                    <a:pt x="12492" y="17311"/>
                  </a:lnTo>
                  <a:cubicBezTo>
                    <a:pt x="12492" y="17311"/>
                    <a:pt x="12615" y="17311"/>
                    <a:pt x="12615" y="17213"/>
                  </a:cubicBezTo>
                  <a:close/>
                  <a:moveTo>
                    <a:pt x="15984" y="17114"/>
                  </a:moveTo>
                  <a:cubicBezTo>
                    <a:pt x="15787" y="17311"/>
                    <a:pt x="15885" y="17508"/>
                    <a:pt x="15787" y="17729"/>
                  </a:cubicBezTo>
                  <a:lnTo>
                    <a:pt x="15787" y="17606"/>
                  </a:lnTo>
                  <a:lnTo>
                    <a:pt x="15787" y="17114"/>
                  </a:lnTo>
                  <a:close/>
                  <a:moveTo>
                    <a:pt x="13008" y="17827"/>
                  </a:moveTo>
                  <a:lnTo>
                    <a:pt x="13008" y="18344"/>
                  </a:lnTo>
                  <a:cubicBezTo>
                    <a:pt x="12910" y="18122"/>
                    <a:pt x="12812" y="18024"/>
                    <a:pt x="12910" y="17827"/>
                  </a:cubicBezTo>
                  <a:close/>
                  <a:moveTo>
                    <a:pt x="14336" y="18639"/>
                  </a:moveTo>
                  <a:cubicBezTo>
                    <a:pt x="14238" y="18737"/>
                    <a:pt x="14238" y="18836"/>
                    <a:pt x="14238" y="18958"/>
                  </a:cubicBezTo>
                  <a:lnTo>
                    <a:pt x="14041" y="18958"/>
                  </a:lnTo>
                  <a:cubicBezTo>
                    <a:pt x="14041" y="18836"/>
                    <a:pt x="14139" y="18737"/>
                    <a:pt x="14041" y="18639"/>
                  </a:cubicBezTo>
                  <a:close/>
                  <a:moveTo>
                    <a:pt x="1230" y="18221"/>
                  </a:moveTo>
                  <a:cubicBezTo>
                    <a:pt x="1328" y="18540"/>
                    <a:pt x="1230" y="18737"/>
                    <a:pt x="1230" y="19057"/>
                  </a:cubicBezTo>
                  <a:lnTo>
                    <a:pt x="1132" y="19057"/>
                  </a:lnTo>
                  <a:cubicBezTo>
                    <a:pt x="1132" y="18737"/>
                    <a:pt x="1230" y="18540"/>
                    <a:pt x="1230" y="18221"/>
                  </a:cubicBezTo>
                  <a:close/>
                  <a:moveTo>
                    <a:pt x="1648" y="18442"/>
                  </a:moveTo>
                  <a:cubicBezTo>
                    <a:pt x="1746" y="18639"/>
                    <a:pt x="1746" y="18737"/>
                    <a:pt x="1746" y="18958"/>
                  </a:cubicBezTo>
                  <a:cubicBezTo>
                    <a:pt x="1648" y="18958"/>
                    <a:pt x="1648" y="19057"/>
                    <a:pt x="1648" y="19155"/>
                  </a:cubicBezTo>
                  <a:lnTo>
                    <a:pt x="1648" y="18442"/>
                  </a:lnTo>
                  <a:close/>
                  <a:moveTo>
                    <a:pt x="13230" y="18540"/>
                  </a:moveTo>
                  <a:lnTo>
                    <a:pt x="13230" y="18737"/>
                  </a:lnTo>
                  <a:cubicBezTo>
                    <a:pt x="13107" y="18836"/>
                    <a:pt x="13008" y="19057"/>
                    <a:pt x="12910" y="19155"/>
                  </a:cubicBezTo>
                  <a:cubicBezTo>
                    <a:pt x="12812" y="18958"/>
                    <a:pt x="13107" y="18737"/>
                    <a:pt x="13008" y="18540"/>
                  </a:cubicBezTo>
                  <a:close/>
                  <a:moveTo>
                    <a:pt x="15566" y="18958"/>
                  </a:moveTo>
                  <a:cubicBezTo>
                    <a:pt x="15688" y="19057"/>
                    <a:pt x="15688" y="19155"/>
                    <a:pt x="15688" y="19254"/>
                  </a:cubicBezTo>
                  <a:lnTo>
                    <a:pt x="15566" y="19254"/>
                  </a:lnTo>
                  <a:lnTo>
                    <a:pt x="15566" y="19155"/>
                  </a:lnTo>
                  <a:lnTo>
                    <a:pt x="15566" y="18958"/>
                  </a:lnTo>
                  <a:close/>
                  <a:moveTo>
                    <a:pt x="22844" y="19155"/>
                  </a:moveTo>
                  <a:cubicBezTo>
                    <a:pt x="22844" y="19254"/>
                    <a:pt x="22942" y="19254"/>
                    <a:pt x="22942" y="19352"/>
                  </a:cubicBezTo>
                  <a:lnTo>
                    <a:pt x="22844" y="19450"/>
                  </a:lnTo>
                  <a:cubicBezTo>
                    <a:pt x="22844" y="19352"/>
                    <a:pt x="22844" y="19352"/>
                    <a:pt x="22746" y="19352"/>
                  </a:cubicBezTo>
                  <a:cubicBezTo>
                    <a:pt x="22844" y="19254"/>
                    <a:pt x="22844" y="19254"/>
                    <a:pt x="22844" y="19155"/>
                  </a:cubicBezTo>
                  <a:close/>
                  <a:moveTo>
                    <a:pt x="2263" y="19573"/>
                  </a:moveTo>
                  <a:lnTo>
                    <a:pt x="2263" y="19967"/>
                  </a:lnTo>
                  <a:lnTo>
                    <a:pt x="2164" y="19967"/>
                  </a:lnTo>
                  <a:cubicBezTo>
                    <a:pt x="2164" y="19868"/>
                    <a:pt x="2263" y="19868"/>
                    <a:pt x="2263" y="19770"/>
                  </a:cubicBezTo>
                  <a:cubicBezTo>
                    <a:pt x="2164" y="19770"/>
                    <a:pt x="2164" y="19672"/>
                    <a:pt x="2164" y="19573"/>
                  </a:cubicBezTo>
                  <a:close/>
                  <a:moveTo>
                    <a:pt x="23065" y="19573"/>
                  </a:moveTo>
                  <a:cubicBezTo>
                    <a:pt x="23164" y="19672"/>
                    <a:pt x="23164" y="19672"/>
                    <a:pt x="23164" y="19770"/>
                  </a:cubicBezTo>
                  <a:lnTo>
                    <a:pt x="23164" y="19868"/>
                  </a:lnTo>
                  <a:lnTo>
                    <a:pt x="23164" y="19967"/>
                  </a:lnTo>
                  <a:cubicBezTo>
                    <a:pt x="23164" y="20065"/>
                    <a:pt x="23164" y="20188"/>
                    <a:pt x="23065" y="20188"/>
                  </a:cubicBezTo>
                  <a:lnTo>
                    <a:pt x="22844" y="20188"/>
                  </a:lnTo>
                  <a:cubicBezTo>
                    <a:pt x="22942" y="20065"/>
                    <a:pt x="22942" y="19967"/>
                    <a:pt x="23065" y="19868"/>
                  </a:cubicBezTo>
                  <a:lnTo>
                    <a:pt x="23065" y="19573"/>
                  </a:lnTo>
                  <a:close/>
                  <a:moveTo>
                    <a:pt x="714" y="19573"/>
                  </a:moveTo>
                  <a:lnTo>
                    <a:pt x="714" y="19672"/>
                  </a:lnTo>
                  <a:cubicBezTo>
                    <a:pt x="935" y="19868"/>
                    <a:pt x="714" y="20188"/>
                    <a:pt x="714" y="20385"/>
                  </a:cubicBezTo>
                  <a:cubicBezTo>
                    <a:pt x="714" y="20286"/>
                    <a:pt x="615" y="20286"/>
                    <a:pt x="615" y="20188"/>
                  </a:cubicBezTo>
                  <a:cubicBezTo>
                    <a:pt x="615" y="19967"/>
                    <a:pt x="615" y="19770"/>
                    <a:pt x="714" y="19573"/>
                  </a:cubicBezTo>
                  <a:close/>
                  <a:moveTo>
                    <a:pt x="1427" y="19450"/>
                  </a:moveTo>
                  <a:lnTo>
                    <a:pt x="1427" y="20188"/>
                  </a:lnTo>
                  <a:cubicBezTo>
                    <a:pt x="1427" y="20286"/>
                    <a:pt x="1328" y="20385"/>
                    <a:pt x="1328" y="20483"/>
                  </a:cubicBezTo>
                  <a:cubicBezTo>
                    <a:pt x="1230" y="20385"/>
                    <a:pt x="1132" y="20286"/>
                    <a:pt x="1132" y="20188"/>
                  </a:cubicBezTo>
                  <a:lnTo>
                    <a:pt x="1132" y="19967"/>
                  </a:lnTo>
                  <a:cubicBezTo>
                    <a:pt x="1230" y="20188"/>
                    <a:pt x="1230" y="20188"/>
                    <a:pt x="1328" y="20188"/>
                  </a:cubicBezTo>
                  <a:cubicBezTo>
                    <a:pt x="1328" y="19967"/>
                    <a:pt x="1230" y="19770"/>
                    <a:pt x="1427" y="19450"/>
                  </a:cubicBezTo>
                  <a:close/>
                  <a:moveTo>
                    <a:pt x="13525" y="19868"/>
                  </a:moveTo>
                  <a:lnTo>
                    <a:pt x="13721" y="20065"/>
                  </a:lnTo>
                  <a:lnTo>
                    <a:pt x="13525" y="20065"/>
                  </a:lnTo>
                  <a:cubicBezTo>
                    <a:pt x="13525" y="20188"/>
                    <a:pt x="13525" y="20188"/>
                    <a:pt x="13623" y="20286"/>
                  </a:cubicBezTo>
                  <a:cubicBezTo>
                    <a:pt x="13525" y="20286"/>
                    <a:pt x="13525" y="20385"/>
                    <a:pt x="13426" y="20483"/>
                  </a:cubicBezTo>
                  <a:lnTo>
                    <a:pt x="13230" y="20483"/>
                  </a:lnTo>
                  <a:cubicBezTo>
                    <a:pt x="13328" y="20385"/>
                    <a:pt x="13328" y="20385"/>
                    <a:pt x="13426" y="20385"/>
                  </a:cubicBezTo>
                  <a:lnTo>
                    <a:pt x="13328" y="20286"/>
                  </a:lnTo>
                  <a:cubicBezTo>
                    <a:pt x="13426" y="20188"/>
                    <a:pt x="13525" y="20065"/>
                    <a:pt x="13525" y="19868"/>
                  </a:cubicBezTo>
                  <a:close/>
                  <a:moveTo>
                    <a:pt x="15172" y="19967"/>
                  </a:moveTo>
                  <a:cubicBezTo>
                    <a:pt x="15270" y="20065"/>
                    <a:pt x="15270" y="20188"/>
                    <a:pt x="15172" y="20286"/>
                  </a:cubicBezTo>
                  <a:lnTo>
                    <a:pt x="15172" y="20581"/>
                  </a:lnTo>
                  <a:cubicBezTo>
                    <a:pt x="15074" y="20385"/>
                    <a:pt x="15172" y="20188"/>
                    <a:pt x="15172" y="19967"/>
                  </a:cubicBezTo>
                  <a:close/>
                  <a:moveTo>
                    <a:pt x="2164" y="20385"/>
                  </a:moveTo>
                  <a:cubicBezTo>
                    <a:pt x="2164" y="20483"/>
                    <a:pt x="2042" y="20581"/>
                    <a:pt x="2042" y="20680"/>
                  </a:cubicBezTo>
                  <a:lnTo>
                    <a:pt x="2042" y="20385"/>
                  </a:lnTo>
                  <a:close/>
                  <a:moveTo>
                    <a:pt x="12910" y="20483"/>
                  </a:moveTo>
                  <a:cubicBezTo>
                    <a:pt x="13107" y="20483"/>
                    <a:pt x="13230" y="20483"/>
                    <a:pt x="13230" y="20680"/>
                  </a:cubicBezTo>
                  <a:cubicBezTo>
                    <a:pt x="13107" y="20680"/>
                    <a:pt x="13008" y="20581"/>
                    <a:pt x="12910" y="20483"/>
                  </a:cubicBezTo>
                  <a:close/>
                  <a:moveTo>
                    <a:pt x="16795" y="20385"/>
                  </a:moveTo>
                  <a:lnTo>
                    <a:pt x="16795" y="20581"/>
                  </a:lnTo>
                  <a:cubicBezTo>
                    <a:pt x="16918" y="20483"/>
                    <a:pt x="16918" y="20483"/>
                    <a:pt x="17016" y="20483"/>
                  </a:cubicBezTo>
                  <a:cubicBezTo>
                    <a:pt x="17016" y="20581"/>
                    <a:pt x="16918" y="20581"/>
                    <a:pt x="16918" y="20680"/>
                  </a:cubicBezTo>
                  <a:cubicBezTo>
                    <a:pt x="16795" y="20680"/>
                    <a:pt x="16795" y="20581"/>
                    <a:pt x="16697" y="20581"/>
                  </a:cubicBezTo>
                  <a:lnTo>
                    <a:pt x="16697" y="20385"/>
                  </a:lnTo>
                  <a:close/>
                  <a:moveTo>
                    <a:pt x="15787" y="20803"/>
                  </a:moveTo>
                  <a:lnTo>
                    <a:pt x="15787" y="20803"/>
                  </a:lnTo>
                  <a:cubicBezTo>
                    <a:pt x="15688" y="20901"/>
                    <a:pt x="15688" y="20999"/>
                    <a:pt x="15566" y="20999"/>
                  </a:cubicBezTo>
                  <a:cubicBezTo>
                    <a:pt x="15566" y="21098"/>
                    <a:pt x="15688" y="21098"/>
                    <a:pt x="15688" y="21098"/>
                  </a:cubicBezTo>
                  <a:lnTo>
                    <a:pt x="15566" y="21098"/>
                  </a:lnTo>
                  <a:cubicBezTo>
                    <a:pt x="15467" y="20901"/>
                    <a:pt x="15467" y="20901"/>
                    <a:pt x="15787" y="20803"/>
                  </a:cubicBezTo>
                  <a:close/>
                  <a:moveTo>
                    <a:pt x="2656" y="19770"/>
                  </a:moveTo>
                  <a:cubicBezTo>
                    <a:pt x="2779" y="19967"/>
                    <a:pt x="2656" y="20188"/>
                    <a:pt x="2779" y="20286"/>
                  </a:cubicBezTo>
                  <a:cubicBezTo>
                    <a:pt x="2779" y="20385"/>
                    <a:pt x="2779" y="20483"/>
                    <a:pt x="2656" y="20581"/>
                  </a:cubicBezTo>
                  <a:cubicBezTo>
                    <a:pt x="2779" y="20803"/>
                    <a:pt x="2878" y="20999"/>
                    <a:pt x="2779" y="21196"/>
                  </a:cubicBezTo>
                  <a:lnTo>
                    <a:pt x="2779" y="20999"/>
                  </a:lnTo>
                  <a:cubicBezTo>
                    <a:pt x="2779" y="20901"/>
                    <a:pt x="2779" y="20901"/>
                    <a:pt x="2656" y="20803"/>
                  </a:cubicBezTo>
                  <a:lnTo>
                    <a:pt x="2656" y="20581"/>
                  </a:lnTo>
                  <a:lnTo>
                    <a:pt x="2656" y="19967"/>
                  </a:lnTo>
                  <a:lnTo>
                    <a:pt x="2656" y="19770"/>
                  </a:lnTo>
                  <a:close/>
                  <a:moveTo>
                    <a:pt x="13230" y="20999"/>
                  </a:moveTo>
                  <a:cubicBezTo>
                    <a:pt x="13230" y="21098"/>
                    <a:pt x="13230" y="21098"/>
                    <a:pt x="13107" y="21196"/>
                  </a:cubicBezTo>
                  <a:cubicBezTo>
                    <a:pt x="13107" y="21098"/>
                    <a:pt x="13107" y="21098"/>
                    <a:pt x="13230" y="20999"/>
                  </a:cubicBezTo>
                  <a:close/>
                  <a:moveTo>
                    <a:pt x="17311" y="19967"/>
                  </a:moveTo>
                  <a:cubicBezTo>
                    <a:pt x="17311" y="20065"/>
                    <a:pt x="17213" y="20065"/>
                    <a:pt x="17213" y="20286"/>
                  </a:cubicBezTo>
                  <a:lnTo>
                    <a:pt x="17311" y="20286"/>
                  </a:lnTo>
                  <a:cubicBezTo>
                    <a:pt x="17410" y="20286"/>
                    <a:pt x="17410" y="20188"/>
                    <a:pt x="17410" y="20065"/>
                  </a:cubicBezTo>
                  <a:cubicBezTo>
                    <a:pt x="17533" y="20065"/>
                    <a:pt x="17631" y="20188"/>
                    <a:pt x="17729" y="20385"/>
                  </a:cubicBezTo>
                  <a:cubicBezTo>
                    <a:pt x="17631" y="20286"/>
                    <a:pt x="17533" y="20286"/>
                    <a:pt x="17533" y="20286"/>
                  </a:cubicBezTo>
                  <a:lnTo>
                    <a:pt x="17533" y="20581"/>
                  </a:lnTo>
                  <a:cubicBezTo>
                    <a:pt x="17533" y="20581"/>
                    <a:pt x="17631" y="20483"/>
                    <a:pt x="17729" y="20483"/>
                  </a:cubicBezTo>
                  <a:lnTo>
                    <a:pt x="17729" y="20680"/>
                  </a:lnTo>
                  <a:lnTo>
                    <a:pt x="17631" y="20680"/>
                  </a:lnTo>
                  <a:cubicBezTo>
                    <a:pt x="17533" y="20901"/>
                    <a:pt x="17533" y="20999"/>
                    <a:pt x="17410" y="21196"/>
                  </a:cubicBezTo>
                  <a:cubicBezTo>
                    <a:pt x="17410" y="20999"/>
                    <a:pt x="17311" y="20901"/>
                    <a:pt x="17311" y="20901"/>
                  </a:cubicBezTo>
                  <a:lnTo>
                    <a:pt x="17213" y="20803"/>
                  </a:lnTo>
                  <a:cubicBezTo>
                    <a:pt x="17213" y="20803"/>
                    <a:pt x="17213" y="20680"/>
                    <a:pt x="17311" y="20680"/>
                  </a:cubicBezTo>
                  <a:lnTo>
                    <a:pt x="17311" y="20483"/>
                  </a:lnTo>
                  <a:cubicBezTo>
                    <a:pt x="17213" y="20385"/>
                    <a:pt x="17115" y="20385"/>
                    <a:pt x="17115" y="20385"/>
                  </a:cubicBezTo>
                  <a:cubicBezTo>
                    <a:pt x="17016" y="20188"/>
                    <a:pt x="17213" y="20065"/>
                    <a:pt x="17213" y="19967"/>
                  </a:cubicBezTo>
                  <a:close/>
                  <a:moveTo>
                    <a:pt x="615" y="21098"/>
                  </a:moveTo>
                  <a:lnTo>
                    <a:pt x="615" y="21294"/>
                  </a:lnTo>
                  <a:lnTo>
                    <a:pt x="517" y="21294"/>
                  </a:lnTo>
                  <a:lnTo>
                    <a:pt x="517" y="21098"/>
                  </a:lnTo>
                  <a:close/>
                  <a:moveTo>
                    <a:pt x="13943" y="20901"/>
                  </a:moveTo>
                  <a:cubicBezTo>
                    <a:pt x="13844" y="20999"/>
                    <a:pt x="13721" y="21098"/>
                    <a:pt x="13721" y="21294"/>
                  </a:cubicBezTo>
                  <a:cubicBezTo>
                    <a:pt x="13623" y="21098"/>
                    <a:pt x="13721" y="20999"/>
                    <a:pt x="13721" y="20901"/>
                  </a:cubicBezTo>
                  <a:close/>
                  <a:moveTo>
                    <a:pt x="16795" y="20803"/>
                  </a:moveTo>
                  <a:cubicBezTo>
                    <a:pt x="16795" y="20999"/>
                    <a:pt x="16697" y="21196"/>
                    <a:pt x="16697" y="21417"/>
                  </a:cubicBezTo>
                  <a:cubicBezTo>
                    <a:pt x="16598" y="21417"/>
                    <a:pt x="16598" y="21294"/>
                    <a:pt x="16500" y="21294"/>
                  </a:cubicBezTo>
                  <a:cubicBezTo>
                    <a:pt x="16500" y="21196"/>
                    <a:pt x="16500" y="21196"/>
                    <a:pt x="16598" y="21098"/>
                  </a:cubicBezTo>
                  <a:lnTo>
                    <a:pt x="16500" y="21098"/>
                  </a:lnTo>
                  <a:cubicBezTo>
                    <a:pt x="16697" y="20999"/>
                    <a:pt x="16598" y="20803"/>
                    <a:pt x="16795" y="20803"/>
                  </a:cubicBezTo>
                  <a:close/>
                  <a:moveTo>
                    <a:pt x="1845" y="21098"/>
                  </a:moveTo>
                  <a:lnTo>
                    <a:pt x="1845" y="21516"/>
                  </a:lnTo>
                  <a:cubicBezTo>
                    <a:pt x="1746" y="21294"/>
                    <a:pt x="1845" y="21196"/>
                    <a:pt x="1845" y="21098"/>
                  </a:cubicBezTo>
                  <a:close/>
                  <a:moveTo>
                    <a:pt x="15885" y="21294"/>
                  </a:moveTo>
                  <a:cubicBezTo>
                    <a:pt x="15787" y="21417"/>
                    <a:pt x="15787" y="21417"/>
                    <a:pt x="15787" y="21516"/>
                  </a:cubicBezTo>
                  <a:cubicBezTo>
                    <a:pt x="15688" y="21614"/>
                    <a:pt x="15566" y="21712"/>
                    <a:pt x="15369" y="21712"/>
                  </a:cubicBezTo>
                  <a:cubicBezTo>
                    <a:pt x="15369" y="21712"/>
                    <a:pt x="15270" y="21712"/>
                    <a:pt x="15270" y="21614"/>
                  </a:cubicBezTo>
                  <a:lnTo>
                    <a:pt x="15270" y="21516"/>
                  </a:lnTo>
                  <a:lnTo>
                    <a:pt x="15566" y="21516"/>
                  </a:lnTo>
                  <a:cubicBezTo>
                    <a:pt x="15566" y="21417"/>
                    <a:pt x="15566" y="21417"/>
                    <a:pt x="15467" y="21417"/>
                  </a:cubicBezTo>
                  <a:lnTo>
                    <a:pt x="15566" y="21294"/>
                  </a:lnTo>
                  <a:close/>
                  <a:moveTo>
                    <a:pt x="16180" y="20999"/>
                  </a:moveTo>
                  <a:cubicBezTo>
                    <a:pt x="16180" y="21098"/>
                    <a:pt x="16180" y="21098"/>
                    <a:pt x="16303" y="21196"/>
                  </a:cubicBezTo>
                  <a:cubicBezTo>
                    <a:pt x="16303" y="21294"/>
                    <a:pt x="16180" y="21294"/>
                    <a:pt x="16180" y="21294"/>
                  </a:cubicBezTo>
                  <a:cubicBezTo>
                    <a:pt x="16082" y="21516"/>
                    <a:pt x="16303" y="21712"/>
                    <a:pt x="15984" y="21712"/>
                  </a:cubicBezTo>
                  <a:cubicBezTo>
                    <a:pt x="15984" y="21614"/>
                    <a:pt x="16082" y="21516"/>
                    <a:pt x="15984" y="21294"/>
                  </a:cubicBezTo>
                  <a:cubicBezTo>
                    <a:pt x="16082" y="21294"/>
                    <a:pt x="16082" y="21196"/>
                    <a:pt x="16180" y="21196"/>
                  </a:cubicBezTo>
                  <a:lnTo>
                    <a:pt x="16082" y="21098"/>
                  </a:lnTo>
                  <a:lnTo>
                    <a:pt x="16082" y="20999"/>
                  </a:lnTo>
                  <a:close/>
                  <a:moveTo>
                    <a:pt x="17311" y="21196"/>
                  </a:moveTo>
                  <a:lnTo>
                    <a:pt x="17410" y="21294"/>
                  </a:lnTo>
                  <a:cubicBezTo>
                    <a:pt x="17311" y="21417"/>
                    <a:pt x="17213" y="21516"/>
                    <a:pt x="17213" y="21712"/>
                  </a:cubicBezTo>
                  <a:lnTo>
                    <a:pt x="17016" y="21516"/>
                  </a:lnTo>
                  <a:cubicBezTo>
                    <a:pt x="17115" y="21417"/>
                    <a:pt x="17213" y="21294"/>
                    <a:pt x="17311" y="21196"/>
                  </a:cubicBezTo>
                  <a:close/>
                  <a:moveTo>
                    <a:pt x="1648" y="21516"/>
                  </a:moveTo>
                  <a:cubicBezTo>
                    <a:pt x="1648" y="21516"/>
                    <a:pt x="1648" y="21712"/>
                    <a:pt x="1550" y="21811"/>
                  </a:cubicBezTo>
                  <a:lnTo>
                    <a:pt x="1550" y="21614"/>
                  </a:lnTo>
                  <a:lnTo>
                    <a:pt x="1648" y="21516"/>
                  </a:lnTo>
                  <a:close/>
                  <a:moveTo>
                    <a:pt x="15172" y="21417"/>
                  </a:moveTo>
                  <a:cubicBezTo>
                    <a:pt x="15172" y="21614"/>
                    <a:pt x="15074" y="21712"/>
                    <a:pt x="14951" y="21811"/>
                  </a:cubicBezTo>
                  <a:cubicBezTo>
                    <a:pt x="14852" y="21614"/>
                    <a:pt x="14852" y="21516"/>
                    <a:pt x="15172" y="21417"/>
                  </a:cubicBezTo>
                  <a:close/>
                  <a:moveTo>
                    <a:pt x="812" y="20483"/>
                  </a:moveTo>
                  <a:lnTo>
                    <a:pt x="812" y="20483"/>
                  </a:lnTo>
                  <a:cubicBezTo>
                    <a:pt x="1033" y="20581"/>
                    <a:pt x="1033" y="20680"/>
                    <a:pt x="1033" y="20901"/>
                  </a:cubicBezTo>
                  <a:cubicBezTo>
                    <a:pt x="1033" y="20999"/>
                    <a:pt x="935" y="21196"/>
                    <a:pt x="1132" y="21294"/>
                  </a:cubicBezTo>
                  <a:cubicBezTo>
                    <a:pt x="1033" y="21516"/>
                    <a:pt x="935" y="21811"/>
                    <a:pt x="1033" y="22032"/>
                  </a:cubicBezTo>
                  <a:lnTo>
                    <a:pt x="935" y="22032"/>
                  </a:lnTo>
                  <a:cubicBezTo>
                    <a:pt x="935" y="21909"/>
                    <a:pt x="812" y="21811"/>
                    <a:pt x="812" y="21811"/>
                  </a:cubicBezTo>
                  <a:lnTo>
                    <a:pt x="812" y="21712"/>
                  </a:lnTo>
                  <a:cubicBezTo>
                    <a:pt x="812" y="21712"/>
                    <a:pt x="812" y="21614"/>
                    <a:pt x="714" y="21614"/>
                  </a:cubicBezTo>
                  <a:lnTo>
                    <a:pt x="812" y="21516"/>
                  </a:lnTo>
                  <a:cubicBezTo>
                    <a:pt x="935" y="21417"/>
                    <a:pt x="935" y="21196"/>
                    <a:pt x="935" y="20999"/>
                  </a:cubicBezTo>
                  <a:cubicBezTo>
                    <a:pt x="812" y="20901"/>
                    <a:pt x="935" y="20680"/>
                    <a:pt x="812" y="20483"/>
                  </a:cubicBezTo>
                  <a:close/>
                  <a:moveTo>
                    <a:pt x="1943" y="21614"/>
                  </a:moveTo>
                  <a:lnTo>
                    <a:pt x="1943" y="22130"/>
                  </a:lnTo>
                  <a:lnTo>
                    <a:pt x="1845" y="22130"/>
                  </a:lnTo>
                  <a:lnTo>
                    <a:pt x="1845" y="21614"/>
                  </a:lnTo>
                  <a:close/>
                  <a:moveTo>
                    <a:pt x="2164" y="21196"/>
                  </a:moveTo>
                  <a:cubicBezTo>
                    <a:pt x="2263" y="21516"/>
                    <a:pt x="2361" y="21811"/>
                    <a:pt x="2263" y="22229"/>
                  </a:cubicBezTo>
                  <a:lnTo>
                    <a:pt x="2263" y="22130"/>
                  </a:lnTo>
                  <a:cubicBezTo>
                    <a:pt x="2164" y="22130"/>
                    <a:pt x="2164" y="22032"/>
                    <a:pt x="2164" y="22032"/>
                  </a:cubicBezTo>
                  <a:cubicBezTo>
                    <a:pt x="2361" y="21811"/>
                    <a:pt x="2164" y="21712"/>
                    <a:pt x="2164" y="21614"/>
                  </a:cubicBezTo>
                  <a:lnTo>
                    <a:pt x="2164" y="21196"/>
                  </a:lnTo>
                  <a:close/>
                  <a:moveTo>
                    <a:pt x="1550" y="21811"/>
                  </a:moveTo>
                  <a:cubicBezTo>
                    <a:pt x="1746" y="22032"/>
                    <a:pt x="1648" y="22130"/>
                    <a:pt x="1648" y="22327"/>
                  </a:cubicBezTo>
                  <a:cubicBezTo>
                    <a:pt x="1648" y="22130"/>
                    <a:pt x="1427" y="22032"/>
                    <a:pt x="1550" y="21811"/>
                  </a:cubicBezTo>
                  <a:close/>
                  <a:moveTo>
                    <a:pt x="2656" y="22426"/>
                  </a:moveTo>
                  <a:lnTo>
                    <a:pt x="2656" y="22647"/>
                  </a:lnTo>
                  <a:lnTo>
                    <a:pt x="2460" y="22647"/>
                  </a:lnTo>
                  <a:cubicBezTo>
                    <a:pt x="2460" y="22524"/>
                    <a:pt x="2558" y="22426"/>
                    <a:pt x="2558" y="22426"/>
                  </a:cubicBezTo>
                  <a:close/>
                  <a:moveTo>
                    <a:pt x="16402" y="22229"/>
                  </a:moveTo>
                  <a:lnTo>
                    <a:pt x="16402" y="22426"/>
                  </a:lnTo>
                  <a:cubicBezTo>
                    <a:pt x="16402" y="22524"/>
                    <a:pt x="16402" y="22524"/>
                    <a:pt x="16303" y="22647"/>
                  </a:cubicBezTo>
                  <a:lnTo>
                    <a:pt x="16303" y="22229"/>
                  </a:lnTo>
                  <a:close/>
                  <a:moveTo>
                    <a:pt x="1943" y="22524"/>
                  </a:moveTo>
                  <a:lnTo>
                    <a:pt x="1943" y="22844"/>
                  </a:lnTo>
                  <a:lnTo>
                    <a:pt x="1845" y="22844"/>
                  </a:lnTo>
                  <a:cubicBezTo>
                    <a:pt x="1746" y="22647"/>
                    <a:pt x="1845" y="22647"/>
                    <a:pt x="1943" y="22524"/>
                  </a:cubicBezTo>
                  <a:close/>
                  <a:moveTo>
                    <a:pt x="935" y="22524"/>
                  </a:moveTo>
                  <a:lnTo>
                    <a:pt x="935" y="22524"/>
                  </a:lnTo>
                  <a:cubicBezTo>
                    <a:pt x="1132" y="22844"/>
                    <a:pt x="1132" y="22844"/>
                    <a:pt x="1033" y="23040"/>
                  </a:cubicBezTo>
                  <a:lnTo>
                    <a:pt x="935" y="23040"/>
                  </a:lnTo>
                  <a:lnTo>
                    <a:pt x="1033" y="22942"/>
                  </a:lnTo>
                  <a:cubicBezTo>
                    <a:pt x="1033" y="22844"/>
                    <a:pt x="935" y="22745"/>
                    <a:pt x="935" y="22524"/>
                  </a:cubicBezTo>
                  <a:close/>
                  <a:moveTo>
                    <a:pt x="22328" y="22844"/>
                  </a:moveTo>
                  <a:lnTo>
                    <a:pt x="22328" y="22844"/>
                  </a:lnTo>
                  <a:cubicBezTo>
                    <a:pt x="22229" y="23040"/>
                    <a:pt x="22229" y="23139"/>
                    <a:pt x="22131" y="23360"/>
                  </a:cubicBezTo>
                  <a:cubicBezTo>
                    <a:pt x="22131" y="23262"/>
                    <a:pt x="22131" y="23262"/>
                    <a:pt x="22032" y="23262"/>
                  </a:cubicBezTo>
                  <a:cubicBezTo>
                    <a:pt x="22032" y="23139"/>
                    <a:pt x="22131" y="23139"/>
                    <a:pt x="22131" y="23040"/>
                  </a:cubicBezTo>
                  <a:lnTo>
                    <a:pt x="22032" y="22942"/>
                  </a:lnTo>
                  <a:cubicBezTo>
                    <a:pt x="22131" y="22942"/>
                    <a:pt x="22131" y="22942"/>
                    <a:pt x="22328" y="22844"/>
                  </a:cubicBezTo>
                  <a:close/>
                  <a:moveTo>
                    <a:pt x="15873" y="23418"/>
                  </a:moveTo>
                  <a:cubicBezTo>
                    <a:pt x="15943" y="23418"/>
                    <a:pt x="16012" y="23487"/>
                    <a:pt x="16082" y="23557"/>
                  </a:cubicBezTo>
                  <a:lnTo>
                    <a:pt x="15787" y="23557"/>
                  </a:lnTo>
                  <a:lnTo>
                    <a:pt x="15787" y="23458"/>
                  </a:lnTo>
                  <a:cubicBezTo>
                    <a:pt x="15816" y="23429"/>
                    <a:pt x="15844" y="23418"/>
                    <a:pt x="15873" y="23418"/>
                  </a:cubicBezTo>
                  <a:close/>
                  <a:moveTo>
                    <a:pt x="2656" y="23458"/>
                  </a:moveTo>
                  <a:cubicBezTo>
                    <a:pt x="2656" y="23557"/>
                    <a:pt x="2656" y="23753"/>
                    <a:pt x="2779" y="23876"/>
                  </a:cubicBezTo>
                  <a:cubicBezTo>
                    <a:pt x="2656" y="23876"/>
                    <a:pt x="2656" y="23876"/>
                    <a:pt x="2656" y="23975"/>
                  </a:cubicBezTo>
                  <a:cubicBezTo>
                    <a:pt x="2558" y="23753"/>
                    <a:pt x="2558" y="23655"/>
                    <a:pt x="2460" y="23458"/>
                  </a:cubicBezTo>
                  <a:close/>
                  <a:moveTo>
                    <a:pt x="2263" y="23876"/>
                  </a:moveTo>
                  <a:lnTo>
                    <a:pt x="2460" y="24073"/>
                  </a:lnTo>
                  <a:cubicBezTo>
                    <a:pt x="2361" y="24073"/>
                    <a:pt x="2263" y="24073"/>
                    <a:pt x="2263" y="24171"/>
                  </a:cubicBezTo>
                  <a:lnTo>
                    <a:pt x="2263" y="23876"/>
                  </a:lnTo>
                  <a:close/>
                  <a:moveTo>
                    <a:pt x="1943" y="24073"/>
                  </a:moveTo>
                  <a:lnTo>
                    <a:pt x="1943" y="24368"/>
                  </a:lnTo>
                  <a:cubicBezTo>
                    <a:pt x="1943" y="24270"/>
                    <a:pt x="1845" y="24171"/>
                    <a:pt x="1845" y="24073"/>
                  </a:cubicBezTo>
                  <a:close/>
                  <a:moveTo>
                    <a:pt x="1033" y="24270"/>
                  </a:moveTo>
                  <a:cubicBezTo>
                    <a:pt x="1132" y="24368"/>
                    <a:pt x="1230" y="24368"/>
                    <a:pt x="1230" y="24589"/>
                  </a:cubicBezTo>
                  <a:lnTo>
                    <a:pt x="1033" y="24589"/>
                  </a:lnTo>
                  <a:lnTo>
                    <a:pt x="1033" y="24270"/>
                  </a:lnTo>
                  <a:close/>
                  <a:moveTo>
                    <a:pt x="14951" y="24491"/>
                  </a:moveTo>
                  <a:lnTo>
                    <a:pt x="14951" y="24589"/>
                  </a:lnTo>
                  <a:cubicBezTo>
                    <a:pt x="15074" y="24688"/>
                    <a:pt x="14852" y="24688"/>
                    <a:pt x="14656" y="24688"/>
                  </a:cubicBezTo>
                  <a:cubicBezTo>
                    <a:pt x="14754" y="24589"/>
                    <a:pt x="14852" y="24589"/>
                    <a:pt x="14951" y="24491"/>
                  </a:cubicBezTo>
                  <a:close/>
                  <a:moveTo>
                    <a:pt x="812" y="24491"/>
                  </a:moveTo>
                  <a:cubicBezTo>
                    <a:pt x="812" y="24589"/>
                    <a:pt x="812" y="24688"/>
                    <a:pt x="935" y="24786"/>
                  </a:cubicBezTo>
                  <a:cubicBezTo>
                    <a:pt x="714" y="24688"/>
                    <a:pt x="714" y="24688"/>
                    <a:pt x="812" y="24491"/>
                  </a:cubicBezTo>
                  <a:close/>
                  <a:moveTo>
                    <a:pt x="22131" y="24171"/>
                  </a:moveTo>
                  <a:cubicBezTo>
                    <a:pt x="22032" y="24368"/>
                    <a:pt x="22032" y="24589"/>
                    <a:pt x="21934" y="24786"/>
                  </a:cubicBezTo>
                  <a:lnTo>
                    <a:pt x="21934" y="24589"/>
                  </a:lnTo>
                  <a:lnTo>
                    <a:pt x="21934" y="24491"/>
                  </a:lnTo>
                  <a:lnTo>
                    <a:pt x="21713" y="24491"/>
                  </a:lnTo>
                  <a:cubicBezTo>
                    <a:pt x="21836" y="24368"/>
                    <a:pt x="21934" y="24270"/>
                    <a:pt x="22131" y="24171"/>
                  </a:cubicBezTo>
                  <a:close/>
                  <a:moveTo>
                    <a:pt x="20990" y="24896"/>
                  </a:moveTo>
                  <a:cubicBezTo>
                    <a:pt x="20908" y="24999"/>
                    <a:pt x="20992" y="25208"/>
                    <a:pt x="20803" y="25302"/>
                  </a:cubicBezTo>
                  <a:cubicBezTo>
                    <a:pt x="20803" y="25109"/>
                    <a:pt x="20803" y="25106"/>
                    <a:pt x="20990" y="24896"/>
                  </a:cubicBezTo>
                  <a:close/>
                  <a:moveTo>
                    <a:pt x="21516" y="25204"/>
                  </a:moveTo>
                  <a:cubicBezTo>
                    <a:pt x="21614" y="25302"/>
                    <a:pt x="21614" y="25401"/>
                    <a:pt x="21713" y="25499"/>
                  </a:cubicBezTo>
                  <a:cubicBezTo>
                    <a:pt x="21639" y="25524"/>
                    <a:pt x="21578" y="25536"/>
                    <a:pt x="21523" y="25536"/>
                  </a:cubicBezTo>
                  <a:cubicBezTo>
                    <a:pt x="21361" y="25536"/>
                    <a:pt x="21264" y="25425"/>
                    <a:pt x="21098" y="25204"/>
                  </a:cubicBezTo>
                  <a:lnTo>
                    <a:pt x="21221" y="25204"/>
                  </a:lnTo>
                  <a:lnTo>
                    <a:pt x="21221" y="25302"/>
                  </a:lnTo>
                  <a:cubicBezTo>
                    <a:pt x="21418" y="25204"/>
                    <a:pt x="21418" y="25204"/>
                    <a:pt x="21516" y="25204"/>
                  </a:cubicBezTo>
                  <a:close/>
                  <a:moveTo>
                    <a:pt x="3074" y="25401"/>
                  </a:moveTo>
                  <a:lnTo>
                    <a:pt x="3271" y="25598"/>
                  </a:lnTo>
                  <a:cubicBezTo>
                    <a:pt x="3271" y="25720"/>
                    <a:pt x="3271" y="25819"/>
                    <a:pt x="3074" y="25819"/>
                  </a:cubicBezTo>
                  <a:lnTo>
                    <a:pt x="3074" y="25499"/>
                  </a:lnTo>
                  <a:lnTo>
                    <a:pt x="3074" y="25401"/>
                  </a:lnTo>
                  <a:close/>
                  <a:moveTo>
                    <a:pt x="20287" y="25720"/>
                  </a:moveTo>
                  <a:cubicBezTo>
                    <a:pt x="20287" y="25819"/>
                    <a:pt x="20385" y="25819"/>
                    <a:pt x="20385" y="25819"/>
                  </a:cubicBezTo>
                  <a:cubicBezTo>
                    <a:pt x="20385" y="25917"/>
                    <a:pt x="20287" y="26016"/>
                    <a:pt x="20090" y="26016"/>
                  </a:cubicBezTo>
                  <a:cubicBezTo>
                    <a:pt x="20188" y="26016"/>
                    <a:pt x="20188" y="25917"/>
                    <a:pt x="20188" y="25917"/>
                  </a:cubicBezTo>
                  <a:cubicBezTo>
                    <a:pt x="20188" y="25819"/>
                    <a:pt x="20287" y="25819"/>
                    <a:pt x="20287" y="25720"/>
                  </a:cubicBezTo>
                  <a:close/>
                  <a:moveTo>
                    <a:pt x="13623" y="26016"/>
                  </a:moveTo>
                  <a:cubicBezTo>
                    <a:pt x="13525" y="26114"/>
                    <a:pt x="13525" y="26212"/>
                    <a:pt x="13426" y="26335"/>
                  </a:cubicBezTo>
                  <a:cubicBezTo>
                    <a:pt x="13426" y="26016"/>
                    <a:pt x="13426" y="26016"/>
                    <a:pt x="13623" y="26016"/>
                  </a:cubicBezTo>
                  <a:close/>
                  <a:moveTo>
                    <a:pt x="1648" y="26335"/>
                  </a:moveTo>
                  <a:cubicBezTo>
                    <a:pt x="1746" y="26532"/>
                    <a:pt x="1845" y="26434"/>
                    <a:pt x="1943" y="26630"/>
                  </a:cubicBezTo>
                  <a:lnTo>
                    <a:pt x="1845" y="26729"/>
                  </a:lnTo>
                  <a:cubicBezTo>
                    <a:pt x="1845" y="26630"/>
                    <a:pt x="1746" y="26630"/>
                    <a:pt x="1648" y="26532"/>
                  </a:cubicBezTo>
                  <a:lnTo>
                    <a:pt x="1648" y="26335"/>
                  </a:lnTo>
                  <a:close/>
                  <a:moveTo>
                    <a:pt x="3394" y="26630"/>
                  </a:moveTo>
                  <a:lnTo>
                    <a:pt x="3591" y="26827"/>
                  </a:lnTo>
                  <a:cubicBezTo>
                    <a:pt x="3525" y="26868"/>
                    <a:pt x="3481" y="26882"/>
                    <a:pt x="3448" y="26882"/>
                  </a:cubicBezTo>
                  <a:cubicBezTo>
                    <a:pt x="3380" y="26882"/>
                    <a:pt x="3353" y="26827"/>
                    <a:pt x="3271" y="26827"/>
                  </a:cubicBezTo>
                  <a:cubicBezTo>
                    <a:pt x="3271" y="26729"/>
                    <a:pt x="3394" y="26630"/>
                    <a:pt x="3394" y="26630"/>
                  </a:cubicBezTo>
                  <a:close/>
                  <a:moveTo>
                    <a:pt x="2878" y="26630"/>
                  </a:moveTo>
                  <a:cubicBezTo>
                    <a:pt x="2976" y="26827"/>
                    <a:pt x="2976" y="26827"/>
                    <a:pt x="3074" y="26950"/>
                  </a:cubicBezTo>
                  <a:cubicBezTo>
                    <a:pt x="2976" y="26950"/>
                    <a:pt x="2976" y="27048"/>
                    <a:pt x="2878" y="27048"/>
                  </a:cubicBezTo>
                  <a:lnTo>
                    <a:pt x="2878" y="26630"/>
                  </a:lnTo>
                  <a:close/>
                  <a:moveTo>
                    <a:pt x="1230" y="26434"/>
                  </a:moveTo>
                  <a:cubicBezTo>
                    <a:pt x="1230" y="26532"/>
                    <a:pt x="1328" y="26630"/>
                    <a:pt x="1328" y="26729"/>
                  </a:cubicBezTo>
                  <a:lnTo>
                    <a:pt x="1328" y="26827"/>
                  </a:lnTo>
                  <a:cubicBezTo>
                    <a:pt x="1427" y="26950"/>
                    <a:pt x="1648" y="27048"/>
                    <a:pt x="1746" y="27147"/>
                  </a:cubicBezTo>
                  <a:lnTo>
                    <a:pt x="1746" y="27245"/>
                  </a:lnTo>
                  <a:lnTo>
                    <a:pt x="1746" y="27343"/>
                  </a:lnTo>
                  <a:cubicBezTo>
                    <a:pt x="1550" y="27245"/>
                    <a:pt x="1328" y="27245"/>
                    <a:pt x="1328" y="27048"/>
                  </a:cubicBezTo>
                  <a:cubicBezTo>
                    <a:pt x="1230" y="26827"/>
                    <a:pt x="1132" y="26729"/>
                    <a:pt x="1033" y="26630"/>
                  </a:cubicBezTo>
                  <a:cubicBezTo>
                    <a:pt x="1033" y="26532"/>
                    <a:pt x="1033" y="26434"/>
                    <a:pt x="1230" y="26434"/>
                  </a:cubicBezTo>
                  <a:close/>
                  <a:moveTo>
                    <a:pt x="20483" y="27343"/>
                  </a:moveTo>
                  <a:cubicBezTo>
                    <a:pt x="20606" y="27565"/>
                    <a:pt x="20606" y="27663"/>
                    <a:pt x="20287" y="27761"/>
                  </a:cubicBezTo>
                  <a:cubicBezTo>
                    <a:pt x="20385" y="27565"/>
                    <a:pt x="20483" y="27442"/>
                    <a:pt x="20483" y="27343"/>
                  </a:cubicBezTo>
                  <a:close/>
                  <a:moveTo>
                    <a:pt x="2164" y="26827"/>
                  </a:moveTo>
                  <a:lnTo>
                    <a:pt x="2164" y="27147"/>
                  </a:lnTo>
                  <a:cubicBezTo>
                    <a:pt x="2164" y="27245"/>
                    <a:pt x="2263" y="27245"/>
                    <a:pt x="2164" y="27343"/>
                  </a:cubicBezTo>
                  <a:cubicBezTo>
                    <a:pt x="2042" y="27442"/>
                    <a:pt x="2164" y="27565"/>
                    <a:pt x="2164" y="27663"/>
                  </a:cubicBezTo>
                  <a:cubicBezTo>
                    <a:pt x="2164" y="27761"/>
                    <a:pt x="2042" y="27761"/>
                    <a:pt x="2164" y="27860"/>
                  </a:cubicBezTo>
                  <a:cubicBezTo>
                    <a:pt x="1943" y="27761"/>
                    <a:pt x="1943" y="27761"/>
                    <a:pt x="1943" y="27663"/>
                  </a:cubicBezTo>
                  <a:cubicBezTo>
                    <a:pt x="1845" y="27565"/>
                    <a:pt x="1845" y="27565"/>
                    <a:pt x="1746" y="27565"/>
                  </a:cubicBezTo>
                  <a:lnTo>
                    <a:pt x="1845" y="27442"/>
                  </a:lnTo>
                  <a:lnTo>
                    <a:pt x="1943" y="27565"/>
                  </a:lnTo>
                  <a:cubicBezTo>
                    <a:pt x="1943" y="27565"/>
                    <a:pt x="1943" y="27442"/>
                    <a:pt x="2042" y="27442"/>
                  </a:cubicBezTo>
                  <a:cubicBezTo>
                    <a:pt x="2042" y="27343"/>
                    <a:pt x="1943" y="27147"/>
                    <a:pt x="1943" y="27048"/>
                  </a:cubicBezTo>
                  <a:cubicBezTo>
                    <a:pt x="1845" y="26950"/>
                    <a:pt x="1845" y="26950"/>
                    <a:pt x="1845" y="26827"/>
                  </a:cubicBezTo>
                  <a:close/>
                  <a:moveTo>
                    <a:pt x="13623" y="27565"/>
                  </a:moveTo>
                  <a:cubicBezTo>
                    <a:pt x="13623" y="27663"/>
                    <a:pt x="13721" y="27663"/>
                    <a:pt x="13721" y="27663"/>
                  </a:cubicBezTo>
                  <a:cubicBezTo>
                    <a:pt x="13623" y="27663"/>
                    <a:pt x="13623" y="27761"/>
                    <a:pt x="13623" y="27860"/>
                  </a:cubicBezTo>
                  <a:lnTo>
                    <a:pt x="13525" y="27860"/>
                  </a:lnTo>
                  <a:cubicBezTo>
                    <a:pt x="13525" y="27761"/>
                    <a:pt x="13525" y="27663"/>
                    <a:pt x="13623" y="27565"/>
                  </a:cubicBezTo>
                  <a:close/>
                  <a:moveTo>
                    <a:pt x="3074" y="28794"/>
                  </a:moveTo>
                  <a:cubicBezTo>
                    <a:pt x="3074" y="28892"/>
                    <a:pt x="2976" y="28892"/>
                    <a:pt x="2976" y="28892"/>
                  </a:cubicBezTo>
                  <a:cubicBezTo>
                    <a:pt x="3074" y="28892"/>
                    <a:pt x="3074" y="28991"/>
                    <a:pt x="3173" y="28991"/>
                  </a:cubicBezTo>
                  <a:cubicBezTo>
                    <a:pt x="3074" y="28991"/>
                    <a:pt x="2976" y="28991"/>
                    <a:pt x="2976" y="29089"/>
                  </a:cubicBezTo>
                  <a:lnTo>
                    <a:pt x="2976" y="28794"/>
                  </a:lnTo>
                  <a:close/>
                  <a:moveTo>
                    <a:pt x="21098" y="28278"/>
                  </a:moveTo>
                  <a:cubicBezTo>
                    <a:pt x="21098" y="28573"/>
                    <a:pt x="21000" y="28794"/>
                    <a:pt x="21000" y="29089"/>
                  </a:cubicBezTo>
                  <a:cubicBezTo>
                    <a:pt x="20901" y="29089"/>
                    <a:pt x="20901" y="28991"/>
                    <a:pt x="20901" y="28991"/>
                  </a:cubicBezTo>
                  <a:lnTo>
                    <a:pt x="20803" y="29089"/>
                  </a:lnTo>
                  <a:lnTo>
                    <a:pt x="20803" y="28794"/>
                  </a:lnTo>
                  <a:lnTo>
                    <a:pt x="20803" y="28671"/>
                  </a:lnTo>
                  <a:lnTo>
                    <a:pt x="20705" y="28794"/>
                  </a:lnTo>
                  <a:lnTo>
                    <a:pt x="20705" y="28892"/>
                  </a:lnTo>
                  <a:cubicBezTo>
                    <a:pt x="20606" y="28991"/>
                    <a:pt x="20483" y="29089"/>
                    <a:pt x="20483" y="29188"/>
                  </a:cubicBezTo>
                  <a:cubicBezTo>
                    <a:pt x="20385" y="28991"/>
                    <a:pt x="20483" y="28892"/>
                    <a:pt x="20606" y="28794"/>
                  </a:cubicBezTo>
                  <a:lnTo>
                    <a:pt x="20705" y="28794"/>
                  </a:lnTo>
                  <a:cubicBezTo>
                    <a:pt x="20606" y="28474"/>
                    <a:pt x="20803" y="28376"/>
                    <a:pt x="21098" y="28278"/>
                  </a:cubicBezTo>
                  <a:close/>
                  <a:moveTo>
                    <a:pt x="21221" y="25598"/>
                  </a:moveTo>
                  <a:lnTo>
                    <a:pt x="21221" y="25819"/>
                  </a:lnTo>
                  <a:lnTo>
                    <a:pt x="21418" y="25819"/>
                  </a:lnTo>
                  <a:cubicBezTo>
                    <a:pt x="21418" y="25819"/>
                    <a:pt x="21516" y="25819"/>
                    <a:pt x="21516" y="25917"/>
                  </a:cubicBezTo>
                  <a:cubicBezTo>
                    <a:pt x="21713" y="25819"/>
                    <a:pt x="21836" y="25819"/>
                    <a:pt x="22032" y="25720"/>
                  </a:cubicBezTo>
                  <a:lnTo>
                    <a:pt x="22032" y="25720"/>
                  </a:lnTo>
                  <a:cubicBezTo>
                    <a:pt x="22032" y="25819"/>
                    <a:pt x="21934" y="25819"/>
                    <a:pt x="21934" y="25917"/>
                  </a:cubicBezTo>
                  <a:cubicBezTo>
                    <a:pt x="21934" y="26016"/>
                    <a:pt x="21836" y="26114"/>
                    <a:pt x="21836" y="26335"/>
                  </a:cubicBezTo>
                  <a:lnTo>
                    <a:pt x="21836" y="26114"/>
                  </a:lnTo>
                  <a:cubicBezTo>
                    <a:pt x="21614" y="26212"/>
                    <a:pt x="21516" y="26434"/>
                    <a:pt x="21516" y="26630"/>
                  </a:cubicBezTo>
                  <a:lnTo>
                    <a:pt x="21319" y="26630"/>
                  </a:lnTo>
                  <a:cubicBezTo>
                    <a:pt x="21418" y="26729"/>
                    <a:pt x="21418" y="26827"/>
                    <a:pt x="21418" y="26950"/>
                  </a:cubicBezTo>
                  <a:lnTo>
                    <a:pt x="21319" y="26950"/>
                  </a:lnTo>
                  <a:cubicBezTo>
                    <a:pt x="21221" y="27147"/>
                    <a:pt x="21221" y="27245"/>
                    <a:pt x="21098" y="27442"/>
                  </a:cubicBezTo>
                  <a:lnTo>
                    <a:pt x="21098" y="27565"/>
                  </a:lnTo>
                  <a:lnTo>
                    <a:pt x="21098" y="27663"/>
                  </a:lnTo>
                  <a:cubicBezTo>
                    <a:pt x="21000" y="27761"/>
                    <a:pt x="20901" y="27761"/>
                    <a:pt x="20901" y="27860"/>
                  </a:cubicBezTo>
                  <a:cubicBezTo>
                    <a:pt x="20901" y="27958"/>
                    <a:pt x="20803" y="27958"/>
                    <a:pt x="20803" y="28056"/>
                  </a:cubicBezTo>
                  <a:cubicBezTo>
                    <a:pt x="20803" y="28056"/>
                    <a:pt x="20803" y="28179"/>
                    <a:pt x="20901" y="28179"/>
                  </a:cubicBezTo>
                  <a:lnTo>
                    <a:pt x="20705" y="28179"/>
                  </a:lnTo>
                  <a:cubicBezTo>
                    <a:pt x="20606" y="28376"/>
                    <a:pt x="20606" y="28474"/>
                    <a:pt x="20385" y="28474"/>
                  </a:cubicBezTo>
                  <a:cubicBezTo>
                    <a:pt x="20385" y="28573"/>
                    <a:pt x="20287" y="28794"/>
                    <a:pt x="20287" y="28892"/>
                  </a:cubicBezTo>
                  <a:cubicBezTo>
                    <a:pt x="20287" y="28991"/>
                    <a:pt x="20188" y="29089"/>
                    <a:pt x="20188" y="29188"/>
                  </a:cubicBezTo>
                  <a:cubicBezTo>
                    <a:pt x="20090" y="29188"/>
                    <a:pt x="19992" y="29286"/>
                    <a:pt x="19992" y="29286"/>
                  </a:cubicBezTo>
                  <a:cubicBezTo>
                    <a:pt x="19992" y="28991"/>
                    <a:pt x="20090" y="28794"/>
                    <a:pt x="20188" y="28573"/>
                  </a:cubicBezTo>
                  <a:lnTo>
                    <a:pt x="20188" y="28474"/>
                  </a:lnTo>
                  <a:lnTo>
                    <a:pt x="20188" y="28376"/>
                  </a:lnTo>
                  <a:cubicBezTo>
                    <a:pt x="20188" y="28278"/>
                    <a:pt x="20287" y="28278"/>
                    <a:pt x="20287" y="28278"/>
                  </a:cubicBezTo>
                  <a:lnTo>
                    <a:pt x="20287" y="27958"/>
                  </a:lnTo>
                  <a:cubicBezTo>
                    <a:pt x="20606" y="27958"/>
                    <a:pt x="20803" y="27761"/>
                    <a:pt x="20901" y="27442"/>
                  </a:cubicBezTo>
                  <a:lnTo>
                    <a:pt x="20901" y="27343"/>
                  </a:lnTo>
                  <a:cubicBezTo>
                    <a:pt x="21000" y="27147"/>
                    <a:pt x="21221" y="26950"/>
                    <a:pt x="21319" y="26729"/>
                  </a:cubicBezTo>
                  <a:lnTo>
                    <a:pt x="21098" y="26729"/>
                  </a:lnTo>
                  <a:cubicBezTo>
                    <a:pt x="21000" y="26729"/>
                    <a:pt x="21000" y="26827"/>
                    <a:pt x="21000" y="26950"/>
                  </a:cubicBezTo>
                  <a:lnTo>
                    <a:pt x="20803" y="26950"/>
                  </a:lnTo>
                  <a:cubicBezTo>
                    <a:pt x="20803" y="27048"/>
                    <a:pt x="20803" y="27048"/>
                    <a:pt x="20901" y="27048"/>
                  </a:cubicBezTo>
                  <a:cubicBezTo>
                    <a:pt x="20803" y="27147"/>
                    <a:pt x="20705" y="27147"/>
                    <a:pt x="20606" y="27147"/>
                  </a:cubicBezTo>
                  <a:cubicBezTo>
                    <a:pt x="20705" y="26950"/>
                    <a:pt x="20803" y="26729"/>
                    <a:pt x="21098" y="26630"/>
                  </a:cubicBezTo>
                  <a:cubicBezTo>
                    <a:pt x="21221" y="26630"/>
                    <a:pt x="21221" y="26532"/>
                    <a:pt x="21319" y="26434"/>
                  </a:cubicBezTo>
                  <a:lnTo>
                    <a:pt x="21221" y="26335"/>
                  </a:lnTo>
                  <a:cubicBezTo>
                    <a:pt x="21319" y="26212"/>
                    <a:pt x="21418" y="26212"/>
                    <a:pt x="21516" y="26114"/>
                  </a:cubicBezTo>
                  <a:cubicBezTo>
                    <a:pt x="21418" y="26016"/>
                    <a:pt x="21418" y="26016"/>
                    <a:pt x="21319" y="25917"/>
                  </a:cubicBezTo>
                  <a:cubicBezTo>
                    <a:pt x="21319" y="25917"/>
                    <a:pt x="21221" y="25917"/>
                    <a:pt x="21221" y="26016"/>
                  </a:cubicBezTo>
                  <a:cubicBezTo>
                    <a:pt x="21098" y="25917"/>
                    <a:pt x="21098" y="25819"/>
                    <a:pt x="21000" y="25720"/>
                  </a:cubicBezTo>
                  <a:cubicBezTo>
                    <a:pt x="21000" y="25720"/>
                    <a:pt x="21098" y="25598"/>
                    <a:pt x="21221" y="25598"/>
                  </a:cubicBezTo>
                  <a:close/>
                  <a:moveTo>
                    <a:pt x="9640" y="29188"/>
                  </a:moveTo>
                  <a:cubicBezTo>
                    <a:pt x="9640" y="29286"/>
                    <a:pt x="9738" y="29286"/>
                    <a:pt x="9738" y="29286"/>
                  </a:cubicBezTo>
                  <a:cubicBezTo>
                    <a:pt x="9738" y="29409"/>
                    <a:pt x="9640" y="29409"/>
                    <a:pt x="9640" y="29507"/>
                  </a:cubicBezTo>
                  <a:lnTo>
                    <a:pt x="9541" y="29507"/>
                  </a:lnTo>
                  <a:cubicBezTo>
                    <a:pt x="9541" y="29409"/>
                    <a:pt x="9640" y="29409"/>
                    <a:pt x="9640" y="29409"/>
                  </a:cubicBezTo>
                  <a:lnTo>
                    <a:pt x="9640" y="29188"/>
                  </a:lnTo>
                  <a:close/>
                  <a:moveTo>
                    <a:pt x="3173" y="29704"/>
                  </a:moveTo>
                  <a:cubicBezTo>
                    <a:pt x="3165" y="29711"/>
                    <a:pt x="3158" y="29718"/>
                    <a:pt x="3151" y="29724"/>
                  </a:cubicBezTo>
                  <a:lnTo>
                    <a:pt x="3151" y="29724"/>
                  </a:lnTo>
                  <a:cubicBezTo>
                    <a:pt x="3154" y="29726"/>
                    <a:pt x="3158" y="29727"/>
                    <a:pt x="3161" y="29728"/>
                  </a:cubicBezTo>
                  <a:lnTo>
                    <a:pt x="3161" y="29728"/>
                  </a:lnTo>
                  <a:cubicBezTo>
                    <a:pt x="3165" y="29720"/>
                    <a:pt x="3169" y="29712"/>
                    <a:pt x="3173" y="29704"/>
                  </a:cubicBezTo>
                  <a:close/>
                  <a:moveTo>
                    <a:pt x="19992" y="28056"/>
                  </a:moveTo>
                  <a:lnTo>
                    <a:pt x="19992" y="28179"/>
                  </a:lnTo>
                  <a:cubicBezTo>
                    <a:pt x="19869" y="28474"/>
                    <a:pt x="19672" y="28794"/>
                    <a:pt x="19574" y="29089"/>
                  </a:cubicBezTo>
                  <a:cubicBezTo>
                    <a:pt x="19672" y="29286"/>
                    <a:pt x="19574" y="29507"/>
                    <a:pt x="19475" y="29704"/>
                  </a:cubicBezTo>
                  <a:cubicBezTo>
                    <a:pt x="19377" y="29901"/>
                    <a:pt x="19254" y="30122"/>
                    <a:pt x="19057" y="30220"/>
                  </a:cubicBezTo>
                  <a:lnTo>
                    <a:pt x="19057" y="30417"/>
                  </a:lnTo>
                  <a:lnTo>
                    <a:pt x="18959" y="30417"/>
                  </a:lnTo>
                  <a:cubicBezTo>
                    <a:pt x="19057" y="30122"/>
                    <a:pt x="19156" y="30024"/>
                    <a:pt x="19254" y="29802"/>
                  </a:cubicBezTo>
                  <a:cubicBezTo>
                    <a:pt x="19377" y="29606"/>
                    <a:pt x="19377" y="29409"/>
                    <a:pt x="19377" y="29188"/>
                  </a:cubicBezTo>
                  <a:lnTo>
                    <a:pt x="19156" y="29188"/>
                  </a:lnTo>
                  <a:cubicBezTo>
                    <a:pt x="19156" y="29704"/>
                    <a:pt x="18860" y="30024"/>
                    <a:pt x="18344" y="30024"/>
                  </a:cubicBezTo>
                  <a:cubicBezTo>
                    <a:pt x="18442" y="30024"/>
                    <a:pt x="18442" y="29901"/>
                    <a:pt x="18541" y="29901"/>
                  </a:cubicBezTo>
                  <a:cubicBezTo>
                    <a:pt x="18762" y="29802"/>
                    <a:pt x="18860" y="29606"/>
                    <a:pt x="18959" y="29409"/>
                  </a:cubicBezTo>
                  <a:cubicBezTo>
                    <a:pt x="19057" y="29188"/>
                    <a:pt x="19254" y="28991"/>
                    <a:pt x="19475" y="28892"/>
                  </a:cubicBezTo>
                  <a:cubicBezTo>
                    <a:pt x="19574" y="28794"/>
                    <a:pt x="19672" y="28794"/>
                    <a:pt x="19672" y="28573"/>
                  </a:cubicBezTo>
                  <a:cubicBezTo>
                    <a:pt x="19672" y="28474"/>
                    <a:pt x="19770" y="28474"/>
                    <a:pt x="19770" y="28376"/>
                  </a:cubicBezTo>
                  <a:lnTo>
                    <a:pt x="19770" y="28278"/>
                  </a:lnTo>
                  <a:lnTo>
                    <a:pt x="19770" y="28179"/>
                  </a:lnTo>
                  <a:cubicBezTo>
                    <a:pt x="19869" y="28056"/>
                    <a:pt x="19869" y="28056"/>
                    <a:pt x="19992" y="28056"/>
                  </a:cubicBezTo>
                  <a:close/>
                  <a:moveTo>
                    <a:pt x="20385" y="29409"/>
                  </a:moveTo>
                  <a:cubicBezTo>
                    <a:pt x="20287" y="29606"/>
                    <a:pt x="20287" y="29802"/>
                    <a:pt x="20090" y="29901"/>
                  </a:cubicBezTo>
                  <a:cubicBezTo>
                    <a:pt x="19992" y="30024"/>
                    <a:pt x="19869" y="30220"/>
                    <a:pt x="19770" y="30319"/>
                  </a:cubicBezTo>
                  <a:lnTo>
                    <a:pt x="19770" y="30515"/>
                  </a:lnTo>
                  <a:cubicBezTo>
                    <a:pt x="19770" y="30638"/>
                    <a:pt x="19770" y="30638"/>
                    <a:pt x="19672" y="30737"/>
                  </a:cubicBezTo>
                  <a:cubicBezTo>
                    <a:pt x="19672" y="30638"/>
                    <a:pt x="19574" y="30417"/>
                    <a:pt x="19574" y="30319"/>
                  </a:cubicBezTo>
                  <a:lnTo>
                    <a:pt x="19475" y="30319"/>
                  </a:lnTo>
                  <a:cubicBezTo>
                    <a:pt x="19574" y="30220"/>
                    <a:pt x="19770" y="30220"/>
                    <a:pt x="19770" y="30024"/>
                  </a:cubicBezTo>
                  <a:lnTo>
                    <a:pt x="19770" y="29901"/>
                  </a:lnTo>
                  <a:cubicBezTo>
                    <a:pt x="19869" y="29704"/>
                    <a:pt x="20090" y="29507"/>
                    <a:pt x="20287" y="29409"/>
                  </a:cubicBezTo>
                  <a:close/>
                  <a:moveTo>
                    <a:pt x="18246" y="30319"/>
                  </a:moveTo>
                  <a:lnTo>
                    <a:pt x="18246" y="30319"/>
                  </a:lnTo>
                  <a:cubicBezTo>
                    <a:pt x="18147" y="30417"/>
                    <a:pt x="18024" y="30638"/>
                    <a:pt x="17926" y="30737"/>
                  </a:cubicBezTo>
                  <a:cubicBezTo>
                    <a:pt x="17828" y="30933"/>
                    <a:pt x="17828" y="31032"/>
                    <a:pt x="17729" y="31351"/>
                  </a:cubicBezTo>
                  <a:cubicBezTo>
                    <a:pt x="17729" y="31130"/>
                    <a:pt x="17729" y="30933"/>
                    <a:pt x="17631" y="30835"/>
                  </a:cubicBezTo>
                  <a:cubicBezTo>
                    <a:pt x="17729" y="30638"/>
                    <a:pt x="17926" y="30417"/>
                    <a:pt x="18246" y="30319"/>
                  </a:cubicBezTo>
                  <a:close/>
                  <a:moveTo>
                    <a:pt x="18860" y="30515"/>
                  </a:moveTo>
                  <a:lnTo>
                    <a:pt x="18860" y="30737"/>
                  </a:lnTo>
                  <a:cubicBezTo>
                    <a:pt x="18762" y="30835"/>
                    <a:pt x="18639" y="30835"/>
                    <a:pt x="18541" y="30933"/>
                  </a:cubicBezTo>
                  <a:lnTo>
                    <a:pt x="18541" y="31032"/>
                  </a:lnTo>
                  <a:cubicBezTo>
                    <a:pt x="18442" y="31130"/>
                    <a:pt x="18344" y="31253"/>
                    <a:pt x="18246" y="31253"/>
                  </a:cubicBezTo>
                  <a:cubicBezTo>
                    <a:pt x="18246" y="31368"/>
                    <a:pt x="18212" y="31416"/>
                    <a:pt x="18140" y="31416"/>
                  </a:cubicBezTo>
                  <a:cubicBezTo>
                    <a:pt x="18088" y="31416"/>
                    <a:pt x="18018" y="31392"/>
                    <a:pt x="17926" y="31351"/>
                  </a:cubicBezTo>
                  <a:cubicBezTo>
                    <a:pt x="17926" y="31253"/>
                    <a:pt x="18147" y="31253"/>
                    <a:pt x="18246" y="31130"/>
                  </a:cubicBezTo>
                  <a:lnTo>
                    <a:pt x="18246" y="30933"/>
                  </a:lnTo>
                  <a:cubicBezTo>
                    <a:pt x="18442" y="30835"/>
                    <a:pt x="18541" y="30737"/>
                    <a:pt x="18639" y="30515"/>
                  </a:cubicBezTo>
                  <a:close/>
                  <a:moveTo>
                    <a:pt x="17311" y="31253"/>
                  </a:moveTo>
                  <a:lnTo>
                    <a:pt x="17213" y="31351"/>
                  </a:lnTo>
                  <a:cubicBezTo>
                    <a:pt x="17213" y="31351"/>
                    <a:pt x="17213" y="31450"/>
                    <a:pt x="17311" y="31450"/>
                  </a:cubicBezTo>
                  <a:cubicBezTo>
                    <a:pt x="17213" y="31450"/>
                    <a:pt x="17115" y="31450"/>
                    <a:pt x="17016" y="31548"/>
                  </a:cubicBezTo>
                  <a:cubicBezTo>
                    <a:pt x="17115" y="31450"/>
                    <a:pt x="17115" y="31351"/>
                    <a:pt x="17213" y="31253"/>
                  </a:cubicBezTo>
                  <a:close/>
                  <a:moveTo>
                    <a:pt x="5533" y="31351"/>
                  </a:moveTo>
                  <a:cubicBezTo>
                    <a:pt x="5632" y="31450"/>
                    <a:pt x="5853" y="31450"/>
                    <a:pt x="5951" y="31646"/>
                  </a:cubicBezTo>
                  <a:lnTo>
                    <a:pt x="5853" y="31646"/>
                  </a:lnTo>
                  <a:cubicBezTo>
                    <a:pt x="5730" y="31548"/>
                    <a:pt x="5533" y="31548"/>
                    <a:pt x="5435" y="31450"/>
                  </a:cubicBezTo>
                  <a:cubicBezTo>
                    <a:pt x="5435" y="31351"/>
                    <a:pt x="5435" y="31351"/>
                    <a:pt x="5533" y="31351"/>
                  </a:cubicBezTo>
                  <a:close/>
                  <a:moveTo>
                    <a:pt x="17926" y="31646"/>
                  </a:moveTo>
                  <a:cubicBezTo>
                    <a:pt x="17926" y="31745"/>
                    <a:pt x="18024" y="31868"/>
                    <a:pt x="18024" y="31966"/>
                  </a:cubicBezTo>
                  <a:cubicBezTo>
                    <a:pt x="17926" y="31966"/>
                    <a:pt x="17926" y="31868"/>
                    <a:pt x="17828" y="31868"/>
                  </a:cubicBezTo>
                  <a:lnTo>
                    <a:pt x="17729" y="31868"/>
                  </a:lnTo>
                  <a:cubicBezTo>
                    <a:pt x="17729" y="31868"/>
                    <a:pt x="17828" y="31745"/>
                    <a:pt x="17926" y="31646"/>
                  </a:cubicBezTo>
                  <a:close/>
                  <a:moveTo>
                    <a:pt x="19057" y="30933"/>
                  </a:moveTo>
                  <a:lnTo>
                    <a:pt x="19057" y="31130"/>
                  </a:lnTo>
                  <a:cubicBezTo>
                    <a:pt x="18959" y="31253"/>
                    <a:pt x="18860" y="31450"/>
                    <a:pt x="18639" y="31646"/>
                  </a:cubicBezTo>
                  <a:lnTo>
                    <a:pt x="18541" y="31646"/>
                  </a:lnTo>
                  <a:cubicBezTo>
                    <a:pt x="18442" y="31745"/>
                    <a:pt x="18344" y="31868"/>
                    <a:pt x="18246" y="31966"/>
                  </a:cubicBezTo>
                  <a:cubicBezTo>
                    <a:pt x="18442" y="31548"/>
                    <a:pt x="18442" y="31548"/>
                    <a:pt x="18959" y="31130"/>
                  </a:cubicBezTo>
                  <a:lnTo>
                    <a:pt x="18959" y="30933"/>
                  </a:lnTo>
                  <a:close/>
                  <a:moveTo>
                    <a:pt x="3271" y="31130"/>
                  </a:moveTo>
                  <a:cubicBezTo>
                    <a:pt x="3492" y="31130"/>
                    <a:pt x="3689" y="31130"/>
                    <a:pt x="3787" y="31253"/>
                  </a:cubicBezTo>
                  <a:lnTo>
                    <a:pt x="3787" y="31351"/>
                  </a:lnTo>
                  <a:cubicBezTo>
                    <a:pt x="3886" y="31450"/>
                    <a:pt x="4009" y="31450"/>
                    <a:pt x="4107" y="31548"/>
                  </a:cubicBezTo>
                  <a:cubicBezTo>
                    <a:pt x="4107" y="31646"/>
                    <a:pt x="4009" y="31745"/>
                    <a:pt x="4009" y="31745"/>
                  </a:cubicBezTo>
                  <a:cubicBezTo>
                    <a:pt x="4107" y="31868"/>
                    <a:pt x="4205" y="31868"/>
                    <a:pt x="4304" y="31966"/>
                  </a:cubicBezTo>
                  <a:lnTo>
                    <a:pt x="4304" y="32064"/>
                  </a:lnTo>
                  <a:cubicBezTo>
                    <a:pt x="4205" y="31966"/>
                    <a:pt x="4205" y="31966"/>
                    <a:pt x="4009" y="31868"/>
                  </a:cubicBezTo>
                  <a:lnTo>
                    <a:pt x="3886" y="31868"/>
                  </a:lnTo>
                  <a:cubicBezTo>
                    <a:pt x="3689" y="31745"/>
                    <a:pt x="3787" y="31646"/>
                    <a:pt x="3787" y="31548"/>
                  </a:cubicBezTo>
                  <a:cubicBezTo>
                    <a:pt x="3591" y="31450"/>
                    <a:pt x="3492" y="31351"/>
                    <a:pt x="3271" y="31130"/>
                  </a:cubicBezTo>
                  <a:close/>
                  <a:moveTo>
                    <a:pt x="17115" y="31646"/>
                  </a:moveTo>
                  <a:cubicBezTo>
                    <a:pt x="17115" y="31647"/>
                    <a:pt x="17115" y="31745"/>
                    <a:pt x="17016" y="31966"/>
                  </a:cubicBezTo>
                  <a:cubicBezTo>
                    <a:pt x="17115" y="31966"/>
                    <a:pt x="17115" y="32064"/>
                    <a:pt x="17213" y="32064"/>
                  </a:cubicBezTo>
                  <a:cubicBezTo>
                    <a:pt x="17175" y="32083"/>
                    <a:pt x="17145" y="32091"/>
                    <a:pt x="17120" y="32091"/>
                  </a:cubicBezTo>
                  <a:cubicBezTo>
                    <a:pt x="17013" y="32091"/>
                    <a:pt x="16998" y="31947"/>
                    <a:pt x="16918" y="31868"/>
                  </a:cubicBezTo>
                  <a:cubicBezTo>
                    <a:pt x="17016" y="31868"/>
                    <a:pt x="17016" y="31745"/>
                    <a:pt x="17115" y="31646"/>
                  </a:cubicBezTo>
                  <a:close/>
                  <a:moveTo>
                    <a:pt x="5632" y="32163"/>
                  </a:moveTo>
                  <a:cubicBezTo>
                    <a:pt x="5632" y="32250"/>
                    <a:pt x="5632" y="32260"/>
                    <a:pt x="5562" y="32330"/>
                  </a:cubicBezTo>
                  <a:lnTo>
                    <a:pt x="5562" y="32330"/>
                  </a:lnTo>
                  <a:cubicBezTo>
                    <a:pt x="5554" y="32309"/>
                    <a:pt x="5544" y="32286"/>
                    <a:pt x="5533" y="32261"/>
                  </a:cubicBezTo>
                  <a:cubicBezTo>
                    <a:pt x="5533" y="32294"/>
                    <a:pt x="5522" y="32305"/>
                    <a:pt x="5504" y="32305"/>
                  </a:cubicBezTo>
                  <a:cubicBezTo>
                    <a:pt x="5468" y="32305"/>
                    <a:pt x="5402" y="32261"/>
                    <a:pt x="5336" y="32261"/>
                  </a:cubicBezTo>
                  <a:cubicBezTo>
                    <a:pt x="5435" y="32261"/>
                    <a:pt x="5533" y="32163"/>
                    <a:pt x="5632" y="32163"/>
                  </a:cubicBezTo>
                  <a:close/>
                  <a:moveTo>
                    <a:pt x="5017" y="31966"/>
                  </a:moveTo>
                  <a:cubicBezTo>
                    <a:pt x="5017" y="31966"/>
                    <a:pt x="5017" y="32064"/>
                    <a:pt x="5115" y="32163"/>
                  </a:cubicBezTo>
                  <a:cubicBezTo>
                    <a:pt x="5115" y="32163"/>
                    <a:pt x="5238" y="32163"/>
                    <a:pt x="5238" y="32261"/>
                  </a:cubicBezTo>
                  <a:cubicBezTo>
                    <a:pt x="5238" y="32261"/>
                    <a:pt x="5238" y="32360"/>
                    <a:pt x="5115" y="32360"/>
                  </a:cubicBezTo>
                  <a:cubicBezTo>
                    <a:pt x="5017" y="32261"/>
                    <a:pt x="5017" y="32163"/>
                    <a:pt x="4918" y="31966"/>
                  </a:cubicBezTo>
                  <a:close/>
                  <a:moveTo>
                    <a:pt x="16795" y="32360"/>
                  </a:moveTo>
                  <a:cubicBezTo>
                    <a:pt x="16697" y="32360"/>
                    <a:pt x="16598" y="32482"/>
                    <a:pt x="16500" y="32482"/>
                  </a:cubicBezTo>
                  <a:cubicBezTo>
                    <a:pt x="16500" y="32360"/>
                    <a:pt x="16598" y="32360"/>
                    <a:pt x="16795" y="32360"/>
                  </a:cubicBezTo>
                  <a:close/>
                  <a:moveTo>
                    <a:pt x="4623" y="32064"/>
                  </a:moveTo>
                  <a:cubicBezTo>
                    <a:pt x="4722" y="32163"/>
                    <a:pt x="4722" y="32261"/>
                    <a:pt x="4722" y="32360"/>
                  </a:cubicBezTo>
                  <a:lnTo>
                    <a:pt x="4820" y="32360"/>
                  </a:lnTo>
                  <a:cubicBezTo>
                    <a:pt x="4722" y="32482"/>
                    <a:pt x="4722" y="32581"/>
                    <a:pt x="4623" y="32581"/>
                  </a:cubicBezTo>
                  <a:cubicBezTo>
                    <a:pt x="4623" y="32581"/>
                    <a:pt x="4500" y="32482"/>
                    <a:pt x="4402" y="32360"/>
                  </a:cubicBezTo>
                  <a:cubicBezTo>
                    <a:pt x="4500" y="32360"/>
                    <a:pt x="4500" y="32261"/>
                    <a:pt x="4623" y="32261"/>
                  </a:cubicBezTo>
                  <a:lnTo>
                    <a:pt x="4623" y="32064"/>
                  </a:lnTo>
                  <a:close/>
                  <a:moveTo>
                    <a:pt x="5585" y="32390"/>
                  </a:moveTo>
                  <a:cubicBezTo>
                    <a:pt x="5752" y="32483"/>
                    <a:pt x="5862" y="32491"/>
                    <a:pt x="5951" y="32581"/>
                  </a:cubicBezTo>
                  <a:lnTo>
                    <a:pt x="5632" y="32581"/>
                  </a:lnTo>
                  <a:cubicBezTo>
                    <a:pt x="5632" y="32581"/>
                    <a:pt x="5632" y="32521"/>
                    <a:pt x="5585" y="32390"/>
                  </a:cubicBezTo>
                  <a:close/>
                  <a:moveTo>
                    <a:pt x="5017" y="32581"/>
                  </a:moveTo>
                  <a:cubicBezTo>
                    <a:pt x="5017" y="32581"/>
                    <a:pt x="5017" y="32679"/>
                    <a:pt x="4918" y="32778"/>
                  </a:cubicBezTo>
                  <a:cubicBezTo>
                    <a:pt x="4918" y="32679"/>
                    <a:pt x="4820" y="32581"/>
                    <a:pt x="4820" y="32581"/>
                  </a:cubicBezTo>
                  <a:close/>
                  <a:moveTo>
                    <a:pt x="6664" y="32581"/>
                  </a:moveTo>
                  <a:cubicBezTo>
                    <a:pt x="6861" y="32581"/>
                    <a:pt x="6861" y="32581"/>
                    <a:pt x="6861" y="32778"/>
                  </a:cubicBezTo>
                  <a:cubicBezTo>
                    <a:pt x="6763" y="32679"/>
                    <a:pt x="6664" y="32679"/>
                    <a:pt x="6664" y="32581"/>
                  </a:cubicBezTo>
                  <a:close/>
                  <a:moveTo>
                    <a:pt x="17631" y="32064"/>
                  </a:moveTo>
                  <a:cubicBezTo>
                    <a:pt x="17729" y="32163"/>
                    <a:pt x="17729" y="32163"/>
                    <a:pt x="17729" y="32261"/>
                  </a:cubicBezTo>
                  <a:cubicBezTo>
                    <a:pt x="17631" y="32482"/>
                    <a:pt x="17533" y="32581"/>
                    <a:pt x="17311" y="32679"/>
                  </a:cubicBezTo>
                  <a:cubicBezTo>
                    <a:pt x="17213" y="32778"/>
                    <a:pt x="17213" y="32778"/>
                    <a:pt x="17115" y="32778"/>
                  </a:cubicBezTo>
                  <a:lnTo>
                    <a:pt x="17115" y="32581"/>
                  </a:lnTo>
                  <a:cubicBezTo>
                    <a:pt x="17115" y="32581"/>
                    <a:pt x="17115" y="32679"/>
                    <a:pt x="17213" y="32679"/>
                  </a:cubicBezTo>
                  <a:lnTo>
                    <a:pt x="17311" y="32679"/>
                  </a:lnTo>
                  <a:cubicBezTo>
                    <a:pt x="17311" y="32360"/>
                    <a:pt x="17410" y="32261"/>
                    <a:pt x="17631" y="32064"/>
                  </a:cubicBezTo>
                  <a:close/>
                  <a:moveTo>
                    <a:pt x="6050" y="32679"/>
                  </a:moveTo>
                  <a:cubicBezTo>
                    <a:pt x="6050" y="32679"/>
                    <a:pt x="6148" y="32778"/>
                    <a:pt x="6246" y="32778"/>
                  </a:cubicBezTo>
                  <a:cubicBezTo>
                    <a:pt x="6148" y="32778"/>
                    <a:pt x="6148" y="32876"/>
                    <a:pt x="6050" y="32876"/>
                  </a:cubicBezTo>
                  <a:lnTo>
                    <a:pt x="6050" y="32679"/>
                  </a:lnTo>
                  <a:close/>
                  <a:moveTo>
                    <a:pt x="5730" y="32876"/>
                  </a:moveTo>
                  <a:lnTo>
                    <a:pt x="5730" y="33097"/>
                  </a:lnTo>
                  <a:cubicBezTo>
                    <a:pt x="5632" y="32974"/>
                    <a:pt x="5533" y="32974"/>
                    <a:pt x="5435" y="32876"/>
                  </a:cubicBezTo>
                  <a:close/>
                  <a:moveTo>
                    <a:pt x="4205" y="32778"/>
                  </a:moveTo>
                  <a:lnTo>
                    <a:pt x="4205" y="32876"/>
                  </a:lnTo>
                  <a:cubicBezTo>
                    <a:pt x="4205" y="32974"/>
                    <a:pt x="4304" y="32974"/>
                    <a:pt x="4402" y="32974"/>
                  </a:cubicBezTo>
                  <a:cubicBezTo>
                    <a:pt x="4500" y="32974"/>
                    <a:pt x="4500" y="33097"/>
                    <a:pt x="4623" y="33196"/>
                  </a:cubicBezTo>
                  <a:lnTo>
                    <a:pt x="5017" y="33196"/>
                  </a:lnTo>
                  <a:cubicBezTo>
                    <a:pt x="4820" y="33196"/>
                    <a:pt x="4722" y="33294"/>
                    <a:pt x="4500" y="33294"/>
                  </a:cubicBezTo>
                  <a:lnTo>
                    <a:pt x="4304" y="33097"/>
                  </a:lnTo>
                  <a:cubicBezTo>
                    <a:pt x="4304" y="33097"/>
                    <a:pt x="4205" y="33097"/>
                    <a:pt x="4205" y="33196"/>
                  </a:cubicBezTo>
                  <a:cubicBezTo>
                    <a:pt x="4205" y="33097"/>
                    <a:pt x="4205" y="33097"/>
                    <a:pt x="4107" y="32974"/>
                  </a:cubicBezTo>
                  <a:cubicBezTo>
                    <a:pt x="4107" y="33097"/>
                    <a:pt x="4107" y="33097"/>
                    <a:pt x="4009" y="33196"/>
                  </a:cubicBezTo>
                  <a:cubicBezTo>
                    <a:pt x="3886" y="33097"/>
                    <a:pt x="3886" y="32974"/>
                    <a:pt x="3787" y="32876"/>
                  </a:cubicBezTo>
                  <a:lnTo>
                    <a:pt x="4009" y="32876"/>
                  </a:lnTo>
                  <a:cubicBezTo>
                    <a:pt x="4107" y="32876"/>
                    <a:pt x="4205" y="32778"/>
                    <a:pt x="4205" y="32778"/>
                  </a:cubicBezTo>
                  <a:close/>
                  <a:moveTo>
                    <a:pt x="10353" y="33589"/>
                  </a:moveTo>
                  <a:lnTo>
                    <a:pt x="10549" y="33810"/>
                  </a:lnTo>
                  <a:lnTo>
                    <a:pt x="10033" y="33810"/>
                  </a:lnTo>
                  <a:cubicBezTo>
                    <a:pt x="10156" y="33810"/>
                    <a:pt x="10254" y="33712"/>
                    <a:pt x="10353" y="33589"/>
                  </a:cubicBezTo>
                  <a:close/>
                  <a:moveTo>
                    <a:pt x="9836" y="33712"/>
                  </a:moveTo>
                  <a:lnTo>
                    <a:pt x="9935" y="33810"/>
                  </a:lnTo>
                  <a:cubicBezTo>
                    <a:pt x="9836" y="33909"/>
                    <a:pt x="9836" y="33909"/>
                    <a:pt x="9738" y="33909"/>
                  </a:cubicBezTo>
                  <a:lnTo>
                    <a:pt x="9738" y="33810"/>
                  </a:lnTo>
                  <a:cubicBezTo>
                    <a:pt x="9738" y="33810"/>
                    <a:pt x="9738" y="33712"/>
                    <a:pt x="9836" y="33712"/>
                  </a:cubicBezTo>
                  <a:close/>
                  <a:moveTo>
                    <a:pt x="4747" y="33349"/>
                  </a:moveTo>
                  <a:cubicBezTo>
                    <a:pt x="4776" y="33349"/>
                    <a:pt x="4820" y="33392"/>
                    <a:pt x="4820" y="33392"/>
                  </a:cubicBezTo>
                  <a:cubicBezTo>
                    <a:pt x="5017" y="33392"/>
                    <a:pt x="5115" y="33491"/>
                    <a:pt x="5336" y="33589"/>
                  </a:cubicBezTo>
                  <a:lnTo>
                    <a:pt x="5336" y="33810"/>
                  </a:lnTo>
                  <a:lnTo>
                    <a:pt x="5435" y="33810"/>
                  </a:lnTo>
                  <a:cubicBezTo>
                    <a:pt x="5632" y="33810"/>
                    <a:pt x="5853" y="33909"/>
                    <a:pt x="6148" y="33909"/>
                  </a:cubicBezTo>
                  <a:lnTo>
                    <a:pt x="6050" y="33909"/>
                  </a:lnTo>
                  <a:cubicBezTo>
                    <a:pt x="5951" y="33909"/>
                    <a:pt x="5951" y="34007"/>
                    <a:pt x="5951" y="34007"/>
                  </a:cubicBezTo>
                  <a:cubicBezTo>
                    <a:pt x="5853" y="34007"/>
                    <a:pt x="5853" y="34105"/>
                    <a:pt x="5853" y="34105"/>
                  </a:cubicBezTo>
                  <a:cubicBezTo>
                    <a:pt x="5853" y="34105"/>
                    <a:pt x="5853" y="34007"/>
                    <a:pt x="5730" y="34007"/>
                  </a:cubicBezTo>
                  <a:cubicBezTo>
                    <a:pt x="5730" y="34007"/>
                    <a:pt x="5632" y="34007"/>
                    <a:pt x="5632" y="33909"/>
                  </a:cubicBezTo>
                  <a:lnTo>
                    <a:pt x="5533" y="34007"/>
                  </a:lnTo>
                  <a:cubicBezTo>
                    <a:pt x="5533" y="34007"/>
                    <a:pt x="5533" y="33909"/>
                    <a:pt x="5435" y="33909"/>
                  </a:cubicBezTo>
                  <a:lnTo>
                    <a:pt x="5336" y="34007"/>
                  </a:lnTo>
                  <a:lnTo>
                    <a:pt x="5336" y="33810"/>
                  </a:lnTo>
                  <a:cubicBezTo>
                    <a:pt x="5115" y="33712"/>
                    <a:pt x="4918" y="33589"/>
                    <a:pt x="4722" y="33392"/>
                  </a:cubicBezTo>
                  <a:cubicBezTo>
                    <a:pt x="4722" y="33359"/>
                    <a:pt x="4733" y="33349"/>
                    <a:pt x="4747" y="33349"/>
                  </a:cubicBezTo>
                  <a:close/>
                  <a:moveTo>
                    <a:pt x="16700" y="33884"/>
                  </a:moveTo>
                  <a:cubicBezTo>
                    <a:pt x="16801" y="33884"/>
                    <a:pt x="16906" y="33909"/>
                    <a:pt x="17016" y="33909"/>
                  </a:cubicBezTo>
                  <a:cubicBezTo>
                    <a:pt x="16795" y="34007"/>
                    <a:pt x="16697" y="34007"/>
                    <a:pt x="16598" y="34105"/>
                  </a:cubicBezTo>
                  <a:cubicBezTo>
                    <a:pt x="16500" y="34007"/>
                    <a:pt x="16500" y="34007"/>
                    <a:pt x="16402" y="34007"/>
                  </a:cubicBezTo>
                  <a:cubicBezTo>
                    <a:pt x="16500" y="33909"/>
                    <a:pt x="16598" y="33884"/>
                    <a:pt x="16700" y="33884"/>
                  </a:cubicBezTo>
                  <a:close/>
                  <a:moveTo>
                    <a:pt x="11164" y="34007"/>
                  </a:moveTo>
                  <a:cubicBezTo>
                    <a:pt x="11164" y="34040"/>
                    <a:pt x="11175" y="34051"/>
                    <a:pt x="11190" y="34051"/>
                  </a:cubicBezTo>
                  <a:cubicBezTo>
                    <a:pt x="11219" y="34051"/>
                    <a:pt x="11262" y="34007"/>
                    <a:pt x="11262" y="34007"/>
                  </a:cubicBezTo>
                  <a:lnTo>
                    <a:pt x="11262" y="34007"/>
                  </a:lnTo>
                  <a:cubicBezTo>
                    <a:pt x="11262" y="34204"/>
                    <a:pt x="11262" y="34204"/>
                    <a:pt x="11066" y="34204"/>
                  </a:cubicBezTo>
                  <a:cubicBezTo>
                    <a:pt x="10967" y="34204"/>
                    <a:pt x="10967" y="34105"/>
                    <a:pt x="10967" y="34105"/>
                  </a:cubicBezTo>
                  <a:cubicBezTo>
                    <a:pt x="10967" y="34105"/>
                    <a:pt x="11066" y="34007"/>
                    <a:pt x="11164" y="34007"/>
                  </a:cubicBezTo>
                  <a:close/>
                  <a:moveTo>
                    <a:pt x="15688" y="34007"/>
                  </a:moveTo>
                  <a:lnTo>
                    <a:pt x="15688" y="34007"/>
                  </a:lnTo>
                  <a:cubicBezTo>
                    <a:pt x="15467" y="34327"/>
                    <a:pt x="15270" y="34204"/>
                    <a:pt x="15074" y="34327"/>
                  </a:cubicBezTo>
                  <a:cubicBezTo>
                    <a:pt x="15270" y="34105"/>
                    <a:pt x="15467" y="34105"/>
                    <a:pt x="15688" y="34007"/>
                  </a:cubicBezTo>
                  <a:close/>
                  <a:moveTo>
                    <a:pt x="5533" y="34105"/>
                  </a:moveTo>
                  <a:cubicBezTo>
                    <a:pt x="5533" y="34204"/>
                    <a:pt x="5632" y="34327"/>
                    <a:pt x="5632" y="34327"/>
                  </a:cubicBezTo>
                  <a:cubicBezTo>
                    <a:pt x="5730" y="34327"/>
                    <a:pt x="5853" y="34425"/>
                    <a:pt x="5951" y="34425"/>
                  </a:cubicBezTo>
                  <a:cubicBezTo>
                    <a:pt x="5951" y="34523"/>
                    <a:pt x="5853" y="34523"/>
                    <a:pt x="5853" y="34622"/>
                  </a:cubicBezTo>
                  <a:cubicBezTo>
                    <a:pt x="5730" y="34622"/>
                    <a:pt x="5730" y="34523"/>
                    <a:pt x="5533" y="34425"/>
                  </a:cubicBezTo>
                  <a:lnTo>
                    <a:pt x="5435" y="34425"/>
                  </a:lnTo>
                  <a:cubicBezTo>
                    <a:pt x="5435" y="34327"/>
                    <a:pt x="5533" y="34327"/>
                    <a:pt x="5533" y="34105"/>
                  </a:cubicBezTo>
                  <a:close/>
                  <a:moveTo>
                    <a:pt x="6763" y="34523"/>
                  </a:moveTo>
                  <a:cubicBezTo>
                    <a:pt x="6861" y="34523"/>
                    <a:pt x="6861" y="34523"/>
                    <a:pt x="6959" y="34622"/>
                  </a:cubicBezTo>
                  <a:lnTo>
                    <a:pt x="6959" y="34720"/>
                  </a:lnTo>
                  <a:cubicBezTo>
                    <a:pt x="6861" y="34622"/>
                    <a:pt x="6861" y="34622"/>
                    <a:pt x="6763" y="34622"/>
                  </a:cubicBezTo>
                  <a:lnTo>
                    <a:pt x="6664" y="34622"/>
                  </a:lnTo>
                  <a:lnTo>
                    <a:pt x="6664" y="34523"/>
                  </a:lnTo>
                  <a:close/>
                  <a:moveTo>
                    <a:pt x="15344" y="34480"/>
                  </a:moveTo>
                  <a:cubicBezTo>
                    <a:pt x="15448" y="34480"/>
                    <a:pt x="15541" y="34523"/>
                    <a:pt x="15688" y="34523"/>
                  </a:cubicBezTo>
                  <a:cubicBezTo>
                    <a:pt x="15566" y="34523"/>
                    <a:pt x="15566" y="34622"/>
                    <a:pt x="15467" y="34622"/>
                  </a:cubicBezTo>
                  <a:cubicBezTo>
                    <a:pt x="15369" y="34720"/>
                    <a:pt x="15270" y="34720"/>
                    <a:pt x="15270" y="34720"/>
                  </a:cubicBezTo>
                  <a:cubicBezTo>
                    <a:pt x="15172" y="34818"/>
                    <a:pt x="15074" y="34818"/>
                    <a:pt x="14951" y="34818"/>
                  </a:cubicBezTo>
                  <a:cubicBezTo>
                    <a:pt x="14902" y="34880"/>
                    <a:pt x="14877" y="34911"/>
                    <a:pt x="14840" y="34911"/>
                  </a:cubicBezTo>
                  <a:cubicBezTo>
                    <a:pt x="14803" y="34911"/>
                    <a:pt x="14754" y="34880"/>
                    <a:pt x="14656" y="34818"/>
                  </a:cubicBezTo>
                  <a:cubicBezTo>
                    <a:pt x="14852" y="34720"/>
                    <a:pt x="15074" y="34622"/>
                    <a:pt x="15172" y="34523"/>
                  </a:cubicBezTo>
                  <a:cubicBezTo>
                    <a:pt x="15238" y="34491"/>
                    <a:pt x="15292" y="34480"/>
                    <a:pt x="15344" y="34480"/>
                  </a:cubicBezTo>
                  <a:close/>
                  <a:moveTo>
                    <a:pt x="13442" y="35110"/>
                  </a:moveTo>
                  <a:cubicBezTo>
                    <a:pt x="13537" y="35110"/>
                    <a:pt x="13615" y="35166"/>
                    <a:pt x="13718" y="35166"/>
                  </a:cubicBezTo>
                  <a:cubicBezTo>
                    <a:pt x="13756" y="35166"/>
                    <a:pt x="13798" y="35159"/>
                    <a:pt x="13844" y="35138"/>
                  </a:cubicBezTo>
                  <a:cubicBezTo>
                    <a:pt x="13943" y="35138"/>
                    <a:pt x="13943" y="35236"/>
                    <a:pt x="14041" y="35236"/>
                  </a:cubicBezTo>
                  <a:lnTo>
                    <a:pt x="13328" y="35236"/>
                  </a:lnTo>
                  <a:lnTo>
                    <a:pt x="13328" y="35138"/>
                  </a:lnTo>
                  <a:cubicBezTo>
                    <a:pt x="13369" y="35117"/>
                    <a:pt x="13407" y="35110"/>
                    <a:pt x="13442" y="35110"/>
                  </a:cubicBezTo>
                  <a:close/>
                  <a:moveTo>
                    <a:pt x="11587" y="35094"/>
                  </a:moveTo>
                  <a:cubicBezTo>
                    <a:pt x="11727" y="35094"/>
                    <a:pt x="11885" y="35138"/>
                    <a:pt x="12098" y="35138"/>
                  </a:cubicBezTo>
                  <a:cubicBezTo>
                    <a:pt x="12098" y="35138"/>
                    <a:pt x="12098" y="35236"/>
                    <a:pt x="12197" y="35236"/>
                  </a:cubicBezTo>
                  <a:lnTo>
                    <a:pt x="11484" y="35236"/>
                  </a:lnTo>
                  <a:cubicBezTo>
                    <a:pt x="11385" y="35335"/>
                    <a:pt x="11385" y="35335"/>
                    <a:pt x="11164" y="35335"/>
                  </a:cubicBezTo>
                  <a:lnTo>
                    <a:pt x="11164" y="35236"/>
                  </a:lnTo>
                  <a:lnTo>
                    <a:pt x="10967" y="35236"/>
                  </a:lnTo>
                  <a:lnTo>
                    <a:pt x="10967" y="35433"/>
                  </a:lnTo>
                  <a:lnTo>
                    <a:pt x="10771" y="35433"/>
                  </a:lnTo>
                  <a:cubicBezTo>
                    <a:pt x="10771" y="35335"/>
                    <a:pt x="10869" y="35236"/>
                    <a:pt x="10869" y="35138"/>
                  </a:cubicBezTo>
                  <a:lnTo>
                    <a:pt x="11385" y="35138"/>
                  </a:lnTo>
                  <a:cubicBezTo>
                    <a:pt x="11451" y="35105"/>
                    <a:pt x="11517" y="35094"/>
                    <a:pt x="11587" y="35094"/>
                  </a:cubicBezTo>
                  <a:close/>
                  <a:moveTo>
                    <a:pt x="13107" y="35138"/>
                  </a:moveTo>
                  <a:cubicBezTo>
                    <a:pt x="13230" y="35335"/>
                    <a:pt x="13107" y="35335"/>
                    <a:pt x="13107" y="35433"/>
                  </a:cubicBezTo>
                  <a:lnTo>
                    <a:pt x="12713" y="35433"/>
                  </a:lnTo>
                  <a:cubicBezTo>
                    <a:pt x="12648" y="35433"/>
                    <a:pt x="12571" y="35488"/>
                    <a:pt x="12498" y="35488"/>
                  </a:cubicBezTo>
                  <a:cubicBezTo>
                    <a:pt x="12462" y="35488"/>
                    <a:pt x="12426" y="35474"/>
                    <a:pt x="12394" y="35433"/>
                  </a:cubicBezTo>
                  <a:lnTo>
                    <a:pt x="12394" y="35335"/>
                  </a:lnTo>
                  <a:lnTo>
                    <a:pt x="12910" y="35335"/>
                  </a:lnTo>
                  <a:cubicBezTo>
                    <a:pt x="13008" y="35236"/>
                    <a:pt x="13008" y="35236"/>
                    <a:pt x="13107" y="35138"/>
                  </a:cubicBezTo>
                  <a:close/>
                  <a:moveTo>
                    <a:pt x="10549" y="35433"/>
                  </a:moveTo>
                  <a:cubicBezTo>
                    <a:pt x="10648" y="35433"/>
                    <a:pt x="10771" y="35556"/>
                    <a:pt x="10869" y="35654"/>
                  </a:cubicBezTo>
                  <a:cubicBezTo>
                    <a:pt x="10648" y="35556"/>
                    <a:pt x="10549" y="35556"/>
                    <a:pt x="10353" y="35556"/>
                  </a:cubicBezTo>
                  <a:lnTo>
                    <a:pt x="10353" y="35433"/>
                  </a:lnTo>
                  <a:close/>
                  <a:moveTo>
                    <a:pt x="11266" y="35605"/>
                  </a:moveTo>
                  <a:cubicBezTo>
                    <a:pt x="11318" y="35605"/>
                    <a:pt x="11373" y="35654"/>
                    <a:pt x="11484" y="35753"/>
                  </a:cubicBezTo>
                  <a:lnTo>
                    <a:pt x="11779" y="35753"/>
                  </a:lnTo>
                  <a:lnTo>
                    <a:pt x="11779" y="35950"/>
                  </a:lnTo>
                  <a:cubicBezTo>
                    <a:pt x="11680" y="35851"/>
                    <a:pt x="11551" y="35851"/>
                    <a:pt x="11422" y="35851"/>
                  </a:cubicBezTo>
                  <a:cubicBezTo>
                    <a:pt x="11293" y="35851"/>
                    <a:pt x="11164" y="35851"/>
                    <a:pt x="11066" y="35753"/>
                  </a:cubicBezTo>
                  <a:cubicBezTo>
                    <a:pt x="11164" y="35654"/>
                    <a:pt x="11213" y="35605"/>
                    <a:pt x="11266" y="35605"/>
                  </a:cubicBezTo>
                  <a:close/>
                  <a:moveTo>
                    <a:pt x="16180" y="0"/>
                  </a:moveTo>
                  <a:cubicBezTo>
                    <a:pt x="16082" y="99"/>
                    <a:pt x="15984" y="197"/>
                    <a:pt x="15984" y="197"/>
                  </a:cubicBezTo>
                  <a:cubicBezTo>
                    <a:pt x="15885" y="197"/>
                    <a:pt x="15787" y="197"/>
                    <a:pt x="15689" y="99"/>
                  </a:cubicBezTo>
                  <a:lnTo>
                    <a:pt x="15689" y="99"/>
                  </a:lnTo>
                  <a:cubicBezTo>
                    <a:pt x="15787" y="197"/>
                    <a:pt x="15787" y="295"/>
                    <a:pt x="15787" y="295"/>
                  </a:cubicBezTo>
                  <a:cubicBezTo>
                    <a:pt x="15688" y="295"/>
                    <a:pt x="15688" y="394"/>
                    <a:pt x="15566" y="394"/>
                  </a:cubicBezTo>
                  <a:lnTo>
                    <a:pt x="15688" y="517"/>
                  </a:lnTo>
                  <a:cubicBezTo>
                    <a:pt x="15688" y="615"/>
                    <a:pt x="15688" y="615"/>
                    <a:pt x="15787" y="713"/>
                  </a:cubicBezTo>
                  <a:lnTo>
                    <a:pt x="15984" y="713"/>
                  </a:lnTo>
                  <a:cubicBezTo>
                    <a:pt x="15885" y="812"/>
                    <a:pt x="15885" y="812"/>
                    <a:pt x="15885" y="910"/>
                  </a:cubicBezTo>
                  <a:cubicBezTo>
                    <a:pt x="15885" y="812"/>
                    <a:pt x="15787" y="812"/>
                    <a:pt x="15787" y="812"/>
                  </a:cubicBezTo>
                  <a:lnTo>
                    <a:pt x="15688" y="812"/>
                  </a:lnTo>
                  <a:cubicBezTo>
                    <a:pt x="15566" y="713"/>
                    <a:pt x="15467" y="517"/>
                    <a:pt x="15369" y="394"/>
                  </a:cubicBezTo>
                  <a:cubicBezTo>
                    <a:pt x="15270" y="517"/>
                    <a:pt x="15270" y="517"/>
                    <a:pt x="15172" y="615"/>
                  </a:cubicBezTo>
                  <a:lnTo>
                    <a:pt x="15172" y="812"/>
                  </a:lnTo>
                  <a:lnTo>
                    <a:pt x="15074" y="812"/>
                  </a:lnTo>
                  <a:cubicBezTo>
                    <a:pt x="14951" y="812"/>
                    <a:pt x="14951" y="713"/>
                    <a:pt x="14852" y="615"/>
                  </a:cubicBezTo>
                  <a:cubicBezTo>
                    <a:pt x="14852" y="615"/>
                    <a:pt x="14754" y="713"/>
                    <a:pt x="14754" y="812"/>
                  </a:cubicBezTo>
                  <a:cubicBezTo>
                    <a:pt x="14656" y="713"/>
                    <a:pt x="14557" y="615"/>
                    <a:pt x="14459" y="517"/>
                  </a:cubicBezTo>
                  <a:cubicBezTo>
                    <a:pt x="14336" y="394"/>
                    <a:pt x="14238" y="394"/>
                    <a:pt x="14139" y="295"/>
                  </a:cubicBezTo>
                  <a:lnTo>
                    <a:pt x="14139" y="295"/>
                  </a:lnTo>
                  <a:cubicBezTo>
                    <a:pt x="14139" y="394"/>
                    <a:pt x="14139" y="615"/>
                    <a:pt x="14238" y="713"/>
                  </a:cubicBezTo>
                  <a:lnTo>
                    <a:pt x="14557" y="713"/>
                  </a:lnTo>
                  <a:cubicBezTo>
                    <a:pt x="14459" y="812"/>
                    <a:pt x="14557" y="910"/>
                    <a:pt x="14656" y="1008"/>
                  </a:cubicBezTo>
                  <a:cubicBezTo>
                    <a:pt x="14754" y="1008"/>
                    <a:pt x="14754" y="1008"/>
                    <a:pt x="14951" y="1131"/>
                  </a:cubicBezTo>
                  <a:lnTo>
                    <a:pt x="14459" y="1131"/>
                  </a:lnTo>
                  <a:lnTo>
                    <a:pt x="14459" y="910"/>
                  </a:lnTo>
                  <a:cubicBezTo>
                    <a:pt x="14336" y="910"/>
                    <a:pt x="14238" y="812"/>
                    <a:pt x="14139" y="713"/>
                  </a:cubicBezTo>
                  <a:cubicBezTo>
                    <a:pt x="14041" y="812"/>
                    <a:pt x="14041" y="910"/>
                    <a:pt x="13943" y="910"/>
                  </a:cubicBezTo>
                  <a:cubicBezTo>
                    <a:pt x="13721" y="910"/>
                    <a:pt x="13721" y="1008"/>
                    <a:pt x="13623" y="1230"/>
                  </a:cubicBezTo>
                  <a:cubicBezTo>
                    <a:pt x="13844" y="1230"/>
                    <a:pt x="13943" y="1008"/>
                    <a:pt x="14139" y="1008"/>
                  </a:cubicBezTo>
                  <a:cubicBezTo>
                    <a:pt x="14139" y="1131"/>
                    <a:pt x="14041" y="1230"/>
                    <a:pt x="14041" y="1328"/>
                  </a:cubicBezTo>
                  <a:lnTo>
                    <a:pt x="14336" y="1328"/>
                  </a:lnTo>
                  <a:cubicBezTo>
                    <a:pt x="14336" y="1426"/>
                    <a:pt x="14238" y="1525"/>
                    <a:pt x="14238" y="1525"/>
                  </a:cubicBezTo>
                  <a:cubicBezTo>
                    <a:pt x="14139" y="1525"/>
                    <a:pt x="14139" y="1525"/>
                    <a:pt x="14041" y="1426"/>
                  </a:cubicBezTo>
                  <a:lnTo>
                    <a:pt x="14041" y="1328"/>
                  </a:lnTo>
                  <a:lnTo>
                    <a:pt x="13721" y="1328"/>
                  </a:lnTo>
                  <a:cubicBezTo>
                    <a:pt x="13721" y="1426"/>
                    <a:pt x="13844" y="1426"/>
                    <a:pt x="13844" y="1525"/>
                  </a:cubicBezTo>
                  <a:lnTo>
                    <a:pt x="13943" y="1426"/>
                  </a:lnTo>
                  <a:lnTo>
                    <a:pt x="13943" y="1623"/>
                  </a:lnTo>
                  <a:lnTo>
                    <a:pt x="13328" y="1623"/>
                  </a:lnTo>
                  <a:cubicBezTo>
                    <a:pt x="13328" y="1525"/>
                    <a:pt x="13426" y="1525"/>
                    <a:pt x="13426" y="1426"/>
                  </a:cubicBezTo>
                  <a:cubicBezTo>
                    <a:pt x="13426" y="1426"/>
                    <a:pt x="13328" y="1426"/>
                    <a:pt x="13328" y="1328"/>
                  </a:cubicBezTo>
                  <a:cubicBezTo>
                    <a:pt x="13230" y="1328"/>
                    <a:pt x="13230" y="1230"/>
                    <a:pt x="13230" y="1230"/>
                  </a:cubicBezTo>
                  <a:cubicBezTo>
                    <a:pt x="13107" y="1230"/>
                    <a:pt x="13008" y="1230"/>
                    <a:pt x="13008" y="1328"/>
                  </a:cubicBezTo>
                  <a:cubicBezTo>
                    <a:pt x="13008" y="1328"/>
                    <a:pt x="13107" y="1426"/>
                    <a:pt x="13230" y="1426"/>
                  </a:cubicBezTo>
                  <a:cubicBezTo>
                    <a:pt x="13008" y="1426"/>
                    <a:pt x="12812" y="1426"/>
                    <a:pt x="12713" y="1328"/>
                  </a:cubicBezTo>
                  <a:cubicBezTo>
                    <a:pt x="12812" y="1230"/>
                    <a:pt x="12812" y="1230"/>
                    <a:pt x="12910" y="1230"/>
                  </a:cubicBezTo>
                  <a:cubicBezTo>
                    <a:pt x="13008" y="1131"/>
                    <a:pt x="13107" y="1131"/>
                    <a:pt x="13230" y="1008"/>
                  </a:cubicBezTo>
                  <a:cubicBezTo>
                    <a:pt x="13230" y="1008"/>
                    <a:pt x="13230" y="910"/>
                    <a:pt x="13107" y="910"/>
                  </a:cubicBezTo>
                  <a:cubicBezTo>
                    <a:pt x="13008" y="910"/>
                    <a:pt x="12910" y="1008"/>
                    <a:pt x="12812" y="1131"/>
                  </a:cubicBezTo>
                  <a:cubicBezTo>
                    <a:pt x="12812" y="1008"/>
                    <a:pt x="12713" y="1008"/>
                    <a:pt x="12713" y="1008"/>
                  </a:cubicBezTo>
                  <a:cubicBezTo>
                    <a:pt x="12615" y="1008"/>
                    <a:pt x="12492" y="1008"/>
                    <a:pt x="12295" y="1131"/>
                  </a:cubicBezTo>
                  <a:cubicBezTo>
                    <a:pt x="12394" y="1131"/>
                    <a:pt x="12394" y="1230"/>
                    <a:pt x="12394" y="1230"/>
                  </a:cubicBezTo>
                  <a:lnTo>
                    <a:pt x="12295" y="1230"/>
                  </a:lnTo>
                  <a:lnTo>
                    <a:pt x="12295" y="1131"/>
                  </a:lnTo>
                  <a:cubicBezTo>
                    <a:pt x="12098" y="1131"/>
                    <a:pt x="12098" y="1230"/>
                    <a:pt x="12000" y="1230"/>
                  </a:cubicBezTo>
                  <a:cubicBezTo>
                    <a:pt x="12000" y="1263"/>
                    <a:pt x="11986" y="1273"/>
                    <a:pt x="11968" y="1273"/>
                  </a:cubicBezTo>
                  <a:cubicBezTo>
                    <a:pt x="11932" y="1273"/>
                    <a:pt x="11877" y="1230"/>
                    <a:pt x="11877" y="1230"/>
                  </a:cubicBezTo>
                  <a:lnTo>
                    <a:pt x="11877" y="1131"/>
                  </a:lnTo>
                  <a:lnTo>
                    <a:pt x="11680" y="1131"/>
                  </a:lnTo>
                  <a:lnTo>
                    <a:pt x="11680" y="1230"/>
                  </a:lnTo>
                  <a:cubicBezTo>
                    <a:pt x="11680" y="1230"/>
                    <a:pt x="11680" y="1131"/>
                    <a:pt x="11582" y="1131"/>
                  </a:cubicBezTo>
                  <a:lnTo>
                    <a:pt x="11484" y="1131"/>
                  </a:lnTo>
                  <a:lnTo>
                    <a:pt x="11484" y="910"/>
                  </a:lnTo>
                  <a:lnTo>
                    <a:pt x="11385" y="910"/>
                  </a:lnTo>
                  <a:lnTo>
                    <a:pt x="11385" y="1230"/>
                  </a:lnTo>
                  <a:lnTo>
                    <a:pt x="11385" y="1328"/>
                  </a:lnTo>
                  <a:cubicBezTo>
                    <a:pt x="11262" y="1230"/>
                    <a:pt x="11262" y="1230"/>
                    <a:pt x="11262" y="1131"/>
                  </a:cubicBezTo>
                  <a:cubicBezTo>
                    <a:pt x="11213" y="1070"/>
                    <a:pt x="11164" y="1039"/>
                    <a:pt x="11127" y="1039"/>
                  </a:cubicBezTo>
                  <a:cubicBezTo>
                    <a:pt x="11090" y="1039"/>
                    <a:pt x="11066" y="1070"/>
                    <a:pt x="11066" y="1131"/>
                  </a:cubicBezTo>
                  <a:lnTo>
                    <a:pt x="10967" y="1131"/>
                  </a:lnTo>
                  <a:cubicBezTo>
                    <a:pt x="10967" y="1008"/>
                    <a:pt x="10967" y="1008"/>
                    <a:pt x="11066" y="910"/>
                  </a:cubicBezTo>
                  <a:cubicBezTo>
                    <a:pt x="10869" y="910"/>
                    <a:pt x="10771" y="1008"/>
                    <a:pt x="10771" y="1131"/>
                  </a:cubicBezTo>
                  <a:lnTo>
                    <a:pt x="10771" y="1328"/>
                  </a:lnTo>
                  <a:cubicBezTo>
                    <a:pt x="10648" y="1328"/>
                    <a:pt x="10648" y="1426"/>
                    <a:pt x="10549" y="1426"/>
                  </a:cubicBezTo>
                  <a:cubicBezTo>
                    <a:pt x="10585" y="1426"/>
                    <a:pt x="10608" y="1440"/>
                    <a:pt x="10623" y="1452"/>
                  </a:cubicBezTo>
                  <a:lnTo>
                    <a:pt x="10623" y="1452"/>
                  </a:lnTo>
                  <a:cubicBezTo>
                    <a:pt x="10533" y="1541"/>
                    <a:pt x="10451" y="1623"/>
                    <a:pt x="10451" y="1623"/>
                  </a:cubicBezTo>
                  <a:lnTo>
                    <a:pt x="10353" y="1623"/>
                  </a:lnTo>
                  <a:lnTo>
                    <a:pt x="10451" y="1525"/>
                  </a:lnTo>
                  <a:lnTo>
                    <a:pt x="10254" y="1525"/>
                  </a:lnTo>
                  <a:cubicBezTo>
                    <a:pt x="10254" y="1525"/>
                    <a:pt x="10033" y="1623"/>
                    <a:pt x="10156" y="1746"/>
                  </a:cubicBezTo>
                  <a:lnTo>
                    <a:pt x="10254" y="1844"/>
                  </a:lnTo>
                  <a:cubicBezTo>
                    <a:pt x="10156" y="1943"/>
                    <a:pt x="10033" y="2041"/>
                    <a:pt x="9935" y="2140"/>
                  </a:cubicBezTo>
                  <a:cubicBezTo>
                    <a:pt x="9836" y="2140"/>
                    <a:pt x="9640" y="2041"/>
                    <a:pt x="9541" y="1943"/>
                  </a:cubicBezTo>
                  <a:cubicBezTo>
                    <a:pt x="9640" y="1844"/>
                    <a:pt x="9738" y="1844"/>
                    <a:pt x="9836" y="1746"/>
                  </a:cubicBezTo>
                  <a:cubicBezTo>
                    <a:pt x="9935" y="1746"/>
                    <a:pt x="10033" y="1746"/>
                    <a:pt x="10033" y="1525"/>
                  </a:cubicBezTo>
                  <a:lnTo>
                    <a:pt x="10033" y="1525"/>
                  </a:lnTo>
                  <a:lnTo>
                    <a:pt x="9935" y="1623"/>
                  </a:lnTo>
                  <a:cubicBezTo>
                    <a:pt x="9640" y="1623"/>
                    <a:pt x="9541" y="1746"/>
                    <a:pt x="9320" y="1844"/>
                  </a:cubicBezTo>
                  <a:cubicBezTo>
                    <a:pt x="9240" y="1924"/>
                    <a:pt x="9161" y="2068"/>
                    <a:pt x="9029" y="2068"/>
                  </a:cubicBezTo>
                  <a:cubicBezTo>
                    <a:pt x="8998" y="2068"/>
                    <a:pt x="8964" y="2060"/>
                    <a:pt x="8926" y="2041"/>
                  </a:cubicBezTo>
                  <a:cubicBezTo>
                    <a:pt x="8926" y="2041"/>
                    <a:pt x="8804" y="2041"/>
                    <a:pt x="8804" y="2140"/>
                  </a:cubicBezTo>
                  <a:cubicBezTo>
                    <a:pt x="8705" y="2140"/>
                    <a:pt x="8607" y="2238"/>
                    <a:pt x="8410" y="2361"/>
                  </a:cubicBezTo>
                  <a:cubicBezTo>
                    <a:pt x="8189" y="2459"/>
                    <a:pt x="7992" y="2754"/>
                    <a:pt x="7894" y="2853"/>
                  </a:cubicBezTo>
                  <a:cubicBezTo>
                    <a:pt x="7697" y="3074"/>
                    <a:pt x="7476" y="3172"/>
                    <a:pt x="7377" y="3271"/>
                  </a:cubicBezTo>
                  <a:lnTo>
                    <a:pt x="7377" y="3467"/>
                  </a:lnTo>
                  <a:cubicBezTo>
                    <a:pt x="7307" y="3555"/>
                    <a:pt x="7237" y="3630"/>
                    <a:pt x="7167" y="3630"/>
                  </a:cubicBezTo>
                  <a:cubicBezTo>
                    <a:pt x="7138" y="3630"/>
                    <a:pt x="7110" y="3618"/>
                    <a:pt x="7082" y="3590"/>
                  </a:cubicBezTo>
                  <a:cubicBezTo>
                    <a:pt x="6959" y="3590"/>
                    <a:pt x="6959" y="3590"/>
                    <a:pt x="6959" y="3689"/>
                  </a:cubicBezTo>
                  <a:cubicBezTo>
                    <a:pt x="6959" y="3787"/>
                    <a:pt x="6861" y="3787"/>
                    <a:pt x="6763" y="3885"/>
                  </a:cubicBezTo>
                  <a:cubicBezTo>
                    <a:pt x="6763" y="3885"/>
                    <a:pt x="6861" y="3885"/>
                    <a:pt x="6861" y="3984"/>
                  </a:cubicBezTo>
                  <a:cubicBezTo>
                    <a:pt x="6763" y="3885"/>
                    <a:pt x="6763" y="3885"/>
                    <a:pt x="6664" y="3885"/>
                  </a:cubicBezTo>
                  <a:cubicBezTo>
                    <a:pt x="6664" y="3984"/>
                    <a:pt x="6566" y="3984"/>
                    <a:pt x="6468" y="4082"/>
                  </a:cubicBezTo>
                  <a:lnTo>
                    <a:pt x="6566" y="4205"/>
                  </a:lnTo>
                  <a:cubicBezTo>
                    <a:pt x="6566" y="4303"/>
                    <a:pt x="6566" y="4402"/>
                    <a:pt x="6468" y="4500"/>
                  </a:cubicBezTo>
                  <a:cubicBezTo>
                    <a:pt x="6427" y="4435"/>
                    <a:pt x="6388" y="4413"/>
                    <a:pt x="6348" y="4413"/>
                  </a:cubicBezTo>
                  <a:cubicBezTo>
                    <a:pt x="6268" y="4413"/>
                    <a:pt x="6181" y="4500"/>
                    <a:pt x="6050" y="4500"/>
                  </a:cubicBezTo>
                  <a:lnTo>
                    <a:pt x="6050" y="4697"/>
                  </a:lnTo>
                  <a:cubicBezTo>
                    <a:pt x="6050" y="4820"/>
                    <a:pt x="5951" y="4820"/>
                    <a:pt x="5853" y="4918"/>
                  </a:cubicBezTo>
                  <a:lnTo>
                    <a:pt x="5730" y="4918"/>
                  </a:lnTo>
                  <a:cubicBezTo>
                    <a:pt x="5730" y="4918"/>
                    <a:pt x="5632" y="5016"/>
                    <a:pt x="5533" y="5016"/>
                  </a:cubicBezTo>
                  <a:cubicBezTo>
                    <a:pt x="5533" y="5115"/>
                    <a:pt x="5533" y="5115"/>
                    <a:pt x="5632" y="5213"/>
                  </a:cubicBezTo>
                  <a:cubicBezTo>
                    <a:pt x="5533" y="5213"/>
                    <a:pt x="5435" y="5312"/>
                    <a:pt x="5336" y="5312"/>
                  </a:cubicBezTo>
                  <a:cubicBezTo>
                    <a:pt x="5238" y="5434"/>
                    <a:pt x="5115" y="5631"/>
                    <a:pt x="5017" y="5730"/>
                  </a:cubicBezTo>
                  <a:cubicBezTo>
                    <a:pt x="5115" y="5828"/>
                    <a:pt x="5115" y="5828"/>
                    <a:pt x="5115" y="5926"/>
                  </a:cubicBezTo>
                  <a:cubicBezTo>
                    <a:pt x="5115" y="5926"/>
                    <a:pt x="5238" y="5926"/>
                    <a:pt x="5238" y="6049"/>
                  </a:cubicBezTo>
                  <a:cubicBezTo>
                    <a:pt x="5238" y="6049"/>
                    <a:pt x="5238" y="6148"/>
                    <a:pt x="5115" y="6246"/>
                  </a:cubicBezTo>
                  <a:cubicBezTo>
                    <a:pt x="5290" y="6168"/>
                    <a:pt x="5327" y="6013"/>
                    <a:pt x="5432" y="6013"/>
                  </a:cubicBezTo>
                  <a:cubicBezTo>
                    <a:pt x="5460" y="6013"/>
                    <a:pt x="5492" y="6024"/>
                    <a:pt x="5533" y="6049"/>
                  </a:cubicBezTo>
                  <a:cubicBezTo>
                    <a:pt x="5435" y="6049"/>
                    <a:pt x="5435" y="6148"/>
                    <a:pt x="5336" y="6148"/>
                  </a:cubicBezTo>
                  <a:lnTo>
                    <a:pt x="5336" y="6344"/>
                  </a:lnTo>
                  <a:cubicBezTo>
                    <a:pt x="5115" y="6443"/>
                    <a:pt x="5017" y="6664"/>
                    <a:pt x="4918" y="6861"/>
                  </a:cubicBezTo>
                  <a:cubicBezTo>
                    <a:pt x="5017" y="6959"/>
                    <a:pt x="5017" y="7057"/>
                    <a:pt x="5017" y="7156"/>
                  </a:cubicBezTo>
                  <a:cubicBezTo>
                    <a:pt x="4640" y="7368"/>
                    <a:pt x="4421" y="7737"/>
                    <a:pt x="4058" y="8049"/>
                  </a:cubicBezTo>
                  <a:lnTo>
                    <a:pt x="4058" y="8049"/>
                  </a:lnTo>
                  <a:cubicBezTo>
                    <a:pt x="4058" y="8022"/>
                    <a:pt x="4052" y="7992"/>
                    <a:pt x="4107" y="7992"/>
                  </a:cubicBezTo>
                  <a:cubicBezTo>
                    <a:pt x="4205" y="7893"/>
                    <a:pt x="4304" y="7770"/>
                    <a:pt x="4304" y="7574"/>
                  </a:cubicBezTo>
                  <a:cubicBezTo>
                    <a:pt x="4402" y="7475"/>
                    <a:pt x="4500" y="7377"/>
                    <a:pt x="4500" y="7279"/>
                  </a:cubicBezTo>
                  <a:lnTo>
                    <a:pt x="4500" y="7156"/>
                  </a:lnTo>
                  <a:lnTo>
                    <a:pt x="4304" y="7156"/>
                  </a:lnTo>
                  <a:lnTo>
                    <a:pt x="4205" y="7057"/>
                  </a:lnTo>
                  <a:cubicBezTo>
                    <a:pt x="4205" y="7156"/>
                    <a:pt x="4107" y="7279"/>
                    <a:pt x="4009" y="7377"/>
                  </a:cubicBezTo>
                  <a:cubicBezTo>
                    <a:pt x="4107" y="7057"/>
                    <a:pt x="4304" y="6959"/>
                    <a:pt x="4500" y="6762"/>
                  </a:cubicBezTo>
                  <a:lnTo>
                    <a:pt x="4500" y="6541"/>
                  </a:lnTo>
                  <a:lnTo>
                    <a:pt x="4623" y="6541"/>
                  </a:lnTo>
                  <a:cubicBezTo>
                    <a:pt x="4582" y="6508"/>
                    <a:pt x="4544" y="6497"/>
                    <a:pt x="4508" y="6497"/>
                  </a:cubicBezTo>
                  <a:cubicBezTo>
                    <a:pt x="4435" y="6497"/>
                    <a:pt x="4369" y="6541"/>
                    <a:pt x="4304" y="6541"/>
                  </a:cubicBezTo>
                  <a:cubicBezTo>
                    <a:pt x="4205" y="6541"/>
                    <a:pt x="4107" y="6664"/>
                    <a:pt x="4107" y="6762"/>
                  </a:cubicBezTo>
                  <a:cubicBezTo>
                    <a:pt x="4107" y="6762"/>
                    <a:pt x="4107" y="6861"/>
                    <a:pt x="4009" y="6861"/>
                  </a:cubicBezTo>
                  <a:cubicBezTo>
                    <a:pt x="4009" y="6959"/>
                    <a:pt x="3886" y="7156"/>
                    <a:pt x="3787" y="7156"/>
                  </a:cubicBezTo>
                  <a:cubicBezTo>
                    <a:pt x="3689" y="7279"/>
                    <a:pt x="3689" y="7475"/>
                    <a:pt x="3591" y="7475"/>
                  </a:cubicBezTo>
                  <a:lnTo>
                    <a:pt x="3591" y="7770"/>
                  </a:lnTo>
                  <a:cubicBezTo>
                    <a:pt x="3492" y="7893"/>
                    <a:pt x="3394" y="7992"/>
                    <a:pt x="3271" y="7992"/>
                  </a:cubicBezTo>
                  <a:lnTo>
                    <a:pt x="3271" y="8090"/>
                  </a:lnTo>
                  <a:cubicBezTo>
                    <a:pt x="3074" y="8188"/>
                    <a:pt x="2976" y="8287"/>
                    <a:pt x="2976" y="8385"/>
                  </a:cubicBezTo>
                  <a:cubicBezTo>
                    <a:pt x="2976" y="8508"/>
                    <a:pt x="2878" y="8606"/>
                    <a:pt x="2878" y="8606"/>
                  </a:cubicBezTo>
                  <a:cubicBezTo>
                    <a:pt x="2656" y="8803"/>
                    <a:pt x="2558" y="9000"/>
                    <a:pt x="2361" y="9221"/>
                  </a:cubicBezTo>
                  <a:lnTo>
                    <a:pt x="2361" y="9320"/>
                  </a:lnTo>
                  <a:lnTo>
                    <a:pt x="2558" y="9320"/>
                  </a:lnTo>
                  <a:cubicBezTo>
                    <a:pt x="2361" y="9615"/>
                    <a:pt x="2263" y="10033"/>
                    <a:pt x="2042" y="10352"/>
                  </a:cubicBezTo>
                  <a:lnTo>
                    <a:pt x="2042" y="10451"/>
                  </a:lnTo>
                  <a:cubicBezTo>
                    <a:pt x="2164" y="10352"/>
                    <a:pt x="2263" y="10352"/>
                    <a:pt x="2263" y="10352"/>
                  </a:cubicBezTo>
                  <a:lnTo>
                    <a:pt x="2263" y="10352"/>
                  </a:lnTo>
                  <a:cubicBezTo>
                    <a:pt x="2263" y="10549"/>
                    <a:pt x="2042" y="10549"/>
                    <a:pt x="2042" y="10647"/>
                  </a:cubicBezTo>
                  <a:lnTo>
                    <a:pt x="2042" y="10746"/>
                  </a:lnTo>
                  <a:cubicBezTo>
                    <a:pt x="1943" y="10844"/>
                    <a:pt x="1845" y="10844"/>
                    <a:pt x="1845" y="10967"/>
                  </a:cubicBezTo>
                  <a:cubicBezTo>
                    <a:pt x="1746" y="11065"/>
                    <a:pt x="1746" y="11164"/>
                    <a:pt x="1648" y="11262"/>
                  </a:cubicBezTo>
                  <a:cubicBezTo>
                    <a:pt x="1648" y="11262"/>
                    <a:pt x="1746" y="11262"/>
                    <a:pt x="1746" y="11360"/>
                  </a:cubicBezTo>
                  <a:cubicBezTo>
                    <a:pt x="1648" y="11459"/>
                    <a:pt x="1648" y="11582"/>
                    <a:pt x="1550" y="11582"/>
                  </a:cubicBezTo>
                  <a:lnTo>
                    <a:pt x="1328" y="11582"/>
                  </a:lnTo>
                  <a:lnTo>
                    <a:pt x="1328" y="11877"/>
                  </a:lnTo>
                  <a:cubicBezTo>
                    <a:pt x="1427" y="11778"/>
                    <a:pt x="1427" y="11778"/>
                    <a:pt x="1550" y="11778"/>
                  </a:cubicBezTo>
                  <a:lnTo>
                    <a:pt x="1550" y="11975"/>
                  </a:lnTo>
                  <a:lnTo>
                    <a:pt x="1427" y="11975"/>
                  </a:lnTo>
                  <a:cubicBezTo>
                    <a:pt x="1328" y="11975"/>
                    <a:pt x="1328" y="12074"/>
                    <a:pt x="1230" y="12196"/>
                  </a:cubicBezTo>
                  <a:lnTo>
                    <a:pt x="1230" y="12295"/>
                  </a:lnTo>
                  <a:cubicBezTo>
                    <a:pt x="1132" y="12196"/>
                    <a:pt x="1132" y="12196"/>
                    <a:pt x="1132" y="12074"/>
                  </a:cubicBezTo>
                  <a:cubicBezTo>
                    <a:pt x="1033" y="12196"/>
                    <a:pt x="1033" y="12295"/>
                    <a:pt x="935" y="12393"/>
                  </a:cubicBezTo>
                  <a:cubicBezTo>
                    <a:pt x="1033" y="12393"/>
                    <a:pt x="1033" y="12492"/>
                    <a:pt x="1132" y="12590"/>
                  </a:cubicBezTo>
                  <a:lnTo>
                    <a:pt x="935" y="12590"/>
                  </a:lnTo>
                  <a:lnTo>
                    <a:pt x="935" y="13106"/>
                  </a:lnTo>
                  <a:cubicBezTo>
                    <a:pt x="935" y="13205"/>
                    <a:pt x="1033" y="13205"/>
                    <a:pt x="1132" y="13303"/>
                  </a:cubicBezTo>
                  <a:lnTo>
                    <a:pt x="1033" y="13303"/>
                  </a:lnTo>
                  <a:cubicBezTo>
                    <a:pt x="1132" y="13623"/>
                    <a:pt x="1230" y="13819"/>
                    <a:pt x="1132" y="14139"/>
                  </a:cubicBezTo>
                  <a:cubicBezTo>
                    <a:pt x="1132" y="14139"/>
                    <a:pt x="1132" y="14237"/>
                    <a:pt x="1033" y="14237"/>
                  </a:cubicBezTo>
                  <a:lnTo>
                    <a:pt x="1033" y="13918"/>
                  </a:lnTo>
                  <a:cubicBezTo>
                    <a:pt x="1033" y="13819"/>
                    <a:pt x="935" y="13819"/>
                    <a:pt x="935" y="13819"/>
                  </a:cubicBezTo>
                  <a:cubicBezTo>
                    <a:pt x="935" y="13918"/>
                    <a:pt x="935" y="13918"/>
                    <a:pt x="812" y="14041"/>
                  </a:cubicBezTo>
                  <a:cubicBezTo>
                    <a:pt x="812" y="13918"/>
                    <a:pt x="935" y="13426"/>
                    <a:pt x="935" y="13426"/>
                  </a:cubicBezTo>
                  <a:cubicBezTo>
                    <a:pt x="812" y="13303"/>
                    <a:pt x="714" y="13303"/>
                    <a:pt x="714" y="13303"/>
                  </a:cubicBezTo>
                  <a:lnTo>
                    <a:pt x="714" y="13524"/>
                  </a:lnTo>
                  <a:lnTo>
                    <a:pt x="517" y="13524"/>
                  </a:lnTo>
                  <a:cubicBezTo>
                    <a:pt x="812" y="13819"/>
                    <a:pt x="615" y="14041"/>
                    <a:pt x="615" y="14237"/>
                  </a:cubicBezTo>
                  <a:lnTo>
                    <a:pt x="714" y="14237"/>
                  </a:lnTo>
                  <a:lnTo>
                    <a:pt x="714" y="14434"/>
                  </a:lnTo>
                  <a:cubicBezTo>
                    <a:pt x="714" y="14336"/>
                    <a:pt x="615" y="14336"/>
                    <a:pt x="615" y="14336"/>
                  </a:cubicBezTo>
                  <a:cubicBezTo>
                    <a:pt x="615" y="14532"/>
                    <a:pt x="517" y="14655"/>
                    <a:pt x="517" y="14852"/>
                  </a:cubicBezTo>
                  <a:cubicBezTo>
                    <a:pt x="615" y="15049"/>
                    <a:pt x="517" y="15270"/>
                    <a:pt x="419" y="15467"/>
                  </a:cubicBezTo>
                  <a:cubicBezTo>
                    <a:pt x="517" y="15368"/>
                    <a:pt x="615" y="15368"/>
                    <a:pt x="615" y="15368"/>
                  </a:cubicBezTo>
                  <a:cubicBezTo>
                    <a:pt x="615" y="15368"/>
                    <a:pt x="714" y="15467"/>
                    <a:pt x="714" y="15565"/>
                  </a:cubicBezTo>
                  <a:lnTo>
                    <a:pt x="615" y="15565"/>
                  </a:lnTo>
                  <a:cubicBezTo>
                    <a:pt x="665" y="15614"/>
                    <a:pt x="744" y="15614"/>
                    <a:pt x="812" y="15614"/>
                  </a:cubicBezTo>
                  <a:cubicBezTo>
                    <a:pt x="880" y="15614"/>
                    <a:pt x="935" y="15614"/>
                    <a:pt x="935" y="15664"/>
                  </a:cubicBezTo>
                  <a:cubicBezTo>
                    <a:pt x="935" y="15762"/>
                    <a:pt x="812" y="15762"/>
                    <a:pt x="714" y="15885"/>
                  </a:cubicBezTo>
                  <a:lnTo>
                    <a:pt x="714" y="16180"/>
                  </a:lnTo>
                  <a:cubicBezTo>
                    <a:pt x="812" y="16180"/>
                    <a:pt x="935" y="16278"/>
                    <a:pt x="1033" y="16278"/>
                  </a:cubicBezTo>
                  <a:cubicBezTo>
                    <a:pt x="935" y="16377"/>
                    <a:pt x="935" y="16500"/>
                    <a:pt x="812" y="16500"/>
                  </a:cubicBezTo>
                  <a:cubicBezTo>
                    <a:pt x="1033" y="16696"/>
                    <a:pt x="1132" y="16795"/>
                    <a:pt x="1230" y="16893"/>
                  </a:cubicBezTo>
                  <a:cubicBezTo>
                    <a:pt x="1132" y="16991"/>
                    <a:pt x="1132" y="17114"/>
                    <a:pt x="1132" y="17213"/>
                  </a:cubicBezTo>
                  <a:cubicBezTo>
                    <a:pt x="1132" y="17114"/>
                    <a:pt x="1033" y="17114"/>
                    <a:pt x="935" y="16991"/>
                  </a:cubicBezTo>
                  <a:lnTo>
                    <a:pt x="935" y="16991"/>
                  </a:lnTo>
                  <a:cubicBezTo>
                    <a:pt x="935" y="17213"/>
                    <a:pt x="1033" y="17311"/>
                    <a:pt x="1132" y="17409"/>
                  </a:cubicBezTo>
                  <a:lnTo>
                    <a:pt x="1328" y="17409"/>
                  </a:lnTo>
                  <a:cubicBezTo>
                    <a:pt x="1328" y="17508"/>
                    <a:pt x="1328" y="17606"/>
                    <a:pt x="1427" y="17827"/>
                  </a:cubicBezTo>
                  <a:cubicBezTo>
                    <a:pt x="1427" y="17606"/>
                    <a:pt x="1550" y="17508"/>
                    <a:pt x="1550" y="17409"/>
                  </a:cubicBezTo>
                  <a:cubicBezTo>
                    <a:pt x="1648" y="17409"/>
                    <a:pt x="1746" y="17311"/>
                    <a:pt x="1845" y="17311"/>
                  </a:cubicBezTo>
                  <a:cubicBezTo>
                    <a:pt x="1746" y="17213"/>
                    <a:pt x="1746" y="17213"/>
                    <a:pt x="1648" y="17114"/>
                  </a:cubicBezTo>
                  <a:cubicBezTo>
                    <a:pt x="1697" y="17053"/>
                    <a:pt x="1722" y="17022"/>
                    <a:pt x="1759" y="17022"/>
                  </a:cubicBezTo>
                  <a:cubicBezTo>
                    <a:pt x="1796" y="17022"/>
                    <a:pt x="1845" y="17053"/>
                    <a:pt x="1943" y="17114"/>
                  </a:cubicBezTo>
                  <a:cubicBezTo>
                    <a:pt x="1943" y="17114"/>
                    <a:pt x="1845" y="17114"/>
                    <a:pt x="1845" y="17213"/>
                  </a:cubicBezTo>
                  <a:lnTo>
                    <a:pt x="2042" y="17213"/>
                  </a:lnTo>
                  <a:lnTo>
                    <a:pt x="2042" y="16893"/>
                  </a:lnTo>
                  <a:cubicBezTo>
                    <a:pt x="2042" y="16893"/>
                    <a:pt x="2042" y="16795"/>
                    <a:pt x="2164" y="16696"/>
                  </a:cubicBezTo>
                  <a:lnTo>
                    <a:pt x="2164" y="16500"/>
                  </a:lnTo>
                  <a:lnTo>
                    <a:pt x="2361" y="16500"/>
                  </a:lnTo>
                  <a:cubicBezTo>
                    <a:pt x="2263" y="16598"/>
                    <a:pt x="2164" y="16696"/>
                    <a:pt x="2164" y="16696"/>
                  </a:cubicBezTo>
                  <a:cubicBezTo>
                    <a:pt x="2164" y="16795"/>
                    <a:pt x="2263" y="16893"/>
                    <a:pt x="2263" y="16991"/>
                  </a:cubicBezTo>
                  <a:lnTo>
                    <a:pt x="2656" y="16991"/>
                  </a:lnTo>
                  <a:lnTo>
                    <a:pt x="2558" y="16893"/>
                  </a:lnTo>
                  <a:lnTo>
                    <a:pt x="2656" y="16893"/>
                  </a:lnTo>
                  <a:cubicBezTo>
                    <a:pt x="2656" y="16795"/>
                    <a:pt x="2558" y="16696"/>
                    <a:pt x="2558" y="16598"/>
                  </a:cubicBezTo>
                  <a:lnTo>
                    <a:pt x="2656" y="16598"/>
                  </a:lnTo>
                  <a:cubicBezTo>
                    <a:pt x="2656" y="16500"/>
                    <a:pt x="2779" y="16377"/>
                    <a:pt x="2656" y="16377"/>
                  </a:cubicBezTo>
                  <a:lnTo>
                    <a:pt x="2656" y="16180"/>
                  </a:lnTo>
                  <a:cubicBezTo>
                    <a:pt x="2558" y="16180"/>
                    <a:pt x="2779" y="16082"/>
                    <a:pt x="2656" y="16082"/>
                  </a:cubicBezTo>
                  <a:cubicBezTo>
                    <a:pt x="2656" y="15983"/>
                    <a:pt x="2656" y="15885"/>
                    <a:pt x="2779" y="15885"/>
                  </a:cubicBezTo>
                  <a:cubicBezTo>
                    <a:pt x="2779" y="15983"/>
                    <a:pt x="2878" y="16082"/>
                    <a:pt x="2878" y="16180"/>
                  </a:cubicBezTo>
                  <a:cubicBezTo>
                    <a:pt x="2878" y="16500"/>
                    <a:pt x="2779" y="16696"/>
                    <a:pt x="2779" y="16991"/>
                  </a:cubicBezTo>
                  <a:cubicBezTo>
                    <a:pt x="2878" y="16991"/>
                    <a:pt x="2878" y="16991"/>
                    <a:pt x="2878" y="17114"/>
                  </a:cubicBezTo>
                  <a:cubicBezTo>
                    <a:pt x="2779" y="17213"/>
                    <a:pt x="2976" y="17311"/>
                    <a:pt x="2878" y="17409"/>
                  </a:cubicBezTo>
                  <a:lnTo>
                    <a:pt x="3074" y="17409"/>
                  </a:lnTo>
                  <a:cubicBezTo>
                    <a:pt x="3074" y="17311"/>
                    <a:pt x="3173" y="17311"/>
                    <a:pt x="3173" y="17213"/>
                  </a:cubicBezTo>
                  <a:cubicBezTo>
                    <a:pt x="3173" y="17311"/>
                    <a:pt x="3271" y="17311"/>
                    <a:pt x="3271" y="17311"/>
                  </a:cubicBezTo>
                  <a:lnTo>
                    <a:pt x="3271" y="17827"/>
                  </a:lnTo>
                  <a:cubicBezTo>
                    <a:pt x="3394" y="17926"/>
                    <a:pt x="3271" y="18122"/>
                    <a:pt x="3394" y="18344"/>
                  </a:cubicBezTo>
                  <a:cubicBezTo>
                    <a:pt x="3329" y="18344"/>
                    <a:pt x="3271" y="18310"/>
                    <a:pt x="3231" y="18310"/>
                  </a:cubicBezTo>
                  <a:cubicBezTo>
                    <a:pt x="3195" y="18310"/>
                    <a:pt x="3173" y="18337"/>
                    <a:pt x="3173" y="18442"/>
                  </a:cubicBezTo>
                  <a:lnTo>
                    <a:pt x="3173" y="18540"/>
                  </a:lnTo>
                  <a:cubicBezTo>
                    <a:pt x="3074" y="18442"/>
                    <a:pt x="2878" y="18442"/>
                    <a:pt x="2779" y="18442"/>
                  </a:cubicBezTo>
                  <a:cubicBezTo>
                    <a:pt x="2779" y="18442"/>
                    <a:pt x="2656" y="18540"/>
                    <a:pt x="2656" y="18639"/>
                  </a:cubicBezTo>
                  <a:lnTo>
                    <a:pt x="2558" y="18836"/>
                  </a:lnTo>
                  <a:cubicBezTo>
                    <a:pt x="2460" y="18737"/>
                    <a:pt x="2460" y="18540"/>
                    <a:pt x="2460" y="18344"/>
                  </a:cubicBezTo>
                  <a:lnTo>
                    <a:pt x="2460" y="18344"/>
                  </a:lnTo>
                  <a:cubicBezTo>
                    <a:pt x="2558" y="18442"/>
                    <a:pt x="2656" y="18442"/>
                    <a:pt x="2656" y="18540"/>
                  </a:cubicBezTo>
                  <a:lnTo>
                    <a:pt x="2656" y="18221"/>
                  </a:lnTo>
                  <a:cubicBezTo>
                    <a:pt x="2558" y="18221"/>
                    <a:pt x="2460" y="18221"/>
                    <a:pt x="2460" y="18344"/>
                  </a:cubicBezTo>
                  <a:lnTo>
                    <a:pt x="2361" y="18221"/>
                  </a:lnTo>
                  <a:cubicBezTo>
                    <a:pt x="2460" y="18024"/>
                    <a:pt x="2361" y="17729"/>
                    <a:pt x="2460" y="17508"/>
                  </a:cubicBezTo>
                  <a:lnTo>
                    <a:pt x="2164" y="17508"/>
                  </a:lnTo>
                  <a:cubicBezTo>
                    <a:pt x="2263" y="17606"/>
                    <a:pt x="2263" y="17606"/>
                    <a:pt x="2263" y="17729"/>
                  </a:cubicBezTo>
                  <a:lnTo>
                    <a:pt x="2263" y="17827"/>
                  </a:lnTo>
                  <a:cubicBezTo>
                    <a:pt x="2263" y="17926"/>
                    <a:pt x="2361" y="18024"/>
                    <a:pt x="2263" y="18122"/>
                  </a:cubicBezTo>
                  <a:cubicBezTo>
                    <a:pt x="2164" y="18122"/>
                    <a:pt x="2164" y="18344"/>
                    <a:pt x="2263" y="18442"/>
                  </a:cubicBezTo>
                  <a:cubicBezTo>
                    <a:pt x="2263" y="18540"/>
                    <a:pt x="2164" y="18540"/>
                    <a:pt x="2164" y="18639"/>
                  </a:cubicBezTo>
                  <a:cubicBezTo>
                    <a:pt x="2164" y="18737"/>
                    <a:pt x="2164" y="18737"/>
                    <a:pt x="2042" y="18836"/>
                  </a:cubicBezTo>
                  <a:lnTo>
                    <a:pt x="2042" y="18024"/>
                  </a:lnTo>
                  <a:lnTo>
                    <a:pt x="1943" y="17926"/>
                  </a:lnTo>
                  <a:cubicBezTo>
                    <a:pt x="1845" y="17926"/>
                    <a:pt x="1845" y="18024"/>
                    <a:pt x="1746" y="18024"/>
                  </a:cubicBezTo>
                  <a:cubicBezTo>
                    <a:pt x="1550" y="17827"/>
                    <a:pt x="1230" y="17827"/>
                    <a:pt x="935" y="17729"/>
                  </a:cubicBezTo>
                  <a:lnTo>
                    <a:pt x="935" y="17409"/>
                  </a:lnTo>
                  <a:cubicBezTo>
                    <a:pt x="812" y="17508"/>
                    <a:pt x="714" y="17606"/>
                    <a:pt x="615" y="17606"/>
                  </a:cubicBezTo>
                  <a:lnTo>
                    <a:pt x="615" y="18024"/>
                  </a:lnTo>
                  <a:cubicBezTo>
                    <a:pt x="615" y="18122"/>
                    <a:pt x="517" y="18122"/>
                    <a:pt x="419" y="18221"/>
                  </a:cubicBezTo>
                  <a:cubicBezTo>
                    <a:pt x="517" y="18442"/>
                    <a:pt x="615" y="18540"/>
                    <a:pt x="517" y="18737"/>
                  </a:cubicBezTo>
                  <a:cubicBezTo>
                    <a:pt x="419" y="19057"/>
                    <a:pt x="419" y="19057"/>
                    <a:pt x="320" y="19155"/>
                  </a:cubicBezTo>
                  <a:lnTo>
                    <a:pt x="320" y="19057"/>
                  </a:lnTo>
                  <a:lnTo>
                    <a:pt x="320" y="19057"/>
                  </a:lnTo>
                  <a:cubicBezTo>
                    <a:pt x="197" y="19450"/>
                    <a:pt x="419" y="19868"/>
                    <a:pt x="320" y="20188"/>
                  </a:cubicBezTo>
                  <a:cubicBezTo>
                    <a:pt x="320" y="20286"/>
                    <a:pt x="320" y="20286"/>
                    <a:pt x="419" y="20286"/>
                  </a:cubicBezTo>
                  <a:cubicBezTo>
                    <a:pt x="320" y="20385"/>
                    <a:pt x="320" y="20385"/>
                    <a:pt x="197" y="20385"/>
                  </a:cubicBezTo>
                  <a:cubicBezTo>
                    <a:pt x="320" y="20483"/>
                    <a:pt x="320" y="20483"/>
                    <a:pt x="419" y="20483"/>
                  </a:cubicBezTo>
                  <a:cubicBezTo>
                    <a:pt x="320" y="20581"/>
                    <a:pt x="320" y="20581"/>
                    <a:pt x="197" y="20581"/>
                  </a:cubicBezTo>
                  <a:cubicBezTo>
                    <a:pt x="320" y="20803"/>
                    <a:pt x="320" y="20901"/>
                    <a:pt x="320" y="21098"/>
                  </a:cubicBezTo>
                  <a:cubicBezTo>
                    <a:pt x="320" y="21196"/>
                    <a:pt x="320" y="21417"/>
                    <a:pt x="419" y="21516"/>
                  </a:cubicBezTo>
                  <a:cubicBezTo>
                    <a:pt x="320" y="21614"/>
                    <a:pt x="320" y="21712"/>
                    <a:pt x="320" y="21712"/>
                  </a:cubicBezTo>
                  <a:lnTo>
                    <a:pt x="615" y="21712"/>
                  </a:lnTo>
                  <a:cubicBezTo>
                    <a:pt x="517" y="21811"/>
                    <a:pt x="517" y="21909"/>
                    <a:pt x="419" y="21909"/>
                  </a:cubicBezTo>
                  <a:cubicBezTo>
                    <a:pt x="517" y="22327"/>
                    <a:pt x="517" y="22327"/>
                    <a:pt x="517" y="22524"/>
                  </a:cubicBezTo>
                  <a:cubicBezTo>
                    <a:pt x="517" y="22647"/>
                    <a:pt x="615" y="22745"/>
                    <a:pt x="615" y="22844"/>
                  </a:cubicBezTo>
                  <a:lnTo>
                    <a:pt x="615" y="23040"/>
                  </a:lnTo>
                  <a:lnTo>
                    <a:pt x="714" y="23139"/>
                  </a:lnTo>
                  <a:lnTo>
                    <a:pt x="714" y="23360"/>
                  </a:lnTo>
                  <a:lnTo>
                    <a:pt x="615" y="23360"/>
                  </a:lnTo>
                  <a:lnTo>
                    <a:pt x="615" y="23655"/>
                  </a:lnTo>
                  <a:cubicBezTo>
                    <a:pt x="615" y="23557"/>
                    <a:pt x="714" y="23458"/>
                    <a:pt x="714" y="23458"/>
                  </a:cubicBezTo>
                  <a:lnTo>
                    <a:pt x="812" y="23557"/>
                  </a:lnTo>
                  <a:lnTo>
                    <a:pt x="935" y="23557"/>
                  </a:lnTo>
                  <a:lnTo>
                    <a:pt x="935" y="23753"/>
                  </a:lnTo>
                  <a:lnTo>
                    <a:pt x="714" y="23753"/>
                  </a:lnTo>
                  <a:cubicBezTo>
                    <a:pt x="615" y="23876"/>
                    <a:pt x="714" y="23975"/>
                    <a:pt x="714" y="24073"/>
                  </a:cubicBezTo>
                  <a:cubicBezTo>
                    <a:pt x="714" y="24171"/>
                    <a:pt x="812" y="24270"/>
                    <a:pt x="714" y="24491"/>
                  </a:cubicBezTo>
                  <a:cubicBezTo>
                    <a:pt x="615" y="24270"/>
                    <a:pt x="615" y="24073"/>
                    <a:pt x="517" y="23975"/>
                  </a:cubicBezTo>
                  <a:cubicBezTo>
                    <a:pt x="419" y="23975"/>
                    <a:pt x="419" y="23876"/>
                    <a:pt x="320" y="23876"/>
                  </a:cubicBezTo>
                  <a:cubicBezTo>
                    <a:pt x="320" y="23876"/>
                    <a:pt x="320" y="23975"/>
                    <a:pt x="197" y="23975"/>
                  </a:cubicBezTo>
                  <a:cubicBezTo>
                    <a:pt x="197" y="24171"/>
                    <a:pt x="419" y="24171"/>
                    <a:pt x="517" y="24270"/>
                  </a:cubicBezTo>
                  <a:cubicBezTo>
                    <a:pt x="419" y="24368"/>
                    <a:pt x="419" y="24491"/>
                    <a:pt x="517" y="24589"/>
                  </a:cubicBezTo>
                  <a:lnTo>
                    <a:pt x="517" y="24786"/>
                  </a:lnTo>
                  <a:cubicBezTo>
                    <a:pt x="615" y="24983"/>
                    <a:pt x="615" y="24983"/>
                    <a:pt x="615" y="25204"/>
                  </a:cubicBezTo>
                  <a:lnTo>
                    <a:pt x="419" y="25204"/>
                  </a:lnTo>
                  <a:cubicBezTo>
                    <a:pt x="419" y="25204"/>
                    <a:pt x="419" y="25106"/>
                    <a:pt x="320" y="25106"/>
                  </a:cubicBezTo>
                  <a:lnTo>
                    <a:pt x="197" y="25106"/>
                  </a:lnTo>
                  <a:cubicBezTo>
                    <a:pt x="320" y="25302"/>
                    <a:pt x="197" y="25499"/>
                    <a:pt x="320" y="25720"/>
                  </a:cubicBezTo>
                  <a:cubicBezTo>
                    <a:pt x="197" y="25819"/>
                    <a:pt x="99" y="25819"/>
                    <a:pt x="1" y="25819"/>
                  </a:cubicBezTo>
                  <a:cubicBezTo>
                    <a:pt x="99" y="26016"/>
                    <a:pt x="197" y="26212"/>
                    <a:pt x="320" y="26434"/>
                  </a:cubicBezTo>
                  <a:cubicBezTo>
                    <a:pt x="419" y="26630"/>
                    <a:pt x="517" y="26729"/>
                    <a:pt x="517" y="26950"/>
                  </a:cubicBezTo>
                  <a:lnTo>
                    <a:pt x="615" y="26827"/>
                  </a:lnTo>
                  <a:cubicBezTo>
                    <a:pt x="615" y="27048"/>
                    <a:pt x="935" y="27147"/>
                    <a:pt x="812" y="27343"/>
                  </a:cubicBezTo>
                  <a:cubicBezTo>
                    <a:pt x="615" y="27343"/>
                    <a:pt x="615" y="27147"/>
                    <a:pt x="615" y="27048"/>
                  </a:cubicBezTo>
                  <a:lnTo>
                    <a:pt x="419" y="27048"/>
                  </a:lnTo>
                  <a:cubicBezTo>
                    <a:pt x="419" y="27147"/>
                    <a:pt x="320" y="27147"/>
                    <a:pt x="320" y="27147"/>
                  </a:cubicBezTo>
                  <a:lnTo>
                    <a:pt x="320" y="26950"/>
                  </a:lnTo>
                  <a:cubicBezTo>
                    <a:pt x="320" y="26950"/>
                    <a:pt x="197" y="26950"/>
                    <a:pt x="197" y="27048"/>
                  </a:cubicBezTo>
                  <a:cubicBezTo>
                    <a:pt x="320" y="27048"/>
                    <a:pt x="320" y="27245"/>
                    <a:pt x="320" y="27245"/>
                  </a:cubicBezTo>
                  <a:cubicBezTo>
                    <a:pt x="517" y="27343"/>
                    <a:pt x="517" y="27565"/>
                    <a:pt x="517" y="27761"/>
                  </a:cubicBezTo>
                  <a:cubicBezTo>
                    <a:pt x="545" y="27747"/>
                    <a:pt x="567" y="27741"/>
                    <a:pt x="585" y="27741"/>
                  </a:cubicBezTo>
                  <a:cubicBezTo>
                    <a:pt x="694" y="27741"/>
                    <a:pt x="661" y="27958"/>
                    <a:pt x="935" y="27958"/>
                  </a:cubicBezTo>
                  <a:cubicBezTo>
                    <a:pt x="812" y="27761"/>
                    <a:pt x="812" y="27663"/>
                    <a:pt x="615" y="27663"/>
                  </a:cubicBezTo>
                  <a:cubicBezTo>
                    <a:pt x="714" y="27565"/>
                    <a:pt x="714" y="27565"/>
                    <a:pt x="714" y="27442"/>
                  </a:cubicBezTo>
                  <a:cubicBezTo>
                    <a:pt x="812" y="27442"/>
                    <a:pt x="812" y="27565"/>
                    <a:pt x="935" y="27565"/>
                  </a:cubicBezTo>
                  <a:lnTo>
                    <a:pt x="1033" y="27442"/>
                  </a:lnTo>
                  <a:cubicBezTo>
                    <a:pt x="1132" y="27442"/>
                    <a:pt x="1230" y="27565"/>
                    <a:pt x="1230" y="27565"/>
                  </a:cubicBezTo>
                  <a:lnTo>
                    <a:pt x="1230" y="27761"/>
                  </a:lnTo>
                  <a:cubicBezTo>
                    <a:pt x="1230" y="27860"/>
                    <a:pt x="1230" y="27958"/>
                    <a:pt x="1132" y="28056"/>
                  </a:cubicBezTo>
                  <a:cubicBezTo>
                    <a:pt x="1188" y="28028"/>
                    <a:pt x="1228" y="28016"/>
                    <a:pt x="1257" y="28016"/>
                  </a:cubicBezTo>
                  <a:cubicBezTo>
                    <a:pt x="1328" y="28016"/>
                    <a:pt x="1328" y="28092"/>
                    <a:pt x="1328" y="28179"/>
                  </a:cubicBezTo>
                  <a:cubicBezTo>
                    <a:pt x="1230" y="28179"/>
                    <a:pt x="1230" y="28376"/>
                    <a:pt x="1132" y="28474"/>
                  </a:cubicBezTo>
                  <a:cubicBezTo>
                    <a:pt x="1132" y="28474"/>
                    <a:pt x="1033" y="28474"/>
                    <a:pt x="1033" y="28573"/>
                  </a:cubicBezTo>
                  <a:lnTo>
                    <a:pt x="1132" y="28573"/>
                  </a:lnTo>
                  <a:lnTo>
                    <a:pt x="1033" y="28671"/>
                  </a:lnTo>
                  <a:lnTo>
                    <a:pt x="1033" y="28794"/>
                  </a:lnTo>
                  <a:cubicBezTo>
                    <a:pt x="1132" y="28671"/>
                    <a:pt x="1230" y="28573"/>
                    <a:pt x="1230" y="28573"/>
                  </a:cubicBezTo>
                  <a:cubicBezTo>
                    <a:pt x="1328" y="28573"/>
                    <a:pt x="1328" y="28671"/>
                    <a:pt x="1328" y="28671"/>
                  </a:cubicBezTo>
                  <a:cubicBezTo>
                    <a:pt x="1394" y="28671"/>
                    <a:pt x="1471" y="28627"/>
                    <a:pt x="1573" y="28627"/>
                  </a:cubicBezTo>
                  <a:cubicBezTo>
                    <a:pt x="1624" y="28627"/>
                    <a:pt x="1681" y="28638"/>
                    <a:pt x="1746" y="28671"/>
                  </a:cubicBezTo>
                  <a:cubicBezTo>
                    <a:pt x="1648" y="28671"/>
                    <a:pt x="1648" y="28794"/>
                    <a:pt x="1550" y="28794"/>
                  </a:cubicBezTo>
                  <a:lnTo>
                    <a:pt x="1845" y="28794"/>
                  </a:lnTo>
                  <a:cubicBezTo>
                    <a:pt x="1845" y="28892"/>
                    <a:pt x="1845" y="28892"/>
                    <a:pt x="1943" y="28991"/>
                  </a:cubicBezTo>
                  <a:lnTo>
                    <a:pt x="1845" y="28991"/>
                  </a:lnTo>
                  <a:cubicBezTo>
                    <a:pt x="1943" y="29089"/>
                    <a:pt x="1943" y="29089"/>
                    <a:pt x="1943" y="29188"/>
                  </a:cubicBezTo>
                  <a:cubicBezTo>
                    <a:pt x="2042" y="29089"/>
                    <a:pt x="2042" y="29089"/>
                    <a:pt x="2042" y="28991"/>
                  </a:cubicBezTo>
                  <a:lnTo>
                    <a:pt x="2042" y="28794"/>
                  </a:lnTo>
                  <a:cubicBezTo>
                    <a:pt x="1943" y="28794"/>
                    <a:pt x="1845" y="28671"/>
                    <a:pt x="1845" y="28573"/>
                  </a:cubicBezTo>
                  <a:lnTo>
                    <a:pt x="1943" y="28573"/>
                  </a:lnTo>
                  <a:cubicBezTo>
                    <a:pt x="2042" y="28474"/>
                    <a:pt x="2042" y="28376"/>
                    <a:pt x="2164" y="28278"/>
                  </a:cubicBezTo>
                  <a:cubicBezTo>
                    <a:pt x="2164" y="28376"/>
                    <a:pt x="2263" y="28474"/>
                    <a:pt x="2263" y="28474"/>
                  </a:cubicBezTo>
                  <a:lnTo>
                    <a:pt x="2558" y="28474"/>
                  </a:lnTo>
                  <a:cubicBezTo>
                    <a:pt x="2460" y="28573"/>
                    <a:pt x="2460" y="28671"/>
                    <a:pt x="2460" y="28671"/>
                  </a:cubicBezTo>
                  <a:cubicBezTo>
                    <a:pt x="2460" y="28794"/>
                    <a:pt x="2361" y="28794"/>
                    <a:pt x="2361" y="28892"/>
                  </a:cubicBezTo>
                  <a:cubicBezTo>
                    <a:pt x="2460" y="28892"/>
                    <a:pt x="2460" y="28991"/>
                    <a:pt x="2558" y="28991"/>
                  </a:cubicBezTo>
                  <a:cubicBezTo>
                    <a:pt x="2558" y="29089"/>
                    <a:pt x="2558" y="29089"/>
                    <a:pt x="2460" y="29089"/>
                  </a:cubicBezTo>
                  <a:cubicBezTo>
                    <a:pt x="2558" y="29089"/>
                    <a:pt x="2558" y="29188"/>
                    <a:pt x="2558" y="29188"/>
                  </a:cubicBezTo>
                  <a:lnTo>
                    <a:pt x="2460" y="29286"/>
                  </a:lnTo>
                  <a:cubicBezTo>
                    <a:pt x="2558" y="29409"/>
                    <a:pt x="2558" y="29409"/>
                    <a:pt x="2558" y="29507"/>
                  </a:cubicBezTo>
                  <a:cubicBezTo>
                    <a:pt x="2656" y="29409"/>
                    <a:pt x="2656" y="29409"/>
                    <a:pt x="2779" y="29286"/>
                  </a:cubicBezTo>
                  <a:cubicBezTo>
                    <a:pt x="2779" y="29507"/>
                    <a:pt x="2779" y="29704"/>
                    <a:pt x="2976" y="29802"/>
                  </a:cubicBezTo>
                  <a:cubicBezTo>
                    <a:pt x="2976" y="29802"/>
                    <a:pt x="3060" y="29802"/>
                    <a:pt x="3151" y="29724"/>
                  </a:cubicBezTo>
                  <a:lnTo>
                    <a:pt x="3151" y="29724"/>
                  </a:lnTo>
                  <a:cubicBezTo>
                    <a:pt x="3092" y="29704"/>
                    <a:pt x="3034" y="29704"/>
                    <a:pt x="2976" y="29704"/>
                  </a:cubicBezTo>
                  <a:lnTo>
                    <a:pt x="2976" y="29606"/>
                  </a:lnTo>
                  <a:lnTo>
                    <a:pt x="3173" y="29606"/>
                  </a:lnTo>
                  <a:cubicBezTo>
                    <a:pt x="3173" y="29507"/>
                    <a:pt x="3173" y="29507"/>
                    <a:pt x="3074" y="29409"/>
                  </a:cubicBezTo>
                  <a:cubicBezTo>
                    <a:pt x="3394" y="29409"/>
                    <a:pt x="3173" y="29704"/>
                    <a:pt x="3271" y="29802"/>
                  </a:cubicBezTo>
                  <a:cubicBezTo>
                    <a:pt x="3234" y="29766"/>
                    <a:pt x="3198" y="29743"/>
                    <a:pt x="3161" y="29728"/>
                  </a:cubicBezTo>
                  <a:lnTo>
                    <a:pt x="3161" y="29728"/>
                  </a:lnTo>
                  <a:cubicBezTo>
                    <a:pt x="3074" y="29919"/>
                    <a:pt x="3074" y="30126"/>
                    <a:pt x="3074" y="30220"/>
                  </a:cubicBezTo>
                  <a:cubicBezTo>
                    <a:pt x="3074" y="30319"/>
                    <a:pt x="3173" y="30319"/>
                    <a:pt x="3271" y="30417"/>
                  </a:cubicBezTo>
                  <a:cubicBezTo>
                    <a:pt x="3271" y="30515"/>
                    <a:pt x="3394" y="30638"/>
                    <a:pt x="3394" y="30737"/>
                  </a:cubicBezTo>
                  <a:lnTo>
                    <a:pt x="3394" y="30835"/>
                  </a:lnTo>
                  <a:lnTo>
                    <a:pt x="3173" y="30835"/>
                  </a:lnTo>
                  <a:lnTo>
                    <a:pt x="3173" y="31032"/>
                  </a:lnTo>
                  <a:cubicBezTo>
                    <a:pt x="2976" y="31032"/>
                    <a:pt x="2878" y="31032"/>
                    <a:pt x="2779" y="31130"/>
                  </a:cubicBezTo>
                  <a:cubicBezTo>
                    <a:pt x="2878" y="31253"/>
                    <a:pt x="2878" y="31351"/>
                    <a:pt x="2976" y="31351"/>
                  </a:cubicBezTo>
                  <a:cubicBezTo>
                    <a:pt x="2976" y="31450"/>
                    <a:pt x="3074" y="31450"/>
                    <a:pt x="3173" y="31450"/>
                  </a:cubicBezTo>
                  <a:cubicBezTo>
                    <a:pt x="3173" y="31450"/>
                    <a:pt x="3271" y="31351"/>
                    <a:pt x="3394" y="31351"/>
                  </a:cubicBezTo>
                  <a:cubicBezTo>
                    <a:pt x="3394" y="31450"/>
                    <a:pt x="3492" y="31646"/>
                    <a:pt x="3492" y="31745"/>
                  </a:cubicBezTo>
                  <a:lnTo>
                    <a:pt x="3591" y="31868"/>
                  </a:lnTo>
                  <a:lnTo>
                    <a:pt x="3787" y="31868"/>
                  </a:lnTo>
                  <a:cubicBezTo>
                    <a:pt x="3787" y="32064"/>
                    <a:pt x="3787" y="32163"/>
                    <a:pt x="3886" y="32261"/>
                  </a:cubicBezTo>
                  <a:cubicBezTo>
                    <a:pt x="3886" y="32261"/>
                    <a:pt x="4009" y="32261"/>
                    <a:pt x="4107" y="32360"/>
                  </a:cubicBezTo>
                  <a:cubicBezTo>
                    <a:pt x="4009" y="32482"/>
                    <a:pt x="3886" y="32482"/>
                    <a:pt x="3787" y="32581"/>
                  </a:cubicBezTo>
                  <a:cubicBezTo>
                    <a:pt x="3689" y="32778"/>
                    <a:pt x="3689" y="32876"/>
                    <a:pt x="3591" y="33097"/>
                  </a:cubicBezTo>
                  <a:cubicBezTo>
                    <a:pt x="3689" y="33097"/>
                    <a:pt x="3787" y="33196"/>
                    <a:pt x="3886" y="33294"/>
                  </a:cubicBezTo>
                  <a:lnTo>
                    <a:pt x="3886" y="33392"/>
                  </a:lnTo>
                  <a:cubicBezTo>
                    <a:pt x="3886" y="33491"/>
                    <a:pt x="3886" y="33491"/>
                    <a:pt x="4009" y="33589"/>
                  </a:cubicBezTo>
                  <a:cubicBezTo>
                    <a:pt x="4009" y="33589"/>
                    <a:pt x="4107" y="33589"/>
                    <a:pt x="4107" y="33491"/>
                  </a:cubicBezTo>
                  <a:cubicBezTo>
                    <a:pt x="4205" y="33589"/>
                    <a:pt x="4304" y="33589"/>
                    <a:pt x="4304" y="33712"/>
                  </a:cubicBezTo>
                  <a:lnTo>
                    <a:pt x="4304" y="33909"/>
                  </a:lnTo>
                  <a:cubicBezTo>
                    <a:pt x="4402" y="33909"/>
                    <a:pt x="4500" y="33909"/>
                    <a:pt x="4623" y="34007"/>
                  </a:cubicBezTo>
                  <a:lnTo>
                    <a:pt x="4722" y="33909"/>
                  </a:lnTo>
                  <a:lnTo>
                    <a:pt x="4722" y="33712"/>
                  </a:lnTo>
                  <a:cubicBezTo>
                    <a:pt x="4820" y="33712"/>
                    <a:pt x="4820" y="33810"/>
                    <a:pt x="4918" y="33810"/>
                  </a:cubicBezTo>
                  <a:cubicBezTo>
                    <a:pt x="4722" y="33909"/>
                    <a:pt x="4918" y="34105"/>
                    <a:pt x="4820" y="34204"/>
                  </a:cubicBezTo>
                  <a:lnTo>
                    <a:pt x="5017" y="34204"/>
                  </a:lnTo>
                  <a:cubicBezTo>
                    <a:pt x="5115" y="34204"/>
                    <a:pt x="5115" y="34204"/>
                    <a:pt x="5238" y="34105"/>
                  </a:cubicBezTo>
                  <a:cubicBezTo>
                    <a:pt x="5336" y="34204"/>
                    <a:pt x="5336" y="34204"/>
                    <a:pt x="5336" y="34327"/>
                  </a:cubicBezTo>
                  <a:cubicBezTo>
                    <a:pt x="5238" y="34425"/>
                    <a:pt x="5017" y="34327"/>
                    <a:pt x="4918" y="34523"/>
                  </a:cubicBezTo>
                  <a:cubicBezTo>
                    <a:pt x="5115" y="34523"/>
                    <a:pt x="5238" y="34523"/>
                    <a:pt x="5435" y="34622"/>
                  </a:cubicBezTo>
                  <a:lnTo>
                    <a:pt x="5435" y="34818"/>
                  </a:lnTo>
                  <a:cubicBezTo>
                    <a:pt x="5533" y="34818"/>
                    <a:pt x="5632" y="34818"/>
                    <a:pt x="5632" y="34720"/>
                  </a:cubicBezTo>
                  <a:cubicBezTo>
                    <a:pt x="5730" y="34818"/>
                    <a:pt x="5853" y="34818"/>
                    <a:pt x="5853" y="34941"/>
                  </a:cubicBezTo>
                  <a:cubicBezTo>
                    <a:pt x="5730" y="34941"/>
                    <a:pt x="5632" y="35040"/>
                    <a:pt x="5730" y="35138"/>
                  </a:cubicBezTo>
                  <a:cubicBezTo>
                    <a:pt x="5791" y="35187"/>
                    <a:pt x="5847" y="35187"/>
                    <a:pt x="5887" y="35187"/>
                  </a:cubicBezTo>
                  <a:cubicBezTo>
                    <a:pt x="5927" y="35187"/>
                    <a:pt x="5951" y="35187"/>
                    <a:pt x="5951" y="35236"/>
                  </a:cubicBezTo>
                  <a:cubicBezTo>
                    <a:pt x="6050" y="35187"/>
                    <a:pt x="6148" y="35187"/>
                    <a:pt x="6249" y="35187"/>
                  </a:cubicBezTo>
                  <a:cubicBezTo>
                    <a:pt x="6351" y="35187"/>
                    <a:pt x="6455" y="35187"/>
                    <a:pt x="6566" y="35138"/>
                  </a:cubicBezTo>
                  <a:lnTo>
                    <a:pt x="6566" y="35236"/>
                  </a:lnTo>
                  <a:lnTo>
                    <a:pt x="6664" y="35236"/>
                  </a:lnTo>
                  <a:lnTo>
                    <a:pt x="6664" y="35654"/>
                  </a:lnTo>
                  <a:lnTo>
                    <a:pt x="6246" y="35654"/>
                  </a:lnTo>
                  <a:cubicBezTo>
                    <a:pt x="6345" y="35556"/>
                    <a:pt x="6566" y="35433"/>
                    <a:pt x="6664" y="35335"/>
                  </a:cubicBezTo>
                  <a:cubicBezTo>
                    <a:pt x="6664" y="35236"/>
                    <a:pt x="6566" y="35236"/>
                    <a:pt x="6566" y="35236"/>
                  </a:cubicBezTo>
                  <a:cubicBezTo>
                    <a:pt x="6566" y="35236"/>
                    <a:pt x="6468" y="35236"/>
                    <a:pt x="6345" y="35335"/>
                  </a:cubicBezTo>
                  <a:lnTo>
                    <a:pt x="5951" y="35335"/>
                  </a:lnTo>
                  <a:lnTo>
                    <a:pt x="5951" y="35236"/>
                  </a:lnTo>
                  <a:cubicBezTo>
                    <a:pt x="5853" y="35236"/>
                    <a:pt x="5632" y="35236"/>
                    <a:pt x="5533" y="35335"/>
                  </a:cubicBezTo>
                  <a:cubicBezTo>
                    <a:pt x="5533" y="35433"/>
                    <a:pt x="5632" y="35433"/>
                    <a:pt x="5632" y="35433"/>
                  </a:cubicBezTo>
                  <a:lnTo>
                    <a:pt x="5632" y="35654"/>
                  </a:lnTo>
                  <a:lnTo>
                    <a:pt x="5951" y="35654"/>
                  </a:lnTo>
                  <a:cubicBezTo>
                    <a:pt x="5951" y="35753"/>
                    <a:pt x="5951" y="35753"/>
                    <a:pt x="5853" y="35851"/>
                  </a:cubicBezTo>
                  <a:lnTo>
                    <a:pt x="6050" y="35851"/>
                  </a:lnTo>
                  <a:cubicBezTo>
                    <a:pt x="6099" y="35802"/>
                    <a:pt x="6172" y="35777"/>
                    <a:pt x="6249" y="35777"/>
                  </a:cubicBezTo>
                  <a:cubicBezTo>
                    <a:pt x="6326" y="35777"/>
                    <a:pt x="6406" y="35802"/>
                    <a:pt x="6468" y="35851"/>
                  </a:cubicBezTo>
                  <a:cubicBezTo>
                    <a:pt x="6533" y="35851"/>
                    <a:pt x="6599" y="35895"/>
                    <a:pt x="6664" y="35895"/>
                  </a:cubicBezTo>
                  <a:cubicBezTo>
                    <a:pt x="6697" y="35895"/>
                    <a:pt x="6730" y="35884"/>
                    <a:pt x="6763" y="35851"/>
                  </a:cubicBezTo>
                  <a:lnTo>
                    <a:pt x="6664" y="35753"/>
                  </a:lnTo>
                  <a:lnTo>
                    <a:pt x="6959" y="35753"/>
                  </a:lnTo>
                  <a:cubicBezTo>
                    <a:pt x="7082" y="35654"/>
                    <a:pt x="7082" y="35654"/>
                    <a:pt x="7181" y="35556"/>
                  </a:cubicBezTo>
                  <a:cubicBezTo>
                    <a:pt x="7279" y="35654"/>
                    <a:pt x="7279" y="35753"/>
                    <a:pt x="7377" y="35851"/>
                  </a:cubicBezTo>
                  <a:cubicBezTo>
                    <a:pt x="7476" y="35851"/>
                    <a:pt x="7574" y="35851"/>
                    <a:pt x="7574" y="35950"/>
                  </a:cubicBezTo>
                  <a:cubicBezTo>
                    <a:pt x="7697" y="35950"/>
                    <a:pt x="7795" y="36048"/>
                    <a:pt x="7795" y="36171"/>
                  </a:cubicBezTo>
                  <a:cubicBezTo>
                    <a:pt x="7992" y="36171"/>
                    <a:pt x="8090" y="36048"/>
                    <a:pt x="8312" y="36048"/>
                  </a:cubicBezTo>
                  <a:lnTo>
                    <a:pt x="8312" y="36171"/>
                  </a:lnTo>
                  <a:lnTo>
                    <a:pt x="8090" y="36171"/>
                  </a:lnTo>
                  <a:cubicBezTo>
                    <a:pt x="8140" y="36220"/>
                    <a:pt x="8195" y="36245"/>
                    <a:pt x="8250" y="36245"/>
                  </a:cubicBezTo>
                  <a:cubicBezTo>
                    <a:pt x="8306" y="36245"/>
                    <a:pt x="8361" y="36220"/>
                    <a:pt x="8410" y="36171"/>
                  </a:cubicBezTo>
                  <a:cubicBezTo>
                    <a:pt x="8446" y="36243"/>
                    <a:pt x="8483" y="36262"/>
                    <a:pt x="8524" y="36262"/>
                  </a:cubicBezTo>
                  <a:cubicBezTo>
                    <a:pt x="8569" y="36262"/>
                    <a:pt x="8620" y="36240"/>
                    <a:pt x="8684" y="36240"/>
                  </a:cubicBezTo>
                  <a:cubicBezTo>
                    <a:pt x="8719" y="36240"/>
                    <a:pt x="8759" y="36247"/>
                    <a:pt x="8804" y="36269"/>
                  </a:cubicBezTo>
                  <a:lnTo>
                    <a:pt x="8804" y="36368"/>
                  </a:lnTo>
                  <a:lnTo>
                    <a:pt x="9123" y="36368"/>
                  </a:lnTo>
                  <a:cubicBezTo>
                    <a:pt x="9123" y="36269"/>
                    <a:pt x="9025" y="36171"/>
                    <a:pt x="8926" y="36048"/>
                  </a:cubicBezTo>
                  <a:lnTo>
                    <a:pt x="8926" y="36048"/>
                  </a:lnTo>
                  <a:cubicBezTo>
                    <a:pt x="9418" y="36269"/>
                    <a:pt x="9418" y="36269"/>
                    <a:pt x="9541" y="36466"/>
                  </a:cubicBezTo>
                  <a:lnTo>
                    <a:pt x="10156" y="36466"/>
                  </a:lnTo>
                  <a:cubicBezTo>
                    <a:pt x="10033" y="36269"/>
                    <a:pt x="9935" y="36171"/>
                    <a:pt x="9738" y="36048"/>
                  </a:cubicBezTo>
                  <a:cubicBezTo>
                    <a:pt x="9774" y="36030"/>
                    <a:pt x="9806" y="36023"/>
                    <a:pt x="9837" y="36023"/>
                  </a:cubicBezTo>
                  <a:cubicBezTo>
                    <a:pt x="9974" y="36023"/>
                    <a:pt x="10073" y="36171"/>
                    <a:pt x="10254" y="36171"/>
                  </a:cubicBezTo>
                  <a:cubicBezTo>
                    <a:pt x="10353" y="36269"/>
                    <a:pt x="10353" y="36466"/>
                    <a:pt x="10549" y="36564"/>
                  </a:cubicBezTo>
                  <a:cubicBezTo>
                    <a:pt x="10648" y="36368"/>
                    <a:pt x="10353" y="36368"/>
                    <a:pt x="10451" y="36171"/>
                  </a:cubicBezTo>
                  <a:cubicBezTo>
                    <a:pt x="10648" y="36171"/>
                    <a:pt x="10648" y="36368"/>
                    <a:pt x="10869" y="36368"/>
                  </a:cubicBezTo>
                  <a:lnTo>
                    <a:pt x="10967" y="36269"/>
                  </a:lnTo>
                  <a:cubicBezTo>
                    <a:pt x="10967" y="36368"/>
                    <a:pt x="10967" y="36368"/>
                    <a:pt x="11066" y="36466"/>
                  </a:cubicBezTo>
                  <a:lnTo>
                    <a:pt x="11066" y="36171"/>
                  </a:lnTo>
                  <a:cubicBezTo>
                    <a:pt x="11164" y="36171"/>
                    <a:pt x="11262" y="36171"/>
                    <a:pt x="11385" y="36048"/>
                  </a:cubicBezTo>
                  <a:lnTo>
                    <a:pt x="11385" y="36171"/>
                  </a:lnTo>
                  <a:cubicBezTo>
                    <a:pt x="11522" y="36085"/>
                    <a:pt x="11659" y="35964"/>
                    <a:pt x="11804" y="35964"/>
                  </a:cubicBezTo>
                  <a:cubicBezTo>
                    <a:pt x="11867" y="35964"/>
                    <a:pt x="11933" y="35988"/>
                    <a:pt x="12000" y="36048"/>
                  </a:cubicBezTo>
                  <a:lnTo>
                    <a:pt x="12098" y="36048"/>
                  </a:lnTo>
                  <a:cubicBezTo>
                    <a:pt x="12197" y="35950"/>
                    <a:pt x="12295" y="35950"/>
                    <a:pt x="12394" y="35950"/>
                  </a:cubicBezTo>
                  <a:lnTo>
                    <a:pt x="12394" y="35851"/>
                  </a:lnTo>
                  <a:cubicBezTo>
                    <a:pt x="12394" y="35753"/>
                    <a:pt x="12492" y="35753"/>
                    <a:pt x="12615" y="35753"/>
                  </a:cubicBezTo>
                  <a:cubicBezTo>
                    <a:pt x="12615" y="35851"/>
                    <a:pt x="12492" y="35851"/>
                    <a:pt x="12492" y="35851"/>
                  </a:cubicBezTo>
                  <a:lnTo>
                    <a:pt x="12492" y="35950"/>
                  </a:lnTo>
                  <a:lnTo>
                    <a:pt x="12713" y="35950"/>
                  </a:lnTo>
                  <a:lnTo>
                    <a:pt x="12713" y="35753"/>
                  </a:lnTo>
                  <a:cubicBezTo>
                    <a:pt x="12910" y="35851"/>
                    <a:pt x="13107" y="35851"/>
                    <a:pt x="13328" y="35851"/>
                  </a:cubicBezTo>
                  <a:cubicBezTo>
                    <a:pt x="13401" y="35779"/>
                    <a:pt x="13460" y="35760"/>
                    <a:pt x="13517" y="35760"/>
                  </a:cubicBezTo>
                  <a:cubicBezTo>
                    <a:pt x="13579" y="35760"/>
                    <a:pt x="13639" y="35782"/>
                    <a:pt x="13710" y="35782"/>
                  </a:cubicBezTo>
                  <a:cubicBezTo>
                    <a:pt x="13750" y="35782"/>
                    <a:pt x="13794" y="35775"/>
                    <a:pt x="13844" y="35753"/>
                  </a:cubicBezTo>
                  <a:cubicBezTo>
                    <a:pt x="13943" y="35654"/>
                    <a:pt x="14139" y="35654"/>
                    <a:pt x="14238" y="35654"/>
                  </a:cubicBezTo>
                  <a:cubicBezTo>
                    <a:pt x="14459" y="35654"/>
                    <a:pt x="14557" y="35654"/>
                    <a:pt x="14656" y="35556"/>
                  </a:cubicBezTo>
                  <a:cubicBezTo>
                    <a:pt x="14557" y="35556"/>
                    <a:pt x="14557" y="35556"/>
                    <a:pt x="14459" y="35433"/>
                  </a:cubicBezTo>
                  <a:cubicBezTo>
                    <a:pt x="14557" y="35335"/>
                    <a:pt x="14656" y="35335"/>
                    <a:pt x="14852" y="35236"/>
                  </a:cubicBezTo>
                  <a:cubicBezTo>
                    <a:pt x="14754" y="35236"/>
                    <a:pt x="14656" y="35236"/>
                    <a:pt x="14557" y="35138"/>
                  </a:cubicBezTo>
                  <a:lnTo>
                    <a:pt x="14656" y="35040"/>
                  </a:lnTo>
                  <a:cubicBezTo>
                    <a:pt x="14721" y="35040"/>
                    <a:pt x="14831" y="35083"/>
                    <a:pt x="14933" y="35083"/>
                  </a:cubicBezTo>
                  <a:cubicBezTo>
                    <a:pt x="14984" y="35083"/>
                    <a:pt x="15033" y="35073"/>
                    <a:pt x="15074" y="35040"/>
                  </a:cubicBezTo>
                  <a:lnTo>
                    <a:pt x="15172" y="35040"/>
                  </a:lnTo>
                  <a:lnTo>
                    <a:pt x="15172" y="34941"/>
                  </a:lnTo>
                  <a:lnTo>
                    <a:pt x="15369" y="34941"/>
                  </a:lnTo>
                  <a:lnTo>
                    <a:pt x="15270" y="35040"/>
                  </a:lnTo>
                  <a:cubicBezTo>
                    <a:pt x="15270" y="35040"/>
                    <a:pt x="15369" y="35138"/>
                    <a:pt x="15369" y="35236"/>
                  </a:cubicBezTo>
                  <a:lnTo>
                    <a:pt x="15566" y="35040"/>
                  </a:lnTo>
                  <a:cubicBezTo>
                    <a:pt x="15688" y="35040"/>
                    <a:pt x="15688" y="35138"/>
                    <a:pt x="15787" y="35138"/>
                  </a:cubicBezTo>
                  <a:cubicBezTo>
                    <a:pt x="15885" y="35138"/>
                    <a:pt x="15984" y="35040"/>
                    <a:pt x="15984" y="35040"/>
                  </a:cubicBezTo>
                  <a:cubicBezTo>
                    <a:pt x="15885" y="34941"/>
                    <a:pt x="15688" y="34941"/>
                    <a:pt x="15566" y="34941"/>
                  </a:cubicBezTo>
                  <a:cubicBezTo>
                    <a:pt x="15627" y="34880"/>
                    <a:pt x="15682" y="34849"/>
                    <a:pt x="15747" y="34849"/>
                  </a:cubicBezTo>
                  <a:cubicBezTo>
                    <a:pt x="15811" y="34849"/>
                    <a:pt x="15885" y="34880"/>
                    <a:pt x="15984" y="34941"/>
                  </a:cubicBezTo>
                  <a:cubicBezTo>
                    <a:pt x="15984" y="34941"/>
                    <a:pt x="15984" y="34818"/>
                    <a:pt x="16082" y="34720"/>
                  </a:cubicBezTo>
                  <a:cubicBezTo>
                    <a:pt x="16180" y="34818"/>
                    <a:pt x="16303" y="34818"/>
                    <a:pt x="16402" y="34818"/>
                  </a:cubicBezTo>
                  <a:cubicBezTo>
                    <a:pt x="16500" y="34818"/>
                    <a:pt x="16598" y="34720"/>
                    <a:pt x="16795" y="34622"/>
                  </a:cubicBezTo>
                  <a:lnTo>
                    <a:pt x="16697" y="34622"/>
                  </a:lnTo>
                  <a:cubicBezTo>
                    <a:pt x="16795" y="34523"/>
                    <a:pt x="16918" y="34523"/>
                    <a:pt x="17115" y="34425"/>
                  </a:cubicBezTo>
                  <a:cubicBezTo>
                    <a:pt x="17016" y="34327"/>
                    <a:pt x="16918" y="34327"/>
                    <a:pt x="16918" y="34327"/>
                  </a:cubicBezTo>
                  <a:cubicBezTo>
                    <a:pt x="16697" y="34327"/>
                    <a:pt x="16500" y="34327"/>
                    <a:pt x="16402" y="34425"/>
                  </a:cubicBezTo>
                  <a:cubicBezTo>
                    <a:pt x="16180" y="34425"/>
                    <a:pt x="16082" y="34425"/>
                    <a:pt x="15885" y="34523"/>
                  </a:cubicBezTo>
                  <a:lnTo>
                    <a:pt x="15885" y="34327"/>
                  </a:lnTo>
                  <a:lnTo>
                    <a:pt x="16303" y="34327"/>
                  </a:lnTo>
                  <a:lnTo>
                    <a:pt x="16402" y="34425"/>
                  </a:lnTo>
                  <a:lnTo>
                    <a:pt x="16402" y="34204"/>
                  </a:lnTo>
                  <a:lnTo>
                    <a:pt x="17311" y="34204"/>
                  </a:lnTo>
                  <a:cubicBezTo>
                    <a:pt x="17311" y="34327"/>
                    <a:pt x="17311" y="34327"/>
                    <a:pt x="17410" y="34327"/>
                  </a:cubicBezTo>
                  <a:lnTo>
                    <a:pt x="17410" y="34204"/>
                  </a:lnTo>
                  <a:cubicBezTo>
                    <a:pt x="17533" y="34204"/>
                    <a:pt x="17533" y="34105"/>
                    <a:pt x="17631" y="34105"/>
                  </a:cubicBezTo>
                  <a:cubicBezTo>
                    <a:pt x="17410" y="34007"/>
                    <a:pt x="17311" y="34105"/>
                    <a:pt x="17213" y="33909"/>
                  </a:cubicBezTo>
                  <a:lnTo>
                    <a:pt x="17729" y="33909"/>
                  </a:lnTo>
                  <a:lnTo>
                    <a:pt x="17729" y="33810"/>
                  </a:lnTo>
                  <a:lnTo>
                    <a:pt x="18024" y="33810"/>
                  </a:lnTo>
                  <a:lnTo>
                    <a:pt x="17926" y="33712"/>
                  </a:lnTo>
                  <a:lnTo>
                    <a:pt x="17533" y="33712"/>
                  </a:lnTo>
                  <a:lnTo>
                    <a:pt x="17533" y="33810"/>
                  </a:lnTo>
                  <a:cubicBezTo>
                    <a:pt x="17410" y="33810"/>
                    <a:pt x="17213" y="33810"/>
                    <a:pt x="17115" y="33909"/>
                  </a:cubicBezTo>
                  <a:cubicBezTo>
                    <a:pt x="17115" y="33909"/>
                    <a:pt x="17115" y="33810"/>
                    <a:pt x="17016" y="33810"/>
                  </a:cubicBezTo>
                  <a:cubicBezTo>
                    <a:pt x="17115" y="33810"/>
                    <a:pt x="17115" y="33712"/>
                    <a:pt x="17213" y="33712"/>
                  </a:cubicBezTo>
                  <a:cubicBezTo>
                    <a:pt x="17115" y="33712"/>
                    <a:pt x="17115" y="33589"/>
                    <a:pt x="17115" y="33589"/>
                  </a:cubicBezTo>
                  <a:cubicBezTo>
                    <a:pt x="17115" y="33589"/>
                    <a:pt x="17115" y="33491"/>
                    <a:pt x="17213" y="33392"/>
                  </a:cubicBezTo>
                  <a:lnTo>
                    <a:pt x="17213" y="33392"/>
                  </a:lnTo>
                  <a:cubicBezTo>
                    <a:pt x="17016" y="33491"/>
                    <a:pt x="17016" y="33491"/>
                    <a:pt x="16918" y="33491"/>
                  </a:cubicBezTo>
                  <a:cubicBezTo>
                    <a:pt x="16918" y="33491"/>
                    <a:pt x="16795" y="33392"/>
                    <a:pt x="16697" y="33392"/>
                  </a:cubicBezTo>
                  <a:cubicBezTo>
                    <a:pt x="16795" y="33294"/>
                    <a:pt x="16795" y="33294"/>
                    <a:pt x="16918" y="33196"/>
                  </a:cubicBezTo>
                  <a:lnTo>
                    <a:pt x="16918" y="33392"/>
                  </a:lnTo>
                  <a:lnTo>
                    <a:pt x="17115" y="33392"/>
                  </a:lnTo>
                  <a:cubicBezTo>
                    <a:pt x="17115" y="33294"/>
                    <a:pt x="17115" y="33294"/>
                    <a:pt x="17016" y="33294"/>
                  </a:cubicBezTo>
                  <a:cubicBezTo>
                    <a:pt x="17115" y="33196"/>
                    <a:pt x="17115" y="33097"/>
                    <a:pt x="17213" y="32974"/>
                  </a:cubicBezTo>
                  <a:lnTo>
                    <a:pt x="17213" y="33196"/>
                  </a:lnTo>
                  <a:cubicBezTo>
                    <a:pt x="17311" y="33097"/>
                    <a:pt x="17311" y="33097"/>
                    <a:pt x="17311" y="32974"/>
                  </a:cubicBezTo>
                  <a:lnTo>
                    <a:pt x="17410" y="32876"/>
                  </a:lnTo>
                  <a:lnTo>
                    <a:pt x="17410" y="32778"/>
                  </a:lnTo>
                  <a:lnTo>
                    <a:pt x="17533" y="32876"/>
                  </a:lnTo>
                  <a:lnTo>
                    <a:pt x="17533" y="33097"/>
                  </a:lnTo>
                  <a:cubicBezTo>
                    <a:pt x="17533" y="33196"/>
                    <a:pt x="17631" y="33196"/>
                    <a:pt x="17631" y="33294"/>
                  </a:cubicBezTo>
                  <a:cubicBezTo>
                    <a:pt x="17729" y="33294"/>
                    <a:pt x="17828" y="33196"/>
                    <a:pt x="17828" y="33196"/>
                  </a:cubicBezTo>
                  <a:lnTo>
                    <a:pt x="17828" y="33097"/>
                  </a:lnTo>
                  <a:cubicBezTo>
                    <a:pt x="17828" y="33097"/>
                    <a:pt x="17729" y="33097"/>
                    <a:pt x="17729" y="33196"/>
                  </a:cubicBezTo>
                  <a:lnTo>
                    <a:pt x="17729" y="32679"/>
                  </a:lnTo>
                  <a:cubicBezTo>
                    <a:pt x="17729" y="32581"/>
                    <a:pt x="17926" y="32482"/>
                    <a:pt x="17926" y="32360"/>
                  </a:cubicBezTo>
                  <a:cubicBezTo>
                    <a:pt x="17926" y="32261"/>
                    <a:pt x="18024" y="32261"/>
                    <a:pt x="18024" y="32064"/>
                  </a:cubicBezTo>
                  <a:lnTo>
                    <a:pt x="18246" y="32064"/>
                  </a:lnTo>
                  <a:cubicBezTo>
                    <a:pt x="18246" y="32163"/>
                    <a:pt x="18246" y="32261"/>
                    <a:pt x="18147" y="32261"/>
                  </a:cubicBezTo>
                  <a:cubicBezTo>
                    <a:pt x="18024" y="32261"/>
                    <a:pt x="18024" y="32360"/>
                    <a:pt x="18024" y="32482"/>
                  </a:cubicBezTo>
                  <a:cubicBezTo>
                    <a:pt x="17926" y="32581"/>
                    <a:pt x="17926" y="32679"/>
                    <a:pt x="17926" y="32778"/>
                  </a:cubicBezTo>
                  <a:cubicBezTo>
                    <a:pt x="17926" y="32778"/>
                    <a:pt x="17926" y="32876"/>
                    <a:pt x="18024" y="32876"/>
                  </a:cubicBezTo>
                  <a:cubicBezTo>
                    <a:pt x="18147" y="32778"/>
                    <a:pt x="18147" y="32778"/>
                    <a:pt x="18246" y="32778"/>
                  </a:cubicBezTo>
                  <a:lnTo>
                    <a:pt x="18246" y="32482"/>
                  </a:lnTo>
                  <a:cubicBezTo>
                    <a:pt x="18344" y="32581"/>
                    <a:pt x="18442" y="32581"/>
                    <a:pt x="18442" y="32581"/>
                  </a:cubicBezTo>
                  <a:cubicBezTo>
                    <a:pt x="18541" y="32581"/>
                    <a:pt x="18541" y="32482"/>
                    <a:pt x="18639" y="32482"/>
                  </a:cubicBezTo>
                  <a:lnTo>
                    <a:pt x="18639" y="32064"/>
                  </a:lnTo>
                  <a:lnTo>
                    <a:pt x="18860" y="32064"/>
                  </a:lnTo>
                  <a:cubicBezTo>
                    <a:pt x="18762" y="31966"/>
                    <a:pt x="18860" y="31868"/>
                    <a:pt x="18860" y="31868"/>
                  </a:cubicBezTo>
                  <a:lnTo>
                    <a:pt x="18959" y="31868"/>
                  </a:lnTo>
                  <a:lnTo>
                    <a:pt x="18860" y="31966"/>
                  </a:lnTo>
                  <a:lnTo>
                    <a:pt x="18959" y="31966"/>
                  </a:lnTo>
                  <a:cubicBezTo>
                    <a:pt x="18860" y="32163"/>
                    <a:pt x="18860" y="32163"/>
                    <a:pt x="18959" y="32261"/>
                  </a:cubicBezTo>
                  <a:cubicBezTo>
                    <a:pt x="19057" y="32163"/>
                    <a:pt x="19057" y="32064"/>
                    <a:pt x="19156" y="31966"/>
                  </a:cubicBezTo>
                  <a:lnTo>
                    <a:pt x="19057" y="31868"/>
                  </a:lnTo>
                  <a:lnTo>
                    <a:pt x="19156" y="31868"/>
                  </a:lnTo>
                  <a:cubicBezTo>
                    <a:pt x="19254" y="31745"/>
                    <a:pt x="19254" y="31548"/>
                    <a:pt x="19377" y="31548"/>
                  </a:cubicBezTo>
                  <a:lnTo>
                    <a:pt x="19672" y="31253"/>
                  </a:lnTo>
                  <a:cubicBezTo>
                    <a:pt x="19672" y="31130"/>
                    <a:pt x="19869" y="31130"/>
                    <a:pt x="19992" y="31032"/>
                  </a:cubicBezTo>
                  <a:lnTo>
                    <a:pt x="19992" y="31032"/>
                  </a:lnTo>
                  <a:cubicBezTo>
                    <a:pt x="19869" y="31130"/>
                    <a:pt x="19869" y="31253"/>
                    <a:pt x="19869" y="31351"/>
                  </a:cubicBezTo>
                  <a:cubicBezTo>
                    <a:pt x="19992" y="31253"/>
                    <a:pt x="19992" y="31253"/>
                    <a:pt x="20090" y="31253"/>
                  </a:cubicBezTo>
                  <a:cubicBezTo>
                    <a:pt x="20090" y="31032"/>
                    <a:pt x="20090" y="30933"/>
                    <a:pt x="20188" y="30835"/>
                  </a:cubicBezTo>
                  <a:cubicBezTo>
                    <a:pt x="20385" y="30737"/>
                    <a:pt x="20287" y="30638"/>
                    <a:pt x="20287" y="30515"/>
                  </a:cubicBezTo>
                  <a:cubicBezTo>
                    <a:pt x="20287" y="30417"/>
                    <a:pt x="20385" y="30319"/>
                    <a:pt x="20483" y="30220"/>
                  </a:cubicBezTo>
                  <a:cubicBezTo>
                    <a:pt x="20483" y="30122"/>
                    <a:pt x="20606" y="30024"/>
                    <a:pt x="20705" y="29901"/>
                  </a:cubicBezTo>
                  <a:cubicBezTo>
                    <a:pt x="20606" y="29802"/>
                    <a:pt x="20606" y="29704"/>
                    <a:pt x="20606" y="29704"/>
                  </a:cubicBezTo>
                  <a:cubicBezTo>
                    <a:pt x="20606" y="29606"/>
                    <a:pt x="20705" y="29507"/>
                    <a:pt x="20803" y="29409"/>
                  </a:cubicBezTo>
                  <a:cubicBezTo>
                    <a:pt x="20803" y="29507"/>
                    <a:pt x="20901" y="29507"/>
                    <a:pt x="20901" y="29606"/>
                  </a:cubicBezTo>
                  <a:cubicBezTo>
                    <a:pt x="21000" y="29286"/>
                    <a:pt x="21221" y="28991"/>
                    <a:pt x="21319" y="28671"/>
                  </a:cubicBezTo>
                  <a:lnTo>
                    <a:pt x="21516" y="28671"/>
                  </a:lnTo>
                  <a:cubicBezTo>
                    <a:pt x="21418" y="28573"/>
                    <a:pt x="21418" y="28474"/>
                    <a:pt x="21319" y="28376"/>
                  </a:cubicBezTo>
                  <a:lnTo>
                    <a:pt x="21418" y="28278"/>
                  </a:lnTo>
                  <a:cubicBezTo>
                    <a:pt x="21418" y="28179"/>
                    <a:pt x="21319" y="28179"/>
                    <a:pt x="21319" y="28179"/>
                  </a:cubicBezTo>
                  <a:cubicBezTo>
                    <a:pt x="21319" y="28278"/>
                    <a:pt x="21221" y="28278"/>
                    <a:pt x="21098" y="28278"/>
                  </a:cubicBezTo>
                  <a:cubicBezTo>
                    <a:pt x="21098" y="28179"/>
                    <a:pt x="21000" y="28179"/>
                    <a:pt x="21000" y="28179"/>
                  </a:cubicBezTo>
                  <a:cubicBezTo>
                    <a:pt x="21098" y="28056"/>
                    <a:pt x="21221" y="28056"/>
                    <a:pt x="21319" y="27958"/>
                  </a:cubicBezTo>
                  <a:lnTo>
                    <a:pt x="21319" y="27761"/>
                  </a:lnTo>
                  <a:cubicBezTo>
                    <a:pt x="21369" y="27811"/>
                    <a:pt x="21393" y="27835"/>
                    <a:pt x="21418" y="27835"/>
                  </a:cubicBezTo>
                  <a:cubicBezTo>
                    <a:pt x="21442" y="27835"/>
                    <a:pt x="21467" y="27811"/>
                    <a:pt x="21516" y="27761"/>
                  </a:cubicBezTo>
                  <a:lnTo>
                    <a:pt x="21614" y="27860"/>
                  </a:lnTo>
                  <a:lnTo>
                    <a:pt x="21614" y="27343"/>
                  </a:lnTo>
                  <a:cubicBezTo>
                    <a:pt x="21836" y="27343"/>
                    <a:pt x="21836" y="27245"/>
                    <a:pt x="21836" y="27147"/>
                  </a:cubicBezTo>
                  <a:cubicBezTo>
                    <a:pt x="21934" y="27147"/>
                    <a:pt x="21934" y="27048"/>
                    <a:pt x="22032" y="27048"/>
                  </a:cubicBezTo>
                  <a:cubicBezTo>
                    <a:pt x="22032" y="26950"/>
                    <a:pt x="21934" y="26950"/>
                    <a:pt x="21934" y="26827"/>
                  </a:cubicBezTo>
                  <a:cubicBezTo>
                    <a:pt x="22032" y="26729"/>
                    <a:pt x="21934" y="26729"/>
                    <a:pt x="21934" y="26630"/>
                  </a:cubicBezTo>
                  <a:lnTo>
                    <a:pt x="22229" y="26630"/>
                  </a:lnTo>
                  <a:lnTo>
                    <a:pt x="22229" y="26335"/>
                  </a:lnTo>
                  <a:lnTo>
                    <a:pt x="22032" y="26335"/>
                  </a:lnTo>
                  <a:lnTo>
                    <a:pt x="22032" y="26114"/>
                  </a:lnTo>
                  <a:cubicBezTo>
                    <a:pt x="22131" y="26016"/>
                    <a:pt x="22229" y="25917"/>
                    <a:pt x="22229" y="25819"/>
                  </a:cubicBezTo>
                  <a:cubicBezTo>
                    <a:pt x="22229" y="25720"/>
                    <a:pt x="22229" y="25720"/>
                    <a:pt x="22131" y="25598"/>
                  </a:cubicBezTo>
                  <a:lnTo>
                    <a:pt x="21836" y="25598"/>
                  </a:lnTo>
                  <a:lnTo>
                    <a:pt x="21836" y="25302"/>
                  </a:lnTo>
                  <a:cubicBezTo>
                    <a:pt x="21836" y="25106"/>
                    <a:pt x="21934" y="24983"/>
                    <a:pt x="21934" y="24884"/>
                  </a:cubicBezTo>
                  <a:cubicBezTo>
                    <a:pt x="21972" y="24903"/>
                    <a:pt x="22002" y="24911"/>
                    <a:pt x="22027" y="24911"/>
                  </a:cubicBezTo>
                  <a:cubicBezTo>
                    <a:pt x="22131" y="24911"/>
                    <a:pt x="22131" y="24767"/>
                    <a:pt x="22131" y="24688"/>
                  </a:cubicBezTo>
                  <a:lnTo>
                    <a:pt x="22229" y="24786"/>
                  </a:lnTo>
                  <a:cubicBezTo>
                    <a:pt x="22229" y="24884"/>
                    <a:pt x="22131" y="24983"/>
                    <a:pt x="22229" y="25106"/>
                  </a:cubicBezTo>
                  <a:cubicBezTo>
                    <a:pt x="22229" y="24983"/>
                    <a:pt x="22328" y="24884"/>
                    <a:pt x="22328" y="24786"/>
                  </a:cubicBezTo>
                  <a:lnTo>
                    <a:pt x="22328" y="24270"/>
                  </a:lnTo>
                  <a:cubicBezTo>
                    <a:pt x="22328" y="24270"/>
                    <a:pt x="22450" y="24171"/>
                    <a:pt x="22450" y="24073"/>
                  </a:cubicBezTo>
                  <a:cubicBezTo>
                    <a:pt x="22450" y="24073"/>
                    <a:pt x="22549" y="24073"/>
                    <a:pt x="22549" y="24171"/>
                  </a:cubicBezTo>
                  <a:cubicBezTo>
                    <a:pt x="22549" y="24073"/>
                    <a:pt x="22647" y="24073"/>
                    <a:pt x="22746" y="23876"/>
                  </a:cubicBezTo>
                  <a:lnTo>
                    <a:pt x="22746" y="23876"/>
                  </a:lnTo>
                  <a:cubicBezTo>
                    <a:pt x="22549" y="23975"/>
                    <a:pt x="22549" y="23975"/>
                    <a:pt x="22450" y="23975"/>
                  </a:cubicBezTo>
                  <a:cubicBezTo>
                    <a:pt x="22450" y="23975"/>
                    <a:pt x="22328" y="23975"/>
                    <a:pt x="22328" y="23876"/>
                  </a:cubicBezTo>
                  <a:cubicBezTo>
                    <a:pt x="22328" y="23753"/>
                    <a:pt x="22450" y="23557"/>
                    <a:pt x="22450" y="23360"/>
                  </a:cubicBezTo>
                  <a:lnTo>
                    <a:pt x="22549" y="23262"/>
                  </a:lnTo>
                  <a:cubicBezTo>
                    <a:pt x="22450" y="23262"/>
                    <a:pt x="22450" y="23139"/>
                    <a:pt x="22328" y="23139"/>
                  </a:cubicBezTo>
                  <a:lnTo>
                    <a:pt x="22328" y="23040"/>
                  </a:lnTo>
                  <a:cubicBezTo>
                    <a:pt x="22450" y="23139"/>
                    <a:pt x="22450" y="23139"/>
                    <a:pt x="22549" y="23139"/>
                  </a:cubicBezTo>
                  <a:cubicBezTo>
                    <a:pt x="22549" y="23040"/>
                    <a:pt x="22549" y="23040"/>
                    <a:pt x="22647" y="22942"/>
                  </a:cubicBezTo>
                  <a:lnTo>
                    <a:pt x="22549" y="22942"/>
                  </a:lnTo>
                  <a:cubicBezTo>
                    <a:pt x="22450" y="22844"/>
                    <a:pt x="22450" y="22844"/>
                    <a:pt x="22450" y="22745"/>
                  </a:cubicBezTo>
                  <a:lnTo>
                    <a:pt x="22549" y="22745"/>
                  </a:lnTo>
                  <a:lnTo>
                    <a:pt x="22549" y="22524"/>
                  </a:lnTo>
                  <a:cubicBezTo>
                    <a:pt x="22647" y="22647"/>
                    <a:pt x="22746" y="22647"/>
                    <a:pt x="22844" y="22745"/>
                  </a:cubicBezTo>
                  <a:cubicBezTo>
                    <a:pt x="23065" y="22647"/>
                    <a:pt x="22942" y="22524"/>
                    <a:pt x="22942" y="22426"/>
                  </a:cubicBezTo>
                  <a:lnTo>
                    <a:pt x="22844" y="22327"/>
                  </a:lnTo>
                  <a:cubicBezTo>
                    <a:pt x="22844" y="22229"/>
                    <a:pt x="22942" y="22130"/>
                    <a:pt x="22942" y="22032"/>
                  </a:cubicBezTo>
                  <a:cubicBezTo>
                    <a:pt x="22942" y="21909"/>
                    <a:pt x="23065" y="21909"/>
                    <a:pt x="23065" y="21811"/>
                  </a:cubicBezTo>
                  <a:lnTo>
                    <a:pt x="23065" y="21614"/>
                  </a:lnTo>
                  <a:lnTo>
                    <a:pt x="23164" y="21712"/>
                  </a:lnTo>
                  <a:lnTo>
                    <a:pt x="23459" y="21712"/>
                  </a:lnTo>
                  <a:lnTo>
                    <a:pt x="23360" y="21614"/>
                  </a:lnTo>
                  <a:lnTo>
                    <a:pt x="23360" y="21417"/>
                  </a:lnTo>
                  <a:cubicBezTo>
                    <a:pt x="23360" y="21294"/>
                    <a:pt x="23262" y="21294"/>
                    <a:pt x="23164" y="21196"/>
                  </a:cubicBezTo>
                  <a:lnTo>
                    <a:pt x="23262" y="21098"/>
                  </a:lnTo>
                  <a:lnTo>
                    <a:pt x="23360" y="21098"/>
                  </a:lnTo>
                  <a:cubicBezTo>
                    <a:pt x="23360" y="20999"/>
                    <a:pt x="23459" y="20999"/>
                    <a:pt x="23459" y="20999"/>
                  </a:cubicBezTo>
                  <a:cubicBezTo>
                    <a:pt x="23459" y="20901"/>
                    <a:pt x="23360" y="20803"/>
                    <a:pt x="23360" y="20803"/>
                  </a:cubicBezTo>
                  <a:cubicBezTo>
                    <a:pt x="23459" y="20803"/>
                    <a:pt x="23557" y="20803"/>
                    <a:pt x="23557" y="20901"/>
                  </a:cubicBezTo>
                  <a:cubicBezTo>
                    <a:pt x="23557" y="20901"/>
                    <a:pt x="23680" y="20901"/>
                    <a:pt x="23680" y="20999"/>
                  </a:cubicBezTo>
                  <a:cubicBezTo>
                    <a:pt x="23680" y="20680"/>
                    <a:pt x="23680" y="20385"/>
                    <a:pt x="23778" y="20065"/>
                  </a:cubicBezTo>
                  <a:lnTo>
                    <a:pt x="23557" y="20065"/>
                  </a:lnTo>
                  <a:cubicBezTo>
                    <a:pt x="23459" y="19868"/>
                    <a:pt x="23557" y="19672"/>
                    <a:pt x="23459" y="19352"/>
                  </a:cubicBezTo>
                  <a:lnTo>
                    <a:pt x="23459" y="19573"/>
                  </a:lnTo>
                  <a:lnTo>
                    <a:pt x="23262" y="19573"/>
                  </a:lnTo>
                  <a:lnTo>
                    <a:pt x="23262" y="19352"/>
                  </a:lnTo>
                  <a:lnTo>
                    <a:pt x="23360" y="19352"/>
                  </a:lnTo>
                  <a:cubicBezTo>
                    <a:pt x="23262" y="19254"/>
                    <a:pt x="23262" y="19254"/>
                    <a:pt x="23164" y="19254"/>
                  </a:cubicBezTo>
                  <a:cubicBezTo>
                    <a:pt x="23262" y="19155"/>
                    <a:pt x="23360" y="19057"/>
                    <a:pt x="23262" y="18958"/>
                  </a:cubicBezTo>
                  <a:cubicBezTo>
                    <a:pt x="23360" y="18958"/>
                    <a:pt x="23360" y="18836"/>
                    <a:pt x="23360" y="18836"/>
                  </a:cubicBezTo>
                  <a:lnTo>
                    <a:pt x="23360" y="18639"/>
                  </a:lnTo>
                  <a:cubicBezTo>
                    <a:pt x="23459" y="18540"/>
                    <a:pt x="23459" y="18540"/>
                    <a:pt x="23557" y="18540"/>
                  </a:cubicBezTo>
                  <a:lnTo>
                    <a:pt x="23557" y="18442"/>
                  </a:lnTo>
                  <a:lnTo>
                    <a:pt x="23262" y="18442"/>
                  </a:lnTo>
                  <a:lnTo>
                    <a:pt x="23459" y="18221"/>
                  </a:lnTo>
                  <a:cubicBezTo>
                    <a:pt x="23360" y="18221"/>
                    <a:pt x="23262" y="18122"/>
                    <a:pt x="23065" y="18122"/>
                  </a:cubicBezTo>
                  <a:cubicBezTo>
                    <a:pt x="22942" y="18122"/>
                    <a:pt x="22942" y="18221"/>
                    <a:pt x="22844" y="18344"/>
                  </a:cubicBezTo>
                  <a:cubicBezTo>
                    <a:pt x="22844" y="18221"/>
                    <a:pt x="22746" y="18221"/>
                    <a:pt x="22746" y="18122"/>
                  </a:cubicBezTo>
                  <a:cubicBezTo>
                    <a:pt x="22844" y="18024"/>
                    <a:pt x="22942" y="18024"/>
                    <a:pt x="22942" y="17926"/>
                  </a:cubicBezTo>
                  <a:lnTo>
                    <a:pt x="22942" y="17729"/>
                  </a:lnTo>
                  <a:lnTo>
                    <a:pt x="22844" y="17827"/>
                  </a:lnTo>
                  <a:cubicBezTo>
                    <a:pt x="22746" y="17606"/>
                    <a:pt x="22844" y="17508"/>
                    <a:pt x="22746" y="17311"/>
                  </a:cubicBezTo>
                  <a:lnTo>
                    <a:pt x="22746" y="17311"/>
                  </a:lnTo>
                  <a:cubicBezTo>
                    <a:pt x="22844" y="17409"/>
                    <a:pt x="22942" y="17508"/>
                    <a:pt x="23065" y="17508"/>
                  </a:cubicBezTo>
                  <a:cubicBezTo>
                    <a:pt x="23098" y="17475"/>
                    <a:pt x="23131" y="17464"/>
                    <a:pt x="23160" y="17464"/>
                  </a:cubicBezTo>
                  <a:cubicBezTo>
                    <a:pt x="23218" y="17464"/>
                    <a:pt x="23262" y="17508"/>
                    <a:pt x="23262" y="17508"/>
                  </a:cubicBezTo>
                  <a:cubicBezTo>
                    <a:pt x="23459" y="17311"/>
                    <a:pt x="23459" y="17213"/>
                    <a:pt x="23262" y="17114"/>
                  </a:cubicBezTo>
                  <a:cubicBezTo>
                    <a:pt x="23262" y="17213"/>
                    <a:pt x="23164" y="17213"/>
                    <a:pt x="23065" y="17311"/>
                  </a:cubicBezTo>
                  <a:cubicBezTo>
                    <a:pt x="22942" y="17114"/>
                    <a:pt x="23164" y="16991"/>
                    <a:pt x="23065" y="16893"/>
                  </a:cubicBezTo>
                  <a:cubicBezTo>
                    <a:pt x="23065" y="16795"/>
                    <a:pt x="23164" y="16795"/>
                    <a:pt x="23164" y="16696"/>
                  </a:cubicBezTo>
                  <a:lnTo>
                    <a:pt x="23262" y="16696"/>
                  </a:lnTo>
                  <a:cubicBezTo>
                    <a:pt x="23262" y="16598"/>
                    <a:pt x="23164" y="16598"/>
                    <a:pt x="23164" y="16500"/>
                  </a:cubicBezTo>
                  <a:lnTo>
                    <a:pt x="23164" y="16180"/>
                  </a:lnTo>
                  <a:cubicBezTo>
                    <a:pt x="23164" y="16082"/>
                    <a:pt x="23262" y="15983"/>
                    <a:pt x="23360" y="15983"/>
                  </a:cubicBezTo>
                  <a:lnTo>
                    <a:pt x="23360" y="15762"/>
                  </a:lnTo>
                  <a:lnTo>
                    <a:pt x="23164" y="15762"/>
                  </a:lnTo>
                  <a:cubicBezTo>
                    <a:pt x="23164" y="15664"/>
                    <a:pt x="23164" y="15565"/>
                    <a:pt x="23065" y="15467"/>
                  </a:cubicBezTo>
                  <a:lnTo>
                    <a:pt x="23065" y="15467"/>
                  </a:lnTo>
                  <a:cubicBezTo>
                    <a:pt x="23164" y="15565"/>
                    <a:pt x="23164" y="15565"/>
                    <a:pt x="23262" y="15565"/>
                  </a:cubicBezTo>
                  <a:cubicBezTo>
                    <a:pt x="23262" y="15368"/>
                    <a:pt x="23262" y="15147"/>
                    <a:pt x="23360" y="14950"/>
                  </a:cubicBezTo>
                  <a:cubicBezTo>
                    <a:pt x="23360" y="14950"/>
                    <a:pt x="23262" y="14950"/>
                    <a:pt x="23262" y="14852"/>
                  </a:cubicBezTo>
                  <a:cubicBezTo>
                    <a:pt x="23262" y="14852"/>
                    <a:pt x="23262" y="14754"/>
                    <a:pt x="23360" y="14655"/>
                  </a:cubicBezTo>
                  <a:cubicBezTo>
                    <a:pt x="23164" y="14336"/>
                    <a:pt x="23164" y="14336"/>
                    <a:pt x="23262" y="14139"/>
                  </a:cubicBezTo>
                  <a:cubicBezTo>
                    <a:pt x="23164" y="14041"/>
                    <a:pt x="23164" y="14041"/>
                    <a:pt x="23065" y="14041"/>
                  </a:cubicBezTo>
                  <a:lnTo>
                    <a:pt x="23065" y="13918"/>
                  </a:lnTo>
                  <a:lnTo>
                    <a:pt x="23262" y="13918"/>
                  </a:lnTo>
                  <a:cubicBezTo>
                    <a:pt x="23262" y="13819"/>
                    <a:pt x="23164" y="13721"/>
                    <a:pt x="23164" y="13721"/>
                  </a:cubicBezTo>
                  <a:lnTo>
                    <a:pt x="23262" y="13623"/>
                  </a:lnTo>
                  <a:cubicBezTo>
                    <a:pt x="23164" y="13426"/>
                    <a:pt x="23065" y="13106"/>
                    <a:pt x="23164" y="12910"/>
                  </a:cubicBezTo>
                  <a:lnTo>
                    <a:pt x="22942" y="12910"/>
                  </a:lnTo>
                  <a:lnTo>
                    <a:pt x="22942" y="12811"/>
                  </a:lnTo>
                  <a:lnTo>
                    <a:pt x="23065" y="12811"/>
                  </a:lnTo>
                  <a:cubicBezTo>
                    <a:pt x="23065" y="12688"/>
                    <a:pt x="22942" y="12688"/>
                    <a:pt x="22942" y="12590"/>
                  </a:cubicBezTo>
                  <a:cubicBezTo>
                    <a:pt x="22942" y="12393"/>
                    <a:pt x="22942" y="12196"/>
                    <a:pt x="22844" y="11975"/>
                  </a:cubicBezTo>
                  <a:lnTo>
                    <a:pt x="22844" y="11582"/>
                  </a:lnTo>
                  <a:cubicBezTo>
                    <a:pt x="22942" y="11459"/>
                    <a:pt x="22942" y="11360"/>
                    <a:pt x="22844" y="11360"/>
                  </a:cubicBezTo>
                  <a:cubicBezTo>
                    <a:pt x="22746" y="11262"/>
                    <a:pt x="22844" y="11065"/>
                    <a:pt x="22746" y="10967"/>
                  </a:cubicBezTo>
                  <a:cubicBezTo>
                    <a:pt x="22746" y="10967"/>
                    <a:pt x="22844" y="10844"/>
                    <a:pt x="22746" y="10746"/>
                  </a:cubicBezTo>
                  <a:lnTo>
                    <a:pt x="22746" y="10647"/>
                  </a:lnTo>
                  <a:cubicBezTo>
                    <a:pt x="22844" y="10647"/>
                    <a:pt x="22844" y="10549"/>
                    <a:pt x="22844" y="10549"/>
                  </a:cubicBezTo>
                  <a:lnTo>
                    <a:pt x="22746" y="10451"/>
                  </a:lnTo>
                  <a:cubicBezTo>
                    <a:pt x="22844" y="10451"/>
                    <a:pt x="22844" y="10352"/>
                    <a:pt x="22844" y="10229"/>
                  </a:cubicBezTo>
                  <a:lnTo>
                    <a:pt x="22942" y="10352"/>
                  </a:lnTo>
                  <a:lnTo>
                    <a:pt x="23065" y="10229"/>
                  </a:lnTo>
                  <a:cubicBezTo>
                    <a:pt x="23065" y="10131"/>
                    <a:pt x="22942" y="10033"/>
                    <a:pt x="22942" y="10033"/>
                  </a:cubicBezTo>
                  <a:cubicBezTo>
                    <a:pt x="22844" y="9615"/>
                    <a:pt x="22844" y="9221"/>
                    <a:pt x="22647" y="8803"/>
                  </a:cubicBezTo>
                  <a:cubicBezTo>
                    <a:pt x="22647" y="8803"/>
                    <a:pt x="22647" y="8705"/>
                    <a:pt x="22746" y="8705"/>
                  </a:cubicBezTo>
                  <a:cubicBezTo>
                    <a:pt x="22647" y="8705"/>
                    <a:pt x="22647" y="8705"/>
                    <a:pt x="22549" y="8606"/>
                  </a:cubicBezTo>
                  <a:cubicBezTo>
                    <a:pt x="22647" y="8508"/>
                    <a:pt x="22647" y="8508"/>
                    <a:pt x="22746" y="8508"/>
                  </a:cubicBezTo>
                  <a:cubicBezTo>
                    <a:pt x="22549" y="8188"/>
                    <a:pt x="22450" y="7893"/>
                    <a:pt x="22549" y="7377"/>
                  </a:cubicBezTo>
                  <a:lnTo>
                    <a:pt x="22328" y="7377"/>
                  </a:lnTo>
                  <a:cubicBezTo>
                    <a:pt x="22328" y="7279"/>
                    <a:pt x="22450" y="7156"/>
                    <a:pt x="22450" y="7156"/>
                  </a:cubicBezTo>
                  <a:cubicBezTo>
                    <a:pt x="22328" y="7156"/>
                    <a:pt x="22229" y="7057"/>
                    <a:pt x="22229" y="7057"/>
                  </a:cubicBezTo>
                  <a:lnTo>
                    <a:pt x="22229" y="7475"/>
                  </a:lnTo>
                  <a:cubicBezTo>
                    <a:pt x="22328" y="7672"/>
                    <a:pt x="22450" y="7893"/>
                    <a:pt x="22450" y="8188"/>
                  </a:cubicBezTo>
                  <a:cubicBezTo>
                    <a:pt x="22328" y="8090"/>
                    <a:pt x="22229" y="7992"/>
                    <a:pt x="22229" y="7893"/>
                  </a:cubicBezTo>
                  <a:lnTo>
                    <a:pt x="22032" y="7893"/>
                  </a:lnTo>
                  <a:lnTo>
                    <a:pt x="22032" y="7770"/>
                  </a:lnTo>
                  <a:cubicBezTo>
                    <a:pt x="22131" y="7672"/>
                    <a:pt x="22131" y="7574"/>
                    <a:pt x="22032" y="7377"/>
                  </a:cubicBezTo>
                  <a:lnTo>
                    <a:pt x="21836" y="7377"/>
                  </a:lnTo>
                  <a:cubicBezTo>
                    <a:pt x="21836" y="7574"/>
                    <a:pt x="21836" y="7672"/>
                    <a:pt x="21934" y="7893"/>
                  </a:cubicBezTo>
                  <a:cubicBezTo>
                    <a:pt x="21713" y="7992"/>
                    <a:pt x="22032" y="8188"/>
                    <a:pt x="21934" y="8287"/>
                  </a:cubicBezTo>
                  <a:cubicBezTo>
                    <a:pt x="22032" y="8508"/>
                    <a:pt x="22032" y="8606"/>
                    <a:pt x="22032" y="8803"/>
                  </a:cubicBezTo>
                  <a:cubicBezTo>
                    <a:pt x="21836" y="8803"/>
                    <a:pt x="21934" y="8508"/>
                    <a:pt x="21836" y="8508"/>
                  </a:cubicBezTo>
                  <a:cubicBezTo>
                    <a:pt x="21934" y="8188"/>
                    <a:pt x="21713" y="8090"/>
                    <a:pt x="21614" y="7770"/>
                  </a:cubicBezTo>
                  <a:lnTo>
                    <a:pt x="21614" y="7475"/>
                  </a:lnTo>
                  <a:cubicBezTo>
                    <a:pt x="21614" y="7475"/>
                    <a:pt x="21713" y="7377"/>
                    <a:pt x="21713" y="7279"/>
                  </a:cubicBezTo>
                  <a:cubicBezTo>
                    <a:pt x="21614" y="7279"/>
                    <a:pt x="21713" y="7156"/>
                    <a:pt x="21713" y="7156"/>
                  </a:cubicBezTo>
                  <a:cubicBezTo>
                    <a:pt x="21614" y="7057"/>
                    <a:pt x="21713" y="7057"/>
                    <a:pt x="21713" y="6959"/>
                  </a:cubicBezTo>
                  <a:lnTo>
                    <a:pt x="21614" y="6959"/>
                  </a:lnTo>
                  <a:cubicBezTo>
                    <a:pt x="21516" y="6959"/>
                    <a:pt x="21516" y="6541"/>
                    <a:pt x="21614" y="6246"/>
                  </a:cubicBezTo>
                  <a:cubicBezTo>
                    <a:pt x="21614" y="6541"/>
                    <a:pt x="21713" y="6861"/>
                    <a:pt x="21836" y="7057"/>
                  </a:cubicBezTo>
                  <a:lnTo>
                    <a:pt x="21836" y="7156"/>
                  </a:lnTo>
                  <a:cubicBezTo>
                    <a:pt x="21713" y="7279"/>
                    <a:pt x="21934" y="7279"/>
                    <a:pt x="22032" y="7377"/>
                  </a:cubicBezTo>
                  <a:cubicBezTo>
                    <a:pt x="22032" y="7377"/>
                    <a:pt x="22131" y="7279"/>
                    <a:pt x="22131" y="7156"/>
                  </a:cubicBezTo>
                  <a:cubicBezTo>
                    <a:pt x="22131" y="7057"/>
                    <a:pt x="22032" y="7057"/>
                    <a:pt x="22032" y="7057"/>
                  </a:cubicBezTo>
                  <a:cubicBezTo>
                    <a:pt x="22131" y="6959"/>
                    <a:pt x="22131" y="6861"/>
                    <a:pt x="22229" y="6861"/>
                  </a:cubicBezTo>
                  <a:cubicBezTo>
                    <a:pt x="22131" y="6762"/>
                    <a:pt x="22131" y="6664"/>
                    <a:pt x="22032" y="6541"/>
                  </a:cubicBezTo>
                  <a:lnTo>
                    <a:pt x="22032" y="6148"/>
                  </a:lnTo>
                  <a:cubicBezTo>
                    <a:pt x="22032" y="6049"/>
                    <a:pt x="21934" y="5926"/>
                    <a:pt x="21836" y="5828"/>
                  </a:cubicBezTo>
                  <a:cubicBezTo>
                    <a:pt x="22032" y="5631"/>
                    <a:pt x="21836" y="5533"/>
                    <a:pt x="21836" y="5434"/>
                  </a:cubicBezTo>
                  <a:lnTo>
                    <a:pt x="21614" y="5434"/>
                  </a:lnTo>
                  <a:cubicBezTo>
                    <a:pt x="21614" y="5213"/>
                    <a:pt x="21614" y="5016"/>
                    <a:pt x="21516" y="4918"/>
                  </a:cubicBezTo>
                  <a:cubicBezTo>
                    <a:pt x="21418" y="5016"/>
                    <a:pt x="21418" y="5016"/>
                    <a:pt x="21418" y="5115"/>
                  </a:cubicBezTo>
                  <a:cubicBezTo>
                    <a:pt x="21319" y="5115"/>
                    <a:pt x="21319" y="5016"/>
                    <a:pt x="21221" y="5016"/>
                  </a:cubicBezTo>
                  <a:lnTo>
                    <a:pt x="21319" y="5016"/>
                  </a:lnTo>
                  <a:cubicBezTo>
                    <a:pt x="21319" y="4918"/>
                    <a:pt x="21319" y="4820"/>
                    <a:pt x="21418" y="4697"/>
                  </a:cubicBezTo>
                  <a:cubicBezTo>
                    <a:pt x="21418" y="4598"/>
                    <a:pt x="21418" y="4598"/>
                    <a:pt x="21516" y="4598"/>
                  </a:cubicBezTo>
                  <a:cubicBezTo>
                    <a:pt x="21516" y="4500"/>
                    <a:pt x="21418" y="4500"/>
                    <a:pt x="21418" y="4402"/>
                  </a:cubicBezTo>
                  <a:cubicBezTo>
                    <a:pt x="21319" y="4402"/>
                    <a:pt x="21221" y="4303"/>
                    <a:pt x="21098" y="4303"/>
                  </a:cubicBezTo>
                  <a:cubicBezTo>
                    <a:pt x="21098" y="4402"/>
                    <a:pt x="21221" y="4500"/>
                    <a:pt x="21221" y="4697"/>
                  </a:cubicBezTo>
                  <a:cubicBezTo>
                    <a:pt x="21098" y="4598"/>
                    <a:pt x="21000" y="4598"/>
                    <a:pt x="21000" y="4500"/>
                  </a:cubicBezTo>
                  <a:cubicBezTo>
                    <a:pt x="21000" y="4402"/>
                    <a:pt x="21098" y="4402"/>
                    <a:pt x="21098" y="4303"/>
                  </a:cubicBezTo>
                  <a:cubicBezTo>
                    <a:pt x="21098" y="4205"/>
                    <a:pt x="21000" y="3984"/>
                    <a:pt x="20901" y="3885"/>
                  </a:cubicBezTo>
                  <a:cubicBezTo>
                    <a:pt x="20901" y="3885"/>
                    <a:pt x="21000" y="3885"/>
                    <a:pt x="21098" y="3787"/>
                  </a:cubicBezTo>
                  <a:cubicBezTo>
                    <a:pt x="21000" y="3787"/>
                    <a:pt x="20901" y="3787"/>
                    <a:pt x="20901" y="3689"/>
                  </a:cubicBezTo>
                  <a:lnTo>
                    <a:pt x="20901" y="3369"/>
                  </a:lnTo>
                  <a:cubicBezTo>
                    <a:pt x="20901" y="3467"/>
                    <a:pt x="20901" y="3590"/>
                    <a:pt x="20803" y="3590"/>
                  </a:cubicBezTo>
                  <a:cubicBezTo>
                    <a:pt x="20705" y="3467"/>
                    <a:pt x="20606" y="3369"/>
                    <a:pt x="20483" y="3172"/>
                  </a:cubicBezTo>
                  <a:cubicBezTo>
                    <a:pt x="20483" y="3074"/>
                    <a:pt x="20385" y="3074"/>
                    <a:pt x="20385" y="2976"/>
                  </a:cubicBezTo>
                  <a:cubicBezTo>
                    <a:pt x="20287" y="3074"/>
                    <a:pt x="20287" y="3172"/>
                    <a:pt x="20287" y="3172"/>
                  </a:cubicBezTo>
                  <a:cubicBezTo>
                    <a:pt x="20188" y="3172"/>
                    <a:pt x="20188" y="3172"/>
                    <a:pt x="20090" y="3074"/>
                  </a:cubicBezTo>
                  <a:cubicBezTo>
                    <a:pt x="20010" y="3153"/>
                    <a:pt x="20060" y="3297"/>
                    <a:pt x="19964" y="3297"/>
                  </a:cubicBezTo>
                  <a:cubicBezTo>
                    <a:pt x="19941" y="3297"/>
                    <a:pt x="19911" y="3289"/>
                    <a:pt x="19869" y="3271"/>
                  </a:cubicBezTo>
                  <a:lnTo>
                    <a:pt x="19869" y="3074"/>
                  </a:lnTo>
                  <a:lnTo>
                    <a:pt x="20090" y="3074"/>
                  </a:lnTo>
                  <a:cubicBezTo>
                    <a:pt x="19992" y="3074"/>
                    <a:pt x="19992" y="2976"/>
                    <a:pt x="19869" y="2853"/>
                  </a:cubicBezTo>
                  <a:lnTo>
                    <a:pt x="19869" y="2754"/>
                  </a:lnTo>
                  <a:cubicBezTo>
                    <a:pt x="19869" y="2656"/>
                    <a:pt x="19992" y="2656"/>
                    <a:pt x="19992" y="2558"/>
                  </a:cubicBezTo>
                  <a:cubicBezTo>
                    <a:pt x="19869" y="2558"/>
                    <a:pt x="19869" y="2459"/>
                    <a:pt x="19770" y="2459"/>
                  </a:cubicBezTo>
                  <a:cubicBezTo>
                    <a:pt x="19672" y="2459"/>
                    <a:pt x="19672" y="2459"/>
                    <a:pt x="19672" y="2558"/>
                  </a:cubicBezTo>
                  <a:cubicBezTo>
                    <a:pt x="19574" y="2558"/>
                    <a:pt x="19574" y="2459"/>
                    <a:pt x="19574" y="2459"/>
                  </a:cubicBezTo>
                  <a:cubicBezTo>
                    <a:pt x="19495" y="2459"/>
                    <a:pt x="19416" y="2585"/>
                    <a:pt x="19325" y="2585"/>
                  </a:cubicBezTo>
                  <a:cubicBezTo>
                    <a:pt x="19302" y="2585"/>
                    <a:pt x="19278" y="2577"/>
                    <a:pt x="19254" y="2558"/>
                  </a:cubicBezTo>
                  <a:lnTo>
                    <a:pt x="19254" y="2361"/>
                  </a:lnTo>
                  <a:lnTo>
                    <a:pt x="18959" y="2361"/>
                  </a:lnTo>
                  <a:cubicBezTo>
                    <a:pt x="18959" y="2238"/>
                    <a:pt x="18959" y="2238"/>
                    <a:pt x="18860" y="2238"/>
                  </a:cubicBezTo>
                  <a:cubicBezTo>
                    <a:pt x="18860" y="2140"/>
                    <a:pt x="18762" y="2140"/>
                    <a:pt x="18639" y="2140"/>
                  </a:cubicBezTo>
                  <a:cubicBezTo>
                    <a:pt x="18762" y="2041"/>
                    <a:pt x="18762" y="1943"/>
                    <a:pt x="18860" y="1844"/>
                  </a:cubicBezTo>
                  <a:cubicBezTo>
                    <a:pt x="18639" y="1623"/>
                    <a:pt x="18344" y="1623"/>
                    <a:pt x="18147" y="1328"/>
                  </a:cubicBezTo>
                  <a:cubicBezTo>
                    <a:pt x="18246" y="1328"/>
                    <a:pt x="18246" y="1230"/>
                    <a:pt x="18246" y="1230"/>
                  </a:cubicBezTo>
                  <a:cubicBezTo>
                    <a:pt x="18147" y="1008"/>
                    <a:pt x="17926" y="910"/>
                    <a:pt x="17828" y="812"/>
                  </a:cubicBezTo>
                  <a:lnTo>
                    <a:pt x="17926" y="713"/>
                  </a:lnTo>
                  <a:lnTo>
                    <a:pt x="17631" y="713"/>
                  </a:lnTo>
                  <a:cubicBezTo>
                    <a:pt x="17631" y="615"/>
                    <a:pt x="17410" y="517"/>
                    <a:pt x="17311" y="394"/>
                  </a:cubicBezTo>
                  <a:lnTo>
                    <a:pt x="17213" y="394"/>
                  </a:lnTo>
                  <a:lnTo>
                    <a:pt x="17213" y="517"/>
                  </a:lnTo>
                  <a:cubicBezTo>
                    <a:pt x="16918" y="295"/>
                    <a:pt x="16697" y="197"/>
                    <a:pt x="16500" y="99"/>
                  </a:cubicBezTo>
                  <a:cubicBezTo>
                    <a:pt x="16402" y="99"/>
                    <a:pt x="16402" y="197"/>
                    <a:pt x="16303" y="197"/>
                  </a:cubicBezTo>
                  <a:cubicBezTo>
                    <a:pt x="16402" y="295"/>
                    <a:pt x="16402" y="295"/>
                    <a:pt x="16402" y="394"/>
                  </a:cubicBezTo>
                  <a:cubicBezTo>
                    <a:pt x="16303" y="394"/>
                    <a:pt x="16180" y="295"/>
                    <a:pt x="16180" y="99"/>
                  </a:cubicBezTo>
                  <a:lnTo>
                    <a:pt x="16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6749300" y="1800475"/>
              <a:ext cx="35675" cy="28300"/>
            </a:xfrm>
            <a:custGeom>
              <a:avLst/>
              <a:gdLst/>
              <a:ahLst/>
              <a:cxnLst/>
              <a:rect l="l" t="t" r="r" b="b"/>
              <a:pathLst>
                <a:path w="1427" h="1132" extrusionOk="0">
                  <a:moveTo>
                    <a:pt x="198" y="0"/>
                  </a:moveTo>
                  <a:cubicBezTo>
                    <a:pt x="198" y="0"/>
                    <a:pt x="198" y="123"/>
                    <a:pt x="99" y="123"/>
                  </a:cubicBezTo>
                  <a:lnTo>
                    <a:pt x="1" y="221"/>
                  </a:lnTo>
                  <a:cubicBezTo>
                    <a:pt x="99" y="320"/>
                    <a:pt x="394" y="320"/>
                    <a:pt x="394" y="615"/>
                  </a:cubicBezTo>
                  <a:cubicBezTo>
                    <a:pt x="296" y="615"/>
                    <a:pt x="296" y="615"/>
                    <a:pt x="296" y="738"/>
                  </a:cubicBezTo>
                  <a:cubicBezTo>
                    <a:pt x="394" y="615"/>
                    <a:pt x="616" y="615"/>
                    <a:pt x="714" y="615"/>
                  </a:cubicBezTo>
                  <a:cubicBezTo>
                    <a:pt x="812" y="615"/>
                    <a:pt x="911" y="738"/>
                    <a:pt x="1009" y="738"/>
                  </a:cubicBezTo>
                  <a:cubicBezTo>
                    <a:pt x="911" y="836"/>
                    <a:pt x="911" y="836"/>
                    <a:pt x="911" y="934"/>
                  </a:cubicBezTo>
                  <a:cubicBezTo>
                    <a:pt x="812" y="836"/>
                    <a:pt x="812" y="836"/>
                    <a:pt x="714" y="836"/>
                  </a:cubicBezTo>
                  <a:cubicBezTo>
                    <a:pt x="714" y="738"/>
                    <a:pt x="616" y="738"/>
                    <a:pt x="616" y="738"/>
                  </a:cubicBezTo>
                  <a:lnTo>
                    <a:pt x="616" y="738"/>
                  </a:lnTo>
                  <a:cubicBezTo>
                    <a:pt x="616" y="1033"/>
                    <a:pt x="812" y="934"/>
                    <a:pt x="911" y="1131"/>
                  </a:cubicBezTo>
                  <a:lnTo>
                    <a:pt x="1329" y="1131"/>
                  </a:lnTo>
                  <a:cubicBezTo>
                    <a:pt x="1329" y="1033"/>
                    <a:pt x="1427" y="1033"/>
                    <a:pt x="1427" y="1033"/>
                  </a:cubicBezTo>
                  <a:cubicBezTo>
                    <a:pt x="1427" y="934"/>
                    <a:pt x="1329" y="836"/>
                    <a:pt x="1329" y="738"/>
                  </a:cubicBezTo>
                  <a:lnTo>
                    <a:pt x="1230" y="738"/>
                  </a:lnTo>
                  <a:cubicBezTo>
                    <a:pt x="1009" y="615"/>
                    <a:pt x="911" y="418"/>
                    <a:pt x="714" y="418"/>
                  </a:cubicBezTo>
                  <a:lnTo>
                    <a:pt x="616" y="320"/>
                  </a:lnTo>
                  <a:cubicBezTo>
                    <a:pt x="517" y="123"/>
                    <a:pt x="394"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7148875" y="1044975"/>
              <a:ext cx="25225" cy="28300"/>
            </a:xfrm>
            <a:custGeom>
              <a:avLst/>
              <a:gdLst/>
              <a:ahLst/>
              <a:cxnLst/>
              <a:rect l="l" t="t" r="r" b="b"/>
              <a:pathLst>
                <a:path w="1009" h="1132" extrusionOk="0">
                  <a:moveTo>
                    <a:pt x="99" y="0"/>
                  </a:moveTo>
                  <a:cubicBezTo>
                    <a:pt x="1" y="0"/>
                    <a:pt x="1" y="98"/>
                    <a:pt x="1" y="98"/>
                  </a:cubicBezTo>
                  <a:cubicBezTo>
                    <a:pt x="197" y="98"/>
                    <a:pt x="197" y="320"/>
                    <a:pt x="296" y="418"/>
                  </a:cubicBezTo>
                  <a:cubicBezTo>
                    <a:pt x="296" y="418"/>
                    <a:pt x="197" y="418"/>
                    <a:pt x="197" y="516"/>
                  </a:cubicBezTo>
                  <a:cubicBezTo>
                    <a:pt x="394" y="615"/>
                    <a:pt x="517" y="713"/>
                    <a:pt x="714" y="836"/>
                  </a:cubicBezTo>
                  <a:cubicBezTo>
                    <a:pt x="812" y="934"/>
                    <a:pt x="812" y="1033"/>
                    <a:pt x="911" y="1131"/>
                  </a:cubicBezTo>
                  <a:lnTo>
                    <a:pt x="1009" y="1131"/>
                  </a:lnTo>
                  <a:cubicBezTo>
                    <a:pt x="911" y="836"/>
                    <a:pt x="714" y="615"/>
                    <a:pt x="394" y="516"/>
                  </a:cubicBezTo>
                  <a:lnTo>
                    <a:pt x="394" y="320"/>
                  </a:lnTo>
                  <a:cubicBezTo>
                    <a:pt x="296" y="221"/>
                    <a:pt x="197" y="98"/>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6751775" y="1447000"/>
              <a:ext cx="12925" cy="25850"/>
            </a:xfrm>
            <a:custGeom>
              <a:avLst/>
              <a:gdLst/>
              <a:ahLst/>
              <a:cxnLst/>
              <a:rect l="l" t="t" r="r" b="b"/>
              <a:pathLst>
                <a:path w="517" h="1034" extrusionOk="0">
                  <a:moveTo>
                    <a:pt x="99" y="0"/>
                  </a:moveTo>
                  <a:cubicBezTo>
                    <a:pt x="99" y="123"/>
                    <a:pt x="99" y="123"/>
                    <a:pt x="0" y="123"/>
                  </a:cubicBezTo>
                  <a:cubicBezTo>
                    <a:pt x="99" y="123"/>
                    <a:pt x="99" y="222"/>
                    <a:pt x="197" y="320"/>
                  </a:cubicBezTo>
                  <a:lnTo>
                    <a:pt x="99" y="418"/>
                  </a:lnTo>
                  <a:cubicBezTo>
                    <a:pt x="197" y="615"/>
                    <a:pt x="295" y="836"/>
                    <a:pt x="418" y="1033"/>
                  </a:cubicBezTo>
                  <a:cubicBezTo>
                    <a:pt x="418" y="935"/>
                    <a:pt x="517" y="836"/>
                    <a:pt x="517" y="836"/>
                  </a:cubicBezTo>
                  <a:lnTo>
                    <a:pt x="295" y="615"/>
                  </a:lnTo>
                  <a:cubicBezTo>
                    <a:pt x="418" y="517"/>
                    <a:pt x="418" y="418"/>
                    <a:pt x="418" y="320"/>
                  </a:cubicBezTo>
                  <a:cubicBezTo>
                    <a:pt x="295" y="222"/>
                    <a:pt x="295" y="123"/>
                    <a:pt x="197" y="0"/>
                  </a:cubicBezTo>
                  <a:lnTo>
                    <a:pt x="197" y="123"/>
                  </a:lnTo>
                  <a:cubicBezTo>
                    <a:pt x="99" y="123"/>
                    <a:pt x="99" y="123"/>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6805250" y="1180825"/>
              <a:ext cx="10475" cy="20300"/>
            </a:xfrm>
            <a:custGeom>
              <a:avLst/>
              <a:gdLst/>
              <a:ahLst/>
              <a:cxnLst/>
              <a:rect l="l" t="t" r="r" b="b"/>
              <a:pathLst>
                <a:path w="419" h="812" extrusionOk="0">
                  <a:moveTo>
                    <a:pt x="418" y="0"/>
                  </a:moveTo>
                  <a:cubicBezTo>
                    <a:pt x="320" y="99"/>
                    <a:pt x="222" y="99"/>
                    <a:pt x="222" y="197"/>
                  </a:cubicBezTo>
                  <a:cubicBezTo>
                    <a:pt x="222" y="418"/>
                    <a:pt x="0" y="418"/>
                    <a:pt x="0" y="517"/>
                  </a:cubicBezTo>
                  <a:lnTo>
                    <a:pt x="0" y="812"/>
                  </a:lnTo>
                  <a:cubicBezTo>
                    <a:pt x="123" y="713"/>
                    <a:pt x="123" y="615"/>
                    <a:pt x="222" y="615"/>
                  </a:cubicBezTo>
                  <a:cubicBezTo>
                    <a:pt x="222" y="517"/>
                    <a:pt x="320" y="517"/>
                    <a:pt x="418" y="517"/>
                  </a:cubicBezTo>
                  <a:lnTo>
                    <a:pt x="320" y="418"/>
                  </a:lnTo>
                  <a:cubicBezTo>
                    <a:pt x="320" y="320"/>
                    <a:pt x="418" y="320"/>
                    <a:pt x="418" y="320"/>
                  </a:cubicBezTo>
                  <a:lnTo>
                    <a:pt x="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6736400" y="1751900"/>
              <a:ext cx="17850" cy="8025"/>
            </a:xfrm>
            <a:custGeom>
              <a:avLst/>
              <a:gdLst/>
              <a:ahLst/>
              <a:cxnLst/>
              <a:rect l="l" t="t" r="r" b="b"/>
              <a:pathLst>
                <a:path w="714" h="321" extrusionOk="0">
                  <a:moveTo>
                    <a:pt x="418" y="1"/>
                  </a:moveTo>
                  <a:lnTo>
                    <a:pt x="296" y="99"/>
                  </a:lnTo>
                  <a:lnTo>
                    <a:pt x="0" y="99"/>
                  </a:lnTo>
                  <a:cubicBezTo>
                    <a:pt x="197" y="222"/>
                    <a:pt x="197" y="320"/>
                    <a:pt x="296" y="320"/>
                  </a:cubicBezTo>
                  <a:cubicBezTo>
                    <a:pt x="296" y="320"/>
                    <a:pt x="418" y="320"/>
                    <a:pt x="418" y="222"/>
                  </a:cubicBezTo>
                  <a:cubicBezTo>
                    <a:pt x="517" y="320"/>
                    <a:pt x="615" y="320"/>
                    <a:pt x="714" y="320"/>
                  </a:cubicBezTo>
                  <a:cubicBezTo>
                    <a:pt x="615" y="222"/>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6"/>
            <p:cNvSpPr/>
            <p:nvPr/>
          </p:nvSpPr>
          <p:spPr>
            <a:xfrm>
              <a:off x="7048675" y="1022225"/>
              <a:ext cx="17850" cy="9850"/>
            </a:xfrm>
            <a:custGeom>
              <a:avLst/>
              <a:gdLst/>
              <a:ahLst/>
              <a:cxnLst/>
              <a:rect l="l" t="t" r="r" b="b"/>
              <a:pathLst>
                <a:path w="714" h="394" extrusionOk="0">
                  <a:moveTo>
                    <a:pt x="1" y="0"/>
                  </a:moveTo>
                  <a:lnTo>
                    <a:pt x="99" y="197"/>
                  </a:lnTo>
                  <a:cubicBezTo>
                    <a:pt x="222" y="197"/>
                    <a:pt x="222" y="197"/>
                    <a:pt x="320" y="295"/>
                  </a:cubicBezTo>
                  <a:cubicBezTo>
                    <a:pt x="320" y="366"/>
                    <a:pt x="423" y="386"/>
                    <a:pt x="517" y="392"/>
                  </a:cubicBezTo>
                  <a:lnTo>
                    <a:pt x="517" y="392"/>
                  </a:lnTo>
                  <a:lnTo>
                    <a:pt x="517" y="197"/>
                  </a:lnTo>
                  <a:lnTo>
                    <a:pt x="320" y="197"/>
                  </a:lnTo>
                  <a:cubicBezTo>
                    <a:pt x="222" y="99"/>
                    <a:pt x="99" y="0"/>
                    <a:pt x="1" y="0"/>
                  </a:cubicBezTo>
                  <a:close/>
                  <a:moveTo>
                    <a:pt x="714" y="295"/>
                  </a:moveTo>
                  <a:cubicBezTo>
                    <a:pt x="616" y="295"/>
                    <a:pt x="615" y="295"/>
                    <a:pt x="519" y="392"/>
                  </a:cubicBezTo>
                  <a:lnTo>
                    <a:pt x="519" y="392"/>
                  </a:lnTo>
                  <a:cubicBezTo>
                    <a:pt x="518" y="392"/>
                    <a:pt x="518" y="392"/>
                    <a:pt x="517" y="392"/>
                  </a:cubicBezTo>
                  <a:lnTo>
                    <a:pt x="517" y="392"/>
                  </a:lnTo>
                  <a:lnTo>
                    <a:pt x="517" y="394"/>
                  </a:lnTo>
                  <a:cubicBezTo>
                    <a:pt x="518" y="393"/>
                    <a:pt x="518" y="392"/>
                    <a:pt x="519" y="392"/>
                  </a:cubicBezTo>
                  <a:lnTo>
                    <a:pt x="519" y="392"/>
                  </a:lnTo>
                  <a:cubicBezTo>
                    <a:pt x="555" y="394"/>
                    <a:pt x="589" y="394"/>
                    <a:pt x="615" y="394"/>
                  </a:cubicBezTo>
                  <a:lnTo>
                    <a:pt x="714" y="394"/>
                  </a:lnTo>
                  <a:lnTo>
                    <a:pt x="714" y="29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6"/>
            <p:cNvSpPr/>
            <p:nvPr/>
          </p:nvSpPr>
          <p:spPr>
            <a:xfrm>
              <a:off x="6813250" y="1170375"/>
              <a:ext cx="7400" cy="8000"/>
            </a:xfrm>
            <a:custGeom>
              <a:avLst/>
              <a:gdLst/>
              <a:ahLst/>
              <a:cxnLst/>
              <a:rect l="l" t="t" r="r" b="b"/>
              <a:pathLst>
                <a:path w="296" h="320" extrusionOk="0">
                  <a:moveTo>
                    <a:pt x="295" y="0"/>
                  </a:moveTo>
                  <a:cubicBezTo>
                    <a:pt x="98" y="0"/>
                    <a:pt x="0" y="123"/>
                    <a:pt x="0" y="222"/>
                  </a:cubicBezTo>
                  <a:lnTo>
                    <a:pt x="0" y="320"/>
                  </a:lnTo>
                  <a:lnTo>
                    <a:pt x="295" y="320"/>
                  </a:lnTo>
                  <a:cubicBezTo>
                    <a:pt x="295" y="222"/>
                    <a:pt x="295" y="222"/>
                    <a:pt x="197" y="222"/>
                  </a:cubicBezTo>
                  <a:cubicBezTo>
                    <a:pt x="197" y="123"/>
                    <a:pt x="295"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6764675" y="1467900"/>
              <a:ext cx="7400" cy="9850"/>
            </a:xfrm>
            <a:custGeom>
              <a:avLst/>
              <a:gdLst/>
              <a:ahLst/>
              <a:cxnLst/>
              <a:rect l="l" t="t" r="r" b="b"/>
              <a:pathLst>
                <a:path w="296" h="394" extrusionOk="0">
                  <a:moveTo>
                    <a:pt x="296" y="0"/>
                  </a:moveTo>
                  <a:cubicBezTo>
                    <a:pt x="296" y="99"/>
                    <a:pt x="197" y="99"/>
                    <a:pt x="197" y="197"/>
                  </a:cubicBezTo>
                  <a:lnTo>
                    <a:pt x="1" y="197"/>
                  </a:lnTo>
                  <a:lnTo>
                    <a:pt x="1" y="394"/>
                  </a:lnTo>
                  <a:cubicBezTo>
                    <a:pt x="99" y="394"/>
                    <a:pt x="197" y="394"/>
                    <a:pt x="296" y="295"/>
                  </a:cubicBezTo>
                  <a:lnTo>
                    <a:pt x="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6762225" y="1780175"/>
              <a:ext cx="7400" cy="12925"/>
            </a:xfrm>
            <a:custGeom>
              <a:avLst/>
              <a:gdLst/>
              <a:ahLst/>
              <a:cxnLst/>
              <a:rect l="l" t="t" r="r" b="b"/>
              <a:pathLst>
                <a:path w="296" h="517" extrusionOk="0">
                  <a:moveTo>
                    <a:pt x="99" y="1"/>
                  </a:moveTo>
                  <a:cubicBezTo>
                    <a:pt x="99" y="99"/>
                    <a:pt x="197" y="197"/>
                    <a:pt x="99" y="320"/>
                  </a:cubicBezTo>
                  <a:cubicBezTo>
                    <a:pt x="99" y="320"/>
                    <a:pt x="0" y="419"/>
                    <a:pt x="0" y="517"/>
                  </a:cubicBezTo>
                  <a:cubicBezTo>
                    <a:pt x="99" y="517"/>
                    <a:pt x="197" y="517"/>
                    <a:pt x="295" y="419"/>
                  </a:cubicBezTo>
                  <a:lnTo>
                    <a:pt x="197" y="320"/>
                  </a:lnTo>
                  <a:lnTo>
                    <a:pt x="295" y="197"/>
                  </a:lnTo>
                  <a:cubicBezTo>
                    <a:pt x="295" y="99"/>
                    <a:pt x="197"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6"/>
            <p:cNvSpPr/>
            <p:nvPr/>
          </p:nvSpPr>
          <p:spPr>
            <a:xfrm>
              <a:off x="6756675" y="1772800"/>
              <a:ext cx="8025" cy="9850"/>
            </a:xfrm>
            <a:custGeom>
              <a:avLst/>
              <a:gdLst/>
              <a:ahLst/>
              <a:cxnLst/>
              <a:rect l="l" t="t" r="r" b="b"/>
              <a:pathLst>
                <a:path w="321" h="394" extrusionOk="0">
                  <a:moveTo>
                    <a:pt x="1" y="1"/>
                  </a:moveTo>
                  <a:lnTo>
                    <a:pt x="1" y="296"/>
                  </a:lnTo>
                  <a:cubicBezTo>
                    <a:pt x="99" y="296"/>
                    <a:pt x="222" y="296"/>
                    <a:pt x="222" y="394"/>
                  </a:cubicBezTo>
                  <a:cubicBezTo>
                    <a:pt x="321" y="197"/>
                    <a:pt x="222"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6"/>
            <p:cNvSpPr/>
            <p:nvPr/>
          </p:nvSpPr>
          <p:spPr>
            <a:xfrm>
              <a:off x="6820625" y="1895750"/>
              <a:ext cx="12925" cy="7400"/>
            </a:xfrm>
            <a:custGeom>
              <a:avLst/>
              <a:gdLst/>
              <a:ahLst/>
              <a:cxnLst/>
              <a:rect l="l" t="t" r="r" b="b"/>
              <a:pathLst>
                <a:path w="517" h="296" extrusionOk="0">
                  <a:moveTo>
                    <a:pt x="418" y="0"/>
                  </a:moveTo>
                  <a:cubicBezTo>
                    <a:pt x="320" y="99"/>
                    <a:pt x="221" y="99"/>
                    <a:pt x="0" y="99"/>
                  </a:cubicBezTo>
                  <a:cubicBezTo>
                    <a:pt x="0" y="197"/>
                    <a:pt x="123" y="197"/>
                    <a:pt x="123" y="295"/>
                  </a:cubicBezTo>
                  <a:cubicBezTo>
                    <a:pt x="221" y="197"/>
                    <a:pt x="320" y="197"/>
                    <a:pt x="517" y="197"/>
                  </a:cubicBezTo>
                  <a:cubicBezTo>
                    <a:pt x="517" y="99"/>
                    <a:pt x="418" y="99"/>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7248475" y="1649850"/>
              <a:ext cx="8000" cy="7400"/>
            </a:xfrm>
            <a:custGeom>
              <a:avLst/>
              <a:gdLst/>
              <a:ahLst/>
              <a:cxnLst/>
              <a:rect l="l" t="t" r="r" b="b"/>
              <a:pathLst>
                <a:path w="320" h="296" extrusionOk="0">
                  <a:moveTo>
                    <a:pt x="99" y="1"/>
                  </a:moveTo>
                  <a:cubicBezTo>
                    <a:pt x="99" y="1"/>
                    <a:pt x="99" y="99"/>
                    <a:pt x="0" y="296"/>
                  </a:cubicBezTo>
                  <a:cubicBezTo>
                    <a:pt x="99" y="197"/>
                    <a:pt x="221" y="197"/>
                    <a:pt x="221" y="197"/>
                  </a:cubicBezTo>
                  <a:lnTo>
                    <a:pt x="221" y="99"/>
                  </a:lnTo>
                  <a:lnTo>
                    <a:pt x="320" y="99"/>
                  </a:lnTo>
                  <a:lnTo>
                    <a:pt x="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7238625" y="1652325"/>
              <a:ext cx="9875" cy="9850"/>
            </a:xfrm>
            <a:custGeom>
              <a:avLst/>
              <a:gdLst/>
              <a:ahLst/>
              <a:cxnLst/>
              <a:rect l="l" t="t" r="r" b="b"/>
              <a:pathLst>
                <a:path w="395" h="394" extrusionOk="0">
                  <a:moveTo>
                    <a:pt x="296" y="0"/>
                  </a:moveTo>
                  <a:lnTo>
                    <a:pt x="296" y="0"/>
                  </a:lnTo>
                  <a:cubicBezTo>
                    <a:pt x="197" y="98"/>
                    <a:pt x="197" y="98"/>
                    <a:pt x="99" y="197"/>
                  </a:cubicBezTo>
                  <a:lnTo>
                    <a:pt x="1" y="98"/>
                  </a:lnTo>
                  <a:lnTo>
                    <a:pt x="1" y="197"/>
                  </a:lnTo>
                  <a:lnTo>
                    <a:pt x="197" y="394"/>
                  </a:lnTo>
                  <a:cubicBezTo>
                    <a:pt x="197" y="197"/>
                    <a:pt x="394" y="197"/>
                    <a:pt x="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7041300" y="1027125"/>
              <a:ext cx="4950" cy="10500"/>
            </a:xfrm>
            <a:custGeom>
              <a:avLst/>
              <a:gdLst/>
              <a:ahLst/>
              <a:cxnLst/>
              <a:rect l="l" t="t" r="r" b="b"/>
              <a:pathLst>
                <a:path w="198" h="420" extrusionOk="0">
                  <a:moveTo>
                    <a:pt x="197" y="1"/>
                  </a:moveTo>
                  <a:cubicBezTo>
                    <a:pt x="1" y="99"/>
                    <a:pt x="1" y="321"/>
                    <a:pt x="1" y="419"/>
                  </a:cubicBezTo>
                  <a:cubicBezTo>
                    <a:pt x="197" y="321"/>
                    <a:pt x="99"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7269375" y="1569950"/>
              <a:ext cx="4925" cy="8000"/>
            </a:xfrm>
            <a:custGeom>
              <a:avLst/>
              <a:gdLst/>
              <a:ahLst/>
              <a:cxnLst/>
              <a:rect l="l" t="t" r="r" b="b"/>
              <a:pathLst>
                <a:path w="197" h="320" extrusionOk="0">
                  <a:moveTo>
                    <a:pt x="0" y="0"/>
                  </a:moveTo>
                  <a:cubicBezTo>
                    <a:pt x="0" y="320"/>
                    <a:pt x="0" y="320"/>
                    <a:pt x="197" y="320"/>
                  </a:cubicBezTo>
                  <a:cubicBezTo>
                    <a:pt x="197" y="221"/>
                    <a:pt x="99" y="12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6"/>
            <p:cNvSpPr/>
            <p:nvPr/>
          </p:nvSpPr>
          <p:spPr>
            <a:xfrm>
              <a:off x="7169175" y="1075700"/>
              <a:ext cx="8000" cy="5550"/>
            </a:xfrm>
            <a:custGeom>
              <a:avLst/>
              <a:gdLst/>
              <a:ahLst/>
              <a:cxnLst/>
              <a:rect l="l" t="t" r="r" b="b"/>
              <a:pathLst>
                <a:path w="320" h="222" extrusionOk="0">
                  <a:moveTo>
                    <a:pt x="0" y="1"/>
                  </a:moveTo>
                  <a:cubicBezTo>
                    <a:pt x="99" y="1"/>
                    <a:pt x="0" y="99"/>
                    <a:pt x="99" y="99"/>
                  </a:cubicBezTo>
                  <a:cubicBezTo>
                    <a:pt x="99" y="99"/>
                    <a:pt x="197" y="222"/>
                    <a:pt x="320" y="222"/>
                  </a:cubicBezTo>
                  <a:lnTo>
                    <a:pt x="320" y="99"/>
                  </a:lnTo>
                  <a:cubicBezTo>
                    <a:pt x="197" y="1"/>
                    <a:pt x="197"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6"/>
            <p:cNvSpPr/>
            <p:nvPr/>
          </p:nvSpPr>
          <p:spPr>
            <a:xfrm>
              <a:off x="7123075" y="1852100"/>
              <a:ext cx="8000" cy="7400"/>
            </a:xfrm>
            <a:custGeom>
              <a:avLst/>
              <a:gdLst/>
              <a:ahLst/>
              <a:cxnLst/>
              <a:rect l="l" t="t" r="r" b="b"/>
              <a:pathLst>
                <a:path w="320" h="296" extrusionOk="0">
                  <a:moveTo>
                    <a:pt x="0" y="1"/>
                  </a:moveTo>
                  <a:cubicBezTo>
                    <a:pt x="98" y="99"/>
                    <a:pt x="98" y="197"/>
                    <a:pt x="197" y="296"/>
                  </a:cubicBezTo>
                  <a:cubicBezTo>
                    <a:pt x="197" y="197"/>
                    <a:pt x="320" y="99"/>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7028400" y="1052950"/>
              <a:ext cx="4925" cy="7400"/>
            </a:xfrm>
            <a:custGeom>
              <a:avLst/>
              <a:gdLst/>
              <a:ahLst/>
              <a:cxnLst/>
              <a:rect l="l" t="t" r="r" b="b"/>
              <a:pathLst>
                <a:path w="197" h="296" extrusionOk="0">
                  <a:moveTo>
                    <a:pt x="99" y="1"/>
                  </a:moveTo>
                  <a:cubicBezTo>
                    <a:pt x="0" y="1"/>
                    <a:pt x="0" y="99"/>
                    <a:pt x="0" y="99"/>
                  </a:cubicBezTo>
                  <a:lnTo>
                    <a:pt x="197" y="296"/>
                  </a:lnTo>
                  <a:lnTo>
                    <a:pt x="197" y="99"/>
                  </a:lnTo>
                  <a:cubicBezTo>
                    <a:pt x="197" y="1"/>
                    <a:pt x="99"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7279200" y="1455000"/>
              <a:ext cx="5550" cy="4925"/>
            </a:xfrm>
            <a:custGeom>
              <a:avLst/>
              <a:gdLst/>
              <a:ahLst/>
              <a:cxnLst/>
              <a:rect l="l" t="t" r="r" b="b"/>
              <a:pathLst>
                <a:path w="222" h="197" extrusionOk="0">
                  <a:moveTo>
                    <a:pt x="1" y="0"/>
                  </a:moveTo>
                  <a:lnTo>
                    <a:pt x="1" y="98"/>
                  </a:lnTo>
                  <a:cubicBezTo>
                    <a:pt x="1" y="197"/>
                    <a:pt x="99" y="197"/>
                    <a:pt x="99" y="197"/>
                  </a:cubicBezTo>
                  <a:cubicBezTo>
                    <a:pt x="99" y="98"/>
                    <a:pt x="222" y="0"/>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7254000" y="1636950"/>
              <a:ext cx="7400" cy="4950"/>
            </a:xfrm>
            <a:custGeom>
              <a:avLst/>
              <a:gdLst/>
              <a:ahLst/>
              <a:cxnLst/>
              <a:rect l="l" t="t" r="r" b="b"/>
              <a:pathLst>
                <a:path w="296" h="198" extrusionOk="0">
                  <a:moveTo>
                    <a:pt x="0" y="0"/>
                  </a:moveTo>
                  <a:lnTo>
                    <a:pt x="0" y="197"/>
                  </a:lnTo>
                  <a:lnTo>
                    <a:pt x="296" y="197"/>
                  </a:lnTo>
                  <a:cubicBezTo>
                    <a:pt x="197" y="99"/>
                    <a:pt x="9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6718575" y="1718700"/>
              <a:ext cx="4950" cy="8025"/>
            </a:xfrm>
            <a:custGeom>
              <a:avLst/>
              <a:gdLst/>
              <a:ahLst/>
              <a:cxnLst/>
              <a:rect l="l" t="t" r="r" b="b"/>
              <a:pathLst>
                <a:path w="198" h="321" extrusionOk="0">
                  <a:moveTo>
                    <a:pt x="0" y="1"/>
                  </a:moveTo>
                  <a:lnTo>
                    <a:pt x="0" y="320"/>
                  </a:lnTo>
                  <a:lnTo>
                    <a:pt x="197" y="320"/>
                  </a:lnTo>
                  <a:cubicBezTo>
                    <a:pt x="99" y="197"/>
                    <a:pt x="99"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6"/>
            <p:cNvSpPr/>
            <p:nvPr/>
          </p:nvSpPr>
          <p:spPr>
            <a:xfrm>
              <a:off x="7228175" y="1723625"/>
              <a:ext cx="2500" cy="5550"/>
            </a:xfrm>
            <a:custGeom>
              <a:avLst/>
              <a:gdLst/>
              <a:ahLst/>
              <a:cxnLst/>
              <a:rect l="l" t="t" r="r" b="b"/>
              <a:pathLst>
                <a:path w="100" h="222" extrusionOk="0">
                  <a:moveTo>
                    <a:pt x="1" y="0"/>
                  </a:moveTo>
                  <a:lnTo>
                    <a:pt x="1" y="222"/>
                  </a:lnTo>
                  <a:lnTo>
                    <a:pt x="99" y="222"/>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6697675" y="1634500"/>
              <a:ext cx="5550" cy="4925"/>
            </a:xfrm>
            <a:custGeom>
              <a:avLst/>
              <a:gdLst/>
              <a:ahLst/>
              <a:cxnLst/>
              <a:rect l="l" t="t" r="r" b="b"/>
              <a:pathLst>
                <a:path w="222" h="197" extrusionOk="0">
                  <a:moveTo>
                    <a:pt x="0" y="0"/>
                  </a:moveTo>
                  <a:cubicBezTo>
                    <a:pt x="0" y="98"/>
                    <a:pt x="123" y="98"/>
                    <a:pt x="222" y="197"/>
                  </a:cubicBez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a:off x="6728400" y="1742075"/>
              <a:ext cx="3100" cy="7400"/>
            </a:xfrm>
            <a:custGeom>
              <a:avLst/>
              <a:gdLst/>
              <a:ahLst/>
              <a:cxnLst/>
              <a:rect l="l" t="t" r="r" b="b"/>
              <a:pathLst>
                <a:path w="124" h="296" extrusionOk="0">
                  <a:moveTo>
                    <a:pt x="1" y="0"/>
                  </a:moveTo>
                  <a:cubicBezTo>
                    <a:pt x="1" y="98"/>
                    <a:pt x="124" y="197"/>
                    <a:pt x="124" y="295"/>
                  </a:cubicBezTo>
                  <a:lnTo>
                    <a:pt x="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7" name="Google Shape;3587;p36"/>
          <p:cNvGrpSpPr/>
          <p:nvPr/>
        </p:nvGrpSpPr>
        <p:grpSpPr>
          <a:xfrm rot="-560911">
            <a:off x="7346676" y="266329"/>
            <a:ext cx="1483922" cy="149128"/>
            <a:chOff x="3509075" y="3714100"/>
            <a:chExt cx="1811025" cy="182000"/>
          </a:xfrm>
        </p:grpSpPr>
        <p:sp>
          <p:nvSpPr>
            <p:cNvPr id="3588" name="Google Shape;3588;p36"/>
            <p:cNvSpPr/>
            <p:nvPr/>
          </p:nvSpPr>
          <p:spPr>
            <a:xfrm>
              <a:off x="3509075" y="3714100"/>
              <a:ext cx="584025" cy="161100"/>
            </a:xfrm>
            <a:custGeom>
              <a:avLst/>
              <a:gdLst/>
              <a:ahLst/>
              <a:cxnLst/>
              <a:rect l="l" t="t" r="r" b="b"/>
              <a:pathLst>
                <a:path w="23361" h="6444" extrusionOk="0">
                  <a:moveTo>
                    <a:pt x="4500" y="296"/>
                  </a:moveTo>
                  <a:lnTo>
                    <a:pt x="4500" y="517"/>
                  </a:lnTo>
                  <a:lnTo>
                    <a:pt x="4205" y="517"/>
                  </a:lnTo>
                  <a:cubicBezTo>
                    <a:pt x="4304" y="419"/>
                    <a:pt x="4304" y="296"/>
                    <a:pt x="4402" y="296"/>
                  </a:cubicBezTo>
                  <a:close/>
                  <a:moveTo>
                    <a:pt x="5828" y="812"/>
                  </a:moveTo>
                  <a:cubicBezTo>
                    <a:pt x="5828" y="812"/>
                    <a:pt x="5828" y="911"/>
                    <a:pt x="5951" y="1034"/>
                  </a:cubicBezTo>
                  <a:lnTo>
                    <a:pt x="5533" y="1034"/>
                  </a:lnTo>
                  <a:lnTo>
                    <a:pt x="5533" y="911"/>
                  </a:lnTo>
                  <a:cubicBezTo>
                    <a:pt x="5632" y="911"/>
                    <a:pt x="5730" y="911"/>
                    <a:pt x="5828" y="812"/>
                  </a:cubicBezTo>
                  <a:close/>
                  <a:moveTo>
                    <a:pt x="16795" y="4402"/>
                  </a:moveTo>
                  <a:cubicBezTo>
                    <a:pt x="16893" y="4402"/>
                    <a:pt x="16893" y="4402"/>
                    <a:pt x="16598" y="4599"/>
                  </a:cubicBezTo>
                  <a:cubicBezTo>
                    <a:pt x="16598" y="4599"/>
                    <a:pt x="16500" y="4599"/>
                    <a:pt x="16500" y="4501"/>
                  </a:cubicBezTo>
                  <a:cubicBezTo>
                    <a:pt x="16598" y="4501"/>
                    <a:pt x="16697" y="4402"/>
                    <a:pt x="16795" y="4402"/>
                  </a:cubicBezTo>
                  <a:close/>
                  <a:moveTo>
                    <a:pt x="19672" y="5730"/>
                  </a:moveTo>
                  <a:cubicBezTo>
                    <a:pt x="19475" y="5829"/>
                    <a:pt x="19352" y="5829"/>
                    <a:pt x="19254" y="5951"/>
                  </a:cubicBezTo>
                  <a:cubicBezTo>
                    <a:pt x="19156" y="5829"/>
                    <a:pt x="19057" y="5829"/>
                    <a:pt x="18959" y="5730"/>
                  </a:cubicBezTo>
                  <a:close/>
                  <a:moveTo>
                    <a:pt x="5017" y="1"/>
                  </a:moveTo>
                  <a:cubicBezTo>
                    <a:pt x="4808" y="99"/>
                    <a:pt x="4630" y="124"/>
                    <a:pt x="4464" y="124"/>
                  </a:cubicBezTo>
                  <a:cubicBezTo>
                    <a:pt x="4298" y="124"/>
                    <a:pt x="4144" y="99"/>
                    <a:pt x="3984" y="99"/>
                  </a:cubicBezTo>
                  <a:lnTo>
                    <a:pt x="3074" y="99"/>
                  </a:lnTo>
                  <a:cubicBezTo>
                    <a:pt x="2755" y="419"/>
                    <a:pt x="2361" y="517"/>
                    <a:pt x="1943" y="517"/>
                  </a:cubicBezTo>
                  <a:cubicBezTo>
                    <a:pt x="1845" y="517"/>
                    <a:pt x="1746" y="517"/>
                    <a:pt x="1648" y="616"/>
                  </a:cubicBezTo>
                  <a:cubicBezTo>
                    <a:pt x="1648" y="714"/>
                    <a:pt x="1648" y="812"/>
                    <a:pt x="1525" y="911"/>
                  </a:cubicBezTo>
                  <a:cubicBezTo>
                    <a:pt x="1132" y="1034"/>
                    <a:pt x="812" y="1132"/>
                    <a:pt x="296" y="1230"/>
                  </a:cubicBezTo>
                  <a:cubicBezTo>
                    <a:pt x="714" y="1329"/>
                    <a:pt x="714" y="1329"/>
                    <a:pt x="714" y="1648"/>
                  </a:cubicBezTo>
                  <a:cubicBezTo>
                    <a:pt x="517" y="1648"/>
                    <a:pt x="296" y="1747"/>
                    <a:pt x="99" y="1747"/>
                  </a:cubicBezTo>
                  <a:cubicBezTo>
                    <a:pt x="99" y="1747"/>
                    <a:pt x="197" y="1845"/>
                    <a:pt x="296" y="1845"/>
                  </a:cubicBezTo>
                  <a:cubicBezTo>
                    <a:pt x="197" y="1845"/>
                    <a:pt x="197" y="1943"/>
                    <a:pt x="197" y="1943"/>
                  </a:cubicBezTo>
                  <a:cubicBezTo>
                    <a:pt x="296" y="2042"/>
                    <a:pt x="419" y="2042"/>
                    <a:pt x="517" y="2140"/>
                  </a:cubicBezTo>
                  <a:lnTo>
                    <a:pt x="197" y="2140"/>
                  </a:lnTo>
                  <a:cubicBezTo>
                    <a:pt x="197" y="2263"/>
                    <a:pt x="197" y="2263"/>
                    <a:pt x="296" y="2361"/>
                  </a:cubicBezTo>
                  <a:cubicBezTo>
                    <a:pt x="197" y="2361"/>
                    <a:pt x="99" y="2460"/>
                    <a:pt x="1" y="2460"/>
                  </a:cubicBezTo>
                  <a:lnTo>
                    <a:pt x="1" y="2558"/>
                  </a:lnTo>
                  <a:cubicBezTo>
                    <a:pt x="419" y="2878"/>
                    <a:pt x="812" y="3075"/>
                    <a:pt x="1132" y="3370"/>
                  </a:cubicBezTo>
                  <a:cubicBezTo>
                    <a:pt x="1230" y="3493"/>
                    <a:pt x="1230" y="3591"/>
                    <a:pt x="1328" y="3591"/>
                  </a:cubicBezTo>
                  <a:cubicBezTo>
                    <a:pt x="1943" y="3788"/>
                    <a:pt x="2361" y="4107"/>
                    <a:pt x="2976" y="4304"/>
                  </a:cubicBezTo>
                  <a:cubicBezTo>
                    <a:pt x="3074" y="4304"/>
                    <a:pt x="3173" y="4402"/>
                    <a:pt x="3271" y="4402"/>
                  </a:cubicBezTo>
                  <a:cubicBezTo>
                    <a:pt x="3492" y="4402"/>
                    <a:pt x="3591" y="4501"/>
                    <a:pt x="3689" y="4599"/>
                  </a:cubicBezTo>
                  <a:lnTo>
                    <a:pt x="3984" y="4599"/>
                  </a:lnTo>
                  <a:cubicBezTo>
                    <a:pt x="4500" y="4820"/>
                    <a:pt x="4918" y="4919"/>
                    <a:pt x="5435" y="4919"/>
                  </a:cubicBezTo>
                  <a:cubicBezTo>
                    <a:pt x="5632" y="4919"/>
                    <a:pt x="5828" y="5017"/>
                    <a:pt x="5951" y="5214"/>
                  </a:cubicBezTo>
                  <a:lnTo>
                    <a:pt x="6148" y="5214"/>
                  </a:lnTo>
                  <a:cubicBezTo>
                    <a:pt x="6443" y="5337"/>
                    <a:pt x="6763" y="5435"/>
                    <a:pt x="7058" y="5435"/>
                  </a:cubicBezTo>
                  <a:cubicBezTo>
                    <a:pt x="7377" y="5435"/>
                    <a:pt x="7795" y="5533"/>
                    <a:pt x="8090" y="5533"/>
                  </a:cubicBezTo>
                  <a:lnTo>
                    <a:pt x="9222" y="5533"/>
                  </a:lnTo>
                  <a:cubicBezTo>
                    <a:pt x="9640" y="5435"/>
                    <a:pt x="9935" y="5337"/>
                    <a:pt x="10353" y="5337"/>
                  </a:cubicBezTo>
                  <a:cubicBezTo>
                    <a:pt x="10451" y="5435"/>
                    <a:pt x="10549" y="5533"/>
                    <a:pt x="10648" y="5533"/>
                  </a:cubicBezTo>
                  <a:lnTo>
                    <a:pt x="10746" y="5435"/>
                  </a:lnTo>
                  <a:lnTo>
                    <a:pt x="11164" y="5435"/>
                  </a:lnTo>
                  <a:cubicBezTo>
                    <a:pt x="11295" y="5435"/>
                    <a:pt x="11394" y="5479"/>
                    <a:pt x="11503" y="5479"/>
                  </a:cubicBezTo>
                  <a:cubicBezTo>
                    <a:pt x="11558" y="5479"/>
                    <a:pt x="11615" y="5468"/>
                    <a:pt x="11680" y="5435"/>
                  </a:cubicBezTo>
                  <a:cubicBezTo>
                    <a:pt x="11779" y="5435"/>
                    <a:pt x="11877" y="5533"/>
                    <a:pt x="11877" y="5533"/>
                  </a:cubicBezTo>
                  <a:cubicBezTo>
                    <a:pt x="11943" y="5533"/>
                    <a:pt x="11965" y="5490"/>
                    <a:pt x="11972" y="5490"/>
                  </a:cubicBezTo>
                  <a:cubicBezTo>
                    <a:pt x="11976" y="5490"/>
                    <a:pt x="11976" y="5501"/>
                    <a:pt x="11976" y="5533"/>
                  </a:cubicBezTo>
                  <a:lnTo>
                    <a:pt x="12713" y="5533"/>
                  </a:lnTo>
                  <a:cubicBezTo>
                    <a:pt x="12910" y="5632"/>
                    <a:pt x="13328" y="5632"/>
                    <a:pt x="13820" y="5632"/>
                  </a:cubicBezTo>
                  <a:cubicBezTo>
                    <a:pt x="13623" y="5730"/>
                    <a:pt x="13525" y="5730"/>
                    <a:pt x="13426" y="5730"/>
                  </a:cubicBezTo>
                  <a:lnTo>
                    <a:pt x="13721" y="6050"/>
                  </a:lnTo>
                  <a:cubicBezTo>
                    <a:pt x="13820" y="5951"/>
                    <a:pt x="13820" y="5951"/>
                    <a:pt x="13943" y="5951"/>
                  </a:cubicBezTo>
                  <a:cubicBezTo>
                    <a:pt x="13943" y="5951"/>
                    <a:pt x="14041" y="6050"/>
                    <a:pt x="14139" y="6050"/>
                  </a:cubicBezTo>
                  <a:lnTo>
                    <a:pt x="14656" y="6050"/>
                  </a:lnTo>
                  <a:cubicBezTo>
                    <a:pt x="14656" y="6050"/>
                    <a:pt x="14754" y="6050"/>
                    <a:pt x="14754" y="5951"/>
                  </a:cubicBezTo>
                  <a:cubicBezTo>
                    <a:pt x="14754" y="5951"/>
                    <a:pt x="14852" y="5951"/>
                    <a:pt x="14852" y="5829"/>
                  </a:cubicBezTo>
                  <a:cubicBezTo>
                    <a:pt x="14951" y="5951"/>
                    <a:pt x="15049" y="5951"/>
                    <a:pt x="15172" y="5951"/>
                  </a:cubicBezTo>
                  <a:cubicBezTo>
                    <a:pt x="15270" y="6050"/>
                    <a:pt x="15270" y="6148"/>
                    <a:pt x="15270" y="6148"/>
                  </a:cubicBezTo>
                  <a:cubicBezTo>
                    <a:pt x="15566" y="6148"/>
                    <a:pt x="15885" y="6247"/>
                    <a:pt x="16180" y="6247"/>
                  </a:cubicBezTo>
                  <a:cubicBezTo>
                    <a:pt x="16180" y="6148"/>
                    <a:pt x="16279" y="6148"/>
                    <a:pt x="16402" y="6050"/>
                  </a:cubicBezTo>
                  <a:cubicBezTo>
                    <a:pt x="16436" y="6038"/>
                    <a:pt x="16470" y="6034"/>
                    <a:pt x="16505" y="6034"/>
                  </a:cubicBezTo>
                  <a:cubicBezTo>
                    <a:pt x="16686" y="6034"/>
                    <a:pt x="16873" y="6162"/>
                    <a:pt x="17056" y="6162"/>
                  </a:cubicBezTo>
                  <a:cubicBezTo>
                    <a:pt x="17142" y="6162"/>
                    <a:pt x="17228" y="6133"/>
                    <a:pt x="17311" y="6050"/>
                  </a:cubicBezTo>
                  <a:cubicBezTo>
                    <a:pt x="17600" y="6118"/>
                    <a:pt x="17830" y="6232"/>
                    <a:pt x="18082" y="6232"/>
                  </a:cubicBezTo>
                  <a:cubicBezTo>
                    <a:pt x="18195" y="6232"/>
                    <a:pt x="18313" y="6209"/>
                    <a:pt x="18442" y="6148"/>
                  </a:cubicBezTo>
                  <a:lnTo>
                    <a:pt x="18738" y="6148"/>
                  </a:lnTo>
                  <a:cubicBezTo>
                    <a:pt x="18848" y="6247"/>
                    <a:pt x="18977" y="6271"/>
                    <a:pt x="19106" y="6271"/>
                  </a:cubicBezTo>
                  <a:cubicBezTo>
                    <a:pt x="19235" y="6271"/>
                    <a:pt x="19365" y="6247"/>
                    <a:pt x="19475" y="6247"/>
                  </a:cubicBezTo>
                  <a:cubicBezTo>
                    <a:pt x="19574" y="6345"/>
                    <a:pt x="19672" y="6345"/>
                    <a:pt x="19770" y="6443"/>
                  </a:cubicBezTo>
                  <a:cubicBezTo>
                    <a:pt x="19869" y="6345"/>
                    <a:pt x="19869" y="6345"/>
                    <a:pt x="19967" y="6247"/>
                  </a:cubicBezTo>
                  <a:lnTo>
                    <a:pt x="19869" y="6247"/>
                  </a:lnTo>
                  <a:cubicBezTo>
                    <a:pt x="19869" y="6148"/>
                    <a:pt x="19967" y="6050"/>
                    <a:pt x="19967" y="6050"/>
                  </a:cubicBezTo>
                  <a:cubicBezTo>
                    <a:pt x="20014" y="6071"/>
                    <a:pt x="20055" y="6078"/>
                    <a:pt x="20093" y="6078"/>
                  </a:cubicBezTo>
                  <a:cubicBezTo>
                    <a:pt x="20196" y="6078"/>
                    <a:pt x="20274" y="6021"/>
                    <a:pt x="20370" y="6021"/>
                  </a:cubicBezTo>
                  <a:cubicBezTo>
                    <a:pt x="20405" y="6021"/>
                    <a:pt x="20442" y="6029"/>
                    <a:pt x="20483" y="6050"/>
                  </a:cubicBezTo>
                  <a:cubicBezTo>
                    <a:pt x="20516" y="6083"/>
                    <a:pt x="20563" y="6094"/>
                    <a:pt x="20614" y="6094"/>
                  </a:cubicBezTo>
                  <a:cubicBezTo>
                    <a:pt x="20716" y="6094"/>
                    <a:pt x="20836" y="6050"/>
                    <a:pt x="20901" y="6050"/>
                  </a:cubicBezTo>
                  <a:lnTo>
                    <a:pt x="21713" y="6050"/>
                  </a:lnTo>
                  <a:lnTo>
                    <a:pt x="21614" y="5951"/>
                  </a:lnTo>
                  <a:cubicBezTo>
                    <a:pt x="21483" y="5951"/>
                    <a:pt x="21396" y="5995"/>
                    <a:pt x="21352" y="5995"/>
                  </a:cubicBezTo>
                  <a:cubicBezTo>
                    <a:pt x="21330" y="5995"/>
                    <a:pt x="21319" y="5984"/>
                    <a:pt x="21319" y="5951"/>
                  </a:cubicBezTo>
                  <a:cubicBezTo>
                    <a:pt x="21213" y="5910"/>
                    <a:pt x="21120" y="5897"/>
                    <a:pt x="21035" y="5897"/>
                  </a:cubicBezTo>
                  <a:cubicBezTo>
                    <a:pt x="20866" y="5897"/>
                    <a:pt x="20729" y="5951"/>
                    <a:pt x="20582" y="5951"/>
                  </a:cubicBezTo>
                  <a:lnTo>
                    <a:pt x="19967" y="5951"/>
                  </a:lnTo>
                  <a:cubicBezTo>
                    <a:pt x="19869" y="5951"/>
                    <a:pt x="19869" y="5829"/>
                    <a:pt x="19869" y="5829"/>
                  </a:cubicBezTo>
                  <a:cubicBezTo>
                    <a:pt x="19967" y="5829"/>
                    <a:pt x="20090" y="5730"/>
                    <a:pt x="20188" y="5730"/>
                  </a:cubicBezTo>
                  <a:cubicBezTo>
                    <a:pt x="20483" y="5730"/>
                    <a:pt x="20803" y="5730"/>
                    <a:pt x="21098" y="5632"/>
                  </a:cubicBezTo>
                  <a:cubicBezTo>
                    <a:pt x="21142" y="5612"/>
                    <a:pt x="21190" y="5604"/>
                    <a:pt x="21239" y="5604"/>
                  </a:cubicBezTo>
                  <a:cubicBezTo>
                    <a:pt x="21438" y="5604"/>
                    <a:pt x="21678" y="5730"/>
                    <a:pt x="21934" y="5730"/>
                  </a:cubicBezTo>
                  <a:cubicBezTo>
                    <a:pt x="22082" y="5779"/>
                    <a:pt x="22235" y="5779"/>
                    <a:pt x="22389" y="5779"/>
                  </a:cubicBezTo>
                  <a:cubicBezTo>
                    <a:pt x="22543" y="5779"/>
                    <a:pt x="22696" y="5779"/>
                    <a:pt x="22844" y="5829"/>
                  </a:cubicBezTo>
                  <a:cubicBezTo>
                    <a:pt x="22844" y="5829"/>
                    <a:pt x="22844" y="5730"/>
                    <a:pt x="22942" y="5730"/>
                  </a:cubicBezTo>
                  <a:cubicBezTo>
                    <a:pt x="22844" y="5730"/>
                    <a:pt x="22844" y="5632"/>
                    <a:pt x="22746" y="5533"/>
                  </a:cubicBezTo>
                  <a:cubicBezTo>
                    <a:pt x="22844" y="5533"/>
                    <a:pt x="22942" y="5435"/>
                    <a:pt x="23041" y="5435"/>
                  </a:cubicBezTo>
                  <a:cubicBezTo>
                    <a:pt x="22942" y="5337"/>
                    <a:pt x="22844" y="5337"/>
                    <a:pt x="22746" y="5337"/>
                  </a:cubicBezTo>
                  <a:cubicBezTo>
                    <a:pt x="22703" y="5310"/>
                    <a:pt x="22654" y="5300"/>
                    <a:pt x="22602" y="5300"/>
                  </a:cubicBezTo>
                  <a:cubicBezTo>
                    <a:pt x="22416" y="5300"/>
                    <a:pt x="22186" y="5435"/>
                    <a:pt x="22032" y="5435"/>
                  </a:cubicBezTo>
                  <a:cubicBezTo>
                    <a:pt x="21873" y="5386"/>
                    <a:pt x="21719" y="5361"/>
                    <a:pt x="21578" y="5361"/>
                  </a:cubicBezTo>
                  <a:cubicBezTo>
                    <a:pt x="21436" y="5361"/>
                    <a:pt x="21307" y="5386"/>
                    <a:pt x="21196" y="5435"/>
                  </a:cubicBezTo>
                  <a:cubicBezTo>
                    <a:pt x="21098" y="5484"/>
                    <a:pt x="20975" y="5509"/>
                    <a:pt x="20861" y="5509"/>
                  </a:cubicBezTo>
                  <a:cubicBezTo>
                    <a:pt x="20748" y="5509"/>
                    <a:pt x="20643" y="5484"/>
                    <a:pt x="20582" y="5435"/>
                  </a:cubicBezTo>
                  <a:cubicBezTo>
                    <a:pt x="20385" y="5435"/>
                    <a:pt x="20287" y="5337"/>
                    <a:pt x="20090" y="5337"/>
                  </a:cubicBezTo>
                  <a:cubicBezTo>
                    <a:pt x="19971" y="5365"/>
                    <a:pt x="19843" y="5377"/>
                    <a:pt x="19708" y="5377"/>
                  </a:cubicBezTo>
                  <a:cubicBezTo>
                    <a:pt x="19369" y="5377"/>
                    <a:pt x="18980" y="5302"/>
                    <a:pt x="18541" y="5214"/>
                  </a:cubicBezTo>
                  <a:cubicBezTo>
                    <a:pt x="18738" y="5214"/>
                    <a:pt x="18959" y="5214"/>
                    <a:pt x="19057" y="5115"/>
                  </a:cubicBezTo>
                  <a:cubicBezTo>
                    <a:pt x="18959" y="5115"/>
                    <a:pt x="18860" y="5017"/>
                    <a:pt x="18738" y="5017"/>
                  </a:cubicBezTo>
                  <a:cubicBezTo>
                    <a:pt x="18639" y="5017"/>
                    <a:pt x="18541" y="5017"/>
                    <a:pt x="18442" y="5115"/>
                  </a:cubicBezTo>
                  <a:cubicBezTo>
                    <a:pt x="18324" y="5043"/>
                    <a:pt x="18210" y="5024"/>
                    <a:pt x="18096" y="5024"/>
                  </a:cubicBezTo>
                  <a:cubicBezTo>
                    <a:pt x="17971" y="5024"/>
                    <a:pt x="17848" y="5046"/>
                    <a:pt x="17722" y="5046"/>
                  </a:cubicBezTo>
                  <a:cubicBezTo>
                    <a:pt x="17652" y="5046"/>
                    <a:pt x="17580" y="5039"/>
                    <a:pt x="17508" y="5017"/>
                  </a:cubicBezTo>
                  <a:cubicBezTo>
                    <a:pt x="17410" y="4919"/>
                    <a:pt x="17311" y="4919"/>
                    <a:pt x="17213" y="4919"/>
                  </a:cubicBezTo>
                  <a:lnTo>
                    <a:pt x="17213" y="4820"/>
                  </a:lnTo>
                  <a:cubicBezTo>
                    <a:pt x="17410" y="4820"/>
                    <a:pt x="17631" y="4820"/>
                    <a:pt x="17729" y="4919"/>
                  </a:cubicBezTo>
                  <a:cubicBezTo>
                    <a:pt x="18024" y="4820"/>
                    <a:pt x="18246" y="4722"/>
                    <a:pt x="18541" y="4722"/>
                  </a:cubicBezTo>
                  <a:cubicBezTo>
                    <a:pt x="18442" y="4820"/>
                    <a:pt x="18442" y="4820"/>
                    <a:pt x="18442" y="4919"/>
                  </a:cubicBezTo>
                  <a:cubicBezTo>
                    <a:pt x="18639" y="4820"/>
                    <a:pt x="18639" y="4820"/>
                    <a:pt x="18860" y="4599"/>
                  </a:cubicBezTo>
                  <a:lnTo>
                    <a:pt x="18860" y="4599"/>
                  </a:lnTo>
                  <a:cubicBezTo>
                    <a:pt x="18651" y="4661"/>
                    <a:pt x="18467" y="4661"/>
                    <a:pt x="18298" y="4661"/>
                  </a:cubicBezTo>
                  <a:cubicBezTo>
                    <a:pt x="18129" y="4661"/>
                    <a:pt x="17975" y="4661"/>
                    <a:pt x="17828" y="4722"/>
                  </a:cubicBezTo>
                  <a:lnTo>
                    <a:pt x="17508" y="4722"/>
                  </a:lnTo>
                  <a:cubicBezTo>
                    <a:pt x="17410" y="4599"/>
                    <a:pt x="17410" y="4599"/>
                    <a:pt x="17311" y="4501"/>
                  </a:cubicBezTo>
                  <a:cubicBezTo>
                    <a:pt x="17443" y="4501"/>
                    <a:pt x="17585" y="4457"/>
                    <a:pt x="17694" y="4457"/>
                  </a:cubicBezTo>
                  <a:cubicBezTo>
                    <a:pt x="17749" y="4457"/>
                    <a:pt x="17795" y="4468"/>
                    <a:pt x="17828" y="4501"/>
                  </a:cubicBezTo>
                  <a:cubicBezTo>
                    <a:pt x="17861" y="4468"/>
                    <a:pt x="17893" y="4457"/>
                    <a:pt x="17931" y="4457"/>
                  </a:cubicBezTo>
                  <a:cubicBezTo>
                    <a:pt x="18005" y="4457"/>
                    <a:pt x="18098" y="4501"/>
                    <a:pt x="18246" y="4501"/>
                  </a:cubicBezTo>
                  <a:lnTo>
                    <a:pt x="18738" y="4501"/>
                  </a:lnTo>
                  <a:cubicBezTo>
                    <a:pt x="18738" y="4501"/>
                    <a:pt x="18792" y="4457"/>
                    <a:pt x="18858" y="4457"/>
                  </a:cubicBezTo>
                  <a:cubicBezTo>
                    <a:pt x="18891" y="4457"/>
                    <a:pt x="18926" y="4468"/>
                    <a:pt x="18959" y="4501"/>
                  </a:cubicBezTo>
                  <a:cubicBezTo>
                    <a:pt x="18992" y="4574"/>
                    <a:pt x="19035" y="4599"/>
                    <a:pt x="19087" y="4599"/>
                  </a:cubicBezTo>
                  <a:cubicBezTo>
                    <a:pt x="19191" y="4599"/>
                    <a:pt x="19328" y="4501"/>
                    <a:pt x="19475" y="4501"/>
                  </a:cubicBezTo>
                  <a:cubicBezTo>
                    <a:pt x="19574" y="4501"/>
                    <a:pt x="19574" y="4501"/>
                    <a:pt x="19672" y="4599"/>
                  </a:cubicBezTo>
                  <a:cubicBezTo>
                    <a:pt x="19770" y="4501"/>
                    <a:pt x="19967" y="4402"/>
                    <a:pt x="20090" y="4402"/>
                  </a:cubicBezTo>
                  <a:lnTo>
                    <a:pt x="20287" y="4206"/>
                  </a:lnTo>
                  <a:cubicBezTo>
                    <a:pt x="20385" y="4304"/>
                    <a:pt x="20385" y="4304"/>
                    <a:pt x="20385" y="4402"/>
                  </a:cubicBezTo>
                  <a:lnTo>
                    <a:pt x="20803" y="4402"/>
                  </a:lnTo>
                  <a:lnTo>
                    <a:pt x="20803" y="4206"/>
                  </a:lnTo>
                  <a:lnTo>
                    <a:pt x="20483" y="4206"/>
                  </a:lnTo>
                  <a:lnTo>
                    <a:pt x="20483" y="3984"/>
                  </a:lnTo>
                  <a:lnTo>
                    <a:pt x="20090" y="3984"/>
                  </a:lnTo>
                  <a:lnTo>
                    <a:pt x="20090" y="4206"/>
                  </a:lnTo>
                  <a:cubicBezTo>
                    <a:pt x="19967" y="4206"/>
                    <a:pt x="19869" y="4107"/>
                    <a:pt x="19770" y="4107"/>
                  </a:cubicBezTo>
                  <a:cubicBezTo>
                    <a:pt x="19672" y="4107"/>
                    <a:pt x="19574" y="4206"/>
                    <a:pt x="19475" y="4304"/>
                  </a:cubicBezTo>
                  <a:cubicBezTo>
                    <a:pt x="19475" y="4304"/>
                    <a:pt x="19352" y="4304"/>
                    <a:pt x="19352" y="4206"/>
                  </a:cubicBezTo>
                  <a:lnTo>
                    <a:pt x="19574" y="3984"/>
                  </a:lnTo>
                  <a:lnTo>
                    <a:pt x="20090" y="3984"/>
                  </a:lnTo>
                  <a:cubicBezTo>
                    <a:pt x="20287" y="3886"/>
                    <a:pt x="20385" y="3886"/>
                    <a:pt x="20582" y="3886"/>
                  </a:cubicBezTo>
                  <a:cubicBezTo>
                    <a:pt x="20692" y="3935"/>
                    <a:pt x="20797" y="3960"/>
                    <a:pt x="20898" y="3960"/>
                  </a:cubicBezTo>
                  <a:cubicBezTo>
                    <a:pt x="21000" y="3960"/>
                    <a:pt x="21098" y="3935"/>
                    <a:pt x="21196" y="3886"/>
                  </a:cubicBezTo>
                  <a:cubicBezTo>
                    <a:pt x="21307" y="3837"/>
                    <a:pt x="21412" y="3812"/>
                    <a:pt x="21513" y="3812"/>
                  </a:cubicBezTo>
                  <a:cubicBezTo>
                    <a:pt x="21614" y="3812"/>
                    <a:pt x="21713" y="3837"/>
                    <a:pt x="21811" y="3886"/>
                  </a:cubicBezTo>
                  <a:lnTo>
                    <a:pt x="22032" y="3689"/>
                  </a:lnTo>
                  <a:cubicBezTo>
                    <a:pt x="22148" y="3805"/>
                    <a:pt x="22253" y="3845"/>
                    <a:pt x="22349" y="3845"/>
                  </a:cubicBezTo>
                  <a:cubicBezTo>
                    <a:pt x="22497" y="3845"/>
                    <a:pt x="22626" y="3749"/>
                    <a:pt x="22746" y="3689"/>
                  </a:cubicBezTo>
                  <a:cubicBezTo>
                    <a:pt x="22844" y="3788"/>
                    <a:pt x="23041" y="3788"/>
                    <a:pt x="23164" y="3788"/>
                  </a:cubicBezTo>
                  <a:cubicBezTo>
                    <a:pt x="23262" y="3689"/>
                    <a:pt x="23262" y="3591"/>
                    <a:pt x="23360" y="3493"/>
                  </a:cubicBezTo>
                  <a:cubicBezTo>
                    <a:pt x="23164" y="3493"/>
                    <a:pt x="23041" y="3591"/>
                    <a:pt x="22942" y="3591"/>
                  </a:cubicBezTo>
                  <a:cubicBezTo>
                    <a:pt x="22844" y="3493"/>
                    <a:pt x="22746" y="3493"/>
                    <a:pt x="22746" y="3370"/>
                  </a:cubicBezTo>
                  <a:cubicBezTo>
                    <a:pt x="22647" y="3370"/>
                    <a:pt x="22647" y="3493"/>
                    <a:pt x="22549" y="3493"/>
                  </a:cubicBezTo>
                  <a:cubicBezTo>
                    <a:pt x="22506" y="3511"/>
                    <a:pt x="22465" y="3519"/>
                    <a:pt x="22424" y="3519"/>
                  </a:cubicBezTo>
                  <a:cubicBezTo>
                    <a:pt x="22304" y="3519"/>
                    <a:pt x="22195" y="3454"/>
                    <a:pt x="22115" y="3454"/>
                  </a:cubicBezTo>
                  <a:cubicBezTo>
                    <a:pt x="22083" y="3454"/>
                    <a:pt x="22055" y="3464"/>
                    <a:pt x="22032" y="3493"/>
                  </a:cubicBezTo>
                  <a:lnTo>
                    <a:pt x="21811" y="3493"/>
                  </a:lnTo>
                  <a:cubicBezTo>
                    <a:pt x="21713" y="3370"/>
                    <a:pt x="21614" y="3370"/>
                    <a:pt x="21516" y="3370"/>
                  </a:cubicBezTo>
                  <a:lnTo>
                    <a:pt x="20287" y="3370"/>
                  </a:lnTo>
                  <a:cubicBezTo>
                    <a:pt x="20188" y="3370"/>
                    <a:pt x="20090" y="3271"/>
                    <a:pt x="19967" y="3173"/>
                  </a:cubicBezTo>
                  <a:cubicBezTo>
                    <a:pt x="19967" y="3173"/>
                    <a:pt x="19967" y="3271"/>
                    <a:pt x="19869" y="3271"/>
                  </a:cubicBezTo>
                  <a:cubicBezTo>
                    <a:pt x="19817" y="3220"/>
                    <a:pt x="19766" y="3202"/>
                    <a:pt x="19714" y="3202"/>
                  </a:cubicBezTo>
                  <a:cubicBezTo>
                    <a:pt x="19597" y="3202"/>
                    <a:pt x="19478" y="3292"/>
                    <a:pt x="19352" y="3292"/>
                  </a:cubicBezTo>
                  <a:cubicBezTo>
                    <a:pt x="19320" y="3292"/>
                    <a:pt x="19287" y="3286"/>
                    <a:pt x="19254" y="3271"/>
                  </a:cubicBezTo>
                  <a:cubicBezTo>
                    <a:pt x="19123" y="3271"/>
                    <a:pt x="18992" y="3315"/>
                    <a:pt x="18853" y="3315"/>
                  </a:cubicBezTo>
                  <a:cubicBezTo>
                    <a:pt x="18784" y="3315"/>
                    <a:pt x="18713" y="3304"/>
                    <a:pt x="18639" y="3271"/>
                  </a:cubicBezTo>
                  <a:cubicBezTo>
                    <a:pt x="18541" y="3271"/>
                    <a:pt x="18344" y="3271"/>
                    <a:pt x="18246" y="3370"/>
                  </a:cubicBezTo>
                  <a:cubicBezTo>
                    <a:pt x="18123" y="3271"/>
                    <a:pt x="18123" y="3173"/>
                    <a:pt x="18024" y="3173"/>
                  </a:cubicBezTo>
                  <a:lnTo>
                    <a:pt x="17631" y="3173"/>
                  </a:lnTo>
                  <a:cubicBezTo>
                    <a:pt x="17563" y="3194"/>
                    <a:pt x="17497" y="3201"/>
                    <a:pt x="17431" y="3201"/>
                  </a:cubicBezTo>
                  <a:cubicBezTo>
                    <a:pt x="17251" y="3201"/>
                    <a:pt x="17076" y="3144"/>
                    <a:pt x="16896" y="3144"/>
                  </a:cubicBezTo>
                  <a:cubicBezTo>
                    <a:pt x="16831" y="3144"/>
                    <a:pt x="16764" y="3152"/>
                    <a:pt x="16697" y="3173"/>
                  </a:cubicBezTo>
                  <a:cubicBezTo>
                    <a:pt x="16598" y="3173"/>
                    <a:pt x="16598" y="3075"/>
                    <a:pt x="16598" y="3075"/>
                  </a:cubicBezTo>
                  <a:cubicBezTo>
                    <a:pt x="16598" y="3075"/>
                    <a:pt x="16697" y="2976"/>
                    <a:pt x="16697" y="2878"/>
                  </a:cubicBezTo>
                  <a:cubicBezTo>
                    <a:pt x="16402" y="2878"/>
                    <a:pt x="16180" y="2755"/>
                    <a:pt x="15885" y="2755"/>
                  </a:cubicBezTo>
                  <a:cubicBezTo>
                    <a:pt x="15717" y="2755"/>
                    <a:pt x="15556" y="2789"/>
                    <a:pt x="15394" y="2789"/>
                  </a:cubicBezTo>
                  <a:cubicBezTo>
                    <a:pt x="15248" y="2789"/>
                    <a:pt x="15102" y="2761"/>
                    <a:pt x="14951" y="2657"/>
                  </a:cubicBezTo>
                  <a:cubicBezTo>
                    <a:pt x="14951" y="2755"/>
                    <a:pt x="14852" y="2755"/>
                    <a:pt x="14852" y="2755"/>
                  </a:cubicBezTo>
                  <a:cubicBezTo>
                    <a:pt x="14656" y="2755"/>
                    <a:pt x="14434" y="2755"/>
                    <a:pt x="14238" y="2657"/>
                  </a:cubicBezTo>
                  <a:cubicBezTo>
                    <a:pt x="14041" y="2657"/>
                    <a:pt x="13820" y="2558"/>
                    <a:pt x="13623" y="2558"/>
                  </a:cubicBezTo>
                  <a:cubicBezTo>
                    <a:pt x="13501" y="2587"/>
                    <a:pt x="13380" y="2599"/>
                    <a:pt x="13261" y="2599"/>
                  </a:cubicBezTo>
                  <a:cubicBezTo>
                    <a:pt x="12972" y="2599"/>
                    <a:pt x="12689" y="2529"/>
                    <a:pt x="12394" y="2460"/>
                  </a:cubicBezTo>
                  <a:cubicBezTo>
                    <a:pt x="12492" y="2361"/>
                    <a:pt x="12621" y="2337"/>
                    <a:pt x="12750" y="2337"/>
                  </a:cubicBezTo>
                  <a:cubicBezTo>
                    <a:pt x="12879" y="2337"/>
                    <a:pt x="13008" y="2361"/>
                    <a:pt x="13107" y="2361"/>
                  </a:cubicBezTo>
                  <a:cubicBezTo>
                    <a:pt x="13205" y="2263"/>
                    <a:pt x="13328" y="2263"/>
                    <a:pt x="13426" y="2140"/>
                  </a:cubicBezTo>
                  <a:cubicBezTo>
                    <a:pt x="13328" y="2140"/>
                    <a:pt x="13328" y="2140"/>
                    <a:pt x="13205" y="2042"/>
                  </a:cubicBezTo>
                  <a:cubicBezTo>
                    <a:pt x="13172" y="2116"/>
                    <a:pt x="13128" y="2140"/>
                    <a:pt x="13077" y="2140"/>
                  </a:cubicBezTo>
                  <a:cubicBezTo>
                    <a:pt x="12975" y="2140"/>
                    <a:pt x="12844" y="2042"/>
                    <a:pt x="12713" y="2042"/>
                  </a:cubicBezTo>
                  <a:lnTo>
                    <a:pt x="12197" y="2042"/>
                  </a:lnTo>
                  <a:cubicBezTo>
                    <a:pt x="11976" y="2042"/>
                    <a:pt x="11779" y="2042"/>
                    <a:pt x="11680" y="2140"/>
                  </a:cubicBezTo>
                  <a:cubicBezTo>
                    <a:pt x="11484" y="2140"/>
                    <a:pt x="11361" y="2042"/>
                    <a:pt x="11262" y="2042"/>
                  </a:cubicBezTo>
                  <a:cubicBezTo>
                    <a:pt x="11164" y="2042"/>
                    <a:pt x="11164" y="2042"/>
                    <a:pt x="11066" y="1943"/>
                  </a:cubicBezTo>
                  <a:cubicBezTo>
                    <a:pt x="10967" y="1943"/>
                    <a:pt x="10869" y="1943"/>
                    <a:pt x="10746" y="2042"/>
                  </a:cubicBezTo>
                  <a:cubicBezTo>
                    <a:pt x="10717" y="2071"/>
                    <a:pt x="10680" y="2083"/>
                    <a:pt x="10639" y="2083"/>
                  </a:cubicBezTo>
                  <a:cubicBezTo>
                    <a:pt x="10541" y="2083"/>
                    <a:pt x="10422" y="2013"/>
                    <a:pt x="10353" y="1943"/>
                  </a:cubicBezTo>
                  <a:cubicBezTo>
                    <a:pt x="10254" y="2042"/>
                    <a:pt x="10254" y="2042"/>
                    <a:pt x="10131" y="2042"/>
                  </a:cubicBezTo>
                  <a:cubicBezTo>
                    <a:pt x="10033" y="2042"/>
                    <a:pt x="9836" y="1943"/>
                    <a:pt x="9640" y="1943"/>
                  </a:cubicBezTo>
                  <a:cubicBezTo>
                    <a:pt x="9836" y="1845"/>
                    <a:pt x="9935" y="1845"/>
                    <a:pt x="10033" y="1747"/>
                  </a:cubicBezTo>
                  <a:cubicBezTo>
                    <a:pt x="10033" y="1845"/>
                    <a:pt x="10131" y="1845"/>
                    <a:pt x="10254" y="1845"/>
                  </a:cubicBezTo>
                  <a:lnTo>
                    <a:pt x="10451" y="1845"/>
                  </a:lnTo>
                  <a:cubicBezTo>
                    <a:pt x="10500" y="1796"/>
                    <a:pt x="10549" y="1771"/>
                    <a:pt x="10599" y="1771"/>
                  </a:cubicBezTo>
                  <a:cubicBezTo>
                    <a:pt x="10648" y="1771"/>
                    <a:pt x="10697" y="1796"/>
                    <a:pt x="10746" y="1845"/>
                  </a:cubicBezTo>
                  <a:cubicBezTo>
                    <a:pt x="10869" y="1845"/>
                    <a:pt x="10967" y="1747"/>
                    <a:pt x="11066" y="1747"/>
                  </a:cubicBezTo>
                  <a:lnTo>
                    <a:pt x="11066" y="1525"/>
                  </a:lnTo>
                  <a:cubicBezTo>
                    <a:pt x="11262" y="1525"/>
                    <a:pt x="11361" y="1427"/>
                    <a:pt x="11484" y="1427"/>
                  </a:cubicBezTo>
                  <a:cubicBezTo>
                    <a:pt x="11484" y="1525"/>
                    <a:pt x="11582" y="1525"/>
                    <a:pt x="11582" y="1648"/>
                  </a:cubicBezTo>
                  <a:lnTo>
                    <a:pt x="12098" y="1648"/>
                  </a:lnTo>
                  <a:cubicBezTo>
                    <a:pt x="12098" y="1427"/>
                    <a:pt x="12098" y="1329"/>
                    <a:pt x="11976" y="1230"/>
                  </a:cubicBezTo>
                  <a:lnTo>
                    <a:pt x="13525" y="1230"/>
                  </a:lnTo>
                  <a:cubicBezTo>
                    <a:pt x="13426" y="1132"/>
                    <a:pt x="13426" y="1132"/>
                    <a:pt x="13328" y="1132"/>
                  </a:cubicBezTo>
                  <a:cubicBezTo>
                    <a:pt x="13270" y="1183"/>
                    <a:pt x="13207" y="1201"/>
                    <a:pt x="13142" y="1201"/>
                  </a:cubicBezTo>
                  <a:cubicBezTo>
                    <a:pt x="12995" y="1201"/>
                    <a:pt x="12836" y="1111"/>
                    <a:pt x="12695" y="1111"/>
                  </a:cubicBezTo>
                  <a:cubicBezTo>
                    <a:pt x="12659" y="1111"/>
                    <a:pt x="12624" y="1117"/>
                    <a:pt x="12590" y="1132"/>
                  </a:cubicBezTo>
                  <a:cubicBezTo>
                    <a:pt x="12563" y="1146"/>
                    <a:pt x="12533" y="1151"/>
                    <a:pt x="12502" y="1151"/>
                  </a:cubicBezTo>
                  <a:cubicBezTo>
                    <a:pt x="12372" y="1151"/>
                    <a:pt x="12215" y="1052"/>
                    <a:pt x="12068" y="1052"/>
                  </a:cubicBezTo>
                  <a:cubicBezTo>
                    <a:pt x="12001" y="1052"/>
                    <a:pt x="11937" y="1073"/>
                    <a:pt x="11877" y="1132"/>
                  </a:cubicBezTo>
                  <a:lnTo>
                    <a:pt x="11877" y="1329"/>
                  </a:lnTo>
                  <a:lnTo>
                    <a:pt x="11484" y="1329"/>
                  </a:lnTo>
                  <a:cubicBezTo>
                    <a:pt x="11361" y="1329"/>
                    <a:pt x="11361" y="1230"/>
                    <a:pt x="11262" y="1230"/>
                  </a:cubicBezTo>
                  <a:cubicBezTo>
                    <a:pt x="11484" y="1230"/>
                    <a:pt x="11582" y="1132"/>
                    <a:pt x="11680" y="1132"/>
                  </a:cubicBezTo>
                  <a:cubicBezTo>
                    <a:pt x="11586" y="1110"/>
                    <a:pt x="11497" y="1103"/>
                    <a:pt x="11414" y="1103"/>
                  </a:cubicBezTo>
                  <a:cubicBezTo>
                    <a:pt x="11264" y="1103"/>
                    <a:pt x="11129" y="1125"/>
                    <a:pt x="10999" y="1125"/>
                  </a:cubicBezTo>
                  <a:cubicBezTo>
                    <a:pt x="10881" y="1125"/>
                    <a:pt x="10766" y="1106"/>
                    <a:pt x="10648" y="1034"/>
                  </a:cubicBezTo>
                  <a:cubicBezTo>
                    <a:pt x="10549" y="1083"/>
                    <a:pt x="10476" y="1107"/>
                    <a:pt x="10399" y="1107"/>
                  </a:cubicBezTo>
                  <a:cubicBezTo>
                    <a:pt x="10322" y="1107"/>
                    <a:pt x="10242" y="1083"/>
                    <a:pt x="10131" y="1034"/>
                  </a:cubicBezTo>
                  <a:cubicBezTo>
                    <a:pt x="10066" y="993"/>
                    <a:pt x="10011" y="979"/>
                    <a:pt x="9964" y="979"/>
                  </a:cubicBezTo>
                  <a:cubicBezTo>
                    <a:pt x="9869" y="979"/>
                    <a:pt x="9803" y="1034"/>
                    <a:pt x="9738" y="1034"/>
                  </a:cubicBezTo>
                  <a:lnTo>
                    <a:pt x="9418" y="1034"/>
                  </a:lnTo>
                  <a:cubicBezTo>
                    <a:pt x="9287" y="993"/>
                    <a:pt x="9164" y="979"/>
                    <a:pt x="9043" y="979"/>
                  </a:cubicBezTo>
                  <a:cubicBezTo>
                    <a:pt x="8801" y="979"/>
                    <a:pt x="8566" y="1034"/>
                    <a:pt x="8287" y="1034"/>
                  </a:cubicBezTo>
                  <a:lnTo>
                    <a:pt x="5951" y="1034"/>
                  </a:lnTo>
                  <a:cubicBezTo>
                    <a:pt x="6148" y="911"/>
                    <a:pt x="6148" y="812"/>
                    <a:pt x="6246" y="812"/>
                  </a:cubicBezTo>
                  <a:cubicBezTo>
                    <a:pt x="6246" y="714"/>
                    <a:pt x="6246" y="714"/>
                    <a:pt x="6345" y="616"/>
                  </a:cubicBezTo>
                  <a:lnTo>
                    <a:pt x="6664" y="616"/>
                  </a:lnTo>
                  <a:cubicBezTo>
                    <a:pt x="6763" y="517"/>
                    <a:pt x="6861" y="296"/>
                    <a:pt x="6959" y="198"/>
                  </a:cubicBezTo>
                  <a:cubicBezTo>
                    <a:pt x="6664" y="198"/>
                    <a:pt x="6443" y="296"/>
                    <a:pt x="6246" y="419"/>
                  </a:cubicBezTo>
                  <a:cubicBezTo>
                    <a:pt x="6148" y="517"/>
                    <a:pt x="5951" y="616"/>
                    <a:pt x="5730" y="714"/>
                  </a:cubicBezTo>
                  <a:cubicBezTo>
                    <a:pt x="5533" y="812"/>
                    <a:pt x="5336" y="812"/>
                    <a:pt x="5115" y="1034"/>
                  </a:cubicBezTo>
                  <a:lnTo>
                    <a:pt x="4722" y="1034"/>
                  </a:lnTo>
                  <a:lnTo>
                    <a:pt x="4500" y="812"/>
                  </a:lnTo>
                  <a:cubicBezTo>
                    <a:pt x="4722" y="714"/>
                    <a:pt x="4918" y="714"/>
                    <a:pt x="5017" y="616"/>
                  </a:cubicBezTo>
                  <a:cubicBezTo>
                    <a:pt x="5115" y="517"/>
                    <a:pt x="5214" y="419"/>
                    <a:pt x="5435" y="419"/>
                  </a:cubicBezTo>
                  <a:lnTo>
                    <a:pt x="5632" y="419"/>
                  </a:lnTo>
                  <a:cubicBezTo>
                    <a:pt x="5632" y="296"/>
                    <a:pt x="5533" y="296"/>
                    <a:pt x="5533" y="198"/>
                  </a:cubicBezTo>
                  <a:cubicBezTo>
                    <a:pt x="5336" y="198"/>
                    <a:pt x="5115" y="198"/>
                    <a:pt x="5017" y="296"/>
                  </a:cubicBezTo>
                  <a:cubicBezTo>
                    <a:pt x="5017" y="296"/>
                    <a:pt x="4918" y="296"/>
                    <a:pt x="4918" y="198"/>
                  </a:cubicBezTo>
                  <a:cubicBezTo>
                    <a:pt x="4918" y="198"/>
                    <a:pt x="4918" y="99"/>
                    <a:pt x="5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6"/>
            <p:cNvSpPr/>
            <p:nvPr/>
          </p:nvSpPr>
          <p:spPr>
            <a:xfrm>
              <a:off x="4523375" y="3716575"/>
              <a:ext cx="678700" cy="143250"/>
            </a:xfrm>
            <a:custGeom>
              <a:avLst/>
              <a:gdLst/>
              <a:ahLst/>
              <a:cxnLst/>
              <a:rect l="l" t="t" r="r" b="b"/>
              <a:pathLst>
                <a:path w="27148" h="5730" extrusionOk="0">
                  <a:moveTo>
                    <a:pt x="24688" y="197"/>
                  </a:moveTo>
                  <a:cubicBezTo>
                    <a:pt x="24688" y="320"/>
                    <a:pt x="24688" y="418"/>
                    <a:pt x="24786" y="418"/>
                  </a:cubicBezTo>
                  <a:lnTo>
                    <a:pt x="24270" y="418"/>
                  </a:lnTo>
                  <a:cubicBezTo>
                    <a:pt x="24393" y="320"/>
                    <a:pt x="24491" y="320"/>
                    <a:pt x="24688" y="197"/>
                  </a:cubicBezTo>
                  <a:close/>
                  <a:moveTo>
                    <a:pt x="25303" y="517"/>
                  </a:moveTo>
                  <a:cubicBezTo>
                    <a:pt x="25500" y="713"/>
                    <a:pt x="25303" y="713"/>
                    <a:pt x="25204" y="713"/>
                  </a:cubicBezTo>
                  <a:cubicBezTo>
                    <a:pt x="25204" y="812"/>
                    <a:pt x="25106" y="935"/>
                    <a:pt x="25106" y="1033"/>
                  </a:cubicBezTo>
                  <a:lnTo>
                    <a:pt x="25008" y="1033"/>
                  </a:lnTo>
                  <a:cubicBezTo>
                    <a:pt x="25008" y="935"/>
                    <a:pt x="25008" y="812"/>
                    <a:pt x="24885" y="713"/>
                  </a:cubicBezTo>
                  <a:cubicBezTo>
                    <a:pt x="24885" y="713"/>
                    <a:pt x="24786" y="615"/>
                    <a:pt x="24688" y="615"/>
                  </a:cubicBezTo>
                  <a:lnTo>
                    <a:pt x="24786" y="517"/>
                  </a:lnTo>
                  <a:cubicBezTo>
                    <a:pt x="24786" y="517"/>
                    <a:pt x="24885" y="615"/>
                    <a:pt x="25008" y="615"/>
                  </a:cubicBezTo>
                  <a:cubicBezTo>
                    <a:pt x="25106" y="615"/>
                    <a:pt x="25204" y="517"/>
                    <a:pt x="25303" y="517"/>
                  </a:cubicBezTo>
                  <a:close/>
                  <a:moveTo>
                    <a:pt x="19869" y="1230"/>
                  </a:moveTo>
                  <a:cubicBezTo>
                    <a:pt x="19869" y="1328"/>
                    <a:pt x="19869" y="1328"/>
                    <a:pt x="19967" y="1426"/>
                  </a:cubicBezTo>
                  <a:lnTo>
                    <a:pt x="19352" y="1426"/>
                  </a:lnTo>
                  <a:lnTo>
                    <a:pt x="19352" y="1230"/>
                  </a:lnTo>
                  <a:cubicBezTo>
                    <a:pt x="19574" y="1230"/>
                    <a:pt x="19672" y="1328"/>
                    <a:pt x="19770" y="1328"/>
                  </a:cubicBezTo>
                  <a:lnTo>
                    <a:pt x="19869" y="1230"/>
                  </a:lnTo>
                  <a:close/>
                  <a:moveTo>
                    <a:pt x="18024" y="1131"/>
                  </a:moveTo>
                  <a:cubicBezTo>
                    <a:pt x="18024" y="1230"/>
                    <a:pt x="18123" y="1230"/>
                    <a:pt x="18024" y="1230"/>
                  </a:cubicBezTo>
                  <a:cubicBezTo>
                    <a:pt x="17882" y="1372"/>
                    <a:pt x="17791" y="1476"/>
                    <a:pt x="17594" y="1476"/>
                  </a:cubicBezTo>
                  <a:cubicBezTo>
                    <a:pt x="17518" y="1476"/>
                    <a:pt x="17427" y="1460"/>
                    <a:pt x="17311" y="1426"/>
                  </a:cubicBezTo>
                  <a:cubicBezTo>
                    <a:pt x="17508" y="1426"/>
                    <a:pt x="17729" y="1328"/>
                    <a:pt x="17828" y="1131"/>
                  </a:cubicBezTo>
                  <a:close/>
                  <a:moveTo>
                    <a:pt x="16697" y="1328"/>
                  </a:moveTo>
                  <a:cubicBezTo>
                    <a:pt x="16697" y="1426"/>
                    <a:pt x="16795" y="1426"/>
                    <a:pt x="16795" y="1549"/>
                  </a:cubicBezTo>
                  <a:lnTo>
                    <a:pt x="16402" y="1549"/>
                  </a:lnTo>
                  <a:cubicBezTo>
                    <a:pt x="16279" y="1549"/>
                    <a:pt x="16180" y="1549"/>
                    <a:pt x="16082" y="1648"/>
                  </a:cubicBezTo>
                  <a:lnTo>
                    <a:pt x="15984" y="1549"/>
                  </a:lnTo>
                  <a:cubicBezTo>
                    <a:pt x="16180" y="1328"/>
                    <a:pt x="16500" y="1328"/>
                    <a:pt x="16697" y="1328"/>
                  </a:cubicBezTo>
                  <a:close/>
                  <a:moveTo>
                    <a:pt x="20901" y="1844"/>
                  </a:moveTo>
                  <a:lnTo>
                    <a:pt x="21000" y="1943"/>
                  </a:lnTo>
                  <a:cubicBezTo>
                    <a:pt x="21000" y="2041"/>
                    <a:pt x="21000" y="2041"/>
                    <a:pt x="20287" y="2041"/>
                  </a:cubicBezTo>
                  <a:cubicBezTo>
                    <a:pt x="20287" y="1943"/>
                    <a:pt x="20287" y="1844"/>
                    <a:pt x="20385" y="1844"/>
                  </a:cubicBezTo>
                  <a:close/>
                  <a:moveTo>
                    <a:pt x="13008" y="1844"/>
                  </a:moveTo>
                  <a:cubicBezTo>
                    <a:pt x="13008" y="1943"/>
                    <a:pt x="13008" y="1943"/>
                    <a:pt x="13107" y="1943"/>
                  </a:cubicBezTo>
                  <a:cubicBezTo>
                    <a:pt x="13008" y="2041"/>
                    <a:pt x="12910" y="2164"/>
                    <a:pt x="12812" y="2164"/>
                  </a:cubicBezTo>
                  <a:lnTo>
                    <a:pt x="11976" y="2164"/>
                  </a:lnTo>
                  <a:cubicBezTo>
                    <a:pt x="12099" y="1943"/>
                    <a:pt x="12295" y="1943"/>
                    <a:pt x="12590" y="1943"/>
                  </a:cubicBezTo>
                  <a:lnTo>
                    <a:pt x="12812" y="1943"/>
                  </a:lnTo>
                  <a:cubicBezTo>
                    <a:pt x="12910" y="1943"/>
                    <a:pt x="13008" y="1943"/>
                    <a:pt x="13008" y="1844"/>
                  </a:cubicBezTo>
                  <a:close/>
                  <a:moveTo>
                    <a:pt x="19254" y="2016"/>
                  </a:moveTo>
                  <a:cubicBezTo>
                    <a:pt x="19284" y="2016"/>
                    <a:pt x="19317" y="2023"/>
                    <a:pt x="19352" y="2041"/>
                  </a:cubicBezTo>
                  <a:cubicBezTo>
                    <a:pt x="19293" y="2174"/>
                    <a:pt x="19199" y="2227"/>
                    <a:pt x="19090" y="2227"/>
                  </a:cubicBezTo>
                  <a:cubicBezTo>
                    <a:pt x="19018" y="2227"/>
                    <a:pt x="18939" y="2203"/>
                    <a:pt x="18861" y="2164"/>
                  </a:cubicBezTo>
                  <a:cubicBezTo>
                    <a:pt x="19021" y="2164"/>
                    <a:pt x="19117" y="2016"/>
                    <a:pt x="19254" y="2016"/>
                  </a:cubicBezTo>
                  <a:close/>
                  <a:moveTo>
                    <a:pt x="9049" y="2189"/>
                  </a:moveTo>
                  <a:cubicBezTo>
                    <a:pt x="9179" y="2189"/>
                    <a:pt x="9332" y="2213"/>
                    <a:pt x="9640" y="2262"/>
                  </a:cubicBezTo>
                  <a:lnTo>
                    <a:pt x="8607" y="2262"/>
                  </a:lnTo>
                  <a:cubicBezTo>
                    <a:pt x="8816" y="2213"/>
                    <a:pt x="8920" y="2189"/>
                    <a:pt x="9049" y="2189"/>
                  </a:cubicBezTo>
                  <a:close/>
                  <a:moveTo>
                    <a:pt x="7378" y="2317"/>
                  </a:moveTo>
                  <a:cubicBezTo>
                    <a:pt x="7511" y="2317"/>
                    <a:pt x="7648" y="2361"/>
                    <a:pt x="7795" y="2361"/>
                  </a:cubicBezTo>
                  <a:lnTo>
                    <a:pt x="7181" y="2361"/>
                  </a:lnTo>
                  <a:cubicBezTo>
                    <a:pt x="7246" y="2328"/>
                    <a:pt x="7312" y="2317"/>
                    <a:pt x="7378" y="2317"/>
                  </a:cubicBezTo>
                  <a:close/>
                  <a:moveTo>
                    <a:pt x="18123" y="2361"/>
                  </a:moveTo>
                  <a:cubicBezTo>
                    <a:pt x="18123" y="2459"/>
                    <a:pt x="18123" y="2459"/>
                    <a:pt x="18246" y="2558"/>
                  </a:cubicBezTo>
                  <a:cubicBezTo>
                    <a:pt x="18246" y="2558"/>
                    <a:pt x="18344" y="2558"/>
                    <a:pt x="18541" y="2459"/>
                  </a:cubicBezTo>
                  <a:lnTo>
                    <a:pt x="18541" y="2656"/>
                  </a:lnTo>
                  <a:lnTo>
                    <a:pt x="17926" y="2656"/>
                  </a:lnTo>
                  <a:cubicBezTo>
                    <a:pt x="18024" y="2558"/>
                    <a:pt x="18024" y="2459"/>
                    <a:pt x="18123" y="2361"/>
                  </a:cubicBezTo>
                  <a:close/>
                  <a:moveTo>
                    <a:pt x="6718" y="2836"/>
                  </a:moveTo>
                  <a:cubicBezTo>
                    <a:pt x="6829" y="2836"/>
                    <a:pt x="6919" y="2906"/>
                    <a:pt x="7058" y="2976"/>
                  </a:cubicBezTo>
                  <a:lnTo>
                    <a:pt x="6566" y="2976"/>
                  </a:lnTo>
                  <a:lnTo>
                    <a:pt x="6566" y="2877"/>
                  </a:lnTo>
                  <a:cubicBezTo>
                    <a:pt x="6624" y="2848"/>
                    <a:pt x="6673" y="2836"/>
                    <a:pt x="6718" y="2836"/>
                  </a:cubicBezTo>
                  <a:close/>
                  <a:moveTo>
                    <a:pt x="7739" y="2813"/>
                  </a:moveTo>
                  <a:cubicBezTo>
                    <a:pt x="7825" y="2813"/>
                    <a:pt x="7911" y="2836"/>
                    <a:pt x="7992" y="2877"/>
                  </a:cubicBezTo>
                  <a:cubicBezTo>
                    <a:pt x="7795" y="2877"/>
                    <a:pt x="7574" y="2976"/>
                    <a:pt x="7377" y="2976"/>
                  </a:cubicBezTo>
                  <a:cubicBezTo>
                    <a:pt x="7493" y="2860"/>
                    <a:pt x="7616" y="2813"/>
                    <a:pt x="7739" y="2813"/>
                  </a:cubicBezTo>
                  <a:close/>
                  <a:moveTo>
                    <a:pt x="15885" y="2877"/>
                  </a:moveTo>
                  <a:cubicBezTo>
                    <a:pt x="15885" y="3271"/>
                    <a:pt x="15467" y="3172"/>
                    <a:pt x="15369" y="3271"/>
                  </a:cubicBezTo>
                  <a:cubicBezTo>
                    <a:pt x="15369" y="3172"/>
                    <a:pt x="15369" y="3172"/>
                    <a:pt x="15467" y="3074"/>
                  </a:cubicBezTo>
                  <a:cubicBezTo>
                    <a:pt x="15566" y="3074"/>
                    <a:pt x="15664" y="2976"/>
                    <a:pt x="15885" y="2877"/>
                  </a:cubicBezTo>
                  <a:close/>
                  <a:moveTo>
                    <a:pt x="18123" y="2976"/>
                  </a:moveTo>
                  <a:cubicBezTo>
                    <a:pt x="18246" y="3074"/>
                    <a:pt x="18344" y="3074"/>
                    <a:pt x="18344" y="3172"/>
                  </a:cubicBezTo>
                  <a:cubicBezTo>
                    <a:pt x="18246" y="3271"/>
                    <a:pt x="18024" y="3394"/>
                    <a:pt x="17828" y="3492"/>
                  </a:cubicBezTo>
                  <a:cubicBezTo>
                    <a:pt x="17828" y="3394"/>
                    <a:pt x="17926" y="3394"/>
                    <a:pt x="17926" y="3271"/>
                  </a:cubicBezTo>
                  <a:cubicBezTo>
                    <a:pt x="18024" y="3172"/>
                    <a:pt x="18024" y="3074"/>
                    <a:pt x="18123" y="2976"/>
                  </a:cubicBezTo>
                  <a:close/>
                  <a:moveTo>
                    <a:pt x="5533" y="2976"/>
                  </a:moveTo>
                  <a:cubicBezTo>
                    <a:pt x="5632" y="3074"/>
                    <a:pt x="5828" y="3074"/>
                    <a:pt x="6050" y="3172"/>
                  </a:cubicBezTo>
                  <a:cubicBezTo>
                    <a:pt x="5533" y="3394"/>
                    <a:pt x="5017" y="3394"/>
                    <a:pt x="4722" y="3689"/>
                  </a:cubicBezTo>
                  <a:cubicBezTo>
                    <a:pt x="4599" y="3590"/>
                    <a:pt x="4599" y="3492"/>
                    <a:pt x="4599" y="3492"/>
                  </a:cubicBezTo>
                  <a:cubicBezTo>
                    <a:pt x="4599" y="3394"/>
                    <a:pt x="4722" y="3271"/>
                    <a:pt x="4820" y="3172"/>
                  </a:cubicBezTo>
                  <a:cubicBezTo>
                    <a:pt x="4918" y="3271"/>
                    <a:pt x="4918" y="3271"/>
                    <a:pt x="5017" y="3271"/>
                  </a:cubicBezTo>
                  <a:cubicBezTo>
                    <a:pt x="5115" y="3172"/>
                    <a:pt x="5337" y="3074"/>
                    <a:pt x="5533" y="2976"/>
                  </a:cubicBezTo>
                  <a:close/>
                  <a:moveTo>
                    <a:pt x="12713" y="2779"/>
                  </a:moveTo>
                  <a:cubicBezTo>
                    <a:pt x="12910" y="2877"/>
                    <a:pt x="13008" y="2976"/>
                    <a:pt x="13205" y="3172"/>
                  </a:cubicBezTo>
                  <a:cubicBezTo>
                    <a:pt x="13205" y="3074"/>
                    <a:pt x="13328" y="2976"/>
                    <a:pt x="13328" y="2976"/>
                  </a:cubicBezTo>
                  <a:lnTo>
                    <a:pt x="13721" y="2976"/>
                  </a:lnTo>
                  <a:cubicBezTo>
                    <a:pt x="13623" y="3074"/>
                    <a:pt x="13623" y="3172"/>
                    <a:pt x="13525" y="3172"/>
                  </a:cubicBezTo>
                  <a:lnTo>
                    <a:pt x="13205" y="3172"/>
                  </a:lnTo>
                  <a:lnTo>
                    <a:pt x="12910" y="3492"/>
                  </a:lnTo>
                  <a:cubicBezTo>
                    <a:pt x="13008" y="3590"/>
                    <a:pt x="13008" y="3590"/>
                    <a:pt x="13107" y="3590"/>
                  </a:cubicBezTo>
                  <a:cubicBezTo>
                    <a:pt x="13328" y="3590"/>
                    <a:pt x="13525" y="3492"/>
                    <a:pt x="13820" y="3492"/>
                  </a:cubicBezTo>
                  <a:cubicBezTo>
                    <a:pt x="13820" y="3394"/>
                    <a:pt x="13943" y="3394"/>
                    <a:pt x="13943" y="3271"/>
                  </a:cubicBezTo>
                  <a:cubicBezTo>
                    <a:pt x="14238" y="3271"/>
                    <a:pt x="14434" y="3394"/>
                    <a:pt x="14754" y="3394"/>
                  </a:cubicBezTo>
                  <a:cubicBezTo>
                    <a:pt x="14754" y="3271"/>
                    <a:pt x="14852" y="3172"/>
                    <a:pt x="14852" y="3074"/>
                  </a:cubicBezTo>
                  <a:cubicBezTo>
                    <a:pt x="14951" y="3172"/>
                    <a:pt x="15172" y="3271"/>
                    <a:pt x="15271" y="3394"/>
                  </a:cubicBezTo>
                  <a:cubicBezTo>
                    <a:pt x="15172" y="3394"/>
                    <a:pt x="15172" y="3492"/>
                    <a:pt x="15049" y="3492"/>
                  </a:cubicBezTo>
                  <a:cubicBezTo>
                    <a:pt x="14860" y="3492"/>
                    <a:pt x="14672" y="3492"/>
                    <a:pt x="14374" y="3579"/>
                  </a:cubicBezTo>
                  <a:lnTo>
                    <a:pt x="14374" y="3579"/>
                  </a:lnTo>
                  <a:cubicBezTo>
                    <a:pt x="14393" y="3553"/>
                    <a:pt x="14315" y="3492"/>
                    <a:pt x="14238" y="3492"/>
                  </a:cubicBezTo>
                  <a:cubicBezTo>
                    <a:pt x="14139" y="3492"/>
                    <a:pt x="14041" y="3590"/>
                    <a:pt x="13943" y="3590"/>
                  </a:cubicBezTo>
                  <a:lnTo>
                    <a:pt x="13943" y="3787"/>
                  </a:lnTo>
                  <a:cubicBezTo>
                    <a:pt x="13820" y="3885"/>
                    <a:pt x="13623" y="3885"/>
                    <a:pt x="13525" y="3885"/>
                  </a:cubicBezTo>
                  <a:lnTo>
                    <a:pt x="13426" y="3885"/>
                  </a:lnTo>
                  <a:cubicBezTo>
                    <a:pt x="13525" y="3787"/>
                    <a:pt x="13623" y="3787"/>
                    <a:pt x="13820" y="3689"/>
                  </a:cubicBezTo>
                  <a:lnTo>
                    <a:pt x="13623" y="3689"/>
                  </a:lnTo>
                  <a:cubicBezTo>
                    <a:pt x="13426" y="3689"/>
                    <a:pt x="13205" y="3787"/>
                    <a:pt x="13008" y="3787"/>
                  </a:cubicBezTo>
                  <a:cubicBezTo>
                    <a:pt x="12910" y="3689"/>
                    <a:pt x="12812" y="3689"/>
                    <a:pt x="12812" y="3689"/>
                  </a:cubicBezTo>
                  <a:cubicBezTo>
                    <a:pt x="12713" y="3689"/>
                    <a:pt x="12590" y="3689"/>
                    <a:pt x="12492" y="3787"/>
                  </a:cubicBezTo>
                  <a:cubicBezTo>
                    <a:pt x="12492" y="3689"/>
                    <a:pt x="12590" y="3689"/>
                    <a:pt x="12590" y="3590"/>
                  </a:cubicBezTo>
                  <a:lnTo>
                    <a:pt x="12197" y="3590"/>
                  </a:lnTo>
                  <a:cubicBezTo>
                    <a:pt x="12099" y="3787"/>
                    <a:pt x="11877" y="3787"/>
                    <a:pt x="11680" y="3787"/>
                  </a:cubicBezTo>
                  <a:cubicBezTo>
                    <a:pt x="11779" y="3787"/>
                    <a:pt x="11779" y="3885"/>
                    <a:pt x="11779" y="4008"/>
                  </a:cubicBezTo>
                  <a:cubicBezTo>
                    <a:pt x="11680" y="4107"/>
                    <a:pt x="11582" y="4107"/>
                    <a:pt x="11484" y="4205"/>
                  </a:cubicBezTo>
                  <a:lnTo>
                    <a:pt x="11484" y="3885"/>
                  </a:lnTo>
                  <a:cubicBezTo>
                    <a:pt x="11582" y="3787"/>
                    <a:pt x="11680" y="3590"/>
                    <a:pt x="11779" y="3394"/>
                  </a:cubicBezTo>
                  <a:cubicBezTo>
                    <a:pt x="11877" y="3394"/>
                    <a:pt x="11976" y="3271"/>
                    <a:pt x="12099" y="3271"/>
                  </a:cubicBezTo>
                  <a:cubicBezTo>
                    <a:pt x="11976" y="3172"/>
                    <a:pt x="11976" y="3074"/>
                    <a:pt x="11976" y="3074"/>
                  </a:cubicBezTo>
                  <a:cubicBezTo>
                    <a:pt x="11877" y="3074"/>
                    <a:pt x="11877" y="3172"/>
                    <a:pt x="11779" y="3172"/>
                  </a:cubicBezTo>
                  <a:lnTo>
                    <a:pt x="11484" y="3172"/>
                  </a:lnTo>
                  <a:cubicBezTo>
                    <a:pt x="11361" y="3271"/>
                    <a:pt x="11361" y="3394"/>
                    <a:pt x="11262" y="3394"/>
                  </a:cubicBezTo>
                  <a:cubicBezTo>
                    <a:pt x="11361" y="3492"/>
                    <a:pt x="11484" y="3492"/>
                    <a:pt x="11582" y="3492"/>
                  </a:cubicBezTo>
                  <a:cubicBezTo>
                    <a:pt x="11484" y="3590"/>
                    <a:pt x="11361" y="3590"/>
                    <a:pt x="11262" y="3689"/>
                  </a:cubicBezTo>
                  <a:cubicBezTo>
                    <a:pt x="11164" y="3590"/>
                    <a:pt x="11164" y="3590"/>
                    <a:pt x="11164" y="3492"/>
                  </a:cubicBezTo>
                  <a:lnTo>
                    <a:pt x="10967" y="3492"/>
                  </a:lnTo>
                  <a:cubicBezTo>
                    <a:pt x="10869" y="3590"/>
                    <a:pt x="10746" y="3689"/>
                    <a:pt x="10746" y="3689"/>
                  </a:cubicBezTo>
                  <a:cubicBezTo>
                    <a:pt x="10549" y="3787"/>
                    <a:pt x="10451" y="3787"/>
                    <a:pt x="10353" y="3787"/>
                  </a:cubicBezTo>
                  <a:cubicBezTo>
                    <a:pt x="10353" y="3885"/>
                    <a:pt x="10254" y="3885"/>
                    <a:pt x="10131" y="4107"/>
                  </a:cubicBezTo>
                  <a:cubicBezTo>
                    <a:pt x="10131" y="3885"/>
                    <a:pt x="10131" y="3885"/>
                    <a:pt x="10033" y="3787"/>
                  </a:cubicBezTo>
                  <a:cubicBezTo>
                    <a:pt x="10033" y="3787"/>
                    <a:pt x="9935" y="3787"/>
                    <a:pt x="9836" y="3885"/>
                  </a:cubicBezTo>
                  <a:cubicBezTo>
                    <a:pt x="9738" y="3787"/>
                    <a:pt x="9738" y="3689"/>
                    <a:pt x="9738" y="3590"/>
                  </a:cubicBezTo>
                  <a:lnTo>
                    <a:pt x="9640" y="3590"/>
                  </a:lnTo>
                  <a:cubicBezTo>
                    <a:pt x="9517" y="3689"/>
                    <a:pt x="9320" y="3885"/>
                    <a:pt x="9123" y="3885"/>
                  </a:cubicBezTo>
                  <a:cubicBezTo>
                    <a:pt x="8804" y="4008"/>
                    <a:pt x="8607" y="4107"/>
                    <a:pt x="8287" y="4107"/>
                  </a:cubicBezTo>
                  <a:cubicBezTo>
                    <a:pt x="8287" y="4107"/>
                    <a:pt x="8189" y="4107"/>
                    <a:pt x="7992" y="4008"/>
                  </a:cubicBezTo>
                  <a:cubicBezTo>
                    <a:pt x="8287" y="3885"/>
                    <a:pt x="8607" y="3689"/>
                    <a:pt x="8902" y="3590"/>
                  </a:cubicBezTo>
                  <a:cubicBezTo>
                    <a:pt x="9320" y="3590"/>
                    <a:pt x="9640" y="3492"/>
                    <a:pt x="10033" y="3271"/>
                  </a:cubicBezTo>
                  <a:cubicBezTo>
                    <a:pt x="10371" y="3191"/>
                    <a:pt x="10774" y="3047"/>
                    <a:pt x="11189" y="3047"/>
                  </a:cubicBezTo>
                  <a:cubicBezTo>
                    <a:pt x="11287" y="3047"/>
                    <a:pt x="11385" y="3055"/>
                    <a:pt x="11484" y="3074"/>
                  </a:cubicBezTo>
                  <a:cubicBezTo>
                    <a:pt x="11484" y="2976"/>
                    <a:pt x="11484" y="2976"/>
                    <a:pt x="11582" y="2877"/>
                  </a:cubicBezTo>
                  <a:cubicBezTo>
                    <a:pt x="11680" y="2877"/>
                    <a:pt x="11877" y="2976"/>
                    <a:pt x="11877" y="2976"/>
                  </a:cubicBezTo>
                  <a:lnTo>
                    <a:pt x="12099" y="2976"/>
                  </a:lnTo>
                  <a:cubicBezTo>
                    <a:pt x="12197" y="2976"/>
                    <a:pt x="12295" y="2976"/>
                    <a:pt x="12394" y="3074"/>
                  </a:cubicBezTo>
                  <a:cubicBezTo>
                    <a:pt x="12394" y="2976"/>
                    <a:pt x="12295" y="2976"/>
                    <a:pt x="12295" y="2877"/>
                  </a:cubicBezTo>
                  <a:cubicBezTo>
                    <a:pt x="12394" y="2877"/>
                    <a:pt x="12590" y="2779"/>
                    <a:pt x="12713" y="2779"/>
                  </a:cubicBezTo>
                  <a:close/>
                  <a:moveTo>
                    <a:pt x="8090" y="3271"/>
                  </a:moveTo>
                  <a:cubicBezTo>
                    <a:pt x="8090" y="3394"/>
                    <a:pt x="8189" y="3492"/>
                    <a:pt x="8287" y="3590"/>
                  </a:cubicBezTo>
                  <a:cubicBezTo>
                    <a:pt x="8189" y="3689"/>
                    <a:pt x="8090" y="3689"/>
                    <a:pt x="7894" y="3787"/>
                  </a:cubicBezTo>
                  <a:cubicBezTo>
                    <a:pt x="7992" y="3787"/>
                    <a:pt x="7992" y="3787"/>
                    <a:pt x="7992" y="3885"/>
                  </a:cubicBezTo>
                  <a:cubicBezTo>
                    <a:pt x="7992" y="3885"/>
                    <a:pt x="7894" y="3885"/>
                    <a:pt x="7795" y="4008"/>
                  </a:cubicBezTo>
                  <a:cubicBezTo>
                    <a:pt x="7795" y="4008"/>
                    <a:pt x="7894" y="4107"/>
                    <a:pt x="7894" y="4205"/>
                  </a:cubicBezTo>
                  <a:lnTo>
                    <a:pt x="7795" y="4205"/>
                  </a:lnTo>
                  <a:cubicBezTo>
                    <a:pt x="7574" y="4205"/>
                    <a:pt x="7476" y="4303"/>
                    <a:pt x="7279" y="4303"/>
                  </a:cubicBezTo>
                  <a:cubicBezTo>
                    <a:pt x="7377" y="4107"/>
                    <a:pt x="7476" y="4107"/>
                    <a:pt x="7574" y="4008"/>
                  </a:cubicBezTo>
                  <a:cubicBezTo>
                    <a:pt x="7574" y="3885"/>
                    <a:pt x="7476" y="3885"/>
                    <a:pt x="7476" y="3787"/>
                  </a:cubicBezTo>
                  <a:cubicBezTo>
                    <a:pt x="7574" y="3689"/>
                    <a:pt x="7795" y="3689"/>
                    <a:pt x="7992" y="3590"/>
                  </a:cubicBezTo>
                  <a:lnTo>
                    <a:pt x="7476" y="3590"/>
                  </a:lnTo>
                  <a:cubicBezTo>
                    <a:pt x="7672" y="3492"/>
                    <a:pt x="7894" y="3394"/>
                    <a:pt x="8090" y="3271"/>
                  </a:cubicBezTo>
                  <a:close/>
                  <a:moveTo>
                    <a:pt x="10967" y="4107"/>
                  </a:moveTo>
                  <a:lnTo>
                    <a:pt x="10967" y="4205"/>
                  </a:lnTo>
                  <a:cubicBezTo>
                    <a:pt x="10648" y="4303"/>
                    <a:pt x="10353" y="4500"/>
                    <a:pt x="10033" y="4721"/>
                  </a:cubicBezTo>
                  <a:lnTo>
                    <a:pt x="9640" y="4721"/>
                  </a:lnTo>
                  <a:cubicBezTo>
                    <a:pt x="9738" y="4623"/>
                    <a:pt x="9836" y="4623"/>
                    <a:pt x="9935" y="4500"/>
                  </a:cubicBezTo>
                  <a:cubicBezTo>
                    <a:pt x="10254" y="4402"/>
                    <a:pt x="10549" y="4205"/>
                    <a:pt x="10967" y="4107"/>
                  </a:cubicBezTo>
                  <a:close/>
                  <a:moveTo>
                    <a:pt x="6664" y="4623"/>
                  </a:moveTo>
                  <a:lnTo>
                    <a:pt x="6664" y="4721"/>
                  </a:lnTo>
                  <a:cubicBezTo>
                    <a:pt x="6664" y="4820"/>
                    <a:pt x="6246" y="4918"/>
                    <a:pt x="5951" y="5016"/>
                  </a:cubicBezTo>
                  <a:cubicBezTo>
                    <a:pt x="6050" y="4820"/>
                    <a:pt x="6148" y="4820"/>
                    <a:pt x="6246" y="4820"/>
                  </a:cubicBezTo>
                  <a:cubicBezTo>
                    <a:pt x="6345" y="4820"/>
                    <a:pt x="6443" y="4721"/>
                    <a:pt x="6664" y="4623"/>
                  </a:cubicBezTo>
                  <a:close/>
                  <a:moveTo>
                    <a:pt x="19475" y="0"/>
                  </a:moveTo>
                  <a:cubicBezTo>
                    <a:pt x="19352" y="197"/>
                    <a:pt x="19254" y="197"/>
                    <a:pt x="19156" y="320"/>
                  </a:cubicBezTo>
                  <a:lnTo>
                    <a:pt x="19475" y="615"/>
                  </a:lnTo>
                  <a:lnTo>
                    <a:pt x="18442" y="615"/>
                  </a:lnTo>
                  <a:cubicBezTo>
                    <a:pt x="18442" y="713"/>
                    <a:pt x="18442" y="713"/>
                    <a:pt x="18344" y="812"/>
                  </a:cubicBezTo>
                  <a:cubicBezTo>
                    <a:pt x="18123" y="713"/>
                    <a:pt x="18123" y="713"/>
                    <a:pt x="18024" y="615"/>
                  </a:cubicBezTo>
                  <a:lnTo>
                    <a:pt x="17729" y="615"/>
                  </a:lnTo>
                  <a:cubicBezTo>
                    <a:pt x="17631" y="615"/>
                    <a:pt x="17631" y="713"/>
                    <a:pt x="17508" y="713"/>
                  </a:cubicBezTo>
                  <a:lnTo>
                    <a:pt x="17508" y="517"/>
                  </a:lnTo>
                  <a:cubicBezTo>
                    <a:pt x="17213" y="694"/>
                    <a:pt x="16909" y="729"/>
                    <a:pt x="16623" y="729"/>
                  </a:cubicBezTo>
                  <a:cubicBezTo>
                    <a:pt x="16432" y="729"/>
                    <a:pt x="16249" y="713"/>
                    <a:pt x="16082" y="713"/>
                  </a:cubicBezTo>
                  <a:cubicBezTo>
                    <a:pt x="15984" y="713"/>
                    <a:pt x="15885" y="615"/>
                    <a:pt x="15787" y="615"/>
                  </a:cubicBezTo>
                  <a:cubicBezTo>
                    <a:pt x="15664" y="615"/>
                    <a:pt x="15664" y="713"/>
                    <a:pt x="15664" y="812"/>
                  </a:cubicBezTo>
                  <a:cubicBezTo>
                    <a:pt x="15591" y="739"/>
                    <a:pt x="15505" y="720"/>
                    <a:pt x="15414" y="720"/>
                  </a:cubicBezTo>
                  <a:cubicBezTo>
                    <a:pt x="15315" y="720"/>
                    <a:pt x="15210" y="743"/>
                    <a:pt x="15111" y="743"/>
                  </a:cubicBezTo>
                  <a:cubicBezTo>
                    <a:pt x="15055" y="743"/>
                    <a:pt x="15001" y="736"/>
                    <a:pt x="14951" y="713"/>
                  </a:cubicBezTo>
                  <a:cubicBezTo>
                    <a:pt x="14951" y="713"/>
                    <a:pt x="14754" y="812"/>
                    <a:pt x="14656" y="812"/>
                  </a:cubicBezTo>
                  <a:cubicBezTo>
                    <a:pt x="14557" y="713"/>
                    <a:pt x="14557" y="713"/>
                    <a:pt x="14557" y="615"/>
                  </a:cubicBezTo>
                  <a:lnTo>
                    <a:pt x="14238" y="935"/>
                  </a:lnTo>
                  <a:lnTo>
                    <a:pt x="14336" y="1033"/>
                  </a:lnTo>
                  <a:cubicBezTo>
                    <a:pt x="14238" y="1131"/>
                    <a:pt x="14238" y="1131"/>
                    <a:pt x="14139" y="1131"/>
                  </a:cubicBezTo>
                  <a:lnTo>
                    <a:pt x="13943" y="1131"/>
                  </a:lnTo>
                  <a:cubicBezTo>
                    <a:pt x="13943" y="1131"/>
                    <a:pt x="13888" y="1088"/>
                    <a:pt x="13822" y="1088"/>
                  </a:cubicBezTo>
                  <a:cubicBezTo>
                    <a:pt x="13790" y="1088"/>
                    <a:pt x="13754" y="1099"/>
                    <a:pt x="13721" y="1131"/>
                  </a:cubicBezTo>
                  <a:lnTo>
                    <a:pt x="13426" y="1131"/>
                  </a:lnTo>
                  <a:cubicBezTo>
                    <a:pt x="13525" y="1033"/>
                    <a:pt x="13721" y="1033"/>
                    <a:pt x="13525" y="935"/>
                  </a:cubicBezTo>
                  <a:lnTo>
                    <a:pt x="13328" y="935"/>
                  </a:lnTo>
                  <a:cubicBezTo>
                    <a:pt x="13205" y="1033"/>
                    <a:pt x="13107" y="1131"/>
                    <a:pt x="12910" y="1131"/>
                  </a:cubicBezTo>
                  <a:lnTo>
                    <a:pt x="12713" y="1131"/>
                  </a:lnTo>
                  <a:lnTo>
                    <a:pt x="12713" y="1230"/>
                  </a:lnTo>
                  <a:cubicBezTo>
                    <a:pt x="12590" y="1230"/>
                    <a:pt x="12492" y="1230"/>
                    <a:pt x="12394" y="1131"/>
                  </a:cubicBezTo>
                  <a:cubicBezTo>
                    <a:pt x="12197" y="1230"/>
                    <a:pt x="12099" y="1230"/>
                    <a:pt x="11680" y="1230"/>
                  </a:cubicBezTo>
                  <a:cubicBezTo>
                    <a:pt x="11484" y="1230"/>
                    <a:pt x="11164" y="1328"/>
                    <a:pt x="10869" y="1328"/>
                  </a:cubicBezTo>
                  <a:cubicBezTo>
                    <a:pt x="10869" y="1426"/>
                    <a:pt x="10746" y="1426"/>
                    <a:pt x="10746" y="1549"/>
                  </a:cubicBezTo>
                  <a:cubicBezTo>
                    <a:pt x="10648" y="1426"/>
                    <a:pt x="10648" y="1426"/>
                    <a:pt x="10549" y="1328"/>
                  </a:cubicBezTo>
                  <a:cubicBezTo>
                    <a:pt x="10451" y="1426"/>
                    <a:pt x="10451" y="1549"/>
                    <a:pt x="10353" y="1648"/>
                  </a:cubicBezTo>
                  <a:cubicBezTo>
                    <a:pt x="10353" y="1549"/>
                    <a:pt x="10254" y="1549"/>
                    <a:pt x="10254" y="1549"/>
                  </a:cubicBezTo>
                  <a:cubicBezTo>
                    <a:pt x="10033" y="1549"/>
                    <a:pt x="9935" y="1648"/>
                    <a:pt x="9935" y="1648"/>
                  </a:cubicBezTo>
                  <a:lnTo>
                    <a:pt x="9418" y="1648"/>
                  </a:lnTo>
                  <a:cubicBezTo>
                    <a:pt x="9369" y="1697"/>
                    <a:pt x="9295" y="1697"/>
                    <a:pt x="9206" y="1697"/>
                  </a:cubicBezTo>
                  <a:cubicBezTo>
                    <a:pt x="9117" y="1697"/>
                    <a:pt x="9013" y="1697"/>
                    <a:pt x="8902" y="1746"/>
                  </a:cubicBezTo>
                  <a:cubicBezTo>
                    <a:pt x="8804" y="1844"/>
                    <a:pt x="8508" y="1844"/>
                    <a:pt x="8287" y="1844"/>
                  </a:cubicBezTo>
                  <a:cubicBezTo>
                    <a:pt x="8243" y="1867"/>
                    <a:pt x="8198" y="1874"/>
                    <a:pt x="8153" y="1874"/>
                  </a:cubicBezTo>
                  <a:cubicBezTo>
                    <a:pt x="8073" y="1874"/>
                    <a:pt x="7992" y="1851"/>
                    <a:pt x="7909" y="1851"/>
                  </a:cubicBezTo>
                  <a:cubicBezTo>
                    <a:pt x="7833" y="1851"/>
                    <a:pt x="7754" y="1870"/>
                    <a:pt x="7672" y="1943"/>
                  </a:cubicBezTo>
                  <a:lnTo>
                    <a:pt x="7672" y="2041"/>
                  </a:lnTo>
                  <a:lnTo>
                    <a:pt x="7672" y="2164"/>
                  </a:lnTo>
                  <a:cubicBezTo>
                    <a:pt x="7279" y="2164"/>
                    <a:pt x="7181" y="2262"/>
                    <a:pt x="6959" y="2361"/>
                  </a:cubicBezTo>
                  <a:cubicBezTo>
                    <a:pt x="6861" y="2410"/>
                    <a:pt x="6763" y="2410"/>
                    <a:pt x="6661" y="2410"/>
                  </a:cubicBezTo>
                  <a:cubicBezTo>
                    <a:pt x="6560" y="2410"/>
                    <a:pt x="6455" y="2410"/>
                    <a:pt x="6345" y="2459"/>
                  </a:cubicBezTo>
                  <a:cubicBezTo>
                    <a:pt x="6279" y="2492"/>
                    <a:pt x="6214" y="2503"/>
                    <a:pt x="6147" y="2503"/>
                  </a:cubicBezTo>
                  <a:cubicBezTo>
                    <a:pt x="6014" y="2503"/>
                    <a:pt x="5877" y="2459"/>
                    <a:pt x="5730" y="2459"/>
                  </a:cubicBezTo>
                  <a:lnTo>
                    <a:pt x="5730" y="2361"/>
                  </a:lnTo>
                  <a:cubicBezTo>
                    <a:pt x="5951" y="2361"/>
                    <a:pt x="6246" y="2262"/>
                    <a:pt x="6443" y="2262"/>
                  </a:cubicBezTo>
                  <a:cubicBezTo>
                    <a:pt x="6443" y="2262"/>
                    <a:pt x="6566" y="2262"/>
                    <a:pt x="6763" y="2361"/>
                  </a:cubicBezTo>
                  <a:cubicBezTo>
                    <a:pt x="6664" y="2164"/>
                    <a:pt x="6664" y="2041"/>
                    <a:pt x="6664" y="2041"/>
                  </a:cubicBezTo>
                  <a:cubicBezTo>
                    <a:pt x="6566" y="1943"/>
                    <a:pt x="6566" y="1943"/>
                    <a:pt x="6443" y="1943"/>
                  </a:cubicBezTo>
                  <a:cubicBezTo>
                    <a:pt x="6566" y="1844"/>
                    <a:pt x="6566" y="1746"/>
                    <a:pt x="6664" y="1648"/>
                  </a:cubicBezTo>
                  <a:cubicBezTo>
                    <a:pt x="6566" y="1648"/>
                    <a:pt x="6566" y="1746"/>
                    <a:pt x="6566" y="1746"/>
                  </a:cubicBezTo>
                  <a:cubicBezTo>
                    <a:pt x="6443" y="1648"/>
                    <a:pt x="6443" y="1549"/>
                    <a:pt x="6443" y="1549"/>
                  </a:cubicBezTo>
                  <a:cubicBezTo>
                    <a:pt x="6345" y="1549"/>
                    <a:pt x="6246" y="1648"/>
                    <a:pt x="6246" y="1648"/>
                  </a:cubicBezTo>
                  <a:lnTo>
                    <a:pt x="5951" y="1648"/>
                  </a:lnTo>
                  <a:lnTo>
                    <a:pt x="5951" y="1746"/>
                  </a:lnTo>
                  <a:cubicBezTo>
                    <a:pt x="6148" y="1746"/>
                    <a:pt x="6246" y="1746"/>
                    <a:pt x="6345" y="1844"/>
                  </a:cubicBezTo>
                  <a:lnTo>
                    <a:pt x="6345" y="2041"/>
                  </a:lnTo>
                  <a:cubicBezTo>
                    <a:pt x="6246" y="2041"/>
                    <a:pt x="6050" y="2041"/>
                    <a:pt x="5951" y="1943"/>
                  </a:cubicBezTo>
                  <a:lnTo>
                    <a:pt x="5951" y="2041"/>
                  </a:lnTo>
                  <a:cubicBezTo>
                    <a:pt x="5730" y="2164"/>
                    <a:pt x="5533" y="2262"/>
                    <a:pt x="5337" y="2361"/>
                  </a:cubicBezTo>
                  <a:cubicBezTo>
                    <a:pt x="5337" y="2361"/>
                    <a:pt x="5214" y="2262"/>
                    <a:pt x="5115" y="2262"/>
                  </a:cubicBezTo>
                  <a:cubicBezTo>
                    <a:pt x="5214" y="2164"/>
                    <a:pt x="5214" y="2041"/>
                    <a:pt x="5337" y="1943"/>
                  </a:cubicBezTo>
                  <a:lnTo>
                    <a:pt x="5214" y="1943"/>
                  </a:lnTo>
                  <a:cubicBezTo>
                    <a:pt x="5115" y="2041"/>
                    <a:pt x="5017" y="2164"/>
                    <a:pt x="4918" y="2164"/>
                  </a:cubicBezTo>
                  <a:cubicBezTo>
                    <a:pt x="4918" y="2262"/>
                    <a:pt x="4918" y="2361"/>
                    <a:pt x="5017" y="2459"/>
                  </a:cubicBezTo>
                  <a:lnTo>
                    <a:pt x="5337" y="2459"/>
                  </a:lnTo>
                  <a:cubicBezTo>
                    <a:pt x="5177" y="2558"/>
                    <a:pt x="4992" y="2558"/>
                    <a:pt x="4823" y="2558"/>
                  </a:cubicBezTo>
                  <a:cubicBezTo>
                    <a:pt x="4654" y="2558"/>
                    <a:pt x="4500" y="2558"/>
                    <a:pt x="4402" y="2656"/>
                  </a:cubicBezTo>
                  <a:cubicBezTo>
                    <a:pt x="4183" y="2621"/>
                    <a:pt x="3963" y="2598"/>
                    <a:pt x="3749" y="2598"/>
                  </a:cubicBezTo>
                  <a:cubicBezTo>
                    <a:pt x="3361" y="2598"/>
                    <a:pt x="2988" y="2672"/>
                    <a:pt x="2656" y="2877"/>
                  </a:cubicBezTo>
                  <a:lnTo>
                    <a:pt x="2656" y="2656"/>
                  </a:lnTo>
                  <a:cubicBezTo>
                    <a:pt x="2460" y="2779"/>
                    <a:pt x="2361" y="2779"/>
                    <a:pt x="2263" y="2877"/>
                  </a:cubicBezTo>
                  <a:cubicBezTo>
                    <a:pt x="2140" y="2779"/>
                    <a:pt x="2042" y="2779"/>
                    <a:pt x="1943" y="2779"/>
                  </a:cubicBezTo>
                  <a:cubicBezTo>
                    <a:pt x="1746" y="2779"/>
                    <a:pt x="1525" y="2877"/>
                    <a:pt x="1328" y="2877"/>
                  </a:cubicBezTo>
                  <a:cubicBezTo>
                    <a:pt x="1296" y="2910"/>
                    <a:pt x="1252" y="2921"/>
                    <a:pt x="1200" y="2921"/>
                  </a:cubicBezTo>
                  <a:cubicBezTo>
                    <a:pt x="1096" y="2921"/>
                    <a:pt x="960" y="2877"/>
                    <a:pt x="812" y="2877"/>
                  </a:cubicBezTo>
                  <a:cubicBezTo>
                    <a:pt x="615" y="2976"/>
                    <a:pt x="296" y="3074"/>
                    <a:pt x="1" y="3172"/>
                  </a:cubicBezTo>
                  <a:cubicBezTo>
                    <a:pt x="1" y="3271"/>
                    <a:pt x="99" y="3271"/>
                    <a:pt x="99" y="3394"/>
                  </a:cubicBezTo>
                  <a:cubicBezTo>
                    <a:pt x="197" y="3271"/>
                    <a:pt x="419" y="3271"/>
                    <a:pt x="615" y="3271"/>
                  </a:cubicBezTo>
                  <a:lnTo>
                    <a:pt x="615" y="3074"/>
                  </a:lnTo>
                  <a:cubicBezTo>
                    <a:pt x="714" y="3172"/>
                    <a:pt x="714" y="3172"/>
                    <a:pt x="812" y="3172"/>
                  </a:cubicBezTo>
                  <a:cubicBezTo>
                    <a:pt x="910" y="3172"/>
                    <a:pt x="1033" y="3074"/>
                    <a:pt x="1132" y="3074"/>
                  </a:cubicBezTo>
                  <a:lnTo>
                    <a:pt x="1427" y="3074"/>
                  </a:lnTo>
                  <a:cubicBezTo>
                    <a:pt x="1496" y="3004"/>
                    <a:pt x="1578" y="2935"/>
                    <a:pt x="1725" y="2935"/>
                  </a:cubicBezTo>
                  <a:cubicBezTo>
                    <a:pt x="1785" y="2935"/>
                    <a:pt x="1857" y="2947"/>
                    <a:pt x="1943" y="2976"/>
                  </a:cubicBezTo>
                  <a:cubicBezTo>
                    <a:pt x="1845" y="3074"/>
                    <a:pt x="1845" y="3271"/>
                    <a:pt x="1845" y="3394"/>
                  </a:cubicBezTo>
                  <a:cubicBezTo>
                    <a:pt x="2042" y="3394"/>
                    <a:pt x="2140" y="3492"/>
                    <a:pt x="2361" y="3492"/>
                  </a:cubicBezTo>
                  <a:cubicBezTo>
                    <a:pt x="2460" y="3394"/>
                    <a:pt x="2558" y="3271"/>
                    <a:pt x="2656" y="3074"/>
                  </a:cubicBezTo>
                  <a:cubicBezTo>
                    <a:pt x="2755" y="3172"/>
                    <a:pt x="2878" y="3172"/>
                    <a:pt x="2878" y="3172"/>
                  </a:cubicBezTo>
                  <a:cubicBezTo>
                    <a:pt x="2976" y="3172"/>
                    <a:pt x="2976" y="3172"/>
                    <a:pt x="3074" y="3074"/>
                  </a:cubicBezTo>
                  <a:cubicBezTo>
                    <a:pt x="3074" y="3172"/>
                    <a:pt x="3173" y="3172"/>
                    <a:pt x="3173" y="3271"/>
                  </a:cubicBezTo>
                  <a:cubicBezTo>
                    <a:pt x="3173" y="3271"/>
                    <a:pt x="3074" y="3394"/>
                    <a:pt x="3074" y="3492"/>
                  </a:cubicBezTo>
                  <a:lnTo>
                    <a:pt x="3492" y="3492"/>
                  </a:lnTo>
                  <a:cubicBezTo>
                    <a:pt x="3369" y="3394"/>
                    <a:pt x="3369" y="3394"/>
                    <a:pt x="3271" y="3271"/>
                  </a:cubicBezTo>
                  <a:cubicBezTo>
                    <a:pt x="3714" y="3271"/>
                    <a:pt x="4012" y="3054"/>
                    <a:pt x="4475" y="3054"/>
                  </a:cubicBezTo>
                  <a:cubicBezTo>
                    <a:pt x="4552" y="3054"/>
                    <a:pt x="4634" y="3060"/>
                    <a:pt x="4722" y="3074"/>
                  </a:cubicBezTo>
                  <a:cubicBezTo>
                    <a:pt x="4500" y="3172"/>
                    <a:pt x="4304" y="3172"/>
                    <a:pt x="4205" y="3271"/>
                  </a:cubicBezTo>
                  <a:cubicBezTo>
                    <a:pt x="4402" y="3492"/>
                    <a:pt x="4304" y="3689"/>
                    <a:pt x="4205" y="3885"/>
                  </a:cubicBezTo>
                  <a:cubicBezTo>
                    <a:pt x="4500" y="3885"/>
                    <a:pt x="4820" y="3787"/>
                    <a:pt x="5115" y="3787"/>
                  </a:cubicBezTo>
                  <a:cubicBezTo>
                    <a:pt x="5214" y="3787"/>
                    <a:pt x="5214" y="3787"/>
                    <a:pt x="5337" y="3885"/>
                  </a:cubicBezTo>
                  <a:cubicBezTo>
                    <a:pt x="5214" y="3885"/>
                    <a:pt x="5115" y="4008"/>
                    <a:pt x="5115" y="4008"/>
                  </a:cubicBezTo>
                  <a:cubicBezTo>
                    <a:pt x="4918" y="4008"/>
                    <a:pt x="4722" y="4107"/>
                    <a:pt x="4599" y="4107"/>
                  </a:cubicBezTo>
                  <a:cubicBezTo>
                    <a:pt x="4402" y="4107"/>
                    <a:pt x="4205" y="4205"/>
                    <a:pt x="4107" y="4205"/>
                  </a:cubicBezTo>
                  <a:cubicBezTo>
                    <a:pt x="3591" y="4205"/>
                    <a:pt x="3369" y="4205"/>
                    <a:pt x="3074" y="4303"/>
                  </a:cubicBezTo>
                  <a:cubicBezTo>
                    <a:pt x="2976" y="4303"/>
                    <a:pt x="2976" y="4205"/>
                    <a:pt x="2976" y="4205"/>
                  </a:cubicBezTo>
                  <a:cubicBezTo>
                    <a:pt x="2878" y="4303"/>
                    <a:pt x="2755" y="4402"/>
                    <a:pt x="2755" y="4500"/>
                  </a:cubicBezTo>
                  <a:cubicBezTo>
                    <a:pt x="2976" y="4500"/>
                    <a:pt x="3074" y="4402"/>
                    <a:pt x="3271" y="4402"/>
                  </a:cubicBezTo>
                  <a:lnTo>
                    <a:pt x="3787" y="4402"/>
                  </a:lnTo>
                  <a:cubicBezTo>
                    <a:pt x="3886" y="4303"/>
                    <a:pt x="4107" y="4303"/>
                    <a:pt x="4304" y="4303"/>
                  </a:cubicBezTo>
                  <a:lnTo>
                    <a:pt x="4304" y="4402"/>
                  </a:lnTo>
                  <a:lnTo>
                    <a:pt x="4500" y="4402"/>
                  </a:lnTo>
                  <a:cubicBezTo>
                    <a:pt x="4599" y="4402"/>
                    <a:pt x="4722" y="4402"/>
                    <a:pt x="4820" y="4500"/>
                  </a:cubicBezTo>
                  <a:cubicBezTo>
                    <a:pt x="4820" y="4402"/>
                    <a:pt x="4820" y="4303"/>
                    <a:pt x="4918" y="4205"/>
                  </a:cubicBezTo>
                  <a:cubicBezTo>
                    <a:pt x="5017" y="4205"/>
                    <a:pt x="5017" y="4205"/>
                    <a:pt x="5115" y="4107"/>
                  </a:cubicBezTo>
                  <a:lnTo>
                    <a:pt x="5337" y="4303"/>
                  </a:lnTo>
                  <a:cubicBezTo>
                    <a:pt x="5435" y="4205"/>
                    <a:pt x="5435" y="4107"/>
                    <a:pt x="5533" y="4008"/>
                  </a:cubicBezTo>
                  <a:lnTo>
                    <a:pt x="6050" y="4008"/>
                  </a:lnTo>
                  <a:lnTo>
                    <a:pt x="6050" y="3885"/>
                  </a:lnTo>
                  <a:lnTo>
                    <a:pt x="6148" y="3885"/>
                  </a:lnTo>
                  <a:cubicBezTo>
                    <a:pt x="6148" y="4008"/>
                    <a:pt x="6148" y="4107"/>
                    <a:pt x="6050" y="4205"/>
                  </a:cubicBezTo>
                  <a:cubicBezTo>
                    <a:pt x="6345" y="4205"/>
                    <a:pt x="6443" y="4107"/>
                    <a:pt x="6443" y="4008"/>
                  </a:cubicBezTo>
                  <a:cubicBezTo>
                    <a:pt x="6664" y="3689"/>
                    <a:pt x="6959" y="3689"/>
                    <a:pt x="7279" y="3689"/>
                  </a:cubicBezTo>
                  <a:cubicBezTo>
                    <a:pt x="7181" y="3885"/>
                    <a:pt x="7058" y="4107"/>
                    <a:pt x="6959" y="4402"/>
                  </a:cubicBezTo>
                  <a:cubicBezTo>
                    <a:pt x="6050" y="4402"/>
                    <a:pt x="5214" y="4623"/>
                    <a:pt x="4402" y="4721"/>
                  </a:cubicBezTo>
                  <a:cubicBezTo>
                    <a:pt x="4500" y="4820"/>
                    <a:pt x="4500" y="4918"/>
                    <a:pt x="4500" y="5115"/>
                  </a:cubicBezTo>
                  <a:cubicBezTo>
                    <a:pt x="4722" y="5115"/>
                    <a:pt x="4820" y="5115"/>
                    <a:pt x="4918" y="5238"/>
                  </a:cubicBezTo>
                  <a:cubicBezTo>
                    <a:pt x="5115" y="5016"/>
                    <a:pt x="5337" y="5016"/>
                    <a:pt x="5533" y="4918"/>
                  </a:cubicBezTo>
                  <a:cubicBezTo>
                    <a:pt x="5632" y="5016"/>
                    <a:pt x="5730" y="5115"/>
                    <a:pt x="5951" y="5238"/>
                  </a:cubicBezTo>
                  <a:lnTo>
                    <a:pt x="5632" y="5533"/>
                  </a:lnTo>
                  <a:cubicBezTo>
                    <a:pt x="5533" y="5533"/>
                    <a:pt x="5435" y="5631"/>
                    <a:pt x="5632" y="5730"/>
                  </a:cubicBezTo>
                  <a:cubicBezTo>
                    <a:pt x="5730" y="5631"/>
                    <a:pt x="5951" y="5533"/>
                    <a:pt x="6148" y="5434"/>
                  </a:cubicBezTo>
                  <a:lnTo>
                    <a:pt x="6148" y="5631"/>
                  </a:lnTo>
                  <a:cubicBezTo>
                    <a:pt x="6345" y="5631"/>
                    <a:pt x="6566" y="5533"/>
                    <a:pt x="6664" y="5533"/>
                  </a:cubicBezTo>
                  <a:cubicBezTo>
                    <a:pt x="6664" y="5336"/>
                    <a:pt x="6246" y="5336"/>
                    <a:pt x="6148" y="5115"/>
                  </a:cubicBezTo>
                  <a:cubicBezTo>
                    <a:pt x="6345" y="5115"/>
                    <a:pt x="6566" y="5016"/>
                    <a:pt x="6763" y="4918"/>
                  </a:cubicBezTo>
                  <a:cubicBezTo>
                    <a:pt x="6861" y="4918"/>
                    <a:pt x="6861" y="4820"/>
                    <a:pt x="6861" y="4820"/>
                  </a:cubicBezTo>
                  <a:lnTo>
                    <a:pt x="6959" y="4820"/>
                  </a:lnTo>
                  <a:cubicBezTo>
                    <a:pt x="7058" y="4918"/>
                    <a:pt x="7058" y="4918"/>
                    <a:pt x="7058" y="5016"/>
                  </a:cubicBezTo>
                  <a:cubicBezTo>
                    <a:pt x="7476" y="4820"/>
                    <a:pt x="7476" y="4820"/>
                    <a:pt x="7672" y="4623"/>
                  </a:cubicBezTo>
                  <a:cubicBezTo>
                    <a:pt x="7672" y="4721"/>
                    <a:pt x="7795" y="4721"/>
                    <a:pt x="7795" y="4820"/>
                  </a:cubicBezTo>
                  <a:cubicBezTo>
                    <a:pt x="7992" y="4721"/>
                    <a:pt x="8189" y="4721"/>
                    <a:pt x="8287" y="4721"/>
                  </a:cubicBezTo>
                  <a:cubicBezTo>
                    <a:pt x="8410" y="4623"/>
                    <a:pt x="8508" y="4500"/>
                    <a:pt x="8607" y="4500"/>
                  </a:cubicBezTo>
                  <a:cubicBezTo>
                    <a:pt x="8705" y="4500"/>
                    <a:pt x="8705" y="4500"/>
                    <a:pt x="8705" y="4623"/>
                  </a:cubicBezTo>
                  <a:cubicBezTo>
                    <a:pt x="9025" y="4402"/>
                    <a:pt x="9320" y="4303"/>
                    <a:pt x="9640" y="4205"/>
                  </a:cubicBezTo>
                  <a:lnTo>
                    <a:pt x="9640" y="4205"/>
                  </a:lnTo>
                  <a:cubicBezTo>
                    <a:pt x="9640" y="4500"/>
                    <a:pt x="9222" y="4500"/>
                    <a:pt x="9025" y="4623"/>
                  </a:cubicBezTo>
                  <a:lnTo>
                    <a:pt x="9025" y="4721"/>
                  </a:lnTo>
                  <a:cubicBezTo>
                    <a:pt x="8902" y="4721"/>
                    <a:pt x="8804" y="4721"/>
                    <a:pt x="8804" y="4820"/>
                  </a:cubicBezTo>
                  <a:lnTo>
                    <a:pt x="8804" y="5115"/>
                  </a:lnTo>
                  <a:cubicBezTo>
                    <a:pt x="8410" y="5115"/>
                    <a:pt x="8090" y="5115"/>
                    <a:pt x="7894" y="5336"/>
                  </a:cubicBezTo>
                  <a:cubicBezTo>
                    <a:pt x="7992" y="5336"/>
                    <a:pt x="7992" y="5434"/>
                    <a:pt x="8090" y="5434"/>
                  </a:cubicBezTo>
                  <a:cubicBezTo>
                    <a:pt x="8189" y="5434"/>
                    <a:pt x="8287" y="5434"/>
                    <a:pt x="8410" y="5336"/>
                  </a:cubicBezTo>
                  <a:cubicBezTo>
                    <a:pt x="8902" y="5238"/>
                    <a:pt x="9320" y="5115"/>
                    <a:pt x="9738" y="5016"/>
                  </a:cubicBezTo>
                  <a:cubicBezTo>
                    <a:pt x="9935" y="5016"/>
                    <a:pt x="10033" y="4918"/>
                    <a:pt x="10131" y="4820"/>
                  </a:cubicBezTo>
                  <a:lnTo>
                    <a:pt x="10254" y="4820"/>
                  </a:lnTo>
                  <a:cubicBezTo>
                    <a:pt x="10254" y="4918"/>
                    <a:pt x="10353" y="4918"/>
                    <a:pt x="10451" y="5016"/>
                  </a:cubicBezTo>
                  <a:cubicBezTo>
                    <a:pt x="10648" y="4918"/>
                    <a:pt x="10869" y="4820"/>
                    <a:pt x="11164" y="4820"/>
                  </a:cubicBezTo>
                  <a:cubicBezTo>
                    <a:pt x="11164" y="4918"/>
                    <a:pt x="11164" y="5016"/>
                    <a:pt x="11066" y="5115"/>
                  </a:cubicBezTo>
                  <a:lnTo>
                    <a:pt x="11262" y="5115"/>
                  </a:lnTo>
                  <a:lnTo>
                    <a:pt x="11262" y="4623"/>
                  </a:lnTo>
                  <a:cubicBezTo>
                    <a:pt x="11484" y="4623"/>
                    <a:pt x="11582" y="4500"/>
                    <a:pt x="11779" y="4402"/>
                  </a:cubicBezTo>
                  <a:cubicBezTo>
                    <a:pt x="11860" y="4483"/>
                    <a:pt x="11941" y="4648"/>
                    <a:pt x="12091" y="4648"/>
                  </a:cubicBezTo>
                  <a:cubicBezTo>
                    <a:pt x="12123" y="4648"/>
                    <a:pt x="12158" y="4640"/>
                    <a:pt x="12197" y="4623"/>
                  </a:cubicBezTo>
                  <a:cubicBezTo>
                    <a:pt x="12295" y="4623"/>
                    <a:pt x="12394" y="4500"/>
                    <a:pt x="12590" y="4402"/>
                  </a:cubicBezTo>
                  <a:cubicBezTo>
                    <a:pt x="12631" y="4434"/>
                    <a:pt x="12680" y="4445"/>
                    <a:pt x="12731" y="4445"/>
                  </a:cubicBezTo>
                  <a:cubicBezTo>
                    <a:pt x="12833" y="4445"/>
                    <a:pt x="12943" y="4402"/>
                    <a:pt x="13008" y="4402"/>
                  </a:cubicBezTo>
                  <a:cubicBezTo>
                    <a:pt x="13107" y="4623"/>
                    <a:pt x="12812" y="4500"/>
                    <a:pt x="12812" y="4623"/>
                  </a:cubicBezTo>
                  <a:cubicBezTo>
                    <a:pt x="12713" y="4721"/>
                    <a:pt x="12713" y="4820"/>
                    <a:pt x="12590" y="4918"/>
                  </a:cubicBezTo>
                  <a:cubicBezTo>
                    <a:pt x="12713" y="5016"/>
                    <a:pt x="12713" y="5016"/>
                    <a:pt x="12812" y="5115"/>
                  </a:cubicBezTo>
                  <a:cubicBezTo>
                    <a:pt x="12910" y="5016"/>
                    <a:pt x="13011" y="4984"/>
                    <a:pt x="13113" y="4984"/>
                  </a:cubicBezTo>
                  <a:cubicBezTo>
                    <a:pt x="13317" y="4984"/>
                    <a:pt x="13525" y="5115"/>
                    <a:pt x="13721" y="5115"/>
                  </a:cubicBezTo>
                  <a:cubicBezTo>
                    <a:pt x="13623" y="5238"/>
                    <a:pt x="13525" y="5238"/>
                    <a:pt x="13426" y="5336"/>
                  </a:cubicBezTo>
                  <a:cubicBezTo>
                    <a:pt x="13623" y="5336"/>
                    <a:pt x="13721" y="5238"/>
                    <a:pt x="13943" y="5115"/>
                  </a:cubicBezTo>
                  <a:cubicBezTo>
                    <a:pt x="13820" y="5115"/>
                    <a:pt x="13820" y="5016"/>
                    <a:pt x="13820" y="5016"/>
                  </a:cubicBezTo>
                  <a:cubicBezTo>
                    <a:pt x="14139" y="4918"/>
                    <a:pt x="14336" y="4820"/>
                    <a:pt x="14656" y="4721"/>
                  </a:cubicBezTo>
                  <a:cubicBezTo>
                    <a:pt x="14656" y="4721"/>
                    <a:pt x="14754" y="4623"/>
                    <a:pt x="14852" y="4623"/>
                  </a:cubicBezTo>
                  <a:cubicBezTo>
                    <a:pt x="15172" y="4623"/>
                    <a:pt x="15369" y="4500"/>
                    <a:pt x="15566" y="4303"/>
                  </a:cubicBezTo>
                  <a:cubicBezTo>
                    <a:pt x="15467" y="4303"/>
                    <a:pt x="15467" y="4205"/>
                    <a:pt x="15369" y="4205"/>
                  </a:cubicBezTo>
                  <a:cubicBezTo>
                    <a:pt x="15369" y="4303"/>
                    <a:pt x="15271" y="4303"/>
                    <a:pt x="15172" y="4303"/>
                  </a:cubicBezTo>
                  <a:cubicBezTo>
                    <a:pt x="14434" y="4402"/>
                    <a:pt x="13721" y="4721"/>
                    <a:pt x="13008" y="4918"/>
                  </a:cubicBezTo>
                  <a:cubicBezTo>
                    <a:pt x="13008" y="4820"/>
                    <a:pt x="13008" y="4820"/>
                    <a:pt x="12910" y="4721"/>
                  </a:cubicBezTo>
                  <a:cubicBezTo>
                    <a:pt x="13008" y="4623"/>
                    <a:pt x="13107" y="4623"/>
                    <a:pt x="13107" y="4623"/>
                  </a:cubicBezTo>
                  <a:lnTo>
                    <a:pt x="13107" y="4402"/>
                  </a:lnTo>
                  <a:cubicBezTo>
                    <a:pt x="13328" y="4303"/>
                    <a:pt x="13426" y="4303"/>
                    <a:pt x="13623" y="4205"/>
                  </a:cubicBezTo>
                  <a:lnTo>
                    <a:pt x="14041" y="4205"/>
                  </a:lnTo>
                  <a:lnTo>
                    <a:pt x="14041" y="4008"/>
                  </a:lnTo>
                  <a:lnTo>
                    <a:pt x="14336" y="4008"/>
                  </a:lnTo>
                  <a:lnTo>
                    <a:pt x="14336" y="3885"/>
                  </a:lnTo>
                  <a:cubicBezTo>
                    <a:pt x="14557" y="3885"/>
                    <a:pt x="14656" y="4008"/>
                    <a:pt x="14754" y="4008"/>
                  </a:cubicBezTo>
                  <a:cubicBezTo>
                    <a:pt x="14852" y="3885"/>
                    <a:pt x="15049" y="3885"/>
                    <a:pt x="15172" y="3885"/>
                  </a:cubicBezTo>
                  <a:cubicBezTo>
                    <a:pt x="15271" y="3787"/>
                    <a:pt x="15271" y="3689"/>
                    <a:pt x="15271" y="3590"/>
                  </a:cubicBezTo>
                  <a:cubicBezTo>
                    <a:pt x="15369" y="3590"/>
                    <a:pt x="15467" y="3590"/>
                    <a:pt x="15664" y="3492"/>
                  </a:cubicBezTo>
                  <a:cubicBezTo>
                    <a:pt x="15664" y="3590"/>
                    <a:pt x="15787" y="3689"/>
                    <a:pt x="15885" y="3689"/>
                  </a:cubicBezTo>
                  <a:cubicBezTo>
                    <a:pt x="15885" y="3590"/>
                    <a:pt x="15885" y="3492"/>
                    <a:pt x="15787" y="3394"/>
                  </a:cubicBezTo>
                  <a:cubicBezTo>
                    <a:pt x="15885" y="3394"/>
                    <a:pt x="15984" y="3394"/>
                    <a:pt x="16082" y="3271"/>
                  </a:cubicBezTo>
                  <a:cubicBezTo>
                    <a:pt x="16180" y="3394"/>
                    <a:pt x="16279" y="3394"/>
                    <a:pt x="16402" y="3492"/>
                  </a:cubicBezTo>
                  <a:cubicBezTo>
                    <a:pt x="16402" y="3394"/>
                    <a:pt x="16500" y="3394"/>
                    <a:pt x="16500" y="3271"/>
                  </a:cubicBezTo>
                  <a:cubicBezTo>
                    <a:pt x="16598" y="3394"/>
                    <a:pt x="16697" y="3394"/>
                    <a:pt x="16795" y="3492"/>
                  </a:cubicBezTo>
                  <a:cubicBezTo>
                    <a:pt x="16893" y="3394"/>
                    <a:pt x="17016" y="3271"/>
                    <a:pt x="17213" y="3271"/>
                  </a:cubicBezTo>
                  <a:cubicBezTo>
                    <a:pt x="17115" y="3492"/>
                    <a:pt x="16795" y="3492"/>
                    <a:pt x="16893" y="3689"/>
                  </a:cubicBezTo>
                  <a:cubicBezTo>
                    <a:pt x="16940" y="3709"/>
                    <a:pt x="16990" y="3717"/>
                    <a:pt x="17042" y="3717"/>
                  </a:cubicBezTo>
                  <a:cubicBezTo>
                    <a:pt x="17184" y="3717"/>
                    <a:pt x="17340" y="3660"/>
                    <a:pt x="17482" y="3660"/>
                  </a:cubicBezTo>
                  <a:cubicBezTo>
                    <a:pt x="17534" y="3660"/>
                    <a:pt x="17584" y="3668"/>
                    <a:pt x="17631" y="3689"/>
                  </a:cubicBezTo>
                  <a:cubicBezTo>
                    <a:pt x="17508" y="3787"/>
                    <a:pt x="17410" y="3885"/>
                    <a:pt x="17213" y="4008"/>
                  </a:cubicBezTo>
                  <a:cubicBezTo>
                    <a:pt x="17213" y="4008"/>
                    <a:pt x="17115" y="3885"/>
                    <a:pt x="17016" y="3885"/>
                  </a:cubicBezTo>
                  <a:cubicBezTo>
                    <a:pt x="16893" y="4107"/>
                    <a:pt x="16893" y="4205"/>
                    <a:pt x="16795" y="4303"/>
                  </a:cubicBezTo>
                  <a:cubicBezTo>
                    <a:pt x="16893" y="4402"/>
                    <a:pt x="16893" y="4402"/>
                    <a:pt x="17016" y="4500"/>
                  </a:cubicBezTo>
                  <a:lnTo>
                    <a:pt x="17213" y="4500"/>
                  </a:lnTo>
                  <a:lnTo>
                    <a:pt x="17213" y="4721"/>
                  </a:lnTo>
                  <a:lnTo>
                    <a:pt x="17631" y="4721"/>
                  </a:lnTo>
                  <a:cubicBezTo>
                    <a:pt x="17631" y="4500"/>
                    <a:pt x="17729" y="4402"/>
                    <a:pt x="17828" y="4303"/>
                  </a:cubicBezTo>
                  <a:cubicBezTo>
                    <a:pt x="17926" y="4303"/>
                    <a:pt x="17926" y="4402"/>
                    <a:pt x="18024" y="4402"/>
                  </a:cubicBezTo>
                  <a:lnTo>
                    <a:pt x="18024" y="4107"/>
                  </a:lnTo>
                  <a:lnTo>
                    <a:pt x="17828" y="4107"/>
                  </a:lnTo>
                  <a:cubicBezTo>
                    <a:pt x="17926" y="4008"/>
                    <a:pt x="17926" y="4008"/>
                    <a:pt x="17926" y="3885"/>
                  </a:cubicBezTo>
                  <a:cubicBezTo>
                    <a:pt x="17926" y="3787"/>
                    <a:pt x="17828" y="3689"/>
                    <a:pt x="17729" y="3590"/>
                  </a:cubicBezTo>
                  <a:cubicBezTo>
                    <a:pt x="17926" y="3590"/>
                    <a:pt x="18123" y="3492"/>
                    <a:pt x="18246" y="3492"/>
                  </a:cubicBezTo>
                  <a:cubicBezTo>
                    <a:pt x="18384" y="3423"/>
                    <a:pt x="18473" y="3342"/>
                    <a:pt x="18582" y="3342"/>
                  </a:cubicBezTo>
                  <a:cubicBezTo>
                    <a:pt x="18629" y="3342"/>
                    <a:pt x="18679" y="3357"/>
                    <a:pt x="18738" y="3394"/>
                  </a:cubicBezTo>
                  <a:cubicBezTo>
                    <a:pt x="18639" y="3394"/>
                    <a:pt x="18541" y="3492"/>
                    <a:pt x="18442" y="3590"/>
                  </a:cubicBezTo>
                  <a:cubicBezTo>
                    <a:pt x="18738" y="3590"/>
                    <a:pt x="18861" y="3394"/>
                    <a:pt x="18959" y="3394"/>
                  </a:cubicBezTo>
                  <a:cubicBezTo>
                    <a:pt x="19057" y="3271"/>
                    <a:pt x="19057" y="3172"/>
                    <a:pt x="19156" y="3172"/>
                  </a:cubicBezTo>
                  <a:cubicBezTo>
                    <a:pt x="19156" y="3139"/>
                    <a:pt x="19167" y="3129"/>
                    <a:pt x="19181" y="3129"/>
                  </a:cubicBezTo>
                  <a:cubicBezTo>
                    <a:pt x="19210" y="3129"/>
                    <a:pt x="19254" y="3172"/>
                    <a:pt x="19254" y="3172"/>
                  </a:cubicBezTo>
                  <a:cubicBezTo>
                    <a:pt x="19254" y="3271"/>
                    <a:pt x="19156" y="3271"/>
                    <a:pt x="19156" y="3492"/>
                  </a:cubicBezTo>
                  <a:cubicBezTo>
                    <a:pt x="19352" y="3394"/>
                    <a:pt x="19475" y="3271"/>
                    <a:pt x="19574" y="3172"/>
                  </a:cubicBezTo>
                  <a:lnTo>
                    <a:pt x="19869" y="3172"/>
                  </a:lnTo>
                  <a:lnTo>
                    <a:pt x="19967" y="3074"/>
                  </a:lnTo>
                  <a:lnTo>
                    <a:pt x="20090" y="3074"/>
                  </a:lnTo>
                  <a:cubicBezTo>
                    <a:pt x="20705" y="2976"/>
                    <a:pt x="21196" y="2877"/>
                    <a:pt x="21811" y="2779"/>
                  </a:cubicBezTo>
                  <a:cubicBezTo>
                    <a:pt x="21713" y="2779"/>
                    <a:pt x="21614" y="2656"/>
                    <a:pt x="21614" y="2656"/>
                  </a:cubicBezTo>
                  <a:cubicBezTo>
                    <a:pt x="21614" y="2558"/>
                    <a:pt x="21713" y="2558"/>
                    <a:pt x="21934" y="2459"/>
                  </a:cubicBezTo>
                  <a:lnTo>
                    <a:pt x="21319" y="2459"/>
                  </a:lnTo>
                  <a:cubicBezTo>
                    <a:pt x="21196" y="2558"/>
                    <a:pt x="21196" y="2656"/>
                    <a:pt x="21000" y="2779"/>
                  </a:cubicBezTo>
                  <a:cubicBezTo>
                    <a:pt x="20901" y="2779"/>
                    <a:pt x="20803" y="2656"/>
                    <a:pt x="20705" y="2656"/>
                  </a:cubicBezTo>
                  <a:cubicBezTo>
                    <a:pt x="20483" y="2779"/>
                    <a:pt x="20385" y="2877"/>
                    <a:pt x="20188" y="2976"/>
                  </a:cubicBezTo>
                  <a:cubicBezTo>
                    <a:pt x="20188" y="2779"/>
                    <a:pt x="20287" y="2656"/>
                    <a:pt x="20582" y="2558"/>
                  </a:cubicBezTo>
                  <a:lnTo>
                    <a:pt x="20188" y="2558"/>
                  </a:lnTo>
                  <a:cubicBezTo>
                    <a:pt x="19967" y="2656"/>
                    <a:pt x="19672" y="2656"/>
                    <a:pt x="19352" y="2656"/>
                  </a:cubicBezTo>
                  <a:cubicBezTo>
                    <a:pt x="19352" y="2656"/>
                    <a:pt x="19254" y="2779"/>
                    <a:pt x="19156" y="2779"/>
                  </a:cubicBezTo>
                  <a:lnTo>
                    <a:pt x="19057" y="2779"/>
                  </a:lnTo>
                  <a:lnTo>
                    <a:pt x="19057" y="2656"/>
                  </a:lnTo>
                  <a:cubicBezTo>
                    <a:pt x="19352" y="2459"/>
                    <a:pt x="19352" y="2459"/>
                    <a:pt x="19672" y="2459"/>
                  </a:cubicBezTo>
                  <a:cubicBezTo>
                    <a:pt x="20090" y="2459"/>
                    <a:pt x="20483" y="2361"/>
                    <a:pt x="21000" y="2262"/>
                  </a:cubicBezTo>
                  <a:cubicBezTo>
                    <a:pt x="21000" y="2262"/>
                    <a:pt x="21098" y="2361"/>
                    <a:pt x="21196" y="2361"/>
                  </a:cubicBezTo>
                  <a:cubicBezTo>
                    <a:pt x="21196" y="2262"/>
                    <a:pt x="21319" y="2164"/>
                    <a:pt x="21319" y="2041"/>
                  </a:cubicBezTo>
                  <a:cubicBezTo>
                    <a:pt x="21418" y="2164"/>
                    <a:pt x="21516" y="2262"/>
                    <a:pt x="21516" y="2361"/>
                  </a:cubicBezTo>
                  <a:cubicBezTo>
                    <a:pt x="21713" y="2262"/>
                    <a:pt x="21811" y="2262"/>
                    <a:pt x="21934" y="2164"/>
                  </a:cubicBezTo>
                  <a:cubicBezTo>
                    <a:pt x="22131" y="2262"/>
                    <a:pt x="22229" y="2361"/>
                    <a:pt x="22328" y="2361"/>
                  </a:cubicBezTo>
                  <a:cubicBezTo>
                    <a:pt x="22426" y="2361"/>
                    <a:pt x="22426" y="2361"/>
                    <a:pt x="22549" y="2459"/>
                  </a:cubicBezTo>
                  <a:cubicBezTo>
                    <a:pt x="22549" y="2262"/>
                    <a:pt x="22426" y="2041"/>
                    <a:pt x="22328" y="1943"/>
                  </a:cubicBezTo>
                  <a:cubicBezTo>
                    <a:pt x="22229" y="2041"/>
                    <a:pt x="22229" y="2041"/>
                    <a:pt x="22131" y="2164"/>
                  </a:cubicBezTo>
                  <a:lnTo>
                    <a:pt x="22131" y="1844"/>
                  </a:lnTo>
                  <a:lnTo>
                    <a:pt x="22426" y="1844"/>
                  </a:lnTo>
                  <a:cubicBezTo>
                    <a:pt x="22647" y="1943"/>
                    <a:pt x="22647" y="2041"/>
                    <a:pt x="22746" y="2041"/>
                  </a:cubicBezTo>
                  <a:lnTo>
                    <a:pt x="22746" y="1844"/>
                  </a:lnTo>
                  <a:cubicBezTo>
                    <a:pt x="22746" y="1746"/>
                    <a:pt x="22844" y="1746"/>
                    <a:pt x="22942" y="1746"/>
                  </a:cubicBezTo>
                  <a:cubicBezTo>
                    <a:pt x="23090" y="1746"/>
                    <a:pt x="23226" y="1702"/>
                    <a:pt x="23359" y="1702"/>
                  </a:cubicBezTo>
                  <a:cubicBezTo>
                    <a:pt x="23426" y="1702"/>
                    <a:pt x="23491" y="1713"/>
                    <a:pt x="23557" y="1746"/>
                  </a:cubicBezTo>
                  <a:cubicBezTo>
                    <a:pt x="23655" y="1746"/>
                    <a:pt x="23778" y="1648"/>
                    <a:pt x="23778" y="1648"/>
                  </a:cubicBezTo>
                  <a:cubicBezTo>
                    <a:pt x="23975" y="1648"/>
                    <a:pt x="24270" y="1549"/>
                    <a:pt x="24491" y="1549"/>
                  </a:cubicBezTo>
                  <a:lnTo>
                    <a:pt x="24491" y="1746"/>
                  </a:lnTo>
                  <a:lnTo>
                    <a:pt x="24786" y="1746"/>
                  </a:lnTo>
                  <a:cubicBezTo>
                    <a:pt x="24885" y="1746"/>
                    <a:pt x="24885" y="1648"/>
                    <a:pt x="24885" y="1549"/>
                  </a:cubicBezTo>
                  <a:cubicBezTo>
                    <a:pt x="24729" y="1432"/>
                    <a:pt x="24566" y="1405"/>
                    <a:pt x="24403" y="1405"/>
                  </a:cubicBezTo>
                  <a:cubicBezTo>
                    <a:pt x="24258" y="1405"/>
                    <a:pt x="24114" y="1426"/>
                    <a:pt x="23975" y="1426"/>
                  </a:cubicBezTo>
                  <a:cubicBezTo>
                    <a:pt x="23557" y="1426"/>
                    <a:pt x="23262" y="1426"/>
                    <a:pt x="22942" y="1328"/>
                  </a:cubicBezTo>
                  <a:cubicBezTo>
                    <a:pt x="22795" y="1377"/>
                    <a:pt x="22666" y="1402"/>
                    <a:pt x="22524" y="1402"/>
                  </a:cubicBezTo>
                  <a:cubicBezTo>
                    <a:pt x="22383" y="1402"/>
                    <a:pt x="22229" y="1377"/>
                    <a:pt x="22033" y="1328"/>
                  </a:cubicBezTo>
                  <a:cubicBezTo>
                    <a:pt x="22229" y="1328"/>
                    <a:pt x="22328" y="1230"/>
                    <a:pt x="22549" y="1230"/>
                  </a:cubicBezTo>
                  <a:cubicBezTo>
                    <a:pt x="22590" y="1250"/>
                    <a:pt x="22628" y="1258"/>
                    <a:pt x="22662" y="1258"/>
                  </a:cubicBezTo>
                  <a:cubicBezTo>
                    <a:pt x="22757" y="1258"/>
                    <a:pt x="22833" y="1201"/>
                    <a:pt x="22927" y="1201"/>
                  </a:cubicBezTo>
                  <a:cubicBezTo>
                    <a:pt x="22962" y="1201"/>
                    <a:pt x="22999" y="1209"/>
                    <a:pt x="23041" y="1230"/>
                  </a:cubicBezTo>
                  <a:cubicBezTo>
                    <a:pt x="23262" y="1230"/>
                    <a:pt x="23459" y="1230"/>
                    <a:pt x="23557" y="1131"/>
                  </a:cubicBezTo>
                  <a:cubicBezTo>
                    <a:pt x="23705" y="1131"/>
                    <a:pt x="23841" y="1175"/>
                    <a:pt x="23945" y="1175"/>
                  </a:cubicBezTo>
                  <a:cubicBezTo>
                    <a:pt x="23997" y="1175"/>
                    <a:pt x="24041" y="1164"/>
                    <a:pt x="24073" y="1131"/>
                  </a:cubicBezTo>
                  <a:cubicBezTo>
                    <a:pt x="24205" y="1131"/>
                    <a:pt x="24303" y="1088"/>
                    <a:pt x="24412" y="1088"/>
                  </a:cubicBezTo>
                  <a:cubicBezTo>
                    <a:pt x="24467" y="1088"/>
                    <a:pt x="24524" y="1099"/>
                    <a:pt x="24590" y="1131"/>
                  </a:cubicBezTo>
                  <a:lnTo>
                    <a:pt x="24688" y="1230"/>
                  </a:lnTo>
                  <a:cubicBezTo>
                    <a:pt x="24761" y="1157"/>
                    <a:pt x="24864" y="1138"/>
                    <a:pt x="24974" y="1138"/>
                  </a:cubicBezTo>
                  <a:cubicBezTo>
                    <a:pt x="25096" y="1138"/>
                    <a:pt x="25226" y="1161"/>
                    <a:pt x="25337" y="1161"/>
                  </a:cubicBezTo>
                  <a:cubicBezTo>
                    <a:pt x="25399" y="1161"/>
                    <a:pt x="25455" y="1154"/>
                    <a:pt x="25500" y="1131"/>
                  </a:cubicBezTo>
                  <a:cubicBezTo>
                    <a:pt x="25819" y="935"/>
                    <a:pt x="26114" y="935"/>
                    <a:pt x="26237" y="615"/>
                  </a:cubicBezTo>
                  <a:cubicBezTo>
                    <a:pt x="26278" y="605"/>
                    <a:pt x="26314" y="600"/>
                    <a:pt x="26345" y="600"/>
                  </a:cubicBezTo>
                  <a:cubicBezTo>
                    <a:pt x="26613" y="600"/>
                    <a:pt x="26553" y="945"/>
                    <a:pt x="26729" y="1033"/>
                  </a:cubicBezTo>
                  <a:cubicBezTo>
                    <a:pt x="26950" y="1033"/>
                    <a:pt x="27049" y="1033"/>
                    <a:pt x="27147" y="812"/>
                  </a:cubicBezTo>
                  <a:lnTo>
                    <a:pt x="26852" y="812"/>
                  </a:lnTo>
                  <a:cubicBezTo>
                    <a:pt x="26852" y="713"/>
                    <a:pt x="26852" y="713"/>
                    <a:pt x="26950" y="615"/>
                  </a:cubicBezTo>
                  <a:lnTo>
                    <a:pt x="26729" y="615"/>
                  </a:lnTo>
                  <a:cubicBezTo>
                    <a:pt x="26729" y="517"/>
                    <a:pt x="26729" y="517"/>
                    <a:pt x="26631" y="418"/>
                  </a:cubicBezTo>
                  <a:cubicBezTo>
                    <a:pt x="26631" y="517"/>
                    <a:pt x="26532" y="517"/>
                    <a:pt x="26434" y="517"/>
                  </a:cubicBezTo>
                  <a:cubicBezTo>
                    <a:pt x="26395" y="536"/>
                    <a:pt x="26354" y="544"/>
                    <a:pt x="26313" y="544"/>
                  </a:cubicBezTo>
                  <a:cubicBezTo>
                    <a:pt x="26150" y="544"/>
                    <a:pt x="25977" y="418"/>
                    <a:pt x="25819" y="418"/>
                  </a:cubicBezTo>
                  <a:lnTo>
                    <a:pt x="25819" y="615"/>
                  </a:lnTo>
                  <a:cubicBezTo>
                    <a:pt x="25918" y="615"/>
                    <a:pt x="26016" y="615"/>
                    <a:pt x="26114" y="713"/>
                  </a:cubicBezTo>
                  <a:lnTo>
                    <a:pt x="25623" y="713"/>
                  </a:lnTo>
                  <a:cubicBezTo>
                    <a:pt x="25721" y="615"/>
                    <a:pt x="25721" y="517"/>
                    <a:pt x="25819" y="418"/>
                  </a:cubicBezTo>
                  <a:cubicBezTo>
                    <a:pt x="25918" y="418"/>
                    <a:pt x="25918" y="320"/>
                    <a:pt x="26016" y="320"/>
                  </a:cubicBezTo>
                  <a:lnTo>
                    <a:pt x="26631" y="320"/>
                  </a:lnTo>
                  <a:cubicBezTo>
                    <a:pt x="26631" y="353"/>
                    <a:pt x="26631" y="364"/>
                    <a:pt x="26634" y="364"/>
                  </a:cubicBezTo>
                  <a:cubicBezTo>
                    <a:pt x="26642" y="364"/>
                    <a:pt x="26663" y="320"/>
                    <a:pt x="26729" y="320"/>
                  </a:cubicBezTo>
                  <a:lnTo>
                    <a:pt x="26729" y="197"/>
                  </a:lnTo>
                  <a:lnTo>
                    <a:pt x="26631" y="99"/>
                  </a:lnTo>
                  <a:cubicBezTo>
                    <a:pt x="26372" y="148"/>
                    <a:pt x="26170" y="172"/>
                    <a:pt x="26007" y="172"/>
                  </a:cubicBezTo>
                  <a:cubicBezTo>
                    <a:pt x="25844" y="172"/>
                    <a:pt x="25721" y="148"/>
                    <a:pt x="25623" y="99"/>
                  </a:cubicBezTo>
                  <a:cubicBezTo>
                    <a:pt x="25623" y="99"/>
                    <a:pt x="25623" y="197"/>
                    <a:pt x="25500" y="197"/>
                  </a:cubicBezTo>
                  <a:cubicBezTo>
                    <a:pt x="25500" y="99"/>
                    <a:pt x="25401" y="99"/>
                    <a:pt x="25401" y="0"/>
                  </a:cubicBezTo>
                  <a:lnTo>
                    <a:pt x="24786" y="0"/>
                  </a:lnTo>
                  <a:cubicBezTo>
                    <a:pt x="24688" y="99"/>
                    <a:pt x="24590" y="99"/>
                    <a:pt x="24491" y="197"/>
                  </a:cubicBezTo>
                  <a:cubicBezTo>
                    <a:pt x="24393" y="99"/>
                    <a:pt x="24393" y="0"/>
                    <a:pt x="24270" y="0"/>
                  </a:cubicBezTo>
                  <a:cubicBezTo>
                    <a:pt x="24172" y="99"/>
                    <a:pt x="24073" y="197"/>
                    <a:pt x="23877" y="320"/>
                  </a:cubicBezTo>
                  <a:cubicBezTo>
                    <a:pt x="23778" y="197"/>
                    <a:pt x="23557" y="197"/>
                    <a:pt x="23459" y="99"/>
                  </a:cubicBezTo>
                  <a:lnTo>
                    <a:pt x="23557" y="0"/>
                  </a:lnTo>
                  <a:cubicBezTo>
                    <a:pt x="23262" y="0"/>
                    <a:pt x="23262" y="197"/>
                    <a:pt x="23164" y="320"/>
                  </a:cubicBezTo>
                  <a:lnTo>
                    <a:pt x="22942" y="320"/>
                  </a:lnTo>
                  <a:cubicBezTo>
                    <a:pt x="22844" y="197"/>
                    <a:pt x="22844" y="99"/>
                    <a:pt x="22844" y="99"/>
                  </a:cubicBezTo>
                  <a:lnTo>
                    <a:pt x="22746" y="197"/>
                  </a:lnTo>
                  <a:lnTo>
                    <a:pt x="22549" y="197"/>
                  </a:lnTo>
                  <a:cubicBezTo>
                    <a:pt x="22426" y="197"/>
                    <a:pt x="22328" y="99"/>
                    <a:pt x="22328" y="0"/>
                  </a:cubicBezTo>
                  <a:cubicBezTo>
                    <a:pt x="22229" y="99"/>
                    <a:pt x="22229" y="197"/>
                    <a:pt x="22131" y="320"/>
                  </a:cubicBezTo>
                  <a:cubicBezTo>
                    <a:pt x="22131" y="197"/>
                    <a:pt x="22131" y="99"/>
                    <a:pt x="22033" y="0"/>
                  </a:cubicBezTo>
                  <a:lnTo>
                    <a:pt x="21934" y="0"/>
                  </a:lnTo>
                  <a:cubicBezTo>
                    <a:pt x="21934" y="99"/>
                    <a:pt x="21934" y="197"/>
                    <a:pt x="21811" y="320"/>
                  </a:cubicBezTo>
                  <a:cubicBezTo>
                    <a:pt x="21713" y="320"/>
                    <a:pt x="21614" y="197"/>
                    <a:pt x="21614" y="197"/>
                  </a:cubicBezTo>
                  <a:cubicBezTo>
                    <a:pt x="21614" y="197"/>
                    <a:pt x="21614" y="99"/>
                    <a:pt x="21713" y="0"/>
                  </a:cubicBezTo>
                  <a:cubicBezTo>
                    <a:pt x="21418" y="0"/>
                    <a:pt x="21418" y="99"/>
                    <a:pt x="21319" y="320"/>
                  </a:cubicBezTo>
                  <a:lnTo>
                    <a:pt x="21196" y="197"/>
                  </a:lnTo>
                  <a:cubicBezTo>
                    <a:pt x="21098" y="197"/>
                    <a:pt x="21098" y="197"/>
                    <a:pt x="21000" y="320"/>
                  </a:cubicBezTo>
                  <a:lnTo>
                    <a:pt x="21000" y="99"/>
                  </a:lnTo>
                  <a:cubicBezTo>
                    <a:pt x="20705" y="99"/>
                    <a:pt x="20385" y="99"/>
                    <a:pt x="20188" y="197"/>
                  </a:cubicBezTo>
                  <a:cubicBezTo>
                    <a:pt x="20090" y="197"/>
                    <a:pt x="19967" y="197"/>
                    <a:pt x="19770" y="99"/>
                  </a:cubicBezTo>
                  <a:cubicBezTo>
                    <a:pt x="19672" y="197"/>
                    <a:pt x="19574" y="320"/>
                    <a:pt x="19475" y="418"/>
                  </a:cubicBezTo>
                  <a:lnTo>
                    <a:pt x="19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6"/>
            <p:cNvSpPr/>
            <p:nvPr/>
          </p:nvSpPr>
          <p:spPr>
            <a:xfrm>
              <a:off x="5056350" y="3773125"/>
              <a:ext cx="107600" cy="38125"/>
            </a:xfrm>
            <a:custGeom>
              <a:avLst/>
              <a:gdLst/>
              <a:ahLst/>
              <a:cxnLst/>
              <a:rect l="l" t="t" r="r" b="b"/>
              <a:pathLst>
                <a:path w="4304" h="1525" extrusionOk="0">
                  <a:moveTo>
                    <a:pt x="3271" y="714"/>
                  </a:moveTo>
                  <a:cubicBezTo>
                    <a:pt x="3172" y="714"/>
                    <a:pt x="3074" y="812"/>
                    <a:pt x="2951" y="910"/>
                  </a:cubicBezTo>
                  <a:lnTo>
                    <a:pt x="3271" y="910"/>
                  </a:lnTo>
                  <a:lnTo>
                    <a:pt x="3271" y="714"/>
                  </a:lnTo>
                  <a:close/>
                  <a:moveTo>
                    <a:pt x="2951" y="0"/>
                  </a:moveTo>
                  <a:lnTo>
                    <a:pt x="2754" y="197"/>
                  </a:lnTo>
                  <a:lnTo>
                    <a:pt x="2238" y="197"/>
                  </a:lnTo>
                  <a:cubicBezTo>
                    <a:pt x="2238" y="296"/>
                    <a:pt x="2238" y="296"/>
                    <a:pt x="2336" y="394"/>
                  </a:cubicBezTo>
                  <a:cubicBezTo>
                    <a:pt x="2041" y="517"/>
                    <a:pt x="1722" y="517"/>
                    <a:pt x="1722" y="910"/>
                  </a:cubicBezTo>
                  <a:cubicBezTo>
                    <a:pt x="1623" y="714"/>
                    <a:pt x="1525" y="714"/>
                    <a:pt x="1525" y="615"/>
                  </a:cubicBezTo>
                  <a:cubicBezTo>
                    <a:pt x="1328" y="615"/>
                    <a:pt x="1107" y="714"/>
                    <a:pt x="910" y="714"/>
                  </a:cubicBezTo>
                  <a:cubicBezTo>
                    <a:pt x="910" y="1009"/>
                    <a:pt x="394" y="910"/>
                    <a:pt x="295" y="1132"/>
                  </a:cubicBezTo>
                  <a:cubicBezTo>
                    <a:pt x="197" y="1132"/>
                    <a:pt x="197" y="1132"/>
                    <a:pt x="197" y="1230"/>
                  </a:cubicBezTo>
                  <a:lnTo>
                    <a:pt x="0" y="1230"/>
                  </a:lnTo>
                  <a:cubicBezTo>
                    <a:pt x="0" y="1328"/>
                    <a:pt x="99" y="1427"/>
                    <a:pt x="197" y="1525"/>
                  </a:cubicBezTo>
                  <a:cubicBezTo>
                    <a:pt x="295" y="1427"/>
                    <a:pt x="295" y="1328"/>
                    <a:pt x="394" y="1328"/>
                  </a:cubicBezTo>
                  <a:cubicBezTo>
                    <a:pt x="492" y="1328"/>
                    <a:pt x="492" y="1328"/>
                    <a:pt x="492" y="1427"/>
                  </a:cubicBezTo>
                  <a:cubicBezTo>
                    <a:pt x="615" y="1328"/>
                    <a:pt x="615" y="1230"/>
                    <a:pt x="615" y="1132"/>
                  </a:cubicBezTo>
                  <a:cubicBezTo>
                    <a:pt x="714" y="1132"/>
                    <a:pt x="812" y="1132"/>
                    <a:pt x="910" y="1230"/>
                  </a:cubicBezTo>
                  <a:cubicBezTo>
                    <a:pt x="1107" y="910"/>
                    <a:pt x="1525" y="1132"/>
                    <a:pt x="1845" y="910"/>
                  </a:cubicBezTo>
                  <a:lnTo>
                    <a:pt x="1845" y="1230"/>
                  </a:lnTo>
                  <a:lnTo>
                    <a:pt x="1722" y="1132"/>
                  </a:lnTo>
                  <a:cubicBezTo>
                    <a:pt x="1525" y="1230"/>
                    <a:pt x="1107" y="1230"/>
                    <a:pt x="1009" y="1525"/>
                  </a:cubicBezTo>
                  <a:cubicBezTo>
                    <a:pt x="1427" y="1427"/>
                    <a:pt x="1722" y="1328"/>
                    <a:pt x="2140" y="1230"/>
                  </a:cubicBezTo>
                  <a:lnTo>
                    <a:pt x="2140" y="910"/>
                  </a:lnTo>
                  <a:cubicBezTo>
                    <a:pt x="2238" y="812"/>
                    <a:pt x="2459" y="714"/>
                    <a:pt x="2558" y="714"/>
                  </a:cubicBezTo>
                  <a:cubicBezTo>
                    <a:pt x="2656" y="714"/>
                    <a:pt x="2853" y="812"/>
                    <a:pt x="2951" y="910"/>
                  </a:cubicBezTo>
                  <a:cubicBezTo>
                    <a:pt x="2951" y="615"/>
                    <a:pt x="3074" y="394"/>
                    <a:pt x="3271" y="197"/>
                  </a:cubicBezTo>
                  <a:cubicBezTo>
                    <a:pt x="3369" y="296"/>
                    <a:pt x="3467" y="296"/>
                    <a:pt x="3467" y="296"/>
                  </a:cubicBezTo>
                  <a:cubicBezTo>
                    <a:pt x="3689" y="296"/>
                    <a:pt x="3984" y="197"/>
                    <a:pt x="4181" y="197"/>
                  </a:cubicBezTo>
                  <a:cubicBezTo>
                    <a:pt x="4181" y="99"/>
                    <a:pt x="4304" y="99"/>
                    <a:pt x="4304" y="0"/>
                  </a:cubicBezTo>
                  <a:lnTo>
                    <a:pt x="4181" y="0"/>
                  </a:lnTo>
                  <a:lnTo>
                    <a:pt x="3984" y="197"/>
                  </a:lnTo>
                  <a:cubicBezTo>
                    <a:pt x="3689" y="99"/>
                    <a:pt x="3271" y="197"/>
                    <a:pt x="2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a:off x="5232775" y="3731925"/>
              <a:ext cx="66425" cy="25850"/>
            </a:xfrm>
            <a:custGeom>
              <a:avLst/>
              <a:gdLst/>
              <a:ahLst/>
              <a:cxnLst/>
              <a:rect l="l" t="t" r="r" b="b"/>
              <a:pathLst>
                <a:path w="2657" h="1034" extrusionOk="0">
                  <a:moveTo>
                    <a:pt x="197" y="1"/>
                  </a:moveTo>
                  <a:lnTo>
                    <a:pt x="197" y="198"/>
                  </a:lnTo>
                  <a:cubicBezTo>
                    <a:pt x="99" y="321"/>
                    <a:pt x="0" y="321"/>
                    <a:pt x="0" y="321"/>
                  </a:cubicBezTo>
                  <a:lnTo>
                    <a:pt x="0" y="517"/>
                  </a:lnTo>
                  <a:cubicBezTo>
                    <a:pt x="121" y="457"/>
                    <a:pt x="287" y="351"/>
                    <a:pt x="444" y="351"/>
                  </a:cubicBezTo>
                  <a:cubicBezTo>
                    <a:pt x="543" y="351"/>
                    <a:pt x="637" y="393"/>
                    <a:pt x="714" y="517"/>
                  </a:cubicBezTo>
                  <a:cubicBezTo>
                    <a:pt x="615" y="517"/>
                    <a:pt x="517" y="517"/>
                    <a:pt x="320" y="616"/>
                  </a:cubicBezTo>
                  <a:cubicBezTo>
                    <a:pt x="419" y="714"/>
                    <a:pt x="517" y="714"/>
                    <a:pt x="615" y="714"/>
                  </a:cubicBezTo>
                  <a:lnTo>
                    <a:pt x="615" y="1034"/>
                  </a:lnTo>
                  <a:cubicBezTo>
                    <a:pt x="714" y="1034"/>
                    <a:pt x="812" y="935"/>
                    <a:pt x="812" y="935"/>
                  </a:cubicBezTo>
                  <a:cubicBezTo>
                    <a:pt x="714" y="812"/>
                    <a:pt x="714" y="714"/>
                    <a:pt x="714" y="616"/>
                  </a:cubicBezTo>
                  <a:lnTo>
                    <a:pt x="714" y="616"/>
                  </a:lnTo>
                  <a:cubicBezTo>
                    <a:pt x="935" y="714"/>
                    <a:pt x="1132" y="714"/>
                    <a:pt x="1230" y="812"/>
                  </a:cubicBezTo>
                  <a:lnTo>
                    <a:pt x="1328" y="714"/>
                  </a:lnTo>
                  <a:cubicBezTo>
                    <a:pt x="1328" y="812"/>
                    <a:pt x="1427" y="812"/>
                    <a:pt x="1427" y="935"/>
                  </a:cubicBezTo>
                  <a:lnTo>
                    <a:pt x="1550" y="812"/>
                  </a:lnTo>
                  <a:cubicBezTo>
                    <a:pt x="1648" y="874"/>
                    <a:pt x="1746" y="905"/>
                    <a:pt x="1848" y="905"/>
                  </a:cubicBezTo>
                  <a:cubicBezTo>
                    <a:pt x="1949" y="905"/>
                    <a:pt x="2054" y="874"/>
                    <a:pt x="2164" y="812"/>
                  </a:cubicBezTo>
                  <a:lnTo>
                    <a:pt x="2558" y="812"/>
                  </a:lnTo>
                  <a:cubicBezTo>
                    <a:pt x="2656" y="714"/>
                    <a:pt x="2459" y="714"/>
                    <a:pt x="2361" y="616"/>
                  </a:cubicBezTo>
                  <a:cubicBezTo>
                    <a:pt x="2263" y="616"/>
                    <a:pt x="2263" y="714"/>
                    <a:pt x="2164" y="714"/>
                  </a:cubicBezTo>
                  <a:cubicBezTo>
                    <a:pt x="2164" y="616"/>
                    <a:pt x="2041" y="517"/>
                    <a:pt x="2041" y="517"/>
                  </a:cubicBezTo>
                  <a:cubicBezTo>
                    <a:pt x="1845" y="517"/>
                    <a:pt x="1746" y="616"/>
                    <a:pt x="1648" y="616"/>
                  </a:cubicBezTo>
                  <a:lnTo>
                    <a:pt x="1550" y="616"/>
                  </a:lnTo>
                  <a:cubicBezTo>
                    <a:pt x="1550" y="517"/>
                    <a:pt x="1427" y="419"/>
                    <a:pt x="1427" y="321"/>
                  </a:cubicBezTo>
                  <a:cubicBezTo>
                    <a:pt x="1328" y="419"/>
                    <a:pt x="1328" y="419"/>
                    <a:pt x="1230" y="419"/>
                  </a:cubicBezTo>
                  <a:cubicBezTo>
                    <a:pt x="1230" y="517"/>
                    <a:pt x="1230" y="517"/>
                    <a:pt x="1132" y="616"/>
                  </a:cubicBezTo>
                  <a:cubicBezTo>
                    <a:pt x="1132" y="517"/>
                    <a:pt x="1033" y="517"/>
                    <a:pt x="1033" y="419"/>
                  </a:cubicBezTo>
                  <a:cubicBezTo>
                    <a:pt x="935" y="321"/>
                    <a:pt x="714" y="321"/>
                    <a:pt x="517" y="198"/>
                  </a:cubicBezTo>
                  <a:cubicBezTo>
                    <a:pt x="615" y="198"/>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a:off x="4984425" y="3795875"/>
              <a:ext cx="56575" cy="33225"/>
            </a:xfrm>
            <a:custGeom>
              <a:avLst/>
              <a:gdLst/>
              <a:ahLst/>
              <a:cxnLst/>
              <a:rect l="l" t="t" r="r" b="b"/>
              <a:pathLst>
                <a:path w="2263" h="1329" extrusionOk="0">
                  <a:moveTo>
                    <a:pt x="2263" y="0"/>
                  </a:moveTo>
                  <a:cubicBezTo>
                    <a:pt x="1746" y="0"/>
                    <a:pt x="1328" y="222"/>
                    <a:pt x="910" y="320"/>
                  </a:cubicBezTo>
                  <a:cubicBezTo>
                    <a:pt x="910" y="418"/>
                    <a:pt x="1033" y="517"/>
                    <a:pt x="1033" y="517"/>
                  </a:cubicBezTo>
                  <a:lnTo>
                    <a:pt x="714" y="517"/>
                  </a:lnTo>
                  <a:lnTo>
                    <a:pt x="419" y="836"/>
                  </a:lnTo>
                  <a:cubicBezTo>
                    <a:pt x="324" y="784"/>
                    <a:pt x="252" y="754"/>
                    <a:pt x="193" y="754"/>
                  </a:cubicBezTo>
                  <a:cubicBezTo>
                    <a:pt x="113" y="754"/>
                    <a:pt x="57" y="808"/>
                    <a:pt x="0" y="935"/>
                  </a:cubicBezTo>
                  <a:lnTo>
                    <a:pt x="0" y="1328"/>
                  </a:lnTo>
                  <a:cubicBezTo>
                    <a:pt x="0" y="1131"/>
                    <a:pt x="99" y="1131"/>
                    <a:pt x="99" y="1033"/>
                  </a:cubicBezTo>
                  <a:lnTo>
                    <a:pt x="296" y="1033"/>
                  </a:lnTo>
                  <a:cubicBezTo>
                    <a:pt x="419" y="1033"/>
                    <a:pt x="517" y="935"/>
                    <a:pt x="517" y="935"/>
                  </a:cubicBezTo>
                  <a:cubicBezTo>
                    <a:pt x="615" y="1033"/>
                    <a:pt x="615" y="1033"/>
                    <a:pt x="615" y="1131"/>
                  </a:cubicBezTo>
                  <a:cubicBezTo>
                    <a:pt x="812" y="1033"/>
                    <a:pt x="1033" y="1033"/>
                    <a:pt x="1132" y="935"/>
                  </a:cubicBezTo>
                  <a:cubicBezTo>
                    <a:pt x="1132" y="1033"/>
                    <a:pt x="1230" y="1033"/>
                    <a:pt x="1230" y="1033"/>
                  </a:cubicBezTo>
                  <a:cubicBezTo>
                    <a:pt x="1427" y="836"/>
                    <a:pt x="1230" y="517"/>
                    <a:pt x="1746" y="418"/>
                  </a:cubicBezTo>
                  <a:cubicBezTo>
                    <a:pt x="1648" y="418"/>
                    <a:pt x="1648" y="418"/>
                    <a:pt x="1648" y="320"/>
                  </a:cubicBezTo>
                  <a:cubicBezTo>
                    <a:pt x="1684" y="239"/>
                    <a:pt x="1746" y="217"/>
                    <a:pt x="1821" y="217"/>
                  </a:cubicBezTo>
                  <a:cubicBezTo>
                    <a:pt x="1910" y="217"/>
                    <a:pt x="2017" y="248"/>
                    <a:pt x="2121" y="248"/>
                  </a:cubicBezTo>
                  <a:cubicBezTo>
                    <a:pt x="2170" y="248"/>
                    <a:pt x="2218" y="242"/>
                    <a:pt x="2263" y="222"/>
                  </a:cubicBezTo>
                  <a:lnTo>
                    <a:pt x="2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a:off x="4036525" y="3870250"/>
              <a:ext cx="54100" cy="12925"/>
            </a:xfrm>
            <a:custGeom>
              <a:avLst/>
              <a:gdLst/>
              <a:ahLst/>
              <a:cxnLst/>
              <a:rect l="l" t="t" r="r" b="b"/>
              <a:pathLst>
                <a:path w="2164" h="517" extrusionOk="0">
                  <a:moveTo>
                    <a:pt x="1230" y="1"/>
                  </a:moveTo>
                  <a:cubicBezTo>
                    <a:pt x="1131" y="99"/>
                    <a:pt x="1057" y="123"/>
                    <a:pt x="981" y="123"/>
                  </a:cubicBezTo>
                  <a:cubicBezTo>
                    <a:pt x="904" y="123"/>
                    <a:pt x="824" y="99"/>
                    <a:pt x="713" y="99"/>
                  </a:cubicBezTo>
                  <a:lnTo>
                    <a:pt x="221" y="99"/>
                  </a:lnTo>
                  <a:cubicBezTo>
                    <a:pt x="98" y="197"/>
                    <a:pt x="0" y="320"/>
                    <a:pt x="98" y="517"/>
                  </a:cubicBezTo>
                  <a:cubicBezTo>
                    <a:pt x="320" y="419"/>
                    <a:pt x="418" y="419"/>
                    <a:pt x="615" y="419"/>
                  </a:cubicBezTo>
                  <a:cubicBezTo>
                    <a:pt x="713" y="419"/>
                    <a:pt x="713" y="320"/>
                    <a:pt x="836" y="197"/>
                  </a:cubicBezTo>
                  <a:cubicBezTo>
                    <a:pt x="934" y="320"/>
                    <a:pt x="1131" y="419"/>
                    <a:pt x="1230" y="419"/>
                  </a:cubicBezTo>
                  <a:lnTo>
                    <a:pt x="1549" y="419"/>
                  </a:lnTo>
                  <a:cubicBezTo>
                    <a:pt x="1844" y="320"/>
                    <a:pt x="1943" y="320"/>
                    <a:pt x="2164" y="197"/>
                  </a:cubicBezTo>
                  <a:cubicBezTo>
                    <a:pt x="2164" y="197"/>
                    <a:pt x="2164" y="99"/>
                    <a:pt x="2066" y="99"/>
                  </a:cubicBezTo>
                  <a:lnTo>
                    <a:pt x="1648" y="99"/>
                  </a:lnTo>
                  <a:cubicBezTo>
                    <a:pt x="1549" y="50"/>
                    <a:pt x="1469" y="50"/>
                    <a:pt x="1402" y="50"/>
                  </a:cubicBezTo>
                  <a:cubicBezTo>
                    <a:pt x="1334" y="50"/>
                    <a:pt x="1279" y="50"/>
                    <a:pt x="1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a:off x="4912500" y="3826600"/>
              <a:ext cx="25850" cy="20925"/>
            </a:xfrm>
            <a:custGeom>
              <a:avLst/>
              <a:gdLst/>
              <a:ahLst/>
              <a:cxnLst/>
              <a:rect l="l" t="t" r="r" b="b"/>
              <a:pathLst>
                <a:path w="1034" h="837" extrusionOk="0">
                  <a:moveTo>
                    <a:pt x="935" y="1"/>
                  </a:moveTo>
                  <a:cubicBezTo>
                    <a:pt x="837" y="1"/>
                    <a:pt x="714" y="1"/>
                    <a:pt x="615" y="99"/>
                  </a:cubicBezTo>
                  <a:cubicBezTo>
                    <a:pt x="419" y="222"/>
                    <a:pt x="222" y="320"/>
                    <a:pt x="1" y="517"/>
                  </a:cubicBezTo>
                  <a:lnTo>
                    <a:pt x="1" y="837"/>
                  </a:lnTo>
                  <a:cubicBezTo>
                    <a:pt x="222" y="837"/>
                    <a:pt x="419" y="714"/>
                    <a:pt x="615" y="714"/>
                  </a:cubicBezTo>
                  <a:cubicBezTo>
                    <a:pt x="714" y="714"/>
                    <a:pt x="714" y="615"/>
                    <a:pt x="837" y="517"/>
                  </a:cubicBezTo>
                  <a:lnTo>
                    <a:pt x="935" y="615"/>
                  </a:lnTo>
                  <a:lnTo>
                    <a:pt x="935" y="320"/>
                  </a:lnTo>
                  <a:cubicBezTo>
                    <a:pt x="1033" y="320"/>
                    <a:pt x="1033" y="320"/>
                    <a:pt x="1033" y="222"/>
                  </a:cubicBezTo>
                  <a:lnTo>
                    <a:pt x="714" y="222"/>
                  </a:lnTo>
                  <a:cubicBezTo>
                    <a:pt x="837" y="99"/>
                    <a:pt x="935" y="99"/>
                    <a:pt x="1033" y="99"/>
                  </a:cubicBezTo>
                  <a:cubicBezTo>
                    <a:pt x="935" y="99"/>
                    <a:pt x="935" y="1"/>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a:off x="4694900" y="3752225"/>
              <a:ext cx="48575" cy="10475"/>
            </a:xfrm>
            <a:custGeom>
              <a:avLst/>
              <a:gdLst/>
              <a:ahLst/>
              <a:cxnLst/>
              <a:rect l="l" t="t" r="r" b="b"/>
              <a:pathLst>
                <a:path w="1943" h="419" extrusionOk="0">
                  <a:moveTo>
                    <a:pt x="934" y="0"/>
                  </a:moveTo>
                  <a:cubicBezTo>
                    <a:pt x="811" y="123"/>
                    <a:pt x="615" y="123"/>
                    <a:pt x="615" y="123"/>
                  </a:cubicBezTo>
                  <a:cubicBezTo>
                    <a:pt x="516" y="50"/>
                    <a:pt x="437" y="25"/>
                    <a:pt x="368" y="25"/>
                  </a:cubicBezTo>
                  <a:cubicBezTo>
                    <a:pt x="230" y="25"/>
                    <a:pt x="131" y="123"/>
                    <a:pt x="0" y="123"/>
                  </a:cubicBezTo>
                  <a:lnTo>
                    <a:pt x="0" y="418"/>
                  </a:lnTo>
                  <a:cubicBezTo>
                    <a:pt x="98" y="320"/>
                    <a:pt x="197" y="320"/>
                    <a:pt x="320" y="320"/>
                  </a:cubicBezTo>
                  <a:cubicBezTo>
                    <a:pt x="418" y="222"/>
                    <a:pt x="516" y="222"/>
                    <a:pt x="615" y="222"/>
                  </a:cubicBezTo>
                  <a:cubicBezTo>
                    <a:pt x="713" y="222"/>
                    <a:pt x="934" y="222"/>
                    <a:pt x="1033" y="320"/>
                  </a:cubicBezTo>
                  <a:cubicBezTo>
                    <a:pt x="1033" y="222"/>
                    <a:pt x="1131" y="123"/>
                    <a:pt x="1229" y="123"/>
                  </a:cubicBezTo>
                  <a:cubicBezTo>
                    <a:pt x="1328" y="123"/>
                    <a:pt x="1328" y="222"/>
                    <a:pt x="1426" y="222"/>
                  </a:cubicBezTo>
                  <a:cubicBezTo>
                    <a:pt x="1549" y="222"/>
                    <a:pt x="1746" y="222"/>
                    <a:pt x="1943" y="123"/>
                  </a:cubicBezTo>
                  <a:lnTo>
                    <a:pt x="1943" y="0"/>
                  </a:lnTo>
                  <a:cubicBezTo>
                    <a:pt x="1844" y="0"/>
                    <a:pt x="1746" y="123"/>
                    <a:pt x="1746" y="123"/>
                  </a:cubicBezTo>
                  <a:cubicBezTo>
                    <a:pt x="1426" y="0"/>
                    <a:pt x="1229" y="0"/>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a:off x="4874400" y="3839025"/>
              <a:ext cx="33200" cy="13425"/>
            </a:xfrm>
            <a:custGeom>
              <a:avLst/>
              <a:gdLst/>
              <a:ahLst/>
              <a:cxnLst/>
              <a:rect l="l" t="t" r="r" b="b"/>
              <a:pathLst>
                <a:path w="1328" h="537" extrusionOk="0">
                  <a:moveTo>
                    <a:pt x="880" y="0"/>
                  </a:moveTo>
                  <a:cubicBezTo>
                    <a:pt x="622" y="0"/>
                    <a:pt x="351" y="217"/>
                    <a:pt x="98" y="217"/>
                  </a:cubicBezTo>
                  <a:cubicBezTo>
                    <a:pt x="98" y="340"/>
                    <a:pt x="0" y="438"/>
                    <a:pt x="0" y="536"/>
                  </a:cubicBezTo>
                  <a:lnTo>
                    <a:pt x="295" y="536"/>
                  </a:lnTo>
                  <a:cubicBezTo>
                    <a:pt x="295" y="438"/>
                    <a:pt x="295" y="438"/>
                    <a:pt x="393" y="340"/>
                  </a:cubicBezTo>
                  <a:cubicBezTo>
                    <a:pt x="393" y="438"/>
                    <a:pt x="516" y="438"/>
                    <a:pt x="516" y="438"/>
                  </a:cubicBezTo>
                  <a:cubicBezTo>
                    <a:pt x="516" y="438"/>
                    <a:pt x="516" y="340"/>
                    <a:pt x="615" y="217"/>
                  </a:cubicBezTo>
                  <a:cubicBezTo>
                    <a:pt x="713" y="340"/>
                    <a:pt x="811" y="438"/>
                    <a:pt x="910" y="536"/>
                  </a:cubicBezTo>
                  <a:cubicBezTo>
                    <a:pt x="1008" y="536"/>
                    <a:pt x="1230" y="438"/>
                    <a:pt x="1328" y="438"/>
                  </a:cubicBezTo>
                  <a:cubicBezTo>
                    <a:pt x="1230" y="340"/>
                    <a:pt x="1008" y="217"/>
                    <a:pt x="910" y="217"/>
                  </a:cubicBezTo>
                  <a:cubicBezTo>
                    <a:pt x="1008" y="118"/>
                    <a:pt x="1008" y="118"/>
                    <a:pt x="1008" y="20"/>
                  </a:cubicBezTo>
                  <a:cubicBezTo>
                    <a:pt x="966" y="6"/>
                    <a:pt x="923"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a:off x="4095525" y="3872700"/>
              <a:ext cx="38750" cy="8025"/>
            </a:xfrm>
            <a:custGeom>
              <a:avLst/>
              <a:gdLst/>
              <a:ahLst/>
              <a:cxnLst/>
              <a:rect l="l" t="t" r="r" b="b"/>
              <a:pathLst>
                <a:path w="1550" h="321" extrusionOk="0">
                  <a:moveTo>
                    <a:pt x="197" y="1"/>
                  </a:moveTo>
                  <a:cubicBezTo>
                    <a:pt x="197" y="99"/>
                    <a:pt x="99" y="99"/>
                    <a:pt x="1" y="222"/>
                  </a:cubicBezTo>
                  <a:cubicBezTo>
                    <a:pt x="99" y="321"/>
                    <a:pt x="197" y="321"/>
                    <a:pt x="320" y="321"/>
                  </a:cubicBezTo>
                  <a:lnTo>
                    <a:pt x="812" y="321"/>
                  </a:lnTo>
                  <a:cubicBezTo>
                    <a:pt x="1033" y="321"/>
                    <a:pt x="1328" y="321"/>
                    <a:pt x="1550" y="222"/>
                  </a:cubicBezTo>
                  <a:lnTo>
                    <a:pt x="1550" y="99"/>
                  </a:lnTo>
                  <a:lnTo>
                    <a:pt x="1033" y="99"/>
                  </a:lnTo>
                  <a:cubicBezTo>
                    <a:pt x="923" y="50"/>
                    <a:pt x="843" y="25"/>
                    <a:pt x="778" y="25"/>
                  </a:cubicBezTo>
                  <a:cubicBezTo>
                    <a:pt x="714" y="25"/>
                    <a:pt x="665" y="50"/>
                    <a:pt x="615" y="99"/>
                  </a:cubicBezTo>
                  <a:cubicBezTo>
                    <a:pt x="517" y="99"/>
                    <a:pt x="419"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a:off x="4031600" y="3814700"/>
              <a:ext cx="25850" cy="14400"/>
            </a:xfrm>
            <a:custGeom>
              <a:avLst/>
              <a:gdLst/>
              <a:ahLst/>
              <a:cxnLst/>
              <a:rect l="l" t="t" r="r" b="b"/>
              <a:pathLst>
                <a:path w="1034" h="576" extrusionOk="0">
                  <a:moveTo>
                    <a:pt x="302" y="1"/>
                  </a:moveTo>
                  <a:cubicBezTo>
                    <a:pt x="194" y="1"/>
                    <a:pt x="113" y="55"/>
                    <a:pt x="0" y="182"/>
                  </a:cubicBezTo>
                  <a:cubicBezTo>
                    <a:pt x="197" y="182"/>
                    <a:pt x="295" y="280"/>
                    <a:pt x="295" y="378"/>
                  </a:cubicBezTo>
                  <a:cubicBezTo>
                    <a:pt x="197" y="477"/>
                    <a:pt x="99" y="477"/>
                    <a:pt x="0" y="575"/>
                  </a:cubicBezTo>
                  <a:lnTo>
                    <a:pt x="910" y="575"/>
                  </a:lnTo>
                  <a:lnTo>
                    <a:pt x="1033" y="477"/>
                  </a:lnTo>
                  <a:cubicBezTo>
                    <a:pt x="812" y="378"/>
                    <a:pt x="615" y="378"/>
                    <a:pt x="517" y="378"/>
                  </a:cubicBezTo>
                  <a:cubicBezTo>
                    <a:pt x="517" y="280"/>
                    <a:pt x="615" y="182"/>
                    <a:pt x="615" y="83"/>
                  </a:cubicBezTo>
                  <a:cubicBezTo>
                    <a:pt x="479" y="31"/>
                    <a:pt x="382"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6"/>
            <p:cNvSpPr/>
            <p:nvPr/>
          </p:nvSpPr>
          <p:spPr>
            <a:xfrm>
              <a:off x="5089550" y="3760225"/>
              <a:ext cx="46125" cy="12100"/>
            </a:xfrm>
            <a:custGeom>
              <a:avLst/>
              <a:gdLst/>
              <a:ahLst/>
              <a:cxnLst/>
              <a:rect l="l" t="t" r="r" b="b"/>
              <a:pathLst>
                <a:path w="1845" h="484" extrusionOk="0">
                  <a:moveTo>
                    <a:pt x="1844" y="0"/>
                  </a:moveTo>
                  <a:cubicBezTo>
                    <a:pt x="1623" y="0"/>
                    <a:pt x="1623" y="98"/>
                    <a:pt x="1328" y="197"/>
                  </a:cubicBezTo>
                  <a:cubicBezTo>
                    <a:pt x="1230" y="197"/>
                    <a:pt x="1008" y="98"/>
                    <a:pt x="910" y="98"/>
                  </a:cubicBezTo>
                  <a:cubicBezTo>
                    <a:pt x="844" y="98"/>
                    <a:pt x="779" y="186"/>
                    <a:pt x="713" y="186"/>
                  </a:cubicBezTo>
                  <a:cubicBezTo>
                    <a:pt x="681" y="186"/>
                    <a:pt x="648" y="164"/>
                    <a:pt x="615" y="98"/>
                  </a:cubicBezTo>
                  <a:cubicBezTo>
                    <a:pt x="429" y="98"/>
                    <a:pt x="330" y="323"/>
                    <a:pt x="187" y="323"/>
                  </a:cubicBezTo>
                  <a:cubicBezTo>
                    <a:pt x="159" y="323"/>
                    <a:pt x="130" y="315"/>
                    <a:pt x="99" y="295"/>
                  </a:cubicBezTo>
                  <a:cubicBezTo>
                    <a:pt x="99" y="295"/>
                    <a:pt x="99" y="418"/>
                    <a:pt x="0" y="418"/>
                  </a:cubicBezTo>
                  <a:cubicBezTo>
                    <a:pt x="73" y="467"/>
                    <a:pt x="148" y="484"/>
                    <a:pt x="223" y="484"/>
                  </a:cubicBezTo>
                  <a:cubicBezTo>
                    <a:pt x="400" y="484"/>
                    <a:pt x="581" y="389"/>
                    <a:pt x="757" y="389"/>
                  </a:cubicBezTo>
                  <a:cubicBezTo>
                    <a:pt x="809" y="389"/>
                    <a:pt x="860" y="397"/>
                    <a:pt x="910" y="418"/>
                  </a:cubicBezTo>
                  <a:cubicBezTo>
                    <a:pt x="1008" y="418"/>
                    <a:pt x="1008" y="295"/>
                    <a:pt x="1131" y="295"/>
                  </a:cubicBezTo>
                  <a:lnTo>
                    <a:pt x="1131" y="418"/>
                  </a:lnTo>
                  <a:cubicBezTo>
                    <a:pt x="1328" y="295"/>
                    <a:pt x="1426" y="197"/>
                    <a:pt x="1623" y="197"/>
                  </a:cubicBezTo>
                  <a:cubicBezTo>
                    <a:pt x="1746" y="197"/>
                    <a:pt x="1844" y="98"/>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6"/>
            <p:cNvSpPr/>
            <p:nvPr/>
          </p:nvSpPr>
          <p:spPr>
            <a:xfrm>
              <a:off x="4085075" y="3844425"/>
              <a:ext cx="30775" cy="12950"/>
            </a:xfrm>
            <a:custGeom>
              <a:avLst/>
              <a:gdLst/>
              <a:ahLst/>
              <a:cxnLst/>
              <a:rect l="l" t="t" r="r" b="b"/>
              <a:pathLst>
                <a:path w="1231" h="518" extrusionOk="0">
                  <a:moveTo>
                    <a:pt x="1230" y="1"/>
                  </a:moveTo>
                  <a:cubicBezTo>
                    <a:pt x="1132" y="124"/>
                    <a:pt x="1033" y="222"/>
                    <a:pt x="935" y="320"/>
                  </a:cubicBezTo>
                  <a:cubicBezTo>
                    <a:pt x="738" y="222"/>
                    <a:pt x="615" y="222"/>
                    <a:pt x="419" y="124"/>
                  </a:cubicBezTo>
                  <a:cubicBezTo>
                    <a:pt x="419" y="419"/>
                    <a:pt x="124" y="320"/>
                    <a:pt x="1" y="517"/>
                  </a:cubicBezTo>
                  <a:lnTo>
                    <a:pt x="738" y="517"/>
                  </a:lnTo>
                  <a:cubicBezTo>
                    <a:pt x="837" y="517"/>
                    <a:pt x="1033" y="419"/>
                    <a:pt x="1230" y="320"/>
                  </a:cubicBezTo>
                  <a:lnTo>
                    <a:pt x="1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6"/>
            <p:cNvSpPr/>
            <p:nvPr/>
          </p:nvSpPr>
          <p:spPr>
            <a:xfrm>
              <a:off x="4607600" y="3767600"/>
              <a:ext cx="33825" cy="10475"/>
            </a:xfrm>
            <a:custGeom>
              <a:avLst/>
              <a:gdLst/>
              <a:ahLst/>
              <a:cxnLst/>
              <a:rect l="l" t="t" r="r" b="b"/>
              <a:pathLst>
                <a:path w="1353" h="419" extrusionOk="0">
                  <a:moveTo>
                    <a:pt x="935" y="0"/>
                  </a:moveTo>
                  <a:lnTo>
                    <a:pt x="836" y="123"/>
                  </a:lnTo>
                  <a:cubicBezTo>
                    <a:pt x="615" y="221"/>
                    <a:pt x="517" y="221"/>
                    <a:pt x="418" y="320"/>
                  </a:cubicBezTo>
                  <a:cubicBezTo>
                    <a:pt x="320" y="320"/>
                    <a:pt x="222" y="221"/>
                    <a:pt x="0" y="221"/>
                  </a:cubicBezTo>
                  <a:cubicBezTo>
                    <a:pt x="123" y="320"/>
                    <a:pt x="123" y="418"/>
                    <a:pt x="222" y="418"/>
                  </a:cubicBezTo>
                  <a:lnTo>
                    <a:pt x="836" y="418"/>
                  </a:lnTo>
                  <a:lnTo>
                    <a:pt x="935" y="320"/>
                  </a:lnTo>
                  <a:cubicBezTo>
                    <a:pt x="1033" y="320"/>
                    <a:pt x="1033" y="320"/>
                    <a:pt x="1131" y="418"/>
                  </a:cubicBezTo>
                  <a:cubicBezTo>
                    <a:pt x="1353" y="221"/>
                    <a:pt x="1353" y="221"/>
                    <a:pt x="1353" y="0"/>
                  </a:cubicBezTo>
                  <a:cubicBezTo>
                    <a:pt x="1230" y="0"/>
                    <a:pt x="1131" y="0"/>
                    <a:pt x="1131" y="123"/>
                  </a:cubicBezTo>
                  <a:cubicBezTo>
                    <a:pt x="1033" y="0"/>
                    <a:pt x="935" y="0"/>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4134250" y="3801400"/>
              <a:ext cx="35675" cy="9850"/>
            </a:xfrm>
            <a:custGeom>
              <a:avLst/>
              <a:gdLst/>
              <a:ahLst/>
              <a:cxnLst/>
              <a:rect l="l" t="t" r="r" b="b"/>
              <a:pathLst>
                <a:path w="1427" h="394" extrusionOk="0">
                  <a:moveTo>
                    <a:pt x="296" y="1"/>
                  </a:moveTo>
                  <a:cubicBezTo>
                    <a:pt x="197" y="1"/>
                    <a:pt x="99" y="1"/>
                    <a:pt x="1" y="99"/>
                  </a:cubicBezTo>
                  <a:cubicBezTo>
                    <a:pt x="99" y="197"/>
                    <a:pt x="197" y="197"/>
                    <a:pt x="296" y="296"/>
                  </a:cubicBezTo>
                  <a:lnTo>
                    <a:pt x="394" y="296"/>
                  </a:lnTo>
                  <a:cubicBezTo>
                    <a:pt x="493" y="296"/>
                    <a:pt x="493" y="197"/>
                    <a:pt x="615" y="197"/>
                  </a:cubicBezTo>
                  <a:cubicBezTo>
                    <a:pt x="714" y="296"/>
                    <a:pt x="714" y="296"/>
                    <a:pt x="812" y="394"/>
                  </a:cubicBezTo>
                  <a:cubicBezTo>
                    <a:pt x="812" y="296"/>
                    <a:pt x="812" y="296"/>
                    <a:pt x="911" y="296"/>
                  </a:cubicBezTo>
                  <a:lnTo>
                    <a:pt x="1329" y="296"/>
                  </a:lnTo>
                  <a:cubicBezTo>
                    <a:pt x="1329" y="296"/>
                    <a:pt x="1329" y="197"/>
                    <a:pt x="1427" y="197"/>
                  </a:cubicBezTo>
                  <a:cubicBezTo>
                    <a:pt x="1329" y="197"/>
                    <a:pt x="1329" y="197"/>
                    <a:pt x="1230" y="99"/>
                  </a:cubicBezTo>
                  <a:cubicBezTo>
                    <a:pt x="1166" y="119"/>
                    <a:pt x="1103" y="126"/>
                    <a:pt x="1041" y="126"/>
                  </a:cubicBezTo>
                  <a:cubicBezTo>
                    <a:pt x="792" y="126"/>
                    <a:pt x="552"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4057425" y="3811225"/>
              <a:ext cx="25225" cy="20925"/>
            </a:xfrm>
            <a:custGeom>
              <a:avLst/>
              <a:gdLst/>
              <a:ahLst/>
              <a:cxnLst/>
              <a:rect l="l" t="t" r="r" b="b"/>
              <a:pathLst>
                <a:path w="1009" h="837" extrusionOk="0">
                  <a:moveTo>
                    <a:pt x="394" y="1"/>
                  </a:moveTo>
                  <a:cubicBezTo>
                    <a:pt x="295" y="99"/>
                    <a:pt x="295" y="99"/>
                    <a:pt x="197" y="99"/>
                  </a:cubicBezTo>
                  <a:lnTo>
                    <a:pt x="197" y="419"/>
                  </a:lnTo>
                  <a:lnTo>
                    <a:pt x="0" y="419"/>
                  </a:lnTo>
                  <a:lnTo>
                    <a:pt x="0" y="616"/>
                  </a:lnTo>
                  <a:cubicBezTo>
                    <a:pt x="98" y="517"/>
                    <a:pt x="295" y="517"/>
                    <a:pt x="394" y="517"/>
                  </a:cubicBezTo>
                  <a:cubicBezTo>
                    <a:pt x="394" y="616"/>
                    <a:pt x="492" y="616"/>
                    <a:pt x="492" y="714"/>
                  </a:cubicBezTo>
                  <a:cubicBezTo>
                    <a:pt x="492" y="714"/>
                    <a:pt x="492" y="837"/>
                    <a:pt x="394" y="837"/>
                  </a:cubicBezTo>
                  <a:lnTo>
                    <a:pt x="1008" y="837"/>
                  </a:lnTo>
                  <a:cubicBezTo>
                    <a:pt x="910" y="837"/>
                    <a:pt x="812" y="714"/>
                    <a:pt x="713" y="714"/>
                  </a:cubicBezTo>
                  <a:cubicBezTo>
                    <a:pt x="615" y="616"/>
                    <a:pt x="615" y="517"/>
                    <a:pt x="615" y="517"/>
                  </a:cubicBezTo>
                  <a:cubicBezTo>
                    <a:pt x="492" y="321"/>
                    <a:pt x="394" y="321"/>
                    <a:pt x="295" y="222"/>
                  </a:cubicBezTo>
                  <a:cubicBezTo>
                    <a:pt x="492" y="222"/>
                    <a:pt x="615" y="99"/>
                    <a:pt x="713"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5040975" y="3790950"/>
              <a:ext cx="17850" cy="25850"/>
            </a:xfrm>
            <a:custGeom>
              <a:avLst/>
              <a:gdLst/>
              <a:ahLst/>
              <a:cxnLst/>
              <a:rect l="l" t="t" r="r" b="b"/>
              <a:pathLst>
                <a:path w="714" h="1034" extrusionOk="0">
                  <a:moveTo>
                    <a:pt x="615" y="1"/>
                  </a:moveTo>
                  <a:cubicBezTo>
                    <a:pt x="394" y="99"/>
                    <a:pt x="296" y="99"/>
                    <a:pt x="99" y="197"/>
                  </a:cubicBezTo>
                  <a:lnTo>
                    <a:pt x="99" y="296"/>
                  </a:lnTo>
                  <a:cubicBezTo>
                    <a:pt x="296" y="419"/>
                    <a:pt x="1" y="615"/>
                    <a:pt x="197" y="615"/>
                  </a:cubicBezTo>
                  <a:cubicBezTo>
                    <a:pt x="99" y="714"/>
                    <a:pt x="197" y="910"/>
                    <a:pt x="99" y="1033"/>
                  </a:cubicBezTo>
                  <a:lnTo>
                    <a:pt x="197" y="1033"/>
                  </a:lnTo>
                  <a:cubicBezTo>
                    <a:pt x="296" y="1033"/>
                    <a:pt x="296" y="910"/>
                    <a:pt x="492" y="910"/>
                  </a:cubicBezTo>
                  <a:cubicBezTo>
                    <a:pt x="394" y="812"/>
                    <a:pt x="296" y="714"/>
                    <a:pt x="394" y="615"/>
                  </a:cubicBezTo>
                  <a:cubicBezTo>
                    <a:pt x="394" y="615"/>
                    <a:pt x="296" y="517"/>
                    <a:pt x="296" y="419"/>
                  </a:cubicBezTo>
                  <a:cubicBezTo>
                    <a:pt x="492" y="296"/>
                    <a:pt x="615" y="197"/>
                    <a:pt x="714" y="197"/>
                  </a:cubicBezTo>
                  <a:cubicBezTo>
                    <a:pt x="714" y="99"/>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5171300" y="3778050"/>
              <a:ext cx="38750" cy="15375"/>
            </a:xfrm>
            <a:custGeom>
              <a:avLst/>
              <a:gdLst/>
              <a:ahLst/>
              <a:cxnLst/>
              <a:rect l="l" t="t" r="r" b="b"/>
              <a:pathLst>
                <a:path w="1550" h="615" extrusionOk="0">
                  <a:moveTo>
                    <a:pt x="1427" y="0"/>
                  </a:moveTo>
                  <a:lnTo>
                    <a:pt x="1427" y="0"/>
                  </a:lnTo>
                  <a:cubicBezTo>
                    <a:pt x="935" y="197"/>
                    <a:pt x="517" y="320"/>
                    <a:pt x="1" y="418"/>
                  </a:cubicBezTo>
                  <a:lnTo>
                    <a:pt x="1" y="615"/>
                  </a:lnTo>
                  <a:cubicBezTo>
                    <a:pt x="197" y="517"/>
                    <a:pt x="419" y="517"/>
                    <a:pt x="517" y="517"/>
                  </a:cubicBezTo>
                  <a:cubicBezTo>
                    <a:pt x="517" y="517"/>
                    <a:pt x="615" y="517"/>
                    <a:pt x="714" y="615"/>
                  </a:cubicBezTo>
                  <a:cubicBezTo>
                    <a:pt x="615" y="418"/>
                    <a:pt x="714" y="320"/>
                    <a:pt x="935" y="320"/>
                  </a:cubicBezTo>
                  <a:cubicBezTo>
                    <a:pt x="1033" y="320"/>
                    <a:pt x="1033" y="418"/>
                    <a:pt x="1033" y="418"/>
                  </a:cubicBezTo>
                  <a:cubicBezTo>
                    <a:pt x="1230" y="320"/>
                    <a:pt x="1550" y="320"/>
                    <a:pt x="1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6"/>
            <p:cNvSpPr/>
            <p:nvPr/>
          </p:nvSpPr>
          <p:spPr>
            <a:xfrm>
              <a:off x="4689975" y="3844425"/>
              <a:ext cx="30750" cy="12950"/>
            </a:xfrm>
            <a:custGeom>
              <a:avLst/>
              <a:gdLst/>
              <a:ahLst/>
              <a:cxnLst/>
              <a:rect l="l" t="t" r="r" b="b"/>
              <a:pathLst>
                <a:path w="1230" h="518" extrusionOk="0">
                  <a:moveTo>
                    <a:pt x="0" y="419"/>
                  </a:moveTo>
                  <a:cubicBezTo>
                    <a:pt x="18" y="423"/>
                    <a:pt x="34" y="427"/>
                    <a:pt x="49" y="429"/>
                  </a:cubicBezTo>
                  <a:lnTo>
                    <a:pt x="49" y="429"/>
                  </a:lnTo>
                  <a:cubicBezTo>
                    <a:pt x="36" y="423"/>
                    <a:pt x="20" y="419"/>
                    <a:pt x="0" y="419"/>
                  </a:cubicBezTo>
                  <a:close/>
                  <a:moveTo>
                    <a:pt x="615" y="1"/>
                  </a:moveTo>
                  <a:cubicBezTo>
                    <a:pt x="339" y="192"/>
                    <a:pt x="375" y="438"/>
                    <a:pt x="136" y="438"/>
                  </a:cubicBezTo>
                  <a:cubicBezTo>
                    <a:pt x="110" y="438"/>
                    <a:pt x="82" y="435"/>
                    <a:pt x="49" y="429"/>
                  </a:cubicBezTo>
                  <a:lnTo>
                    <a:pt x="49" y="429"/>
                  </a:lnTo>
                  <a:cubicBezTo>
                    <a:pt x="99" y="455"/>
                    <a:pt x="99" y="517"/>
                    <a:pt x="99" y="517"/>
                  </a:cubicBezTo>
                  <a:cubicBezTo>
                    <a:pt x="295" y="517"/>
                    <a:pt x="910" y="320"/>
                    <a:pt x="1230" y="222"/>
                  </a:cubicBezTo>
                  <a:cubicBezTo>
                    <a:pt x="910" y="124"/>
                    <a:pt x="713" y="124"/>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6"/>
            <p:cNvSpPr/>
            <p:nvPr/>
          </p:nvSpPr>
          <p:spPr>
            <a:xfrm>
              <a:off x="4282400" y="3832150"/>
              <a:ext cx="38750" cy="12300"/>
            </a:xfrm>
            <a:custGeom>
              <a:avLst/>
              <a:gdLst/>
              <a:ahLst/>
              <a:cxnLst/>
              <a:rect l="l" t="t" r="r" b="b"/>
              <a:pathLst>
                <a:path w="1550" h="492" extrusionOk="0">
                  <a:moveTo>
                    <a:pt x="1550" y="0"/>
                  </a:moveTo>
                  <a:cubicBezTo>
                    <a:pt x="935" y="0"/>
                    <a:pt x="517" y="197"/>
                    <a:pt x="99" y="393"/>
                  </a:cubicBezTo>
                  <a:cubicBezTo>
                    <a:pt x="99" y="393"/>
                    <a:pt x="99" y="442"/>
                    <a:pt x="65" y="471"/>
                  </a:cubicBezTo>
                  <a:lnTo>
                    <a:pt x="65" y="471"/>
                  </a:lnTo>
                  <a:cubicBezTo>
                    <a:pt x="335" y="380"/>
                    <a:pt x="432" y="295"/>
                    <a:pt x="615" y="295"/>
                  </a:cubicBezTo>
                  <a:cubicBezTo>
                    <a:pt x="763" y="295"/>
                    <a:pt x="900" y="251"/>
                    <a:pt x="1003" y="251"/>
                  </a:cubicBezTo>
                  <a:cubicBezTo>
                    <a:pt x="1055" y="251"/>
                    <a:pt x="1099" y="262"/>
                    <a:pt x="1132" y="295"/>
                  </a:cubicBezTo>
                  <a:cubicBezTo>
                    <a:pt x="1230" y="197"/>
                    <a:pt x="1329" y="98"/>
                    <a:pt x="1550" y="0"/>
                  </a:cubicBezTo>
                  <a:close/>
                  <a:moveTo>
                    <a:pt x="65" y="471"/>
                  </a:moveTo>
                  <a:cubicBezTo>
                    <a:pt x="44" y="478"/>
                    <a:pt x="23" y="485"/>
                    <a:pt x="1" y="492"/>
                  </a:cubicBezTo>
                  <a:cubicBezTo>
                    <a:pt x="30" y="492"/>
                    <a:pt x="50" y="483"/>
                    <a:pt x="65" y="4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4103525" y="3800550"/>
              <a:ext cx="22775" cy="10700"/>
            </a:xfrm>
            <a:custGeom>
              <a:avLst/>
              <a:gdLst/>
              <a:ahLst/>
              <a:cxnLst/>
              <a:rect l="l" t="t" r="r" b="b"/>
              <a:pathLst>
                <a:path w="911" h="428" extrusionOk="0">
                  <a:moveTo>
                    <a:pt x="314" y="0"/>
                  </a:moveTo>
                  <a:cubicBezTo>
                    <a:pt x="207" y="0"/>
                    <a:pt x="104" y="35"/>
                    <a:pt x="0" y="35"/>
                  </a:cubicBezTo>
                  <a:cubicBezTo>
                    <a:pt x="0" y="231"/>
                    <a:pt x="0" y="330"/>
                    <a:pt x="197" y="428"/>
                  </a:cubicBezTo>
                  <a:cubicBezTo>
                    <a:pt x="295" y="330"/>
                    <a:pt x="295" y="231"/>
                    <a:pt x="394" y="231"/>
                  </a:cubicBezTo>
                  <a:lnTo>
                    <a:pt x="910" y="231"/>
                  </a:lnTo>
                  <a:cubicBezTo>
                    <a:pt x="910" y="133"/>
                    <a:pt x="812" y="35"/>
                    <a:pt x="812" y="35"/>
                  </a:cubicBezTo>
                  <a:cubicBezTo>
                    <a:pt x="713" y="35"/>
                    <a:pt x="713" y="133"/>
                    <a:pt x="615" y="133"/>
                  </a:cubicBezTo>
                  <a:cubicBezTo>
                    <a:pt x="510" y="28"/>
                    <a:pt x="411"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4503100" y="3790950"/>
              <a:ext cx="20300" cy="10475"/>
            </a:xfrm>
            <a:custGeom>
              <a:avLst/>
              <a:gdLst/>
              <a:ahLst/>
              <a:cxnLst/>
              <a:rect l="l" t="t" r="r" b="b"/>
              <a:pathLst>
                <a:path w="812" h="419" extrusionOk="0">
                  <a:moveTo>
                    <a:pt x="713" y="1"/>
                  </a:moveTo>
                  <a:cubicBezTo>
                    <a:pt x="492" y="1"/>
                    <a:pt x="394" y="99"/>
                    <a:pt x="295" y="99"/>
                  </a:cubicBezTo>
                  <a:cubicBezTo>
                    <a:pt x="394" y="99"/>
                    <a:pt x="492" y="197"/>
                    <a:pt x="615" y="197"/>
                  </a:cubicBezTo>
                  <a:cubicBezTo>
                    <a:pt x="558" y="223"/>
                    <a:pt x="496" y="228"/>
                    <a:pt x="433" y="228"/>
                  </a:cubicBezTo>
                  <a:cubicBezTo>
                    <a:pt x="382" y="228"/>
                    <a:pt x="332" y="225"/>
                    <a:pt x="283" y="225"/>
                  </a:cubicBezTo>
                  <a:cubicBezTo>
                    <a:pt x="160" y="225"/>
                    <a:pt x="52" y="249"/>
                    <a:pt x="0" y="419"/>
                  </a:cubicBezTo>
                  <a:lnTo>
                    <a:pt x="615" y="419"/>
                  </a:lnTo>
                  <a:cubicBezTo>
                    <a:pt x="812" y="197"/>
                    <a:pt x="812"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4597750" y="3837050"/>
              <a:ext cx="22775" cy="10475"/>
            </a:xfrm>
            <a:custGeom>
              <a:avLst/>
              <a:gdLst/>
              <a:ahLst/>
              <a:cxnLst/>
              <a:rect l="l" t="t" r="r" b="b"/>
              <a:pathLst>
                <a:path w="911" h="419" extrusionOk="0">
                  <a:moveTo>
                    <a:pt x="911" y="1"/>
                  </a:moveTo>
                  <a:lnTo>
                    <a:pt x="911" y="1"/>
                  </a:lnTo>
                  <a:cubicBezTo>
                    <a:pt x="616" y="197"/>
                    <a:pt x="296" y="99"/>
                    <a:pt x="1" y="197"/>
                  </a:cubicBezTo>
                  <a:cubicBezTo>
                    <a:pt x="99" y="296"/>
                    <a:pt x="198" y="419"/>
                    <a:pt x="296" y="419"/>
                  </a:cubicBezTo>
                  <a:cubicBezTo>
                    <a:pt x="517" y="296"/>
                    <a:pt x="812" y="296"/>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5296700" y="3744850"/>
              <a:ext cx="23400" cy="12925"/>
            </a:xfrm>
            <a:custGeom>
              <a:avLst/>
              <a:gdLst/>
              <a:ahLst/>
              <a:cxnLst/>
              <a:rect l="l" t="t" r="r" b="b"/>
              <a:pathLst>
                <a:path w="936" h="517" extrusionOk="0">
                  <a:moveTo>
                    <a:pt x="222" y="0"/>
                  </a:moveTo>
                  <a:cubicBezTo>
                    <a:pt x="1" y="197"/>
                    <a:pt x="222" y="295"/>
                    <a:pt x="320" y="517"/>
                  </a:cubicBezTo>
                  <a:lnTo>
                    <a:pt x="419" y="517"/>
                  </a:lnTo>
                  <a:cubicBezTo>
                    <a:pt x="517" y="418"/>
                    <a:pt x="615" y="418"/>
                    <a:pt x="615" y="418"/>
                  </a:cubicBezTo>
                  <a:lnTo>
                    <a:pt x="714" y="418"/>
                  </a:lnTo>
                  <a:cubicBezTo>
                    <a:pt x="714" y="418"/>
                    <a:pt x="837" y="418"/>
                    <a:pt x="935" y="295"/>
                  </a:cubicBezTo>
                  <a:lnTo>
                    <a:pt x="419" y="295"/>
                  </a:lnTo>
                  <a:cubicBezTo>
                    <a:pt x="320" y="197"/>
                    <a:pt x="320" y="197"/>
                    <a:pt x="222" y="197"/>
                  </a:cubicBezTo>
                  <a:cubicBezTo>
                    <a:pt x="320" y="99"/>
                    <a:pt x="419"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6"/>
            <p:cNvSpPr/>
            <p:nvPr/>
          </p:nvSpPr>
          <p:spPr>
            <a:xfrm>
              <a:off x="4103525" y="3821675"/>
              <a:ext cx="20300" cy="7425"/>
            </a:xfrm>
            <a:custGeom>
              <a:avLst/>
              <a:gdLst/>
              <a:ahLst/>
              <a:cxnLst/>
              <a:rect l="l" t="t" r="r" b="b"/>
              <a:pathLst>
                <a:path w="812" h="297" extrusionOk="0">
                  <a:moveTo>
                    <a:pt x="713" y="1"/>
                  </a:moveTo>
                  <a:cubicBezTo>
                    <a:pt x="713" y="1"/>
                    <a:pt x="615" y="1"/>
                    <a:pt x="615" y="99"/>
                  </a:cubicBezTo>
                  <a:cubicBezTo>
                    <a:pt x="455" y="50"/>
                    <a:pt x="375" y="26"/>
                    <a:pt x="298" y="26"/>
                  </a:cubicBezTo>
                  <a:cubicBezTo>
                    <a:pt x="222" y="26"/>
                    <a:pt x="148" y="50"/>
                    <a:pt x="0" y="99"/>
                  </a:cubicBezTo>
                  <a:cubicBezTo>
                    <a:pt x="0" y="198"/>
                    <a:pt x="99" y="296"/>
                    <a:pt x="197" y="296"/>
                  </a:cubicBezTo>
                  <a:cubicBezTo>
                    <a:pt x="197" y="296"/>
                    <a:pt x="295" y="198"/>
                    <a:pt x="394" y="198"/>
                  </a:cubicBezTo>
                  <a:cubicBezTo>
                    <a:pt x="492" y="198"/>
                    <a:pt x="615" y="198"/>
                    <a:pt x="812"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6"/>
            <p:cNvSpPr/>
            <p:nvPr/>
          </p:nvSpPr>
          <p:spPr>
            <a:xfrm>
              <a:off x="5243225" y="3765125"/>
              <a:ext cx="15400" cy="10475"/>
            </a:xfrm>
            <a:custGeom>
              <a:avLst/>
              <a:gdLst/>
              <a:ahLst/>
              <a:cxnLst/>
              <a:rect l="l" t="t" r="r" b="b"/>
              <a:pathLst>
                <a:path w="616" h="419" extrusionOk="0">
                  <a:moveTo>
                    <a:pt x="197" y="1"/>
                  </a:moveTo>
                  <a:cubicBezTo>
                    <a:pt x="99" y="99"/>
                    <a:pt x="1" y="222"/>
                    <a:pt x="1" y="419"/>
                  </a:cubicBezTo>
                  <a:cubicBezTo>
                    <a:pt x="197" y="320"/>
                    <a:pt x="394" y="320"/>
                    <a:pt x="615" y="222"/>
                  </a:cubicBezTo>
                  <a:lnTo>
                    <a:pt x="615" y="99"/>
                  </a:lnTo>
                  <a:cubicBezTo>
                    <a:pt x="563" y="99"/>
                    <a:pt x="478" y="133"/>
                    <a:pt x="394" y="133"/>
                  </a:cubicBezTo>
                  <a:cubicBezTo>
                    <a:pt x="318" y="133"/>
                    <a:pt x="244" y="106"/>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5179300" y="3755300"/>
              <a:ext cx="17850" cy="7400"/>
            </a:xfrm>
            <a:custGeom>
              <a:avLst/>
              <a:gdLst/>
              <a:ahLst/>
              <a:cxnLst/>
              <a:rect l="l" t="t" r="r" b="b"/>
              <a:pathLst>
                <a:path w="714" h="296" extrusionOk="0">
                  <a:moveTo>
                    <a:pt x="99" y="0"/>
                  </a:moveTo>
                  <a:cubicBezTo>
                    <a:pt x="99" y="99"/>
                    <a:pt x="99" y="99"/>
                    <a:pt x="0" y="295"/>
                  </a:cubicBezTo>
                  <a:cubicBezTo>
                    <a:pt x="99" y="197"/>
                    <a:pt x="197" y="197"/>
                    <a:pt x="197" y="99"/>
                  </a:cubicBezTo>
                  <a:cubicBezTo>
                    <a:pt x="295" y="197"/>
                    <a:pt x="394" y="197"/>
                    <a:pt x="492" y="295"/>
                  </a:cubicBezTo>
                  <a:cubicBezTo>
                    <a:pt x="615" y="197"/>
                    <a:pt x="615" y="99"/>
                    <a:pt x="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4927875" y="3806325"/>
              <a:ext cx="15400" cy="8625"/>
            </a:xfrm>
            <a:custGeom>
              <a:avLst/>
              <a:gdLst/>
              <a:ahLst/>
              <a:cxnLst/>
              <a:rect l="l" t="t" r="r" b="b"/>
              <a:pathLst>
                <a:path w="616" h="345" extrusionOk="0">
                  <a:moveTo>
                    <a:pt x="320" y="0"/>
                  </a:moveTo>
                  <a:lnTo>
                    <a:pt x="0" y="295"/>
                  </a:lnTo>
                  <a:cubicBezTo>
                    <a:pt x="62" y="329"/>
                    <a:pt x="121" y="345"/>
                    <a:pt x="179" y="345"/>
                  </a:cubicBezTo>
                  <a:cubicBezTo>
                    <a:pt x="331" y="345"/>
                    <a:pt x="473" y="241"/>
                    <a:pt x="615" y="99"/>
                  </a:cubicBezTo>
                  <a:cubicBezTo>
                    <a:pt x="517" y="99"/>
                    <a:pt x="418"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5202050" y="3721475"/>
              <a:ext cx="17850" cy="8025"/>
            </a:xfrm>
            <a:custGeom>
              <a:avLst/>
              <a:gdLst/>
              <a:ahLst/>
              <a:cxnLst/>
              <a:rect l="l" t="t" r="r" b="b"/>
              <a:pathLst>
                <a:path w="714" h="321" extrusionOk="0">
                  <a:moveTo>
                    <a:pt x="98" y="1"/>
                  </a:moveTo>
                  <a:cubicBezTo>
                    <a:pt x="98" y="124"/>
                    <a:pt x="0" y="222"/>
                    <a:pt x="0" y="321"/>
                  </a:cubicBezTo>
                  <a:cubicBezTo>
                    <a:pt x="197" y="321"/>
                    <a:pt x="418" y="222"/>
                    <a:pt x="713" y="124"/>
                  </a:cubicBezTo>
                  <a:cubicBezTo>
                    <a:pt x="516" y="124"/>
                    <a:pt x="320" y="1"/>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5074175" y="3778050"/>
              <a:ext cx="15400" cy="10475"/>
            </a:xfrm>
            <a:custGeom>
              <a:avLst/>
              <a:gdLst/>
              <a:ahLst/>
              <a:cxnLst/>
              <a:rect l="l" t="t" r="r" b="b"/>
              <a:pathLst>
                <a:path w="616" h="419" extrusionOk="0">
                  <a:moveTo>
                    <a:pt x="615" y="0"/>
                  </a:moveTo>
                  <a:cubicBezTo>
                    <a:pt x="394" y="99"/>
                    <a:pt x="197" y="99"/>
                    <a:pt x="1" y="99"/>
                  </a:cubicBezTo>
                  <a:lnTo>
                    <a:pt x="1" y="197"/>
                  </a:lnTo>
                  <a:cubicBezTo>
                    <a:pt x="99" y="320"/>
                    <a:pt x="99" y="320"/>
                    <a:pt x="197" y="418"/>
                  </a:cubicBezTo>
                  <a:cubicBezTo>
                    <a:pt x="394" y="320"/>
                    <a:pt x="517" y="320"/>
                    <a:pt x="615" y="197"/>
                  </a:cubicBezTo>
                  <a:lnTo>
                    <a:pt x="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6"/>
            <p:cNvSpPr/>
            <p:nvPr/>
          </p:nvSpPr>
          <p:spPr>
            <a:xfrm>
              <a:off x="5214950" y="3767600"/>
              <a:ext cx="22775" cy="8000"/>
            </a:xfrm>
            <a:custGeom>
              <a:avLst/>
              <a:gdLst/>
              <a:ahLst/>
              <a:cxnLst/>
              <a:rect l="l" t="t" r="r" b="b"/>
              <a:pathLst>
                <a:path w="911" h="320" extrusionOk="0">
                  <a:moveTo>
                    <a:pt x="0" y="0"/>
                  </a:moveTo>
                  <a:lnTo>
                    <a:pt x="0" y="123"/>
                  </a:lnTo>
                  <a:cubicBezTo>
                    <a:pt x="197" y="221"/>
                    <a:pt x="418" y="221"/>
                    <a:pt x="517" y="320"/>
                  </a:cubicBezTo>
                  <a:lnTo>
                    <a:pt x="615" y="221"/>
                  </a:lnTo>
                  <a:cubicBezTo>
                    <a:pt x="713" y="221"/>
                    <a:pt x="812" y="221"/>
                    <a:pt x="910" y="320"/>
                  </a:cubicBezTo>
                  <a:lnTo>
                    <a:pt x="910" y="123"/>
                  </a:lnTo>
                  <a:cubicBezTo>
                    <a:pt x="615" y="123"/>
                    <a:pt x="295" y="12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6"/>
            <p:cNvSpPr/>
            <p:nvPr/>
          </p:nvSpPr>
          <p:spPr>
            <a:xfrm>
              <a:off x="5273950" y="3780500"/>
              <a:ext cx="22775" cy="5550"/>
            </a:xfrm>
            <a:custGeom>
              <a:avLst/>
              <a:gdLst/>
              <a:ahLst/>
              <a:cxnLst/>
              <a:rect l="l" t="t" r="r" b="b"/>
              <a:pathLst>
                <a:path w="911" h="222" extrusionOk="0">
                  <a:moveTo>
                    <a:pt x="911" y="1"/>
                  </a:moveTo>
                  <a:cubicBezTo>
                    <a:pt x="616" y="1"/>
                    <a:pt x="296" y="1"/>
                    <a:pt x="1" y="99"/>
                  </a:cubicBezTo>
                  <a:cubicBezTo>
                    <a:pt x="198" y="99"/>
                    <a:pt x="517" y="222"/>
                    <a:pt x="714" y="222"/>
                  </a:cubicBezTo>
                  <a:cubicBezTo>
                    <a:pt x="812" y="222"/>
                    <a:pt x="911" y="99"/>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5212500" y="3755300"/>
              <a:ext cx="17850" cy="7400"/>
            </a:xfrm>
            <a:custGeom>
              <a:avLst/>
              <a:gdLst/>
              <a:ahLst/>
              <a:cxnLst/>
              <a:rect l="l" t="t" r="r" b="b"/>
              <a:pathLst>
                <a:path w="714" h="296" extrusionOk="0">
                  <a:moveTo>
                    <a:pt x="0" y="0"/>
                  </a:moveTo>
                  <a:cubicBezTo>
                    <a:pt x="98" y="99"/>
                    <a:pt x="98" y="197"/>
                    <a:pt x="197" y="295"/>
                  </a:cubicBezTo>
                  <a:cubicBezTo>
                    <a:pt x="295" y="295"/>
                    <a:pt x="516" y="197"/>
                    <a:pt x="713" y="197"/>
                  </a:cubicBezTo>
                  <a:cubicBezTo>
                    <a:pt x="615" y="99"/>
                    <a:pt x="516" y="99"/>
                    <a:pt x="393" y="99"/>
                  </a:cubicBezTo>
                  <a:lnTo>
                    <a:pt x="197" y="99"/>
                  </a:lnTo>
                  <a:cubicBezTo>
                    <a:pt x="197" y="99"/>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4641400" y="3847500"/>
              <a:ext cx="22775" cy="9875"/>
            </a:xfrm>
            <a:custGeom>
              <a:avLst/>
              <a:gdLst/>
              <a:ahLst/>
              <a:cxnLst/>
              <a:rect l="l" t="t" r="r" b="b"/>
              <a:pathLst>
                <a:path w="911" h="395" extrusionOk="0">
                  <a:moveTo>
                    <a:pt x="812" y="1"/>
                  </a:moveTo>
                  <a:lnTo>
                    <a:pt x="812" y="1"/>
                  </a:lnTo>
                  <a:cubicBezTo>
                    <a:pt x="616" y="99"/>
                    <a:pt x="296" y="197"/>
                    <a:pt x="1" y="197"/>
                  </a:cubicBezTo>
                  <a:lnTo>
                    <a:pt x="1" y="394"/>
                  </a:lnTo>
                  <a:cubicBezTo>
                    <a:pt x="99" y="296"/>
                    <a:pt x="197" y="296"/>
                    <a:pt x="296" y="296"/>
                  </a:cubicBezTo>
                  <a:lnTo>
                    <a:pt x="493" y="296"/>
                  </a:lnTo>
                  <a:cubicBezTo>
                    <a:pt x="616" y="296"/>
                    <a:pt x="714" y="197"/>
                    <a:pt x="714" y="197"/>
                  </a:cubicBezTo>
                  <a:cubicBezTo>
                    <a:pt x="812" y="197"/>
                    <a:pt x="911" y="99"/>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4220925" y="3824150"/>
              <a:ext cx="15400" cy="8000"/>
            </a:xfrm>
            <a:custGeom>
              <a:avLst/>
              <a:gdLst/>
              <a:ahLst/>
              <a:cxnLst/>
              <a:rect l="l" t="t" r="r" b="b"/>
              <a:pathLst>
                <a:path w="616" h="320" extrusionOk="0">
                  <a:moveTo>
                    <a:pt x="222" y="0"/>
                  </a:moveTo>
                  <a:cubicBezTo>
                    <a:pt x="99" y="0"/>
                    <a:pt x="99" y="99"/>
                    <a:pt x="1" y="197"/>
                  </a:cubicBezTo>
                  <a:lnTo>
                    <a:pt x="320" y="197"/>
                  </a:lnTo>
                  <a:cubicBezTo>
                    <a:pt x="320" y="197"/>
                    <a:pt x="320" y="320"/>
                    <a:pt x="222" y="320"/>
                  </a:cubicBezTo>
                  <a:cubicBezTo>
                    <a:pt x="517" y="320"/>
                    <a:pt x="517" y="99"/>
                    <a:pt x="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4922950" y="3816775"/>
              <a:ext cx="15400" cy="8425"/>
            </a:xfrm>
            <a:custGeom>
              <a:avLst/>
              <a:gdLst/>
              <a:ahLst/>
              <a:cxnLst/>
              <a:rect l="l" t="t" r="r" b="b"/>
              <a:pathLst>
                <a:path w="616" h="337" extrusionOk="0">
                  <a:moveTo>
                    <a:pt x="517" y="0"/>
                  </a:moveTo>
                  <a:cubicBezTo>
                    <a:pt x="296" y="99"/>
                    <a:pt x="197" y="197"/>
                    <a:pt x="1" y="295"/>
                  </a:cubicBezTo>
                  <a:cubicBezTo>
                    <a:pt x="58" y="324"/>
                    <a:pt x="118" y="336"/>
                    <a:pt x="179" y="336"/>
                  </a:cubicBezTo>
                  <a:cubicBezTo>
                    <a:pt x="325" y="336"/>
                    <a:pt x="476" y="267"/>
                    <a:pt x="615" y="197"/>
                  </a:cubicBezTo>
                  <a:cubicBezTo>
                    <a:pt x="517" y="197"/>
                    <a:pt x="517"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6"/>
            <p:cNvSpPr/>
            <p:nvPr/>
          </p:nvSpPr>
          <p:spPr>
            <a:xfrm>
              <a:off x="4984425" y="3719025"/>
              <a:ext cx="10475" cy="10475"/>
            </a:xfrm>
            <a:custGeom>
              <a:avLst/>
              <a:gdLst/>
              <a:ahLst/>
              <a:cxnLst/>
              <a:rect l="l" t="t" r="r" b="b"/>
              <a:pathLst>
                <a:path w="419" h="419" extrusionOk="0">
                  <a:moveTo>
                    <a:pt x="296" y="1"/>
                  </a:moveTo>
                  <a:cubicBezTo>
                    <a:pt x="99" y="99"/>
                    <a:pt x="0" y="99"/>
                    <a:pt x="0" y="222"/>
                  </a:cubicBezTo>
                  <a:cubicBezTo>
                    <a:pt x="0" y="320"/>
                    <a:pt x="99" y="320"/>
                    <a:pt x="197" y="419"/>
                  </a:cubicBezTo>
                  <a:cubicBezTo>
                    <a:pt x="197" y="320"/>
                    <a:pt x="296" y="222"/>
                    <a:pt x="419" y="222"/>
                  </a:cubicBezTo>
                  <a:cubicBezTo>
                    <a:pt x="296" y="99"/>
                    <a:pt x="296"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6"/>
            <p:cNvSpPr/>
            <p:nvPr/>
          </p:nvSpPr>
          <p:spPr>
            <a:xfrm>
              <a:off x="5219875" y="3724550"/>
              <a:ext cx="10475" cy="7400"/>
            </a:xfrm>
            <a:custGeom>
              <a:avLst/>
              <a:gdLst/>
              <a:ahLst/>
              <a:cxnLst/>
              <a:rect l="l" t="t" r="r" b="b"/>
              <a:pathLst>
                <a:path w="419" h="296" extrusionOk="0">
                  <a:moveTo>
                    <a:pt x="98" y="1"/>
                  </a:moveTo>
                  <a:cubicBezTo>
                    <a:pt x="0" y="198"/>
                    <a:pt x="98" y="296"/>
                    <a:pt x="418" y="296"/>
                  </a:cubicBezTo>
                  <a:cubicBezTo>
                    <a:pt x="320" y="296"/>
                    <a:pt x="320" y="198"/>
                    <a:pt x="320" y="198"/>
                  </a:cubicBezTo>
                  <a:cubicBezTo>
                    <a:pt x="320" y="99"/>
                    <a:pt x="320"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5197125" y="3736850"/>
              <a:ext cx="12925" cy="10475"/>
            </a:xfrm>
            <a:custGeom>
              <a:avLst/>
              <a:gdLst/>
              <a:ahLst/>
              <a:cxnLst/>
              <a:rect l="l" t="t" r="r" b="b"/>
              <a:pathLst>
                <a:path w="517" h="419" extrusionOk="0">
                  <a:moveTo>
                    <a:pt x="295" y="1"/>
                  </a:moveTo>
                  <a:lnTo>
                    <a:pt x="295" y="320"/>
                  </a:lnTo>
                  <a:lnTo>
                    <a:pt x="0" y="320"/>
                  </a:lnTo>
                  <a:lnTo>
                    <a:pt x="0" y="419"/>
                  </a:lnTo>
                  <a:cubicBezTo>
                    <a:pt x="197" y="419"/>
                    <a:pt x="295" y="320"/>
                    <a:pt x="394" y="320"/>
                  </a:cubicBezTo>
                  <a:cubicBezTo>
                    <a:pt x="394" y="222"/>
                    <a:pt x="394" y="124"/>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4154550" y="3821675"/>
              <a:ext cx="7400" cy="7425"/>
            </a:xfrm>
            <a:custGeom>
              <a:avLst/>
              <a:gdLst/>
              <a:ahLst/>
              <a:cxnLst/>
              <a:rect l="l" t="t" r="r" b="b"/>
              <a:pathLst>
                <a:path w="296" h="297" extrusionOk="0">
                  <a:moveTo>
                    <a:pt x="295" y="1"/>
                  </a:moveTo>
                  <a:cubicBezTo>
                    <a:pt x="99" y="1"/>
                    <a:pt x="0" y="198"/>
                    <a:pt x="99" y="296"/>
                  </a:cubicBezTo>
                  <a:cubicBezTo>
                    <a:pt x="197" y="296"/>
                    <a:pt x="295" y="198"/>
                    <a:pt x="295" y="198"/>
                  </a:cubicBez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4323600" y="3830900"/>
              <a:ext cx="12925" cy="6175"/>
            </a:xfrm>
            <a:custGeom>
              <a:avLst/>
              <a:gdLst/>
              <a:ahLst/>
              <a:cxnLst/>
              <a:rect l="l" t="t" r="r" b="b"/>
              <a:pathLst>
                <a:path w="517" h="247" extrusionOk="0">
                  <a:moveTo>
                    <a:pt x="297" y="1"/>
                  </a:moveTo>
                  <a:cubicBezTo>
                    <a:pt x="142" y="1"/>
                    <a:pt x="71" y="104"/>
                    <a:pt x="0" y="247"/>
                  </a:cubicBezTo>
                  <a:lnTo>
                    <a:pt x="295" y="247"/>
                  </a:lnTo>
                  <a:cubicBezTo>
                    <a:pt x="418" y="148"/>
                    <a:pt x="418" y="50"/>
                    <a:pt x="517" y="50"/>
                  </a:cubicBezTo>
                  <a:cubicBezTo>
                    <a:pt x="428" y="16"/>
                    <a:pt x="357"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4387525" y="3832150"/>
              <a:ext cx="17850" cy="4925"/>
            </a:xfrm>
            <a:custGeom>
              <a:avLst/>
              <a:gdLst/>
              <a:ahLst/>
              <a:cxnLst/>
              <a:rect l="l" t="t" r="r" b="b"/>
              <a:pathLst>
                <a:path w="714" h="197" extrusionOk="0">
                  <a:moveTo>
                    <a:pt x="714" y="0"/>
                  </a:moveTo>
                  <a:cubicBezTo>
                    <a:pt x="320" y="0"/>
                    <a:pt x="197" y="0"/>
                    <a:pt x="0" y="197"/>
                  </a:cubicBezTo>
                  <a:cubicBezTo>
                    <a:pt x="320" y="197"/>
                    <a:pt x="517" y="98"/>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6"/>
            <p:cNvSpPr/>
            <p:nvPr/>
          </p:nvSpPr>
          <p:spPr>
            <a:xfrm>
              <a:off x="4474825" y="3852425"/>
              <a:ext cx="15375" cy="7400"/>
            </a:xfrm>
            <a:custGeom>
              <a:avLst/>
              <a:gdLst/>
              <a:ahLst/>
              <a:cxnLst/>
              <a:rect l="l" t="t" r="r" b="b"/>
              <a:pathLst>
                <a:path w="615" h="296" extrusionOk="0">
                  <a:moveTo>
                    <a:pt x="295" y="0"/>
                  </a:moveTo>
                  <a:cubicBezTo>
                    <a:pt x="197" y="99"/>
                    <a:pt x="0" y="197"/>
                    <a:pt x="0" y="296"/>
                  </a:cubicBezTo>
                  <a:lnTo>
                    <a:pt x="295" y="296"/>
                  </a:lnTo>
                  <a:lnTo>
                    <a:pt x="295" y="99"/>
                  </a:lnTo>
                  <a:cubicBezTo>
                    <a:pt x="394" y="99"/>
                    <a:pt x="516"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a:off x="4482200" y="3856325"/>
              <a:ext cx="12925" cy="9025"/>
            </a:xfrm>
            <a:custGeom>
              <a:avLst/>
              <a:gdLst/>
              <a:ahLst/>
              <a:cxnLst/>
              <a:rect l="l" t="t" r="r" b="b"/>
              <a:pathLst>
                <a:path w="517" h="361" extrusionOk="0">
                  <a:moveTo>
                    <a:pt x="363" y="0"/>
                  </a:moveTo>
                  <a:cubicBezTo>
                    <a:pt x="252" y="0"/>
                    <a:pt x="157" y="70"/>
                    <a:pt x="0" y="140"/>
                  </a:cubicBezTo>
                  <a:cubicBezTo>
                    <a:pt x="99" y="262"/>
                    <a:pt x="221" y="262"/>
                    <a:pt x="320" y="361"/>
                  </a:cubicBezTo>
                  <a:cubicBezTo>
                    <a:pt x="418" y="262"/>
                    <a:pt x="418" y="140"/>
                    <a:pt x="517" y="41"/>
                  </a:cubicBezTo>
                  <a:cubicBezTo>
                    <a:pt x="459" y="12"/>
                    <a:pt x="410" y="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6"/>
            <p:cNvSpPr/>
            <p:nvPr/>
          </p:nvSpPr>
          <p:spPr>
            <a:xfrm>
              <a:off x="4205575" y="3888075"/>
              <a:ext cx="15375" cy="8025"/>
            </a:xfrm>
            <a:custGeom>
              <a:avLst/>
              <a:gdLst/>
              <a:ahLst/>
              <a:cxnLst/>
              <a:rect l="l" t="t" r="r" b="b"/>
              <a:pathLst>
                <a:path w="615" h="321" extrusionOk="0">
                  <a:moveTo>
                    <a:pt x="516" y="1"/>
                  </a:moveTo>
                  <a:cubicBezTo>
                    <a:pt x="418" y="99"/>
                    <a:pt x="221" y="99"/>
                    <a:pt x="0" y="99"/>
                  </a:cubicBezTo>
                  <a:cubicBezTo>
                    <a:pt x="0" y="222"/>
                    <a:pt x="98" y="222"/>
                    <a:pt x="221" y="320"/>
                  </a:cubicBezTo>
                  <a:cubicBezTo>
                    <a:pt x="320" y="222"/>
                    <a:pt x="516" y="99"/>
                    <a:pt x="615" y="99"/>
                  </a:cubicBezTo>
                  <a:cubicBezTo>
                    <a:pt x="615" y="1"/>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6"/>
            <p:cNvSpPr/>
            <p:nvPr/>
          </p:nvSpPr>
          <p:spPr>
            <a:xfrm>
              <a:off x="5291800" y="3770675"/>
              <a:ext cx="12925" cy="5900"/>
            </a:xfrm>
            <a:custGeom>
              <a:avLst/>
              <a:gdLst/>
              <a:ahLst/>
              <a:cxnLst/>
              <a:rect l="l" t="t" r="r" b="b"/>
              <a:pathLst>
                <a:path w="517" h="236" extrusionOk="0">
                  <a:moveTo>
                    <a:pt x="0" y="0"/>
                  </a:moveTo>
                  <a:cubicBezTo>
                    <a:pt x="72" y="144"/>
                    <a:pt x="144" y="235"/>
                    <a:pt x="303" y="235"/>
                  </a:cubicBezTo>
                  <a:cubicBezTo>
                    <a:pt x="361" y="235"/>
                    <a:pt x="431" y="223"/>
                    <a:pt x="516" y="197"/>
                  </a:cubicBezTo>
                  <a:cubicBezTo>
                    <a:pt x="418" y="98"/>
                    <a:pt x="418" y="98"/>
                    <a:pt x="418" y="0"/>
                  </a:cubicBezTo>
                  <a:cubicBezTo>
                    <a:pt x="295" y="0"/>
                    <a:pt x="295" y="98"/>
                    <a:pt x="197" y="98"/>
                  </a:cubicBezTo>
                  <a:cubicBezTo>
                    <a:pt x="98" y="98"/>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6"/>
            <p:cNvSpPr/>
            <p:nvPr/>
          </p:nvSpPr>
          <p:spPr>
            <a:xfrm>
              <a:off x="4136725" y="3870250"/>
              <a:ext cx="9850" cy="12925"/>
            </a:xfrm>
            <a:custGeom>
              <a:avLst/>
              <a:gdLst/>
              <a:ahLst/>
              <a:cxnLst/>
              <a:rect l="l" t="t" r="r" b="b"/>
              <a:pathLst>
                <a:path w="394" h="517" extrusionOk="0">
                  <a:moveTo>
                    <a:pt x="0" y="1"/>
                  </a:moveTo>
                  <a:cubicBezTo>
                    <a:pt x="0" y="197"/>
                    <a:pt x="98" y="197"/>
                    <a:pt x="98" y="320"/>
                  </a:cubicBezTo>
                  <a:lnTo>
                    <a:pt x="0" y="419"/>
                  </a:lnTo>
                  <a:lnTo>
                    <a:pt x="98" y="517"/>
                  </a:lnTo>
                  <a:cubicBezTo>
                    <a:pt x="98" y="419"/>
                    <a:pt x="197" y="419"/>
                    <a:pt x="394" y="320"/>
                  </a:cubicBezTo>
                  <a:cubicBezTo>
                    <a:pt x="197" y="197"/>
                    <a:pt x="197"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6"/>
            <p:cNvSpPr/>
            <p:nvPr/>
          </p:nvSpPr>
          <p:spPr>
            <a:xfrm>
              <a:off x="5240775" y="3780500"/>
              <a:ext cx="9850" cy="5550"/>
            </a:xfrm>
            <a:custGeom>
              <a:avLst/>
              <a:gdLst/>
              <a:ahLst/>
              <a:cxnLst/>
              <a:rect l="l" t="t" r="r" b="b"/>
              <a:pathLst>
                <a:path w="394" h="222" extrusionOk="0">
                  <a:moveTo>
                    <a:pt x="394" y="1"/>
                  </a:moveTo>
                  <a:cubicBezTo>
                    <a:pt x="197" y="1"/>
                    <a:pt x="99" y="1"/>
                    <a:pt x="0" y="99"/>
                  </a:cubicBezTo>
                  <a:lnTo>
                    <a:pt x="0" y="222"/>
                  </a:lnTo>
                  <a:cubicBezTo>
                    <a:pt x="99" y="222"/>
                    <a:pt x="197" y="222"/>
                    <a:pt x="295" y="99"/>
                  </a:cubicBezTo>
                  <a:cubicBezTo>
                    <a:pt x="295" y="222"/>
                    <a:pt x="394" y="222"/>
                    <a:pt x="394" y="222"/>
                  </a:cubicBez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a:off x="5168850" y="3770675"/>
              <a:ext cx="12925" cy="7400"/>
            </a:xfrm>
            <a:custGeom>
              <a:avLst/>
              <a:gdLst/>
              <a:ahLst/>
              <a:cxnLst/>
              <a:rect l="l" t="t" r="r" b="b"/>
              <a:pathLst>
                <a:path w="517" h="296" extrusionOk="0">
                  <a:moveTo>
                    <a:pt x="418" y="0"/>
                  </a:moveTo>
                  <a:cubicBezTo>
                    <a:pt x="295" y="98"/>
                    <a:pt x="197" y="197"/>
                    <a:pt x="0" y="295"/>
                  </a:cubicBezTo>
                  <a:cubicBezTo>
                    <a:pt x="295" y="295"/>
                    <a:pt x="418" y="197"/>
                    <a:pt x="517" y="197"/>
                  </a:cubicBezTo>
                  <a:cubicBezTo>
                    <a:pt x="517" y="98"/>
                    <a:pt x="517" y="98"/>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6"/>
            <p:cNvSpPr/>
            <p:nvPr/>
          </p:nvSpPr>
          <p:spPr>
            <a:xfrm>
              <a:off x="5240775" y="3760225"/>
              <a:ext cx="17850" cy="4925"/>
            </a:xfrm>
            <a:custGeom>
              <a:avLst/>
              <a:gdLst/>
              <a:ahLst/>
              <a:cxnLst/>
              <a:rect l="l" t="t" r="r" b="b"/>
              <a:pathLst>
                <a:path w="714" h="197" extrusionOk="0">
                  <a:moveTo>
                    <a:pt x="0" y="0"/>
                  </a:moveTo>
                  <a:cubicBezTo>
                    <a:pt x="197" y="98"/>
                    <a:pt x="197" y="98"/>
                    <a:pt x="295" y="197"/>
                  </a:cubicBezTo>
                  <a:cubicBezTo>
                    <a:pt x="394" y="98"/>
                    <a:pt x="713" y="197"/>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6"/>
            <p:cNvSpPr/>
            <p:nvPr/>
          </p:nvSpPr>
          <p:spPr>
            <a:xfrm>
              <a:off x="3698425" y="3719025"/>
              <a:ext cx="10475" cy="8025"/>
            </a:xfrm>
            <a:custGeom>
              <a:avLst/>
              <a:gdLst/>
              <a:ahLst/>
              <a:cxnLst/>
              <a:rect l="l" t="t" r="r" b="b"/>
              <a:pathLst>
                <a:path w="419" h="321" extrusionOk="0">
                  <a:moveTo>
                    <a:pt x="221" y="1"/>
                  </a:moveTo>
                  <a:cubicBezTo>
                    <a:pt x="98" y="99"/>
                    <a:pt x="98" y="222"/>
                    <a:pt x="0" y="320"/>
                  </a:cubicBezTo>
                  <a:lnTo>
                    <a:pt x="98" y="320"/>
                  </a:lnTo>
                  <a:cubicBezTo>
                    <a:pt x="221" y="222"/>
                    <a:pt x="320" y="222"/>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a:off x="5304700" y="3739925"/>
              <a:ext cx="12925" cy="4950"/>
            </a:xfrm>
            <a:custGeom>
              <a:avLst/>
              <a:gdLst/>
              <a:ahLst/>
              <a:cxnLst/>
              <a:rect l="l" t="t" r="r" b="b"/>
              <a:pathLst>
                <a:path w="517" h="198" extrusionOk="0">
                  <a:moveTo>
                    <a:pt x="0" y="1"/>
                  </a:moveTo>
                  <a:lnTo>
                    <a:pt x="0" y="99"/>
                  </a:lnTo>
                  <a:cubicBezTo>
                    <a:pt x="197" y="197"/>
                    <a:pt x="295" y="197"/>
                    <a:pt x="394" y="197"/>
                  </a:cubicBezTo>
                  <a:cubicBezTo>
                    <a:pt x="517" y="197"/>
                    <a:pt x="517" y="99"/>
                    <a:pt x="517" y="99"/>
                  </a:cubicBezTo>
                  <a:lnTo>
                    <a:pt x="197" y="99"/>
                  </a:lnTo>
                  <a:cubicBezTo>
                    <a:pt x="197" y="1"/>
                    <a:pt x="99"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6"/>
            <p:cNvSpPr/>
            <p:nvPr/>
          </p:nvSpPr>
          <p:spPr>
            <a:xfrm>
              <a:off x="3916025" y="3744850"/>
              <a:ext cx="12925" cy="4950"/>
            </a:xfrm>
            <a:custGeom>
              <a:avLst/>
              <a:gdLst/>
              <a:ahLst/>
              <a:cxnLst/>
              <a:rect l="l" t="t" r="r" b="b"/>
              <a:pathLst>
                <a:path w="517" h="198" extrusionOk="0">
                  <a:moveTo>
                    <a:pt x="517" y="0"/>
                  </a:moveTo>
                  <a:cubicBezTo>
                    <a:pt x="320" y="0"/>
                    <a:pt x="124" y="0"/>
                    <a:pt x="1" y="99"/>
                  </a:cubicBezTo>
                  <a:lnTo>
                    <a:pt x="124" y="197"/>
                  </a:lnTo>
                  <a:cubicBezTo>
                    <a:pt x="222" y="197"/>
                    <a:pt x="222" y="99"/>
                    <a:pt x="320" y="99"/>
                  </a:cubicBezTo>
                  <a:cubicBezTo>
                    <a:pt x="320" y="99"/>
                    <a:pt x="419" y="197"/>
                    <a:pt x="517" y="197"/>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6"/>
            <p:cNvSpPr/>
            <p:nvPr/>
          </p:nvSpPr>
          <p:spPr>
            <a:xfrm>
              <a:off x="3785700" y="3757750"/>
              <a:ext cx="12950" cy="4950"/>
            </a:xfrm>
            <a:custGeom>
              <a:avLst/>
              <a:gdLst/>
              <a:ahLst/>
              <a:cxnLst/>
              <a:rect l="l" t="t" r="r" b="b"/>
              <a:pathLst>
                <a:path w="518" h="198" extrusionOk="0">
                  <a:moveTo>
                    <a:pt x="1" y="1"/>
                  </a:moveTo>
                  <a:lnTo>
                    <a:pt x="1" y="197"/>
                  </a:lnTo>
                  <a:cubicBezTo>
                    <a:pt x="197" y="197"/>
                    <a:pt x="296"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a:off x="4582400" y="3775575"/>
              <a:ext cx="12925" cy="2500"/>
            </a:xfrm>
            <a:custGeom>
              <a:avLst/>
              <a:gdLst/>
              <a:ahLst/>
              <a:cxnLst/>
              <a:rect l="l" t="t" r="r" b="b"/>
              <a:pathLst>
                <a:path w="517" h="100" extrusionOk="0">
                  <a:moveTo>
                    <a:pt x="517" y="1"/>
                  </a:moveTo>
                  <a:cubicBezTo>
                    <a:pt x="295" y="1"/>
                    <a:pt x="99" y="1"/>
                    <a:pt x="0" y="99"/>
                  </a:cubicBezTo>
                  <a:lnTo>
                    <a:pt x="517" y="99"/>
                  </a:lnTo>
                  <a:lnTo>
                    <a:pt x="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6"/>
            <p:cNvSpPr/>
            <p:nvPr/>
          </p:nvSpPr>
          <p:spPr>
            <a:xfrm>
              <a:off x="5092000" y="3778050"/>
              <a:ext cx="12925" cy="2475"/>
            </a:xfrm>
            <a:custGeom>
              <a:avLst/>
              <a:gdLst/>
              <a:ahLst/>
              <a:cxnLst/>
              <a:rect l="l" t="t" r="r" b="b"/>
              <a:pathLst>
                <a:path w="517" h="99" extrusionOk="0">
                  <a:moveTo>
                    <a:pt x="197" y="0"/>
                  </a:moveTo>
                  <a:cubicBezTo>
                    <a:pt x="99" y="0"/>
                    <a:pt x="99" y="0"/>
                    <a:pt x="1" y="99"/>
                  </a:cubicBezTo>
                  <a:lnTo>
                    <a:pt x="517" y="99"/>
                  </a:lnTo>
                  <a:cubicBezTo>
                    <a:pt x="517" y="0"/>
                    <a:pt x="419"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6"/>
            <p:cNvSpPr/>
            <p:nvPr/>
          </p:nvSpPr>
          <p:spPr>
            <a:xfrm>
              <a:off x="4064800" y="3862875"/>
              <a:ext cx="10475" cy="4950"/>
            </a:xfrm>
            <a:custGeom>
              <a:avLst/>
              <a:gdLst/>
              <a:ahLst/>
              <a:cxnLst/>
              <a:rect l="l" t="t" r="r" b="b"/>
              <a:pathLst>
                <a:path w="419" h="198" extrusionOk="0">
                  <a:moveTo>
                    <a:pt x="99" y="0"/>
                  </a:moveTo>
                  <a:cubicBezTo>
                    <a:pt x="0" y="99"/>
                    <a:pt x="0" y="99"/>
                    <a:pt x="0" y="197"/>
                  </a:cubicBezTo>
                  <a:lnTo>
                    <a:pt x="418" y="197"/>
                  </a:lnTo>
                  <a:lnTo>
                    <a:pt x="418" y="0"/>
                  </a:lnTo>
                  <a:cubicBezTo>
                    <a:pt x="418" y="99"/>
                    <a:pt x="320" y="99"/>
                    <a:pt x="320" y="99"/>
                  </a:cubicBezTo>
                  <a:cubicBezTo>
                    <a:pt x="197"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6"/>
            <p:cNvSpPr/>
            <p:nvPr/>
          </p:nvSpPr>
          <p:spPr>
            <a:xfrm>
              <a:off x="4310675" y="3880075"/>
              <a:ext cx="15400" cy="3100"/>
            </a:xfrm>
            <a:custGeom>
              <a:avLst/>
              <a:gdLst/>
              <a:ahLst/>
              <a:cxnLst/>
              <a:rect l="l" t="t" r="r" b="b"/>
              <a:pathLst>
                <a:path w="616" h="124" extrusionOk="0">
                  <a:moveTo>
                    <a:pt x="308" y="1"/>
                  </a:moveTo>
                  <a:cubicBezTo>
                    <a:pt x="204" y="1"/>
                    <a:pt x="99" y="26"/>
                    <a:pt x="1" y="124"/>
                  </a:cubicBezTo>
                  <a:cubicBezTo>
                    <a:pt x="198" y="124"/>
                    <a:pt x="419" y="26"/>
                    <a:pt x="616" y="26"/>
                  </a:cubicBezTo>
                  <a:cubicBezTo>
                    <a:pt x="517" y="26"/>
                    <a:pt x="413"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6"/>
            <p:cNvSpPr/>
            <p:nvPr/>
          </p:nvSpPr>
          <p:spPr>
            <a:xfrm>
              <a:off x="4013775" y="3870250"/>
              <a:ext cx="7400" cy="4950"/>
            </a:xfrm>
            <a:custGeom>
              <a:avLst/>
              <a:gdLst/>
              <a:ahLst/>
              <a:cxnLst/>
              <a:rect l="l" t="t" r="r" b="b"/>
              <a:pathLst>
                <a:path w="296" h="198" extrusionOk="0">
                  <a:moveTo>
                    <a:pt x="0" y="1"/>
                  </a:moveTo>
                  <a:lnTo>
                    <a:pt x="0" y="197"/>
                  </a:lnTo>
                  <a:lnTo>
                    <a:pt x="295" y="197"/>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6"/>
            <p:cNvSpPr/>
            <p:nvPr/>
          </p:nvSpPr>
          <p:spPr>
            <a:xfrm>
              <a:off x="4600225" y="3854875"/>
              <a:ext cx="10475" cy="8025"/>
            </a:xfrm>
            <a:custGeom>
              <a:avLst/>
              <a:gdLst/>
              <a:ahLst/>
              <a:cxnLst/>
              <a:rect l="l" t="t" r="r" b="b"/>
              <a:pathLst>
                <a:path w="419" h="321" extrusionOk="0">
                  <a:moveTo>
                    <a:pt x="295" y="1"/>
                  </a:moveTo>
                  <a:cubicBezTo>
                    <a:pt x="197" y="1"/>
                    <a:pt x="99" y="99"/>
                    <a:pt x="0" y="99"/>
                  </a:cubicBezTo>
                  <a:lnTo>
                    <a:pt x="0" y="198"/>
                  </a:lnTo>
                  <a:cubicBezTo>
                    <a:pt x="0" y="198"/>
                    <a:pt x="99" y="198"/>
                    <a:pt x="99" y="320"/>
                  </a:cubicBezTo>
                  <a:cubicBezTo>
                    <a:pt x="197" y="198"/>
                    <a:pt x="418" y="198"/>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6"/>
            <p:cNvSpPr/>
            <p:nvPr/>
          </p:nvSpPr>
          <p:spPr>
            <a:xfrm>
              <a:off x="4503100" y="3852425"/>
              <a:ext cx="7400" cy="7400"/>
            </a:xfrm>
            <a:custGeom>
              <a:avLst/>
              <a:gdLst/>
              <a:ahLst/>
              <a:cxnLst/>
              <a:rect l="l" t="t" r="r" b="b"/>
              <a:pathLst>
                <a:path w="296" h="296" extrusionOk="0">
                  <a:moveTo>
                    <a:pt x="295" y="0"/>
                  </a:moveTo>
                  <a:lnTo>
                    <a:pt x="295" y="0"/>
                  </a:lnTo>
                  <a:cubicBezTo>
                    <a:pt x="197" y="99"/>
                    <a:pt x="99" y="99"/>
                    <a:pt x="0" y="197"/>
                  </a:cubicBezTo>
                  <a:lnTo>
                    <a:pt x="0" y="296"/>
                  </a:lnTo>
                  <a:cubicBezTo>
                    <a:pt x="197" y="197"/>
                    <a:pt x="295" y="197"/>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6"/>
            <p:cNvSpPr/>
            <p:nvPr/>
          </p:nvSpPr>
          <p:spPr>
            <a:xfrm>
              <a:off x="4940775" y="3829075"/>
              <a:ext cx="10475" cy="5550"/>
            </a:xfrm>
            <a:custGeom>
              <a:avLst/>
              <a:gdLst/>
              <a:ahLst/>
              <a:cxnLst/>
              <a:rect l="l" t="t" r="r" b="b"/>
              <a:pathLst>
                <a:path w="419" h="222" extrusionOk="0">
                  <a:moveTo>
                    <a:pt x="197" y="0"/>
                  </a:moveTo>
                  <a:cubicBezTo>
                    <a:pt x="197" y="0"/>
                    <a:pt x="1" y="123"/>
                    <a:pt x="99" y="221"/>
                  </a:cubicBezTo>
                  <a:cubicBezTo>
                    <a:pt x="197" y="221"/>
                    <a:pt x="320" y="123"/>
                    <a:pt x="419" y="123"/>
                  </a:cubicBezTo>
                  <a:cubicBezTo>
                    <a:pt x="320" y="0"/>
                    <a:pt x="320"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6"/>
            <p:cNvSpPr/>
            <p:nvPr/>
          </p:nvSpPr>
          <p:spPr>
            <a:xfrm>
              <a:off x="4208025" y="3829075"/>
              <a:ext cx="12925" cy="4100"/>
            </a:xfrm>
            <a:custGeom>
              <a:avLst/>
              <a:gdLst/>
              <a:ahLst/>
              <a:cxnLst/>
              <a:rect l="l" t="t" r="r" b="b"/>
              <a:pathLst>
                <a:path w="517" h="164" extrusionOk="0">
                  <a:moveTo>
                    <a:pt x="320" y="0"/>
                  </a:moveTo>
                  <a:cubicBezTo>
                    <a:pt x="222" y="0"/>
                    <a:pt x="123" y="0"/>
                    <a:pt x="0" y="123"/>
                  </a:cubicBezTo>
                  <a:cubicBezTo>
                    <a:pt x="92" y="151"/>
                    <a:pt x="165" y="163"/>
                    <a:pt x="225" y="163"/>
                  </a:cubicBezTo>
                  <a:cubicBezTo>
                    <a:pt x="376" y="163"/>
                    <a:pt x="447" y="8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a:off x="4144100" y="3821675"/>
              <a:ext cx="5550" cy="7425"/>
            </a:xfrm>
            <a:custGeom>
              <a:avLst/>
              <a:gdLst/>
              <a:ahLst/>
              <a:cxnLst/>
              <a:rect l="l" t="t" r="r" b="b"/>
              <a:pathLst>
                <a:path w="222" h="297" extrusionOk="0">
                  <a:moveTo>
                    <a:pt x="221" y="1"/>
                  </a:moveTo>
                  <a:cubicBezTo>
                    <a:pt x="99" y="99"/>
                    <a:pt x="0" y="198"/>
                    <a:pt x="0" y="296"/>
                  </a:cubicBezTo>
                  <a:lnTo>
                    <a:pt x="221" y="99"/>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6"/>
            <p:cNvSpPr/>
            <p:nvPr/>
          </p:nvSpPr>
          <p:spPr>
            <a:xfrm>
              <a:off x="4459450" y="3816775"/>
              <a:ext cx="9850" cy="4925"/>
            </a:xfrm>
            <a:custGeom>
              <a:avLst/>
              <a:gdLst/>
              <a:ahLst/>
              <a:cxnLst/>
              <a:rect l="l" t="t" r="r" b="b"/>
              <a:pathLst>
                <a:path w="394" h="197" extrusionOk="0">
                  <a:moveTo>
                    <a:pt x="394" y="0"/>
                  </a:moveTo>
                  <a:cubicBezTo>
                    <a:pt x="197" y="0"/>
                    <a:pt x="99" y="0"/>
                    <a:pt x="0" y="197"/>
                  </a:cubicBezTo>
                  <a:cubicBezTo>
                    <a:pt x="197" y="197"/>
                    <a:pt x="295" y="197"/>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6"/>
            <p:cNvSpPr/>
            <p:nvPr/>
          </p:nvSpPr>
          <p:spPr>
            <a:xfrm>
              <a:off x="4185275" y="3801400"/>
              <a:ext cx="7400" cy="7400"/>
            </a:xfrm>
            <a:custGeom>
              <a:avLst/>
              <a:gdLst/>
              <a:ahLst/>
              <a:cxnLst/>
              <a:rect l="l" t="t" r="r" b="b"/>
              <a:pathLst>
                <a:path w="296" h="296" extrusionOk="0">
                  <a:moveTo>
                    <a:pt x="197" y="1"/>
                  </a:moveTo>
                  <a:cubicBezTo>
                    <a:pt x="99" y="99"/>
                    <a:pt x="1" y="197"/>
                    <a:pt x="1" y="296"/>
                  </a:cubicBezTo>
                  <a:lnTo>
                    <a:pt x="296" y="296"/>
                  </a:lnTo>
                  <a:cubicBezTo>
                    <a:pt x="296" y="197"/>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4556575" y="3793400"/>
              <a:ext cx="8025" cy="10475"/>
            </a:xfrm>
            <a:custGeom>
              <a:avLst/>
              <a:gdLst/>
              <a:ahLst/>
              <a:cxnLst/>
              <a:rect l="l" t="t" r="r" b="b"/>
              <a:pathLst>
                <a:path w="321" h="419" extrusionOk="0">
                  <a:moveTo>
                    <a:pt x="320" y="1"/>
                  </a:moveTo>
                  <a:lnTo>
                    <a:pt x="320" y="1"/>
                  </a:lnTo>
                  <a:cubicBezTo>
                    <a:pt x="197" y="99"/>
                    <a:pt x="99" y="99"/>
                    <a:pt x="0" y="198"/>
                  </a:cubicBezTo>
                  <a:cubicBezTo>
                    <a:pt x="99" y="198"/>
                    <a:pt x="99" y="321"/>
                    <a:pt x="197" y="419"/>
                  </a:cubicBezTo>
                  <a:cubicBezTo>
                    <a:pt x="197" y="321"/>
                    <a:pt x="320" y="198"/>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4646325" y="3757750"/>
              <a:ext cx="10475" cy="7400"/>
            </a:xfrm>
            <a:custGeom>
              <a:avLst/>
              <a:gdLst/>
              <a:ahLst/>
              <a:cxnLst/>
              <a:rect l="l" t="t" r="r" b="b"/>
              <a:pathLst>
                <a:path w="419" h="296" extrusionOk="0">
                  <a:moveTo>
                    <a:pt x="296" y="1"/>
                  </a:moveTo>
                  <a:cubicBezTo>
                    <a:pt x="197" y="1"/>
                    <a:pt x="99" y="1"/>
                    <a:pt x="99" y="99"/>
                  </a:cubicBezTo>
                  <a:lnTo>
                    <a:pt x="0" y="99"/>
                  </a:lnTo>
                  <a:cubicBezTo>
                    <a:pt x="0" y="197"/>
                    <a:pt x="99" y="197"/>
                    <a:pt x="99" y="296"/>
                  </a:cubicBezTo>
                  <a:cubicBezTo>
                    <a:pt x="197" y="197"/>
                    <a:pt x="419" y="197"/>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6"/>
            <p:cNvSpPr/>
            <p:nvPr/>
          </p:nvSpPr>
          <p:spPr>
            <a:xfrm>
              <a:off x="5197125" y="3755300"/>
              <a:ext cx="15400" cy="4950"/>
            </a:xfrm>
            <a:custGeom>
              <a:avLst/>
              <a:gdLst/>
              <a:ahLst/>
              <a:cxnLst/>
              <a:rect l="l" t="t" r="r" b="b"/>
              <a:pathLst>
                <a:path w="616" h="198" extrusionOk="0">
                  <a:moveTo>
                    <a:pt x="295" y="0"/>
                  </a:moveTo>
                  <a:cubicBezTo>
                    <a:pt x="197" y="0"/>
                    <a:pt x="99" y="99"/>
                    <a:pt x="0" y="197"/>
                  </a:cubicBezTo>
                  <a:cubicBezTo>
                    <a:pt x="197" y="99"/>
                    <a:pt x="394" y="99"/>
                    <a:pt x="615" y="99"/>
                  </a:cubicBezTo>
                  <a:cubicBezTo>
                    <a:pt x="394" y="0"/>
                    <a:pt x="295"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6"/>
            <p:cNvSpPr/>
            <p:nvPr/>
          </p:nvSpPr>
          <p:spPr>
            <a:xfrm>
              <a:off x="3962125" y="3747925"/>
              <a:ext cx="15400" cy="1875"/>
            </a:xfrm>
            <a:custGeom>
              <a:avLst/>
              <a:gdLst/>
              <a:ahLst/>
              <a:cxnLst/>
              <a:rect l="l" t="t" r="r" b="b"/>
              <a:pathLst>
                <a:path w="616" h="75" extrusionOk="0">
                  <a:moveTo>
                    <a:pt x="317" y="0"/>
                  </a:moveTo>
                  <a:cubicBezTo>
                    <a:pt x="216" y="0"/>
                    <a:pt x="111" y="25"/>
                    <a:pt x="1" y="74"/>
                  </a:cubicBezTo>
                  <a:lnTo>
                    <a:pt x="616" y="74"/>
                  </a:lnTo>
                  <a:cubicBezTo>
                    <a:pt x="517" y="25"/>
                    <a:pt x="419"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6"/>
            <p:cNvSpPr/>
            <p:nvPr/>
          </p:nvSpPr>
          <p:spPr>
            <a:xfrm>
              <a:off x="5235225" y="3724550"/>
              <a:ext cx="10475" cy="4950"/>
            </a:xfrm>
            <a:custGeom>
              <a:avLst/>
              <a:gdLst/>
              <a:ahLst/>
              <a:cxnLst/>
              <a:rect l="l" t="t" r="r" b="b"/>
              <a:pathLst>
                <a:path w="419" h="198" extrusionOk="0">
                  <a:moveTo>
                    <a:pt x="1" y="1"/>
                  </a:moveTo>
                  <a:cubicBezTo>
                    <a:pt x="99" y="99"/>
                    <a:pt x="222" y="198"/>
                    <a:pt x="419" y="198"/>
                  </a:cubicBezTo>
                  <a:lnTo>
                    <a:pt x="419" y="99"/>
                  </a:lnTo>
                  <a:cubicBezTo>
                    <a:pt x="321" y="1"/>
                    <a:pt x="2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6"/>
            <p:cNvSpPr/>
            <p:nvPr/>
          </p:nvSpPr>
          <p:spPr>
            <a:xfrm>
              <a:off x="3685500" y="3716575"/>
              <a:ext cx="8025" cy="8000"/>
            </a:xfrm>
            <a:custGeom>
              <a:avLst/>
              <a:gdLst/>
              <a:ahLst/>
              <a:cxnLst/>
              <a:rect l="l" t="t" r="r" b="b"/>
              <a:pathLst>
                <a:path w="321" h="320" extrusionOk="0">
                  <a:moveTo>
                    <a:pt x="320" y="0"/>
                  </a:moveTo>
                  <a:lnTo>
                    <a:pt x="320" y="0"/>
                  </a:lnTo>
                  <a:cubicBezTo>
                    <a:pt x="124" y="99"/>
                    <a:pt x="1" y="99"/>
                    <a:pt x="1" y="320"/>
                  </a:cubicBezTo>
                  <a:cubicBezTo>
                    <a:pt x="222" y="197"/>
                    <a:pt x="320" y="197"/>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6"/>
            <p:cNvSpPr/>
            <p:nvPr/>
          </p:nvSpPr>
          <p:spPr>
            <a:xfrm>
              <a:off x="4820300" y="3795500"/>
              <a:ext cx="15375" cy="10850"/>
            </a:xfrm>
            <a:custGeom>
              <a:avLst/>
              <a:gdLst/>
              <a:ahLst/>
              <a:cxnLst/>
              <a:rect l="l" t="t" r="r" b="b"/>
              <a:pathLst>
                <a:path w="615" h="434" extrusionOk="0">
                  <a:moveTo>
                    <a:pt x="507" y="0"/>
                  </a:moveTo>
                  <a:cubicBezTo>
                    <a:pt x="237" y="0"/>
                    <a:pt x="287" y="345"/>
                    <a:pt x="0" y="433"/>
                  </a:cubicBezTo>
                  <a:lnTo>
                    <a:pt x="320" y="433"/>
                  </a:lnTo>
                  <a:cubicBezTo>
                    <a:pt x="320" y="237"/>
                    <a:pt x="615" y="237"/>
                    <a:pt x="615" y="15"/>
                  </a:cubicBezTo>
                  <a:cubicBezTo>
                    <a:pt x="574" y="5"/>
                    <a:pt x="538"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1" name="Google Shape;3661;p36"/>
          <p:cNvSpPr txBox="1">
            <a:spLocks noGrp="1"/>
          </p:cNvSpPr>
          <p:nvPr>
            <p:ph type="title" idx="6"/>
          </p:nvPr>
        </p:nvSpPr>
        <p:spPr>
          <a:xfrm>
            <a:off x="720000" y="384575"/>
            <a:ext cx="7704000" cy="5652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5289"/>
        <p:cNvGrpSpPr/>
        <p:nvPr/>
      </p:nvGrpSpPr>
      <p:grpSpPr>
        <a:xfrm>
          <a:off x="0" y="0"/>
          <a:ext cx="0" cy="0"/>
          <a:chOff x="0" y="0"/>
          <a:chExt cx="0" cy="0"/>
        </a:xfrm>
      </p:grpSpPr>
      <p:grpSp>
        <p:nvGrpSpPr>
          <p:cNvPr id="5290" name="Google Shape;5290;p43"/>
          <p:cNvGrpSpPr/>
          <p:nvPr/>
        </p:nvGrpSpPr>
        <p:grpSpPr>
          <a:xfrm rot="3306224">
            <a:off x="-46073" y="2363497"/>
            <a:ext cx="1972101" cy="287104"/>
            <a:chOff x="3434700" y="1920950"/>
            <a:chExt cx="1972075" cy="287100"/>
          </a:xfrm>
        </p:grpSpPr>
        <p:sp>
          <p:nvSpPr>
            <p:cNvPr id="5291" name="Google Shape;5291;p43"/>
            <p:cNvSpPr/>
            <p:nvPr/>
          </p:nvSpPr>
          <p:spPr>
            <a:xfrm>
              <a:off x="4400425" y="1920950"/>
              <a:ext cx="1006350" cy="248375"/>
            </a:xfrm>
            <a:custGeom>
              <a:avLst/>
              <a:gdLst/>
              <a:ahLst/>
              <a:cxnLst/>
              <a:rect l="l" t="t" r="r" b="b"/>
              <a:pathLst>
                <a:path w="40254" h="9935" extrusionOk="0">
                  <a:moveTo>
                    <a:pt x="11877" y="5853"/>
                  </a:moveTo>
                  <a:lnTo>
                    <a:pt x="11877" y="6049"/>
                  </a:lnTo>
                  <a:cubicBezTo>
                    <a:pt x="11759" y="6049"/>
                    <a:pt x="11653" y="6065"/>
                    <a:pt x="11556" y="6065"/>
                  </a:cubicBezTo>
                  <a:cubicBezTo>
                    <a:pt x="11409" y="6065"/>
                    <a:pt x="11282" y="6030"/>
                    <a:pt x="11164" y="5853"/>
                  </a:cubicBezTo>
                  <a:close/>
                  <a:moveTo>
                    <a:pt x="13623" y="6763"/>
                  </a:moveTo>
                  <a:cubicBezTo>
                    <a:pt x="13476" y="6812"/>
                    <a:pt x="13297" y="6836"/>
                    <a:pt x="13116" y="6836"/>
                  </a:cubicBezTo>
                  <a:cubicBezTo>
                    <a:pt x="12935" y="6836"/>
                    <a:pt x="12750" y="6812"/>
                    <a:pt x="12590" y="6763"/>
                  </a:cubicBezTo>
                  <a:close/>
                  <a:moveTo>
                    <a:pt x="21934" y="6763"/>
                  </a:moveTo>
                  <a:lnTo>
                    <a:pt x="21713" y="6861"/>
                  </a:lnTo>
                  <a:cubicBezTo>
                    <a:pt x="21713" y="6861"/>
                    <a:pt x="21713" y="6984"/>
                    <a:pt x="21811" y="6984"/>
                  </a:cubicBezTo>
                  <a:lnTo>
                    <a:pt x="21197" y="6984"/>
                  </a:lnTo>
                  <a:cubicBezTo>
                    <a:pt x="21098" y="6984"/>
                    <a:pt x="21000" y="6984"/>
                    <a:pt x="20902" y="6861"/>
                  </a:cubicBezTo>
                  <a:cubicBezTo>
                    <a:pt x="21197" y="6861"/>
                    <a:pt x="21516" y="6763"/>
                    <a:pt x="21934" y="6763"/>
                  </a:cubicBezTo>
                  <a:close/>
                  <a:moveTo>
                    <a:pt x="22647" y="6861"/>
                  </a:moveTo>
                  <a:cubicBezTo>
                    <a:pt x="22489" y="6949"/>
                    <a:pt x="22344" y="7024"/>
                    <a:pt x="22166" y="7024"/>
                  </a:cubicBezTo>
                  <a:cubicBezTo>
                    <a:pt x="22095" y="7024"/>
                    <a:pt x="22019" y="7012"/>
                    <a:pt x="21934" y="6984"/>
                  </a:cubicBezTo>
                  <a:lnTo>
                    <a:pt x="21934" y="6861"/>
                  </a:lnTo>
                  <a:close/>
                  <a:moveTo>
                    <a:pt x="23360" y="6984"/>
                  </a:moveTo>
                  <a:cubicBezTo>
                    <a:pt x="23459" y="7082"/>
                    <a:pt x="23656" y="7082"/>
                    <a:pt x="23877" y="7181"/>
                  </a:cubicBezTo>
                  <a:cubicBezTo>
                    <a:pt x="23779" y="7181"/>
                    <a:pt x="23779" y="7279"/>
                    <a:pt x="23779" y="7279"/>
                  </a:cubicBezTo>
                  <a:cubicBezTo>
                    <a:pt x="23557" y="7181"/>
                    <a:pt x="23459" y="7181"/>
                    <a:pt x="23262" y="7082"/>
                  </a:cubicBezTo>
                  <a:lnTo>
                    <a:pt x="23360" y="6984"/>
                  </a:lnTo>
                  <a:close/>
                  <a:moveTo>
                    <a:pt x="24270" y="7082"/>
                  </a:moveTo>
                  <a:cubicBezTo>
                    <a:pt x="24393" y="7181"/>
                    <a:pt x="24492" y="7279"/>
                    <a:pt x="24590" y="7279"/>
                  </a:cubicBezTo>
                  <a:cubicBezTo>
                    <a:pt x="24681" y="7218"/>
                    <a:pt x="24766" y="7195"/>
                    <a:pt x="24848" y="7195"/>
                  </a:cubicBezTo>
                  <a:cubicBezTo>
                    <a:pt x="25029" y="7195"/>
                    <a:pt x="25198" y="7309"/>
                    <a:pt x="25401" y="7377"/>
                  </a:cubicBezTo>
                  <a:lnTo>
                    <a:pt x="24885" y="7377"/>
                  </a:lnTo>
                  <a:cubicBezTo>
                    <a:pt x="24787" y="7476"/>
                    <a:pt x="24787" y="7476"/>
                    <a:pt x="24787" y="7599"/>
                  </a:cubicBezTo>
                  <a:cubicBezTo>
                    <a:pt x="24590" y="7476"/>
                    <a:pt x="24492" y="7476"/>
                    <a:pt x="24270" y="7476"/>
                  </a:cubicBezTo>
                  <a:lnTo>
                    <a:pt x="24270" y="7082"/>
                  </a:lnTo>
                  <a:close/>
                  <a:moveTo>
                    <a:pt x="27664" y="9443"/>
                  </a:moveTo>
                  <a:lnTo>
                    <a:pt x="27664" y="9738"/>
                  </a:lnTo>
                  <a:cubicBezTo>
                    <a:pt x="27246" y="9738"/>
                    <a:pt x="27246" y="9738"/>
                    <a:pt x="27246" y="9443"/>
                  </a:cubicBezTo>
                  <a:close/>
                  <a:moveTo>
                    <a:pt x="34942" y="1"/>
                  </a:moveTo>
                  <a:cubicBezTo>
                    <a:pt x="34844" y="99"/>
                    <a:pt x="34721" y="99"/>
                    <a:pt x="34622" y="99"/>
                  </a:cubicBezTo>
                  <a:lnTo>
                    <a:pt x="34524" y="99"/>
                  </a:lnTo>
                  <a:cubicBezTo>
                    <a:pt x="34327" y="99"/>
                    <a:pt x="34163" y="154"/>
                    <a:pt x="34018" y="154"/>
                  </a:cubicBezTo>
                  <a:cubicBezTo>
                    <a:pt x="33945" y="154"/>
                    <a:pt x="33876" y="140"/>
                    <a:pt x="33811" y="99"/>
                  </a:cubicBezTo>
                  <a:cubicBezTo>
                    <a:pt x="33811" y="66"/>
                    <a:pt x="33800" y="55"/>
                    <a:pt x="33782" y="55"/>
                  </a:cubicBezTo>
                  <a:cubicBezTo>
                    <a:pt x="33745" y="55"/>
                    <a:pt x="33680" y="99"/>
                    <a:pt x="33614" y="99"/>
                  </a:cubicBezTo>
                  <a:lnTo>
                    <a:pt x="31967" y="99"/>
                  </a:lnTo>
                  <a:cubicBezTo>
                    <a:pt x="31849" y="80"/>
                    <a:pt x="31734" y="73"/>
                    <a:pt x="31622" y="73"/>
                  </a:cubicBezTo>
                  <a:cubicBezTo>
                    <a:pt x="31287" y="73"/>
                    <a:pt x="30977" y="137"/>
                    <a:pt x="30676" y="137"/>
                  </a:cubicBezTo>
                  <a:cubicBezTo>
                    <a:pt x="30556" y="137"/>
                    <a:pt x="30438" y="127"/>
                    <a:pt x="30319" y="99"/>
                  </a:cubicBezTo>
                  <a:lnTo>
                    <a:pt x="30221" y="99"/>
                  </a:lnTo>
                  <a:cubicBezTo>
                    <a:pt x="30024" y="222"/>
                    <a:pt x="29803" y="320"/>
                    <a:pt x="29704" y="320"/>
                  </a:cubicBezTo>
                  <a:cubicBezTo>
                    <a:pt x="29573" y="320"/>
                    <a:pt x="29388" y="364"/>
                    <a:pt x="29249" y="364"/>
                  </a:cubicBezTo>
                  <a:cubicBezTo>
                    <a:pt x="29180" y="364"/>
                    <a:pt x="29123" y="353"/>
                    <a:pt x="29090" y="320"/>
                  </a:cubicBezTo>
                  <a:cubicBezTo>
                    <a:pt x="28893" y="320"/>
                    <a:pt x="28784" y="408"/>
                    <a:pt x="28667" y="408"/>
                  </a:cubicBezTo>
                  <a:cubicBezTo>
                    <a:pt x="28609" y="408"/>
                    <a:pt x="28549" y="386"/>
                    <a:pt x="28475" y="320"/>
                  </a:cubicBezTo>
                  <a:cubicBezTo>
                    <a:pt x="28278" y="419"/>
                    <a:pt x="27959" y="419"/>
                    <a:pt x="27762" y="517"/>
                  </a:cubicBezTo>
                  <a:lnTo>
                    <a:pt x="27664" y="419"/>
                  </a:lnTo>
                  <a:cubicBezTo>
                    <a:pt x="27467" y="419"/>
                    <a:pt x="27246" y="517"/>
                    <a:pt x="27049" y="517"/>
                  </a:cubicBezTo>
                  <a:lnTo>
                    <a:pt x="26532" y="517"/>
                  </a:lnTo>
                  <a:cubicBezTo>
                    <a:pt x="26336" y="517"/>
                    <a:pt x="26114" y="517"/>
                    <a:pt x="25918" y="615"/>
                  </a:cubicBezTo>
                  <a:cubicBezTo>
                    <a:pt x="25819" y="615"/>
                    <a:pt x="25819" y="517"/>
                    <a:pt x="25819" y="517"/>
                  </a:cubicBezTo>
                  <a:cubicBezTo>
                    <a:pt x="25106" y="615"/>
                    <a:pt x="24393" y="615"/>
                    <a:pt x="23656" y="714"/>
                  </a:cubicBezTo>
                  <a:cubicBezTo>
                    <a:pt x="23656" y="714"/>
                    <a:pt x="23557" y="837"/>
                    <a:pt x="23459" y="837"/>
                  </a:cubicBezTo>
                  <a:cubicBezTo>
                    <a:pt x="23656" y="837"/>
                    <a:pt x="23877" y="935"/>
                    <a:pt x="23975" y="935"/>
                  </a:cubicBezTo>
                  <a:cubicBezTo>
                    <a:pt x="23975" y="935"/>
                    <a:pt x="23975" y="1033"/>
                    <a:pt x="23877" y="1033"/>
                  </a:cubicBezTo>
                  <a:cubicBezTo>
                    <a:pt x="23656" y="935"/>
                    <a:pt x="23360" y="935"/>
                    <a:pt x="23164" y="837"/>
                  </a:cubicBezTo>
                  <a:cubicBezTo>
                    <a:pt x="23041" y="935"/>
                    <a:pt x="23041" y="1033"/>
                    <a:pt x="22746" y="1033"/>
                  </a:cubicBezTo>
                  <a:cubicBezTo>
                    <a:pt x="22647" y="935"/>
                    <a:pt x="22549" y="837"/>
                    <a:pt x="22426" y="615"/>
                  </a:cubicBezTo>
                  <a:cubicBezTo>
                    <a:pt x="22033" y="714"/>
                    <a:pt x="21615" y="837"/>
                    <a:pt x="21197" y="935"/>
                  </a:cubicBezTo>
                  <a:cubicBezTo>
                    <a:pt x="21000" y="935"/>
                    <a:pt x="20803" y="837"/>
                    <a:pt x="20582" y="837"/>
                  </a:cubicBezTo>
                  <a:cubicBezTo>
                    <a:pt x="20484" y="837"/>
                    <a:pt x="20484" y="935"/>
                    <a:pt x="20484" y="935"/>
                  </a:cubicBezTo>
                  <a:cubicBezTo>
                    <a:pt x="20385" y="935"/>
                    <a:pt x="20287" y="935"/>
                    <a:pt x="20287" y="837"/>
                  </a:cubicBezTo>
                  <a:cubicBezTo>
                    <a:pt x="20129" y="837"/>
                    <a:pt x="19956" y="962"/>
                    <a:pt x="19793" y="962"/>
                  </a:cubicBezTo>
                  <a:cubicBezTo>
                    <a:pt x="19752" y="962"/>
                    <a:pt x="19711" y="955"/>
                    <a:pt x="19672" y="935"/>
                  </a:cubicBezTo>
                  <a:cubicBezTo>
                    <a:pt x="19672" y="837"/>
                    <a:pt x="19574" y="837"/>
                    <a:pt x="19574" y="714"/>
                  </a:cubicBezTo>
                  <a:cubicBezTo>
                    <a:pt x="19352" y="837"/>
                    <a:pt x="19156" y="935"/>
                    <a:pt x="18959" y="935"/>
                  </a:cubicBezTo>
                  <a:cubicBezTo>
                    <a:pt x="18861" y="935"/>
                    <a:pt x="18738" y="837"/>
                    <a:pt x="18738" y="714"/>
                  </a:cubicBezTo>
                  <a:cubicBezTo>
                    <a:pt x="18541" y="935"/>
                    <a:pt x="18246" y="837"/>
                    <a:pt x="17926" y="935"/>
                  </a:cubicBezTo>
                  <a:lnTo>
                    <a:pt x="17926" y="1033"/>
                  </a:lnTo>
                  <a:cubicBezTo>
                    <a:pt x="17849" y="1048"/>
                    <a:pt x="17774" y="1054"/>
                    <a:pt x="17701" y="1054"/>
                  </a:cubicBezTo>
                  <a:cubicBezTo>
                    <a:pt x="17416" y="1054"/>
                    <a:pt x="17160" y="964"/>
                    <a:pt x="16885" y="964"/>
                  </a:cubicBezTo>
                  <a:cubicBezTo>
                    <a:pt x="16762" y="964"/>
                    <a:pt x="16635" y="982"/>
                    <a:pt x="16500" y="1033"/>
                  </a:cubicBezTo>
                  <a:lnTo>
                    <a:pt x="16795" y="1033"/>
                  </a:lnTo>
                  <a:cubicBezTo>
                    <a:pt x="16500" y="1230"/>
                    <a:pt x="16279" y="1230"/>
                    <a:pt x="16180" y="1230"/>
                  </a:cubicBezTo>
                  <a:lnTo>
                    <a:pt x="16180" y="1033"/>
                  </a:lnTo>
                  <a:cubicBezTo>
                    <a:pt x="16082" y="1132"/>
                    <a:pt x="15984" y="1132"/>
                    <a:pt x="15885" y="1132"/>
                  </a:cubicBezTo>
                  <a:cubicBezTo>
                    <a:pt x="15566" y="935"/>
                    <a:pt x="14853" y="1033"/>
                    <a:pt x="14558" y="837"/>
                  </a:cubicBezTo>
                  <a:cubicBezTo>
                    <a:pt x="14435" y="837"/>
                    <a:pt x="14435" y="935"/>
                    <a:pt x="14435" y="935"/>
                  </a:cubicBezTo>
                  <a:cubicBezTo>
                    <a:pt x="14238" y="984"/>
                    <a:pt x="14035" y="984"/>
                    <a:pt x="13817" y="984"/>
                  </a:cubicBezTo>
                  <a:cubicBezTo>
                    <a:pt x="13599" y="984"/>
                    <a:pt x="13365" y="984"/>
                    <a:pt x="13107" y="1033"/>
                  </a:cubicBezTo>
                  <a:cubicBezTo>
                    <a:pt x="13426" y="1033"/>
                    <a:pt x="13623" y="1132"/>
                    <a:pt x="13820" y="1132"/>
                  </a:cubicBezTo>
                  <a:cubicBezTo>
                    <a:pt x="14140" y="1033"/>
                    <a:pt x="14336" y="1033"/>
                    <a:pt x="14656" y="1033"/>
                  </a:cubicBezTo>
                  <a:cubicBezTo>
                    <a:pt x="14853" y="1132"/>
                    <a:pt x="15049" y="1132"/>
                    <a:pt x="15369" y="1132"/>
                  </a:cubicBezTo>
                  <a:cubicBezTo>
                    <a:pt x="15271" y="1230"/>
                    <a:pt x="15271" y="1230"/>
                    <a:pt x="15172" y="1230"/>
                  </a:cubicBezTo>
                  <a:cubicBezTo>
                    <a:pt x="15271" y="1328"/>
                    <a:pt x="15369" y="1328"/>
                    <a:pt x="15467" y="1451"/>
                  </a:cubicBezTo>
                  <a:lnTo>
                    <a:pt x="16795" y="1451"/>
                  </a:lnTo>
                  <a:cubicBezTo>
                    <a:pt x="16891" y="1423"/>
                    <a:pt x="16987" y="1413"/>
                    <a:pt x="17084" y="1413"/>
                  </a:cubicBezTo>
                  <a:cubicBezTo>
                    <a:pt x="17328" y="1413"/>
                    <a:pt x="17577" y="1477"/>
                    <a:pt x="17847" y="1477"/>
                  </a:cubicBezTo>
                  <a:cubicBezTo>
                    <a:pt x="17937" y="1477"/>
                    <a:pt x="18028" y="1470"/>
                    <a:pt x="18123" y="1451"/>
                  </a:cubicBezTo>
                  <a:cubicBezTo>
                    <a:pt x="18194" y="1430"/>
                    <a:pt x="18265" y="1422"/>
                    <a:pt x="18336" y="1422"/>
                  </a:cubicBezTo>
                  <a:cubicBezTo>
                    <a:pt x="18580" y="1422"/>
                    <a:pt x="18821" y="1517"/>
                    <a:pt x="19057" y="1517"/>
                  </a:cubicBezTo>
                  <a:cubicBezTo>
                    <a:pt x="19156" y="1517"/>
                    <a:pt x="19255" y="1500"/>
                    <a:pt x="19352" y="1451"/>
                  </a:cubicBezTo>
                  <a:lnTo>
                    <a:pt x="19254" y="1328"/>
                  </a:lnTo>
                  <a:cubicBezTo>
                    <a:pt x="19254" y="1328"/>
                    <a:pt x="19352" y="1230"/>
                    <a:pt x="19352" y="1132"/>
                  </a:cubicBezTo>
                  <a:cubicBezTo>
                    <a:pt x="20090" y="1230"/>
                    <a:pt x="20803" y="1328"/>
                    <a:pt x="21516" y="1451"/>
                  </a:cubicBezTo>
                  <a:lnTo>
                    <a:pt x="21516" y="1230"/>
                  </a:lnTo>
                  <a:lnTo>
                    <a:pt x="22844" y="1230"/>
                  </a:lnTo>
                  <a:cubicBezTo>
                    <a:pt x="22942" y="1328"/>
                    <a:pt x="23164" y="1451"/>
                    <a:pt x="23360" y="1550"/>
                  </a:cubicBezTo>
                  <a:lnTo>
                    <a:pt x="23877" y="1550"/>
                  </a:lnTo>
                  <a:cubicBezTo>
                    <a:pt x="23656" y="1451"/>
                    <a:pt x="23459" y="1451"/>
                    <a:pt x="23262" y="1328"/>
                  </a:cubicBezTo>
                  <a:cubicBezTo>
                    <a:pt x="23360" y="1328"/>
                    <a:pt x="23459" y="1230"/>
                    <a:pt x="23656" y="1230"/>
                  </a:cubicBezTo>
                  <a:cubicBezTo>
                    <a:pt x="23815" y="1279"/>
                    <a:pt x="24049" y="1304"/>
                    <a:pt x="24372" y="1304"/>
                  </a:cubicBezTo>
                  <a:cubicBezTo>
                    <a:pt x="24694" y="1304"/>
                    <a:pt x="25106" y="1279"/>
                    <a:pt x="25623" y="1230"/>
                  </a:cubicBezTo>
                  <a:cubicBezTo>
                    <a:pt x="25303" y="1132"/>
                    <a:pt x="25008" y="1033"/>
                    <a:pt x="24787" y="935"/>
                  </a:cubicBezTo>
                  <a:cubicBezTo>
                    <a:pt x="24688" y="1033"/>
                    <a:pt x="24688" y="1033"/>
                    <a:pt x="24590" y="1132"/>
                  </a:cubicBezTo>
                  <a:cubicBezTo>
                    <a:pt x="24492" y="1033"/>
                    <a:pt x="24393" y="1033"/>
                    <a:pt x="24393" y="935"/>
                  </a:cubicBezTo>
                  <a:cubicBezTo>
                    <a:pt x="24492" y="837"/>
                    <a:pt x="24688" y="837"/>
                    <a:pt x="24688" y="837"/>
                  </a:cubicBezTo>
                  <a:cubicBezTo>
                    <a:pt x="25205" y="837"/>
                    <a:pt x="25623" y="935"/>
                    <a:pt x="25918" y="935"/>
                  </a:cubicBezTo>
                  <a:cubicBezTo>
                    <a:pt x="26127" y="984"/>
                    <a:pt x="26360" y="984"/>
                    <a:pt x="26579" y="984"/>
                  </a:cubicBezTo>
                  <a:cubicBezTo>
                    <a:pt x="26797" y="984"/>
                    <a:pt x="27000" y="984"/>
                    <a:pt x="27147" y="1033"/>
                  </a:cubicBezTo>
                  <a:cubicBezTo>
                    <a:pt x="27246" y="1033"/>
                    <a:pt x="27344" y="935"/>
                    <a:pt x="27344" y="935"/>
                  </a:cubicBezTo>
                  <a:cubicBezTo>
                    <a:pt x="27762" y="1033"/>
                    <a:pt x="28082" y="1033"/>
                    <a:pt x="28475" y="1132"/>
                  </a:cubicBezTo>
                  <a:cubicBezTo>
                    <a:pt x="28377" y="1033"/>
                    <a:pt x="28278" y="1033"/>
                    <a:pt x="28278" y="1033"/>
                  </a:cubicBezTo>
                  <a:cubicBezTo>
                    <a:pt x="28344" y="968"/>
                    <a:pt x="28412" y="946"/>
                    <a:pt x="28481" y="946"/>
                  </a:cubicBezTo>
                  <a:cubicBezTo>
                    <a:pt x="28620" y="946"/>
                    <a:pt x="28762" y="1033"/>
                    <a:pt x="28893" y="1033"/>
                  </a:cubicBezTo>
                  <a:cubicBezTo>
                    <a:pt x="29090" y="935"/>
                    <a:pt x="29409" y="935"/>
                    <a:pt x="29606" y="935"/>
                  </a:cubicBezTo>
                  <a:cubicBezTo>
                    <a:pt x="29672" y="968"/>
                    <a:pt x="29740" y="979"/>
                    <a:pt x="29809" y="979"/>
                  </a:cubicBezTo>
                  <a:cubicBezTo>
                    <a:pt x="29948" y="979"/>
                    <a:pt x="30090" y="935"/>
                    <a:pt x="30221" y="935"/>
                  </a:cubicBezTo>
                  <a:lnTo>
                    <a:pt x="31032" y="935"/>
                  </a:lnTo>
                  <a:cubicBezTo>
                    <a:pt x="31143" y="886"/>
                    <a:pt x="31223" y="861"/>
                    <a:pt x="31287" y="861"/>
                  </a:cubicBezTo>
                  <a:cubicBezTo>
                    <a:pt x="31352" y="861"/>
                    <a:pt x="31401" y="886"/>
                    <a:pt x="31450" y="935"/>
                  </a:cubicBezTo>
                  <a:cubicBezTo>
                    <a:pt x="31688" y="935"/>
                    <a:pt x="31857" y="759"/>
                    <a:pt x="32100" y="759"/>
                  </a:cubicBezTo>
                  <a:cubicBezTo>
                    <a:pt x="32184" y="759"/>
                    <a:pt x="32277" y="780"/>
                    <a:pt x="32385" y="837"/>
                  </a:cubicBezTo>
                  <a:cubicBezTo>
                    <a:pt x="32262" y="935"/>
                    <a:pt x="32163" y="935"/>
                    <a:pt x="32163" y="935"/>
                  </a:cubicBezTo>
                  <a:cubicBezTo>
                    <a:pt x="32065" y="1033"/>
                    <a:pt x="32065" y="1033"/>
                    <a:pt x="31967" y="1132"/>
                  </a:cubicBezTo>
                  <a:cubicBezTo>
                    <a:pt x="32262" y="1132"/>
                    <a:pt x="32581" y="1132"/>
                    <a:pt x="32581" y="1451"/>
                  </a:cubicBezTo>
                  <a:lnTo>
                    <a:pt x="31450" y="1451"/>
                  </a:lnTo>
                  <a:lnTo>
                    <a:pt x="31450" y="1746"/>
                  </a:lnTo>
                  <a:lnTo>
                    <a:pt x="31868" y="1746"/>
                  </a:lnTo>
                  <a:cubicBezTo>
                    <a:pt x="31770" y="1845"/>
                    <a:pt x="31770" y="1845"/>
                    <a:pt x="31770" y="1943"/>
                  </a:cubicBezTo>
                  <a:cubicBezTo>
                    <a:pt x="32385" y="2164"/>
                    <a:pt x="32999" y="2263"/>
                    <a:pt x="33713" y="2263"/>
                  </a:cubicBezTo>
                  <a:cubicBezTo>
                    <a:pt x="33491" y="2361"/>
                    <a:pt x="33294" y="2361"/>
                    <a:pt x="33098" y="2459"/>
                  </a:cubicBezTo>
                  <a:cubicBezTo>
                    <a:pt x="32999" y="2459"/>
                    <a:pt x="32876" y="2361"/>
                    <a:pt x="32778" y="2361"/>
                  </a:cubicBezTo>
                  <a:cubicBezTo>
                    <a:pt x="32778" y="2459"/>
                    <a:pt x="32680" y="2459"/>
                    <a:pt x="32680" y="2558"/>
                  </a:cubicBezTo>
                  <a:lnTo>
                    <a:pt x="33614" y="2558"/>
                  </a:lnTo>
                  <a:lnTo>
                    <a:pt x="33614" y="2779"/>
                  </a:lnTo>
                  <a:cubicBezTo>
                    <a:pt x="33454" y="2730"/>
                    <a:pt x="33301" y="2730"/>
                    <a:pt x="33159" y="2730"/>
                  </a:cubicBezTo>
                  <a:cubicBezTo>
                    <a:pt x="33018" y="2730"/>
                    <a:pt x="32889" y="2730"/>
                    <a:pt x="32778" y="2681"/>
                  </a:cubicBezTo>
                  <a:cubicBezTo>
                    <a:pt x="32729" y="2729"/>
                    <a:pt x="32681" y="2746"/>
                    <a:pt x="32630" y="2746"/>
                  </a:cubicBezTo>
                  <a:cubicBezTo>
                    <a:pt x="32511" y="2746"/>
                    <a:pt x="32382" y="2652"/>
                    <a:pt x="32218" y="2652"/>
                  </a:cubicBezTo>
                  <a:cubicBezTo>
                    <a:pt x="32170" y="2652"/>
                    <a:pt x="32119" y="2660"/>
                    <a:pt x="32065" y="2681"/>
                  </a:cubicBezTo>
                  <a:cubicBezTo>
                    <a:pt x="31967" y="2681"/>
                    <a:pt x="31868" y="2779"/>
                    <a:pt x="31770" y="2877"/>
                  </a:cubicBezTo>
                  <a:cubicBezTo>
                    <a:pt x="31472" y="2821"/>
                    <a:pt x="31207" y="2764"/>
                    <a:pt x="30955" y="2764"/>
                  </a:cubicBezTo>
                  <a:cubicBezTo>
                    <a:pt x="30771" y="2764"/>
                    <a:pt x="30594" y="2794"/>
                    <a:pt x="30418" y="2877"/>
                  </a:cubicBezTo>
                  <a:cubicBezTo>
                    <a:pt x="30122" y="2779"/>
                    <a:pt x="29926" y="2681"/>
                    <a:pt x="29606" y="2681"/>
                  </a:cubicBezTo>
                  <a:cubicBezTo>
                    <a:pt x="29606" y="2681"/>
                    <a:pt x="29508" y="2779"/>
                    <a:pt x="29409" y="2779"/>
                  </a:cubicBezTo>
                  <a:lnTo>
                    <a:pt x="29606" y="2976"/>
                  </a:lnTo>
                  <a:lnTo>
                    <a:pt x="29188" y="2976"/>
                  </a:lnTo>
                  <a:cubicBezTo>
                    <a:pt x="29057" y="2976"/>
                    <a:pt x="28882" y="3020"/>
                    <a:pt x="28744" y="3020"/>
                  </a:cubicBezTo>
                  <a:cubicBezTo>
                    <a:pt x="28674" y="3020"/>
                    <a:pt x="28614" y="3009"/>
                    <a:pt x="28573" y="2976"/>
                  </a:cubicBezTo>
                  <a:cubicBezTo>
                    <a:pt x="28377" y="2927"/>
                    <a:pt x="28198" y="2927"/>
                    <a:pt x="28020" y="2927"/>
                  </a:cubicBezTo>
                  <a:cubicBezTo>
                    <a:pt x="27842" y="2927"/>
                    <a:pt x="27664" y="2927"/>
                    <a:pt x="27467" y="2877"/>
                  </a:cubicBezTo>
                  <a:cubicBezTo>
                    <a:pt x="27344" y="2779"/>
                    <a:pt x="27147" y="2681"/>
                    <a:pt x="27049" y="2558"/>
                  </a:cubicBezTo>
                  <a:cubicBezTo>
                    <a:pt x="26951" y="2681"/>
                    <a:pt x="26951" y="2779"/>
                    <a:pt x="26951" y="2779"/>
                  </a:cubicBezTo>
                  <a:cubicBezTo>
                    <a:pt x="26852" y="2877"/>
                    <a:pt x="26729" y="2877"/>
                    <a:pt x="26631" y="2877"/>
                  </a:cubicBezTo>
                  <a:lnTo>
                    <a:pt x="26237" y="2877"/>
                  </a:lnTo>
                  <a:cubicBezTo>
                    <a:pt x="26196" y="2845"/>
                    <a:pt x="26147" y="2834"/>
                    <a:pt x="26096" y="2834"/>
                  </a:cubicBezTo>
                  <a:cubicBezTo>
                    <a:pt x="25994" y="2834"/>
                    <a:pt x="25885" y="2877"/>
                    <a:pt x="25819" y="2877"/>
                  </a:cubicBezTo>
                  <a:cubicBezTo>
                    <a:pt x="25721" y="2779"/>
                    <a:pt x="25623" y="2779"/>
                    <a:pt x="25401" y="2779"/>
                  </a:cubicBezTo>
                  <a:cubicBezTo>
                    <a:pt x="25401" y="2812"/>
                    <a:pt x="25380" y="2823"/>
                    <a:pt x="25347" y="2823"/>
                  </a:cubicBezTo>
                  <a:cubicBezTo>
                    <a:pt x="25281" y="2823"/>
                    <a:pt x="25172" y="2779"/>
                    <a:pt x="25106" y="2779"/>
                  </a:cubicBezTo>
                  <a:lnTo>
                    <a:pt x="24688" y="2779"/>
                  </a:lnTo>
                  <a:lnTo>
                    <a:pt x="24688" y="2877"/>
                  </a:lnTo>
                  <a:cubicBezTo>
                    <a:pt x="24885" y="2877"/>
                    <a:pt x="25008" y="2976"/>
                    <a:pt x="25205" y="2976"/>
                  </a:cubicBezTo>
                  <a:cubicBezTo>
                    <a:pt x="25303" y="3074"/>
                    <a:pt x="25500" y="3074"/>
                    <a:pt x="25721" y="3173"/>
                  </a:cubicBezTo>
                  <a:lnTo>
                    <a:pt x="25721" y="2976"/>
                  </a:lnTo>
                  <a:cubicBezTo>
                    <a:pt x="25819" y="3074"/>
                    <a:pt x="26016" y="3074"/>
                    <a:pt x="26114" y="3173"/>
                  </a:cubicBezTo>
                  <a:lnTo>
                    <a:pt x="25918" y="3173"/>
                  </a:lnTo>
                  <a:cubicBezTo>
                    <a:pt x="26016" y="3295"/>
                    <a:pt x="26114" y="3394"/>
                    <a:pt x="26237" y="3492"/>
                  </a:cubicBezTo>
                  <a:cubicBezTo>
                    <a:pt x="26336" y="3394"/>
                    <a:pt x="26336" y="3394"/>
                    <a:pt x="26434" y="3295"/>
                  </a:cubicBezTo>
                  <a:cubicBezTo>
                    <a:pt x="26631" y="3394"/>
                    <a:pt x="26729" y="3492"/>
                    <a:pt x="26951" y="3591"/>
                  </a:cubicBezTo>
                  <a:cubicBezTo>
                    <a:pt x="26951" y="3591"/>
                    <a:pt x="27049" y="3591"/>
                    <a:pt x="27147" y="3492"/>
                  </a:cubicBezTo>
                  <a:cubicBezTo>
                    <a:pt x="27246" y="3591"/>
                    <a:pt x="27246" y="3591"/>
                    <a:pt x="27467" y="3689"/>
                  </a:cubicBezTo>
                  <a:cubicBezTo>
                    <a:pt x="27467" y="3591"/>
                    <a:pt x="27565" y="3492"/>
                    <a:pt x="27664" y="3394"/>
                  </a:cubicBezTo>
                  <a:cubicBezTo>
                    <a:pt x="27664" y="3492"/>
                    <a:pt x="27762" y="3591"/>
                    <a:pt x="27762" y="3591"/>
                  </a:cubicBezTo>
                  <a:cubicBezTo>
                    <a:pt x="27959" y="3591"/>
                    <a:pt x="28082" y="3689"/>
                    <a:pt x="28278" y="3689"/>
                  </a:cubicBezTo>
                  <a:cubicBezTo>
                    <a:pt x="27746" y="3689"/>
                    <a:pt x="27287" y="3929"/>
                    <a:pt x="26838" y="3929"/>
                  </a:cubicBezTo>
                  <a:cubicBezTo>
                    <a:pt x="26769" y="3929"/>
                    <a:pt x="26700" y="3923"/>
                    <a:pt x="26631" y="3910"/>
                  </a:cubicBezTo>
                  <a:cubicBezTo>
                    <a:pt x="26532" y="3787"/>
                    <a:pt x="26434" y="3787"/>
                    <a:pt x="26434" y="3787"/>
                  </a:cubicBezTo>
                  <a:cubicBezTo>
                    <a:pt x="26434" y="3689"/>
                    <a:pt x="26532" y="3689"/>
                    <a:pt x="26631" y="3591"/>
                  </a:cubicBezTo>
                  <a:lnTo>
                    <a:pt x="26631" y="3591"/>
                  </a:lnTo>
                  <a:cubicBezTo>
                    <a:pt x="26572" y="3605"/>
                    <a:pt x="26514" y="3611"/>
                    <a:pt x="26458" y="3611"/>
                  </a:cubicBezTo>
                  <a:cubicBezTo>
                    <a:pt x="26237" y="3611"/>
                    <a:pt x="26033" y="3521"/>
                    <a:pt x="25811" y="3521"/>
                  </a:cubicBezTo>
                  <a:cubicBezTo>
                    <a:pt x="25712" y="3521"/>
                    <a:pt x="25609" y="3539"/>
                    <a:pt x="25500" y="3591"/>
                  </a:cubicBezTo>
                  <a:cubicBezTo>
                    <a:pt x="25500" y="3591"/>
                    <a:pt x="25500" y="3689"/>
                    <a:pt x="25623" y="3689"/>
                  </a:cubicBezTo>
                  <a:lnTo>
                    <a:pt x="26114" y="3689"/>
                  </a:lnTo>
                  <a:cubicBezTo>
                    <a:pt x="26114" y="3787"/>
                    <a:pt x="26016" y="3910"/>
                    <a:pt x="26016" y="4009"/>
                  </a:cubicBezTo>
                  <a:lnTo>
                    <a:pt x="26114" y="4009"/>
                  </a:lnTo>
                  <a:cubicBezTo>
                    <a:pt x="25623" y="4107"/>
                    <a:pt x="25008" y="4205"/>
                    <a:pt x="24492" y="4205"/>
                  </a:cubicBezTo>
                  <a:cubicBezTo>
                    <a:pt x="24278" y="4205"/>
                    <a:pt x="23978" y="4162"/>
                    <a:pt x="23743" y="4162"/>
                  </a:cubicBezTo>
                  <a:cubicBezTo>
                    <a:pt x="23626" y="4162"/>
                    <a:pt x="23524" y="4172"/>
                    <a:pt x="23459" y="4205"/>
                  </a:cubicBezTo>
                  <a:lnTo>
                    <a:pt x="23557" y="4304"/>
                  </a:lnTo>
                  <a:cubicBezTo>
                    <a:pt x="23779" y="4304"/>
                    <a:pt x="23877" y="4304"/>
                    <a:pt x="24074" y="4205"/>
                  </a:cubicBezTo>
                  <a:lnTo>
                    <a:pt x="24074" y="4205"/>
                  </a:lnTo>
                  <a:cubicBezTo>
                    <a:pt x="24172" y="4402"/>
                    <a:pt x="24074" y="4525"/>
                    <a:pt x="23779" y="4623"/>
                  </a:cubicBezTo>
                  <a:lnTo>
                    <a:pt x="23779" y="4722"/>
                  </a:lnTo>
                  <a:cubicBezTo>
                    <a:pt x="23779" y="4820"/>
                    <a:pt x="23656" y="4820"/>
                    <a:pt x="23557" y="4820"/>
                  </a:cubicBezTo>
                  <a:cubicBezTo>
                    <a:pt x="23557" y="4918"/>
                    <a:pt x="23656" y="5017"/>
                    <a:pt x="23656" y="5140"/>
                  </a:cubicBezTo>
                  <a:cubicBezTo>
                    <a:pt x="23360" y="4918"/>
                    <a:pt x="23041" y="4918"/>
                    <a:pt x="22647" y="4918"/>
                  </a:cubicBezTo>
                  <a:cubicBezTo>
                    <a:pt x="22549" y="5017"/>
                    <a:pt x="22229" y="5017"/>
                    <a:pt x="22131" y="5017"/>
                  </a:cubicBezTo>
                  <a:cubicBezTo>
                    <a:pt x="22033" y="4968"/>
                    <a:pt x="21928" y="4943"/>
                    <a:pt x="21824" y="4943"/>
                  </a:cubicBezTo>
                  <a:cubicBezTo>
                    <a:pt x="21719" y="4943"/>
                    <a:pt x="21615" y="4968"/>
                    <a:pt x="21516" y="5017"/>
                  </a:cubicBezTo>
                  <a:cubicBezTo>
                    <a:pt x="21320" y="5017"/>
                    <a:pt x="21197" y="4918"/>
                    <a:pt x="21000" y="4918"/>
                  </a:cubicBezTo>
                  <a:cubicBezTo>
                    <a:pt x="20902" y="5017"/>
                    <a:pt x="20902" y="5017"/>
                    <a:pt x="20803" y="5017"/>
                  </a:cubicBezTo>
                  <a:cubicBezTo>
                    <a:pt x="20590" y="5017"/>
                    <a:pt x="20432" y="5071"/>
                    <a:pt x="20255" y="5071"/>
                  </a:cubicBezTo>
                  <a:cubicBezTo>
                    <a:pt x="20167" y="5071"/>
                    <a:pt x="20074" y="5058"/>
                    <a:pt x="19967" y="5017"/>
                  </a:cubicBezTo>
                  <a:lnTo>
                    <a:pt x="19869" y="5017"/>
                  </a:lnTo>
                  <a:cubicBezTo>
                    <a:pt x="19967" y="5140"/>
                    <a:pt x="20090" y="5140"/>
                    <a:pt x="20189" y="5238"/>
                  </a:cubicBezTo>
                  <a:lnTo>
                    <a:pt x="20902" y="5238"/>
                  </a:lnTo>
                  <a:cubicBezTo>
                    <a:pt x="21049" y="5238"/>
                    <a:pt x="21203" y="5263"/>
                    <a:pt x="21344" y="5263"/>
                  </a:cubicBezTo>
                  <a:cubicBezTo>
                    <a:pt x="21486" y="5263"/>
                    <a:pt x="21615" y="5238"/>
                    <a:pt x="21713" y="5140"/>
                  </a:cubicBezTo>
                  <a:cubicBezTo>
                    <a:pt x="21795" y="5212"/>
                    <a:pt x="21873" y="5231"/>
                    <a:pt x="21949" y="5231"/>
                  </a:cubicBezTo>
                  <a:cubicBezTo>
                    <a:pt x="22033" y="5231"/>
                    <a:pt x="22114" y="5209"/>
                    <a:pt x="22194" y="5209"/>
                  </a:cubicBezTo>
                  <a:cubicBezTo>
                    <a:pt x="22239" y="5209"/>
                    <a:pt x="22283" y="5216"/>
                    <a:pt x="22328" y="5238"/>
                  </a:cubicBezTo>
                  <a:cubicBezTo>
                    <a:pt x="22375" y="5259"/>
                    <a:pt x="22429" y="5266"/>
                    <a:pt x="22488" y="5266"/>
                  </a:cubicBezTo>
                  <a:cubicBezTo>
                    <a:pt x="22649" y="5266"/>
                    <a:pt x="22843" y="5210"/>
                    <a:pt x="23004" y="5210"/>
                  </a:cubicBezTo>
                  <a:cubicBezTo>
                    <a:pt x="23063" y="5210"/>
                    <a:pt x="23117" y="5217"/>
                    <a:pt x="23164" y="5238"/>
                  </a:cubicBezTo>
                  <a:cubicBezTo>
                    <a:pt x="23208" y="5260"/>
                    <a:pt x="23258" y="5267"/>
                    <a:pt x="23309" y="5267"/>
                  </a:cubicBezTo>
                  <a:cubicBezTo>
                    <a:pt x="23401" y="5267"/>
                    <a:pt x="23499" y="5245"/>
                    <a:pt x="23585" y="5245"/>
                  </a:cubicBezTo>
                  <a:cubicBezTo>
                    <a:pt x="23664" y="5245"/>
                    <a:pt x="23733" y="5264"/>
                    <a:pt x="23779" y="5336"/>
                  </a:cubicBezTo>
                  <a:cubicBezTo>
                    <a:pt x="23877" y="5238"/>
                    <a:pt x="23975" y="5140"/>
                    <a:pt x="24074" y="5017"/>
                  </a:cubicBezTo>
                  <a:cubicBezTo>
                    <a:pt x="24172" y="5017"/>
                    <a:pt x="24270" y="5140"/>
                    <a:pt x="24270" y="5140"/>
                  </a:cubicBezTo>
                  <a:cubicBezTo>
                    <a:pt x="24377" y="5066"/>
                    <a:pt x="24470" y="5041"/>
                    <a:pt x="24554" y="5041"/>
                  </a:cubicBezTo>
                  <a:cubicBezTo>
                    <a:pt x="24724" y="5041"/>
                    <a:pt x="24860" y="5140"/>
                    <a:pt x="25008" y="5140"/>
                  </a:cubicBezTo>
                  <a:lnTo>
                    <a:pt x="25205" y="5140"/>
                  </a:lnTo>
                  <a:cubicBezTo>
                    <a:pt x="25303" y="5140"/>
                    <a:pt x="25500" y="5140"/>
                    <a:pt x="25721" y="5238"/>
                  </a:cubicBezTo>
                  <a:lnTo>
                    <a:pt x="25721" y="5336"/>
                  </a:lnTo>
                  <a:cubicBezTo>
                    <a:pt x="26016" y="5336"/>
                    <a:pt x="26336" y="5336"/>
                    <a:pt x="26631" y="5435"/>
                  </a:cubicBezTo>
                  <a:cubicBezTo>
                    <a:pt x="26951" y="5336"/>
                    <a:pt x="26951" y="5336"/>
                    <a:pt x="27762" y="5336"/>
                  </a:cubicBezTo>
                  <a:lnTo>
                    <a:pt x="27860" y="5435"/>
                  </a:lnTo>
                  <a:cubicBezTo>
                    <a:pt x="28180" y="5533"/>
                    <a:pt x="28475" y="5533"/>
                    <a:pt x="28795" y="5631"/>
                  </a:cubicBezTo>
                  <a:lnTo>
                    <a:pt x="27762" y="5631"/>
                  </a:lnTo>
                  <a:cubicBezTo>
                    <a:pt x="27467" y="5631"/>
                    <a:pt x="27147" y="5754"/>
                    <a:pt x="26852" y="5754"/>
                  </a:cubicBezTo>
                  <a:cubicBezTo>
                    <a:pt x="26746" y="5787"/>
                    <a:pt x="26642" y="5798"/>
                    <a:pt x="26535" y="5798"/>
                  </a:cubicBezTo>
                  <a:cubicBezTo>
                    <a:pt x="26322" y="5798"/>
                    <a:pt x="26098" y="5754"/>
                    <a:pt x="25819" y="5754"/>
                  </a:cubicBezTo>
                  <a:lnTo>
                    <a:pt x="25819" y="6246"/>
                  </a:lnTo>
                  <a:cubicBezTo>
                    <a:pt x="26016" y="6049"/>
                    <a:pt x="26114" y="6049"/>
                    <a:pt x="26237" y="5951"/>
                  </a:cubicBezTo>
                  <a:lnTo>
                    <a:pt x="26336" y="6049"/>
                  </a:lnTo>
                  <a:cubicBezTo>
                    <a:pt x="26414" y="6030"/>
                    <a:pt x="26490" y="6022"/>
                    <a:pt x="26563" y="6022"/>
                  </a:cubicBezTo>
                  <a:cubicBezTo>
                    <a:pt x="26856" y="6022"/>
                    <a:pt x="27108" y="6148"/>
                    <a:pt x="27344" y="6148"/>
                  </a:cubicBezTo>
                  <a:cubicBezTo>
                    <a:pt x="27246" y="6246"/>
                    <a:pt x="27147" y="6246"/>
                    <a:pt x="26951" y="6246"/>
                  </a:cubicBezTo>
                  <a:lnTo>
                    <a:pt x="26951" y="6369"/>
                  </a:lnTo>
                  <a:cubicBezTo>
                    <a:pt x="26803" y="6369"/>
                    <a:pt x="26579" y="6314"/>
                    <a:pt x="26417" y="6314"/>
                  </a:cubicBezTo>
                  <a:cubicBezTo>
                    <a:pt x="26336" y="6314"/>
                    <a:pt x="26270" y="6328"/>
                    <a:pt x="26237" y="6369"/>
                  </a:cubicBezTo>
                  <a:cubicBezTo>
                    <a:pt x="26146" y="6397"/>
                    <a:pt x="26057" y="6409"/>
                    <a:pt x="25968" y="6409"/>
                  </a:cubicBezTo>
                  <a:cubicBezTo>
                    <a:pt x="25747" y="6409"/>
                    <a:pt x="25531" y="6334"/>
                    <a:pt x="25303" y="6246"/>
                  </a:cubicBezTo>
                  <a:cubicBezTo>
                    <a:pt x="25303" y="6369"/>
                    <a:pt x="25205" y="6369"/>
                    <a:pt x="25205" y="6467"/>
                  </a:cubicBezTo>
                  <a:lnTo>
                    <a:pt x="24172" y="6467"/>
                  </a:lnTo>
                  <a:cubicBezTo>
                    <a:pt x="23656" y="6467"/>
                    <a:pt x="23262" y="6369"/>
                    <a:pt x="22746" y="6369"/>
                  </a:cubicBezTo>
                  <a:lnTo>
                    <a:pt x="22647" y="6369"/>
                  </a:lnTo>
                  <a:cubicBezTo>
                    <a:pt x="22438" y="6308"/>
                    <a:pt x="22229" y="6308"/>
                    <a:pt x="21996" y="6308"/>
                  </a:cubicBezTo>
                  <a:cubicBezTo>
                    <a:pt x="21762" y="6308"/>
                    <a:pt x="21504" y="6308"/>
                    <a:pt x="21197" y="6246"/>
                  </a:cubicBezTo>
                  <a:lnTo>
                    <a:pt x="21197" y="6246"/>
                  </a:lnTo>
                  <a:cubicBezTo>
                    <a:pt x="21516" y="6467"/>
                    <a:pt x="21615" y="6467"/>
                    <a:pt x="21811" y="6566"/>
                  </a:cubicBezTo>
                  <a:cubicBezTo>
                    <a:pt x="21934" y="6566"/>
                    <a:pt x="21934" y="6566"/>
                    <a:pt x="22033" y="6467"/>
                  </a:cubicBezTo>
                  <a:cubicBezTo>
                    <a:pt x="22229" y="6566"/>
                    <a:pt x="22328" y="6566"/>
                    <a:pt x="22549" y="6664"/>
                  </a:cubicBezTo>
                  <a:cubicBezTo>
                    <a:pt x="22426" y="6664"/>
                    <a:pt x="22328" y="6664"/>
                    <a:pt x="22131" y="6763"/>
                  </a:cubicBezTo>
                  <a:cubicBezTo>
                    <a:pt x="22033" y="6664"/>
                    <a:pt x="21934" y="6664"/>
                    <a:pt x="21811" y="6566"/>
                  </a:cubicBezTo>
                  <a:cubicBezTo>
                    <a:pt x="21615" y="6566"/>
                    <a:pt x="21418" y="6664"/>
                    <a:pt x="21197" y="6664"/>
                  </a:cubicBezTo>
                  <a:cubicBezTo>
                    <a:pt x="21000" y="6566"/>
                    <a:pt x="20705" y="6566"/>
                    <a:pt x="20484" y="6467"/>
                  </a:cubicBezTo>
                  <a:cubicBezTo>
                    <a:pt x="20385" y="6533"/>
                    <a:pt x="20295" y="6555"/>
                    <a:pt x="20211" y="6555"/>
                  </a:cubicBezTo>
                  <a:cubicBezTo>
                    <a:pt x="20044" y="6555"/>
                    <a:pt x="19902" y="6467"/>
                    <a:pt x="19770" y="6467"/>
                  </a:cubicBezTo>
                  <a:cubicBezTo>
                    <a:pt x="19574" y="6467"/>
                    <a:pt x="19254" y="6467"/>
                    <a:pt x="19057" y="6369"/>
                  </a:cubicBezTo>
                  <a:cubicBezTo>
                    <a:pt x="18951" y="6328"/>
                    <a:pt x="18858" y="6314"/>
                    <a:pt x="18771" y="6314"/>
                  </a:cubicBezTo>
                  <a:cubicBezTo>
                    <a:pt x="18596" y="6314"/>
                    <a:pt x="18443" y="6369"/>
                    <a:pt x="18246" y="6369"/>
                  </a:cubicBezTo>
                  <a:cubicBezTo>
                    <a:pt x="18025" y="6246"/>
                    <a:pt x="17730" y="6246"/>
                    <a:pt x="17508" y="6246"/>
                  </a:cubicBezTo>
                  <a:lnTo>
                    <a:pt x="17508" y="6467"/>
                  </a:lnTo>
                  <a:cubicBezTo>
                    <a:pt x="17828" y="6467"/>
                    <a:pt x="18025" y="6467"/>
                    <a:pt x="18344" y="6566"/>
                  </a:cubicBezTo>
                  <a:cubicBezTo>
                    <a:pt x="18475" y="6566"/>
                    <a:pt x="18661" y="6610"/>
                    <a:pt x="18858" y="6610"/>
                  </a:cubicBezTo>
                  <a:cubicBezTo>
                    <a:pt x="18956" y="6610"/>
                    <a:pt x="19057" y="6599"/>
                    <a:pt x="19156" y="6566"/>
                  </a:cubicBezTo>
                  <a:cubicBezTo>
                    <a:pt x="19254" y="6664"/>
                    <a:pt x="19383" y="6689"/>
                    <a:pt x="19525" y="6689"/>
                  </a:cubicBezTo>
                  <a:cubicBezTo>
                    <a:pt x="19666" y="6689"/>
                    <a:pt x="19820" y="6664"/>
                    <a:pt x="19967" y="6664"/>
                  </a:cubicBezTo>
                  <a:cubicBezTo>
                    <a:pt x="20287" y="6664"/>
                    <a:pt x="20484" y="6763"/>
                    <a:pt x="20803" y="6763"/>
                  </a:cubicBezTo>
                  <a:cubicBezTo>
                    <a:pt x="20582" y="6861"/>
                    <a:pt x="20484" y="6984"/>
                    <a:pt x="20385" y="6984"/>
                  </a:cubicBezTo>
                  <a:cubicBezTo>
                    <a:pt x="19676" y="6899"/>
                    <a:pt x="19071" y="6734"/>
                    <a:pt x="18468" y="6734"/>
                  </a:cubicBezTo>
                  <a:cubicBezTo>
                    <a:pt x="18192" y="6734"/>
                    <a:pt x="17916" y="6768"/>
                    <a:pt x="17631" y="6861"/>
                  </a:cubicBezTo>
                  <a:cubicBezTo>
                    <a:pt x="17410" y="6763"/>
                    <a:pt x="17312" y="6664"/>
                    <a:pt x="17213" y="6664"/>
                  </a:cubicBezTo>
                  <a:lnTo>
                    <a:pt x="17213" y="6148"/>
                  </a:lnTo>
                  <a:cubicBezTo>
                    <a:pt x="17030" y="6275"/>
                    <a:pt x="16855" y="6329"/>
                    <a:pt x="16702" y="6329"/>
                  </a:cubicBezTo>
                  <a:cubicBezTo>
                    <a:pt x="16588" y="6329"/>
                    <a:pt x="16486" y="6299"/>
                    <a:pt x="16402" y="6246"/>
                  </a:cubicBezTo>
                  <a:cubicBezTo>
                    <a:pt x="16180" y="6246"/>
                    <a:pt x="16082" y="6246"/>
                    <a:pt x="15984" y="6369"/>
                  </a:cubicBezTo>
                  <a:cubicBezTo>
                    <a:pt x="15885" y="6246"/>
                    <a:pt x="15885" y="6148"/>
                    <a:pt x="15885" y="6148"/>
                  </a:cubicBezTo>
                  <a:cubicBezTo>
                    <a:pt x="15664" y="6148"/>
                    <a:pt x="15467" y="6148"/>
                    <a:pt x="15369" y="6246"/>
                  </a:cubicBezTo>
                  <a:cubicBezTo>
                    <a:pt x="15049" y="6049"/>
                    <a:pt x="14558" y="6148"/>
                    <a:pt x="14336" y="5951"/>
                  </a:cubicBezTo>
                  <a:cubicBezTo>
                    <a:pt x="14140" y="5951"/>
                    <a:pt x="13943" y="6049"/>
                    <a:pt x="13722" y="6049"/>
                  </a:cubicBezTo>
                  <a:cubicBezTo>
                    <a:pt x="13525" y="5951"/>
                    <a:pt x="13328" y="5853"/>
                    <a:pt x="13107" y="5754"/>
                  </a:cubicBezTo>
                  <a:cubicBezTo>
                    <a:pt x="13107" y="5853"/>
                    <a:pt x="13008" y="5853"/>
                    <a:pt x="13008" y="5853"/>
                  </a:cubicBezTo>
                  <a:cubicBezTo>
                    <a:pt x="12713" y="5754"/>
                    <a:pt x="12394" y="5754"/>
                    <a:pt x="12099" y="5754"/>
                  </a:cubicBezTo>
                  <a:lnTo>
                    <a:pt x="11877" y="5754"/>
                  </a:lnTo>
                  <a:cubicBezTo>
                    <a:pt x="11779" y="5754"/>
                    <a:pt x="11779" y="5631"/>
                    <a:pt x="11681" y="5533"/>
                  </a:cubicBezTo>
                  <a:cubicBezTo>
                    <a:pt x="11484" y="5754"/>
                    <a:pt x="11164" y="5631"/>
                    <a:pt x="10869" y="5754"/>
                  </a:cubicBezTo>
                  <a:cubicBezTo>
                    <a:pt x="10869" y="5853"/>
                    <a:pt x="10968" y="5853"/>
                    <a:pt x="11066" y="5951"/>
                  </a:cubicBezTo>
                  <a:cubicBezTo>
                    <a:pt x="10781" y="5951"/>
                    <a:pt x="10511" y="5967"/>
                    <a:pt x="10257" y="5967"/>
                  </a:cubicBezTo>
                  <a:cubicBezTo>
                    <a:pt x="9877" y="5967"/>
                    <a:pt x="9532" y="5931"/>
                    <a:pt x="9222" y="5754"/>
                  </a:cubicBezTo>
                  <a:cubicBezTo>
                    <a:pt x="9122" y="5768"/>
                    <a:pt x="9024" y="5774"/>
                    <a:pt x="8927" y="5774"/>
                  </a:cubicBezTo>
                  <a:cubicBezTo>
                    <a:pt x="8518" y="5774"/>
                    <a:pt x="8127" y="5675"/>
                    <a:pt x="7689" y="5675"/>
                  </a:cubicBezTo>
                  <a:cubicBezTo>
                    <a:pt x="7491" y="5675"/>
                    <a:pt x="7282" y="5695"/>
                    <a:pt x="7058" y="5754"/>
                  </a:cubicBezTo>
                  <a:cubicBezTo>
                    <a:pt x="7279" y="5853"/>
                    <a:pt x="7476" y="5853"/>
                    <a:pt x="7574" y="5951"/>
                  </a:cubicBezTo>
                  <a:cubicBezTo>
                    <a:pt x="7515" y="5966"/>
                    <a:pt x="7455" y="5972"/>
                    <a:pt x="7395" y="5972"/>
                  </a:cubicBezTo>
                  <a:cubicBezTo>
                    <a:pt x="7161" y="5972"/>
                    <a:pt x="6925" y="5882"/>
                    <a:pt x="6712" y="5882"/>
                  </a:cubicBezTo>
                  <a:cubicBezTo>
                    <a:pt x="6617" y="5882"/>
                    <a:pt x="6527" y="5900"/>
                    <a:pt x="6443" y="5951"/>
                  </a:cubicBezTo>
                  <a:cubicBezTo>
                    <a:pt x="6181" y="5951"/>
                    <a:pt x="5908" y="5864"/>
                    <a:pt x="5696" y="5864"/>
                  </a:cubicBezTo>
                  <a:cubicBezTo>
                    <a:pt x="5591" y="5864"/>
                    <a:pt x="5501" y="5886"/>
                    <a:pt x="5435" y="5951"/>
                  </a:cubicBezTo>
                  <a:cubicBezTo>
                    <a:pt x="4814" y="5951"/>
                    <a:pt x="4315" y="5775"/>
                    <a:pt x="3807" y="5775"/>
                  </a:cubicBezTo>
                  <a:cubicBezTo>
                    <a:pt x="3631" y="5775"/>
                    <a:pt x="3455" y="5796"/>
                    <a:pt x="3271" y="5853"/>
                  </a:cubicBezTo>
                  <a:lnTo>
                    <a:pt x="3173" y="5754"/>
                  </a:lnTo>
                  <a:cubicBezTo>
                    <a:pt x="3173" y="5853"/>
                    <a:pt x="3074" y="5853"/>
                    <a:pt x="3074" y="5853"/>
                  </a:cubicBezTo>
                  <a:cubicBezTo>
                    <a:pt x="2976" y="5853"/>
                    <a:pt x="2878" y="5754"/>
                    <a:pt x="2878" y="5754"/>
                  </a:cubicBezTo>
                  <a:cubicBezTo>
                    <a:pt x="2755" y="5853"/>
                    <a:pt x="2656" y="5853"/>
                    <a:pt x="2558" y="5853"/>
                  </a:cubicBezTo>
                  <a:cubicBezTo>
                    <a:pt x="2460" y="5853"/>
                    <a:pt x="2263" y="5754"/>
                    <a:pt x="2140" y="5754"/>
                  </a:cubicBezTo>
                  <a:cubicBezTo>
                    <a:pt x="2042" y="5804"/>
                    <a:pt x="1968" y="5828"/>
                    <a:pt x="1894" y="5828"/>
                  </a:cubicBezTo>
                  <a:cubicBezTo>
                    <a:pt x="1820" y="5828"/>
                    <a:pt x="1747" y="5804"/>
                    <a:pt x="1648" y="5754"/>
                  </a:cubicBezTo>
                  <a:cubicBezTo>
                    <a:pt x="1607" y="5820"/>
                    <a:pt x="1558" y="5842"/>
                    <a:pt x="1504" y="5842"/>
                  </a:cubicBezTo>
                  <a:cubicBezTo>
                    <a:pt x="1394" y="5842"/>
                    <a:pt x="1263" y="5754"/>
                    <a:pt x="1132" y="5754"/>
                  </a:cubicBezTo>
                  <a:cubicBezTo>
                    <a:pt x="1021" y="5804"/>
                    <a:pt x="892" y="5804"/>
                    <a:pt x="751" y="5804"/>
                  </a:cubicBezTo>
                  <a:cubicBezTo>
                    <a:pt x="609" y="5804"/>
                    <a:pt x="456" y="5804"/>
                    <a:pt x="296" y="5853"/>
                  </a:cubicBezTo>
                  <a:cubicBezTo>
                    <a:pt x="198" y="5853"/>
                    <a:pt x="99" y="5754"/>
                    <a:pt x="1" y="5754"/>
                  </a:cubicBezTo>
                  <a:lnTo>
                    <a:pt x="1" y="5951"/>
                  </a:lnTo>
                  <a:cubicBezTo>
                    <a:pt x="419" y="5951"/>
                    <a:pt x="714" y="5951"/>
                    <a:pt x="1132" y="6049"/>
                  </a:cubicBezTo>
                  <a:cubicBezTo>
                    <a:pt x="1329" y="6049"/>
                    <a:pt x="1532" y="6025"/>
                    <a:pt x="1725" y="6025"/>
                  </a:cubicBezTo>
                  <a:cubicBezTo>
                    <a:pt x="1919" y="6025"/>
                    <a:pt x="2103" y="6049"/>
                    <a:pt x="2263" y="6148"/>
                  </a:cubicBezTo>
                  <a:cubicBezTo>
                    <a:pt x="2460" y="6049"/>
                    <a:pt x="2755" y="6049"/>
                    <a:pt x="2878" y="6049"/>
                  </a:cubicBezTo>
                  <a:cubicBezTo>
                    <a:pt x="3173" y="6148"/>
                    <a:pt x="3492" y="6148"/>
                    <a:pt x="3788" y="6148"/>
                  </a:cubicBezTo>
                  <a:lnTo>
                    <a:pt x="6050" y="6148"/>
                  </a:lnTo>
                  <a:cubicBezTo>
                    <a:pt x="6246" y="6148"/>
                    <a:pt x="6454" y="6104"/>
                    <a:pt x="6629" y="6104"/>
                  </a:cubicBezTo>
                  <a:cubicBezTo>
                    <a:pt x="6716" y="6104"/>
                    <a:pt x="6796" y="6115"/>
                    <a:pt x="6861" y="6148"/>
                  </a:cubicBezTo>
                  <a:cubicBezTo>
                    <a:pt x="6927" y="6181"/>
                    <a:pt x="6995" y="6192"/>
                    <a:pt x="7064" y="6192"/>
                  </a:cubicBezTo>
                  <a:cubicBezTo>
                    <a:pt x="7203" y="6192"/>
                    <a:pt x="7345" y="6148"/>
                    <a:pt x="7476" y="6148"/>
                  </a:cubicBezTo>
                  <a:cubicBezTo>
                    <a:pt x="7673" y="6148"/>
                    <a:pt x="7796" y="6246"/>
                    <a:pt x="7992" y="6246"/>
                  </a:cubicBezTo>
                  <a:cubicBezTo>
                    <a:pt x="8509" y="6369"/>
                    <a:pt x="9123" y="6246"/>
                    <a:pt x="9418" y="6467"/>
                  </a:cubicBezTo>
                  <a:cubicBezTo>
                    <a:pt x="9935" y="6467"/>
                    <a:pt x="10255" y="6566"/>
                    <a:pt x="10648" y="6566"/>
                  </a:cubicBezTo>
                  <a:cubicBezTo>
                    <a:pt x="11164" y="6566"/>
                    <a:pt x="11263" y="6861"/>
                    <a:pt x="11681" y="6984"/>
                  </a:cubicBezTo>
                  <a:cubicBezTo>
                    <a:pt x="11681" y="6861"/>
                    <a:pt x="11779" y="6861"/>
                    <a:pt x="11779" y="6861"/>
                  </a:cubicBezTo>
                  <a:cubicBezTo>
                    <a:pt x="11877" y="6861"/>
                    <a:pt x="12099" y="6984"/>
                    <a:pt x="12099" y="7082"/>
                  </a:cubicBezTo>
                  <a:cubicBezTo>
                    <a:pt x="12242" y="7002"/>
                    <a:pt x="12376" y="6980"/>
                    <a:pt x="12502" y="6980"/>
                  </a:cubicBezTo>
                  <a:cubicBezTo>
                    <a:pt x="12651" y="6980"/>
                    <a:pt x="12791" y="7011"/>
                    <a:pt x="12924" y="7011"/>
                  </a:cubicBezTo>
                  <a:cubicBezTo>
                    <a:pt x="12986" y="7011"/>
                    <a:pt x="13047" y="7004"/>
                    <a:pt x="13107" y="6984"/>
                  </a:cubicBezTo>
                  <a:cubicBezTo>
                    <a:pt x="13151" y="6984"/>
                    <a:pt x="13175" y="7004"/>
                    <a:pt x="13180" y="7017"/>
                  </a:cubicBezTo>
                  <a:lnTo>
                    <a:pt x="13180" y="7017"/>
                  </a:lnTo>
                  <a:cubicBezTo>
                    <a:pt x="13156" y="7006"/>
                    <a:pt x="13132" y="6995"/>
                    <a:pt x="13107" y="6984"/>
                  </a:cubicBezTo>
                  <a:lnTo>
                    <a:pt x="13107" y="6984"/>
                  </a:lnTo>
                  <a:cubicBezTo>
                    <a:pt x="13140" y="7017"/>
                    <a:pt x="13161" y="7028"/>
                    <a:pt x="13172" y="7028"/>
                  </a:cubicBezTo>
                  <a:cubicBezTo>
                    <a:pt x="13180" y="7028"/>
                    <a:pt x="13182" y="7023"/>
                    <a:pt x="13180" y="7017"/>
                  </a:cubicBezTo>
                  <a:lnTo>
                    <a:pt x="13180" y="7017"/>
                  </a:lnTo>
                  <a:cubicBezTo>
                    <a:pt x="13371" y="7103"/>
                    <a:pt x="13536" y="7181"/>
                    <a:pt x="13623" y="7181"/>
                  </a:cubicBezTo>
                  <a:cubicBezTo>
                    <a:pt x="13525" y="7279"/>
                    <a:pt x="13525" y="7279"/>
                    <a:pt x="13525" y="7377"/>
                  </a:cubicBezTo>
                  <a:lnTo>
                    <a:pt x="13623" y="7377"/>
                  </a:lnTo>
                  <a:cubicBezTo>
                    <a:pt x="13722" y="7377"/>
                    <a:pt x="13820" y="7279"/>
                    <a:pt x="14041" y="7181"/>
                  </a:cubicBezTo>
                  <a:lnTo>
                    <a:pt x="14656" y="7181"/>
                  </a:lnTo>
                  <a:cubicBezTo>
                    <a:pt x="14558" y="7279"/>
                    <a:pt x="14558" y="7279"/>
                    <a:pt x="14336" y="7377"/>
                  </a:cubicBezTo>
                  <a:cubicBezTo>
                    <a:pt x="14656" y="7377"/>
                    <a:pt x="14754" y="7279"/>
                    <a:pt x="14853" y="7279"/>
                  </a:cubicBezTo>
                  <a:cubicBezTo>
                    <a:pt x="15369" y="7377"/>
                    <a:pt x="15885" y="7377"/>
                    <a:pt x="16402" y="7476"/>
                  </a:cubicBezTo>
                  <a:cubicBezTo>
                    <a:pt x="16894" y="7476"/>
                    <a:pt x="17410" y="7599"/>
                    <a:pt x="17828" y="7599"/>
                  </a:cubicBezTo>
                  <a:cubicBezTo>
                    <a:pt x="18025" y="7697"/>
                    <a:pt x="18123" y="7697"/>
                    <a:pt x="18246" y="7795"/>
                  </a:cubicBezTo>
                  <a:cubicBezTo>
                    <a:pt x="18344" y="7697"/>
                    <a:pt x="18344" y="7599"/>
                    <a:pt x="18443" y="7599"/>
                  </a:cubicBezTo>
                  <a:cubicBezTo>
                    <a:pt x="18639" y="7599"/>
                    <a:pt x="18738" y="7697"/>
                    <a:pt x="18959" y="7697"/>
                  </a:cubicBezTo>
                  <a:cubicBezTo>
                    <a:pt x="19156" y="7795"/>
                    <a:pt x="19352" y="7894"/>
                    <a:pt x="19574" y="7894"/>
                  </a:cubicBezTo>
                  <a:cubicBezTo>
                    <a:pt x="19672" y="7894"/>
                    <a:pt x="19672" y="7795"/>
                    <a:pt x="19672" y="7697"/>
                  </a:cubicBezTo>
                  <a:cubicBezTo>
                    <a:pt x="20189" y="7697"/>
                    <a:pt x="20484" y="7894"/>
                    <a:pt x="20902" y="7992"/>
                  </a:cubicBezTo>
                  <a:lnTo>
                    <a:pt x="20902" y="7795"/>
                  </a:lnTo>
                  <a:cubicBezTo>
                    <a:pt x="20582" y="7697"/>
                    <a:pt x="20287" y="7599"/>
                    <a:pt x="19967" y="7476"/>
                  </a:cubicBezTo>
                  <a:cubicBezTo>
                    <a:pt x="19967" y="7476"/>
                    <a:pt x="19869" y="7599"/>
                    <a:pt x="19770" y="7599"/>
                  </a:cubicBezTo>
                  <a:cubicBezTo>
                    <a:pt x="19672" y="7476"/>
                    <a:pt x="19574" y="7476"/>
                    <a:pt x="19475" y="7377"/>
                  </a:cubicBezTo>
                  <a:lnTo>
                    <a:pt x="20385" y="7377"/>
                  </a:lnTo>
                  <a:cubicBezTo>
                    <a:pt x="20582" y="7377"/>
                    <a:pt x="20803" y="7377"/>
                    <a:pt x="20902" y="7476"/>
                  </a:cubicBezTo>
                  <a:cubicBezTo>
                    <a:pt x="20951" y="7426"/>
                    <a:pt x="20975" y="7402"/>
                    <a:pt x="21012" y="7402"/>
                  </a:cubicBezTo>
                  <a:cubicBezTo>
                    <a:pt x="21049" y="7402"/>
                    <a:pt x="21098" y="7426"/>
                    <a:pt x="21197" y="7476"/>
                  </a:cubicBezTo>
                  <a:lnTo>
                    <a:pt x="21516" y="7476"/>
                  </a:lnTo>
                  <a:cubicBezTo>
                    <a:pt x="22131" y="7599"/>
                    <a:pt x="22647" y="7697"/>
                    <a:pt x="23164" y="7697"/>
                  </a:cubicBezTo>
                  <a:lnTo>
                    <a:pt x="23262" y="7697"/>
                  </a:lnTo>
                  <a:cubicBezTo>
                    <a:pt x="23656" y="7697"/>
                    <a:pt x="23877" y="7697"/>
                    <a:pt x="24270" y="7795"/>
                  </a:cubicBezTo>
                  <a:cubicBezTo>
                    <a:pt x="24270" y="7795"/>
                    <a:pt x="24393" y="7894"/>
                    <a:pt x="24492" y="7894"/>
                  </a:cubicBezTo>
                  <a:lnTo>
                    <a:pt x="25500" y="7894"/>
                  </a:lnTo>
                  <a:lnTo>
                    <a:pt x="25500" y="7992"/>
                  </a:lnTo>
                  <a:lnTo>
                    <a:pt x="26336" y="7992"/>
                  </a:lnTo>
                  <a:cubicBezTo>
                    <a:pt x="26434" y="8090"/>
                    <a:pt x="26434" y="8213"/>
                    <a:pt x="26434" y="8213"/>
                  </a:cubicBezTo>
                  <a:cubicBezTo>
                    <a:pt x="26729" y="8312"/>
                    <a:pt x="27049" y="8312"/>
                    <a:pt x="27344" y="8312"/>
                  </a:cubicBezTo>
                  <a:cubicBezTo>
                    <a:pt x="27428" y="8292"/>
                    <a:pt x="27507" y="8284"/>
                    <a:pt x="27584" y="8284"/>
                  </a:cubicBezTo>
                  <a:cubicBezTo>
                    <a:pt x="27889" y="8284"/>
                    <a:pt x="28141" y="8410"/>
                    <a:pt x="28377" y="8410"/>
                  </a:cubicBezTo>
                  <a:cubicBezTo>
                    <a:pt x="28229" y="8410"/>
                    <a:pt x="28051" y="8435"/>
                    <a:pt x="27870" y="8435"/>
                  </a:cubicBezTo>
                  <a:cubicBezTo>
                    <a:pt x="27688" y="8435"/>
                    <a:pt x="27504" y="8410"/>
                    <a:pt x="27344" y="8312"/>
                  </a:cubicBezTo>
                  <a:cubicBezTo>
                    <a:pt x="27344" y="8410"/>
                    <a:pt x="27246" y="8410"/>
                    <a:pt x="27049" y="8607"/>
                  </a:cubicBezTo>
                  <a:cubicBezTo>
                    <a:pt x="27147" y="8607"/>
                    <a:pt x="27344" y="8705"/>
                    <a:pt x="27565" y="8828"/>
                  </a:cubicBezTo>
                  <a:cubicBezTo>
                    <a:pt x="27147" y="8828"/>
                    <a:pt x="26729" y="8705"/>
                    <a:pt x="26336" y="8705"/>
                  </a:cubicBezTo>
                  <a:cubicBezTo>
                    <a:pt x="26237" y="8607"/>
                    <a:pt x="26114" y="8508"/>
                    <a:pt x="26016" y="8410"/>
                  </a:cubicBezTo>
                  <a:cubicBezTo>
                    <a:pt x="26016" y="8508"/>
                    <a:pt x="25918" y="8607"/>
                    <a:pt x="25918" y="8607"/>
                  </a:cubicBezTo>
                  <a:cubicBezTo>
                    <a:pt x="25819" y="8607"/>
                    <a:pt x="25819" y="8607"/>
                    <a:pt x="25819" y="8508"/>
                  </a:cubicBezTo>
                  <a:cubicBezTo>
                    <a:pt x="25623" y="8607"/>
                    <a:pt x="25401" y="8607"/>
                    <a:pt x="25303" y="8705"/>
                  </a:cubicBezTo>
                  <a:cubicBezTo>
                    <a:pt x="25205" y="8607"/>
                    <a:pt x="25106" y="8607"/>
                    <a:pt x="25106" y="8508"/>
                  </a:cubicBezTo>
                  <a:lnTo>
                    <a:pt x="23975" y="8508"/>
                  </a:lnTo>
                  <a:cubicBezTo>
                    <a:pt x="23975" y="8607"/>
                    <a:pt x="23975" y="8705"/>
                    <a:pt x="23877" y="8705"/>
                  </a:cubicBezTo>
                  <a:cubicBezTo>
                    <a:pt x="23877" y="8705"/>
                    <a:pt x="23779" y="8607"/>
                    <a:pt x="23656" y="8607"/>
                  </a:cubicBezTo>
                  <a:cubicBezTo>
                    <a:pt x="23557" y="8705"/>
                    <a:pt x="23459" y="8828"/>
                    <a:pt x="23262" y="8926"/>
                  </a:cubicBezTo>
                  <a:cubicBezTo>
                    <a:pt x="23041" y="8828"/>
                    <a:pt x="22844" y="8828"/>
                    <a:pt x="22647" y="8705"/>
                  </a:cubicBezTo>
                  <a:cubicBezTo>
                    <a:pt x="22549" y="8828"/>
                    <a:pt x="22131" y="8705"/>
                    <a:pt x="22033" y="8926"/>
                  </a:cubicBezTo>
                  <a:lnTo>
                    <a:pt x="22033" y="9025"/>
                  </a:lnTo>
                  <a:cubicBezTo>
                    <a:pt x="22131" y="8926"/>
                    <a:pt x="22328" y="8926"/>
                    <a:pt x="22426" y="8926"/>
                  </a:cubicBezTo>
                  <a:cubicBezTo>
                    <a:pt x="22549" y="8926"/>
                    <a:pt x="22549" y="9025"/>
                    <a:pt x="22647" y="9123"/>
                  </a:cubicBezTo>
                  <a:cubicBezTo>
                    <a:pt x="22746" y="9025"/>
                    <a:pt x="22844" y="9025"/>
                    <a:pt x="22942" y="8926"/>
                  </a:cubicBezTo>
                  <a:cubicBezTo>
                    <a:pt x="23041" y="9123"/>
                    <a:pt x="23164" y="9320"/>
                    <a:pt x="23360" y="9541"/>
                  </a:cubicBezTo>
                  <a:lnTo>
                    <a:pt x="23656" y="9541"/>
                  </a:lnTo>
                  <a:cubicBezTo>
                    <a:pt x="23656" y="9443"/>
                    <a:pt x="23557" y="9320"/>
                    <a:pt x="23557" y="9221"/>
                  </a:cubicBezTo>
                  <a:lnTo>
                    <a:pt x="23557" y="9221"/>
                  </a:lnTo>
                  <a:cubicBezTo>
                    <a:pt x="24074" y="9320"/>
                    <a:pt x="24492" y="9320"/>
                    <a:pt x="24885" y="9443"/>
                  </a:cubicBezTo>
                  <a:cubicBezTo>
                    <a:pt x="25205" y="9320"/>
                    <a:pt x="25500" y="9320"/>
                    <a:pt x="25721" y="9320"/>
                  </a:cubicBezTo>
                  <a:cubicBezTo>
                    <a:pt x="25852" y="9320"/>
                    <a:pt x="25983" y="9418"/>
                    <a:pt x="26122" y="9418"/>
                  </a:cubicBezTo>
                  <a:cubicBezTo>
                    <a:pt x="26191" y="9418"/>
                    <a:pt x="26262" y="9394"/>
                    <a:pt x="26336" y="9320"/>
                  </a:cubicBezTo>
                  <a:cubicBezTo>
                    <a:pt x="26410" y="9403"/>
                    <a:pt x="26501" y="9424"/>
                    <a:pt x="26601" y="9424"/>
                  </a:cubicBezTo>
                  <a:cubicBezTo>
                    <a:pt x="26702" y="9424"/>
                    <a:pt x="26812" y="9403"/>
                    <a:pt x="26924" y="9403"/>
                  </a:cubicBezTo>
                  <a:cubicBezTo>
                    <a:pt x="26998" y="9403"/>
                    <a:pt x="27073" y="9412"/>
                    <a:pt x="27147" y="9443"/>
                  </a:cubicBezTo>
                  <a:lnTo>
                    <a:pt x="27147" y="9639"/>
                  </a:lnTo>
                  <a:lnTo>
                    <a:pt x="26114" y="9639"/>
                  </a:lnTo>
                  <a:lnTo>
                    <a:pt x="26114" y="9738"/>
                  </a:lnTo>
                  <a:cubicBezTo>
                    <a:pt x="26349" y="9860"/>
                    <a:pt x="26602" y="9889"/>
                    <a:pt x="26858" y="9889"/>
                  </a:cubicBezTo>
                  <a:cubicBezTo>
                    <a:pt x="27089" y="9889"/>
                    <a:pt x="27323" y="9865"/>
                    <a:pt x="27551" y="9865"/>
                  </a:cubicBezTo>
                  <a:cubicBezTo>
                    <a:pt x="27734" y="9865"/>
                    <a:pt x="27912" y="9880"/>
                    <a:pt x="28082" y="9935"/>
                  </a:cubicBezTo>
                  <a:cubicBezTo>
                    <a:pt x="28180" y="9738"/>
                    <a:pt x="28278" y="9639"/>
                    <a:pt x="28278" y="9443"/>
                  </a:cubicBezTo>
                  <a:cubicBezTo>
                    <a:pt x="28537" y="9541"/>
                    <a:pt x="28795" y="9566"/>
                    <a:pt x="29050" y="9566"/>
                  </a:cubicBezTo>
                  <a:cubicBezTo>
                    <a:pt x="29305" y="9566"/>
                    <a:pt x="29557" y="9541"/>
                    <a:pt x="29803" y="9541"/>
                  </a:cubicBezTo>
                  <a:cubicBezTo>
                    <a:pt x="29803" y="9320"/>
                    <a:pt x="29926" y="9221"/>
                    <a:pt x="30024" y="9025"/>
                  </a:cubicBezTo>
                  <a:cubicBezTo>
                    <a:pt x="29729" y="8955"/>
                    <a:pt x="29494" y="8886"/>
                    <a:pt x="29235" y="8886"/>
                  </a:cubicBezTo>
                  <a:cubicBezTo>
                    <a:pt x="29127" y="8886"/>
                    <a:pt x="29015" y="8898"/>
                    <a:pt x="28893" y="8926"/>
                  </a:cubicBezTo>
                  <a:cubicBezTo>
                    <a:pt x="28475" y="8926"/>
                    <a:pt x="28180" y="8828"/>
                    <a:pt x="27762" y="8828"/>
                  </a:cubicBezTo>
                  <a:cubicBezTo>
                    <a:pt x="27922" y="8717"/>
                    <a:pt x="28075" y="8717"/>
                    <a:pt x="28214" y="8717"/>
                  </a:cubicBezTo>
                  <a:cubicBezTo>
                    <a:pt x="28352" y="8717"/>
                    <a:pt x="28475" y="8717"/>
                    <a:pt x="28573" y="8607"/>
                  </a:cubicBezTo>
                  <a:cubicBezTo>
                    <a:pt x="28795" y="8705"/>
                    <a:pt x="28991" y="8828"/>
                    <a:pt x="29188" y="8828"/>
                  </a:cubicBezTo>
                  <a:cubicBezTo>
                    <a:pt x="29409" y="8828"/>
                    <a:pt x="29508" y="8705"/>
                    <a:pt x="29606" y="8705"/>
                  </a:cubicBezTo>
                  <a:cubicBezTo>
                    <a:pt x="29704" y="8828"/>
                    <a:pt x="29704" y="8828"/>
                    <a:pt x="29803" y="8926"/>
                  </a:cubicBezTo>
                  <a:cubicBezTo>
                    <a:pt x="29926" y="8926"/>
                    <a:pt x="30024" y="8828"/>
                    <a:pt x="30024" y="8828"/>
                  </a:cubicBezTo>
                  <a:cubicBezTo>
                    <a:pt x="30221" y="8828"/>
                    <a:pt x="30319" y="8926"/>
                    <a:pt x="30541" y="8926"/>
                  </a:cubicBezTo>
                  <a:cubicBezTo>
                    <a:pt x="30639" y="8828"/>
                    <a:pt x="30639" y="8705"/>
                    <a:pt x="30737" y="8508"/>
                  </a:cubicBezTo>
                  <a:lnTo>
                    <a:pt x="31647" y="8508"/>
                  </a:lnTo>
                  <a:cubicBezTo>
                    <a:pt x="31770" y="8410"/>
                    <a:pt x="31868" y="8312"/>
                    <a:pt x="31967" y="8213"/>
                  </a:cubicBezTo>
                  <a:cubicBezTo>
                    <a:pt x="32065" y="8213"/>
                    <a:pt x="32385" y="8090"/>
                    <a:pt x="32385" y="7992"/>
                  </a:cubicBezTo>
                  <a:lnTo>
                    <a:pt x="32680" y="7992"/>
                  </a:lnTo>
                  <a:cubicBezTo>
                    <a:pt x="32778" y="7894"/>
                    <a:pt x="32778" y="7697"/>
                    <a:pt x="32876" y="7697"/>
                  </a:cubicBezTo>
                  <a:lnTo>
                    <a:pt x="33614" y="7697"/>
                  </a:lnTo>
                  <a:cubicBezTo>
                    <a:pt x="33713" y="7795"/>
                    <a:pt x="33811" y="7894"/>
                    <a:pt x="33909" y="7894"/>
                  </a:cubicBezTo>
                  <a:cubicBezTo>
                    <a:pt x="34106" y="7894"/>
                    <a:pt x="34327" y="7795"/>
                    <a:pt x="34426" y="7795"/>
                  </a:cubicBezTo>
                  <a:cubicBezTo>
                    <a:pt x="34426" y="7476"/>
                    <a:pt x="34524" y="7279"/>
                    <a:pt x="34106" y="7082"/>
                  </a:cubicBezTo>
                  <a:cubicBezTo>
                    <a:pt x="34327" y="6984"/>
                    <a:pt x="34426" y="6984"/>
                    <a:pt x="34622" y="6861"/>
                  </a:cubicBezTo>
                  <a:cubicBezTo>
                    <a:pt x="34524" y="6763"/>
                    <a:pt x="34426" y="6763"/>
                    <a:pt x="34327" y="6763"/>
                  </a:cubicBezTo>
                  <a:lnTo>
                    <a:pt x="34327" y="6664"/>
                  </a:lnTo>
                  <a:lnTo>
                    <a:pt x="34942" y="6664"/>
                  </a:lnTo>
                  <a:cubicBezTo>
                    <a:pt x="34844" y="6566"/>
                    <a:pt x="34721" y="6566"/>
                    <a:pt x="34721" y="6467"/>
                  </a:cubicBezTo>
                  <a:lnTo>
                    <a:pt x="34721" y="6467"/>
                  </a:lnTo>
                  <a:cubicBezTo>
                    <a:pt x="34800" y="6486"/>
                    <a:pt x="34875" y="6494"/>
                    <a:pt x="34947" y="6494"/>
                  </a:cubicBezTo>
                  <a:cubicBezTo>
                    <a:pt x="35255" y="6494"/>
                    <a:pt x="35496" y="6346"/>
                    <a:pt x="35655" y="6246"/>
                  </a:cubicBezTo>
                  <a:cubicBezTo>
                    <a:pt x="35655" y="6246"/>
                    <a:pt x="35655" y="6148"/>
                    <a:pt x="35557" y="6148"/>
                  </a:cubicBezTo>
                  <a:cubicBezTo>
                    <a:pt x="35655" y="5951"/>
                    <a:pt x="35852" y="5951"/>
                    <a:pt x="36171" y="5951"/>
                  </a:cubicBezTo>
                  <a:cubicBezTo>
                    <a:pt x="36171" y="5951"/>
                    <a:pt x="36270" y="5853"/>
                    <a:pt x="36368" y="5853"/>
                  </a:cubicBezTo>
                  <a:cubicBezTo>
                    <a:pt x="36270" y="5631"/>
                    <a:pt x="36073" y="5533"/>
                    <a:pt x="36270" y="5435"/>
                  </a:cubicBezTo>
                  <a:lnTo>
                    <a:pt x="36688" y="5435"/>
                  </a:lnTo>
                  <a:cubicBezTo>
                    <a:pt x="36885" y="5336"/>
                    <a:pt x="37180" y="5238"/>
                    <a:pt x="37401" y="5140"/>
                  </a:cubicBezTo>
                  <a:cubicBezTo>
                    <a:pt x="37303" y="5017"/>
                    <a:pt x="37180" y="4918"/>
                    <a:pt x="37081" y="4918"/>
                  </a:cubicBezTo>
                  <a:cubicBezTo>
                    <a:pt x="37081" y="4918"/>
                    <a:pt x="36983" y="4918"/>
                    <a:pt x="36885" y="5017"/>
                  </a:cubicBezTo>
                  <a:lnTo>
                    <a:pt x="36885" y="4820"/>
                  </a:lnTo>
                  <a:cubicBezTo>
                    <a:pt x="36885" y="4722"/>
                    <a:pt x="36786" y="4722"/>
                    <a:pt x="36786" y="4623"/>
                  </a:cubicBezTo>
                  <a:cubicBezTo>
                    <a:pt x="37081" y="4623"/>
                    <a:pt x="37303" y="4722"/>
                    <a:pt x="37499" y="4722"/>
                  </a:cubicBezTo>
                  <a:cubicBezTo>
                    <a:pt x="37598" y="4525"/>
                    <a:pt x="37696" y="4402"/>
                    <a:pt x="37917" y="4304"/>
                  </a:cubicBezTo>
                  <a:cubicBezTo>
                    <a:pt x="37794" y="4304"/>
                    <a:pt x="37696" y="4205"/>
                    <a:pt x="37598" y="4205"/>
                  </a:cubicBezTo>
                  <a:lnTo>
                    <a:pt x="37598" y="4107"/>
                  </a:lnTo>
                  <a:lnTo>
                    <a:pt x="38114" y="4107"/>
                  </a:lnTo>
                  <a:cubicBezTo>
                    <a:pt x="38311" y="3910"/>
                    <a:pt x="38409" y="3689"/>
                    <a:pt x="38532" y="3492"/>
                  </a:cubicBezTo>
                  <a:cubicBezTo>
                    <a:pt x="38630" y="3492"/>
                    <a:pt x="38729" y="3394"/>
                    <a:pt x="38827" y="3394"/>
                  </a:cubicBezTo>
                  <a:cubicBezTo>
                    <a:pt x="38630" y="3394"/>
                    <a:pt x="38409" y="3295"/>
                    <a:pt x="38311" y="3295"/>
                  </a:cubicBezTo>
                  <a:cubicBezTo>
                    <a:pt x="38311" y="3394"/>
                    <a:pt x="38311" y="3394"/>
                    <a:pt x="38212" y="3492"/>
                  </a:cubicBezTo>
                  <a:cubicBezTo>
                    <a:pt x="38212" y="3394"/>
                    <a:pt x="38114" y="3295"/>
                    <a:pt x="38016" y="3173"/>
                  </a:cubicBezTo>
                  <a:cubicBezTo>
                    <a:pt x="38212" y="3173"/>
                    <a:pt x="38532" y="3173"/>
                    <a:pt x="38630" y="3074"/>
                  </a:cubicBezTo>
                  <a:cubicBezTo>
                    <a:pt x="38409" y="2976"/>
                    <a:pt x="38311" y="2976"/>
                    <a:pt x="38114" y="2877"/>
                  </a:cubicBezTo>
                  <a:cubicBezTo>
                    <a:pt x="38409" y="2779"/>
                    <a:pt x="38630" y="2681"/>
                    <a:pt x="38925" y="2558"/>
                  </a:cubicBezTo>
                  <a:cubicBezTo>
                    <a:pt x="38827" y="2361"/>
                    <a:pt x="38827" y="2263"/>
                    <a:pt x="38729" y="2164"/>
                  </a:cubicBezTo>
                  <a:cubicBezTo>
                    <a:pt x="38925" y="2164"/>
                    <a:pt x="39024" y="2066"/>
                    <a:pt x="39245" y="2066"/>
                  </a:cubicBezTo>
                  <a:lnTo>
                    <a:pt x="39245" y="1943"/>
                  </a:lnTo>
                  <a:cubicBezTo>
                    <a:pt x="39343" y="1845"/>
                    <a:pt x="39442" y="1746"/>
                    <a:pt x="39540" y="1746"/>
                  </a:cubicBezTo>
                  <a:cubicBezTo>
                    <a:pt x="39343" y="1648"/>
                    <a:pt x="39245" y="1648"/>
                    <a:pt x="39024" y="1648"/>
                  </a:cubicBezTo>
                  <a:cubicBezTo>
                    <a:pt x="39245" y="1451"/>
                    <a:pt x="39540" y="1550"/>
                    <a:pt x="39540" y="1328"/>
                  </a:cubicBezTo>
                  <a:lnTo>
                    <a:pt x="39860" y="1328"/>
                  </a:lnTo>
                  <a:lnTo>
                    <a:pt x="39860" y="935"/>
                  </a:lnTo>
                  <a:lnTo>
                    <a:pt x="39343" y="935"/>
                  </a:lnTo>
                  <a:cubicBezTo>
                    <a:pt x="39540" y="837"/>
                    <a:pt x="39860" y="837"/>
                    <a:pt x="40155" y="837"/>
                  </a:cubicBezTo>
                  <a:cubicBezTo>
                    <a:pt x="39958" y="714"/>
                    <a:pt x="39860" y="714"/>
                    <a:pt x="39761" y="615"/>
                  </a:cubicBezTo>
                  <a:cubicBezTo>
                    <a:pt x="39958" y="615"/>
                    <a:pt x="40056" y="615"/>
                    <a:pt x="40253" y="517"/>
                  </a:cubicBezTo>
                  <a:cubicBezTo>
                    <a:pt x="40056" y="419"/>
                    <a:pt x="39860" y="320"/>
                    <a:pt x="39638" y="222"/>
                  </a:cubicBezTo>
                  <a:cubicBezTo>
                    <a:pt x="39526" y="250"/>
                    <a:pt x="39412" y="262"/>
                    <a:pt x="39296" y="262"/>
                  </a:cubicBezTo>
                  <a:cubicBezTo>
                    <a:pt x="39006" y="262"/>
                    <a:pt x="38708" y="187"/>
                    <a:pt x="38409" y="99"/>
                  </a:cubicBezTo>
                  <a:cubicBezTo>
                    <a:pt x="37802" y="99"/>
                    <a:pt x="37185" y="154"/>
                    <a:pt x="36571" y="154"/>
                  </a:cubicBezTo>
                  <a:cubicBezTo>
                    <a:pt x="36264" y="154"/>
                    <a:pt x="35958" y="140"/>
                    <a:pt x="35655" y="99"/>
                  </a:cubicBezTo>
                  <a:cubicBezTo>
                    <a:pt x="35589" y="66"/>
                    <a:pt x="35521" y="55"/>
                    <a:pt x="35456" y="55"/>
                  </a:cubicBezTo>
                  <a:cubicBezTo>
                    <a:pt x="35324" y="55"/>
                    <a:pt x="35204" y="99"/>
                    <a:pt x="35139" y="99"/>
                  </a:cubicBezTo>
                  <a:cubicBezTo>
                    <a:pt x="35040" y="99"/>
                    <a:pt x="35040" y="99"/>
                    <a:pt x="34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43"/>
            <p:cNvSpPr/>
            <p:nvPr/>
          </p:nvSpPr>
          <p:spPr>
            <a:xfrm>
              <a:off x="3434700" y="1946775"/>
              <a:ext cx="706950" cy="222550"/>
            </a:xfrm>
            <a:custGeom>
              <a:avLst/>
              <a:gdLst/>
              <a:ahLst/>
              <a:cxnLst/>
              <a:rect l="l" t="t" r="r" b="b"/>
              <a:pathLst>
                <a:path w="28278" h="8902" extrusionOk="0">
                  <a:moveTo>
                    <a:pt x="23262" y="1131"/>
                  </a:moveTo>
                  <a:cubicBezTo>
                    <a:pt x="23360" y="1131"/>
                    <a:pt x="23458" y="1131"/>
                    <a:pt x="23458" y="1230"/>
                  </a:cubicBezTo>
                  <a:cubicBezTo>
                    <a:pt x="23360" y="1230"/>
                    <a:pt x="23163" y="1328"/>
                    <a:pt x="22942" y="1328"/>
                  </a:cubicBezTo>
                  <a:cubicBezTo>
                    <a:pt x="22844" y="1131"/>
                    <a:pt x="23262" y="1230"/>
                    <a:pt x="23262" y="1131"/>
                  </a:cubicBezTo>
                  <a:close/>
                  <a:moveTo>
                    <a:pt x="25745" y="1254"/>
                  </a:moveTo>
                  <a:cubicBezTo>
                    <a:pt x="25874" y="1254"/>
                    <a:pt x="25979" y="1279"/>
                    <a:pt x="26139" y="1328"/>
                  </a:cubicBezTo>
                  <a:lnTo>
                    <a:pt x="25204" y="1328"/>
                  </a:lnTo>
                  <a:cubicBezTo>
                    <a:pt x="25462" y="1279"/>
                    <a:pt x="25616" y="1254"/>
                    <a:pt x="25745" y="1254"/>
                  </a:cubicBezTo>
                  <a:close/>
                  <a:moveTo>
                    <a:pt x="9418" y="1648"/>
                  </a:moveTo>
                  <a:cubicBezTo>
                    <a:pt x="9410" y="1648"/>
                    <a:pt x="9403" y="1648"/>
                    <a:pt x="9397" y="1648"/>
                  </a:cubicBezTo>
                  <a:lnTo>
                    <a:pt x="9397" y="1648"/>
                  </a:lnTo>
                  <a:cubicBezTo>
                    <a:pt x="9404" y="1648"/>
                    <a:pt x="9411" y="1648"/>
                    <a:pt x="9418" y="1648"/>
                  </a:cubicBezTo>
                  <a:close/>
                  <a:moveTo>
                    <a:pt x="18959" y="1844"/>
                  </a:moveTo>
                  <a:lnTo>
                    <a:pt x="18959" y="2041"/>
                  </a:lnTo>
                  <a:lnTo>
                    <a:pt x="18541" y="2041"/>
                  </a:lnTo>
                  <a:lnTo>
                    <a:pt x="18344" y="1844"/>
                  </a:lnTo>
                  <a:close/>
                  <a:moveTo>
                    <a:pt x="9541" y="4721"/>
                  </a:moveTo>
                  <a:cubicBezTo>
                    <a:pt x="9934" y="4721"/>
                    <a:pt x="10352" y="4721"/>
                    <a:pt x="10869" y="4820"/>
                  </a:cubicBezTo>
                  <a:cubicBezTo>
                    <a:pt x="10549" y="4820"/>
                    <a:pt x="10352" y="4820"/>
                    <a:pt x="10156" y="4918"/>
                  </a:cubicBezTo>
                  <a:cubicBezTo>
                    <a:pt x="9934" y="4918"/>
                    <a:pt x="9738" y="5016"/>
                    <a:pt x="9541" y="5016"/>
                  </a:cubicBezTo>
                  <a:cubicBezTo>
                    <a:pt x="9479" y="4967"/>
                    <a:pt x="9424" y="4943"/>
                    <a:pt x="9372" y="4943"/>
                  </a:cubicBezTo>
                  <a:cubicBezTo>
                    <a:pt x="9320" y="4943"/>
                    <a:pt x="9270" y="4967"/>
                    <a:pt x="9221" y="5016"/>
                  </a:cubicBezTo>
                  <a:cubicBezTo>
                    <a:pt x="9123" y="5016"/>
                    <a:pt x="9025" y="4918"/>
                    <a:pt x="8803" y="4820"/>
                  </a:cubicBezTo>
                  <a:lnTo>
                    <a:pt x="9418" y="4820"/>
                  </a:lnTo>
                  <a:lnTo>
                    <a:pt x="9541" y="4721"/>
                  </a:lnTo>
                  <a:close/>
                  <a:moveTo>
                    <a:pt x="8794" y="5170"/>
                  </a:moveTo>
                  <a:cubicBezTo>
                    <a:pt x="8883" y="5170"/>
                    <a:pt x="8963" y="5225"/>
                    <a:pt x="9123" y="5336"/>
                  </a:cubicBezTo>
                  <a:lnTo>
                    <a:pt x="8410" y="5336"/>
                  </a:lnTo>
                  <a:cubicBezTo>
                    <a:pt x="8607" y="5225"/>
                    <a:pt x="8705" y="5170"/>
                    <a:pt x="8794" y="5170"/>
                  </a:cubicBezTo>
                  <a:close/>
                  <a:moveTo>
                    <a:pt x="9934" y="0"/>
                  </a:moveTo>
                  <a:cubicBezTo>
                    <a:pt x="9738" y="99"/>
                    <a:pt x="9738" y="197"/>
                    <a:pt x="9639" y="197"/>
                  </a:cubicBezTo>
                  <a:cubicBezTo>
                    <a:pt x="9426" y="197"/>
                    <a:pt x="9268" y="153"/>
                    <a:pt x="9091" y="153"/>
                  </a:cubicBezTo>
                  <a:cubicBezTo>
                    <a:pt x="9003" y="153"/>
                    <a:pt x="8910" y="164"/>
                    <a:pt x="8803" y="197"/>
                  </a:cubicBezTo>
                  <a:lnTo>
                    <a:pt x="8311" y="197"/>
                  </a:lnTo>
                  <a:cubicBezTo>
                    <a:pt x="8410" y="295"/>
                    <a:pt x="8508" y="295"/>
                    <a:pt x="8705" y="295"/>
                  </a:cubicBezTo>
                  <a:cubicBezTo>
                    <a:pt x="8311" y="418"/>
                    <a:pt x="8090" y="418"/>
                    <a:pt x="7893" y="418"/>
                  </a:cubicBezTo>
                  <a:cubicBezTo>
                    <a:pt x="7893" y="517"/>
                    <a:pt x="7795" y="517"/>
                    <a:pt x="7795" y="517"/>
                  </a:cubicBezTo>
                  <a:lnTo>
                    <a:pt x="7279" y="517"/>
                  </a:lnTo>
                  <a:cubicBezTo>
                    <a:pt x="7082" y="517"/>
                    <a:pt x="6861" y="517"/>
                    <a:pt x="6762" y="615"/>
                  </a:cubicBezTo>
                  <a:cubicBezTo>
                    <a:pt x="6590" y="500"/>
                    <a:pt x="6374" y="452"/>
                    <a:pt x="6142" y="452"/>
                  </a:cubicBezTo>
                  <a:cubicBezTo>
                    <a:pt x="5978" y="452"/>
                    <a:pt x="5804" y="476"/>
                    <a:pt x="5631" y="517"/>
                  </a:cubicBezTo>
                  <a:cubicBezTo>
                    <a:pt x="5435" y="517"/>
                    <a:pt x="5336" y="615"/>
                    <a:pt x="5115" y="615"/>
                  </a:cubicBezTo>
                  <a:cubicBezTo>
                    <a:pt x="4918" y="615"/>
                    <a:pt x="4765" y="571"/>
                    <a:pt x="4561" y="571"/>
                  </a:cubicBezTo>
                  <a:cubicBezTo>
                    <a:pt x="4459" y="571"/>
                    <a:pt x="4344" y="582"/>
                    <a:pt x="4205" y="615"/>
                  </a:cubicBezTo>
                  <a:cubicBezTo>
                    <a:pt x="4008" y="615"/>
                    <a:pt x="3689" y="517"/>
                    <a:pt x="3394" y="517"/>
                  </a:cubicBezTo>
                  <a:lnTo>
                    <a:pt x="3394" y="615"/>
                  </a:lnTo>
                  <a:lnTo>
                    <a:pt x="3172" y="615"/>
                  </a:lnTo>
                  <a:cubicBezTo>
                    <a:pt x="3074" y="615"/>
                    <a:pt x="2976" y="713"/>
                    <a:pt x="2877" y="713"/>
                  </a:cubicBezTo>
                  <a:cubicBezTo>
                    <a:pt x="2877" y="615"/>
                    <a:pt x="2779" y="517"/>
                    <a:pt x="2779" y="418"/>
                  </a:cubicBezTo>
                  <a:cubicBezTo>
                    <a:pt x="2361" y="517"/>
                    <a:pt x="1845" y="517"/>
                    <a:pt x="1427" y="615"/>
                  </a:cubicBezTo>
                  <a:cubicBezTo>
                    <a:pt x="1328" y="615"/>
                    <a:pt x="1328" y="615"/>
                    <a:pt x="1328" y="517"/>
                  </a:cubicBezTo>
                  <a:cubicBezTo>
                    <a:pt x="1169" y="596"/>
                    <a:pt x="1010" y="740"/>
                    <a:pt x="734" y="740"/>
                  </a:cubicBezTo>
                  <a:cubicBezTo>
                    <a:pt x="668" y="740"/>
                    <a:pt x="597" y="732"/>
                    <a:pt x="517" y="713"/>
                  </a:cubicBezTo>
                  <a:lnTo>
                    <a:pt x="517" y="418"/>
                  </a:lnTo>
                  <a:cubicBezTo>
                    <a:pt x="418" y="295"/>
                    <a:pt x="418" y="295"/>
                    <a:pt x="320" y="295"/>
                  </a:cubicBezTo>
                  <a:cubicBezTo>
                    <a:pt x="197" y="418"/>
                    <a:pt x="197" y="418"/>
                    <a:pt x="99" y="517"/>
                  </a:cubicBezTo>
                  <a:cubicBezTo>
                    <a:pt x="197" y="517"/>
                    <a:pt x="320" y="517"/>
                    <a:pt x="418" y="615"/>
                  </a:cubicBezTo>
                  <a:cubicBezTo>
                    <a:pt x="418" y="713"/>
                    <a:pt x="320" y="812"/>
                    <a:pt x="197" y="910"/>
                  </a:cubicBezTo>
                  <a:cubicBezTo>
                    <a:pt x="517" y="1033"/>
                    <a:pt x="320" y="1328"/>
                    <a:pt x="713" y="1426"/>
                  </a:cubicBezTo>
                  <a:lnTo>
                    <a:pt x="418" y="1426"/>
                  </a:lnTo>
                  <a:cubicBezTo>
                    <a:pt x="418" y="1648"/>
                    <a:pt x="615" y="1746"/>
                    <a:pt x="517" y="1844"/>
                  </a:cubicBezTo>
                  <a:cubicBezTo>
                    <a:pt x="320" y="2041"/>
                    <a:pt x="418" y="2140"/>
                    <a:pt x="418" y="2361"/>
                  </a:cubicBezTo>
                  <a:cubicBezTo>
                    <a:pt x="320" y="2459"/>
                    <a:pt x="320" y="2558"/>
                    <a:pt x="320" y="2656"/>
                  </a:cubicBezTo>
                  <a:cubicBezTo>
                    <a:pt x="197" y="2976"/>
                    <a:pt x="0" y="3271"/>
                    <a:pt x="99" y="3590"/>
                  </a:cubicBezTo>
                  <a:cubicBezTo>
                    <a:pt x="99" y="3787"/>
                    <a:pt x="197" y="3885"/>
                    <a:pt x="320" y="4107"/>
                  </a:cubicBezTo>
                  <a:cubicBezTo>
                    <a:pt x="517" y="4205"/>
                    <a:pt x="615" y="4402"/>
                    <a:pt x="812" y="4500"/>
                  </a:cubicBezTo>
                  <a:cubicBezTo>
                    <a:pt x="615" y="4598"/>
                    <a:pt x="418" y="4598"/>
                    <a:pt x="197" y="4721"/>
                  </a:cubicBezTo>
                  <a:cubicBezTo>
                    <a:pt x="418" y="4820"/>
                    <a:pt x="517" y="4820"/>
                    <a:pt x="713" y="4918"/>
                  </a:cubicBezTo>
                  <a:cubicBezTo>
                    <a:pt x="713" y="5016"/>
                    <a:pt x="615" y="5115"/>
                    <a:pt x="615" y="5213"/>
                  </a:cubicBezTo>
                  <a:cubicBezTo>
                    <a:pt x="418" y="5115"/>
                    <a:pt x="320" y="5115"/>
                    <a:pt x="0" y="5115"/>
                  </a:cubicBezTo>
                  <a:cubicBezTo>
                    <a:pt x="197" y="5213"/>
                    <a:pt x="320" y="5336"/>
                    <a:pt x="418" y="5434"/>
                  </a:cubicBezTo>
                  <a:lnTo>
                    <a:pt x="418" y="5730"/>
                  </a:lnTo>
                  <a:cubicBezTo>
                    <a:pt x="418" y="5828"/>
                    <a:pt x="615" y="5828"/>
                    <a:pt x="713" y="5828"/>
                  </a:cubicBezTo>
                  <a:cubicBezTo>
                    <a:pt x="615" y="6049"/>
                    <a:pt x="615" y="6148"/>
                    <a:pt x="517" y="6246"/>
                  </a:cubicBezTo>
                  <a:cubicBezTo>
                    <a:pt x="615" y="6246"/>
                    <a:pt x="713" y="6246"/>
                    <a:pt x="812" y="6344"/>
                  </a:cubicBezTo>
                  <a:lnTo>
                    <a:pt x="713" y="6344"/>
                  </a:lnTo>
                  <a:cubicBezTo>
                    <a:pt x="713" y="6664"/>
                    <a:pt x="935" y="6762"/>
                    <a:pt x="1230" y="6861"/>
                  </a:cubicBezTo>
                  <a:lnTo>
                    <a:pt x="1230" y="6959"/>
                  </a:lnTo>
                  <a:lnTo>
                    <a:pt x="812" y="6959"/>
                  </a:lnTo>
                  <a:cubicBezTo>
                    <a:pt x="1131" y="7279"/>
                    <a:pt x="1427" y="7475"/>
                    <a:pt x="1746" y="7795"/>
                  </a:cubicBezTo>
                  <a:cubicBezTo>
                    <a:pt x="1850" y="7795"/>
                    <a:pt x="1987" y="7761"/>
                    <a:pt x="2109" y="7761"/>
                  </a:cubicBezTo>
                  <a:cubicBezTo>
                    <a:pt x="2218" y="7761"/>
                    <a:pt x="2314" y="7789"/>
                    <a:pt x="2361" y="7893"/>
                  </a:cubicBezTo>
                  <a:cubicBezTo>
                    <a:pt x="2263" y="7992"/>
                    <a:pt x="2263" y="8090"/>
                    <a:pt x="2164" y="8188"/>
                  </a:cubicBezTo>
                  <a:lnTo>
                    <a:pt x="1549" y="8188"/>
                  </a:lnTo>
                  <a:cubicBezTo>
                    <a:pt x="1746" y="8188"/>
                    <a:pt x="1845" y="8287"/>
                    <a:pt x="1943" y="8287"/>
                  </a:cubicBezTo>
                  <a:lnTo>
                    <a:pt x="2779" y="8287"/>
                  </a:lnTo>
                  <a:cubicBezTo>
                    <a:pt x="2558" y="8410"/>
                    <a:pt x="2459" y="8410"/>
                    <a:pt x="2361" y="8508"/>
                  </a:cubicBezTo>
                  <a:cubicBezTo>
                    <a:pt x="2312" y="8508"/>
                    <a:pt x="2207" y="8484"/>
                    <a:pt x="2115" y="8484"/>
                  </a:cubicBezTo>
                  <a:cubicBezTo>
                    <a:pt x="2023" y="8484"/>
                    <a:pt x="1943" y="8508"/>
                    <a:pt x="1943" y="8606"/>
                  </a:cubicBezTo>
                  <a:cubicBezTo>
                    <a:pt x="2164" y="8705"/>
                    <a:pt x="2263" y="8705"/>
                    <a:pt x="2459" y="8705"/>
                  </a:cubicBezTo>
                  <a:cubicBezTo>
                    <a:pt x="2619" y="8656"/>
                    <a:pt x="2699" y="8631"/>
                    <a:pt x="2764" y="8631"/>
                  </a:cubicBezTo>
                  <a:cubicBezTo>
                    <a:pt x="2828" y="8631"/>
                    <a:pt x="2877" y="8656"/>
                    <a:pt x="2976" y="8705"/>
                  </a:cubicBezTo>
                  <a:cubicBezTo>
                    <a:pt x="3172" y="8803"/>
                    <a:pt x="3271" y="8902"/>
                    <a:pt x="3492" y="8902"/>
                  </a:cubicBezTo>
                  <a:lnTo>
                    <a:pt x="4500" y="8902"/>
                  </a:lnTo>
                  <a:lnTo>
                    <a:pt x="4500" y="8705"/>
                  </a:lnTo>
                  <a:cubicBezTo>
                    <a:pt x="4303" y="8705"/>
                    <a:pt x="4205" y="8606"/>
                    <a:pt x="4008" y="8606"/>
                  </a:cubicBezTo>
                  <a:lnTo>
                    <a:pt x="5336" y="8606"/>
                  </a:lnTo>
                  <a:cubicBezTo>
                    <a:pt x="5336" y="8606"/>
                    <a:pt x="5336" y="8508"/>
                    <a:pt x="5435" y="8508"/>
                  </a:cubicBezTo>
                  <a:lnTo>
                    <a:pt x="5017" y="8508"/>
                  </a:lnTo>
                  <a:lnTo>
                    <a:pt x="5017" y="8410"/>
                  </a:lnTo>
                  <a:lnTo>
                    <a:pt x="5533" y="8410"/>
                  </a:lnTo>
                  <a:cubicBezTo>
                    <a:pt x="5853" y="8287"/>
                    <a:pt x="6049" y="8188"/>
                    <a:pt x="6148" y="8090"/>
                  </a:cubicBezTo>
                  <a:cubicBezTo>
                    <a:pt x="6296" y="8160"/>
                    <a:pt x="6441" y="8192"/>
                    <a:pt x="6580" y="8192"/>
                  </a:cubicBezTo>
                  <a:cubicBezTo>
                    <a:pt x="6835" y="8192"/>
                    <a:pt x="7072" y="8084"/>
                    <a:pt x="7279" y="7893"/>
                  </a:cubicBezTo>
                  <a:lnTo>
                    <a:pt x="7279" y="7893"/>
                  </a:lnTo>
                  <a:cubicBezTo>
                    <a:pt x="7082" y="7992"/>
                    <a:pt x="6861" y="7992"/>
                    <a:pt x="6664" y="7992"/>
                  </a:cubicBezTo>
                  <a:cubicBezTo>
                    <a:pt x="6598" y="7992"/>
                    <a:pt x="6435" y="8035"/>
                    <a:pt x="6303" y="8035"/>
                  </a:cubicBezTo>
                  <a:cubicBezTo>
                    <a:pt x="6238" y="8035"/>
                    <a:pt x="6180" y="8025"/>
                    <a:pt x="6148" y="7992"/>
                  </a:cubicBezTo>
                  <a:cubicBezTo>
                    <a:pt x="6049" y="7943"/>
                    <a:pt x="5920" y="7943"/>
                    <a:pt x="5791" y="7943"/>
                  </a:cubicBezTo>
                  <a:cubicBezTo>
                    <a:pt x="5662" y="7943"/>
                    <a:pt x="5533" y="7943"/>
                    <a:pt x="5435" y="7893"/>
                  </a:cubicBezTo>
                  <a:lnTo>
                    <a:pt x="5435" y="7893"/>
                  </a:lnTo>
                  <a:cubicBezTo>
                    <a:pt x="5435" y="7992"/>
                    <a:pt x="5533" y="8090"/>
                    <a:pt x="5533" y="8090"/>
                  </a:cubicBezTo>
                  <a:cubicBezTo>
                    <a:pt x="5435" y="8188"/>
                    <a:pt x="5435" y="8188"/>
                    <a:pt x="5336" y="8188"/>
                  </a:cubicBezTo>
                  <a:cubicBezTo>
                    <a:pt x="5115" y="8188"/>
                    <a:pt x="4918" y="8090"/>
                    <a:pt x="4721" y="8090"/>
                  </a:cubicBezTo>
                  <a:cubicBezTo>
                    <a:pt x="4721" y="7992"/>
                    <a:pt x="4402" y="7893"/>
                    <a:pt x="4623" y="7672"/>
                  </a:cubicBezTo>
                  <a:lnTo>
                    <a:pt x="4623" y="7672"/>
                  </a:lnTo>
                  <a:cubicBezTo>
                    <a:pt x="4918" y="7795"/>
                    <a:pt x="4918" y="7795"/>
                    <a:pt x="5533" y="7795"/>
                  </a:cubicBezTo>
                  <a:cubicBezTo>
                    <a:pt x="5533" y="7574"/>
                    <a:pt x="5435" y="7574"/>
                    <a:pt x="5238" y="7475"/>
                  </a:cubicBezTo>
                  <a:cubicBezTo>
                    <a:pt x="5238" y="7574"/>
                    <a:pt x="5115" y="7574"/>
                    <a:pt x="5017" y="7574"/>
                  </a:cubicBezTo>
                  <a:cubicBezTo>
                    <a:pt x="5017" y="7475"/>
                    <a:pt x="4918" y="7475"/>
                    <a:pt x="4918" y="7377"/>
                  </a:cubicBezTo>
                  <a:cubicBezTo>
                    <a:pt x="4721" y="7475"/>
                    <a:pt x="4623" y="7475"/>
                    <a:pt x="4500" y="7574"/>
                  </a:cubicBezTo>
                  <a:cubicBezTo>
                    <a:pt x="4303" y="7475"/>
                    <a:pt x="4107" y="7475"/>
                    <a:pt x="3787" y="7377"/>
                  </a:cubicBezTo>
                  <a:lnTo>
                    <a:pt x="3885" y="7279"/>
                  </a:lnTo>
                  <a:cubicBezTo>
                    <a:pt x="4107" y="7279"/>
                    <a:pt x="4303" y="7279"/>
                    <a:pt x="4500" y="7180"/>
                  </a:cubicBezTo>
                  <a:cubicBezTo>
                    <a:pt x="4721" y="7180"/>
                    <a:pt x="5017" y="7057"/>
                    <a:pt x="5238" y="7057"/>
                  </a:cubicBezTo>
                  <a:cubicBezTo>
                    <a:pt x="5533" y="7057"/>
                    <a:pt x="5730" y="7057"/>
                    <a:pt x="6049" y="6959"/>
                  </a:cubicBezTo>
                  <a:cubicBezTo>
                    <a:pt x="6115" y="6926"/>
                    <a:pt x="6205" y="6915"/>
                    <a:pt x="6307" y="6915"/>
                  </a:cubicBezTo>
                  <a:cubicBezTo>
                    <a:pt x="6511" y="6915"/>
                    <a:pt x="6762" y="6959"/>
                    <a:pt x="6959" y="6959"/>
                  </a:cubicBezTo>
                  <a:lnTo>
                    <a:pt x="7377" y="6959"/>
                  </a:lnTo>
                  <a:cubicBezTo>
                    <a:pt x="7377" y="6861"/>
                    <a:pt x="7279" y="6762"/>
                    <a:pt x="7279" y="6762"/>
                  </a:cubicBezTo>
                  <a:cubicBezTo>
                    <a:pt x="6959" y="6664"/>
                    <a:pt x="6762" y="6664"/>
                    <a:pt x="6566" y="6664"/>
                  </a:cubicBezTo>
                  <a:cubicBezTo>
                    <a:pt x="6289" y="6664"/>
                    <a:pt x="6178" y="6424"/>
                    <a:pt x="5961" y="6424"/>
                  </a:cubicBezTo>
                  <a:cubicBezTo>
                    <a:pt x="5928" y="6424"/>
                    <a:pt x="5892" y="6429"/>
                    <a:pt x="5853" y="6443"/>
                  </a:cubicBezTo>
                  <a:cubicBezTo>
                    <a:pt x="5730" y="6246"/>
                    <a:pt x="5435" y="6246"/>
                    <a:pt x="5238" y="6246"/>
                  </a:cubicBezTo>
                  <a:cubicBezTo>
                    <a:pt x="5164" y="6213"/>
                    <a:pt x="5082" y="6202"/>
                    <a:pt x="4994" y="6202"/>
                  </a:cubicBezTo>
                  <a:cubicBezTo>
                    <a:pt x="4817" y="6202"/>
                    <a:pt x="4615" y="6246"/>
                    <a:pt x="4402" y="6246"/>
                  </a:cubicBezTo>
                  <a:lnTo>
                    <a:pt x="4303" y="6148"/>
                  </a:lnTo>
                  <a:cubicBezTo>
                    <a:pt x="4303" y="6049"/>
                    <a:pt x="4402" y="6049"/>
                    <a:pt x="4500" y="6049"/>
                  </a:cubicBezTo>
                  <a:lnTo>
                    <a:pt x="4500" y="5828"/>
                  </a:lnTo>
                  <a:cubicBezTo>
                    <a:pt x="4402" y="5730"/>
                    <a:pt x="4107" y="5828"/>
                    <a:pt x="4008" y="5631"/>
                  </a:cubicBezTo>
                  <a:cubicBezTo>
                    <a:pt x="4303" y="5533"/>
                    <a:pt x="4721" y="5434"/>
                    <a:pt x="5115" y="5336"/>
                  </a:cubicBezTo>
                  <a:cubicBezTo>
                    <a:pt x="5435" y="5213"/>
                    <a:pt x="5730" y="5213"/>
                    <a:pt x="6148" y="5115"/>
                  </a:cubicBezTo>
                  <a:cubicBezTo>
                    <a:pt x="6049" y="5115"/>
                    <a:pt x="6049" y="5115"/>
                    <a:pt x="5951" y="5016"/>
                  </a:cubicBezTo>
                  <a:cubicBezTo>
                    <a:pt x="6049" y="5016"/>
                    <a:pt x="6148" y="5016"/>
                    <a:pt x="6246" y="4918"/>
                  </a:cubicBezTo>
                  <a:lnTo>
                    <a:pt x="6344" y="5016"/>
                  </a:lnTo>
                  <a:cubicBezTo>
                    <a:pt x="6861" y="5016"/>
                    <a:pt x="7279" y="5213"/>
                    <a:pt x="7697" y="5213"/>
                  </a:cubicBezTo>
                  <a:cubicBezTo>
                    <a:pt x="7795" y="5213"/>
                    <a:pt x="7795" y="5336"/>
                    <a:pt x="7893" y="5336"/>
                  </a:cubicBezTo>
                  <a:lnTo>
                    <a:pt x="6959" y="5336"/>
                  </a:lnTo>
                  <a:cubicBezTo>
                    <a:pt x="6902" y="5355"/>
                    <a:pt x="6849" y="5362"/>
                    <a:pt x="6798" y="5362"/>
                  </a:cubicBezTo>
                  <a:cubicBezTo>
                    <a:pt x="6645" y="5362"/>
                    <a:pt x="6510" y="5298"/>
                    <a:pt x="6351" y="5298"/>
                  </a:cubicBezTo>
                  <a:cubicBezTo>
                    <a:pt x="6288" y="5298"/>
                    <a:pt x="6221" y="5308"/>
                    <a:pt x="6148" y="5336"/>
                  </a:cubicBezTo>
                  <a:cubicBezTo>
                    <a:pt x="6049" y="5533"/>
                    <a:pt x="6566" y="5533"/>
                    <a:pt x="6664" y="5730"/>
                  </a:cubicBezTo>
                  <a:cubicBezTo>
                    <a:pt x="6664" y="5828"/>
                    <a:pt x="7082" y="5951"/>
                    <a:pt x="6959" y="6148"/>
                  </a:cubicBezTo>
                  <a:lnTo>
                    <a:pt x="7279" y="6148"/>
                  </a:lnTo>
                  <a:cubicBezTo>
                    <a:pt x="7279" y="6049"/>
                    <a:pt x="7180" y="6049"/>
                    <a:pt x="7180" y="6049"/>
                  </a:cubicBezTo>
                  <a:cubicBezTo>
                    <a:pt x="7377" y="5951"/>
                    <a:pt x="7279" y="5828"/>
                    <a:pt x="7180" y="5730"/>
                  </a:cubicBezTo>
                  <a:cubicBezTo>
                    <a:pt x="7377" y="5730"/>
                    <a:pt x="7574" y="5631"/>
                    <a:pt x="7893" y="5631"/>
                  </a:cubicBezTo>
                  <a:lnTo>
                    <a:pt x="7893" y="5828"/>
                  </a:lnTo>
                  <a:cubicBezTo>
                    <a:pt x="7963" y="5758"/>
                    <a:pt x="8082" y="5689"/>
                    <a:pt x="8224" y="5689"/>
                  </a:cubicBezTo>
                  <a:cubicBezTo>
                    <a:pt x="8282" y="5689"/>
                    <a:pt x="8345" y="5701"/>
                    <a:pt x="8410" y="5730"/>
                  </a:cubicBezTo>
                  <a:cubicBezTo>
                    <a:pt x="8311" y="5828"/>
                    <a:pt x="8189" y="5951"/>
                    <a:pt x="7992" y="5951"/>
                  </a:cubicBezTo>
                  <a:lnTo>
                    <a:pt x="7893" y="5951"/>
                  </a:lnTo>
                  <a:lnTo>
                    <a:pt x="7893" y="6148"/>
                  </a:lnTo>
                  <a:lnTo>
                    <a:pt x="8508" y="6148"/>
                  </a:lnTo>
                  <a:cubicBezTo>
                    <a:pt x="8607" y="6049"/>
                    <a:pt x="8607" y="5951"/>
                    <a:pt x="8607" y="5828"/>
                  </a:cubicBezTo>
                  <a:cubicBezTo>
                    <a:pt x="8803" y="5951"/>
                    <a:pt x="8926" y="5951"/>
                    <a:pt x="8926" y="6049"/>
                  </a:cubicBezTo>
                  <a:cubicBezTo>
                    <a:pt x="9025" y="6049"/>
                    <a:pt x="9025" y="6148"/>
                    <a:pt x="9123" y="6148"/>
                  </a:cubicBezTo>
                  <a:cubicBezTo>
                    <a:pt x="9123" y="6049"/>
                    <a:pt x="9221" y="5951"/>
                    <a:pt x="9320" y="5951"/>
                  </a:cubicBezTo>
                  <a:lnTo>
                    <a:pt x="9934" y="5951"/>
                  </a:lnTo>
                  <a:cubicBezTo>
                    <a:pt x="10094" y="5889"/>
                    <a:pt x="10248" y="5889"/>
                    <a:pt x="10402" y="5889"/>
                  </a:cubicBezTo>
                  <a:cubicBezTo>
                    <a:pt x="10555" y="5889"/>
                    <a:pt x="10709" y="5889"/>
                    <a:pt x="10869" y="5828"/>
                  </a:cubicBezTo>
                  <a:cubicBezTo>
                    <a:pt x="11065" y="5828"/>
                    <a:pt x="11317" y="5784"/>
                    <a:pt x="11550" y="5784"/>
                  </a:cubicBezTo>
                  <a:cubicBezTo>
                    <a:pt x="11667" y="5784"/>
                    <a:pt x="11779" y="5795"/>
                    <a:pt x="11877" y="5828"/>
                  </a:cubicBezTo>
                  <a:cubicBezTo>
                    <a:pt x="11877" y="5828"/>
                    <a:pt x="12000" y="5828"/>
                    <a:pt x="12000" y="5730"/>
                  </a:cubicBezTo>
                  <a:cubicBezTo>
                    <a:pt x="11877" y="5730"/>
                    <a:pt x="11779" y="5631"/>
                    <a:pt x="11680" y="5533"/>
                  </a:cubicBezTo>
                  <a:cubicBezTo>
                    <a:pt x="11164" y="5730"/>
                    <a:pt x="10549" y="5730"/>
                    <a:pt x="10033" y="5730"/>
                  </a:cubicBezTo>
                  <a:lnTo>
                    <a:pt x="10033" y="5631"/>
                  </a:lnTo>
                  <a:cubicBezTo>
                    <a:pt x="10451" y="5434"/>
                    <a:pt x="10869" y="5434"/>
                    <a:pt x="11385" y="5434"/>
                  </a:cubicBezTo>
                  <a:lnTo>
                    <a:pt x="11779" y="5434"/>
                  </a:lnTo>
                  <a:cubicBezTo>
                    <a:pt x="11938" y="5385"/>
                    <a:pt x="12092" y="5385"/>
                    <a:pt x="12233" y="5385"/>
                  </a:cubicBezTo>
                  <a:cubicBezTo>
                    <a:pt x="12375" y="5385"/>
                    <a:pt x="12504" y="5385"/>
                    <a:pt x="12615" y="5336"/>
                  </a:cubicBezTo>
                  <a:cubicBezTo>
                    <a:pt x="12660" y="5308"/>
                    <a:pt x="12705" y="5298"/>
                    <a:pt x="12749" y="5298"/>
                  </a:cubicBezTo>
                  <a:cubicBezTo>
                    <a:pt x="12859" y="5298"/>
                    <a:pt x="12963" y="5362"/>
                    <a:pt x="13039" y="5362"/>
                  </a:cubicBezTo>
                  <a:cubicBezTo>
                    <a:pt x="13065" y="5362"/>
                    <a:pt x="13087" y="5355"/>
                    <a:pt x="13106" y="5336"/>
                  </a:cubicBezTo>
                  <a:cubicBezTo>
                    <a:pt x="13192" y="5277"/>
                    <a:pt x="13269" y="5256"/>
                    <a:pt x="13340" y="5256"/>
                  </a:cubicBezTo>
                  <a:cubicBezTo>
                    <a:pt x="13496" y="5256"/>
                    <a:pt x="13623" y="5355"/>
                    <a:pt x="13752" y="5355"/>
                  </a:cubicBezTo>
                  <a:cubicBezTo>
                    <a:pt x="13782" y="5355"/>
                    <a:pt x="13813" y="5350"/>
                    <a:pt x="13844" y="5336"/>
                  </a:cubicBezTo>
                  <a:cubicBezTo>
                    <a:pt x="13942" y="5336"/>
                    <a:pt x="13942" y="5213"/>
                    <a:pt x="14041" y="5213"/>
                  </a:cubicBezTo>
                  <a:cubicBezTo>
                    <a:pt x="13721" y="5115"/>
                    <a:pt x="13524" y="5115"/>
                    <a:pt x="13328" y="5016"/>
                  </a:cubicBezTo>
                  <a:lnTo>
                    <a:pt x="13008" y="5016"/>
                  </a:lnTo>
                  <a:cubicBezTo>
                    <a:pt x="13106" y="4918"/>
                    <a:pt x="12811" y="4918"/>
                    <a:pt x="12713" y="4918"/>
                  </a:cubicBezTo>
                  <a:lnTo>
                    <a:pt x="12910" y="4721"/>
                  </a:lnTo>
                  <a:cubicBezTo>
                    <a:pt x="12713" y="4721"/>
                    <a:pt x="12492" y="4721"/>
                    <a:pt x="12197" y="4820"/>
                  </a:cubicBezTo>
                  <a:cubicBezTo>
                    <a:pt x="12393" y="4918"/>
                    <a:pt x="12615" y="5016"/>
                    <a:pt x="12811" y="5016"/>
                  </a:cubicBezTo>
                  <a:cubicBezTo>
                    <a:pt x="12492" y="5115"/>
                    <a:pt x="12295" y="5115"/>
                    <a:pt x="12098" y="5213"/>
                  </a:cubicBezTo>
                  <a:cubicBezTo>
                    <a:pt x="12000" y="5115"/>
                    <a:pt x="11877" y="5016"/>
                    <a:pt x="11680" y="4918"/>
                  </a:cubicBezTo>
                  <a:cubicBezTo>
                    <a:pt x="11582" y="5016"/>
                    <a:pt x="11582" y="5016"/>
                    <a:pt x="11483" y="5115"/>
                  </a:cubicBezTo>
                  <a:cubicBezTo>
                    <a:pt x="11262" y="5016"/>
                    <a:pt x="10967" y="5016"/>
                    <a:pt x="10549" y="4918"/>
                  </a:cubicBezTo>
                  <a:cubicBezTo>
                    <a:pt x="11164" y="4918"/>
                    <a:pt x="11582" y="4918"/>
                    <a:pt x="11779" y="4721"/>
                  </a:cubicBezTo>
                  <a:cubicBezTo>
                    <a:pt x="12393" y="4598"/>
                    <a:pt x="13008" y="4598"/>
                    <a:pt x="13623" y="4402"/>
                  </a:cubicBezTo>
                  <a:cubicBezTo>
                    <a:pt x="13426" y="4303"/>
                    <a:pt x="13328" y="4205"/>
                    <a:pt x="13106" y="4107"/>
                  </a:cubicBezTo>
                  <a:cubicBezTo>
                    <a:pt x="12967" y="4176"/>
                    <a:pt x="12718" y="4246"/>
                    <a:pt x="12514" y="4246"/>
                  </a:cubicBezTo>
                  <a:cubicBezTo>
                    <a:pt x="12429" y="4246"/>
                    <a:pt x="12353" y="4234"/>
                    <a:pt x="12295" y="4205"/>
                  </a:cubicBezTo>
                  <a:cubicBezTo>
                    <a:pt x="11933" y="4136"/>
                    <a:pt x="11632" y="4055"/>
                    <a:pt x="11340" y="4055"/>
                  </a:cubicBezTo>
                  <a:cubicBezTo>
                    <a:pt x="11215" y="4055"/>
                    <a:pt x="11092" y="4070"/>
                    <a:pt x="10967" y="4107"/>
                  </a:cubicBezTo>
                  <a:cubicBezTo>
                    <a:pt x="10869" y="4107"/>
                    <a:pt x="10869" y="4107"/>
                    <a:pt x="10770" y="3984"/>
                  </a:cubicBezTo>
                  <a:cubicBezTo>
                    <a:pt x="10512" y="4094"/>
                    <a:pt x="10229" y="4150"/>
                    <a:pt x="9947" y="4150"/>
                  </a:cubicBezTo>
                  <a:cubicBezTo>
                    <a:pt x="9664" y="4150"/>
                    <a:pt x="9381" y="4094"/>
                    <a:pt x="9123" y="3984"/>
                  </a:cubicBezTo>
                  <a:cubicBezTo>
                    <a:pt x="9025" y="4107"/>
                    <a:pt x="8926" y="4107"/>
                    <a:pt x="8926" y="4107"/>
                  </a:cubicBezTo>
                  <a:cubicBezTo>
                    <a:pt x="8508" y="3984"/>
                    <a:pt x="8189" y="3984"/>
                    <a:pt x="7795" y="3885"/>
                  </a:cubicBezTo>
                  <a:lnTo>
                    <a:pt x="7377" y="3885"/>
                  </a:lnTo>
                  <a:cubicBezTo>
                    <a:pt x="6861" y="3689"/>
                    <a:pt x="6467" y="3590"/>
                    <a:pt x="6148" y="3492"/>
                  </a:cubicBezTo>
                  <a:lnTo>
                    <a:pt x="8311" y="3492"/>
                  </a:lnTo>
                  <a:cubicBezTo>
                    <a:pt x="8371" y="3512"/>
                    <a:pt x="8432" y="3519"/>
                    <a:pt x="8494" y="3519"/>
                  </a:cubicBezTo>
                  <a:cubicBezTo>
                    <a:pt x="8625" y="3519"/>
                    <a:pt x="8759" y="3488"/>
                    <a:pt x="8891" y="3488"/>
                  </a:cubicBezTo>
                  <a:cubicBezTo>
                    <a:pt x="9003" y="3488"/>
                    <a:pt x="9114" y="3510"/>
                    <a:pt x="9221" y="3590"/>
                  </a:cubicBezTo>
                  <a:lnTo>
                    <a:pt x="9639" y="3590"/>
                  </a:lnTo>
                  <a:cubicBezTo>
                    <a:pt x="10254" y="3492"/>
                    <a:pt x="10869" y="3369"/>
                    <a:pt x="11385" y="3172"/>
                  </a:cubicBezTo>
                  <a:cubicBezTo>
                    <a:pt x="11385" y="3271"/>
                    <a:pt x="11483" y="3271"/>
                    <a:pt x="11582" y="3271"/>
                  </a:cubicBezTo>
                  <a:cubicBezTo>
                    <a:pt x="11582" y="3271"/>
                    <a:pt x="11582" y="3172"/>
                    <a:pt x="11680" y="3172"/>
                  </a:cubicBezTo>
                  <a:lnTo>
                    <a:pt x="12098" y="3172"/>
                  </a:lnTo>
                  <a:cubicBezTo>
                    <a:pt x="12131" y="3205"/>
                    <a:pt x="12164" y="3216"/>
                    <a:pt x="12189" y="3216"/>
                  </a:cubicBezTo>
                  <a:cubicBezTo>
                    <a:pt x="12240" y="3216"/>
                    <a:pt x="12262" y="3172"/>
                    <a:pt x="12197" y="3172"/>
                  </a:cubicBezTo>
                  <a:cubicBezTo>
                    <a:pt x="12098" y="3172"/>
                    <a:pt x="12000" y="3074"/>
                    <a:pt x="12000" y="2976"/>
                  </a:cubicBezTo>
                  <a:cubicBezTo>
                    <a:pt x="11680" y="2976"/>
                    <a:pt x="11483" y="2976"/>
                    <a:pt x="11262" y="3074"/>
                  </a:cubicBezTo>
                  <a:cubicBezTo>
                    <a:pt x="11153" y="3001"/>
                    <a:pt x="11014" y="2982"/>
                    <a:pt x="10856" y="2982"/>
                  </a:cubicBezTo>
                  <a:cubicBezTo>
                    <a:pt x="10683" y="2982"/>
                    <a:pt x="10487" y="3005"/>
                    <a:pt x="10283" y="3005"/>
                  </a:cubicBezTo>
                  <a:cubicBezTo>
                    <a:pt x="10168" y="3005"/>
                    <a:pt x="10051" y="2998"/>
                    <a:pt x="9934" y="2976"/>
                  </a:cubicBezTo>
                  <a:cubicBezTo>
                    <a:pt x="10156" y="2877"/>
                    <a:pt x="10254" y="2877"/>
                    <a:pt x="10352" y="2754"/>
                  </a:cubicBezTo>
                  <a:cubicBezTo>
                    <a:pt x="10451" y="2877"/>
                    <a:pt x="10549" y="2877"/>
                    <a:pt x="10549" y="2877"/>
                  </a:cubicBezTo>
                  <a:cubicBezTo>
                    <a:pt x="10770" y="2754"/>
                    <a:pt x="10967" y="2754"/>
                    <a:pt x="11065" y="2656"/>
                  </a:cubicBezTo>
                  <a:cubicBezTo>
                    <a:pt x="11164" y="2754"/>
                    <a:pt x="11164" y="2754"/>
                    <a:pt x="11262" y="2877"/>
                  </a:cubicBezTo>
                  <a:cubicBezTo>
                    <a:pt x="11806" y="2714"/>
                    <a:pt x="12336" y="2618"/>
                    <a:pt x="12863" y="2618"/>
                  </a:cubicBezTo>
                  <a:cubicBezTo>
                    <a:pt x="13051" y="2618"/>
                    <a:pt x="13238" y="2630"/>
                    <a:pt x="13426" y="2656"/>
                  </a:cubicBezTo>
                  <a:cubicBezTo>
                    <a:pt x="13524" y="2656"/>
                    <a:pt x="13844" y="2754"/>
                    <a:pt x="13844" y="2754"/>
                  </a:cubicBezTo>
                  <a:cubicBezTo>
                    <a:pt x="13868" y="2706"/>
                    <a:pt x="13899" y="2689"/>
                    <a:pt x="13934" y="2689"/>
                  </a:cubicBezTo>
                  <a:cubicBezTo>
                    <a:pt x="14016" y="2689"/>
                    <a:pt x="14123" y="2783"/>
                    <a:pt x="14236" y="2783"/>
                  </a:cubicBezTo>
                  <a:cubicBezTo>
                    <a:pt x="14269" y="2783"/>
                    <a:pt x="14302" y="2775"/>
                    <a:pt x="14336" y="2754"/>
                  </a:cubicBezTo>
                  <a:cubicBezTo>
                    <a:pt x="14459" y="2656"/>
                    <a:pt x="14754" y="2656"/>
                    <a:pt x="14951" y="2656"/>
                  </a:cubicBezTo>
                  <a:cubicBezTo>
                    <a:pt x="14852" y="2558"/>
                    <a:pt x="14655" y="2459"/>
                    <a:pt x="14557" y="2361"/>
                  </a:cubicBezTo>
                  <a:lnTo>
                    <a:pt x="13942" y="2361"/>
                  </a:lnTo>
                  <a:cubicBezTo>
                    <a:pt x="14139" y="2262"/>
                    <a:pt x="14336" y="2140"/>
                    <a:pt x="14459" y="2140"/>
                  </a:cubicBezTo>
                  <a:cubicBezTo>
                    <a:pt x="14754" y="2272"/>
                    <a:pt x="15058" y="2325"/>
                    <a:pt x="15386" y="2325"/>
                  </a:cubicBezTo>
                  <a:cubicBezTo>
                    <a:pt x="15606" y="2325"/>
                    <a:pt x="15836" y="2302"/>
                    <a:pt x="16082" y="2262"/>
                  </a:cubicBezTo>
                  <a:cubicBezTo>
                    <a:pt x="15983" y="2262"/>
                    <a:pt x="15885" y="2262"/>
                    <a:pt x="15688" y="2140"/>
                  </a:cubicBezTo>
                  <a:cubicBezTo>
                    <a:pt x="15885" y="2140"/>
                    <a:pt x="16038" y="2052"/>
                    <a:pt x="16213" y="2052"/>
                  </a:cubicBezTo>
                  <a:cubicBezTo>
                    <a:pt x="16300" y="2052"/>
                    <a:pt x="16393" y="2074"/>
                    <a:pt x="16500" y="2140"/>
                  </a:cubicBezTo>
                  <a:cubicBezTo>
                    <a:pt x="16401" y="2140"/>
                    <a:pt x="16401" y="2140"/>
                    <a:pt x="16303" y="2262"/>
                  </a:cubicBezTo>
                  <a:cubicBezTo>
                    <a:pt x="16500" y="2262"/>
                    <a:pt x="16696" y="2262"/>
                    <a:pt x="16918" y="2361"/>
                  </a:cubicBezTo>
                  <a:lnTo>
                    <a:pt x="16918" y="2041"/>
                  </a:lnTo>
                  <a:cubicBezTo>
                    <a:pt x="17311" y="2041"/>
                    <a:pt x="17631" y="1943"/>
                    <a:pt x="17926" y="1943"/>
                  </a:cubicBezTo>
                  <a:cubicBezTo>
                    <a:pt x="17926" y="1943"/>
                    <a:pt x="18024" y="1943"/>
                    <a:pt x="18024" y="2041"/>
                  </a:cubicBezTo>
                  <a:cubicBezTo>
                    <a:pt x="17973" y="2067"/>
                    <a:pt x="17908" y="2072"/>
                    <a:pt x="17836" y="2072"/>
                  </a:cubicBezTo>
                  <a:cubicBezTo>
                    <a:pt x="17779" y="2072"/>
                    <a:pt x="17717" y="2069"/>
                    <a:pt x="17658" y="2069"/>
                  </a:cubicBezTo>
                  <a:cubicBezTo>
                    <a:pt x="17506" y="2069"/>
                    <a:pt x="17363" y="2093"/>
                    <a:pt x="17311" y="2262"/>
                  </a:cubicBezTo>
                  <a:lnTo>
                    <a:pt x="19155" y="2262"/>
                  </a:lnTo>
                  <a:cubicBezTo>
                    <a:pt x="19254" y="2140"/>
                    <a:pt x="19573" y="2041"/>
                    <a:pt x="19770" y="1844"/>
                  </a:cubicBezTo>
                  <a:lnTo>
                    <a:pt x="19868" y="1943"/>
                  </a:lnTo>
                  <a:cubicBezTo>
                    <a:pt x="19868" y="1943"/>
                    <a:pt x="19770" y="2041"/>
                    <a:pt x="19770" y="2140"/>
                  </a:cubicBezTo>
                  <a:lnTo>
                    <a:pt x="20385" y="2140"/>
                  </a:lnTo>
                  <a:cubicBezTo>
                    <a:pt x="20286" y="2041"/>
                    <a:pt x="20286" y="1943"/>
                    <a:pt x="20188" y="1844"/>
                  </a:cubicBezTo>
                  <a:cubicBezTo>
                    <a:pt x="20385" y="1844"/>
                    <a:pt x="20636" y="1801"/>
                    <a:pt x="20840" y="1801"/>
                  </a:cubicBezTo>
                  <a:cubicBezTo>
                    <a:pt x="20942" y="1801"/>
                    <a:pt x="21032" y="1812"/>
                    <a:pt x="21098" y="1844"/>
                  </a:cubicBezTo>
                  <a:cubicBezTo>
                    <a:pt x="21202" y="1894"/>
                    <a:pt x="21313" y="1912"/>
                    <a:pt x="21427" y="1912"/>
                  </a:cubicBezTo>
                  <a:cubicBezTo>
                    <a:pt x="21768" y="1912"/>
                    <a:pt x="22137" y="1746"/>
                    <a:pt x="22450" y="1746"/>
                  </a:cubicBezTo>
                  <a:lnTo>
                    <a:pt x="22549" y="1746"/>
                  </a:lnTo>
                  <a:cubicBezTo>
                    <a:pt x="22450" y="1746"/>
                    <a:pt x="22450" y="1746"/>
                    <a:pt x="22327" y="1648"/>
                  </a:cubicBezTo>
                  <a:cubicBezTo>
                    <a:pt x="22647" y="1648"/>
                    <a:pt x="22844" y="1525"/>
                    <a:pt x="23163" y="1525"/>
                  </a:cubicBezTo>
                  <a:cubicBezTo>
                    <a:pt x="23237" y="1608"/>
                    <a:pt x="23328" y="1629"/>
                    <a:pt x="23429" y="1629"/>
                  </a:cubicBezTo>
                  <a:cubicBezTo>
                    <a:pt x="23529" y="1629"/>
                    <a:pt x="23639" y="1608"/>
                    <a:pt x="23751" y="1608"/>
                  </a:cubicBezTo>
                  <a:cubicBezTo>
                    <a:pt x="23826" y="1608"/>
                    <a:pt x="23901" y="1617"/>
                    <a:pt x="23975" y="1648"/>
                  </a:cubicBezTo>
                  <a:cubicBezTo>
                    <a:pt x="24114" y="1717"/>
                    <a:pt x="24265" y="1787"/>
                    <a:pt x="24446" y="1787"/>
                  </a:cubicBezTo>
                  <a:cubicBezTo>
                    <a:pt x="24521" y="1787"/>
                    <a:pt x="24601" y="1775"/>
                    <a:pt x="24688" y="1746"/>
                  </a:cubicBezTo>
                  <a:lnTo>
                    <a:pt x="24491" y="1525"/>
                  </a:lnTo>
                  <a:lnTo>
                    <a:pt x="25204" y="1525"/>
                  </a:lnTo>
                  <a:cubicBezTo>
                    <a:pt x="25007" y="1648"/>
                    <a:pt x="24909" y="1648"/>
                    <a:pt x="24786" y="1648"/>
                  </a:cubicBezTo>
                  <a:lnTo>
                    <a:pt x="24786" y="1844"/>
                  </a:lnTo>
                  <a:cubicBezTo>
                    <a:pt x="25007" y="1746"/>
                    <a:pt x="25204" y="1746"/>
                    <a:pt x="25401" y="1746"/>
                  </a:cubicBezTo>
                  <a:cubicBezTo>
                    <a:pt x="25401" y="1746"/>
                    <a:pt x="25524" y="1746"/>
                    <a:pt x="25721" y="1844"/>
                  </a:cubicBezTo>
                  <a:cubicBezTo>
                    <a:pt x="25819" y="1746"/>
                    <a:pt x="25917" y="1648"/>
                    <a:pt x="26016" y="1648"/>
                  </a:cubicBezTo>
                  <a:cubicBezTo>
                    <a:pt x="26237" y="1648"/>
                    <a:pt x="26335" y="1648"/>
                    <a:pt x="26434" y="1746"/>
                  </a:cubicBezTo>
                  <a:lnTo>
                    <a:pt x="26950" y="1746"/>
                  </a:lnTo>
                  <a:cubicBezTo>
                    <a:pt x="27042" y="1697"/>
                    <a:pt x="27134" y="1680"/>
                    <a:pt x="27225" y="1680"/>
                  </a:cubicBezTo>
                  <a:cubicBezTo>
                    <a:pt x="27464" y="1680"/>
                    <a:pt x="27707" y="1800"/>
                    <a:pt x="27980" y="1800"/>
                  </a:cubicBezTo>
                  <a:cubicBezTo>
                    <a:pt x="28075" y="1800"/>
                    <a:pt x="28174" y="1786"/>
                    <a:pt x="28278" y="1746"/>
                  </a:cubicBezTo>
                  <a:cubicBezTo>
                    <a:pt x="28081" y="1648"/>
                    <a:pt x="27860" y="1648"/>
                    <a:pt x="27565" y="1525"/>
                  </a:cubicBezTo>
                  <a:cubicBezTo>
                    <a:pt x="27510" y="1546"/>
                    <a:pt x="27457" y="1554"/>
                    <a:pt x="27403" y="1554"/>
                  </a:cubicBezTo>
                  <a:cubicBezTo>
                    <a:pt x="27221" y="1554"/>
                    <a:pt x="27045" y="1459"/>
                    <a:pt x="26864" y="1459"/>
                  </a:cubicBezTo>
                  <a:cubicBezTo>
                    <a:pt x="26787" y="1459"/>
                    <a:pt x="26709" y="1476"/>
                    <a:pt x="26630" y="1525"/>
                  </a:cubicBezTo>
                  <a:cubicBezTo>
                    <a:pt x="26581" y="1426"/>
                    <a:pt x="26458" y="1426"/>
                    <a:pt x="26348" y="1426"/>
                  </a:cubicBezTo>
                  <a:cubicBezTo>
                    <a:pt x="26237" y="1426"/>
                    <a:pt x="26139" y="1426"/>
                    <a:pt x="26139" y="1328"/>
                  </a:cubicBezTo>
                  <a:lnTo>
                    <a:pt x="26139" y="1328"/>
                  </a:lnTo>
                  <a:cubicBezTo>
                    <a:pt x="26195" y="1347"/>
                    <a:pt x="26241" y="1355"/>
                    <a:pt x="26280" y="1355"/>
                  </a:cubicBezTo>
                  <a:cubicBezTo>
                    <a:pt x="26445" y="1355"/>
                    <a:pt x="26495" y="1211"/>
                    <a:pt x="26753" y="1131"/>
                  </a:cubicBezTo>
                  <a:cubicBezTo>
                    <a:pt x="26753" y="1230"/>
                    <a:pt x="26852" y="1230"/>
                    <a:pt x="26950" y="1230"/>
                  </a:cubicBezTo>
                  <a:lnTo>
                    <a:pt x="26950" y="1131"/>
                  </a:lnTo>
                  <a:cubicBezTo>
                    <a:pt x="26950" y="1033"/>
                    <a:pt x="27048" y="1033"/>
                    <a:pt x="27048" y="910"/>
                  </a:cubicBezTo>
                  <a:cubicBezTo>
                    <a:pt x="26950" y="910"/>
                    <a:pt x="26950" y="812"/>
                    <a:pt x="26950" y="812"/>
                  </a:cubicBezTo>
                  <a:lnTo>
                    <a:pt x="25524" y="812"/>
                  </a:lnTo>
                  <a:cubicBezTo>
                    <a:pt x="25524" y="910"/>
                    <a:pt x="25524" y="910"/>
                    <a:pt x="25401" y="1033"/>
                  </a:cubicBezTo>
                  <a:cubicBezTo>
                    <a:pt x="25368" y="959"/>
                    <a:pt x="25335" y="935"/>
                    <a:pt x="25299" y="935"/>
                  </a:cubicBezTo>
                  <a:cubicBezTo>
                    <a:pt x="25226" y="935"/>
                    <a:pt x="25139" y="1033"/>
                    <a:pt x="25007" y="1033"/>
                  </a:cubicBezTo>
                  <a:cubicBezTo>
                    <a:pt x="24934" y="992"/>
                    <a:pt x="24863" y="978"/>
                    <a:pt x="24793" y="978"/>
                  </a:cubicBezTo>
                  <a:cubicBezTo>
                    <a:pt x="24655" y="978"/>
                    <a:pt x="24524" y="1033"/>
                    <a:pt x="24393" y="1033"/>
                  </a:cubicBezTo>
                  <a:lnTo>
                    <a:pt x="24393" y="910"/>
                  </a:lnTo>
                  <a:lnTo>
                    <a:pt x="25106" y="910"/>
                  </a:lnTo>
                  <a:cubicBezTo>
                    <a:pt x="25007" y="812"/>
                    <a:pt x="24909" y="812"/>
                    <a:pt x="24909" y="713"/>
                  </a:cubicBezTo>
                  <a:lnTo>
                    <a:pt x="24073" y="713"/>
                  </a:lnTo>
                  <a:cubicBezTo>
                    <a:pt x="24171" y="812"/>
                    <a:pt x="24171" y="910"/>
                    <a:pt x="24294" y="910"/>
                  </a:cubicBezTo>
                  <a:cubicBezTo>
                    <a:pt x="24073" y="1033"/>
                    <a:pt x="23876" y="1033"/>
                    <a:pt x="23680" y="1033"/>
                  </a:cubicBezTo>
                  <a:cubicBezTo>
                    <a:pt x="23557" y="1033"/>
                    <a:pt x="23360" y="910"/>
                    <a:pt x="23163" y="812"/>
                  </a:cubicBezTo>
                  <a:lnTo>
                    <a:pt x="22549" y="812"/>
                  </a:lnTo>
                  <a:cubicBezTo>
                    <a:pt x="22327" y="910"/>
                    <a:pt x="22131" y="910"/>
                    <a:pt x="22032" y="1033"/>
                  </a:cubicBezTo>
                  <a:cubicBezTo>
                    <a:pt x="21835" y="1131"/>
                    <a:pt x="21713" y="1230"/>
                    <a:pt x="21614" y="1328"/>
                  </a:cubicBezTo>
                  <a:cubicBezTo>
                    <a:pt x="21417" y="1230"/>
                    <a:pt x="21319" y="1230"/>
                    <a:pt x="21098" y="1131"/>
                  </a:cubicBezTo>
                  <a:cubicBezTo>
                    <a:pt x="21098" y="1230"/>
                    <a:pt x="20999" y="1328"/>
                    <a:pt x="20999" y="1426"/>
                  </a:cubicBezTo>
                  <a:lnTo>
                    <a:pt x="20803" y="1426"/>
                  </a:lnTo>
                  <a:cubicBezTo>
                    <a:pt x="20803" y="1328"/>
                    <a:pt x="20901" y="1328"/>
                    <a:pt x="20999" y="1230"/>
                  </a:cubicBezTo>
                  <a:cubicBezTo>
                    <a:pt x="20704" y="1230"/>
                    <a:pt x="20385" y="1230"/>
                    <a:pt x="20188" y="1328"/>
                  </a:cubicBezTo>
                  <a:lnTo>
                    <a:pt x="20606" y="1328"/>
                  </a:lnTo>
                  <a:lnTo>
                    <a:pt x="20606" y="1426"/>
                  </a:lnTo>
                  <a:cubicBezTo>
                    <a:pt x="19991" y="1426"/>
                    <a:pt x="19254" y="1525"/>
                    <a:pt x="18639" y="1525"/>
                  </a:cubicBezTo>
                  <a:cubicBezTo>
                    <a:pt x="18344" y="1426"/>
                    <a:pt x="18147" y="1328"/>
                    <a:pt x="17926" y="1230"/>
                  </a:cubicBezTo>
                  <a:cubicBezTo>
                    <a:pt x="17827" y="1230"/>
                    <a:pt x="17827" y="1328"/>
                    <a:pt x="17729" y="1328"/>
                  </a:cubicBezTo>
                  <a:cubicBezTo>
                    <a:pt x="17631" y="1328"/>
                    <a:pt x="17532" y="1230"/>
                    <a:pt x="17311" y="1230"/>
                  </a:cubicBezTo>
                  <a:cubicBezTo>
                    <a:pt x="17213" y="1230"/>
                    <a:pt x="17016" y="1328"/>
                    <a:pt x="16795" y="1328"/>
                  </a:cubicBezTo>
                  <a:cubicBezTo>
                    <a:pt x="16303" y="1328"/>
                    <a:pt x="15748" y="1454"/>
                    <a:pt x="15231" y="1454"/>
                  </a:cubicBezTo>
                  <a:cubicBezTo>
                    <a:pt x="15102" y="1454"/>
                    <a:pt x="14975" y="1446"/>
                    <a:pt x="14852" y="1426"/>
                  </a:cubicBezTo>
                  <a:cubicBezTo>
                    <a:pt x="14655" y="1525"/>
                    <a:pt x="14459" y="1648"/>
                    <a:pt x="14237" y="1648"/>
                  </a:cubicBezTo>
                  <a:cubicBezTo>
                    <a:pt x="14139" y="1607"/>
                    <a:pt x="14027" y="1593"/>
                    <a:pt x="13911" y="1593"/>
                  </a:cubicBezTo>
                  <a:cubicBezTo>
                    <a:pt x="13677" y="1593"/>
                    <a:pt x="13426" y="1648"/>
                    <a:pt x="13229" y="1648"/>
                  </a:cubicBezTo>
                  <a:cubicBezTo>
                    <a:pt x="13106" y="1648"/>
                    <a:pt x="13008" y="1746"/>
                    <a:pt x="13008" y="1746"/>
                  </a:cubicBezTo>
                  <a:cubicBezTo>
                    <a:pt x="12811" y="1746"/>
                    <a:pt x="12604" y="1702"/>
                    <a:pt x="12458" y="1702"/>
                  </a:cubicBezTo>
                  <a:cubicBezTo>
                    <a:pt x="12385" y="1702"/>
                    <a:pt x="12328" y="1713"/>
                    <a:pt x="12295" y="1746"/>
                  </a:cubicBezTo>
                  <a:cubicBezTo>
                    <a:pt x="12147" y="1795"/>
                    <a:pt x="11994" y="1795"/>
                    <a:pt x="11840" y="1795"/>
                  </a:cubicBezTo>
                  <a:cubicBezTo>
                    <a:pt x="11686" y="1795"/>
                    <a:pt x="11533" y="1795"/>
                    <a:pt x="11385" y="1844"/>
                  </a:cubicBezTo>
                  <a:cubicBezTo>
                    <a:pt x="11262" y="1746"/>
                    <a:pt x="11262" y="1648"/>
                    <a:pt x="11262" y="1648"/>
                  </a:cubicBezTo>
                  <a:cubicBezTo>
                    <a:pt x="11164" y="1648"/>
                    <a:pt x="11065" y="1648"/>
                    <a:pt x="10869" y="1746"/>
                  </a:cubicBezTo>
                  <a:cubicBezTo>
                    <a:pt x="10823" y="1757"/>
                    <a:pt x="10776" y="1761"/>
                    <a:pt x="10728" y="1761"/>
                  </a:cubicBezTo>
                  <a:cubicBezTo>
                    <a:pt x="10464" y="1761"/>
                    <a:pt x="10173" y="1624"/>
                    <a:pt x="9904" y="1624"/>
                  </a:cubicBezTo>
                  <a:cubicBezTo>
                    <a:pt x="9776" y="1624"/>
                    <a:pt x="9654" y="1655"/>
                    <a:pt x="9541" y="1746"/>
                  </a:cubicBezTo>
                  <a:cubicBezTo>
                    <a:pt x="9428" y="1656"/>
                    <a:pt x="9336" y="1648"/>
                    <a:pt x="9397" y="1648"/>
                  </a:cubicBezTo>
                  <a:lnTo>
                    <a:pt x="9397" y="1648"/>
                  </a:lnTo>
                  <a:cubicBezTo>
                    <a:pt x="8917" y="1650"/>
                    <a:pt x="8601" y="1746"/>
                    <a:pt x="8189" y="1746"/>
                  </a:cubicBezTo>
                  <a:cubicBezTo>
                    <a:pt x="8410" y="1844"/>
                    <a:pt x="8508" y="1943"/>
                    <a:pt x="8607" y="1943"/>
                  </a:cubicBezTo>
                  <a:lnTo>
                    <a:pt x="9541" y="1943"/>
                  </a:lnTo>
                  <a:cubicBezTo>
                    <a:pt x="9639" y="1943"/>
                    <a:pt x="9639" y="1943"/>
                    <a:pt x="9738" y="2041"/>
                  </a:cubicBezTo>
                  <a:cubicBezTo>
                    <a:pt x="9639" y="2041"/>
                    <a:pt x="9418" y="2140"/>
                    <a:pt x="9320" y="2140"/>
                  </a:cubicBezTo>
                  <a:cubicBezTo>
                    <a:pt x="9172" y="2090"/>
                    <a:pt x="9018" y="2066"/>
                    <a:pt x="8865" y="2066"/>
                  </a:cubicBezTo>
                  <a:cubicBezTo>
                    <a:pt x="8711" y="2066"/>
                    <a:pt x="8557" y="2090"/>
                    <a:pt x="8410" y="2140"/>
                  </a:cubicBezTo>
                  <a:cubicBezTo>
                    <a:pt x="8311" y="2041"/>
                    <a:pt x="8189" y="1943"/>
                    <a:pt x="8090" y="1844"/>
                  </a:cubicBezTo>
                  <a:lnTo>
                    <a:pt x="6959" y="1844"/>
                  </a:lnTo>
                  <a:cubicBezTo>
                    <a:pt x="6959" y="1844"/>
                    <a:pt x="6959" y="1746"/>
                    <a:pt x="7082" y="1746"/>
                  </a:cubicBezTo>
                  <a:lnTo>
                    <a:pt x="7893" y="1746"/>
                  </a:lnTo>
                  <a:cubicBezTo>
                    <a:pt x="7992" y="1648"/>
                    <a:pt x="8090" y="1648"/>
                    <a:pt x="8189" y="1525"/>
                  </a:cubicBezTo>
                  <a:lnTo>
                    <a:pt x="8926" y="1525"/>
                  </a:lnTo>
                  <a:cubicBezTo>
                    <a:pt x="8803" y="1426"/>
                    <a:pt x="8803" y="1426"/>
                    <a:pt x="8803" y="1328"/>
                  </a:cubicBezTo>
                  <a:cubicBezTo>
                    <a:pt x="8705" y="1328"/>
                    <a:pt x="8508" y="1426"/>
                    <a:pt x="8410" y="1426"/>
                  </a:cubicBezTo>
                  <a:cubicBezTo>
                    <a:pt x="8189" y="1328"/>
                    <a:pt x="7795" y="1328"/>
                    <a:pt x="7574" y="1328"/>
                  </a:cubicBezTo>
                  <a:cubicBezTo>
                    <a:pt x="7426" y="1426"/>
                    <a:pt x="7248" y="1426"/>
                    <a:pt x="7070" y="1426"/>
                  </a:cubicBezTo>
                  <a:cubicBezTo>
                    <a:pt x="6891" y="1426"/>
                    <a:pt x="6713" y="1426"/>
                    <a:pt x="6566" y="1525"/>
                  </a:cubicBezTo>
                  <a:lnTo>
                    <a:pt x="6049" y="1525"/>
                  </a:lnTo>
                  <a:cubicBezTo>
                    <a:pt x="5730" y="1426"/>
                    <a:pt x="5435" y="1426"/>
                    <a:pt x="5017" y="1328"/>
                  </a:cubicBezTo>
                  <a:cubicBezTo>
                    <a:pt x="4918" y="1328"/>
                    <a:pt x="4820" y="1426"/>
                    <a:pt x="4721" y="1426"/>
                  </a:cubicBezTo>
                  <a:lnTo>
                    <a:pt x="4721" y="1230"/>
                  </a:lnTo>
                  <a:cubicBezTo>
                    <a:pt x="5127" y="1230"/>
                    <a:pt x="5533" y="1254"/>
                    <a:pt x="5942" y="1254"/>
                  </a:cubicBezTo>
                  <a:cubicBezTo>
                    <a:pt x="6350" y="1254"/>
                    <a:pt x="6762" y="1230"/>
                    <a:pt x="7180" y="1131"/>
                  </a:cubicBezTo>
                  <a:cubicBezTo>
                    <a:pt x="7279" y="1131"/>
                    <a:pt x="7279" y="1131"/>
                    <a:pt x="7377" y="1230"/>
                  </a:cubicBezTo>
                  <a:cubicBezTo>
                    <a:pt x="7893" y="1033"/>
                    <a:pt x="8410" y="1131"/>
                    <a:pt x="8803" y="1033"/>
                  </a:cubicBezTo>
                  <a:cubicBezTo>
                    <a:pt x="8926" y="1033"/>
                    <a:pt x="9025" y="910"/>
                    <a:pt x="9123" y="812"/>
                  </a:cubicBezTo>
                  <a:cubicBezTo>
                    <a:pt x="8803" y="812"/>
                    <a:pt x="8705" y="910"/>
                    <a:pt x="8508" y="910"/>
                  </a:cubicBezTo>
                  <a:cubicBezTo>
                    <a:pt x="8410" y="812"/>
                    <a:pt x="8311" y="812"/>
                    <a:pt x="8090" y="713"/>
                  </a:cubicBezTo>
                  <a:lnTo>
                    <a:pt x="9123" y="713"/>
                  </a:lnTo>
                  <a:cubicBezTo>
                    <a:pt x="9123" y="812"/>
                    <a:pt x="9123" y="812"/>
                    <a:pt x="9221" y="910"/>
                  </a:cubicBezTo>
                  <a:cubicBezTo>
                    <a:pt x="9286" y="890"/>
                    <a:pt x="9350" y="883"/>
                    <a:pt x="9412" y="883"/>
                  </a:cubicBezTo>
                  <a:cubicBezTo>
                    <a:pt x="9545" y="883"/>
                    <a:pt x="9670" y="914"/>
                    <a:pt x="9782" y="914"/>
                  </a:cubicBezTo>
                  <a:cubicBezTo>
                    <a:pt x="9876" y="914"/>
                    <a:pt x="9961" y="892"/>
                    <a:pt x="10033" y="812"/>
                  </a:cubicBezTo>
                  <a:cubicBezTo>
                    <a:pt x="10254" y="910"/>
                    <a:pt x="10549" y="910"/>
                    <a:pt x="10770" y="910"/>
                  </a:cubicBezTo>
                  <a:cubicBezTo>
                    <a:pt x="10895" y="827"/>
                    <a:pt x="11002" y="796"/>
                    <a:pt x="11109" y="796"/>
                  </a:cubicBezTo>
                  <a:cubicBezTo>
                    <a:pt x="11254" y="796"/>
                    <a:pt x="11397" y="853"/>
                    <a:pt x="11582" y="910"/>
                  </a:cubicBezTo>
                  <a:lnTo>
                    <a:pt x="11582" y="713"/>
                  </a:lnTo>
                  <a:cubicBezTo>
                    <a:pt x="11422" y="664"/>
                    <a:pt x="11268" y="664"/>
                    <a:pt x="11102" y="664"/>
                  </a:cubicBezTo>
                  <a:cubicBezTo>
                    <a:pt x="10936" y="664"/>
                    <a:pt x="10758" y="664"/>
                    <a:pt x="10549" y="615"/>
                  </a:cubicBezTo>
                  <a:cubicBezTo>
                    <a:pt x="10967" y="418"/>
                    <a:pt x="11483" y="517"/>
                    <a:pt x="11877" y="418"/>
                  </a:cubicBezTo>
                  <a:cubicBezTo>
                    <a:pt x="11779" y="418"/>
                    <a:pt x="11779" y="295"/>
                    <a:pt x="11680" y="295"/>
                  </a:cubicBezTo>
                  <a:cubicBezTo>
                    <a:pt x="11582" y="295"/>
                    <a:pt x="11385" y="418"/>
                    <a:pt x="11385" y="418"/>
                  </a:cubicBezTo>
                  <a:cubicBezTo>
                    <a:pt x="11262" y="295"/>
                    <a:pt x="11065" y="295"/>
                    <a:pt x="10869" y="295"/>
                  </a:cubicBezTo>
                  <a:cubicBezTo>
                    <a:pt x="10762" y="263"/>
                    <a:pt x="10669" y="252"/>
                    <a:pt x="10581" y="252"/>
                  </a:cubicBezTo>
                  <a:cubicBezTo>
                    <a:pt x="10404" y="252"/>
                    <a:pt x="10246" y="295"/>
                    <a:pt x="10033" y="295"/>
                  </a:cubicBezTo>
                  <a:cubicBezTo>
                    <a:pt x="10033" y="197"/>
                    <a:pt x="9934" y="99"/>
                    <a:pt x="9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43"/>
            <p:cNvSpPr/>
            <p:nvPr/>
          </p:nvSpPr>
          <p:spPr>
            <a:xfrm>
              <a:off x="3706400" y="1938775"/>
              <a:ext cx="309850" cy="26450"/>
            </a:xfrm>
            <a:custGeom>
              <a:avLst/>
              <a:gdLst/>
              <a:ahLst/>
              <a:cxnLst/>
              <a:rect l="l" t="t" r="r" b="b"/>
              <a:pathLst>
                <a:path w="12394" h="1058" extrusionOk="0">
                  <a:moveTo>
                    <a:pt x="10746" y="1"/>
                  </a:moveTo>
                  <a:cubicBezTo>
                    <a:pt x="10599" y="62"/>
                    <a:pt x="10445" y="62"/>
                    <a:pt x="10291" y="62"/>
                  </a:cubicBezTo>
                  <a:cubicBezTo>
                    <a:pt x="10138" y="62"/>
                    <a:pt x="9984" y="62"/>
                    <a:pt x="9836" y="124"/>
                  </a:cubicBezTo>
                  <a:cubicBezTo>
                    <a:pt x="9775" y="142"/>
                    <a:pt x="9714" y="150"/>
                    <a:pt x="9654" y="150"/>
                  </a:cubicBezTo>
                  <a:cubicBezTo>
                    <a:pt x="9471" y="150"/>
                    <a:pt x="9287" y="85"/>
                    <a:pt x="9074" y="85"/>
                  </a:cubicBezTo>
                  <a:cubicBezTo>
                    <a:pt x="8989" y="85"/>
                    <a:pt x="8899" y="95"/>
                    <a:pt x="8804" y="124"/>
                  </a:cubicBezTo>
                  <a:cubicBezTo>
                    <a:pt x="8705" y="124"/>
                    <a:pt x="8607" y="222"/>
                    <a:pt x="8607" y="222"/>
                  </a:cubicBezTo>
                  <a:cubicBezTo>
                    <a:pt x="8447" y="173"/>
                    <a:pt x="8293" y="148"/>
                    <a:pt x="8152" y="148"/>
                  </a:cubicBezTo>
                  <a:cubicBezTo>
                    <a:pt x="8011" y="148"/>
                    <a:pt x="7882" y="173"/>
                    <a:pt x="7771" y="222"/>
                  </a:cubicBezTo>
                  <a:cubicBezTo>
                    <a:pt x="7640" y="222"/>
                    <a:pt x="7465" y="178"/>
                    <a:pt x="7297" y="178"/>
                  </a:cubicBezTo>
                  <a:cubicBezTo>
                    <a:pt x="7214" y="178"/>
                    <a:pt x="7132" y="189"/>
                    <a:pt x="7058" y="222"/>
                  </a:cubicBezTo>
                  <a:cubicBezTo>
                    <a:pt x="7058" y="222"/>
                    <a:pt x="7058" y="320"/>
                    <a:pt x="6959" y="320"/>
                  </a:cubicBezTo>
                  <a:cubicBezTo>
                    <a:pt x="6861" y="222"/>
                    <a:pt x="6664" y="222"/>
                    <a:pt x="6443" y="124"/>
                  </a:cubicBezTo>
                  <a:cubicBezTo>
                    <a:pt x="6345" y="222"/>
                    <a:pt x="6148" y="222"/>
                    <a:pt x="6050" y="320"/>
                  </a:cubicBezTo>
                  <a:lnTo>
                    <a:pt x="6050" y="419"/>
                  </a:lnTo>
                  <a:cubicBezTo>
                    <a:pt x="6148" y="419"/>
                    <a:pt x="6246" y="419"/>
                    <a:pt x="6443" y="320"/>
                  </a:cubicBezTo>
                  <a:cubicBezTo>
                    <a:pt x="6443" y="419"/>
                    <a:pt x="6541" y="419"/>
                    <a:pt x="6664" y="517"/>
                  </a:cubicBezTo>
                  <a:cubicBezTo>
                    <a:pt x="6541" y="615"/>
                    <a:pt x="6443" y="615"/>
                    <a:pt x="6443" y="738"/>
                  </a:cubicBezTo>
                  <a:cubicBezTo>
                    <a:pt x="6315" y="643"/>
                    <a:pt x="6183" y="607"/>
                    <a:pt x="6058" y="607"/>
                  </a:cubicBezTo>
                  <a:cubicBezTo>
                    <a:pt x="5895" y="607"/>
                    <a:pt x="5743" y="669"/>
                    <a:pt x="5632" y="738"/>
                  </a:cubicBezTo>
                  <a:cubicBezTo>
                    <a:pt x="5214" y="615"/>
                    <a:pt x="4919" y="517"/>
                    <a:pt x="4820" y="320"/>
                  </a:cubicBezTo>
                  <a:cubicBezTo>
                    <a:pt x="4697" y="222"/>
                    <a:pt x="4501" y="222"/>
                    <a:pt x="4402" y="222"/>
                  </a:cubicBezTo>
                  <a:lnTo>
                    <a:pt x="3984" y="222"/>
                  </a:lnTo>
                  <a:cubicBezTo>
                    <a:pt x="3787" y="222"/>
                    <a:pt x="3689" y="320"/>
                    <a:pt x="3591" y="320"/>
                  </a:cubicBezTo>
                  <a:lnTo>
                    <a:pt x="2140" y="320"/>
                  </a:lnTo>
                  <a:cubicBezTo>
                    <a:pt x="2074" y="320"/>
                    <a:pt x="2009" y="408"/>
                    <a:pt x="1943" y="408"/>
                  </a:cubicBezTo>
                  <a:cubicBezTo>
                    <a:pt x="1910" y="408"/>
                    <a:pt x="1878" y="386"/>
                    <a:pt x="1845" y="320"/>
                  </a:cubicBezTo>
                  <a:cubicBezTo>
                    <a:pt x="1812" y="353"/>
                    <a:pt x="1777" y="364"/>
                    <a:pt x="1740" y="364"/>
                  </a:cubicBezTo>
                  <a:cubicBezTo>
                    <a:pt x="1667" y="364"/>
                    <a:pt x="1591" y="320"/>
                    <a:pt x="1525" y="320"/>
                  </a:cubicBezTo>
                  <a:cubicBezTo>
                    <a:pt x="1427" y="419"/>
                    <a:pt x="1329" y="419"/>
                    <a:pt x="1329" y="419"/>
                  </a:cubicBezTo>
                  <a:cubicBezTo>
                    <a:pt x="1132" y="419"/>
                    <a:pt x="911" y="320"/>
                    <a:pt x="812" y="222"/>
                  </a:cubicBezTo>
                  <a:cubicBezTo>
                    <a:pt x="517" y="320"/>
                    <a:pt x="296" y="419"/>
                    <a:pt x="1" y="419"/>
                  </a:cubicBezTo>
                  <a:cubicBezTo>
                    <a:pt x="296" y="517"/>
                    <a:pt x="517" y="517"/>
                    <a:pt x="812" y="517"/>
                  </a:cubicBezTo>
                  <a:cubicBezTo>
                    <a:pt x="943" y="517"/>
                    <a:pt x="1085" y="615"/>
                    <a:pt x="1224" y="615"/>
                  </a:cubicBezTo>
                  <a:cubicBezTo>
                    <a:pt x="1293" y="615"/>
                    <a:pt x="1361" y="591"/>
                    <a:pt x="1427" y="517"/>
                  </a:cubicBezTo>
                  <a:cubicBezTo>
                    <a:pt x="1476" y="566"/>
                    <a:pt x="1581" y="566"/>
                    <a:pt x="1697" y="566"/>
                  </a:cubicBezTo>
                  <a:cubicBezTo>
                    <a:pt x="1814" y="566"/>
                    <a:pt x="1943" y="566"/>
                    <a:pt x="2042" y="615"/>
                  </a:cubicBezTo>
                  <a:cubicBezTo>
                    <a:pt x="2140" y="738"/>
                    <a:pt x="2361" y="738"/>
                    <a:pt x="2558" y="837"/>
                  </a:cubicBezTo>
                  <a:cubicBezTo>
                    <a:pt x="2435" y="856"/>
                    <a:pt x="2320" y="864"/>
                    <a:pt x="2210" y="864"/>
                  </a:cubicBezTo>
                  <a:cubicBezTo>
                    <a:pt x="1772" y="864"/>
                    <a:pt x="1422" y="738"/>
                    <a:pt x="1009" y="738"/>
                  </a:cubicBezTo>
                  <a:cubicBezTo>
                    <a:pt x="911" y="837"/>
                    <a:pt x="812" y="935"/>
                    <a:pt x="714" y="1033"/>
                  </a:cubicBezTo>
                  <a:cubicBezTo>
                    <a:pt x="861" y="1033"/>
                    <a:pt x="1015" y="1058"/>
                    <a:pt x="1169" y="1058"/>
                  </a:cubicBezTo>
                  <a:cubicBezTo>
                    <a:pt x="1322" y="1058"/>
                    <a:pt x="1476" y="1033"/>
                    <a:pt x="1624" y="935"/>
                  </a:cubicBezTo>
                  <a:cubicBezTo>
                    <a:pt x="1763" y="1001"/>
                    <a:pt x="1913" y="1022"/>
                    <a:pt x="2067" y="1022"/>
                  </a:cubicBezTo>
                  <a:cubicBezTo>
                    <a:pt x="2375" y="1022"/>
                    <a:pt x="2697" y="935"/>
                    <a:pt x="2976" y="935"/>
                  </a:cubicBezTo>
                  <a:lnTo>
                    <a:pt x="3271" y="935"/>
                  </a:lnTo>
                  <a:cubicBezTo>
                    <a:pt x="3591" y="837"/>
                    <a:pt x="3787" y="837"/>
                    <a:pt x="4083" y="837"/>
                  </a:cubicBezTo>
                  <a:lnTo>
                    <a:pt x="6246" y="837"/>
                  </a:lnTo>
                  <a:cubicBezTo>
                    <a:pt x="6664" y="837"/>
                    <a:pt x="6959" y="837"/>
                    <a:pt x="7156" y="738"/>
                  </a:cubicBezTo>
                  <a:lnTo>
                    <a:pt x="7377" y="738"/>
                  </a:lnTo>
                  <a:cubicBezTo>
                    <a:pt x="7509" y="738"/>
                    <a:pt x="7694" y="782"/>
                    <a:pt x="7862" y="782"/>
                  </a:cubicBezTo>
                  <a:cubicBezTo>
                    <a:pt x="7946" y="782"/>
                    <a:pt x="8025" y="771"/>
                    <a:pt x="8091" y="738"/>
                  </a:cubicBezTo>
                  <a:cubicBezTo>
                    <a:pt x="8140" y="677"/>
                    <a:pt x="8214" y="646"/>
                    <a:pt x="8290" y="646"/>
                  </a:cubicBezTo>
                  <a:cubicBezTo>
                    <a:pt x="8367" y="646"/>
                    <a:pt x="8447" y="677"/>
                    <a:pt x="8509" y="738"/>
                  </a:cubicBezTo>
                  <a:cubicBezTo>
                    <a:pt x="8558" y="787"/>
                    <a:pt x="8607" y="787"/>
                    <a:pt x="8668" y="787"/>
                  </a:cubicBezTo>
                  <a:cubicBezTo>
                    <a:pt x="8730" y="787"/>
                    <a:pt x="8804" y="787"/>
                    <a:pt x="8902" y="837"/>
                  </a:cubicBezTo>
                  <a:cubicBezTo>
                    <a:pt x="8902" y="738"/>
                    <a:pt x="9000" y="615"/>
                    <a:pt x="9123" y="517"/>
                  </a:cubicBezTo>
                  <a:cubicBezTo>
                    <a:pt x="9222" y="615"/>
                    <a:pt x="9320" y="738"/>
                    <a:pt x="9418" y="837"/>
                  </a:cubicBezTo>
                  <a:cubicBezTo>
                    <a:pt x="9738" y="738"/>
                    <a:pt x="9935" y="738"/>
                    <a:pt x="10131" y="615"/>
                  </a:cubicBezTo>
                  <a:cubicBezTo>
                    <a:pt x="10230" y="615"/>
                    <a:pt x="10451" y="738"/>
                    <a:pt x="10549" y="837"/>
                  </a:cubicBezTo>
                  <a:cubicBezTo>
                    <a:pt x="10648" y="886"/>
                    <a:pt x="10777" y="886"/>
                    <a:pt x="10894" y="886"/>
                  </a:cubicBezTo>
                  <a:cubicBezTo>
                    <a:pt x="11011" y="886"/>
                    <a:pt x="11115" y="886"/>
                    <a:pt x="11164" y="935"/>
                  </a:cubicBezTo>
                  <a:cubicBezTo>
                    <a:pt x="11185" y="956"/>
                    <a:pt x="11210" y="963"/>
                    <a:pt x="11238" y="963"/>
                  </a:cubicBezTo>
                  <a:cubicBezTo>
                    <a:pt x="11314" y="963"/>
                    <a:pt x="11411" y="907"/>
                    <a:pt x="11496" y="907"/>
                  </a:cubicBezTo>
                  <a:cubicBezTo>
                    <a:pt x="11527" y="907"/>
                    <a:pt x="11556" y="914"/>
                    <a:pt x="11582" y="935"/>
                  </a:cubicBezTo>
                  <a:cubicBezTo>
                    <a:pt x="11779" y="837"/>
                    <a:pt x="12197" y="837"/>
                    <a:pt x="12394" y="615"/>
                  </a:cubicBezTo>
                  <a:cubicBezTo>
                    <a:pt x="12074" y="615"/>
                    <a:pt x="12295" y="419"/>
                    <a:pt x="12197" y="419"/>
                  </a:cubicBezTo>
                  <a:cubicBezTo>
                    <a:pt x="12197" y="320"/>
                    <a:pt x="11976" y="222"/>
                    <a:pt x="11976" y="222"/>
                  </a:cubicBezTo>
                  <a:cubicBezTo>
                    <a:pt x="11976" y="124"/>
                    <a:pt x="12074" y="124"/>
                    <a:pt x="12197" y="1"/>
                  </a:cubicBezTo>
                  <a:lnTo>
                    <a:pt x="12197" y="1"/>
                  </a:lnTo>
                  <a:cubicBezTo>
                    <a:pt x="11877" y="124"/>
                    <a:pt x="11779" y="124"/>
                    <a:pt x="11681" y="124"/>
                  </a:cubicBezTo>
                  <a:cubicBezTo>
                    <a:pt x="11582" y="124"/>
                    <a:pt x="11361" y="124"/>
                    <a:pt x="11263" y="1"/>
                  </a:cubicBezTo>
                  <a:cubicBezTo>
                    <a:pt x="11263" y="124"/>
                    <a:pt x="11263" y="124"/>
                    <a:pt x="11164" y="124"/>
                  </a:cubicBezTo>
                  <a:cubicBezTo>
                    <a:pt x="11361" y="222"/>
                    <a:pt x="11582" y="419"/>
                    <a:pt x="11779" y="517"/>
                  </a:cubicBezTo>
                  <a:lnTo>
                    <a:pt x="11066" y="517"/>
                  </a:lnTo>
                  <a:cubicBezTo>
                    <a:pt x="10967" y="615"/>
                    <a:pt x="10967" y="738"/>
                    <a:pt x="10845" y="738"/>
                  </a:cubicBezTo>
                  <a:cubicBezTo>
                    <a:pt x="10746" y="738"/>
                    <a:pt x="10746" y="738"/>
                    <a:pt x="10648" y="615"/>
                  </a:cubicBezTo>
                  <a:cubicBezTo>
                    <a:pt x="10746" y="615"/>
                    <a:pt x="10746" y="517"/>
                    <a:pt x="10746" y="419"/>
                  </a:cubicBezTo>
                  <a:cubicBezTo>
                    <a:pt x="10451" y="419"/>
                    <a:pt x="10131" y="419"/>
                    <a:pt x="9935" y="517"/>
                  </a:cubicBezTo>
                  <a:lnTo>
                    <a:pt x="9517" y="517"/>
                  </a:lnTo>
                  <a:cubicBezTo>
                    <a:pt x="9836" y="419"/>
                    <a:pt x="10131" y="320"/>
                    <a:pt x="10353" y="320"/>
                  </a:cubicBezTo>
                  <a:lnTo>
                    <a:pt x="10353" y="222"/>
                  </a:lnTo>
                  <a:lnTo>
                    <a:pt x="10746" y="222"/>
                  </a:lnTo>
                  <a:lnTo>
                    <a:pt x="107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43"/>
            <p:cNvSpPr/>
            <p:nvPr/>
          </p:nvSpPr>
          <p:spPr>
            <a:xfrm>
              <a:off x="4653700" y="1957225"/>
              <a:ext cx="228100" cy="46125"/>
            </a:xfrm>
            <a:custGeom>
              <a:avLst/>
              <a:gdLst/>
              <a:ahLst/>
              <a:cxnLst/>
              <a:rect l="l" t="t" r="r" b="b"/>
              <a:pathLst>
                <a:path w="9124" h="1845" extrusionOk="0">
                  <a:moveTo>
                    <a:pt x="1648" y="197"/>
                  </a:moveTo>
                  <a:cubicBezTo>
                    <a:pt x="1659" y="197"/>
                    <a:pt x="1670" y="197"/>
                    <a:pt x="1681" y="197"/>
                  </a:cubicBezTo>
                  <a:lnTo>
                    <a:pt x="1681" y="197"/>
                  </a:lnTo>
                  <a:cubicBezTo>
                    <a:pt x="1671" y="197"/>
                    <a:pt x="1660" y="197"/>
                    <a:pt x="1648" y="197"/>
                  </a:cubicBezTo>
                  <a:close/>
                  <a:moveTo>
                    <a:pt x="3074" y="615"/>
                  </a:moveTo>
                  <a:cubicBezTo>
                    <a:pt x="3394" y="615"/>
                    <a:pt x="3492" y="812"/>
                    <a:pt x="3689" y="1008"/>
                  </a:cubicBezTo>
                  <a:cubicBezTo>
                    <a:pt x="3492" y="910"/>
                    <a:pt x="3394" y="910"/>
                    <a:pt x="3295" y="812"/>
                  </a:cubicBezTo>
                  <a:cubicBezTo>
                    <a:pt x="3074" y="812"/>
                    <a:pt x="2976" y="713"/>
                    <a:pt x="2877" y="713"/>
                  </a:cubicBezTo>
                  <a:cubicBezTo>
                    <a:pt x="2976" y="713"/>
                    <a:pt x="2976" y="615"/>
                    <a:pt x="3074" y="615"/>
                  </a:cubicBezTo>
                  <a:close/>
                  <a:moveTo>
                    <a:pt x="4427" y="1008"/>
                  </a:moveTo>
                  <a:cubicBezTo>
                    <a:pt x="4427" y="1022"/>
                    <a:pt x="4420" y="1034"/>
                    <a:pt x="4409" y="1044"/>
                  </a:cubicBezTo>
                  <a:lnTo>
                    <a:pt x="4409" y="1044"/>
                  </a:lnTo>
                  <a:cubicBezTo>
                    <a:pt x="4400" y="1037"/>
                    <a:pt x="4405" y="1026"/>
                    <a:pt x="4427" y="1008"/>
                  </a:cubicBezTo>
                  <a:close/>
                  <a:moveTo>
                    <a:pt x="7279" y="812"/>
                  </a:moveTo>
                  <a:cubicBezTo>
                    <a:pt x="7377" y="910"/>
                    <a:pt x="7377" y="1008"/>
                    <a:pt x="7500" y="1107"/>
                  </a:cubicBezTo>
                  <a:lnTo>
                    <a:pt x="6763" y="1107"/>
                  </a:lnTo>
                  <a:cubicBezTo>
                    <a:pt x="6984" y="1008"/>
                    <a:pt x="7181" y="910"/>
                    <a:pt x="7279" y="812"/>
                  </a:cubicBezTo>
                  <a:close/>
                  <a:moveTo>
                    <a:pt x="2877" y="0"/>
                  </a:moveTo>
                  <a:lnTo>
                    <a:pt x="2877" y="295"/>
                  </a:lnTo>
                  <a:cubicBezTo>
                    <a:pt x="2470" y="295"/>
                    <a:pt x="2087" y="202"/>
                    <a:pt x="1681" y="197"/>
                  </a:cubicBezTo>
                  <a:lnTo>
                    <a:pt x="1681" y="197"/>
                  </a:lnTo>
                  <a:cubicBezTo>
                    <a:pt x="1746" y="199"/>
                    <a:pt x="1746" y="209"/>
                    <a:pt x="1746" y="295"/>
                  </a:cubicBezTo>
                  <a:cubicBezTo>
                    <a:pt x="1648" y="295"/>
                    <a:pt x="1550" y="295"/>
                    <a:pt x="1451" y="394"/>
                  </a:cubicBezTo>
                  <a:cubicBezTo>
                    <a:pt x="1550" y="394"/>
                    <a:pt x="1550" y="492"/>
                    <a:pt x="1550" y="615"/>
                  </a:cubicBezTo>
                  <a:lnTo>
                    <a:pt x="1353" y="615"/>
                  </a:lnTo>
                  <a:cubicBezTo>
                    <a:pt x="1132" y="394"/>
                    <a:pt x="935" y="295"/>
                    <a:pt x="837" y="197"/>
                  </a:cubicBezTo>
                  <a:cubicBezTo>
                    <a:pt x="738" y="295"/>
                    <a:pt x="738" y="394"/>
                    <a:pt x="738" y="394"/>
                  </a:cubicBezTo>
                  <a:cubicBezTo>
                    <a:pt x="517" y="492"/>
                    <a:pt x="320" y="492"/>
                    <a:pt x="1" y="615"/>
                  </a:cubicBezTo>
                  <a:cubicBezTo>
                    <a:pt x="320" y="615"/>
                    <a:pt x="419" y="713"/>
                    <a:pt x="517" y="713"/>
                  </a:cubicBezTo>
                  <a:cubicBezTo>
                    <a:pt x="615" y="713"/>
                    <a:pt x="738" y="812"/>
                    <a:pt x="738" y="812"/>
                  </a:cubicBezTo>
                  <a:cubicBezTo>
                    <a:pt x="1230" y="910"/>
                    <a:pt x="1550" y="910"/>
                    <a:pt x="1845" y="1008"/>
                  </a:cubicBezTo>
                  <a:cubicBezTo>
                    <a:pt x="1968" y="910"/>
                    <a:pt x="1968" y="910"/>
                    <a:pt x="1968" y="812"/>
                  </a:cubicBezTo>
                  <a:cubicBezTo>
                    <a:pt x="2263" y="910"/>
                    <a:pt x="2459" y="910"/>
                    <a:pt x="2681" y="1008"/>
                  </a:cubicBezTo>
                  <a:cubicBezTo>
                    <a:pt x="2582" y="1107"/>
                    <a:pt x="2361" y="1230"/>
                    <a:pt x="2164" y="1230"/>
                  </a:cubicBezTo>
                  <a:lnTo>
                    <a:pt x="2066" y="1230"/>
                  </a:lnTo>
                  <a:cubicBezTo>
                    <a:pt x="2164" y="1328"/>
                    <a:pt x="2164" y="1328"/>
                    <a:pt x="2263" y="1426"/>
                  </a:cubicBezTo>
                  <a:cubicBezTo>
                    <a:pt x="2361" y="1328"/>
                    <a:pt x="2490" y="1304"/>
                    <a:pt x="2607" y="1304"/>
                  </a:cubicBezTo>
                  <a:cubicBezTo>
                    <a:pt x="2724" y="1304"/>
                    <a:pt x="2828" y="1328"/>
                    <a:pt x="2877" y="1328"/>
                  </a:cubicBezTo>
                  <a:cubicBezTo>
                    <a:pt x="3074" y="1426"/>
                    <a:pt x="3295" y="1525"/>
                    <a:pt x="3394" y="1525"/>
                  </a:cubicBezTo>
                  <a:lnTo>
                    <a:pt x="3492" y="1525"/>
                  </a:lnTo>
                  <a:cubicBezTo>
                    <a:pt x="3394" y="1328"/>
                    <a:pt x="3197" y="1230"/>
                    <a:pt x="2976" y="1008"/>
                  </a:cubicBezTo>
                  <a:lnTo>
                    <a:pt x="2976" y="1008"/>
                  </a:lnTo>
                  <a:cubicBezTo>
                    <a:pt x="3394" y="1107"/>
                    <a:pt x="3591" y="1107"/>
                    <a:pt x="3689" y="1230"/>
                  </a:cubicBezTo>
                  <a:cubicBezTo>
                    <a:pt x="4049" y="1124"/>
                    <a:pt x="4336" y="1109"/>
                    <a:pt x="4409" y="1044"/>
                  </a:cubicBezTo>
                  <a:lnTo>
                    <a:pt x="4409" y="1044"/>
                  </a:lnTo>
                  <a:cubicBezTo>
                    <a:pt x="4423" y="1055"/>
                    <a:pt x="4469" y="1057"/>
                    <a:pt x="4538" y="1058"/>
                  </a:cubicBezTo>
                  <a:lnTo>
                    <a:pt x="4538" y="1058"/>
                  </a:lnTo>
                  <a:cubicBezTo>
                    <a:pt x="4503" y="1042"/>
                    <a:pt x="4466" y="1026"/>
                    <a:pt x="4427" y="1008"/>
                  </a:cubicBezTo>
                  <a:lnTo>
                    <a:pt x="4427" y="1008"/>
                  </a:lnTo>
                  <a:cubicBezTo>
                    <a:pt x="4427" y="1008"/>
                    <a:pt x="4427" y="1008"/>
                    <a:pt x="4427" y="1008"/>
                  </a:cubicBezTo>
                  <a:cubicBezTo>
                    <a:pt x="4107" y="812"/>
                    <a:pt x="4205" y="812"/>
                    <a:pt x="4205" y="812"/>
                  </a:cubicBezTo>
                  <a:lnTo>
                    <a:pt x="4820" y="812"/>
                  </a:lnTo>
                  <a:cubicBezTo>
                    <a:pt x="4918" y="910"/>
                    <a:pt x="4918" y="1008"/>
                    <a:pt x="5140" y="1107"/>
                  </a:cubicBezTo>
                  <a:cubicBezTo>
                    <a:pt x="4931" y="1058"/>
                    <a:pt x="4722" y="1058"/>
                    <a:pt x="4580" y="1058"/>
                  </a:cubicBezTo>
                  <a:cubicBezTo>
                    <a:pt x="4565" y="1058"/>
                    <a:pt x="4551" y="1058"/>
                    <a:pt x="4538" y="1058"/>
                  </a:cubicBezTo>
                  <a:lnTo>
                    <a:pt x="4538" y="1058"/>
                  </a:lnTo>
                  <a:cubicBezTo>
                    <a:pt x="4938" y="1230"/>
                    <a:pt x="5049" y="1238"/>
                    <a:pt x="5140" y="1328"/>
                  </a:cubicBezTo>
                  <a:cubicBezTo>
                    <a:pt x="5656" y="1328"/>
                    <a:pt x="6049" y="1328"/>
                    <a:pt x="6467" y="1230"/>
                  </a:cubicBezTo>
                  <a:cubicBezTo>
                    <a:pt x="6540" y="1302"/>
                    <a:pt x="6630" y="1321"/>
                    <a:pt x="6728" y="1321"/>
                  </a:cubicBezTo>
                  <a:cubicBezTo>
                    <a:pt x="6836" y="1321"/>
                    <a:pt x="6956" y="1299"/>
                    <a:pt x="7076" y="1299"/>
                  </a:cubicBezTo>
                  <a:cubicBezTo>
                    <a:pt x="7144" y="1299"/>
                    <a:pt x="7212" y="1306"/>
                    <a:pt x="7279" y="1328"/>
                  </a:cubicBezTo>
                  <a:cubicBezTo>
                    <a:pt x="7500" y="1426"/>
                    <a:pt x="7599" y="1525"/>
                    <a:pt x="7795" y="1623"/>
                  </a:cubicBezTo>
                  <a:cubicBezTo>
                    <a:pt x="7894" y="1525"/>
                    <a:pt x="7894" y="1525"/>
                    <a:pt x="7992" y="1426"/>
                  </a:cubicBezTo>
                  <a:cubicBezTo>
                    <a:pt x="8115" y="1844"/>
                    <a:pt x="8730" y="1623"/>
                    <a:pt x="9025" y="1844"/>
                  </a:cubicBezTo>
                  <a:cubicBezTo>
                    <a:pt x="9025" y="1722"/>
                    <a:pt x="9123" y="1722"/>
                    <a:pt x="9123" y="1722"/>
                  </a:cubicBezTo>
                  <a:cubicBezTo>
                    <a:pt x="8828" y="1623"/>
                    <a:pt x="8508" y="1525"/>
                    <a:pt x="8312" y="1426"/>
                  </a:cubicBezTo>
                  <a:cubicBezTo>
                    <a:pt x="8213" y="1426"/>
                    <a:pt x="8213" y="1328"/>
                    <a:pt x="8115" y="1230"/>
                  </a:cubicBezTo>
                  <a:cubicBezTo>
                    <a:pt x="8115" y="1230"/>
                    <a:pt x="8213" y="1230"/>
                    <a:pt x="8213" y="1107"/>
                  </a:cubicBezTo>
                  <a:cubicBezTo>
                    <a:pt x="7992" y="1107"/>
                    <a:pt x="7697" y="1107"/>
                    <a:pt x="7697" y="910"/>
                  </a:cubicBezTo>
                  <a:cubicBezTo>
                    <a:pt x="7795" y="812"/>
                    <a:pt x="7992" y="812"/>
                    <a:pt x="8213" y="713"/>
                  </a:cubicBezTo>
                  <a:cubicBezTo>
                    <a:pt x="8213" y="713"/>
                    <a:pt x="8115" y="615"/>
                    <a:pt x="7992" y="615"/>
                  </a:cubicBezTo>
                  <a:lnTo>
                    <a:pt x="8410" y="615"/>
                  </a:lnTo>
                  <a:cubicBezTo>
                    <a:pt x="8213" y="492"/>
                    <a:pt x="8115" y="492"/>
                    <a:pt x="7992" y="394"/>
                  </a:cubicBezTo>
                  <a:lnTo>
                    <a:pt x="7697" y="713"/>
                  </a:lnTo>
                  <a:cubicBezTo>
                    <a:pt x="7377" y="615"/>
                    <a:pt x="7181" y="615"/>
                    <a:pt x="6984" y="615"/>
                  </a:cubicBezTo>
                  <a:cubicBezTo>
                    <a:pt x="6984" y="713"/>
                    <a:pt x="6886" y="713"/>
                    <a:pt x="6886" y="812"/>
                  </a:cubicBezTo>
                  <a:cubicBezTo>
                    <a:pt x="6763" y="713"/>
                    <a:pt x="6763" y="713"/>
                    <a:pt x="6763" y="615"/>
                  </a:cubicBezTo>
                  <a:cubicBezTo>
                    <a:pt x="6566" y="492"/>
                    <a:pt x="6369" y="492"/>
                    <a:pt x="6148" y="394"/>
                  </a:cubicBezTo>
                  <a:cubicBezTo>
                    <a:pt x="5951" y="492"/>
                    <a:pt x="5853" y="492"/>
                    <a:pt x="5656" y="492"/>
                  </a:cubicBezTo>
                  <a:cubicBezTo>
                    <a:pt x="5656" y="615"/>
                    <a:pt x="5754" y="713"/>
                    <a:pt x="5754" y="812"/>
                  </a:cubicBezTo>
                  <a:cubicBezTo>
                    <a:pt x="5853" y="910"/>
                    <a:pt x="5951" y="1008"/>
                    <a:pt x="6049" y="1107"/>
                  </a:cubicBezTo>
                  <a:cubicBezTo>
                    <a:pt x="5656" y="1107"/>
                    <a:pt x="5533" y="910"/>
                    <a:pt x="5238" y="812"/>
                  </a:cubicBezTo>
                  <a:cubicBezTo>
                    <a:pt x="5336" y="713"/>
                    <a:pt x="5336" y="713"/>
                    <a:pt x="5336" y="615"/>
                  </a:cubicBezTo>
                  <a:cubicBezTo>
                    <a:pt x="5238" y="615"/>
                    <a:pt x="5041" y="492"/>
                    <a:pt x="4918" y="492"/>
                  </a:cubicBezTo>
                  <a:cubicBezTo>
                    <a:pt x="4820" y="492"/>
                    <a:pt x="4722" y="492"/>
                    <a:pt x="4722" y="615"/>
                  </a:cubicBezTo>
                  <a:cubicBezTo>
                    <a:pt x="4427" y="197"/>
                    <a:pt x="3812" y="394"/>
                    <a:pt x="3492" y="197"/>
                  </a:cubicBezTo>
                  <a:cubicBezTo>
                    <a:pt x="3295" y="295"/>
                    <a:pt x="3197" y="295"/>
                    <a:pt x="3074" y="295"/>
                  </a:cubicBezTo>
                  <a:lnTo>
                    <a:pt x="2976" y="197"/>
                  </a:lnTo>
                  <a:cubicBezTo>
                    <a:pt x="3197" y="197"/>
                    <a:pt x="3295" y="99"/>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3"/>
            <p:cNvSpPr/>
            <p:nvPr/>
          </p:nvSpPr>
          <p:spPr>
            <a:xfrm>
              <a:off x="4410875" y="1941850"/>
              <a:ext cx="163550" cy="33225"/>
            </a:xfrm>
            <a:custGeom>
              <a:avLst/>
              <a:gdLst/>
              <a:ahLst/>
              <a:cxnLst/>
              <a:rect l="l" t="t" r="r" b="b"/>
              <a:pathLst>
                <a:path w="6542" h="1329" extrusionOk="0">
                  <a:moveTo>
                    <a:pt x="2337" y="1"/>
                  </a:moveTo>
                  <a:cubicBezTo>
                    <a:pt x="2238" y="99"/>
                    <a:pt x="2238" y="197"/>
                    <a:pt x="2238" y="296"/>
                  </a:cubicBezTo>
                  <a:cubicBezTo>
                    <a:pt x="2460" y="296"/>
                    <a:pt x="2460" y="296"/>
                    <a:pt x="2656" y="394"/>
                  </a:cubicBezTo>
                  <a:cubicBezTo>
                    <a:pt x="2558" y="492"/>
                    <a:pt x="2460" y="615"/>
                    <a:pt x="2337" y="615"/>
                  </a:cubicBezTo>
                  <a:lnTo>
                    <a:pt x="2042" y="615"/>
                  </a:lnTo>
                  <a:cubicBezTo>
                    <a:pt x="2042" y="615"/>
                    <a:pt x="2042" y="714"/>
                    <a:pt x="2140" y="714"/>
                  </a:cubicBezTo>
                  <a:cubicBezTo>
                    <a:pt x="2075" y="746"/>
                    <a:pt x="2020" y="757"/>
                    <a:pt x="1968" y="757"/>
                  </a:cubicBezTo>
                  <a:cubicBezTo>
                    <a:pt x="1864" y="757"/>
                    <a:pt x="1771" y="714"/>
                    <a:pt x="1624" y="714"/>
                  </a:cubicBezTo>
                  <a:cubicBezTo>
                    <a:pt x="1591" y="681"/>
                    <a:pt x="1547" y="670"/>
                    <a:pt x="1495" y="670"/>
                  </a:cubicBezTo>
                  <a:cubicBezTo>
                    <a:pt x="1392" y="670"/>
                    <a:pt x="1255" y="714"/>
                    <a:pt x="1107" y="714"/>
                  </a:cubicBezTo>
                  <a:cubicBezTo>
                    <a:pt x="976" y="681"/>
                    <a:pt x="853" y="670"/>
                    <a:pt x="733" y="670"/>
                  </a:cubicBezTo>
                  <a:cubicBezTo>
                    <a:pt x="493" y="670"/>
                    <a:pt x="263" y="714"/>
                    <a:pt x="1" y="714"/>
                  </a:cubicBezTo>
                  <a:cubicBezTo>
                    <a:pt x="394" y="714"/>
                    <a:pt x="616" y="812"/>
                    <a:pt x="616" y="1107"/>
                  </a:cubicBezTo>
                  <a:cubicBezTo>
                    <a:pt x="616" y="1107"/>
                    <a:pt x="714" y="1230"/>
                    <a:pt x="812" y="1328"/>
                  </a:cubicBezTo>
                  <a:cubicBezTo>
                    <a:pt x="812" y="1230"/>
                    <a:pt x="911" y="1230"/>
                    <a:pt x="911" y="1230"/>
                  </a:cubicBezTo>
                  <a:lnTo>
                    <a:pt x="1009" y="1230"/>
                  </a:lnTo>
                  <a:cubicBezTo>
                    <a:pt x="1230" y="1230"/>
                    <a:pt x="1329" y="1230"/>
                    <a:pt x="1427" y="1107"/>
                  </a:cubicBezTo>
                  <a:lnTo>
                    <a:pt x="812" y="1107"/>
                  </a:lnTo>
                  <a:lnTo>
                    <a:pt x="812" y="910"/>
                  </a:lnTo>
                  <a:lnTo>
                    <a:pt x="1525" y="910"/>
                  </a:lnTo>
                  <a:lnTo>
                    <a:pt x="1722" y="1107"/>
                  </a:lnTo>
                  <a:lnTo>
                    <a:pt x="1722" y="910"/>
                  </a:lnTo>
                  <a:cubicBezTo>
                    <a:pt x="1943" y="1009"/>
                    <a:pt x="2140" y="1009"/>
                    <a:pt x="2337" y="1107"/>
                  </a:cubicBezTo>
                  <a:cubicBezTo>
                    <a:pt x="2460" y="1009"/>
                    <a:pt x="2460" y="1009"/>
                    <a:pt x="2460" y="910"/>
                  </a:cubicBezTo>
                  <a:cubicBezTo>
                    <a:pt x="2558" y="910"/>
                    <a:pt x="2558" y="1009"/>
                    <a:pt x="2656" y="1009"/>
                  </a:cubicBezTo>
                  <a:cubicBezTo>
                    <a:pt x="2755" y="1009"/>
                    <a:pt x="2853" y="1009"/>
                    <a:pt x="2952" y="910"/>
                  </a:cubicBezTo>
                  <a:cubicBezTo>
                    <a:pt x="2952" y="1009"/>
                    <a:pt x="3074" y="1009"/>
                    <a:pt x="3173" y="1009"/>
                  </a:cubicBezTo>
                  <a:cubicBezTo>
                    <a:pt x="3271" y="1009"/>
                    <a:pt x="3370" y="910"/>
                    <a:pt x="3468" y="910"/>
                  </a:cubicBezTo>
                  <a:cubicBezTo>
                    <a:pt x="3525" y="967"/>
                    <a:pt x="3622" y="1024"/>
                    <a:pt x="3733" y="1024"/>
                  </a:cubicBezTo>
                  <a:cubicBezTo>
                    <a:pt x="3814" y="1024"/>
                    <a:pt x="3901" y="993"/>
                    <a:pt x="3984" y="910"/>
                  </a:cubicBezTo>
                  <a:cubicBezTo>
                    <a:pt x="3886" y="910"/>
                    <a:pt x="3788" y="910"/>
                    <a:pt x="3566" y="812"/>
                  </a:cubicBezTo>
                  <a:lnTo>
                    <a:pt x="4501" y="812"/>
                  </a:lnTo>
                  <a:cubicBezTo>
                    <a:pt x="4749" y="895"/>
                    <a:pt x="4719" y="1135"/>
                    <a:pt x="5012" y="1135"/>
                  </a:cubicBezTo>
                  <a:cubicBezTo>
                    <a:pt x="5066" y="1135"/>
                    <a:pt x="5132" y="1126"/>
                    <a:pt x="5214" y="1107"/>
                  </a:cubicBezTo>
                  <a:cubicBezTo>
                    <a:pt x="5115" y="1107"/>
                    <a:pt x="5017" y="1107"/>
                    <a:pt x="4919" y="1009"/>
                  </a:cubicBezTo>
                  <a:cubicBezTo>
                    <a:pt x="5214" y="1009"/>
                    <a:pt x="5312" y="1009"/>
                    <a:pt x="5410" y="1107"/>
                  </a:cubicBezTo>
                  <a:cubicBezTo>
                    <a:pt x="5570" y="1169"/>
                    <a:pt x="5724" y="1199"/>
                    <a:pt x="5878" y="1199"/>
                  </a:cubicBezTo>
                  <a:cubicBezTo>
                    <a:pt x="6031" y="1199"/>
                    <a:pt x="6185" y="1169"/>
                    <a:pt x="6345" y="1107"/>
                  </a:cubicBezTo>
                  <a:cubicBezTo>
                    <a:pt x="6443" y="1107"/>
                    <a:pt x="6542" y="1107"/>
                    <a:pt x="6542" y="1230"/>
                  </a:cubicBezTo>
                  <a:lnTo>
                    <a:pt x="6542" y="1009"/>
                  </a:lnTo>
                  <a:cubicBezTo>
                    <a:pt x="6443" y="1009"/>
                    <a:pt x="6345" y="910"/>
                    <a:pt x="6148" y="910"/>
                  </a:cubicBezTo>
                  <a:cubicBezTo>
                    <a:pt x="6025" y="812"/>
                    <a:pt x="5927" y="812"/>
                    <a:pt x="5730" y="812"/>
                  </a:cubicBezTo>
                  <a:cubicBezTo>
                    <a:pt x="5828" y="714"/>
                    <a:pt x="5828" y="714"/>
                    <a:pt x="5927" y="615"/>
                  </a:cubicBezTo>
                  <a:lnTo>
                    <a:pt x="5927" y="615"/>
                  </a:lnTo>
                  <a:cubicBezTo>
                    <a:pt x="5730" y="664"/>
                    <a:pt x="5552" y="664"/>
                    <a:pt x="5398" y="664"/>
                  </a:cubicBezTo>
                  <a:cubicBezTo>
                    <a:pt x="5244" y="664"/>
                    <a:pt x="5115" y="664"/>
                    <a:pt x="5017" y="714"/>
                  </a:cubicBezTo>
                  <a:cubicBezTo>
                    <a:pt x="4919" y="615"/>
                    <a:pt x="4796" y="615"/>
                    <a:pt x="4697" y="615"/>
                  </a:cubicBezTo>
                  <a:cubicBezTo>
                    <a:pt x="4796" y="615"/>
                    <a:pt x="4919" y="615"/>
                    <a:pt x="5017" y="492"/>
                  </a:cubicBezTo>
                  <a:cubicBezTo>
                    <a:pt x="5017" y="492"/>
                    <a:pt x="5017" y="394"/>
                    <a:pt x="4919" y="394"/>
                  </a:cubicBezTo>
                  <a:cubicBezTo>
                    <a:pt x="4796" y="394"/>
                    <a:pt x="4697" y="394"/>
                    <a:pt x="4599" y="492"/>
                  </a:cubicBezTo>
                  <a:cubicBezTo>
                    <a:pt x="4419" y="424"/>
                    <a:pt x="4254" y="391"/>
                    <a:pt x="4102" y="391"/>
                  </a:cubicBezTo>
                  <a:cubicBezTo>
                    <a:pt x="3817" y="391"/>
                    <a:pt x="3578" y="505"/>
                    <a:pt x="3370" y="714"/>
                  </a:cubicBezTo>
                  <a:cubicBezTo>
                    <a:pt x="2952" y="492"/>
                    <a:pt x="2656" y="197"/>
                    <a:pt x="2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3"/>
            <p:cNvSpPr/>
            <p:nvPr/>
          </p:nvSpPr>
          <p:spPr>
            <a:xfrm>
              <a:off x="4169900" y="2064800"/>
              <a:ext cx="225650" cy="17475"/>
            </a:xfrm>
            <a:custGeom>
              <a:avLst/>
              <a:gdLst/>
              <a:ahLst/>
              <a:cxnLst/>
              <a:rect l="l" t="t" r="r" b="b"/>
              <a:pathLst>
                <a:path w="9026" h="699" extrusionOk="0">
                  <a:moveTo>
                    <a:pt x="6345" y="0"/>
                  </a:moveTo>
                  <a:cubicBezTo>
                    <a:pt x="6148" y="99"/>
                    <a:pt x="6050" y="197"/>
                    <a:pt x="5829" y="295"/>
                  </a:cubicBezTo>
                  <a:cubicBezTo>
                    <a:pt x="5730" y="295"/>
                    <a:pt x="5632" y="197"/>
                    <a:pt x="5632" y="197"/>
                  </a:cubicBezTo>
                  <a:lnTo>
                    <a:pt x="5115" y="197"/>
                  </a:lnTo>
                  <a:cubicBezTo>
                    <a:pt x="5050" y="132"/>
                    <a:pt x="4995" y="110"/>
                    <a:pt x="4943" y="110"/>
                  </a:cubicBezTo>
                  <a:cubicBezTo>
                    <a:pt x="4840" y="110"/>
                    <a:pt x="4747" y="197"/>
                    <a:pt x="4599" y="197"/>
                  </a:cubicBezTo>
                  <a:lnTo>
                    <a:pt x="3886" y="197"/>
                  </a:lnTo>
                  <a:cubicBezTo>
                    <a:pt x="3820" y="230"/>
                    <a:pt x="3755" y="241"/>
                    <a:pt x="3688" y="241"/>
                  </a:cubicBezTo>
                  <a:cubicBezTo>
                    <a:pt x="3555" y="241"/>
                    <a:pt x="3419" y="197"/>
                    <a:pt x="3271" y="197"/>
                  </a:cubicBezTo>
                  <a:cubicBezTo>
                    <a:pt x="3206" y="197"/>
                    <a:pt x="3140" y="241"/>
                    <a:pt x="3045" y="241"/>
                  </a:cubicBezTo>
                  <a:cubicBezTo>
                    <a:pt x="2998" y="241"/>
                    <a:pt x="2943" y="230"/>
                    <a:pt x="2878" y="197"/>
                  </a:cubicBezTo>
                  <a:cubicBezTo>
                    <a:pt x="2755" y="197"/>
                    <a:pt x="2558" y="295"/>
                    <a:pt x="2460" y="295"/>
                  </a:cubicBezTo>
                  <a:cubicBezTo>
                    <a:pt x="2263" y="295"/>
                    <a:pt x="2042" y="295"/>
                    <a:pt x="1943" y="394"/>
                  </a:cubicBezTo>
                  <a:cubicBezTo>
                    <a:pt x="1845" y="295"/>
                    <a:pt x="1747" y="197"/>
                    <a:pt x="1648" y="99"/>
                  </a:cubicBezTo>
                  <a:cubicBezTo>
                    <a:pt x="1427" y="295"/>
                    <a:pt x="1132" y="295"/>
                    <a:pt x="911" y="295"/>
                  </a:cubicBezTo>
                  <a:lnTo>
                    <a:pt x="714" y="295"/>
                  </a:lnTo>
                  <a:cubicBezTo>
                    <a:pt x="517" y="295"/>
                    <a:pt x="198" y="394"/>
                    <a:pt x="1" y="492"/>
                  </a:cubicBezTo>
                  <a:cubicBezTo>
                    <a:pt x="345" y="492"/>
                    <a:pt x="635" y="547"/>
                    <a:pt x="943" y="547"/>
                  </a:cubicBezTo>
                  <a:cubicBezTo>
                    <a:pt x="1097" y="547"/>
                    <a:pt x="1255" y="533"/>
                    <a:pt x="1427" y="492"/>
                  </a:cubicBezTo>
                  <a:lnTo>
                    <a:pt x="1525" y="615"/>
                  </a:lnTo>
                  <a:cubicBezTo>
                    <a:pt x="1648" y="492"/>
                    <a:pt x="1747" y="492"/>
                    <a:pt x="1747" y="492"/>
                  </a:cubicBezTo>
                  <a:lnTo>
                    <a:pt x="2042" y="492"/>
                  </a:lnTo>
                  <a:cubicBezTo>
                    <a:pt x="2152" y="554"/>
                    <a:pt x="2232" y="584"/>
                    <a:pt x="2309" y="584"/>
                  </a:cubicBezTo>
                  <a:cubicBezTo>
                    <a:pt x="2386" y="584"/>
                    <a:pt x="2460" y="554"/>
                    <a:pt x="2558" y="492"/>
                  </a:cubicBezTo>
                  <a:cubicBezTo>
                    <a:pt x="2639" y="492"/>
                    <a:pt x="2719" y="640"/>
                    <a:pt x="2867" y="640"/>
                  </a:cubicBezTo>
                  <a:cubicBezTo>
                    <a:pt x="2900" y="640"/>
                    <a:pt x="2936" y="633"/>
                    <a:pt x="2976" y="615"/>
                  </a:cubicBezTo>
                  <a:cubicBezTo>
                    <a:pt x="3066" y="675"/>
                    <a:pt x="3150" y="699"/>
                    <a:pt x="3227" y="699"/>
                  </a:cubicBezTo>
                  <a:cubicBezTo>
                    <a:pt x="3404" y="699"/>
                    <a:pt x="3553" y="578"/>
                    <a:pt x="3689" y="492"/>
                  </a:cubicBezTo>
                  <a:cubicBezTo>
                    <a:pt x="3837" y="443"/>
                    <a:pt x="4015" y="443"/>
                    <a:pt x="4196" y="443"/>
                  </a:cubicBezTo>
                  <a:cubicBezTo>
                    <a:pt x="4378" y="443"/>
                    <a:pt x="4562" y="443"/>
                    <a:pt x="4722" y="394"/>
                  </a:cubicBezTo>
                  <a:cubicBezTo>
                    <a:pt x="4820" y="492"/>
                    <a:pt x="5017" y="492"/>
                    <a:pt x="5214" y="615"/>
                  </a:cubicBezTo>
                  <a:cubicBezTo>
                    <a:pt x="5214" y="492"/>
                    <a:pt x="5337" y="492"/>
                    <a:pt x="5337" y="492"/>
                  </a:cubicBezTo>
                  <a:cubicBezTo>
                    <a:pt x="5730" y="492"/>
                    <a:pt x="6148" y="394"/>
                    <a:pt x="6566" y="394"/>
                  </a:cubicBezTo>
                  <a:cubicBezTo>
                    <a:pt x="6804" y="423"/>
                    <a:pt x="7042" y="435"/>
                    <a:pt x="7280" y="435"/>
                  </a:cubicBezTo>
                  <a:cubicBezTo>
                    <a:pt x="7855" y="435"/>
                    <a:pt x="8434" y="365"/>
                    <a:pt x="9025" y="295"/>
                  </a:cubicBezTo>
                  <a:cubicBezTo>
                    <a:pt x="8804" y="197"/>
                    <a:pt x="8804" y="99"/>
                    <a:pt x="8705" y="0"/>
                  </a:cubicBezTo>
                  <a:cubicBezTo>
                    <a:pt x="8607" y="99"/>
                    <a:pt x="8509" y="99"/>
                    <a:pt x="8410" y="197"/>
                  </a:cubicBezTo>
                  <a:cubicBezTo>
                    <a:pt x="8189" y="197"/>
                    <a:pt x="7894" y="197"/>
                    <a:pt x="7673" y="99"/>
                  </a:cubicBezTo>
                  <a:cubicBezTo>
                    <a:pt x="7514" y="178"/>
                    <a:pt x="7419" y="322"/>
                    <a:pt x="7219" y="322"/>
                  </a:cubicBezTo>
                  <a:cubicBezTo>
                    <a:pt x="7172" y="322"/>
                    <a:pt x="7119" y="314"/>
                    <a:pt x="7058" y="295"/>
                  </a:cubicBezTo>
                  <a:cubicBezTo>
                    <a:pt x="7058" y="197"/>
                    <a:pt x="6960" y="197"/>
                    <a:pt x="6960" y="99"/>
                  </a:cubicBezTo>
                  <a:cubicBezTo>
                    <a:pt x="6763" y="99"/>
                    <a:pt x="6665" y="197"/>
                    <a:pt x="6566" y="197"/>
                  </a:cubicBezTo>
                  <a:cubicBezTo>
                    <a:pt x="6443" y="99"/>
                    <a:pt x="6443" y="99"/>
                    <a:pt x="6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3"/>
            <p:cNvSpPr/>
            <p:nvPr/>
          </p:nvSpPr>
          <p:spPr>
            <a:xfrm>
              <a:off x="4863950" y="1972600"/>
              <a:ext cx="107600" cy="25225"/>
            </a:xfrm>
            <a:custGeom>
              <a:avLst/>
              <a:gdLst/>
              <a:ahLst/>
              <a:cxnLst/>
              <a:rect l="l" t="t" r="r" b="b"/>
              <a:pathLst>
                <a:path w="4304" h="1009" extrusionOk="0">
                  <a:moveTo>
                    <a:pt x="0" y="0"/>
                  </a:moveTo>
                  <a:cubicBezTo>
                    <a:pt x="0" y="98"/>
                    <a:pt x="0" y="197"/>
                    <a:pt x="98" y="295"/>
                  </a:cubicBezTo>
                  <a:cubicBezTo>
                    <a:pt x="98" y="393"/>
                    <a:pt x="0" y="492"/>
                    <a:pt x="0" y="492"/>
                  </a:cubicBezTo>
                  <a:cubicBezTo>
                    <a:pt x="98" y="713"/>
                    <a:pt x="98" y="713"/>
                    <a:pt x="197" y="811"/>
                  </a:cubicBezTo>
                  <a:cubicBezTo>
                    <a:pt x="320" y="713"/>
                    <a:pt x="418" y="713"/>
                    <a:pt x="418" y="713"/>
                  </a:cubicBezTo>
                  <a:cubicBezTo>
                    <a:pt x="713" y="811"/>
                    <a:pt x="1033" y="910"/>
                    <a:pt x="1229" y="1008"/>
                  </a:cubicBezTo>
                  <a:cubicBezTo>
                    <a:pt x="1549" y="1008"/>
                    <a:pt x="1844" y="910"/>
                    <a:pt x="2041" y="910"/>
                  </a:cubicBezTo>
                  <a:cubicBezTo>
                    <a:pt x="2041" y="811"/>
                    <a:pt x="1943" y="713"/>
                    <a:pt x="1746" y="615"/>
                  </a:cubicBezTo>
                  <a:lnTo>
                    <a:pt x="1131" y="615"/>
                  </a:lnTo>
                  <a:lnTo>
                    <a:pt x="1131" y="393"/>
                  </a:lnTo>
                  <a:cubicBezTo>
                    <a:pt x="1328" y="393"/>
                    <a:pt x="1549" y="393"/>
                    <a:pt x="1746" y="492"/>
                  </a:cubicBezTo>
                  <a:cubicBezTo>
                    <a:pt x="1844" y="492"/>
                    <a:pt x="2041" y="615"/>
                    <a:pt x="2262" y="615"/>
                  </a:cubicBezTo>
                  <a:cubicBezTo>
                    <a:pt x="2393" y="615"/>
                    <a:pt x="2579" y="560"/>
                    <a:pt x="2718" y="560"/>
                  </a:cubicBezTo>
                  <a:cubicBezTo>
                    <a:pt x="2787" y="560"/>
                    <a:pt x="2844" y="574"/>
                    <a:pt x="2877" y="615"/>
                  </a:cubicBezTo>
                  <a:cubicBezTo>
                    <a:pt x="3074" y="492"/>
                    <a:pt x="3172" y="393"/>
                    <a:pt x="3270" y="393"/>
                  </a:cubicBezTo>
                  <a:lnTo>
                    <a:pt x="4303" y="393"/>
                  </a:lnTo>
                  <a:cubicBezTo>
                    <a:pt x="3885" y="295"/>
                    <a:pt x="3688" y="197"/>
                    <a:pt x="3393" y="98"/>
                  </a:cubicBezTo>
                  <a:cubicBezTo>
                    <a:pt x="3328" y="185"/>
                    <a:pt x="3248" y="213"/>
                    <a:pt x="3159" y="213"/>
                  </a:cubicBezTo>
                  <a:cubicBezTo>
                    <a:pt x="3012" y="213"/>
                    <a:pt x="2842" y="139"/>
                    <a:pt x="2676" y="139"/>
                  </a:cubicBezTo>
                  <a:cubicBezTo>
                    <a:pt x="2602" y="139"/>
                    <a:pt x="2529" y="154"/>
                    <a:pt x="2459" y="197"/>
                  </a:cubicBezTo>
                  <a:cubicBezTo>
                    <a:pt x="2262" y="197"/>
                    <a:pt x="2041" y="98"/>
                    <a:pt x="1844" y="98"/>
                  </a:cubicBezTo>
                  <a:cubicBezTo>
                    <a:pt x="1746" y="98"/>
                    <a:pt x="1648" y="197"/>
                    <a:pt x="1549" y="295"/>
                  </a:cubicBezTo>
                  <a:cubicBezTo>
                    <a:pt x="1229" y="197"/>
                    <a:pt x="934" y="98"/>
                    <a:pt x="615" y="98"/>
                  </a:cubicBezTo>
                  <a:lnTo>
                    <a:pt x="516" y="98"/>
                  </a:lnTo>
                  <a:cubicBezTo>
                    <a:pt x="320" y="98"/>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3"/>
            <p:cNvSpPr/>
            <p:nvPr/>
          </p:nvSpPr>
          <p:spPr>
            <a:xfrm>
              <a:off x="4251675" y="1946775"/>
              <a:ext cx="130950" cy="23400"/>
            </a:xfrm>
            <a:custGeom>
              <a:avLst/>
              <a:gdLst/>
              <a:ahLst/>
              <a:cxnLst/>
              <a:rect l="l" t="t" r="r" b="b"/>
              <a:pathLst>
                <a:path w="5238" h="936" extrusionOk="0">
                  <a:moveTo>
                    <a:pt x="1844" y="0"/>
                  </a:moveTo>
                  <a:lnTo>
                    <a:pt x="1844" y="0"/>
                  </a:lnTo>
                  <a:cubicBezTo>
                    <a:pt x="1648" y="99"/>
                    <a:pt x="1549" y="99"/>
                    <a:pt x="1328" y="99"/>
                  </a:cubicBezTo>
                  <a:cubicBezTo>
                    <a:pt x="1328" y="197"/>
                    <a:pt x="1451" y="197"/>
                    <a:pt x="1549" y="295"/>
                  </a:cubicBezTo>
                  <a:cubicBezTo>
                    <a:pt x="1230" y="295"/>
                    <a:pt x="935" y="418"/>
                    <a:pt x="713" y="517"/>
                  </a:cubicBezTo>
                  <a:cubicBezTo>
                    <a:pt x="620" y="412"/>
                    <a:pt x="527" y="384"/>
                    <a:pt x="444" y="384"/>
                  </a:cubicBezTo>
                  <a:cubicBezTo>
                    <a:pt x="352" y="384"/>
                    <a:pt x="273" y="418"/>
                    <a:pt x="222" y="418"/>
                  </a:cubicBezTo>
                  <a:cubicBezTo>
                    <a:pt x="222" y="418"/>
                    <a:pt x="320" y="517"/>
                    <a:pt x="320" y="615"/>
                  </a:cubicBezTo>
                  <a:cubicBezTo>
                    <a:pt x="222" y="615"/>
                    <a:pt x="99" y="615"/>
                    <a:pt x="0" y="713"/>
                  </a:cubicBezTo>
                  <a:lnTo>
                    <a:pt x="0" y="812"/>
                  </a:lnTo>
                  <a:cubicBezTo>
                    <a:pt x="320" y="812"/>
                    <a:pt x="615" y="910"/>
                    <a:pt x="935" y="910"/>
                  </a:cubicBezTo>
                  <a:cubicBezTo>
                    <a:pt x="1033" y="812"/>
                    <a:pt x="1131" y="812"/>
                    <a:pt x="1230" y="713"/>
                  </a:cubicBezTo>
                  <a:lnTo>
                    <a:pt x="1549" y="713"/>
                  </a:lnTo>
                  <a:cubicBezTo>
                    <a:pt x="1549" y="713"/>
                    <a:pt x="1648" y="713"/>
                    <a:pt x="1746" y="812"/>
                  </a:cubicBezTo>
                  <a:lnTo>
                    <a:pt x="2262" y="812"/>
                  </a:lnTo>
                  <a:lnTo>
                    <a:pt x="2361" y="713"/>
                  </a:lnTo>
                  <a:lnTo>
                    <a:pt x="1844" y="713"/>
                  </a:lnTo>
                  <a:cubicBezTo>
                    <a:pt x="2066" y="615"/>
                    <a:pt x="2262" y="615"/>
                    <a:pt x="2361" y="517"/>
                  </a:cubicBezTo>
                  <a:cubicBezTo>
                    <a:pt x="2459" y="517"/>
                    <a:pt x="2459" y="615"/>
                    <a:pt x="2459" y="615"/>
                  </a:cubicBezTo>
                  <a:lnTo>
                    <a:pt x="2459" y="812"/>
                  </a:lnTo>
                  <a:cubicBezTo>
                    <a:pt x="2647" y="869"/>
                    <a:pt x="2826" y="936"/>
                    <a:pt x="3007" y="936"/>
                  </a:cubicBezTo>
                  <a:cubicBezTo>
                    <a:pt x="3134" y="936"/>
                    <a:pt x="3262" y="903"/>
                    <a:pt x="3394" y="812"/>
                  </a:cubicBezTo>
                  <a:cubicBezTo>
                    <a:pt x="3617" y="892"/>
                    <a:pt x="3828" y="914"/>
                    <a:pt x="4036" y="914"/>
                  </a:cubicBezTo>
                  <a:cubicBezTo>
                    <a:pt x="4282" y="914"/>
                    <a:pt x="4523" y="883"/>
                    <a:pt x="4776" y="883"/>
                  </a:cubicBezTo>
                  <a:cubicBezTo>
                    <a:pt x="4894" y="883"/>
                    <a:pt x="5015" y="890"/>
                    <a:pt x="5139" y="910"/>
                  </a:cubicBezTo>
                  <a:cubicBezTo>
                    <a:pt x="5139" y="910"/>
                    <a:pt x="5139" y="812"/>
                    <a:pt x="5238" y="812"/>
                  </a:cubicBezTo>
                  <a:lnTo>
                    <a:pt x="5139" y="713"/>
                  </a:lnTo>
                  <a:cubicBezTo>
                    <a:pt x="5016" y="713"/>
                    <a:pt x="4918" y="812"/>
                    <a:pt x="4820" y="812"/>
                  </a:cubicBezTo>
                  <a:cubicBezTo>
                    <a:pt x="4721" y="713"/>
                    <a:pt x="4623" y="713"/>
                    <a:pt x="4623" y="615"/>
                  </a:cubicBezTo>
                  <a:lnTo>
                    <a:pt x="3910" y="615"/>
                  </a:lnTo>
                  <a:cubicBezTo>
                    <a:pt x="3846" y="635"/>
                    <a:pt x="3791" y="643"/>
                    <a:pt x="3743" y="643"/>
                  </a:cubicBezTo>
                  <a:cubicBezTo>
                    <a:pt x="3551" y="643"/>
                    <a:pt x="3472" y="517"/>
                    <a:pt x="3394" y="517"/>
                  </a:cubicBezTo>
                  <a:cubicBezTo>
                    <a:pt x="3295" y="418"/>
                    <a:pt x="3295" y="295"/>
                    <a:pt x="3295" y="295"/>
                  </a:cubicBezTo>
                  <a:cubicBezTo>
                    <a:pt x="3172" y="295"/>
                    <a:pt x="3172" y="295"/>
                    <a:pt x="3074" y="418"/>
                  </a:cubicBezTo>
                  <a:cubicBezTo>
                    <a:pt x="3074" y="295"/>
                    <a:pt x="2976" y="295"/>
                    <a:pt x="2976" y="295"/>
                  </a:cubicBezTo>
                  <a:cubicBezTo>
                    <a:pt x="2779" y="295"/>
                    <a:pt x="2459" y="418"/>
                    <a:pt x="2262" y="418"/>
                  </a:cubicBezTo>
                  <a:cubicBezTo>
                    <a:pt x="2066" y="295"/>
                    <a:pt x="1844" y="295"/>
                    <a:pt x="1648" y="197"/>
                  </a:cubicBezTo>
                  <a:cubicBezTo>
                    <a:pt x="1746" y="197"/>
                    <a:pt x="2066" y="197"/>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3"/>
            <p:cNvSpPr/>
            <p:nvPr/>
          </p:nvSpPr>
          <p:spPr>
            <a:xfrm>
              <a:off x="3509075" y="2184675"/>
              <a:ext cx="118050" cy="19475"/>
            </a:xfrm>
            <a:custGeom>
              <a:avLst/>
              <a:gdLst/>
              <a:ahLst/>
              <a:cxnLst/>
              <a:rect l="l" t="t" r="r" b="b"/>
              <a:pathLst>
                <a:path w="4722" h="779" extrusionOk="0">
                  <a:moveTo>
                    <a:pt x="714" y="0"/>
                  </a:moveTo>
                  <a:cubicBezTo>
                    <a:pt x="615" y="123"/>
                    <a:pt x="419" y="123"/>
                    <a:pt x="296" y="222"/>
                  </a:cubicBezTo>
                  <a:lnTo>
                    <a:pt x="296" y="418"/>
                  </a:lnTo>
                  <a:lnTo>
                    <a:pt x="1" y="418"/>
                  </a:lnTo>
                  <a:cubicBezTo>
                    <a:pt x="1" y="418"/>
                    <a:pt x="1" y="517"/>
                    <a:pt x="99" y="517"/>
                  </a:cubicBezTo>
                  <a:cubicBezTo>
                    <a:pt x="296" y="517"/>
                    <a:pt x="517" y="418"/>
                    <a:pt x="714" y="418"/>
                  </a:cubicBezTo>
                  <a:lnTo>
                    <a:pt x="812" y="517"/>
                  </a:lnTo>
                  <a:cubicBezTo>
                    <a:pt x="714" y="517"/>
                    <a:pt x="714" y="615"/>
                    <a:pt x="517" y="615"/>
                  </a:cubicBezTo>
                  <a:cubicBezTo>
                    <a:pt x="812" y="615"/>
                    <a:pt x="1033" y="738"/>
                    <a:pt x="1230" y="738"/>
                  </a:cubicBezTo>
                  <a:cubicBezTo>
                    <a:pt x="1296" y="738"/>
                    <a:pt x="1405" y="683"/>
                    <a:pt x="1507" y="683"/>
                  </a:cubicBezTo>
                  <a:cubicBezTo>
                    <a:pt x="1558" y="683"/>
                    <a:pt x="1607" y="697"/>
                    <a:pt x="1648" y="738"/>
                  </a:cubicBezTo>
                  <a:cubicBezTo>
                    <a:pt x="1779" y="738"/>
                    <a:pt x="1867" y="683"/>
                    <a:pt x="1969" y="683"/>
                  </a:cubicBezTo>
                  <a:cubicBezTo>
                    <a:pt x="2020" y="683"/>
                    <a:pt x="2074" y="697"/>
                    <a:pt x="2140" y="738"/>
                  </a:cubicBezTo>
                  <a:cubicBezTo>
                    <a:pt x="2175" y="766"/>
                    <a:pt x="2224" y="778"/>
                    <a:pt x="2281" y="778"/>
                  </a:cubicBezTo>
                  <a:cubicBezTo>
                    <a:pt x="2423" y="778"/>
                    <a:pt x="2614" y="703"/>
                    <a:pt x="2755" y="615"/>
                  </a:cubicBezTo>
                  <a:lnTo>
                    <a:pt x="2755" y="517"/>
                  </a:lnTo>
                  <a:cubicBezTo>
                    <a:pt x="3033" y="517"/>
                    <a:pt x="3268" y="385"/>
                    <a:pt x="3511" y="385"/>
                  </a:cubicBezTo>
                  <a:cubicBezTo>
                    <a:pt x="3632" y="385"/>
                    <a:pt x="3755" y="418"/>
                    <a:pt x="3886" y="517"/>
                  </a:cubicBezTo>
                  <a:cubicBezTo>
                    <a:pt x="3984" y="418"/>
                    <a:pt x="4107" y="418"/>
                    <a:pt x="4205" y="320"/>
                  </a:cubicBezTo>
                  <a:cubicBezTo>
                    <a:pt x="4402" y="418"/>
                    <a:pt x="4599" y="418"/>
                    <a:pt x="4722" y="418"/>
                  </a:cubicBezTo>
                  <a:lnTo>
                    <a:pt x="4722" y="222"/>
                  </a:lnTo>
                  <a:lnTo>
                    <a:pt x="4304" y="222"/>
                  </a:lnTo>
                  <a:cubicBezTo>
                    <a:pt x="4205" y="222"/>
                    <a:pt x="4107" y="123"/>
                    <a:pt x="3984" y="123"/>
                  </a:cubicBezTo>
                  <a:cubicBezTo>
                    <a:pt x="3886" y="222"/>
                    <a:pt x="3763" y="246"/>
                    <a:pt x="3637" y="246"/>
                  </a:cubicBezTo>
                  <a:cubicBezTo>
                    <a:pt x="3511" y="246"/>
                    <a:pt x="3382" y="222"/>
                    <a:pt x="3271" y="222"/>
                  </a:cubicBezTo>
                  <a:cubicBezTo>
                    <a:pt x="2878" y="222"/>
                    <a:pt x="2656" y="222"/>
                    <a:pt x="2361" y="418"/>
                  </a:cubicBezTo>
                  <a:cubicBezTo>
                    <a:pt x="2140" y="320"/>
                    <a:pt x="1845" y="123"/>
                    <a:pt x="1525" y="0"/>
                  </a:cubicBezTo>
                  <a:cubicBezTo>
                    <a:pt x="1328" y="0"/>
                    <a:pt x="1132" y="123"/>
                    <a:pt x="910" y="123"/>
                  </a:cubicBezTo>
                  <a:cubicBezTo>
                    <a:pt x="910" y="123"/>
                    <a:pt x="812" y="123"/>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3"/>
            <p:cNvSpPr/>
            <p:nvPr/>
          </p:nvSpPr>
          <p:spPr>
            <a:xfrm>
              <a:off x="4728075" y="2110975"/>
              <a:ext cx="184450" cy="24550"/>
            </a:xfrm>
            <a:custGeom>
              <a:avLst/>
              <a:gdLst/>
              <a:ahLst/>
              <a:cxnLst/>
              <a:rect l="l" t="t" r="r" b="b"/>
              <a:pathLst>
                <a:path w="7378" h="982" extrusionOk="0">
                  <a:moveTo>
                    <a:pt x="811" y="1"/>
                  </a:moveTo>
                  <a:cubicBezTo>
                    <a:pt x="714" y="1"/>
                    <a:pt x="617" y="27"/>
                    <a:pt x="517" y="96"/>
                  </a:cubicBezTo>
                  <a:lnTo>
                    <a:pt x="320" y="96"/>
                  </a:lnTo>
                  <a:cubicBezTo>
                    <a:pt x="222" y="96"/>
                    <a:pt x="99" y="194"/>
                    <a:pt x="1" y="194"/>
                  </a:cubicBezTo>
                  <a:cubicBezTo>
                    <a:pt x="616" y="293"/>
                    <a:pt x="1230" y="391"/>
                    <a:pt x="1845" y="391"/>
                  </a:cubicBezTo>
                  <a:cubicBezTo>
                    <a:pt x="2361" y="489"/>
                    <a:pt x="2976" y="612"/>
                    <a:pt x="3591" y="612"/>
                  </a:cubicBezTo>
                  <a:cubicBezTo>
                    <a:pt x="3893" y="728"/>
                    <a:pt x="4019" y="775"/>
                    <a:pt x="4130" y="775"/>
                  </a:cubicBezTo>
                  <a:cubicBezTo>
                    <a:pt x="4208" y="775"/>
                    <a:pt x="4280" y="751"/>
                    <a:pt x="4402" y="711"/>
                  </a:cubicBezTo>
                  <a:cubicBezTo>
                    <a:pt x="4624" y="711"/>
                    <a:pt x="4820" y="809"/>
                    <a:pt x="5017" y="809"/>
                  </a:cubicBezTo>
                  <a:cubicBezTo>
                    <a:pt x="5078" y="858"/>
                    <a:pt x="5183" y="858"/>
                    <a:pt x="5297" y="858"/>
                  </a:cubicBezTo>
                  <a:cubicBezTo>
                    <a:pt x="5410" y="858"/>
                    <a:pt x="5533" y="858"/>
                    <a:pt x="5632" y="907"/>
                  </a:cubicBezTo>
                  <a:cubicBezTo>
                    <a:pt x="5673" y="940"/>
                    <a:pt x="5722" y="951"/>
                    <a:pt x="5780" y="951"/>
                  </a:cubicBezTo>
                  <a:cubicBezTo>
                    <a:pt x="5897" y="951"/>
                    <a:pt x="6050" y="907"/>
                    <a:pt x="6246" y="907"/>
                  </a:cubicBezTo>
                  <a:cubicBezTo>
                    <a:pt x="6406" y="957"/>
                    <a:pt x="6560" y="981"/>
                    <a:pt x="6738" y="981"/>
                  </a:cubicBezTo>
                  <a:cubicBezTo>
                    <a:pt x="6917" y="981"/>
                    <a:pt x="7119" y="957"/>
                    <a:pt x="7378" y="907"/>
                  </a:cubicBezTo>
                  <a:cubicBezTo>
                    <a:pt x="6984" y="809"/>
                    <a:pt x="6468" y="711"/>
                    <a:pt x="6050" y="711"/>
                  </a:cubicBezTo>
                  <a:cubicBezTo>
                    <a:pt x="5951" y="711"/>
                    <a:pt x="5853" y="711"/>
                    <a:pt x="5853" y="809"/>
                  </a:cubicBezTo>
                  <a:cubicBezTo>
                    <a:pt x="5533" y="711"/>
                    <a:pt x="5337" y="612"/>
                    <a:pt x="5140" y="489"/>
                  </a:cubicBezTo>
                  <a:lnTo>
                    <a:pt x="4525" y="489"/>
                  </a:lnTo>
                  <a:cubicBezTo>
                    <a:pt x="4525" y="489"/>
                    <a:pt x="4402" y="391"/>
                    <a:pt x="4304" y="391"/>
                  </a:cubicBezTo>
                  <a:cubicBezTo>
                    <a:pt x="4173" y="391"/>
                    <a:pt x="4042" y="347"/>
                    <a:pt x="3874" y="347"/>
                  </a:cubicBezTo>
                  <a:cubicBezTo>
                    <a:pt x="3790" y="347"/>
                    <a:pt x="3697" y="358"/>
                    <a:pt x="3591" y="391"/>
                  </a:cubicBezTo>
                  <a:lnTo>
                    <a:pt x="3173" y="391"/>
                  </a:lnTo>
                  <a:cubicBezTo>
                    <a:pt x="2779" y="293"/>
                    <a:pt x="2361" y="194"/>
                    <a:pt x="1845" y="194"/>
                  </a:cubicBezTo>
                  <a:lnTo>
                    <a:pt x="1452" y="194"/>
                  </a:lnTo>
                  <a:cubicBezTo>
                    <a:pt x="1232" y="127"/>
                    <a:pt x="1024" y="1"/>
                    <a:pt x="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3"/>
            <p:cNvSpPr/>
            <p:nvPr/>
          </p:nvSpPr>
          <p:spPr>
            <a:xfrm>
              <a:off x="3721775" y="2092450"/>
              <a:ext cx="130350" cy="10475"/>
            </a:xfrm>
            <a:custGeom>
              <a:avLst/>
              <a:gdLst/>
              <a:ahLst/>
              <a:cxnLst/>
              <a:rect l="l" t="t" r="r" b="b"/>
              <a:pathLst>
                <a:path w="5214" h="419" extrusionOk="0">
                  <a:moveTo>
                    <a:pt x="1328" y="1"/>
                  </a:moveTo>
                  <a:cubicBezTo>
                    <a:pt x="1009" y="1"/>
                    <a:pt x="615" y="1"/>
                    <a:pt x="296" y="124"/>
                  </a:cubicBezTo>
                  <a:cubicBezTo>
                    <a:pt x="197" y="124"/>
                    <a:pt x="197" y="222"/>
                    <a:pt x="0" y="222"/>
                  </a:cubicBezTo>
                  <a:cubicBezTo>
                    <a:pt x="197" y="321"/>
                    <a:pt x="296" y="321"/>
                    <a:pt x="394" y="419"/>
                  </a:cubicBezTo>
                  <a:cubicBezTo>
                    <a:pt x="517" y="321"/>
                    <a:pt x="812" y="321"/>
                    <a:pt x="1132" y="321"/>
                  </a:cubicBezTo>
                  <a:lnTo>
                    <a:pt x="1132" y="222"/>
                  </a:lnTo>
                  <a:cubicBezTo>
                    <a:pt x="1328" y="222"/>
                    <a:pt x="1427" y="321"/>
                    <a:pt x="1623" y="321"/>
                  </a:cubicBezTo>
                  <a:cubicBezTo>
                    <a:pt x="1705" y="321"/>
                    <a:pt x="1820" y="277"/>
                    <a:pt x="1946" y="277"/>
                  </a:cubicBezTo>
                  <a:cubicBezTo>
                    <a:pt x="2009" y="277"/>
                    <a:pt x="2074" y="288"/>
                    <a:pt x="2140" y="321"/>
                  </a:cubicBezTo>
                  <a:cubicBezTo>
                    <a:pt x="2213" y="353"/>
                    <a:pt x="2285" y="364"/>
                    <a:pt x="2354" y="364"/>
                  </a:cubicBezTo>
                  <a:cubicBezTo>
                    <a:pt x="2492" y="364"/>
                    <a:pt x="2623" y="321"/>
                    <a:pt x="2754" y="321"/>
                  </a:cubicBezTo>
                  <a:cubicBezTo>
                    <a:pt x="3074" y="321"/>
                    <a:pt x="3271" y="321"/>
                    <a:pt x="3590" y="419"/>
                  </a:cubicBezTo>
                  <a:cubicBezTo>
                    <a:pt x="3590" y="321"/>
                    <a:pt x="3689" y="321"/>
                    <a:pt x="3787" y="222"/>
                  </a:cubicBezTo>
                  <a:cubicBezTo>
                    <a:pt x="4205" y="222"/>
                    <a:pt x="4697" y="222"/>
                    <a:pt x="5213" y="124"/>
                  </a:cubicBezTo>
                  <a:cubicBezTo>
                    <a:pt x="5115" y="124"/>
                    <a:pt x="5017" y="1"/>
                    <a:pt x="4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3"/>
            <p:cNvSpPr/>
            <p:nvPr/>
          </p:nvSpPr>
          <p:spPr>
            <a:xfrm>
              <a:off x="4011300" y="1938775"/>
              <a:ext cx="119900" cy="20925"/>
            </a:xfrm>
            <a:custGeom>
              <a:avLst/>
              <a:gdLst/>
              <a:ahLst/>
              <a:cxnLst/>
              <a:rect l="l" t="t" r="r" b="b"/>
              <a:pathLst>
                <a:path w="4796" h="837" extrusionOk="0">
                  <a:moveTo>
                    <a:pt x="493" y="1"/>
                  </a:moveTo>
                  <a:cubicBezTo>
                    <a:pt x="394" y="124"/>
                    <a:pt x="198" y="124"/>
                    <a:pt x="1" y="124"/>
                  </a:cubicBezTo>
                  <a:cubicBezTo>
                    <a:pt x="1" y="320"/>
                    <a:pt x="198" y="320"/>
                    <a:pt x="394" y="320"/>
                  </a:cubicBezTo>
                  <a:lnTo>
                    <a:pt x="394" y="419"/>
                  </a:lnTo>
                  <a:cubicBezTo>
                    <a:pt x="296" y="419"/>
                    <a:pt x="198" y="517"/>
                    <a:pt x="99" y="517"/>
                  </a:cubicBezTo>
                  <a:cubicBezTo>
                    <a:pt x="493" y="615"/>
                    <a:pt x="911" y="615"/>
                    <a:pt x="1329" y="615"/>
                  </a:cubicBezTo>
                  <a:lnTo>
                    <a:pt x="1329" y="320"/>
                  </a:lnTo>
                  <a:cubicBezTo>
                    <a:pt x="1845" y="419"/>
                    <a:pt x="2239" y="419"/>
                    <a:pt x="2657" y="419"/>
                  </a:cubicBezTo>
                  <a:cubicBezTo>
                    <a:pt x="2558" y="517"/>
                    <a:pt x="2460" y="517"/>
                    <a:pt x="2460" y="615"/>
                  </a:cubicBezTo>
                  <a:cubicBezTo>
                    <a:pt x="2337" y="517"/>
                    <a:pt x="2239" y="517"/>
                    <a:pt x="2140" y="517"/>
                  </a:cubicBezTo>
                  <a:cubicBezTo>
                    <a:pt x="2042" y="517"/>
                    <a:pt x="2042" y="517"/>
                    <a:pt x="1943" y="615"/>
                  </a:cubicBezTo>
                  <a:cubicBezTo>
                    <a:pt x="1845" y="517"/>
                    <a:pt x="1722" y="517"/>
                    <a:pt x="1624" y="517"/>
                  </a:cubicBezTo>
                  <a:cubicBezTo>
                    <a:pt x="1722" y="615"/>
                    <a:pt x="1943" y="738"/>
                    <a:pt x="2042" y="837"/>
                  </a:cubicBezTo>
                  <a:cubicBezTo>
                    <a:pt x="2140" y="738"/>
                    <a:pt x="2140" y="738"/>
                    <a:pt x="2239" y="738"/>
                  </a:cubicBezTo>
                  <a:cubicBezTo>
                    <a:pt x="2239" y="738"/>
                    <a:pt x="2337" y="738"/>
                    <a:pt x="2460" y="837"/>
                  </a:cubicBezTo>
                  <a:cubicBezTo>
                    <a:pt x="2558" y="738"/>
                    <a:pt x="2755" y="615"/>
                    <a:pt x="2853" y="517"/>
                  </a:cubicBezTo>
                  <a:cubicBezTo>
                    <a:pt x="2952" y="615"/>
                    <a:pt x="3075" y="615"/>
                    <a:pt x="3075" y="615"/>
                  </a:cubicBezTo>
                  <a:lnTo>
                    <a:pt x="4796" y="615"/>
                  </a:lnTo>
                  <a:cubicBezTo>
                    <a:pt x="4501" y="615"/>
                    <a:pt x="4501" y="517"/>
                    <a:pt x="4304" y="517"/>
                  </a:cubicBezTo>
                  <a:lnTo>
                    <a:pt x="3075" y="517"/>
                  </a:lnTo>
                  <a:cubicBezTo>
                    <a:pt x="3075" y="419"/>
                    <a:pt x="3075" y="419"/>
                    <a:pt x="2952" y="320"/>
                  </a:cubicBezTo>
                  <a:cubicBezTo>
                    <a:pt x="2755" y="320"/>
                    <a:pt x="2460" y="222"/>
                    <a:pt x="2239" y="124"/>
                  </a:cubicBezTo>
                  <a:cubicBezTo>
                    <a:pt x="2140" y="222"/>
                    <a:pt x="2140" y="320"/>
                    <a:pt x="2140" y="320"/>
                  </a:cubicBezTo>
                  <a:cubicBezTo>
                    <a:pt x="1845" y="222"/>
                    <a:pt x="1525" y="222"/>
                    <a:pt x="1230" y="124"/>
                  </a:cubicBezTo>
                  <a:lnTo>
                    <a:pt x="911" y="419"/>
                  </a:lnTo>
                  <a:lnTo>
                    <a:pt x="4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3"/>
            <p:cNvSpPr/>
            <p:nvPr/>
          </p:nvSpPr>
          <p:spPr>
            <a:xfrm>
              <a:off x="3972575" y="2074625"/>
              <a:ext cx="105150" cy="12950"/>
            </a:xfrm>
            <a:custGeom>
              <a:avLst/>
              <a:gdLst/>
              <a:ahLst/>
              <a:cxnLst/>
              <a:rect l="l" t="t" r="r" b="b"/>
              <a:pathLst>
                <a:path w="4206" h="518" extrusionOk="0">
                  <a:moveTo>
                    <a:pt x="1427" y="1"/>
                  </a:moveTo>
                  <a:cubicBezTo>
                    <a:pt x="1329" y="1"/>
                    <a:pt x="1329" y="99"/>
                    <a:pt x="1230" y="222"/>
                  </a:cubicBezTo>
                  <a:cubicBezTo>
                    <a:pt x="616" y="222"/>
                    <a:pt x="616" y="222"/>
                    <a:pt x="1" y="320"/>
                  </a:cubicBezTo>
                  <a:cubicBezTo>
                    <a:pt x="161" y="370"/>
                    <a:pt x="290" y="370"/>
                    <a:pt x="416" y="370"/>
                  </a:cubicBezTo>
                  <a:cubicBezTo>
                    <a:pt x="542" y="370"/>
                    <a:pt x="665" y="370"/>
                    <a:pt x="812" y="419"/>
                  </a:cubicBezTo>
                  <a:cubicBezTo>
                    <a:pt x="853" y="452"/>
                    <a:pt x="913" y="463"/>
                    <a:pt x="983" y="463"/>
                  </a:cubicBezTo>
                  <a:cubicBezTo>
                    <a:pt x="1121" y="463"/>
                    <a:pt x="1296" y="419"/>
                    <a:pt x="1427" y="419"/>
                  </a:cubicBezTo>
                  <a:cubicBezTo>
                    <a:pt x="1501" y="386"/>
                    <a:pt x="1572" y="375"/>
                    <a:pt x="1641" y="375"/>
                  </a:cubicBezTo>
                  <a:cubicBezTo>
                    <a:pt x="1779" y="375"/>
                    <a:pt x="1911" y="419"/>
                    <a:pt x="2042" y="419"/>
                  </a:cubicBezTo>
                  <a:cubicBezTo>
                    <a:pt x="2115" y="353"/>
                    <a:pt x="2197" y="331"/>
                    <a:pt x="2282" y="331"/>
                  </a:cubicBezTo>
                  <a:cubicBezTo>
                    <a:pt x="2452" y="331"/>
                    <a:pt x="2632" y="419"/>
                    <a:pt x="2779" y="419"/>
                  </a:cubicBezTo>
                  <a:cubicBezTo>
                    <a:pt x="2878" y="419"/>
                    <a:pt x="2878" y="419"/>
                    <a:pt x="2976" y="320"/>
                  </a:cubicBezTo>
                  <a:cubicBezTo>
                    <a:pt x="3074" y="419"/>
                    <a:pt x="3173" y="419"/>
                    <a:pt x="3173" y="517"/>
                  </a:cubicBezTo>
                  <a:cubicBezTo>
                    <a:pt x="3394" y="517"/>
                    <a:pt x="3492" y="517"/>
                    <a:pt x="3492" y="419"/>
                  </a:cubicBezTo>
                  <a:cubicBezTo>
                    <a:pt x="3591" y="517"/>
                    <a:pt x="3689" y="517"/>
                    <a:pt x="3788" y="517"/>
                  </a:cubicBezTo>
                  <a:cubicBezTo>
                    <a:pt x="3886" y="419"/>
                    <a:pt x="3886" y="419"/>
                    <a:pt x="4009" y="320"/>
                  </a:cubicBezTo>
                  <a:cubicBezTo>
                    <a:pt x="4107" y="320"/>
                    <a:pt x="4107" y="222"/>
                    <a:pt x="4206" y="222"/>
                  </a:cubicBezTo>
                  <a:lnTo>
                    <a:pt x="3173" y="222"/>
                  </a:lnTo>
                  <a:cubicBezTo>
                    <a:pt x="3074" y="99"/>
                    <a:pt x="2976" y="1"/>
                    <a:pt x="2976" y="1"/>
                  </a:cubicBezTo>
                  <a:cubicBezTo>
                    <a:pt x="2878" y="1"/>
                    <a:pt x="2878" y="99"/>
                    <a:pt x="2779" y="222"/>
                  </a:cubicBezTo>
                  <a:cubicBezTo>
                    <a:pt x="2558" y="99"/>
                    <a:pt x="2361" y="99"/>
                    <a:pt x="2165" y="99"/>
                  </a:cubicBezTo>
                  <a:cubicBezTo>
                    <a:pt x="2054" y="50"/>
                    <a:pt x="1925" y="50"/>
                    <a:pt x="1796" y="50"/>
                  </a:cubicBezTo>
                  <a:cubicBezTo>
                    <a:pt x="1667" y="50"/>
                    <a:pt x="1538" y="50"/>
                    <a:pt x="1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3"/>
            <p:cNvSpPr/>
            <p:nvPr/>
          </p:nvSpPr>
          <p:spPr>
            <a:xfrm>
              <a:off x="4554125" y="1944300"/>
              <a:ext cx="99600" cy="22775"/>
            </a:xfrm>
            <a:custGeom>
              <a:avLst/>
              <a:gdLst/>
              <a:ahLst/>
              <a:cxnLst/>
              <a:rect l="l" t="t" r="r" b="b"/>
              <a:pathLst>
                <a:path w="3984" h="911" extrusionOk="0">
                  <a:moveTo>
                    <a:pt x="0" y="1"/>
                  </a:moveTo>
                  <a:lnTo>
                    <a:pt x="0" y="198"/>
                  </a:lnTo>
                  <a:lnTo>
                    <a:pt x="516" y="198"/>
                  </a:lnTo>
                  <a:lnTo>
                    <a:pt x="516" y="296"/>
                  </a:lnTo>
                  <a:lnTo>
                    <a:pt x="812" y="296"/>
                  </a:lnTo>
                  <a:cubicBezTo>
                    <a:pt x="615" y="394"/>
                    <a:pt x="516" y="394"/>
                    <a:pt x="295" y="394"/>
                  </a:cubicBezTo>
                  <a:cubicBezTo>
                    <a:pt x="516" y="517"/>
                    <a:pt x="713" y="517"/>
                    <a:pt x="812" y="517"/>
                  </a:cubicBezTo>
                  <a:cubicBezTo>
                    <a:pt x="910" y="517"/>
                    <a:pt x="1033" y="616"/>
                    <a:pt x="1033" y="616"/>
                  </a:cubicBezTo>
                  <a:lnTo>
                    <a:pt x="1230" y="616"/>
                  </a:lnTo>
                  <a:cubicBezTo>
                    <a:pt x="1361" y="616"/>
                    <a:pt x="1503" y="659"/>
                    <a:pt x="1612" y="659"/>
                  </a:cubicBezTo>
                  <a:cubicBezTo>
                    <a:pt x="1667" y="659"/>
                    <a:pt x="1713" y="648"/>
                    <a:pt x="1746" y="616"/>
                  </a:cubicBezTo>
                  <a:cubicBezTo>
                    <a:pt x="1808" y="595"/>
                    <a:pt x="1867" y="587"/>
                    <a:pt x="1925" y="587"/>
                  </a:cubicBezTo>
                  <a:cubicBezTo>
                    <a:pt x="2081" y="587"/>
                    <a:pt x="2223" y="644"/>
                    <a:pt x="2379" y="644"/>
                  </a:cubicBezTo>
                  <a:cubicBezTo>
                    <a:pt x="2436" y="644"/>
                    <a:pt x="2495" y="636"/>
                    <a:pt x="2557" y="616"/>
                  </a:cubicBezTo>
                  <a:lnTo>
                    <a:pt x="2557" y="616"/>
                  </a:lnTo>
                  <a:cubicBezTo>
                    <a:pt x="2361" y="714"/>
                    <a:pt x="2262" y="714"/>
                    <a:pt x="2139" y="812"/>
                  </a:cubicBezTo>
                  <a:cubicBezTo>
                    <a:pt x="2361" y="911"/>
                    <a:pt x="2459" y="911"/>
                    <a:pt x="2754" y="911"/>
                  </a:cubicBezTo>
                  <a:cubicBezTo>
                    <a:pt x="2656" y="812"/>
                    <a:pt x="2656" y="714"/>
                    <a:pt x="2656" y="616"/>
                  </a:cubicBezTo>
                  <a:cubicBezTo>
                    <a:pt x="3074" y="517"/>
                    <a:pt x="3590" y="517"/>
                    <a:pt x="3984" y="394"/>
                  </a:cubicBezTo>
                  <a:lnTo>
                    <a:pt x="3984" y="296"/>
                  </a:lnTo>
                  <a:cubicBezTo>
                    <a:pt x="3443" y="296"/>
                    <a:pt x="2902" y="394"/>
                    <a:pt x="2353" y="394"/>
                  </a:cubicBezTo>
                  <a:cubicBezTo>
                    <a:pt x="2079" y="394"/>
                    <a:pt x="1803" y="370"/>
                    <a:pt x="1525" y="296"/>
                  </a:cubicBezTo>
                  <a:cubicBezTo>
                    <a:pt x="1328" y="296"/>
                    <a:pt x="1230" y="394"/>
                    <a:pt x="1033" y="394"/>
                  </a:cubicBezTo>
                  <a:cubicBezTo>
                    <a:pt x="910" y="99"/>
                    <a:pt x="418"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3"/>
            <p:cNvSpPr/>
            <p:nvPr/>
          </p:nvSpPr>
          <p:spPr>
            <a:xfrm>
              <a:off x="4139175" y="1962125"/>
              <a:ext cx="81775" cy="15400"/>
            </a:xfrm>
            <a:custGeom>
              <a:avLst/>
              <a:gdLst/>
              <a:ahLst/>
              <a:cxnLst/>
              <a:rect l="l" t="t" r="r" b="b"/>
              <a:pathLst>
                <a:path w="3271" h="616" extrusionOk="0">
                  <a:moveTo>
                    <a:pt x="2656" y="1"/>
                  </a:moveTo>
                  <a:cubicBezTo>
                    <a:pt x="2656" y="99"/>
                    <a:pt x="2754" y="198"/>
                    <a:pt x="2754" y="296"/>
                  </a:cubicBezTo>
                  <a:cubicBezTo>
                    <a:pt x="2558" y="198"/>
                    <a:pt x="2361" y="198"/>
                    <a:pt x="2140" y="99"/>
                  </a:cubicBezTo>
                  <a:cubicBezTo>
                    <a:pt x="1783" y="149"/>
                    <a:pt x="1451" y="173"/>
                    <a:pt x="1107" y="173"/>
                  </a:cubicBezTo>
                  <a:cubicBezTo>
                    <a:pt x="763" y="173"/>
                    <a:pt x="406" y="149"/>
                    <a:pt x="0" y="99"/>
                  </a:cubicBezTo>
                  <a:lnTo>
                    <a:pt x="0" y="99"/>
                  </a:lnTo>
                  <a:cubicBezTo>
                    <a:pt x="296" y="419"/>
                    <a:pt x="615" y="517"/>
                    <a:pt x="1033" y="616"/>
                  </a:cubicBezTo>
                  <a:cubicBezTo>
                    <a:pt x="1033" y="517"/>
                    <a:pt x="1132" y="419"/>
                    <a:pt x="1132" y="419"/>
                  </a:cubicBezTo>
                  <a:cubicBezTo>
                    <a:pt x="1230" y="517"/>
                    <a:pt x="1328" y="616"/>
                    <a:pt x="1427" y="616"/>
                  </a:cubicBezTo>
                  <a:cubicBezTo>
                    <a:pt x="1746" y="616"/>
                    <a:pt x="1845" y="616"/>
                    <a:pt x="2041" y="517"/>
                  </a:cubicBezTo>
                  <a:lnTo>
                    <a:pt x="2263" y="517"/>
                  </a:lnTo>
                  <a:cubicBezTo>
                    <a:pt x="2328" y="411"/>
                    <a:pt x="2394" y="375"/>
                    <a:pt x="2460" y="375"/>
                  </a:cubicBezTo>
                  <a:cubicBezTo>
                    <a:pt x="2593" y="375"/>
                    <a:pt x="2730" y="517"/>
                    <a:pt x="2877" y="517"/>
                  </a:cubicBezTo>
                  <a:cubicBezTo>
                    <a:pt x="2976" y="419"/>
                    <a:pt x="3074" y="419"/>
                    <a:pt x="3271" y="296"/>
                  </a:cubicBezTo>
                  <a:cubicBezTo>
                    <a:pt x="3074" y="198"/>
                    <a:pt x="3074" y="1"/>
                    <a:pt x="2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3"/>
            <p:cNvSpPr/>
            <p:nvPr/>
          </p:nvSpPr>
          <p:spPr>
            <a:xfrm>
              <a:off x="4167450" y="1951675"/>
              <a:ext cx="89775" cy="20950"/>
            </a:xfrm>
            <a:custGeom>
              <a:avLst/>
              <a:gdLst/>
              <a:ahLst/>
              <a:cxnLst/>
              <a:rect l="l" t="t" r="r" b="b"/>
              <a:pathLst>
                <a:path w="3591" h="838" extrusionOk="0">
                  <a:moveTo>
                    <a:pt x="296" y="1"/>
                  </a:moveTo>
                  <a:cubicBezTo>
                    <a:pt x="197" y="99"/>
                    <a:pt x="99" y="99"/>
                    <a:pt x="1" y="321"/>
                  </a:cubicBezTo>
                  <a:cubicBezTo>
                    <a:pt x="296" y="222"/>
                    <a:pt x="394" y="222"/>
                    <a:pt x="517" y="222"/>
                  </a:cubicBezTo>
                  <a:cubicBezTo>
                    <a:pt x="615" y="271"/>
                    <a:pt x="769" y="271"/>
                    <a:pt x="923" y="271"/>
                  </a:cubicBezTo>
                  <a:cubicBezTo>
                    <a:pt x="1076" y="271"/>
                    <a:pt x="1230" y="271"/>
                    <a:pt x="1328" y="321"/>
                  </a:cubicBezTo>
                  <a:cubicBezTo>
                    <a:pt x="1623" y="321"/>
                    <a:pt x="1845" y="321"/>
                    <a:pt x="2041" y="419"/>
                  </a:cubicBezTo>
                  <a:cubicBezTo>
                    <a:pt x="2140" y="419"/>
                    <a:pt x="2140" y="517"/>
                    <a:pt x="2140" y="517"/>
                  </a:cubicBezTo>
                  <a:cubicBezTo>
                    <a:pt x="2238" y="517"/>
                    <a:pt x="2361" y="419"/>
                    <a:pt x="2459" y="419"/>
                  </a:cubicBezTo>
                  <a:cubicBezTo>
                    <a:pt x="2656" y="517"/>
                    <a:pt x="2853" y="714"/>
                    <a:pt x="2853" y="837"/>
                  </a:cubicBezTo>
                  <a:cubicBezTo>
                    <a:pt x="3074" y="837"/>
                    <a:pt x="3271" y="837"/>
                    <a:pt x="3591" y="714"/>
                  </a:cubicBezTo>
                  <a:cubicBezTo>
                    <a:pt x="3468" y="714"/>
                    <a:pt x="3468" y="616"/>
                    <a:pt x="3369" y="616"/>
                  </a:cubicBezTo>
                  <a:cubicBezTo>
                    <a:pt x="2976" y="517"/>
                    <a:pt x="2656" y="419"/>
                    <a:pt x="2238" y="222"/>
                  </a:cubicBezTo>
                  <a:cubicBezTo>
                    <a:pt x="2517" y="222"/>
                    <a:pt x="2839" y="266"/>
                    <a:pt x="3147" y="266"/>
                  </a:cubicBezTo>
                  <a:cubicBezTo>
                    <a:pt x="3301" y="266"/>
                    <a:pt x="3451" y="255"/>
                    <a:pt x="3591" y="222"/>
                  </a:cubicBezTo>
                  <a:lnTo>
                    <a:pt x="3468" y="99"/>
                  </a:lnTo>
                  <a:cubicBezTo>
                    <a:pt x="3449" y="80"/>
                    <a:pt x="3430" y="73"/>
                    <a:pt x="3410" y="73"/>
                  </a:cubicBezTo>
                  <a:cubicBezTo>
                    <a:pt x="3351" y="73"/>
                    <a:pt x="3286" y="138"/>
                    <a:pt x="3195" y="138"/>
                  </a:cubicBezTo>
                  <a:cubicBezTo>
                    <a:pt x="3159" y="138"/>
                    <a:pt x="3119" y="128"/>
                    <a:pt x="3074" y="99"/>
                  </a:cubicBezTo>
                  <a:lnTo>
                    <a:pt x="2140" y="99"/>
                  </a:lnTo>
                  <a:cubicBezTo>
                    <a:pt x="1943" y="99"/>
                    <a:pt x="1623" y="222"/>
                    <a:pt x="1427" y="222"/>
                  </a:cubicBezTo>
                  <a:cubicBezTo>
                    <a:pt x="1328" y="222"/>
                    <a:pt x="1328" y="99"/>
                    <a:pt x="1230" y="99"/>
                  </a:cubicBezTo>
                  <a:cubicBezTo>
                    <a:pt x="1230" y="99"/>
                    <a:pt x="1132" y="1"/>
                    <a:pt x="1009" y="1"/>
                  </a:cubicBezTo>
                  <a:cubicBezTo>
                    <a:pt x="812" y="1"/>
                    <a:pt x="615" y="1"/>
                    <a:pt x="517" y="99"/>
                  </a:cubicBezTo>
                  <a:cubicBezTo>
                    <a:pt x="394" y="1"/>
                    <a:pt x="296"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3"/>
            <p:cNvSpPr/>
            <p:nvPr/>
          </p:nvSpPr>
          <p:spPr>
            <a:xfrm>
              <a:off x="3670125" y="1974425"/>
              <a:ext cx="92250" cy="8525"/>
            </a:xfrm>
            <a:custGeom>
              <a:avLst/>
              <a:gdLst/>
              <a:ahLst/>
              <a:cxnLst/>
              <a:rect l="l" t="t" r="r" b="b"/>
              <a:pathLst>
                <a:path w="3690" h="341" extrusionOk="0">
                  <a:moveTo>
                    <a:pt x="2521" y="1"/>
                  </a:moveTo>
                  <a:cubicBezTo>
                    <a:pt x="2140" y="1"/>
                    <a:pt x="1759" y="25"/>
                    <a:pt x="1353" y="25"/>
                  </a:cubicBezTo>
                  <a:cubicBezTo>
                    <a:pt x="1230" y="25"/>
                    <a:pt x="1132" y="124"/>
                    <a:pt x="1132" y="124"/>
                  </a:cubicBezTo>
                  <a:cubicBezTo>
                    <a:pt x="1067" y="91"/>
                    <a:pt x="1001" y="80"/>
                    <a:pt x="938" y="80"/>
                  </a:cubicBezTo>
                  <a:cubicBezTo>
                    <a:pt x="812" y="80"/>
                    <a:pt x="698" y="124"/>
                    <a:pt x="616" y="124"/>
                  </a:cubicBezTo>
                  <a:lnTo>
                    <a:pt x="1" y="124"/>
                  </a:lnTo>
                  <a:cubicBezTo>
                    <a:pt x="222" y="222"/>
                    <a:pt x="321" y="222"/>
                    <a:pt x="321" y="320"/>
                  </a:cubicBezTo>
                  <a:cubicBezTo>
                    <a:pt x="482" y="334"/>
                    <a:pt x="641" y="341"/>
                    <a:pt x="799" y="341"/>
                  </a:cubicBezTo>
                  <a:cubicBezTo>
                    <a:pt x="1744" y="341"/>
                    <a:pt x="2636" y="124"/>
                    <a:pt x="3689" y="124"/>
                  </a:cubicBezTo>
                  <a:cubicBezTo>
                    <a:pt x="3284" y="25"/>
                    <a:pt x="290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3"/>
            <p:cNvSpPr/>
            <p:nvPr/>
          </p:nvSpPr>
          <p:spPr>
            <a:xfrm>
              <a:off x="4131175" y="2082625"/>
              <a:ext cx="71950" cy="16050"/>
            </a:xfrm>
            <a:custGeom>
              <a:avLst/>
              <a:gdLst/>
              <a:ahLst/>
              <a:cxnLst/>
              <a:rect l="l" t="t" r="r" b="b"/>
              <a:pathLst>
                <a:path w="2878" h="642" extrusionOk="0">
                  <a:moveTo>
                    <a:pt x="419" y="0"/>
                  </a:moveTo>
                  <a:cubicBezTo>
                    <a:pt x="419" y="99"/>
                    <a:pt x="517" y="99"/>
                    <a:pt x="517" y="197"/>
                  </a:cubicBezTo>
                  <a:lnTo>
                    <a:pt x="1" y="197"/>
                  </a:lnTo>
                  <a:lnTo>
                    <a:pt x="1" y="394"/>
                  </a:lnTo>
                  <a:lnTo>
                    <a:pt x="616" y="394"/>
                  </a:lnTo>
                  <a:cubicBezTo>
                    <a:pt x="715" y="494"/>
                    <a:pt x="734" y="642"/>
                    <a:pt x="948" y="642"/>
                  </a:cubicBezTo>
                  <a:cubicBezTo>
                    <a:pt x="997" y="642"/>
                    <a:pt x="1058" y="634"/>
                    <a:pt x="1132" y="615"/>
                  </a:cubicBezTo>
                  <a:cubicBezTo>
                    <a:pt x="1034" y="517"/>
                    <a:pt x="1034" y="517"/>
                    <a:pt x="1034" y="394"/>
                  </a:cubicBezTo>
                  <a:lnTo>
                    <a:pt x="1845" y="394"/>
                  </a:lnTo>
                  <a:cubicBezTo>
                    <a:pt x="2066" y="517"/>
                    <a:pt x="2263" y="615"/>
                    <a:pt x="2361" y="615"/>
                  </a:cubicBezTo>
                  <a:cubicBezTo>
                    <a:pt x="2583" y="615"/>
                    <a:pt x="2681" y="517"/>
                    <a:pt x="2878" y="517"/>
                  </a:cubicBezTo>
                  <a:cubicBezTo>
                    <a:pt x="2842" y="402"/>
                    <a:pt x="2794" y="370"/>
                    <a:pt x="2742" y="370"/>
                  </a:cubicBezTo>
                  <a:cubicBezTo>
                    <a:pt x="2674" y="370"/>
                    <a:pt x="2598" y="424"/>
                    <a:pt x="2531" y="424"/>
                  </a:cubicBezTo>
                  <a:cubicBezTo>
                    <a:pt x="2506" y="424"/>
                    <a:pt x="2482" y="416"/>
                    <a:pt x="2460" y="394"/>
                  </a:cubicBezTo>
                  <a:cubicBezTo>
                    <a:pt x="2361" y="394"/>
                    <a:pt x="2361" y="296"/>
                    <a:pt x="2361" y="197"/>
                  </a:cubicBezTo>
                  <a:cubicBezTo>
                    <a:pt x="2066" y="296"/>
                    <a:pt x="1747" y="296"/>
                    <a:pt x="1550" y="296"/>
                  </a:cubicBezTo>
                  <a:cubicBezTo>
                    <a:pt x="1353" y="197"/>
                    <a:pt x="1230" y="197"/>
                    <a:pt x="1132" y="197"/>
                  </a:cubicBezTo>
                  <a:cubicBezTo>
                    <a:pt x="1132" y="99"/>
                    <a:pt x="1230" y="99"/>
                    <a:pt x="1353" y="0"/>
                  </a:cubicBezTo>
                  <a:cubicBezTo>
                    <a:pt x="1034" y="0"/>
                    <a:pt x="935" y="99"/>
                    <a:pt x="837" y="99"/>
                  </a:cubicBezTo>
                  <a:cubicBezTo>
                    <a:pt x="616" y="99"/>
                    <a:pt x="517"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3"/>
            <p:cNvSpPr/>
            <p:nvPr/>
          </p:nvSpPr>
          <p:spPr>
            <a:xfrm>
              <a:off x="3854550" y="2004825"/>
              <a:ext cx="82400" cy="8350"/>
            </a:xfrm>
            <a:custGeom>
              <a:avLst/>
              <a:gdLst/>
              <a:ahLst/>
              <a:cxnLst/>
              <a:rect l="l" t="t" r="r" b="b"/>
              <a:pathLst>
                <a:path w="3296" h="334" extrusionOk="0">
                  <a:moveTo>
                    <a:pt x="2162" y="0"/>
                  </a:moveTo>
                  <a:cubicBezTo>
                    <a:pt x="2023" y="0"/>
                    <a:pt x="1885" y="12"/>
                    <a:pt x="1747" y="39"/>
                  </a:cubicBezTo>
                  <a:cubicBezTo>
                    <a:pt x="1132" y="39"/>
                    <a:pt x="615" y="39"/>
                    <a:pt x="1" y="137"/>
                  </a:cubicBezTo>
                  <a:cubicBezTo>
                    <a:pt x="663" y="252"/>
                    <a:pt x="1149" y="300"/>
                    <a:pt x="1521" y="300"/>
                  </a:cubicBezTo>
                  <a:cubicBezTo>
                    <a:pt x="1785" y="300"/>
                    <a:pt x="1991" y="276"/>
                    <a:pt x="2165" y="236"/>
                  </a:cubicBezTo>
                  <a:cubicBezTo>
                    <a:pt x="2361" y="236"/>
                    <a:pt x="2583" y="334"/>
                    <a:pt x="2779" y="334"/>
                  </a:cubicBezTo>
                  <a:cubicBezTo>
                    <a:pt x="2976" y="334"/>
                    <a:pt x="3074" y="236"/>
                    <a:pt x="3296" y="236"/>
                  </a:cubicBezTo>
                  <a:cubicBezTo>
                    <a:pt x="2918" y="92"/>
                    <a:pt x="2540" y="0"/>
                    <a:pt x="21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3"/>
            <p:cNvSpPr/>
            <p:nvPr/>
          </p:nvSpPr>
          <p:spPr>
            <a:xfrm>
              <a:off x="4927875" y="2113350"/>
              <a:ext cx="67025" cy="12950"/>
            </a:xfrm>
            <a:custGeom>
              <a:avLst/>
              <a:gdLst/>
              <a:ahLst/>
              <a:cxnLst/>
              <a:rect l="l" t="t" r="r" b="b"/>
              <a:pathLst>
                <a:path w="2681" h="518" extrusionOk="0">
                  <a:moveTo>
                    <a:pt x="0" y="1"/>
                  </a:moveTo>
                  <a:lnTo>
                    <a:pt x="0" y="198"/>
                  </a:lnTo>
                  <a:cubicBezTo>
                    <a:pt x="713" y="296"/>
                    <a:pt x="1451" y="394"/>
                    <a:pt x="2262" y="517"/>
                  </a:cubicBezTo>
                  <a:cubicBezTo>
                    <a:pt x="2361" y="517"/>
                    <a:pt x="2459" y="394"/>
                    <a:pt x="2681" y="198"/>
                  </a:cubicBezTo>
                  <a:cubicBezTo>
                    <a:pt x="2459" y="198"/>
                    <a:pt x="2361" y="296"/>
                    <a:pt x="2164" y="296"/>
                  </a:cubicBezTo>
                  <a:cubicBezTo>
                    <a:pt x="1943" y="198"/>
                    <a:pt x="1648" y="99"/>
                    <a:pt x="1328" y="1"/>
                  </a:cubicBezTo>
                  <a:cubicBezTo>
                    <a:pt x="1328" y="99"/>
                    <a:pt x="1230" y="99"/>
                    <a:pt x="1230" y="99"/>
                  </a:cubicBezTo>
                  <a:cubicBezTo>
                    <a:pt x="1033" y="50"/>
                    <a:pt x="830" y="50"/>
                    <a:pt x="624" y="50"/>
                  </a:cubicBezTo>
                  <a:cubicBezTo>
                    <a:pt x="418" y="50"/>
                    <a:pt x="209" y="5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3"/>
            <p:cNvSpPr/>
            <p:nvPr/>
          </p:nvSpPr>
          <p:spPr>
            <a:xfrm>
              <a:off x="4149625" y="1975050"/>
              <a:ext cx="68875" cy="15400"/>
            </a:xfrm>
            <a:custGeom>
              <a:avLst/>
              <a:gdLst/>
              <a:ahLst/>
              <a:cxnLst/>
              <a:rect l="l" t="t" r="r" b="b"/>
              <a:pathLst>
                <a:path w="2755" h="616" extrusionOk="0">
                  <a:moveTo>
                    <a:pt x="1623" y="0"/>
                  </a:moveTo>
                  <a:cubicBezTo>
                    <a:pt x="1722" y="99"/>
                    <a:pt x="1722" y="197"/>
                    <a:pt x="1722" y="295"/>
                  </a:cubicBezTo>
                  <a:cubicBezTo>
                    <a:pt x="1230" y="295"/>
                    <a:pt x="714" y="394"/>
                    <a:pt x="0" y="394"/>
                  </a:cubicBezTo>
                  <a:cubicBezTo>
                    <a:pt x="296" y="517"/>
                    <a:pt x="492" y="615"/>
                    <a:pt x="714" y="615"/>
                  </a:cubicBezTo>
                  <a:cubicBezTo>
                    <a:pt x="812" y="582"/>
                    <a:pt x="913" y="571"/>
                    <a:pt x="1015" y="571"/>
                  </a:cubicBezTo>
                  <a:cubicBezTo>
                    <a:pt x="1219" y="571"/>
                    <a:pt x="1427" y="615"/>
                    <a:pt x="1623" y="615"/>
                  </a:cubicBezTo>
                  <a:cubicBezTo>
                    <a:pt x="1845" y="517"/>
                    <a:pt x="2140" y="517"/>
                    <a:pt x="2459" y="394"/>
                  </a:cubicBezTo>
                  <a:cubicBezTo>
                    <a:pt x="2238" y="394"/>
                    <a:pt x="2140" y="394"/>
                    <a:pt x="2041" y="295"/>
                  </a:cubicBezTo>
                  <a:cubicBezTo>
                    <a:pt x="2238" y="295"/>
                    <a:pt x="2459" y="197"/>
                    <a:pt x="2754" y="197"/>
                  </a:cubicBezTo>
                  <a:cubicBezTo>
                    <a:pt x="2656" y="99"/>
                    <a:pt x="2552" y="74"/>
                    <a:pt x="2447" y="74"/>
                  </a:cubicBezTo>
                  <a:cubicBezTo>
                    <a:pt x="2343" y="74"/>
                    <a:pt x="2238" y="99"/>
                    <a:pt x="2140" y="99"/>
                  </a:cubicBezTo>
                  <a:cubicBezTo>
                    <a:pt x="2041" y="99"/>
                    <a:pt x="1943" y="0"/>
                    <a:pt x="1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3"/>
            <p:cNvSpPr/>
            <p:nvPr/>
          </p:nvSpPr>
          <p:spPr>
            <a:xfrm>
              <a:off x="4279950" y="1987950"/>
              <a:ext cx="76875" cy="9875"/>
            </a:xfrm>
            <a:custGeom>
              <a:avLst/>
              <a:gdLst/>
              <a:ahLst/>
              <a:cxnLst/>
              <a:rect l="l" t="t" r="r" b="b"/>
              <a:pathLst>
                <a:path w="3075" h="395" extrusionOk="0">
                  <a:moveTo>
                    <a:pt x="1033" y="1"/>
                  </a:moveTo>
                  <a:cubicBezTo>
                    <a:pt x="935" y="1"/>
                    <a:pt x="935" y="99"/>
                    <a:pt x="812" y="197"/>
                  </a:cubicBezTo>
                  <a:lnTo>
                    <a:pt x="615" y="197"/>
                  </a:lnTo>
                  <a:cubicBezTo>
                    <a:pt x="418" y="197"/>
                    <a:pt x="197" y="197"/>
                    <a:pt x="99" y="99"/>
                  </a:cubicBezTo>
                  <a:cubicBezTo>
                    <a:pt x="99" y="197"/>
                    <a:pt x="99" y="296"/>
                    <a:pt x="0" y="296"/>
                  </a:cubicBezTo>
                  <a:cubicBezTo>
                    <a:pt x="320" y="296"/>
                    <a:pt x="517" y="394"/>
                    <a:pt x="713" y="394"/>
                  </a:cubicBezTo>
                  <a:cubicBezTo>
                    <a:pt x="824" y="345"/>
                    <a:pt x="929" y="320"/>
                    <a:pt x="1018" y="320"/>
                  </a:cubicBezTo>
                  <a:cubicBezTo>
                    <a:pt x="1107" y="320"/>
                    <a:pt x="1181" y="345"/>
                    <a:pt x="1230" y="394"/>
                  </a:cubicBezTo>
                  <a:cubicBezTo>
                    <a:pt x="1549" y="394"/>
                    <a:pt x="1648" y="296"/>
                    <a:pt x="1845" y="296"/>
                  </a:cubicBezTo>
                  <a:lnTo>
                    <a:pt x="3074" y="296"/>
                  </a:lnTo>
                  <a:cubicBezTo>
                    <a:pt x="2976" y="197"/>
                    <a:pt x="2877" y="197"/>
                    <a:pt x="2877" y="197"/>
                  </a:cubicBezTo>
                  <a:lnTo>
                    <a:pt x="1230" y="197"/>
                  </a:lnTo>
                  <a:cubicBezTo>
                    <a:pt x="1131" y="99"/>
                    <a:pt x="1033" y="1"/>
                    <a:pt x="1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3"/>
            <p:cNvSpPr/>
            <p:nvPr/>
          </p:nvSpPr>
          <p:spPr>
            <a:xfrm>
              <a:off x="4351875" y="1948550"/>
              <a:ext cx="59025" cy="11850"/>
            </a:xfrm>
            <a:custGeom>
              <a:avLst/>
              <a:gdLst/>
              <a:ahLst/>
              <a:cxnLst/>
              <a:rect l="l" t="t" r="r" b="b"/>
              <a:pathLst>
                <a:path w="2361" h="474" extrusionOk="0">
                  <a:moveTo>
                    <a:pt x="251" y="1"/>
                  </a:moveTo>
                  <a:cubicBezTo>
                    <a:pt x="205" y="1"/>
                    <a:pt x="155" y="9"/>
                    <a:pt x="99" y="28"/>
                  </a:cubicBezTo>
                  <a:cubicBezTo>
                    <a:pt x="0" y="224"/>
                    <a:pt x="295" y="224"/>
                    <a:pt x="394" y="347"/>
                  </a:cubicBezTo>
                  <a:cubicBezTo>
                    <a:pt x="807" y="347"/>
                    <a:pt x="1220" y="473"/>
                    <a:pt x="1633" y="473"/>
                  </a:cubicBezTo>
                  <a:cubicBezTo>
                    <a:pt x="1736" y="473"/>
                    <a:pt x="1840" y="465"/>
                    <a:pt x="1943" y="446"/>
                  </a:cubicBezTo>
                  <a:cubicBezTo>
                    <a:pt x="2140" y="347"/>
                    <a:pt x="2238" y="347"/>
                    <a:pt x="2361" y="224"/>
                  </a:cubicBezTo>
                  <a:cubicBezTo>
                    <a:pt x="2140" y="224"/>
                    <a:pt x="1844" y="126"/>
                    <a:pt x="1623" y="126"/>
                  </a:cubicBezTo>
                  <a:cubicBezTo>
                    <a:pt x="1623" y="224"/>
                    <a:pt x="1623" y="224"/>
                    <a:pt x="1525" y="347"/>
                  </a:cubicBezTo>
                  <a:cubicBezTo>
                    <a:pt x="1328" y="224"/>
                    <a:pt x="1008" y="224"/>
                    <a:pt x="812" y="224"/>
                  </a:cubicBezTo>
                  <a:cubicBezTo>
                    <a:pt x="573" y="145"/>
                    <a:pt x="447"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3"/>
            <p:cNvSpPr/>
            <p:nvPr/>
          </p:nvSpPr>
          <p:spPr>
            <a:xfrm>
              <a:off x="4413350" y="1946775"/>
              <a:ext cx="48575" cy="7400"/>
            </a:xfrm>
            <a:custGeom>
              <a:avLst/>
              <a:gdLst/>
              <a:ahLst/>
              <a:cxnLst/>
              <a:rect l="l" t="t" r="r" b="b"/>
              <a:pathLst>
                <a:path w="1943" h="296" extrusionOk="0">
                  <a:moveTo>
                    <a:pt x="99" y="0"/>
                  </a:moveTo>
                  <a:cubicBezTo>
                    <a:pt x="99" y="0"/>
                    <a:pt x="0" y="0"/>
                    <a:pt x="0" y="99"/>
                  </a:cubicBezTo>
                  <a:lnTo>
                    <a:pt x="99" y="197"/>
                  </a:lnTo>
                  <a:cubicBezTo>
                    <a:pt x="197" y="197"/>
                    <a:pt x="295" y="99"/>
                    <a:pt x="394" y="99"/>
                  </a:cubicBezTo>
                  <a:cubicBezTo>
                    <a:pt x="517" y="197"/>
                    <a:pt x="615" y="295"/>
                    <a:pt x="713" y="295"/>
                  </a:cubicBezTo>
                  <a:lnTo>
                    <a:pt x="1426" y="295"/>
                  </a:lnTo>
                  <a:cubicBezTo>
                    <a:pt x="1230" y="295"/>
                    <a:pt x="1008" y="197"/>
                    <a:pt x="910" y="99"/>
                  </a:cubicBezTo>
                  <a:cubicBezTo>
                    <a:pt x="958" y="84"/>
                    <a:pt x="1006" y="78"/>
                    <a:pt x="1053" y="78"/>
                  </a:cubicBezTo>
                  <a:cubicBezTo>
                    <a:pt x="1239" y="78"/>
                    <a:pt x="1423" y="168"/>
                    <a:pt x="1637" y="168"/>
                  </a:cubicBezTo>
                  <a:cubicBezTo>
                    <a:pt x="1732" y="168"/>
                    <a:pt x="1833" y="150"/>
                    <a:pt x="1943" y="99"/>
                  </a:cubicBezTo>
                  <a:cubicBezTo>
                    <a:pt x="1844" y="99"/>
                    <a:pt x="1844" y="99"/>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3"/>
            <p:cNvSpPr/>
            <p:nvPr/>
          </p:nvSpPr>
          <p:spPr>
            <a:xfrm>
              <a:off x="4672150" y="1943300"/>
              <a:ext cx="51050" cy="10875"/>
            </a:xfrm>
            <a:custGeom>
              <a:avLst/>
              <a:gdLst/>
              <a:ahLst/>
              <a:cxnLst/>
              <a:rect l="l" t="t" r="r" b="b"/>
              <a:pathLst>
                <a:path w="2042" h="435" extrusionOk="0">
                  <a:moveTo>
                    <a:pt x="240" y="0"/>
                  </a:moveTo>
                  <a:cubicBezTo>
                    <a:pt x="165" y="0"/>
                    <a:pt x="87" y="12"/>
                    <a:pt x="0" y="41"/>
                  </a:cubicBezTo>
                  <a:cubicBezTo>
                    <a:pt x="295" y="238"/>
                    <a:pt x="615" y="238"/>
                    <a:pt x="910" y="238"/>
                  </a:cubicBezTo>
                  <a:cubicBezTo>
                    <a:pt x="976" y="238"/>
                    <a:pt x="1096" y="325"/>
                    <a:pt x="1198" y="325"/>
                  </a:cubicBezTo>
                  <a:cubicBezTo>
                    <a:pt x="1249" y="325"/>
                    <a:pt x="1295" y="303"/>
                    <a:pt x="1328" y="238"/>
                  </a:cubicBezTo>
                  <a:cubicBezTo>
                    <a:pt x="1525" y="336"/>
                    <a:pt x="1721" y="336"/>
                    <a:pt x="1844" y="434"/>
                  </a:cubicBezTo>
                  <a:cubicBezTo>
                    <a:pt x="2041" y="139"/>
                    <a:pt x="1623" y="139"/>
                    <a:pt x="1426" y="41"/>
                  </a:cubicBezTo>
                  <a:cubicBezTo>
                    <a:pt x="1230" y="41"/>
                    <a:pt x="1008" y="41"/>
                    <a:pt x="812" y="139"/>
                  </a:cubicBezTo>
                  <a:cubicBezTo>
                    <a:pt x="586" y="70"/>
                    <a:pt x="421" y="0"/>
                    <a:pt x="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3"/>
            <p:cNvSpPr/>
            <p:nvPr/>
          </p:nvSpPr>
          <p:spPr>
            <a:xfrm>
              <a:off x="3860100" y="2071475"/>
              <a:ext cx="48575" cy="11175"/>
            </a:xfrm>
            <a:custGeom>
              <a:avLst/>
              <a:gdLst/>
              <a:ahLst/>
              <a:cxnLst/>
              <a:rect l="l" t="t" r="r" b="b"/>
              <a:pathLst>
                <a:path w="1943" h="447" extrusionOk="0">
                  <a:moveTo>
                    <a:pt x="1100" y="1"/>
                  </a:moveTo>
                  <a:cubicBezTo>
                    <a:pt x="1037" y="1"/>
                    <a:pt x="974" y="9"/>
                    <a:pt x="910" y="28"/>
                  </a:cubicBezTo>
                  <a:cubicBezTo>
                    <a:pt x="615" y="127"/>
                    <a:pt x="98" y="28"/>
                    <a:pt x="0" y="348"/>
                  </a:cubicBezTo>
                  <a:cubicBezTo>
                    <a:pt x="197" y="348"/>
                    <a:pt x="393" y="446"/>
                    <a:pt x="615" y="446"/>
                  </a:cubicBezTo>
                  <a:cubicBezTo>
                    <a:pt x="615" y="348"/>
                    <a:pt x="516" y="348"/>
                    <a:pt x="516" y="127"/>
                  </a:cubicBezTo>
                  <a:lnTo>
                    <a:pt x="516" y="127"/>
                  </a:lnTo>
                  <a:cubicBezTo>
                    <a:pt x="664" y="176"/>
                    <a:pt x="818" y="176"/>
                    <a:pt x="971" y="176"/>
                  </a:cubicBezTo>
                  <a:cubicBezTo>
                    <a:pt x="1125" y="176"/>
                    <a:pt x="1279" y="176"/>
                    <a:pt x="1426" y="225"/>
                  </a:cubicBezTo>
                  <a:cubicBezTo>
                    <a:pt x="1525" y="225"/>
                    <a:pt x="1746" y="225"/>
                    <a:pt x="1943" y="127"/>
                  </a:cubicBezTo>
                  <a:cubicBezTo>
                    <a:pt x="1608" y="127"/>
                    <a:pt x="1352"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43"/>
            <p:cNvSpPr/>
            <p:nvPr/>
          </p:nvSpPr>
          <p:spPr>
            <a:xfrm>
              <a:off x="4920500" y="1992875"/>
              <a:ext cx="38125" cy="12925"/>
            </a:xfrm>
            <a:custGeom>
              <a:avLst/>
              <a:gdLst/>
              <a:ahLst/>
              <a:cxnLst/>
              <a:rect l="l" t="t" r="r" b="b"/>
              <a:pathLst>
                <a:path w="1525" h="517" extrusionOk="0">
                  <a:moveTo>
                    <a:pt x="812" y="0"/>
                  </a:moveTo>
                  <a:cubicBezTo>
                    <a:pt x="742" y="105"/>
                    <a:pt x="656" y="136"/>
                    <a:pt x="562" y="136"/>
                  </a:cubicBezTo>
                  <a:cubicBezTo>
                    <a:pt x="432" y="136"/>
                    <a:pt x="285" y="78"/>
                    <a:pt x="139" y="78"/>
                  </a:cubicBezTo>
                  <a:cubicBezTo>
                    <a:pt x="92" y="78"/>
                    <a:pt x="46" y="84"/>
                    <a:pt x="0" y="99"/>
                  </a:cubicBezTo>
                  <a:cubicBezTo>
                    <a:pt x="394" y="296"/>
                    <a:pt x="1008" y="197"/>
                    <a:pt x="1426" y="517"/>
                  </a:cubicBezTo>
                  <a:lnTo>
                    <a:pt x="1426" y="296"/>
                  </a:lnTo>
                  <a:cubicBezTo>
                    <a:pt x="1426" y="197"/>
                    <a:pt x="1525" y="197"/>
                    <a:pt x="1525" y="197"/>
                  </a:cubicBezTo>
                  <a:cubicBezTo>
                    <a:pt x="1328" y="99"/>
                    <a:pt x="1008" y="99"/>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43"/>
            <p:cNvSpPr/>
            <p:nvPr/>
          </p:nvSpPr>
          <p:spPr>
            <a:xfrm>
              <a:off x="4321125" y="2107825"/>
              <a:ext cx="46150" cy="9050"/>
            </a:xfrm>
            <a:custGeom>
              <a:avLst/>
              <a:gdLst/>
              <a:ahLst/>
              <a:cxnLst/>
              <a:rect l="l" t="t" r="r" b="b"/>
              <a:pathLst>
                <a:path w="1846" h="362" extrusionOk="0">
                  <a:moveTo>
                    <a:pt x="1" y="1"/>
                  </a:moveTo>
                  <a:lnTo>
                    <a:pt x="1" y="222"/>
                  </a:lnTo>
                  <a:cubicBezTo>
                    <a:pt x="394" y="222"/>
                    <a:pt x="714" y="320"/>
                    <a:pt x="1132" y="320"/>
                  </a:cubicBezTo>
                  <a:lnTo>
                    <a:pt x="1230" y="222"/>
                  </a:lnTo>
                  <a:cubicBezTo>
                    <a:pt x="1369" y="291"/>
                    <a:pt x="1508" y="361"/>
                    <a:pt x="1656" y="361"/>
                  </a:cubicBezTo>
                  <a:cubicBezTo>
                    <a:pt x="1718" y="361"/>
                    <a:pt x="1780" y="349"/>
                    <a:pt x="1845" y="320"/>
                  </a:cubicBezTo>
                  <a:cubicBezTo>
                    <a:pt x="1845" y="198"/>
                    <a:pt x="1770" y="169"/>
                    <a:pt x="1677" y="169"/>
                  </a:cubicBezTo>
                  <a:cubicBezTo>
                    <a:pt x="1593" y="169"/>
                    <a:pt x="1495" y="193"/>
                    <a:pt x="1425" y="193"/>
                  </a:cubicBezTo>
                  <a:cubicBezTo>
                    <a:pt x="1368" y="193"/>
                    <a:pt x="1329" y="178"/>
                    <a:pt x="1329" y="124"/>
                  </a:cubicBezTo>
                  <a:cubicBezTo>
                    <a:pt x="1230" y="173"/>
                    <a:pt x="1126" y="197"/>
                    <a:pt x="1021" y="197"/>
                  </a:cubicBezTo>
                  <a:cubicBezTo>
                    <a:pt x="917" y="197"/>
                    <a:pt x="812" y="173"/>
                    <a:pt x="714" y="124"/>
                  </a:cubicBezTo>
                  <a:cubicBezTo>
                    <a:pt x="665" y="93"/>
                    <a:pt x="608" y="84"/>
                    <a:pt x="547" y="84"/>
                  </a:cubicBezTo>
                  <a:cubicBezTo>
                    <a:pt x="456" y="84"/>
                    <a:pt x="356" y="104"/>
                    <a:pt x="261" y="104"/>
                  </a:cubicBezTo>
                  <a:cubicBezTo>
                    <a:pt x="166" y="104"/>
                    <a:pt x="75" y="84"/>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3"/>
            <p:cNvSpPr/>
            <p:nvPr/>
          </p:nvSpPr>
          <p:spPr>
            <a:xfrm>
              <a:off x="4093075" y="1992875"/>
              <a:ext cx="35675" cy="7400"/>
            </a:xfrm>
            <a:custGeom>
              <a:avLst/>
              <a:gdLst/>
              <a:ahLst/>
              <a:cxnLst/>
              <a:rect l="l" t="t" r="r" b="b"/>
              <a:pathLst>
                <a:path w="1427" h="296" extrusionOk="0">
                  <a:moveTo>
                    <a:pt x="99" y="0"/>
                  </a:moveTo>
                  <a:cubicBezTo>
                    <a:pt x="0" y="99"/>
                    <a:pt x="99" y="296"/>
                    <a:pt x="295" y="296"/>
                  </a:cubicBezTo>
                  <a:cubicBezTo>
                    <a:pt x="713" y="296"/>
                    <a:pt x="1033" y="197"/>
                    <a:pt x="1426" y="197"/>
                  </a:cubicBezTo>
                  <a:cubicBezTo>
                    <a:pt x="910" y="99"/>
                    <a:pt x="51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43"/>
            <p:cNvSpPr/>
            <p:nvPr/>
          </p:nvSpPr>
          <p:spPr>
            <a:xfrm>
              <a:off x="4487725" y="2080175"/>
              <a:ext cx="38150" cy="4925"/>
            </a:xfrm>
            <a:custGeom>
              <a:avLst/>
              <a:gdLst/>
              <a:ahLst/>
              <a:cxnLst/>
              <a:rect l="l" t="t" r="r" b="b"/>
              <a:pathLst>
                <a:path w="1526" h="197" extrusionOk="0">
                  <a:moveTo>
                    <a:pt x="492" y="0"/>
                  </a:moveTo>
                  <a:cubicBezTo>
                    <a:pt x="394" y="0"/>
                    <a:pt x="197" y="98"/>
                    <a:pt x="0" y="98"/>
                  </a:cubicBezTo>
                  <a:cubicBezTo>
                    <a:pt x="99" y="98"/>
                    <a:pt x="99" y="197"/>
                    <a:pt x="99" y="197"/>
                  </a:cubicBezTo>
                  <a:cubicBezTo>
                    <a:pt x="296" y="197"/>
                    <a:pt x="615" y="98"/>
                    <a:pt x="812" y="98"/>
                  </a:cubicBezTo>
                  <a:cubicBezTo>
                    <a:pt x="1009" y="197"/>
                    <a:pt x="1230" y="197"/>
                    <a:pt x="1525" y="197"/>
                  </a:cubicBezTo>
                  <a:lnTo>
                    <a:pt x="1525" y="98"/>
                  </a:lnTo>
                  <a:cubicBezTo>
                    <a:pt x="1107" y="0"/>
                    <a:pt x="812"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3"/>
            <p:cNvSpPr/>
            <p:nvPr/>
          </p:nvSpPr>
          <p:spPr>
            <a:xfrm>
              <a:off x="4984425" y="2064800"/>
              <a:ext cx="41200" cy="5550"/>
            </a:xfrm>
            <a:custGeom>
              <a:avLst/>
              <a:gdLst/>
              <a:ahLst/>
              <a:cxnLst/>
              <a:rect l="l" t="t" r="r" b="b"/>
              <a:pathLst>
                <a:path w="1648" h="222" extrusionOk="0">
                  <a:moveTo>
                    <a:pt x="615" y="0"/>
                  </a:moveTo>
                  <a:cubicBezTo>
                    <a:pt x="419" y="0"/>
                    <a:pt x="197" y="0"/>
                    <a:pt x="0" y="99"/>
                  </a:cubicBezTo>
                  <a:cubicBezTo>
                    <a:pt x="99" y="99"/>
                    <a:pt x="197" y="197"/>
                    <a:pt x="197" y="197"/>
                  </a:cubicBezTo>
                  <a:cubicBezTo>
                    <a:pt x="296" y="197"/>
                    <a:pt x="296" y="99"/>
                    <a:pt x="419" y="99"/>
                  </a:cubicBezTo>
                  <a:cubicBezTo>
                    <a:pt x="615" y="197"/>
                    <a:pt x="818" y="222"/>
                    <a:pt x="1024" y="222"/>
                  </a:cubicBezTo>
                  <a:cubicBezTo>
                    <a:pt x="1230" y="222"/>
                    <a:pt x="1439" y="197"/>
                    <a:pt x="1648" y="197"/>
                  </a:cubicBezTo>
                  <a:cubicBezTo>
                    <a:pt x="1525" y="99"/>
                    <a:pt x="1427" y="99"/>
                    <a:pt x="1427" y="99"/>
                  </a:cubicBezTo>
                  <a:cubicBezTo>
                    <a:pt x="1132" y="0"/>
                    <a:pt x="812"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43"/>
            <p:cNvSpPr/>
            <p:nvPr/>
          </p:nvSpPr>
          <p:spPr>
            <a:xfrm>
              <a:off x="4651250" y="1946775"/>
              <a:ext cx="28300" cy="12925"/>
            </a:xfrm>
            <a:custGeom>
              <a:avLst/>
              <a:gdLst/>
              <a:ahLst/>
              <a:cxnLst/>
              <a:rect l="l" t="t" r="r" b="b"/>
              <a:pathLst>
                <a:path w="1132" h="517" extrusionOk="0">
                  <a:moveTo>
                    <a:pt x="0" y="0"/>
                  </a:moveTo>
                  <a:lnTo>
                    <a:pt x="0" y="0"/>
                  </a:lnTo>
                  <a:cubicBezTo>
                    <a:pt x="99" y="197"/>
                    <a:pt x="222" y="295"/>
                    <a:pt x="320" y="295"/>
                  </a:cubicBezTo>
                  <a:cubicBezTo>
                    <a:pt x="517" y="418"/>
                    <a:pt x="713" y="418"/>
                    <a:pt x="935" y="517"/>
                  </a:cubicBezTo>
                  <a:cubicBezTo>
                    <a:pt x="1033" y="418"/>
                    <a:pt x="1033" y="295"/>
                    <a:pt x="1131" y="197"/>
                  </a:cubicBezTo>
                  <a:cubicBezTo>
                    <a:pt x="713" y="99"/>
                    <a:pt x="41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43"/>
            <p:cNvSpPr/>
            <p:nvPr/>
          </p:nvSpPr>
          <p:spPr>
            <a:xfrm>
              <a:off x="4571950" y="1964600"/>
              <a:ext cx="41200" cy="12925"/>
            </a:xfrm>
            <a:custGeom>
              <a:avLst/>
              <a:gdLst/>
              <a:ahLst/>
              <a:cxnLst/>
              <a:rect l="l" t="t" r="r" b="b"/>
              <a:pathLst>
                <a:path w="1648" h="517" extrusionOk="0">
                  <a:moveTo>
                    <a:pt x="0" y="0"/>
                  </a:moveTo>
                  <a:cubicBezTo>
                    <a:pt x="517" y="197"/>
                    <a:pt x="1131" y="197"/>
                    <a:pt x="1328" y="517"/>
                  </a:cubicBezTo>
                  <a:lnTo>
                    <a:pt x="1648" y="197"/>
                  </a:lnTo>
                  <a:cubicBezTo>
                    <a:pt x="1328" y="197"/>
                    <a:pt x="1033"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43"/>
            <p:cNvSpPr/>
            <p:nvPr/>
          </p:nvSpPr>
          <p:spPr>
            <a:xfrm>
              <a:off x="4643875" y="2107825"/>
              <a:ext cx="28300" cy="10475"/>
            </a:xfrm>
            <a:custGeom>
              <a:avLst/>
              <a:gdLst/>
              <a:ahLst/>
              <a:cxnLst/>
              <a:rect l="l" t="t" r="r" b="b"/>
              <a:pathLst>
                <a:path w="1132" h="419" extrusionOk="0">
                  <a:moveTo>
                    <a:pt x="615" y="1"/>
                  </a:moveTo>
                  <a:cubicBezTo>
                    <a:pt x="615" y="124"/>
                    <a:pt x="517" y="124"/>
                    <a:pt x="517" y="124"/>
                  </a:cubicBezTo>
                  <a:lnTo>
                    <a:pt x="0" y="124"/>
                  </a:lnTo>
                  <a:cubicBezTo>
                    <a:pt x="197" y="222"/>
                    <a:pt x="394" y="320"/>
                    <a:pt x="615" y="419"/>
                  </a:cubicBezTo>
                  <a:cubicBezTo>
                    <a:pt x="812" y="320"/>
                    <a:pt x="1008" y="222"/>
                    <a:pt x="1131" y="222"/>
                  </a:cubicBezTo>
                  <a:cubicBezTo>
                    <a:pt x="1008" y="124"/>
                    <a:pt x="1008" y="124"/>
                    <a:pt x="9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43"/>
            <p:cNvSpPr/>
            <p:nvPr/>
          </p:nvSpPr>
          <p:spPr>
            <a:xfrm>
              <a:off x="4249200" y="1979975"/>
              <a:ext cx="38775" cy="4925"/>
            </a:xfrm>
            <a:custGeom>
              <a:avLst/>
              <a:gdLst/>
              <a:ahLst/>
              <a:cxnLst/>
              <a:rect l="l" t="t" r="r" b="b"/>
              <a:pathLst>
                <a:path w="1551" h="197" extrusionOk="0">
                  <a:moveTo>
                    <a:pt x="321" y="0"/>
                  </a:moveTo>
                  <a:cubicBezTo>
                    <a:pt x="198" y="0"/>
                    <a:pt x="99" y="0"/>
                    <a:pt x="1" y="98"/>
                  </a:cubicBezTo>
                  <a:cubicBezTo>
                    <a:pt x="198" y="98"/>
                    <a:pt x="321" y="197"/>
                    <a:pt x="517" y="197"/>
                  </a:cubicBezTo>
                  <a:cubicBezTo>
                    <a:pt x="714" y="197"/>
                    <a:pt x="935" y="197"/>
                    <a:pt x="1034" y="98"/>
                  </a:cubicBezTo>
                  <a:cubicBezTo>
                    <a:pt x="1230" y="197"/>
                    <a:pt x="1329" y="197"/>
                    <a:pt x="1550" y="197"/>
                  </a:cubicBezTo>
                  <a:cubicBezTo>
                    <a:pt x="1550" y="98"/>
                    <a:pt x="1427" y="98"/>
                    <a:pt x="1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43"/>
            <p:cNvSpPr/>
            <p:nvPr/>
          </p:nvSpPr>
          <p:spPr>
            <a:xfrm>
              <a:off x="5020075" y="2159475"/>
              <a:ext cx="30775" cy="4925"/>
            </a:xfrm>
            <a:custGeom>
              <a:avLst/>
              <a:gdLst/>
              <a:ahLst/>
              <a:cxnLst/>
              <a:rect l="l" t="t" r="r" b="b"/>
              <a:pathLst>
                <a:path w="1231" h="197" extrusionOk="0">
                  <a:moveTo>
                    <a:pt x="99" y="0"/>
                  </a:moveTo>
                  <a:lnTo>
                    <a:pt x="1" y="98"/>
                  </a:lnTo>
                  <a:cubicBezTo>
                    <a:pt x="99" y="98"/>
                    <a:pt x="222" y="197"/>
                    <a:pt x="222" y="197"/>
                  </a:cubicBezTo>
                  <a:lnTo>
                    <a:pt x="1230" y="197"/>
                  </a:lnTo>
                  <a:cubicBezTo>
                    <a:pt x="714" y="0"/>
                    <a:pt x="714"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43"/>
            <p:cNvSpPr/>
            <p:nvPr/>
          </p:nvSpPr>
          <p:spPr>
            <a:xfrm>
              <a:off x="3880375" y="2092450"/>
              <a:ext cx="38750" cy="4200"/>
            </a:xfrm>
            <a:custGeom>
              <a:avLst/>
              <a:gdLst/>
              <a:ahLst/>
              <a:cxnLst/>
              <a:rect l="l" t="t" r="r" b="b"/>
              <a:pathLst>
                <a:path w="1550" h="168" extrusionOk="0">
                  <a:moveTo>
                    <a:pt x="0" y="1"/>
                  </a:moveTo>
                  <a:cubicBezTo>
                    <a:pt x="0" y="124"/>
                    <a:pt x="99" y="124"/>
                    <a:pt x="197" y="124"/>
                  </a:cubicBezTo>
                  <a:cubicBezTo>
                    <a:pt x="345" y="124"/>
                    <a:pt x="481" y="168"/>
                    <a:pt x="614" y="168"/>
                  </a:cubicBezTo>
                  <a:cubicBezTo>
                    <a:pt x="681" y="168"/>
                    <a:pt x="746" y="157"/>
                    <a:pt x="812" y="124"/>
                  </a:cubicBezTo>
                  <a:cubicBezTo>
                    <a:pt x="1132" y="124"/>
                    <a:pt x="1328" y="124"/>
                    <a:pt x="1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43"/>
            <p:cNvSpPr/>
            <p:nvPr/>
          </p:nvSpPr>
          <p:spPr>
            <a:xfrm>
              <a:off x="4377075" y="2079200"/>
              <a:ext cx="41200" cy="5900"/>
            </a:xfrm>
            <a:custGeom>
              <a:avLst/>
              <a:gdLst/>
              <a:ahLst/>
              <a:cxnLst/>
              <a:rect l="l" t="t" r="r" b="b"/>
              <a:pathLst>
                <a:path w="1648" h="236" extrusionOk="0">
                  <a:moveTo>
                    <a:pt x="341" y="1"/>
                  </a:moveTo>
                  <a:cubicBezTo>
                    <a:pt x="232" y="1"/>
                    <a:pt x="119" y="11"/>
                    <a:pt x="0" y="39"/>
                  </a:cubicBezTo>
                  <a:cubicBezTo>
                    <a:pt x="320" y="137"/>
                    <a:pt x="517" y="137"/>
                    <a:pt x="836" y="236"/>
                  </a:cubicBezTo>
                  <a:cubicBezTo>
                    <a:pt x="836" y="236"/>
                    <a:pt x="935" y="236"/>
                    <a:pt x="1033" y="137"/>
                  </a:cubicBezTo>
                  <a:cubicBezTo>
                    <a:pt x="1132" y="236"/>
                    <a:pt x="1353" y="236"/>
                    <a:pt x="1550" y="236"/>
                  </a:cubicBezTo>
                  <a:lnTo>
                    <a:pt x="1648" y="236"/>
                  </a:lnTo>
                  <a:cubicBezTo>
                    <a:pt x="1550" y="137"/>
                    <a:pt x="1550" y="137"/>
                    <a:pt x="1353" y="39"/>
                  </a:cubicBezTo>
                  <a:cubicBezTo>
                    <a:pt x="1273" y="58"/>
                    <a:pt x="1192" y="65"/>
                    <a:pt x="1111" y="65"/>
                  </a:cubicBezTo>
                  <a:cubicBezTo>
                    <a:pt x="867" y="65"/>
                    <a:pt x="617" y="1"/>
                    <a:pt x="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43"/>
            <p:cNvSpPr/>
            <p:nvPr/>
          </p:nvSpPr>
          <p:spPr>
            <a:xfrm>
              <a:off x="4943250" y="2064800"/>
              <a:ext cx="38750" cy="4950"/>
            </a:xfrm>
            <a:custGeom>
              <a:avLst/>
              <a:gdLst/>
              <a:ahLst/>
              <a:cxnLst/>
              <a:rect l="l" t="t" r="r" b="b"/>
              <a:pathLst>
                <a:path w="1550" h="198" extrusionOk="0">
                  <a:moveTo>
                    <a:pt x="320" y="0"/>
                  </a:moveTo>
                  <a:cubicBezTo>
                    <a:pt x="221" y="99"/>
                    <a:pt x="98" y="99"/>
                    <a:pt x="0" y="197"/>
                  </a:cubicBezTo>
                  <a:lnTo>
                    <a:pt x="1549" y="197"/>
                  </a:lnTo>
                  <a:lnTo>
                    <a:pt x="1549" y="0"/>
                  </a:lnTo>
                  <a:cubicBezTo>
                    <a:pt x="1336" y="0"/>
                    <a:pt x="1178" y="44"/>
                    <a:pt x="1037" y="44"/>
                  </a:cubicBezTo>
                  <a:cubicBezTo>
                    <a:pt x="967" y="44"/>
                    <a:pt x="902" y="33"/>
                    <a:pt x="836" y="0"/>
                  </a:cubicBezTo>
                  <a:cubicBezTo>
                    <a:pt x="689" y="0"/>
                    <a:pt x="596" y="88"/>
                    <a:pt x="492" y="88"/>
                  </a:cubicBezTo>
                  <a:cubicBezTo>
                    <a:pt x="440" y="88"/>
                    <a:pt x="385" y="66"/>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43"/>
            <p:cNvSpPr/>
            <p:nvPr/>
          </p:nvSpPr>
          <p:spPr>
            <a:xfrm>
              <a:off x="3831800" y="1941850"/>
              <a:ext cx="25850" cy="9850"/>
            </a:xfrm>
            <a:custGeom>
              <a:avLst/>
              <a:gdLst/>
              <a:ahLst/>
              <a:cxnLst/>
              <a:rect l="l" t="t" r="r" b="b"/>
              <a:pathLst>
                <a:path w="1034" h="394" extrusionOk="0">
                  <a:moveTo>
                    <a:pt x="198" y="1"/>
                  </a:moveTo>
                  <a:cubicBezTo>
                    <a:pt x="198" y="1"/>
                    <a:pt x="99" y="1"/>
                    <a:pt x="1" y="99"/>
                  </a:cubicBezTo>
                  <a:cubicBezTo>
                    <a:pt x="296" y="197"/>
                    <a:pt x="517" y="296"/>
                    <a:pt x="714" y="394"/>
                  </a:cubicBezTo>
                  <a:lnTo>
                    <a:pt x="1034" y="394"/>
                  </a:lnTo>
                  <a:cubicBezTo>
                    <a:pt x="812" y="197"/>
                    <a:pt x="714"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43"/>
            <p:cNvSpPr/>
            <p:nvPr/>
          </p:nvSpPr>
          <p:spPr>
            <a:xfrm>
              <a:off x="3880375" y="1967050"/>
              <a:ext cx="28300" cy="8025"/>
            </a:xfrm>
            <a:custGeom>
              <a:avLst/>
              <a:gdLst/>
              <a:ahLst/>
              <a:cxnLst/>
              <a:rect l="l" t="t" r="r" b="b"/>
              <a:pathLst>
                <a:path w="1132" h="321" extrusionOk="0">
                  <a:moveTo>
                    <a:pt x="0" y="1"/>
                  </a:moveTo>
                  <a:lnTo>
                    <a:pt x="0" y="320"/>
                  </a:lnTo>
                  <a:cubicBezTo>
                    <a:pt x="320" y="320"/>
                    <a:pt x="714" y="320"/>
                    <a:pt x="1132" y="222"/>
                  </a:cubicBezTo>
                  <a:cubicBezTo>
                    <a:pt x="935" y="222"/>
                    <a:pt x="714" y="99"/>
                    <a:pt x="615" y="1"/>
                  </a:cubicBezTo>
                  <a:cubicBezTo>
                    <a:pt x="517" y="1"/>
                    <a:pt x="517" y="1"/>
                    <a:pt x="517" y="99"/>
                  </a:cubicBezTo>
                  <a:lnTo>
                    <a:pt x="418" y="99"/>
                  </a:lnTo>
                  <a:cubicBezTo>
                    <a:pt x="320" y="99"/>
                    <a:pt x="99"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43"/>
            <p:cNvSpPr/>
            <p:nvPr/>
          </p:nvSpPr>
          <p:spPr>
            <a:xfrm>
              <a:off x="4308225" y="1978350"/>
              <a:ext cx="30750" cy="6550"/>
            </a:xfrm>
            <a:custGeom>
              <a:avLst/>
              <a:gdLst/>
              <a:ahLst/>
              <a:cxnLst/>
              <a:rect l="l" t="t" r="r" b="b"/>
              <a:pathLst>
                <a:path w="1230" h="262" extrusionOk="0">
                  <a:moveTo>
                    <a:pt x="684" y="0"/>
                  </a:moveTo>
                  <a:cubicBezTo>
                    <a:pt x="556" y="0"/>
                    <a:pt x="428" y="24"/>
                    <a:pt x="296" y="65"/>
                  </a:cubicBezTo>
                  <a:cubicBezTo>
                    <a:pt x="197" y="65"/>
                    <a:pt x="99" y="65"/>
                    <a:pt x="0" y="163"/>
                  </a:cubicBezTo>
                  <a:cubicBezTo>
                    <a:pt x="418" y="163"/>
                    <a:pt x="812" y="262"/>
                    <a:pt x="1132" y="262"/>
                  </a:cubicBezTo>
                  <a:cubicBezTo>
                    <a:pt x="1230" y="262"/>
                    <a:pt x="1230" y="163"/>
                    <a:pt x="1230" y="163"/>
                  </a:cubicBezTo>
                  <a:cubicBezTo>
                    <a:pt x="1043" y="48"/>
                    <a:pt x="864" y="0"/>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43"/>
            <p:cNvSpPr/>
            <p:nvPr/>
          </p:nvSpPr>
          <p:spPr>
            <a:xfrm>
              <a:off x="4725625" y="2128725"/>
              <a:ext cx="28300" cy="7400"/>
            </a:xfrm>
            <a:custGeom>
              <a:avLst/>
              <a:gdLst/>
              <a:ahLst/>
              <a:cxnLst/>
              <a:rect l="l" t="t" r="r" b="b"/>
              <a:pathLst>
                <a:path w="1132" h="296" extrusionOk="0">
                  <a:moveTo>
                    <a:pt x="0" y="1"/>
                  </a:moveTo>
                  <a:cubicBezTo>
                    <a:pt x="99" y="99"/>
                    <a:pt x="99" y="99"/>
                    <a:pt x="197" y="197"/>
                  </a:cubicBezTo>
                  <a:cubicBezTo>
                    <a:pt x="517" y="197"/>
                    <a:pt x="935" y="197"/>
                    <a:pt x="1132" y="296"/>
                  </a:cubicBezTo>
                  <a:lnTo>
                    <a:pt x="1132" y="99"/>
                  </a:lnTo>
                  <a:cubicBezTo>
                    <a:pt x="972" y="50"/>
                    <a:pt x="793" y="50"/>
                    <a:pt x="603" y="50"/>
                  </a:cubicBezTo>
                  <a:cubicBezTo>
                    <a:pt x="412" y="50"/>
                    <a:pt x="209" y="5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43"/>
            <p:cNvSpPr/>
            <p:nvPr/>
          </p:nvSpPr>
          <p:spPr>
            <a:xfrm>
              <a:off x="4385075" y="1979975"/>
              <a:ext cx="25825" cy="9500"/>
            </a:xfrm>
            <a:custGeom>
              <a:avLst/>
              <a:gdLst/>
              <a:ahLst/>
              <a:cxnLst/>
              <a:rect l="l" t="t" r="r" b="b"/>
              <a:pathLst>
                <a:path w="1033" h="380" extrusionOk="0">
                  <a:moveTo>
                    <a:pt x="0" y="0"/>
                  </a:moveTo>
                  <a:lnTo>
                    <a:pt x="0" y="0"/>
                  </a:lnTo>
                  <a:cubicBezTo>
                    <a:pt x="98" y="98"/>
                    <a:pt x="98" y="98"/>
                    <a:pt x="98" y="197"/>
                  </a:cubicBezTo>
                  <a:lnTo>
                    <a:pt x="0" y="197"/>
                  </a:lnTo>
                  <a:cubicBezTo>
                    <a:pt x="132" y="340"/>
                    <a:pt x="289" y="380"/>
                    <a:pt x="451" y="380"/>
                  </a:cubicBezTo>
                  <a:cubicBezTo>
                    <a:pt x="650" y="380"/>
                    <a:pt x="856" y="320"/>
                    <a:pt x="1033" y="320"/>
                  </a:cubicBezTo>
                  <a:lnTo>
                    <a:pt x="1033" y="197"/>
                  </a:lnTo>
                  <a:lnTo>
                    <a:pt x="615" y="197"/>
                  </a:lnTo>
                  <a:cubicBezTo>
                    <a:pt x="418" y="98"/>
                    <a:pt x="197" y="9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43"/>
            <p:cNvSpPr/>
            <p:nvPr/>
          </p:nvSpPr>
          <p:spPr>
            <a:xfrm>
              <a:off x="4387525" y="1972600"/>
              <a:ext cx="35675" cy="4925"/>
            </a:xfrm>
            <a:custGeom>
              <a:avLst/>
              <a:gdLst/>
              <a:ahLst/>
              <a:cxnLst/>
              <a:rect l="l" t="t" r="r" b="b"/>
              <a:pathLst>
                <a:path w="1427" h="197" extrusionOk="0">
                  <a:moveTo>
                    <a:pt x="0" y="0"/>
                  </a:moveTo>
                  <a:cubicBezTo>
                    <a:pt x="99" y="98"/>
                    <a:pt x="99" y="197"/>
                    <a:pt x="197" y="197"/>
                  </a:cubicBezTo>
                  <a:lnTo>
                    <a:pt x="1427" y="197"/>
                  </a:lnTo>
                  <a:cubicBezTo>
                    <a:pt x="1328" y="98"/>
                    <a:pt x="1230" y="98"/>
                    <a:pt x="1230" y="98"/>
                  </a:cubicBezTo>
                  <a:lnTo>
                    <a:pt x="615" y="98"/>
                  </a:lnTo>
                  <a:cubicBezTo>
                    <a:pt x="418" y="0"/>
                    <a:pt x="197"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43"/>
            <p:cNvSpPr/>
            <p:nvPr/>
          </p:nvSpPr>
          <p:spPr>
            <a:xfrm>
              <a:off x="3678125" y="2096150"/>
              <a:ext cx="41225" cy="6775"/>
            </a:xfrm>
            <a:custGeom>
              <a:avLst/>
              <a:gdLst/>
              <a:ahLst/>
              <a:cxnLst/>
              <a:rect l="l" t="t" r="r" b="b"/>
              <a:pathLst>
                <a:path w="1649" h="271" extrusionOk="0">
                  <a:moveTo>
                    <a:pt x="766" y="0"/>
                  </a:moveTo>
                  <a:cubicBezTo>
                    <a:pt x="689" y="0"/>
                    <a:pt x="615" y="25"/>
                    <a:pt x="517" y="74"/>
                  </a:cubicBezTo>
                  <a:cubicBezTo>
                    <a:pt x="484" y="107"/>
                    <a:pt x="438" y="118"/>
                    <a:pt x="387" y="118"/>
                  </a:cubicBezTo>
                  <a:cubicBezTo>
                    <a:pt x="285" y="118"/>
                    <a:pt x="165" y="74"/>
                    <a:pt x="99" y="74"/>
                  </a:cubicBezTo>
                  <a:lnTo>
                    <a:pt x="1" y="173"/>
                  </a:lnTo>
                  <a:cubicBezTo>
                    <a:pt x="99" y="173"/>
                    <a:pt x="99" y="271"/>
                    <a:pt x="197" y="271"/>
                  </a:cubicBezTo>
                  <a:cubicBezTo>
                    <a:pt x="352" y="198"/>
                    <a:pt x="520" y="179"/>
                    <a:pt x="696" y="179"/>
                  </a:cubicBezTo>
                  <a:cubicBezTo>
                    <a:pt x="889" y="179"/>
                    <a:pt x="1092" y="202"/>
                    <a:pt x="1298" y="202"/>
                  </a:cubicBezTo>
                  <a:cubicBezTo>
                    <a:pt x="1414" y="202"/>
                    <a:pt x="1531" y="195"/>
                    <a:pt x="1648" y="173"/>
                  </a:cubicBezTo>
                  <a:cubicBezTo>
                    <a:pt x="1537" y="123"/>
                    <a:pt x="1433" y="123"/>
                    <a:pt x="1332" y="123"/>
                  </a:cubicBezTo>
                  <a:cubicBezTo>
                    <a:pt x="1230" y="123"/>
                    <a:pt x="1132" y="123"/>
                    <a:pt x="1033" y="74"/>
                  </a:cubicBezTo>
                  <a:cubicBezTo>
                    <a:pt x="923" y="25"/>
                    <a:pt x="843" y="0"/>
                    <a:pt x="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43"/>
            <p:cNvSpPr/>
            <p:nvPr/>
          </p:nvSpPr>
          <p:spPr>
            <a:xfrm>
              <a:off x="3746975" y="2015625"/>
              <a:ext cx="23375" cy="12925"/>
            </a:xfrm>
            <a:custGeom>
              <a:avLst/>
              <a:gdLst/>
              <a:ahLst/>
              <a:cxnLst/>
              <a:rect l="l" t="t" r="r" b="b"/>
              <a:pathLst>
                <a:path w="935" h="517" extrusionOk="0">
                  <a:moveTo>
                    <a:pt x="1" y="0"/>
                  </a:moveTo>
                  <a:cubicBezTo>
                    <a:pt x="1" y="123"/>
                    <a:pt x="1" y="123"/>
                    <a:pt x="124" y="222"/>
                  </a:cubicBezTo>
                  <a:lnTo>
                    <a:pt x="1" y="222"/>
                  </a:lnTo>
                  <a:cubicBezTo>
                    <a:pt x="124" y="320"/>
                    <a:pt x="222" y="418"/>
                    <a:pt x="320" y="517"/>
                  </a:cubicBezTo>
                  <a:cubicBezTo>
                    <a:pt x="517" y="418"/>
                    <a:pt x="615" y="418"/>
                    <a:pt x="935" y="418"/>
                  </a:cubicBezTo>
                  <a:cubicBezTo>
                    <a:pt x="615" y="320"/>
                    <a:pt x="222" y="222"/>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43"/>
            <p:cNvSpPr/>
            <p:nvPr/>
          </p:nvSpPr>
          <p:spPr>
            <a:xfrm>
              <a:off x="4976425" y="1992875"/>
              <a:ext cx="23400" cy="15400"/>
            </a:xfrm>
            <a:custGeom>
              <a:avLst/>
              <a:gdLst/>
              <a:ahLst/>
              <a:cxnLst/>
              <a:rect l="l" t="t" r="r" b="b"/>
              <a:pathLst>
                <a:path w="936" h="616" extrusionOk="0">
                  <a:moveTo>
                    <a:pt x="1" y="0"/>
                  </a:moveTo>
                  <a:cubicBezTo>
                    <a:pt x="419" y="99"/>
                    <a:pt x="616" y="296"/>
                    <a:pt x="935" y="615"/>
                  </a:cubicBezTo>
                  <a:lnTo>
                    <a:pt x="935" y="296"/>
                  </a:lnTo>
                  <a:cubicBezTo>
                    <a:pt x="419" y="0"/>
                    <a:pt x="41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43"/>
            <p:cNvSpPr/>
            <p:nvPr/>
          </p:nvSpPr>
          <p:spPr>
            <a:xfrm>
              <a:off x="4784650" y="1996775"/>
              <a:ext cx="22750" cy="6575"/>
            </a:xfrm>
            <a:custGeom>
              <a:avLst/>
              <a:gdLst/>
              <a:ahLst/>
              <a:cxnLst/>
              <a:rect l="l" t="t" r="r" b="b"/>
              <a:pathLst>
                <a:path w="910" h="263" extrusionOk="0">
                  <a:moveTo>
                    <a:pt x="264" y="0"/>
                  </a:moveTo>
                  <a:cubicBezTo>
                    <a:pt x="175" y="0"/>
                    <a:pt x="86" y="12"/>
                    <a:pt x="0" y="41"/>
                  </a:cubicBezTo>
                  <a:cubicBezTo>
                    <a:pt x="98" y="140"/>
                    <a:pt x="197" y="262"/>
                    <a:pt x="713" y="262"/>
                  </a:cubicBezTo>
                  <a:cubicBezTo>
                    <a:pt x="713" y="262"/>
                    <a:pt x="811" y="140"/>
                    <a:pt x="910" y="140"/>
                  </a:cubicBezTo>
                  <a:cubicBezTo>
                    <a:pt x="701" y="70"/>
                    <a:pt x="480" y="0"/>
                    <a:pt x="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43"/>
            <p:cNvSpPr/>
            <p:nvPr/>
          </p:nvSpPr>
          <p:spPr>
            <a:xfrm>
              <a:off x="3785700" y="2069725"/>
              <a:ext cx="20325" cy="7400"/>
            </a:xfrm>
            <a:custGeom>
              <a:avLst/>
              <a:gdLst/>
              <a:ahLst/>
              <a:cxnLst/>
              <a:rect l="l" t="t" r="r" b="b"/>
              <a:pathLst>
                <a:path w="813" h="296" extrusionOk="0">
                  <a:moveTo>
                    <a:pt x="1" y="0"/>
                  </a:moveTo>
                  <a:cubicBezTo>
                    <a:pt x="1" y="98"/>
                    <a:pt x="99" y="197"/>
                    <a:pt x="197" y="295"/>
                  </a:cubicBezTo>
                  <a:lnTo>
                    <a:pt x="615" y="295"/>
                  </a:lnTo>
                  <a:cubicBezTo>
                    <a:pt x="615" y="197"/>
                    <a:pt x="615" y="197"/>
                    <a:pt x="517" y="197"/>
                  </a:cubicBezTo>
                  <a:cubicBezTo>
                    <a:pt x="615" y="197"/>
                    <a:pt x="714" y="197"/>
                    <a:pt x="812" y="98"/>
                  </a:cubicBezTo>
                  <a:cubicBezTo>
                    <a:pt x="714" y="49"/>
                    <a:pt x="585" y="49"/>
                    <a:pt x="443" y="49"/>
                  </a:cubicBezTo>
                  <a:cubicBezTo>
                    <a:pt x="302" y="49"/>
                    <a:pt x="148" y="4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43"/>
            <p:cNvSpPr/>
            <p:nvPr/>
          </p:nvSpPr>
          <p:spPr>
            <a:xfrm>
              <a:off x="4948775" y="2026075"/>
              <a:ext cx="27675" cy="4925"/>
            </a:xfrm>
            <a:custGeom>
              <a:avLst/>
              <a:gdLst/>
              <a:ahLst/>
              <a:cxnLst/>
              <a:rect l="l" t="t" r="r" b="b"/>
              <a:pathLst>
                <a:path w="1107" h="197" extrusionOk="0">
                  <a:moveTo>
                    <a:pt x="0" y="0"/>
                  </a:moveTo>
                  <a:cubicBezTo>
                    <a:pt x="99" y="99"/>
                    <a:pt x="197" y="99"/>
                    <a:pt x="197" y="197"/>
                  </a:cubicBezTo>
                  <a:cubicBezTo>
                    <a:pt x="295" y="197"/>
                    <a:pt x="394" y="99"/>
                    <a:pt x="394" y="99"/>
                  </a:cubicBezTo>
                  <a:lnTo>
                    <a:pt x="1107" y="99"/>
                  </a:lnTo>
                  <a:cubicBezTo>
                    <a:pt x="910" y="99"/>
                    <a:pt x="910"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43"/>
            <p:cNvSpPr/>
            <p:nvPr/>
          </p:nvSpPr>
          <p:spPr>
            <a:xfrm>
              <a:off x="4833200" y="2022525"/>
              <a:ext cx="25850" cy="6025"/>
            </a:xfrm>
            <a:custGeom>
              <a:avLst/>
              <a:gdLst/>
              <a:ahLst/>
              <a:cxnLst/>
              <a:rect l="l" t="t" r="r" b="b"/>
              <a:pathLst>
                <a:path w="1034" h="241" extrusionOk="0">
                  <a:moveTo>
                    <a:pt x="339" y="0"/>
                  </a:moveTo>
                  <a:cubicBezTo>
                    <a:pt x="222" y="0"/>
                    <a:pt x="107" y="11"/>
                    <a:pt x="1" y="44"/>
                  </a:cubicBezTo>
                  <a:cubicBezTo>
                    <a:pt x="1" y="142"/>
                    <a:pt x="99" y="142"/>
                    <a:pt x="99" y="241"/>
                  </a:cubicBezTo>
                  <a:cubicBezTo>
                    <a:pt x="197" y="142"/>
                    <a:pt x="320" y="142"/>
                    <a:pt x="419" y="142"/>
                  </a:cubicBezTo>
                  <a:lnTo>
                    <a:pt x="517" y="142"/>
                  </a:lnTo>
                  <a:cubicBezTo>
                    <a:pt x="547" y="127"/>
                    <a:pt x="577" y="122"/>
                    <a:pt x="607" y="122"/>
                  </a:cubicBezTo>
                  <a:cubicBezTo>
                    <a:pt x="725" y="122"/>
                    <a:pt x="844" y="212"/>
                    <a:pt x="934" y="212"/>
                  </a:cubicBezTo>
                  <a:cubicBezTo>
                    <a:pt x="973" y="212"/>
                    <a:pt x="1008" y="194"/>
                    <a:pt x="1033" y="142"/>
                  </a:cubicBezTo>
                  <a:lnTo>
                    <a:pt x="1033" y="44"/>
                  </a:lnTo>
                  <a:cubicBezTo>
                    <a:pt x="820" y="44"/>
                    <a:pt x="574"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43"/>
            <p:cNvSpPr/>
            <p:nvPr/>
          </p:nvSpPr>
          <p:spPr>
            <a:xfrm>
              <a:off x="3654775" y="2187750"/>
              <a:ext cx="20925" cy="7400"/>
            </a:xfrm>
            <a:custGeom>
              <a:avLst/>
              <a:gdLst/>
              <a:ahLst/>
              <a:cxnLst/>
              <a:rect l="l" t="t" r="r" b="b"/>
              <a:pathLst>
                <a:path w="837" h="296" extrusionOk="0">
                  <a:moveTo>
                    <a:pt x="836" y="0"/>
                  </a:moveTo>
                  <a:cubicBezTo>
                    <a:pt x="517" y="99"/>
                    <a:pt x="222" y="99"/>
                    <a:pt x="0" y="197"/>
                  </a:cubicBezTo>
                  <a:cubicBezTo>
                    <a:pt x="123" y="197"/>
                    <a:pt x="123" y="197"/>
                    <a:pt x="123" y="295"/>
                  </a:cubicBezTo>
                  <a:lnTo>
                    <a:pt x="615" y="295"/>
                  </a:lnTo>
                  <a:cubicBezTo>
                    <a:pt x="738" y="197"/>
                    <a:pt x="738" y="99"/>
                    <a:pt x="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43"/>
            <p:cNvSpPr/>
            <p:nvPr/>
          </p:nvSpPr>
          <p:spPr>
            <a:xfrm>
              <a:off x="3852100" y="2107475"/>
              <a:ext cx="23375" cy="5900"/>
            </a:xfrm>
            <a:custGeom>
              <a:avLst/>
              <a:gdLst/>
              <a:ahLst/>
              <a:cxnLst/>
              <a:rect l="l" t="t" r="r" b="b"/>
              <a:pathLst>
                <a:path w="935" h="236" extrusionOk="0">
                  <a:moveTo>
                    <a:pt x="427" y="0"/>
                  </a:moveTo>
                  <a:cubicBezTo>
                    <a:pt x="301" y="0"/>
                    <a:pt x="160" y="15"/>
                    <a:pt x="0" y="15"/>
                  </a:cubicBezTo>
                  <a:cubicBezTo>
                    <a:pt x="320" y="236"/>
                    <a:pt x="615" y="138"/>
                    <a:pt x="935" y="236"/>
                  </a:cubicBezTo>
                  <a:cubicBezTo>
                    <a:pt x="798" y="38"/>
                    <a:pt x="632" y="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43"/>
            <p:cNvSpPr/>
            <p:nvPr/>
          </p:nvSpPr>
          <p:spPr>
            <a:xfrm>
              <a:off x="3821350" y="1964600"/>
              <a:ext cx="17850" cy="8025"/>
            </a:xfrm>
            <a:custGeom>
              <a:avLst/>
              <a:gdLst/>
              <a:ahLst/>
              <a:cxnLst/>
              <a:rect l="l" t="t" r="r" b="b"/>
              <a:pathLst>
                <a:path w="714" h="321" extrusionOk="0">
                  <a:moveTo>
                    <a:pt x="222" y="0"/>
                  </a:moveTo>
                  <a:cubicBezTo>
                    <a:pt x="99" y="99"/>
                    <a:pt x="99" y="197"/>
                    <a:pt x="1" y="320"/>
                  </a:cubicBezTo>
                  <a:lnTo>
                    <a:pt x="714" y="320"/>
                  </a:lnTo>
                  <a:lnTo>
                    <a:pt x="714" y="99"/>
                  </a:lnTo>
                  <a:lnTo>
                    <a:pt x="517" y="99"/>
                  </a:lnTo>
                  <a:cubicBezTo>
                    <a:pt x="419" y="99"/>
                    <a:pt x="321" y="99"/>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3"/>
            <p:cNvSpPr/>
            <p:nvPr/>
          </p:nvSpPr>
          <p:spPr>
            <a:xfrm>
              <a:off x="3772800" y="1969525"/>
              <a:ext cx="28300" cy="5550"/>
            </a:xfrm>
            <a:custGeom>
              <a:avLst/>
              <a:gdLst/>
              <a:ahLst/>
              <a:cxnLst/>
              <a:rect l="l" t="t" r="r" b="b"/>
              <a:pathLst>
                <a:path w="1132" h="222" extrusionOk="0">
                  <a:moveTo>
                    <a:pt x="320" y="0"/>
                  </a:moveTo>
                  <a:cubicBezTo>
                    <a:pt x="197" y="0"/>
                    <a:pt x="99" y="123"/>
                    <a:pt x="0" y="221"/>
                  </a:cubicBezTo>
                  <a:lnTo>
                    <a:pt x="1033" y="221"/>
                  </a:lnTo>
                  <a:cubicBezTo>
                    <a:pt x="1033" y="123"/>
                    <a:pt x="1033" y="123"/>
                    <a:pt x="1131" y="123"/>
                  </a:cubicBezTo>
                  <a:cubicBezTo>
                    <a:pt x="812" y="123"/>
                    <a:pt x="615"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3"/>
            <p:cNvSpPr/>
            <p:nvPr/>
          </p:nvSpPr>
          <p:spPr>
            <a:xfrm>
              <a:off x="4966600" y="2030975"/>
              <a:ext cx="30750" cy="5575"/>
            </a:xfrm>
            <a:custGeom>
              <a:avLst/>
              <a:gdLst/>
              <a:ahLst/>
              <a:cxnLst/>
              <a:rect l="l" t="t" r="r" b="b"/>
              <a:pathLst>
                <a:path w="1230" h="223" extrusionOk="0">
                  <a:moveTo>
                    <a:pt x="0" y="1"/>
                  </a:moveTo>
                  <a:lnTo>
                    <a:pt x="0" y="222"/>
                  </a:lnTo>
                  <a:lnTo>
                    <a:pt x="1230" y="222"/>
                  </a:lnTo>
                  <a:cubicBezTo>
                    <a:pt x="1009" y="124"/>
                    <a:pt x="910" y="124"/>
                    <a:pt x="812" y="1"/>
                  </a:cubicBezTo>
                  <a:cubicBezTo>
                    <a:pt x="727" y="97"/>
                    <a:pt x="619" y="133"/>
                    <a:pt x="500" y="133"/>
                  </a:cubicBezTo>
                  <a:cubicBezTo>
                    <a:pt x="343" y="133"/>
                    <a:pt x="168" y="7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43"/>
            <p:cNvSpPr/>
            <p:nvPr/>
          </p:nvSpPr>
          <p:spPr>
            <a:xfrm>
              <a:off x="3746975" y="2082625"/>
              <a:ext cx="20925" cy="7400"/>
            </a:xfrm>
            <a:custGeom>
              <a:avLst/>
              <a:gdLst/>
              <a:ahLst/>
              <a:cxnLst/>
              <a:rect l="l" t="t" r="r" b="b"/>
              <a:pathLst>
                <a:path w="837" h="296" extrusionOk="0">
                  <a:moveTo>
                    <a:pt x="1" y="0"/>
                  </a:moveTo>
                  <a:cubicBezTo>
                    <a:pt x="124" y="99"/>
                    <a:pt x="222" y="197"/>
                    <a:pt x="320" y="296"/>
                  </a:cubicBezTo>
                  <a:lnTo>
                    <a:pt x="837" y="296"/>
                  </a:lnTo>
                  <a:cubicBezTo>
                    <a:pt x="615" y="99"/>
                    <a:pt x="41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43"/>
            <p:cNvSpPr/>
            <p:nvPr/>
          </p:nvSpPr>
          <p:spPr>
            <a:xfrm>
              <a:off x="4958600" y="1997800"/>
              <a:ext cx="23400" cy="5550"/>
            </a:xfrm>
            <a:custGeom>
              <a:avLst/>
              <a:gdLst/>
              <a:ahLst/>
              <a:cxnLst/>
              <a:rect l="l" t="t" r="r" b="b"/>
              <a:pathLst>
                <a:path w="936" h="222" extrusionOk="0">
                  <a:moveTo>
                    <a:pt x="1" y="0"/>
                  </a:moveTo>
                  <a:cubicBezTo>
                    <a:pt x="1" y="99"/>
                    <a:pt x="99" y="99"/>
                    <a:pt x="99" y="221"/>
                  </a:cubicBezTo>
                  <a:lnTo>
                    <a:pt x="935" y="221"/>
                  </a:lnTo>
                  <a:lnTo>
                    <a:pt x="935" y="99"/>
                  </a:lnTo>
                  <a:cubicBezTo>
                    <a:pt x="615" y="99"/>
                    <a:pt x="32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43"/>
            <p:cNvSpPr/>
            <p:nvPr/>
          </p:nvSpPr>
          <p:spPr>
            <a:xfrm>
              <a:off x="5010250" y="1997800"/>
              <a:ext cx="15375" cy="10475"/>
            </a:xfrm>
            <a:custGeom>
              <a:avLst/>
              <a:gdLst/>
              <a:ahLst/>
              <a:cxnLst/>
              <a:rect l="l" t="t" r="r" b="b"/>
              <a:pathLst>
                <a:path w="615" h="419" extrusionOk="0">
                  <a:moveTo>
                    <a:pt x="99" y="0"/>
                  </a:moveTo>
                  <a:cubicBezTo>
                    <a:pt x="99" y="0"/>
                    <a:pt x="0" y="0"/>
                    <a:pt x="0" y="99"/>
                  </a:cubicBezTo>
                  <a:cubicBezTo>
                    <a:pt x="99" y="221"/>
                    <a:pt x="197" y="320"/>
                    <a:pt x="295" y="418"/>
                  </a:cubicBezTo>
                  <a:cubicBezTo>
                    <a:pt x="394" y="320"/>
                    <a:pt x="492" y="221"/>
                    <a:pt x="615" y="221"/>
                  </a:cubicBezTo>
                  <a:cubicBezTo>
                    <a:pt x="394"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43"/>
            <p:cNvSpPr/>
            <p:nvPr/>
          </p:nvSpPr>
          <p:spPr>
            <a:xfrm>
              <a:off x="4646325" y="2021150"/>
              <a:ext cx="20300" cy="7400"/>
            </a:xfrm>
            <a:custGeom>
              <a:avLst/>
              <a:gdLst/>
              <a:ahLst/>
              <a:cxnLst/>
              <a:rect l="l" t="t" r="r" b="b"/>
              <a:pathLst>
                <a:path w="812" h="296" extrusionOk="0">
                  <a:moveTo>
                    <a:pt x="99" y="1"/>
                  </a:moveTo>
                  <a:cubicBezTo>
                    <a:pt x="99" y="1"/>
                    <a:pt x="99" y="99"/>
                    <a:pt x="0" y="99"/>
                  </a:cubicBezTo>
                  <a:cubicBezTo>
                    <a:pt x="197" y="197"/>
                    <a:pt x="419" y="197"/>
                    <a:pt x="517" y="296"/>
                  </a:cubicBezTo>
                  <a:cubicBezTo>
                    <a:pt x="517" y="197"/>
                    <a:pt x="517" y="197"/>
                    <a:pt x="419" y="197"/>
                  </a:cubicBezTo>
                  <a:cubicBezTo>
                    <a:pt x="517" y="197"/>
                    <a:pt x="714" y="99"/>
                    <a:pt x="812" y="99"/>
                  </a:cubicBezTo>
                  <a:cubicBezTo>
                    <a:pt x="517" y="99"/>
                    <a:pt x="419"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43"/>
            <p:cNvSpPr/>
            <p:nvPr/>
          </p:nvSpPr>
          <p:spPr>
            <a:xfrm>
              <a:off x="4986875" y="1987950"/>
              <a:ext cx="23400" cy="4950"/>
            </a:xfrm>
            <a:custGeom>
              <a:avLst/>
              <a:gdLst/>
              <a:ahLst/>
              <a:cxnLst/>
              <a:rect l="l" t="t" r="r" b="b"/>
              <a:pathLst>
                <a:path w="936" h="198" extrusionOk="0">
                  <a:moveTo>
                    <a:pt x="321" y="1"/>
                  </a:moveTo>
                  <a:cubicBezTo>
                    <a:pt x="198" y="1"/>
                    <a:pt x="99" y="99"/>
                    <a:pt x="1" y="197"/>
                  </a:cubicBezTo>
                  <a:cubicBezTo>
                    <a:pt x="517" y="197"/>
                    <a:pt x="517" y="197"/>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43"/>
            <p:cNvSpPr/>
            <p:nvPr/>
          </p:nvSpPr>
          <p:spPr>
            <a:xfrm>
              <a:off x="3903725" y="1977500"/>
              <a:ext cx="22775" cy="4950"/>
            </a:xfrm>
            <a:custGeom>
              <a:avLst/>
              <a:gdLst/>
              <a:ahLst/>
              <a:cxnLst/>
              <a:rect l="l" t="t" r="r" b="b"/>
              <a:pathLst>
                <a:path w="911" h="198" extrusionOk="0">
                  <a:moveTo>
                    <a:pt x="616" y="1"/>
                  </a:moveTo>
                  <a:cubicBezTo>
                    <a:pt x="394" y="99"/>
                    <a:pt x="198" y="99"/>
                    <a:pt x="1" y="197"/>
                  </a:cubicBezTo>
                  <a:lnTo>
                    <a:pt x="911" y="197"/>
                  </a:lnTo>
                  <a:cubicBezTo>
                    <a:pt x="812" y="99"/>
                    <a:pt x="714" y="99"/>
                    <a:pt x="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43"/>
            <p:cNvSpPr/>
            <p:nvPr/>
          </p:nvSpPr>
          <p:spPr>
            <a:xfrm>
              <a:off x="3770350" y="2084425"/>
              <a:ext cx="20300" cy="6000"/>
            </a:xfrm>
            <a:custGeom>
              <a:avLst/>
              <a:gdLst/>
              <a:ahLst/>
              <a:cxnLst/>
              <a:rect l="l" t="t" r="r" b="b"/>
              <a:pathLst>
                <a:path w="812" h="240" extrusionOk="0">
                  <a:moveTo>
                    <a:pt x="217" y="0"/>
                  </a:moveTo>
                  <a:cubicBezTo>
                    <a:pt x="152" y="0"/>
                    <a:pt x="80" y="8"/>
                    <a:pt x="0" y="27"/>
                  </a:cubicBezTo>
                  <a:cubicBezTo>
                    <a:pt x="118" y="204"/>
                    <a:pt x="316" y="239"/>
                    <a:pt x="497" y="239"/>
                  </a:cubicBezTo>
                  <a:cubicBezTo>
                    <a:pt x="619" y="239"/>
                    <a:pt x="733" y="224"/>
                    <a:pt x="811" y="224"/>
                  </a:cubicBezTo>
                  <a:cubicBezTo>
                    <a:pt x="652" y="144"/>
                    <a:pt x="493"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43"/>
            <p:cNvSpPr/>
            <p:nvPr/>
          </p:nvSpPr>
          <p:spPr>
            <a:xfrm>
              <a:off x="4446550" y="2077100"/>
              <a:ext cx="20300" cy="3100"/>
            </a:xfrm>
            <a:custGeom>
              <a:avLst/>
              <a:gdLst/>
              <a:ahLst/>
              <a:cxnLst/>
              <a:rect l="l" t="t" r="r" b="b"/>
              <a:pathLst>
                <a:path w="812" h="124" extrusionOk="0">
                  <a:moveTo>
                    <a:pt x="0" y="0"/>
                  </a:moveTo>
                  <a:lnTo>
                    <a:pt x="0" y="123"/>
                  </a:lnTo>
                  <a:lnTo>
                    <a:pt x="811" y="123"/>
                  </a:lnTo>
                  <a:cubicBezTo>
                    <a:pt x="713" y="0"/>
                    <a:pt x="516"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43"/>
            <p:cNvSpPr/>
            <p:nvPr/>
          </p:nvSpPr>
          <p:spPr>
            <a:xfrm>
              <a:off x="4343875" y="1944300"/>
              <a:ext cx="8025" cy="7400"/>
            </a:xfrm>
            <a:custGeom>
              <a:avLst/>
              <a:gdLst/>
              <a:ahLst/>
              <a:cxnLst/>
              <a:rect l="l" t="t" r="r" b="b"/>
              <a:pathLst>
                <a:path w="321" h="296" extrusionOk="0">
                  <a:moveTo>
                    <a:pt x="1" y="1"/>
                  </a:moveTo>
                  <a:lnTo>
                    <a:pt x="1" y="296"/>
                  </a:lnTo>
                  <a:cubicBezTo>
                    <a:pt x="99" y="296"/>
                    <a:pt x="222" y="198"/>
                    <a:pt x="320" y="198"/>
                  </a:cubicBezTo>
                  <a:cubicBezTo>
                    <a:pt x="222" y="99"/>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43"/>
            <p:cNvSpPr/>
            <p:nvPr/>
          </p:nvSpPr>
          <p:spPr>
            <a:xfrm>
              <a:off x="3811525" y="2067250"/>
              <a:ext cx="22775" cy="7400"/>
            </a:xfrm>
            <a:custGeom>
              <a:avLst/>
              <a:gdLst/>
              <a:ahLst/>
              <a:cxnLst/>
              <a:rect l="l" t="t" r="r" b="b"/>
              <a:pathLst>
                <a:path w="911" h="296" extrusionOk="0">
                  <a:moveTo>
                    <a:pt x="0" y="1"/>
                  </a:moveTo>
                  <a:cubicBezTo>
                    <a:pt x="296" y="99"/>
                    <a:pt x="492" y="197"/>
                    <a:pt x="910" y="296"/>
                  </a:cubicBezTo>
                  <a:cubicBezTo>
                    <a:pt x="714" y="197"/>
                    <a:pt x="714"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43"/>
            <p:cNvSpPr/>
            <p:nvPr/>
          </p:nvSpPr>
          <p:spPr>
            <a:xfrm>
              <a:off x="4851025" y="2067250"/>
              <a:ext cx="10475" cy="7400"/>
            </a:xfrm>
            <a:custGeom>
              <a:avLst/>
              <a:gdLst/>
              <a:ahLst/>
              <a:cxnLst/>
              <a:rect l="l" t="t" r="r" b="b"/>
              <a:pathLst>
                <a:path w="419" h="296" extrusionOk="0">
                  <a:moveTo>
                    <a:pt x="1" y="1"/>
                  </a:moveTo>
                  <a:cubicBezTo>
                    <a:pt x="1" y="99"/>
                    <a:pt x="320" y="197"/>
                    <a:pt x="419" y="296"/>
                  </a:cubicBezTo>
                  <a:cubicBezTo>
                    <a:pt x="419" y="1"/>
                    <a:pt x="41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43"/>
            <p:cNvSpPr/>
            <p:nvPr/>
          </p:nvSpPr>
          <p:spPr>
            <a:xfrm>
              <a:off x="3946775" y="2046350"/>
              <a:ext cx="15375" cy="3100"/>
            </a:xfrm>
            <a:custGeom>
              <a:avLst/>
              <a:gdLst/>
              <a:ahLst/>
              <a:cxnLst/>
              <a:rect l="l" t="t" r="r" b="b"/>
              <a:pathLst>
                <a:path w="615" h="124" extrusionOk="0">
                  <a:moveTo>
                    <a:pt x="0" y="1"/>
                  </a:moveTo>
                  <a:lnTo>
                    <a:pt x="0" y="124"/>
                  </a:lnTo>
                  <a:lnTo>
                    <a:pt x="615" y="124"/>
                  </a:lnTo>
                  <a:cubicBezTo>
                    <a:pt x="615" y="1"/>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43"/>
            <p:cNvSpPr/>
            <p:nvPr/>
          </p:nvSpPr>
          <p:spPr>
            <a:xfrm>
              <a:off x="4689975" y="2034050"/>
              <a:ext cx="12925" cy="7400"/>
            </a:xfrm>
            <a:custGeom>
              <a:avLst/>
              <a:gdLst/>
              <a:ahLst/>
              <a:cxnLst/>
              <a:rect l="l" t="t" r="r" b="b"/>
              <a:pathLst>
                <a:path w="517" h="296" extrusionOk="0">
                  <a:moveTo>
                    <a:pt x="0" y="1"/>
                  </a:moveTo>
                  <a:lnTo>
                    <a:pt x="0" y="296"/>
                  </a:lnTo>
                  <a:lnTo>
                    <a:pt x="517" y="296"/>
                  </a:lnTo>
                  <a:cubicBezTo>
                    <a:pt x="394" y="99"/>
                    <a:pt x="295"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43"/>
            <p:cNvSpPr/>
            <p:nvPr/>
          </p:nvSpPr>
          <p:spPr>
            <a:xfrm>
              <a:off x="4771725" y="2021150"/>
              <a:ext cx="20325" cy="7400"/>
            </a:xfrm>
            <a:custGeom>
              <a:avLst/>
              <a:gdLst/>
              <a:ahLst/>
              <a:cxnLst/>
              <a:rect l="l" t="t" r="r" b="b"/>
              <a:pathLst>
                <a:path w="813" h="296" extrusionOk="0">
                  <a:moveTo>
                    <a:pt x="99" y="1"/>
                  </a:moveTo>
                  <a:cubicBezTo>
                    <a:pt x="99" y="1"/>
                    <a:pt x="1" y="1"/>
                    <a:pt x="1" y="99"/>
                  </a:cubicBezTo>
                  <a:cubicBezTo>
                    <a:pt x="320" y="99"/>
                    <a:pt x="517" y="197"/>
                    <a:pt x="714" y="296"/>
                  </a:cubicBezTo>
                  <a:cubicBezTo>
                    <a:pt x="714" y="197"/>
                    <a:pt x="714" y="197"/>
                    <a:pt x="812" y="99"/>
                  </a:cubicBezTo>
                  <a:cubicBezTo>
                    <a:pt x="517" y="99"/>
                    <a:pt x="320"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43"/>
            <p:cNvSpPr/>
            <p:nvPr/>
          </p:nvSpPr>
          <p:spPr>
            <a:xfrm>
              <a:off x="4687500" y="1982425"/>
              <a:ext cx="12325" cy="7000"/>
            </a:xfrm>
            <a:custGeom>
              <a:avLst/>
              <a:gdLst/>
              <a:ahLst/>
              <a:cxnLst/>
              <a:rect l="l" t="t" r="r" b="b"/>
              <a:pathLst>
                <a:path w="493" h="280" extrusionOk="0">
                  <a:moveTo>
                    <a:pt x="1" y="0"/>
                  </a:moveTo>
                  <a:cubicBezTo>
                    <a:pt x="64" y="206"/>
                    <a:pt x="87" y="279"/>
                    <a:pt x="200" y="279"/>
                  </a:cubicBezTo>
                  <a:cubicBezTo>
                    <a:pt x="262" y="279"/>
                    <a:pt x="352" y="257"/>
                    <a:pt x="493" y="222"/>
                  </a:cubicBezTo>
                  <a:lnTo>
                    <a:pt x="493" y="99"/>
                  </a:lnTo>
                  <a:lnTo>
                    <a:pt x="296" y="99"/>
                  </a:lnTo>
                  <a:cubicBezTo>
                    <a:pt x="198" y="99"/>
                    <a:pt x="9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43"/>
            <p:cNvSpPr/>
            <p:nvPr/>
          </p:nvSpPr>
          <p:spPr>
            <a:xfrm>
              <a:off x="4776650" y="1962975"/>
              <a:ext cx="23375" cy="4100"/>
            </a:xfrm>
            <a:custGeom>
              <a:avLst/>
              <a:gdLst/>
              <a:ahLst/>
              <a:cxnLst/>
              <a:rect l="l" t="t" r="r" b="b"/>
              <a:pathLst>
                <a:path w="935" h="164" extrusionOk="0">
                  <a:moveTo>
                    <a:pt x="430" y="1"/>
                  </a:moveTo>
                  <a:cubicBezTo>
                    <a:pt x="309" y="1"/>
                    <a:pt x="174" y="25"/>
                    <a:pt x="0" y="65"/>
                  </a:cubicBezTo>
                  <a:cubicBezTo>
                    <a:pt x="418" y="65"/>
                    <a:pt x="615" y="164"/>
                    <a:pt x="935" y="164"/>
                  </a:cubicBezTo>
                  <a:cubicBezTo>
                    <a:pt x="748" y="48"/>
                    <a:pt x="602"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43"/>
            <p:cNvSpPr/>
            <p:nvPr/>
          </p:nvSpPr>
          <p:spPr>
            <a:xfrm>
              <a:off x="4098000" y="1944300"/>
              <a:ext cx="12925" cy="4950"/>
            </a:xfrm>
            <a:custGeom>
              <a:avLst/>
              <a:gdLst/>
              <a:ahLst/>
              <a:cxnLst/>
              <a:rect l="l" t="t" r="r" b="b"/>
              <a:pathLst>
                <a:path w="517" h="198" extrusionOk="0">
                  <a:moveTo>
                    <a:pt x="0" y="1"/>
                  </a:moveTo>
                  <a:cubicBezTo>
                    <a:pt x="98" y="198"/>
                    <a:pt x="320" y="198"/>
                    <a:pt x="516" y="198"/>
                  </a:cubicBezTo>
                  <a:lnTo>
                    <a:pt x="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43"/>
            <p:cNvSpPr/>
            <p:nvPr/>
          </p:nvSpPr>
          <p:spPr>
            <a:xfrm>
              <a:off x="4110900" y="1964600"/>
              <a:ext cx="20300" cy="8025"/>
            </a:xfrm>
            <a:custGeom>
              <a:avLst/>
              <a:gdLst/>
              <a:ahLst/>
              <a:cxnLst/>
              <a:rect l="l" t="t" r="r" b="b"/>
              <a:pathLst>
                <a:path w="812" h="321" extrusionOk="0">
                  <a:moveTo>
                    <a:pt x="0" y="0"/>
                  </a:moveTo>
                  <a:cubicBezTo>
                    <a:pt x="197" y="99"/>
                    <a:pt x="320" y="197"/>
                    <a:pt x="418" y="320"/>
                  </a:cubicBezTo>
                  <a:cubicBezTo>
                    <a:pt x="517" y="197"/>
                    <a:pt x="615" y="197"/>
                    <a:pt x="615" y="197"/>
                  </a:cubicBezTo>
                  <a:cubicBezTo>
                    <a:pt x="713" y="197"/>
                    <a:pt x="713" y="197"/>
                    <a:pt x="812" y="99"/>
                  </a:cubicBezTo>
                  <a:cubicBezTo>
                    <a:pt x="615" y="99"/>
                    <a:pt x="418"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43"/>
            <p:cNvSpPr/>
            <p:nvPr/>
          </p:nvSpPr>
          <p:spPr>
            <a:xfrm>
              <a:off x="4223400" y="1975050"/>
              <a:ext cx="15375" cy="4950"/>
            </a:xfrm>
            <a:custGeom>
              <a:avLst/>
              <a:gdLst/>
              <a:ahLst/>
              <a:cxnLst/>
              <a:rect l="l" t="t" r="r" b="b"/>
              <a:pathLst>
                <a:path w="615" h="198" extrusionOk="0">
                  <a:moveTo>
                    <a:pt x="0" y="0"/>
                  </a:moveTo>
                  <a:lnTo>
                    <a:pt x="0" y="197"/>
                  </a:lnTo>
                  <a:lnTo>
                    <a:pt x="615" y="197"/>
                  </a:lnTo>
                  <a:lnTo>
                    <a:pt x="615" y="99"/>
                  </a:lnTo>
                  <a:cubicBezTo>
                    <a:pt x="418" y="99"/>
                    <a:pt x="221"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43"/>
            <p:cNvSpPr/>
            <p:nvPr/>
          </p:nvSpPr>
          <p:spPr>
            <a:xfrm>
              <a:off x="4971525" y="1982425"/>
              <a:ext cx="12925" cy="8025"/>
            </a:xfrm>
            <a:custGeom>
              <a:avLst/>
              <a:gdLst/>
              <a:ahLst/>
              <a:cxnLst/>
              <a:rect l="l" t="t" r="r" b="b"/>
              <a:pathLst>
                <a:path w="517" h="321" extrusionOk="0">
                  <a:moveTo>
                    <a:pt x="0" y="0"/>
                  </a:moveTo>
                  <a:lnTo>
                    <a:pt x="0" y="320"/>
                  </a:lnTo>
                  <a:cubicBezTo>
                    <a:pt x="98" y="320"/>
                    <a:pt x="320" y="320"/>
                    <a:pt x="516" y="222"/>
                  </a:cubicBezTo>
                  <a:cubicBezTo>
                    <a:pt x="320" y="99"/>
                    <a:pt x="197"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43"/>
            <p:cNvSpPr/>
            <p:nvPr/>
          </p:nvSpPr>
          <p:spPr>
            <a:xfrm>
              <a:off x="4669075" y="2030975"/>
              <a:ext cx="15375" cy="8025"/>
            </a:xfrm>
            <a:custGeom>
              <a:avLst/>
              <a:gdLst/>
              <a:ahLst/>
              <a:cxnLst/>
              <a:rect l="l" t="t" r="r" b="b"/>
              <a:pathLst>
                <a:path w="615" h="321" extrusionOk="0">
                  <a:moveTo>
                    <a:pt x="222" y="1"/>
                  </a:moveTo>
                  <a:cubicBezTo>
                    <a:pt x="0" y="222"/>
                    <a:pt x="222" y="222"/>
                    <a:pt x="418" y="321"/>
                  </a:cubicBezTo>
                  <a:lnTo>
                    <a:pt x="517" y="321"/>
                  </a:lnTo>
                  <a:cubicBezTo>
                    <a:pt x="517" y="222"/>
                    <a:pt x="615" y="222"/>
                    <a:pt x="517" y="124"/>
                  </a:cubicBezTo>
                  <a:cubicBezTo>
                    <a:pt x="517" y="124"/>
                    <a:pt x="418"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43"/>
            <p:cNvSpPr/>
            <p:nvPr/>
          </p:nvSpPr>
          <p:spPr>
            <a:xfrm>
              <a:off x="3627100" y="2038975"/>
              <a:ext cx="25225" cy="2475"/>
            </a:xfrm>
            <a:custGeom>
              <a:avLst/>
              <a:gdLst/>
              <a:ahLst/>
              <a:cxnLst/>
              <a:rect l="l" t="t" r="r" b="b"/>
              <a:pathLst>
                <a:path w="1009" h="99" extrusionOk="0">
                  <a:moveTo>
                    <a:pt x="1" y="1"/>
                  </a:moveTo>
                  <a:cubicBezTo>
                    <a:pt x="1" y="1"/>
                    <a:pt x="99" y="1"/>
                    <a:pt x="99" y="99"/>
                  </a:cubicBezTo>
                  <a:lnTo>
                    <a:pt x="1009" y="99"/>
                  </a:lnTo>
                  <a:lnTo>
                    <a:pt x="1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43"/>
            <p:cNvSpPr/>
            <p:nvPr/>
          </p:nvSpPr>
          <p:spPr>
            <a:xfrm>
              <a:off x="4277500" y="2041425"/>
              <a:ext cx="17850" cy="3525"/>
            </a:xfrm>
            <a:custGeom>
              <a:avLst/>
              <a:gdLst/>
              <a:ahLst/>
              <a:cxnLst/>
              <a:rect l="l" t="t" r="r" b="b"/>
              <a:pathLst>
                <a:path w="714" h="141" extrusionOk="0">
                  <a:moveTo>
                    <a:pt x="0" y="1"/>
                  </a:moveTo>
                  <a:cubicBezTo>
                    <a:pt x="139" y="71"/>
                    <a:pt x="291" y="140"/>
                    <a:pt x="472" y="140"/>
                  </a:cubicBezTo>
                  <a:cubicBezTo>
                    <a:pt x="547" y="140"/>
                    <a:pt x="627" y="128"/>
                    <a:pt x="713" y="99"/>
                  </a:cubicBezTo>
                  <a:cubicBezTo>
                    <a:pt x="615" y="99"/>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43"/>
            <p:cNvSpPr/>
            <p:nvPr/>
          </p:nvSpPr>
          <p:spPr>
            <a:xfrm>
              <a:off x="4057425" y="2054350"/>
              <a:ext cx="22750" cy="4950"/>
            </a:xfrm>
            <a:custGeom>
              <a:avLst/>
              <a:gdLst/>
              <a:ahLst/>
              <a:cxnLst/>
              <a:rect l="l" t="t" r="r" b="b"/>
              <a:pathLst>
                <a:path w="910" h="198" extrusionOk="0">
                  <a:moveTo>
                    <a:pt x="0" y="0"/>
                  </a:moveTo>
                  <a:cubicBezTo>
                    <a:pt x="394" y="99"/>
                    <a:pt x="615" y="99"/>
                    <a:pt x="910" y="197"/>
                  </a:cubicBezTo>
                  <a:lnTo>
                    <a:pt x="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43"/>
            <p:cNvSpPr/>
            <p:nvPr/>
          </p:nvSpPr>
          <p:spPr>
            <a:xfrm>
              <a:off x="3801075" y="2080175"/>
              <a:ext cx="12925" cy="7400"/>
            </a:xfrm>
            <a:custGeom>
              <a:avLst/>
              <a:gdLst/>
              <a:ahLst/>
              <a:cxnLst/>
              <a:rect l="l" t="t" r="r" b="b"/>
              <a:pathLst>
                <a:path w="517" h="296" extrusionOk="0">
                  <a:moveTo>
                    <a:pt x="418" y="0"/>
                  </a:moveTo>
                  <a:cubicBezTo>
                    <a:pt x="296" y="98"/>
                    <a:pt x="99" y="98"/>
                    <a:pt x="0" y="197"/>
                  </a:cubicBezTo>
                  <a:cubicBezTo>
                    <a:pt x="99" y="197"/>
                    <a:pt x="197" y="295"/>
                    <a:pt x="296" y="295"/>
                  </a:cubicBezTo>
                  <a:cubicBezTo>
                    <a:pt x="418" y="197"/>
                    <a:pt x="517" y="197"/>
                    <a:pt x="517" y="98"/>
                  </a:cubicBezTo>
                  <a:cubicBezTo>
                    <a:pt x="517" y="98"/>
                    <a:pt x="517"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3"/>
            <p:cNvSpPr/>
            <p:nvPr/>
          </p:nvSpPr>
          <p:spPr>
            <a:xfrm>
              <a:off x="5002250" y="2160900"/>
              <a:ext cx="15400" cy="3500"/>
            </a:xfrm>
            <a:custGeom>
              <a:avLst/>
              <a:gdLst/>
              <a:ahLst/>
              <a:cxnLst/>
              <a:rect l="l" t="t" r="r" b="b"/>
              <a:pathLst>
                <a:path w="616" h="140" extrusionOk="0">
                  <a:moveTo>
                    <a:pt x="250" y="1"/>
                  </a:moveTo>
                  <a:cubicBezTo>
                    <a:pt x="177" y="1"/>
                    <a:pt x="94" y="13"/>
                    <a:pt x="1" y="41"/>
                  </a:cubicBezTo>
                  <a:lnTo>
                    <a:pt x="1" y="140"/>
                  </a:lnTo>
                  <a:lnTo>
                    <a:pt x="615" y="140"/>
                  </a:lnTo>
                  <a:cubicBezTo>
                    <a:pt x="546" y="70"/>
                    <a:pt x="427"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43"/>
            <p:cNvSpPr/>
            <p:nvPr/>
          </p:nvSpPr>
          <p:spPr>
            <a:xfrm>
              <a:off x="4748975" y="1951675"/>
              <a:ext cx="15400" cy="8025"/>
            </a:xfrm>
            <a:custGeom>
              <a:avLst/>
              <a:gdLst/>
              <a:ahLst/>
              <a:cxnLst/>
              <a:rect l="l" t="t" r="r" b="b"/>
              <a:pathLst>
                <a:path w="616" h="321" extrusionOk="0">
                  <a:moveTo>
                    <a:pt x="1" y="1"/>
                  </a:moveTo>
                  <a:cubicBezTo>
                    <a:pt x="99" y="99"/>
                    <a:pt x="198" y="321"/>
                    <a:pt x="493" y="321"/>
                  </a:cubicBezTo>
                  <a:cubicBezTo>
                    <a:pt x="493" y="222"/>
                    <a:pt x="493" y="222"/>
                    <a:pt x="616" y="99"/>
                  </a:cubicBezTo>
                  <a:cubicBezTo>
                    <a:pt x="394" y="99"/>
                    <a:pt x="394" y="99"/>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3"/>
            <p:cNvSpPr/>
            <p:nvPr/>
          </p:nvSpPr>
          <p:spPr>
            <a:xfrm>
              <a:off x="4520925" y="1941850"/>
              <a:ext cx="15400" cy="7400"/>
            </a:xfrm>
            <a:custGeom>
              <a:avLst/>
              <a:gdLst/>
              <a:ahLst/>
              <a:cxnLst/>
              <a:rect l="l" t="t" r="r" b="b"/>
              <a:pathLst>
                <a:path w="616" h="296" extrusionOk="0">
                  <a:moveTo>
                    <a:pt x="0" y="1"/>
                  </a:moveTo>
                  <a:lnTo>
                    <a:pt x="0" y="1"/>
                  </a:lnTo>
                  <a:cubicBezTo>
                    <a:pt x="197" y="296"/>
                    <a:pt x="197" y="296"/>
                    <a:pt x="615" y="296"/>
                  </a:cubicBezTo>
                  <a:cubicBezTo>
                    <a:pt x="394" y="197"/>
                    <a:pt x="197"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43"/>
            <p:cNvSpPr/>
            <p:nvPr/>
          </p:nvSpPr>
          <p:spPr>
            <a:xfrm>
              <a:off x="4595300" y="1944300"/>
              <a:ext cx="12325" cy="4950"/>
            </a:xfrm>
            <a:custGeom>
              <a:avLst/>
              <a:gdLst/>
              <a:ahLst/>
              <a:cxnLst/>
              <a:rect l="l" t="t" r="r" b="b"/>
              <a:pathLst>
                <a:path w="493" h="198" extrusionOk="0">
                  <a:moveTo>
                    <a:pt x="394" y="1"/>
                  </a:moveTo>
                  <a:cubicBezTo>
                    <a:pt x="296" y="99"/>
                    <a:pt x="197" y="99"/>
                    <a:pt x="1" y="198"/>
                  </a:cubicBezTo>
                  <a:lnTo>
                    <a:pt x="492" y="198"/>
                  </a:lnTo>
                  <a:cubicBezTo>
                    <a:pt x="492" y="99"/>
                    <a:pt x="492" y="99"/>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3"/>
            <p:cNvSpPr/>
            <p:nvPr/>
          </p:nvSpPr>
          <p:spPr>
            <a:xfrm>
              <a:off x="3575475" y="2200025"/>
              <a:ext cx="10475" cy="8025"/>
            </a:xfrm>
            <a:custGeom>
              <a:avLst/>
              <a:gdLst/>
              <a:ahLst/>
              <a:cxnLst/>
              <a:rect l="l" t="t" r="r" b="b"/>
              <a:pathLst>
                <a:path w="419" h="321" extrusionOk="0">
                  <a:moveTo>
                    <a:pt x="99" y="1"/>
                  </a:moveTo>
                  <a:cubicBezTo>
                    <a:pt x="0" y="124"/>
                    <a:pt x="0" y="222"/>
                    <a:pt x="0" y="321"/>
                  </a:cubicBezTo>
                  <a:lnTo>
                    <a:pt x="418" y="321"/>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43"/>
            <p:cNvSpPr/>
            <p:nvPr/>
          </p:nvSpPr>
          <p:spPr>
            <a:xfrm>
              <a:off x="5017625" y="2169300"/>
              <a:ext cx="17850" cy="5550"/>
            </a:xfrm>
            <a:custGeom>
              <a:avLst/>
              <a:gdLst/>
              <a:ahLst/>
              <a:cxnLst/>
              <a:rect l="l" t="t" r="r" b="b"/>
              <a:pathLst>
                <a:path w="714" h="222" extrusionOk="0">
                  <a:moveTo>
                    <a:pt x="615" y="1"/>
                  </a:moveTo>
                  <a:cubicBezTo>
                    <a:pt x="517" y="123"/>
                    <a:pt x="320" y="123"/>
                    <a:pt x="0" y="222"/>
                  </a:cubicBezTo>
                  <a:cubicBezTo>
                    <a:pt x="320" y="222"/>
                    <a:pt x="517" y="222"/>
                    <a:pt x="713" y="123"/>
                  </a:cubicBez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43"/>
            <p:cNvSpPr/>
            <p:nvPr/>
          </p:nvSpPr>
          <p:spPr>
            <a:xfrm>
              <a:off x="5035450" y="2166850"/>
              <a:ext cx="15400" cy="8000"/>
            </a:xfrm>
            <a:custGeom>
              <a:avLst/>
              <a:gdLst/>
              <a:ahLst/>
              <a:cxnLst/>
              <a:rect l="l" t="t" r="r" b="b"/>
              <a:pathLst>
                <a:path w="616" h="320" extrusionOk="0">
                  <a:moveTo>
                    <a:pt x="320" y="0"/>
                  </a:moveTo>
                  <a:cubicBezTo>
                    <a:pt x="320" y="99"/>
                    <a:pt x="0" y="221"/>
                    <a:pt x="222" y="320"/>
                  </a:cubicBezTo>
                  <a:cubicBezTo>
                    <a:pt x="320" y="320"/>
                    <a:pt x="418" y="221"/>
                    <a:pt x="615" y="221"/>
                  </a:cubicBezTo>
                  <a:cubicBezTo>
                    <a:pt x="517" y="99"/>
                    <a:pt x="418" y="99"/>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43"/>
            <p:cNvSpPr/>
            <p:nvPr/>
          </p:nvSpPr>
          <p:spPr>
            <a:xfrm>
              <a:off x="3577925" y="2164375"/>
              <a:ext cx="18475" cy="4950"/>
            </a:xfrm>
            <a:custGeom>
              <a:avLst/>
              <a:gdLst/>
              <a:ahLst/>
              <a:cxnLst/>
              <a:rect l="l" t="t" r="r" b="b"/>
              <a:pathLst>
                <a:path w="739" h="198" extrusionOk="0">
                  <a:moveTo>
                    <a:pt x="615" y="1"/>
                  </a:moveTo>
                  <a:cubicBezTo>
                    <a:pt x="419" y="99"/>
                    <a:pt x="320" y="99"/>
                    <a:pt x="1" y="198"/>
                  </a:cubicBezTo>
                  <a:lnTo>
                    <a:pt x="738" y="198"/>
                  </a:lnTo>
                  <a:cubicBezTo>
                    <a:pt x="738" y="99"/>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43"/>
            <p:cNvSpPr/>
            <p:nvPr/>
          </p:nvSpPr>
          <p:spPr>
            <a:xfrm>
              <a:off x="4966600" y="2153925"/>
              <a:ext cx="12925" cy="5575"/>
            </a:xfrm>
            <a:custGeom>
              <a:avLst/>
              <a:gdLst/>
              <a:ahLst/>
              <a:cxnLst/>
              <a:rect l="l" t="t" r="r" b="b"/>
              <a:pathLst>
                <a:path w="517" h="223" extrusionOk="0">
                  <a:moveTo>
                    <a:pt x="0" y="1"/>
                  </a:moveTo>
                  <a:cubicBezTo>
                    <a:pt x="0" y="124"/>
                    <a:pt x="0" y="124"/>
                    <a:pt x="99" y="222"/>
                  </a:cubicBezTo>
                  <a:lnTo>
                    <a:pt x="517" y="222"/>
                  </a:lnTo>
                  <a:cubicBezTo>
                    <a:pt x="394" y="124"/>
                    <a:pt x="394" y="124"/>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43"/>
            <p:cNvSpPr/>
            <p:nvPr/>
          </p:nvSpPr>
          <p:spPr>
            <a:xfrm>
              <a:off x="4920500" y="2138575"/>
              <a:ext cx="9850" cy="8000"/>
            </a:xfrm>
            <a:custGeom>
              <a:avLst/>
              <a:gdLst/>
              <a:ahLst/>
              <a:cxnLst/>
              <a:rect l="l" t="t" r="r" b="b"/>
              <a:pathLst>
                <a:path w="394" h="320" extrusionOk="0">
                  <a:moveTo>
                    <a:pt x="394" y="0"/>
                  </a:moveTo>
                  <a:lnTo>
                    <a:pt x="394" y="0"/>
                  </a:lnTo>
                  <a:cubicBezTo>
                    <a:pt x="295" y="123"/>
                    <a:pt x="99" y="123"/>
                    <a:pt x="0" y="123"/>
                  </a:cubicBezTo>
                  <a:lnTo>
                    <a:pt x="0" y="320"/>
                  </a:lnTo>
                  <a:cubicBezTo>
                    <a:pt x="295" y="221"/>
                    <a:pt x="394" y="221"/>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43"/>
            <p:cNvSpPr/>
            <p:nvPr/>
          </p:nvSpPr>
          <p:spPr>
            <a:xfrm>
              <a:off x="4892225" y="2136100"/>
              <a:ext cx="12925" cy="5575"/>
            </a:xfrm>
            <a:custGeom>
              <a:avLst/>
              <a:gdLst/>
              <a:ahLst/>
              <a:cxnLst/>
              <a:rect l="l" t="t" r="r" b="b"/>
              <a:pathLst>
                <a:path w="517" h="223" extrusionOk="0">
                  <a:moveTo>
                    <a:pt x="0" y="1"/>
                  </a:moveTo>
                  <a:lnTo>
                    <a:pt x="0" y="99"/>
                  </a:lnTo>
                  <a:cubicBezTo>
                    <a:pt x="98" y="99"/>
                    <a:pt x="295" y="222"/>
                    <a:pt x="517" y="222"/>
                  </a:cubicBezTo>
                  <a:lnTo>
                    <a:pt x="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43"/>
            <p:cNvSpPr/>
            <p:nvPr/>
          </p:nvSpPr>
          <p:spPr>
            <a:xfrm>
              <a:off x="3939400" y="2064800"/>
              <a:ext cx="12925" cy="7400"/>
            </a:xfrm>
            <a:custGeom>
              <a:avLst/>
              <a:gdLst/>
              <a:ahLst/>
              <a:cxnLst/>
              <a:rect l="l" t="t" r="r" b="b"/>
              <a:pathLst>
                <a:path w="517" h="296" extrusionOk="0">
                  <a:moveTo>
                    <a:pt x="197" y="0"/>
                  </a:moveTo>
                  <a:cubicBezTo>
                    <a:pt x="98" y="99"/>
                    <a:pt x="98" y="197"/>
                    <a:pt x="0" y="295"/>
                  </a:cubicBezTo>
                  <a:lnTo>
                    <a:pt x="516" y="295"/>
                  </a:lnTo>
                  <a:cubicBezTo>
                    <a:pt x="418" y="197"/>
                    <a:pt x="295"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43"/>
            <p:cNvSpPr/>
            <p:nvPr/>
          </p:nvSpPr>
          <p:spPr>
            <a:xfrm>
              <a:off x="4113350" y="2056800"/>
              <a:ext cx="17850" cy="4950"/>
            </a:xfrm>
            <a:custGeom>
              <a:avLst/>
              <a:gdLst/>
              <a:ahLst/>
              <a:cxnLst/>
              <a:rect l="l" t="t" r="r" b="b"/>
              <a:pathLst>
                <a:path w="714" h="198" extrusionOk="0">
                  <a:moveTo>
                    <a:pt x="615" y="1"/>
                  </a:moveTo>
                  <a:cubicBezTo>
                    <a:pt x="419" y="99"/>
                    <a:pt x="320" y="99"/>
                    <a:pt x="1" y="197"/>
                  </a:cubicBezTo>
                  <a:lnTo>
                    <a:pt x="714" y="197"/>
                  </a:lnTo>
                  <a:cubicBezTo>
                    <a:pt x="615" y="197"/>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43"/>
            <p:cNvSpPr/>
            <p:nvPr/>
          </p:nvSpPr>
          <p:spPr>
            <a:xfrm>
              <a:off x="4036525" y="2046350"/>
              <a:ext cx="10475" cy="5550"/>
            </a:xfrm>
            <a:custGeom>
              <a:avLst/>
              <a:gdLst/>
              <a:ahLst/>
              <a:cxnLst/>
              <a:rect l="l" t="t" r="r" b="b"/>
              <a:pathLst>
                <a:path w="419" h="222" extrusionOk="0">
                  <a:moveTo>
                    <a:pt x="418" y="1"/>
                  </a:moveTo>
                  <a:cubicBezTo>
                    <a:pt x="363" y="35"/>
                    <a:pt x="307" y="42"/>
                    <a:pt x="254" y="42"/>
                  </a:cubicBezTo>
                  <a:cubicBezTo>
                    <a:pt x="211" y="42"/>
                    <a:pt x="171" y="38"/>
                    <a:pt x="135" y="38"/>
                  </a:cubicBezTo>
                  <a:cubicBezTo>
                    <a:pt x="55" y="38"/>
                    <a:pt x="0" y="62"/>
                    <a:pt x="0" y="222"/>
                  </a:cubicBezTo>
                  <a:lnTo>
                    <a:pt x="418" y="222"/>
                  </a:lnTo>
                  <a:lnTo>
                    <a:pt x="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43"/>
            <p:cNvSpPr/>
            <p:nvPr/>
          </p:nvSpPr>
          <p:spPr>
            <a:xfrm>
              <a:off x="4774200" y="2028525"/>
              <a:ext cx="15375" cy="10475"/>
            </a:xfrm>
            <a:custGeom>
              <a:avLst/>
              <a:gdLst/>
              <a:ahLst/>
              <a:cxnLst/>
              <a:rect l="l" t="t" r="r" b="b"/>
              <a:pathLst>
                <a:path w="615" h="419" extrusionOk="0">
                  <a:moveTo>
                    <a:pt x="0" y="1"/>
                  </a:moveTo>
                  <a:lnTo>
                    <a:pt x="0" y="1"/>
                  </a:lnTo>
                  <a:cubicBezTo>
                    <a:pt x="221" y="222"/>
                    <a:pt x="320" y="320"/>
                    <a:pt x="516" y="419"/>
                  </a:cubicBezTo>
                  <a:cubicBezTo>
                    <a:pt x="615" y="222"/>
                    <a:pt x="516"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43"/>
            <p:cNvSpPr/>
            <p:nvPr/>
          </p:nvSpPr>
          <p:spPr>
            <a:xfrm>
              <a:off x="4817825" y="2021150"/>
              <a:ext cx="12950" cy="4950"/>
            </a:xfrm>
            <a:custGeom>
              <a:avLst/>
              <a:gdLst/>
              <a:ahLst/>
              <a:cxnLst/>
              <a:rect l="l" t="t" r="r" b="b"/>
              <a:pathLst>
                <a:path w="518" h="198" extrusionOk="0">
                  <a:moveTo>
                    <a:pt x="99" y="1"/>
                  </a:moveTo>
                  <a:cubicBezTo>
                    <a:pt x="99" y="1"/>
                    <a:pt x="99" y="99"/>
                    <a:pt x="1" y="99"/>
                  </a:cubicBezTo>
                  <a:cubicBezTo>
                    <a:pt x="198" y="197"/>
                    <a:pt x="419" y="197"/>
                    <a:pt x="517" y="197"/>
                  </a:cubicBezTo>
                  <a:cubicBezTo>
                    <a:pt x="517" y="99"/>
                    <a:pt x="419"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43"/>
            <p:cNvSpPr/>
            <p:nvPr/>
          </p:nvSpPr>
          <p:spPr>
            <a:xfrm>
              <a:off x="4262125" y="1972600"/>
              <a:ext cx="12925" cy="4925"/>
            </a:xfrm>
            <a:custGeom>
              <a:avLst/>
              <a:gdLst/>
              <a:ahLst/>
              <a:cxnLst/>
              <a:rect l="l" t="t" r="r" b="b"/>
              <a:pathLst>
                <a:path w="517" h="197" extrusionOk="0">
                  <a:moveTo>
                    <a:pt x="197" y="0"/>
                  </a:moveTo>
                  <a:cubicBezTo>
                    <a:pt x="99" y="98"/>
                    <a:pt x="0" y="197"/>
                    <a:pt x="0" y="197"/>
                  </a:cubicBezTo>
                  <a:lnTo>
                    <a:pt x="517" y="197"/>
                  </a:lnTo>
                  <a:cubicBezTo>
                    <a:pt x="418" y="98"/>
                    <a:pt x="295" y="98"/>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43"/>
            <p:cNvSpPr/>
            <p:nvPr/>
          </p:nvSpPr>
          <p:spPr>
            <a:xfrm>
              <a:off x="4453925" y="1969525"/>
              <a:ext cx="12925" cy="5550"/>
            </a:xfrm>
            <a:custGeom>
              <a:avLst/>
              <a:gdLst/>
              <a:ahLst/>
              <a:cxnLst/>
              <a:rect l="l" t="t" r="r" b="b"/>
              <a:pathLst>
                <a:path w="517" h="222" extrusionOk="0">
                  <a:moveTo>
                    <a:pt x="0" y="0"/>
                  </a:moveTo>
                  <a:cubicBezTo>
                    <a:pt x="0" y="123"/>
                    <a:pt x="221" y="221"/>
                    <a:pt x="418" y="221"/>
                  </a:cubicBezTo>
                  <a:cubicBezTo>
                    <a:pt x="516" y="221"/>
                    <a:pt x="516" y="123"/>
                    <a:pt x="516" y="123"/>
                  </a:cubicBezTo>
                  <a:cubicBezTo>
                    <a:pt x="516" y="123"/>
                    <a:pt x="418"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1" name="Google Shape;5391;p43"/>
          <p:cNvGrpSpPr/>
          <p:nvPr/>
        </p:nvGrpSpPr>
        <p:grpSpPr>
          <a:xfrm rot="596337">
            <a:off x="7712745" y="1160894"/>
            <a:ext cx="904282" cy="757981"/>
            <a:chOff x="6431500" y="4405675"/>
            <a:chExt cx="904275" cy="757975"/>
          </a:xfrm>
        </p:grpSpPr>
        <p:sp>
          <p:nvSpPr>
            <p:cNvPr id="5392" name="Google Shape;5392;p43"/>
            <p:cNvSpPr/>
            <p:nvPr/>
          </p:nvSpPr>
          <p:spPr>
            <a:xfrm>
              <a:off x="6907900" y="5158725"/>
              <a:ext cx="8025" cy="4925"/>
            </a:xfrm>
            <a:custGeom>
              <a:avLst/>
              <a:gdLst/>
              <a:ahLst/>
              <a:cxnLst/>
              <a:rect l="l" t="t" r="r" b="b"/>
              <a:pathLst>
                <a:path w="321" h="197" extrusionOk="0">
                  <a:moveTo>
                    <a:pt x="1" y="0"/>
                  </a:moveTo>
                  <a:cubicBezTo>
                    <a:pt x="1" y="99"/>
                    <a:pt x="1" y="197"/>
                    <a:pt x="99" y="197"/>
                  </a:cubicBezTo>
                  <a:lnTo>
                    <a:pt x="320" y="197"/>
                  </a:lnTo>
                  <a:cubicBezTo>
                    <a:pt x="320" y="197"/>
                    <a:pt x="320" y="99"/>
                    <a:pt x="198" y="99"/>
                  </a:cubicBezTo>
                  <a:cubicBezTo>
                    <a:pt x="148" y="49"/>
                    <a:pt x="124" y="49"/>
                    <a:pt x="99" y="49"/>
                  </a:cubicBezTo>
                  <a:cubicBezTo>
                    <a:pt x="75" y="49"/>
                    <a:pt x="50" y="4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43"/>
            <p:cNvSpPr/>
            <p:nvPr/>
          </p:nvSpPr>
          <p:spPr>
            <a:xfrm>
              <a:off x="6897450" y="5160475"/>
              <a:ext cx="8025" cy="3175"/>
            </a:xfrm>
            <a:custGeom>
              <a:avLst/>
              <a:gdLst/>
              <a:ahLst/>
              <a:cxnLst/>
              <a:rect l="l" t="t" r="r" b="b"/>
              <a:pathLst>
                <a:path w="321" h="127" extrusionOk="0">
                  <a:moveTo>
                    <a:pt x="76" y="0"/>
                  </a:moveTo>
                  <a:cubicBezTo>
                    <a:pt x="52" y="0"/>
                    <a:pt x="27" y="8"/>
                    <a:pt x="1" y="29"/>
                  </a:cubicBezTo>
                  <a:cubicBezTo>
                    <a:pt x="1" y="127"/>
                    <a:pt x="1" y="127"/>
                    <a:pt x="124" y="127"/>
                  </a:cubicBezTo>
                  <a:lnTo>
                    <a:pt x="222" y="127"/>
                  </a:lnTo>
                  <a:lnTo>
                    <a:pt x="320" y="29"/>
                  </a:lnTo>
                  <a:lnTo>
                    <a:pt x="320" y="29"/>
                  </a:lnTo>
                  <a:cubicBezTo>
                    <a:pt x="300" y="49"/>
                    <a:pt x="279" y="57"/>
                    <a:pt x="258" y="57"/>
                  </a:cubicBezTo>
                  <a:cubicBezTo>
                    <a:pt x="200" y="57"/>
                    <a:pt x="14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43"/>
            <p:cNvSpPr/>
            <p:nvPr/>
          </p:nvSpPr>
          <p:spPr>
            <a:xfrm>
              <a:off x="6433950" y="4405675"/>
              <a:ext cx="901825" cy="753075"/>
            </a:xfrm>
            <a:custGeom>
              <a:avLst/>
              <a:gdLst/>
              <a:ahLst/>
              <a:cxnLst/>
              <a:rect l="l" t="t" r="r" b="b"/>
              <a:pathLst>
                <a:path w="36073" h="30123" extrusionOk="0">
                  <a:moveTo>
                    <a:pt x="17434" y="517"/>
                  </a:moveTo>
                  <a:cubicBezTo>
                    <a:pt x="17434" y="615"/>
                    <a:pt x="17533" y="615"/>
                    <a:pt x="17631" y="615"/>
                  </a:cubicBezTo>
                  <a:cubicBezTo>
                    <a:pt x="17631" y="714"/>
                    <a:pt x="17533" y="714"/>
                    <a:pt x="17533" y="714"/>
                  </a:cubicBezTo>
                  <a:cubicBezTo>
                    <a:pt x="17115" y="812"/>
                    <a:pt x="16598" y="812"/>
                    <a:pt x="16205" y="910"/>
                  </a:cubicBezTo>
                  <a:lnTo>
                    <a:pt x="16303" y="812"/>
                  </a:lnTo>
                  <a:cubicBezTo>
                    <a:pt x="16500" y="812"/>
                    <a:pt x="16697" y="812"/>
                    <a:pt x="16918" y="714"/>
                  </a:cubicBezTo>
                  <a:cubicBezTo>
                    <a:pt x="17016" y="714"/>
                    <a:pt x="17016" y="615"/>
                    <a:pt x="17016" y="615"/>
                  </a:cubicBezTo>
                  <a:cubicBezTo>
                    <a:pt x="17016" y="615"/>
                    <a:pt x="17115" y="615"/>
                    <a:pt x="17115" y="714"/>
                  </a:cubicBezTo>
                  <a:cubicBezTo>
                    <a:pt x="17213" y="615"/>
                    <a:pt x="17311" y="615"/>
                    <a:pt x="17434" y="517"/>
                  </a:cubicBezTo>
                  <a:close/>
                  <a:moveTo>
                    <a:pt x="15369" y="714"/>
                  </a:moveTo>
                  <a:lnTo>
                    <a:pt x="15369" y="910"/>
                  </a:lnTo>
                  <a:cubicBezTo>
                    <a:pt x="15369" y="910"/>
                    <a:pt x="15369" y="1033"/>
                    <a:pt x="15467" y="1033"/>
                  </a:cubicBezTo>
                  <a:lnTo>
                    <a:pt x="15270" y="1033"/>
                  </a:lnTo>
                  <a:cubicBezTo>
                    <a:pt x="15270" y="1033"/>
                    <a:pt x="15172" y="1033"/>
                    <a:pt x="15074" y="910"/>
                  </a:cubicBezTo>
                  <a:cubicBezTo>
                    <a:pt x="14975" y="910"/>
                    <a:pt x="14975" y="910"/>
                    <a:pt x="14852" y="1033"/>
                  </a:cubicBezTo>
                  <a:cubicBezTo>
                    <a:pt x="14852" y="910"/>
                    <a:pt x="14975" y="812"/>
                    <a:pt x="14975" y="812"/>
                  </a:cubicBezTo>
                  <a:cubicBezTo>
                    <a:pt x="15074" y="714"/>
                    <a:pt x="15270" y="714"/>
                    <a:pt x="15369" y="714"/>
                  </a:cubicBezTo>
                  <a:close/>
                  <a:moveTo>
                    <a:pt x="16500" y="296"/>
                  </a:moveTo>
                  <a:lnTo>
                    <a:pt x="16500" y="517"/>
                  </a:lnTo>
                  <a:cubicBezTo>
                    <a:pt x="16402" y="615"/>
                    <a:pt x="16082" y="517"/>
                    <a:pt x="15984" y="714"/>
                  </a:cubicBezTo>
                  <a:cubicBezTo>
                    <a:pt x="15984" y="812"/>
                    <a:pt x="16082" y="812"/>
                    <a:pt x="16082" y="910"/>
                  </a:cubicBezTo>
                  <a:cubicBezTo>
                    <a:pt x="16082" y="1033"/>
                    <a:pt x="15984" y="1033"/>
                    <a:pt x="15787" y="1033"/>
                  </a:cubicBezTo>
                  <a:cubicBezTo>
                    <a:pt x="15787" y="910"/>
                    <a:pt x="15885" y="812"/>
                    <a:pt x="15885" y="714"/>
                  </a:cubicBezTo>
                  <a:cubicBezTo>
                    <a:pt x="15787" y="714"/>
                    <a:pt x="15787" y="714"/>
                    <a:pt x="15787" y="615"/>
                  </a:cubicBezTo>
                  <a:cubicBezTo>
                    <a:pt x="15885" y="517"/>
                    <a:pt x="16082" y="517"/>
                    <a:pt x="16303" y="517"/>
                  </a:cubicBezTo>
                  <a:lnTo>
                    <a:pt x="16303" y="419"/>
                  </a:lnTo>
                  <a:cubicBezTo>
                    <a:pt x="16402" y="419"/>
                    <a:pt x="16402" y="419"/>
                    <a:pt x="16500" y="296"/>
                  </a:cubicBezTo>
                  <a:close/>
                  <a:moveTo>
                    <a:pt x="12197" y="1525"/>
                  </a:moveTo>
                  <a:cubicBezTo>
                    <a:pt x="12197" y="1525"/>
                    <a:pt x="12098" y="1525"/>
                    <a:pt x="12098" y="1648"/>
                  </a:cubicBezTo>
                  <a:lnTo>
                    <a:pt x="12295" y="1648"/>
                  </a:lnTo>
                  <a:lnTo>
                    <a:pt x="12197" y="1525"/>
                  </a:lnTo>
                  <a:close/>
                  <a:moveTo>
                    <a:pt x="17926" y="1328"/>
                  </a:moveTo>
                  <a:cubicBezTo>
                    <a:pt x="17828" y="1427"/>
                    <a:pt x="17729" y="1525"/>
                    <a:pt x="17533" y="1525"/>
                  </a:cubicBezTo>
                  <a:cubicBezTo>
                    <a:pt x="17434" y="1525"/>
                    <a:pt x="17311" y="1525"/>
                    <a:pt x="17213" y="1648"/>
                  </a:cubicBezTo>
                  <a:cubicBezTo>
                    <a:pt x="17147" y="1648"/>
                    <a:pt x="17082" y="1593"/>
                    <a:pt x="17016" y="1593"/>
                  </a:cubicBezTo>
                  <a:cubicBezTo>
                    <a:pt x="16983" y="1593"/>
                    <a:pt x="16951" y="1607"/>
                    <a:pt x="16918" y="1648"/>
                  </a:cubicBezTo>
                  <a:lnTo>
                    <a:pt x="16820" y="1648"/>
                  </a:lnTo>
                  <a:cubicBezTo>
                    <a:pt x="16697" y="1648"/>
                    <a:pt x="16598" y="1648"/>
                    <a:pt x="16402" y="1746"/>
                  </a:cubicBezTo>
                  <a:lnTo>
                    <a:pt x="16082" y="1746"/>
                  </a:lnTo>
                  <a:cubicBezTo>
                    <a:pt x="15984" y="1845"/>
                    <a:pt x="15787" y="1845"/>
                    <a:pt x="15688" y="1845"/>
                  </a:cubicBezTo>
                  <a:cubicBezTo>
                    <a:pt x="15590" y="1943"/>
                    <a:pt x="15369" y="1943"/>
                    <a:pt x="15172" y="1943"/>
                  </a:cubicBezTo>
                  <a:lnTo>
                    <a:pt x="15172" y="1845"/>
                  </a:lnTo>
                  <a:lnTo>
                    <a:pt x="15369" y="1845"/>
                  </a:lnTo>
                  <a:lnTo>
                    <a:pt x="15369" y="1525"/>
                  </a:lnTo>
                  <a:cubicBezTo>
                    <a:pt x="15467" y="1648"/>
                    <a:pt x="15467" y="1746"/>
                    <a:pt x="15590" y="1845"/>
                  </a:cubicBezTo>
                  <a:cubicBezTo>
                    <a:pt x="15590" y="1746"/>
                    <a:pt x="15688" y="1746"/>
                    <a:pt x="15688" y="1648"/>
                  </a:cubicBezTo>
                  <a:lnTo>
                    <a:pt x="15787" y="1648"/>
                  </a:lnTo>
                  <a:cubicBezTo>
                    <a:pt x="15840" y="1666"/>
                    <a:pt x="15895" y="1673"/>
                    <a:pt x="15950" y="1673"/>
                  </a:cubicBezTo>
                  <a:cubicBezTo>
                    <a:pt x="16197" y="1673"/>
                    <a:pt x="16455" y="1525"/>
                    <a:pt x="16697" y="1525"/>
                  </a:cubicBezTo>
                  <a:cubicBezTo>
                    <a:pt x="16820" y="1427"/>
                    <a:pt x="16918" y="1427"/>
                    <a:pt x="17016" y="1427"/>
                  </a:cubicBezTo>
                  <a:lnTo>
                    <a:pt x="17311" y="1427"/>
                  </a:lnTo>
                  <a:cubicBezTo>
                    <a:pt x="17311" y="1394"/>
                    <a:pt x="17325" y="1383"/>
                    <a:pt x="17347" y="1383"/>
                  </a:cubicBezTo>
                  <a:cubicBezTo>
                    <a:pt x="17391" y="1383"/>
                    <a:pt x="17467" y="1427"/>
                    <a:pt x="17533" y="1427"/>
                  </a:cubicBezTo>
                  <a:cubicBezTo>
                    <a:pt x="17631" y="1427"/>
                    <a:pt x="17828" y="1427"/>
                    <a:pt x="17926" y="1328"/>
                  </a:cubicBezTo>
                  <a:close/>
                  <a:moveTo>
                    <a:pt x="18442" y="2878"/>
                  </a:moveTo>
                  <a:lnTo>
                    <a:pt x="18344" y="2976"/>
                  </a:lnTo>
                  <a:lnTo>
                    <a:pt x="18344" y="3074"/>
                  </a:lnTo>
                  <a:cubicBezTo>
                    <a:pt x="18344" y="2976"/>
                    <a:pt x="18246" y="2976"/>
                    <a:pt x="18246" y="2976"/>
                  </a:cubicBezTo>
                  <a:cubicBezTo>
                    <a:pt x="18147" y="2976"/>
                    <a:pt x="18147" y="2976"/>
                    <a:pt x="18049" y="3074"/>
                  </a:cubicBezTo>
                  <a:cubicBezTo>
                    <a:pt x="18049" y="2976"/>
                    <a:pt x="18147" y="2976"/>
                    <a:pt x="18147" y="2878"/>
                  </a:cubicBezTo>
                  <a:close/>
                  <a:moveTo>
                    <a:pt x="19278" y="2755"/>
                  </a:moveTo>
                  <a:cubicBezTo>
                    <a:pt x="19770" y="2878"/>
                    <a:pt x="20188" y="2976"/>
                    <a:pt x="20705" y="3074"/>
                  </a:cubicBezTo>
                  <a:lnTo>
                    <a:pt x="20705" y="3173"/>
                  </a:lnTo>
                  <a:cubicBezTo>
                    <a:pt x="20545" y="3074"/>
                    <a:pt x="20391" y="3050"/>
                    <a:pt x="20253" y="3050"/>
                  </a:cubicBezTo>
                  <a:cubicBezTo>
                    <a:pt x="20115" y="3050"/>
                    <a:pt x="19992" y="3074"/>
                    <a:pt x="19893" y="3074"/>
                  </a:cubicBezTo>
                  <a:cubicBezTo>
                    <a:pt x="19672" y="3074"/>
                    <a:pt x="19475" y="3074"/>
                    <a:pt x="19278" y="2976"/>
                  </a:cubicBezTo>
                  <a:cubicBezTo>
                    <a:pt x="19234" y="2956"/>
                    <a:pt x="19195" y="2948"/>
                    <a:pt x="19159" y="2948"/>
                  </a:cubicBezTo>
                  <a:cubicBezTo>
                    <a:pt x="19014" y="2948"/>
                    <a:pt x="18919" y="3074"/>
                    <a:pt x="18762" y="3074"/>
                  </a:cubicBezTo>
                  <a:cubicBezTo>
                    <a:pt x="18762" y="2976"/>
                    <a:pt x="18664" y="2976"/>
                    <a:pt x="18442" y="2878"/>
                  </a:cubicBezTo>
                  <a:lnTo>
                    <a:pt x="18959" y="2878"/>
                  </a:lnTo>
                  <a:cubicBezTo>
                    <a:pt x="18983" y="2847"/>
                    <a:pt x="19008" y="2838"/>
                    <a:pt x="19033" y="2838"/>
                  </a:cubicBezTo>
                  <a:cubicBezTo>
                    <a:pt x="19070" y="2838"/>
                    <a:pt x="19109" y="2858"/>
                    <a:pt x="19149" y="2858"/>
                  </a:cubicBezTo>
                  <a:cubicBezTo>
                    <a:pt x="19190" y="2858"/>
                    <a:pt x="19232" y="2838"/>
                    <a:pt x="19278" y="2755"/>
                  </a:cubicBezTo>
                  <a:close/>
                  <a:moveTo>
                    <a:pt x="19475" y="714"/>
                  </a:moveTo>
                  <a:lnTo>
                    <a:pt x="19475" y="714"/>
                  </a:lnTo>
                  <a:cubicBezTo>
                    <a:pt x="19574" y="812"/>
                    <a:pt x="19672" y="812"/>
                    <a:pt x="19770" y="812"/>
                  </a:cubicBezTo>
                  <a:cubicBezTo>
                    <a:pt x="19841" y="812"/>
                    <a:pt x="19903" y="748"/>
                    <a:pt x="19980" y="748"/>
                  </a:cubicBezTo>
                  <a:cubicBezTo>
                    <a:pt x="20038" y="748"/>
                    <a:pt x="20104" y="784"/>
                    <a:pt x="20188" y="910"/>
                  </a:cubicBezTo>
                  <a:cubicBezTo>
                    <a:pt x="20304" y="795"/>
                    <a:pt x="20393" y="747"/>
                    <a:pt x="20468" y="747"/>
                  </a:cubicBezTo>
                  <a:cubicBezTo>
                    <a:pt x="20521" y="747"/>
                    <a:pt x="20566" y="771"/>
                    <a:pt x="20606" y="812"/>
                  </a:cubicBezTo>
                  <a:lnTo>
                    <a:pt x="21123" y="812"/>
                  </a:lnTo>
                  <a:cubicBezTo>
                    <a:pt x="21319" y="812"/>
                    <a:pt x="21614" y="910"/>
                    <a:pt x="21836" y="910"/>
                  </a:cubicBezTo>
                  <a:cubicBezTo>
                    <a:pt x="21836" y="951"/>
                    <a:pt x="21847" y="965"/>
                    <a:pt x="21865" y="965"/>
                  </a:cubicBezTo>
                  <a:cubicBezTo>
                    <a:pt x="21901" y="965"/>
                    <a:pt x="21967" y="910"/>
                    <a:pt x="22032" y="910"/>
                  </a:cubicBezTo>
                  <a:lnTo>
                    <a:pt x="22229" y="910"/>
                  </a:lnTo>
                  <a:cubicBezTo>
                    <a:pt x="22352" y="910"/>
                    <a:pt x="22352" y="1033"/>
                    <a:pt x="22352" y="1132"/>
                  </a:cubicBezTo>
                  <a:lnTo>
                    <a:pt x="22647" y="1132"/>
                  </a:lnTo>
                  <a:cubicBezTo>
                    <a:pt x="22647" y="1069"/>
                    <a:pt x="22655" y="1050"/>
                    <a:pt x="22666" y="1050"/>
                  </a:cubicBezTo>
                  <a:cubicBezTo>
                    <a:pt x="22685" y="1050"/>
                    <a:pt x="22712" y="1101"/>
                    <a:pt x="22729" y="1101"/>
                  </a:cubicBezTo>
                  <a:cubicBezTo>
                    <a:pt x="22739" y="1101"/>
                    <a:pt x="22746" y="1084"/>
                    <a:pt x="22746" y="1033"/>
                  </a:cubicBezTo>
                  <a:cubicBezTo>
                    <a:pt x="22967" y="1033"/>
                    <a:pt x="23065" y="1033"/>
                    <a:pt x="23262" y="1230"/>
                  </a:cubicBezTo>
                  <a:lnTo>
                    <a:pt x="23360" y="1132"/>
                  </a:lnTo>
                  <a:cubicBezTo>
                    <a:pt x="23360" y="1230"/>
                    <a:pt x="23360" y="1230"/>
                    <a:pt x="23459" y="1230"/>
                  </a:cubicBezTo>
                  <a:cubicBezTo>
                    <a:pt x="23541" y="1230"/>
                    <a:pt x="23612" y="1186"/>
                    <a:pt x="23679" y="1186"/>
                  </a:cubicBezTo>
                  <a:cubicBezTo>
                    <a:pt x="23713" y="1186"/>
                    <a:pt x="23745" y="1197"/>
                    <a:pt x="23778" y="1230"/>
                  </a:cubicBezTo>
                  <a:cubicBezTo>
                    <a:pt x="23877" y="1328"/>
                    <a:pt x="24073" y="1328"/>
                    <a:pt x="24295" y="1427"/>
                  </a:cubicBezTo>
                  <a:lnTo>
                    <a:pt x="24491" y="1427"/>
                  </a:lnTo>
                  <a:cubicBezTo>
                    <a:pt x="24590" y="1525"/>
                    <a:pt x="24688" y="1525"/>
                    <a:pt x="24811" y="1525"/>
                  </a:cubicBezTo>
                  <a:cubicBezTo>
                    <a:pt x="24811" y="1648"/>
                    <a:pt x="24909" y="1648"/>
                    <a:pt x="25008" y="1746"/>
                  </a:cubicBezTo>
                  <a:lnTo>
                    <a:pt x="25303" y="1746"/>
                  </a:lnTo>
                  <a:lnTo>
                    <a:pt x="25303" y="1845"/>
                  </a:lnTo>
                  <a:cubicBezTo>
                    <a:pt x="25622" y="1845"/>
                    <a:pt x="25622" y="1845"/>
                    <a:pt x="25721" y="2042"/>
                  </a:cubicBezTo>
                  <a:lnTo>
                    <a:pt x="26139" y="2042"/>
                  </a:lnTo>
                  <a:cubicBezTo>
                    <a:pt x="26237" y="2140"/>
                    <a:pt x="26237" y="2263"/>
                    <a:pt x="26336" y="2361"/>
                  </a:cubicBezTo>
                  <a:cubicBezTo>
                    <a:pt x="26754" y="2361"/>
                    <a:pt x="26950" y="2656"/>
                    <a:pt x="27270" y="2656"/>
                  </a:cubicBezTo>
                  <a:cubicBezTo>
                    <a:pt x="27368" y="2878"/>
                    <a:pt x="27565" y="2976"/>
                    <a:pt x="27762" y="3074"/>
                  </a:cubicBezTo>
                  <a:cubicBezTo>
                    <a:pt x="27885" y="3074"/>
                    <a:pt x="27885" y="3173"/>
                    <a:pt x="28081" y="3271"/>
                  </a:cubicBezTo>
                  <a:lnTo>
                    <a:pt x="27885" y="3271"/>
                  </a:lnTo>
                  <a:cubicBezTo>
                    <a:pt x="27762" y="3173"/>
                    <a:pt x="27565" y="3074"/>
                    <a:pt x="27467" y="2976"/>
                  </a:cubicBezTo>
                  <a:cubicBezTo>
                    <a:pt x="27467" y="3074"/>
                    <a:pt x="27368" y="3074"/>
                    <a:pt x="27368" y="3074"/>
                  </a:cubicBezTo>
                  <a:lnTo>
                    <a:pt x="27368" y="2976"/>
                  </a:lnTo>
                  <a:lnTo>
                    <a:pt x="27049" y="2976"/>
                  </a:lnTo>
                  <a:cubicBezTo>
                    <a:pt x="27049" y="2878"/>
                    <a:pt x="27049" y="2755"/>
                    <a:pt x="26950" y="2755"/>
                  </a:cubicBezTo>
                  <a:lnTo>
                    <a:pt x="26754" y="2755"/>
                  </a:lnTo>
                  <a:cubicBezTo>
                    <a:pt x="26754" y="2656"/>
                    <a:pt x="26655" y="2656"/>
                    <a:pt x="26655" y="2558"/>
                  </a:cubicBezTo>
                  <a:lnTo>
                    <a:pt x="26434" y="2558"/>
                  </a:lnTo>
                  <a:cubicBezTo>
                    <a:pt x="26336" y="2558"/>
                    <a:pt x="26336" y="2460"/>
                    <a:pt x="26237" y="2460"/>
                  </a:cubicBezTo>
                  <a:cubicBezTo>
                    <a:pt x="25819" y="2361"/>
                    <a:pt x="25524" y="2042"/>
                    <a:pt x="25008" y="2042"/>
                  </a:cubicBezTo>
                  <a:cubicBezTo>
                    <a:pt x="25008" y="1943"/>
                    <a:pt x="24909" y="1845"/>
                    <a:pt x="24811" y="1746"/>
                  </a:cubicBezTo>
                  <a:cubicBezTo>
                    <a:pt x="24700" y="1796"/>
                    <a:pt x="24571" y="1820"/>
                    <a:pt x="24430" y="1820"/>
                  </a:cubicBezTo>
                  <a:cubicBezTo>
                    <a:pt x="24289" y="1820"/>
                    <a:pt x="24135" y="1796"/>
                    <a:pt x="23975" y="1746"/>
                  </a:cubicBezTo>
                  <a:cubicBezTo>
                    <a:pt x="24073" y="1648"/>
                    <a:pt x="24073" y="1648"/>
                    <a:pt x="24073" y="1525"/>
                  </a:cubicBezTo>
                  <a:cubicBezTo>
                    <a:pt x="24055" y="1507"/>
                    <a:pt x="24041" y="1500"/>
                    <a:pt x="24028" y="1500"/>
                  </a:cubicBezTo>
                  <a:cubicBezTo>
                    <a:pt x="23972" y="1500"/>
                    <a:pt x="23957" y="1648"/>
                    <a:pt x="23877" y="1648"/>
                  </a:cubicBezTo>
                  <a:cubicBezTo>
                    <a:pt x="23778" y="1525"/>
                    <a:pt x="23582" y="1427"/>
                    <a:pt x="23459" y="1328"/>
                  </a:cubicBezTo>
                  <a:cubicBezTo>
                    <a:pt x="23459" y="1427"/>
                    <a:pt x="23360" y="1427"/>
                    <a:pt x="23360" y="1525"/>
                  </a:cubicBezTo>
                  <a:cubicBezTo>
                    <a:pt x="23262" y="1427"/>
                    <a:pt x="23262" y="1427"/>
                    <a:pt x="23164" y="1328"/>
                  </a:cubicBezTo>
                  <a:cubicBezTo>
                    <a:pt x="23114" y="1378"/>
                    <a:pt x="23065" y="1402"/>
                    <a:pt x="23028" y="1402"/>
                  </a:cubicBezTo>
                  <a:cubicBezTo>
                    <a:pt x="22991" y="1402"/>
                    <a:pt x="22967" y="1378"/>
                    <a:pt x="22967" y="1328"/>
                  </a:cubicBezTo>
                  <a:cubicBezTo>
                    <a:pt x="22926" y="1361"/>
                    <a:pt x="22888" y="1372"/>
                    <a:pt x="22851" y="1372"/>
                  </a:cubicBezTo>
                  <a:cubicBezTo>
                    <a:pt x="22778" y="1372"/>
                    <a:pt x="22713" y="1328"/>
                    <a:pt x="22647" y="1328"/>
                  </a:cubicBezTo>
                  <a:cubicBezTo>
                    <a:pt x="22549" y="1328"/>
                    <a:pt x="22549" y="1328"/>
                    <a:pt x="22352" y="1230"/>
                  </a:cubicBezTo>
                  <a:cubicBezTo>
                    <a:pt x="22352" y="1230"/>
                    <a:pt x="22352" y="1328"/>
                    <a:pt x="22229" y="1328"/>
                  </a:cubicBezTo>
                  <a:lnTo>
                    <a:pt x="22131" y="1230"/>
                  </a:lnTo>
                  <a:cubicBezTo>
                    <a:pt x="21934" y="1132"/>
                    <a:pt x="21836" y="1132"/>
                    <a:pt x="21614" y="1132"/>
                  </a:cubicBezTo>
                  <a:cubicBezTo>
                    <a:pt x="21418" y="1132"/>
                    <a:pt x="21221" y="1033"/>
                    <a:pt x="20901" y="1033"/>
                  </a:cubicBezTo>
                  <a:cubicBezTo>
                    <a:pt x="20866" y="1051"/>
                    <a:pt x="20830" y="1059"/>
                    <a:pt x="20793" y="1059"/>
                  </a:cubicBezTo>
                  <a:cubicBezTo>
                    <a:pt x="20629" y="1059"/>
                    <a:pt x="20450" y="910"/>
                    <a:pt x="20188" y="910"/>
                  </a:cubicBezTo>
                  <a:lnTo>
                    <a:pt x="19574" y="910"/>
                  </a:lnTo>
                  <a:cubicBezTo>
                    <a:pt x="19574" y="812"/>
                    <a:pt x="19574" y="812"/>
                    <a:pt x="19475" y="714"/>
                  </a:cubicBezTo>
                  <a:close/>
                  <a:moveTo>
                    <a:pt x="9222" y="3369"/>
                  </a:moveTo>
                  <a:cubicBezTo>
                    <a:pt x="9222" y="3591"/>
                    <a:pt x="9123" y="3591"/>
                    <a:pt x="9123" y="3689"/>
                  </a:cubicBezTo>
                  <a:cubicBezTo>
                    <a:pt x="9025" y="3689"/>
                    <a:pt x="9025" y="3689"/>
                    <a:pt x="9025" y="3591"/>
                  </a:cubicBezTo>
                  <a:lnTo>
                    <a:pt x="9222" y="3369"/>
                  </a:lnTo>
                  <a:close/>
                  <a:moveTo>
                    <a:pt x="17926" y="3492"/>
                  </a:moveTo>
                  <a:lnTo>
                    <a:pt x="17926" y="3591"/>
                  </a:lnTo>
                  <a:cubicBezTo>
                    <a:pt x="17729" y="3689"/>
                    <a:pt x="17631" y="3689"/>
                    <a:pt x="17434" y="3787"/>
                  </a:cubicBezTo>
                  <a:cubicBezTo>
                    <a:pt x="17434" y="3689"/>
                    <a:pt x="17533" y="3689"/>
                    <a:pt x="17533" y="3689"/>
                  </a:cubicBezTo>
                  <a:cubicBezTo>
                    <a:pt x="17434" y="3689"/>
                    <a:pt x="17434" y="3591"/>
                    <a:pt x="17434" y="3591"/>
                  </a:cubicBezTo>
                  <a:cubicBezTo>
                    <a:pt x="17434" y="3591"/>
                    <a:pt x="17533" y="3591"/>
                    <a:pt x="17533" y="3492"/>
                  </a:cubicBezTo>
                  <a:cubicBezTo>
                    <a:pt x="17565" y="3525"/>
                    <a:pt x="17587" y="3536"/>
                    <a:pt x="17606" y="3536"/>
                  </a:cubicBezTo>
                  <a:cubicBezTo>
                    <a:pt x="17642" y="3536"/>
                    <a:pt x="17664" y="3492"/>
                    <a:pt x="17729" y="3492"/>
                  </a:cubicBezTo>
                  <a:close/>
                  <a:moveTo>
                    <a:pt x="22352" y="2976"/>
                  </a:moveTo>
                  <a:cubicBezTo>
                    <a:pt x="22450" y="3074"/>
                    <a:pt x="22450" y="3173"/>
                    <a:pt x="22450" y="3173"/>
                  </a:cubicBezTo>
                  <a:lnTo>
                    <a:pt x="23262" y="3173"/>
                  </a:lnTo>
                  <a:cubicBezTo>
                    <a:pt x="23360" y="3271"/>
                    <a:pt x="23459" y="3271"/>
                    <a:pt x="23582" y="3369"/>
                  </a:cubicBezTo>
                  <a:cubicBezTo>
                    <a:pt x="23877" y="3492"/>
                    <a:pt x="24196" y="3492"/>
                    <a:pt x="24393" y="3689"/>
                  </a:cubicBezTo>
                  <a:cubicBezTo>
                    <a:pt x="24491" y="3689"/>
                    <a:pt x="24491" y="3689"/>
                    <a:pt x="24590" y="3787"/>
                  </a:cubicBezTo>
                  <a:cubicBezTo>
                    <a:pt x="24393" y="3787"/>
                    <a:pt x="24196" y="3689"/>
                    <a:pt x="23975" y="3689"/>
                  </a:cubicBezTo>
                  <a:lnTo>
                    <a:pt x="23975" y="3591"/>
                  </a:lnTo>
                  <a:cubicBezTo>
                    <a:pt x="23680" y="3591"/>
                    <a:pt x="23459" y="3492"/>
                    <a:pt x="23164" y="3369"/>
                  </a:cubicBezTo>
                  <a:cubicBezTo>
                    <a:pt x="23164" y="3369"/>
                    <a:pt x="23065" y="3369"/>
                    <a:pt x="23065" y="3492"/>
                  </a:cubicBezTo>
                  <a:cubicBezTo>
                    <a:pt x="22844" y="3173"/>
                    <a:pt x="22549" y="3173"/>
                    <a:pt x="22229" y="3173"/>
                  </a:cubicBezTo>
                  <a:cubicBezTo>
                    <a:pt x="22352" y="3173"/>
                    <a:pt x="22352" y="3074"/>
                    <a:pt x="22352" y="2976"/>
                  </a:cubicBezTo>
                  <a:close/>
                  <a:moveTo>
                    <a:pt x="22520" y="3645"/>
                  </a:moveTo>
                  <a:cubicBezTo>
                    <a:pt x="22538" y="3645"/>
                    <a:pt x="22549" y="3656"/>
                    <a:pt x="22549" y="3689"/>
                  </a:cubicBezTo>
                  <a:cubicBezTo>
                    <a:pt x="22647" y="3689"/>
                    <a:pt x="22647" y="3689"/>
                    <a:pt x="22746" y="3787"/>
                  </a:cubicBezTo>
                  <a:cubicBezTo>
                    <a:pt x="22706" y="3807"/>
                    <a:pt x="22671" y="3815"/>
                    <a:pt x="22639" y="3815"/>
                  </a:cubicBezTo>
                  <a:cubicBezTo>
                    <a:pt x="22509" y="3815"/>
                    <a:pt x="22431" y="3689"/>
                    <a:pt x="22352" y="3689"/>
                  </a:cubicBezTo>
                  <a:cubicBezTo>
                    <a:pt x="22418" y="3689"/>
                    <a:pt x="22483" y="3645"/>
                    <a:pt x="22520" y="3645"/>
                  </a:cubicBezTo>
                  <a:close/>
                  <a:moveTo>
                    <a:pt x="9935" y="3689"/>
                  </a:moveTo>
                  <a:cubicBezTo>
                    <a:pt x="9935" y="3787"/>
                    <a:pt x="10058" y="3787"/>
                    <a:pt x="10058" y="3886"/>
                  </a:cubicBezTo>
                  <a:lnTo>
                    <a:pt x="9738" y="3886"/>
                  </a:lnTo>
                  <a:cubicBezTo>
                    <a:pt x="9836" y="3787"/>
                    <a:pt x="9836" y="3787"/>
                    <a:pt x="9935" y="3689"/>
                  </a:cubicBezTo>
                  <a:close/>
                  <a:moveTo>
                    <a:pt x="16697" y="3689"/>
                  </a:moveTo>
                  <a:lnTo>
                    <a:pt x="16820" y="3787"/>
                  </a:lnTo>
                  <a:cubicBezTo>
                    <a:pt x="16820" y="3886"/>
                    <a:pt x="16820" y="3886"/>
                    <a:pt x="16697" y="3886"/>
                  </a:cubicBezTo>
                  <a:lnTo>
                    <a:pt x="16598" y="3787"/>
                  </a:lnTo>
                  <a:cubicBezTo>
                    <a:pt x="16500" y="3787"/>
                    <a:pt x="16402" y="3787"/>
                    <a:pt x="16303" y="3886"/>
                  </a:cubicBezTo>
                  <a:lnTo>
                    <a:pt x="16303" y="3689"/>
                  </a:lnTo>
                  <a:cubicBezTo>
                    <a:pt x="16369" y="3689"/>
                    <a:pt x="16478" y="3733"/>
                    <a:pt x="16573" y="3733"/>
                  </a:cubicBezTo>
                  <a:cubicBezTo>
                    <a:pt x="16620" y="3733"/>
                    <a:pt x="16664" y="3722"/>
                    <a:pt x="16697" y="3689"/>
                  </a:cubicBezTo>
                  <a:close/>
                  <a:moveTo>
                    <a:pt x="23877" y="3886"/>
                  </a:moveTo>
                  <a:cubicBezTo>
                    <a:pt x="23877" y="4107"/>
                    <a:pt x="23877" y="4107"/>
                    <a:pt x="23778" y="4205"/>
                  </a:cubicBezTo>
                  <a:cubicBezTo>
                    <a:pt x="23680" y="4107"/>
                    <a:pt x="23680" y="3984"/>
                    <a:pt x="23582" y="3886"/>
                  </a:cubicBezTo>
                  <a:lnTo>
                    <a:pt x="23582" y="3886"/>
                  </a:lnTo>
                  <a:cubicBezTo>
                    <a:pt x="23583" y="3887"/>
                    <a:pt x="23681" y="3984"/>
                    <a:pt x="23778" y="3984"/>
                  </a:cubicBezTo>
                  <a:cubicBezTo>
                    <a:pt x="23778" y="3984"/>
                    <a:pt x="23778" y="3886"/>
                    <a:pt x="23877" y="3886"/>
                  </a:cubicBezTo>
                  <a:close/>
                  <a:moveTo>
                    <a:pt x="24196" y="4205"/>
                  </a:moveTo>
                  <a:cubicBezTo>
                    <a:pt x="24196" y="4304"/>
                    <a:pt x="24295" y="4304"/>
                    <a:pt x="24393" y="4402"/>
                  </a:cubicBezTo>
                  <a:lnTo>
                    <a:pt x="24196" y="4402"/>
                  </a:lnTo>
                  <a:lnTo>
                    <a:pt x="24196" y="4205"/>
                  </a:lnTo>
                  <a:close/>
                  <a:moveTo>
                    <a:pt x="8705" y="3787"/>
                  </a:moveTo>
                  <a:cubicBezTo>
                    <a:pt x="8607" y="3984"/>
                    <a:pt x="8508" y="4107"/>
                    <a:pt x="8312" y="4107"/>
                  </a:cubicBezTo>
                  <a:cubicBezTo>
                    <a:pt x="8213" y="4205"/>
                    <a:pt x="8090" y="4304"/>
                    <a:pt x="7894" y="4500"/>
                  </a:cubicBezTo>
                  <a:cubicBezTo>
                    <a:pt x="7894" y="4402"/>
                    <a:pt x="7894" y="4304"/>
                    <a:pt x="7992" y="4304"/>
                  </a:cubicBezTo>
                  <a:cubicBezTo>
                    <a:pt x="7992" y="4205"/>
                    <a:pt x="8090" y="4205"/>
                    <a:pt x="8213" y="4107"/>
                  </a:cubicBezTo>
                  <a:cubicBezTo>
                    <a:pt x="8312" y="3984"/>
                    <a:pt x="8508" y="3886"/>
                    <a:pt x="8705" y="3787"/>
                  </a:cubicBezTo>
                  <a:close/>
                  <a:moveTo>
                    <a:pt x="9222" y="4205"/>
                  </a:moveTo>
                  <a:cubicBezTo>
                    <a:pt x="9123" y="4304"/>
                    <a:pt x="9123" y="4304"/>
                    <a:pt x="9025" y="4304"/>
                  </a:cubicBezTo>
                  <a:lnTo>
                    <a:pt x="9025" y="4500"/>
                  </a:lnTo>
                  <a:cubicBezTo>
                    <a:pt x="9025" y="4402"/>
                    <a:pt x="9025" y="4304"/>
                    <a:pt x="8926" y="4205"/>
                  </a:cubicBezTo>
                  <a:close/>
                  <a:moveTo>
                    <a:pt x="25523" y="4337"/>
                  </a:moveTo>
                  <a:cubicBezTo>
                    <a:pt x="25606" y="4337"/>
                    <a:pt x="25663" y="4385"/>
                    <a:pt x="25721" y="4500"/>
                  </a:cubicBezTo>
                  <a:cubicBezTo>
                    <a:pt x="25622" y="4500"/>
                    <a:pt x="25524" y="4402"/>
                    <a:pt x="25303" y="4402"/>
                  </a:cubicBezTo>
                  <a:cubicBezTo>
                    <a:pt x="25394" y="4361"/>
                    <a:pt x="25465" y="4337"/>
                    <a:pt x="25523" y="4337"/>
                  </a:cubicBezTo>
                  <a:close/>
                  <a:moveTo>
                    <a:pt x="17115" y="3271"/>
                  </a:moveTo>
                  <a:cubicBezTo>
                    <a:pt x="17016" y="3369"/>
                    <a:pt x="17016" y="3492"/>
                    <a:pt x="17016" y="3591"/>
                  </a:cubicBezTo>
                  <a:cubicBezTo>
                    <a:pt x="17016" y="3492"/>
                    <a:pt x="17016" y="3369"/>
                    <a:pt x="16918" y="3369"/>
                  </a:cubicBezTo>
                  <a:cubicBezTo>
                    <a:pt x="16820" y="3369"/>
                    <a:pt x="16697" y="3492"/>
                    <a:pt x="16598" y="3591"/>
                  </a:cubicBezTo>
                  <a:cubicBezTo>
                    <a:pt x="16598" y="3492"/>
                    <a:pt x="16500" y="3492"/>
                    <a:pt x="16402" y="3492"/>
                  </a:cubicBezTo>
                  <a:cubicBezTo>
                    <a:pt x="16205" y="3492"/>
                    <a:pt x="16082" y="3591"/>
                    <a:pt x="15885" y="3787"/>
                  </a:cubicBezTo>
                  <a:lnTo>
                    <a:pt x="15885" y="3689"/>
                  </a:lnTo>
                  <a:cubicBezTo>
                    <a:pt x="15787" y="3689"/>
                    <a:pt x="15787" y="3787"/>
                    <a:pt x="15787" y="3787"/>
                  </a:cubicBezTo>
                  <a:cubicBezTo>
                    <a:pt x="15738" y="3738"/>
                    <a:pt x="15688" y="3714"/>
                    <a:pt x="15636" y="3714"/>
                  </a:cubicBezTo>
                  <a:cubicBezTo>
                    <a:pt x="15584" y="3714"/>
                    <a:pt x="15529" y="3738"/>
                    <a:pt x="15467" y="3787"/>
                  </a:cubicBezTo>
                  <a:cubicBezTo>
                    <a:pt x="15369" y="3787"/>
                    <a:pt x="15270" y="3787"/>
                    <a:pt x="15172" y="3689"/>
                  </a:cubicBezTo>
                  <a:lnTo>
                    <a:pt x="15172" y="3689"/>
                  </a:lnTo>
                  <a:cubicBezTo>
                    <a:pt x="15172" y="3787"/>
                    <a:pt x="15172" y="3886"/>
                    <a:pt x="15270" y="3886"/>
                  </a:cubicBezTo>
                  <a:lnTo>
                    <a:pt x="15074" y="3886"/>
                  </a:lnTo>
                  <a:cubicBezTo>
                    <a:pt x="14852" y="3886"/>
                    <a:pt x="14656" y="3984"/>
                    <a:pt x="14557" y="4107"/>
                  </a:cubicBezTo>
                  <a:cubicBezTo>
                    <a:pt x="14592" y="4212"/>
                    <a:pt x="14640" y="4242"/>
                    <a:pt x="14696" y="4242"/>
                  </a:cubicBezTo>
                  <a:cubicBezTo>
                    <a:pt x="14774" y="4242"/>
                    <a:pt x="14869" y="4184"/>
                    <a:pt x="14973" y="4184"/>
                  </a:cubicBezTo>
                  <a:cubicBezTo>
                    <a:pt x="15006" y="4184"/>
                    <a:pt x="15039" y="4190"/>
                    <a:pt x="15074" y="4205"/>
                  </a:cubicBezTo>
                  <a:cubicBezTo>
                    <a:pt x="14852" y="4205"/>
                    <a:pt x="14754" y="4304"/>
                    <a:pt x="14656" y="4402"/>
                  </a:cubicBezTo>
                  <a:lnTo>
                    <a:pt x="14557" y="4402"/>
                  </a:lnTo>
                  <a:lnTo>
                    <a:pt x="14557" y="4304"/>
                  </a:lnTo>
                  <a:cubicBezTo>
                    <a:pt x="14459" y="4402"/>
                    <a:pt x="14459" y="4402"/>
                    <a:pt x="14361" y="4402"/>
                  </a:cubicBezTo>
                  <a:cubicBezTo>
                    <a:pt x="14361" y="4304"/>
                    <a:pt x="14557" y="4205"/>
                    <a:pt x="14459" y="4107"/>
                  </a:cubicBezTo>
                  <a:lnTo>
                    <a:pt x="14459" y="4107"/>
                  </a:lnTo>
                  <a:cubicBezTo>
                    <a:pt x="14238" y="4205"/>
                    <a:pt x="14041" y="4205"/>
                    <a:pt x="13943" y="4304"/>
                  </a:cubicBezTo>
                  <a:cubicBezTo>
                    <a:pt x="14041" y="4402"/>
                    <a:pt x="14139" y="4402"/>
                    <a:pt x="14139" y="4402"/>
                  </a:cubicBezTo>
                  <a:cubicBezTo>
                    <a:pt x="14139" y="4500"/>
                    <a:pt x="14041" y="4500"/>
                    <a:pt x="13943" y="4599"/>
                  </a:cubicBezTo>
                  <a:lnTo>
                    <a:pt x="13943" y="4304"/>
                  </a:lnTo>
                  <a:lnTo>
                    <a:pt x="13746" y="4304"/>
                  </a:lnTo>
                  <a:cubicBezTo>
                    <a:pt x="13623" y="4304"/>
                    <a:pt x="13426" y="4402"/>
                    <a:pt x="13328" y="4402"/>
                  </a:cubicBezTo>
                  <a:cubicBezTo>
                    <a:pt x="13328" y="4304"/>
                    <a:pt x="13426" y="4304"/>
                    <a:pt x="13525" y="4205"/>
                  </a:cubicBezTo>
                  <a:cubicBezTo>
                    <a:pt x="13623" y="4205"/>
                    <a:pt x="13746" y="4304"/>
                    <a:pt x="13844" y="4304"/>
                  </a:cubicBezTo>
                  <a:cubicBezTo>
                    <a:pt x="13746" y="4107"/>
                    <a:pt x="13844" y="4107"/>
                    <a:pt x="13943" y="4107"/>
                  </a:cubicBezTo>
                  <a:cubicBezTo>
                    <a:pt x="14139" y="4107"/>
                    <a:pt x="14238" y="3984"/>
                    <a:pt x="14459" y="3886"/>
                  </a:cubicBezTo>
                  <a:cubicBezTo>
                    <a:pt x="14508" y="3837"/>
                    <a:pt x="14557" y="3837"/>
                    <a:pt x="14607" y="3837"/>
                  </a:cubicBezTo>
                  <a:cubicBezTo>
                    <a:pt x="14656" y="3837"/>
                    <a:pt x="14705" y="3837"/>
                    <a:pt x="14754" y="3787"/>
                  </a:cubicBezTo>
                  <a:cubicBezTo>
                    <a:pt x="14852" y="3689"/>
                    <a:pt x="15074" y="3689"/>
                    <a:pt x="15172" y="3689"/>
                  </a:cubicBezTo>
                  <a:cubicBezTo>
                    <a:pt x="15270" y="3591"/>
                    <a:pt x="15467" y="3591"/>
                    <a:pt x="15590" y="3492"/>
                  </a:cubicBezTo>
                  <a:lnTo>
                    <a:pt x="15885" y="3492"/>
                  </a:lnTo>
                  <a:cubicBezTo>
                    <a:pt x="15984" y="3369"/>
                    <a:pt x="16205" y="3369"/>
                    <a:pt x="16402" y="3369"/>
                  </a:cubicBezTo>
                  <a:lnTo>
                    <a:pt x="16598" y="3369"/>
                  </a:lnTo>
                  <a:cubicBezTo>
                    <a:pt x="16500" y="3369"/>
                    <a:pt x="16500" y="3369"/>
                    <a:pt x="16500" y="3271"/>
                  </a:cubicBezTo>
                  <a:close/>
                  <a:moveTo>
                    <a:pt x="18246" y="4205"/>
                  </a:moveTo>
                  <a:lnTo>
                    <a:pt x="18246" y="4304"/>
                  </a:lnTo>
                  <a:lnTo>
                    <a:pt x="17926" y="4304"/>
                  </a:lnTo>
                  <a:cubicBezTo>
                    <a:pt x="17828" y="4304"/>
                    <a:pt x="17729" y="4402"/>
                    <a:pt x="17533" y="4402"/>
                  </a:cubicBezTo>
                  <a:lnTo>
                    <a:pt x="17533" y="4599"/>
                  </a:lnTo>
                  <a:cubicBezTo>
                    <a:pt x="17434" y="4500"/>
                    <a:pt x="17434" y="4500"/>
                    <a:pt x="17311" y="4500"/>
                  </a:cubicBezTo>
                  <a:cubicBezTo>
                    <a:pt x="17434" y="4304"/>
                    <a:pt x="17631" y="4304"/>
                    <a:pt x="17729" y="4304"/>
                  </a:cubicBezTo>
                  <a:cubicBezTo>
                    <a:pt x="17828" y="4255"/>
                    <a:pt x="17932" y="4255"/>
                    <a:pt x="18024" y="4255"/>
                  </a:cubicBezTo>
                  <a:cubicBezTo>
                    <a:pt x="18117" y="4255"/>
                    <a:pt x="18197" y="4255"/>
                    <a:pt x="18246" y="4205"/>
                  </a:cubicBezTo>
                  <a:close/>
                  <a:moveTo>
                    <a:pt x="16697" y="4599"/>
                  </a:moveTo>
                  <a:cubicBezTo>
                    <a:pt x="16598" y="4722"/>
                    <a:pt x="16598" y="4722"/>
                    <a:pt x="16402" y="4722"/>
                  </a:cubicBezTo>
                  <a:cubicBezTo>
                    <a:pt x="16500" y="4599"/>
                    <a:pt x="16500" y="4599"/>
                    <a:pt x="16697" y="4599"/>
                  </a:cubicBezTo>
                  <a:close/>
                  <a:moveTo>
                    <a:pt x="7795" y="4402"/>
                  </a:moveTo>
                  <a:lnTo>
                    <a:pt x="7795" y="4402"/>
                  </a:lnTo>
                  <a:cubicBezTo>
                    <a:pt x="7697" y="4599"/>
                    <a:pt x="7697" y="4599"/>
                    <a:pt x="7599" y="4722"/>
                  </a:cubicBezTo>
                  <a:cubicBezTo>
                    <a:pt x="7476" y="4722"/>
                    <a:pt x="7476" y="4820"/>
                    <a:pt x="7377" y="4820"/>
                  </a:cubicBezTo>
                  <a:cubicBezTo>
                    <a:pt x="7279" y="4918"/>
                    <a:pt x="7181" y="4918"/>
                    <a:pt x="7082" y="5017"/>
                  </a:cubicBezTo>
                  <a:cubicBezTo>
                    <a:pt x="7082" y="4820"/>
                    <a:pt x="7377" y="4820"/>
                    <a:pt x="7377" y="4599"/>
                  </a:cubicBezTo>
                  <a:lnTo>
                    <a:pt x="7599" y="4599"/>
                  </a:lnTo>
                  <a:cubicBezTo>
                    <a:pt x="7599" y="4500"/>
                    <a:pt x="7697" y="4500"/>
                    <a:pt x="7795" y="4402"/>
                  </a:cubicBezTo>
                  <a:close/>
                  <a:moveTo>
                    <a:pt x="29875" y="4162"/>
                  </a:moveTo>
                  <a:cubicBezTo>
                    <a:pt x="29947" y="4162"/>
                    <a:pt x="29991" y="4205"/>
                    <a:pt x="30122" y="4205"/>
                  </a:cubicBezTo>
                  <a:lnTo>
                    <a:pt x="30122" y="4304"/>
                  </a:lnTo>
                  <a:cubicBezTo>
                    <a:pt x="30344" y="4500"/>
                    <a:pt x="30639" y="4722"/>
                    <a:pt x="30835" y="4918"/>
                  </a:cubicBezTo>
                  <a:lnTo>
                    <a:pt x="30835" y="5017"/>
                  </a:lnTo>
                  <a:cubicBezTo>
                    <a:pt x="30798" y="5036"/>
                    <a:pt x="30767" y="5044"/>
                    <a:pt x="30743" y="5044"/>
                  </a:cubicBezTo>
                  <a:cubicBezTo>
                    <a:pt x="30639" y="5044"/>
                    <a:pt x="30639" y="4900"/>
                    <a:pt x="30639" y="4820"/>
                  </a:cubicBezTo>
                  <a:lnTo>
                    <a:pt x="30442" y="4820"/>
                  </a:lnTo>
                  <a:cubicBezTo>
                    <a:pt x="30344" y="4722"/>
                    <a:pt x="30122" y="4599"/>
                    <a:pt x="30024" y="4304"/>
                  </a:cubicBezTo>
                  <a:cubicBezTo>
                    <a:pt x="29926" y="4304"/>
                    <a:pt x="29827" y="4205"/>
                    <a:pt x="29729" y="4205"/>
                  </a:cubicBezTo>
                  <a:cubicBezTo>
                    <a:pt x="29794" y="4173"/>
                    <a:pt x="29838" y="4162"/>
                    <a:pt x="29875" y="4162"/>
                  </a:cubicBezTo>
                  <a:close/>
                  <a:moveTo>
                    <a:pt x="31352" y="5017"/>
                  </a:moveTo>
                  <a:cubicBezTo>
                    <a:pt x="31450" y="5017"/>
                    <a:pt x="31450" y="5115"/>
                    <a:pt x="31450" y="5115"/>
                  </a:cubicBezTo>
                  <a:cubicBezTo>
                    <a:pt x="31450" y="5214"/>
                    <a:pt x="31450" y="5214"/>
                    <a:pt x="31352" y="5214"/>
                  </a:cubicBezTo>
                  <a:lnTo>
                    <a:pt x="31253" y="5115"/>
                  </a:lnTo>
                  <a:cubicBezTo>
                    <a:pt x="31253" y="5017"/>
                    <a:pt x="31352" y="5017"/>
                    <a:pt x="31352" y="5017"/>
                  </a:cubicBezTo>
                  <a:close/>
                  <a:moveTo>
                    <a:pt x="17434" y="5435"/>
                  </a:moveTo>
                  <a:cubicBezTo>
                    <a:pt x="17533" y="5435"/>
                    <a:pt x="17533" y="5435"/>
                    <a:pt x="17533" y="5533"/>
                  </a:cubicBezTo>
                  <a:cubicBezTo>
                    <a:pt x="17434" y="5533"/>
                    <a:pt x="17434" y="5533"/>
                    <a:pt x="17311" y="5632"/>
                  </a:cubicBezTo>
                  <a:cubicBezTo>
                    <a:pt x="17311" y="5533"/>
                    <a:pt x="17213" y="5533"/>
                    <a:pt x="17213" y="5533"/>
                  </a:cubicBezTo>
                  <a:cubicBezTo>
                    <a:pt x="17311" y="5435"/>
                    <a:pt x="17311" y="5435"/>
                    <a:pt x="17434" y="5435"/>
                  </a:cubicBezTo>
                  <a:close/>
                  <a:moveTo>
                    <a:pt x="26139" y="4599"/>
                  </a:moveTo>
                  <a:cubicBezTo>
                    <a:pt x="26336" y="4722"/>
                    <a:pt x="26532" y="4918"/>
                    <a:pt x="26852" y="4918"/>
                  </a:cubicBezTo>
                  <a:cubicBezTo>
                    <a:pt x="27147" y="5214"/>
                    <a:pt x="27565" y="5336"/>
                    <a:pt x="27885" y="5533"/>
                  </a:cubicBezTo>
                  <a:lnTo>
                    <a:pt x="27762" y="5632"/>
                  </a:lnTo>
                  <a:cubicBezTo>
                    <a:pt x="27663" y="5632"/>
                    <a:pt x="27565" y="5435"/>
                    <a:pt x="27368" y="5435"/>
                  </a:cubicBezTo>
                  <a:cubicBezTo>
                    <a:pt x="27270" y="5435"/>
                    <a:pt x="27147" y="5336"/>
                    <a:pt x="27049" y="5214"/>
                  </a:cubicBezTo>
                  <a:cubicBezTo>
                    <a:pt x="26754" y="5115"/>
                    <a:pt x="26532" y="4918"/>
                    <a:pt x="26237" y="4820"/>
                  </a:cubicBezTo>
                  <a:cubicBezTo>
                    <a:pt x="26139" y="4820"/>
                    <a:pt x="26040" y="4722"/>
                    <a:pt x="25918" y="4722"/>
                  </a:cubicBezTo>
                  <a:cubicBezTo>
                    <a:pt x="26040" y="4599"/>
                    <a:pt x="26040" y="4599"/>
                    <a:pt x="26139" y="4599"/>
                  </a:cubicBezTo>
                  <a:close/>
                  <a:moveTo>
                    <a:pt x="31868" y="5336"/>
                  </a:moveTo>
                  <a:cubicBezTo>
                    <a:pt x="31966" y="5435"/>
                    <a:pt x="31966" y="5533"/>
                    <a:pt x="31966" y="5632"/>
                  </a:cubicBezTo>
                  <a:lnTo>
                    <a:pt x="31770" y="5632"/>
                  </a:lnTo>
                  <a:cubicBezTo>
                    <a:pt x="31770" y="5533"/>
                    <a:pt x="31868" y="5435"/>
                    <a:pt x="31868" y="5336"/>
                  </a:cubicBezTo>
                  <a:close/>
                  <a:moveTo>
                    <a:pt x="16824" y="5591"/>
                  </a:moveTo>
                  <a:cubicBezTo>
                    <a:pt x="16858" y="5591"/>
                    <a:pt x="16889" y="5603"/>
                    <a:pt x="16918" y="5632"/>
                  </a:cubicBezTo>
                  <a:cubicBezTo>
                    <a:pt x="16848" y="5701"/>
                    <a:pt x="16767" y="5771"/>
                    <a:pt x="16655" y="5771"/>
                  </a:cubicBezTo>
                  <a:cubicBezTo>
                    <a:pt x="16609" y="5771"/>
                    <a:pt x="16558" y="5759"/>
                    <a:pt x="16500" y="5730"/>
                  </a:cubicBezTo>
                  <a:cubicBezTo>
                    <a:pt x="16639" y="5660"/>
                    <a:pt x="16741" y="5591"/>
                    <a:pt x="16824" y="5591"/>
                  </a:cubicBezTo>
                  <a:close/>
                  <a:moveTo>
                    <a:pt x="31966" y="5632"/>
                  </a:moveTo>
                  <a:cubicBezTo>
                    <a:pt x="32188" y="5730"/>
                    <a:pt x="32188" y="5828"/>
                    <a:pt x="32384" y="5951"/>
                  </a:cubicBezTo>
                  <a:lnTo>
                    <a:pt x="32188" y="5951"/>
                  </a:lnTo>
                  <a:cubicBezTo>
                    <a:pt x="32065" y="5828"/>
                    <a:pt x="32065" y="5730"/>
                    <a:pt x="31966" y="5632"/>
                  </a:cubicBezTo>
                  <a:close/>
                  <a:moveTo>
                    <a:pt x="15984" y="5951"/>
                  </a:moveTo>
                  <a:cubicBezTo>
                    <a:pt x="15885" y="6050"/>
                    <a:pt x="15885" y="6050"/>
                    <a:pt x="15590" y="6050"/>
                  </a:cubicBezTo>
                  <a:lnTo>
                    <a:pt x="15590" y="5951"/>
                  </a:lnTo>
                  <a:close/>
                  <a:moveTo>
                    <a:pt x="6984" y="4918"/>
                  </a:moveTo>
                  <a:lnTo>
                    <a:pt x="6984" y="5017"/>
                  </a:lnTo>
                  <a:cubicBezTo>
                    <a:pt x="6861" y="5017"/>
                    <a:pt x="6763" y="5017"/>
                    <a:pt x="6763" y="5214"/>
                  </a:cubicBezTo>
                  <a:cubicBezTo>
                    <a:pt x="6566" y="5336"/>
                    <a:pt x="6468" y="5336"/>
                    <a:pt x="6246" y="5435"/>
                  </a:cubicBezTo>
                  <a:cubicBezTo>
                    <a:pt x="6369" y="5632"/>
                    <a:pt x="6050" y="5632"/>
                    <a:pt x="6050" y="5828"/>
                  </a:cubicBezTo>
                  <a:cubicBezTo>
                    <a:pt x="5853" y="5828"/>
                    <a:pt x="5754" y="6050"/>
                    <a:pt x="5533" y="6148"/>
                  </a:cubicBezTo>
                  <a:lnTo>
                    <a:pt x="5533" y="5951"/>
                  </a:lnTo>
                  <a:cubicBezTo>
                    <a:pt x="5632" y="5828"/>
                    <a:pt x="5754" y="5730"/>
                    <a:pt x="5853" y="5730"/>
                  </a:cubicBezTo>
                  <a:cubicBezTo>
                    <a:pt x="5951" y="5632"/>
                    <a:pt x="6050" y="5533"/>
                    <a:pt x="6148" y="5435"/>
                  </a:cubicBezTo>
                  <a:lnTo>
                    <a:pt x="6246" y="5435"/>
                  </a:lnTo>
                  <a:cubicBezTo>
                    <a:pt x="6246" y="5214"/>
                    <a:pt x="6566" y="5336"/>
                    <a:pt x="6566" y="5115"/>
                  </a:cubicBezTo>
                  <a:cubicBezTo>
                    <a:pt x="6664" y="5115"/>
                    <a:pt x="6763" y="5017"/>
                    <a:pt x="6763" y="4918"/>
                  </a:cubicBezTo>
                  <a:close/>
                  <a:moveTo>
                    <a:pt x="29311" y="4722"/>
                  </a:moveTo>
                  <a:cubicBezTo>
                    <a:pt x="29409" y="4820"/>
                    <a:pt x="29508" y="4820"/>
                    <a:pt x="29606" y="4918"/>
                  </a:cubicBezTo>
                  <a:cubicBezTo>
                    <a:pt x="29729" y="5017"/>
                    <a:pt x="29827" y="5017"/>
                    <a:pt x="29926" y="5214"/>
                  </a:cubicBezTo>
                  <a:lnTo>
                    <a:pt x="30024" y="5214"/>
                  </a:lnTo>
                  <a:cubicBezTo>
                    <a:pt x="30122" y="5435"/>
                    <a:pt x="30221" y="5435"/>
                    <a:pt x="30344" y="5533"/>
                  </a:cubicBezTo>
                  <a:cubicBezTo>
                    <a:pt x="30442" y="5632"/>
                    <a:pt x="30540" y="5828"/>
                    <a:pt x="30639" y="5828"/>
                  </a:cubicBezTo>
                  <a:cubicBezTo>
                    <a:pt x="30835" y="5951"/>
                    <a:pt x="30835" y="6148"/>
                    <a:pt x="30958" y="6246"/>
                  </a:cubicBezTo>
                  <a:cubicBezTo>
                    <a:pt x="30835" y="6246"/>
                    <a:pt x="30835" y="6148"/>
                    <a:pt x="30737" y="6148"/>
                  </a:cubicBezTo>
                  <a:lnTo>
                    <a:pt x="30737" y="6050"/>
                  </a:lnTo>
                  <a:cubicBezTo>
                    <a:pt x="30442" y="5828"/>
                    <a:pt x="30221" y="5632"/>
                    <a:pt x="29926" y="5435"/>
                  </a:cubicBezTo>
                  <a:lnTo>
                    <a:pt x="29926" y="5214"/>
                  </a:lnTo>
                  <a:cubicBezTo>
                    <a:pt x="29827" y="5115"/>
                    <a:pt x="29729" y="5115"/>
                    <a:pt x="29606" y="5115"/>
                  </a:cubicBezTo>
                  <a:cubicBezTo>
                    <a:pt x="29508" y="5017"/>
                    <a:pt x="29409" y="4918"/>
                    <a:pt x="29212" y="4820"/>
                  </a:cubicBezTo>
                  <a:cubicBezTo>
                    <a:pt x="29212" y="4820"/>
                    <a:pt x="29212" y="4722"/>
                    <a:pt x="29311" y="4722"/>
                  </a:cubicBezTo>
                  <a:close/>
                  <a:moveTo>
                    <a:pt x="5435" y="6050"/>
                  </a:moveTo>
                  <a:lnTo>
                    <a:pt x="5435" y="6345"/>
                  </a:lnTo>
                  <a:cubicBezTo>
                    <a:pt x="5336" y="6443"/>
                    <a:pt x="5238" y="6566"/>
                    <a:pt x="5238" y="6566"/>
                  </a:cubicBezTo>
                  <a:cubicBezTo>
                    <a:pt x="5140" y="6566"/>
                    <a:pt x="5017" y="6566"/>
                    <a:pt x="4918" y="6443"/>
                  </a:cubicBezTo>
                  <a:cubicBezTo>
                    <a:pt x="5017" y="6443"/>
                    <a:pt x="5140" y="6443"/>
                    <a:pt x="5238" y="6246"/>
                  </a:cubicBezTo>
                  <a:cubicBezTo>
                    <a:pt x="5238" y="6246"/>
                    <a:pt x="5336" y="6148"/>
                    <a:pt x="5435" y="6050"/>
                  </a:cubicBezTo>
                  <a:close/>
                  <a:moveTo>
                    <a:pt x="31155" y="6443"/>
                  </a:moveTo>
                  <a:cubicBezTo>
                    <a:pt x="31352" y="6566"/>
                    <a:pt x="31352" y="6566"/>
                    <a:pt x="31352" y="6763"/>
                  </a:cubicBezTo>
                  <a:cubicBezTo>
                    <a:pt x="31352" y="6664"/>
                    <a:pt x="31253" y="6566"/>
                    <a:pt x="31155" y="6443"/>
                  </a:cubicBezTo>
                  <a:close/>
                  <a:moveTo>
                    <a:pt x="7795" y="6861"/>
                  </a:moveTo>
                  <a:cubicBezTo>
                    <a:pt x="7795" y="6939"/>
                    <a:pt x="7734" y="7016"/>
                    <a:pt x="7599" y="7046"/>
                  </a:cubicBezTo>
                  <a:lnTo>
                    <a:pt x="7599" y="7046"/>
                  </a:lnTo>
                  <a:cubicBezTo>
                    <a:pt x="7607" y="6951"/>
                    <a:pt x="7701" y="6861"/>
                    <a:pt x="7795" y="6861"/>
                  </a:cubicBezTo>
                  <a:close/>
                  <a:moveTo>
                    <a:pt x="29212" y="7058"/>
                  </a:moveTo>
                  <a:cubicBezTo>
                    <a:pt x="29311" y="7058"/>
                    <a:pt x="29409" y="7058"/>
                    <a:pt x="29508" y="7181"/>
                  </a:cubicBezTo>
                  <a:cubicBezTo>
                    <a:pt x="29508" y="7279"/>
                    <a:pt x="29409" y="7279"/>
                    <a:pt x="29409" y="7377"/>
                  </a:cubicBezTo>
                  <a:lnTo>
                    <a:pt x="29311" y="7377"/>
                  </a:lnTo>
                  <a:lnTo>
                    <a:pt x="29311" y="7181"/>
                  </a:lnTo>
                  <a:cubicBezTo>
                    <a:pt x="29212" y="7181"/>
                    <a:pt x="29212" y="7181"/>
                    <a:pt x="29212" y="7279"/>
                  </a:cubicBezTo>
                  <a:lnTo>
                    <a:pt x="29212" y="7058"/>
                  </a:lnTo>
                  <a:close/>
                  <a:moveTo>
                    <a:pt x="4820" y="6566"/>
                  </a:moveTo>
                  <a:lnTo>
                    <a:pt x="4820" y="6959"/>
                  </a:lnTo>
                  <a:lnTo>
                    <a:pt x="4820" y="7181"/>
                  </a:lnTo>
                  <a:cubicBezTo>
                    <a:pt x="4722" y="7279"/>
                    <a:pt x="4623" y="7279"/>
                    <a:pt x="4525" y="7279"/>
                  </a:cubicBezTo>
                  <a:cubicBezTo>
                    <a:pt x="4525" y="7377"/>
                    <a:pt x="4623" y="7377"/>
                    <a:pt x="4623" y="7377"/>
                  </a:cubicBezTo>
                  <a:cubicBezTo>
                    <a:pt x="4402" y="7574"/>
                    <a:pt x="4304" y="7795"/>
                    <a:pt x="4205" y="7894"/>
                  </a:cubicBezTo>
                  <a:lnTo>
                    <a:pt x="4009" y="7894"/>
                  </a:lnTo>
                  <a:lnTo>
                    <a:pt x="4009" y="7795"/>
                  </a:lnTo>
                  <a:lnTo>
                    <a:pt x="4107" y="7795"/>
                  </a:lnTo>
                  <a:cubicBezTo>
                    <a:pt x="4304" y="7574"/>
                    <a:pt x="4402" y="7377"/>
                    <a:pt x="4402" y="7181"/>
                  </a:cubicBezTo>
                  <a:cubicBezTo>
                    <a:pt x="4525" y="7058"/>
                    <a:pt x="4623" y="6959"/>
                    <a:pt x="4623" y="6959"/>
                  </a:cubicBezTo>
                  <a:cubicBezTo>
                    <a:pt x="4722" y="6861"/>
                    <a:pt x="4722" y="6763"/>
                    <a:pt x="4820" y="6566"/>
                  </a:cubicBezTo>
                  <a:close/>
                  <a:moveTo>
                    <a:pt x="15369" y="5730"/>
                  </a:moveTo>
                  <a:lnTo>
                    <a:pt x="15369" y="5828"/>
                  </a:lnTo>
                  <a:cubicBezTo>
                    <a:pt x="15270" y="5951"/>
                    <a:pt x="15172" y="6050"/>
                    <a:pt x="14975" y="6050"/>
                  </a:cubicBezTo>
                  <a:cubicBezTo>
                    <a:pt x="14754" y="6246"/>
                    <a:pt x="14557" y="6345"/>
                    <a:pt x="14238" y="6443"/>
                  </a:cubicBezTo>
                  <a:cubicBezTo>
                    <a:pt x="14139" y="6566"/>
                    <a:pt x="14041" y="6664"/>
                    <a:pt x="13943" y="6664"/>
                  </a:cubicBezTo>
                  <a:cubicBezTo>
                    <a:pt x="13844" y="6664"/>
                    <a:pt x="13746" y="6861"/>
                    <a:pt x="13623" y="6861"/>
                  </a:cubicBezTo>
                  <a:cubicBezTo>
                    <a:pt x="13525" y="6959"/>
                    <a:pt x="13525" y="7058"/>
                    <a:pt x="13426" y="7181"/>
                  </a:cubicBezTo>
                  <a:lnTo>
                    <a:pt x="13328" y="7058"/>
                  </a:lnTo>
                  <a:cubicBezTo>
                    <a:pt x="13328" y="7181"/>
                    <a:pt x="13230" y="7181"/>
                    <a:pt x="13230" y="7279"/>
                  </a:cubicBezTo>
                  <a:lnTo>
                    <a:pt x="13008" y="7279"/>
                  </a:lnTo>
                  <a:cubicBezTo>
                    <a:pt x="13008" y="7377"/>
                    <a:pt x="13131" y="7377"/>
                    <a:pt x="13008" y="7476"/>
                  </a:cubicBezTo>
                  <a:cubicBezTo>
                    <a:pt x="13008" y="7476"/>
                    <a:pt x="13008" y="7574"/>
                    <a:pt x="12910" y="7574"/>
                  </a:cubicBezTo>
                  <a:cubicBezTo>
                    <a:pt x="12910" y="7574"/>
                    <a:pt x="12812" y="7574"/>
                    <a:pt x="12812" y="7476"/>
                  </a:cubicBezTo>
                  <a:cubicBezTo>
                    <a:pt x="12812" y="7574"/>
                    <a:pt x="12713" y="7574"/>
                    <a:pt x="12713" y="7574"/>
                  </a:cubicBezTo>
                  <a:cubicBezTo>
                    <a:pt x="12713" y="7672"/>
                    <a:pt x="12713" y="7672"/>
                    <a:pt x="12812" y="7795"/>
                  </a:cubicBezTo>
                  <a:cubicBezTo>
                    <a:pt x="12713" y="7795"/>
                    <a:pt x="12713" y="7795"/>
                    <a:pt x="12615" y="7672"/>
                  </a:cubicBezTo>
                  <a:cubicBezTo>
                    <a:pt x="12516" y="7795"/>
                    <a:pt x="12516" y="7894"/>
                    <a:pt x="12394" y="7992"/>
                  </a:cubicBezTo>
                  <a:cubicBezTo>
                    <a:pt x="12394" y="7894"/>
                    <a:pt x="12295" y="7795"/>
                    <a:pt x="12394" y="7795"/>
                  </a:cubicBezTo>
                  <a:cubicBezTo>
                    <a:pt x="12394" y="7795"/>
                    <a:pt x="12516" y="7672"/>
                    <a:pt x="12615" y="7574"/>
                  </a:cubicBezTo>
                  <a:cubicBezTo>
                    <a:pt x="12713" y="7574"/>
                    <a:pt x="12713" y="7476"/>
                    <a:pt x="12812" y="7377"/>
                  </a:cubicBezTo>
                  <a:cubicBezTo>
                    <a:pt x="12812" y="7377"/>
                    <a:pt x="12910" y="7279"/>
                    <a:pt x="13008" y="7279"/>
                  </a:cubicBezTo>
                  <a:cubicBezTo>
                    <a:pt x="13230" y="6959"/>
                    <a:pt x="13525" y="6763"/>
                    <a:pt x="13844" y="6566"/>
                  </a:cubicBezTo>
                  <a:cubicBezTo>
                    <a:pt x="13943" y="6443"/>
                    <a:pt x="14139" y="6443"/>
                    <a:pt x="14238" y="6345"/>
                  </a:cubicBezTo>
                  <a:lnTo>
                    <a:pt x="14361" y="6345"/>
                  </a:lnTo>
                  <a:cubicBezTo>
                    <a:pt x="14361" y="6246"/>
                    <a:pt x="14361" y="6246"/>
                    <a:pt x="14459" y="6148"/>
                  </a:cubicBezTo>
                  <a:lnTo>
                    <a:pt x="14557" y="6148"/>
                  </a:lnTo>
                  <a:lnTo>
                    <a:pt x="14656" y="6050"/>
                  </a:lnTo>
                  <a:lnTo>
                    <a:pt x="14754" y="6148"/>
                  </a:lnTo>
                  <a:lnTo>
                    <a:pt x="14754" y="5951"/>
                  </a:lnTo>
                  <a:cubicBezTo>
                    <a:pt x="14852" y="5951"/>
                    <a:pt x="14975" y="6050"/>
                    <a:pt x="14975" y="6050"/>
                  </a:cubicBezTo>
                  <a:cubicBezTo>
                    <a:pt x="15074" y="5951"/>
                    <a:pt x="15172" y="5828"/>
                    <a:pt x="15172" y="5730"/>
                  </a:cubicBezTo>
                  <a:lnTo>
                    <a:pt x="15270" y="5828"/>
                  </a:lnTo>
                  <a:cubicBezTo>
                    <a:pt x="15270" y="5828"/>
                    <a:pt x="15270" y="5730"/>
                    <a:pt x="15369" y="5730"/>
                  </a:cubicBezTo>
                  <a:close/>
                  <a:moveTo>
                    <a:pt x="3787" y="7992"/>
                  </a:moveTo>
                  <a:cubicBezTo>
                    <a:pt x="3787" y="7992"/>
                    <a:pt x="3910" y="8090"/>
                    <a:pt x="4009" y="8090"/>
                  </a:cubicBezTo>
                  <a:cubicBezTo>
                    <a:pt x="3787" y="8189"/>
                    <a:pt x="3787" y="8189"/>
                    <a:pt x="3689" y="8287"/>
                  </a:cubicBezTo>
                  <a:cubicBezTo>
                    <a:pt x="3689" y="8189"/>
                    <a:pt x="3787" y="8090"/>
                    <a:pt x="3787" y="7992"/>
                  </a:cubicBezTo>
                  <a:close/>
                  <a:moveTo>
                    <a:pt x="11164" y="8287"/>
                  </a:moveTo>
                  <a:cubicBezTo>
                    <a:pt x="11287" y="8287"/>
                    <a:pt x="11287" y="8410"/>
                    <a:pt x="11287" y="8410"/>
                  </a:cubicBezTo>
                  <a:cubicBezTo>
                    <a:pt x="11287" y="8508"/>
                    <a:pt x="11164" y="8508"/>
                    <a:pt x="11164" y="8607"/>
                  </a:cubicBezTo>
                  <a:cubicBezTo>
                    <a:pt x="11066" y="8508"/>
                    <a:pt x="11164" y="8410"/>
                    <a:pt x="11164" y="8287"/>
                  </a:cubicBezTo>
                  <a:close/>
                  <a:moveTo>
                    <a:pt x="31155" y="9222"/>
                  </a:moveTo>
                  <a:cubicBezTo>
                    <a:pt x="31155" y="9320"/>
                    <a:pt x="31253" y="9320"/>
                    <a:pt x="31253" y="9320"/>
                  </a:cubicBezTo>
                  <a:cubicBezTo>
                    <a:pt x="31253" y="9418"/>
                    <a:pt x="31253" y="9517"/>
                    <a:pt x="31155" y="9640"/>
                  </a:cubicBezTo>
                  <a:cubicBezTo>
                    <a:pt x="31155" y="9517"/>
                    <a:pt x="31057" y="9320"/>
                    <a:pt x="31057" y="9222"/>
                  </a:cubicBezTo>
                  <a:close/>
                  <a:moveTo>
                    <a:pt x="31671" y="9517"/>
                  </a:moveTo>
                  <a:lnTo>
                    <a:pt x="31450" y="9738"/>
                  </a:lnTo>
                  <a:cubicBezTo>
                    <a:pt x="31573" y="9836"/>
                    <a:pt x="31671" y="9935"/>
                    <a:pt x="31770" y="10033"/>
                  </a:cubicBezTo>
                  <a:lnTo>
                    <a:pt x="31573" y="10033"/>
                  </a:lnTo>
                  <a:cubicBezTo>
                    <a:pt x="31352" y="9836"/>
                    <a:pt x="31352" y="9836"/>
                    <a:pt x="31253" y="9517"/>
                  </a:cubicBezTo>
                  <a:close/>
                  <a:moveTo>
                    <a:pt x="7535" y="7117"/>
                  </a:moveTo>
                  <a:lnTo>
                    <a:pt x="7599" y="7181"/>
                  </a:lnTo>
                  <a:cubicBezTo>
                    <a:pt x="7279" y="7377"/>
                    <a:pt x="7181" y="7672"/>
                    <a:pt x="6861" y="7795"/>
                  </a:cubicBezTo>
                  <a:lnTo>
                    <a:pt x="6861" y="8090"/>
                  </a:lnTo>
                  <a:cubicBezTo>
                    <a:pt x="6822" y="8071"/>
                    <a:pt x="6794" y="8063"/>
                    <a:pt x="6774" y="8063"/>
                  </a:cubicBezTo>
                  <a:cubicBezTo>
                    <a:pt x="6692" y="8063"/>
                    <a:pt x="6723" y="8189"/>
                    <a:pt x="6566" y="8189"/>
                  </a:cubicBezTo>
                  <a:lnTo>
                    <a:pt x="6369" y="8410"/>
                  </a:lnTo>
                  <a:lnTo>
                    <a:pt x="6468" y="8508"/>
                  </a:lnTo>
                  <a:cubicBezTo>
                    <a:pt x="6369" y="8607"/>
                    <a:pt x="6246" y="8607"/>
                    <a:pt x="6148" y="8705"/>
                  </a:cubicBezTo>
                  <a:cubicBezTo>
                    <a:pt x="6050" y="8902"/>
                    <a:pt x="5951" y="9025"/>
                    <a:pt x="5853" y="9123"/>
                  </a:cubicBezTo>
                  <a:cubicBezTo>
                    <a:pt x="5754" y="9222"/>
                    <a:pt x="5632" y="9320"/>
                    <a:pt x="5435" y="9320"/>
                  </a:cubicBezTo>
                  <a:cubicBezTo>
                    <a:pt x="5336" y="9418"/>
                    <a:pt x="5336" y="9640"/>
                    <a:pt x="5238" y="9738"/>
                  </a:cubicBezTo>
                  <a:cubicBezTo>
                    <a:pt x="5140" y="9836"/>
                    <a:pt x="5017" y="9935"/>
                    <a:pt x="4820" y="10131"/>
                  </a:cubicBezTo>
                  <a:lnTo>
                    <a:pt x="4820" y="9935"/>
                  </a:lnTo>
                  <a:cubicBezTo>
                    <a:pt x="4918" y="9935"/>
                    <a:pt x="5017" y="9836"/>
                    <a:pt x="5017" y="9738"/>
                  </a:cubicBezTo>
                  <a:cubicBezTo>
                    <a:pt x="5140" y="9517"/>
                    <a:pt x="5238" y="9222"/>
                    <a:pt x="5533" y="9222"/>
                  </a:cubicBezTo>
                  <a:cubicBezTo>
                    <a:pt x="5533" y="8902"/>
                    <a:pt x="5754" y="8705"/>
                    <a:pt x="6050" y="8508"/>
                  </a:cubicBezTo>
                  <a:cubicBezTo>
                    <a:pt x="6148" y="8410"/>
                    <a:pt x="6246" y="8189"/>
                    <a:pt x="6369" y="7992"/>
                  </a:cubicBezTo>
                  <a:lnTo>
                    <a:pt x="6468" y="7992"/>
                  </a:lnTo>
                  <a:cubicBezTo>
                    <a:pt x="6468" y="7992"/>
                    <a:pt x="6468" y="7894"/>
                    <a:pt x="6566" y="7894"/>
                  </a:cubicBezTo>
                  <a:lnTo>
                    <a:pt x="6763" y="7894"/>
                  </a:lnTo>
                  <a:cubicBezTo>
                    <a:pt x="6763" y="7795"/>
                    <a:pt x="6861" y="7672"/>
                    <a:pt x="6861" y="7476"/>
                  </a:cubicBezTo>
                  <a:lnTo>
                    <a:pt x="7082" y="7476"/>
                  </a:lnTo>
                  <a:cubicBezTo>
                    <a:pt x="7171" y="7298"/>
                    <a:pt x="7340" y="7281"/>
                    <a:pt x="7535" y="7117"/>
                  </a:cubicBezTo>
                  <a:close/>
                  <a:moveTo>
                    <a:pt x="27049" y="9222"/>
                  </a:moveTo>
                  <a:cubicBezTo>
                    <a:pt x="27270" y="9517"/>
                    <a:pt x="27467" y="9836"/>
                    <a:pt x="27565" y="10033"/>
                  </a:cubicBezTo>
                  <a:cubicBezTo>
                    <a:pt x="27663" y="10033"/>
                    <a:pt x="27565" y="10131"/>
                    <a:pt x="27663" y="10131"/>
                  </a:cubicBezTo>
                  <a:cubicBezTo>
                    <a:pt x="27565" y="10131"/>
                    <a:pt x="27565" y="10131"/>
                    <a:pt x="27565" y="10254"/>
                  </a:cubicBezTo>
                  <a:cubicBezTo>
                    <a:pt x="27368" y="9836"/>
                    <a:pt x="27147" y="9517"/>
                    <a:pt x="26852" y="9222"/>
                  </a:cubicBezTo>
                  <a:close/>
                  <a:moveTo>
                    <a:pt x="31573" y="10131"/>
                  </a:moveTo>
                  <a:cubicBezTo>
                    <a:pt x="31770" y="10131"/>
                    <a:pt x="31770" y="10254"/>
                    <a:pt x="31770" y="10353"/>
                  </a:cubicBezTo>
                  <a:cubicBezTo>
                    <a:pt x="31671" y="10353"/>
                    <a:pt x="31573" y="10451"/>
                    <a:pt x="31573" y="10451"/>
                  </a:cubicBezTo>
                  <a:cubicBezTo>
                    <a:pt x="31450" y="10451"/>
                    <a:pt x="31450" y="10451"/>
                    <a:pt x="31450" y="10353"/>
                  </a:cubicBezTo>
                  <a:lnTo>
                    <a:pt x="31573" y="10353"/>
                  </a:lnTo>
                  <a:lnTo>
                    <a:pt x="31573" y="10131"/>
                  </a:lnTo>
                  <a:close/>
                  <a:moveTo>
                    <a:pt x="31868" y="10353"/>
                  </a:moveTo>
                  <a:cubicBezTo>
                    <a:pt x="31966" y="10353"/>
                    <a:pt x="32065" y="10451"/>
                    <a:pt x="32188" y="10451"/>
                  </a:cubicBezTo>
                  <a:cubicBezTo>
                    <a:pt x="32065" y="10549"/>
                    <a:pt x="31966" y="10549"/>
                    <a:pt x="31868" y="10648"/>
                  </a:cubicBezTo>
                  <a:cubicBezTo>
                    <a:pt x="31868" y="10549"/>
                    <a:pt x="31966" y="10451"/>
                    <a:pt x="31868" y="10451"/>
                  </a:cubicBezTo>
                  <a:lnTo>
                    <a:pt x="31868" y="10353"/>
                  </a:lnTo>
                  <a:close/>
                  <a:moveTo>
                    <a:pt x="35040" y="11361"/>
                  </a:moveTo>
                  <a:cubicBezTo>
                    <a:pt x="35040" y="11484"/>
                    <a:pt x="35261" y="11582"/>
                    <a:pt x="35138" y="11680"/>
                  </a:cubicBezTo>
                  <a:cubicBezTo>
                    <a:pt x="34942" y="11680"/>
                    <a:pt x="35040" y="11484"/>
                    <a:pt x="35040" y="11361"/>
                  </a:cubicBezTo>
                  <a:close/>
                  <a:moveTo>
                    <a:pt x="2779" y="9935"/>
                  </a:moveTo>
                  <a:cubicBezTo>
                    <a:pt x="2779" y="10033"/>
                    <a:pt x="2779" y="10033"/>
                    <a:pt x="2681" y="10254"/>
                  </a:cubicBezTo>
                  <a:cubicBezTo>
                    <a:pt x="2779" y="10254"/>
                    <a:pt x="2779" y="10254"/>
                    <a:pt x="2779" y="10353"/>
                  </a:cubicBezTo>
                  <a:cubicBezTo>
                    <a:pt x="2558" y="10353"/>
                    <a:pt x="2558" y="10648"/>
                    <a:pt x="2361" y="10746"/>
                  </a:cubicBezTo>
                  <a:cubicBezTo>
                    <a:pt x="2361" y="10746"/>
                    <a:pt x="2361" y="10869"/>
                    <a:pt x="2460" y="10869"/>
                  </a:cubicBezTo>
                  <a:cubicBezTo>
                    <a:pt x="2361" y="10967"/>
                    <a:pt x="2263" y="11066"/>
                    <a:pt x="2164" y="11164"/>
                  </a:cubicBezTo>
                  <a:cubicBezTo>
                    <a:pt x="2164" y="11262"/>
                    <a:pt x="2066" y="11361"/>
                    <a:pt x="2263" y="11484"/>
                  </a:cubicBezTo>
                  <a:cubicBezTo>
                    <a:pt x="2164" y="11582"/>
                    <a:pt x="1943" y="11680"/>
                    <a:pt x="1943" y="11779"/>
                  </a:cubicBezTo>
                  <a:cubicBezTo>
                    <a:pt x="2066" y="11976"/>
                    <a:pt x="2066" y="12098"/>
                    <a:pt x="1845" y="12197"/>
                  </a:cubicBezTo>
                  <a:cubicBezTo>
                    <a:pt x="1845" y="12098"/>
                    <a:pt x="1746" y="12098"/>
                    <a:pt x="1648" y="12098"/>
                  </a:cubicBezTo>
                  <a:cubicBezTo>
                    <a:pt x="1648" y="11877"/>
                    <a:pt x="1746" y="11877"/>
                    <a:pt x="1746" y="11779"/>
                  </a:cubicBezTo>
                  <a:cubicBezTo>
                    <a:pt x="1845" y="11680"/>
                    <a:pt x="1746" y="11582"/>
                    <a:pt x="1845" y="11484"/>
                  </a:cubicBezTo>
                  <a:cubicBezTo>
                    <a:pt x="1943" y="11484"/>
                    <a:pt x="1943" y="11361"/>
                    <a:pt x="1943" y="11262"/>
                  </a:cubicBezTo>
                  <a:lnTo>
                    <a:pt x="2066" y="11262"/>
                  </a:lnTo>
                  <a:lnTo>
                    <a:pt x="2066" y="10967"/>
                  </a:lnTo>
                  <a:cubicBezTo>
                    <a:pt x="2164" y="10869"/>
                    <a:pt x="2263" y="10746"/>
                    <a:pt x="2263" y="10746"/>
                  </a:cubicBezTo>
                  <a:cubicBezTo>
                    <a:pt x="2361" y="10451"/>
                    <a:pt x="2558" y="10131"/>
                    <a:pt x="2779" y="9935"/>
                  </a:cubicBezTo>
                  <a:close/>
                  <a:moveTo>
                    <a:pt x="4107" y="11976"/>
                  </a:moveTo>
                  <a:lnTo>
                    <a:pt x="4107" y="12098"/>
                  </a:lnTo>
                  <a:cubicBezTo>
                    <a:pt x="4107" y="12197"/>
                    <a:pt x="4107" y="12197"/>
                    <a:pt x="4009" y="12197"/>
                  </a:cubicBezTo>
                  <a:lnTo>
                    <a:pt x="4009" y="12098"/>
                  </a:lnTo>
                  <a:cubicBezTo>
                    <a:pt x="4009" y="12098"/>
                    <a:pt x="4009" y="11976"/>
                    <a:pt x="4107" y="11976"/>
                  </a:cubicBezTo>
                  <a:close/>
                  <a:moveTo>
                    <a:pt x="1746" y="12197"/>
                  </a:moveTo>
                  <a:cubicBezTo>
                    <a:pt x="1746" y="12394"/>
                    <a:pt x="1550" y="12492"/>
                    <a:pt x="1550" y="12590"/>
                  </a:cubicBezTo>
                  <a:cubicBezTo>
                    <a:pt x="1451" y="12492"/>
                    <a:pt x="1550" y="12295"/>
                    <a:pt x="1648" y="12197"/>
                  </a:cubicBezTo>
                  <a:close/>
                  <a:moveTo>
                    <a:pt x="3787" y="10869"/>
                  </a:moveTo>
                  <a:cubicBezTo>
                    <a:pt x="3787" y="11066"/>
                    <a:pt x="3689" y="11164"/>
                    <a:pt x="3689" y="11262"/>
                  </a:cubicBezTo>
                  <a:cubicBezTo>
                    <a:pt x="3591" y="11262"/>
                    <a:pt x="3689" y="11361"/>
                    <a:pt x="3591" y="11361"/>
                  </a:cubicBezTo>
                  <a:cubicBezTo>
                    <a:pt x="3394" y="11779"/>
                    <a:pt x="3296" y="12197"/>
                    <a:pt x="2976" y="12590"/>
                  </a:cubicBezTo>
                  <a:lnTo>
                    <a:pt x="2927" y="12590"/>
                  </a:lnTo>
                  <a:cubicBezTo>
                    <a:pt x="2882" y="12451"/>
                    <a:pt x="2898" y="12373"/>
                    <a:pt x="2976" y="12295"/>
                  </a:cubicBezTo>
                  <a:cubicBezTo>
                    <a:pt x="3074" y="12197"/>
                    <a:pt x="3173" y="11976"/>
                    <a:pt x="3173" y="11877"/>
                  </a:cubicBezTo>
                  <a:cubicBezTo>
                    <a:pt x="3173" y="11680"/>
                    <a:pt x="3296" y="11582"/>
                    <a:pt x="3394" y="11484"/>
                  </a:cubicBezTo>
                  <a:cubicBezTo>
                    <a:pt x="3492" y="11361"/>
                    <a:pt x="3591" y="11262"/>
                    <a:pt x="3591" y="11262"/>
                  </a:cubicBezTo>
                  <a:lnTo>
                    <a:pt x="3591" y="11066"/>
                  </a:lnTo>
                  <a:cubicBezTo>
                    <a:pt x="3591" y="10967"/>
                    <a:pt x="3689" y="10967"/>
                    <a:pt x="3689" y="10869"/>
                  </a:cubicBezTo>
                  <a:close/>
                  <a:moveTo>
                    <a:pt x="8508" y="12197"/>
                  </a:moveTo>
                  <a:cubicBezTo>
                    <a:pt x="8410" y="12197"/>
                    <a:pt x="8410" y="12394"/>
                    <a:pt x="8312" y="12394"/>
                  </a:cubicBezTo>
                  <a:cubicBezTo>
                    <a:pt x="8312" y="12492"/>
                    <a:pt x="8410" y="12492"/>
                    <a:pt x="8410" y="12492"/>
                  </a:cubicBezTo>
                  <a:cubicBezTo>
                    <a:pt x="8410" y="12590"/>
                    <a:pt x="8410" y="12590"/>
                    <a:pt x="8312" y="12590"/>
                  </a:cubicBezTo>
                  <a:lnTo>
                    <a:pt x="8508" y="12590"/>
                  </a:lnTo>
                  <a:lnTo>
                    <a:pt x="8410" y="12713"/>
                  </a:lnTo>
                  <a:lnTo>
                    <a:pt x="8705" y="12713"/>
                  </a:lnTo>
                  <a:cubicBezTo>
                    <a:pt x="8607" y="12590"/>
                    <a:pt x="8607" y="12590"/>
                    <a:pt x="8508" y="12492"/>
                  </a:cubicBezTo>
                  <a:cubicBezTo>
                    <a:pt x="8607" y="12492"/>
                    <a:pt x="8607" y="12295"/>
                    <a:pt x="8607" y="12197"/>
                  </a:cubicBezTo>
                  <a:close/>
                  <a:moveTo>
                    <a:pt x="2874" y="12805"/>
                  </a:moveTo>
                  <a:cubicBezTo>
                    <a:pt x="2867" y="12943"/>
                    <a:pt x="2845" y="13074"/>
                    <a:pt x="2779" y="13205"/>
                  </a:cubicBezTo>
                  <a:cubicBezTo>
                    <a:pt x="2710" y="12996"/>
                    <a:pt x="2788" y="12886"/>
                    <a:pt x="2874" y="12805"/>
                  </a:cubicBezTo>
                  <a:close/>
                  <a:moveTo>
                    <a:pt x="1550" y="12713"/>
                  </a:moveTo>
                  <a:cubicBezTo>
                    <a:pt x="1550" y="12910"/>
                    <a:pt x="1451" y="13107"/>
                    <a:pt x="1328" y="13426"/>
                  </a:cubicBezTo>
                  <a:lnTo>
                    <a:pt x="1328" y="13008"/>
                  </a:lnTo>
                  <a:cubicBezTo>
                    <a:pt x="1451" y="12910"/>
                    <a:pt x="1328" y="12812"/>
                    <a:pt x="1328" y="12713"/>
                  </a:cubicBezTo>
                  <a:close/>
                  <a:moveTo>
                    <a:pt x="3394" y="13328"/>
                  </a:moveTo>
                  <a:lnTo>
                    <a:pt x="3394" y="13525"/>
                  </a:lnTo>
                  <a:lnTo>
                    <a:pt x="3296" y="13525"/>
                  </a:lnTo>
                  <a:lnTo>
                    <a:pt x="3296" y="13328"/>
                  </a:lnTo>
                  <a:close/>
                  <a:moveTo>
                    <a:pt x="29114" y="13525"/>
                  </a:moveTo>
                  <a:lnTo>
                    <a:pt x="29114" y="13721"/>
                  </a:lnTo>
                  <a:lnTo>
                    <a:pt x="28991" y="13721"/>
                  </a:lnTo>
                  <a:lnTo>
                    <a:pt x="28991" y="13525"/>
                  </a:lnTo>
                  <a:close/>
                  <a:moveTo>
                    <a:pt x="29212" y="11877"/>
                  </a:moveTo>
                  <a:cubicBezTo>
                    <a:pt x="29409" y="12197"/>
                    <a:pt x="29508" y="12492"/>
                    <a:pt x="29729" y="12812"/>
                  </a:cubicBezTo>
                  <a:lnTo>
                    <a:pt x="29729" y="12910"/>
                  </a:lnTo>
                  <a:cubicBezTo>
                    <a:pt x="29729" y="13008"/>
                    <a:pt x="29827" y="13107"/>
                    <a:pt x="29926" y="13205"/>
                  </a:cubicBezTo>
                  <a:lnTo>
                    <a:pt x="29926" y="13328"/>
                  </a:lnTo>
                  <a:lnTo>
                    <a:pt x="29926" y="13721"/>
                  </a:lnTo>
                  <a:cubicBezTo>
                    <a:pt x="29827" y="13525"/>
                    <a:pt x="29729" y="13426"/>
                    <a:pt x="29729" y="13328"/>
                  </a:cubicBezTo>
                  <a:cubicBezTo>
                    <a:pt x="29729" y="13107"/>
                    <a:pt x="29606" y="13008"/>
                    <a:pt x="29606" y="12910"/>
                  </a:cubicBezTo>
                  <a:cubicBezTo>
                    <a:pt x="29508" y="12812"/>
                    <a:pt x="29508" y="12713"/>
                    <a:pt x="29409" y="12590"/>
                  </a:cubicBezTo>
                  <a:cubicBezTo>
                    <a:pt x="29409" y="12492"/>
                    <a:pt x="29311" y="12394"/>
                    <a:pt x="29311" y="12295"/>
                  </a:cubicBezTo>
                  <a:cubicBezTo>
                    <a:pt x="29311" y="12197"/>
                    <a:pt x="29212" y="12197"/>
                    <a:pt x="29212" y="12098"/>
                  </a:cubicBezTo>
                  <a:lnTo>
                    <a:pt x="29212" y="11877"/>
                  </a:lnTo>
                  <a:close/>
                  <a:moveTo>
                    <a:pt x="6664" y="13623"/>
                  </a:moveTo>
                  <a:cubicBezTo>
                    <a:pt x="6664" y="13721"/>
                    <a:pt x="6566" y="13820"/>
                    <a:pt x="6566" y="13943"/>
                  </a:cubicBezTo>
                  <a:lnTo>
                    <a:pt x="6664" y="14041"/>
                  </a:lnTo>
                  <a:lnTo>
                    <a:pt x="6664" y="13623"/>
                  </a:lnTo>
                  <a:close/>
                  <a:moveTo>
                    <a:pt x="35556" y="13328"/>
                  </a:moveTo>
                  <a:cubicBezTo>
                    <a:pt x="35556" y="13525"/>
                    <a:pt x="35655" y="13721"/>
                    <a:pt x="35655" y="13820"/>
                  </a:cubicBezTo>
                  <a:lnTo>
                    <a:pt x="35655" y="14041"/>
                  </a:lnTo>
                  <a:lnTo>
                    <a:pt x="35655" y="14139"/>
                  </a:lnTo>
                  <a:cubicBezTo>
                    <a:pt x="35556" y="14139"/>
                    <a:pt x="35458" y="14041"/>
                    <a:pt x="35458" y="14041"/>
                  </a:cubicBezTo>
                  <a:cubicBezTo>
                    <a:pt x="35458" y="13820"/>
                    <a:pt x="35458" y="13623"/>
                    <a:pt x="35556" y="13328"/>
                  </a:cubicBezTo>
                  <a:close/>
                  <a:moveTo>
                    <a:pt x="3787" y="14041"/>
                  </a:moveTo>
                  <a:cubicBezTo>
                    <a:pt x="3787" y="14169"/>
                    <a:pt x="3745" y="14214"/>
                    <a:pt x="3689" y="14257"/>
                  </a:cubicBezTo>
                  <a:lnTo>
                    <a:pt x="3689" y="14257"/>
                  </a:lnTo>
                  <a:lnTo>
                    <a:pt x="3689" y="14238"/>
                  </a:lnTo>
                  <a:cubicBezTo>
                    <a:pt x="3492" y="14139"/>
                    <a:pt x="3689" y="14139"/>
                    <a:pt x="3787" y="14041"/>
                  </a:cubicBezTo>
                  <a:close/>
                  <a:moveTo>
                    <a:pt x="8607" y="13943"/>
                  </a:moveTo>
                  <a:lnTo>
                    <a:pt x="8705" y="14041"/>
                  </a:lnTo>
                  <a:lnTo>
                    <a:pt x="8705" y="14434"/>
                  </a:lnTo>
                  <a:lnTo>
                    <a:pt x="8607" y="14434"/>
                  </a:lnTo>
                  <a:lnTo>
                    <a:pt x="8607" y="13943"/>
                  </a:lnTo>
                  <a:close/>
                  <a:moveTo>
                    <a:pt x="3074" y="14139"/>
                  </a:moveTo>
                  <a:cubicBezTo>
                    <a:pt x="3173" y="14238"/>
                    <a:pt x="3173" y="14238"/>
                    <a:pt x="3296" y="14238"/>
                  </a:cubicBezTo>
                  <a:cubicBezTo>
                    <a:pt x="3173" y="14336"/>
                    <a:pt x="3173" y="14336"/>
                    <a:pt x="3173" y="14434"/>
                  </a:cubicBezTo>
                  <a:cubicBezTo>
                    <a:pt x="3173" y="14434"/>
                    <a:pt x="3173" y="14557"/>
                    <a:pt x="3074" y="14656"/>
                  </a:cubicBezTo>
                  <a:cubicBezTo>
                    <a:pt x="2976" y="14434"/>
                    <a:pt x="3173" y="14336"/>
                    <a:pt x="3074" y="14139"/>
                  </a:cubicBezTo>
                  <a:close/>
                  <a:moveTo>
                    <a:pt x="30024" y="14139"/>
                  </a:moveTo>
                  <a:lnTo>
                    <a:pt x="30024" y="14336"/>
                  </a:lnTo>
                  <a:lnTo>
                    <a:pt x="30024" y="14656"/>
                  </a:lnTo>
                  <a:cubicBezTo>
                    <a:pt x="30024" y="14557"/>
                    <a:pt x="30024" y="14336"/>
                    <a:pt x="29926" y="14238"/>
                  </a:cubicBezTo>
                  <a:cubicBezTo>
                    <a:pt x="29926" y="14238"/>
                    <a:pt x="30024" y="14238"/>
                    <a:pt x="30024" y="14139"/>
                  </a:cubicBezTo>
                  <a:close/>
                  <a:moveTo>
                    <a:pt x="35556" y="14238"/>
                  </a:moveTo>
                  <a:lnTo>
                    <a:pt x="35655" y="14336"/>
                  </a:lnTo>
                  <a:lnTo>
                    <a:pt x="35655" y="14852"/>
                  </a:lnTo>
                  <a:cubicBezTo>
                    <a:pt x="35556" y="14754"/>
                    <a:pt x="35556" y="14754"/>
                    <a:pt x="35458" y="14656"/>
                  </a:cubicBezTo>
                  <a:lnTo>
                    <a:pt x="35458" y="14434"/>
                  </a:lnTo>
                  <a:lnTo>
                    <a:pt x="35556" y="14557"/>
                  </a:lnTo>
                  <a:lnTo>
                    <a:pt x="35556" y="14238"/>
                  </a:lnTo>
                  <a:close/>
                  <a:moveTo>
                    <a:pt x="35556" y="14852"/>
                  </a:moveTo>
                  <a:lnTo>
                    <a:pt x="35655" y="14951"/>
                  </a:lnTo>
                  <a:cubicBezTo>
                    <a:pt x="35655" y="15049"/>
                    <a:pt x="35556" y="15172"/>
                    <a:pt x="35556" y="15270"/>
                  </a:cubicBezTo>
                  <a:lnTo>
                    <a:pt x="35458" y="15270"/>
                  </a:lnTo>
                  <a:lnTo>
                    <a:pt x="35458" y="15369"/>
                  </a:lnTo>
                  <a:cubicBezTo>
                    <a:pt x="35360" y="15369"/>
                    <a:pt x="35360" y="15369"/>
                    <a:pt x="35261" y="15270"/>
                  </a:cubicBezTo>
                  <a:lnTo>
                    <a:pt x="35360" y="15270"/>
                  </a:lnTo>
                  <a:cubicBezTo>
                    <a:pt x="35360" y="15172"/>
                    <a:pt x="35360" y="15172"/>
                    <a:pt x="35261" y="15172"/>
                  </a:cubicBezTo>
                  <a:lnTo>
                    <a:pt x="35360" y="15049"/>
                  </a:lnTo>
                  <a:cubicBezTo>
                    <a:pt x="35458" y="15049"/>
                    <a:pt x="35458" y="15049"/>
                    <a:pt x="35556" y="15172"/>
                  </a:cubicBezTo>
                  <a:lnTo>
                    <a:pt x="35556" y="14852"/>
                  </a:lnTo>
                  <a:close/>
                  <a:moveTo>
                    <a:pt x="4304" y="15172"/>
                  </a:moveTo>
                  <a:cubicBezTo>
                    <a:pt x="4304" y="15270"/>
                    <a:pt x="4205" y="15270"/>
                    <a:pt x="4107" y="15369"/>
                  </a:cubicBezTo>
                  <a:lnTo>
                    <a:pt x="4107" y="15467"/>
                  </a:lnTo>
                  <a:cubicBezTo>
                    <a:pt x="4107" y="15467"/>
                    <a:pt x="4009" y="15369"/>
                    <a:pt x="4009" y="15270"/>
                  </a:cubicBezTo>
                  <a:cubicBezTo>
                    <a:pt x="4107" y="15172"/>
                    <a:pt x="4205" y="15172"/>
                    <a:pt x="4304" y="15172"/>
                  </a:cubicBezTo>
                  <a:close/>
                  <a:moveTo>
                    <a:pt x="12197" y="8607"/>
                  </a:moveTo>
                  <a:lnTo>
                    <a:pt x="12197" y="8804"/>
                  </a:lnTo>
                  <a:cubicBezTo>
                    <a:pt x="12098" y="8902"/>
                    <a:pt x="12000" y="9025"/>
                    <a:pt x="11902" y="9123"/>
                  </a:cubicBezTo>
                  <a:lnTo>
                    <a:pt x="11902" y="9222"/>
                  </a:lnTo>
                  <a:cubicBezTo>
                    <a:pt x="11680" y="9320"/>
                    <a:pt x="11680" y="9418"/>
                    <a:pt x="11582" y="9517"/>
                  </a:cubicBezTo>
                  <a:cubicBezTo>
                    <a:pt x="11385" y="9738"/>
                    <a:pt x="11385" y="9935"/>
                    <a:pt x="11164" y="10131"/>
                  </a:cubicBezTo>
                  <a:cubicBezTo>
                    <a:pt x="11164" y="10131"/>
                    <a:pt x="11066" y="10254"/>
                    <a:pt x="11066" y="10353"/>
                  </a:cubicBezTo>
                  <a:cubicBezTo>
                    <a:pt x="11066" y="10451"/>
                    <a:pt x="10967" y="10549"/>
                    <a:pt x="10869" y="10648"/>
                  </a:cubicBezTo>
                  <a:cubicBezTo>
                    <a:pt x="10869" y="10746"/>
                    <a:pt x="10771" y="10869"/>
                    <a:pt x="10771" y="10967"/>
                  </a:cubicBezTo>
                  <a:cubicBezTo>
                    <a:pt x="10672" y="11361"/>
                    <a:pt x="10353" y="11680"/>
                    <a:pt x="10254" y="12098"/>
                  </a:cubicBezTo>
                  <a:cubicBezTo>
                    <a:pt x="10254" y="12098"/>
                    <a:pt x="10254" y="12197"/>
                    <a:pt x="10156" y="12197"/>
                  </a:cubicBezTo>
                  <a:lnTo>
                    <a:pt x="10156" y="12492"/>
                  </a:lnTo>
                  <a:cubicBezTo>
                    <a:pt x="10156" y="12492"/>
                    <a:pt x="10058" y="12492"/>
                    <a:pt x="10058" y="12590"/>
                  </a:cubicBezTo>
                  <a:cubicBezTo>
                    <a:pt x="9935" y="12910"/>
                    <a:pt x="9836" y="13205"/>
                    <a:pt x="9836" y="13426"/>
                  </a:cubicBezTo>
                  <a:lnTo>
                    <a:pt x="9738" y="13525"/>
                  </a:lnTo>
                  <a:cubicBezTo>
                    <a:pt x="9738" y="13721"/>
                    <a:pt x="9738" y="14041"/>
                    <a:pt x="9640" y="14238"/>
                  </a:cubicBezTo>
                  <a:lnTo>
                    <a:pt x="9640" y="14434"/>
                  </a:lnTo>
                  <a:cubicBezTo>
                    <a:pt x="9738" y="14557"/>
                    <a:pt x="9541" y="14557"/>
                    <a:pt x="9640" y="14656"/>
                  </a:cubicBezTo>
                  <a:cubicBezTo>
                    <a:pt x="9640" y="14754"/>
                    <a:pt x="9541" y="14852"/>
                    <a:pt x="9541" y="14951"/>
                  </a:cubicBezTo>
                  <a:lnTo>
                    <a:pt x="9541" y="15467"/>
                  </a:lnTo>
                  <a:cubicBezTo>
                    <a:pt x="9443" y="15270"/>
                    <a:pt x="9541" y="15049"/>
                    <a:pt x="9443" y="14852"/>
                  </a:cubicBezTo>
                  <a:lnTo>
                    <a:pt x="9443" y="14754"/>
                  </a:lnTo>
                  <a:cubicBezTo>
                    <a:pt x="9443" y="14336"/>
                    <a:pt x="9640" y="13943"/>
                    <a:pt x="9541" y="13525"/>
                  </a:cubicBezTo>
                  <a:cubicBezTo>
                    <a:pt x="9640" y="13328"/>
                    <a:pt x="9640" y="13205"/>
                    <a:pt x="9640" y="13107"/>
                  </a:cubicBezTo>
                  <a:cubicBezTo>
                    <a:pt x="9640" y="13008"/>
                    <a:pt x="9738" y="12812"/>
                    <a:pt x="9738" y="12812"/>
                  </a:cubicBezTo>
                  <a:cubicBezTo>
                    <a:pt x="9836" y="12590"/>
                    <a:pt x="9836" y="12394"/>
                    <a:pt x="9935" y="12295"/>
                  </a:cubicBezTo>
                  <a:cubicBezTo>
                    <a:pt x="10058" y="12098"/>
                    <a:pt x="10058" y="11976"/>
                    <a:pt x="10156" y="11779"/>
                  </a:cubicBezTo>
                  <a:cubicBezTo>
                    <a:pt x="10156" y="11680"/>
                    <a:pt x="10254" y="11582"/>
                    <a:pt x="10254" y="11484"/>
                  </a:cubicBezTo>
                  <a:cubicBezTo>
                    <a:pt x="10353" y="11066"/>
                    <a:pt x="10672" y="10549"/>
                    <a:pt x="10967" y="10254"/>
                  </a:cubicBezTo>
                  <a:cubicBezTo>
                    <a:pt x="10967" y="9836"/>
                    <a:pt x="11287" y="9640"/>
                    <a:pt x="11484" y="9320"/>
                  </a:cubicBezTo>
                  <a:cubicBezTo>
                    <a:pt x="11582" y="9123"/>
                    <a:pt x="11779" y="9025"/>
                    <a:pt x="11902" y="8804"/>
                  </a:cubicBezTo>
                  <a:cubicBezTo>
                    <a:pt x="12098" y="8804"/>
                    <a:pt x="12000" y="8607"/>
                    <a:pt x="12197" y="8607"/>
                  </a:cubicBezTo>
                  <a:close/>
                  <a:moveTo>
                    <a:pt x="4402" y="15566"/>
                  </a:moveTo>
                  <a:lnTo>
                    <a:pt x="4402" y="15787"/>
                  </a:lnTo>
                  <a:lnTo>
                    <a:pt x="4304" y="15787"/>
                  </a:lnTo>
                  <a:lnTo>
                    <a:pt x="4304" y="15566"/>
                  </a:lnTo>
                  <a:close/>
                  <a:moveTo>
                    <a:pt x="419" y="14951"/>
                  </a:moveTo>
                  <a:cubicBezTo>
                    <a:pt x="320" y="15049"/>
                    <a:pt x="99" y="15049"/>
                    <a:pt x="99" y="15270"/>
                  </a:cubicBezTo>
                  <a:cubicBezTo>
                    <a:pt x="99" y="15270"/>
                    <a:pt x="99" y="15369"/>
                    <a:pt x="222" y="15369"/>
                  </a:cubicBezTo>
                  <a:cubicBezTo>
                    <a:pt x="99" y="15369"/>
                    <a:pt x="99" y="15467"/>
                    <a:pt x="1" y="15467"/>
                  </a:cubicBezTo>
                  <a:cubicBezTo>
                    <a:pt x="222" y="15566"/>
                    <a:pt x="99" y="15664"/>
                    <a:pt x="1" y="15664"/>
                  </a:cubicBezTo>
                  <a:cubicBezTo>
                    <a:pt x="222" y="15787"/>
                    <a:pt x="222" y="15984"/>
                    <a:pt x="419" y="15984"/>
                  </a:cubicBezTo>
                  <a:cubicBezTo>
                    <a:pt x="419" y="15984"/>
                    <a:pt x="517" y="15885"/>
                    <a:pt x="517" y="15787"/>
                  </a:cubicBezTo>
                  <a:cubicBezTo>
                    <a:pt x="615" y="15885"/>
                    <a:pt x="615" y="15885"/>
                    <a:pt x="714" y="15885"/>
                  </a:cubicBezTo>
                  <a:cubicBezTo>
                    <a:pt x="714" y="15787"/>
                    <a:pt x="837" y="15566"/>
                    <a:pt x="517" y="15467"/>
                  </a:cubicBezTo>
                  <a:lnTo>
                    <a:pt x="517" y="15664"/>
                  </a:lnTo>
                  <a:lnTo>
                    <a:pt x="419" y="15664"/>
                  </a:lnTo>
                  <a:cubicBezTo>
                    <a:pt x="517" y="15566"/>
                    <a:pt x="517" y="15467"/>
                    <a:pt x="517" y="15369"/>
                  </a:cubicBezTo>
                  <a:cubicBezTo>
                    <a:pt x="615" y="15270"/>
                    <a:pt x="714" y="15270"/>
                    <a:pt x="714" y="15270"/>
                  </a:cubicBezTo>
                  <a:cubicBezTo>
                    <a:pt x="714" y="15172"/>
                    <a:pt x="714" y="15049"/>
                    <a:pt x="615" y="14951"/>
                  </a:cubicBezTo>
                  <a:cubicBezTo>
                    <a:pt x="615" y="14951"/>
                    <a:pt x="615" y="15049"/>
                    <a:pt x="517" y="15049"/>
                  </a:cubicBezTo>
                  <a:cubicBezTo>
                    <a:pt x="517" y="14951"/>
                    <a:pt x="419" y="14951"/>
                    <a:pt x="419" y="14951"/>
                  </a:cubicBezTo>
                  <a:close/>
                  <a:moveTo>
                    <a:pt x="35360" y="15566"/>
                  </a:moveTo>
                  <a:cubicBezTo>
                    <a:pt x="35458" y="15664"/>
                    <a:pt x="35458" y="15664"/>
                    <a:pt x="35556" y="15664"/>
                  </a:cubicBezTo>
                  <a:cubicBezTo>
                    <a:pt x="35458" y="15787"/>
                    <a:pt x="35458" y="15787"/>
                    <a:pt x="35360" y="15787"/>
                  </a:cubicBezTo>
                  <a:cubicBezTo>
                    <a:pt x="35458" y="15885"/>
                    <a:pt x="35458" y="15984"/>
                    <a:pt x="35458" y="16082"/>
                  </a:cubicBezTo>
                  <a:lnTo>
                    <a:pt x="35261" y="16082"/>
                  </a:lnTo>
                  <a:lnTo>
                    <a:pt x="35261" y="15885"/>
                  </a:lnTo>
                  <a:cubicBezTo>
                    <a:pt x="35261" y="15787"/>
                    <a:pt x="35138" y="15664"/>
                    <a:pt x="35360" y="15566"/>
                  </a:cubicBezTo>
                  <a:close/>
                  <a:moveTo>
                    <a:pt x="35261" y="16180"/>
                  </a:moveTo>
                  <a:cubicBezTo>
                    <a:pt x="35360" y="16180"/>
                    <a:pt x="35360" y="16279"/>
                    <a:pt x="35360" y="16402"/>
                  </a:cubicBezTo>
                  <a:cubicBezTo>
                    <a:pt x="35360" y="16500"/>
                    <a:pt x="35261" y="16500"/>
                    <a:pt x="35261" y="16500"/>
                  </a:cubicBezTo>
                  <a:cubicBezTo>
                    <a:pt x="35261" y="16500"/>
                    <a:pt x="35261" y="16402"/>
                    <a:pt x="35138" y="16279"/>
                  </a:cubicBezTo>
                  <a:lnTo>
                    <a:pt x="35261" y="16180"/>
                  </a:lnTo>
                  <a:close/>
                  <a:moveTo>
                    <a:pt x="4402" y="16402"/>
                  </a:moveTo>
                  <a:lnTo>
                    <a:pt x="4402" y="16598"/>
                  </a:lnTo>
                  <a:cubicBezTo>
                    <a:pt x="4402" y="16598"/>
                    <a:pt x="4402" y="16697"/>
                    <a:pt x="4304" y="16697"/>
                  </a:cubicBezTo>
                  <a:lnTo>
                    <a:pt x="4304" y="16500"/>
                  </a:lnTo>
                  <a:cubicBezTo>
                    <a:pt x="4402" y="16500"/>
                    <a:pt x="4402" y="16500"/>
                    <a:pt x="4402" y="16402"/>
                  </a:cubicBezTo>
                  <a:close/>
                  <a:moveTo>
                    <a:pt x="33196" y="13328"/>
                  </a:moveTo>
                  <a:cubicBezTo>
                    <a:pt x="33294" y="13426"/>
                    <a:pt x="33294" y="13623"/>
                    <a:pt x="33294" y="13820"/>
                  </a:cubicBezTo>
                  <a:cubicBezTo>
                    <a:pt x="33294" y="14041"/>
                    <a:pt x="33294" y="14238"/>
                    <a:pt x="33417" y="14434"/>
                  </a:cubicBezTo>
                  <a:cubicBezTo>
                    <a:pt x="33417" y="14557"/>
                    <a:pt x="33417" y="14557"/>
                    <a:pt x="33294" y="14557"/>
                  </a:cubicBezTo>
                  <a:cubicBezTo>
                    <a:pt x="33417" y="14656"/>
                    <a:pt x="33417" y="14852"/>
                    <a:pt x="33516" y="14951"/>
                  </a:cubicBezTo>
                  <a:cubicBezTo>
                    <a:pt x="33294" y="15049"/>
                    <a:pt x="33516" y="15270"/>
                    <a:pt x="33294" y="15467"/>
                  </a:cubicBezTo>
                  <a:cubicBezTo>
                    <a:pt x="33294" y="15467"/>
                    <a:pt x="33417" y="15566"/>
                    <a:pt x="33417" y="15664"/>
                  </a:cubicBezTo>
                  <a:cubicBezTo>
                    <a:pt x="33417" y="15787"/>
                    <a:pt x="33294" y="15787"/>
                    <a:pt x="33196" y="15885"/>
                  </a:cubicBezTo>
                  <a:cubicBezTo>
                    <a:pt x="33294" y="15984"/>
                    <a:pt x="33294" y="16082"/>
                    <a:pt x="33294" y="16180"/>
                  </a:cubicBezTo>
                  <a:cubicBezTo>
                    <a:pt x="33196" y="16402"/>
                    <a:pt x="33196" y="16598"/>
                    <a:pt x="33098" y="16893"/>
                  </a:cubicBezTo>
                  <a:lnTo>
                    <a:pt x="32999" y="16893"/>
                  </a:lnTo>
                  <a:cubicBezTo>
                    <a:pt x="32999" y="16697"/>
                    <a:pt x="32901" y="16598"/>
                    <a:pt x="32999" y="16402"/>
                  </a:cubicBezTo>
                  <a:cubicBezTo>
                    <a:pt x="33098" y="16279"/>
                    <a:pt x="32999" y="16082"/>
                    <a:pt x="33098" y="15984"/>
                  </a:cubicBezTo>
                  <a:cubicBezTo>
                    <a:pt x="33098" y="15787"/>
                    <a:pt x="33098" y="15664"/>
                    <a:pt x="33196" y="15467"/>
                  </a:cubicBezTo>
                  <a:cubicBezTo>
                    <a:pt x="32999" y="15172"/>
                    <a:pt x="33196" y="14754"/>
                    <a:pt x="33098" y="14336"/>
                  </a:cubicBezTo>
                  <a:cubicBezTo>
                    <a:pt x="33196" y="14139"/>
                    <a:pt x="33196" y="13820"/>
                    <a:pt x="32999" y="13426"/>
                  </a:cubicBezTo>
                  <a:cubicBezTo>
                    <a:pt x="33098" y="13426"/>
                    <a:pt x="33196" y="13328"/>
                    <a:pt x="33196" y="13328"/>
                  </a:cubicBezTo>
                  <a:close/>
                  <a:moveTo>
                    <a:pt x="9222" y="16598"/>
                  </a:moveTo>
                  <a:cubicBezTo>
                    <a:pt x="9320" y="16795"/>
                    <a:pt x="9320" y="16795"/>
                    <a:pt x="9541" y="16893"/>
                  </a:cubicBezTo>
                  <a:cubicBezTo>
                    <a:pt x="9458" y="16998"/>
                    <a:pt x="9357" y="17013"/>
                    <a:pt x="9268" y="17076"/>
                  </a:cubicBezTo>
                  <a:lnTo>
                    <a:pt x="9268" y="17076"/>
                  </a:lnTo>
                  <a:cubicBezTo>
                    <a:pt x="9239" y="16926"/>
                    <a:pt x="9222" y="16773"/>
                    <a:pt x="9222" y="16598"/>
                  </a:cubicBezTo>
                  <a:close/>
                  <a:moveTo>
                    <a:pt x="30540" y="15369"/>
                  </a:moveTo>
                  <a:cubicBezTo>
                    <a:pt x="30540" y="15467"/>
                    <a:pt x="30639" y="15467"/>
                    <a:pt x="30639" y="15566"/>
                  </a:cubicBezTo>
                  <a:cubicBezTo>
                    <a:pt x="30835" y="15885"/>
                    <a:pt x="30737" y="16279"/>
                    <a:pt x="30737" y="16697"/>
                  </a:cubicBezTo>
                  <a:lnTo>
                    <a:pt x="30737" y="16893"/>
                  </a:lnTo>
                  <a:lnTo>
                    <a:pt x="30737" y="17115"/>
                  </a:lnTo>
                  <a:cubicBezTo>
                    <a:pt x="30737" y="17213"/>
                    <a:pt x="30639" y="17213"/>
                    <a:pt x="30639" y="17311"/>
                  </a:cubicBezTo>
                  <a:cubicBezTo>
                    <a:pt x="30540" y="17311"/>
                    <a:pt x="30540" y="17213"/>
                    <a:pt x="30442" y="17115"/>
                  </a:cubicBezTo>
                  <a:lnTo>
                    <a:pt x="30639" y="17115"/>
                  </a:lnTo>
                  <a:cubicBezTo>
                    <a:pt x="30442" y="16500"/>
                    <a:pt x="30540" y="15984"/>
                    <a:pt x="30540" y="15369"/>
                  </a:cubicBezTo>
                  <a:close/>
                  <a:moveTo>
                    <a:pt x="9277" y="17123"/>
                  </a:moveTo>
                  <a:cubicBezTo>
                    <a:pt x="9361" y="17147"/>
                    <a:pt x="9443" y="17213"/>
                    <a:pt x="9443" y="17213"/>
                  </a:cubicBezTo>
                  <a:lnTo>
                    <a:pt x="9443" y="17508"/>
                  </a:lnTo>
                  <a:cubicBezTo>
                    <a:pt x="9541" y="17508"/>
                    <a:pt x="9640" y="17631"/>
                    <a:pt x="9640" y="17729"/>
                  </a:cubicBezTo>
                  <a:cubicBezTo>
                    <a:pt x="9541" y="17828"/>
                    <a:pt x="9836" y="17926"/>
                    <a:pt x="9541" y="18024"/>
                  </a:cubicBezTo>
                  <a:lnTo>
                    <a:pt x="9541" y="17926"/>
                  </a:lnTo>
                  <a:lnTo>
                    <a:pt x="9541" y="17631"/>
                  </a:lnTo>
                  <a:cubicBezTo>
                    <a:pt x="9443" y="17631"/>
                    <a:pt x="9443" y="17729"/>
                    <a:pt x="9443" y="17729"/>
                  </a:cubicBezTo>
                  <a:cubicBezTo>
                    <a:pt x="9377" y="17505"/>
                    <a:pt x="9318" y="17315"/>
                    <a:pt x="9277" y="17123"/>
                  </a:cubicBezTo>
                  <a:close/>
                  <a:moveTo>
                    <a:pt x="10058" y="17926"/>
                  </a:moveTo>
                  <a:lnTo>
                    <a:pt x="10058" y="17926"/>
                  </a:lnTo>
                  <a:cubicBezTo>
                    <a:pt x="10156" y="18024"/>
                    <a:pt x="10156" y="18123"/>
                    <a:pt x="10156" y="18246"/>
                  </a:cubicBezTo>
                  <a:cubicBezTo>
                    <a:pt x="9935" y="18246"/>
                    <a:pt x="10058" y="18024"/>
                    <a:pt x="10058" y="17926"/>
                  </a:cubicBezTo>
                  <a:close/>
                  <a:moveTo>
                    <a:pt x="29114" y="18344"/>
                  </a:moveTo>
                  <a:cubicBezTo>
                    <a:pt x="29114" y="18442"/>
                    <a:pt x="28991" y="18541"/>
                    <a:pt x="28991" y="18639"/>
                  </a:cubicBezTo>
                  <a:cubicBezTo>
                    <a:pt x="28991" y="18550"/>
                    <a:pt x="28991" y="18542"/>
                    <a:pt x="28918" y="18468"/>
                  </a:cubicBezTo>
                  <a:lnTo>
                    <a:pt x="28918" y="18468"/>
                  </a:lnTo>
                  <a:cubicBezTo>
                    <a:pt x="28932" y="18456"/>
                    <a:pt x="28955" y="18442"/>
                    <a:pt x="28991" y="18442"/>
                  </a:cubicBezTo>
                  <a:cubicBezTo>
                    <a:pt x="28893" y="18442"/>
                    <a:pt x="28893" y="18442"/>
                    <a:pt x="28893" y="18344"/>
                  </a:cubicBezTo>
                  <a:close/>
                  <a:moveTo>
                    <a:pt x="10353" y="18541"/>
                  </a:moveTo>
                  <a:lnTo>
                    <a:pt x="10353" y="18541"/>
                  </a:lnTo>
                  <a:cubicBezTo>
                    <a:pt x="10451" y="18639"/>
                    <a:pt x="10451" y="18639"/>
                    <a:pt x="10451" y="18738"/>
                  </a:cubicBezTo>
                  <a:cubicBezTo>
                    <a:pt x="10353" y="18639"/>
                    <a:pt x="10353" y="18639"/>
                    <a:pt x="10353" y="18541"/>
                  </a:cubicBezTo>
                  <a:close/>
                  <a:moveTo>
                    <a:pt x="34425" y="18860"/>
                  </a:moveTo>
                  <a:cubicBezTo>
                    <a:pt x="34425" y="18931"/>
                    <a:pt x="34425" y="18995"/>
                    <a:pt x="34424" y="19056"/>
                  </a:cubicBezTo>
                  <a:lnTo>
                    <a:pt x="34424" y="19056"/>
                  </a:lnTo>
                  <a:lnTo>
                    <a:pt x="34327" y="18959"/>
                  </a:lnTo>
                  <a:cubicBezTo>
                    <a:pt x="34327" y="18959"/>
                    <a:pt x="34327" y="18860"/>
                    <a:pt x="34425" y="18860"/>
                  </a:cubicBezTo>
                  <a:close/>
                  <a:moveTo>
                    <a:pt x="2558" y="19254"/>
                  </a:moveTo>
                  <a:cubicBezTo>
                    <a:pt x="2681" y="19254"/>
                    <a:pt x="2681" y="19254"/>
                    <a:pt x="2779" y="19574"/>
                  </a:cubicBezTo>
                  <a:lnTo>
                    <a:pt x="2681" y="19574"/>
                  </a:lnTo>
                  <a:lnTo>
                    <a:pt x="2681" y="19352"/>
                  </a:lnTo>
                  <a:lnTo>
                    <a:pt x="2558" y="19254"/>
                  </a:lnTo>
                  <a:close/>
                  <a:moveTo>
                    <a:pt x="30221" y="17729"/>
                  </a:moveTo>
                  <a:cubicBezTo>
                    <a:pt x="30221" y="18344"/>
                    <a:pt x="30024" y="18860"/>
                    <a:pt x="30024" y="19352"/>
                  </a:cubicBezTo>
                  <a:lnTo>
                    <a:pt x="29926" y="19475"/>
                  </a:lnTo>
                  <a:lnTo>
                    <a:pt x="29926" y="19574"/>
                  </a:lnTo>
                  <a:lnTo>
                    <a:pt x="29827" y="19672"/>
                  </a:lnTo>
                  <a:cubicBezTo>
                    <a:pt x="29827" y="19672"/>
                    <a:pt x="29827" y="19574"/>
                    <a:pt x="29729" y="19574"/>
                  </a:cubicBezTo>
                  <a:cubicBezTo>
                    <a:pt x="29729" y="19475"/>
                    <a:pt x="29827" y="19352"/>
                    <a:pt x="29827" y="19352"/>
                  </a:cubicBezTo>
                  <a:cubicBezTo>
                    <a:pt x="29926" y="18959"/>
                    <a:pt x="30024" y="18541"/>
                    <a:pt x="30122" y="18024"/>
                  </a:cubicBezTo>
                  <a:cubicBezTo>
                    <a:pt x="30122" y="17926"/>
                    <a:pt x="30122" y="17926"/>
                    <a:pt x="30221" y="17729"/>
                  </a:cubicBezTo>
                  <a:close/>
                  <a:moveTo>
                    <a:pt x="28180" y="19574"/>
                  </a:moveTo>
                  <a:cubicBezTo>
                    <a:pt x="28278" y="19574"/>
                    <a:pt x="28278" y="19574"/>
                    <a:pt x="28278" y="19672"/>
                  </a:cubicBezTo>
                  <a:lnTo>
                    <a:pt x="28180" y="19770"/>
                  </a:lnTo>
                  <a:cubicBezTo>
                    <a:pt x="28081" y="19672"/>
                    <a:pt x="28180" y="19672"/>
                    <a:pt x="28180" y="19574"/>
                  </a:cubicBezTo>
                  <a:close/>
                  <a:moveTo>
                    <a:pt x="3787" y="19770"/>
                  </a:moveTo>
                  <a:cubicBezTo>
                    <a:pt x="3910" y="19770"/>
                    <a:pt x="3910" y="19770"/>
                    <a:pt x="4009" y="19869"/>
                  </a:cubicBezTo>
                  <a:lnTo>
                    <a:pt x="3787" y="19869"/>
                  </a:lnTo>
                  <a:lnTo>
                    <a:pt x="3787" y="19770"/>
                  </a:lnTo>
                  <a:close/>
                  <a:moveTo>
                    <a:pt x="10672" y="19475"/>
                  </a:moveTo>
                  <a:cubicBezTo>
                    <a:pt x="10967" y="19672"/>
                    <a:pt x="10967" y="19672"/>
                    <a:pt x="10869" y="19869"/>
                  </a:cubicBezTo>
                  <a:cubicBezTo>
                    <a:pt x="10869" y="19770"/>
                    <a:pt x="10771" y="19672"/>
                    <a:pt x="10672" y="19475"/>
                  </a:cubicBezTo>
                  <a:close/>
                  <a:moveTo>
                    <a:pt x="31352" y="20090"/>
                  </a:moveTo>
                  <a:cubicBezTo>
                    <a:pt x="31450" y="20188"/>
                    <a:pt x="31450" y="20287"/>
                    <a:pt x="31450" y="20385"/>
                  </a:cubicBezTo>
                  <a:lnTo>
                    <a:pt x="31352" y="20385"/>
                  </a:lnTo>
                  <a:cubicBezTo>
                    <a:pt x="31352" y="20287"/>
                    <a:pt x="31352" y="20188"/>
                    <a:pt x="31253" y="20090"/>
                  </a:cubicBezTo>
                  <a:close/>
                  <a:moveTo>
                    <a:pt x="34424" y="19060"/>
                  </a:moveTo>
                  <a:cubicBezTo>
                    <a:pt x="34420" y="19253"/>
                    <a:pt x="34401" y="19406"/>
                    <a:pt x="34327" y="19574"/>
                  </a:cubicBezTo>
                  <a:cubicBezTo>
                    <a:pt x="34229" y="19672"/>
                    <a:pt x="34229" y="19672"/>
                    <a:pt x="34229" y="19770"/>
                  </a:cubicBezTo>
                  <a:cubicBezTo>
                    <a:pt x="34229" y="19869"/>
                    <a:pt x="34130" y="19869"/>
                    <a:pt x="34130" y="19967"/>
                  </a:cubicBezTo>
                  <a:lnTo>
                    <a:pt x="34130" y="20287"/>
                  </a:lnTo>
                  <a:cubicBezTo>
                    <a:pt x="34032" y="20287"/>
                    <a:pt x="34032" y="20385"/>
                    <a:pt x="33909" y="20483"/>
                  </a:cubicBezTo>
                  <a:cubicBezTo>
                    <a:pt x="33909" y="20385"/>
                    <a:pt x="33811" y="20385"/>
                    <a:pt x="33811" y="20385"/>
                  </a:cubicBezTo>
                  <a:cubicBezTo>
                    <a:pt x="33811" y="20287"/>
                    <a:pt x="33909" y="20287"/>
                    <a:pt x="33909" y="20287"/>
                  </a:cubicBezTo>
                  <a:cubicBezTo>
                    <a:pt x="34032" y="20188"/>
                    <a:pt x="34032" y="20090"/>
                    <a:pt x="34130" y="19869"/>
                  </a:cubicBezTo>
                  <a:cubicBezTo>
                    <a:pt x="34130" y="19869"/>
                    <a:pt x="34032" y="19869"/>
                    <a:pt x="34032" y="19770"/>
                  </a:cubicBezTo>
                  <a:cubicBezTo>
                    <a:pt x="34032" y="19770"/>
                    <a:pt x="34130" y="19672"/>
                    <a:pt x="34229" y="19672"/>
                  </a:cubicBezTo>
                  <a:cubicBezTo>
                    <a:pt x="34131" y="19354"/>
                    <a:pt x="34325" y="19255"/>
                    <a:pt x="34424" y="19060"/>
                  </a:cubicBezTo>
                  <a:close/>
                  <a:moveTo>
                    <a:pt x="11066" y="19254"/>
                  </a:moveTo>
                  <a:cubicBezTo>
                    <a:pt x="11287" y="19475"/>
                    <a:pt x="11484" y="19672"/>
                    <a:pt x="11582" y="19869"/>
                  </a:cubicBezTo>
                  <a:cubicBezTo>
                    <a:pt x="11582" y="19967"/>
                    <a:pt x="11779" y="19967"/>
                    <a:pt x="11902" y="20090"/>
                  </a:cubicBezTo>
                  <a:cubicBezTo>
                    <a:pt x="12000" y="20287"/>
                    <a:pt x="12295" y="20287"/>
                    <a:pt x="12394" y="20582"/>
                  </a:cubicBezTo>
                  <a:cubicBezTo>
                    <a:pt x="12516" y="20582"/>
                    <a:pt x="12615" y="20705"/>
                    <a:pt x="12713" y="20705"/>
                  </a:cubicBezTo>
                  <a:cubicBezTo>
                    <a:pt x="12615" y="20803"/>
                    <a:pt x="12615" y="20803"/>
                    <a:pt x="12615" y="20901"/>
                  </a:cubicBezTo>
                  <a:cubicBezTo>
                    <a:pt x="12516" y="20803"/>
                    <a:pt x="12295" y="20803"/>
                    <a:pt x="12295" y="20582"/>
                  </a:cubicBezTo>
                  <a:cubicBezTo>
                    <a:pt x="11902" y="20287"/>
                    <a:pt x="11582" y="19967"/>
                    <a:pt x="11164" y="19770"/>
                  </a:cubicBezTo>
                  <a:lnTo>
                    <a:pt x="11287" y="19672"/>
                  </a:lnTo>
                  <a:cubicBezTo>
                    <a:pt x="11287" y="19574"/>
                    <a:pt x="11066" y="19475"/>
                    <a:pt x="11066" y="19254"/>
                  </a:cubicBezTo>
                  <a:close/>
                  <a:moveTo>
                    <a:pt x="4525" y="16795"/>
                  </a:moveTo>
                  <a:lnTo>
                    <a:pt x="4525" y="17016"/>
                  </a:lnTo>
                  <a:cubicBezTo>
                    <a:pt x="4525" y="17213"/>
                    <a:pt x="4623" y="17311"/>
                    <a:pt x="4623" y="17508"/>
                  </a:cubicBezTo>
                  <a:cubicBezTo>
                    <a:pt x="4623" y="17631"/>
                    <a:pt x="4623" y="17729"/>
                    <a:pt x="4722" y="17828"/>
                  </a:cubicBezTo>
                  <a:cubicBezTo>
                    <a:pt x="4722" y="18024"/>
                    <a:pt x="4820" y="18246"/>
                    <a:pt x="4820" y="18442"/>
                  </a:cubicBezTo>
                  <a:lnTo>
                    <a:pt x="4820" y="18639"/>
                  </a:lnTo>
                  <a:cubicBezTo>
                    <a:pt x="4918" y="18738"/>
                    <a:pt x="4918" y="18860"/>
                    <a:pt x="4918" y="18959"/>
                  </a:cubicBezTo>
                  <a:cubicBezTo>
                    <a:pt x="5017" y="19057"/>
                    <a:pt x="4918" y="19156"/>
                    <a:pt x="5017" y="19254"/>
                  </a:cubicBezTo>
                  <a:cubicBezTo>
                    <a:pt x="5140" y="19254"/>
                    <a:pt x="5140" y="19475"/>
                    <a:pt x="5140" y="19574"/>
                  </a:cubicBezTo>
                  <a:lnTo>
                    <a:pt x="5238" y="19574"/>
                  </a:lnTo>
                  <a:lnTo>
                    <a:pt x="5238" y="19869"/>
                  </a:lnTo>
                  <a:cubicBezTo>
                    <a:pt x="5336" y="19967"/>
                    <a:pt x="5435" y="19967"/>
                    <a:pt x="5435" y="20090"/>
                  </a:cubicBezTo>
                  <a:lnTo>
                    <a:pt x="5435" y="20188"/>
                  </a:lnTo>
                  <a:cubicBezTo>
                    <a:pt x="5435" y="20385"/>
                    <a:pt x="5533" y="20582"/>
                    <a:pt x="5632" y="20705"/>
                  </a:cubicBezTo>
                  <a:lnTo>
                    <a:pt x="5853" y="20705"/>
                  </a:lnTo>
                  <a:lnTo>
                    <a:pt x="5853" y="21000"/>
                  </a:lnTo>
                  <a:cubicBezTo>
                    <a:pt x="5853" y="20901"/>
                    <a:pt x="5853" y="20901"/>
                    <a:pt x="5754" y="20803"/>
                  </a:cubicBezTo>
                  <a:cubicBezTo>
                    <a:pt x="5632" y="20803"/>
                    <a:pt x="5632" y="20901"/>
                    <a:pt x="5533" y="20901"/>
                  </a:cubicBezTo>
                  <a:cubicBezTo>
                    <a:pt x="5533" y="20901"/>
                    <a:pt x="5533" y="20803"/>
                    <a:pt x="5435" y="20705"/>
                  </a:cubicBezTo>
                  <a:cubicBezTo>
                    <a:pt x="5435" y="20705"/>
                    <a:pt x="5533" y="20705"/>
                    <a:pt x="5533" y="20582"/>
                  </a:cubicBezTo>
                  <a:cubicBezTo>
                    <a:pt x="5435" y="20385"/>
                    <a:pt x="5238" y="20287"/>
                    <a:pt x="5238" y="19967"/>
                  </a:cubicBezTo>
                  <a:cubicBezTo>
                    <a:pt x="5140" y="19869"/>
                    <a:pt x="5017" y="19770"/>
                    <a:pt x="5017" y="19574"/>
                  </a:cubicBezTo>
                  <a:cubicBezTo>
                    <a:pt x="5017" y="19475"/>
                    <a:pt x="4918" y="19352"/>
                    <a:pt x="4918" y="19156"/>
                  </a:cubicBezTo>
                  <a:cubicBezTo>
                    <a:pt x="4820" y="19057"/>
                    <a:pt x="4722" y="18959"/>
                    <a:pt x="4722" y="18738"/>
                  </a:cubicBezTo>
                  <a:cubicBezTo>
                    <a:pt x="4623" y="18541"/>
                    <a:pt x="4623" y="18246"/>
                    <a:pt x="4623" y="17926"/>
                  </a:cubicBezTo>
                  <a:lnTo>
                    <a:pt x="4525" y="17926"/>
                  </a:lnTo>
                  <a:cubicBezTo>
                    <a:pt x="4525" y="17828"/>
                    <a:pt x="4402" y="17729"/>
                    <a:pt x="4525" y="17631"/>
                  </a:cubicBezTo>
                  <a:cubicBezTo>
                    <a:pt x="4525" y="17631"/>
                    <a:pt x="4402" y="17508"/>
                    <a:pt x="4402" y="17410"/>
                  </a:cubicBezTo>
                  <a:cubicBezTo>
                    <a:pt x="4525" y="17410"/>
                    <a:pt x="4525" y="17311"/>
                    <a:pt x="4402" y="17213"/>
                  </a:cubicBezTo>
                  <a:cubicBezTo>
                    <a:pt x="4402" y="17213"/>
                    <a:pt x="4402" y="17115"/>
                    <a:pt x="4304" y="17016"/>
                  </a:cubicBezTo>
                  <a:cubicBezTo>
                    <a:pt x="4402" y="17016"/>
                    <a:pt x="4402" y="16893"/>
                    <a:pt x="4402" y="16795"/>
                  </a:cubicBezTo>
                  <a:close/>
                  <a:moveTo>
                    <a:pt x="31253" y="20483"/>
                  </a:moveTo>
                  <a:lnTo>
                    <a:pt x="31253" y="20582"/>
                  </a:lnTo>
                  <a:cubicBezTo>
                    <a:pt x="31253" y="20705"/>
                    <a:pt x="31155" y="20803"/>
                    <a:pt x="31155" y="20901"/>
                  </a:cubicBezTo>
                  <a:lnTo>
                    <a:pt x="31057" y="21000"/>
                  </a:lnTo>
                  <a:cubicBezTo>
                    <a:pt x="30958" y="21000"/>
                    <a:pt x="30835" y="20901"/>
                    <a:pt x="30835" y="20901"/>
                  </a:cubicBezTo>
                  <a:cubicBezTo>
                    <a:pt x="30958" y="20803"/>
                    <a:pt x="30958" y="20705"/>
                    <a:pt x="31057" y="20705"/>
                  </a:cubicBezTo>
                  <a:lnTo>
                    <a:pt x="31057" y="20483"/>
                  </a:lnTo>
                  <a:close/>
                  <a:moveTo>
                    <a:pt x="10451" y="20483"/>
                  </a:moveTo>
                  <a:cubicBezTo>
                    <a:pt x="10451" y="20582"/>
                    <a:pt x="10549" y="20582"/>
                    <a:pt x="10549" y="20582"/>
                  </a:cubicBezTo>
                  <a:lnTo>
                    <a:pt x="10549" y="20803"/>
                  </a:lnTo>
                  <a:lnTo>
                    <a:pt x="10549" y="20901"/>
                  </a:lnTo>
                  <a:lnTo>
                    <a:pt x="10451" y="20901"/>
                  </a:lnTo>
                  <a:cubicBezTo>
                    <a:pt x="10353" y="21000"/>
                    <a:pt x="10353" y="21000"/>
                    <a:pt x="10353" y="21098"/>
                  </a:cubicBezTo>
                  <a:lnTo>
                    <a:pt x="10353" y="20582"/>
                  </a:lnTo>
                  <a:lnTo>
                    <a:pt x="10451" y="20483"/>
                  </a:lnTo>
                  <a:close/>
                  <a:moveTo>
                    <a:pt x="10771" y="20803"/>
                  </a:moveTo>
                  <a:lnTo>
                    <a:pt x="10967" y="21000"/>
                  </a:lnTo>
                  <a:cubicBezTo>
                    <a:pt x="10869" y="21000"/>
                    <a:pt x="10869" y="21098"/>
                    <a:pt x="10771" y="21098"/>
                  </a:cubicBezTo>
                  <a:lnTo>
                    <a:pt x="10672" y="21098"/>
                  </a:lnTo>
                  <a:cubicBezTo>
                    <a:pt x="10672" y="21000"/>
                    <a:pt x="10771" y="20901"/>
                    <a:pt x="10771" y="20803"/>
                  </a:cubicBezTo>
                  <a:close/>
                  <a:moveTo>
                    <a:pt x="32384" y="20188"/>
                  </a:moveTo>
                  <a:lnTo>
                    <a:pt x="32384" y="20385"/>
                  </a:lnTo>
                  <a:cubicBezTo>
                    <a:pt x="32202" y="20682"/>
                    <a:pt x="32083" y="21042"/>
                    <a:pt x="31753" y="21269"/>
                  </a:cubicBezTo>
                  <a:lnTo>
                    <a:pt x="31753" y="21269"/>
                  </a:lnTo>
                  <a:cubicBezTo>
                    <a:pt x="31770" y="21235"/>
                    <a:pt x="31770" y="21196"/>
                    <a:pt x="31770" y="21196"/>
                  </a:cubicBezTo>
                  <a:cubicBezTo>
                    <a:pt x="31868" y="21098"/>
                    <a:pt x="31868" y="21000"/>
                    <a:pt x="31966" y="20901"/>
                  </a:cubicBezTo>
                  <a:cubicBezTo>
                    <a:pt x="32065" y="20705"/>
                    <a:pt x="32188" y="20483"/>
                    <a:pt x="32286" y="20287"/>
                  </a:cubicBezTo>
                  <a:cubicBezTo>
                    <a:pt x="32286" y="20188"/>
                    <a:pt x="32286" y="20188"/>
                    <a:pt x="32384" y="20188"/>
                  </a:cubicBezTo>
                  <a:close/>
                  <a:moveTo>
                    <a:pt x="25622" y="21196"/>
                  </a:moveTo>
                  <a:cubicBezTo>
                    <a:pt x="25622" y="21329"/>
                    <a:pt x="25587" y="21382"/>
                    <a:pt x="25537" y="21382"/>
                  </a:cubicBezTo>
                  <a:cubicBezTo>
                    <a:pt x="25504" y="21382"/>
                    <a:pt x="25465" y="21359"/>
                    <a:pt x="25426" y="21319"/>
                  </a:cubicBezTo>
                  <a:cubicBezTo>
                    <a:pt x="25426" y="21196"/>
                    <a:pt x="25524" y="21196"/>
                    <a:pt x="25622" y="21196"/>
                  </a:cubicBezTo>
                  <a:close/>
                  <a:moveTo>
                    <a:pt x="2779" y="21098"/>
                  </a:moveTo>
                  <a:cubicBezTo>
                    <a:pt x="2779" y="21319"/>
                    <a:pt x="2878" y="21418"/>
                    <a:pt x="2976" y="21614"/>
                  </a:cubicBezTo>
                  <a:cubicBezTo>
                    <a:pt x="2681" y="21516"/>
                    <a:pt x="2681" y="21319"/>
                    <a:pt x="2558" y="21196"/>
                  </a:cubicBezTo>
                  <a:cubicBezTo>
                    <a:pt x="2681" y="21196"/>
                    <a:pt x="2681" y="21196"/>
                    <a:pt x="2779" y="21098"/>
                  </a:cubicBezTo>
                  <a:close/>
                  <a:moveTo>
                    <a:pt x="19992" y="3369"/>
                  </a:moveTo>
                  <a:cubicBezTo>
                    <a:pt x="20041" y="3431"/>
                    <a:pt x="20115" y="3431"/>
                    <a:pt x="20188" y="3431"/>
                  </a:cubicBezTo>
                  <a:cubicBezTo>
                    <a:pt x="20262" y="3431"/>
                    <a:pt x="20336" y="3431"/>
                    <a:pt x="20385" y="3492"/>
                  </a:cubicBezTo>
                  <a:cubicBezTo>
                    <a:pt x="20467" y="3492"/>
                    <a:pt x="20582" y="3438"/>
                    <a:pt x="20678" y="3438"/>
                  </a:cubicBezTo>
                  <a:cubicBezTo>
                    <a:pt x="20726" y="3438"/>
                    <a:pt x="20770" y="3451"/>
                    <a:pt x="20803" y="3492"/>
                  </a:cubicBezTo>
                  <a:lnTo>
                    <a:pt x="20803" y="3591"/>
                  </a:lnTo>
                  <a:cubicBezTo>
                    <a:pt x="20901" y="3591"/>
                    <a:pt x="20901" y="3591"/>
                    <a:pt x="21000" y="3492"/>
                  </a:cubicBezTo>
                  <a:lnTo>
                    <a:pt x="21000" y="3492"/>
                  </a:lnTo>
                  <a:cubicBezTo>
                    <a:pt x="21000" y="3591"/>
                    <a:pt x="21000" y="3591"/>
                    <a:pt x="20901" y="3689"/>
                  </a:cubicBezTo>
                  <a:cubicBezTo>
                    <a:pt x="20705" y="3689"/>
                    <a:pt x="20606" y="3591"/>
                    <a:pt x="20385" y="3591"/>
                  </a:cubicBezTo>
                  <a:cubicBezTo>
                    <a:pt x="20336" y="3591"/>
                    <a:pt x="20287" y="3566"/>
                    <a:pt x="20237" y="3566"/>
                  </a:cubicBezTo>
                  <a:cubicBezTo>
                    <a:pt x="20188" y="3566"/>
                    <a:pt x="20139" y="3591"/>
                    <a:pt x="20090" y="3689"/>
                  </a:cubicBezTo>
                  <a:cubicBezTo>
                    <a:pt x="20020" y="3619"/>
                    <a:pt x="19951" y="3550"/>
                    <a:pt x="19873" y="3550"/>
                  </a:cubicBezTo>
                  <a:cubicBezTo>
                    <a:pt x="19840" y="3550"/>
                    <a:pt x="19806" y="3562"/>
                    <a:pt x="19770" y="3591"/>
                  </a:cubicBezTo>
                  <a:cubicBezTo>
                    <a:pt x="19672" y="3591"/>
                    <a:pt x="19672" y="3591"/>
                    <a:pt x="19574" y="3492"/>
                  </a:cubicBezTo>
                  <a:cubicBezTo>
                    <a:pt x="19377" y="3591"/>
                    <a:pt x="19278" y="3591"/>
                    <a:pt x="19057" y="3689"/>
                  </a:cubicBezTo>
                  <a:cubicBezTo>
                    <a:pt x="19057" y="3787"/>
                    <a:pt x="19057" y="3787"/>
                    <a:pt x="19156" y="3886"/>
                  </a:cubicBezTo>
                  <a:cubicBezTo>
                    <a:pt x="19266" y="3837"/>
                    <a:pt x="19371" y="3837"/>
                    <a:pt x="19472" y="3837"/>
                  </a:cubicBezTo>
                  <a:cubicBezTo>
                    <a:pt x="19574" y="3837"/>
                    <a:pt x="19672" y="3837"/>
                    <a:pt x="19770" y="3787"/>
                  </a:cubicBezTo>
                  <a:lnTo>
                    <a:pt x="19770" y="3886"/>
                  </a:lnTo>
                  <a:lnTo>
                    <a:pt x="19574" y="3886"/>
                  </a:lnTo>
                  <a:lnTo>
                    <a:pt x="19574" y="4107"/>
                  </a:lnTo>
                  <a:cubicBezTo>
                    <a:pt x="19672" y="4107"/>
                    <a:pt x="19672" y="3984"/>
                    <a:pt x="19770" y="3984"/>
                  </a:cubicBezTo>
                  <a:lnTo>
                    <a:pt x="19893" y="4107"/>
                  </a:lnTo>
                  <a:lnTo>
                    <a:pt x="19893" y="3886"/>
                  </a:lnTo>
                  <a:cubicBezTo>
                    <a:pt x="19980" y="3857"/>
                    <a:pt x="20058" y="3845"/>
                    <a:pt x="20133" y="3845"/>
                  </a:cubicBezTo>
                  <a:cubicBezTo>
                    <a:pt x="20314" y="3845"/>
                    <a:pt x="20479" y="3915"/>
                    <a:pt x="20705" y="3984"/>
                  </a:cubicBezTo>
                  <a:lnTo>
                    <a:pt x="20705" y="3886"/>
                  </a:lnTo>
                  <a:cubicBezTo>
                    <a:pt x="20901" y="3984"/>
                    <a:pt x="21000" y="3984"/>
                    <a:pt x="21123" y="4107"/>
                  </a:cubicBezTo>
                  <a:lnTo>
                    <a:pt x="21123" y="3886"/>
                  </a:lnTo>
                  <a:cubicBezTo>
                    <a:pt x="21200" y="3886"/>
                    <a:pt x="21216" y="4021"/>
                    <a:pt x="21314" y="4021"/>
                  </a:cubicBezTo>
                  <a:cubicBezTo>
                    <a:pt x="21341" y="4021"/>
                    <a:pt x="21375" y="4011"/>
                    <a:pt x="21418" y="3984"/>
                  </a:cubicBezTo>
                  <a:cubicBezTo>
                    <a:pt x="21418" y="3886"/>
                    <a:pt x="21418" y="3787"/>
                    <a:pt x="21319" y="3689"/>
                  </a:cubicBezTo>
                  <a:lnTo>
                    <a:pt x="21319" y="3689"/>
                  </a:lnTo>
                  <a:cubicBezTo>
                    <a:pt x="21516" y="3886"/>
                    <a:pt x="21737" y="3886"/>
                    <a:pt x="22032" y="3984"/>
                  </a:cubicBezTo>
                  <a:lnTo>
                    <a:pt x="22032" y="3886"/>
                  </a:lnTo>
                  <a:cubicBezTo>
                    <a:pt x="22131" y="3984"/>
                    <a:pt x="22131" y="3984"/>
                    <a:pt x="22229" y="3984"/>
                  </a:cubicBezTo>
                  <a:cubicBezTo>
                    <a:pt x="22549" y="3984"/>
                    <a:pt x="22844" y="4107"/>
                    <a:pt x="23065" y="4205"/>
                  </a:cubicBezTo>
                  <a:cubicBezTo>
                    <a:pt x="23065" y="4205"/>
                    <a:pt x="23164" y="4205"/>
                    <a:pt x="23164" y="4107"/>
                  </a:cubicBezTo>
                  <a:cubicBezTo>
                    <a:pt x="23262" y="4205"/>
                    <a:pt x="23262" y="4205"/>
                    <a:pt x="23360" y="4304"/>
                  </a:cubicBezTo>
                  <a:lnTo>
                    <a:pt x="23360" y="4205"/>
                  </a:lnTo>
                  <a:cubicBezTo>
                    <a:pt x="23582" y="4304"/>
                    <a:pt x="23680" y="4304"/>
                    <a:pt x="23778" y="4402"/>
                  </a:cubicBezTo>
                  <a:cubicBezTo>
                    <a:pt x="23877" y="4402"/>
                    <a:pt x="23877" y="4500"/>
                    <a:pt x="23975" y="4500"/>
                  </a:cubicBezTo>
                  <a:lnTo>
                    <a:pt x="24073" y="4599"/>
                  </a:lnTo>
                  <a:cubicBezTo>
                    <a:pt x="24393" y="4599"/>
                    <a:pt x="24491" y="4722"/>
                    <a:pt x="24688" y="4820"/>
                  </a:cubicBezTo>
                  <a:lnTo>
                    <a:pt x="24811" y="4722"/>
                  </a:lnTo>
                  <a:cubicBezTo>
                    <a:pt x="24811" y="4722"/>
                    <a:pt x="24811" y="4599"/>
                    <a:pt x="24688" y="4599"/>
                  </a:cubicBezTo>
                  <a:cubicBezTo>
                    <a:pt x="24718" y="4575"/>
                    <a:pt x="24759" y="4562"/>
                    <a:pt x="24809" y="4562"/>
                  </a:cubicBezTo>
                  <a:cubicBezTo>
                    <a:pt x="24964" y="4562"/>
                    <a:pt x="25209" y="4677"/>
                    <a:pt x="25524" y="4918"/>
                  </a:cubicBezTo>
                  <a:cubicBezTo>
                    <a:pt x="25622" y="4918"/>
                    <a:pt x="25721" y="4918"/>
                    <a:pt x="25819" y="5017"/>
                  </a:cubicBezTo>
                  <a:cubicBezTo>
                    <a:pt x="25918" y="5115"/>
                    <a:pt x="26139" y="5214"/>
                    <a:pt x="26237" y="5336"/>
                  </a:cubicBezTo>
                  <a:lnTo>
                    <a:pt x="26434" y="5336"/>
                  </a:lnTo>
                  <a:cubicBezTo>
                    <a:pt x="26655" y="5336"/>
                    <a:pt x="26754" y="5435"/>
                    <a:pt x="26852" y="5632"/>
                  </a:cubicBezTo>
                  <a:cubicBezTo>
                    <a:pt x="26891" y="5612"/>
                    <a:pt x="26923" y="5604"/>
                    <a:pt x="26949" y="5604"/>
                  </a:cubicBezTo>
                  <a:cubicBezTo>
                    <a:pt x="27053" y="5604"/>
                    <a:pt x="27068" y="5730"/>
                    <a:pt x="27147" y="5730"/>
                  </a:cubicBezTo>
                  <a:cubicBezTo>
                    <a:pt x="27467" y="6050"/>
                    <a:pt x="27565" y="6050"/>
                    <a:pt x="27762" y="6148"/>
                  </a:cubicBezTo>
                  <a:cubicBezTo>
                    <a:pt x="27885" y="6246"/>
                    <a:pt x="27885" y="6443"/>
                    <a:pt x="28180" y="6443"/>
                  </a:cubicBezTo>
                  <a:lnTo>
                    <a:pt x="28180" y="6664"/>
                  </a:lnTo>
                  <a:cubicBezTo>
                    <a:pt x="28180" y="6664"/>
                    <a:pt x="28278" y="6664"/>
                    <a:pt x="28278" y="6763"/>
                  </a:cubicBezTo>
                  <a:lnTo>
                    <a:pt x="28376" y="6763"/>
                  </a:lnTo>
                  <a:cubicBezTo>
                    <a:pt x="28499" y="6959"/>
                    <a:pt x="28696" y="7058"/>
                    <a:pt x="28794" y="7279"/>
                  </a:cubicBezTo>
                  <a:lnTo>
                    <a:pt x="29114" y="7279"/>
                  </a:lnTo>
                  <a:cubicBezTo>
                    <a:pt x="29114" y="7377"/>
                    <a:pt x="29212" y="7476"/>
                    <a:pt x="29311" y="7574"/>
                  </a:cubicBezTo>
                  <a:cubicBezTo>
                    <a:pt x="29409" y="7672"/>
                    <a:pt x="29508" y="7672"/>
                    <a:pt x="29606" y="7795"/>
                  </a:cubicBezTo>
                  <a:lnTo>
                    <a:pt x="29729" y="7894"/>
                  </a:lnTo>
                  <a:cubicBezTo>
                    <a:pt x="29729" y="7795"/>
                    <a:pt x="29827" y="7795"/>
                    <a:pt x="29827" y="7574"/>
                  </a:cubicBezTo>
                  <a:lnTo>
                    <a:pt x="30024" y="7795"/>
                  </a:lnTo>
                  <a:lnTo>
                    <a:pt x="30024" y="7992"/>
                  </a:lnTo>
                  <a:lnTo>
                    <a:pt x="30221" y="7992"/>
                  </a:lnTo>
                  <a:cubicBezTo>
                    <a:pt x="30344" y="8090"/>
                    <a:pt x="30344" y="8189"/>
                    <a:pt x="30442" y="8189"/>
                  </a:cubicBezTo>
                  <a:cubicBezTo>
                    <a:pt x="30540" y="8287"/>
                    <a:pt x="30540" y="8410"/>
                    <a:pt x="30540" y="8508"/>
                  </a:cubicBezTo>
                  <a:lnTo>
                    <a:pt x="30737" y="8508"/>
                  </a:lnTo>
                  <a:cubicBezTo>
                    <a:pt x="30737" y="8607"/>
                    <a:pt x="30737" y="8804"/>
                    <a:pt x="30958" y="8804"/>
                  </a:cubicBezTo>
                  <a:lnTo>
                    <a:pt x="30958" y="8902"/>
                  </a:lnTo>
                  <a:lnTo>
                    <a:pt x="30958" y="9025"/>
                  </a:lnTo>
                  <a:cubicBezTo>
                    <a:pt x="30737" y="8902"/>
                    <a:pt x="30639" y="8705"/>
                    <a:pt x="30540" y="8508"/>
                  </a:cubicBezTo>
                  <a:cubicBezTo>
                    <a:pt x="30540" y="8508"/>
                    <a:pt x="30442" y="8508"/>
                    <a:pt x="30442" y="8410"/>
                  </a:cubicBezTo>
                  <a:cubicBezTo>
                    <a:pt x="30344" y="8410"/>
                    <a:pt x="30344" y="8410"/>
                    <a:pt x="30221" y="8287"/>
                  </a:cubicBezTo>
                  <a:cubicBezTo>
                    <a:pt x="30221" y="8189"/>
                    <a:pt x="30122" y="8189"/>
                    <a:pt x="30122" y="8090"/>
                  </a:cubicBezTo>
                  <a:lnTo>
                    <a:pt x="30024" y="7992"/>
                  </a:lnTo>
                  <a:cubicBezTo>
                    <a:pt x="29926" y="7894"/>
                    <a:pt x="29827" y="7894"/>
                    <a:pt x="29729" y="7894"/>
                  </a:cubicBezTo>
                  <a:cubicBezTo>
                    <a:pt x="29729" y="7992"/>
                    <a:pt x="29729" y="7992"/>
                    <a:pt x="29606" y="8090"/>
                  </a:cubicBezTo>
                  <a:cubicBezTo>
                    <a:pt x="29729" y="8090"/>
                    <a:pt x="29827" y="8189"/>
                    <a:pt x="29827" y="8189"/>
                  </a:cubicBezTo>
                  <a:lnTo>
                    <a:pt x="29827" y="8287"/>
                  </a:lnTo>
                  <a:cubicBezTo>
                    <a:pt x="29729" y="8287"/>
                    <a:pt x="29606" y="8287"/>
                    <a:pt x="29606" y="8410"/>
                  </a:cubicBezTo>
                  <a:cubicBezTo>
                    <a:pt x="29606" y="8508"/>
                    <a:pt x="29606" y="8508"/>
                    <a:pt x="29729" y="8607"/>
                  </a:cubicBezTo>
                  <a:lnTo>
                    <a:pt x="29926" y="8607"/>
                  </a:lnTo>
                  <a:cubicBezTo>
                    <a:pt x="29926" y="8508"/>
                    <a:pt x="29926" y="8410"/>
                    <a:pt x="29827" y="8287"/>
                  </a:cubicBezTo>
                  <a:lnTo>
                    <a:pt x="29827" y="8287"/>
                  </a:lnTo>
                  <a:cubicBezTo>
                    <a:pt x="30024" y="8410"/>
                    <a:pt x="30122" y="8607"/>
                    <a:pt x="30221" y="8607"/>
                  </a:cubicBezTo>
                  <a:cubicBezTo>
                    <a:pt x="30344" y="8804"/>
                    <a:pt x="30442" y="9025"/>
                    <a:pt x="30639" y="9123"/>
                  </a:cubicBezTo>
                  <a:cubicBezTo>
                    <a:pt x="30639" y="9123"/>
                    <a:pt x="30737" y="9222"/>
                    <a:pt x="30737" y="9418"/>
                  </a:cubicBezTo>
                  <a:lnTo>
                    <a:pt x="30442" y="9418"/>
                  </a:lnTo>
                  <a:cubicBezTo>
                    <a:pt x="30540" y="9517"/>
                    <a:pt x="30540" y="9517"/>
                    <a:pt x="30540" y="9640"/>
                  </a:cubicBezTo>
                  <a:cubicBezTo>
                    <a:pt x="30737" y="9517"/>
                    <a:pt x="30835" y="9517"/>
                    <a:pt x="30958" y="9517"/>
                  </a:cubicBezTo>
                  <a:cubicBezTo>
                    <a:pt x="30835" y="9640"/>
                    <a:pt x="30737" y="9640"/>
                    <a:pt x="30737" y="9738"/>
                  </a:cubicBezTo>
                  <a:cubicBezTo>
                    <a:pt x="30737" y="9836"/>
                    <a:pt x="30737" y="9935"/>
                    <a:pt x="30835" y="10033"/>
                  </a:cubicBezTo>
                  <a:cubicBezTo>
                    <a:pt x="30958" y="10033"/>
                    <a:pt x="31057" y="10033"/>
                    <a:pt x="31155" y="9935"/>
                  </a:cubicBezTo>
                  <a:cubicBezTo>
                    <a:pt x="31155" y="10033"/>
                    <a:pt x="31155" y="10033"/>
                    <a:pt x="31253" y="10033"/>
                  </a:cubicBezTo>
                  <a:cubicBezTo>
                    <a:pt x="31155" y="10131"/>
                    <a:pt x="31057" y="10131"/>
                    <a:pt x="30958" y="10254"/>
                  </a:cubicBezTo>
                  <a:cubicBezTo>
                    <a:pt x="31007" y="10303"/>
                    <a:pt x="31057" y="10328"/>
                    <a:pt x="31106" y="10328"/>
                  </a:cubicBezTo>
                  <a:cubicBezTo>
                    <a:pt x="31155" y="10328"/>
                    <a:pt x="31204" y="10303"/>
                    <a:pt x="31253" y="10254"/>
                  </a:cubicBezTo>
                  <a:lnTo>
                    <a:pt x="31352" y="10353"/>
                  </a:lnTo>
                  <a:cubicBezTo>
                    <a:pt x="31253" y="10451"/>
                    <a:pt x="31253" y="10451"/>
                    <a:pt x="31155" y="10451"/>
                  </a:cubicBezTo>
                  <a:lnTo>
                    <a:pt x="31352" y="10648"/>
                  </a:lnTo>
                  <a:lnTo>
                    <a:pt x="31352" y="10869"/>
                  </a:lnTo>
                  <a:lnTo>
                    <a:pt x="31450" y="10869"/>
                  </a:lnTo>
                  <a:cubicBezTo>
                    <a:pt x="31450" y="10967"/>
                    <a:pt x="31573" y="11066"/>
                    <a:pt x="31573" y="11164"/>
                  </a:cubicBezTo>
                  <a:lnTo>
                    <a:pt x="31868" y="11164"/>
                  </a:lnTo>
                  <a:lnTo>
                    <a:pt x="31966" y="11066"/>
                  </a:lnTo>
                  <a:cubicBezTo>
                    <a:pt x="32065" y="11066"/>
                    <a:pt x="32188" y="11066"/>
                    <a:pt x="32065" y="11262"/>
                  </a:cubicBezTo>
                  <a:cubicBezTo>
                    <a:pt x="32065" y="11164"/>
                    <a:pt x="31966" y="11164"/>
                    <a:pt x="31868" y="11164"/>
                  </a:cubicBezTo>
                  <a:cubicBezTo>
                    <a:pt x="31770" y="11262"/>
                    <a:pt x="31770" y="11361"/>
                    <a:pt x="31770" y="11484"/>
                  </a:cubicBezTo>
                  <a:lnTo>
                    <a:pt x="31868" y="11582"/>
                  </a:lnTo>
                  <a:cubicBezTo>
                    <a:pt x="31770" y="11582"/>
                    <a:pt x="31770" y="11582"/>
                    <a:pt x="31770" y="11680"/>
                  </a:cubicBezTo>
                  <a:lnTo>
                    <a:pt x="31868" y="11779"/>
                  </a:lnTo>
                  <a:cubicBezTo>
                    <a:pt x="31868" y="11877"/>
                    <a:pt x="31966" y="11976"/>
                    <a:pt x="31966" y="11976"/>
                  </a:cubicBezTo>
                  <a:lnTo>
                    <a:pt x="32188" y="11976"/>
                  </a:lnTo>
                  <a:cubicBezTo>
                    <a:pt x="32065" y="12098"/>
                    <a:pt x="31966" y="12098"/>
                    <a:pt x="31966" y="12098"/>
                  </a:cubicBezTo>
                  <a:cubicBezTo>
                    <a:pt x="31966" y="12295"/>
                    <a:pt x="32065" y="12295"/>
                    <a:pt x="32065" y="12394"/>
                  </a:cubicBezTo>
                  <a:lnTo>
                    <a:pt x="32286" y="12394"/>
                  </a:lnTo>
                  <a:cubicBezTo>
                    <a:pt x="32384" y="12492"/>
                    <a:pt x="32286" y="12492"/>
                    <a:pt x="32286" y="12590"/>
                  </a:cubicBezTo>
                  <a:cubicBezTo>
                    <a:pt x="32286" y="12590"/>
                    <a:pt x="32286" y="12713"/>
                    <a:pt x="32384" y="12713"/>
                  </a:cubicBezTo>
                  <a:lnTo>
                    <a:pt x="32286" y="12812"/>
                  </a:lnTo>
                  <a:cubicBezTo>
                    <a:pt x="32286" y="12812"/>
                    <a:pt x="32384" y="12812"/>
                    <a:pt x="32384" y="12910"/>
                  </a:cubicBezTo>
                  <a:cubicBezTo>
                    <a:pt x="32384" y="13008"/>
                    <a:pt x="32384" y="13107"/>
                    <a:pt x="32483" y="13205"/>
                  </a:cubicBezTo>
                  <a:cubicBezTo>
                    <a:pt x="32483" y="13205"/>
                    <a:pt x="32384" y="13205"/>
                    <a:pt x="32384" y="13328"/>
                  </a:cubicBezTo>
                  <a:cubicBezTo>
                    <a:pt x="32483" y="13328"/>
                    <a:pt x="32483" y="13328"/>
                    <a:pt x="32581" y="13426"/>
                  </a:cubicBezTo>
                  <a:cubicBezTo>
                    <a:pt x="32581" y="13426"/>
                    <a:pt x="32483" y="13426"/>
                    <a:pt x="32483" y="13525"/>
                  </a:cubicBezTo>
                  <a:lnTo>
                    <a:pt x="32581" y="13623"/>
                  </a:lnTo>
                  <a:lnTo>
                    <a:pt x="32581" y="13820"/>
                  </a:lnTo>
                  <a:cubicBezTo>
                    <a:pt x="32581" y="13943"/>
                    <a:pt x="32483" y="14041"/>
                    <a:pt x="32581" y="14139"/>
                  </a:cubicBezTo>
                  <a:cubicBezTo>
                    <a:pt x="32483" y="14238"/>
                    <a:pt x="32680" y="14336"/>
                    <a:pt x="32581" y="14434"/>
                  </a:cubicBezTo>
                  <a:cubicBezTo>
                    <a:pt x="32680" y="14557"/>
                    <a:pt x="32581" y="14656"/>
                    <a:pt x="32680" y="14754"/>
                  </a:cubicBezTo>
                  <a:cubicBezTo>
                    <a:pt x="32680" y="14852"/>
                    <a:pt x="32483" y="14852"/>
                    <a:pt x="32680" y="14951"/>
                  </a:cubicBezTo>
                  <a:cubicBezTo>
                    <a:pt x="32802" y="15049"/>
                    <a:pt x="32680" y="15172"/>
                    <a:pt x="32581" y="15270"/>
                  </a:cubicBezTo>
                  <a:lnTo>
                    <a:pt x="32581" y="15369"/>
                  </a:lnTo>
                  <a:cubicBezTo>
                    <a:pt x="32581" y="15566"/>
                    <a:pt x="32581" y="15787"/>
                    <a:pt x="32483" y="15885"/>
                  </a:cubicBezTo>
                  <a:cubicBezTo>
                    <a:pt x="32680" y="16082"/>
                    <a:pt x="32384" y="16279"/>
                    <a:pt x="32483" y="16500"/>
                  </a:cubicBezTo>
                  <a:cubicBezTo>
                    <a:pt x="32483" y="16598"/>
                    <a:pt x="32384" y="16598"/>
                    <a:pt x="32384" y="16697"/>
                  </a:cubicBezTo>
                  <a:lnTo>
                    <a:pt x="32384" y="16795"/>
                  </a:lnTo>
                  <a:cubicBezTo>
                    <a:pt x="32286" y="17016"/>
                    <a:pt x="32188" y="17213"/>
                    <a:pt x="32188" y="17508"/>
                  </a:cubicBezTo>
                  <a:cubicBezTo>
                    <a:pt x="32188" y="17508"/>
                    <a:pt x="32065" y="17508"/>
                    <a:pt x="32065" y="17631"/>
                  </a:cubicBezTo>
                  <a:cubicBezTo>
                    <a:pt x="32065" y="17729"/>
                    <a:pt x="32065" y="17926"/>
                    <a:pt x="31966" y="18024"/>
                  </a:cubicBezTo>
                  <a:cubicBezTo>
                    <a:pt x="31966" y="18344"/>
                    <a:pt x="31770" y="18541"/>
                    <a:pt x="31671" y="18860"/>
                  </a:cubicBezTo>
                  <a:cubicBezTo>
                    <a:pt x="31671" y="18959"/>
                    <a:pt x="31450" y="19057"/>
                    <a:pt x="31450" y="19254"/>
                  </a:cubicBezTo>
                  <a:cubicBezTo>
                    <a:pt x="31352" y="19352"/>
                    <a:pt x="31352" y="19574"/>
                    <a:pt x="31253" y="19770"/>
                  </a:cubicBezTo>
                  <a:cubicBezTo>
                    <a:pt x="31155" y="19869"/>
                    <a:pt x="31057" y="20090"/>
                    <a:pt x="30958" y="20188"/>
                  </a:cubicBezTo>
                  <a:cubicBezTo>
                    <a:pt x="30835" y="20287"/>
                    <a:pt x="30835" y="20582"/>
                    <a:pt x="30639" y="20582"/>
                  </a:cubicBezTo>
                  <a:cubicBezTo>
                    <a:pt x="30639" y="20901"/>
                    <a:pt x="30442" y="21098"/>
                    <a:pt x="30221" y="21196"/>
                  </a:cubicBezTo>
                  <a:cubicBezTo>
                    <a:pt x="30122" y="21196"/>
                    <a:pt x="29926" y="21319"/>
                    <a:pt x="30024" y="21516"/>
                  </a:cubicBezTo>
                  <a:cubicBezTo>
                    <a:pt x="30024" y="21516"/>
                    <a:pt x="30122" y="21516"/>
                    <a:pt x="30122" y="21418"/>
                  </a:cubicBezTo>
                  <a:lnTo>
                    <a:pt x="30122" y="21418"/>
                  </a:lnTo>
                  <a:cubicBezTo>
                    <a:pt x="30122" y="21614"/>
                    <a:pt x="30122" y="21614"/>
                    <a:pt x="29606" y="21811"/>
                  </a:cubicBezTo>
                  <a:cubicBezTo>
                    <a:pt x="29827" y="21614"/>
                    <a:pt x="29827" y="21319"/>
                    <a:pt x="30024" y="21196"/>
                  </a:cubicBezTo>
                  <a:cubicBezTo>
                    <a:pt x="30122" y="20901"/>
                    <a:pt x="30122" y="20582"/>
                    <a:pt x="30221" y="20385"/>
                  </a:cubicBezTo>
                  <a:cubicBezTo>
                    <a:pt x="30221" y="20287"/>
                    <a:pt x="30344" y="20287"/>
                    <a:pt x="30344" y="20287"/>
                  </a:cubicBezTo>
                  <a:cubicBezTo>
                    <a:pt x="30442" y="20188"/>
                    <a:pt x="30442" y="19967"/>
                    <a:pt x="30540" y="19869"/>
                  </a:cubicBezTo>
                  <a:cubicBezTo>
                    <a:pt x="30540" y="19869"/>
                    <a:pt x="30442" y="19770"/>
                    <a:pt x="30442" y="19672"/>
                  </a:cubicBezTo>
                  <a:cubicBezTo>
                    <a:pt x="30540" y="19672"/>
                    <a:pt x="30639" y="19574"/>
                    <a:pt x="30737" y="19475"/>
                  </a:cubicBezTo>
                  <a:cubicBezTo>
                    <a:pt x="30737" y="19475"/>
                    <a:pt x="30639" y="19352"/>
                    <a:pt x="30639" y="19254"/>
                  </a:cubicBezTo>
                  <a:cubicBezTo>
                    <a:pt x="30540" y="19352"/>
                    <a:pt x="30540" y="19352"/>
                    <a:pt x="30442" y="19475"/>
                  </a:cubicBezTo>
                  <a:cubicBezTo>
                    <a:pt x="30540" y="19057"/>
                    <a:pt x="30540" y="18639"/>
                    <a:pt x="30639" y="18246"/>
                  </a:cubicBezTo>
                  <a:cubicBezTo>
                    <a:pt x="30639" y="18123"/>
                    <a:pt x="30737" y="17926"/>
                    <a:pt x="30835" y="17729"/>
                  </a:cubicBezTo>
                  <a:lnTo>
                    <a:pt x="30835" y="18246"/>
                  </a:lnTo>
                  <a:cubicBezTo>
                    <a:pt x="30737" y="18442"/>
                    <a:pt x="30639" y="18738"/>
                    <a:pt x="30639" y="19057"/>
                  </a:cubicBezTo>
                  <a:cubicBezTo>
                    <a:pt x="30639" y="19057"/>
                    <a:pt x="30639" y="19156"/>
                    <a:pt x="30540" y="19254"/>
                  </a:cubicBezTo>
                  <a:cubicBezTo>
                    <a:pt x="30639" y="19156"/>
                    <a:pt x="30737" y="19156"/>
                    <a:pt x="30835" y="19057"/>
                  </a:cubicBezTo>
                  <a:cubicBezTo>
                    <a:pt x="30958" y="18639"/>
                    <a:pt x="30958" y="18246"/>
                    <a:pt x="31057" y="17828"/>
                  </a:cubicBezTo>
                  <a:cubicBezTo>
                    <a:pt x="31057" y="17729"/>
                    <a:pt x="30958" y="17631"/>
                    <a:pt x="30835" y="17508"/>
                  </a:cubicBezTo>
                  <a:cubicBezTo>
                    <a:pt x="30958" y="17508"/>
                    <a:pt x="30958" y="17508"/>
                    <a:pt x="31057" y="17631"/>
                  </a:cubicBezTo>
                  <a:cubicBezTo>
                    <a:pt x="31057" y="17508"/>
                    <a:pt x="31057" y="17508"/>
                    <a:pt x="31155" y="17508"/>
                  </a:cubicBezTo>
                  <a:cubicBezTo>
                    <a:pt x="31253" y="17508"/>
                    <a:pt x="31253" y="17410"/>
                    <a:pt x="31057" y="17410"/>
                  </a:cubicBezTo>
                  <a:cubicBezTo>
                    <a:pt x="31155" y="17410"/>
                    <a:pt x="31155" y="17311"/>
                    <a:pt x="31155" y="17311"/>
                  </a:cubicBezTo>
                  <a:cubicBezTo>
                    <a:pt x="31155" y="17213"/>
                    <a:pt x="31155" y="17213"/>
                    <a:pt x="31057" y="17115"/>
                  </a:cubicBezTo>
                  <a:cubicBezTo>
                    <a:pt x="31155" y="17115"/>
                    <a:pt x="31155" y="17016"/>
                    <a:pt x="31253" y="17016"/>
                  </a:cubicBezTo>
                  <a:lnTo>
                    <a:pt x="31253" y="16697"/>
                  </a:lnTo>
                  <a:cubicBezTo>
                    <a:pt x="31155" y="16697"/>
                    <a:pt x="31155" y="16697"/>
                    <a:pt x="31057" y="16598"/>
                  </a:cubicBezTo>
                  <a:cubicBezTo>
                    <a:pt x="31057" y="16500"/>
                    <a:pt x="31057" y="16500"/>
                    <a:pt x="31155" y="16402"/>
                  </a:cubicBezTo>
                  <a:cubicBezTo>
                    <a:pt x="31155" y="16279"/>
                    <a:pt x="30958" y="16180"/>
                    <a:pt x="31155" y="16082"/>
                  </a:cubicBezTo>
                  <a:cubicBezTo>
                    <a:pt x="31057" y="15984"/>
                    <a:pt x="31057" y="15984"/>
                    <a:pt x="31057" y="15885"/>
                  </a:cubicBezTo>
                  <a:lnTo>
                    <a:pt x="31155" y="15885"/>
                  </a:lnTo>
                  <a:lnTo>
                    <a:pt x="31155" y="15787"/>
                  </a:lnTo>
                  <a:cubicBezTo>
                    <a:pt x="31155" y="15787"/>
                    <a:pt x="31057" y="15787"/>
                    <a:pt x="30958" y="15664"/>
                  </a:cubicBezTo>
                  <a:cubicBezTo>
                    <a:pt x="31057" y="15664"/>
                    <a:pt x="31155" y="15664"/>
                    <a:pt x="31155" y="15566"/>
                  </a:cubicBezTo>
                  <a:cubicBezTo>
                    <a:pt x="31057" y="15467"/>
                    <a:pt x="31057" y="15369"/>
                    <a:pt x="30958" y="15270"/>
                  </a:cubicBezTo>
                  <a:cubicBezTo>
                    <a:pt x="30958" y="15270"/>
                    <a:pt x="31057" y="15270"/>
                    <a:pt x="31057" y="15172"/>
                  </a:cubicBezTo>
                  <a:cubicBezTo>
                    <a:pt x="30958" y="15049"/>
                    <a:pt x="30958" y="14951"/>
                    <a:pt x="30835" y="14852"/>
                  </a:cubicBezTo>
                  <a:lnTo>
                    <a:pt x="30737" y="14852"/>
                  </a:lnTo>
                  <a:lnTo>
                    <a:pt x="30737" y="14951"/>
                  </a:lnTo>
                  <a:cubicBezTo>
                    <a:pt x="30737" y="15049"/>
                    <a:pt x="30737" y="15049"/>
                    <a:pt x="30639" y="15049"/>
                  </a:cubicBezTo>
                  <a:cubicBezTo>
                    <a:pt x="30540" y="14852"/>
                    <a:pt x="30442" y="14434"/>
                    <a:pt x="30442" y="14041"/>
                  </a:cubicBezTo>
                  <a:lnTo>
                    <a:pt x="30442" y="14041"/>
                  </a:lnTo>
                  <a:cubicBezTo>
                    <a:pt x="30540" y="14238"/>
                    <a:pt x="30639" y="14434"/>
                    <a:pt x="30639" y="14656"/>
                  </a:cubicBezTo>
                  <a:cubicBezTo>
                    <a:pt x="30667" y="14685"/>
                    <a:pt x="30696" y="14696"/>
                    <a:pt x="30720" y="14696"/>
                  </a:cubicBezTo>
                  <a:cubicBezTo>
                    <a:pt x="30778" y="14696"/>
                    <a:pt x="30807" y="14627"/>
                    <a:pt x="30737" y="14557"/>
                  </a:cubicBezTo>
                  <a:cubicBezTo>
                    <a:pt x="30737" y="14434"/>
                    <a:pt x="30737" y="14336"/>
                    <a:pt x="30639" y="14139"/>
                  </a:cubicBezTo>
                  <a:cubicBezTo>
                    <a:pt x="30540" y="13943"/>
                    <a:pt x="30442" y="13721"/>
                    <a:pt x="30344" y="13426"/>
                  </a:cubicBezTo>
                  <a:lnTo>
                    <a:pt x="30344" y="13008"/>
                  </a:lnTo>
                  <a:cubicBezTo>
                    <a:pt x="30221" y="12713"/>
                    <a:pt x="30024" y="12394"/>
                    <a:pt x="30024" y="12197"/>
                  </a:cubicBezTo>
                  <a:lnTo>
                    <a:pt x="29926" y="12098"/>
                  </a:lnTo>
                  <a:lnTo>
                    <a:pt x="29926" y="12098"/>
                  </a:lnTo>
                  <a:cubicBezTo>
                    <a:pt x="29827" y="12295"/>
                    <a:pt x="30024" y="12492"/>
                    <a:pt x="29926" y="12812"/>
                  </a:cubicBezTo>
                  <a:lnTo>
                    <a:pt x="29926" y="12713"/>
                  </a:lnTo>
                  <a:cubicBezTo>
                    <a:pt x="29729" y="12590"/>
                    <a:pt x="29729" y="12295"/>
                    <a:pt x="29606" y="12098"/>
                  </a:cubicBezTo>
                  <a:cubicBezTo>
                    <a:pt x="29606" y="11976"/>
                    <a:pt x="29409" y="11877"/>
                    <a:pt x="29409" y="11779"/>
                  </a:cubicBezTo>
                  <a:cubicBezTo>
                    <a:pt x="29311" y="11680"/>
                    <a:pt x="29311" y="11582"/>
                    <a:pt x="29212" y="11484"/>
                  </a:cubicBezTo>
                  <a:cubicBezTo>
                    <a:pt x="29114" y="11262"/>
                    <a:pt x="28794" y="10746"/>
                    <a:pt x="28696" y="10451"/>
                  </a:cubicBezTo>
                  <a:lnTo>
                    <a:pt x="28499" y="10451"/>
                  </a:lnTo>
                  <a:lnTo>
                    <a:pt x="28499" y="10353"/>
                  </a:lnTo>
                  <a:cubicBezTo>
                    <a:pt x="28081" y="10033"/>
                    <a:pt x="27885" y="9640"/>
                    <a:pt x="27565" y="9222"/>
                  </a:cubicBezTo>
                  <a:cubicBezTo>
                    <a:pt x="27270" y="8902"/>
                    <a:pt x="27049" y="8508"/>
                    <a:pt x="26655" y="8090"/>
                  </a:cubicBezTo>
                  <a:cubicBezTo>
                    <a:pt x="26532" y="7894"/>
                    <a:pt x="26237" y="7795"/>
                    <a:pt x="26139" y="7574"/>
                  </a:cubicBezTo>
                  <a:cubicBezTo>
                    <a:pt x="26040" y="7377"/>
                    <a:pt x="25819" y="7279"/>
                    <a:pt x="25721" y="7181"/>
                  </a:cubicBezTo>
                  <a:cubicBezTo>
                    <a:pt x="25622" y="7058"/>
                    <a:pt x="25524" y="6861"/>
                    <a:pt x="25303" y="6861"/>
                  </a:cubicBezTo>
                  <a:cubicBezTo>
                    <a:pt x="25204" y="6763"/>
                    <a:pt x="25204" y="6664"/>
                    <a:pt x="25106" y="6566"/>
                  </a:cubicBezTo>
                  <a:cubicBezTo>
                    <a:pt x="25008" y="6566"/>
                    <a:pt x="24909" y="6443"/>
                    <a:pt x="24811" y="6345"/>
                  </a:cubicBezTo>
                  <a:cubicBezTo>
                    <a:pt x="24811" y="6345"/>
                    <a:pt x="24811" y="6246"/>
                    <a:pt x="24688" y="6246"/>
                  </a:cubicBezTo>
                  <a:cubicBezTo>
                    <a:pt x="24590" y="6246"/>
                    <a:pt x="24590" y="6148"/>
                    <a:pt x="24491" y="6148"/>
                  </a:cubicBezTo>
                  <a:cubicBezTo>
                    <a:pt x="24393" y="5951"/>
                    <a:pt x="24393" y="5951"/>
                    <a:pt x="24073" y="5951"/>
                  </a:cubicBezTo>
                  <a:cubicBezTo>
                    <a:pt x="23877" y="5730"/>
                    <a:pt x="23680" y="5533"/>
                    <a:pt x="23360" y="5435"/>
                  </a:cubicBezTo>
                  <a:cubicBezTo>
                    <a:pt x="23262" y="5214"/>
                    <a:pt x="22967" y="5336"/>
                    <a:pt x="22746" y="5115"/>
                  </a:cubicBezTo>
                  <a:cubicBezTo>
                    <a:pt x="22647" y="5017"/>
                    <a:pt x="22549" y="5017"/>
                    <a:pt x="22450" y="5017"/>
                  </a:cubicBezTo>
                  <a:cubicBezTo>
                    <a:pt x="22352" y="4918"/>
                    <a:pt x="22229" y="4918"/>
                    <a:pt x="22229" y="4918"/>
                  </a:cubicBezTo>
                  <a:cubicBezTo>
                    <a:pt x="21934" y="4722"/>
                    <a:pt x="21737" y="4599"/>
                    <a:pt x="21418" y="4599"/>
                  </a:cubicBezTo>
                  <a:cubicBezTo>
                    <a:pt x="21221" y="4599"/>
                    <a:pt x="21123" y="4500"/>
                    <a:pt x="21000" y="4500"/>
                  </a:cubicBezTo>
                  <a:cubicBezTo>
                    <a:pt x="20803" y="4500"/>
                    <a:pt x="20705" y="4402"/>
                    <a:pt x="20508" y="4402"/>
                  </a:cubicBezTo>
                  <a:cubicBezTo>
                    <a:pt x="20287" y="4402"/>
                    <a:pt x="20188" y="4304"/>
                    <a:pt x="19992" y="4304"/>
                  </a:cubicBezTo>
                  <a:cubicBezTo>
                    <a:pt x="19893" y="4402"/>
                    <a:pt x="19770" y="4402"/>
                    <a:pt x="19672" y="4402"/>
                  </a:cubicBezTo>
                  <a:cubicBezTo>
                    <a:pt x="19672" y="4402"/>
                    <a:pt x="19574" y="4304"/>
                    <a:pt x="19475" y="4304"/>
                  </a:cubicBezTo>
                  <a:lnTo>
                    <a:pt x="18442" y="4304"/>
                  </a:lnTo>
                  <a:cubicBezTo>
                    <a:pt x="18442" y="4304"/>
                    <a:pt x="18344" y="4304"/>
                    <a:pt x="18344" y="4205"/>
                  </a:cubicBezTo>
                  <a:lnTo>
                    <a:pt x="18664" y="4205"/>
                  </a:lnTo>
                  <a:cubicBezTo>
                    <a:pt x="18762" y="4205"/>
                    <a:pt x="18860" y="4107"/>
                    <a:pt x="18860" y="4107"/>
                  </a:cubicBezTo>
                  <a:cubicBezTo>
                    <a:pt x="18860" y="3984"/>
                    <a:pt x="18762" y="3984"/>
                    <a:pt x="18664" y="3984"/>
                  </a:cubicBezTo>
                  <a:cubicBezTo>
                    <a:pt x="18664" y="4107"/>
                    <a:pt x="18664" y="4107"/>
                    <a:pt x="18541" y="4107"/>
                  </a:cubicBezTo>
                  <a:cubicBezTo>
                    <a:pt x="18442" y="4107"/>
                    <a:pt x="18664" y="3886"/>
                    <a:pt x="18442" y="3886"/>
                  </a:cubicBezTo>
                  <a:lnTo>
                    <a:pt x="18959" y="3886"/>
                  </a:lnTo>
                  <a:cubicBezTo>
                    <a:pt x="19057" y="3787"/>
                    <a:pt x="19057" y="3787"/>
                    <a:pt x="19057" y="3689"/>
                  </a:cubicBezTo>
                  <a:cubicBezTo>
                    <a:pt x="19057" y="3591"/>
                    <a:pt x="18959" y="3591"/>
                    <a:pt x="18959" y="3492"/>
                  </a:cubicBezTo>
                  <a:lnTo>
                    <a:pt x="18860" y="3591"/>
                  </a:lnTo>
                  <a:lnTo>
                    <a:pt x="18664" y="3591"/>
                  </a:lnTo>
                  <a:cubicBezTo>
                    <a:pt x="18623" y="3623"/>
                    <a:pt x="18585" y="3634"/>
                    <a:pt x="18552" y="3634"/>
                  </a:cubicBezTo>
                  <a:cubicBezTo>
                    <a:pt x="18486" y="3634"/>
                    <a:pt x="18442" y="3591"/>
                    <a:pt x="18442" y="3591"/>
                  </a:cubicBezTo>
                  <a:lnTo>
                    <a:pt x="18147" y="3591"/>
                  </a:lnTo>
                  <a:lnTo>
                    <a:pt x="18147" y="3492"/>
                  </a:lnTo>
                  <a:cubicBezTo>
                    <a:pt x="18246" y="3431"/>
                    <a:pt x="18319" y="3431"/>
                    <a:pt x="18396" y="3431"/>
                  </a:cubicBezTo>
                  <a:cubicBezTo>
                    <a:pt x="18473" y="3431"/>
                    <a:pt x="18553" y="3431"/>
                    <a:pt x="18664" y="3369"/>
                  </a:cubicBezTo>
                  <a:lnTo>
                    <a:pt x="18762" y="3369"/>
                  </a:lnTo>
                  <a:cubicBezTo>
                    <a:pt x="18811" y="3431"/>
                    <a:pt x="18836" y="3462"/>
                    <a:pt x="18860" y="3462"/>
                  </a:cubicBezTo>
                  <a:cubicBezTo>
                    <a:pt x="18885" y="3462"/>
                    <a:pt x="18910" y="3431"/>
                    <a:pt x="18959" y="3369"/>
                  </a:cubicBezTo>
                  <a:lnTo>
                    <a:pt x="19377" y="3369"/>
                  </a:lnTo>
                  <a:cubicBezTo>
                    <a:pt x="19475" y="3431"/>
                    <a:pt x="19574" y="3462"/>
                    <a:pt x="19675" y="3462"/>
                  </a:cubicBezTo>
                  <a:cubicBezTo>
                    <a:pt x="19776" y="3462"/>
                    <a:pt x="19881" y="3431"/>
                    <a:pt x="19992" y="3369"/>
                  </a:cubicBezTo>
                  <a:close/>
                  <a:moveTo>
                    <a:pt x="5533" y="21713"/>
                  </a:moveTo>
                  <a:cubicBezTo>
                    <a:pt x="5632" y="21713"/>
                    <a:pt x="5632" y="21811"/>
                    <a:pt x="5754" y="21811"/>
                  </a:cubicBezTo>
                  <a:lnTo>
                    <a:pt x="5632" y="21934"/>
                  </a:lnTo>
                  <a:cubicBezTo>
                    <a:pt x="5533" y="21934"/>
                    <a:pt x="5533" y="21811"/>
                    <a:pt x="5533" y="21713"/>
                  </a:cubicBezTo>
                  <a:close/>
                  <a:moveTo>
                    <a:pt x="21123" y="22032"/>
                  </a:moveTo>
                  <a:cubicBezTo>
                    <a:pt x="21123" y="22032"/>
                    <a:pt x="21221" y="22131"/>
                    <a:pt x="21319" y="22131"/>
                  </a:cubicBezTo>
                  <a:lnTo>
                    <a:pt x="21319" y="22032"/>
                  </a:lnTo>
                  <a:close/>
                  <a:moveTo>
                    <a:pt x="12562" y="21268"/>
                  </a:moveTo>
                  <a:cubicBezTo>
                    <a:pt x="12674" y="21268"/>
                    <a:pt x="12743" y="21349"/>
                    <a:pt x="12812" y="21418"/>
                  </a:cubicBezTo>
                  <a:cubicBezTo>
                    <a:pt x="13008" y="21516"/>
                    <a:pt x="13230" y="21614"/>
                    <a:pt x="13426" y="21811"/>
                  </a:cubicBezTo>
                  <a:cubicBezTo>
                    <a:pt x="13623" y="21934"/>
                    <a:pt x="13844" y="22032"/>
                    <a:pt x="14041" y="22131"/>
                  </a:cubicBezTo>
                  <a:cubicBezTo>
                    <a:pt x="14139" y="22131"/>
                    <a:pt x="14238" y="22229"/>
                    <a:pt x="14361" y="22229"/>
                  </a:cubicBezTo>
                  <a:cubicBezTo>
                    <a:pt x="14325" y="22258"/>
                    <a:pt x="14282" y="22270"/>
                    <a:pt x="14238" y="22270"/>
                  </a:cubicBezTo>
                  <a:cubicBezTo>
                    <a:pt x="14131" y="22270"/>
                    <a:pt x="14012" y="22200"/>
                    <a:pt x="13943" y="22131"/>
                  </a:cubicBezTo>
                  <a:cubicBezTo>
                    <a:pt x="13746" y="22032"/>
                    <a:pt x="13525" y="22032"/>
                    <a:pt x="13328" y="21934"/>
                  </a:cubicBezTo>
                  <a:cubicBezTo>
                    <a:pt x="13230" y="21811"/>
                    <a:pt x="13008" y="21713"/>
                    <a:pt x="12812" y="21614"/>
                  </a:cubicBezTo>
                  <a:cubicBezTo>
                    <a:pt x="12713" y="21516"/>
                    <a:pt x="12615" y="21418"/>
                    <a:pt x="12394" y="21319"/>
                  </a:cubicBezTo>
                  <a:cubicBezTo>
                    <a:pt x="12460" y="21283"/>
                    <a:pt x="12515" y="21268"/>
                    <a:pt x="12562" y="21268"/>
                  </a:cubicBezTo>
                  <a:close/>
                  <a:moveTo>
                    <a:pt x="23778" y="22131"/>
                  </a:moveTo>
                  <a:lnTo>
                    <a:pt x="23778" y="22229"/>
                  </a:lnTo>
                  <a:cubicBezTo>
                    <a:pt x="23680" y="22229"/>
                    <a:pt x="23582" y="22229"/>
                    <a:pt x="23459" y="22328"/>
                  </a:cubicBezTo>
                  <a:lnTo>
                    <a:pt x="23459" y="22229"/>
                  </a:lnTo>
                  <a:cubicBezTo>
                    <a:pt x="23582" y="22229"/>
                    <a:pt x="23582" y="22131"/>
                    <a:pt x="23680" y="22131"/>
                  </a:cubicBezTo>
                  <a:close/>
                  <a:moveTo>
                    <a:pt x="27762" y="22131"/>
                  </a:moveTo>
                  <a:cubicBezTo>
                    <a:pt x="27762" y="22229"/>
                    <a:pt x="27663" y="22229"/>
                    <a:pt x="27565" y="22328"/>
                  </a:cubicBezTo>
                  <a:cubicBezTo>
                    <a:pt x="27565" y="22328"/>
                    <a:pt x="27565" y="22229"/>
                    <a:pt x="27467" y="22229"/>
                  </a:cubicBezTo>
                  <a:cubicBezTo>
                    <a:pt x="27565" y="22229"/>
                    <a:pt x="27663" y="22131"/>
                    <a:pt x="27762" y="22131"/>
                  </a:cubicBezTo>
                  <a:close/>
                  <a:moveTo>
                    <a:pt x="7476" y="8090"/>
                  </a:moveTo>
                  <a:cubicBezTo>
                    <a:pt x="7377" y="8287"/>
                    <a:pt x="7279" y="8410"/>
                    <a:pt x="7181" y="8508"/>
                  </a:cubicBezTo>
                  <a:cubicBezTo>
                    <a:pt x="7181" y="8607"/>
                    <a:pt x="7082" y="8804"/>
                    <a:pt x="6984" y="8902"/>
                  </a:cubicBezTo>
                  <a:cubicBezTo>
                    <a:pt x="6861" y="8902"/>
                    <a:pt x="6861" y="9123"/>
                    <a:pt x="6763" y="9222"/>
                  </a:cubicBezTo>
                  <a:cubicBezTo>
                    <a:pt x="6566" y="9320"/>
                    <a:pt x="6566" y="9517"/>
                    <a:pt x="6468" y="9640"/>
                  </a:cubicBezTo>
                  <a:cubicBezTo>
                    <a:pt x="6369" y="9738"/>
                    <a:pt x="6246" y="9935"/>
                    <a:pt x="6246" y="10033"/>
                  </a:cubicBezTo>
                  <a:cubicBezTo>
                    <a:pt x="6148" y="10033"/>
                    <a:pt x="6050" y="9935"/>
                    <a:pt x="5951" y="9935"/>
                  </a:cubicBezTo>
                  <a:cubicBezTo>
                    <a:pt x="6050" y="10033"/>
                    <a:pt x="6050" y="10033"/>
                    <a:pt x="6050" y="10131"/>
                  </a:cubicBezTo>
                  <a:cubicBezTo>
                    <a:pt x="6050" y="10131"/>
                    <a:pt x="6148" y="10131"/>
                    <a:pt x="6246" y="10254"/>
                  </a:cubicBezTo>
                  <a:lnTo>
                    <a:pt x="5853" y="10254"/>
                  </a:lnTo>
                  <a:lnTo>
                    <a:pt x="5951" y="10353"/>
                  </a:lnTo>
                  <a:lnTo>
                    <a:pt x="5951" y="10648"/>
                  </a:lnTo>
                  <a:cubicBezTo>
                    <a:pt x="5853" y="10451"/>
                    <a:pt x="5853" y="10451"/>
                    <a:pt x="5853" y="10353"/>
                  </a:cubicBezTo>
                  <a:lnTo>
                    <a:pt x="5853" y="10648"/>
                  </a:lnTo>
                  <a:lnTo>
                    <a:pt x="5632" y="10648"/>
                  </a:lnTo>
                  <a:lnTo>
                    <a:pt x="5632" y="10869"/>
                  </a:lnTo>
                  <a:cubicBezTo>
                    <a:pt x="5533" y="11066"/>
                    <a:pt x="5336" y="11262"/>
                    <a:pt x="5336" y="11582"/>
                  </a:cubicBezTo>
                  <a:cubicBezTo>
                    <a:pt x="5238" y="11779"/>
                    <a:pt x="5017" y="11976"/>
                    <a:pt x="5017" y="12295"/>
                  </a:cubicBezTo>
                  <a:cubicBezTo>
                    <a:pt x="5017" y="12492"/>
                    <a:pt x="4820" y="12713"/>
                    <a:pt x="4820" y="13008"/>
                  </a:cubicBezTo>
                  <a:cubicBezTo>
                    <a:pt x="4722" y="12910"/>
                    <a:pt x="4722" y="12910"/>
                    <a:pt x="4722" y="12812"/>
                  </a:cubicBezTo>
                  <a:cubicBezTo>
                    <a:pt x="4623" y="12910"/>
                    <a:pt x="4525" y="12910"/>
                    <a:pt x="4525" y="12910"/>
                  </a:cubicBezTo>
                  <a:cubicBezTo>
                    <a:pt x="4525" y="13008"/>
                    <a:pt x="4402" y="13107"/>
                    <a:pt x="4402" y="13107"/>
                  </a:cubicBezTo>
                  <a:lnTo>
                    <a:pt x="4304" y="13107"/>
                  </a:lnTo>
                  <a:lnTo>
                    <a:pt x="4304" y="13205"/>
                  </a:lnTo>
                  <a:cubicBezTo>
                    <a:pt x="4370" y="13242"/>
                    <a:pt x="4425" y="13257"/>
                    <a:pt x="4473" y="13257"/>
                  </a:cubicBezTo>
                  <a:cubicBezTo>
                    <a:pt x="4584" y="13257"/>
                    <a:pt x="4653" y="13176"/>
                    <a:pt x="4722" y="13107"/>
                  </a:cubicBezTo>
                  <a:lnTo>
                    <a:pt x="4722" y="13328"/>
                  </a:lnTo>
                  <a:lnTo>
                    <a:pt x="4525" y="13328"/>
                  </a:lnTo>
                  <a:lnTo>
                    <a:pt x="4525" y="13426"/>
                  </a:lnTo>
                  <a:lnTo>
                    <a:pt x="4623" y="13426"/>
                  </a:lnTo>
                  <a:lnTo>
                    <a:pt x="4623" y="13820"/>
                  </a:lnTo>
                  <a:cubicBezTo>
                    <a:pt x="4525" y="13943"/>
                    <a:pt x="4623" y="14041"/>
                    <a:pt x="4623" y="14139"/>
                  </a:cubicBezTo>
                  <a:lnTo>
                    <a:pt x="4525" y="14238"/>
                  </a:lnTo>
                  <a:cubicBezTo>
                    <a:pt x="4525" y="14238"/>
                    <a:pt x="4402" y="14139"/>
                    <a:pt x="4402" y="14041"/>
                  </a:cubicBezTo>
                  <a:cubicBezTo>
                    <a:pt x="4402" y="14041"/>
                    <a:pt x="4304" y="14139"/>
                    <a:pt x="4205" y="14139"/>
                  </a:cubicBezTo>
                  <a:cubicBezTo>
                    <a:pt x="4304" y="14139"/>
                    <a:pt x="4304" y="14238"/>
                    <a:pt x="4304" y="14238"/>
                  </a:cubicBezTo>
                  <a:cubicBezTo>
                    <a:pt x="4205" y="14557"/>
                    <a:pt x="4205" y="14557"/>
                    <a:pt x="4304" y="14754"/>
                  </a:cubicBezTo>
                  <a:cubicBezTo>
                    <a:pt x="4304" y="14852"/>
                    <a:pt x="4205" y="14951"/>
                    <a:pt x="4205" y="15049"/>
                  </a:cubicBezTo>
                  <a:lnTo>
                    <a:pt x="4107" y="15049"/>
                  </a:lnTo>
                  <a:cubicBezTo>
                    <a:pt x="4107" y="14852"/>
                    <a:pt x="4107" y="14656"/>
                    <a:pt x="4205" y="14434"/>
                  </a:cubicBezTo>
                  <a:lnTo>
                    <a:pt x="4009" y="14434"/>
                  </a:lnTo>
                  <a:lnTo>
                    <a:pt x="4009" y="15049"/>
                  </a:lnTo>
                  <a:cubicBezTo>
                    <a:pt x="4009" y="15369"/>
                    <a:pt x="3910" y="15566"/>
                    <a:pt x="3910" y="15787"/>
                  </a:cubicBezTo>
                  <a:cubicBezTo>
                    <a:pt x="4009" y="15787"/>
                    <a:pt x="4009" y="15885"/>
                    <a:pt x="4107" y="15984"/>
                  </a:cubicBezTo>
                  <a:cubicBezTo>
                    <a:pt x="4107" y="15787"/>
                    <a:pt x="4107" y="15664"/>
                    <a:pt x="4009" y="15664"/>
                  </a:cubicBezTo>
                  <a:cubicBezTo>
                    <a:pt x="4107" y="15566"/>
                    <a:pt x="4107" y="15566"/>
                    <a:pt x="4205" y="15566"/>
                  </a:cubicBezTo>
                  <a:cubicBezTo>
                    <a:pt x="4205" y="15787"/>
                    <a:pt x="4107" y="15885"/>
                    <a:pt x="4205" y="15984"/>
                  </a:cubicBezTo>
                  <a:lnTo>
                    <a:pt x="4402" y="15984"/>
                  </a:lnTo>
                  <a:lnTo>
                    <a:pt x="4402" y="16180"/>
                  </a:lnTo>
                  <a:lnTo>
                    <a:pt x="4402" y="16279"/>
                  </a:lnTo>
                  <a:cubicBezTo>
                    <a:pt x="4205" y="16279"/>
                    <a:pt x="4205" y="16082"/>
                    <a:pt x="4205" y="16082"/>
                  </a:cubicBezTo>
                  <a:lnTo>
                    <a:pt x="4107" y="16180"/>
                  </a:lnTo>
                  <a:lnTo>
                    <a:pt x="4107" y="16082"/>
                  </a:lnTo>
                  <a:cubicBezTo>
                    <a:pt x="3910" y="16082"/>
                    <a:pt x="3910" y="16279"/>
                    <a:pt x="3910" y="16402"/>
                  </a:cubicBezTo>
                  <a:cubicBezTo>
                    <a:pt x="4009" y="16500"/>
                    <a:pt x="4107" y="16598"/>
                    <a:pt x="4205" y="16598"/>
                  </a:cubicBezTo>
                  <a:cubicBezTo>
                    <a:pt x="4107" y="16697"/>
                    <a:pt x="4009" y="16697"/>
                    <a:pt x="4009" y="16697"/>
                  </a:cubicBezTo>
                  <a:cubicBezTo>
                    <a:pt x="4009" y="16893"/>
                    <a:pt x="4107" y="17016"/>
                    <a:pt x="4107" y="17115"/>
                  </a:cubicBezTo>
                  <a:lnTo>
                    <a:pt x="4107" y="17213"/>
                  </a:lnTo>
                  <a:lnTo>
                    <a:pt x="4009" y="17213"/>
                  </a:lnTo>
                  <a:cubicBezTo>
                    <a:pt x="4107" y="17311"/>
                    <a:pt x="4107" y="17311"/>
                    <a:pt x="4205" y="17311"/>
                  </a:cubicBezTo>
                  <a:cubicBezTo>
                    <a:pt x="4107" y="17410"/>
                    <a:pt x="4205" y="17410"/>
                    <a:pt x="4107" y="17508"/>
                  </a:cubicBezTo>
                  <a:cubicBezTo>
                    <a:pt x="4107" y="17631"/>
                    <a:pt x="4205" y="17729"/>
                    <a:pt x="4304" y="17828"/>
                  </a:cubicBezTo>
                  <a:lnTo>
                    <a:pt x="4205" y="17828"/>
                  </a:lnTo>
                  <a:cubicBezTo>
                    <a:pt x="4304" y="18246"/>
                    <a:pt x="4525" y="18541"/>
                    <a:pt x="4525" y="18860"/>
                  </a:cubicBezTo>
                  <a:lnTo>
                    <a:pt x="4525" y="18959"/>
                  </a:lnTo>
                  <a:cubicBezTo>
                    <a:pt x="4623" y="19254"/>
                    <a:pt x="4722" y="19574"/>
                    <a:pt x="4820" y="19869"/>
                  </a:cubicBezTo>
                  <a:lnTo>
                    <a:pt x="4722" y="19869"/>
                  </a:lnTo>
                  <a:cubicBezTo>
                    <a:pt x="4918" y="19967"/>
                    <a:pt x="4918" y="20090"/>
                    <a:pt x="4918" y="20287"/>
                  </a:cubicBezTo>
                  <a:cubicBezTo>
                    <a:pt x="5140" y="20287"/>
                    <a:pt x="5017" y="20483"/>
                    <a:pt x="5238" y="20705"/>
                  </a:cubicBezTo>
                  <a:lnTo>
                    <a:pt x="5017" y="20705"/>
                  </a:lnTo>
                  <a:lnTo>
                    <a:pt x="5017" y="20901"/>
                  </a:lnTo>
                  <a:cubicBezTo>
                    <a:pt x="5140" y="20901"/>
                    <a:pt x="5140" y="20901"/>
                    <a:pt x="5238" y="21000"/>
                  </a:cubicBezTo>
                  <a:lnTo>
                    <a:pt x="5017" y="21000"/>
                  </a:lnTo>
                  <a:cubicBezTo>
                    <a:pt x="5017" y="21196"/>
                    <a:pt x="5238" y="21196"/>
                    <a:pt x="5238" y="21319"/>
                  </a:cubicBezTo>
                  <a:cubicBezTo>
                    <a:pt x="5238" y="21418"/>
                    <a:pt x="5336" y="21418"/>
                    <a:pt x="5435" y="21418"/>
                  </a:cubicBezTo>
                  <a:cubicBezTo>
                    <a:pt x="5435" y="21516"/>
                    <a:pt x="5336" y="21516"/>
                    <a:pt x="5336" y="21516"/>
                  </a:cubicBezTo>
                  <a:cubicBezTo>
                    <a:pt x="5336" y="21614"/>
                    <a:pt x="5435" y="21713"/>
                    <a:pt x="5435" y="21811"/>
                  </a:cubicBezTo>
                  <a:cubicBezTo>
                    <a:pt x="5533" y="22032"/>
                    <a:pt x="5754" y="22131"/>
                    <a:pt x="5754" y="22328"/>
                  </a:cubicBezTo>
                  <a:cubicBezTo>
                    <a:pt x="5712" y="22346"/>
                    <a:pt x="5678" y="22354"/>
                    <a:pt x="5650" y="22354"/>
                  </a:cubicBezTo>
                  <a:cubicBezTo>
                    <a:pt x="5530" y="22354"/>
                    <a:pt x="5514" y="22210"/>
                    <a:pt x="5435" y="22131"/>
                  </a:cubicBezTo>
                  <a:lnTo>
                    <a:pt x="5435" y="22229"/>
                  </a:lnTo>
                  <a:cubicBezTo>
                    <a:pt x="5435" y="21934"/>
                    <a:pt x="5140" y="21811"/>
                    <a:pt x="5017" y="21614"/>
                  </a:cubicBezTo>
                  <a:cubicBezTo>
                    <a:pt x="5017" y="21516"/>
                    <a:pt x="4820" y="21516"/>
                    <a:pt x="4820" y="21516"/>
                  </a:cubicBezTo>
                  <a:cubicBezTo>
                    <a:pt x="4722" y="21319"/>
                    <a:pt x="4623" y="21196"/>
                    <a:pt x="4402" y="21000"/>
                  </a:cubicBezTo>
                  <a:cubicBezTo>
                    <a:pt x="4525" y="20901"/>
                    <a:pt x="4525" y="20901"/>
                    <a:pt x="4623" y="20803"/>
                  </a:cubicBezTo>
                  <a:cubicBezTo>
                    <a:pt x="4525" y="20705"/>
                    <a:pt x="4304" y="20705"/>
                    <a:pt x="4205" y="20582"/>
                  </a:cubicBezTo>
                  <a:cubicBezTo>
                    <a:pt x="4205" y="20483"/>
                    <a:pt x="4304" y="20483"/>
                    <a:pt x="4304" y="20483"/>
                  </a:cubicBezTo>
                  <a:cubicBezTo>
                    <a:pt x="4304" y="20287"/>
                    <a:pt x="4205" y="20090"/>
                    <a:pt x="4107" y="19869"/>
                  </a:cubicBezTo>
                  <a:lnTo>
                    <a:pt x="4009" y="19869"/>
                  </a:lnTo>
                  <a:lnTo>
                    <a:pt x="4009" y="19672"/>
                  </a:lnTo>
                  <a:cubicBezTo>
                    <a:pt x="4009" y="19672"/>
                    <a:pt x="4009" y="19574"/>
                    <a:pt x="3910" y="19574"/>
                  </a:cubicBezTo>
                  <a:cubicBezTo>
                    <a:pt x="3787" y="19475"/>
                    <a:pt x="3910" y="19254"/>
                    <a:pt x="3787" y="19057"/>
                  </a:cubicBezTo>
                  <a:lnTo>
                    <a:pt x="3689" y="19057"/>
                  </a:lnTo>
                  <a:cubicBezTo>
                    <a:pt x="3689" y="19156"/>
                    <a:pt x="3689" y="19156"/>
                    <a:pt x="3787" y="19254"/>
                  </a:cubicBezTo>
                  <a:cubicBezTo>
                    <a:pt x="3689" y="19254"/>
                    <a:pt x="3591" y="19156"/>
                    <a:pt x="3591" y="19156"/>
                  </a:cubicBezTo>
                  <a:cubicBezTo>
                    <a:pt x="3492" y="19057"/>
                    <a:pt x="3689" y="18959"/>
                    <a:pt x="3591" y="18860"/>
                  </a:cubicBezTo>
                  <a:lnTo>
                    <a:pt x="3591" y="18860"/>
                  </a:lnTo>
                  <a:lnTo>
                    <a:pt x="3492" y="18959"/>
                  </a:lnTo>
                  <a:cubicBezTo>
                    <a:pt x="3492" y="18860"/>
                    <a:pt x="3394" y="18639"/>
                    <a:pt x="3394" y="18639"/>
                  </a:cubicBezTo>
                  <a:lnTo>
                    <a:pt x="3394" y="18442"/>
                  </a:lnTo>
                  <a:lnTo>
                    <a:pt x="3296" y="18442"/>
                  </a:lnTo>
                  <a:cubicBezTo>
                    <a:pt x="3296" y="18246"/>
                    <a:pt x="3173" y="18024"/>
                    <a:pt x="3173" y="17828"/>
                  </a:cubicBezTo>
                  <a:lnTo>
                    <a:pt x="3173" y="17729"/>
                  </a:lnTo>
                  <a:cubicBezTo>
                    <a:pt x="3074" y="17631"/>
                    <a:pt x="3173" y="17508"/>
                    <a:pt x="3173" y="17410"/>
                  </a:cubicBezTo>
                  <a:lnTo>
                    <a:pt x="3173" y="17213"/>
                  </a:lnTo>
                  <a:cubicBezTo>
                    <a:pt x="3173" y="17115"/>
                    <a:pt x="3173" y="16893"/>
                    <a:pt x="3296" y="16795"/>
                  </a:cubicBezTo>
                  <a:lnTo>
                    <a:pt x="3296" y="16697"/>
                  </a:lnTo>
                  <a:cubicBezTo>
                    <a:pt x="3394" y="16697"/>
                    <a:pt x="3394" y="16500"/>
                    <a:pt x="3492" y="16500"/>
                  </a:cubicBezTo>
                  <a:cubicBezTo>
                    <a:pt x="3394" y="16402"/>
                    <a:pt x="3394" y="16402"/>
                    <a:pt x="3296" y="16402"/>
                  </a:cubicBezTo>
                  <a:lnTo>
                    <a:pt x="3296" y="16180"/>
                  </a:lnTo>
                  <a:cubicBezTo>
                    <a:pt x="3296" y="16082"/>
                    <a:pt x="3296" y="16082"/>
                    <a:pt x="3394" y="15984"/>
                  </a:cubicBezTo>
                  <a:cubicBezTo>
                    <a:pt x="3394" y="15885"/>
                    <a:pt x="3173" y="15885"/>
                    <a:pt x="3394" y="15787"/>
                  </a:cubicBezTo>
                  <a:cubicBezTo>
                    <a:pt x="3296" y="15664"/>
                    <a:pt x="3394" y="15467"/>
                    <a:pt x="3394" y="15369"/>
                  </a:cubicBezTo>
                  <a:cubicBezTo>
                    <a:pt x="3492" y="15270"/>
                    <a:pt x="3296" y="15172"/>
                    <a:pt x="3394" y="15049"/>
                  </a:cubicBezTo>
                  <a:cubicBezTo>
                    <a:pt x="3296" y="15049"/>
                    <a:pt x="3394" y="14951"/>
                    <a:pt x="3394" y="14951"/>
                  </a:cubicBezTo>
                  <a:cubicBezTo>
                    <a:pt x="3492" y="14754"/>
                    <a:pt x="3492" y="14656"/>
                    <a:pt x="3492" y="14557"/>
                  </a:cubicBezTo>
                  <a:cubicBezTo>
                    <a:pt x="3492" y="14434"/>
                    <a:pt x="3591" y="14434"/>
                    <a:pt x="3591" y="14336"/>
                  </a:cubicBezTo>
                  <a:lnTo>
                    <a:pt x="3591" y="14557"/>
                  </a:lnTo>
                  <a:cubicBezTo>
                    <a:pt x="3647" y="14585"/>
                    <a:pt x="3687" y="14598"/>
                    <a:pt x="3719" y="14598"/>
                  </a:cubicBezTo>
                  <a:cubicBezTo>
                    <a:pt x="3797" y="14598"/>
                    <a:pt x="3822" y="14522"/>
                    <a:pt x="3910" y="14434"/>
                  </a:cubicBezTo>
                  <a:cubicBezTo>
                    <a:pt x="3787" y="14434"/>
                    <a:pt x="3689" y="14434"/>
                    <a:pt x="3689" y="14336"/>
                  </a:cubicBezTo>
                  <a:lnTo>
                    <a:pt x="3689" y="14292"/>
                  </a:lnTo>
                  <a:lnTo>
                    <a:pt x="3689" y="14292"/>
                  </a:lnTo>
                  <a:cubicBezTo>
                    <a:pt x="3745" y="14294"/>
                    <a:pt x="3787" y="14336"/>
                    <a:pt x="3787" y="14336"/>
                  </a:cubicBezTo>
                  <a:lnTo>
                    <a:pt x="3910" y="14238"/>
                  </a:lnTo>
                  <a:lnTo>
                    <a:pt x="3787" y="14139"/>
                  </a:lnTo>
                  <a:cubicBezTo>
                    <a:pt x="3910" y="14041"/>
                    <a:pt x="3910" y="14041"/>
                    <a:pt x="4009" y="13943"/>
                  </a:cubicBezTo>
                  <a:cubicBezTo>
                    <a:pt x="3910" y="13943"/>
                    <a:pt x="3910" y="13943"/>
                    <a:pt x="3787" y="13820"/>
                  </a:cubicBezTo>
                  <a:lnTo>
                    <a:pt x="3689" y="13943"/>
                  </a:lnTo>
                  <a:cubicBezTo>
                    <a:pt x="3689" y="13820"/>
                    <a:pt x="3787" y="13721"/>
                    <a:pt x="3787" y="13623"/>
                  </a:cubicBezTo>
                  <a:cubicBezTo>
                    <a:pt x="3787" y="13623"/>
                    <a:pt x="3910" y="13721"/>
                    <a:pt x="4009" y="13721"/>
                  </a:cubicBezTo>
                  <a:lnTo>
                    <a:pt x="4009" y="13205"/>
                  </a:lnTo>
                  <a:cubicBezTo>
                    <a:pt x="4107" y="13107"/>
                    <a:pt x="4205" y="13008"/>
                    <a:pt x="4205" y="12910"/>
                  </a:cubicBezTo>
                  <a:cubicBezTo>
                    <a:pt x="4205" y="12713"/>
                    <a:pt x="4304" y="12492"/>
                    <a:pt x="4402" y="12295"/>
                  </a:cubicBezTo>
                  <a:lnTo>
                    <a:pt x="4402" y="12197"/>
                  </a:lnTo>
                  <a:cubicBezTo>
                    <a:pt x="4623" y="11976"/>
                    <a:pt x="4623" y="11779"/>
                    <a:pt x="4722" y="11582"/>
                  </a:cubicBezTo>
                  <a:cubicBezTo>
                    <a:pt x="4722" y="11582"/>
                    <a:pt x="4722" y="11484"/>
                    <a:pt x="4820" y="11361"/>
                  </a:cubicBezTo>
                  <a:cubicBezTo>
                    <a:pt x="4918" y="11164"/>
                    <a:pt x="5017" y="10967"/>
                    <a:pt x="5140" y="10746"/>
                  </a:cubicBezTo>
                  <a:cubicBezTo>
                    <a:pt x="5238" y="10648"/>
                    <a:pt x="5238" y="10549"/>
                    <a:pt x="5238" y="10549"/>
                  </a:cubicBezTo>
                  <a:cubicBezTo>
                    <a:pt x="5435" y="10451"/>
                    <a:pt x="5435" y="10254"/>
                    <a:pt x="5632" y="10131"/>
                  </a:cubicBezTo>
                  <a:lnTo>
                    <a:pt x="5632" y="10254"/>
                  </a:lnTo>
                  <a:cubicBezTo>
                    <a:pt x="5853" y="10131"/>
                    <a:pt x="5853" y="10131"/>
                    <a:pt x="5754" y="9935"/>
                  </a:cubicBezTo>
                  <a:lnTo>
                    <a:pt x="5853" y="9836"/>
                  </a:lnTo>
                  <a:lnTo>
                    <a:pt x="5951" y="9935"/>
                  </a:lnTo>
                  <a:cubicBezTo>
                    <a:pt x="6148" y="9738"/>
                    <a:pt x="6148" y="9517"/>
                    <a:pt x="6369" y="9320"/>
                  </a:cubicBezTo>
                  <a:cubicBezTo>
                    <a:pt x="6369" y="9320"/>
                    <a:pt x="6369" y="9418"/>
                    <a:pt x="6468" y="9418"/>
                  </a:cubicBezTo>
                  <a:cubicBezTo>
                    <a:pt x="6468" y="9320"/>
                    <a:pt x="6566" y="9320"/>
                    <a:pt x="6566" y="9222"/>
                  </a:cubicBezTo>
                  <a:lnTo>
                    <a:pt x="6369" y="9222"/>
                  </a:lnTo>
                  <a:lnTo>
                    <a:pt x="6369" y="9123"/>
                  </a:lnTo>
                  <a:lnTo>
                    <a:pt x="6468" y="9025"/>
                  </a:lnTo>
                  <a:cubicBezTo>
                    <a:pt x="6664" y="8902"/>
                    <a:pt x="6763" y="8804"/>
                    <a:pt x="6861" y="8705"/>
                  </a:cubicBezTo>
                  <a:cubicBezTo>
                    <a:pt x="6984" y="8607"/>
                    <a:pt x="6984" y="8607"/>
                    <a:pt x="7082" y="8508"/>
                  </a:cubicBezTo>
                  <a:cubicBezTo>
                    <a:pt x="7082" y="8410"/>
                    <a:pt x="7181" y="8287"/>
                    <a:pt x="7181" y="8189"/>
                  </a:cubicBezTo>
                  <a:cubicBezTo>
                    <a:pt x="7279" y="8189"/>
                    <a:pt x="7377" y="8090"/>
                    <a:pt x="7476" y="8090"/>
                  </a:cubicBezTo>
                  <a:close/>
                  <a:moveTo>
                    <a:pt x="31671" y="21516"/>
                  </a:moveTo>
                  <a:lnTo>
                    <a:pt x="31671" y="21713"/>
                  </a:lnTo>
                  <a:cubicBezTo>
                    <a:pt x="31450" y="22032"/>
                    <a:pt x="31253" y="22229"/>
                    <a:pt x="31057" y="22426"/>
                  </a:cubicBezTo>
                  <a:lnTo>
                    <a:pt x="30958" y="22426"/>
                  </a:lnTo>
                  <a:cubicBezTo>
                    <a:pt x="31057" y="22426"/>
                    <a:pt x="31057" y="22328"/>
                    <a:pt x="31057" y="22328"/>
                  </a:cubicBezTo>
                  <a:cubicBezTo>
                    <a:pt x="31253" y="22032"/>
                    <a:pt x="31352" y="21713"/>
                    <a:pt x="31671" y="21516"/>
                  </a:cubicBezTo>
                  <a:close/>
                  <a:moveTo>
                    <a:pt x="26434" y="22426"/>
                  </a:moveTo>
                  <a:lnTo>
                    <a:pt x="26434" y="22426"/>
                  </a:lnTo>
                  <a:cubicBezTo>
                    <a:pt x="26406" y="22444"/>
                    <a:pt x="26379" y="22459"/>
                    <a:pt x="26354" y="22472"/>
                  </a:cubicBezTo>
                  <a:lnTo>
                    <a:pt x="26354" y="22472"/>
                  </a:lnTo>
                  <a:cubicBezTo>
                    <a:pt x="26383" y="22426"/>
                    <a:pt x="26434" y="22426"/>
                    <a:pt x="26434" y="22426"/>
                  </a:cubicBezTo>
                  <a:close/>
                  <a:moveTo>
                    <a:pt x="6369" y="22032"/>
                  </a:moveTo>
                  <a:cubicBezTo>
                    <a:pt x="6566" y="22131"/>
                    <a:pt x="6566" y="22328"/>
                    <a:pt x="6664" y="22549"/>
                  </a:cubicBezTo>
                  <a:cubicBezTo>
                    <a:pt x="6468" y="22426"/>
                    <a:pt x="6566" y="22131"/>
                    <a:pt x="6246" y="22131"/>
                  </a:cubicBezTo>
                  <a:lnTo>
                    <a:pt x="6369" y="22032"/>
                  </a:lnTo>
                  <a:close/>
                  <a:moveTo>
                    <a:pt x="22500" y="22352"/>
                  </a:moveTo>
                  <a:cubicBezTo>
                    <a:pt x="22549" y="22352"/>
                    <a:pt x="22598" y="22377"/>
                    <a:pt x="22647" y="22426"/>
                  </a:cubicBezTo>
                  <a:cubicBezTo>
                    <a:pt x="22577" y="22514"/>
                    <a:pt x="22557" y="22589"/>
                    <a:pt x="22515" y="22589"/>
                  </a:cubicBezTo>
                  <a:cubicBezTo>
                    <a:pt x="22499" y="22589"/>
                    <a:pt x="22479" y="22577"/>
                    <a:pt x="22450" y="22549"/>
                  </a:cubicBezTo>
                  <a:lnTo>
                    <a:pt x="22450" y="22426"/>
                  </a:lnTo>
                  <a:lnTo>
                    <a:pt x="22352" y="22426"/>
                  </a:lnTo>
                  <a:cubicBezTo>
                    <a:pt x="22401" y="22377"/>
                    <a:pt x="22450" y="22352"/>
                    <a:pt x="22500" y="22352"/>
                  </a:cubicBezTo>
                  <a:close/>
                  <a:moveTo>
                    <a:pt x="26336" y="22549"/>
                  </a:moveTo>
                  <a:cubicBezTo>
                    <a:pt x="26532" y="22549"/>
                    <a:pt x="26532" y="22549"/>
                    <a:pt x="26532" y="22647"/>
                  </a:cubicBezTo>
                  <a:cubicBezTo>
                    <a:pt x="26532" y="22746"/>
                    <a:pt x="26434" y="22746"/>
                    <a:pt x="26434" y="22746"/>
                  </a:cubicBezTo>
                  <a:cubicBezTo>
                    <a:pt x="26434" y="22746"/>
                    <a:pt x="26336" y="22746"/>
                    <a:pt x="26237" y="22647"/>
                  </a:cubicBezTo>
                  <a:lnTo>
                    <a:pt x="26434" y="22647"/>
                  </a:lnTo>
                  <a:lnTo>
                    <a:pt x="26336" y="22549"/>
                  </a:lnTo>
                  <a:close/>
                  <a:moveTo>
                    <a:pt x="2460" y="21811"/>
                  </a:moveTo>
                  <a:cubicBezTo>
                    <a:pt x="2460" y="22229"/>
                    <a:pt x="2779" y="22426"/>
                    <a:pt x="2878" y="22844"/>
                  </a:cubicBezTo>
                  <a:cubicBezTo>
                    <a:pt x="2779" y="22746"/>
                    <a:pt x="2681" y="22746"/>
                    <a:pt x="2681" y="22746"/>
                  </a:cubicBezTo>
                  <a:cubicBezTo>
                    <a:pt x="2558" y="22549"/>
                    <a:pt x="2460" y="22328"/>
                    <a:pt x="2361" y="22032"/>
                  </a:cubicBezTo>
                  <a:cubicBezTo>
                    <a:pt x="2263" y="22032"/>
                    <a:pt x="2263" y="22032"/>
                    <a:pt x="2263" y="21814"/>
                  </a:cubicBezTo>
                  <a:lnTo>
                    <a:pt x="2263" y="21814"/>
                  </a:lnTo>
                  <a:cubicBezTo>
                    <a:pt x="2263" y="21934"/>
                    <a:pt x="2263" y="21934"/>
                    <a:pt x="2361" y="21934"/>
                  </a:cubicBezTo>
                  <a:cubicBezTo>
                    <a:pt x="2361" y="21811"/>
                    <a:pt x="2460" y="21811"/>
                    <a:pt x="2460" y="21811"/>
                  </a:cubicBezTo>
                  <a:close/>
                  <a:moveTo>
                    <a:pt x="24073" y="22549"/>
                  </a:moveTo>
                  <a:cubicBezTo>
                    <a:pt x="23877" y="22647"/>
                    <a:pt x="23778" y="22746"/>
                    <a:pt x="23680" y="22746"/>
                  </a:cubicBezTo>
                  <a:cubicBezTo>
                    <a:pt x="23582" y="22844"/>
                    <a:pt x="23459" y="22844"/>
                    <a:pt x="23262" y="22942"/>
                  </a:cubicBezTo>
                  <a:cubicBezTo>
                    <a:pt x="23360" y="22844"/>
                    <a:pt x="23360" y="22746"/>
                    <a:pt x="23360" y="22746"/>
                  </a:cubicBezTo>
                  <a:cubicBezTo>
                    <a:pt x="23680" y="22647"/>
                    <a:pt x="23778" y="22549"/>
                    <a:pt x="24073" y="22549"/>
                  </a:cubicBezTo>
                  <a:close/>
                  <a:moveTo>
                    <a:pt x="28278" y="22746"/>
                  </a:moveTo>
                  <a:lnTo>
                    <a:pt x="28278" y="22746"/>
                  </a:lnTo>
                  <a:cubicBezTo>
                    <a:pt x="28180" y="22942"/>
                    <a:pt x="28081" y="23041"/>
                    <a:pt x="27983" y="23164"/>
                  </a:cubicBezTo>
                  <a:cubicBezTo>
                    <a:pt x="28081" y="22844"/>
                    <a:pt x="28081" y="22844"/>
                    <a:pt x="28278" y="22746"/>
                  </a:cubicBezTo>
                  <a:close/>
                  <a:moveTo>
                    <a:pt x="3394" y="23164"/>
                  </a:moveTo>
                  <a:lnTo>
                    <a:pt x="3394" y="23262"/>
                  </a:lnTo>
                  <a:lnTo>
                    <a:pt x="3173" y="23262"/>
                  </a:lnTo>
                  <a:lnTo>
                    <a:pt x="3173" y="23164"/>
                  </a:lnTo>
                  <a:close/>
                  <a:moveTo>
                    <a:pt x="6861" y="22844"/>
                  </a:moveTo>
                  <a:cubicBezTo>
                    <a:pt x="7082" y="22942"/>
                    <a:pt x="7082" y="23041"/>
                    <a:pt x="7082" y="23262"/>
                  </a:cubicBezTo>
                  <a:cubicBezTo>
                    <a:pt x="7082" y="23164"/>
                    <a:pt x="6984" y="23041"/>
                    <a:pt x="6861" y="22942"/>
                  </a:cubicBezTo>
                  <a:lnTo>
                    <a:pt x="6861" y="22844"/>
                  </a:lnTo>
                  <a:close/>
                  <a:moveTo>
                    <a:pt x="33811" y="20483"/>
                  </a:moveTo>
                  <a:cubicBezTo>
                    <a:pt x="33811" y="20483"/>
                    <a:pt x="33909" y="20582"/>
                    <a:pt x="34032" y="20582"/>
                  </a:cubicBezTo>
                  <a:cubicBezTo>
                    <a:pt x="33909" y="20705"/>
                    <a:pt x="33811" y="20705"/>
                    <a:pt x="33811" y="20705"/>
                  </a:cubicBezTo>
                  <a:lnTo>
                    <a:pt x="33811" y="21000"/>
                  </a:lnTo>
                  <a:lnTo>
                    <a:pt x="33712" y="21000"/>
                  </a:lnTo>
                  <a:cubicBezTo>
                    <a:pt x="33614" y="21000"/>
                    <a:pt x="33614" y="21098"/>
                    <a:pt x="33614" y="21196"/>
                  </a:cubicBezTo>
                  <a:cubicBezTo>
                    <a:pt x="33516" y="21516"/>
                    <a:pt x="33294" y="21811"/>
                    <a:pt x="33098" y="22032"/>
                  </a:cubicBezTo>
                  <a:cubicBezTo>
                    <a:pt x="33098" y="22032"/>
                    <a:pt x="33196" y="22032"/>
                    <a:pt x="33196" y="22131"/>
                  </a:cubicBezTo>
                  <a:cubicBezTo>
                    <a:pt x="32999" y="22131"/>
                    <a:pt x="32999" y="22328"/>
                    <a:pt x="32999" y="22426"/>
                  </a:cubicBezTo>
                  <a:cubicBezTo>
                    <a:pt x="32802" y="22647"/>
                    <a:pt x="32581" y="22844"/>
                    <a:pt x="32483" y="22942"/>
                  </a:cubicBezTo>
                  <a:cubicBezTo>
                    <a:pt x="32483" y="23041"/>
                    <a:pt x="32483" y="23041"/>
                    <a:pt x="32384" y="23041"/>
                  </a:cubicBezTo>
                  <a:lnTo>
                    <a:pt x="32384" y="23164"/>
                  </a:lnTo>
                  <a:cubicBezTo>
                    <a:pt x="32384" y="23262"/>
                    <a:pt x="32286" y="23262"/>
                    <a:pt x="32286" y="23360"/>
                  </a:cubicBezTo>
                  <a:cubicBezTo>
                    <a:pt x="32188" y="23262"/>
                    <a:pt x="32188" y="23041"/>
                    <a:pt x="32384" y="22746"/>
                  </a:cubicBezTo>
                  <a:lnTo>
                    <a:pt x="32581" y="22746"/>
                  </a:lnTo>
                  <a:lnTo>
                    <a:pt x="32581" y="22647"/>
                  </a:lnTo>
                  <a:cubicBezTo>
                    <a:pt x="32483" y="22549"/>
                    <a:pt x="32384" y="22549"/>
                    <a:pt x="32384" y="22328"/>
                  </a:cubicBezTo>
                  <a:cubicBezTo>
                    <a:pt x="32581" y="22328"/>
                    <a:pt x="32802" y="22328"/>
                    <a:pt x="32901" y="22426"/>
                  </a:cubicBezTo>
                  <a:cubicBezTo>
                    <a:pt x="32901" y="22328"/>
                    <a:pt x="32802" y="22328"/>
                    <a:pt x="32802" y="22328"/>
                  </a:cubicBezTo>
                  <a:cubicBezTo>
                    <a:pt x="32802" y="22131"/>
                    <a:pt x="32802" y="22032"/>
                    <a:pt x="32901" y="21934"/>
                  </a:cubicBezTo>
                  <a:cubicBezTo>
                    <a:pt x="32901" y="21934"/>
                    <a:pt x="32999" y="21934"/>
                    <a:pt x="33098" y="21811"/>
                  </a:cubicBezTo>
                  <a:cubicBezTo>
                    <a:pt x="33098" y="21713"/>
                    <a:pt x="33294" y="21516"/>
                    <a:pt x="33196" y="21319"/>
                  </a:cubicBezTo>
                  <a:cubicBezTo>
                    <a:pt x="33417" y="21319"/>
                    <a:pt x="33417" y="21098"/>
                    <a:pt x="33516" y="21000"/>
                  </a:cubicBezTo>
                  <a:lnTo>
                    <a:pt x="33614" y="21000"/>
                  </a:lnTo>
                  <a:cubicBezTo>
                    <a:pt x="33614" y="20803"/>
                    <a:pt x="33614" y="20582"/>
                    <a:pt x="33811" y="20483"/>
                  </a:cubicBezTo>
                  <a:close/>
                  <a:moveTo>
                    <a:pt x="10967" y="21319"/>
                  </a:moveTo>
                  <a:cubicBezTo>
                    <a:pt x="11164" y="21418"/>
                    <a:pt x="11287" y="21516"/>
                    <a:pt x="11484" y="21614"/>
                  </a:cubicBezTo>
                  <a:cubicBezTo>
                    <a:pt x="11582" y="21811"/>
                    <a:pt x="12000" y="22032"/>
                    <a:pt x="12197" y="22032"/>
                  </a:cubicBezTo>
                  <a:cubicBezTo>
                    <a:pt x="12295" y="22131"/>
                    <a:pt x="12394" y="22229"/>
                    <a:pt x="12516" y="22229"/>
                  </a:cubicBezTo>
                  <a:cubicBezTo>
                    <a:pt x="12615" y="22328"/>
                    <a:pt x="12812" y="22426"/>
                    <a:pt x="13008" y="22549"/>
                  </a:cubicBezTo>
                  <a:lnTo>
                    <a:pt x="13131" y="22549"/>
                  </a:lnTo>
                  <a:cubicBezTo>
                    <a:pt x="13131" y="22647"/>
                    <a:pt x="13230" y="22746"/>
                    <a:pt x="13328" y="22746"/>
                  </a:cubicBezTo>
                  <a:cubicBezTo>
                    <a:pt x="13525" y="22746"/>
                    <a:pt x="13525" y="22942"/>
                    <a:pt x="13623" y="22942"/>
                  </a:cubicBezTo>
                  <a:cubicBezTo>
                    <a:pt x="13943" y="22942"/>
                    <a:pt x="14139" y="23041"/>
                    <a:pt x="14361" y="23164"/>
                  </a:cubicBezTo>
                  <a:cubicBezTo>
                    <a:pt x="14557" y="23262"/>
                    <a:pt x="14852" y="23459"/>
                    <a:pt x="15172" y="23459"/>
                  </a:cubicBezTo>
                  <a:cubicBezTo>
                    <a:pt x="15208" y="23531"/>
                    <a:pt x="15245" y="23550"/>
                    <a:pt x="15281" y="23550"/>
                  </a:cubicBezTo>
                  <a:cubicBezTo>
                    <a:pt x="15321" y="23550"/>
                    <a:pt x="15361" y="23528"/>
                    <a:pt x="15400" y="23528"/>
                  </a:cubicBezTo>
                  <a:cubicBezTo>
                    <a:pt x="15423" y="23528"/>
                    <a:pt x="15445" y="23535"/>
                    <a:pt x="15467" y="23557"/>
                  </a:cubicBezTo>
                  <a:lnTo>
                    <a:pt x="15467" y="23655"/>
                  </a:lnTo>
                  <a:cubicBezTo>
                    <a:pt x="15402" y="23655"/>
                    <a:pt x="15336" y="23710"/>
                    <a:pt x="15270" y="23710"/>
                  </a:cubicBezTo>
                  <a:cubicBezTo>
                    <a:pt x="15238" y="23710"/>
                    <a:pt x="15205" y="23696"/>
                    <a:pt x="15172" y="23655"/>
                  </a:cubicBezTo>
                  <a:cubicBezTo>
                    <a:pt x="14852" y="23557"/>
                    <a:pt x="14557" y="23557"/>
                    <a:pt x="14238" y="23360"/>
                  </a:cubicBezTo>
                  <a:cubicBezTo>
                    <a:pt x="14041" y="23262"/>
                    <a:pt x="13746" y="23164"/>
                    <a:pt x="13426" y="23164"/>
                  </a:cubicBezTo>
                  <a:cubicBezTo>
                    <a:pt x="13131" y="22844"/>
                    <a:pt x="12713" y="22746"/>
                    <a:pt x="12394" y="22549"/>
                  </a:cubicBezTo>
                  <a:cubicBezTo>
                    <a:pt x="12295" y="22426"/>
                    <a:pt x="12197" y="22328"/>
                    <a:pt x="12000" y="22328"/>
                  </a:cubicBezTo>
                  <a:cubicBezTo>
                    <a:pt x="11779" y="22229"/>
                    <a:pt x="11680" y="22032"/>
                    <a:pt x="11484" y="21934"/>
                  </a:cubicBezTo>
                  <a:cubicBezTo>
                    <a:pt x="11287" y="21811"/>
                    <a:pt x="11164" y="21516"/>
                    <a:pt x="10967" y="21418"/>
                  </a:cubicBezTo>
                  <a:lnTo>
                    <a:pt x="10967" y="21319"/>
                  </a:lnTo>
                  <a:close/>
                  <a:moveTo>
                    <a:pt x="22844" y="23164"/>
                  </a:moveTo>
                  <a:cubicBezTo>
                    <a:pt x="22967" y="23360"/>
                    <a:pt x="22746" y="23262"/>
                    <a:pt x="22746" y="23360"/>
                  </a:cubicBezTo>
                  <a:cubicBezTo>
                    <a:pt x="22647" y="23262"/>
                    <a:pt x="22647" y="23262"/>
                    <a:pt x="22549" y="23262"/>
                  </a:cubicBezTo>
                  <a:lnTo>
                    <a:pt x="22549" y="23360"/>
                  </a:lnTo>
                  <a:cubicBezTo>
                    <a:pt x="22516" y="23327"/>
                    <a:pt x="22483" y="23317"/>
                    <a:pt x="22446" y="23317"/>
                  </a:cubicBezTo>
                  <a:cubicBezTo>
                    <a:pt x="22371" y="23317"/>
                    <a:pt x="22278" y="23360"/>
                    <a:pt x="22131" y="23360"/>
                  </a:cubicBezTo>
                  <a:cubicBezTo>
                    <a:pt x="22032" y="23459"/>
                    <a:pt x="21934" y="23459"/>
                    <a:pt x="21836" y="23459"/>
                  </a:cubicBezTo>
                  <a:cubicBezTo>
                    <a:pt x="21737" y="23557"/>
                    <a:pt x="21516" y="23557"/>
                    <a:pt x="21418" y="23655"/>
                  </a:cubicBezTo>
                  <a:cubicBezTo>
                    <a:pt x="21399" y="23636"/>
                    <a:pt x="21380" y="23629"/>
                    <a:pt x="21361" y="23629"/>
                  </a:cubicBezTo>
                  <a:cubicBezTo>
                    <a:pt x="21304" y="23629"/>
                    <a:pt x="21247" y="23694"/>
                    <a:pt x="21190" y="23694"/>
                  </a:cubicBezTo>
                  <a:cubicBezTo>
                    <a:pt x="21168" y="23694"/>
                    <a:pt x="21145" y="23684"/>
                    <a:pt x="21123" y="23655"/>
                  </a:cubicBezTo>
                  <a:cubicBezTo>
                    <a:pt x="21041" y="23655"/>
                    <a:pt x="20970" y="23754"/>
                    <a:pt x="20902" y="23754"/>
                  </a:cubicBezTo>
                  <a:cubicBezTo>
                    <a:pt x="20869" y="23754"/>
                    <a:pt x="20836" y="23729"/>
                    <a:pt x="20803" y="23655"/>
                  </a:cubicBezTo>
                  <a:cubicBezTo>
                    <a:pt x="20754" y="23717"/>
                    <a:pt x="20680" y="23748"/>
                    <a:pt x="20603" y="23748"/>
                  </a:cubicBezTo>
                  <a:cubicBezTo>
                    <a:pt x="20526" y="23748"/>
                    <a:pt x="20446" y="23717"/>
                    <a:pt x="20385" y="23655"/>
                  </a:cubicBezTo>
                  <a:lnTo>
                    <a:pt x="20508" y="23655"/>
                  </a:lnTo>
                  <a:cubicBezTo>
                    <a:pt x="20803" y="23655"/>
                    <a:pt x="21123" y="23459"/>
                    <a:pt x="21418" y="23459"/>
                  </a:cubicBezTo>
                  <a:cubicBezTo>
                    <a:pt x="21737" y="23360"/>
                    <a:pt x="22032" y="23262"/>
                    <a:pt x="22352" y="23262"/>
                  </a:cubicBezTo>
                  <a:cubicBezTo>
                    <a:pt x="22450" y="23262"/>
                    <a:pt x="22450" y="23164"/>
                    <a:pt x="22450" y="23164"/>
                  </a:cubicBezTo>
                  <a:close/>
                  <a:moveTo>
                    <a:pt x="15984" y="23655"/>
                  </a:moveTo>
                  <a:cubicBezTo>
                    <a:pt x="15885" y="23778"/>
                    <a:pt x="15787" y="23778"/>
                    <a:pt x="15688" y="23778"/>
                  </a:cubicBezTo>
                  <a:cubicBezTo>
                    <a:pt x="15688" y="23778"/>
                    <a:pt x="15590" y="23778"/>
                    <a:pt x="15590" y="23655"/>
                  </a:cubicBezTo>
                  <a:close/>
                  <a:moveTo>
                    <a:pt x="25204" y="23557"/>
                  </a:moveTo>
                  <a:cubicBezTo>
                    <a:pt x="25303" y="23557"/>
                    <a:pt x="25303" y="23557"/>
                    <a:pt x="25426" y="23778"/>
                  </a:cubicBezTo>
                  <a:lnTo>
                    <a:pt x="25204" y="23778"/>
                  </a:lnTo>
                  <a:lnTo>
                    <a:pt x="25204" y="23557"/>
                  </a:lnTo>
                  <a:close/>
                  <a:moveTo>
                    <a:pt x="27762" y="23262"/>
                  </a:moveTo>
                  <a:cubicBezTo>
                    <a:pt x="27762" y="23459"/>
                    <a:pt x="27663" y="23557"/>
                    <a:pt x="27565" y="23778"/>
                  </a:cubicBezTo>
                  <a:cubicBezTo>
                    <a:pt x="27565" y="23459"/>
                    <a:pt x="27663" y="23360"/>
                    <a:pt x="27762" y="23262"/>
                  </a:cubicBezTo>
                  <a:close/>
                  <a:moveTo>
                    <a:pt x="28991" y="23459"/>
                  </a:moveTo>
                  <a:cubicBezTo>
                    <a:pt x="28991" y="23655"/>
                    <a:pt x="28893" y="23655"/>
                    <a:pt x="28794" y="23778"/>
                  </a:cubicBezTo>
                  <a:lnTo>
                    <a:pt x="28794" y="23557"/>
                  </a:lnTo>
                  <a:cubicBezTo>
                    <a:pt x="28794" y="23557"/>
                    <a:pt x="28893" y="23557"/>
                    <a:pt x="28991" y="23459"/>
                  </a:cubicBezTo>
                  <a:close/>
                  <a:moveTo>
                    <a:pt x="3787" y="20582"/>
                  </a:moveTo>
                  <a:cubicBezTo>
                    <a:pt x="3787" y="20582"/>
                    <a:pt x="3910" y="20582"/>
                    <a:pt x="3910" y="20705"/>
                  </a:cubicBezTo>
                  <a:cubicBezTo>
                    <a:pt x="3910" y="20901"/>
                    <a:pt x="4107" y="21098"/>
                    <a:pt x="4205" y="21319"/>
                  </a:cubicBezTo>
                  <a:cubicBezTo>
                    <a:pt x="4304" y="21418"/>
                    <a:pt x="4304" y="21516"/>
                    <a:pt x="4525" y="21614"/>
                  </a:cubicBezTo>
                  <a:lnTo>
                    <a:pt x="4525" y="21713"/>
                  </a:lnTo>
                  <a:cubicBezTo>
                    <a:pt x="4525" y="21934"/>
                    <a:pt x="4623" y="21934"/>
                    <a:pt x="4722" y="21934"/>
                  </a:cubicBezTo>
                  <a:lnTo>
                    <a:pt x="4722" y="22131"/>
                  </a:lnTo>
                  <a:cubicBezTo>
                    <a:pt x="4918" y="22229"/>
                    <a:pt x="5017" y="22328"/>
                    <a:pt x="5140" y="22426"/>
                  </a:cubicBezTo>
                  <a:lnTo>
                    <a:pt x="5017" y="22549"/>
                  </a:lnTo>
                  <a:lnTo>
                    <a:pt x="5238" y="22549"/>
                  </a:lnTo>
                  <a:cubicBezTo>
                    <a:pt x="5336" y="22746"/>
                    <a:pt x="5533" y="22844"/>
                    <a:pt x="5632" y="23041"/>
                  </a:cubicBezTo>
                  <a:cubicBezTo>
                    <a:pt x="5853" y="23041"/>
                    <a:pt x="5951" y="23360"/>
                    <a:pt x="6050" y="23459"/>
                  </a:cubicBezTo>
                  <a:cubicBezTo>
                    <a:pt x="6148" y="23557"/>
                    <a:pt x="6246" y="23655"/>
                    <a:pt x="6468" y="23655"/>
                  </a:cubicBezTo>
                  <a:lnTo>
                    <a:pt x="6468" y="23877"/>
                  </a:lnTo>
                  <a:lnTo>
                    <a:pt x="6369" y="23877"/>
                  </a:lnTo>
                  <a:cubicBezTo>
                    <a:pt x="6246" y="23877"/>
                    <a:pt x="6148" y="23778"/>
                    <a:pt x="6050" y="23778"/>
                  </a:cubicBezTo>
                  <a:cubicBezTo>
                    <a:pt x="5754" y="23459"/>
                    <a:pt x="5336" y="23164"/>
                    <a:pt x="5017" y="22844"/>
                  </a:cubicBezTo>
                  <a:cubicBezTo>
                    <a:pt x="4918" y="22647"/>
                    <a:pt x="4820" y="22549"/>
                    <a:pt x="4623" y="22328"/>
                  </a:cubicBezTo>
                  <a:cubicBezTo>
                    <a:pt x="4525" y="22229"/>
                    <a:pt x="4402" y="22131"/>
                    <a:pt x="4402" y="21934"/>
                  </a:cubicBezTo>
                  <a:cubicBezTo>
                    <a:pt x="4205" y="21713"/>
                    <a:pt x="4107" y="21319"/>
                    <a:pt x="3910" y="21098"/>
                  </a:cubicBezTo>
                  <a:cubicBezTo>
                    <a:pt x="3910" y="21000"/>
                    <a:pt x="3689" y="20803"/>
                    <a:pt x="3787" y="20582"/>
                  </a:cubicBezTo>
                  <a:close/>
                  <a:moveTo>
                    <a:pt x="7377" y="23459"/>
                  </a:moveTo>
                  <a:cubicBezTo>
                    <a:pt x="7476" y="23557"/>
                    <a:pt x="7476" y="23655"/>
                    <a:pt x="7599" y="23778"/>
                  </a:cubicBezTo>
                  <a:cubicBezTo>
                    <a:pt x="7599" y="23877"/>
                    <a:pt x="7476" y="23877"/>
                    <a:pt x="7476" y="23877"/>
                  </a:cubicBezTo>
                  <a:cubicBezTo>
                    <a:pt x="7476" y="23778"/>
                    <a:pt x="7377" y="23778"/>
                    <a:pt x="7279" y="23655"/>
                  </a:cubicBezTo>
                  <a:lnTo>
                    <a:pt x="7279" y="23459"/>
                  </a:lnTo>
                  <a:close/>
                  <a:moveTo>
                    <a:pt x="26237" y="23655"/>
                  </a:moveTo>
                  <a:cubicBezTo>
                    <a:pt x="26139" y="23778"/>
                    <a:pt x="26139" y="23877"/>
                    <a:pt x="25918" y="23877"/>
                  </a:cubicBezTo>
                  <a:cubicBezTo>
                    <a:pt x="26040" y="23778"/>
                    <a:pt x="26139" y="23655"/>
                    <a:pt x="26237" y="23655"/>
                  </a:cubicBezTo>
                  <a:close/>
                  <a:moveTo>
                    <a:pt x="25918" y="23655"/>
                  </a:moveTo>
                  <a:lnTo>
                    <a:pt x="25918" y="23655"/>
                  </a:lnTo>
                  <a:cubicBezTo>
                    <a:pt x="25819" y="23778"/>
                    <a:pt x="25721" y="23877"/>
                    <a:pt x="25622" y="23975"/>
                  </a:cubicBezTo>
                  <a:cubicBezTo>
                    <a:pt x="25721" y="23778"/>
                    <a:pt x="25721" y="23778"/>
                    <a:pt x="25918" y="23655"/>
                  </a:cubicBezTo>
                  <a:close/>
                  <a:moveTo>
                    <a:pt x="27467" y="23655"/>
                  </a:moveTo>
                  <a:cubicBezTo>
                    <a:pt x="27467" y="23778"/>
                    <a:pt x="27467" y="23877"/>
                    <a:pt x="27368" y="23975"/>
                  </a:cubicBezTo>
                  <a:lnTo>
                    <a:pt x="27147" y="23975"/>
                  </a:lnTo>
                  <a:lnTo>
                    <a:pt x="27147" y="23877"/>
                  </a:lnTo>
                  <a:cubicBezTo>
                    <a:pt x="27270" y="23778"/>
                    <a:pt x="27368" y="23778"/>
                    <a:pt x="27467" y="23655"/>
                  </a:cubicBezTo>
                  <a:close/>
                  <a:moveTo>
                    <a:pt x="32188" y="23360"/>
                  </a:moveTo>
                  <a:cubicBezTo>
                    <a:pt x="31770" y="23975"/>
                    <a:pt x="31671" y="24073"/>
                    <a:pt x="31352" y="24270"/>
                  </a:cubicBezTo>
                  <a:cubicBezTo>
                    <a:pt x="31450" y="24073"/>
                    <a:pt x="31573" y="23877"/>
                    <a:pt x="31770" y="23655"/>
                  </a:cubicBezTo>
                  <a:lnTo>
                    <a:pt x="31868" y="23655"/>
                  </a:lnTo>
                  <a:cubicBezTo>
                    <a:pt x="31966" y="23655"/>
                    <a:pt x="31966" y="23360"/>
                    <a:pt x="32188" y="23360"/>
                  </a:cubicBezTo>
                  <a:close/>
                  <a:moveTo>
                    <a:pt x="27147" y="24073"/>
                  </a:moveTo>
                  <a:cubicBezTo>
                    <a:pt x="27147" y="24172"/>
                    <a:pt x="27049" y="24270"/>
                    <a:pt x="27049" y="24393"/>
                  </a:cubicBezTo>
                  <a:cubicBezTo>
                    <a:pt x="26950" y="24270"/>
                    <a:pt x="26950" y="24270"/>
                    <a:pt x="26950" y="24172"/>
                  </a:cubicBezTo>
                  <a:lnTo>
                    <a:pt x="27049" y="24073"/>
                  </a:lnTo>
                  <a:close/>
                  <a:moveTo>
                    <a:pt x="10967" y="24491"/>
                  </a:moveTo>
                  <a:cubicBezTo>
                    <a:pt x="11164" y="24491"/>
                    <a:pt x="11164" y="24491"/>
                    <a:pt x="11287" y="24590"/>
                  </a:cubicBezTo>
                  <a:cubicBezTo>
                    <a:pt x="11164" y="24688"/>
                    <a:pt x="11164" y="24688"/>
                    <a:pt x="11066" y="24688"/>
                  </a:cubicBezTo>
                  <a:cubicBezTo>
                    <a:pt x="11066" y="24590"/>
                    <a:pt x="11066" y="24590"/>
                    <a:pt x="10967" y="24491"/>
                  </a:cubicBezTo>
                  <a:close/>
                  <a:moveTo>
                    <a:pt x="25524" y="24270"/>
                  </a:moveTo>
                  <a:cubicBezTo>
                    <a:pt x="25524" y="24491"/>
                    <a:pt x="25426" y="24590"/>
                    <a:pt x="25204" y="24688"/>
                  </a:cubicBezTo>
                  <a:lnTo>
                    <a:pt x="25204" y="24590"/>
                  </a:lnTo>
                  <a:lnTo>
                    <a:pt x="25524" y="24270"/>
                  </a:lnTo>
                  <a:close/>
                  <a:moveTo>
                    <a:pt x="31155" y="24393"/>
                  </a:moveTo>
                  <a:cubicBezTo>
                    <a:pt x="31253" y="24491"/>
                    <a:pt x="31253" y="24491"/>
                    <a:pt x="31253" y="24590"/>
                  </a:cubicBezTo>
                  <a:cubicBezTo>
                    <a:pt x="31155" y="24590"/>
                    <a:pt x="31057" y="24688"/>
                    <a:pt x="30958" y="24688"/>
                  </a:cubicBezTo>
                  <a:cubicBezTo>
                    <a:pt x="30958" y="24491"/>
                    <a:pt x="31155" y="24590"/>
                    <a:pt x="31155" y="24393"/>
                  </a:cubicBezTo>
                  <a:close/>
                  <a:moveTo>
                    <a:pt x="30835" y="24688"/>
                  </a:moveTo>
                  <a:lnTo>
                    <a:pt x="30835" y="24885"/>
                  </a:lnTo>
                  <a:lnTo>
                    <a:pt x="30737" y="24885"/>
                  </a:lnTo>
                  <a:lnTo>
                    <a:pt x="30639" y="25008"/>
                  </a:lnTo>
                  <a:cubicBezTo>
                    <a:pt x="30639" y="24786"/>
                    <a:pt x="30737" y="24786"/>
                    <a:pt x="30835" y="24688"/>
                  </a:cubicBezTo>
                  <a:close/>
                  <a:moveTo>
                    <a:pt x="6246" y="17311"/>
                  </a:moveTo>
                  <a:cubicBezTo>
                    <a:pt x="6369" y="17311"/>
                    <a:pt x="6369" y="17410"/>
                    <a:pt x="6468" y="17508"/>
                  </a:cubicBezTo>
                  <a:lnTo>
                    <a:pt x="6468" y="18024"/>
                  </a:lnTo>
                  <a:lnTo>
                    <a:pt x="6566" y="18123"/>
                  </a:lnTo>
                  <a:cubicBezTo>
                    <a:pt x="6664" y="18344"/>
                    <a:pt x="6763" y="18442"/>
                    <a:pt x="6763" y="18738"/>
                  </a:cubicBezTo>
                  <a:cubicBezTo>
                    <a:pt x="6763" y="18860"/>
                    <a:pt x="6984" y="19057"/>
                    <a:pt x="6984" y="19254"/>
                  </a:cubicBezTo>
                  <a:cubicBezTo>
                    <a:pt x="7082" y="19475"/>
                    <a:pt x="7181" y="19672"/>
                    <a:pt x="7377" y="19869"/>
                  </a:cubicBezTo>
                  <a:lnTo>
                    <a:pt x="7279" y="19869"/>
                  </a:lnTo>
                  <a:cubicBezTo>
                    <a:pt x="7377" y="20188"/>
                    <a:pt x="7599" y="20385"/>
                    <a:pt x="7697" y="20705"/>
                  </a:cubicBezTo>
                  <a:lnTo>
                    <a:pt x="7795" y="20803"/>
                  </a:lnTo>
                  <a:cubicBezTo>
                    <a:pt x="7894" y="21000"/>
                    <a:pt x="7894" y="21098"/>
                    <a:pt x="7992" y="21319"/>
                  </a:cubicBezTo>
                  <a:cubicBezTo>
                    <a:pt x="8090" y="21418"/>
                    <a:pt x="8213" y="21516"/>
                    <a:pt x="8213" y="21614"/>
                  </a:cubicBezTo>
                  <a:cubicBezTo>
                    <a:pt x="8312" y="21713"/>
                    <a:pt x="8312" y="21811"/>
                    <a:pt x="8312" y="21934"/>
                  </a:cubicBezTo>
                  <a:cubicBezTo>
                    <a:pt x="8410" y="22032"/>
                    <a:pt x="8508" y="22032"/>
                    <a:pt x="8607" y="22131"/>
                  </a:cubicBezTo>
                  <a:lnTo>
                    <a:pt x="8607" y="22229"/>
                  </a:lnTo>
                  <a:lnTo>
                    <a:pt x="8410" y="22229"/>
                  </a:lnTo>
                  <a:cubicBezTo>
                    <a:pt x="8410" y="22328"/>
                    <a:pt x="8508" y="22328"/>
                    <a:pt x="8508" y="22426"/>
                  </a:cubicBezTo>
                  <a:lnTo>
                    <a:pt x="8607" y="22328"/>
                  </a:lnTo>
                  <a:lnTo>
                    <a:pt x="8705" y="22426"/>
                  </a:lnTo>
                  <a:lnTo>
                    <a:pt x="8705" y="22549"/>
                  </a:lnTo>
                  <a:cubicBezTo>
                    <a:pt x="8828" y="22647"/>
                    <a:pt x="8926" y="22647"/>
                    <a:pt x="9025" y="22746"/>
                  </a:cubicBezTo>
                  <a:cubicBezTo>
                    <a:pt x="8926" y="22746"/>
                    <a:pt x="8926" y="22746"/>
                    <a:pt x="8828" y="22844"/>
                  </a:cubicBezTo>
                  <a:cubicBezTo>
                    <a:pt x="9222" y="23041"/>
                    <a:pt x="9222" y="23041"/>
                    <a:pt x="9443" y="23360"/>
                  </a:cubicBezTo>
                  <a:cubicBezTo>
                    <a:pt x="9541" y="23557"/>
                    <a:pt x="9640" y="23655"/>
                    <a:pt x="9836" y="23778"/>
                  </a:cubicBezTo>
                  <a:cubicBezTo>
                    <a:pt x="10058" y="23877"/>
                    <a:pt x="10156" y="24073"/>
                    <a:pt x="10254" y="24270"/>
                  </a:cubicBezTo>
                  <a:lnTo>
                    <a:pt x="10672" y="24688"/>
                  </a:lnTo>
                  <a:cubicBezTo>
                    <a:pt x="10869" y="24786"/>
                    <a:pt x="10967" y="25008"/>
                    <a:pt x="11164" y="25106"/>
                  </a:cubicBezTo>
                  <a:lnTo>
                    <a:pt x="11164" y="25204"/>
                  </a:lnTo>
                  <a:cubicBezTo>
                    <a:pt x="10967" y="25204"/>
                    <a:pt x="10869" y="25106"/>
                    <a:pt x="10771" y="25008"/>
                  </a:cubicBezTo>
                  <a:cubicBezTo>
                    <a:pt x="10672" y="24885"/>
                    <a:pt x="10451" y="24885"/>
                    <a:pt x="10451" y="24786"/>
                  </a:cubicBezTo>
                  <a:cubicBezTo>
                    <a:pt x="10451" y="24590"/>
                    <a:pt x="10254" y="24590"/>
                    <a:pt x="10156" y="24491"/>
                  </a:cubicBezTo>
                  <a:cubicBezTo>
                    <a:pt x="10156" y="24393"/>
                    <a:pt x="10058" y="24393"/>
                    <a:pt x="9935" y="24270"/>
                  </a:cubicBezTo>
                  <a:cubicBezTo>
                    <a:pt x="9935" y="24172"/>
                    <a:pt x="9836" y="24172"/>
                    <a:pt x="9640" y="24073"/>
                  </a:cubicBezTo>
                  <a:cubicBezTo>
                    <a:pt x="9541" y="23877"/>
                    <a:pt x="9123" y="23360"/>
                    <a:pt x="8926" y="23262"/>
                  </a:cubicBezTo>
                  <a:cubicBezTo>
                    <a:pt x="8828" y="23041"/>
                    <a:pt x="8705" y="22844"/>
                    <a:pt x="8607" y="22746"/>
                  </a:cubicBezTo>
                  <a:cubicBezTo>
                    <a:pt x="8410" y="22426"/>
                    <a:pt x="8213" y="22131"/>
                    <a:pt x="7992" y="21811"/>
                  </a:cubicBezTo>
                  <a:cubicBezTo>
                    <a:pt x="7992" y="21614"/>
                    <a:pt x="7894" y="21516"/>
                    <a:pt x="7697" y="21516"/>
                  </a:cubicBezTo>
                  <a:cubicBezTo>
                    <a:pt x="7795" y="21196"/>
                    <a:pt x="7599" y="21098"/>
                    <a:pt x="7377" y="20901"/>
                  </a:cubicBezTo>
                  <a:lnTo>
                    <a:pt x="7599" y="20901"/>
                  </a:lnTo>
                  <a:cubicBezTo>
                    <a:pt x="7599" y="20803"/>
                    <a:pt x="7476" y="20803"/>
                    <a:pt x="7476" y="20803"/>
                  </a:cubicBezTo>
                  <a:lnTo>
                    <a:pt x="7476" y="20705"/>
                  </a:lnTo>
                  <a:cubicBezTo>
                    <a:pt x="7377" y="20705"/>
                    <a:pt x="7377" y="20582"/>
                    <a:pt x="7279" y="20582"/>
                  </a:cubicBezTo>
                  <a:cubicBezTo>
                    <a:pt x="7279" y="20582"/>
                    <a:pt x="7279" y="20483"/>
                    <a:pt x="7377" y="20483"/>
                  </a:cubicBezTo>
                  <a:cubicBezTo>
                    <a:pt x="7279" y="20385"/>
                    <a:pt x="7181" y="20287"/>
                    <a:pt x="7082" y="20090"/>
                  </a:cubicBezTo>
                  <a:cubicBezTo>
                    <a:pt x="7082" y="19967"/>
                    <a:pt x="6984" y="19770"/>
                    <a:pt x="6984" y="19672"/>
                  </a:cubicBezTo>
                  <a:lnTo>
                    <a:pt x="6763" y="19672"/>
                  </a:lnTo>
                  <a:cubicBezTo>
                    <a:pt x="6984" y="19352"/>
                    <a:pt x="6664" y="19156"/>
                    <a:pt x="6566" y="18959"/>
                  </a:cubicBezTo>
                  <a:cubicBezTo>
                    <a:pt x="6664" y="18860"/>
                    <a:pt x="6664" y="18860"/>
                    <a:pt x="6664" y="18738"/>
                  </a:cubicBezTo>
                  <a:cubicBezTo>
                    <a:pt x="6566" y="18738"/>
                    <a:pt x="6566" y="18639"/>
                    <a:pt x="6566" y="18639"/>
                  </a:cubicBezTo>
                  <a:cubicBezTo>
                    <a:pt x="6369" y="18246"/>
                    <a:pt x="6369" y="17729"/>
                    <a:pt x="6246" y="17311"/>
                  </a:cubicBezTo>
                  <a:close/>
                  <a:moveTo>
                    <a:pt x="4107" y="24270"/>
                  </a:moveTo>
                  <a:lnTo>
                    <a:pt x="4402" y="24590"/>
                  </a:lnTo>
                  <a:lnTo>
                    <a:pt x="4525" y="24590"/>
                  </a:lnTo>
                  <a:cubicBezTo>
                    <a:pt x="4623" y="24590"/>
                    <a:pt x="4623" y="24590"/>
                    <a:pt x="4623" y="24688"/>
                  </a:cubicBezTo>
                  <a:lnTo>
                    <a:pt x="4722" y="24786"/>
                  </a:lnTo>
                  <a:lnTo>
                    <a:pt x="4820" y="24786"/>
                  </a:lnTo>
                  <a:cubicBezTo>
                    <a:pt x="5017" y="25008"/>
                    <a:pt x="5238" y="25106"/>
                    <a:pt x="5435" y="25303"/>
                  </a:cubicBezTo>
                  <a:lnTo>
                    <a:pt x="5140" y="25303"/>
                  </a:lnTo>
                  <a:cubicBezTo>
                    <a:pt x="4918" y="25106"/>
                    <a:pt x="4623" y="24885"/>
                    <a:pt x="4304" y="24590"/>
                  </a:cubicBezTo>
                  <a:lnTo>
                    <a:pt x="4402" y="24590"/>
                  </a:lnTo>
                  <a:cubicBezTo>
                    <a:pt x="4304" y="24491"/>
                    <a:pt x="4205" y="24491"/>
                    <a:pt x="4107" y="24491"/>
                  </a:cubicBezTo>
                  <a:lnTo>
                    <a:pt x="4107" y="24270"/>
                  </a:lnTo>
                  <a:close/>
                  <a:moveTo>
                    <a:pt x="11287" y="25303"/>
                  </a:moveTo>
                  <a:cubicBezTo>
                    <a:pt x="11484" y="25401"/>
                    <a:pt x="11680" y="25500"/>
                    <a:pt x="11680" y="25721"/>
                  </a:cubicBezTo>
                  <a:cubicBezTo>
                    <a:pt x="11582" y="25622"/>
                    <a:pt x="11385" y="25500"/>
                    <a:pt x="11164" y="25401"/>
                  </a:cubicBezTo>
                  <a:cubicBezTo>
                    <a:pt x="11287" y="25401"/>
                    <a:pt x="11287" y="25303"/>
                    <a:pt x="11287" y="25303"/>
                  </a:cubicBezTo>
                  <a:close/>
                  <a:moveTo>
                    <a:pt x="4623" y="25401"/>
                  </a:moveTo>
                  <a:cubicBezTo>
                    <a:pt x="4545" y="25479"/>
                    <a:pt x="4529" y="25495"/>
                    <a:pt x="4464" y="25561"/>
                  </a:cubicBezTo>
                  <a:lnTo>
                    <a:pt x="4464" y="25561"/>
                  </a:lnTo>
                  <a:cubicBezTo>
                    <a:pt x="4456" y="25553"/>
                    <a:pt x="4448" y="25544"/>
                    <a:pt x="4440" y="25536"/>
                  </a:cubicBezTo>
                  <a:lnTo>
                    <a:pt x="4440" y="25536"/>
                  </a:lnTo>
                  <a:cubicBezTo>
                    <a:pt x="4432" y="25563"/>
                    <a:pt x="4419" y="25591"/>
                    <a:pt x="4402" y="25622"/>
                  </a:cubicBezTo>
                  <a:cubicBezTo>
                    <a:pt x="4427" y="25597"/>
                    <a:pt x="4447" y="25577"/>
                    <a:pt x="4464" y="25561"/>
                  </a:cubicBezTo>
                  <a:lnTo>
                    <a:pt x="4464" y="25561"/>
                  </a:lnTo>
                  <a:cubicBezTo>
                    <a:pt x="4484" y="25581"/>
                    <a:pt x="4504" y="25601"/>
                    <a:pt x="4525" y="25622"/>
                  </a:cubicBezTo>
                  <a:lnTo>
                    <a:pt x="4623" y="25622"/>
                  </a:lnTo>
                  <a:cubicBezTo>
                    <a:pt x="4623" y="25721"/>
                    <a:pt x="4820" y="25819"/>
                    <a:pt x="4820" y="25918"/>
                  </a:cubicBezTo>
                  <a:lnTo>
                    <a:pt x="5140" y="26237"/>
                  </a:lnTo>
                  <a:cubicBezTo>
                    <a:pt x="5238" y="26237"/>
                    <a:pt x="5238" y="26114"/>
                    <a:pt x="5238" y="26114"/>
                  </a:cubicBezTo>
                  <a:cubicBezTo>
                    <a:pt x="5238" y="26016"/>
                    <a:pt x="5238" y="26016"/>
                    <a:pt x="5140" y="25918"/>
                  </a:cubicBezTo>
                  <a:cubicBezTo>
                    <a:pt x="5017" y="25918"/>
                    <a:pt x="4918" y="25819"/>
                    <a:pt x="4918" y="25721"/>
                  </a:cubicBezTo>
                  <a:cubicBezTo>
                    <a:pt x="4918" y="25721"/>
                    <a:pt x="4820" y="25721"/>
                    <a:pt x="4820" y="25622"/>
                  </a:cubicBezTo>
                  <a:lnTo>
                    <a:pt x="4722" y="25622"/>
                  </a:lnTo>
                  <a:cubicBezTo>
                    <a:pt x="4722" y="25622"/>
                    <a:pt x="4623" y="25500"/>
                    <a:pt x="4623" y="25401"/>
                  </a:cubicBezTo>
                  <a:close/>
                  <a:moveTo>
                    <a:pt x="25426" y="23975"/>
                  </a:moveTo>
                  <a:lnTo>
                    <a:pt x="25426" y="24172"/>
                  </a:lnTo>
                  <a:cubicBezTo>
                    <a:pt x="25204" y="24393"/>
                    <a:pt x="25106" y="24590"/>
                    <a:pt x="24811" y="24688"/>
                  </a:cubicBezTo>
                  <a:cubicBezTo>
                    <a:pt x="24811" y="24786"/>
                    <a:pt x="24590" y="24786"/>
                    <a:pt x="24590" y="24885"/>
                  </a:cubicBezTo>
                  <a:cubicBezTo>
                    <a:pt x="24590" y="25008"/>
                    <a:pt x="24393" y="25008"/>
                    <a:pt x="24393" y="25106"/>
                  </a:cubicBezTo>
                  <a:cubicBezTo>
                    <a:pt x="24295" y="25106"/>
                    <a:pt x="24196" y="25204"/>
                    <a:pt x="24073" y="25303"/>
                  </a:cubicBezTo>
                  <a:cubicBezTo>
                    <a:pt x="24073" y="25303"/>
                    <a:pt x="23975" y="25303"/>
                    <a:pt x="23877" y="25401"/>
                  </a:cubicBezTo>
                  <a:cubicBezTo>
                    <a:pt x="23778" y="25500"/>
                    <a:pt x="23680" y="25622"/>
                    <a:pt x="23582" y="25721"/>
                  </a:cubicBezTo>
                  <a:lnTo>
                    <a:pt x="23360" y="25721"/>
                  </a:lnTo>
                  <a:cubicBezTo>
                    <a:pt x="23262" y="25918"/>
                    <a:pt x="23065" y="26016"/>
                    <a:pt x="22746" y="26016"/>
                  </a:cubicBezTo>
                  <a:lnTo>
                    <a:pt x="22746" y="26114"/>
                  </a:lnTo>
                  <a:cubicBezTo>
                    <a:pt x="22647" y="26114"/>
                    <a:pt x="22450" y="26237"/>
                    <a:pt x="22229" y="26237"/>
                  </a:cubicBezTo>
                  <a:cubicBezTo>
                    <a:pt x="22229" y="26237"/>
                    <a:pt x="22229" y="26336"/>
                    <a:pt x="22131" y="26336"/>
                  </a:cubicBezTo>
                  <a:lnTo>
                    <a:pt x="21934" y="26336"/>
                  </a:lnTo>
                  <a:cubicBezTo>
                    <a:pt x="21836" y="26336"/>
                    <a:pt x="21836" y="26336"/>
                    <a:pt x="22032" y="26114"/>
                  </a:cubicBezTo>
                  <a:lnTo>
                    <a:pt x="22032" y="26237"/>
                  </a:lnTo>
                  <a:cubicBezTo>
                    <a:pt x="22229" y="26114"/>
                    <a:pt x="22352" y="26016"/>
                    <a:pt x="22549" y="25918"/>
                  </a:cubicBezTo>
                  <a:cubicBezTo>
                    <a:pt x="22746" y="25819"/>
                    <a:pt x="22844" y="25721"/>
                    <a:pt x="23065" y="25622"/>
                  </a:cubicBezTo>
                  <a:cubicBezTo>
                    <a:pt x="23262" y="25500"/>
                    <a:pt x="23459" y="25303"/>
                    <a:pt x="23778" y="25204"/>
                  </a:cubicBezTo>
                  <a:cubicBezTo>
                    <a:pt x="23975" y="25204"/>
                    <a:pt x="24073" y="25008"/>
                    <a:pt x="24196" y="24786"/>
                  </a:cubicBezTo>
                  <a:lnTo>
                    <a:pt x="24491" y="24786"/>
                  </a:lnTo>
                  <a:lnTo>
                    <a:pt x="24491" y="24688"/>
                  </a:lnTo>
                  <a:cubicBezTo>
                    <a:pt x="24491" y="24590"/>
                    <a:pt x="24590" y="24590"/>
                    <a:pt x="24688" y="24590"/>
                  </a:cubicBezTo>
                  <a:cubicBezTo>
                    <a:pt x="24811" y="24590"/>
                    <a:pt x="24909" y="24491"/>
                    <a:pt x="24909" y="24393"/>
                  </a:cubicBezTo>
                  <a:cubicBezTo>
                    <a:pt x="24909" y="24393"/>
                    <a:pt x="25008" y="24270"/>
                    <a:pt x="25106" y="24270"/>
                  </a:cubicBezTo>
                  <a:cubicBezTo>
                    <a:pt x="25204" y="24172"/>
                    <a:pt x="25303" y="24073"/>
                    <a:pt x="25426" y="23975"/>
                  </a:cubicBezTo>
                  <a:close/>
                  <a:moveTo>
                    <a:pt x="18442" y="3886"/>
                  </a:moveTo>
                  <a:lnTo>
                    <a:pt x="18442" y="4107"/>
                  </a:lnTo>
                  <a:lnTo>
                    <a:pt x="18344" y="4107"/>
                  </a:lnTo>
                  <a:cubicBezTo>
                    <a:pt x="18344" y="4107"/>
                    <a:pt x="18344" y="3984"/>
                    <a:pt x="18246" y="3984"/>
                  </a:cubicBezTo>
                  <a:lnTo>
                    <a:pt x="18147" y="4107"/>
                  </a:lnTo>
                  <a:lnTo>
                    <a:pt x="17926" y="4107"/>
                  </a:lnTo>
                  <a:cubicBezTo>
                    <a:pt x="17877" y="4156"/>
                    <a:pt x="17828" y="4181"/>
                    <a:pt x="17779" y="4181"/>
                  </a:cubicBezTo>
                  <a:cubicBezTo>
                    <a:pt x="17729" y="4181"/>
                    <a:pt x="17680" y="4156"/>
                    <a:pt x="17631" y="4107"/>
                  </a:cubicBezTo>
                  <a:lnTo>
                    <a:pt x="17631" y="4205"/>
                  </a:lnTo>
                  <a:cubicBezTo>
                    <a:pt x="17631" y="4205"/>
                    <a:pt x="17587" y="4162"/>
                    <a:pt x="17558" y="4162"/>
                  </a:cubicBezTo>
                  <a:cubicBezTo>
                    <a:pt x="17544" y="4162"/>
                    <a:pt x="17533" y="4173"/>
                    <a:pt x="17533" y="4205"/>
                  </a:cubicBezTo>
                  <a:cubicBezTo>
                    <a:pt x="17483" y="4228"/>
                    <a:pt x="17429" y="4235"/>
                    <a:pt x="17374" y="4235"/>
                  </a:cubicBezTo>
                  <a:cubicBezTo>
                    <a:pt x="17277" y="4235"/>
                    <a:pt x="17177" y="4212"/>
                    <a:pt x="17094" y="4212"/>
                  </a:cubicBezTo>
                  <a:cubicBezTo>
                    <a:pt x="17017" y="4212"/>
                    <a:pt x="16954" y="4231"/>
                    <a:pt x="16918" y="4304"/>
                  </a:cubicBezTo>
                  <a:cubicBezTo>
                    <a:pt x="16820" y="4304"/>
                    <a:pt x="16820" y="4205"/>
                    <a:pt x="16820" y="4205"/>
                  </a:cubicBezTo>
                  <a:lnTo>
                    <a:pt x="16820" y="4402"/>
                  </a:lnTo>
                  <a:cubicBezTo>
                    <a:pt x="16697" y="4402"/>
                    <a:pt x="16697" y="4402"/>
                    <a:pt x="16697" y="4304"/>
                  </a:cubicBezTo>
                  <a:cubicBezTo>
                    <a:pt x="16500" y="4402"/>
                    <a:pt x="16303" y="4402"/>
                    <a:pt x="16082" y="4500"/>
                  </a:cubicBezTo>
                  <a:cubicBezTo>
                    <a:pt x="15984" y="4500"/>
                    <a:pt x="15787" y="4722"/>
                    <a:pt x="15590" y="4722"/>
                  </a:cubicBezTo>
                  <a:cubicBezTo>
                    <a:pt x="15369" y="4722"/>
                    <a:pt x="15270" y="4820"/>
                    <a:pt x="15074" y="4918"/>
                  </a:cubicBezTo>
                  <a:cubicBezTo>
                    <a:pt x="14852" y="4918"/>
                    <a:pt x="14754" y="5017"/>
                    <a:pt x="14557" y="5115"/>
                  </a:cubicBezTo>
                  <a:lnTo>
                    <a:pt x="14557" y="5336"/>
                  </a:lnTo>
                  <a:lnTo>
                    <a:pt x="14361" y="5336"/>
                  </a:lnTo>
                  <a:cubicBezTo>
                    <a:pt x="14238" y="5336"/>
                    <a:pt x="14139" y="5435"/>
                    <a:pt x="14139" y="5533"/>
                  </a:cubicBezTo>
                  <a:cubicBezTo>
                    <a:pt x="14041" y="5533"/>
                    <a:pt x="14041" y="5533"/>
                    <a:pt x="14041" y="5435"/>
                  </a:cubicBezTo>
                  <a:cubicBezTo>
                    <a:pt x="13943" y="5730"/>
                    <a:pt x="13623" y="5730"/>
                    <a:pt x="13525" y="5828"/>
                  </a:cubicBezTo>
                  <a:lnTo>
                    <a:pt x="13426" y="5828"/>
                  </a:lnTo>
                  <a:lnTo>
                    <a:pt x="13426" y="5951"/>
                  </a:lnTo>
                  <a:cubicBezTo>
                    <a:pt x="13230" y="6050"/>
                    <a:pt x="13008" y="6050"/>
                    <a:pt x="12910" y="6246"/>
                  </a:cubicBezTo>
                  <a:cubicBezTo>
                    <a:pt x="12881" y="6217"/>
                    <a:pt x="12852" y="6206"/>
                    <a:pt x="12826" y="6206"/>
                  </a:cubicBezTo>
                  <a:cubicBezTo>
                    <a:pt x="12762" y="6206"/>
                    <a:pt x="12713" y="6275"/>
                    <a:pt x="12713" y="6345"/>
                  </a:cubicBezTo>
                  <a:lnTo>
                    <a:pt x="12516" y="6345"/>
                  </a:lnTo>
                  <a:cubicBezTo>
                    <a:pt x="12098" y="6763"/>
                    <a:pt x="11680" y="7181"/>
                    <a:pt x="11287" y="7574"/>
                  </a:cubicBezTo>
                  <a:cubicBezTo>
                    <a:pt x="11385" y="7672"/>
                    <a:pt x="11385" y="7672"/>
                    <a:pt x="11484" y="7672"/>
                  </a:cubicBezTo>
                  <a:cubicBezTo>
                    <a:pt x="11418" y="7672"/>
                    <a:pt x="11298" y="7727"/>
                    <a:pt x="11196" y="7727"/>
                  </a:cubicBezTo>
                  <a:cubicBezTo>
                    <a:pt x="11145" y="7727"/>
                    <a:pt x="11098" y="7713"/>
                    <a:pt x="11066" y="7672"/>
                  </a:cubicBezTo>
                  <a:lnTo>
                    <a:pt x="10967" y="7795"/>
                  </a:lnTo>
                  <a:lnTo>
                    <a:pt x="11164" y="7795"/>
                  </a:lnTo>
                  <a:lnTo>
                    <a:pt x="11164" y="7894"/>
                  </a:lnTo>
                  <a:cubicBezTo>
                    <a:pt x="10771" y="8287"/>
                    <a:pt x="10451" y="8804"/>
                    <a:pt x="10058" y="9320"/>
                  </a:cubicBezTo>
                  <a:cubicBezTo>
                    <a:pt x="10058" y="9320"/>
                    <a:pt x="10058" y="9418"/>
                    <a:pt x="9935" y="9517"/>
                  </a:cubicBezTo>
                  <a:lnTo>
                    <a:pt x="9935" y="9738"/>
                  </a:lnTo>
                  <a:cubicBezTo>
                    <a:pt x="9836" y="9836"/>
                    <a:pt x="9738" y="9935"/>
                    <a:pt x="9640" y="9935"/>
                  </a:cubicBezTo>
                  <a:lnTo>
                    <a:pt x="9640" y="10033"/>
                  </a:lnTo>
                  <a:cubicBezTo>
                    <a:pt x="9640" y="10131"/>
                    <a:pt x="9541" y="10131"/>
                    <a:pt x="9541" y="10131"/>
                  </a:cubicBezTo>
                  <a:cubicBezTo>
                    <a:pt x="9443" y="10131"/>
                    <a:pt x="9443" y="10033"/>
                    <a:pt x="9443" y="9935"/>
                  </a:cubicBezTo>
                  <a:cubicBezTo>
                    <a:pt x="9320" y="10033"/>
                    <a:pt x="9320" y="10033"/>
                    <a:pt x="9222" y="10033"/>
                  </a:cubicBezTo>
                  <a:cubicBezTo>
                    <a:pt x="9222" y="10131"/>
                    <a:pt x="9320" y="10254"/>
                    <a:pt x="9320" y="10254"/>
                  </a:cubicBezTo>
                  <a:cubicBezTo>
                    <a:pt x="9222" y="10353"/>
                    <a:pt x="9123" y="10451"/>
                    <a:pt x="9025" y="10549"/>
                  </a:cubicBezTo>
                  <a:cubicBezTo>
                    <a:pt x="9025" y="10451"/>
                    <a:pt x="9025" y="10451"/>
                    <a:pt x="8926" y="10451"/>
                  </a:cubicBezTo>
                  <a:lnTo>
                    <a:pt x="8926" y="10648"/>
                  </a:lnTo>
                  <a:lnTo>
                    <a:pt x="9123" y="10648"/>
                  </a:lnTo>
                  <a:cubicBezTo>
                    <a:pt x="9123" y="10648"/>
                    <a:pt x="9123" y="10746"/>
                    <a:pt x="9025" y="10746"/>
                  </a:cubicBezTo>
                  <a:lnTo>
                    <a:pt x="9222" y="10967"/>
                  </a:lnTo>
                  <a:lnTo>
                    <a:pt x="9222" y="10648"/>
                  </a:lnTo>
                  <a:cubicBezTo>
                    <a:pt x="9320" y="10549"/>
                    <a:pt x="9443" y="10451"/>
                    <a:pt x="9541" y="10353"/>
                  </a:cubicBezTo>
                  <a:lnTo>
                    <a:pt x="9541" y="10549"/>
                  </a:lnTo>
                  <a:cubicBezTo>
                    <a:pt x="9443" y="10746"/>
                    <a:pt x="9222" y="11066"/>
                    <a:pt x="9123" y="11361"/>
                  </a:cubicBezTo>
                  <a:cubicBezTo>
                    <a:pt x="9025" y="11779"/>
                    <a:pt x="8828" y="12098"/>
                    <a:pt x="8705" y="12492"/>
                  </a:cubicBezTo>
                  <a:lnTo>
                    <a:pt x="8705" y="12713"/>
                  </a:lnTo>
                  <a:cubicBezTo>
                    <a:pt x="8705" y="12812"/>
                    <a:pt x="8607" y="12812"/>
                    <a:pt x="8607" y="12812"/>
                  </a:cubicBezTo>
                  <a:cubicBezTo>
                    <a:pt x="8607" y="13008"/>
                    <a:pt x="8508" y="13205"/>
                    <a:pt x="8508" y="13426"/>
                  </a:cubicBezTo>
                  <a:cubicBezTo>
                    <a:pt x="8508" y="13426"/>
                    <a:pt x="8410" y="13426"/>
                    <a:pt x="8410" y="13328"/>
                  </a:cubicBezTo>
                  <a:cubicBezTo>
                    <a:pt x="8312" y="13426"/>
                    <a:pt x="8312" y="13525"/>
                    <a:pt x="8312" y="13623"/>
                  </a:cubicBezTo>
                  <a:cubicBezTo>
                    <a:pt x="8312" y="13623"/>
                    <a:pt x="8410" y="13721"/>
                    <a:pt x="8410" y="13943"/>
                  </a:cubicBezTo>
                  <a:cubicBezTo>
                    <a:pt x="8410" y="13820"/>
                    <a:pt x="8312" y="13820"/>
                    <a:pt x="8312" y="13820"/>
                  </a:cubicBezTo>
                  <a:lnTo>
                    <a:pt x="8312" y="14041"/>
                  </a:lnTo>
                  <a:cubicBezTo>
                    <a:pt x="8312" y="14139"/>
                    <a:pt x="8213" y="14238"/>
                    <a:pt x="8213" y="14336"/>
                  </a:cubicBezTo>
                  <a:cubicBezTo>
                    <a:pt x="8213" y="14336"/>
                    <a:pt x="8213" y="14434"/>
                    <a:pt x="8312" y="14434"/>
                  </a:cubicBezTo>
                  <a:cubicBezTo>
                    <a:pt x="8213" y="14434"/>
                    <a:pt x="8213" y="14434"/>
                    <a:pt x="8213" y="14557"/>
                  </a:cubicBezTo>
                  <a:lnTo>
                    <a:pt x="8213" y="15049"/>
                  </a:lnTo>
                  <a:lnTo>
                    <a:pt x="8213" y="15566"/>
                  </a:lnTo>
                  <a:lnTo>
                    <a:pt x="8213" y="15984"/>
                  </a:lnTo>
                  <a:cubicBezTo>
                    <a:pt x="8090" y="15984"/>
                    <a:pt x="8090" y="15885"/>
                    <a:pt x="8090" y="15787"/>
                  </a:cubicBezTo>
                  <a:cubicBezTo>
                    <a:pt x="7992" y="15885"/>
                    <a:pt x="7992" y="15885"/>
                    <a:pt x="7992" y="15984"/>
                  </a:cubicBezTo>
                  <a:cubicBezTo>
                    <a:pt x="7894" y="15885"/>
                    <a:pt x="7894" y="15885"/>
                    <a:pt x="7795" y="15885"/>
                  </a:cubicBezTo>
                  <a:lnTo>
                    <a:pt x="7795" y="16180"/>
                  </a:lnTo>
                  <a:cubicBezTo>
                    <a:pt x="7795" y="16180"/>
                    <a:pt x="7894" y="16180"/>
                    <a:pt x="7894" y="16279"/>
                  </a:cubicBezTo>
                  <a:lnTo>
                    <a:pt x="7894" y="16082"/>
                  </a:lnTo>
                  <a:lnTo>
                    <a:pt x="7894" y="15984"/>
                  </a:lnTo>
                  <a:cubicBezTo>
                    <a:pt x="7992" y="16082"/>
                    <a:pt x="7992" y="16082"/>
                    <a:pt x="8090" y="16082"/>
                  </a:cubicBezTo>
                  <a:cubicBezTo>
                    <a:pt x="8090" y="16180"/>
                    <a:pt x="8090" y="16180"/>
                    <a:pt x="8213" y="16279"/>
                  </a:cubicBezTo>
                  <a:cubicBezTo>
                    <a:pt x="7992" y="16402"/>
                    <a:pt x="8213" y="16598"/>
                    <a:pt x="8213" y="16795"/>
                  </a:cubicBezTo>
                  <a:cubicBezTo>
                    <a:pt x="8213" y="17016"/>
                    <a:pt x="8312" y="17115"/>
                    <a:pt x="8410" y="17311"/>
                  </a:cubicBezTo>
                  <a:cubicBezTo>
                    <a:pt x="8410" y="17410"/>
                    <a:pt x="8312" y="17410"/>
                    <a:pt x="8312" y="17508"/>
                  </a:cubicBezTo>
                  <a:cubicBezTo>
                    <a:pt x="8410" y="17631"/>
                    <a:pt x="8410" y="17729"/>
                    <a:pt x="8607" y="17729"/>
                  </a:cubicBezTo>
                  <a:cubicBezTo>
                    <a:pt x="8828" y="18246"/>
                    <a:pt x="8828" y="18246"/>
                    <a:pt x="8828" y="18442"/>
                  </a:cubicBezTo>
                  <a:lnTo>
                    <a:pt x="8926" y="18442"/>
                  </a:lnTo>
                  <a:lnTo>
                    <a:pt x="8926" y="18860"/>
                  </a:lnTo>
                  <a:lnTo>
                    <a:pt x="9123" y="18860"/>
                  </a:lnTo>
                  <a:cubicBezTo>
                    <a:pt x="9025" y="18959"/>
                    <a:pt x="9025" y="19057"/>
                    <a:pt x="9025" y="19057"/>
                  </a:cubicBezTo>
                  <a:cubicBezTo>
                    <a:pt x="9123" y="19156"/>
                    <a:pt x="9025" y="19254"/>
                    <a:pt x="9222" y="19254"/>
                  </a:cubicBezTo>
                  <a:lnTo>
                    <a:pt x="9320" y="19475"/>
                  </a:lnTo>
                  <a:cubicBezTo>
                    <a:pt x="9443" y="19770"/>
                    <a:pt x="9541" y="19967"/>
                    <a:pt x="9738" y="20188"/>
                  </a:cubicBezTo>
                  <a:cubicBezTo>
                    <a:pt x="9738" y="20287"/>
                    <a:pt x="9836" y="20385"/>
                    <a:pt x="9836" y="20385"/>
                  </a:cubicBezTo>
                  <a:cubicBezTo>
                    <a:pt x="9935" y="20483"/>
                    <a:pt x="9935" y="20582"/>
                    <a:pt x="10058" y="20582"/>
                  </a:cubicBezTo>
                  <a:cubicBezTo>
                    <a:pt x="10156" y="20582"/>
                    <a:pt x="10156" y="20803"/>
                    <a:pt x="10156" y="20901"/>
                  </a:cubicBezTo>
                  <a:cubicBezTo>
                    <a:pt x="9935" y="20803"/>
                    <a:pt x="9738" y="20582"/>
                    <a:pt x="9640" y="20385"/>
                  </a:cubicBezTo>
                  <a:cubicBezTo>
                    <a:pt x="9590" y="20434"/>
                    <a:pt x="9566" y="20459"/>
                    <a:pt x="9541" y="20459"/>
                  </a:cubicBezTo>
                  <a:cubicBezTo>
                    <a:pt x="9517" y="20459"/>
                    <a:pt x="9492" y="20434"/>
                    <a:pt x="9443" y="20385"/>
                  </a:cubicBezTo>
                  <a:lnTo>
                    <a:pt x="9443" y="20483"/>
                  </a:lnTo>
                  <a:cubicBezTo>
                    <a:pt x="9541" y="20483"/>
                    <a:pt x="9541" y="20582"/>
                    <a:pt x="9640" y="20705"/>
                  </a:cubicBezTo>
                  <a:cubicBezTo>
                    <a:pt x="9738" y="20803"/>
                    <a:pt x="9738" y="20901"/>
                    <a:pt x="9836" y="21000"/>
                  </a:cubicBezTo>
                  <a:cubicBezTo>
                    <a:pt x="9935" y="21098"/>
                    <a:pt x="10156" y="21196"/>
                    <a:pt x="10156" y="21319"/>
                  </a:cubicBezTo>
                  <a:cubicBezTo>
                    <a:pt x="10254" y="21418"/>
                    <a:pt x="10353" y="21418"/>
                    <a:pt x="10353" y="21516"/>
                  </a:cubicBezTo>
                  <a:cubicBezTo>
                    <a:pt x="10451" y="21713"/>
                    <a:pt x="10672" y="21614"/>
                    <a:pt x="10771" y="21811"/>
                  </a:cubicBezTo>
                  <a:cubicBezTo>
                    <a:pt x="10869" y="21934"/>
                    <a:pt x="11066" y="22032"/>
                    <a:pt x="11164" y="22131"/>
                  </a:cubicBezTo>
                  <a:cubicBezTo>
                    <a:pt x="11164" y="22032"/>
                    <a:pt x="11287" y="22032"/>
                    <a:pt x="11287" y="22032"/>
                  </a:cubicBezTo>
                  <a:lnTo>
                    <a:pt x="11287" y="22131"/>
                  </a:lnTo>
                  <a:cubicBezTo>
                    <a:pt x="11385" y="22229"/>
                    <a:pt x="11385" y="22229"/>
                    <a:pt x="11484" y="22328"/>
                  </a:cubicBezTo>
                  <a:cubicBezTo>
                    <a:pt x="11582" y="22328"/>
                    <a:pt x="11680" y="22426"/>
                    <a:pt x="11779" y="22549"/>
                  </a:cubicBezTo>
                  <a:cubicBezTo>
                    <a:pt x="11902" y="22549"/>
                    <a:pt x="12000" y="22647"/>
                    <a:pt x="12000" y="22647"/>
                  </a:cubicBezTo>
                  <a:cubicBezTo>
                    <a:pt x="12394" y="22844"/>
                    <a:pt x="12713" y="23041"/>
                    <a:pt x="13131" y="23262"/>
                  </a:cubicBezTo>
                  <a:cubicBezTo>
                    <a:pt x="13328" y="23360"/>
                    <a:pt x="13623" y="23459"/>
                    <a:pt x="13844" y="23557"/>
                  </a:cubicBezTo>
                  <a:cubicBezTo>
                    <a:pt x="13943" y="23557"/>
                    <a:pt x="14139" y="23655"/>
                    <a:pt x="14238" y="23778"/>
                  </a:cubicBezTo>
                  <a:cubicBezTo>
                    <a:pt x="14238" y="23778"/>
                    <a:pt x="14361" y="23778"/>
                    <a:pt x="14361" y="23655"/>
                  </a:cubicBezTo>
                  <a:cubicBezTo>
                    <a:pt x="14361" y="23778"/>
                    <a:pt x="14361" y="23778"/>
                    <a:pt x="14459" y="23877"/>
                  </a:cubicBezTo>
                  <a:cubicBezTo>
                    <a:pt x="14459" y="23778"/>
                    <a:pt x="14557" y="23778"/>
                    <a:pt x="14557" y="23778"/>
                  </a:cubicBezTo>
                  <a:cubicBezTo>
                    <a:pt x="14656" y="23877"/>
                    <a:pt x="14656" y="23877"/>
                    <a:pt x="14754" y="23975"/>
                  </a:cubicBezTo>
                  <a:cubicBezTo>
                    <a:pt x="15074" y="23975"/>
                    <a:pt x="15270" y="24073"/>
                    <a:pt x="15590" y="24172"/>
                  </a:cubicBezTo>
                  <a:cubicBezTo>
                    <a:pt x="15590" y="24172"/>
                    <a:pt x="15688" y="24172"/>
                    <a:pt x="15688" y="24270"/>
                  </a:cubicBezTo>
                  <a:cubicBezTo>
                    <a:pt x="15688" y="24172"/>
                    <a:pt x="15787" y="24172"/>
                    <a:pt x="15787" y="24172"/>
                  </a:cubicBezTo>
                  <a:cubicBezTo>
                    <a:pt x="15885" y="24172"/>
                    <a:pt x="15984" y="24172"/>
                    <a:pt x="16082" y="24270"/>
                  </a:cubicBezTo>
                  <a:cubicBezTo>
                    <a:pt x="16082" y="24270"/>
                    <a:pt x="16205" y="24393"/>
                    <a:pt x="16303" y="24393"/>
                  </a:cubicBezTo>
                  <a:lnTo>
                    <a:pt x="16500" y="24393"/>
                  </a:lnTo>
                  <a:cubicBezTo>
                    <a:pt x="16598" y="24270"/>
                    <a:pt x="16598" y="24172"/>
                    <a:pt x="16697" y="24172"/>
                  </a:cubicBezTo>
                  <a:cubicBezTo>
                    <a:pt x="16697" y="24073"/>
                    <a:pt x="16820" y="24073"/>
                    <a:pt x="16918" y="24073"/>
                  </a:cubicBezTo>
                  <a:cubicBezTo>
                    <a:pt x="17115" y="24073"/>
                    <a:pt x="17311" y="24073"/>
                    <a:pt x="17533" y="24172"/>
                  </a:cubicBezTo>
                  <a:cubicBezTo>
                    <a:pt x="17631" y="24123"/>
                    <a:pt x="17729" y="24098"/>
                    <a:pt x="17831" y="24098"/>
                  </a:cubicBezTo>
                  <a:cubicBezTo>
                    <a:pt x="17932" y="24098"/>
                    <a:pt x="18037" y="24123"/>
                    <a:pt x="18147" y="24172"/>
                  </a:cubicBezTo>
                  <a:cubicBezTo>
                    <a:pt x="18213" y="24172"/>
                    <a:pt x="18279" y="24128"/>
                    <a:pt x="18344" y="24128"/>
                  </a:cubicBezTo>
                  <a:cubicBezTo>
                    <a:pt x="18377" y="24128"/>
                    <a:pt x="18410" y="24139"/>
                    <a:pt x="18442" y="24172"/>
                  </a:cubicBezTo>
                  <a:cubicBezTo>
                    <a:pt x="18541" y="24172"/>
                    <a:pt x="18541" y="24172"/>
                    <a:pt x="18664" y="24073"/>
                  </a:cubicBezTo>
                  <a:cubicBezTo>
                    <a:pt x="18664" y="24073"/>
                    <a:pt x="18664" y="24172"/>
                    <a:pt x="18762" y="24172"/>
                  </a:cubicBezTo>
                  <a:cubicBezTo>
                    <a:pt x="18844" y="24131"/>
                    <a:pt x="18925" y="24107"/>
                    <a:pt x="19008" y="24107"/>
                  </a:cubicBezTo>
                  <a:cubicBezTo>
                    <a:pt x="19126" y="24107"/>
                    <a:pt x="19247" y="24155"/>
                    <a:pt x="19377" y="24270"/>
                  </a:cubicBezTo>
                  <a:cubicBezTo>
                    <a:pt x="19513" y="24202"/>
                    <a:pt x="19601" y="24088"/>
                    <a:pt x="19748" y="24088"/>
                  </a:cubicBezTo>
                  <a:cubicBezTo>
                    <a:pt x="19815" y="24088"/>
                    <a:pt x="19892" y="24111"/>
                    <a:pt x="19992" y="24172"/>
                  </a:cubicBezTo>
                  <a:lnTo>
                    <a:pt x="20188" y="24172"/>
                  </a:lnTo>
                  <a:cubicBezTo>
                    <a:pt x="20287" y="24073"/>
                    <a:pt x="20385" y="24073"/>
                    <a:pt x="20508" y="23975"/>
                  </a:cubicBezTo>
                  <a:lnTo>
                    <a:pt x="20606" y="24073"/>
                  </a:lnTo>
                  <a:cubicBezTo>
                    <a:pt x="20705" y="23975"/>
                    <a:pt x="20803" y="23975"/>
                    <a:pt x="21000" y="23975"/>
                  </a:cubicBezTo>
                  <a:cubicBezTo>
                    <a:pt x="21123" y="23975"/>
                    <a:pt x="21221" y="23877"/>
                    <a:pt x="21319" y="23877"/>
                  </a:cubicBezTo>
                  <a:cubicBezTo>
                    <a:pt x="21418" y="23877"/>
                    <a:pt x="21614" y="23877"/>
                    <a:pt x="21737" y="23975"/>
                  </a:cubicBezTo>
                  <a:lnTo>
                    <a:pt x="21516" y="23975"/>
                  </a:lnTo>
                  <a:cubicBezTo>
                    <a:pt x="21418" y="23975"/>
                    <a:pt x="21418" y="24073"/>
                    <a:pt x="21319" y="24073"/>
                  </a:cubicBezTo>
                  <a:lnTo>
                    <a:pt x="21221" y="23975"/>
                  </a:lnTo>
                  <a:cubicBezTo>
                    <a:pt x="21123" y="24073"/>
                    <a:pt x="21123" y="24172"/>
                    <a:pt x="21000" y="24172"/>
                  </a:cubicBezTo>
                  <a:cubicBezTo>
                    <a:pt x="21123" y="24270"/>
                    <a:pt x="21123" y="24270"/>
                    <a:pt x="21221" y="24393"/>
                  </a:cubicBezTo>
                  <a:cubicBezTo>
                    <a:pt x="21319" y="24270"/>
                    <a:pt x="21319" y="24270"/>
                    <a:pt x="21319" y="24172"/>
                  </a:cubicBezTo>
                  <a:cubicBezTo>
                    <a:pt x="21516" y="24172"/>
                    <a:pt x="21614" y="24172"/>
                    <a:pt x="21614" y="24073"/>
                  </a:cubicBezTo>
                  <a:lnTo>
                    <a:pt x="21934" y="24073"/>
                  </a:lnTo>
                  <a:cubicBezTo>
                    <a:pt x="22032" y="23975"/>
                    <a:pt x="22032" y="23975"/>
                    <a:pt x="22131" y="23975"/>
                  </a:cubicBezTo>
                  <a:cubicBezTo>
                    <a:pt x="22229" y="23975"/>
                    <a:pt x="22229" y="23877"/>
                    <a:pt x="22352" y="23877"/>
                  </a:cubicBezTo>
                  <a:cubicBezTo>
                    <a:pt x="22450" y="23778"/>
                    <a:pt x="22549" y="23778"/>
                    <a:pt x="22647" y="23655"/>
                  </a:cubicBezTo>
                  <a:cubicBezTo>
                    <a:pt x="22844" y="23557"/>
                    <a:pt x="23065" y="23557"/>
                    <a:pt x="23262" y="23459"/>
                  </a:cubicBezTo>
                  <a:lnTo>
                    <a:pt x="23262" y="23262"/>
                  </a:lnTo>
                  <a:cubicBezTo>
                    <a:pt x="23459" y="23164"/>
                    <a:pt x="23680" y="23041"/>
                    <a:pt x="23877" y="22942"/>
                  </a:cubicBezTo>
                  <a:cubicBezTo>
                    <a:pt x="24073" y="22844"/>
                    <a:pt x="24295" y="22746"/>
                    <a:pt x="24590" y="22647"/>
                  </a:cubicBezTo>
                  <a:lnTo>
                    <a:pt x="24491" y="22647"/>
                  </a:lnTo>
                  <a:cubicBezTo>
                    <a:pt x="24491" y="22549"/>
                    <a:pt x="24491" y="22549"/>
                    <a:pt x="24590" y="22549"/>
                  </a:cubicBezTo>
                  <a:lnTo>
                    <a:pt x="24393" y="22549"/>
                  </a:lnTo>
                  <a:cubicBezTo>
                    <a:pt x="24295" y="22549"/>
                    <a:pt x="24295" y="22647"/>
                    <a:pt x="24295" y="22647"/>
                  </a:cubicBezTo>
                  <a:lnTo>
                    <a:pt x="24196" y="22647"/>
                  </a:lnTo>
                  <a:cubicBezTo>
                    <a:pt x="24196" y="22549"/>
                    <a:pt x="24295" y="22426"/>
                    <a:pt x="24295" y="22328"/>
                  </a:cubicBezTo>
                  <a:cubicBezTo>
                    <a:pt x="24295" y="22426"/>
                    <a:pt x="24295" y="22426"/>
                    <a:pt x="24393" y="22549"/>
                  </a:cubicBezTo>
                  <a:cubicBezTo>
                    <a:pt x="24393" y="22426"/>
                    <a:pt x="24491" y="22426"/>
                    <a:pt x="24491" y="22328"/>
                  </a:cubicBezTo>
                  <a:cubicBezTo>
                    <a:pt x="24491" y="22328"/>
                    <a:pt x="24491" y="22426"/>
                    <a:pt x="24590" y="22426"/>
                  </a:cubicBezTo>
                  <a:lnTo>
                    <a:pt x="24590" y="22328"/>
                  </a:lnTo>
                  <a:cubicBezTo>
                    <a:pt x="24811" y="22229"/>
                    <a:pt x="25008" y="22032"/>
                    <a:pt x="25204" y="22032"/>
                  </a:cubicBezTo>
                  <a:cubicBezTo>
                    <a:pt x="25303" y="22032"/>
                    <a:pt x="25303" y="21934"/>
                    <a:pt x="25426" y="21811"/>
                  </a:cubicBezTo>
                  <a:cubicBezTo>
                    <a:pt x="25426" y="21762"/>
                    <a:pt x="25450" y="21762"/>
                    <a:pt x="25487" y="21762"/>
                  </a:cubicBezTo>
                  <a:cubicBezTo>
                    <a:pt x="25524" y="21762"/>
                    <a:pt x="25573" y="21762"/>
                    <a:pt x="25622" y="21713"/>
                  </a:cubicBezTo>
                  <a:cubicBezTo>
                    <a:pt x="25622" y="21614"/>
                    <a:pt x="25721" y="21614"/>
                    <a:pt x="25819" y="21614"/>
                  </a:cubicBezTo>
                  <a:cubicBezTo>
                    <a:pt x="25918" y="21614"/>
                    <a:pt x="26040" y="21516"/>
                    <a:pt x="26139" y="21516"/>
                  </a:cubicBezTo>
                  <a:cubicBezTo>
                    <a:pt x="26139" y="21418"/>
                    <a:pt x="26237" y="21418"/>
                    <a:pt x="26336" y="21418"/>
                  </a:cubicBezTo>
                  <a:cubicBezTo>
                    <a:pt x="26237" y="21319"/>
                    <a:pt x="26139" y="21319"/>
                    <a:pt x="26040" y="21319"/>
                  </a:cubicBezTo>
                  <a:cubicBezTo>
                    <a:pt x="26237" y="21098"/>
                    <a:pt x="26434" y="21000"/>
                    <a:pt x="26532" y="20901"/>
                  </a:cubicBezTo>
                  <a:cubicBezTo>
                    <a:pt x="26532" y="20803"/>
                    <a:pt x="26434" y="20803"/>
                    <a:pt x="26434" y="20705"/>
                  </a:cubicBezTo>
                  <a:cubicBezTo>
                    <a:pt x="26336" y="20705"/>
                    <a:pt x="26336" y="20705"/>
                    <a:pt x="26336" y="20803"/>
                  </a:cubicBezTo>
                  <a:cubicBezTo>
                    <a:pt x="26139" y="20803"/>
                    <a:pt x="25918" y="20901"/>
                    <a:pt x="25819" y="21000"/>
                  </a:cubicBezTo>
                  <a:cubicBezTo>
                    <a:pt x="25622" y="21000"/>
                    <a:pt x="25524" y="21098"/>
                    <a:pt x="25426" y="21196"/>
                  </a:cubicBezTo>
                  <a:cubicBezTo>
                    <a:pt x="25204" y="21196"/>
                    <a:pt x="25106" y="21196"/>
                    <a:pt x="25008" y="21319"/>
                  </a:cubicBezTo>
                  <a:cubicBezTo>
                    <a:pt x="24811" y="21418"/>
                    <a:pt x="24688" y="21516"/>
                    <a:pt x="24491" y="21614"/>
                  </a:cubicBezTo>
                  <a:cubicBezTo>
                    <a:pt x="24477" y="21600"/>
                    <a:pt x="24465" y="21594"/>
                    <a:pt x="24454" y="21594"/>
                  </a:cubicBezTo>
                  <a:cubicBezTo>
                    <a:pt x="24402" y="21594"/>
                    <a:pt x="24384" y="21733"/>
                    <a:pt x="24332" y="21733"/>
                  </a:cubicBezTo>
                  <a:cubicBezTo>
                    <a:pt x="24321" y="21733"/>
                    <a:pt x="24309" y="21727"/>
                    <a:pt x="24295" y="21713"/>
                  </a:cubicBezTo>
                  <a:cubicBezTo>
                    <a:pt x="24245" y="21762"/>
                    <a:pt x="24166" y="21762"/>
                    <a:pt x="24086" y="21762"/>
                  </a:cubicBezTo>
                  <a:cubicBezTo>
                    <a:pt x="24006" y="21762"/>
                    <a:pt x="23926" y="21762"/>
                    <a:pt x="23877" y="21811"/>
                  </a:cubicBezTo>
                  <a:cubicBezTo>
                    <a:pt x="23844" y="21852"/>
                    <a:pt x="23811" y="21866"/>
                    <a:pt x="23778" y="21866"/>
                  </a:cubicBezTo>
                  <a:cubicBezTo>
                    <a:pt x="23713" y="21866"/>
                    <a:pt x="23647" y="21811"/>
                    <a:pt x="23582" y="21811"/>
                  </a:cubicBezTo>
                  <a:cubicBezTo>
                    <a:pt x="23459" y="21934"/>
                    <a:pt x="23262" y="21934"/>
                    <a:pt x="23065" y="21934"/>
                  </a:cubicBezTo>
                  <a:lnTo>
                    <a:pt x="23065" y="22032"/>
                  </a:lnTo>
                  <a:lnTo>
                    <a:pt x="22549" y="22032"/>
                  </a:lnTo>
                  <a:lnTo>
                    <a:pt x="22549" y="22229"/>
                  </a:lnTo>
                  <a:cubicBezTo>
                    <a:pt x="22549" y="22131"/>
                    <a:pt x="22450" y="22131"/>
                    <a:pt x="22450" y="22131"/>
                  </a:cubicBezTo>
                  <a:lnTo>
                    <a:pt x="22229" y="22131"/>
                  </a:lnTo>
                  <a:cubicBezTo>
                    <a:pt x="22229" y="22229"/>
                    <a:pt x="22229" y="22229"/>
                    <a:pt x="22352" y="22229"/>
                  </a:cubicBezTo>
                  <a:cubicBezTo>
                    <a:pt x="22229" y="22229"/>
                    <a:pt x="22131" y="22229"/>
                    <a:pt x="22131" y="22328"/>
                  </a:cubicBezTo>
                  <a:cubicBezTo>
                    <a:pt x="22032" y="22328"/>
                    <a:pt x="22032" y="22426"/>
                    <a:pt x="21934" y="22426"/>
                  </a:cubicBezTo>
                  <a:lnTo>
                    <a:pt x="21934" y="22549"/>
                  </a:lnTo>
                  <a:cubicBezTo>
                    <a:pt x="21836" y="22549"/>
                    <a:pt x="21836" y="22647"/>
                    <a:pt x="21614" y="22746"/>
                  </a:cubicBezTo>
                  <a:cubicBezTo>
                    <a:pt x="21516" y="22746"/>
                    <a:pt x="21319" y="22746"/>
                    <a:pt x="21221" y="22844"/>
                  </a:cubicBezTo>
                  <a:cubicBezTo>
                    <a:pt x="21000" y="22844"/>
                    <a:pt x="20803" y="22844"/>
                    <a:pt x="20606" y="22942"/>
                  </a:cubicBezTo>
                  <a:cubicBezTo>
                    <a:pt x="20508" y="22942"/>
                    <a:pt x="20287" y="22844"/>
                    <a:pt x="20188" y="22844"/>
                  </a:cubicBezTo>
                  <a:cubicBezTo>
                    <a:pt x="20188" y="22844"/>
                    <a:pt x="20188" y="22942"/>
                    <a:pt x="20090" y="23041"/>
                  </a:cubicBezTo>
                  <a:lnTo>
                    <a:pt x="20090" y="22746"/>
                  </a:lnTo>
                  <a:cubicBezTo>
                    <a:pt x="19893" y="22844"/>
                    <a:pt x="19672" y="22942"/>
                    <a:pt x="19475" y="22942"/>
                  </a:cubicBezTo>
                  <a:lnTo>
                    <a:pt x="19278" y="22942"/>
                  </a:lnTo>
                  <a:cubicBezTo>
                    <a:pt x="19237" y="22909"/>
                    <a:pt x="19210" y="22899"/>
                    <a:pt x="19188" y="22899"/>
                  </a:cubicBezTo>
                  <a:cubicBezTo>
                    <a:pt x="19145" y="22899"/>
                    <a:pt x="19123" y="22942"/>
                    <a:pt x="19057" y="22942"/>
                  </a:cubicBezTo>
                  <a:lnTo>
                    <a:pt x="18959" y="22942"/>
                  </a:lnTo>
                  <a:cubicBezTo>
                    <a:pt x="18930" y="22913"/>
                    <a:pt x="18893" y="22901"/>
                    <a:pt x="18849" y="22901"/>
                  </a:cubicBezTo>
                  <a:cubicBezTo>
                    <a:pt x="18743" y="22901"/>
                    <a:pt x="18599" y="22971"/>
                    <a:pt x="18442" y="23041"/>
                  </a:cubicBezTo>
                  <a:cubicBezTo>
                    <a:pt x="18442" y="22942"/>
                    <a:pt x="18344" y="22844"/>
                    <a:pt x="18344" y="22844"/>
                  </a:cubicBezTo>
                  <a:cubicBezTo>
                    <a:pt x="18246" y="22942"/>
                    <a:pt x="18147" y="22942"/>
                    <a:pt x="17926" y="22942"/>
                  </a:cubicBezTo>
                  <a:cubicBezTo>
                    <a:pt x="17926" y="22942"/>
                    <a:pt x="17828" y="22844"/>
                    <a:pt x="17729" y="22844"/>
                  </a:cubicBezTo>
                  <a:lnTo>
                    <a:pt x="17434" y="22844"/>
                  </a:lnTo>
                  <a:cubicBezTo>
                    <a:pt x="17311" y="22844"/>
                    <a:pt x="17213" y="22746"/>
                    <a:pt x="17115" y="22746"/>
                  </a:cubicBezTo>
                  <a:lnTo>
                    <a:pt x="16820" y="22746"/>
                  </a:lnTo>
                  <a:cubicBezTo>
                    <a:pt x="16738" y="22746"/>
                    <a:pt x="16667" y="22702"/>
                    <a:pt x="16599" y="22702"/>
                  </a:cubicBezTo>
                  <a:cubicBezTo>
                    <a:pt x="16565" y="22702"/>
                    <a:pt x="16533" y="22713"/>
                    <a:pt x="16500" y="22746"/>
                  </a:cubicBezTo>
                  <a:cubicBezTo>
                    <a:pt x="16451" y="22647"/>
                    <a:pt x="16402" y="22623"/>
                    <a:pt x="16352" y="22623"/>
                  </a:cubicBezTo>
                  <a:cubicBezTo>
                    <a:pt x="16303" y="22623"/>
                    <a:pt x="16254" y="22647"/>
                    <a:pt x="16205" y="22647"/>
                  </a:cubicBezTo>
                  <a:cubicBezTo>
                    <a:pt x="16082" y="22647"/>
                    <a:pt x="15984" y="22549"/>
                    <a:pt x="15885" y="22549"/>
                  </a:cubicBezTo>
                  <a:cubicBezTo>
                    <a:pt x="15981" y="22512"/>
                    <a:pt x="16074" y="22497"/>
                    <a:pt x="16167" y="22497"/>
                  </a:cubicBezTo>
                  <a:cubicBezTo>
                    <a:pt x="16384" y="22497"/>
                    <a:pt x="16596" y="22578"/>
                    <a:pt x="16820" y="22647"/>
                  </a:cubicBezTo>
                  <a:cubicBezTo>
                    <a:pt x="16852" y="22573"/>
                    <a:pt x="16885" y="22549"/>
                    <a:pt x="16918" y="22549"/>
                  </a:cubicBezTo>
                  <a:cubicBezTo>
                    <a:pt x="16983" y="22549"/>
                    <a:pt x="17049" y="22647"/>
                    <a:pt x="17115" y="22647"/>
                  </a:cubicBezTo>
                  <a:cubicBezTo>
                    <a:pt x="17311" y="22647"/>
                    <a:pt x="17434" y="22647"/>
                    <a:pt x="17631" y="22549"/>
                  </a:cubicBezTo>
                  <a:cubicBezTo>
                    <a:pt x="17729" y="22549"/>
                    <a:pt x="17729" y="22647"/>
                    <a:pt x="17828" y="22647"/>
                  </a:cubicBezTo>
                  <a:lnTo>
                    <a:pt x="19057" y="22647"/>
                  </a:lnTo>
                  <a:cubicBezTo>
                    <a:pt x="19156" y="22647"/>
                    <a:pt x="19278" y="22549"/>
                    <a:pt x="19377" y="22549"/>
                  </a:cubicBezTo>
                  <a:cubicBezTo>
                    <a:pt x="19475" y="22647"/>
                    <a:pt x="19574" y="22647"/>
                    <a:pt x="19574" y="22647"/>
                  </a:cubicBezTo>
                  <a:cubicBezTo>
                    <a:pt x="19672" y="22549"/>
                    <a:pt x="19770" y="22549"/>
                    <a:pt x="19893" y="22549"/>
                  </a:cubicBezTo>
                  <a:cubicBezTo>
                    <a:pt x="19959" y="22549"/>
                    <a:pt x="20024" y="22593"/>
                    <a:pt x="20090" y="22593"/>
                  </a:cubicBezTo>
                  <a:cubicBezTo>
                    <a:pt x="20123" y="22593"/>
                    <a:pt x="20155" y="22582"/>
                    <a:pt x="20188" y="22549"/>
                  </a:cubicBezTo>
                  <a:cubicBezTo>
                    <a:pt x="20237" y="22487"/>
                    <a:pt x="20287" y="22457"/>
                    <a:pt x="20339" y="22457"/>
                  </a:cubicBezTo>
                  <a:cubicBezTo>
                    <a:pt x="20391" y="22457"/>
                    <a:pt x="20446" y="22487"/>
                    <a:pt x="20508" y="22549"/>
                  </a:cubicBezTo>
                  <a:lnTo>
                    <a:pt x="20606" y="22549"/>
                  </a:lnTo>
                  <a:cubicBezTo>
                    <a:pt x="20901" y="22426"/>
                    <a:pt x="21221" y="22426"/>
                    <a:pt x="21516" y="22426"/>
                  </a:cubicBezTo>
                  <a:lnTo>
                    <a:pt x="21737" y="22229"/>
                  </a:lnTo>
                  <a:lnTo>
                    <a:pt x="21418" y="22229"/>
                  </a:lnTo>
                  <a:cubicBezTo>
                    <a:pt x="21319" y="22229"/>
                    <a:pt x="21319" y="22328"/>
                    <a:pt x="21319" y="22426"/>
                  </a:cubicBezTo>
                  <a:lnTo>
                    <a:pt x="21319" y="22131"/>
                  </a:lnTo>
                  <a:cubicBezTo>
                    <a:pt x="21221" y="22180"/>
                    <a:pt x="21117" y="22180"/>
                    <a:pt x="21024" y="22180"/>
                  </a:cubicBezTo>
                  <a:cubicBezTo>
                    <a:pt x="20932" y="22180"/>
                    <a:pt x="20852" y="22180"/>
                    <a:pt x="20803" y="22229"/>
                  </a:cubicBezTo>
                  <a:cubicBezTo>
                    <a:pt x="20705" y="22229"/>
                    <a:pt x="20606" y="22131"/>
                    <a:pt x="20508" y="22032"/>
                  </a:cubicBezTo>
                  <a:lnTo>
                    <a:pt x="20508" y="22229"/>
                  </a:lnTo>
                  <a:lnTo>
                    <a:pt x="20287" y="22229"/>
                  </a:lnTo>
                  <a:cubicBezTo>
                    <a:pt x="20188" y="22229"/>
                    <a:pt x="20188" y="22328"/>
                    <a:pt x="20090" y="22328"/>
                  </a:cubicBezTo>
                  <a:cubicBezTo>
                    <a:pt x="20090" y="22328"/>
                    <a:pt x="19992" y="22328"/>
                    <a:pt x="19992" y="22229"/>
                  </a:cubicBezTo>
                  <a:cubicBezTo>
                    <a:pt x="19893" y="22328"/>
                    <a:pt x="19893" y="22328"/>
                    <a:pt x="19770" y="22328"/>
                  </a:cubicBezTo>
                  <a:lnTo>
                    <a:pt x="19574" y="22328"/>
                  </a:lnTo>
                  <a:cubicBezTo>
                    <a:pt x="19475" y="22328"/>
                    <a:pt x="19377" y="22328"/>
                    <a:pt x="19156" y="22426"/>
                  </a:cubicBezTo>
                  <a:cubicBezTo>
                    <a:pt x="19123" y="22360"/>
                    <a:pt x="19090" y="22338"/>
                    <a:pt x="19057" y="22338"/>
                  </a:cubicBezTo>
                  <a:cubicBezTo>
                    <a:pt x="18992" y="22338"/>
                    <a:pt x="18926" y="22426"/>
                    <a:pt x="18860" y="22426"/>
                  </a:cubicBezTo>
                  <a:lnTo>
                    <a:pt x="18762" y="22328"/>
                  </a:lnTo>
                  <a:cubicBezTo>
                    <a:pt x="18726" y="22408"/>
                    <a:pt x="18687" y="22430"/>
                    <a:pt x="18642" y="22430"/>
                  </a:cubicBezTo>
                  <a:cubicBezTo>
                    <a:pt x="18589" y="22430"/>
                    <a:pt x="18528" y="22399"/>
                    <a:pt x="18455" y="22399"/>
                  </a:cubicBezTo>
                  <a:cubicBezTo>
                    <a:pt x="18421" y="22399"/>
                    <a:pt x="18384" y="22406"/>
                    <a:pt x="18344" y="22426"/>
                  </a:cubicBezTo>
                  <a:cubicBezTo>
                    <a:pt x="18344" y="22426"/>
                    <a:pt x="18257" y="22338"/>
                    <a:pt x="18169" y="22338"/>
                  </a:cubicBezTo>
                  <a:cubicBezTo>
                    <a:pt x="18126" y="22338"/>
                    <a:pt x="18082" y="22360"/>
                    <a:pt x="18049" y="22426"/>
                  </a:cubicBezTo>
                  <a:cubicBezTo>
                    <a:pt x="17938" y="22377"/>
                    <a:pt x="17834" y="22377"/>
                    <a:pt x="17745" y="22377"/>
                  </a:cubicBezTo>
                  <a:cubicBezTo>
                    <a:pt x="17656" y="22377"/>
                    <a:pt x="17582" y="22377"/>
                    <a:pt x="17533" y="22328"/>
                  </a:cubicBezTo>
                  <a:cubicBezTo>
                    <a:pt x="17422" y="22278"/>
                    <a:pt x="17342" y="22278"/>
                    <a:pt x="17265" y="22278"/>
                  </a:cubicBezTo>
                  <a:cubicBezTo>
                    <a:pt x="17188" y="22278"/>
                    <a:pt x="17115" y="22278"/>
                    <a:pt x="17016" y="22229"/>
                  </a:cubicBezTo>
                  <a:cubicBezTo>
                    <a:pt x="16967" y="22180"/>
                    <a:pt x="16918" y="22180"/>
                    <a:pt x="16866" y="22180"/>
                  </a:cubicBezTo>
                  <a:cubicBezTo>
                    <a:pt x="16813" y="22180"/>
                    <a:pt x="16758" y="22180"/>
                    <a:pt x="16697" y="22131"/>
                  </a:cubicBezTo>
                  <a:cubicBezTo>
                    <a:pt x="16664" y="22164"/>
                    <a:pt x="16631" y="22175"/>
                    <a:pt x="16602" y="22175"/>
                  </a:cubicBezTo>
                  <a:cubicBezTo>
                    <a:pt x="16544" y="22175"/>
                    <a:pt x="16500" y="22131"/>
                    <a:pt x="16500" y="22131"/>
                  </a:cubicBezTo>
                  <a:cubicBezTo>
                    <a:pt x="16205" y="22032"/>
                    <a:pt x="15885" y="22032"/>
                    <a:pt x="15590" y="21934"/>
                  </a:cubicBezTo>
                  <a:cubicBezTo>
                    <a:pt x="15369" y="21811"/>
                    <a:pt x="15172" y="21713"/>
                    <a:pt x="14975" y="21713"/>
                  </a:cubicBezTo>
                  <a:cubicBezTo>
                    <a:pt x="14852" y="21614"/>
                    <a:pt x="14754" y="21614"/>
                    <a:pt x="14656" y="21614"/>
                  </a:cubicBezTo>
                  <a:cubicBezTo>
                    <a:pt x="14557" y="21614"/>
                    <a:pt x="14459" y="21516"/>
                    <a:pt x="14361" y="21418"/>
                  </a:cubicBezTo>
                  <a:cubicBezTo>
                    <a:pt x="14238" y="21418"/>
                    <a:pt x="14139" y="21319"/>
                    <a:pt x="14041" y="21319"/>
                  </a:cubicBezTo>
                  <a:cubicBezTo>
                    <a:pt x="13943" y="21319"/>
                    <a:pt x="13943" y="21098"/>
                    <a:pt x="13746" y="21098"/>
                  </a:cubicBezTo>
                  <a:cubicBezTo>
                    <a:pt x="13623" y="21098"/>
                    <a:pt x="13525" y="21000"/>
                    <a:pt x="13426" y="21000"/>
                  </a:cubicBezTo>
                  <a:lnTo>
                    <a:pt x="13426" y="21098"/>
                  </a:lnTo>
                  <a:cubicBezTo>
                    <a:pt x="13623" y="21196"/>
                    <a:pt x="13746" y="21319"/>
                    <a:pt x="13943" y="21418"/>
                  </a:cubicBezTo>
                  <a:cubicBezTo>
                    <a:pt x="14041" y="21418"/>
                    <a:pt x="14139" y="21516"/>
                    <a:pt x="14238" y="21614"/>
                  </a:cubicBezTo>
                  <a:cubicBezTo>
                    <a:pt x="14459" y="21713"/>
                    <a:pt x="14754" y="21713"/>
                    <a:pt x="15074" y="21934"/>
                  </a:cubicBezTo>
                  <a:cubicBezTo>
                    <a:pt x="15172" y="21934"/>
                    <a:pt x="15369" y="22032"/>
                    <a:pt x="15467" y="22032"/>
                  </a:cubicBezTo>
                  <a:lnTo>
                    <a:pt x="15590" y="22032"/>
                  </a:lnTo>
                  <a:cubicBezTo>
                    <a:pt x="15590" y="22032"/>
                    <a:pt x="15590" y="22131"/>
                    <a:pt x="15688" y="22229"/>
                  </a:cubicBezTo>
                  <a:lnTo>
                    <a:pt x="15590" y="22229"/>
                  </a:lnTo>
                  <a:cubicBezTo>
                    <a:pt x="15467" y="22131"/>
                    <a:pt x="15369" y="22131"/>
                    <a:pt x="15270" y="22131"/>
                  </a:cubicBezTo>
                  <a:lnTo>
                    <a:pt x="15074" y="22131"/>
                  </a:lnTo>
                  <a:cubicBezTo>
                    <a:pt x="15074" y="22131"/>
                    <a:pt x="15074" y="22032"/>
                    <a:pt x="14975" y="22032"/>
                  </a:cubicBezTo>
                  <a:lnTo>
                    <a:pt x="14754" y="22032"/>
                  </a:lnTo>
                  <a:cubicBezTo>
                    <a:pt x="14656" y="21934"/>
                    <a:pt x="14557" y="21934"/>
                    <a:pt x="14459" y="21811"/>
                  </a:cubicBezTo>
                  <a:lnTo>
                    <a:pt x="14459" y="21934"/>
                  </a:lnTo>
                  <a:cubicBezTo>
                    <a:pt x="14280" y="21834"/>
                    <a:pt x="14116" y="21686"/>
                    <a:pt x="13956" y="21686"/>
                  </a:cubicBezTo>
                  <a:cubicBezTo>
                    <a:pt x="13919" y="21686"/>
                    <a:pt x="13881" y="21694"/>
                    <a:pt x="13844" y="21713"/>
                  </a:cubicBezTo>
                  <a:lnTo>
                    <a:pt x="13844" y="21516"/>
                  </a:lnTo>
                  <a:cubicBezTo>
                    <a:pt x="13525" y="21319"/>
                    <a:pt x="13131" y="21196"/>
                    <a:pt x="12812" y="20803"/>
                  </a:cubicBezTo>
                  <a:lnTo>
                    <a:pt x="13008" y="20803"/>
                  </a:lnTo>
                  <a:cubicBezTo>
                    <a:pt x="13008" y="20705"/>
                    <a:pt x="12910" y="20705"/>
                    <a:pt x="12910" y="20705"/>
                  </a:cubicBezTo>
                  <a:cubicBezTo>
                    <a:pt x="12713" y="20483"/>
                    <a:pt x="12615" y="20385"/>
                    <a:pt x="12394" y="20287"/>
                  </a:cubicBezTo>
                  <a:cubicBezTo>
                    <a:pt x="12295" y="20188"/>
                    <a:pt x="12098" y="20090"/>
                    <a:pt x="12000" y="19967"/>
                  </a:cubicBezTo>
                  <a:cubicBezTo>
                    <a:pt x="11902" y="19869"/>
                    <a:pt x="11779" y="19770"/>
                    <a:pt x="11680" y="19672"/>
                  </a:cubicBezTo>
                  <a:cubicBezTo>
                    <a:pt x="11484" y="19475"/>
                    <a:pt x="11385" y="19352"/>
                    <a:pt x="11287" y="19254"/>
                  </a:cubicBezTo>
                  <a:cubicBezTo>
                    <a:pt x="11066" y="19057"/>
                    <a:pt x="10967" y="18860"/>
                    <a:pt x="10771" y="18639"/>
                  </a:cubicBezTo>
                  <a:cubicBezTo>
                    <a:pt x="10771" y="18541"/>
                    <a:pt x="10771" y="18541"/>
                    <a:pt x="10672" y="18442"/>
                  </a:cubicBezTo>
                  <a:cubicBezTo>
                    <a:pt x="10353" y="18123"/>
                    <a:pt x="10156" y="17828"/>
                    <a:pt x="10058" y="17311"/>
                  </a:cubicBezTo>
                  <a:lnTo>
                    <a:pt x="9935" y="17311"/>
                  </a:lnTo>
                  <a:cubicBezTo>
                    <a:pt x="9935" y="17016"/>
                    <a:pt x="9935" y="16795"/>
                    <a:pt x="9836" y="16598"/>
                  </a:cubicBezTo>
                  <a:lnTo>
                    <a:pt x="9640" y="16598"/>
                  </a:lnTo>
                  <a:lnTo>
                    <a:pt x="9640" y="16500"/>
                  </a:lnTo>
                  <a:lnTo>
                    <a:pt x="9836" y="16500"/>
                  </a:lnTo>
                  <a:lnTo>
                    <a:pt x="9836" y="16082"/>
                  </a:lnTo>
                  <a:cubicBezTo>
                    <a:pt x="9836" y="15984"/>
                    <a:pt x="9836" y="15787"/>
                    <a:pt x="9738" y="15664"/>
                  </a:cubicBezTo>
                  <a:cubicBezTo>
                    <a:pt x="9836" y="15566"/>
                    <a:pt x="9836" y="15467"/>
                    <a:pt x="9836" y="15369"/>
                  </a:cubicBezTo>
                  <a:lnTo>
                    <a:pt x="9836" y="14951"/>
                  </a:lnTo>
                  <a:lnTo>
                    <a:pt x="9836" y="14434"/>
                  </a:lnTo>
                  <a:lnTo>
                    <a:pt x="9935" y="14336"/>
                  </a:lnTo>
                  <a:lnTo>
                    <a:pt x="9935" y="14238"/>
                  </a:lnTo>
                  <a:cubicBezTo>
                    <a:pt x="9935" y="13943"/>
                    <a:pt x="10058" y="13721"/>
                    <a:pt x="10058" y="13426"/>
                  </a:cubicBezTo>
                  <a:lnTo>
                    <a:pt x="10156" y="13426"/>
                  </a:lnTo>
                  <a:lnTo>
                    <a:pt x="10156" y="13328"/>
                  </a:lnTo>
                  <a:lnTo>
                    <a:pt x="10156" y="13205"/>
                  </a:lnTo>
                  <a:lnTo>
                    <a:pt x="10058" y="13107"/>
                  </a:lnTo>
                  <a:cubicBezTo>
                    <a:pt x="10156" y="13008"/>
                    <a:pt x="10254" y="12910"/>
                    <a:pt x="10353" y="12812"/>
                  </a:cubicBezTo>
                  <a:cubicBezTo>
                    <a:pt x="10353" y="12492"/>
                    <a:pt x="10451" y="12295"/>
                    <a:pt x="10549" y="11976"/>
                  </a:cubicBezTo>
                  <a:cubicBezTo>
                    <a:pt x="10672" y="11877"/>
                    <a:pt x="10672" y="11779"/>
                    <a:pt x="10771" y="11779"/>
                  </a:cubicBezTo>
                  <a:cubicBezTo>
                    <a:pt x="10869" y="11361"/>
                    <a:pt x="10869" y="11066"/>
                    <a:pt x="11164" y="10869"/>
                  </a:cubicBezTo>
                  <a:cubicBezTo>
                    <a:pt x="11164" y="10746"/>
                    <a:pt x="11066" y="10746"/>
                    <a:pt x="11066" y="10746"/>
                  </a:cubicBezTo>
                  <a:cubicBezTo>
                    <a:pt x="11164" y="10648"/>
                    <a:pt x="11164" y="10549"/>
                    <a:pt x="11287" y="10549"/>
                  </a:cubicBezTo>
                  <a:lnTo>
                    <a:pt x="11287" y="10254"/>
                  </a:lnTo>
                  <a:lnTo>
                    <a:pt x="11385" y="10254"/>
                  </a:lnTo>
                  <a:cubicBezTo>
                    <a:pt x="11385" y="10131"/>
                    <a:pt x="11484" y="10131"/>
                    <a:pt x="11484" y="10033"/>
                  </a:cubicBezTo>
                  <a:lnTo>
                    <a:pt x="11680" y="10033"/>
                  </a:lnTo>
                  <a:cubicBezTo>
                    <a:pt x="11582" y="10033"/>
                    <a:pt x="11582" y="9935"/>
                    <a:pt x="11582" y="9935"/>
                  </a:cubicBezTo>
                  <a:cubicBezTo>
                    <a:pt x="11680" y="9935"/>
                    <a:pt x="11680" y="9836"/>
                    <a:pt x="11779" y="9836"/>
                  </a:cubicBezTo>
                  <a:cubicBezTo>
                    <a:pt x="11779" y="9738"/>
                    <a:pt x="11779" y="9738"/>
                    <a:pt x="11680" y="9640"/>
                  </a:cubicBezTo>
                  <a:cubicBezTo>
                    <a:pt x="12000" y="9517"/>
                    <a:pt x="12000" y="9222"/>
                    <a:pt x="12197" y="9123"/>
                  </a:cubicBezTo>
                  <a:cubicBezTo>
                    <a:pt x="12394" y="8902"/>
                    <a:pt x="12516" y="8705"/>
                    <a:pt x="12615" y="8410"/>
                  </a:cubicBezTo>
                  <a:cubicBezTo>
                    <a:pt x="12615" y="8410"/>
                    <a:pt x="12615" y="8508"/>
                    <a:pt x="12713" y="8508"/>
                  </a:cubicBezTo>
                  <a:cubicBezTo>
                    <a:pt x="12812" y="8287"/>
                    <a:pt x="13008" y="8189"/>
                    <a:pt x="13131" y="7992"/>
                  </a:cubicBezTo>
                  <a:lnTo>
                    <a:pt x="12910" y="7992"/>
                  </a:lnTo>
                  <a:cubicBezTo>
                    <a:pt x="12910" y="7894"/>
                    <a:pt x="13008" y="7894"/>
                    <a:pt x="13131" y="7894"/>
                  </a:cubicBezTo>
                  <a:cubicBezTo>
                    <a:pt x="13230" y="7795"/>
                    <a:pt x="13230" y="7672"/>
                    <a:pt x="13328" y="7672"/>
                  </a:cubicBezTo>
                  <a:lnTo>
                    <a:pt x="13426" y="7795"/>
                  </a:lnTo>
                  <a:lnTo>
                    <a:pt x="13426" y="7574"/>
                  </a:lnTo>
                  <a:cubicBezTo>
                    <a:pt x="13426" y="7476"/>
                    <a:pt x="13525" y="7476"/>
                    <a:pt x="13623" y="7377"/>
                  </a:cubicBezTo>
                  <a:cubicBezTo>
                    <a:pt x="13623" y="7377"/>
                    <a:pt x="13623" y="7476"/>
                    <a:pt x="13746" y="7574"/>
                  </a:cubicBezTo>
                  <a:lnTo>
                    <a:pt x="13746" y="7279"/>
                  </a:lnTo>
                  <a:lnTo>
                    <a:pt x="13943" y="7279"/>
                  </a:lnTo>
                  <a:cubicBezTo>
                    <a:pt x="14041" y="7181"/>
                    <a:pt x="14238" y="7058"/>
                    <a:pt x="14459" y="6959"/>
                  </a:cubicBezTo>
                  <a:cubicBezTo>
                    <a:pt x="14656" y="6763"/>
                    <a:pt x="14852" y="6763"/>
                    <a:pt x="15074" y="6566"/>
                  </a:cubicBezTo>
                  <a:cubicBezTo>
                    <a:pt x="15369" y="6345"/>
                    <a:pt x="15688" y="6246"/>
                    <a:pt x="15984" y="6148"/>
                  </a:cubicBezTo>
                  <a:cubicBezTo>
                    <a:pt x="16082" y="6148"/>
                    <a:pt x="16303" y="6050"/>
                    <a:pt x="16402" y="5951"/>
                  </a:cubicBezTo>
                  <a:lnTo>
                    <a:pt x="16598" y="5951"/>
                  </a:lnTo>
                  <a:lnTo>
                    <a:pt x="16500" y="6050"/>
                  </a:lnTo>
                  <a:cubicBezTo>
                    <a:pt x="16533" y="6082"/>
                    <a:pt x="16565" y="6093"/>
                    <a:pt x="16599" y="6093"/>
                  </a:cubicBezTo>
                  <a:cubicBezTo>
                    <a:pt x="16667" y="6093"/>
                    <a:pt x="16738" y="6050"/>
                    <a:pt x="16820" y="6050"/>
                  </a:cubicBezTo>
                  <a:lnTo>
                    <a:pt x="16697" y="5951"/>
                  </a:lnTo>
                  <a:cubicBezTo>
                    <a:pt x="16820" y="5828"/>
                    <a:pt x="16918" y="5828"/>
                    <a:pt x="16918" y="5828"/>
                  </a:cubicBezTo>
                  <a:cubicBezTo>
                    <a:pt x="17016" y="5828"/>
                    <a:pt x="17115" y="5828"/>
                    <a:pt x="17213" y="5951"/>
                  </a:cubicBezTo>
                  <a:cubicBezTo>
                    <a:pt x="17213" y="5828"/>
                    <a:pt x="17115" y="5828"/>
                    <a:pt x="17115" y="5730"/>
                  </a:cubicBezTo>
                  <a:lnTo>
                    <a:pt x="17115" y="5730"/>
                  </a:lnTo>
                  <a:cubicBezTo>
                    <a:pt x="17288" y="5771"/>
                    <a:pt x="17389" y="5794"/>
                    <a:pt x="17463" y="5794"/>
                  </a:cubicBezTo>
                  <a:cubicBezTo>
                    <a:pt x="17566" y="5794"/>
                    <a:pt x="17614" y="5747"/>
                    <a:pt x="17729" y="5632"/>
                  </a:cubicBezTo>
                  <a:lnTo>
                    <a:pt x="18246" y="5632"/>
                  </a:lnTo>
                  <a:cubicBezTo>
                    <a:pt x="18344" y="5632"/>
                    <a:pt x="18344" y="5632"/>
                    <a:pt x="18442" y="5533"/>
                  </a:cubicBezTo>
                  <a:cubicBezTo>
                    <a:pt x="18553" y="5582"/>
                    <a:pt x="18658" y="5582"/>
                    <a:pt x="18747" y="5582"/>
                  </a:cubicBezTo>
                  <a:cubicBezTo>
                    <a:pt x="18836" y="5582"/>
                    <a:pt x="18910" y="5582"/>
                    <a:pt x="18959" y="5632"/>
                  </a:cubicBezTo>
                  <a:cubicBezTo>
                    <a:pt x="19156" y="5632"/>
                    <a:pt x="19278" y="5533"/>
                    <a:pt x="19475" y="5533"/>
                  </a:cubicBezTo>
                  <a:cubicBezTo>
                    <a:pt x="19574" y="5632"/>
                    <a:pt x="19770" y="5632"/>
                    <a:pt x="19992" y="5632"/>
                  </a:cubicBezTo>
                  <a:lnTo>
                    <a:pt x="20508" y="5632"/>
                  </a:lnTo>
                  <a:cubicBezTo>
                    <a:pt x="20705" y="5730"/>
                    <a:pt x="20901" y="5730"/>
                    <a:pt x="21000" y="5730"/>
                  </a:cubicBezTo>
                  <a:cubicBezTo>
                    <a:pt x="21123" y="5730"/>
                    <a:pt x="21123" y="5730"/>
                    <a:pt x="21123" y="5632"/>
                  </a:cubicBezTo>
                  <a:cubicBezTo>
                    <a:pt x="21000" y="5632"/>
                    <a:pt x="20803" y="5632"/>
                    <a:pt x="20705" y="5533"/>
                  </a:cubicBezTo>
                  <a:lnTo>
                    <a:pt x="20508" y="5533"/>
                  </a:lnTo>
                  <a:cubicBezTo>
                    <a:pt x="20461" y="5554"/>
                    <a:pt x="20420" y="5562"/>
                    <a:pt x="20383" y="5562"/>
                  </a:cubicBezTo>
                  <a:cubicBezTo>
                    <a:pt x="20282" y="5562"/>
                    <a:pt x="20213" y="5505"/>
                    <a:pt x="20153" y="5505"/>
                  </a:cubicBezTo>
                  <a:cubicBezTo>
                    <a:pt x="20131" y="5505"/>
                    <a:pt x="20111" y="5512"/>
                    <a:pt x="20090" y="5533"/>
                  </a:cubicBezTo>
                  <a:cubicBezTo>
                    <a:pt x="20090" y="5435"/>
                    <a:pt x="19893" y="5435"/>
                    <a:pt x="19770" y="5435"/>
                  </a:cubicBezTo>
                  <a:lnTo>
                    <a:pt x="18664" y="5435"/>
                  </a:lnTo>
                  <a:cubicBezTo>
                    <a:pt x="18541" y="5435"/>
                    <a:pt x="18442" y="5533"/>
                    <a:pt x="18246" y="5533"/>
                  </a:cubicBezTo>
                  <a:cubicBezTo>
                    <a:pt x="18246" y="5435"/>
                    <a:pt x="18147" y="5435"/>
                    <a:pt x="18147" y="5214"/>
                  </a:cubicBezTo>
                  <a:lnTo>
                    <a:pt x="18147" y="5214"/>
                  </a:lnTo>
                  <a:cubicBezTo>
                    <a:pt x="18246" y="5336"/>
                    <a:pt x="18344" y="5336"/>
                    <a:pt x="18442" y="5435"/>
                  </a:cubicBezTo>
                  <a:lnTo>
                    <a:pt x="18664" y="5435"/>
                  </a:lnTo>
                  <a:cubicBezTo>
                    <a:pt x="18762" y="5336"/>
                    <a:pt x="18860" y="5336"/>
                    <a:pt x="18959" y="5336"/>
                  </a:cubicBezTo>
                  <a:lnTo>
                    <a:pt x="19377" y="5336"/>
                  </a:lnTo>
                  <a:cubicBezTo>
                    <a:pt x="19480" y="5336"/>
                    <a:pt x="19557" y="5302"/>
                    <a:pt x="19638" y="5302"/>
                  </a:cubicBezTo>
                  <a:cubicBezTo>
                    <a:pt x="19711" y="5302"/>
                    <a:pt x="19788" y="5330"/>
                    <a:pt x="19893" y="5435"/>
                  </a:cubicBezTo>
                  <a:cubicBezTo>
                    <a:pt x="19992" y="5386"/>
                    <a:pt x="20090" y="5386"/>
                    <a:pt x="20191" y="5386"/>
                  </a:cubicBezTo>
                  <a:cubicBezTo>
                    <a:pt x="20293" y="5386"/>
                    <a:pt x="20397" y="5386"/>
                    <a:pt x="20508" y="5336"/>
                  </a:cubicBezTo>
                  <a:lnTo>
                    <a:pt x="20606" y="5435"/>
                  </a:lnTo>
                  <a:lnTo>
                    <a:pt x="20705" y="5336"/>
                  </a:lnTo>
                  <a:lnTo>
                    <a:pt x="20705" y="5435"/>
                  </a:lnTo>
                  <a:cubicBezTo>
                    <a:pt x="20754" y="5484"/>
                    <a:pt x="20828" y="5484"/>
                    <a:pt x="20904" y="5484"/>
                  </a:cubicBezTo>
                  <a:cubicBezTo>
                    <a:pt x="20981" y="5484"/>
                    <a:pt x="21061" y="5484"/>
                    <a:pt x="21123" y="5533"/>
                  </a:cubicBezTo>
                  <a:cubicBezTo>
                    <a:pt x="21151" y="5504"/>
                    <a:pt x="21180" y="5492"/>
                    <a:pt x="21209" y="5492"/>
                  </a:cubicBezTo>
                  <a:cubicBezTo>
                    <a:pt x="21279" y="5492"/>
                    <a:pt x="21348" y="5562"/>
                    <a:pt x="21418" y="5632"/>
                  </a:cubicBezTo>
                  <a:lnTo>
                    <a:pt x="21836" y="5632"/>
                  </a:lnTo>
                  <a:cubicBezTo>
                    <a:pt x="21934" y="5730"/>
                    <a:pt x="22032" y="5730"/>
                    <a:pt x="22229" y="5828"/>
                  </a:cubicBezTo>
                  <a:cubicBezTo>
                    <a:pt x="22131" y="5828"/>
                    <a:pt x="22131" y="5951"/>
                    <a:pt x="22131" y="6050"/>
                  </a:cubicBezTo>
                  <a:cubicBezTo>
                    <a:pt x="22229" y="5951"/>
                    <a:pt x="22352" y="5828"/>
                    <a:pt x="22450" y="5828"/>
                  </a:cubicBezTo>
                  <a:lnTo>
                    <a:pt x="22450" y="5632"/>
                  </a:lnTo>
                  <a:cubicBezTo>
                    <a:pt x="22450" y="5632"/>
                    <a:pt x="22407" y="5675"/>
                    <a:pt x="22378" y="5675"/>
                  </a:cubicBezTo>
                  <a:cubicBezTo>
                    <a:pt x="22363" y="5675"/>
                    <a:pt x="22352" y="5664"/>
                    <a:pt x="22352" y="5632"/>
                  </a:cubicBezTo>
                  <a:lnTo>
                    <a:pt x="22032" y="5632"/>
                  </a:lnTo>
                  <a:cubicBezTo>
                    <a:pt x="22032" y="5632"/>
                    <a:pt x="22032" y="5533"/>
                    <a:pt x="21934" y="5533"/>
                  </a:cubicBezTo>
                  <a:cubicBezTo>
                    <a:pt x="21836" y="5435"/>
                    <a:pt x="21737" y="5435"/>
                    <a:pt x="21614" y="5435"/>
                  </a:cubicBezTo>
                  <a:cubicBezTo>
                    <a:pt x="21516" y="5435"/>
                    <a:pt x="21319" y="5336"/>
                    <a:pt x="21221" y="5336"/>
                  </a:cubicBezTo>
                  <a:cubicBezTo>
                    <a:pt x="21172" y="5275"/>
                    <a:pt x="21117" y="5275"/>
                    <a:pt x="21061" y="5275"/>
                  </a:cubicBezTo>
                  <a:cubicBezTo>
                    <a:pt x="21006" y="5275"/>
                    <a:pt x="20951" y="5275"/>
                    <a:pt x="20901" y="5214"/>
                  </a:cubicBezTo>
                  <a:cubicBezTo>
                    <a:pt x="20852" y="5164"/>
                    <a:pt x="20778" y="5164"/>
                    <a:pt x="20705" y="5164"/>
                  </a:cubicBezTo>
                  <a:cubicBezTo>
                    <a:pt x="20631" y="5164"/>
                    <a:pt x="20557" y="5164"/>
                    <a:pt x="20508" y="5115"/>
                  </a:cubicBezTo>
                  <a:lnTo>
                    <a:pt x="20287" y="5115"/>
                  </a:lnTo>
                  <a:cubicBezTo>
                    <a:pt x="20188" y="5115"/>
                    <a:pt x="20188" y="5115"/>
                    <a:pt x="20090" y="5214"/>
                  </a:cubicBezTo>
                  <a:cubicBezTo>
                    <a:pt x="20090" y="5148"/>
                    <a:pt x="20079" y="5126"/>
                    <a:pt x="20064" y="5126"/>
                  </a:cubicBezTo>
                  <a:cubicBezTo>
                    <a:pt x="20035" y="5126"/>
                    <a:pt x="19992" y="5214"/>
                    <a:pt x="19992" y="5214"/>
                  </a:cubicBezTo>
                  <a:cubicBezTo>
                    <a:pt x="19770" y="5115"/>
                    <a:pt x="19672" y="5115"/>
                    <a:pt x="19574" y="5017"/>
                  </a:cubicBezTo>
                  <a:lnTo>
                    <a:pt x="19475" y="5115"/>
                  </a:lnTo>
                  <a:cubicBezTo>
                    <a:pt x="19475" y="5115"/>
                    <a:pt x="19431" y="5071"/>
                    <a:pt x="19373" y="5071"/>
                  </a:cubicBezTo>
                  <a:cubicBezTo>
                    <a:pt x="19344" y="5071"/>
                    <a:pt x="19311" y="5082"/>
                    <a:pt x="19278" y="5115"/>
                  </a:cubicBezTo>
                  <a:cubicBezTo>
                    <a:pt x="19252" y="5094"/>
                    <a:pt x="19232" y="5087"/>
                    <a:pt x="19215" y="5087"/>
                  </a:cubicBezTo>
                  <a:cubicBezTo>
                    <a:pt x="19168" y="5087"/>
                    <a:pt x="19147" y="5144"/>
                    <a:pt x="19108" y="5144"/>
                  </a:cubicBezTo>
                  <a:cubicBezTo>
                    <a:pt x="19094" y="5144"/>
                    <a:pt x="19078" y="5136"/>
                    <a:pt x="19057" y="5115"/>
                  </a:cubicBezTo>
                  <a:cubicBezTo>
                    <a:pt x="19024" y="5082"/>
                    <a:pt x="18992" y="5071"/>
                    <a:pt x="18959" y="5071"/>
                  </a:cubicBezTo>
                  <a:cubicBezTo>
                    <a:pt x="18893" y="5071"/>
                    <a:pt x="18828" y="5115"/>
                    <a:pt x="18762" y="5115"/>
                  </a:cubicBezTo>
                  <a:lnTo>
                    <a:pt x="18147" y="5115"/>
                  </a:lnTo>
                  <a:cubicBezTo>
                    <a:pt x="18049" y="5115"/>
                    <a:pt x="17926" y="5115"/>
                    <a:pt x="17828" y="5214"/>
                  </a:cubicBezTo>
                  <a:lnTo>
                    <a:pt x="17828" y="5017"/>
                  </a:lnTo>
                  <a:lnTo>
                    <a:pt x="18860" y="5017"/>
                  </a:lnTo>
                  <a:cubicBezTo>
                    <a:pt x="18910" y="4968"/>
                    <a:pt x="18959" y="4968"/>
                    <a:pt x="18996" y="4968"/>
                  </a:cubicBezTo>
                  <a:cubicBezTo>
                    <a:pt x="19033" y="4968"/>
                    <a:pt x="19057" y="4968"/>
                    <a:pt x="19057" y="4918"/>
                  </a:cubicBezTo>
                  <a:cubicBezTo>
                    <a:pt x="19156" y="4918"/>
                    <a:pt x="19278" y="5017"/>
                    <a:pt x="19377" y="5017"/>
                  </a:cubicBezTo>
                  <a:cubicBezTo>
                    <a:pt x="19377" y="4918"/>
                    <a:pt x="19475" y="4918"/>
                    <a:pt x="19574" y="4918"/>
                  </a:cubicBezTo>
                  <a:cubicBezTo>
                    <a:pt x="19672" y="4918"/>
                    <a:pt x="19672" y="4918"/>
                    <a:pt x="19770" y="5017"/>
                  </a:cubicBezTo>
                  <a:lnTo>
                    <a:pt x="20901" y="5017"/>
                  </a:lnTo>
                  <a:cubicBezTo>
                    <a:pt x="21123" y="5115"/>
                    <a:pt x="21319" y="5115"/>
                    <a:pt x="21614" y="5214"/>
                  </a:cubicBezTo>
                  <a:cubicBezTo>
                    <a:pt x="21836" y="5214"/>
                    <a:pt x="21934" y="5336"/>
                    <a:pt x="22131" y="5435"/>
                  </a:cubicBezTo>
                  <a:cubicBezTo>
                    <a:pt x="22450" y="5533"/>
                    <a:pt x="22647" y="5632"/>
                    <a:pt x="22844" y="5730"/>
                  </a:cubicBezTo>
                  <a:cubicBezTo>
                    <a:pt x="23065" y="5828"/>
                    <a:pt x="23262" y="5951"/>
                    <a:pt x="23459" y="6050"/>
                  </a:cubicBezTo>
                  <a:cubicBezTo>
                    <a:pt x="23680" y="6148"/>
                    <a:pt x="23877" y="6345"/>
                    <a:pt x="24073" y="6443"/>
                  </a:cubicBezTo>
                  <a:cubicBezTo>
                    <a:pt x="24295" y="6566"/>
                    <a:pt x="24491" y="6664"/>
                    <a:pt x="24688" y="6861"/>
                  </a:cubicBezTo>
                  <a:cubicBezTo>
                    <a:pt x="24811" y="6861"/>
                    <a:pt x="24811" y="6959"/>
                    <a:pt x="24909" y="7058"/>
                  </a:cubicBezTo>
                  <a:lnTo>
                    <a:pt x="25106" y="7058"/>
                  </a:lnTo>
                  <a:lnTo>
                    <a:pt x="25106" y="7279"/>
                  </a:lnTo>
                  <a:cubicBezTo>
                    <a:pt x="25204" y="7377"/>
                    <a:pt x="25303" y="7476"/>
                    <a:pt x="25426" y="7574"/>
                  </a:cubicBezTo>
                  <a:cubicBezTo>
                    <a:pt x="25524" y="7574"/>
                    <a:pt x="25622" y="7795"/>
                    <a:pt x="25721" y="7795"/>
                  </a:cubicBezTo>
                  <a:cubicBezTo>
                    <a:pt x="25918" y="7894"/>
                    <a:pt x="25918" y="8090"/>
                    <a:pt x="26040" y="8189"/>
                  </a:cubicBezTo>
                  <a:cubicBezTo>
                    <a:pt x="26139" y="8287"/>
                    <a:pt x="26237" y="8410"/>
                    <a:pt x="26336" y="8508"/>
                  </a:cubicBezTo>
                  <a:cubicBezTo>
                    <a:pt x="26434" y="8607"/>
                    <a:pt x="26532" y="8705"/>
                    <a:pt x="26655" y="8804"/>
                  </a:cubicBezTo>
                  <a:cubicBezTo>
                    <a:pt x="26655" y="8902"/>
                    <a:pt x="26655" y="8902"/>
                    <a:pt x="26532" y="8902"/>
                  </a:cubicBezTo>
                  <a:lnTo>
                    <a:pt x="26754" y="9123"/>
                  </a:lnTo>
                  <a:cubicBezTo>
                    <a:pt x="26754" y="9418"/>
                    <a:pt x="27049" y="9418"/>
                    <a:pt x="26950" y="9640"/>
                  </a:cubicBezTo>
                  <a:cubicBezTo>
                    <a:pt x="27147" y="9836"/>
                    <a:pt x="27147" y="10033"/>
                    <a:pt x="27270" y="10131"/>
                  </a:cubicBezTo>
                  <a:lnTo>
                    <a:pt x="27467" y="10131"/>
                  </a:lnTo>
                  <a:lnTo>
                    <a:pt x="27467" y="10353"/>
                  </a:lnTo>
                  <a:cubicBezTo>
                    <a:pt x="27467" y="10254"/>
                    <a:pt x="27368" y="10254"/>
                    <a:pt x="27270" y="10254"/>
                  </a:cubicBezTo>
                  <a:cubicBezTo>
                    <a:pt x="27368" y="10353"/>
                    <a:pt x="27368" y="10451"/>
                    <a:pt x="27467" y="10451"/>
                  </a:cubicBezTo>
                  <a:cubicBezTo>
                    <a:pt x="27467" y="10451"/>
                    <a:pt x="27565" y="10451"/>
                    <a:pt x="27565" y="10353"/>
                  </a:cubicBezTo>
                  <a:cubicBezTo>
                    <a:pt x="27663" y="10549"/>
                    <a:pt x="27762" y="10746"/>
                    <a:pt x="27885" y="10967"/>
                  </a:cubicBezTo>
                  <a:cubicBezTo>
                    <a:pt x="28081" y="11066"/>
                    <a:pt x="28081" y="11262"/>
                    <a:pt x="28180" y="11484"/>
                  </a:cubicBezTo>
                  <a:cubicBezTo>
                    <a:pt x="28278" y="11680"/>
                    <a:pt x="28376" y="11877"/>
                    <a:pt x="28499" y="12098"/>
                  </a:cubicBezTo>
                  <a:cubicBezTo>
                    <a:pt x="28696" y="12197"/>
                    <a:pt x="28696" y="12394"/>
                    <a:pt x="28794" y="12713"/>
                  </a:cubicBezTo>
                  <a:lnTo>
                    <a:pt x="28794" y="13107"/>
                  </a:lnTo>
                  <a:cubicBezTo>
                    <a:pt x="28696" y="13008"/>
                    <a:pt x="28696" y="13008"/>
                    <a:pt x="28598" y="13008"/>
                  </a:cubicBezTo>
                  <a:cubicBezTo>
                    <a:pt x="28696" y="13205"/>
                    <a:pt x="28794" y="13525"/>
                    <a:pt x="28893" y="13721"/>
                  </a:cubicBezTo>
                  <a:lnTo>
                    <a:pt x="28794" y="13820"/>
                  </a:lnTo>
                  <a:cubicBezTo>
                    <a:pt x="28893" y="13820"/>
                    <a:pt x="28893" y="13943"/>
                    <a:pt x="28991" y="13943"/>
                  </a:cubicBezTo>
                  <a:cubicBezTo>
                    <a:pt x="28991" y="14041"/>
                    <a:pt x="29114" y="14238"/>
                    <a:pt x="29114" y="14336"/>
                  </a:cubicBezTo>
                  <a:cubicBezTo>
                    <a:pt x="29114" y="14434"/>
                    <a:pt x="28991" y="14434"/>
                    <a:pt x="28991" y="14557"/>
                  </a:cubicBezTo>
                  <a:lnTo>
                    <a:pt x="28991" y="14139"/>
                  </a:lnTo>
                  <a:cubicBezTo>
                    <a:pt x="28893" y="14139"/>
                    <a:pt x="28893" y="14041"/>
                    <a:pt x="28794" y="14041"/>
                  </a:cubicBezTo>
                  <a:cubicBezTo>
                    <a:pt x="28794" y="14139"/>
                    <a:pt x="28893" y="14139"/>
                    <a:pt x="28893" y="14238"/>
                  </a:cubicBezTo>
                  <a:cubicBezTo>
                    <a:pt x="28794" y="14336"/>
                    <a:pt x="28794" y="14434"/>
                    <a:pt x="28794" y="14557"/>
                  </a:cubicBezTo>
                  <a:lnTo>
                    <a:pt x="28696" y="14557"/>
                  </a:lnTo>
                  <a:cubicBezTo>
                    <a:pt x="28598" y="14754"/>
                    <a:pt x="28893" y="14951"/>
                    <a:pt x="28696" y="15172"/>
                  </a:cubicBezTo>
                  <a:cubicBezTo>
                    <a:pt x="28794" y="15172"/>
                    <a:pt x="28794" y="15172"/>
                    <a:pt x="28893" y="15049"/>
                  </a:cubicBezTo>
                  <a:cubicBezTo>
                    <a:pt x="28893" y="14951"/>
                    <a:pt x="28893" y="14754"/>
                    <a:pt x="28794" y="14656"/>
                  </a:cubicBezTo>
                  <a:lnTo>
                    <a:pt x="29114" y="14656"/>
                  </a:lnTo>
                  <a:cubicBezTo>
                    <a:pt x="28991" y="14754"/>
                    <a:pt x="28991" y="14852"/>
                    <a:pt x="29114" y="15049"/>
                  </a:cubicBezTo>
                  <a:cubicBezTo>
                    <a:pt x="28991" y="15172"/>
                    <a:pt x="28991" y="15369"/>
                    <a:pt x="28991" y="15566"/>
                  </a:cubicBezTo>
                  <a:lnTo>
                    <a:pt x="29212" y="15369"/>
                  </a:lnTo>
                  <a:cubicBezTo>
                    <a:pt x="29212" y="15467"/>
                    <a:pt x="29311" y="15467"/>
                    <a:pt x="29311" y="15467"/>
                  </a:cubicBezTo>
                  <a:cubicBezTo>
                    <a:pt x="29311" y="15566"/>
                    <a:pt x="29311" y="15566"/>
                    <a:pt x="29212" y="15664"/>
                  </a:cubicBezTo>
                  <a:cubicBezTo>
                    <a:pt x="29212" y="15664"/>
                    <a:pt x="29311" y="15664"/>
                    <a:pt x="29311" y="15787"/>
                  </a:cubicBezTo>
                  <a:lnTo>
                    <a:pt x="29311" y="16279"/>
                  </a:lnTo>
                  <a:cubicBezTo>
                    <a:pt x="29311" y="16500"/>
                    <a:pt x="29311" y="16697"/>
                    <a:pt x="29212" y="16795"/>
                  </a:cubicBezTo>
                  <a:cubicBezTo>
                    <a:pt x="29114" y="16893"/>
                    <a:pt x="29114" y="17016"/>
                    <a:pt x="29114" y="17115"/>
                  </a:cubicBezTo>
                  <a:cubicBezTo>
                    <a:pt x="29114" y="17213"/>
                    <a:pt x="29114" y="17311"/>
                    <a:pt x="28991" y="17410"/>
                  </a:cubicBezTo>
                  <a:lnTo>
                    <a:pt x="29114" y="17410"/>
                  </a:lnTo>
                  <a:cubicBezTo>
                    <a:pt x="29114" y="17508"/>
                    <a:pt x="28991" y="17508"/>
                    <a:pt x="28991" y="17631"/>
                  </a:cubicBezTo>
                  <a:cubicBezTo>
                    <a:pt x="29114" y="17631"/>
                    <a:pt x="29114" y="17631"/>
                    <a:pt x="29114" y="17729"/>
                  </a:cubicBezTo>
                  <a:lnTo>
                    <a:pt x="28893" y="17729"/>
                  </a:lnTo>
                  <a:cubicBezTo>
                    <a:pt x="28794" y="17729"/>
                    <a:pt x="28893" y="17631"/>
                    <a:pt x="28991" y="17508"/>
                  </a:cubicBezTo>
                  <a:lnTo>
                    <a:pt x="28794" y="17508"/>
                  </a:lnTo>
                  <a:cubicBezTo>
                    <a:pt x="28794" y="17631"/>
                    <a:pt x="28598" y="17631"/>
                    <a:pt x="28598" y="17729"/>
                  </a:cubicBezTo>
                  <a:cubicBezTo>
                    <a:pt x="28499" y="17828"/>
                    <a:pt x="28598" y="17926"/>
                    <a:pt x="28376" y="18024"/>
                  </a:cubicBezTo>
                  <a:lnTo>
                    <a:pt x="28376" y="18541"/>
                  </a:lnTo>
                  <a:lnTo>
                    <a:pt x="28376" y="18639"/>
                  </a:lnTo>
                  <a:cubicBezTo>
                    <a:pt x="28499" y="18541"/>
                    <a:pt x="28598" y="18442"/>
                    <a:pt x="28598" y="18344"/>
                  </a:cubicBezTo>
                  <a:cubicBezTo>
                    <a:pt x="28696" y="18246"/>
                    <a:pt x="28598" y="18024"/>
                    <a:pt x="28598" y="17926"/>
                  </a:cubicBezTo>
                  <a:cubicBezTo>
                    <a:pt x="28696" y="17926"/>
                    <a:pt x="28696" y="17926"/>
                    <a:pt x="28696" y="17828"/>
                  </a:cubicBezTo>
                  <a:cubicBezTo>
                    <a:pt x="28794" y="18246"/>
                    <a:pt x="28794" y="18442"/>
                    <a:pt x="28696" y="18541"/>
                  </a:cubicBezTo>
                  <a:cubicBezTo>
                    <a:pt x="28696" y="18639"/>
                    <a:pt x="28696" y="18639"/>
                    <a:pt x="28794" y="18639"/>
                  </a:cubicBezTo>
                  <a:cubicBezTo>
                    <a:pt x="28794" y="18860"/>
                    <a:pt x="28598" y="18860"/>
                    <a:pt x="28598" y="18860"/>
                  </a:cubicBezTo>
                  <a:lnTo>
                    <a:pt x="28598" y="18959"/>
                  </a:lnTo>
                  <a:cubicBezTo>
                    <a:pt x="28499" y="19057"/>
                    <a:pt x="28376" y="19156"/>
                    <a:pt x="28376" y="19475"/>
                  </a:cubicBezTo>
                  <a:cubicBezTo>
                    <a:pt x="28278" y="19254"/>
                    <a:pt x="28278" y="19156"/>
                    <a:pt x="28180" y="19057"/>
                  </a:cubicBezTo>
                  <a:cubicBezTo>
                    <a:pt x="28180" y="19156"/>
                    <a:pt x="28081" y="19254"/>
                    <a:pt x="28081" y="19352"/>
                  </a:cubicBezTo>
                  <a:cubicBezTo>
                    <a:pt x="28081" y="19352"/>
                    <a:pt x="27983" y="19475"/>
                    <a:pt x="27885" y="19475"/>
                  </a:cubicBezTo>
                  <a:lnTo>
                    <a:pt x="27983" y="19574"/>
                  </a:lnTo>
                  <a:lnTo>
                    <a:pt x="27885" y="19672"/>
                  </a:lnTo>
                  <a:cubicBezTo>
                    <a:pt x="27885" y="19672"/>
                    <a:pt x="27762" y="19672"/>
                    <a:pt x="27762" y="19574"/>
                  </a:cubicBezTo>
                  <a:cubicBezTo>
                    <a:pt x="27565" y="19770"/>
                    <a:pt x="27467" y="19869"/>
                    <a:pt x="27368" y="20090"/>
                  </a:cubicBezTo>
                  <a:cubicBezTo>
                    <a:pt x="27368" y="20287"/>
                    <a:pt x="27270" y="20483"/>
                    <a:pt x="27049" y="20705"/>
                  </a:cubicBezTo>
                  <a:lnTo>
                    <a:pt x="27147" y="20803"/>
                  </a:lnTo>
                  <a:cubicBezTo>
                    <a:pt x="27270" y="20803"/>
                    <a:pt x="27270" y="20803"/>
                    <a:pt x="27368" y="20705"/>
                  </a:cubicBezTo>
                  <a:lnTo>
                    <a:pt x="27368" y="20901"/>
                  </a:lnTo>
                  <a:cubicBezTo>
                    <a:pt x="27565" y="20901"/>
                    <a:pt x="27565" y="20901"/>
                    <a:pt x="27565" y="20705"/>
                  </a:cubicBezTo>
                  <a:cubicBezTo>
                    <a:pt x="27467" y="20705"/>
                    <a:pt x="27467" y="20582"/>
                    <a:pt x="27368" y="20582"/>
                  </a:cubicBezTo>
                  <a:cubicBezTo>
                    <a:pt x="27368" y="20483"/>
                    <a:pt x="27467" y="20483"/>
                    <a:pt x="27467" y="20483"/>
                  </a:cubicBezTo>
                  <a:lnTo>
                    <a:pt x="27663" y="20483"/>
                  </a:lnTo>
                  <a:cubicBezTo>
                    <a:pt x="27762" y="20385"/>
                    <a:pt x="27983" y="20188"/>
                    <a:pt x="28081" y="19967"/>
                  </a:cubicBezTo>
                  <a:lnTo>
                    <a:pt x="28180" y="19967"/>
                  </a:lnTo>
                  <a:cubicBezTo>
                    <a:pt x="28278" y="19967"/>
                    <a:pt x="28376" y="19869"/>
                    <a:pt x="28376" y="19770"/>
                  </a:cubicBezTo>
                  <a:lnTo>
                    <a:pt x="28376" y="19770"/>
                  </a:lnTo>
                  <a:cubicBezTo>
                    <a:pt x="28376" y="19967"/>
                    <a:pt x="28278" y="20188"/>
                    <a:pt x="28180" y="20385"/>
                  </a:cubicBezTo>
                  <a:cubicBezTo>
                    <a:pt x="28180" y="20385"/>
                    <a:pt x="28081" y="20483"/>
                    <a:pt x="28180" y="20483"/>
                  </a:cubicBezTo>
                  <a:cubicBezTo>
                    <a:pt x="28180" y="20705"/>
                    <a:pt x="27983" y="20803"/>
                    <a:pt x="27885" y="20803"/>
                  </a:cubicBezTo>
                  <a:cubicBezTo>
                    <a:pt x="27762" y="21000"/>
                    <a:pt x="27762" y="21098"/>
                    <a:pt x="27663" y="21196"/>
                  </a:cubicBezTo>
                  <a:cubicBezTo>
                    <a:pt x="27565" y="21418"/>
                    <a:pt x="27467" y="21516"/>
                    <a:pt x="27467" y="21614"/>
                  </a:cubicBezTo>
                  <a:cubicBezTo>
                    <a:pt x="27270" y="21811"/>
                    <a:pt x="27049" y="22032"/>
                    <a:pt x="26950" y="22328"/>
                  </a:cubicBezTo>
                  <a:cubicBezTo>
                    <a:pt x="26754" y="22328"/>
                    <a:pt x="26655" y="22426"/>
                    <a:pt x="26655" y="22647"/>
                  </a:cubicBezTo>
                  <a:cubicBezTo>
                    <a:pt x="26532" y="22426"/>
                    <a:pt x="26532" y="22426"/>
                    <a:pt x="26532" y="22328"/>
                  </a:cubicBezTo>
                  <a:cubicBezTo>
                    <a:pt x="26532" y="22328"/>
                    <a:pt x="26532" y="22229"/>
                    <a:pt x="26655" y="22229"/>
                  </a:cubicBezTo>
                  <a:cubicBezTo>
                    <a:pt x="26655" y="22229"/>
                    <a:pt x="26655" y="22131"/>
                    <a:pt x="26754" y="22032"/>
                  </a:cubicBezTo>
                  <a:lnTo>
                    <a:pt x="26655" y="21934"/>
                  </a:lnTo>
                  <a:cubicBezTo>
                    <a:pt x="26532" y="21934"/>
                    <a:pt x="26532" y="21934"/>
                    <a:pt x="26532" y="21811"/>
                  </a:cubicBezTo>
                  <a:cubicBezTo>
                    <a:pt x="26336" y="21934"/>
                    <a:pt x="26237" y="22032"/>
                    <a:pt x="26237" y="22131"/>
                  </a:cubicBezTo>
                  <a:cubicBezTo>
                    <a:pt x="26237" y="22229"/>
                    <a:pt x="26237" y="22229"/>
                    <a:pt x="26139" y="22328"/>
                  </a:cubicBezTo>
                  <a:lnTo>
                    <a:pt x="26336" y="22328"/>
                  </a:lnTo>
                  <a:lnTo>
                    <a:pt x="26336" y="22481"/>
                  </a:lnTo>
                  <a:lnTo>
                    <a:pt x="26336" y="22481"/>
                  </a:lnTo>
                  <a:cubicBezTo>
                    <a:pt x="26198" y="22549"/>
                    <a:pt x="26099" y="22549"/>
                    <a:pt x="25918" y="22549"/>
                  </a:cubicBezTo>
                  <a:cubicBezTo>
                    <a:pt x="26040" y="22549"/>
                    <a:pt x="26139" y="22549"/>
                    <a:pt x="26139" y="22647"/>
                  </a:cubicBezTo>
                  <a:lnTo>
                    <a:pt x="25918" y="22647"/>
                  </a:lnTo>
                  <a:lnTo>
                    <a:pt x="25721" y="22844"/>
                  </a:lnTo>
                  <a:lnTo>
                    <a:pt x="25721" y="22942"/>
                  </a:lnTo>
                  <a:cubicBezTo>
                    <a:pt x="25524" y="23164"/>
                    <a:pt x="25204" y="23360"/>
                    <a:pt x="25008" y="23655"/>
                  </a:cubicBezTo>
                  <a:lnTo>
                    <a:pt x="24811" y="23655"/>
                  </a:lnTo>
                  <a:lnTo>
                    <a:pt x="24811" y="23778"/>
                  </a:lnTo>
                  <a:cubicBezTo>
                    <a:pt x="24811" y="23877"/>
                    <a:pt x="24811" y="23877"/>
                    <a:pt x="24909" y="23877"/>
                  </a:cubicBezTo>
                  <a:lnTo>
                    <a:pt x="24909" y="23975"/>
                  </a:lnTo>
                  <a:cubicBezTo>
                    <a:pt x="24811" y="24073"/>
                    <a:pt x="24811" y="24073"/>
                    <a:pt x="24688" y="24073"/>
                  </a:cubicBezTo>
                  <a:lnTo>
                    <a:pt x="24491" y="24073"/>
                  </a:lnTo>
                  <a:lnTo>
                    <a:pt x="24196" y="24393"/>
                  </a:lnTo>
                  <a:cubicBezTo>
                    <a:pt x="24073" y="24590"/>
                    <a:pt x="23877" y="24590"/>
                    <a:pt x="23778" y="24786"/>
                  </a:cubicBezTo>
                  <a:lnTo>
                    <a:pt x="23680" y="24786"/>
                  </a:lnTo>
                  <a:cubicBezTo>
                    <a:pt x="23582" y="24885"/>
                    <a:pt x="23459" y="24885"/>
                    <a:pt x="23459" y="25008"/>
                  </a:cubicBezTo>
                  <a:lnTo>
                    <a:pt x="23360" y="25106"/>
                  </a:lnTo>
                  <a:cubicBezTo>
                    <a:pt x="23065" y="25106"/>
                    <a:pt x="22967" y="25401"/>
                    <a:pt x="22647" y="25500"/>
                  </a:cubicBezTo>
                  <a:cubicBezTo>
                    <a:pt x="22549" y="25622"/>
                    <a:pt x="22549" y="25622"/>
                    <a:pt x="22450" y="25622"/>
                  </a:cubicBezTo>
                  <a:lnTo>
                    <a:pt x="22450" y="25721"/>
                  </a:lnTo>
                  <a:lnTo>
                    <a:pt x="22229" y="25721"/>
                  </a:lnTo>
                  <a:cubicBezTo>
                    <a:pt x="22131" y="25819"/>
                    <a:pt x="22032" y="25819"/>
                    <a:pt x="21934" y="25819"/>
                  </a:cubicBezTo>
                  <a:cubicBezTo>
                    <a:pt x="21836" y="25918"/>
                    <a:pt x="21836" y="25918"/>
                    <a:pt x="21737" y="26016"/>
                  </a:cubicBezTo>
                  <a:cubicBezTo>
                    <a:pt x="21516" y="26114"/>
                    <a:pt x="21221" y="26114"/>
                    <a:pt x="21000" y="26237"/>
                  </a:cubicBezTo>
                  <a:lnTo>
                    <a:pt x="20901" y="26237"/>
                  </a:lnTo>
                  <a:cubicBezTo>
                    <a:pt x="20705" y="26434"/>
                    <a:pt x="20385" y="26434"/>
                    <a:pt x="20188" y="26532"/>
                  </a:cubicBezTo>
                  <a:cubicBezTo>
                    <a:pt x="19893" y="26532"/>
                    <a:pt x="19574" y="26631"/>
                    <a:pt x="19278" y="26729"/>
                  </a:cubicBezTo>
                  <a:lnTo>
                    <a:pt x="18959" y="26729"/>
                  </a:lnTo>
                  <a:cubicBezTo>
                    <a:pt x="18828" y="26729"/>
                    <a:pt x="18740" y="26685"/>
                    <a:pt x="18631" y="26685"/>
                  </a:cubicBezTo>
                  <a:cubicBezTo>
                    <a:pt x="18576" y="26685"/>
                    <a:pt x="18516" y="26696"/>
                    <a:pt x="18442" y="26729"/>
                  </a:cubicBezTo>
                  <a:cubicBezTo>
                    <a:pt x="18442" y="26770"/>
                    <a:pt x="18432" y="26784"/>
                    <a:pt x="18413" y="26784"/>
                  </a:cubicBezTo>
                  <a:cubicBezTo>
                    <a:pt x="18377" y="26784"/>
                    <a:pt x="18311" y="26729"/>
                    <a:pt x="18246" y="26729"/>
                  </a:cubicBezTo>
                  <a:cubicBezTo>
                    <a:pt x="18246" y="26770"/>
                    <a:pt x="18235" y="26784"/>
                    <a:pt x="18217" y="26784"/>
                  </a:cubicBezTo>
                  <a:cubicBezTo>
                    <a:pt x="18180" y="26784"/>
                    <a:pt x="18115" y="26729"/>
                    <a:pt x="18049" y="26729"/>
                  </a:cubicBezTo>
                  <a:cubicBezTo>
                    <a:pt x="17926" y="26852"/>
                    <a:pt x="17828" y="26852"/>
                    <a:pt x="17729" y="26852"/>
                  </a:cubicBezTo>
                  <a:cubicBezTo>
                    <a:pt x="17705" y="26821"/>
                    <a:pt x="17680" y="26812"/>
                    <a:pt x="17656" y="26812"/>
                  </a:cubicBezTo>
                  <a:cubicBezTo>
                    <a:pt x="17619" y="26812"/>
                    <a:pt x="17582" y="26833"/>
                    <a:pt x="17545" y="26833"/>
                  </a:cubicBezTo>
                  <a:cubicBezTo>
                    <a:pt x="17508" y="26833"/>
                    <a:pt x="17471" y="26812"/>
                    <a:pt x="17434" y="26729"/>
                  </a:cubicBezTo>
                  <a:cubicBezTo>
                    <a:pt x="17434" y="26852"/>
                    <a:pt x="17311" y="26852"/>
                    <a:pt x="17311" y="26852"/>
                  </a:cubicBezTo>
                  <a:lnTo>
                    <a:pt x="17016" y="26852"/>
                  </a:lnTo>
                  <a:cubicBezTo>
                    <a:pt x="16918" y="26852"/>
                    <a:pt x="16820" y="26729"/>
                    <a:pt x="16697" y="26729"/>
                  </a:cubicBezTo>
                  <a:cubicBezTo>
                    <a:pt x="16664" y="26770"/>
                    <a:pt x="16631" y="26784"/>
                    <a:pt x="16595" y="26784"/>
                  </a:cubicBezTo>
                  <a:cubicBezTo>
                    <a:pt x="16522" y="26784"/>
                    <a:pt x="16434" y="26729"/>
                    <a:pt x="16303" y="26729"/>
                  </a:cubicBezTo>
                  <a:cubicBezTo>
                    <a:pt x="16205" y="26729"/>
                    <a:pt x="16205" y="26729"/>
                    <a:pt x="16205" y="26852"/>
                  </a:cubicBezTo>
                  <a:cubicBezTo>
                    <a:pt x="16082" y="26729"/>
                    <a:pt x="15984" y="26729"/>
                    <a:pt x="15885" y="26631"/>
                  </a:cubicBezTo>
                  <a:cubicBezTo>
                    <a:pt x="15842" y="26645"/>
                    <a:pt x="15800" y="26651"/>
                    <a:pt x="15760" y="26651"/>
                  </a:cubicBezTo>
                  <a:cubicBezTo>
                    <a:pt x="15566" y="26651"/>
                    <a:pt x="15405" y="26512"/>
                    <a:pt x="15260" y="26512"/>
                  </a:cubicBezTo>
                  <a:cubicBezTo>
                    <a:pt x="15230" y="26512"/>
                    <a:pt x="15201" y="26518"/>
                    <a:pt x="15172" y="26532"/>
                  </a:cubicBezTo>
                  <a:cubicBezTo>
                    <a:pt x="15074" y="26532"/>
                    <a:pt x="14975" y="26434"/>
                    <a:pt x="14852" y="26434"/>
                  </a:cubicBezTo>
                  <a:cubicBezTo>
                    <a:pt x="14557" y="26434"/>
                    <a:pt x="14361" y="26336"/>
                    <a:pt x="14139" y="26237"/>
                  </a:cubicBezTo>
                  <a:cubicBezTo>
                    <a:pt x="14041" y="26237"/>
                    <a:pt x="13943" y="26237"/>
                    <a:pt x="13844" y="26336"/>
                  </a:cubicBezTo>
                  <a:lnTo>
                    <a:pt x="13844" y="26114"/>
                  </a:lnTo>
                  <a:cubicBezTo>
                    <a:pt x="13746" y="26016"/>
                    <a:pt x="13623" y="26016"/>
                    <a:pt x="13525" y="25918"/>
                  </a:cubicBezTo>
                  <a:lnTo>
                    <a:pt x="13525" y="26114"/>
                  </a:lnTo>
                  <a:lnTo>
                    <a:pt x="13328" y="26114"/>
                  </a:lnTo>
                  <a:cubicBezTo>
                    <a:pt x="13230" y="26016"/>
                    <a:pt x="13008" y="25918"/>
                    <a:pt x="12812" y="25918"/>
                  </a:cubicBezTo>
                  <a:cubicBezTo>
                    <a:pt x="12812" y="25721"/>
                    <a:pt x="12713" y="25721"/>
                    <a:pt x="12615" y="25721"/>
                  </a:cubicBezTo>
                  <a:lnTo>
                    <a:pt x="12615" y="25622"/>
                  </a:lnTo>
                  <a:lnTo>
                    <a:pt x="12713" y="25622"/>
                  </a:lnTo>
                  <a:cubicBezTo>
                    <a:pt x="12812" y="25500"/>
                    <a:pt x="12713" y="25500"/>
                    <a:pt x="12615" y="25500"/>
                  </a:cubicBezTo>
                  <a:cubicBezTo>
                    <a:pt x="12516" y="25401"/>
                    <a:pt x="12394" y="25401"/>
                    <a:pt x="12295" y="25401"/>
                  </a:cubicBezTo>
                  <a:cubicBezTo>
                    <a:pt x="12197" y="25303"/>
                    <a:pt x="12098" y="25303"/>
                    <a:pt x="12000" y="25303"/>
                  </a:cubicBezTo>
                  <a:lnTo>
                    <a:pt x="12098" y="25204"/>
                  </a:lnTo>
                  <a:lnTo>
                    <a:pt x="12098" y="25106"/>
                  </a:lnTo>
                  <a:lnTo>
                    <a:pt x="12000" y="25106"/>
                  </a:lnTo>
                  <a:cubicBezTo>
                    <a:pt x="11902" y="25106"/>
                    <a:pt x="11902" y="25204"/>
                    <a:pt x="11902" y="25204"/>
                  </a:cubicBezTo>
                  <a:lnTo>
                    <a:pt x="11779" y="25204"/>
                  </a:lnTo>
                  <a:cubicBezTo>
                    <a:pt x="11779" y="25204"/>
                    <a:pt x="11779" y="25106"/>
                    <a:pt x="11680" y="25106"/>
                  </a:cubicBezTo>
                  <a:lnTo>
                    <a:pt x="11680" y="25008"/>
                  </a:lnTo>
                  <a:lnTo>
                    <a:pt x="11779" y="24885"/>
                  </a:lnTo>
                  <a:lnTo>
                    <a:pt x="11779" y="24786"/>
                  </a:lnTo>
                  <a:lnTo>
                    <a:pt x="11484" y="24786"/>
                  </a:lnTo>
                  <a:lnTo>
                    <a:pt x="11484" y="24885"/>
                  </a:lnTo>
                  <a:lnTo>
                    <a:pt x="11385" y="24786"/>
                  </a:lnTo>
                  <a:lnTo>
                    <a:pt x="11385" y="24688"/>
                  </a:lnTo>
                  <a:cubicBezTo>
                    <a:pt x="11385" y="24590"/>
                    <a:pt x="11287" y="24491"/>
                    <a:pt x="11164" y="24393"/>
                  </a:cubicBezTo>
                  <a:lnTo>
                    <a:pt x="11066" y="24393"/>
                  </a:lnTo>
                  <a:lnTo>
                    <a:pt x="11066" y="24172"/>
                  </a:lnTo>
                  <a:lnTo>
                    <a:pt x="10771" y="24172"/>
                  </a:lnTo>
                  <a:lnTo>
                    <a:pt x="10771" y="24073"/>
                  </a:lnTo>
                  <a:cubicBezTo>
                    <a:pt x="10451" y="23778"/>
                    <a:pt x="10451" y="23778"/>
                    <a:pt x="10353" y="23778"/>
                  </a:cubicBezTo>
                  <a:cubicBezTo>
                    <a:pt x="10254" y="23655"/>
                    <a:pt x="10254" y="23557"/>
                    <a:pt x="10156" y="23459"/>
                  </a:cubicBezTo>
                  <a:cubicBezTo>
                    <a:pt x="10058" y="23459"/>
                    <a:pt x="10058" y="23360"/>
                    <a:pt x="10058" y="23262"/>
                  </a:cubicBezTo>
                  <a:cubicBezTo>
                    <a:pt x="9935" y="23164"/>
                    <a:pt x="9836" y="23164"/>
                    <a:pt x="9738" y="23041"/>
                  </a:cubicBezTo>
                  <a:cubicBezTo>
                    <a:pt x="9640" y="22942"/>
                    <a:pt x="9541" y="22844"/>
                    <a:pt x="9541" y="22746"/>
                  </a:cubicBezTo>
                  <a:cubicBezTo>
                    <a:pt x="9443" y="22647"/>
                    <a:pt x="9443" y="22549"/>
                    <a:pt x="9320" y="22549"/>
                  </a:cubicBezTo>
                  <a:cubicBezTo>
                    <a:pt x="9222" y="22426"/>
                    <a:pt x="9222" y="22328"/>
                    <a:pt x="9123" y="22229"/>
                  </a:cubicBezTo>
                  <a:cubicBezTo>
                    <a:pt x="9123" y="22131"/>
                    <a:pt x="9025" y="22032"/>
                    <a:pt x="9025" y="21934"/>
                  </a:cubicBezTo>
                  <a:cubicBezTo>
                    <a:pt x="9025" y="21934"/>
                    <a:pt x="8926" y="21934"/>
                    <a:pt x="8926" y="22032"/>
                  </a:cubicBezTo>
                  <a:cubicBezTo>
                    <a:pt x="8828" y="21811"/>
                    <a:pt x="8828" y="21713"/>
                    <a:pt x="8705" y="21614"/>
                  </a:cubicBezTo>
                  <a:cubicBezTo>
                    <a:pt x="8705" y="21614"/>
                    <a:pt x="8705" y="21516"/>
                    <a:pt x="8828" y="21516"/>
                  </a:cubicBezTo>
                  <a:lnTo>
                    <a:pt x="8607" y="21516"/>
                  </a:lnTo>
                  <a:lnTo>
                    <a:pt x="8607" y="21319"/>
                  </a:lnTo>
                  <a:cubicBezTo>
                    <a:pt x="8508" y="21196"/>
                    <a:pt x="8312" y="21000"/>
                    <a:pt x="8312" y="20803"/>
                  </a:cubicBezTo>
                  <a:cubicBezTo>
                    <a:pt x="8213" y="20705"/>
                    <a:pt x="8090" y="20705"/>
                    <a:pt x="7992" y="20582"/>
                  </a:cubicBezTo>
                  <a:cubicBezTo>
                    <a:pt x="8090" y="20483"/>
                    <a:pt x="8090" y="20483"/>
                    <a:pt x="8090" y="20385"/>
                  </a:cubicBezTo>
                  <a:cubicBezTo>
                    <a:pt x="7992" y="20287"/>
                    <a:pt x="7894" y="20287"/>
                    <a:pt x="7894" y="20090"/>
                  </a:cubicBezTo>
                  <a:cubicBezTo>
                    <a:pt x="7795" y="20090"/>
                    <a:pt x="7795" y="19869"/>
                    <a:pt x="7697" y="19770"/>
                  </a:cubicBezTo>
                  <a:cubicBezTo>
                    <a:pt x="7599" y="19672"/>
                    <a:pt x="7599" y="19574"/>
                    <a:pt x="7599" y="19352"/>
                  </a:cubicBezTo>
                  <a:lnTo>
                    <a:pt x="7476" y="19475"/>
                  </a:lnTo>
                  <a:cubicBezTo>
                    <a:pt x="7377" y="19352"/>
                    <a:pt x="7377" y="19352"/>
                    <a:pt x="7377" y="19254"/>
                  </a:cubicBezTo>
                  <a:cubicBezTo>
                    <a:pt x="7377" y="19156"/>
                    <a:pt x="7377" y="19057"/>
                    <a:pt x="7476" y="18959"/>
                  </a:cubicBezTo>
                  <a:cubicBezTo>
                    <a:pt x="7377" y="18860"/>
                    <a:pt x="7377" y="18860"/>
                    <a:pt x="7279" y="18860"/>
                  </a:cubicBezTo>
                  <a:cubicBezTo>
                    <a:pt x="7279" y="18738"/>
                    <a:pt x="7279" y="18738"/>
                    <a:pt x="7377" y="18738"/>
                  </a:cubicBezTo>
                  <a:lnTo>
                    <a:pt x="7181" y="18738"/>
                  </a:lnTo>
                  <a:cubicBezTo>
                    <a:pt x="7082" y="18639"/>
                    <a:pt x="7082" y="18541"/>
                    <a:pt x="6984" y="18442"/>
                  </a:cubicBezTo>
                  <a:cubicBezTo>
                    <a:pt x="6984" y="18344"/>
                    <a:pt x="7082" y="18344"/>
                    <a:pt x="7082" y="18246"/>
                  </a:cubicBezTo>
                  <a:cubicBezTo>
                    <a:pt x="7082" y="18123"/>
                    <a:pt x="6984" y="17926"/>
                    <a:pt x="6984" y="17828"/>
                  </a:cubicBezTo>
                  <a:lnTo>
                    <a:pt x="6763" y="17828"/>
                  </a:lnTo>
                  <a:lnTo>
                    <a:pt x="6763" y="17311"/>
                  </a:lnTo>
                  <a:cubicBezTo>
                    <a:pt x="6664" y="17213"/>
                    <a:pt x="6566" y="17115"/>
                    <a:pt x="6566" y="16893"/>
                  </a:cubicBezTo>
                  <a:cubicBezTo>
                    <a:pt x="6664" y="16795"/>
                    <a:pt x="6468" y="16598"/>
                    <a:pt x="6566" y="16402"/>
                  </a:cubicBezTo>
                  <a:lnTo>
                    <a:pt x="6566" y="16402"/>
                  </a:lnTo>
                  <a:cubicBezTo>
                    <a:pt x="6566" y="16500"/>
                    <a:pt x="6664" y="16500"/>
                    <a:pt x="6664" y="16500"/>
                  </a:cubicBezTo>
                  <a:cubicBezTo>
                    <a:pt x="6664" y="16500"/>
                    <a:pt x="6763" y="16402"/>
                    <a:pt x="6763" y="16279"/>
                  </a:cubicBezTo>
                  <a:cubicBezTo>
                    <a:pt x="6664" y="16279"/>
                    <a:pt x="6566" y="16279"/>
                    <a:pt x="6566" y="16402"/>
                  </a:cubicBezTo>
                  <a:lnTo>
                    <a:pt x="6566" y="16180"/>
                  </a:lnTo>
                  <a:lnTo>
                    <a:pt x="6664" y="16180"/>
                  </a:lnTo>
                  <a:cubicBezTo>
                    <a:pt x="6566" y="16082"/>
                    <a:pt x="6468" y="15984"/>
                    <a:pt x="6468" y="15984"/>
                  </a:cubicBezTo>
                  <a:lnTo>
                    <a:pt x="6468" y="15885"/>
                  </a:lnTo>
                  <a:lnTo>
                    <a:pt x="6468" y="15467"/>
                  </a:lnTo>
                  <a:lnTo>
                    <a:pt x="6566" y="15467"/>
                  </a:lnTo>
                  <a:cubicBezTo>
                    <a:pt x="6566" y="15172"/>
                    <a:pt x="6369" y="15049"/>
                    <a:pt x="6369" y="14852"/>
                  </a:cubicBezTo>
                  <a:cubicBezTo>
                    <a:pt x="6369" y="14754"/>
                    <a:pt x="6468" y="14656"/>
                    <a:pt x="6468" y="14557"/>
                  </a:cubicBezTo>
                  <a:cubicBezTo>
                    <a:pt x="6468" y="14557"/>
                    <a:pt x="6664" y="14557"/>
                    <a:pt x="6664" y="14336"/>
                  </a:cubicBezTo>
                  <a:cubicBezTo>
                    <a:pt x="6566" y="14336"/>
                    <a:pt x="6566" y="14336"/>
                    <a:pt x="6566" y="14434"/>
                  </a:cubicBezTo>
                  <a:cubicBezTo>
                    <a:pt x="6468" y="14336"/>
                    <a:pt x="6566" y="14238"/>
                    <a:pt x="6664" y="14139"/>
                  </a:cubicBezTo>
                  <a:lnTo>
                    <a:pt x="6664" y="14041"/>
                  </a:lnTo>
                  <a:lnTo>
                    <a:pt x="6566" y="14041"/>
                  </a:lnTo>
                  <a:cubicBezTo>
                    <a:pt x="6468" y="13943"/>
                    <a:pt x="6468" y="13721"/>
                    <a:pt x="6468" y="13623"/>
                  </a:cubicBezTo>
                  <a:cubicBezTo>
                    <a:pt x="6468" y="13623"/>
                    <a:pt x="6468" y="13525"/>
                    <a:pt x="6566" y="13525"/>
                  </a:cubicBezTo>
                  <a:cubicBezTo>
                    <a:pt x="6664" y="13426"/>
                    <a:pt x="6566" y="13205"/>
                    <a:pt x="6566" y="13107"/>
                  </a:cubicBezTo>
                  <a:cubicBezTo>
                    <a:pt x="6664" y="12910"/>
                    <a:pt x="6763" y="12812"/>
                    <a:pt x="6861" y="12590"/>
                  </a:cubicBezTo>
                  <a:lnTo>
                    <a:pt x="6861" y="12295"/>
                  </a:lnTo>
                  <a:cubicBezTo>
                    <a:pt x="6861" y="12197"/>
                    <a:pt x="6984" y="12197"/>
                    <a:pt x="6984" y="12098"/>
                  </a:cubicBezTo>
                  <a:cubicBezTo>
                    <a:pt x="6984" y="11976"/>
                    <a:pt x="7082" y="11976"/>
                    <a:pt x="7082" y="11877"/>
                  </a:cubicBezTo>
                  <a:cubicBezTo>
                    <a:pt x="7082" y="11877"/>
                    <a:pt x="7181" y="11779"/>
                    <a:pt x="7181" y="11680"/>
                  </a:cubicBezTo>
                  <a:cubicBezTo>
                    <a:pt x="7181" y="11680"/>
                    <a:pt x="7279" y="11582"/>
                    <a:pt x="7377" y="11582"/>
                  </a:cubicBezTo>
                  <a:lnTo>
                    <a:pt x="7377" y="11262"/>
                  </a:lnTo>
                  <a:cubicBezTo>
                    <a:pt x="7377" y="11164"/>
                    <a:pt x="7377" y="11066"/>
                    <a:pt x="7476" y="10967"/>
                  </a:cubicBezTo>
                  <a:lnTo>
                    <a:pt x="7599" y="10967"/>
                  </a:lnTo>
                  <a:cubicBezTo>
                    <a:pt x="7599" y="10869"/>
                    <a:pt x="7599" y="10746"/>
                    <a:pt x="7697" y="10648"/>
                  </a:cubicBezTo>
                  <a:cubicBezTo>
                    <a:pt x="7697" y="10549"/>
                    <a:pt x="7795" y="10451"/>
                    <a:pt x="7795" y="10353"/>
                  </a:cubicBezTo>
                  <a:cubicBezTo>
                    <a:pt x="7894" y="10033"/>
                    <a:pt x="8213" y="9836"/>
                    <a:pt x="8312" y="9517"/>
                  </a:cubicBezTo>
                  <a:cubicBezTo>
                    <a:pt x="8410" y="9222"/>
                    <a:pt x="8607" y="9025"/>
                    <a:pt x="8705" y="8804"/>
                  </a:cubicBezTo>
                  <a:cubicBezTo>
                    <a:pt x="8828" y="8804"/>
                    <a:pt x="8926" y="8705"/>
                    <a:pt x="8926" y="8607"/>
                  </a:cubicBezTo>
                  <a:cubicBezTo>
                    <a:pt x="8926" y="8508"/>
                    <a:pt x="9025" y="8410"/>
                    <a:pt x="9025" y="8287"/>
                  </a:cubicBezTo>
                  <a:cubicBezTo>
                    <a:pt x="9123" y="8287"/>
                    <a:pt x="9222" y="8287"/>
                    <a:pt x="9222" y="8090"/>
                  </a:cubicBezTo>
                  <a:lnTo>
                    <a:pt x="9320" y="7992"/>
                  </a:lnTo>
                  <a:cubicBezTo>
                    <a:pt x="9443" y="7894"/>
                    <a:pt x="9541" y="7795"/>
                    <a:pt x="9541" y="7672"/>
                  </a:cubicBezTo>
                  <a:cubicBezTo>
                    <a:pt x="9738" y="7377"/>
                    <a:pt x="9935" y="7181"/>
                    <a:pt x="10156" y="6959"/>
                  </a:cubicBezTo>
                  <a:lnTo>
                    <a:pt x="10156" y="6763"/>
                  </a:lnTo>
                  <a:cubicBezTo>
                    <a:pt x="9640" y="7279"/>
                    <a:pt x="9222" y="7894"/>
                    <a:pt x="8705" y="8508"/>
                  </a:cubicBezTo>
                  <a:cubicBezTo>
                    <a:pt x="8705" y="8508"/>
                    <a:pt x="8607" y="8607"/>
                    <a:pt x="8607" y="8705"/>
                  </a:cubicBezTo>
                  <a:cubicBezTo>
                    <a:pt x="8410" y="8902"/>
                    <a:pt x="8213" y="9123"/>
                    <a:pt x="8090" y="9418"/>
                  </a:cubicBezTo>
                  <a:cubicBezTo>
                    <a:pt x="8090" y="9418"/>
                    <a:pt x="8090" y="9517"/>
                    <a:pt x="7992" y="9640"/>
                  </a:cubicBezTo>
                  <a:cubicBezTo>
                    <a:pt x="7795" y="9836"/>
                    <a:pt x="7697" y="10131"/>
                    <a:pt x="7476" y="10451"/>
                  </a:cubicBezTo>
                  <a:cubicBezTo>
                    <a:pt x="7476" y="10549"/>
                    <a:pt x="7377" y="10648"/>
                    <a:pt x="7279" y="10746"/>
                  </a:cubicBezTo>
                  <a:cubicBezTo>
                    <a:pt x="7181" y="11066"/>
                    <a:pt x="6984" y="11361"/>
                    <a:pt x="6861" y="11680"/>
                  </a:cubicBezTo>
                  <a:cubicBezTo>
                    <a:pt x="6861" y="11779"/>
                    <a:pt x="6763" y="11779"/>
                    <a:pt x="6763" y="11877"/>
                  </a:cubicBezTo>
                  <a:cubicBezTo>
                    <a:pt x="6664" y="11976"/>
                    <a:pt x="6664" y="12197"/>
                    <a:pt x="6566" y="12394"/>
                  </a:cubicBezTo>
                  <a:cubicBezTo>
                    <a:pt x="6468" y="12197"/>
                    <a:pt x="6468" y="12098"/>
                    <a:pt x="6566" y="11877"/>
                  </a:cubicBezTo>
                  <a:lnTo>
                    <a:pt x="6468" y="11877"/>
                  </a:lnTo>
                  <a:cubicBezTo>
                    <a:pt x="6566" y="11779"/>
                    <a:pt x="6664" y="11779"/>
                    <a:pt x="6664" y="11680"/>
                  </a:cubicBezTo>
                  <a:cubicBezTo>
                    <a:pt x="6763" y="11484"/>
                    <a:pt x="6763" y="11262"/>
                    <a:pt x="6763" y="11164"/>
                  </a:cubicBezTo>
                  <a:cubicBezTo>
                    <a:pt x="6984" y="11066"/>
                    <a:pt x="6984" y="10967"/>
                    <a:pt x="6984" y="10869"/>
                  </a:cubicBezTo>
                  <a:cubicBezTo>
                    <a:pt x="7082" y="10746"/>
                    <a:pt x="7082" y="10549"/>
                    <a:pt x="7181" y="10451"/>
                  </a:cubicBezTo>
                  <a:cubicBezTo>
                    <a:pt x="7279" y="10353"/>
                    <a:pt x="7279" y="10254"/>
                    <a:pt x="7279" y="10131"/>
                  </a:cubicBezTo>
                  <a:cubicBezTo>
                    <a:pt x="7377" y="10033"/>
                    <a:pt x="7377" y="9935"/>
                    <a:pt x="7476" y="9836"/>
                  </a:cubicBezTo>
                  <a:cubicBezTo>
                    <a:pt x="7599" y="9836"/>
                    <a:pt x="7599" y="9640"/>
                    <a:pt x="7697" y="9640"/>
                  </a:cubicBezTo>
                  <a:cubicBezTo>
                    <a:pt x="7795" y="9517"/>
                    <a:pt x="7795" y="9320"/>
                    <a:pt x="7894" y="9320"/>
                  </a:cubicBezTo>
                  <a:cubicBezTo>
                    <a:pt x="7992" y="9222"/>
                    <a:pt x="7992" y="9025"/>
                    <a:pt x="8090" y="8902"/>
                  </a:cubicBezTo>
                  <a:cubicBezTo>
                    <a:pt x="8213" y="8804"/>
                    <a:pt x="8312" y="8705"/>
                    <a:pt x="8312" y="8607"/>
                  </a:cubicBezTo>
                  <a:cubicBezTo>
                    <a:pt x="8410" y="8508"/>
                    <a:pt x="8508" y="8287"/>
                    <a:pt x="8607" y="8189"/>
                  </a:cubicBezTo>
                  <a:cubicBezTo>
                    <a:pt x="8705" y="7992"/>
                    <a:pt x="8926" y="7795"/>
                    <a:pt x="9123" y="7574"/>
                  </a:cubicBezTo>
                  <a:cubicBezTo>
                    <a:pt x="9123" y="7476"/>
                    <a:pt x="9222" y="7476"/>
                    <a:pt x="9320" y="7476"/>
                  </a:cubicBezTo>
                  <a:cubicBezTo>
                    <a:pt x="9320" y="7181"/>
                    <a:pt x="9541" y="7058"/>
                    <a:pt x="9640" y="6959"/>
                  </a:cubicBezTo>
                  <a:cubicBezTo>
                    <a:pt x="9738" y="6861"/>
                    <a:pt x="9738" y="6664"/>
                    <a:pt x="9935" y="6664"/>
                  </a:cubicBezTo>
                  <a:cubicBezTo>
                    <a:pt x="10058" y="6566"/>
                    <a:pt x="10156" y="6566"/>
                    <a:pt x="10254" y="6443"/>
                  </a:cubicBezTo>
                  <a:cubicBezTo>
                    <a:pt x="10353" y="6345"/>
                    <a:pt x="10353" y="6345"/>
                    <a:pt x="10451" y="6246"/>
                  </a:cubicBezTo>
                  <a:cubicBezTo>
                    <a:pt x="10451" y="6246"/>
                    <a:pt x="10549" y="6246"/>
                    <a:pt x="10549" y="6345"/>
                  </a:cubicBezTo>
                  <a:cubicBezTo>
                    <a:pt x="10672" y="6246"/>
                    <a:pt x="10672" y="6148"/>
                    <a:pt x="10771" y="6148"/>
                  </a:cubicBezTo>
                  <a:lnTo>
                    <a:pt x="10869" y="6148"/>
                  </a:lnTo>
                  <a:cubicBezTo>
                    <a:pt x="11066" y="5951"/>
                    <a:pt x="11287" y="5951"/>
                    <a:pt x="11385" y="5828"/>
                  </a:cubicBezTo>
                  <a:cubicBezTo>
                    <a:pt x="11582" y="5730"/>
                    <a:pt x="11582" y="5632"/>
                    <a:pt x="11582" y="5533"/>
                  </a:cubicBezTo>
                  <a:cubicBezTo>
                    <a:pt x="11680" y="5632"/>
                    <a:pt x="11680" y="5632"/>
                    <a:pt x="11779" y="5730"/>
                  </a:cubicBezTo>
                  <a:cubicBezTo>
                    <a:pt x="11902" y="5632"/>
                    <a:pt x="11902" y="5533"/>
                    <a:pt x="12000" y="5533"/>
                  </a:cubicBezTo>
                  <a:cubicBezTo>
                    <a:pt x="12098" y="5533"/>
                    <a:pt x="12197" y="5533"/>
                    <a:pt x="12197" y="5435"/>
                  </a:cubicBezTo>
                  <a:lnTo>
                    <a:pt x="12197" y="5336"/>
                  </a:lnTo>
                  <a:lnTo>
                    <a:pt x="12098" y="5214"/>
                  </a:lnTo>
                  <a:lnTo>
                    <a:pt x="12295" y="5214"/>
                  </a:lnTo>
                  <a:lnTo>
                    <a:pt x="12394" y="5336"/>
                  </a:lnTo>
                  <a:lnTo>
                    <a:pt x="12516" y="5336"/>
                  </a:lnTo>
                  <a:lnTo>
                    <a:pt x="12615" y="5214"/>
                  </a:lnTo>
                  <a:lnTo>
                    <a:pt x="12812" y="5214"/>
                  </a:lnTo>
                  <a:lnTo>
                    <a:pt x="12910" y="5115"/>
                  </a:lnTo>
                  <a:cubicBezTo>
                    <a:pt x="12812" y="5017"/>
                    <a:pt x="12713" y="5017"/>
                    <a:pt x="12615" y="5017"/>
                  </a:cubicBezTo>
                  <a:lnTo>
                    <a:pt x="12615" y="4820"/>
                  </a:lnTo>
                  <a:cubicBezTo>
                    <a:pt x="12615" y="4722"/>
                    <a:pt x="12615" y="4599"/>
                    <a:pt x="12516" y="4599"/>
                  </a:cubicBezTo>
                  <a:cubicBezTo>
                    <a:pt x="12615" y="4599"/>
                    <a:pt x="12615" y="4599"/>
                    <a:pt x="12713" y="4500"/>
                  </a:cubicBezTo>
                  <a:lnTo>
                    <a:pt x="12713" y="4918"/>
                  </a:lnTo>
                  <a:cubicBezTo>
                    <a:pt x="12812" y="4918"/>
                    <a:pt x="12910" y="4918"/>
                    <a:pt x="13008" y="5115"/>
                  </a:cubicBezTo>
                  <a:lnTo>
                    <a:pt x="13131" y="5017"/>
                  </a:lnTo>
                  <a:cubicBezTo>
                    <a:pt x="13230" y="5115"/>
                    <a:pt x="13328" y="5115"/>
                    <a:pt x="13426" y="5115"/>
                  </a:cubicBezTo>
                  <a:cubicBezTo>
                    <a:pt x="13328" y="5017"/>
                    <a:pt x="13328" y="4918"/>
                    <a:pt x="13328" y="4820"/>
                  </a:cubicBezTo>
                  <a:lnTo>
                    <a:pt x="13328" y="4599"/>
                  </a:lnTo>
                  <a:cubicBezTo>
                    <a:pt x="13426" y="4599"/>
                    <a:pt x="13426" y="4599"/>
                    <a:pt x="13525" y="4722"/>
                  </a:cubicBezTo>
                  <a:cubicBezTo>
                    <a:pt x="13525" y="4599"/>
                    <a:pt x="13623" y="4599"/>
                    <a:pt x="13844" y="4599"/>
                  </a:cubicBezTo>
                  <a:cubicBezTo>
                    <a:pt x="13623" y="4722"/>
                    <a:pt x="13525" y="4820"/>
                    <a:pt x="13525" y="5017"/>
                  </a:cubicBezTo>
                  <a:cubicBezTo>
                    <a:pt x="13746" y="4918"/>
                    <a:pt x="13844" y="4918"/>
                    <a:pt x="13943" y="4918"/>
                  </a:cubicBezTo>
                  <a:lnTo>
                    <a:pt x="13943" y="4820"/>
                  </a:lnTo>
                  <a:cubicBezTo>
                    <a:pt x="14041" y="4820"/>
                    <a:pt x="14041" y="4722"/>
                    <a:pt x="14139" y="4722"/>
                  </a:cubicBezTo>
                  <a:lnTo>
                    <a:pt x="14238" y="4820"/>
                  </a:lnTo>
                  <a:lnTo>
                    <a:pt x="14361" y="4820"/>
                  </a:lnTo>
                  <a:cubicBezTo>
                    <a:pt x="14459" y="4722"/>
                    <a:pt x="14557" y="4722"/>
                    <a:pt x="14656" y="4722"/>
                  </a:cubicBezTo>
                  <a:lnTo>
                    <a:pt x="14656" y="4500"/>
                  </a:lnTo>
                  <a:cubicBezTo>
                    <a:pt x="14715" y="4514"/>
                    <a:pt x="14775" y="4520"/>
                    <a:pt x="14834" y="4520"/>
                  </a:cubicBezTo>
                  <a:cubicBezTo>
                    <a:pt x="15187" y="4520"/>
                    <a:pt x="15527" y="4304"/>
                    <a:pt x="15885" y="4304"/>
                  </a:cubicBezTo>
                  <a:lnTo>
                    <a:pt x="15885" y="3984"/>
                  </a:lnTo>
                  <a:lnTo>
                    <a:pt x="15984" y="3984"/>
                  </a:lnTo>
                  <a:lnTo>
                    <a:pt x="15984" y="4304"/>
                  </a:lnTo>
                  <a:lnTo>
                    <a:pt x="16082" y="4205"/>
                  </a:lnTo>
                  <a:cubicBezTo>
                    <a:pt x="16082" y="4205"/>
                    <a:pt x="16205" y="4304"/>
                    <a:pt x="16205" y="4402"/>
                  </a:cubicBezTo>
                  <a:cubicBezTo>
                    <a:pt x="16205" y="4304"/>
                    <a:pt x="16205" y="4205"/>
                    <a:pt x="16303" y="4107"/>
                  </a:cubicBezTo>
                  <a:cubicBezTo>
                    <a:pt x="16303" y="4107"/>
                    <a:pt x="16402" y="4205"/>
                    <a:pt x="16500" y="4205"/>
                  </a:cubicBezTo>
                  <a:lnTo>
                    <a:pt x="16820" y="4205"/>
                  </a:lnTo>
                  <a:cubicBezTo>
                    <a:pt x="16820" y="4156"/>
                    <a:pt x="16844" y="4156"/>
                    <a:pt x="16881" y="4156"/>
                  </a:cubicBezTo>
                  <a:cubicBezTo>
                    <a:pt x="16918" y="4156"/>
                    <a:pt x="16967" y="4156"/>
                    <a:pt x="17016" y="4107"/>
                  </a:cubicBezTo>
                  <a:lnTo>
                    <a:pt x="17016" y="3984"/>
                  </a:lnTo>
                  <a:cubicBezTo>
                    <a:pt x="17115" y="3984"/>
                    <a:pt x="17213" y="4107"/>
                    <a:pt x="17213" y="4107"/>
                  </a:cubicBezTo>
                  <a:cubicBezTo>
                    <a:pt x="17311" y="3984"/>
                    <a:pt x="17311" y="3984"/>
                    <a:pt x="17311" y="3886"/>
                  </a:cubicBezTo>
                  <a:cubicBezTo>
                    <a:pt x="17422" y="3935"/>
                    <a:pt x="17526" y="3959"/>
                    <a:pt x="17628" y="3959"/>
                  </a:cubicBezTo>
                  <a:cubicBezTo>
                    <a:pt x="17729" y="3959"/>
                    <a:pt x="17828" y="3935"/>
                    <a:pt x="17926" y="3886"/>
                  </a:cubicBezTo>
                  <a:cubicBezTo>
                    <a:pt x="18049" y="3886"/>
                    <a:pt x="18147" y="3984"/>
                    <a:pt x="18246" y="3984"/>
                  </a:cubicBezTo>
                  <a:cubicBezTo>
                    <a:pt x="18295" y="3935"/>
                    <a:pt x="18344" y="3935"/>
                    <a:pt x="18381" y="3935"/>
                  </a:cubicBezTo>
                  <a:cubicBezTo>
                    <a:pt x="18418" y="3935"/>
                    <a:pt x="18442" y="3935"/>
                    <a:pt x="18442" y="3886"/>
                  </a:cubicBezTo>
                  <a:close/>
                  <a:moveTo>
                    <a:pt x="21516" y="26631"/>
                  </a:moveTo>
                  <a:lnTo>
                    <a:pt x="21516" y="26729"/>
                  </a:lnTo>
                  <a:cubicBezTo>
                    <a:pt x="21319" y="26729"/>
                    <a:pt x="21000" y="26852"/>
                    <a:pt x="20803" y="26852"/>
                  </a:cubicBezTo>
                  <a:lnTo>
                    <a:pt x="20705" y="26852"/>
                  </a:lnTo>
                  <a:cubicBezTo>
                    <a:pt x="20803" y="26729"/>
                    <a:pt x="20901" y="26729"/>
                    <a:pt x="21000" y="26729"/>
                  </a:cubicBezTo>
                  <a:cubicBezTo>
                    <a:pt x="21123" y="26729"/>
                    <a:pt x="21123" y="26729"/>
                    <a:pt x="21221" y="26631"/>
                  </a:cubicBezTo>
                  <a:close/>
                  <a:moveTo>
                    <a:pt x="15553" y="26769"/>
                  </a:moveTo>
                  <a:cubicBezTo>
                    <a:pt x="15644" y="26769"/>
                    <a:pt x="15716" y="26823"/>
                    <a:pt x="15885" y="26950"/>
                  </a:cubicBezTo>
                  <a:cubicBezTo>
                    <a:pt x="15590" y="26950"/>
                    <a:pt x="15467" y="26852"/>
                    <a:pt x="15270" y="26852"/>
                  </a:cubicBezTo>
                  <a:cubicBezTo>
                    <a:pt x="15407" y="26799"/>
                    <a:pt x="15485" y="26769"/>
                    <a:pt x="15553" y="26769"/>
                  </a:cubicBezTo>
                  <a:close/>
                  <a:moveTo>
                    <a:pt x="10156" y="27860"/>
                  </a:moveTo>
                  <a:lnTo>
                    <a:pt x="10058" y="27958"/>
                  </a:lnTo>
                  <a:cubicBezTo>
                    <a:pt x="9935" y="27958"/>
                    <a:pt x="9935" y="27958"/>
                    <a:pt x="9738" y="27860"/>
                  </a:cubicBezTo>
                  <a:close/>
                  <a:moveTo>
                    <a:pt x="22746" y="28893"/>
                  </a:moveTo>
                  <a:lnTo>
                    <a:pt x="22746" y="28991"/>
                  </a:lnTo>
                  <a:lnTo>
                    <a:pt x="22549" y="28991"/>
                  </a:lnTo>
                  <a:cubicBezTo>
                    <a:pt x="22450" y="29090"/>
                    <a:pt x="22450" y="29090"/>
                    <a:pt x="22352" y="29188"/>
                  </a:cubicBezTo>
                  <a:cubicBezTo>
                    <a:pt x="22229" y="29188"/>
                    <a:pt x="22229" y="29090"/>
                    <a:pt x="22131" y="29090"/>
                  </a:cubicBezTo>
                  <a:cubicBezTo>
                    <a:pt x="22352" y="28893"/>
                    <a:pt x="22549" y="28991"/>
                    <a:pt x="22746" y="28893"/>
                  </a:cubicBezTo>
                  <a:close/>
                  <a:moveTo>
                    <a:pt x="18344" y="1"/>
                  </a:moveTo>
                  <a:cubicBezTo>
                    <a:pt x="18246" y="99"/>
                    <a:pt x="18246" y="197"/>
                    <a:pt x="18147" y="296"/>
                  </a:cubicBezTo>
                  <a:lnTo>
                    <a:pt x="17926" y="296"/>
                  </a:lnTo>
                  <a:cubicBezTo>
                    <a:pt x="18049" y="197"/>
                    <a:pt x="18049" y="197"/>
                    <a:pt x="18246" y="99"/>
                  </a:cubicBezTo>
                  <a:lnTo>
                    <a:pt x="17311" y="99"/>
                  </a:lnTo>
                  <a:cubicBezTo>
                    <a:pt x="17213" y="197"/>
                    <a:pt x="17115" y="296"/>
                    <a:pt x="17016" y="517"/>
                  </a:cubicBezTo>
                  <a:cubicBezTo>
                    <a:pt x="16918" y="517"/>
                    <a:pt x="16918" y="419"/>
                    <a:pt x="16820" y="419"/>
                  </a:cubicBezTo>
                  <a:cubicBezTo>
                    <a:pt x="16820" y="296"/>
                    <a:pt x="17016" y="296"/>
                    <a:pt x="16918" y="197"/>
                  </a:cubicBezTo>
                  <a:cubicBezTo>
                    <a:pt x="16697" y="197"/>
                    <a:pt x="16500" y="197"/>
                    <a:pt x="16205" y="296"/>
                  </a:cubicBezTo>
                  <a:cubicBezTo>
                    <a:pt x="16205" y="296"/>
                    <a:pt x="16082" y="419"/>
                    <a:pt x="15984" y="517"/>
                  </a:cubicBezTo>
                  <a:cubicBezTo>
                    <a:pt x="15885" y="419"/>
                    <a:pt x="15787" y="419"/>
                    <a:pt x="15787" y="296"/>
                  </a:cubicBezTo>
                  <a:cubicBezTo>
                    <a:pt x="15688" y="419"/>
                    <a:pt x="15590" y="419"/>
                    <a:pt x="15590" y="419"/>
                  </a:cubicBezTo>
                  <a:cubicBezTo>
                    <a:pt x="15590" y="488"/>
                    <a:pt x="15590" y="558"/>
                    <a:pt x="15547" y="558"/>
                  </a:cubicBezTo>
                  <a:cubicBezTo>
                    <a:pt x="15529" y="558"/>
                    <a:pt x="15503" y="546"/>
                    <a:pt x="15467" y="517"/>
                  </a:cubicBezTo>
                  <a:cubicBezTo>
                    <a:pt x="15369" y="566"/>
                    <a:pt x="15270" y="566"/>
                    <a:pt x="15169" y="566"/>
                  </a:cubicBezTo>
                  <a:cubicBezTo>
                    <a:pt x="15068" y="566"/>
                    <a:pt x="14963" y="566"/>
                    <a:pt x="14852" y="615"/>
                  </a:cubicBezTo>
                  <a:cubicBezTo>
                    <a:pt x="14803" y="665"/>
                    <a:pt x="14754" y="665"/>
                    <a:pt x="14693" y="665"/>
                  </a:cubicBezTo>
                  <a:cubicBezTo>
                    <a:pt x="14631" y="665"/>
                    <a:pt x="14557" y="665"/>
                    <a:pt x="14459" y="714"/>
                  </a:cubicBezTo>
                  <a:cubicBezTo>
                    <a:pt x="14361" y="714"/>
                    <a:pt x="14361" y="714"/>
                    <a:pt x="14361" y="1033"/>
                  </a:cubicBezTo>
                  <a:cubicBezTo>
                    <a:pt x="14459" y="910"/>
                    <a:pt x="14557" y="910"/>
                    <a:pt x="14557" y="812"/>
                  </a:cubicBezTo>
                  <a:cubicBezTo>
                    <a:pt x="14557" y="812"/>
                    <a:pt x="14656" y="910"/>
                    <a:pt x="14754" y="910"/>
                  </a:cubicBezTo>
                  <a:cubicBezTo>
                    <a:pt x="14656" y="1132"/>
                    <a:pt x="14459" y="1033"/>
                    <a:pt x="14361" y="1132"/>
                  </a:cubicBezTo>
                  <a:cubicBezTo>
                    <a:pt x="14238" y="1230"/>
                    <a:pt x="14041" y="1230"/>
                    <a:pt x="13844" y="1328"/>
                  </a:cubicBezTo>
                  <a:cubicBezTo>
                    <a:pt x="13525" y="1328"/>
                    <a:pt x="13230" y="1427"/>
                    <a:pt x="12910" y="1525"/>
                  </a:cubicBezTo>
                  <a:cubicBezTo>
                    <a:pt x="12910" y="1566"/>
                    <a:pt x="12899" y="1580"/>
                    <a:pt x="12884" y="1580"/>
                  </a:cubicBezTo>
                  <a:cubicBezTo>
                    <a:pt x="12855" y="1580"/>
                    <a:pt x="12812" y="1525"/>
                    <a:pt x="12812" y="1525"/>
                  </a:cubicBezTo>
                  <a:cubicBezTo>
                    <a:pt x="12910" y="1427"/>
                    <a:pt x="12910" y="1427"/>
                    <a:pt x="13008" y="1427"/>
                  </a:cubicBezTo>
                  <a:cubicBezTo>
                    <a:pt x="12910" y="1328"/>
                    <a:pt x="12910" y="1328"/>
                    <a:pt x="12812" y="1230"/>
                  </a:cubicBezTo>
                  <a:cubicBezTo>
                    <a:pt x="12713" y="1328"/>
                    <a:pt x="12713" y="1427"/>
                    <a:pt x="12615" y="1427"/>
                  </a:cubicBezTo>
                  <a:cubicBezTo>
                    <a:pt x="12516" y="1427"/>
                    <a:pt x="12516" y="1427"/>
                    <a:pt x="12516" y="1328"/>
                  </a:cubicBezTo>
                  <a:cubicBezTo>
                    <a:pt x="12394" y="1427"/>
                    <a:pt x="12394" y="1525"/>
                    <a:pt x="12295" y="1648"/>
                  </a:cubicBezTo>
                  <a:lnTo>
                    <a:pt x="12516" y="1648"/>
                  </a:lnTo>
                  <a:lnTo>
                    <a:pt x="12516" y="1746"/>
                  </a:lnTo>
                  <a:lnTo>
                    <a:pt x="12197" y="1746"/>
                  </a:lnTo>
                  <a:cubicBezTo>
                    <a:pt x="12197" y="1746"/>
                    <a:pt x="12098" y="1746"/>
                    <a:pt x="12098" y="1648"/>
                  </a:cubicBezTo>
                  <a:lnTo>
                    <a:pt x="12098" y="1525"/>
                  </a:lnTo>
                  <a:cubicBezTo>
                    <a:pt x="12000" y="1648"/>
                    <a:pt x="11902" y="1648"/>
                    <a:pt x="11902" y="1746"/>
                  </a:cubicBezTo>
                  <a:lnTo>
                    <a:pt x="11902" y="1845"/>
                  </a:lnTo>
                  <a:lnTo>
                    <a:pt x="11680" y="1845"/>
                  </a:lnTo>
                  <a:cubicBezTo>
                    <a:pt x="11779" y="1845"/>
                    <a:pt x="11779" y="1845"/>
                    <a:pt x="11779" y="1746"/>
                  </a:cubicBezTo>
                  <a:lnTo>
                    <a:pt x="11582" y="1746"/>
                  </a:lnTo>
                  <a:lnTo>
                    <a:pt x="11582" y="1845"/>
                  </a:lnTo>
                  <a:cubicBezTo>
                    <a:pt x="11484" y="1943"/>
                    <a:pt x="11385" y="1943"/>
                    <a:pt x="11287" y="1943"/>
                  </a:cubicBezTo>
                  <a:cubicBezTo>
                    <a:pt x="11164" y="2042"/>
                    <a:pt x="11164" y="2140"/>
                    <a:pt x="11066" y="2140"/>
                  </a:cubicBezTo>
                  <a:cubicBezTo>
                    <a:pt x="10869" y="2263"/>
                    <a:pt x="10549" y="2361"/>
                    <a:pt x="10353" y="2558"/>
                  </a:cubicBezTo>
                  <a:lnTo>
                    <a:pt x="10058" y="2558"/>
                  </a:lnTo>
                  <a:cubicBezTo>
                    <a:pt x="9935" y="2656"/>
                    <a:pt x="9935" y="2755"/>
                    <a:pt x="9836" y="2755"/>
                  </a:cubicBezTo>
                  <a:cubicBezTo>
                    <a:pt x="9677" y="2854"/>
                    <a:pt x="9517" y="3003"/>
                    <a:pt x="9345" y="3003"/>
                  </a:cubicBezTo>
                  <a:cubicBezTo>
                    <a:pt x="9304" y="3003"/>
                    <a:pt x="9263" y="2994"/>
                    <a:pt x="9222" y="2976"/>
                  </a:cubicBezTo>
                  <a:cubicBezTo>
                    <a:pt x="9123" y="3074"/>
                    <a:pt x="9123" y="3173"/>
                    <a:pt x="9025" y="3173"/>
                  </a:cubicBezTo>
                  <a:lnTo>
                    <a:pt x="8828" y="3173"/>
                  </a:lnTo>
                  <a:cubicBezTo>
                    <a:pt x="8705" y="3271"/>
                    <a:pt x="8607" y="3492"/>
                    <a:pt x="8508" y="3492"/>
                  </a:cubicBezTo>
                  <a:cubicBezTo>
                    <a:pt x="8410" y="3591"/>
                    <a:pt x="8213" y="3689"/>
                    <a:pt x="8090" y="3787"/>
                  </a:cubicBezTo>
                  <a:cubicBezTo>
                    <a:pt x="7894" y="3787"/>
                    <a:pt x="7697" y="3886"/>
                    <a:pt x="7599" y="4107"/>
                  </a:cubicBezTo>
                  <a:lnTo>
                    <a:pt x="7377" y="4107"/>
                  </a:lnTo>
                  <a:cubicBezTo>
                    <a:pt x="7377" y="4205"/>
                    <a:pt x="7181" y="4304"/>
                    <a:pt x="7082" y="4304"/>
                  </a:cubicBezTo>
                  <a:cubicBezTo>
                    <a:pt x="6763" y="4500"/>
                    <a:pt x="6468" y="4599"/>
                    <a:pt x="6369" y="4918"/>
                  </a:cubicBezTo>
                  <a:cubicBezTo>
                    <a:pt x="6369" y="4918"/>
                    <a:pt x="6246" y="4918"/>
                    <a:pt x="6246" y="5017"/>
                  </a:cubicBezTo>
                  <a:cubicBezTo>
                    <a:pt x="5951" y="5017"/>
                    <a:pt x="5853" y="5214"/>
                    <a:pt x="5632" y="5435"/>
                  </a:cubicBezTo>
                  <a:cubicBezTo>
                    <a:pt x="5435" y="5632"/>
                    <a:pt x="5238" y="5730"/>
                    <a:pt x="5140" y="5951"/>
                  </a:cubicBezTo>
                  <a:lnTo>
                    <a:pt x="4918" y="6148"/>
                  </a:lnTo>
                  <a:lnTo>
                    <a:pt x="4722" y="6345"/>
                  </a:lnTo>
                  <a:cubicBezTo>
                    <a:pt x="4623" y="6443"/>
                    <a:pt x="4525" y="6443"/>
                    <a:pt x="4402" y="6566"/>
                  </a:cubicBezTo>
                  <a:cubicBezTo>
                    <a:pt x="4304" y="6861"/>
                    <a:pt x="4009" y="7058"/>
                    <a:pt x="3787" y="7377"/>
                  </a:cubicBezTo>
                  <a:cubicBezTo>
                    <a:pt x="3591" y="7672"/>
                    <a:pt x="3394" y="7894"/>
                    <a:pt x="3173" y="8090"/>
                  </a:cubicBezTo>
                  <a:cubicBezTo>
                    <a:pt x="3173" y="8189"/>
                    <a:pt x="3074" y="8189"/>
                    <a:pt x="3074" y="8287"/>
                  </a:cubicBezTo>
                  <a:cubicBezTo>
                    <a:pt x="3074" y="8410"/>
                    <a:pt x="2878" y="8508"/>
                    <a:pt x="2878" y="8705"/>
                  </a:cubicBezTo>
                  <a:cubicBezTo>
                    <a:pt x="2779" y="8804"/>
                    <a:pt x="2681" y="8902"/>
                    <a:pt x="2558" y="9025"/>
                  </a:cubicBezTo>
                  <a:cubicBezTo>
                    <a:pt x="2558" y="9123"/>
                    <a:pt x="2460" y="9222"/>
                    <a:pt x="2460" y="9320"/>
                  </a:cubicBezTo>
                  <a:cubicBezTo>
                    <a:pt x="2263" y="9517"/>
                    <a:pt x="2263" y="9836"/>
                    <a:pt x="2066" y="9935"/>
                  </a:cubicBezTo>
                  <a:cubicBezTo>
                    <a:pt x="2164" y="10131"/>
                    <a:pt x="1943" y="10131"/>
                    <a:pt x="1943" y="10254"/>
                  </a:cubicBezTo>
                  <a:cubicBezTo>
                    <a:pt x="1943" y="10353"/>
                    <a:pt x="1845" y="10451"/>
                    <a:pt x="1845" y="10549"/>
                  </a:cubicBezTo>
                  <a:cubicBezTo>
                    <a:pt x="1746" y="10648"/>
                    <a:pt x="1746" y="10746"/>
                    <a:pt x="1648" y="10869"/>
                  </a:cubicBezTo>
                  <a:cubicBezTo>
                    <a:pt x="1648" y="10967"/>
                    <a:pt x="1550" y="11066"/>
                    <a:pt x="1550" y="11262"/>
                  </a:cubicBezTo>
                  <a:lnTo>
                    <a:pt x="1451" y="11361"/>
                  </a:lnTo>
                  <a:cubicBezTo>
                    <a:pt x="1328" y="11582"/>
                    <a:pt x="1328" y="11680"/>
                    <a:pt x="1230" y="11877"/>
                  </a:cubicBezTo>
                  <a:cubicBezTo>
                    <a:pt x="1132" y="11976"/>
                    <a:pt x="1132" y="12098"/>
                    <a:pt x="1033" y="12197"/>
                  </a:cubicBezTo>
                  <a:lnTo>
                    <a:pt x="1033" y="12492"/>
                  </a:lnTo>
                  <a:cubicBezTo>
                    <a:pt x="837" y="12590"/>
                    <a:pt x="837" y="12713"/>
                    <a:pt x="837" y="12812"/>
                  </a:cubicBezTo>
                  <a:cubicBezTo>
                    <a:pt x="837" y="13008"/>
                    <a:pt x="714" y="13008"/>
                    <a:pt x="714" y="13205"/>
                  </a:cubicBezTo>
                  <a:lnTo>
                    <a:pt x="714" y="13328"/>
                  </a:lnTo>
                  <a:cubicBezTo>
                    <a:pt x="615" y="13328"/>
                    <a:pt x="615" y="13426"/>
                    <a:pt x="517" y="13525"/>
                  </a:cubicBezTo>
                  <a:cubicBezTo>
                    <a:pt x="517" y="13820"/>
                    <a:pt x="419" y="14139"/>
                    <a:pt x="320" y="14336"/>
                  </a:cubicBezTo>
                  <a:cubicBezTo>
                    <a:pt x="222" y="14557"/>
                    <a:pt x="222" y="14656"/>
                    <a:pt x="320" y="14754"/>
                  </a:cubicBezTo>
                  <a:lnTo>
                    <a:pt x="99" y="14754"/>
                  </a:lnTo>
                  <a:cubicBezTo>
                    <a:pt x="222" y="14852"/>
                    <a:pt x="320" y="14852"/>
                    <a:pt x="419" y="14951"/>
                  </a:cubicBezTo>
                  <a:cubicBezTo>
                    <a:pt x="517" y="14951"/>
                    <a:pt x="517" y="14852"/>
                    <a:pt x="615" y="14852"/>
                  </a:cubicBezTo>
                  <a:lnTo>
                    <a:pt x="615" y="14754"/>
                  </a:lnTo>
                  <a:lnTo>
                    <a:pt x="837" y="14557"/>
                  </a:lnTo>
                  <a:cubicBezTo>
                    <a:pt x="714" y="14434"/>
                    <a:pt x="714" y="14434"/>
                    <a:pt x="615" y="14434"/>
                  </a:cubicBezTo>
                  <a:cubicBezTo>
                    <a:pt x="714" y="14336"/>
                    <a:pt x="837" y="14238"/>
                    <a:pt x="935" y="14041"/>
                  </a:cubicBezTo>
                  <a:lnTo>
                    <a:pt x="935" y="14238"/>
                  </a:lnTo>
                  <a:lnTo>
                    <a:pt x="935" y="14434"/>
                  </a:lnTo>
                  <a:cubicBezTo>
                    <a:pt x="935" y="14434"/>
                    <a:pt x="837" y="14434"/>
                    <a:pt x="837" y="14557"/>
                  </a:cubicBezTo>
                  <a:lnTo>
                    <a:pt x="837" y="14951"/>
                  </a:lnTo>
                  <a:cubicBezTo>
                    <a:pt x="837" y="14852"/>
                    <a:pt x="714" y="14852"/>
                    <a:pt x="714" y="14852"/>
                  </a:cubicBezTo>
                  <a:cubicBezTo>
                    <a:pt x="615" y="14852"/>
                    <a:pt x="615" y="14951"/>
                    <a:pt x="615" y="14951"/>
                  </a:cubicBezTo>
                  <a:cubicBezTo>
                    <a:pt x="714" y="14951"/>
                    <a:pt x="935" y="14951"/>
                    <a:pt x="935" y="15049"/>
                  </a:cubicBezTo>
                  <a:cubicBezTo>
                    <a:pt x="935" y="15270"/>
                    <a:pt x="714" y="15467"/>
                    <a:pt x="837" y="15664"/>
                  </a:cubicBezTo>
                  <a:lnTo>
                    <a:pt x="837" y="15885"/>
                  </a:lnTo>
                  <a:lnTo>
                    <a:pt x="837" y="16082"/>
                  </a:lnTo>
                  <a:lnTo>
                    <a:pt x="837" y="16279"/>
                  </a:lnTo>
                  <a:cubicBezTo>
                    <a:pt x="837" y="16402"/>
                    <a:pt x="837" y="16402"/>
                    <a:pt x="935" y="16402"/>
                  </a:cubicBezTo>
                  <a:cubicBezTo>
                    <a:pt x="837" y="16500"/>
                    <a:pt x="714" y="16598"/>
                    <a:pt x="615" y="16697"/>
                  </a:cubicBezTo>
                  <a:cubicBezTo>
                    <a:pt x="714" y="16697"/>
                    <a:pt x="837" y="16598"/>
                    <a:pt x="837" y="16598"/>
                  </a:cubicBezTo>
                  <a:cubicBezTo>
                    <a:pt x="935" y="16598"/>
                    <a:pt x="935" y="16697"/>
                    <a:pt x="935" y="16697"/>
                  </a:cubicBezTo>
                  <a:cubicBezTo>
                    <a:pt x="837" y="16795"/>
                    <a:pt x="935" y="17016"/>
                    <a:pt x="837" y="17115"/>
                  </a:cubicBezTo>
                  <a:cubicBezTo>
                    <a:pt x="837" y="17016"/>
                    <a:pt x="837" y="17016"/>
                    <a:pt x="714" y="16893"/>
                  </a:cubicBezTo>
                  <a:cubicBezTo>
                    <a:pt x="714" y="17016"/>
                    <a:pt x="714" y="17016"/>
                    <a:pt x="615" y="17016"/>
                  </a:cubicBezTo>
                  <a:cubicBezTo>
                    <a:pt x="714" y="17115"/>
                    <a:pt x="837" y="17115"/>
                    <a:pt x="935" y="17213"/>
                  </a:cubicBezTo>
                  <a:lnTo>
                    <a:pt x="935" y="17631"/>
                  </a:lnTo>
                  <a:cubicBezTo>
                    <a:pt x="935" y="17729"/>
                    <a:pt x="1033" y="17828"/>
                    <a:pt x="1033" y="17926"/>
                  </a:cubicBezTo>
                  <a:lnTo>
                    <a:pt x="935" y="18024"/>
                  </a:lnTo>
                  <a:cubicBezTo>
                    <a:pt x="837" y="17828"/>
                    <a:pt x="837" y="17631"/>
                    <a:pt x="837" y="17311"/>
                  </a:cubicBezTo>
                  <a:lnTo>
                    <a:pt x="615" y="17311"/>
                  </a:lnTo>
                  <a:cubicBezTo>
                    <a:pt x="714" y="17631"/>
                    <a:pt x="714" y="17828"/>
                    <a:pt x="714" y="18024"/>
                  </a:cubicBezTo>
                  <a:lnTo>
                    <a:pt x="837" y="18024"/>
                  </a:lnTo>
                  <a:lnTo>
                    <a:pt x="837" y="18123"/>
                  </a:lnTo>
                  <a:cubicBezTo>
                    <a:pt x="935" y="18123"/>
                    <a:pt x="935" y="18123"/>
                    <a:pt x="1033" y="18024"/>
                  </a:cubicBezTo>
                  <a:cubicBezTo>
                    <a:pt x="1033" y="18123"/>
                    <a:pt x="1033" y="18123"/>
                    <a:pt x="1132" y="18123"/>
                  </a:cubicBezTo>
                  <a:cubicBezTo>
                    <a:pt x="1033" y="18123"/>
                    <a:pt x="1033" y="18246"/>
                    <a:pt x="1033" y="18246"/>
                  </a:cubicBezTo>
                  <a:lnTo>
                    <a:pt x="1033" y="18344"/>
                  </a:lnTo>
                  <a:cubicBezTo>
                    <a:pt x="935" y="18344"/>
                    <a:pt x="935" y="18246"/>
                    <a:pt x="837" y="18246"/>
                  </a:cubicBezTo>
                  <a:lnTo>
                    <a:pt x="837" y="18442"/>
                  </a:lnTo>
                  <a:cubicBezTo>
                    <a:pt x="837" y="18541"/>
                    <a:pt x="935" y="18541"/>
                    <a:pt x="935" y="18639"/>
                  </a:cubicBezTo>
                  <a:lnTo>
                    <a:pt x="935" y="18860"/>
                  </a:lnTo>
                  <a:cubicBezTo>
                    <a:pt x="1033" y="18959"/>
                    <a:pt x="1033" y="18959"/>
                    <a:pt x="1132" y="18959"/>
                  </a:cubicBezTo>
                  <a:lnTo>
                    <a:pt x="1132" y="19352"/>
                  </a:lnTo>
                  <a:cubicBezTo>
                    <a:pt x="1132" y="19475"/>
                    <a:pt x="1230" y="19574"/>
                    <a:pt x="1230" y="19672"/>
                  </a:cubicBezTo>
                  <a:cubicBezTo>
                    <a:pt x="1230" y="19770"/>
                    <a:pt x="1230" y="19869"/>
                    <a:pt x="1328" y="19967"/>
                  </a:cubicBezTo>
                  <a:cubicBezTo>
                    <a:pt x="1451" y="20090"/>
                    <a:pt x="1550" y="20188"/>
                    <a:pt x="1550" y="20385"/>
                  </a:cubicBezTo>
                  <a:cubicBezTo>
                    <a:pt x="1648" y="20483"/>
                    <a:pt x="1451" y="20582"/>
                    <a:pt x="1550" y="20705"/>
                  </a:cubicBezTo>
                  <a:cubicBezTo>
                    <a:pt x="1550" y="20705"/>
                    <a:pt x="1648" y="20705"/>
                    <a:pt x="1648" y="20803"/>
                  </a:cubicBezTo>
                  <a:lnTo>
                    <a:pt x="1648" y="21000"/>
                  </a:lnTo>
                  <a:lnTo>
                    <a:pt x="1845" y="21000"/>
                  </a:lnTo>
                  <a:cubicBezTo>
                    <a:pt x="1845" y="21098"/>
                    <a:pt x="1746" y="21098"/>
                    <a:pt x="1648" y="21196"/>
                  </a:cubicBezTo>
                  <a:cubicBezTo>
                    <a:pt x="1648" y="21098"/>
                    <a:pt x="1550" y="21000"/>
                    <a:pt x="1550" y="21000"/>
                  </a:cubicBezTo>
                  <a:lnTo>
                    <a:pt x="1550" y="20901"/>
                  </a:lnTo>
                  <a:cubicBezTo>
                    <a:pt x="1550" y="20803"/>
                    <a:pt x="1451" y="20803"/>
                    <a:pt x="1451" y="20705"/>
                  </a:cubicBezTo>
                  <a:cubicBezTo>
                    <a:pt x="1451" y="20582"/>
                    <a:pt x="1328" y="20582"/>
                    <a:pt x="1328" y="20483"/>
                  </a:cubicBezTo>
                  <a:cubicBezTo>
                    <a:pt x="1230" y="20483"/>
                    <a:pt x="1132" y="20483"/>
                    <a:pt x="1033" y="20385"/>
                  </a:cubicBezTo>
                  <a:lnTo>
                    <a:pt x="1033" y="20582"/>
                  </a:lnTo>
                  <a:cubicBezTo>
                    <a:pt x="1230" y="20803"/>
                    <a:pt x="1648" y="21516"/>
                    <a:pt x="1550" y="21713"/>
                  </a:cubicBezTo>
                  <a:cubicBezTo>
                    <a:pt x="1746" y="21811"/>
                    <a:pt x="1845" y="21934"/>
                    <a:pt x="1845" y="22032"/>
                  </a:cubicBezTo>
                  <a:cubicBezTo>
                    <a:pt x="2066" y="22426"/>
                    <a:pt x="2361" y="22647"/>
                    <a:pt x="2460" y="22942"/>
                  </a:cubicBezTo>
                  <a:lnTo>
                    <a:pt x="2164" y="22942"/>
                  </a:lnTo>
                  <a:lnTo>
                    <a:pt x="2164" y="23041"/>
                  </a:lnTo>
                  <a:cubicBezTo>
                    <a:pt x="2263" y="23041"/>
                    <a:pt x="2361" y="23164"/>
                    <a:pt x="2460" y="23164"/>
                  </a:cubicBezTo>
                  <a:lnTo>
                    <a:pt x="2558" y="23164"/>
                  </a:lnTo>
                  <a:cubicBezTo>
                    <a:pt x="2681" y="23262"/>
                    <a:pt x="2681" y="23262"/>
                    <a:pt x="2779" y="23360"/>
                  </a:cubicBezTo>
                  <a:lnTo>
                    <a:pt x="2558" y="23360"/>
                  </a:lnTo>
                  <a:cubicBezTo>
                    <a:pt x="2779" y="23655"/>
                    <a:pt x="2976" y="23877"/>
                    <a:pt x="3173" y="24073"/>
                  </a:cubicBezTo>
                  <a:lnTo>
                    <a:pt x="3296" y="24073"/>
                  </a:lnTo>
                  <a:cubicBezTo>
                    <a:pt x="3394" y="24172"/>
                    <a:pt x="3394" y="24270"/>
                    <a:pt x="3394" y="24270"/>
                  </a:cubicBezTo>
                  <a:cubicBezTo>
                    <a:pt x="3492" y="24393"/>
                    <a:pt x="3591" y="24491"/>
                    <a:pt x="3689" y="24590"/>
                  </a:cubicBezTo>
                  <a:cubicBezTo>
                    <a:pt x="3689" y="24688"/>
                    <a:pt x="3689" y="24688"/>
                    <a:pt x="3591" y="24688"/>
                  </a:cubicBezTo>
                  <a:cubicBezTo>
                    <a:pt x="3910" y="24885"/>
                    <a:pt x="3910" y="25204"/>
                    <a:pt x="4205" y="25204"/>
                  </a:cubicBezTo>
                  <a:cubicBezTo>
                    <a:pt x="4280" y="25354"/>
                    <a:pt x="4355" y="25446"/>
                    <a:pt x="4440" y="25536"/>
                  </a:cubicBezTo>
                  <a:lnTo>
                    <a:pt x="4440" y="25536"/>
                  </a:lnTo>
                  <a:cubicBezTo>
                    <a:pt x="4491" y="25374"/>
                    <a:pt x="4388" y="25289"/>
                    <a:pt x="4304" y="25204"/>
                  </a:cubicBezTo>
                  <a:cubicBezTo>
                    <a:pt x="4205" y="25106"/>
                    <a:pt x="4107" y="25008"/>
                    <a:pt x="3910" y="24786"/>
                  </a:cubicBezTo>
                  <a:lnTo>
                    <a:pt x="3910" y="24688"/>
                  </a:lnTo>
                  <a:lnTo>
                    <a:pt x="4009" y="24688"/>
                  </a:lnTo>
                  <a:cubicBezTo>
                    <a:pt x="4304" y="24786"/>
                    <a:pt x="4402" y="25106"/>
                    <a:pt x="4623" y="25303"/>
                  </a:cubicBezTo>
                  <a:cubicBezTo>
                    <a:pt x="5017" y="25500"/>
                    <a:pt x="5238" y="25819"/>
                    <a:pt x="5632" y="26016"/>
                  </a:cubicBezTo>
                  <a:cubicBezTo>
                    <a:pt x="5853" y="26237"/>
                    <a:pt x="6050" y="26532"/>
                    <a:pt x="6468" y="26631"/>
                  </a:cubicBezTo>
                  <a:cubicBezTo>
                    <a:pt x="6468" y="26631"/>
                    <a:pt x="6468" y="26729"/>
                    <a:pt x="6566" y="26729"/>
                  </a:cubicBezTo>
                  <a:cubicBezTo>
                    <a:pt x="6763" y="26852"/>
                    <a:pt x="6984" y="27049"/>
                    <a:pt x="7181" y="27147"/>
                  </a:cubicBezTo>
                  <a:lnTo>
                    <a:pt x="7279" y="27245"/>
                  </a:lnTo>
                  <a:lnTo>
                    <a:pt x="7279" y="27147"/>
                  </a:lnTo>
                  <a:lnTo>
                    <a:pt x="7476" y="27344"/>
                  </a:lnTo>
                  <a:cubicBezTo>
                    <a:pt x="7476" y="27245"/>
                    <a:pt x="7476" y="27245"/>
                    <a:pt x="7599" y="27245"/>
                  </a:cubicBezTo>
                  <a:cubicBezTo>
                    <a:pt x="7476" y="27147"/>
                    <a:pt x="7476" y="27147"/>
                    <a:pt x="7476" y="27049"/>
                  </a:cubicBezTo>
                  <a:lnTo>
                    <a:pt x="7377" y="27049"/>
                  </a:lnTo>
                  <a:cubicBezTo>
                    <a:pt x="7082" y="26852"/>
                    <a:pt x="6861" y="26631"/>
                    <a:pt x="6566" y="26532"/>
                  </a:cubicBezTo>
                  <a:cubicBezTo>
                    <a:pt x="6566" y="26434"/>
                    <a:pt x="6369" y="26434"/>
                    <a:pt x="6369" y="26237"/>
                  </a:cubicBezTo>
                  <a:lnTo>
                    <a:pt x="6246" y="26237"/>
                  </a:lnTo>
                  <a:cubicBezTo>
                    <a:pt x="6050" y="26114"/>
                    <a:pt x="5951" y="26016"/>
                    <a:pt x="5853" y="25918"/>
                  </a:cubicBezTo>
                  <a:lnTo>
                    <a:pt x="5853" y="25721"/>
                  </a:lnTo>
                  <a:cubicBezTo>
                    <a:pt x="5951" y="25819"/>
                    <a:pt x="5951" y="25918"/>
                    <a:pt x="6050" y="26016"/>
                  </a:cubicBezTo>
                  <a:cubicBezTo>
                    <a:pt x="6148" y="26016"/>
                    <a:pt x="6148" y="25918"/>
                    <a:pt x="6148" y="25918"/>
                  </a:cubicBezTo>
                  <a:cubicBezTo>
                    <a:pt x="6246" y="26016"/>
                    <a:pt x="6369" y="26114"/>
                    <a:pt x="6468" y="26114"/>
                  </a:cubicBezTo>
                  <a:lnTo>
                    <a:pt x="6664" y="26114"/>
                  </a:lnTo>
                  <a:cubicBezTo>
                    <a:pt x="6664" y="26237"/>
                    <a:pt x="6664" y="26336"/>
                    <a:pt x="6763" y="26434"/>
                  </a:cubicBezTo>
                  <a:cubicBezTo>
                    <a:pt x="6984" y="26434"/>
                    <a:pt x="7082" y="26532"/>
                    <a:pt x="7181" y="26631"/>
                  </a:cubicBezTo>
                  <a:lnTo>
                    <a:pt x="7279" y="26729"/>
                  </a:lnTo>
                  <a:lnTo>
                    <a:pt x="7476" y="26729"/>
                  </a:lnTo>
                  <a:lnTo>
                    <a:pt x="7697" y="26950"/>
                  </a:lnTo>
                  <a:cubicBezTo>
                    <a:pt x="7894" y="26950"/>
                    <a:pt x="8090" y="27049"/>
                    <a:pt x="8312" y="27147"/>
                  </a:cubicBezTo>
                  <a:cubicBezTo>
                    <a:pt x="8312" y="27245"/>
                    <a:pt x="8312" y="27344"/>
                    <a:pt x="8213" y="27467"/>
                  </a:cubicBezTo>
                  <a:cubicBezTo>
                    <a:pt x="8312" y="27344"/>
                    <a:pt x="8410" y="27344"/>
                    <a:pt x="8410" y="27344"/>
                  </a:cubicBezTo>
                  <a:lnTo>
                    <a:pt x="8607" y="27344"/>
                  </a:lnTo>
                  <a:cubicBezTo>
                    <a:pt x="8788" y="27525"/>
                    <a:pt x="8887" y="27689"/>
                    <a:pt x="9078" y="27689"/>
                  </a:cubicBezTo>
                  <a:cubicBezTo>
                    <a:pt x="9121" y="27689"/>
                    <a:pt x="9168" y="27681"/>
                    <a:pt x="9222" y="27663"/>
                  </a:cubicBezTo>
                  <a:cubicBezTo>
                    <a:pt x="9320" y="27860"/>
                    <a:pt x="9541" y="27958"/>
                    <a:pt x="9738" y="27958"/>
                  </a:cubicBezTo>
                  <a:cubicBezTo>
                    <a:pt x="9836" y="28081"/>
                    <a:pt x="10058" y="27958"/>
                    <a:pt x="10156" y="28180"/>
                  </a:cubicBezTo>
                  <a:lnTo>
                    <a:pt x="10353" y="28180"/>
                  </a:lnTo>
                  <a:lnTo>
                    <a:pt x="10353" y="28278"/>
                  </a:lnTo>
                  <a:cubicBezTo>
                    <a:pt x="10672" y="28278"/>
                    <a:pt x="10869" y="28376"/>
                    <a:pt x="11164" y="28475"/>
                  </a:cubicBezTo>
                  <a:lnTo>
                    <a:pt x="11164" y="28573"/>
                  </a:lnTo>
                  <a:lnTo>
                    <a:pt x="11164" y="28696"/>
                  </a:lnTo>
                  <a:cubicBezTo>
                    <a:pt x="11164" y="28696"/>
                    <a:pt x="11287" y="28696"/>
                    <a:pt x="11287" y="28573"/>
                  </a:cubicBezTo>
                  <a:lnTo>
                    <a:pt x="11287" y="28893"/>
                  </a:lnTo>
                  <a:lnTo>
                    <a:pt x="11779" y="28893"/>
                  </a:lnTo>
                  <a:lnTo>
                    <a:pt x="11779" y="29188"/>
                  </a:lnTo>
                  <a:cubicBezTo>
                    <a:pt x="11867" y="29276"/>
                    <a:pt x="11942" y="29351"/>
                    <a:pt x="12014" y="29351"/>
                  </a:cubicBezTo>
                  <a:cubicBezTo>
                    <a:pt x="12042" y="29351"/>
                    <a:pt x="12070" y="29339"/>
                    <a:pt x="12098" y="29311"/>
                  </a:cubicBezTo>
                  <a:cubicBezTo>
                    <a:pt x="12000" y="29311"/>
                    <a:pt x="12000" y="29188"/>
                    <a:pt x="12000" y="29188"/>
                  </a:cubicBezTo>
                  <a:lnTo>
                    <a:pt x="12295" y="29188"/>
                  </a:lnTo>
                  <a:lnTo>
                    <a:pt x="12197" y="29311"/>
                  </a:lnTo>
                  <a:cubicBezTo>
                    <a:pt x="12394" y="29409"/>
                    <a:pt x="12713" y="29311"/>
                    <a:pt x="12910" y="29508"/>
                  </a:cubicBezTo>
                  <a:cubicBezTo>
                    <a:pt x="13008" y="29508"/>
                    <a:pt x="13008" y="29508"/>
                    <a:pt x="13008" y="29409"/>
                  </a:cubicBezTo>
                  <a:cubicBezTo>
                    <a:pt x="13131" y="29508"/>
                    <a:pt x="13131" y="29606"/>
                    <a:pt x="13230" y="29606"/>
                  </a:cubicBezTo>
                  <a:lnTo>
                    <a:pt x="13623" y="29606"/>
                  </a:lnTo>
                  <a:cubicBezTo>
                    <a:pt x="13746" y="29704"/>
                    <a:pt x="13746" y="29704"/>
                    <a:pt x="13844" y="29803"/>
                  </a:cubicBezTo>
                  <a:cubicBezTo>
                    <a:pt x="13844" y="29803"/>
                    <a:pt x="13943" y="29704"/>
                    <a:pt x="13943" y="29606"/>
                  </a:cubicBezTo>
                  <a:cubicBezTo>
                    <a:pt x="14041" y="29704"/>
                    <a:pt x="14041" y="29704"/>
                    <a:pt x="14139" y="29803"/>
                  </a:cubicBezTo>
                  <a:lnTo>
                    <a:pt x="14459" y="29803"/>
                  </a:lnTo>
                  <a:lnTo>
                    <a:pt x="14459" y="29926"/>
                  </a:lnTo>
                  <a:lnTo>
                    <a:pt x="14656" y="29926"/>
                  </a:lnTo>
                  <a:cubicBezTo>
                    <a:pt x="14656" y="29803"/>
                    <a:pt x="14656" y="29803"/>
                    <a:pt x="14557" y="29606"/>
                  </a:cubicBezTo>
                  <a:lnTo>
                    <a:pt x="14557" y="29606"/>
                  </a:lnTo>
                  <a:cubicBezTo>
                    <a:pt x="14656" y="29704"/>
                    <a:pt x="14754" y="29704"/>
                    <a:pt x="14754" y="29803"/>
                  </a:cubicBezTo>
                  <a:lnTo>
                    <a:pt x="14754" y="29926"/>
                  </a:lnTo>
                  <a:lnTo>
                    <a:pt x="14852" y="30024"/>
                  </a:lnTo>
                  <a:cubicBezTo>
                    <a:pt x="14975" y="29926"/>
                    <a:pt x="14852" y="29704"/>
                    <a:pt x="14975" y="29704"/>
                  </a:cubicBezTo>
                  <a:cubicBezTo>
                    <a:pt x="15172" y="29704"/>
                    <a:pt x="15270" y="29704"/>
                    <a:pt x="15369" y="29803"/>
                  </a:cubicBezTo>
                  <a:lnTo>
                    <a:pt x="15369" y="30122"/>
                  </a:lnTo>
                  <a:lnTo>
                    <a:pt x="15688" y="30122"/>
                  </a:lnTo>
                  <a:cubicBezTo>
                    <a:pt x="15590" y="30024"/>
                    <a:pt x="15467" y="29926"/>
                    <a:pt x="15467" y="29926"/>
                  </a:cubicBezTo>
                  <a:cubicBezTo>
                    <a:pt x="15467" y="29926"/>
                    <a:pt x="15467" y="29803"/>
                    <a:pt x="15590" y="29803"/>
                  </a:cubicBezTo>
                  <a:cubicBezTo>
                    <a:pt x="15688" y="29803"/>
                    <a:pt x="15688" y="29803"/>
                    <a:pt x="15787" y="29926"/>
                  </a:cubicBezTo>
                  <a:lnTo>
                    <a:pt x="15787" y="29803"/>
                  </a:lnTo>
                  <a:cubicBezTo>
                    <a:pt x="15885" y="29803"/>
                    <a:pt x="15885" y="29803"/>
                    <a:pt x="15885" y="29926"/>
                  </a:cubicBezTo>
                  <a:cubicBezTo>
                    <a:pt x="15955" y="29838"/>
                    <a:pt x="16026" y="29762"/>
                    <a:pt x="16141" y="29762"/>
                  </a:cubicBezTo>
                  <a:cubicBezTo>
                    <a:pt x="16187" y="29762"/>
                    <a:pt x="16240" y="29774"/>
                    <a:pt x="16303" y="29803"/>
                  </a:cubicBezTo>
                  <a:cubicBezTo>
                    <a:pt x="16303" y="29803"/>
                    <a:pt x="16303" y="29704"/>
                    <a:pt x="16402" y="29606"/>
                  </a:cubicBezTo>
                  <a:lnTo>
                    <a:pt x="16402" y="29803"/>
                  </a:lnTo>
                  <a:cubicBezTo>
                    <a:pt x="16500" y="29926"/>
                    <a:pt x="16598" y="29926"/>
                    <a:pt x="16697" y="30024"/>
                  </a:cubicBezTo>
                  <a:cubicBezTo>
                    <a:pt x="16807" y="29975"/>
                    <a:pt x="16912" y="29975"/>
                    <a:pt x="17001" y="29975"/>
                  </a:cubicBezTo>
                  <a:cubicBezTo>
                    <a:pt x="17090" y="29975"/>
                    <a:pt x="17164" y="29975"/>
                    <a:pt x="17213" y="29926"/>
                  </a:cubicBezTo>
                  <a:lnTo>
                    <a:pt x="17213" y="29803"/>
                  </a:lnTo>
                  <a:lnTo>
                    <a:pt x="17016" y="29803"/>
                  </a:lnTo>
                  <a:cubicBezTo>
                    <a:pt x="16918" y="29803"/>
                    <a:pt x="16918" y="29704"/>
                    <a:pt x="16820" y="29704"/>
                  </a:cubicBezTo>
                  <a:cubicBezTo>
                    <a:pt x="16820" y="29803"/>
                    <a:pt x="16697" y="29803"/>
                    <a:pt x="16697" y="29803"/>
                  </a:cubicBezTo>
                  <a:lnTo>
                    <a:pt x="16598" y="29704"/>
                  </a:lnTo>
                  <a:cubicBezTo>
                    <a:pt x="16755" y="29635"/>
                    <a:pt x="16899" y="29565"/>
                    <a:pt x="17040" y="29565"/>
                  </a:cubicBezTo>
                  <a:cubicBezTo>
                    <a:pt x="17098" y="29565"/>
                    <a:pt x="17155" y="29577"/>
                    <a:pt x="17213" y="29606"/>
                  </a:cubicBezTo>
                  <a:cubicBezTo>
                    <a:pt x="17262" y="29655"/>
                    <a:pt x="17317" y="29655"/>
                    <a:pt x="17373" y="29655"/>
                  </a:cubicBezTo>
                  <a:cubicBezTo>
                    <a:pt x="17428" y="29655"/>
                    <a:pt x="17483" y="29655"/>
                    <a:pt x="17533" y="29704"/>
                  </a:cubicBezTo>
                  <a:cubicBezTo>
                    <a:pt x="17631" y="29606"/>
                    <a:pt x="17729" y="29606"/>
                    <a:pt x="17828" y="29508"/>
                  </a:cubicBezTo>
                  <a:cubicBezTo>
                    <a:pt x="17828" y="29606"/>
                    <a:pt x="17926" y="29606"/>
                    <a:pt x="17926" y="29606"/>
                  </a:cubicBezTo>
                  <a:cubicBezTo>
                    <a:pt x="18049" y="29606"/>
                    <a:pt x="18049" y="29606"/>
                    <a:pt x="18147" y="29704"/>
                  </a:cubicBezTo>
                  <a:cubicBezTo>
                    <a:pt x="18147" y="29606"/>
                    <a:pt x="18049" y="29508"/>
                    <a:pt x="18049" y="29508"/>
                  </a:cubicBezTo>
                  <a:lnTo>
                    <a:pt x="18147" y="29508"/>
                  </a:lnTo>
                  <a:cubicBezTo>
                    <a:pt x="18147" y="29508"/>
                    <a:pt x="18246" y="29508"/>
                    <a:pt x="18246" y="29606"/>
                  </a:cubicBezTo>
                  <a:cubicBezTo>
                    <a:pt x="18246" y="29606"/>
                    <a:pt x="18246" y="29508"/>
                    <a:pt x="18344" y="29508"/>
                  </a:cubicBezTo>
                  <a:cubicBezTo>
                    <a:pt x="18344" y="29606"/>
                    <a:pt x="18344" y="29606"/>
                    <a:pt x="18541" y="29704"/>
                  </a:cubicBezTo>
                  <a:cubicBezTo>
                    <a:pt x="18442" y="29606"/>
                    <a:pt x="18442" y="29508"/>
                    <a:pt x="18442" y="29508"/>
                  </a:cubicBezTo>
                  <a:cubicBezTo>
                    <a:pt x="18541" y="29409"/>
                    <a:pt x="18541" y="29409"/>
                    <a:pt x="18762" y="29409"/>
                  </a:cubicBezTo>
                  <a:cubicBezTo>
                    <a:pt x="18828" y="29409"/>
                    <a:pt x="18893" y="29453"/>
                    <a:pt x="18930" y="29453"/>
                  </a:cubicBezTo>
                  <a:cubicBezTo>
                    <a:pt x="18948" y="29453"/>
                    <a:pt x="18959" y="29442"/>
                    <a:pt x="18959" y="29409"/>
                  </a:cubicBezTo>
                  <a:lnTo>
                    <a:pt x="19475" y="29409"/>
                  </a:lnTo>
                  <a:cubicBezTo>
                    <a:pt x="19524" y="29360"/>
                    <a:pt x="19574" y="29335"/>
                    <a:pt x="19623" y="29335"/>
                  </a:cubicBezTo>
                  <a:cubicBezTo>
                    <a:pt x="19672" y="29335"/>
                    <a:pt x="19721" y="29360"/>
                    <a:pt x="19770" y="29409"/>
                  </a:cubicBezTo>
                  <a:lnTo>
                    <a:pt x="19893" y="29409"/>
                  </a:lnTo>
                  <a:cubicBezTo>
                    <a:pt x="19992" y="29311"/>
                    <a:pt x="20188" y="29311"/>
                    <a:pt x="20287" y="29311"/>
                  </a:cubicBezTo>
                  <a:lnTo>
                    <a:pt x="20705" y="29311"/>
                  </a:lnTo>
                  <a:lnTo>
                    <a:pt x="20705" y="29409"/>
                  </a:lnTo>
                  <a:lnTo>
                    <a:pt x="20606" y="29409"/>
                  </a:lnTo>
                  <a:cubicBezTo>
                    <a:pt x="20606" y="29508"/>
                    <a:pt x="20705" y="29508"/>
                    <a:pt x="20705" y="29508"/>
                  </a:cubicBezTo>
                  <a:cubicBezTo>
                    <a:pt x="20737" y="29475"/>
                    <a:pt x="20770" y="29464"/>
                    <a:pt x="20803" y="29464"/>
                  </a:cubicBezTo>
                  <a:cubicBezTo>
                    <a:pt x="20869" y="29464"/>
                    <a:pt x="20934" y="29508"/>
                    <a:pt x="21000" y="29508"/>
                  </a:cubicBezTo>
                  <a:cubicBezTo>
                    <a:pt x="21000" y="29311"/>
                    <a:pt x="20901" y="29311"/>
                    <a:pt x="20803" y="29311"/>
                  </a:cubicBezTo>
                  <a:cubicBezTo>
                    <a:pt x="20901" y="29311"/>
                    <a:pt x="20901" y="29188"/>
                    <a:pt x="20901" y="29090"/>
                  </a:cubicBezTo>
                  <a:cubicBezTo>
                    <a:pt x="20958" y="29216"/>
                    <a:pt x="21022" y="29270"/>
                    <a:pt x="21104" y="29270"/>
                  </a:cubicBezTo>
                  <a:cubicBezTo>
                    <a:pt x="21165" y="29270"/>
                    <a:pt x="21235" y="29240"/>
                    <a:pt x="21319" y="29188"/>
                  </a:cubicBezTo>
                  <a:cubicBezTo>
                    <a:pt x="21319" y="29090"/>
                    <a:pt x="21418" y="29090"/>
                    <a:pt x="21614" y="29090"/>
                  </a:cubicBezTo>
                  <a:lnTo>
                    <a:pt x="21737" y="29090"/>
                  </a:lnTo>
                  <a:cubicBezTo>
                    <a:pt x="21836" y="29090"/>
                    <a:pt x="21836" y="29090"/>
                    <a:pt x="21836" y="29188"/>
                  </a:cubicBezTo>
                  <a:lnTo>
                    <a:pt x="21614" y="29188"/>
                  </a:lnTo>
                  <a:lnTo>
                    <a:pt x="21614" y="29311"/>
                  </a:lnTo>
                  <a:lnTo>
                    <a:pt x="21123" y="29311"/>
                  </a:lnTo>
                  <a:lnTo>
                    <a:pt x="21123" y="29409"/>
                  </a:lnTo>
                  <a:lnTo>
                    <a:pt x="21737" y="29409"/>
                  </a:lnTo>
                  <a:cubicBezTo>
                    <a:pt x="21787" y="29360"/>
                    <a:pt x="21860" y="29335"/>
                    <a:pt x="21934" y="29335"/>
                  </a:cubicBezTo>
                  <a:cubicBezTo>
                    <a:pt x="22008" y="29335"/>
                    <a:pt x="22082" y="29360"/>
                    <a:pt x="22131" y="29409"/>
                  </a:cubicBezTo>
                  <a:cubicBezTo>
                    <a:pt x="22131" y="29311"/>
                    <a:pt x="22229" y="29311"/>
                    <a:pt x="22229" y="29188"/>
                  </a:cubicBezTo>
                  <a:cubicBezTo>
                    <a:pt x="22324" y="29240"/>
                    <a:pt x="22396" y="29270"/>
                    <a:pt x="22463" y="29270"/>
                  </a:cubicBezTo>
                  <a:cubicBezTo>
                    <a:pt x="22552" y="29270"/>
                    <a:pt x="22633" y="29216"/>
                    <a:pt x="22746" y="29090"/>
                  </a:cubicBezTo>
                  <a:lnTo>
                    <a:pt x="23065" y="29090"/>
                  </a:lnTo>
                  <a:lnTo>
                    <a:pt x="23164" y="28991"/>
                  </a:lnTo>
                  <a:cubicBezTo>
                    <a:pt x="23216" y="29018"/>
                    <a:pt x="23278" y="29030"/>
                    <a:pt x="23347" y="29030"/>
                  </a:cubicBezTo>
                  <a:cubicBezTo>
                    <a:pt x="23537" y="29030"/>
                    <a:pt x="23785" y="28938"/>
                    <a:pt x="24073" y="28794"/>
                  </a:cubicBezTo>
                  <a:cubicBezTo>
                    <a:pt x="24073" y="28696"/>
                    <a:pt x="24073" y="28696"/>
                    <a:pt x="23975" y="28573"/>
                  </a:cubicBezTo>
                  <a:lnTo>
                    <a:pt x="23778" y="28794"/>
                  </a:lnTo>
                  <a:lnTo>
                    <a:pt x="23459" y="28794"/>
                  </a:lnTo>
                  <a:cubicBezTo>
                    <a:pt x="23680" y="28696"/>
                    <a:pt x="23778" y="28573"/>
                    <a:pt x="23975" y="28573"/>
                  </a:cubicBezTo>
                  <a:cubicBezTo>
                    <a:pt x="24073" y="28573"/>
                    <a:pt x="24073" y="28573"/>
                    <a:pt x="24196" y="28475"/>
                  </a:cubicBezTo>
                  <a:lnTo>
                    <a:pt x="24196" y="28696"/>
                  </a:lnTo>
                  <a:lnTo>
                    <a:pt x="24393" y="28696"/>
                  </a:lnTo>
                  <a:lnTo>
                    <a:pt x="24295" y="28573"/>
                  </a:lnTo>
                  <a:cubicBezTo>
                    <a:pt x="24295" y="28573"/>
                    <a:pt x="24295" y="28475"/>
                    <a:pt x="24393" y="28475"/>
                  </a:cubicBezTo>
                  <a:cubicBezTo>
                    <a:pt x="24688" y="28376"/>
                    <a:pt x="24909" y="28278"/>
                    <a:pt x="25204" y="28180"/>
                  </a:cubicBezTo>
                  <a:lnTo>
                    <a:pt x="25204" y="28180"/>
                  </a:lnTo>
                  <a:cubicBezTo>
                    <a:pt x="25204" y="28376"/>
                    <a:pt x="25204" y="28376"/>
                    <a:pt x="25106" y="28376"/>
                  </a:cubicBezTo>
                  <a:cubicBezTo>
                    <a:pt x="25008" y="28376"/>
                    <a:pt x="24909" y="28376"/>
                    <a:pt x="24909" y="28475"/>
                  </a:cubicBezTo>
                  <a:lnTo>
                    <a:pt x="25426" y="28475"/>
                  </a:lnTo>
                  <a:lnTo>
                    <a:pt x="25426" y="28376"/>
                  </a:lnTo>
                  <a:cubicBezTo>
                    <a:pt x="25524" y="28376"/>
                    <a:pt x="25622" y="28278"/>
                    <a:pt x="25622" y="28278"/>
                  </a:cubicBezTo>
                  <a:lnTo>
                    <a:pt x="25819" y="28278"/>
                  </a:lnTo>
                  <a:cubicBezTo>
                    <a:pt x="25918" y="28278"/>
                    <a:pt x="25918" y="28180"/>
                    <a:pt x="26040" y="28081"/>
                  </a:cubicBezTo>
                  <a:lnTo>
                    <a:pt x="25918" y="28081"/>
                  </a:lnTo>
                  <a:cubicBezTo>
                    <a:pt x="25885" y="28114"/>
                    <a:pt x="25852" y="28125"/>
                    <a:pt x="25819" y="28125"/>
                  </a:cubicBezTo>
                  <a:cubicBezTo>
                    <a:pt x="25754" y="28125"/>
                    <a:pt x="25688" y="28081"/>
                    <a:pt x="25622" y="28081"/>
                  </a:cubicBezTo>
                  <a:cubicBezTo>
                    <a:pt x="25819" y="27958"/>
                    <a:pt x="26040" y="27860"/>
                    <a:pt x="26336" y="27860"/>
                  </a:cubicBezTo>
                  <a:lnTo>
                    <a:pt x="26336" y="27762"/>
                  </a:lnTo>
                  <a:lnTo>
                    <a:pt x="26655" y="27762"/>
                  </a:lnTo>
                  <a:cubicBezTo>
                    <a:pt x="26754" y="27467"/>
                    <a:pt x="27049" y="27565"/>
                    <a:pt x="27270" y="27467"/>
                  </a:cubicBezTo>
                  <a:lnTo>
                    <a:pt x="27368" y="27467"/>
                  </a:lnTo>
                  <a:cubicBezTo>
                    <a:pt x="27368" y="27467"/>
                    <a:pt x="27467" y="27344"/>
                    <a:pt x="27467" y="27245"/>
                  </a:cubicBezTo>
                  <a:cubicBezTo>
                    <a:pt x="27565" y="27245"/>
                    <a:pt x="27663" y="27147"/>
                    <a:pt x="27885" y="27147"/>
                  </a:cubicBezTo>
                  <a:cubicBezTo>
                    <a:pt x="27983" y="27049"/>
                    <a:pt x="28081" y="27049"/>
                    <a:pt x="28278" y="26950"/>
                  </a:cubicBezTo>
                  <a:lnTo>
                    <a:pt x="28278" y="27147"/>
                  </a:lnTo>
                  <a:lnTo>
                    <a:pt x="28598" y="27147"/>
                  </a:lnTo>
                  <a:lnTo>
                    <a:pt x="28598" y="27049"/>
                  </a:lnTo>
                  <a:cubicBezTo>
                    <a:pt x="28499" y="26950"/>
                    <a:pt x="28499" y="26950"/>
                    <a:pt x="28376" y="26852"/>
                  </a:cubicBezTo>
                  <a:cubicBezTo>
                    <a:pt x="28598" y="26729"/>
                    <a:pt x="28794" y="26631"/>
                    <a:pt x="28991" y="26532"/>
                  </a:cubicBezTo>
                  <a:lnTo>
                    <a:pt x="29114" y="26532"/>
                  </a:lnTo>
                  <a:cubicBezTo>
                    <a:pt x="29212" y="26434"/>
                    <a:pt x="29311" y="26434"/>
                    <a:pt x="29311" y="26336"/>
                  </a:cubicBezTo>
                  <a:cubicBezTo>
                    <a:pt x="29409" y="26434"/>
                    <a:pt x="29409" y="26532"/>
                    <a:pt x="29508" y="26631"/>
                  </a:cubicBezTo>
                  <a:lnTo>
                    <a:pt x="29311" y="26631"/>
                  </a:lnTo>
                  <a:lnTo>
                    <a:pt x="29212" y="26532"/>
                  </a:lnTo>
                  <a:lnTo>
                    <a:pt x="29114" y="26631"/>
                  </a:lnTo>
                  <a:lnTo>
                    <a:pt x="29114" y="26729"/>
                  </a:lnTo>
                  <a:lnTo>
                    <a:pt x="28893" y="26729"/>
                  </a:lnTo>
                  <a:lnTo>
                    <a:pt x="28893" y="27049"/>
                  </a:lnTo>
                  <a:cubicBezTo>
                    <a:pt x="28991" y="27049"/>
                    <a:pt x="28991" y="27147"/>
                    <a:pt x="29114" y="27245"/>
                  </a:cubicBezTo>
                  <a:cubicBezTo>
                    <a:pt x="29212" y="27245"/>
                    <a:pt x="29311" y="27147"/>
                    <a:pt x="29311" y="27049"/>
                  </a:cubicBezTo>
                  <a:cubicBezTo>
                    <a:pt x="29212" y="26950"/>
                    <a:pt x="29212" y="26852"/>
                    <a:pt x="29311" y="26729"/>
                  </a:cubicBezTo>
                  <a:lnTo>
                    <a:pt x="29311" y="26852"/>
                  </a:lnTo>
                  <a:cubicBezTo>
                    <a:pt x="29409" y="26852"/>
                    <a:pt x="29409" y="26852"/>
                    <a:pt x="29409" y="26729"/>
                  </a:cubicBezTo>
                  <a:cubicBezTo>
                    <a:pt x="29409" y="26852"/>
                    <a:pt x="29508" y="26950"/>
                    <a:pt x="29508" y="26950"/>
                  </a:cubicBezTo>
                  <a:lnTo>
                    <a:pt x="29606" y="26950"/>
                  </a:lnTo>
                  <a:cubicBezTo>
                    <a:pt x="29606" y="26950"/>
                    <a:pt x="29729" y="26852"/>
                    <a:pt x="29729" y="26729"/>
                  </a:cubicBezTo>
                  <a:lnTo>
                    <a:pt x="29729" y="26852"/>
                  </a:lnTo>
                  <a:cubicBezTo>
                    <a:pt x="29926" y="26852"/>
                    <a:pt x="30024" y="26729"/>
                    <a:pt x="30122" y="26532"/>
                  </a:cubicBezTo>
                  <a:cubicBezTo>
                    <a:pt x="30122" y="26532"/>
                    <a:pt x="30221" y="26532"/>
                    <a:pt x="30221" y="26434"/>
                  </a:cubicBezTo>
                  <a:cubicBezTo>
                    <a:pt x="30344" y="26336"/>
                    <a:pt x="30442" y="26336"/>
                    <a:pt x="30344" y="26114"/>
                  </a:cubicBezTo>
                  <a:lnTo>
                    <a:pt x="30540" y="26114"/>
                  </a:lnTo>
                  <a:cubicBezTo>
                    <a:pt x="30737" y="26114"/>
                    <a:pt x="30737" y="25918"/>
                    <a:pt x="30958" y="25819"/>
                  </a:cubicBezTo>
                  <a:cubicBezTo>
                    <a:pt x="30958" y="25721"/>
                    <a:pt x="31057" y="25721"/>
                    <a:pt x="31155" y="25622"/>
                  </a:cubicBezTo>
                  <a:cubicBezTo>
                    <a:pt x="31253" y="25401"/>
                    <a:pt x="31450" y="25303"/>
                    <a:pt x="31450" y="25106"/>
                  </a:cubicBezTo>
                  <a:lnTo>
                    <a:pt x="31573" y="25008"/>
                  </a:lnTo>
                  <a:cubicBezTo>
                    <a:pt x="31671" y="25008"/>
                    <a:pt x="31671" y="24885"/>
                    <a:pt x="31770" y="24786"/>
                  </a:cubicBezTo>
                  <a:cubicBezTo>
                    <a:pt x="31868" y="24786"/>
                    <a:pt x="31966" y="24688"/>
                    <a:pt x="31966" y="24590"/>
                  </a:cubicBezTo>
                  <a:cubicBezTo>
                    <a:pt x="32065" y="24393"/>
                    <a:pt x="32286" y="24270"/>
                    <a:pt x="32384" y="24172"/>
                  </a:cubicBezTo>
                  <a:cubicBezTo>
                    <a:pt x="32384" y="24073"/>
                    <a:pt x="32483" y="24073"/>
                    <a:pt x="32483" y="24073"/>
                  </a:cubicBezTo>
                  <a:lnTo>
                    <a:pt x="32483" y="23877"/>
                  </a:lnTo>
                  <a:cubicBezTo>
                    <a:pt x="32581" y="23778"/>
                    <a:pt x="32680" y="23655"/>
                    <a:pt x="32802" y="23557"/>
                  </a:cubicBezTo>
                  <a:cubicBezTo>
                    <a:pt x="32802" y="23459"/>
                    <a:pt x="32901" y="23360"/>
                    <a:pt x="32901" y="23262"/>
                  </a:cubicBezTo>
                  <a:cubicBezTo>
                    <a:pt x="32999" y="23164"/>
                    <a:pt x="33098" y="23164"/>
                    <a:pt x="33098" y="23041"/>
                  </a:cubicBezTo>
                  <a:cubicBezTo>
                    <a:pt x="33098" y="22844"/>
                    <a:pt x="33294" y="22942"/>
                    <a:pt x="33294" y="22746"/>
                  </a:cubicBezTo>
                  <a:cubicBezTo>
                    <a:pt x="33417" y="22549"/>
                    <a:pt x="33614" y="22229"/>
                    <a:pt x="33811" y="21934"/>
                  </a:cubicBezTo>
                  <a:lnTo>
                    <a:pt x="33712" y="21811"/>
                  </a:lnTo>
                  <a:cubicBezTo>
                    <a:pt x="34032" y="21516"/>
                    <a:pt x="34032" y="21516"/>
                    <a:pt x="34130" y="21098"/>
                  </a:cubicBezTo>
                  <a:cubicBezTo>
                    <a:pt x="34229" y="21000"/>
                    <a:pt x="34229" y="21000"/>
                    <a:pt x="34327" y="20901"/>
                  </a:cubicBezTo>
                  <a:cubicBezTo>
                    <a:pt x="34425" y="20803"/>
                    <a:pt x="34425" y="20705"/>
                    <a:pt x="34524" y="20483"/>
                  </a:cubicBezTo>
                  <a:cubicBezTo>
                    <a:pt x="34524" y="20385"/>
                    <a:pt x="34524" y="20287"/>
                    <a:pt x="34647" y="20287"/>
                  </a:cubicBezTo>
                  <a:lnTo>
                    <a:pt x="34745" y="20188"/>
                  </a:lnTo>
                  <a:cubicBezTo>
                    <a:pt x="34745" y="19967"/>
                    <a:pt x="34843" y="19869"/>
                    <a:pt x="34942" y="19770"/>
                  </a:cubicBezTo>
                  <a:cubicBezTo>
                    <a:pt x="34942" y="19672"/>
                    <a:pt x="34942" y="19475"/>
                    <a:pt x="35040" y="19254"/>
                  </a:cubicBezTo>
                  <a:cubicBezTo>
                    <a:pt x="35040" y="19156"/>
                    <a:pt x="35138" y="19057"/>
                    <a:pt x="35261" y="18959"/>
                  </a:cubicBezTo>
                  <a:lnTo>
                    <a:pt x="35261" y="18639"/>
                  </a:lnTo>
                  <a:cubicBezTo>
                    <a:pt x="35261" y="18541"/>
                    <a:pt x="35360" y="18541"/>
                    <a:pt x="35360" y="18442"/>
                  </a:cubicBezTo>
                  <a:cubicBezTo>
                    <a:pt x="35458" y="18246"/>
                    <a:pt x="35458" y="18024"/>
                    <a:pt x="35556" y="17828"/>
                  </a:cubicBezTo>
                  <a:cubicBezTo>
                    <a:pt x="35655" y="17631"/>
                    <a:pt x="35655" y="17311"/>
                    <a:pt x="35655" y="17115"/>
                  </a:cubicBezTo>
                  <a:cubicBezTo>
                    <a:pt x="35753" y="16893"/>
                    <a:pt x="35876" y="16697"/>
                    <a:pt x="35974" y="16402"/>
                  </a:cubicBezTo>
                  <a:cubicBezTo>
                    <a:pt x="35876" y="16402"/>
                    <a:pt x="35876" y="16402"/>
                    <a:pt x="35876" y="16279"/>
                  </a:cubicBezTo>
                  <a:cubicBezTo>
                    <a:pt x="35876" y="16180"/>
                    <a:pt x="35974" y="16180"/>
                    <a:pt x="35974" y="16082"/>
                  </a:cubicBezTo>
                  <a:cubicBezTo>
                    <a:pt x="35974" y="15984"/>
                    <a:pt x="35876" y="15885"/>
                    <a:pt x="35974" y="15885"/>
                  </a:cubicBezTo>
                  <a:cubicBezTo>
                    <a:pt x="36073" y="15664"/>
                    <a:pt x="35974" y="15566"/>
                    <a:pt x="35974" y="15369"/>
                  </a:cubicBezTo>
                  <a:cubicBezTo>
                    <a:pt x="35974" y="15270"/>
                    <a:pt x="36073" y="15049"/>
                    <a:pt x="36073" y="14951"/>
                  </a:cubicBezTo>
                  <a:cubicBezTo>
                    <a:pt x="36073" y="14852"/>
                    <a:pt x="35974" y="14754"/>
                    <a:pt x="36073" y="14656"/>
                  </a:cubicBezTo>
                  <a:cubicBezTo>
                    <a:pt x="36073" y="14041"/>
                    <a:pt x="36073" y="13721"/>
                    <a:pt x="35974" y="13107"/>
                  </a:cubicBezTo>
                  <a:lnTo>
                    <a:pt x="36073" y="13107"/>
                  </a:lnTo>
                  <a:cubicBezTo>
                    <a:pt x="35974" y="13008"/>
                    <a:pt x="35974" y="13008"/>
                    <a:pt x="35876" y="12910"/>
                  </a:cubicBezTo>
                  <a:cubicBezTo>
                    <a:pt x="35974" y="12910"/>
                    <a:pt x="35974" y="12812"/>
                    <a:pt x="35974" y="12812"/>
                  </a:cubicBezTo>
                  <a:lnTo>
                    <a:pt x="35974" y="12713"/>
                  </a:lnTo>
                  <a:lnTo>
                    <a:pt x="35974" y="12590"/>
                  </a:lnTo>
                  <a:cubicBezTo>
                    <a:pt x="35974" y="12492"/>
                    <a:pt x="35876" y="12394"/>
                    <a:pt x="35876" y="12197"/>
                  </a:cubicBezTo>
                  <a:lnTo>
                    <a:pt x="35974" y="12197"/>
                  </a:lnTo>
                  <a:cubicBezTo>
                    <a:pt x="35876" y="12098"/>
                    <a:pt x="35753" y="12098"/>
                    <a:pt x="35655" y="11976"/>
                  </a:cubicBezTo>
                  <a:lnTo>
                    <a:pt x="35655" y="11582"/>
                  </a:lnTo>
                  <a:cubicBezTo>
                    <a:pt x="35655" y="11361"/>
                    <a:pt x="35556" y="11361"/>
                    <a:pt x="35458" y="11164"/>
                  </a:cubicBezTo>
                  <a:cubicBezTo>
                    <a:pt x="35458" y="11066"/>
                    <a:pt x="35261" y="10869"/>
                    <a:pt x="35261" y="10648"/>
                  </a:cubicBezTo>
                  <a:lnTo>
                    <a:pt x="35261" y="10549"/>
                  </a:lnTo>
                  <a:cubicBezTo>
                    <a:pt x="35138" y="10451"/>
                    <a:pt x="35138" y="10254"/>
                    <a:pt x="35138" y="10131"/>
                  </a:cubicBezTo>
                  <a:lnTo>
                    <a:pt x="34942" y="9935"/>
                  </a:lnTo>
                  <a:lnTo>
                    <a:pt x="34942" y="9738"/>
                  </a:lnTo>
                  <a:cubicBezTo>
                    <a:pt x="34745" y="9418"/>
                    <a:pt x="34647" y="9222"/>
                    <a:pt x="34524" y="9025"/>
                  </a:cubicBezTo>
                  <a:lnTo>
                    <a:pt x="34524" y="8902"/>
                  </a:lnTo>
                  <a:cubicBezTo>
                    <a:pt x="34524" y="8705"/>
                    <a:pt x="34327" y="8607"/>
                    <a:pt x="34229" y="8508"/>
                  </a:cubicBezTo>
                  <a:cubicBezTo>
                    <a:pt x="34229" y="8410"/>
                    <a:pt x="34327" y="8410"/>
                    <a:pt x="34327" y="8410"/>
                  </a:cubicBezTo>
                  <a:cubicBezTo>
                    <a:pt x="34229" y="8189"/>
                    <a:pt x="34229" y="7992"/>
                    <a:pt x="34130" y="7894"/>
                  </a:cubicBezTo>
                  <a:cubicBezTo>
                    <a:pt x="34032" y="7894"/>
                    <a:pt x="33909" y="7795"/>
                    <a:pt x="33909" y="7795"/>
                  </a:cubicBezTo>
                  <a:cubicBezTo>
                    <a:pt x="33909" y="7894"/>
                    <a:pt x="33909" y="7992"/>
                    <a:pt x="33811" y="7992"/>
                  </a:cubicBezTo>
                  <a:cubicBezTo>
                    <a:pt x="33712" y="7894"/>
                    <a:pt x="33614" y="7795"/>
                    <a:pt x="33516" y="7672"/>
                  </a:cubicBezTo>
                  <a:lnTo>
                    <a:pt x="33516" y="7574"/>
                  </a:lnTo>
                  <a:lnTo>
                    <a:pt x="33294" y="7377"/>
                  </a:lnTo>
                  <a:lnTo>
                    <a:pt x="33294" y="7279"/>
                  </a:lnTo>
                  <a:lnTo>
                    <a:pt x="33196" y="7279"/>
                  </a:lnTo>
                  <a:cubicBezTo>
                    <a:pt x="33098" y="7181"/>
                    <a:pt x="32999" y="6959"/>
                    <a:pt x="32901" y="6861"/>
                  </a:cubicBezTo>
                  <a:lnTo>
                    <a:pt x="32901" y="6664"/>
                  </a:lnTo>
                  <a:cubicBezTo>
                    <a:pt x="32802" y="6566"/>
                    <a:pt x="32680" y="6566"/>
                    <a:pt x="32581" y="6443"/>
                  </a:cubicBezTo>
                  <a:cubicBezTo>
                    <a:pt x="32483" y="6345"/>
                    <a:pt x="32483" y="6246"/>
                    <a:pt x="32384" y="6148"/>
                  </a:cubicBezTo>
                  <a:lnTo>
                    <a:pt x="32680" y="6148"/>
                  </a:lnTo>
                  <a:cubicBezTo>
                    <a:pt x="32483" y="5828"/>
                    <a:pt x="32286" y="5533"/>
                    <a:pt x="32065" y="5214"/>
                  </a:cubicBezTo>
                  <a:lnTo>
                    <a:pt x="31868" y="5214"/>
                  </a:lnTo>
                  <a:cubicBezTo>
                    <a:pt x="31770" y="5115"/>
                    <a:pt x="31770" y="5017"/>
                    <a:pt x="31671" y="5017"/>
                  </a:cubicBezTo>
                  <a:cubicBezTo>
                    <a:pt x="31352" y="4722"/>
                    <a:pt x="31057" y="4500"/>
                    <a:pt x="30737" y="4304"/>
                  </a:cubicBezTo>
                  <a:lnTo>
                    <a:pt x="30737" y="4107"/>
                  </a:lnTo>
                  <a:cubicBezTo>
                    <a:pt x="30540" y="3984"/>
                    <a:pt x="30442" y="3984"/>
                    <a:pt x="30344" y="3984"/>
                  </a:cubicBezTo>
                  <a:lnTo>
                    <a:pt x="30344" y="3787"/>
                  </a:lnTo>
                  <a:cubicBezTo>
                    <a:pt x="30221" y="3787"/>
                    <a:pt x="30122" y="3689"/>
                    <a:pt x="30122" y="3689"/>
                  </a:cubicBezTo>
                  <a:cubicBezTo>
                    <a:pt x="30024" y="3591"/>
                    <a:pt x="29926" y="3591"/>
                    <a:pt x="29827" y="3492"/>
                  </a:cubicBezTo>
                  <a:lnTo>
                    <a:pt x="29827" y="3689"/>
                  </a:lnTo>
                  <a:cubicBezTo>
                    <a:pt x="29926" y="3689"/>
                    <a:pt x="30024" y="3787"/>
                    <a:pt x="30122" y="3787"/>
                  </a:cubicBezTo>
                  <a:cubicBezTo>
                    <a:pt x="30122" y="3886"/>
                    <a:pt x="30221" y="3984"/>
                    <a:pt x="30221" y="3984"/>
                  </a:cubicBezTo>
                  <a:cubicBezTo>
                    <a:pt x="30221" y="3984"/>
                    <a:pt x="30221" y="4107"/>
                    <a:pt x="30122" y="4107"/>
                  </a:cubicBezTo>
                  <a:cubicBezTo>
                    <a:pt x="30024" y="3984"/>
                    <a:pt x="29926" y="3886"/>
                    <a:pt x="29827" y="3689"/>
                  </a:cubicBezTo>
                  <a:cubicBezTo>
                    <a:pt x="29729" y="3689"/>
                    <a:pt x="29606" y="3689"/>
                    <a:pt x="29606" y="3591"/>
                  </a:cubicBezTo>
                  <a:cubicBezTo>
                    <a:pt x="29606" y="3591"/>
                    <a:pt x="29606" y="3492"/>
                    <a:pt x="29729" y="3369"/>
                  </a:cubicBezTo>
                  <a:cubicBezTo>
                    <a:pt x="29508" y="3271"/>
                    <a:pt x="29311" y="3173"/>
                    <a:pt x="29114" y="3074"/>
                  </a:cubicBezTo>
                  <a:lnTo>
                    <a:pt x="29114" y="3173"/>
                  </a:lnTo>
                  <a:lnTo>
                    <a:pt x="28893" y="3173"/>
                  </a:lnTo>
                  <a:cubicBezTo>
                    <a:pt x="28893" y="3173"/>
                    <a:pt x="28893" y="3074"/>
                    <a:pt x="28794" y="3074"/>
                  </a:cubicBezTo>
                  <a:lnTo>
                    <a:pt x="28893" y="2976"/>
                  </a:lnTo>
                  <a:cubicBezTo>
                    <a:pt x="28893" y="2878"/>
                    <a:pt x="28794" y="2755"/>
                    <a:pt x="28794" y="2656"/>
                  </a:cubicBezTo>
                  <a:cubicBezTo>
                    <a:pt x="28696" y="2656"/>
                    <a:pt x="28696" y="2755"/>
                    <a:pt x="28598" y="2755"/>
                  </a:cubicBezTo>
                  <a:cubicBezTo>
                    <a:pt x="28598" y="2878"/>
                    <a:pt x="28696" y="2878"/>
                    <a:pt x="28696" y="2976"/>
                  </a:cubicBezTo>
                  <a:lnTo>
                    <a:pt x="28499" y="2976"/>
                  </a:lnTo>
                  <a:cubicBezTo>
                    <a:pt x="28376" y="2755"/>
                    <a:pt x="28180" y="2656"/>
                    <a:pt x="28081" y="2558"/>
                  </a:cubicBezTo>
                  <a:lnTo>
                    <a:pt x="27983" y="2558"/>
                  </a:lnTo>
                  <a:cubicBezTo>
                    <a:pt x="27983" y="2460"/>
                    <a:pt x="27885" y="2460"/>
                    <a:pt x="27885" y="2361"/>
                  </a:cubicBezTo>
                  <a:cubicBezTo>
                    <a:pt x="27762" y="2263"/>
                    <a:pt x="27762" y="2263"/>
                    <a:pt x="27663" y="2140"/>
                  </a:cubicBezTo>
                  <a:lnTo>
                    <a:pt x="27565" y="2263"/>
                  </a:lnTo>
                  <a:cubicBezTo>
                    <a:pt x="27509" y="2291"/>
                    <a:pt x="27461" y="2303"/>
                    <a:pt x="27420" y="2303"/>
                  </a:cubicBezTo>
                  <a:cubicBezTo>
                    <a:pt x="27320" y="2303"/>
                    <a:pt x="27270" y="2228"/>
                    <a:pt x="27270" y="2140"/>
                  </a:cubicBezTo>
                  <a:cubicBezTo>
                    <a:pt x="27270" y="2042"/>
                    <a:pt x="27147" y="1943"/>
                    <a:pt x="27049" y="1845"/>
                  </a:cubicBezTo>
                  <a:cubicBezTo>
                    <a:pt x="27049" y="1845"/>
                    <a:pt x="26950" y="1943"/>
                    <a:pt x="26950" y="2042"/>
                  </a:cubicBezTo>
                  <a:lnTo>
                    <a:pt x="26852" y="2042"/>
                  </a:lnTo>
                  <a:cubicBezTo>
                    <a:pt x="26852" y="1943"/>
                    <a:pt x="26950" y="1943"/>
                    <a:pt x="26950" y="1845"/>
                  </a:cubicBezTo>
                  <a:cubicBezTo>
                    <a:pt x="26852" y="1845"/>
                    <a:pt x="26852" y="1746"/>
                    <a:pt x="26754" y="1746"/>
                  </a:cubicBezTo>
                  <a:lnTo>
                    <a:pt x="26655" y="1845"/>
                  </a:lnTo>
                  <a:cubicBezTo>
                    <a:pt x="26532" y="1746"/>
                    <a:pt x="26434" y="1648"/>
                    <a:pt x="26434" y="1648"/>
                  </a:cubicBezTo>
                  <a:lnTo>
                    <a:pt x="26237" y="1648"/>
                  </a:lnTo>
                  <a:cubicBezTo>
                    <a:pt x="26237" y="1525"/>
                    <a:pt x="26139" y="1525"/>
                    <a:pt x="26139" y="1525"/>
                  </a:cubicBezTo>
                  <a:lnTo>
                    <a:pt x="25918" y="1525"/>
                  </a:lnTo>
                  <a:lnTo>
                    <a:pt x="25819" y="1427"/>
                  </a:lnTo>
                  <a:lnTo>
                    <a:pt x="25721" y="1427"/>
                  </a:lnTo>
                  <a:cubicBezTo>
                    <a:pt x="25721" y="1427"/>
                    <a:pt x="25622" y="1328"/>
                    <a:pt x="25622" y="1230"/>
                  </a:cubicBezTo>
                  <a:cubicBezTo>
                    <a:pt x="25602" y="1251"/>
                    <a:pt x="25581" y="1258"/>
                    <a:pt x="25560" y="1258"/>
                  </a:cubicBezTo>
                  <a:cubicBezTo>
                    <a:pt x="25502" y="1258"/>
                    <a:pt x="25443" y="1202"/>
                    <a:pt x="25378" y="1202"/>
                  </a:cubicBezTo>
                  <a:cubicBezTo>
                    <a:pt x="25354" y="1202"/>
                    <a:pt x="25329" y="1209"/>
                    <a:pt x="25303" y="1230"/>
                  </a:cubicBezTo>
                  <a:cubicBezTo>
                    <a:pt x="25204" y="1132"/>
                    <a:pt x="25008" y="1132"/>
                    <a:pt x="24909" y="1033"/>
                  </a:cubicBezTo>
                  <a:lnTo>
                    <a:pt x="24491" y="1033"/>
                  </a:lnTo>
                  <a:cubicBezTo>
                    <a:pt x="24393" y="910"/>
                    <a:pt x="24196" y="910"/>
                    <a:pt x="24073" y="812"/>
                  </a:cubicBezTo>
                  <a:cubicBezTo>
                    <a:pt x="23975" y="763"/>
                    <a:pt x="23901" y="738"/>
                    <a:pt x="23827" y="738"/>
                  </a:cubicBezTo>
                  <a:cubicBezTo>
                    <a:pt x="23754" y="738"/>
                    <a:pt x="23680" y="763"/>
                    <a:pt x="23582" y="812"/>
                  </a:cubicBezTo>
                  <a:cubicBezTo>
                    <a:pt x="23459" y="714"/>
                    <a:pt x="23360" y="615"/>
                    <a:pt x="23360" y="517"/>
                  </a:cubicBezTo>
                  <a:cubicBezTo>
                    <a:pt x="23262" y="615"/>
                    <a:pt x="23164" y="615"/>
                    <a:pt x="23065" y="615"/>
                  </a:cubicBezTo>
                  <a:cubicBezTo>
                    <a:pt x="22967" y="615"/>
                    <a:pt x="22967" y="517"/>
                    <a:pt x="22844" y="517"/>
                  </a:cubicBezTo>
                  <a:lnTo>
                    <a:pt x="22746" y="517"/>
                  </a:lnTo>
                  <a:lnTo>
                    <a:pt x="22647" y="419"/>
                  </a:lnTo>
                  <a:lnTo>
                    <a:pt x="22450" y="615"/>
                  </a:lnTo>
                  <a:cubicBezTo>
                    <a:pt x="22450" y="517"/>
                    <a:pt x="22352" y="419"/>
                    <a:pt x="22352" y="419"/>
                  </a:cubicBezTo>
                  <a:cubicBezTo>
                    <a:pt x="22205" y="419"/>
                    <a:pt x="22112" y="364"/>
                    <a:pt x="22008" y="364"/>
                  </a:cubicBezTo>
                  <a:cubicBezTo>
                    <a:pt x="21956" y="364"/>
                    <a:pt x="21901" y="378"/>
                    <a:pt x="21836" y="419"/>
                  </a:cubicBezTo>
                  <a:lnTo>
                    <a:pt x="21836" y="296"/>
                  </a:lnTo>
                  <a:lnTo>
                    <a:pt x="21418" y="296"/>
                  </a:lnTo>
                  <a:cubicBezTo>
                    <a:pt x="21319" y="296"/>
                    <a:pt x="21319" y="419"/>
                    <a:pt x="21221" y="419"/>
                  </a:cubicBezTo>
                  <a:lnTo>
                    <a:pt x="21000" y="419"/>
                  </a:lnTo>
                  <a:cubicBezTo>
                    <a:pt x="20803" y="197"/>
                    <a:pt x="20606" y="99"/>
                    <a:pt x="20385" y="99"/>
                  </a:cubicBezTo>
                  <a:lnTo>
                    <a:pt x="20508" y="197"/>
                  </a:lnTo>
                  <a:cubicBezTo>
                    <a:pt x="20508" y="296"/>
                    <a:pt x="20606" y="296"/>
                    <a:pt x="20606" y="296"/>
                  </a:cubicBezTo>
                  <a:lnTo>
                    <a:pt x="20385" y="296"/>
                  </a:lnTo>
                  <a:cubicBezTo>
                    <a:pt x="20287" y="296"/>
                    <a:pt x="20287" y="419"/>
                    <a:pt x="20188" y="419"/>
                  </a:cubicBezTo>
                  <a:lnTo>
                    <a:pt x="20188" y="99"/>
                  </a:lnTo>
                  <a:lnTo>
                    <a:pt x="19893" y="99"/>
                  </a:lnTo>
                  <a:cubicBezTo>
                    <a:pt x="19992" y="197"/>
                    <a:pt x="19992" y="296"/>
                    <a:pt x="19992" y="296"/>
                  </a:cubicBezTo>
                  <a:cubicBezTo>
                    <a:pt x="19992" y="296"/>
                    <a:pt x="19992" y="419"/>
                    <a:pt x="19893" y="419"/>
                  </a:cubicBezTo>
                  <a:cubicBezTo>
                    <a:pt x="19770" y="419"/>
                    <a:pt x="19672" y="419"/>
                    <a:pt x="19574" y="296"/>
                  </a:cubicBezTo>
                  <a:lnTo>
                    <a:pt x="19475" y="197"/>
                  </a:lnTo>
                  <a:lnTo>
                    <a:pt x="19156" y="197"/>
                  </a:lnTo>
                  <a:cubicBezTo>
                    <a:pt x="19156" y="197"/>
                    <a:pt x="19057" y="296"/>
                    <a:pt x="19057" y="419"/>
                  </a:cubicBezTo>
                  <a:cubicBezTo>
                    <a:pt x="18959" y="296"/>
                    <a:pt x="18860" y="296"/>
                    <a:pt x="18762" y="296"/>
                  </a:cubicBezTo>
                  <a:cubicBezTo>
                    <a:pt x="18714" y="322"/>
                    <a:pt x="18676" y="333"/>
                    <a:pt x="18646" y="333"/>
                  </a:cubicBezTo>
                  <a:cubicBezTo>
                    <a:pt x="18536" y="333"/>
                    <a:pt x="18519" y="197"/>
                    <a:pt x="18442" y="197"/>
                  </a:cubicBezTo>
                  <a:cubicBezTo>
                    <a:pt x="18442" y="197"/>
                    <a:pt x="18344" y="99"/>
                    <a:pt x="18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43"/>
            <p:cNvSpPr/>
            <p:nvPr/>
          </p:nvSpPr>
          <p:spPr>
            <a:xfrm>
              <a:off x="7118150" y="5084325"/>
              <a:ext cx="38125" cy="28325"/>
            </a:xfrm>
            <a:custGeom>
              <a:avLst/>
              <a:gdLst/>
              <a:ahLst/>
              <a:cxnLst/>
              <a:rect l="l" t="t" r="r" b="b"/>
              <a:pathLst>
                <a:path w="1525" h="1133" extrusionOk="0">
                  <a:moveTo>
                    <a:pt x="517" y="1"/>
                  </a:moveTo>
                  <a:cubicBezTo>
                    <a:pt x="394" y="99"/>
                    <a:pt x="517" y="198"/>
                    <a:pt x="615" y="198"/>
                  </a:cubicBezTo>
                  <a:cubicBezTo>
                    <a:pt x="517" y="321"/>
                    <a:pt x="394" y="419"/>
                    <a:pt x="394" y="517"/>
                  </a:cubicBezTo>
                  <a:lnTo>
                    <a:pt x="812" y="517"/>
                  </a:lnTo>
                  <a:cubicBezTo>
                    <a:pt x="713" y="616"/>
                    <a:pt x="615" y="616"/>
                    <a:pt x="615" y="714"/>
                  </a:cubicBezTo>
                  <a:lnTo>
                    <a:pt x="517" y="616"/>
                  </a:lnTo>
                  <a:cubicBezTo>
                    <a:pt x="394" y="616"/>
                    <a:pt x="394" y="714"/>
                    <a:pt x="295" y="714"/>
                  </a:cubicBezTo>
                  <a:lnTo>
                    <a:pt x="295" y="616"/>
                  </a:lnTo>
                  <a:cubicBezTo>
                    <a:pt x="295" y="616"/>
                    <a:pt x="197" y="616"/>
                    <a:pt x="99" y="517"/>
                  </a:cubicBezTo>
                  <a:lnTo>
                    <a:pt x="0" y="616"/>
                  </a:lnTo>
                  <a:cubicBezTo>
                    <a:pt x="99" y="616"/>
                    <a:pt x="99" y="714"/>
                    <a:pt x="99" y="812"/>
                  </a:cubicBezTo>
                  <a:cubicBezTo>
                    <a:pt x="99" y="935"/>
                    <a:pt x="0" y="1034"/>
                    <a:pt x="0" y="1132"/>
                  </a:cubicBezTo>
                  <a:lnTo>
                    <a:pt x="99" y="1132"/>
                  </a:lnTo>
                  <a:cubicBezTo>
                    <a:pt x="295" y="935"/>
                    <a:pt x="713" y="935"/>
                    <a:pt x="910" y="616"/>
                  </a:cubicBezTo>
                  <a:cubicBezTo>
                    <a:pt x="910" y="616"/>
                    <a:pt x="1008" y="616"/>
                    <a:pt x="1008" y="714"/>
                  </a:cubicBezTo>
                  <a:lnTo>
                    <a:pt x="1008" y="517"/>
                  </a:lnTo>
                  <a:cubicBezTo>
                    <a:pt x="1073" y="546"/>
                    <a:pt x="1119" y="558"/>
                    <a:pt x="1154" y="558"/>
                  </a:cubicBezTo>
                  <a:cubicBezTo>
                    <a:pt x="1238" y="558"/>
                    <a:pt x="1259" y="489"/>
                    <a:pt x="1328" y="419"/>
                  </a:cubicBezTo>
                  <a:lnTo>
                    <a:pt x="1525" y="419"/>
                  </a:lnTo>
                  <a:lnTo>
                    <a:pt x="1525" y="1"/>
                  </a:lnTo>
                  <a:lnTo>
                    <a:pt x="1008" y="1"/>
                  </a:lnTo>
                  <a:lnTo>
                    <a:pt x="1008" y="198"/>
                  </a:lnTo>
                  <a:lnTo>
                    <a:pt x="910" y="99"/>
                  </a:lnTo>
                  <a:lnTo>
                    <a:pt x="713" y="99"/>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43"/>
            <p:cNvSpPr/>
            <p:nvPr/>
          </p:nvSpPr>
          <p:spPr>
            <a:xfrm>
              <a:off x="7038850" y="5112625"/>
              <a:ext cx="53500" cy="22750"/>
            </a:xfrm>
            <a:custGeom>
              <a:avLst/>
              <a:gdLst/>
              <a:ahLst/>
              <a:cxnLst/>
              <a:rect l="l" t="t" r="r" b="b"/>
              <a:pathLst>
                <a:path w="2140" h="910" extrusionOk="0">
                  <a:moveTo>
                    <a:pt x="1943" y="0"/>
                  </a:moveTo>
                  <a:lnTo>
                    <a:pt x="1722" y="197"/>
                  </a:lnTo>
                  <a:cubicBezTo>
                    <a:pt x="1230" y="295"/>
                    <a:pt x="713" y="418"/>
                    <a:pt x="295" y="615"/>
                  </a:cubicBezTo>
                  <a:lnTo>
                    <a:pt x="295" y="713"/>
                  </a:lnTo>
                  <a:lnTo>
                    <a:pt x="197" y="713"/>
                  </a:lnTo>
                  <a:cubicBezTo>
                    <a:pt x="99" y="812"/>
                    <a:pt x="99" y="812"/>
                    <a:pt x="0" y="910"/>
                  </a:cubicBezTo>
                  <a:lnTo>
                    <a:pt x="197" y="910"/>
                  </a:lnTo>
                  <a:cubicBezTo>
                    <a:pt x="295" y="910"/>
                    <a:pt x="394" y="910"/>
                    <a:pt x="394" y="812"/>
                  </a:cubicBezTo>
                  <a:cubicBezTo>
                    <a:pt x="492" y="812"/>
                    <a:pt x="492" y="910"/>
                    <a:pt x="492" y="910"/>
                  </a:cubicBezTo>
                  <a:cubicBezTo>
                    <a:pt x="615" y="713"/>
                    <a:pt x="713" y="812"/>
                    <a:pt x="812" y="713"/>
                  </a:cubicBezTo>
                  <a:cubicBezTo>
                    <a:pt x="910" y="615"/>
                    <a:pt x="1008" y="615"/>
                    <a:pt x="1107" y="516"/>
                  </a:cubicBezTo>
                  <a:lnTo>
                    <a:pt x="1426" y="516"/>
                  </a:lnTo>
                  <a:lnTo>
                    <a:pt x="1426" y="713"/>
                  </a:lnTo>
                  <a:lnTo>
                    <a:pt x="1107" y="713"/>
                  </a:lnTo>
                  <a:cubicBezTo>
                    <a:pt x="1230" y="713"/>
                    <a:pt x="1230" y="812"/>
                    <a:pt x="1230" y="812"/>
                  </a:cubicBezTo>
                  <a:lnTo>
                    <a:pt x="1426" y="812"/>
                  </a:lnTo>
                  <a:cubicBezTo>
                    <a:pt x="1584" y="812"/>
                    <a:pt x="1678" y="686"/>
                    <a:pt x="1823" y="686"/>
                  </a:cubicBezTo>
                  <a:cubicBezTo>
                    <a:pt x="1859" y="686"/>
                    <a:pt x="1899" y="693"/>
                    <a:pt x="1943" y="713"/>
                  </a:cubicBezTo>
                  <a:cubicBezTo>
                    <a:pt x="1943" y="615"/>
                    <a:pt x="1943" y="516"/>
                    <a:pt x="2041" y="516"/>
                  </a:cubicBezTo>
                  <a:cubicBezTo>
                    <a:pt x="1943" y="418"/>
                    <a:pt x="1722" y="418"/>
                    <a:pt x="1844" y="295"/>
                  </a:cubicBezTo>
                  <a:lnTo>
                    <a:pt x="2140" y="295"/>
                  </a:lnTo>
                  <a:lnTo>
                    <a:pt x="2140" y="98"/>
                  </a:lnTo>
                  <a:cubicBezTo>
                    <a:pt x="2041" y="98"/>
                    <a:pt x="2041" y="98"/>
                    <a:pt x="1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43"/>
            <p:cNvSpPr/>
            <p:nvPr/>
          </p:nvSpPr>
          <p:spPr>
            <a:xfrm>
              <a:off x="6431500" y="4806625"/>
              <a:ext cx="15375" cy="36775"/>
            </a:xfrm>
            <a:custGeom>
              <a:avLst/>
              <a:gdLst/>
              <a:ahLst/>
              <a:cxnLst/>
              <a:rect l="l" t="t" r="r" b="b"/>
              <a:pathLst>
                <a:path w="615" h="1471" extrusionOk="0">
                  <a:moveTo>
                    <a:pt x="203" y="0"/>
                  </a:moveTo>
                  <a:cubicBezTo>
                    <a:pt x="167" y="0"/>
                    <a:pt x="131" y="11"/>
                    <a:pt x="99" y="44"/>
                  </a:cubicBezTo>
                  <a:cubicBezTo>
                    <a:pt x="197" y="241"/>
                    <a:pt x="320" y="364"/>
                    <a:pt x="418" y="462"/>
                  </a:cubicBezTo>
                  <a:cubicBezTo>
                    <a:pt x="418" y="659"/>
                    <a:pt x="197" y="659"/>
                    <a:pt x="99" y="757"/>
                  </a:cubicBezTo>
                  <a:cubicBezTo>
                    <a:pt x="197" y="757"/>
                    <a:pt x="197" y="855"/>
                    <a:pt x="197" y="855"/>
                  </a:cubicBezTo>
                  <a:cubicBezTo>
                    <a:pt x="0" y="978"/>
                    <a:pt x="197" y="1175"/>
                    <a:pt x="99" y="1372"/>
                  </a:cubicBezTo>
                  <a:cubicBezTo>
                    <a:pt x="197" y="1372"/>
                    <a:pt x="320" y="1372"/>
                    <a:pt x="418" y="1470"/>
                  </a:cubicBezTo>
                  <a:lnTo>
                    <a:pt x="517" y="1372"/>
                  </a:lnTo>
                  <a:lnTo>
                    <a:pt x="517" y="1175"/>
                  </a:lnTo>
                  <a:cubicBezTo>
                    <a:pt x="615" y="1077"/>
                    <a:pt x="418" y="1077"/>
                    <a:pt x="517" y="978"/>
                  </a:cubicBezTo>
                  <a:lnTo>
                    <a:pt x="517" y="757"/>
                  </a:lnTo>
                  <a:lnTo>
                    <a:pt x="615" y="757"/>
                  </a:lnTo>
                  <a:cubicBezTo>
                    <a:pt x="615" y="659"/>
                    <a:pt x="517" y="659"/>
                    <a:pt x="418" y="659"/>
                  </a:cubicBezTo>
                  <a:cubicBezTo>
                    <a:pt x="517" y="560"/>
                    <a:pt x="517" y="462"/>
                    <a:pt x="615" y="241"/>
                  </a:cubicBezTo>
                  <a:cubicBezTo>
                    <a:pt x="517" y="241"/>
                    <a:pt x="517" y="44"/>
                    <a:pt x="418" y="44"/>
                  </a:cubicBezTo>
                  <a:cubicBezTo>
                    <a:pt x="353" y="44"/>
                    <a:pt x="276" y="0"/>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43"/>
            <p:cNvSpPr/>
            <p:nvPr/>
          </p:nvSpPr>
          <p:spPr>
            <a:xfrm>
              <a:off x="6962000" y="5140900"/>
              <a:ext cx="30775" cy="17850"/>
            </a:xfrm>
            <a:custGeom>
              <a:avLst/>
              <a:gdLst/>
              <a:ahLst/>
              <a:cxnLst/>
              <a:rect l="l" t="t" r="r" b="b"/>
              <a:pathLst>
                <a:path w="1231" h="714" extrusionOk="0">
                  <a:moveTo>
                    <a:pt x="1009" y="0"/>
                  </a:moveTo>
                  <a:cubicBezTo>
                    <a:pt x="1009" y="99"/>
                    <a:pt x="714" y="99"/>
                    <a:pt x="714" y="295"/>
                  </a:cubicBezTo>
                  <a:cubicBezTo>
                    <a:pt x="714" y="197"/>
                    <a:pt x="615" y="197"/>
                    <a:pt x="615" y="197"/>
                  </a:cubicBezTo>
                  <a:lnTo>
                    <a:pt x="492" y="295"/>
                  </a:lnTo>
                  <a:cubicBezTo>
                    <a:pt x="452" y="254"/>
                    <a:pt x="394" y="231"/>
                    <a:pt x="327" y="231"/>
                  </a:cubicBezTo>
                  <a:cubicBezTo>
                    <a:pt x="231" y="231"/>
                    <a:pt x="116" y="278"/>
                    <a:pt x="1" y="394"/>
                  </a:cubicBezTo>
                  <a:lnTo>
                    <a:pt x="394" y="394"/>
                  </a:lnTo>
                  <a:cubicBezTo>
                    <a:pt x="296" y="517"/>
                    <a:pt x="296" y="615"/>
                    <a:pt x="296" y="713"/>
                  </a:cubicBezTo>
                  <a:cubicBezTo>
                    <a:pt x="394" y="713"/>
                    <a:pt x="492" y="713"/>
                    <a:pt x="492" y="615"/>
                  </a:cubicBezTo>
                  <a:lnTo>
                    <a:pt x="492" y="394"/>
                  </a:lnTo>
                  <a:cubicBezTo>
                    <a:pt x="615" y="295"/>
                    <a:pt x="714" y="295"/>
                    <a:pt x="812" y="295"/>
                  </a:cubicBezTo>
                  <a:cubicBezTo>
                    <a:pt x="812" y="517"/>
                    <a:pt x="910" y="615"/>
                    <a:pt x="910" y="713"/>
                  </a:cubicBezTo>
                  <a:cubicBezTo>
                    <a:pt x="1009" y="615"/>
                    <a:pt x="1107" y="615"/>
                    <a:pt x="1107" y="615"/>
                  </a:cubicBezTo>
                  <a:cubicBezTo>
                    <a:pt x="1107" y="517"/>
                    <a:pt x="1230" y="517"/>
                    <a:pt x="1230" y="394"/>
                  </a:cubicBezTo>
                  <a:cubicBezTo>
                    <a:pt x="1107" y="394"/>
                    <a:pt x="1107" y="295"/>
                    <a:pt x="1009" y="295"/>
                  </a:cubicBezTo>
                  <a:cubicBezTo>
                    <a:pt x="1009" y="295"/>
                    <a:pt x="1107" y="197"/>
                    <a:pt x="1230" y="197"/>
                  </a:cubicBezTo>
                  <a:lnTo>
                    <a:pt x="10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43"/>
            <p:cNvSpPr/>
            <p:nvPr/>
          </p:nvSpPr>
          <p:spPr>
            <a:xfrm>
              <a:off x="7256450" y="4566725"/>
              <a:ext cx="22775" cy="28325"/>
            </a:xfrm>
            <a:custGeom>
              <a:avLst/>
              <a:gdLst/>
              <a:ahLst/>
              <a:cxnLst/>
              <a:rect l="l" t="t" r="r" b="b"/>
              <a:pathLst>
                <a:path w="911" h="1133" extrusionOk="0">
                  <a:moveTo>
                    <a:pt x="99" y="1"/>
                  </a:moveTo>
                  <a:cubicBezTo>
                    <a:pt x="99" y="124"/>
                    <a:pt x="1" y="124"/>
                    <a:pt x="1" y="222"/>
                  </a:cubicBezTo>
                  <a:cubicBezTo>
                    <a:pt x="99" y="321"/>
                    <a:pt x="99" y="517"/>
                    <a:pt x="296" y="517"/>
                  </a:cubicBezTo>
                  <a:cubicBezTo>
                    <a:pt x="394" y="616"/>
                    <a:pt x="394" y="739"/>
                    <a:pt x="394" y="837"/>
                  </a:cubicBezTo>
                  <a:lnTo>
                    <a:pt x="517" y="837"/>
                  </a:lnTo>
                  <a:cubicBezTo>
                    <a:pt x="616" y="837"/>
                    <a:pt x="616" y="935"/>
                    <a:pt x="616" y="935"/>
                  </a:cubicBezTo>
                  <a:cubicBezTo>
                    <a:pt x="616" y="1034"/>
                    <a:pt x="714" y="1034"/>
                    <a:pt x="714" y="1132"/>
                  </a:cubicBezTo>
                  <a:lnTo>
                    <a:pt x="911" y="1132"/>
                  </a:lnTo>
                  <a:cubicBezTo>
                    <a:pt x="812" y="935"/>
                    <a:pt x="812" y="616"/>
                    <a:pt x="517" y="517"/>
                  </a:cubicBezTo>
                  <a:lnTo>
                    <a:pt x="517" y="419"/>
                  </a:lnTo>
                  <a:cubicBezTo>
                    <a:pt x="296" y="321"/>
                    <a:pt x="198" y="124"/>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43"/>
            <p:cNvSpPr/>
            <p:nvPr/>
          </p:nvSpPr>
          <p:spPr>
            <a:xfrm>
              <a:off x="6433950" y="4846425"/>
              <a:ext cx="15400" cy="27700"/>
            </a:xfrm>
            <a:custGeom>
              <a:avLst/>
              <a:gdLst/>
              <a:ahLst/>
              <a:cxnLst/>
              <a:rect l="l" t="t" r="r" b="b"/>
              <a:pathLst>
                <a:path w="616" h="1108" extrusionOk="0">
                  <a:moveTo>
                    <a:pt x="1" y="1"/>
                  </a:moveTo>
                  <a:lnTo>
                    <a:pt x="99" y="99"/>
                  </a:lnTo>
                  <a:cubicBezTo>
                    <a:pt x="99" y="198"/>
                    <a:pt x="1" y="198"/>
                    <a:pt x="1" y="296"/>
                  </a:cubicBezTo>
                  <a:lnTo>
                    <a:pt x="419" y="296"/>
                  </a:lnTo>
                  <a:lnTo>
                    <a:pt x="419" y="394"/>
                  </a:lnTo>
                  <a:lnTo>
                    <a:pt x="1" y="394"/>
                  </a:lnTo>
                  <a:cubicBezTo>
                    <a:pt x="99" y="493"/>
                    <a:pt x="99" y="493"/>
                    <a:pt x="99" y="616"/>
                  </a:cubicBezTo>
                  <a:lnTo>
                    <a:pt x="99" y="714"/>
                  </a:lnTo>
                  <a:cubicBezTo>
                    <a:pt x="222" y="714"/>
                    <a:pt x="222" y="714"/>
                    <a:pt x="320" y="616"/>
                  </a:cubicBezTo>
                  <a:cubicBezTo>
                    <a:pt x="320" y="812"/>
                    <a:pt x="517" y="812"/>
                    <a:pt x="517" y="1009"/>
                  </a:cubicBezTo>
                  <a:cubicBezTo>
                    <a:pt x="517" y="1009"/>
                    <a:pt x="615" y="1009"/>
                    <a:pt x="615" y="1108"/>
                  </a:cubicBezTo>
                  <a:cubicBezTo>
                    <a:pt x="615" y="714"/>
                    <a:pt x="517" y="493"/>
                    <a:pt x="419" y="198"/>
                  </a:cubicBezTo>
                  <a:lnTo>
                    <a:pt x="320" y="198"/>
                  </a:lnTo>
                  <a:cubicBezTo>
                    <a:pt x="222" y="198"/>
                    <a:pt x="222"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43"/>
            <p:cNvSpPr/>
            <p:nvPr/>
          </p:nvSpPr>
          <p:spPr>
            <a:xfrm>
              <a:off x="6633750" y="5092325"/>
              <a:ext cx="30750" cy="17850"/>
            </a:xfrm>
            <a:custGeom>
              <a:avLst/>
              <a:gdLst/>
              <a:ahLst/>
              <a:cxnLst/>
              <a:rect l="l" t="t" r="r" b="b"/>
              <a:pathLst>
                <a:path w="1230" h="714" extrusionOk="0">
                  <a:moveTo>
                    <a:pt x="98" y="1"/>
                  </a:moveTo>
                  <a:cubicBezTo>
                    <a:pt x="0" y="1"/>
                    <a:pt x="0" y="1"/>
                    <a:pt x="0" y="99"/>
                  </a:cubicBezTo>
                  <a:cubicBezTo>
                    <a:pt x="98" y="99"/>
                    <a:pt x="98" y="197"/>
                    <a:pt x="221" y="296"/>
                  </a:cubicBezTo>
                  <a:lnTo>
                    <a:pt x="418" y="296"/>
                  </a:lnTo>
                  <a:lnTo>
                    <a:pt x="418" y="394"/>
                  </a:lnTo>
                  <a:cubicBezTo>
                    <a:pt x="516" y="394"/>
                    <a:pt x="615" y="394"/>
                    <a:pt x="713" y="492"/>
                  </a:cubicBezTo>
                  <a:lnTo>
                    <a:pt x="713" y="615"/>
                  </a:lnTo>
                  <a:lnTo>
                    <a:pt x="1131" y="615"/>
                  </a:lnTo>
                  <a:cubicBezTo>
                    <a:pt x="1131" y="714"/>
                    <a:pt x="1230" y="714"/>
                    <a:pt x="1230" y="714"/>
                  </a:cubicBezTo>
                  <a:cubicBezTo>
                    <a:pt x="1230" y="492"/>
                    <a:pt x="934" y="492"/>
                    <a:pt x="836" y="296"/>
                  </a:cubicBezTo>
                  <a:cubicBezTo>
                    <a:pt x="615" y="296"/>
                    <a:pt x="320" y="99"/>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43"/>
            <p:cNvSpPr/>
            <p:nvPr/>
          </p:nvSpPr>
          <p:spPr>
            <a:xfrm>
              <a:off x="6995200" y="5138425"/>
              <a:ext cx="22775" cy="15400"/>
            </a:xfrm>
            <a:custGeom>
              <a:avLst/>
              <a:gdLst/>
              <a:ahLst/>
              <a:cxnLst/>
              <a:rect l="l" t="t" r="r" b="b"/>
              <a:pathLst>
                <a:path w="911" h="616" extrusionOk="0">
                  <a:moveTo>
                    <a:pt x="714" y="1"/>
                  </a:moveTo>
                  <a:cubicBezTo>
                    <a:pt x="517" y="1"/>
                    <a:pt x="197" y="1"/>
                    <a:pt x="0" y="99"/>
                  </a:cubicBezTo>
                  <a:cubicBezTo>
                    <a:pt x="0" y="198"/>
                    <a:pt x="99" y="198"/>
                    <a:pt x="99" y="296"/>
                  </a:cubicBezTo>
                  <a:cubicBezTo>
                    <a:pt x="296" y="198"/>
                    <a:pt x="517" y="198"/>
                    <a:pt x="714" y="198"/>
                  </a:cubicBezTo>
                  <a:lnTo>
                    <a:pt x="714" y="1"/>
                  </a:lnTo>
                  <a:close/>
                  <a:moveTo>
                    <a:pt x="714" y="198"/>
                  </a:moveTo>
                  <a:cubicBezTo>
                    <a:pt x="615" y="394"/>
                    <a:pt x="394" y="394"/>
                    <a:pt x="394" y="616"/>
                  </a:cubicBezTo>
                  <a:lnTo>
                    <a:pt x="812" y="616"/>
                  </a:lnTo>
                  <a:cubicBezTo>
                    <a:pt x="812" y="493"/>
                    <a:pt x="812" y="493"/>
                    <a:pt x="910" y="394"/>
                  </a:cubicBezTo>
                  <a:cubicBezTo>
                    <a:pt x="812" y="394"/>
                    <a:pt x="812" y="296"/>
                    <a:pt x="714" y="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43"/>
            <p:cNvSpPr/>
            <p:nvPr/>
          </p:nvSpPr>
          <p:spPr>
            <a:xfrm>
              <a:off x="6703200" y="5120000"/>
              <a:ext cx="17850" cy="18450"/>
            </a:xfrm>
            <a:custGeom>
              <a:avLst/>
              <a:gdLst/>
              <a:ahLst/>
              <a:cxnLst/>
              <a:rect l="l" t="t" r="r" b="b"/>
              <a:pathLst>
                <a:path w="714" h="738" extrusionOk="0">
                  <a:moveTo>
                    <a:pt x="394" y="0"/>
                  </a:moveTo>
                  <a:cubicBezTo>
                    <a:pt x="296" y="123"/>
                    <a:pt x="197" y="123"/>
                    <a:pt x="197" y="123"/>
                  </a:cubicBezTo>
                  <a:lnTo>
                    <a:pt x="197" y="320"/>
                  </a:lnTo>
                  <a:cubicBezTo>
                    <a:pt x="99" y="320"/>
                    <a:pt x="1" y="320"/>
                    <a:pt x="99" y="418"/>
                  </a:cubicBezTo>
                  <a:lnTo>
                    <a:pt x="197" y="418"/>
                  </a:lnTo>
                  <a:cubicBezTo>
                    <a:pt x="296" y="517"/>
                    <a:pt x="517" y="615"/>
                    <a:pt x="615" y="738"/>
                  </a:cubicBezTo>
                  <a:cubicBezTo>
                    <a:pt x="714" y="615"/>
                    <a:pt x="714" y="517"/>
                    <a:pt x="714" y="517"/>
                  </a:cubicBezTo>
                  <a:cubicBezTo>
                    <a:pt x="615" y="418"/>
                    <a:pt x="615" y="418"/>
                    <a:pt x="517" y="320"/>
                  </a:cubicBezTo>
                  <a:lnTo>
                    <a:pt x="517" y="0"/>
                  </a:lnTo>
                  <a:cubicBezTo>
                    <a:pt x="517" y="123"/>
                    <a:pt x="394" y="123"/>
                    <a:pt x="394" y="123"/>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43"/>
            <p:cNvSpPr/>
            <p:nvPr/>
          </p:nvSpPr>
          <p:spPr>
            <a:xfrm>
              <a:off x="6679850" y="5113975"/>
              <a:ext cx="20925" cy="14025"/>
            </a:xfrm>
            <a:custGeom>
              <a:avLst/>
              <a:gdLst/>
              <a:ahLst/>
              <a:cxnLst/>
              <a:rect l="l" t="t" r="r" b="b"/>
              <a:pathLst>
                <a:path w="837" h="561" extrusionOk="0">
                  <a:moveTo>
                    <a:pt x="320" y="1"/>
                  </a:moveTo>
                  <a:cubicBezTo>
                    <a:pt x="287" y="1"/>
                    <a:pt x="254" y="12"/>
                    <a:pt x="222" y="44"/>
                  </a:cubicBezTo>
                  <a:cubicBezTo>
                    <a:pt x="222" y="143"/>
                    <a:pt x="222" y="241"/>
                    <a:pt x="0" y="241"/>
                  </a:cubicBezTo>
                  <a:lnTo>
                    <a:pt x="0" y="462"/>
                  </a:lnTo>
                  <a:lnTo>
                    <a:pt x="222" y="462"/>
                  </a:lnTo>
                  <a:cubicBezTo>
                    <a:pt x="320" y="462"/>
                    <a:pt x="320" y="561"/>
                    <a:pt x="418" y="561"/>
                  </a:cubicBezTo>
                  <a:lnTo>
                    <a:pt x="418" y="364"/>
                  </a:lnTo>
                  <a:lnTo>
                    <a:pt x="320" y="241"/>
                  </a:lnTo>
                  <a:cubicBezTo>
                    <a:pt x="418" y="241"/>
                    <a:pt x="517" y="241"/>
                    <a:pt x="836" y="143"/>
                  </a:cubicBezTo>
                  <a:cubicBezTo>
                    <a:pt x="713" y="143"/>
                    <a:pt x="615" y="44"/>
                    <a:pt x="517" y="44"/>
                  </a:cubicBezTo>
                  <a:cubicBezTo>
                    <a:pt x="451" y="44"/>
                    <a:pt x="385"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43"/>
            <p:cNvSpPr/>
            <p:nvPr/>
          </p:nvSpPr>
          <p:spPr>
            <a:xfrm>
              <a:off x="6454850" y="4928800"/>
              <a:ext cx="15400" cy="25250"/>
            </a:xfrm>
            <a:custGeom>
              <a:avLst/>
              <a:gdLst/>
              <a:ahLst/>
              <a:cxnLst/>
              <a:rect l="l" t="t" r="r" b="b"/>
              <a:pathLst>
                <a:path w="616" h="1010" extrusionOk="0">
                  <a:moveTo>
                    <a:pt x="111" y="1"/>
                  </a:moveTo>
                  <a:cubicBezTo>
                    <a:pt x="74" y="1"/>
                    <a:pt x="50" y="26"/>
                    <a:pt x="1" y="75"/>
                  </a:cubicBezTo>
                  <a:cubicBezTo>
                    <a:pt x="99" y="173"/>
                    <a:pt x="99" y="271"/>
                    <a:pt x="197" y="394"/>
                  </a:cubicBezTo>
                  <a:cubicBezTo>
                    <a:pt x="197" y="493"/>
                    <a:pt x="197" y="493"/>
                    <a:pt x="296" y="493"/>
                  </a:cubicBezTo>
                  <a:lnTo>
                    <a:pt x="296" y="689"/>
                  </a:lnTo>
                  <a:cubicBezTo>
                    <a:pt x="296" y="788"/>
                    <a:pt x="394" y="788"/>
                    <a:pt x="492" y="886"/>
                  </a:cubicBezTo>
                  <a:lnTo>
                    <a:pt x="492" y="1009"/>
                  </a:lnTo>
                  <a:lnTo>
                    <a:pt x="615" y="1009"/>
                  </a:lnTo>
                  <a:lnTo>
                    <a:pt x="615" y="689"/>
                  </a:lnTo>
                  <a:cubicBezTo>
                    <a:pt x="492" y="493"/>
                    <a:pt x="296" y="394"/>
                    <a:pt x="197" y="173"/>
                  </a:cubicBezTo>
                  <a:lnTo>
                    <a:pt x="296" y="75"/>
                  </a:lnTo>
                  <a:cubicBezTo>
                    <a:pt x="197" y="26"/>
                    <a:pt x="148" y="1"/>
                    <a:pt x="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43"/>
            <p:cNvSpPr/>
            <p:nvPr/>
          </p:nvSpPr>
          <p:spPr>
            <a:xfrm>
              <a:off x="6949100" y="5148275"/>
              <a:ext cx="15375" cy="12925"/>
            </a:xfrm>
            <a:custGeom>
              <a:avLst/>
              <a:gdLst/>
              <a:ahLst/>
              <a:cxnLst/>
              <a:rect l="l" t="t" r="r" b="b"/>
              <a:pathLst>
                <a:path w="615" h="517" extrusionOk="0">
                  <a:moveTo>
                    <a:pt x="99" y="0"/>
                  </a:moveTo>
                  <a:lnTo>
                    <a:pt x="0" y="99"/>
                  </a:lnTo>
                  <a:cubicBezTo>
                    <a:pt x="52" y="216"/>
                    <a:pt x="132" y="243"/>
                    <a:pt x="210" y="243"/>
                  </a:cubicBezTo>
                  <a:cubicBezTo>
                    <a:pt x="279" y="243"/>
                    <a:pt x="347" y="222"/>
                    <a:pt x="394" y="222"/>
                  </a:cubicBezTo>
                  <a:cubicBezTo>
                    <a:pt x="517" y="222"/>
                    <a:pt x="517" y="222"/>
                    <a:pt x="517" y="99"/>
                  </a:cubicBezTo>
                  <a:cubicBezTo>
                    <a:pt x="517" y="99"/>
                    <a:pt x="517" y="0"/>
                    <a:pt x="394" y="0"/>
                  </a:cubicBezTo>
                  <a:cubicBezTo>
                    <a:pt x="361" y="33"/>
                    <a:pt x="328" y="44"/>
                    <a:pt x="295" y="44"/>
                  </a:cubicBezTo>
                  <a:cubicBezTo>
                    <a:pt x="230" y="44"/>
                    <a:pt x="164" y="0"/>
                    <a:pt x="99" y="0"/>
                  </a:cubicBezTo>
                  <a:close/>
                  <a:moveTo>
                    <a:pt x="394" y="222"/>
                  </a:moveTo>
                  <a:lnTo>
                    <a:pt x="394" y="320"/>
                  </a:lnTo>
                  <a:cubicBezTo>
                    <a:pt x="295" y="320"/>
                    <a:pt x="197" y="418"/>
                    <a:pt x="0" y="418"/>
                  </a:cubicBezTo>
                  <a:cubicBezTo>
                    <a:pt x="99" y="418"/>
                    <a:pt x="295" y="517"/>
                    <a:pt x="295" y="517"/>
                  </a:cubicBezTo>
                  <a:cubicBezTo>
                    <a:pt x="394" y="517"/>
                    <a:pt x="517" y="418"/>
                    <a:pt x="615" y="418"/>
                  </a:cubicBezTo>
                  <a:cubicBezTo>
                    <a:pt x="615" y="320"/>
                    <a:pt x="517" y="320"/>
                    <a:pt x="394" y="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43"/>
            <p:cNvSpPr/>
            <p:nvPr/>
          </p:nvSpPr>
          <p:spPr>
            <a:xfrm>
              <a:off x="6767125" y="4425975"/>
              <a:ext cx="22775" cy="10975"/>
            </a:xfrm>
            <a:custGeom>
              <a:avLst/>
              <a:gdLst/>
              <a:ahLst/>
              <a:cxnLst/>
              <a:rect l="l" t="t" r="r" b="b"/>
              <a:pathLst>
                <a:path w="911" h="439" extrusionOk="0">
                  <a:moveTo>
                    <a:pt x="714" y="0"/>
                  </a:moveTo>
                  <a:cubicBezTo>
                    <a:pt x="517" y="98"/>
                    <a:pt x="198" y="221"/>
                    <a:pt x="1" y="221"/>
                  </a:cubicBezTo>
                  <a:lnTo>
                    <a:pt x="1" y="418"/>
                  </a:lnTo>
                  <a:cubicBezTo>
                    <a:pt x="30" y="432"/>
                    <a:pt x="56" y="438"/>
                    <a:pt x="82" y="438"/>
                  </a:cubicBezTo>
                  <a:cubicBezTo>
                    <a:pt x="204" y="438"/>
                    <a:pt x="293" y="299"/>
                    <a:pt x="427" y="299"/>
                  </a:cubicBezTo>
                  <a:cubicBezTo>
                    <a:pt x="455" y="299"/>
                    <a:pt x="485" y="305"/>
                    <a:pt x="517" y="320"/>
                  </a:cubicBezTo>
                  <a:cubicBezTo>
                    <a:pt x="616" y="320"/>
                    <a:pt x="812" y="221"/>
                    <a:pt x="911" y="98"/>
                  </a:cubicBezTo>
                  <a:cubicBezTo>
                    <a:pt x="812" y="98"/>
                    <a:pt x="812"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43"/>
            <p:cNvSpPr/>
            <p:nvPr/>
          </p:nvSpPr>
          <p:spPr>
            <a:xfrm>
              <a:off x="7092325" y="5107700"/>
              <a:ext cx="15400" cy="12325"/>
            </a:xfrm>
            <a:custGeom>
              <a:avLst/>
              <a:gdLst/>
              <a:ahLst/>
              <a:cxnLst/>
              <a:rect l="l" t="t" r="r" b="b"/>
              <a:pathLst>
                <a:path w="616" h="493" extrusionOk="0">
                  <a:moveTo>
                    <a:pt x="99" y="0"/>
                  </a:moveTo>
                  <a:cubicBezTo>
                    <a:pt x="99" y="99"/>
                    <a:pt x="1" y="197"/>
                    <a:pt x="1" y="295"/>
                  </a:cubicBezTo>
                  <a:lnTo>
                    <a:pt x="320" y="295"/>
                  </a:lnTo>
                  <a:cubicBezTo>
                    <a:pt x="320" y="394"/>
                    <a:pt x="419" y="492"/>
                    <a:pt x="419" y="492"/>
                  </a:cubicBezTo>
                  <a:lnTo>
                    <a:pt x="615" y="492"/>
                  </a:lnTo>
                  <a:lnTo>
                    <a:pt x="615" y="394"/>
                  </a:lnTo>
                  <a:cubicBezTo>
                    <a:pt x="419" y="394"/>
                    <a:pt x="615" y="197"/>
                    <a:pt x="517" y="197"/>
                  </a:cubicBezTo>
                  <a:cubicBezTo>
                    <a:pt x="419"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43"/>
            <p:cNvSpPr/>
            <p:nvPr/>
          </p:nvSpPr>
          <p:spPr>
            <a:xfrm>
              <a:off x="6444400" y="4877175"/>
              <a:ext cx="10475" cy="17225"/>
            </a:xfrm>
            <a:custGeom>
              <a:avLst/>
              <a:gdLst/>
              <a:ahLst/>
              <a:cxnLst/>
              <a:rect l="l" t="t" r="r" b="b"/>
              <a:pathLst>
                <a:path w="419" h="689" extrusionOk="0">
                  <a:moveTo>
                    <a:pt x="99" y="0"/>
                  </a:moveTo>
                  <a:lnTo>
                    <a:pt x="1" y="99"/>
                  </a:lnTo>
                  <a:cubicBezTo>
                    <a:pt x="99" y="197"/>
                    <a:pt x="99" y="197"/>
                    <a:pt x="197" y="296"/>
                  </a:cubicBezTo>
                  <a:cubicBezTo>
                    <a:pt x="296" y="394"/>
                    <a:pt x="296" y="492"/>
                    <a:pt x="197" y="615"/>
                  </a:cubicBezTo>
                  <a:cubicBezTo>
                    <a:pt x="247" y="664"/>
                    <a:pt x="271" y="689"/>
                    <a:pt x="299" y="689"/>
                  </a:cubicBezTo>
                  <a:cubicBezTo>
                    <a:pt x="326" y="689"/>
                    <a:pt x="357" y="664"/>
                    <a:pt x="419" y="615"/>
                  </a:cubicBezTo>
                  <a:lnTo>
                    <a:pt x="419" y="197"/>
                  </a:lnTo>
                  <a:cubicBezTo>
                    <a:pt x="296" y="197"/>
                    <a:pt x="296"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43"/>
            <p:cNvSpPr/>
            <p:nvPr/>
          </p:nvSpPr>
          <p:spPr>
            <a:xfrm>
              <a:off x="6451775" y="4897450"/>
              <a:ext cx="10475" cy="15400"/>
            </a:xfrm>
            <a:custGeom>
              <a:avLst/>
              <a:gdLst/>
              <a:ahLst/>
              <a:cxnLst/>
              <a:rect l="l" t="t" r="r" b="b"/>
              <a:pathLst>
                <a:path w="419" h="616" extrusionOk="0">
                  <a:moveTo>
                    <a:pt x="124" y="1"/>
                  </a:moveTo>
                  <a:cubicBezTo>
                    <a:pt x="1" y="198"/>
                    <a:pt x="124" y="296"/>
                    <a:pt x="222" y="517"/>
                  </a:cubicBezTo>
                  <a:cubicBezTo>
                    <a:pt x="222" y="616"/>
                    <a:pt x="222" y="616"/>
                    <a:pt x="320" y="616"/>
                  </a:cubicBezTo>
                  <a:cubicBezTo>
                    <a:pt x="419" y="616"/>
                    <a:pt x="419" y="616"/>
                    <a:pt x="419" y="517"/>
                  </a:cubicBezTo>
                  <a:cubicBezTo>
                    <a:pt x="320" y="419"/>
                    <a:pt x="320" y="296"/>
                    <a:pt x="222" y="99"/>
                  </a:cubicBezTo>
                  <a:cubicBezTo>
                    <a:pt x="320" y="99"/>
                    <a:pt x="320"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43"/>
            <p:cNvSpPr/>
            <p:nvPr/>
          </p:nvSpPr>
          <p:spPr>
            <a:xfrm>
              <a:off x="6828600" y="5153800"/>
              <a:ext cx="17850" cy="7400"/>
            </a:xfrm>
            <a:custGeom>
              <a:avLst/>
              <a:gdLst/>
              <a:ahLst/>
              <a:cxnLst/>
              <a:rect l="l" t="t" r="r" b="b"/>
              <a:pathLst>
                <a:path w="714" h="296" extrusionOk="0">
                  <a:moveTo>
                    <a:pt x="517" y="1"/>
                  </a:moveTo>
                  <a:cubicBezTo>
                    <a:pt x="419" y="99"/>
                    <a:pt x="419" y="99"/>
                    <a:pt x="296" y="197"/>
                  </a:cubicBezTo>
                  <a:cubicBezTo>
                    <a:pt x="226" y="128"/>
                    <a:pt x="157" y="58"/>
                    <a:pt x="87" y="58"/>
                  </a:cubicBezTo>
                  <a:cubicBezTo>
                    <a:pt x="58" y="58"/>
                    <a:pt x="30" y="70"/>
                    <a:pt x="1" y="99"/>
                  </a:cubicBezTo>
                  <a:lnTo>
                    <a:pt x="1" y="197"/>
                  </a:lnTo>
                  <a:lnTo>
                    <a:pt x="99" y="296"/>
                  </a:lnTo>
                  <a:lnTo>
                    <a:pt x="714" y="296"/>
                  </a:lnTo>
                  <a:cubicBezTo>
                    <a:pt x="616" y="197"/>
                    <a:pt x="616"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43"/>
            <p:cNvSpPr/>
            <p:nvPr/>
          </p:nvSpPr>
          <p:spPr>
            <a:xfrm>
              <a:off x="6882100" y="5150725"/>
              <a:ext cx="15375" cy="10475"/>
            </a:xfrm>
            <a:custGeom>
              <a:avLst/>
              <a:gdLst/>
              <a:ahLst/>
              <a:cxnLst/>
              <a:rect l="l" t="t" r="r" b="b"/>
              <a:pathLst>
                <a:path w="615" h="419" extrusionOk="0">
                  <a:moveTo>
                    <a:pt x="516" y="1"/>
                  </a:moveTo>
                  <a:cubicBezTo>
                    <a:pt x="467" y="62"/>
                    <a:pt x="393" y="62"/>
                    <a:pt x="304" y="62"/>
                  </a:cubicBezTo>
                  <a:cubicBezTo>
                    <a:pt x="215" y="62"/>
                    <a:pt x="111" y="62"/>
                    <a:pt x="0" y="124"/>
                  </a:cubicBezTo>
                  <a:lnTo>
                    <a:pt x="0" y="222"/>
                  </a:lnTo>
                  <a:cubicBezTo>
                    <a:pt x="123" y="320"/>
                    <a:pt x="221" y="320"/>
                    <a:pt x="320" y="419"/>
                  </a:cubicBezTo>
                  <a:lnTo>
                    <a:pt x="320" y="124"/>
                  </a:lnTo>
                  <a:cubicBezTo>
                    <a:pt x="418" y="222"/>
                    <a:pt x="418" y="320"/>
                    <a:pt x="516" y="419"/>
                  </a:cubicBezTo>
                  <a:cubicBezTo>
                    <a:pt x="615" y="222"/>
                    <a:pt x="615" y="222"/>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43"/>
            <p:cNvSpPr/>
            <p:nvPr/>
          </p:nvSpPr>
          <p:spPr>
            <a:xfrm>
              <a:off x="6436400" y="4866725"/>
              <a:ext cx="8025" cy="20300"/>
            </a:xfrm>
            <a:custGeom>
              <a:avLst/>
              <a:gdLst/>
              <a:ahLst/>
              <a:cxnLst/>
              <a:rect l="l" t="t" r="r" b="b"/>
              <a:pathLst>
                <a:path w="321" h="812" extrusionOk="0">
                  <a:moveTo>
                    <a:pt x="124" y="0"/>
                  </a:moveTo>
                  <a:cubicBezTo>
                    <a:pt x="124" y="99"/>
                    <a:pt x="1" y="99"/>
                    <a:pt x="1" y="197"/>
                  </a:cubicBezTo>
                  <a:cubicBezTo>
                    <a:pt x="1" y="296"/>
                    <a:pt x="124" y="418"/>
                    <a:pt x="124" y="517"/>
                  </a:cubicBezTo>
                  <a:cubicBezTo>
                    <a:pt x="124" y="615"/>
                    <a:pt x="124" y="615"/>
                    <a:pt x="1" y="714"/>
                  </a:cubicBezTo>
                  <a:cubicBezTo>
                    <a:pt x="124" y="714"/>
                    <a:pt x="222" y="812"/>
                    <a:pt x="222" y="812"/>
                  </a:cubicBezTo>
                  <a:cubicBezTo>
                    <a:pt x="321" y="812"/>
                    <a:pt x="321" y="714"/>
                    <a:pt x="321" y="714"/>
                  </a:cubicBezTo>
                  <a:cubicBezTo>
                    <a:pt x="321" y="615"/>
                    <a:pt x="222" y="517"/>
                    <a:pt x="222" y="418"/>
                  </a:cubicBezTo>
                  <a:lnTo>
                    <a:pt x="321" y="296"/>
                  </a:lnTo>
                  <a:cubicBezTo>
                    <a:pt x="222" y="296"/>
                    <a:pt x="222" y="197"/>
                    <a:pt x="124" y="197"/>
                  </a:cubicBezTo>
                  <a:cubicBezTo>
                    <a:pt x="222" y="197"/>
                    <a:pt x="222" y="197"/>
                    <a:pt x="222" y="99"/>
                  </a:cubicBezTo>
                  <a:cubicBezTo>
                    <a:pt x="222" y="99"/>
                    <a:pt x="124" y="99"/>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43"/>
            <p:cNvSpPr/>
            <p:nvPr/>
          </p:nvSpPr>
          <p:spPr>
            <a:xfrm>
              <a:off x="7107700" y="5104625"/>
              <a:ext cx="8000" cy="15400"/>
            </a:xfrm>
            <a:custGeom>
              <a:avLst/>
              <a:gdLst/>
              <a:ahLst/>
              <a:cxnLst/>
              <a:rect l="l" t="t" r="r" b="b"/>
              <a:pathLst>
                <a:path w="320" h="616" extrusionOk="0">
                  <a:moveTo>
                    <a:pt x="99" y="0"/>
                  </a:moveTo>
                  <a:cubicBezTo>
                    <a:pt x="0" y="0"/>
                    <a:pt x="0" y="123"/>
                    <a:pt x="0" y="123"/>
                  </a:cubicBezTo>
                  <a:cubicBezTo>
                    <a:pt x="0" y="222"/>
                    <a:pt x="99" y="222"/>
                    <a:pt x="99" y="222"/>
                  </a:cubicBezTo>
                  <a:cubicBezTo>
                    <a:pt x="99" y="320"/>
                    <a:pt x="0" y="418"/>
                    <a:pt x="0" y="517"/>
                  </a:cubicBezTo>
                  <a:cubicBezTo>
                    <a:pt x="0" y="517"/>
                    <a:pt x="0" y="615"/>
                    <a:pt x="99" y="615"/>
                  </a:cubicBezTo>
                  <a:cubicBezTo>
                    <a:pt x="99" y="517"/>
                    <a:pt x="197" y="517"/>
                    <a:pt x="320" y="418"/>
                  </a:cubicBezTo>
                  <a:cubicBezTo>
                    <a:pt x="320" y="320"/>
                    <a:pt x="197" y="222"/>
                    <a:pt x="197" y="222"/>
                  </a:cubicBezTo>
                  <a:lnTo>
                    <a:pt x="197" y="123"/>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43"/>
            <p:cNvSpPr/>
            <p:nvPr/>
          </p:nvSpPr>
          <p:spPr>
            <a:xfrm>
              <a:off x="6670000" y="5110150"/>
              <a:ext cx="7400" cy="9875"/>
            </a:xfrm>
            <a:custGeom>
              <a:avLst/>
              <a:gdLst/>
              <a:ahLst/>
              <a:cxnLst/>
              <a:rect l="l" t="t" r="r" b="b"/>
              <a:pathLst>
                <a:path w="296" h="395" extrusionOk="0">
                  <a:moveTo>
                    <a:pt x="99" y="1"/>
                  </a:moveTo>
                  <a:cubicBezTo>
                    <a:pt x="1" y="99"/>
                    <a:pt x="1" y="296"/>
                    <a:pt x="1" y="394"/>
                  </a:cubicBezTo>
                  <a:lnTo>
                    <a:pt x="198" y="394"/>
                  </a:lnTo>
                  <a:cubicBezTo>
                    <a:pt x="198" y="296"/>
                    <a:pt x="198" y="99"/>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43"/>
            <p:cNvSpPr/>
            <p:nvPr/>
          </p:nvSpPr>
          <p:spPr>
            <a:xfrm>
              <a:off x="6923275" y="5140900"/>
              <a:ext cx="12925" cy="7400"/>
            </a:xfrm>
            <a:custGeom>
              <a:avLst/>
              <a:gdLst/>
              <a:ahLst/>
              <a:cxnLst/>
              <a:rect l="l" t="t" r="r" b="b"/>
              <a:pathLst>
                <a:path w="517" h="296" extrusionOk="0">
                  <a:moveTo>
                    <a:pt x="99" y="0"/>
                  </a:moveTo>
                  <a:cubicBezTo>
                    <a:pt x="1" y="0"/>
                    <a:pt x="1" y="99"/>
                    <a:pt x="1" y="99"/>
                  </a:cubicBezTo>
                  <a:lnTo>
                    <a:pt x="1" y="295"/>
                  </a:lnTo>
                  <a:lnTo>
                    <a:pt x="99" y="197"/>
                  </a:lnTo>
                  <a:cubicBezTo>
                    <a:pt x="99" y="197"/>
                    <a:pt x="197" y="197"/>
                    <a:pt x="197" y="295"/>
                  </a:cubicBezTo>
                  <a:cubicBezTo>
                    <a:pt x="197" y="197"/>
                    <a:pt x="197" y="197"/>
                    <a:pt x="320" y="197"/>
                  </a:cubicBezTo>
                  <a:lnTo>
                    <a:pt x="419" y="295"/>
                  </a:lnTo>
                  <a:cubicBezTo>
                    <a:pt x="419" y="197"/>
                    <a:pt x="419" y="197"/>
                    <a:pt x="517" y="99"/>
                  </a:cubicBezTo>
                  <a:cubicBezTo>
                    <a:pt x="468" y="49"/>
                    <a:pt x="419" y="25"/>
                    <a:pt x="366" y="25"/>
                  </a:cubicBezTo>
                  <a:cubicBezTo>
                    <a:pt x="314" y="25"/>
                    <a:pt x="259" y="49"/>
                    <a:pt x="197" y="99"/>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43"/>
            <p:cNvSpPr/>
            <p:nvPr/>
          </p:nvSpPr>
          <p:spPr>
            <a:xfrm>
              <a:off x="6936175" y="5148875"/>
              <a:ext cx="12950" cy="7400"/>
            </a:xfrm>
            <a:custGeom>
              <a:avLst/>
              <a:gdLst/>
              <a:ahLst/>
              <a:cxnLst/>
              <a:rect l="l" t="t" r="r" b="b"/>
              <a:pathLst>
                <a:path w="518" h="296" extrusionOk="0">
                  <a:moveTo>
                    <a:pt x="213" y="1"/>
                  </a:moveTo>
                  <a:cubicBezTo>
                    <a:pt x="148" y="1"/>
                    <a:pt x="99" y="25"/>
                    <a:pt x="1" y="75"/>
                  </a:cubicBezTo>
                  <a:lnTo>
                    <a:pt x="1" y="198"/>
                  </a:lnTo>
                  <a:cubicBezTo>
                    <a:pt x="99" y="198"/>
                    <a:pt x="99" y="296"/>
                    <a:pt x="198" y="296"/>
                  </a:cubicBezTo>
                  <a:cubicBezTo>
                    <a:pt x="296" y="198"/>
                    <a:pt x="419" y="198"/>
                    <a:pt x="517" y="75"/>
                  </a:cubicBezTo>
                  <a:cubicBezTo>
                    <a:pt x="357" y="25"/>
                    <a:pt x="278"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43"/>
            <p:cNvSpPr/>
            <p:nvPr/>
          </p:nvSpPr>
          <p:spPr>
            <a:xfrm>
              <a:off x="6654650" y="5110150"/>
              <a:ext cx="12300" cy="7400"/>
            </a:xfrm>
            <a:custGeom>
              <a:avLst/>
              <a:gdLst/>
              <a:ahLst/>
              <a:cxnLst/>
              <a:rect l="l" t="t" r="r" b="b"/>
              <a:pathLst>
                <a:path w="492" h="296" extrusionOk="0">
                  <a:moveTo>
                    <a:pt x="197" y="1"/>
                  </a:moveTo>
                  <a:lnTo>
                    <a:pt x="0" y="197"/>
                  </a:lnTo>
                  <a:cubicBezTo>
                    <a:pt x="197" y="197"/>
                    <a:pt x="295" y="296"/>
                    <a:pt x="492" y="296"/>
                  </a:cubicBezTo>
                  <a:lnTo>
                    <a:pt x="492" y="197"/>
                  </a:lnTo>
                  <a:cubicBezTo>
                    <a:pt x="394" y="99"/>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43"/>
            <p:cNvSpPr/>
            <p:nvPr/>
          </p:nvSpPr>
          <p:spPr>
            <a:xfrm>
              <a:off x="6864250" y="5150500"/>
              <a:ext cx="15400" cy="5775"/>
            </a:xfrm>
            <a:custGeom>
              <a:avLst/>
              <a:gdLst/>
              <a:ahLst/>
              <a:cxnLst/>
              <a:rect l="l" t="t" r="r" b="b"/>
              <a:pathLst>
                <a:path w="616" h="231" extrusionOk="0">
                  <a:moveTo>
                    <a:pt x="358" y="1"/>
                  </a:moveTo>
                  <a:cubicBezTo>
                    <a:pt x="307" y="1"/>
                    <a:pt x="265" y="37"/>
                    <a:pt x="222" y="133"/>
                  </a:cubicBezTo>
                  <a:cubicBezTo>
                    <a:pt x="99" y="133"/>
                    <a:pt x="99" y="10"/>
                    <a:pt x="1" y="10"/>
                  </a:cubicBezTo>
                  <a:cubicBezTo>
                    <a:pt x="99" y="133"/>
                    <a:pt x="99" y="231"/>
                    <a:pt x="222" y="231"/>
                  </a:cubicBezTo>
                  <a:cubicBezTo>
                    <a:pt x="321" y="231"/>
                    <a:pt x="419" y="133"/>
                    <a:pt x="616" y="133"/>
                  </a:cubicBezTo>
                  <a:cubicBezTo>
                    <a:pt x="504" y="63"/>
                    <a:pt x="424"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43"/>
            <p:cNvSpPr/>
            <p:nvPr/>
          </p:nvSpPr>
          <p:spPr>
            <a:xfrm>
              <a:off x="6615900" y="5092325"/>
              <a:ext cx="15400" cy="9875"/>
            </a:xfrm>
            <a:custGeom>
              <a:avLst/>
              <a:gdLst/>
              <a:ahLst/>
              <a:cxnLst/>
              <a:rect l="l" t="t" r="r" b="b"/>
              <a:pathLst>
                <a:path w="616" h="395" extrusionOk="0">
                  <a:moveTo>
                    <a:pt x="1" y="1"/>
                  </a:moveTo>
                  <a:cubicBezTo>
                    <a:pt x="198" y="296"/>
                    <a:pt x="419" y="394"/>
                    <a:pt x="616" y="394"/>
                  </a:cubicBezTo>
                  <a:cubicBezTo>
                    <a:pt x="419" y="197"/>
                    <a:pt x="321"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43"/>
            <p:cNvSpPr/>
            <p:nvPr/>
          </p:nvSpPr>
          <p:spPr>
            <a:xfrm>
              <a:off x="7025925" y="5139875"/>
              <a:ext cx="9875" cy="8425"/>
            </a:xfrm>
            <a:custGeom>
              <a:avLst/>
              <a:gdLst/>
              <a:ahLst/>
              <a:cxnLst/>
              <a:rect l="l" t="t" r="r" b="b"/>
              <a:pathLst>
                <a:path w="395" h="337" extrusionOk="0">
                  <a:moveTo>
                    <a:pt x="186" y="0"/>
                  </a:moveTo>
                  <a:cubicBezTo>
                    <a:pt x="157" y="0"/>
                    <a:pt x="128" y="12"/>
                    <a:pt x="99" y="41"/>
                  </a:cubicBezTo>
                  <a:cubicBezTo>
                    <a:pt x="99" y="140"/>
                    <a:pt x="1" y="238"/>
                    <a:pt x="198" y="336"/>
                  </a:cubicBezTo>
                  <a:cubicBezTo>
                    <a:pt x="296" y="336"/>
                    <a:pt x="296" y="238"/>
                    <a:pt x="394" y="140"/>
                  </a:cubicBezTo>
                  <a:cubicBezTo>
                    <a:pt x="325" y="70"/>
                    <a:pt x="255"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43"/>
            <p:cNvSpPr/>
            <p:nvPr/>
          </p:nvSpPr>
          <p:spPr>
            <a:xfrm>
              <a:off x="6574725" y="5066500"/>
              <a:ext cx="10475" cy="12950"/>
            </a:xfrm>
            <a:custGeom>
              <a:avLst/>
              <a:gdLst/>
              <a:ahLst/>
              <a:cxnLst/>
              <a:rect l="l" t="t" r="r" b="b"/>
              <a:pathLst>
                <a:path w="419" h="518" extrusionOk="0">
                  <a:moveTo>
                    <a:pt x="1" y="1"/>
                  </a:moveTo>
                  <a:cubicBezTo>
                    <a:pt x="1" y="198"/>
                    <a:pt x="1" y="198"/>
                    <a:pt x="222" y="198"/>
                  </a:cubicBezTo>
                  <a:cubicBezTo>
                    <a:pt x="320" y="296"/>
                    <a:pt x="320" y="419"/>
                    <a:pt x="419" y="517"/>
                  </a:cubicBezTo>
                  <a:cubicBezTo>
                    <a:pt x="320" y="198"/>
                    <a:pt x="320" y="198"/>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43"/>
            <p:cNvSpPr/>
            <p:nvPr/>
          </p:nvSpPr>
          <p:spPr>
            <a:xfrm>
              <a:off x="6480050" y="4968025"/>
              <a:ext cx="8025" cy="8750"/>
            </a:xfrm>
            <a:custGeom>
              <a:avLst/>
              <a:gdLst/>
              <a:ahLst/>
              <a:cxnLst/>
              <a:rect l="l" t="t" r="r" b="b"/>
              <a:pathLst>
                <a:path w="321" h="350" extrusionOk="0">
                  <a:moveTo>
                    <a:pt x="96" y="0"/>
                  </a:moveTo>
                  <a:cubicBezTo>
                    <a:pt x="88" y="0"/>
                    <a:pt x="66" y="55"/>
                    <a:pt x="1" y="55"/>
                  </a:cubicBezTo>
                  <a:lnTo>
                    <a:pt x="1" y="153"/>
                  </a:lnTo>
                  <a:lnTo>
                    <a:pt x="222" y="350"/>
                  </a:lnTo>
                  <a:lnTo>
                    <a:pt x="320" y="350"/>
                  </a:lnTo>
                  <a:lnTo>
                    <a:pt x="320" y="153"/>
                  </a:lnTo>
                  <a:cubicBezTo>
                    <a:pt x="222" y="153"/>
                    <a:pt x="222" y="55"/>
                    <a:pt x="99" y="55"/>
                  </a:cubicBezTo>
                  <a:cubicBezTo>
                    <a:pt x="99" y="14"/>
                    <a:pt x="99" y="0"/>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43"/>
            <p:cNvSpPr/>
            <p:nvPr/>
          </p:nvSpPr>
          <p:spPr>
            <a:xfrm>
              <a:off x="6697675" y="5120000"/>
              <a:ext cx="8000" cy="5550"/>
            </a:xfrm>
            <a:custGeom>
              <a:avLst/>
              <a:gdLst/>
              <a:ahLst/>
              <a:cxnLst/>
              <a:rect l="l" t="t" r="r" b="b"/>
              <a:pathLst>
                <a:path w="320" h="222" extrusionOk="0">
                  <a:moveTo>
                    <a:pt x="0" y="0"/>
                  </a:moveTo>
                  <a:lnTo>
                    <a:pt x="0" y="123"/>
                  </a:lnTo>
                  <a:lnTo>
                    <a:pt x="0" y="221"/>
                  </a:lnTo>
                  <a:lnTo>
                    <a:pt x="222" y="221"/>
                  </a:lnTo>
                  <a:cubicBezTo>
                    <a:pt x="320" y="221"/>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43"/>
            <p:cNvSpPr/>
            <p:nvPr/>
          </p:nvSpPr>
          <p:spPr>
            <a:xfrm>
              <a:off x="6444400" y="4897450"/>
              <a:ext cx="7400" cy="10475"/>
            </a:xfrm>
            <a:custGeom>
              <a:avLst/>
              <a:gdLst/>
              <a:ahLst/>
              <a:cxnLst/>
              <a:rect l="l" t="t" r="r" b="b"/>
              <a:pathLst>
                <a:path w="296" h="419" extrusionOk="0">
                  <a:moveTo>
                    <a:pt x="99" y="1"/>
                  </a:moveTo>
                  <a:cubicBezTo>
                    <a:pt x="99" y="1"/>
                    <a:pt x="99" y="99"/>
                    <a:pt x="1" y="99"/>
                  </a:cubicBezTo>
                  <a:lnTo>
                    <a:pt x="1" y="296"/>
                  </a:lnTo>
                  <a:cubicBezTo>
                    <a:pt x="99" y="419"/>
                    <a:pt x="197" y="419"/>
                    <a:pt x="197" y="419"/>
                  </a:cubicBezTo>
                  <a:cubicBezTo>
                    <a:pt x="296" y="296"/>
                    <a:pt x="197"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43"/>
            <p:cNvSpPr/>
            <p:nvPr/>
          </p:nvSpPr>
          <p:spPr>
            <a:xfrm>
              <a:off x="7248475" y="4559350"/>
              <a:ext cx="10475" cy="7400"/>
            </a:xfrm>
            <a:custGeom>
              <a:avLst/>
              <a:gdLst/>
              <a:ahLst/>
              <a:cxnLst/>
              <a:rect l="l" t="t" r="r" b="b"/>
              <a:pathLst>
                <a:path w="419" h="296" extrusionOk="0">
                  <a:moveTo>
                    <a:pt x="0" y="1"/>
                  </a:moveTo>
                  <a:cubicBezTo>
                    <a:pt x="0" y="198"/>
                    <a:pt x="99" y="198"/>
                    <a:pt x="221" y="296"/>
                  </a:cubicBezTo>
                  <a:lnTo>
                    <a:pt x="418" y="296"/>
                  </a:lnTo>
                  <a:cubicBezTo>
                    <a:pt x="320" y="198"/>
                    <a:pt x="320"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43"/>
            <p:cNvSpPr/>
            <p:nvPr/>
          </p:nvSpPr>
          <p:spPr>
            <a:xfrm>
              <a:off x="6859350" y="5158725"/>
              <a:ext cx="10475" cy="4325"/>
            </a:xfrm>
            <a:custGeom>
              <a:avLst/>
              <a:gdLst/>
              <a:ahLst/>
              <a:cxnLst/>
              <a:rect l="l" t="t" r="r" b="b"/>
              <a:pathLst>
                <a:path w="419" h="173" extrusionOk="0">
                  <a:moveTo>
                    <a:pt x="99" y="0"/>
                  </a:moveTo>
                  <a:cubicBezTo>
                    <a:pt x="0" y="0"/>
                    <a:pt x="0" y="0"/>
                    <a:pt x="0" y="99"/>
                  </a:cubicBezTo>
                  <a:cubicBezTo>
                    <a:pt x="99" y="148"/>
                    <a:pt x="148" y="172"/>
                    <a:pt x="200" y="172"/>
                  </a:cubicBezTo>
                  <a:cubicBezTo>
                    <a:pt x="252" y="172"/>
                    <a:pt x="308" y="148"/>
                    <a:pt x="418" y="99"/>
                  </a:cubicBezTo>
                  <a:cubicBezTo>
                    <a:pt x="295" y="0"/>
                    <a:pt x="19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43"/>
            <p:cNvSpPr/>
            <p:nvPr/>
          </p:nvSpPr>
          <p:spPr>
            <a:xfrm>
              <a:off x="6933725" y="5158725"/>
              <a:ext cx="9850" cy="2475"/>
            </a:xfrm>
            <a:custGeom>
              <a:avLst/>
              <a:gdLst/>
              <a:ahLst/>
              <a:cxnLst/>
              <a:rect l="l" t="t" r="r" b="b"/>
              <a:pathLst>
                <a:path w="394" h="99" extrusionOk="0">
                  <a:moveTo>
                    <a:pt x="1" y="0"/>
                  </a:moveTo>
                  <a:lnTo>
                    <a:pt x="99" y="99"/>
                  </a:lnTo>
                  <a:lnTo>
                    <a:pt x="394" y="99"/>
                  </a:ln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43"/>
            <p:cNvSpPr/>
            <p:nvPr/>
          </p:nvSpPr>
          <p:spPr>
            <a:xfrm>
              <a:off x="6920825" y="4405675"/>
              <a:ext cx="7400" cy="7400"/>
            </a:xfrm>
            <a:custGeom>
              <a:avLst/>
              <a:gdLst/>
              <a:ahLst/>
              <a:cxnLst/>
              <a:rect l="l" t="t" r="r" b="b"/>
              <a:pathLst>
                <a:path w="296" h="296" extrusionOk="0">
                  <a:moveTo>
                    <a:pt x="295" y="1"/>
                  </a:moveTo>
                  <a:cubicBezTo>
                    <a:pt x="197" y="99"/>
                    <a:pt x="0" y="1"/>
                    <a:pt x="0" y="197"/>
                  </a:cubicBezTo>
                  <a:lnTo>
                    <a:pt x="99" y="296"/>
                  </a:lnTo>
                  <a:cubicBezTo>
                    <a:pt x="197" y="296"/>
                    <a:pt x="295" y="197"/>
                    <a:pt x="295" y="99"/>
                  </a:cubicBez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43"/>
            <p:cNvSpPr/>
            <p:nvPr/>
          </p:nvSpPr>
          <p:spPr>
            <a:xfrm>
              <a:off x="7092325" y="5117525"/>
              <a:ext cx="8025" cy="8025"/>
            </a:xfrm>
            <a:custGeom>
              <a:avLst/>
              <a:gdLst/>
              <a:ahLst/>
              <a:cxnLst/>
              <a:rect l="l" t="t" r="r" b="b"/>
              <a:pathLst>
                <a:path w="321" h="321" extrusionOk="0">
                  <a:moveTo>
                    <a:pt x="197" y="1"/>
                  </a:moveTo>
                  <a:cubicBezTo>
                    <a:pt x="99" y="99"/>
                    <a:pt x="99" y="99"/>
                    <a:pt x="1" y="99"/>
                  </a:cubicBezTo>
                  <a:cubicBezTo>
                    <a:pt x="99" y="222"/>
                    <a:pt x="197" y="222"/>
                    <a:pt x="197" y="320"/>
                  </a:cubicBezTo>
                  <a:lnTo>
                    <a:pt x="320" y="222"/>
                  </a:lnTo>
                  <a:cubicBezTo>
                    <a:pt x="320"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43"/>
            <p:cNvSpPr/>
            <p:nvPr/>
          </p:nvSpPr>
          <p:spPr>
            <a:xfrm>
              <a:off x="7017950" y="5143350"/>
              <a:ext cx="8000" cy="7400"/>
            </a:xfrm>
            <a:custGeom>
              <a:avLst/>
              <a:gdLst/>
              <a:ahLst/>
              <a:cxnLst/>
              <a:rect l="l" t="t" r="r" b="b"/>
              <a:pathLst>
                <a:path w="320" h="296" extrusionOk="0">
                  <a:moveTo>
                    <a:pt x="99" y="1"/>
                  </a:moveTo>
                  <a:cubicBezTo>
                    <a:pt x="99" y="99"/>
                    <a:pt x="99" y="99"/>
                    <a:pt x="0" y="197"/>
                  </a:cubicBezTo>
                  <a:lnTo>
                    <a:pt x="99" y="296"/>
                  </a:lnTo>
                  <a:cubicBezTo>
                    <a:pt x="222" y="296"/>
                    <a:pt x="320" y="197"/>
                    <a:pt x="320" y="197"/>
                  </a:cubicBez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43"/>
            <p:cNvSpPr/>
            <p:nvPr/>
          </p:nvSpPr>
          <p:spPr>
            <a:xfrm>
              <a:off x="7046225" y="5117525"/>
              <a:ext cx="12925" cy="5575"/>
            </a:xfrm>
            <a:custGeom>
              <a:avLst/>
              <a:gdLst/>
              <a:ahLst/>
              <a:cxnLst/>
              <a:rect l="l" t="t" r="r" b="b"/>
              <a:pathLst>
                <a:path w="517" h="223" extrusionOk="0">
                  <a:moveTo>
                    <a:pt x="517" y="1"/>
                  </a:moveTo>
                  <a:cubicBezTo>
                    <a:pt x="320" y="1"/>
                    <a:pt x="197" y="1"/>
                    <a:pt x="0" y="99"/>
                  </a:cubicBezTo>
                  <a:cubicBezTo>
                    <a:pt x="99" y="99"/>
                    <a:pt x="197" y="99"/>
                    <a:pt x="320" y="222"/>
                  </a:cubicBezTo>
                  <a:cubicBezTo>
                    <a:pt x="320" y="99"/>
                    <a:pt x="418"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43"/>
            <p:cNvSpPr/>
            <p:nvPr/>
          </p:nvSpPr>
          <p:spPr>
            <a:xfrm>
              <a:off x="6451775" y="4917750"/>
              <a:ext cx="5550" cy="5550"/>
            </a:xfrm>
            <a:custGeom>
              <a:avLst/>
              <a:gdLst/>
              <a:ahLst/>
              <a:cxnLst/>
              <a:rect l="l" t="t" r="r" b="b"/>
              <a:pathLst>
                <a:path w="222" h="222" extrusionOk="0">
                  <a:moveTo>
                    <a:pt x="124" y="0"/>
                  </a:moveTo>
                  <a:cubicBezTo>
                    <a:pt x="124" y="0"/>
                    <a:pt x="1" y="0"/>
                    <a:pt x="1" y="99"/>
                  </a:cubicBezTo>
                  <a:lnTo>
                    <a:pt x="1" y="222"/>
                  </a:lnTo>
                  <a:lnTo>
                    <a:pt x="222" y="222"/>
                  </a:lnTo>
                  <a:cubicBezTo>
                    <a:pt x="222" y="99"/>
                    <a:pt x="124"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43"/>
            <p:cNvSpPr/>
            <p:nvPr/>
          </p:nvSpPr>
          <p:spPr>
            <a:xfrm>
              <a:off x="6848900" y="5156250"/>
              <a:ext cx="8000" cy="7400"/>
            </a:xfrm>
            <a:custGeom>
              <a:avLst/>
              <a:gdLst/>
              <a:ahLst/>
              <a:cxnLst/>
              <a:rect l="l" t="t" r="r" b="b"/>
              <a:pathLst>
                <a:path w="320" h="296" extrusionOk="0">
                  <a:moveTo>
                    <a:pt x="320" y="1"/>
                  </a:moveTo>
                  <a:cubicBezTo>
                    <a:pt x="222" y="99"/>
                    <a:pt x="99" y="99"/>
                    <a:pt x="0" y="198"/>
                  </a:cubicBezTo>
                  <a:cubicBezTo>
                    <a:pt x="99" y="198"/>
                    <a:pt x="222" y="296"/>
                    <a:pt x="320" y="296"/>
                  </a:cubicBezTo>
                  <a:lnTo>
                    <a:pt x="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43"/>
            <p:cNvSpPr/>
            <p:nvPr/>
          </p:nvSpPr>
          <p:spPr>
            <a:xfrm>
              <a:off x="6603000" y="5083325"/>
              <a:ext cx="5550" cy="9025"/>
            </a:xfrm>
            <a:custGeom>
              <a:avLst/>
              <a:gdLst/>
              <a:ahLst/>
              <a:cxnLst/>
              <a:rect l="l" t="t" r="r" b="b"/>
              <a:pathLst>
                <a:path w="222" h="361" extrusionOk="0">
                  <a:moveTo>
                    <a:pt x="67" y="0"/>
                  </a:moveTo>
                  <a:cubicBezTo>
                    <a:pt x="50" y="0"/>
                    <a:pt x="29" y="12"/>
                    <a:pt x="1" y="41"/>
                  </a:cubicBezTo>
                  <a:lnTo>
                    <a:pt x="1" y="361"/>
                  </a:lnTo>
                  <a:cubicBezTo>
                    <a:pt x="99" y="238"/>
                    <a:pt x="99" y="238"/>
                    <a:pt x="222" y="139"/>
                  </a:cubicBezTo>
                  <a:cubicBezTo>
                    <a:pt x="135" y="70"/>
                    <a:pt x="11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43"/>
            <p:cNvSpPr/>
            <p:nvPr/>
          </p:nvSpPr>
          <p:spPr>
            <a:xfrm>
              <a:off x="6608525" y="5089250"/>
              <a:ext cx="7400" cy="5550"/>
            </a:xfrm>
            <a:custGeom>
              <a:avLst/>
              <a:gdLst/>
              <a:ahLst/>
              <a:cxnLst/>
              <a:rect l="l" t="t" r="r" b="b"/>
              <a:pathLst>
                <a:path w="296" h="222" extrusionOk="0">
                  <a:moveTo>
                    <a:pt x="1" y="1"/>
                  </a:moveTo>
                  <a:cubicBezTo>
                    <a:pt x="99" y="124"/>
                    <a:pt x="198" y="124"/>
                    <a:pt x="198" y="222"/>
                  </a:cubicBezTo>
                  <a:lnTo>
                    <a:pt x="296" y="222"/>
                  </a:lnTo>
                  <a:lnTo>
                    <a:pt x="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43"/>
            <p:cNvSpPr/>
            <p:nvPr/>
          </p:nvSpPr>
          <p:spPr>
            <a:xfrm>
              <a:off x="7051150" y="5135350"/>
              <a:ext cx="10475" cy="5575"/>
            </a:xfrm>
            <a:custGeom>
              <a:avLst/>
              <a:gdLst/>
              <a:ahLst/>
              <a:cxnLst/>
              <a:rect l="l" t="t" r="r" b="b"/>
              <a:pathLst>
                <a:path w="419" h="223" extrusionOk="0">
                  <a:moveTo>
                    <a:pt x="0" y="1"/>
                  </a:moveTo>
                  <a:cubicBezTo>
                    <a:pt x="0" y="124"/>
                    <a:pt x="123" y="222"/>
                    <a:pt x="221" y="222"/>
                  </a:cubicBezTo>
                  <a:cubicBezTo>
                    <a:pt x="221" y="222"/>
                    <a:pt x="320" y="124"/>
                    <a:pt x="418" y="124"/>
                  </a:cubicBezTo>
                  <a:cubicBezTo>
                    <a:pt x="221" y="1"/>
                    <a:pt x="123"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43"/>
            <p:cNvSpPr/>
            <p:nvPr/>
          </p:nvSpPr>
          <p:spPr>
            <a:xfrm>
              <a:off x="7092325" y="5102175"/>
              <a:ext cx="10475" cy="5550"/>
            </a:xfrm>
            <a:custGeom>
              <a:avLst/>
              <a:gdLst/>
              <a:ahLst/>
              <a:cxnLst/>
              <a:rect l="l" t="t" r="r" b="b"/>
              <a:pathLst>
                <a:path w="419" h="222" extrusionOk="0">
                  <a:moveTo>
                    <a:pt x="419" y="0"/>
                  </a:moveTo>
                  <a:cubicBezTo>
                    <a:pt x="197" y="0"/>
                    <a:pt x="99" y="0"/>
                    <a:pt x="1" y="98"/>
                  </a:cubicBezTo>
                  <a:lnTo>
                    <a:pt x="1" y="221"/>
                  </a:lnTo>
                  <a:cubicBezTo>
                    <a:pt x="50" y="160"/>
                    <a:pt x="99" y="129"/>
                    <a:pt x="163" y="129"/>
                  </a:cubicBezTo>
                  <a:cubicBezTo>
                    <a:pt x="228" y="129"/>
                    <a:pt x="308" y="160"/>
                    <a:pt x="419" y="221"/>
                  </a:cubicBezTo>
                  <a:lnTo>
                    <a:pt x="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43"/>
            <p:cNvSpPr/>
            <p:nvPr/>
          </p:nvSpPr>
          <p:spPr>
            <a:xfrm>
              <a:off x="6633750" y="5099700"/>
              <a:ext cx="5550" cy="4950"/>
            </a:xfrm>
            <a:custGeom>
              <a:avLst/>
              <a:gdLst/>
              <a:ahLst/>
              <a:cxnLst/>
              <a:rect l="l" t="t" r="r" b="b"/>
              <a:pathLst>
                <a:path w="222" h="198" extrusionOk="0">
                  <a:moveTo>
                    <a:pt x="0" y="1"/>
                  </a:moveTo>
                  <a:lnTo>
                    <a:pt x="0" y="197"/>
                  </a:lnTo>
                  <a:cubicBezTo>
                    <a:pt x="98" y="197"/>
                    <a:pt x="221" y="99"/>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43"/>
            <p:cNvSpPr/>
            <p:nvPr/>
          </p:nvSpPr>
          <p:spPr>
            <a:xfrm>
              <a:off x="6962000" y="4408125"/>
              <a:ext cx="4950" cy="8025"/>
            </a:xfrm>
            <a:custGeom>
              <a:avLst/>
              <a:gdLst/>
              <a:ahLst/>
              <a:cxnLst/>
              <a:rect l="l" t="t" r="r" b="b"/>
              <a:pathLst>
                <a:path w="198" h="321" extrusionOk="0">
                  <a:moveTo>
                    <a:pt x="1" y="1"/>
                  </a:moveTo>
                  <a:lnTo>
                    <a:pt x="1" y="321"/>
                  </a:lnTo>
                  <a:cubicBezTo>
                    <a:pt x="99" y="198"/>
                    <a:pt x="99" y="198"/>
                    <a:pt x="99" y="99"/>
                  </a:cubicBezTo>
                  <a:cubicBezTo>
                    <a:pt x="197"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43"/>
            <p:cNvSpPr/>
            <p:nvPr/>
          </p:nvSpPr>
          <p:spPr>
            <a:xfrm>
              <a:off x="7025925" y="5132900"/>
              <a:ext cx="4950" cy="5550"/>
            </a:xfrm>
            <a:custGeom>
              <a:avLst/>
              <a:gdLst/>
              <a:ahLst/>
              <a:cxnLst/>
              <a:rect l="l" t="t" r="r" b="b"/>
              <a:pathLst>
                <a:path w="198" h="222" extrusionOk="0">
                  <a:moveTo>
                    <a:pt x="99" y="1"/>
                  </a:moveTo>
                  <a:cubicBezTo>
                    <a:pt x="99" y="1"/>
                    <a:pt x="1" y="99"/>
                    <a:pt x="1" y="222"/>
                  </a:cubicBezTo>
                  <a:lnTo>
                    <a:pt x="198" y="222"/>
                  </a:lnTo>
                  <a:lnTo>
                    <a:pt x="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43"/>
            <p:cNvSpPr/>
            <p:nvPr/>
          </p:nvSpPr>
          <p:spPr>
            <a:xfrm>
              <a:off x="6925725" y="5148275"/>
              <a:ext cx="8025" cy="8000"/>
            </a:xfrm>
            <a:custGeom>
              <a:avLst/>
              <a:gdLst/>
              <a:ahLst/>
              <a:cxnLst/>
              <a:rect l="l" t="t" r="r" b="b"/>
              <a:pathLst>
                <a:path w="321" h="320" extrusionOk="0">
                  <a:moveTo>
                    <a:pt x="222" y="0"/>
                  </a:moveTo>
                  <a:cubicBezTo>
                    <a:pt x="222" y="99"/>
                    <a:pt x="99" y="99"/>
                    <a:pt x="1" y="222"/>
                  </a:cubicBezTo>
                  <a:cubicBezTo>
                    <a:pt x="99" y="222"/>
                    <a:pt x="99" y="320"/>
                    <a:pt x="222" y="320"/>
                  </a:cubicBezTo>
                  <a:cubicBezTo>
                    <a:pt x="321" y="222"/>
                    <a:pt x="321" y="99"/>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43"/>
            <p:cNvSpPr/>
            <p:nvPr/>
          </p:nvSpPr>
          <p:spPr>
            <a:xfrm>
              <a:off x="6910375" y="5148275"/>
              <a:ext cx="5550" cy="10475"/>
            </a:xfrm>
            <a:custGeom>
              <a:avLst/>
              <a:gdLst/>
              <a:ahLst/>
              <a:cxnLst/>
              <a:rect l="l" t="t" r="r" b="b"/>
              <a:pathLst>
                <a:path w="222" h="419" extrusionOk="0">
                  <a:moveTo>
                    <a:pt x="99" y="0"/>
                  </a:moveTo>
                  <a:cubicBezTo>
                    <a:pt x="0" y="99"/>
                    <a:pt x="0" y="222"/>
                    <a:pt x="0" y="320"/>
                  </a:cubicBezTo>
                  <a:cubicBezTo>
                    <a:pt x="0" y="320"/>
                    <a:pt x="99" y="320"/>
                    <a:pt x="221" y="418"/>
                  </a:cubicBezTo>
                  <a:cubicBezTo>
                    <a:pt x="221" y="320"/>
                    <a:pt x="99" y="222"/>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43"/>
            <p:cNvSpPr/>
            <p:nvPr/>
          </p:nvSpPr>
          <p:spPr>
            <a:xfrm>
              <a:off x="6564900" y="5058525"/>
              <a:ext cx="4925" cy="5550"/>
            </a:xfrm>
            <a:custGeom>
              <a:avLst/>
              <a:gdLst/>
              <a:ahLst/>
              <a:cxnLst/>
              <a:rect l="l" t="t" r="r" b="b"/>
              <a:pathLst>
                <a:path w="197" h="222" extrusionOk="0">
                  <a:moveTo>
                    <a:pt x="0" y="0"/>
                  </a:moveTo>
                  <a:cubicBezTo>
                    <a:pt x="0" y="222"/>
                    <a:pt x="98" y="222"/>
                    <a:pt x="197" y="222"/>
                  </a:cubicBezTo>
                  <a:cubicBezTo>
                    <a:pt x="197" y="123"/>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43"/>
            <p:cNvSpPr/>
            <p:nvPr/>
          </p:nvSpPr>
          <p:spPr>
            <a:xfrm>
              <a:off x="6677375" y="5112625"/>
              <a:ext cx="4950" cy="4925"/>
            </a:xfrm>
            <a:custGeom>
              <a:avLst/>
              <a:gdLst/>
              <a:ahLst/>
              <a:cxnLst/>
              <a:rect l="l" t="t" r="r" b="b"/>
              <a:pathLst>
                <a:path w="198" h="197" extrusionOk="0">
                  <a:moveTo>
                    <a:pt x="198" y="0"/>
                  </a:moveTo>
                  <a:cubicBezTo>
                    <a:pt x="99" y="0"/>
                    <a:pt x="1" y="98"/>
                    <a:pt x="1" y="197"/>
                  </a:cubicBezTo>
                  <a:cubicBezTo>
                    <a:pt x="99" y="197"/>
                    <a:pt x="198" y="98"/>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43"/>
            <p:cNvSpPr/>
            <p:nvPr/>
          </p:nvSpPr>
          <p:spPr>
            <a:xfrm>
              <a:off x="7017950" y="5136125"/>
              <a:ext cx="8000" cy="7250"/>
            </a:xfrm>
            <a:custGeom>
              <a:avLst/>
              <a:gdLst/>
              <a:ahLst/>
              <a:cxnLst/>
              <a:rect l="l" t="t" r="r" b="b"/>
              <a:pathLst>
                <a:path w="320" h="290" extrusionOk="0">
                  <a:moveTo>
                    <a:pt x="77" y="1"/>
                  </a:moveTo>
                  <a:cubicBezTo>
                    <a:pt x="25" y="1"/>
                    <a:pt x="0" y="31"/>
                    <a:pt x="0" y="93"/>
                  </a:cubicBezTo>
                  <a:cubicBezTo>
                    <a:pt x="0" y="191"/>
                    <a:pt x="0" y="191"/>
                    <a:pt x="99" y="290"/>
                  </a:cubicBezTo>
                  <a:cubicBezTo>
                    <a:pt x="99" y="191"/>
                    <a:pt x="222" y="93"/>
                    <a:pt x="320" y="93"/>
                  </a:cubicBezTo>
                  <a:cubicBezTo>
                    <a:pt x="209" y="31"/>
                    <a:pt x="129"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43"/>
            <p:cNvSpPr/>
            <p:nvPr/>
          </p:nvSpPr>
          <p:spPr>
            <a:xfrm>
              <a:off x="6897450" y="5140900"/>
              <a:ext cx="5575" cy="7400"/>
            </a:xfrm>
            <a:custGeom>
              <a:avLst/>
              <a:gdLst/>
              <a:ahLst/>
              <a:cxnLst/>
              <a:rect l="l" t="t" r="r" b="b"/>
              <a:pathLst>
                <a:path w="223" h="296" extrusionOk="0">
                  <a:moveTo>
                    <a:pt x="124" y="0"/>
                  </a:moveTo>
                  <a:cubicBezTo>
                    <a:pt x="1" y="99"/>
                    <a:pt x="1" y="197"/>
                    <a:pt x="1" y="295"/>
                  </a:cubicBezTo>
                  <a:cubicBezTo>
                    <a:pt x="124" y="295"/>
                    <a:pt x="124" y="295"/>
                    <a:pt x="222" y="197"/>
                  </a:cubicBezTo>
                  <a:cubicBezTo>
                    <a:pt x="222" y="197"/>
                    <a:pt x="222" y="99"/>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43"/>
            <p:cNvSpPr/>
            <p:nvPr/>
          </p:nvSpPr>
          <p:spPr>
            <a:xfrm>
              <a:off x="6905450" y="5143350"/>
              <a:ext cx="7400" cy="4100"/>
            </a:xfrm>
            <a:custGeom>
              <a:avLst/>
              <a:gdLst/>
              <a:ahLst/>
              <a:cxnLst/>
              <a:rect l="l" t="t" r="r" b="b"/>
              <a:pathLst>
                <a:path w="296" h="164" extrusionOk="0">
                  <a:moveTo>
                    <a:pt x="0" y="1"/>
                  </a:moveTo>
                  <a:lnTo>
                    <a:pt x="0" y="99"/>
                  </a:lnTo>
                  <a:cubicBezTo>
                    <a:pt x="82" y="140"/>
                    <a:pt x="130" y="163"/>
                    <a:pt x="165" y="163"/>
                  </a:cubicBezTo>
                  <a:cubicBezTo>
                    <a:pt x="214" y="163"/>
                    <a:pt x="238" y="116"/>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43"/>
            <p:cNvSpPr/>
            <p:nvPr/>
          </p:nvSpPr>
          <p:spPr>
            <a:xfrm>
              <a:off x="6900525" y="5150725"/>
              <a:ext cx="7400" cy="5550"/>
            </a:xfrm>
            <a:custGeom>
              <a:avLst/>
              <a:gdLst/>
              <a:ahLst/>
              <a:cxnLst/>
              <a:rect l="l" t="t" r="r" b="b"/>
              <a:pathLst>
                <a:path w="296" h="222" extrusionOk="0">
                  <a:moveTo>
                    <a:pt x="1" y="1"/>
                  </a:moveTo>
                  <a:lnTo>
                    <a:pt x="1" y="222"/>
                  </a:lnTo>
                  <a:cubicBezTo>
                    <a:pt x="99" y="222"/>
                    <a:pt x="197" y="222"/>
                    <a:pt x="296" y="124"/>
                  </a:cubicBezTo>
                  <a:cubicBezTo>
                    <a:pt x="197" y="1"/>
                    <a:pt x="9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43"/>
            <p:cNvSpPr/>
            <p:nvPr/>
          </p:nvSpPr>
          <p:spPr>
            <a:xfrm>
              <a:off x="6874725" y="5156250"/>
              <a:ext cx="4925" cy="7400"/>
            </a:xfrm>
            <a:custGeom>
              <a:avLst/>
              <a:gdLst/>
              <a:ahLst/>
              <a:cxnLst/>
              <a:rect l="l" t="t" r="r" b="b"/>
              <a:pathLst>
                <a:path w="197" h="296" extrusionOk="0">
                  <a:moveTo>
                    <a:pt x="98" y="1"/>
                  </a:moveTo>
                  <a:cubicBezTo>
                    <a:pt x="98" y="99"/>
                    <a:pt x="0" y="198"/>
                    <a:pt x="0" y="296"/>
                  </a:cubicBezTo>
                  <a:lnTo>
                    <a:pt x="197" y="296"/>
                  </a:lnTo>
                  <a:cubicBezTo>
                    <a:pt x="197" y="198"/>
                    <a:pt x="197" y="99"/>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43"/>
            <p:cNvSpPr/>
            <p:nvPr/>
          </p:nvSpPr>
          <p:spPr>
            <a:xfrm>
              <a:off x="6925725" y="5158725"/>
              <a:ext cx="5575" cy="4925"/>
            </a:xfrm>
            <a:custGeom>
              <a:avLst/>
              <a:gdLst/>
              <a:ahLst/>
              <a:cxnLst/>
              <a:rect l="l" t="t" r="r" b="b"/>
              <a:pathLst>
                <a:path w="223" h="197" extrusionOk="0">
                  <a:moveTo>
                    <a:pt x="99" y="0"/>
                  </a:moveTo>
                  <a:lnTo>
                    <a:pt x="1" y="99"/>
                  </a:lnTo>
                  <a:lnTo>
                    <a:pt x="1" y="197"/>
                  </a:lnTo>
                  <a:cubicBezTo>
                    <a:pt x="99" y="197"/>
                    <a:pt x="99" y="197"/>
                    <a:pt x="222" y="99"/>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43"/>
            <p:cNvSpPr/>
            <p:nvPr/>
          </p:nvSpPr>
          <p:spPr>
            <a:xfrm>
              <a:off x="6477600" y="4961400"/>
              <a:ext cx="2475" cy="8000"/>
            </a:xfrm>
            <a:custGeom>
              <a:avLst/>
              <a:gdLst/>
              <a:ahLst/>
              <a:cxnLst/>
              <a:rect l="l" t="t" r="r" b="b"/>
              <a:pathLst>
                <a:path w="99" h="320" extrusionOk="0">
                  <a:moveTo>
                    <a:pt x="99" y="0"/>
                  </a:moveTo>
                  <a:lnTo>
                    <a:pt x="0" y="99"/>
                  </a:lnTo>
                  <a:cubicBezTo>
                    <a:pt x="0" y="99"/>
                    <a:pt x="0" y="197"/>
                    <a:pt x="99" y="320"/>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43"/>
            <p:cNvSpPr/>
            <p:nvPr/>
          </p:nvSpPr>
          <p:spPr>
            <a:xfrm>
              <a:off x="6626375" y="5086800"/>
              <a:ext cx="7400" cy="5550"/>
            </a:xfrm>
            <a:custGeom>
              <a:avLst/>
              <a:gdLst/>
              <a:ahLst/>
              <a:cxnLst/>
              <a:rect l="l" t="t" r="r" b="b"/>
              <a:pathLst>
                <a:path w="296" h="222" extrusionOk="0">
                  <a:moveTo>
                    <a:pt x="0" y="0"/>
                  </a:moveTo>
                  <a:cubicBezTo>
                    <a:pt x="0" y="222"/>
                    <a:pt x="98" y="222"/>
                    <a:pt x="197" y="222"/>
                  </a:cubicBezTo>
                  <a:cubicBezTo>
                    <a:pt x="295" y="0"/>
                    <a:pt x="9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43"/>
            <p:cNvSpPr/>
            <p:nvPr/>
          </p:nvSpPr>
          <p:spPr>
            <a:xfrm>
              <a:off x="6433950" y="4817550"/>
              <a:ext cx="5550" cy="3100"/>
            </a:xfrm>
            <a:custGeom>
              <a:avLst/>
              <a:gdLst/>
              <a:ahLst/>
              <a:cxnLst/>
              <a:rect l="l" t="t" r="r" b="b"/>
              <a:pathLst>
                <a:path w="222" h="124" extrusionOk="0">
                  <a:moveTo>
                    <a:pt x="65" y="0"/>
                  </a:moveTo>
                  <a:cubicBezTo>
                    <a:pt x="25" y="0"/>
                    <a:pt x="1" y="25"/>
                    <a:pt x="1" y="123"/>
                  </a:cubicBezTo>
                  <a:lnTo>
                    <a:pt x="222" y="123"/>
                  </a:lnTo>
                  <a:lnTo>
                    <a:pt x="222" y="25"/>
                  </a:lnTo>
                  <a:cubicBezTo>
                    <a:pt x="160" y="25"/>
                    <a:pt x="105" y="0"/>
                    <a:pt x="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43"/>
            <p:cNvSpPr/>
            <p:nvPr/>
          </p:nvSpPr>
          <p:spPr>
            <a:xfrm>
              <a:off x="7084950" y="5104625"/>
              <a:ext cx="4950" cy="5550"/>
            </a:xfrm>
            <a:custGeom>
              <a:avLst/>
              <a:gdLst/>
              <a:ahLst/>
              <a:cxnLst/>
              <a:rect l="l" t="t" r="r" b="b"/>
              <a:pathLst>
                <a:path w="198" h="222" extrusionOk="0">
                  <a:moveTo>
                    <a:pt x="0" y="0"/>
                  </a:moveTo>
                  <a:lnTo>
                    <a:pt x="0" y="123"/>
                  </a:lnTo>
                  <a:cubicBezTo>
                    <a:pt x="0" y="222"/>
                    <a:pt x="0" y="222"/>
                    <a:pt x="99" y="222"/>
                  </a:cubicBezTo>
                  <a:cubicBezTo>
                    <a:pt x="99" y="222"/>
                    <a:pt x="99" y="123"/>
                    <a:pt x="197" y="123"/>
                  </a:cubicBezTo>
                  <a:cubicBezTo>
                    <a:pt x="99" y="123"/>
                    <a:pt x="9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43"/>
            <p:cNvSpPr/>
            <p:nvPr/>
          </p:nvSpPr>
          <p:spPr>
            <a:xfrm>
              <a:off x="6646650" y="5104625"/>
              <a:ext cx="8025" cy="8025"/>
            </a:xfrm>
            <a:custGeom>
              <a:avLst/>
              <a:gdLst/>
              <a:ahLst/>
              <a:cxnLst/>
              <a:rect l="l" t="t" r="r" b="b"/>
              <a:pathLst>
                <a:path w="321" h="321" extrusionOk="0">
                  <a:moveTo>
                    <a:pt x="197" y="0"/>
                  </a:moveTo>
                  <a:cubicBezTo>
                    <a:pt x="99" y="123"/>
                    <a:pt x="99" y="123"/>
                    <a:pt x="0" y="222"/>
                  </a:cubicBezTo>
                  <a:cubicBezTo>
                    <a:pt x="99" y="222"/>
                    <a:pt x="197" y="320"/>
                    <a:pt x="320" y="320"/>
                  </a:cubicBezTo>
                  <a:lnTo>
                    <a:pt x="320" y="222"/>
                  </a:lnTo>
                  <a:cubicBezTo>
                    <a:pt x="320" y="222"/>
                    <a:pt x="197" y="123"/>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43"/>
            <p:cNvSpPr/>
            <p:nvPr/>
          </p:nvSpPr>
          <p:spPr>
            <a:xfrm>
              <a:off x="6695200" y="5125525"/>
              <a:ext cx="2500" cy="4950"/>
            </a:xfrm>
            <a:custGeom>
              <a:avLst/>
              <a:gdLst/>
              <a:ahLst/>
              <a:cxnLst/>
              <a:rect l="l" t="t" r="r" b="b"/>
              <a:pathLst>
                <a:path w="100" h="198" extrusionOk="0">
                  <a:moveTo>
                    <a:pt x="1" y="0"/>
                  </a:moveTo>
                  <a:lnTo>
                    <a:pt x="1" y="197"/>
                  </a:lnTo>
                  <a:lnTo>
                    <a:pt x="99" y="197"/>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43"/>
            <p:cNvSpPr/>
            <p:nvPr/>
          </p:nvSpPr>
          <p:spPr>
            <a:xfrm>
              <a:off x="6897450" y="4405675"/>
              <a:ext cx="5575" cy="4950"/>
            </a:xfrm>
            <a:custGeom>
              <a:avLst/>
              <a:gdLst/>
              <a:ahLst/>
              <a:cxnLst/>
              <a:rect l="l" t="t" r="r" b="b"/>
              <a:pathLst>
                <a:path w="223" h="198" extrusionOk="0">
                  <a:moveTo>
                    <a:pt x="222" y="1"/>
                  </a:moveTo>
                  <a:lnTo>
                    <a:pt x="1" y="197"/>
                  </a:lnTo>
                  <a:lnTo>
                    <a:pt x="222" y="197"/>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43"/>
            <p:cNvSpPr/>
            <p:nvPr/>
          </p:nvSpPr>
          <p:spPr>
            <a:xfrm>
              <a:off x="6915900" y="5150725"/>
              <a:ext cx="9850" cy="5550"/>
            </a:xfrm>
            <a:custGeom>
              <a:avLst/>
              <a:gdLst/>
              <a:ahLst/>
              <a:cxnLst/>
              <a:rect l="l" t="t" r="r" b="b"/>
              <a:pathLst>
                <a:path w="394" h="222" extrusionOk="0">
                  <a:moveTo>
                    <a:pt x="99" y="1"/>
                  </a:moveTo>
                  <a:cubicBezTo>
                    <a:pt x="99" y="124"/>
                    <a:pt x="99" y="124"/>
                    <a:pt x="0" y="222"/>
                  </a:cubicBezTo>
                  <a:cubicBezTo>
                    <a:pt x="99" y="222"/>
                    <a:pt x="99" y="124"/>
                    <a:pt x="197" y="124"/>
                  </a:cubicBezTo>
                  <a:lnTo>
                    <a:pt x="394" y="124"/>
                  </a:lnTo>
                  <a:cubicBezTo>
                    <a:pt x="296" y="124"/>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43"/>
            <p:cNvSpPr/>
            <p:nvPr/>
          </p:nvSpPr>
          <p:spPr>
            <a:xfrm>
              <a:off x="6513250" y="4825525"/>
              <a:ext cx="12925" cy="48600"/>
            </a:xfrm>
            <a:custGeom>
              <a:avLst/>
              <a:gdLst/>
              <a:ahLst/>
              <a:cxnLst/>
              <a:rect l="l" t="t" r="r" b="b"/>
              <a:pathLst>
                <a:path w="517" h="1944" extrusionOk="0">
                  <a:moveTo>
                    <a:pt x="124" y="1"/>
                  </a:moveTo>
                  <a:cubicBezTo>
                    <a:pt x="1" y="99"/>
                    <a:pt x="1" y="321"/>
                    <a:pt x="1" y="419"/>
                  </a:cubicBezTo>
                  <a:lnTo>
                    <a:pt x="124" y="419"/>
                  </a:lnTo>
                  <a:cubicBezTo>
                    <a:pt x="124" y="449"/>
                    <a:pt x="124" y="482"/>
                    <a:pt x="124" y="517"/>
                  </a:cubicBezTo>
                  <a:lnTo>
                    <a:pt x="320" y="517"/>
                  </a:lnTo>
                  <a:cubicBezTo>
                    <a:pt x="320" y="419"/>
                    <a:pt x="222" y="419"/>
                    <a:pt x="222" y="321"/>
                  </a:cubicBezTo>
                  <a:lnTo>
                    <a:pt x="222" y="1"/>
                  </a:lnTo>
                  <a:close/>
                  <a:moveTo>
                    <a:pt x="124" y="517"/>
                  </a:moveTo>
                  <a:cubicBezTo>
                    <a:pt x="124" y="517"/>
                    <a:pt x="124" y="518"/>
                    <a:pt x="124" y="518"/>
                  </a:cubicBezTo>
                  <a:lnTo>
                    <a:pt x="124" y="518"/>
                  </a:lnTo>
                  <a:cubicBezTo>
                    <a:pt x="124" y="518"/>
                    <a:pt x="124" y="517"/>
                    <a:pt x="124" y="517"/>
                  </a:cubicBezTo>
                  <a:close/>
                  <a:moveTo>
                    <a:pt x="124" y="518"/>
                  </a:moveTo>
                  <a:cubicBezTo>
                    <a:pt x="126" y="711"/>
                    <a:pt x="139" y="966"/>
                    <a:pt x="222" y="1132"/>
                  </a:cubicBezTo>
                  <a:cubicBezTo>
                    <a:pt x="222" y="1230"/>
                    <a:pt x="320" y="1452"/>
                    <a:pt x="222" y="1648"/>
                  </a:cubicBezTo>
                  <a:cubicBezTo>
                    <a:pt x="320" y="1648"/>
                    <a:pt x="320" y="1648"/>
                    <a:pt x="320" y="1747"/>
                  </a:cubicBezTo>
                  <a:cubicBezTo>
                    <a:pt x="419" y="1648"/>
                    <a:pt x="419" y="1550"/>
                    <a:pt x="419" y="1452"/>
                  </a:cubicBezTo>
                  <a:cubicBezTo>
                    <a:pt x="419" y="1230"/>
                    <a:pt x="320" y="1132"/>
                    <a:pt x="222" y="935"/>
                  </a:cubicBezTo>
                  <a:cubicBezTo>
                    <a:pt x="320" y="935"/>
                    <a:pt x="320" y="837"/>
                    <a:pt x="320" y="837"/>
                  </a:cubicBezTo>
                  <a:cubicBezTo>
                    <a:pt x="222" y="714"/>
                    <a:pt x="222" y="616"/>
                    <a:pt x="124" y="518"/>
                  </a:cubicBezTo>
                  <a:close/>
                  <a:moveTo>
                    <a:pt x="320" y="1747"/>
                  </a:moveTo>
                  <a:cubicBezTo>
                    <a:pt x="320" y="1845"/>
                    <a:pt x="320" y="1944"/>
                    <a:pt x="419" y="1944"/>
                  </a:cubicBezTo>
                  <a:lnTo>
                    <a:pt x="517" y="1845"/>
                  </a:lnTo>
                  <a:cubicBezTo>
                    <a:pt x="517" y="1845"/>
                    <a:pt x="419" y="1747"/>
                    <a:pt x="320" y="17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43"/>
            <p:cNvSpPr/>
            <p:nvPr/>
          </p:nvSpPr>
          <p:spPr>
            <a:xfrm>
              <a:off x="6646650" y="4679850"/>
              <a:ext cx="15400" cy="30750"/>
            </a:xfrm>
            <a:custGeom>
              <a:avLst/>
              <a:gdLst/>
              <a:ahLst/>
              <a:cxnLst/>
              <a:rect l="l" t="t" r="r" b="b"/>
              <a:pathLst>
                <a:path w="616" h="1230" extrusionOk="0">
                  <a:moveTo>
                    <a:pt x="615" y="0"/>
                  </a:moveTo>
                  <a:lnTo>
                    <a:pt x="615" y="0"/>
                  </a:lnTo>
                  <a:cubicBezTo>
                    <a:pt x="418" y="197"/>
                    <a:pt x="320" y="394"/>
                    <a:pt x="197" y="615"/>
                  </a:cubicBezTo>
                  <a:lnTo>
                    <a:pt x="197" y="910"/>
                  </a:lnTo>
                  <a:cubicBezTo>
                    <a:pt x="99" y="1009"/>
                    <a:pt x="0" y="1009"/>
                    <a:pt x="0" y="1230"/>
                  </a:cubicBezTo>
                  <a:lnTo>
                    <a:pt x="99" y="1230"/>
                  </a:lnTo>
                  <a:cubicBezTo>
                    <a:pt x="197" y="1230"/>
                    <a:pt x="197" y="1230"/>
                    <a:pt x="197" y="1131"/>
                  </a:cubicBezTo>
                  <a:cubicBezTo>
                    <a:pt x="197" y="1009"/>
                    <a:pt x="320" y="1009"/>
                    <a:pt x="320" y="910"/>
                  </a:cubicBezTo>
                  <a:cubicBezTo>
                    <a:pt x="320" y="615"/>
                    <a:pt x="615" y="295"/>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43"/>
            <p:cNvSpPr/>
            <p:nvPr/>
          </p:nvSpPr>
          <p:spPr>
            <a:xfrm>
              <a:off x="7094775" y="4946025"/>
              <a:ext cx="8025" cy="8025"/>
            </a:xfrm>
            <a:custGeom>
              <a:avLst/>
              <a:gdLst/>
              <a:ahLst/>
              <a:cxnLst/>
              <a:rect l="l" t="t" r="r" b="b"/>
              <a:pathLst>
                <a:path w="321" h="321" extrusionOk="0">
                  <a:moveTo>
                    <a:pt x="99" y="0"/>
                  </a:moveTo>
                  <a:cubicBezTo>
                    <a:pt x="1" y="0"/>
                    <a:pt x="99" y="99"/>
                    <a:pt x="99" y="197"/>
                  </a:cubicBezTo>
                  <a:cubicBezTo>
                    <a:pt x="99" y="320"/>
                    <a:pt x="99" y="320"/>
                    <a:pt x="222" y="320"/>
                  </a:cubicBezTo>
                  <a:lnTo>
                    <a:pt x="222" y="99"/>
                  </a:lnTo>
                  <a:lnTo>
                    <a:pt x="321" y="99"/>
                  </a:lnTo>
                  <a:lnTo>
                    <a:pt x="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43"/>
            <p:cNvSpPr/>
            <p:nvPr/>
          </p:nvSpPr>
          <p:spPr>
            <a:xfrm>
              <a:off x="6869800" y="5011400"/>
              <a:ext cx="86700" cy="10125"/>
            </a:xfrm>
            <a:custGeom>
              <a:avLst/>
              <a:gdLst/>
              <a:ahLst/>
              <a:cxnLst/>
              <a:rect l="l" t="t" r="r" b="b"/>
              <a:pathLst>
                <a:path w="3468" h="405" extrusionOk="0">
                  <a:moveTo>
                    <a:pt x="3318" y="1"/>
                  </a:moveTo>
                  <a:cubicBezTo>
                    <a:pt x="3204" y="1"/>
                    <a:pt x="3109" y="76"/>
                    <a:pt x="2951" y="164"/>
                  </a:cubicBezTo>
                  <a:cubicBezTo>
                    <a:pt x="2853" y="164"/>
                    <a:pt x="2853" y="164"/>
                    <a:pt x="2853" y="41"/>
                  </a:cubicBezTo>
                  <a:cubicBezTo>
                    <a:pt x="2801" y="158"/>
                    <a:pt x="2748" y="186"/>
                    <a:pt x="2682" y="186"/>
                  </a:cubicBezTo>
                  <a:cubicBezTo>
                    <a:pt x="2623" y="186"/>
                    <a:pt x="2552" y="164"/>
                    <a:pt x="2459" y="164"/>
                  </a:cubicBezTo>
                  <a:lnTo>
                    <a:pt x="2238" y="164"/>
                  </a:lnTo>
                  <a:cubicBezTo>
                    <a:pt x="2205" y="197"/>
                    <a:pt x="2172" y="208"/>
                    <a:pt x="2140" y="208"/>
                  </a:cubicBezTo>
                  <a:cubicBezTo>
                    <a:pt x="2074" y="208"/>
                    <a:pt x="2008" y="164"/>
                    <a:pt x="1943" y="164"/>
                  </a:cubicBezTo>
                  <a:cubicBezTo>
                    <a:pt x="1844" y="262"/>
                    <a:pt x="1623" y="262"/>
                    <a:pt x="1525" y="262"/>
                  </a:cubicBezTo>
                  <a:cubicBezTo>
                    <a:pt x="1328" y="262"/>
                    <a:pt x="1230" y="164"/>
                    <a:pt x="1008" y="164"/>
                  </a:cubicBezTo>
                  <a:cubicBezTo>
                    <a:pt x="943" y="164"/>
                    <a:pt x="877" y="208"/>
                    <a:pt x="812" y="208"/>
                  </a:cubicBezTo>
                  <a:cubicBezTo>
                    <a:pt x="779" y="208"/>
                    <a:pt x="746" y="197"/>
                    <a:pt x="713" y="164"/>
                  </a:cubicBezTo>
                  <a:cubicBezTo>
                    <a:pt x="648" y="164"/>
                    <a:pt x="571" y="208"/>
                    <a:pt x="498" y="208"/>
                  </a:cubicBezTo>
                  <a:cubicBezTo>
                    <a:pt x="462" y="208"/>
                    <a:pt x="427" y="197"/>
                    <a:pt x="394" y="164"/>
                  </a:cubicBezTo>
                  <a:cubicBezTo>
                    <a:pt x="295" y="164"/>
                    <a:pt x="295" y="164"/>
                    <a:pt x="197" y="262"/>
                  </a:cubicBezTo>
                  <a:cubicBezTo>
                    <a:pt x="197" y="164"/>
                    <a:pt x="99" y="41"/>
                    <a:pt x="99" y="41"/>
                  </a:cubicBezTo>
                  <a:cubicBezTo>
                    <a:pt x="99" y="41"/>
                    <a:pt x="0" y="164"/>
                    <a:pt x="0" y="262"/>
                  </a:cubicBezTo>
                  <a:cubicBezTo>
                    <a:pt x="0" y="262"/>
                    <a:pt x="99" y="262"/>
                    <a:pt x="99" y="361"/>
                  </a:cubicBezTo>
                  <a:cubicBezTo>
                    <a:pt x="165" y="338"/>
                    <a:pt x="229" y="331"/>
                    <a:pt x="290" y="331"/>
                  </a:cubicBezTo>
                  <a:cubicBezTo>
                    <a:pt x="398" y="331"/>
                    <a:pt x="501" y="354"/>
                    <a:pt x="606" y="354"/>
                  </a:cubicBezTo>
                  <a:cubicBezTo>
                    <a:pt x="702" y="354"/>
                    <a:pt x="801" y="335"/>
                    <a:pt x="910" y="262"/>
                  </a:cubicBezTo>
                  <a:cubicBezTo>
                    <a:pt x="910" y="361"/>
                    <a:pt x="1008" y="361"/>
                    <a:pt x="1008" y="361"/>
                  </a:cubicBezTo>
                  <a:lnTo>
                    <a:pt x="1623" y="361"/>
                  </a:lnTo>
                  <a:cubicBezTo>
                    <a:pt x="1689" y="361"/>
                    <a:pt x="1765" y="404"/>
                    <a:pt x="1838" y="404"/>
                  </a:cubicBezTo>
                  <a:cubicBezTo>
                    <a:pt x="1875" y="404"/>
                    <a:pt x="1910" y="393"/>
                    <a:pt x="1943" y="361"/>
                  </a:cubicBezTo>
                  <a:cubicBezTo>
                    <a:pt x="1964" y="340"/>
                    <a:pt x="1984" y="332"/>
                    <a:pt x="2004" y="332"/>
                  </a:cubicBezTo>
                  <a:cubicBezTo>
                    <a:pt x="2059" y="332"/>
                    <a:pt x="2106" y="389"/>
                    <a:pt x="2127" y="389"/>
                  </a:cubicBezTo>
                  <a:cubicBezTo>
                    <a:pt x="2135" y="389"/>
                    <a:pt x="2140" y="381"/>
                    <a:pt x="2140" y="361"/>
                  </a:cubicBezTo>
                  <a:cubicBezTo>
                    <a:pt x="2140" y="328"/>
                    <a:pt x="2150" y="317"/>
                    <a:pt x="2169" y="317"/>
                  </a:cubicBezTo>
                  <a:cubicBezTo>
                    <a:pt x="2205" y="317"/>
                    <a:pt x="2271" y="361"/>
                    <a:pt x="2336" y="361"/>
                  </a:cubicBezTo>
                  <a:cubicBezTo>
                    <a:pt x="2336" y="312"/>
                    <a:pt x="2392" y="312"/>
                    <a:pt x="2459" y="312"/>
                  </a:cubicBezTo>
                  <a:cubicBezTo>
                    <a:pt x="2527" y="312"/>
                    <a:pt x="2607" y="312"/>
                    <a:pt x="2656" y="262"/>
                  </a:cubicBezTo>
                  <a:lnTo>
                    <a:pt x="3172" y="262"/>
                  </a:lnTo>
                  <a:lnTo>
                    <a:pt x="3271" y="164"/>
                  </a:lnTo>
                  <a:cubicBezTo>
                    <a:pt x="3271" y="164"/>
                    <a:pt x="3271" y="262"/>
                    <a:pt x="3369" y="262"/>
                  </a:cubicBezTo>
                  <a:cubicBezTo>
                    <a:pt x="3467" y="164"/>
                    <a:pt x="3467" y="164"/>
                    <a:pt x="3467" y="41"/>
                  </a:cubicBezTo>
                  <a:cubicBezTo>
                    <a:pt x="3411" y="13"/>
                    <a:pt x="3363" y="1"/>
                    <a:pt x="3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43"/>
            <p:cNvSpPr/>
            <p:nvPr/>
          </p:nvSpPr>
          <p:spPr>
            <a:xfrm>
              <a:off x="6626375" y="4741325"/>
              <a:ext cx="12925" cy="59025"/>
            </a:xfrm>
            <a:custGeom>
              <a:avLst/>
              <a:gdLst/>
              <a:ahLst/>
              <a:cxnLst/>
              <a:rect l="l" t="t" r="r" b="b"/>
              <a:pathLst>
                <a:path w="517" h="2361" extrusionOk="0">
                  <a:moveTo>
                    <a:pt x="516" y="0"/>
                  </a:moveTo>
                  <a:lnTo>
                    <a:pt x="516" y="0"/>
                  </a:lnTo>
                  <a:cubicBezTo>
                    <a:pt x="393" y="99"/>
                    <a:pt x="295" y="99"/>
                    <a:pt x="295" y="197"/>
                  </a:cubicBezTo>
                  <a:lnTo>
                    <a:pt x="295" y="295"/>
                  </a:lnTo>
                  <a:lnTo>
                    <a:pt x="295" y="394"/>
                  </a:lnTo>
                  <a:cubicBezTo>
                    <a:pt x="295" y="517"/>
                    <a:pt x="197" y="615"/>
                    <a:pt x="197" y="713"/>
                  </a:cubicBezTo>
                  <a:lnTo>
                    <a:pt x="197" y="1131"/>
                  </a:lnTo>
                  <a:cubicBezTo>
                    <a:pt x="98" y="1525"/>
                    <a:pt x="0" y="1943"/>
                    <a:pt x="98" y="2361"/>
                  </a:cubicBezTo>
                  <a:lnTo>
                    <a:pt x="197" y="2361"/>
                  </a:lnTo>
                  <a:lnTo>
                    <a:pt x="197" y="2140"/>
                  </a:lnTo>
                  <a:lnTo>
                    <a:pt x="295" y="2140"/>
                  </a:lnTo>
                  <a:lnTo>
                    <a:pt x="295" y="1844"/>
                  </a:lnTo>
                  <a:cubicBezTo>
                    <a:pt x="197" y="1623"/>
                    <a:pt x="393" y="1623"/>
                    <a:pt x="295" y="1525"/>
                  </a:cubicBezTo>
                  <a:cubicBezTo>
                    <a:pt x="393" y="1328"/>
                    <a:pt x="393" y="1131"/>
                    <a:pt x="393" y="910"/>
                  </a:cubicBezTo>
                  <a:lnTo>
                    <a:pt x="393" y="713"/>
                  </a:lnTo>
                  <a:cubicBezTo>
                    <a:pt x="393" y="517"/>
                    <a:pt x="516" y="295"/>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43"/>
            <p:cNvSpPr/>
            <p:nvPr/>
          </p:nvSpPr>
          <p:spPr>
            <a:xfrm>
              <a:off x="7151350" y="4794800"/>
              <a:ext cx="12925" cy="46125"/>
            </a:xfrm>
            <a:custGeom>
              <a:avLst/>
              <a:gdLst/>
              <a:ahLst/>
              <a:cxnLst/>
              <a:rect l="l" t="t" r="r" b="b"/>
              <a:pathLst>
                <a:path w="517" h="1845" extrusionOk="0">
                  <a:moveTo>
                    <a:pt x="197" y="1"/>
                  </a:moveTo>
                  <a:cubicBezTo>
                    <a:pt x="197" y="222"/>
                    <a:pt x="295" y="419"/>
                    <a:pt x="197" y="615"/>
                  </a:cubicBezTo>
                  <a:lnTo>
                    <a:pt x="197" y="837"/>
                  </a:lnTo>
                  <a:cubicBezTo>
                    <a:pt x="98" y="837"/>
                    <a:pt x="98" y="935"/>
                    <a:pt x="98" y="935"/>
                  </a:cubicBezTo>
                  <a:cubicBezTo>
                    <a:pt x="0" y="1033"/>
                    <a:pt x="0" y="1230"/>
                    <a:pt x="0" y="1451"/>
                  </a:cubicBezTo>
                  <a:lnTo>
                    <a:pt x="0" y="1648"/>
                  </a:lnTo>
                  <a:lnTo>
                    <a:pt x="0" y="1845"/>
                  </a:lnTo>
                  <a:cubicBezTo>
                    <a:pt x="98" y="1845"/>
                    <a:pt x="98" y="1845"/>
                    <a:pt x="197" y="1746"/>
                  </a:cubicBezTo>
                  <a:lnTo>
                    <a:pt x="197" y="1451"/>
                  </a:lnTo>
                  <a:cubicBezTo>
                    <a:pt x="197" y="1328"/>
                    <a:pt x="197" y="1132"/>
                    <a:pt x="295" y="1132"/>
                  </a:cubicBezTo>
                  <a:cubicBezTo>
                    <a:pt x="418" y="1033"/>
                    <a:pt x="418" y="935"/>
                    <a:pt x="418" y="935"/>
                  </a:cubicBezTo>
                  <a:lnTo>
                    <a:pt x="516" y="935"/>
                  </a:lnTo>
                  <a:cubicBezTo>
                    <a:pt x="418" y="935"/>
                    <a:pt x="418" y="837"/>
                    <a:pt x="418" y="837"/>
                  </a:cubicBezTo>
                  <a:cubicBezTo>
                    <a:pt x="197" y="615"/>
                    <a:pt x="516" y="419"/>
                    <a:pt x="295" y="320"/>
                  </a:cubicBezTo>
                  <a:cubicBezTo>
                    <a:pt x="418" y="222"/>
                    <a:pt x="418" y="222"/>
                    <a:pt x="418" y="99"/>
                  </a:cubicBezTo>
                  <a:cubicBezTo>
                    <a:pt x="418" y="99"/>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43"/>
            <p:cNvSpPr/>
            <p:nvPr/>
          </p:nvSpPr>
          <p:spPr>
            <a:xfrm>
              <a:off x="6670000" y="4607925"/>
              <a:ext cx="30775" cy="46125"/>
            </a:xfrm>
            <a:custGeom>
              <a:avLst/>
              <a:gdLst/>
              <a:ahLst/>
              <a:cxnLst/>
              <a:rect l="l" t="t" r="r" b="b"/>
              <a:pathLst>
                <a:path w="1231" h="1845" extrusionOk="0">
                  <a:moveTo>
                    <a:pt x="1107" y="0"/>
                  </a:moveTo>
                  <a:cubicBezTo>
                    <a:pt x="812" y="320"/>
                    <a:pt x="714" y="615"/>
                    <a:pt x="394" y="935"/>
                  </a:cubicBezTo>
                  <a:lnTo>
                    <a:pt x="394" y="1033"/>
                  </a:lnTo>
                  <a:cubicBezTo>
                    <a:pt x="99" y="1328"/>
                    <a:pt x="99" y="1328"/>
                    <a:pt x="99" y="1648"/>
                  </a:cubicBezTo>
                  <a:cubicBezTo>
                    <a:pt x="1" y="1648"/>
                    <a:pt x="1" y="1648"/>
                    <a:pt x="1" y="1746"/>
                  </a:cubicBezTo>
                  <a:lnTo>
                    <a:pt x="1" y="1845"/>
                  </a:lnTo>
                  <a:cubicBezTo>
                    <a:pt x="1" y="1845"/>
                    <a:pt x="99" y="1845"/>
                    <a:pt x="99" y="1746"/>
                  </a:cubicBezTo>
                  <a:cubicBezTo>
                    <a:pt x="198" y="1550"/>
                    <a:pt x="394" y="1328"/>
                    <a:pt x="493" y="1132"/>
                  </a:cubicBezTo>
                  <a:cubicBezTo>
                    <a:pt x="616" y="935"/>
                    <a:pt x="714" y="812"/>
                    <a:pt x="812" y="615"/>
                  </a:cubicBezTo>
                  <a:cubicBezTo>
                    <a:pt x="911" y="418"/>
                    <a:pt x="1107" y="197"/>
                    <a:pt x="1230" y="99"/>
                  </a:cubicBezTo>
                  <a:cubicBezTo>
                    <a:pt x="1230" y="0"/>
                    <a:pt x="1107"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43"/>
            <p:cNvSpPr/>
            <p:nvPr/>
          </p:nvSpPr>
          <p:spPr>
            <a:xfrm>
              <a:off x="7120600" y="4666925"/>
              <a:ext cx="20325" cy="48600"/>
            </a:xfrm>
            <a:custGeom>
              <a:avLst/>
              <a:gdLst/>
              <a:ahLst/>
              <a:cxnLst/>
              <a:rect l="l" t="t" r="r" b="b"/>
              <a:pathLst>
                <a:path w="813" h="1944" extrusionOk="0">
                  <a:moveTo>
                    <a:pt x="99" y="1"/>
                  </a:moveTo>
                  <a:cubicBezTo>
                    <a:pt x="1" y="296"/>
                    <a:pt x="99" y="517"/>
                    <a:pt x="99" y="616"/>
                  </a:cubicBezTo>
                  <a:cubicBezTo>
                    <a:pt x="197" y="812"/>
                    <a:pt x="296" y="1034"/>
                    <a:pt x="296" y="1230"/>
                  </a:cubicBezTo>
                  <a:lnTo>
                    <a:pt x="419" y="1230"/>
                  </a:lnTo>
                  <a:lnTo>
                    <a:pt x="419" y="1427"/>
                  </a:lnTo>
                  <a:cubicBezTo>
                    <a:pt x="517" y="1648"/>
                    <a:pt x="615" y="1648"/>
                    <a:pt x="615" y="1747"/>
                  </a:cubicBezTo>
                  <a:lnTo>
                    <a:pt x="615" y="1944"/>
                  </a:lnTo>
                  <a:lnTo>
                    <a:pt x="812" y="1944"/>
                  </a:lnTo>
                  <a:cubicBezTo>
                    <a:pt x="615" y="1230"/>
                    <a:pt x="197" y="714"/>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43"/>
            <p:cNvSpPr/>
            <p:nvPr/>
          </p:nvSpPr>
          <p:spPr>
            <a:xfrm>
              <a:off x="6641725" y="4671850"/>
              <a:ext cx="15400" cy="30775"/>
            </a:xfrm>
            <a:custGeom>
              <a:avLst/>
              <a:gdLst/>
              <a:ahLst/>
              <a:cxnLst/>
              <a:rect l="l" t="t" r="r" b="b"/>
              <a:pathLst>
                <a:path w="616" h="1231" extrusionOk="0">
                  <a:moveTo>
                    <a:pt x="517" y="1"/>
                  </a:moveTo>
                  <a:cubicBezTo>
                    <a:pt x="296" y="419"/>
                    <a:pt x="197" y="837"/>
                    <a:pt x="1" y="1230"/>
                  </a:cubicBezTo>
                  <a:cubicBezTo>
                    <a:pt x="197" y="1230"/>
                    <a:pt x="296" y="1033"/>
                    <a:pt x="296" y="935"/>
                  </a:cubicBezTo>
                  <a:cubicBezTo>
                    <a:pt x="394" y="837"/>
                    <a:pt x="394" y="615"/>
                    <a:pt x="394" y="517"/>
                  </a:cubicBezTo>
                  <a:cubicBezTo>
                    <a:pt x="517" y="320"/>
                    <a:pt x="615" y="222"/>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43"/>
            <p:cNvSpPr/>
            <p:nvPr/>
          </p:nvSpPr>
          <p:spPr>
            <a:xfrm>
              <a:off x="7146425" y="4784975"/>
              <a:ext cx="7400" cy="22750"/>
            </a:xfrm>
            <a:custGeom>
              <a:avLst/>
              <a:gdLst/>
              <a:ahLst/>
              <a:cxnLst/>
              <a:rect l="l" t="t" r="r" b="b"/>
              <a:pathLst>
                <a:path w="296" h="910" extrusionOk="0">
                  <a:moveTo>
                    <a:pt x="0" y="0"/>
                  </a:moveTo>
                  <a:lnTo>
                    <a:pt x="0" y="98"/>
                  </a:lnTo>
                  <a:cubicBezTo>
                    <a:pt x="99" y="197"/>
                    <a:pt x="99" y="295"/>
                    <a:pt x="99" y="295"/>
                  </a:cubicBezTo>
                  <a:cubicBezTo>
                    <a:pt x="99" y="295"/>
                    <a:pt x="99" y="394"/>
                    <a:pt x="0" y="394"/>
                  </a:cubicBezTo>
                  <a:cubicBezTo>
                    <a:pt x="99" y="492"/>
                    <a:pt x="99" y="615"/>
                    <a:pt x="197" y="713"/>
                  </a:cubicBezTo>
                  <a:cubicBezTo>
                    <a:pt x="99" y="812"/>
                    <a:pt x="99" y="812"/>
                    <a:pt x="99" y="910"/>
                  </a:cubicBezTo>
                  <a:lnTo>
                    <a:pt x="197" y="910"/>
                  </a:lnTo>
                  <a:cubicBezTo>
                    <a:pt x="197" y="812"/>
                    <a:pt x="295" y="615"/>
                    <a:pt x="197" y="492"/>
                  </a:cubicBezTo>
                  <a:cubicBezTo>
                    <a:pt x="197" y="394"/>
                    <a:pt x="295" y="295"/>
                    <a:pt x="295" y="197"/>
                  </a:cubicBezTo>
                  <a:cubicBezTo>
                    <a:pt x="197" y="98"/>
                    <a:pt x="99" y="9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43"/>
            <p:cNvSpPr/>
            <p:nvPr/>
          </p:nvSpPr>
          <p:spPr>
            <a:xfrm>
              <a:off x="6848900" y="5009950"/>
              <a:ext cx="17850" cy="8725"/>
            </a:xfrm>
            <a:custGeom>
              <a:avLst/>
              <a:gdLst/>
              <a:ahLst/>
              <a:cxnLst/>
              <a:rect l="l" t="t" r="r" b="b"/>
              <a:pathLst>
                <a:path w="714" h="349" extrusionOk="0">
                  <a:moveTo>
                    <a:pt x="418" y="1"/>
                  </a:moveTo>
                  <a:cubicBezTo>
                    <a:pt x="320" y="1"/>
                    <a:pt x="320" y="99"/>
                    <a:pt x="320" y="99"/>
                  </a:cubicBezTo>
                  <a:cubicBezTo>
                    <a:pt x="222" y="99"/>
                    <a:pt x="99" y="99"/>
                    <a:pt x="0" y="222"/>
                  </a:cubicBezTo>
                  <a:cubicBezTo>
                    <a:pt x="0" y="222"/>
                    <a:pt x="99" y="222"/>
                    <a:pt x="99" y="320"/>
                  </a:cubicBezTo>
                  <a:lnTo>
                    <a:pt x="222" y="222"/>
                  </a:lnTo>
                  <a:cubicBezTo>
                    <a:pt x="320" y="320"/>
                    <a:pt x="418" y="320"/>
                    <a:pt x="418" y="320"/>
                  </a:cubicBezTo>
                  <a:cubicBezTo>
                    <a:pt x="439" y="341"/>
                    <a:pt x="460" y="349"/>
                    <a:pt x="481" y="349"/>
                  </a:cubicBezTo>
                  <a:cubicBezTo>
                    <a:pt x="537" y="349"/>
                    <a:pt x="594" y="292"/>
                    <a:pt x="651" y="292"/>
                  </a:cubicBezTo>
                  <a:cubicBezTo>
                    <a:pt x="672" y="292"/>
                    <a:pt x="693" y="300"/>
                    <a:pt x="713" y="320"/>
                  </a:cubicBezTo>
                  <a:cubicBezTo>
                    <a:pt x="615" y="222"/>
                    <a:pt x="517" y="222"/>
                    <a:pt x="517" y="99"/>
                  </a:cubicBezTo>
                  <a:cubicBezTo>
                    <a:pt x="418" y="99"/>
                    <a:pt x="418"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43"/>
            <p:cNvSpPr/>
            <p:nvPr/>
          </p:nvSpPr>
          <p:spPr>
            <a:xfrm>
              <a:off x="6649100" y="4889475"/>
              <a:ext cx="15400" cy="18450"/>
            </a:xfrm>
            <a:custGeom>
              <a:avLst/>
              <a:gdLst/>
              <a:ahLst/>
              <a:cxnLst/>
              <a:rect l="l" t="t" r="r" b="b"/>
              <a:pathLst>
                <a:path w="616" h="738" extrusionOk="0">
                  <a:moveTo>
                    <a:pt x="1" y="0"/>
                  </a:moveTo>
                  <a:lnTo>
                    <a:pt x="1" y="0"/>
                  </a:lnTo>
                  <a:cubicBezTo>
                    <a:pt x="222" y="222"/>
                    <a:pt x="320" y="418"/>
                    <a:pt x="320" y="615"/>
                  </a:cubicBezTo>
                  <a:lnTo>
                    <a:pt x="419" y="615"/>
                  </a:lnTo>
                  <a:cubicBezTo>
                    <a:pt x="517" y="615"/>
                    <a:pt x="517" y="615"/>
                    <a:pt x="517" y="738"/>
                  </a:cubicBezTo>
                  <a:cubicBezTo>
                    <a:pt x="517" y="615"/>
                    <a:pt x="616" y="615"/>
                    <a:pt x="616" y="615"/>
                  </a:cubicBezTo>
                  <a:cubicBezTo>
                    <a:pt x="419" y="418"/>
                    <a:pt x="419" y="1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43"/>
            <p:cNvSpPr/>
            <p:nvPr/>
          </p:nvSpPr>
          <p:spPr>
            <a:xfrm>
              <a:off x="6628825" y="4728400"/>
              <a:ext cx="17850" cy="12950"/>
            </a:xfrm>
            <a:custGeom>
              <a:avLst/>
              <a:gdLst/>
              <a:ahLst/>
              <a:cxnLst/>
              <a:rect l="l" t="t" r="r" b="b"/>
              <a:pathLst>
                <a:path w="714" h="518" extrusionOk="0">
                  <a:moveTo>
                    <a:pt x="615" y="1"/>
                  </a:moveTo>
                  <a:cubicBezTo>
                    <a:pt x="517" y="1"/>
                    <a:pt x="517" y="99"/>
                    <a:pt x="517" y="99"/>
                  </a:cubicBezTo>
                  <a:cubicBezTo>
                    <a:pt x="517" y="198"/>
                    <a:pt x="517" y="198"/>
                    <a:pt x="615" y="296"/>
                  </a:cubicBezTo>
                  <a:cubicBezTo>
                    <a:pt x="615" y="198"/>
                    <a:pt x="615" y="198"/>
                    <a:pt x="713" y="99"/>
                  </a:cubicBezTo>
                  <a:cubicBezTo>
                    <a:pt x="615" y="99"/>
                    <a:pt x="615" y="1"/>
                    <a:pt x="615" y="1"/>
                  </a:cubicBezTo>
                  <a:close/>
                  <a:moveTo>
                    <a:pt x="295" y="99"/>
                  </a:moveTo>
                  <a:lnTo>
                    <a:pt x="295" y="419"/>
                  </a:lnTo>
                  <a:lnTo>
                    <a:pt x="0" y="419"/>
                  </a:lnTo>
                  <a:cubicBezTo>
                    <a:pt x="197" y="419"/>
                    <a:pt x="295" y="419"/>
                    <a:pt x="418" y="517"/>
                  </a:cubicBezTo>
                  <a:cubicBezTo>
                    <a:pt x="418" y="419"/>
                    <a:pt x="418" y="296"/>
                    <a:pt x="517" y="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43"/>
            <p:cNvSpPr/>
            <p:nvPr/>
          </p:nvSpPr>
          <p:spPr>
            <a:xfrm>
              <a:off x="7051150" y="4963850"/>
              <a:ext cx="18450" cy="10475"/>
            </a:xfrm>
            <a:custGeom>
              <a:avLst/>
              <a:gdLst/>
              <a:ahLst/>
              <a:cxnLst/>
              <a:rect l="l" t="t" r="r" b="b"/>
              <a:pathLst>
                <a:path w="738" h="419" extrusionOk="0">
                  <a:moveTo>
                    <a:pt x="738" y="1"/>
                  </a:moveTo>
                  <a:cubicBezTo>
                    <a:pt x="418" y="1"/>
                    <a:pt x="320" y="222"/>
                    <a:pt x="0" y="222"/>
                  </a:cubicBezTo>
                  <a:cubicBezTo>
                    <a:pt x="123" y="320"/>
                    <a:pt x="123" y="320"/>
                    <a:pt x="123" y="419"/>
                  </a:cubicBezTo>
                  <a:cubicBezTo>
                    <a:pt x="320" y="222"/>
                    <a:pt x="516" y="99"/>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43"/>
            <p:cNvSpPr/>
            <p:nvPr/>
          </p:nvSpPr>
          <p:spPr>
            <a:xfrm>
              <a:off x="6659550" y="4907900"/>
              <a:ext cx="7400" cy="7400"/>
            </a:xfrm>
            <a:custGeom>
              <a:avLst/>
              <a:gdLst/>
              <a:ahLst/>
              <a:cxnLst/>
              <a:rect l="l" t="t" r="r" b="b"/>
              <a:pathLst>
                <a:path w="296" h="296" extrusionOk="0">
                  <a:moveTo>
                    <a:pt x="296" y="1"/>
                  </a:moveTo>
                  <a:cubicBezTo>
                    <a:pt x="99" y="1"/>
                    <a:pt x="99" y="1"/>
                    <a:pt x="1" y="198"/>
                  </a:cubicBezTo>
                  <a:cubicBezTo>
                    <a:pt x="99" y="296"/>
                    <a:pt x="99" y="296"/>
                    <a:pt x="296" y="296"/>
                  </a:cubicBezTo>
                  <a:lnTo>
                    <a:pt x="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43"/>
            <p:cNvSpPr/>
            <p:nvPr/>
          </p:nvSpPr>
          <p:spPr>
            <a:xfrm>
              <a:off x="6697675" y="4597475"/>
              <a:ext cx="8000" cy="10475"/>
            </a:xfrm>
            <a:custGeom>
              <a:avLst/>
              <a:gdLst/>
              <a:ahLst/>
              <a:cxnLst/>
              <a:rect l="l" t="t" r="r" b="b"/>
              <a:pathLst>
                <a:path w="320" h="419" extrusionOk="0">
                  <a:moveTo>
                    <a:pt x="320" y="0"/>
                  </a:moveTo>
                  <a:cubicBezTo>
                    <a:pt x="222" y="0"/>
                    <a:pt x="222" y="0"/>
                    <a:pt x="222" y="123"/>
                  </a:cubicBezTo>
                  <a:lnTo>
                    <a:pt x="222" y="222"/>
                  </a:lnTo>
                  <a:cubicBezTo>
                    <a:pt x="222" y="222"/>
                    <a:pt x="123" y="320"/>
                    <a:pt x="0" y="320"/>
                  </a:cubicBezTo>
                  <a:lnTo>
                    <a:pt x="0" y="418"/>
                  </a:lnTo>
                  <a:lnTo>
                    <a:pt x="222" y="418"/>
                  </a:lnTo>
                  <a:cubicBezTo>
                    <a:pt x="320" y="222"/>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43"/>
            <p:cNvSpPr/>
            <p:nvPr/>
          </p:nvSpPr>
          <p:spPr>
            <a:xfrm>
              <a:off x="6636200" y="4720425"/>
              <a:ext cx="8025" cy="8000"/>
            </a:xfrm>
            <a:custGeom>
              <a:avLst/>
              <a:gdLst/>
              <a:ahLst/>
              <a:cxnLst/>
              <a:rect l="l" t="t" r="r" b="b"/>
              <a:pathLst>
                <a:path w="321" h="320" extrusionOk="0">
                  <a:moveTo>
                    <a:pt x="0" y="0"/>
                  </a:moveTo>
                  <a:lnTo>
                    <a:pt x="0" y="222"/>
                  </a:lnTo>
                  <a:cubicBezTo>
                    <a:pt x="123" y="320"/>
                    <a:pt x="123" y="320"/>
                    <a:pt x="222" y="320"/>
                  </a:cubicBezTo>
                  <a:cubicBezTo>
                    <a:pt x="222" y="320"/>
                    <a:pt x="252" y="289"/>
                    <a:pt x="279" y="279"/>
                  </a:cubicBezTo>
                  <a:lnTo>
                    <a:pt x="279" y="279"/>
                  </a:lnTo>
                  <a:lnTo>
                    <a:pt x="320" y="320"/>
                  </a:lnTo>
                  <a:cubicBezTo>
                    <a:pt x="320" y="287"/>
                    <a:pt x="309" y="276"/>
                    <a:pt x="295" y="276"/>
                  </a:cubicBezTo>
                  <a:cubicBezTo>
                    <a:pt x="290" y="276"/>
                    <a:pt x="285" y="277"/>
                    <a:pt x="279" y="279"/>
                  </a:cubicBezTo>
                  <a:lnTo>
                    <a:pt x="279" y="27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43"/>
            <p:cNvSpPr/>
            <p:nvPr/>
          </p:nvSpPr>
          <p:spPr>
            <a:xfrm>
              <a:off x="7140900" y="4874100"/>
              <a:ext cx="5550" cy="8025"/>
            </a:xfrm>
            <a:custGeom>
              <a:avLst/>
              <a:gdLst/>
              <a:ahLst/>
              <a:cxnLst/>
              <a:rect l="l" t="t" r="r" b="b"/>
              <a:pathLst>
                <a:path w="222" h="321" extrusionOk="0">
                  <a:moveTo>
                    <a:pt x="0" y="1"/>
                  </a:moveTo>
                  <a:lnTo>
                    <a:pt x="0" y="320"/>
                  </a:lnTo>
                  <a:lnTo>
                    <a:pt x="98" y="320"/>
                  </a:lnTo>
                  <a:lnTo>
                    <a:pt x="98" y="123"/>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43"/>
            <p:cNvSpPr/>
            <p:nvPr/>
          </p:nvSpPr>
          <p:spPr>
            <a:xfrm>
              <a:off x="6641725" y="4877175"/>
              <a:ext cx="9875" cy="9850"/>
            </a:xfrm>
            <a:custGeom>
              <a:avLst/>
              <a:gdLst/>
              <a:ahLst/>
              <a:cxnLst/>
              <a:rect l="l" t="t" r="r" b="b"/>
              <a:pathLst>
                <a:path w="395" h="394" extrusionOk="0">
                  <a:moveTo>
                    <a:pt x="1" y="0"/>
                  </a:moveTo>
                  <a:cubicBezTo>
                    <a:pt x="197" y="197"/>
                    <a:pt x="99" y="394"/>
                    <a:pt x="394" y="394"/>
                  </a:cubicBezTo>
                  <a:cubicBezTo>
                    <a:pt x="296" y="296"/>
                    <a:pt x="296" y="197"/>
                    <a:pt x="197" y="9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43"/>
            <p:cNvSpPr/>
            <p:nvPr/>
          </p:nvSpPr>
          <p:spPr>
            <a:xfrm>
              <a:off x="6595625" y="4774525"/>
              <a:ext cx="4950" cy="7400"/>
            </a:xfrm>
            <a:custGeom>
              <a:avLst/>
              <a:gdLst/>
              <a:ahLst/>
              <a:cxnLst/>
              <a:rect l="l" t="t" r="r" b="b"/>
              <a:pathLst>
                <a:path w="198" h="296" extrusionOk="0">
                  <a:moveTo>
                    <a:pt x="1" y="0"/>
                  </a:moveTo>
                  <a:cubicBezTo>
                    <a:pt x="99" y="98"/>
                    <a:pt x="1" y="295"/>
                    <a:pt x="197" y="295"/>
                  </a:cubicBez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43"/>
            <p:cNvSpPr/>
            <p:nvPr/>
          </p:nvSpPr>
          <p:spPr>
            <a:xfrm>
              <a:off x="7135975" y="4717950"/>
              <a:ext cx="4950" cy="8025"/>
            </a:xfrm>
            <a:custGeom>
              <a:avLst/>
              <a:gdLst/>
              <a:ahLst/>
              <a:cxnLst/>
              <a:rect l="l" t="t" r="r" b="b"/>
              <a:pathLst>
                <a:path w="198" h="321" extrusionOk="0">
                  <a:moveTo>
                    <a:pt x="99" y="1"/>
                  </a:moveTo>
                  <a:cubicBezTo>
                    <a:pt x="99" y="1"/>
                    <a:pt x="0" y="99"/>
                    <a:pt x="0" y="222"/>
                  </a:cubicBezTo>
                  <a:cubicBezTo>
                    <a:pt x="0" y="222"/>
                    <a:pt x="99" y="222"/>
                    <a:pt x="99" y="321"/>
                  </a:cubicBezTo>
                  <a:cubicBezTo>
                    <a:pt x="197" y="321"/>
                    <a:pt x="197" y="222"/>
                    <a:pt x="197" y="222"/>
                  </a:cubicBezTo>
                  <a:cubicBezTo>
                    <a:pt x="197" y="99"/>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43"/>
            <p:cNvSpPr/>
            <p:nvPr/>
          </p:nvSpPr>
          <p:spPr>
            <a:xfrm>
              <a:off x="6679850" y="4805250"/>
              <a:ext cx="5550" cy="10475"/>
            </a:xfrm>
            <a:custGeom>
              <a:avLst/>
              <a:gdLst/>
              <a:ahLst/>
              <a:cxnLst/>
              <a:rect l="l" t="t" r="r" b="b"/>
              <a:pathLst>
                <a:path w="222" h="419" extrusionOk="0">
                  <a:moveTo>
                    <a:pt x="99" y="1"/>
                  </a:moveTo>
                  <a:lnTo>
                    <a:pt x="99" y="1"/>
                  </a:lnTo>
                  <a:cubicBezTo>
                    <a:pt x="0" y="197"/>
                    <a:pt x="99" y="296"/>
                    <a:pt x="222" y="419"/>
                  </a:cubicBezTo>
                  <a:cubicBezTo>
                    <a:pt x="222" y="296"/>
                    <a:pt x="99" y="197"/>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43"/>
            <p:cNvSpPr/>
            <p:nvPr/>
          </p:nvSpPr>
          <p:spPr>
            <a:xfrm>
              <a:off x="6951550" y="4971850"/>
              <a:ext cx="12925" cy="3100"/>
            </a:xfrm>
            <a:custGeom>
              <a:avLst/>
              <a:gdLst/>
              <a:ahLst/>
              <a:cxnLst/>
              <a:rect l="l" t="t" r="r" b="b"/>
              <a:pathLst>
                <a:path w="517" h="124" extrusionOk="0">
                  <a:moveTo>
                    <a:pt x="197" y="0"/>
                  </a:moveTo>
                  <a:cubicBezTo>
                    <a:pt x="99" y="99"/>
                    <a:pt x="1" y="99"/>
                    <a:pt x="1" y="99"/>
                  </a:cubicBezTo>
                  <a:cubicBezTo>
                    <a:pt x="50" y="99"/>
                    <a:pt x="124" y="123"/>
                    <a:pt x="213" y="123"/>
                  </a:cubicBezTo>
                  <a:cubicBezTo>
                    <a:pt x="302" y="123"/>
                    <a:pt x="406"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43"/>
            <p:cNvSpPr/>
            <p:nvPr/>
          </p:nvSpPr>
          <p:spPr>
            <a:xfrm>
              <a:off x="7035775" y="4976750"/>
              <a:ext cx="10475" cy="4950"/>
            </a:xfrm>
            <a:custGeom>
              <a:avLst/>
              <a:gdLst/>
              <a:ahLst/>
              <a:cxnLst/>
              <a:rect l="l" t="t" r="r" b="b"/>
              <a:pathLst>
                <a:path w="419" h="198" extrusionOk="0">
                  <a:moveTo>
                    <a:pt x="418" y="1"/>
                  </a:moveTo>
                  <a:cubicBezTo>
                    <a:pt x="320" y="1"/>
                    <a:pt x="222" y="99"/>
                    <a:pt x="0" y="198"/>
                  </a:cubicBezTo>
                  <a:cubicBezTo>
                    <a:pt x="320" y="198"/>
                    <a:pt x="320" y="198"/>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43"/>
            <p:cNvSpPr/>
            <p:nvPr/>
          </p:nvSpPr>
          <p:spPr>
            <a:xfrm>
              <a:off x="6995200" y="4548900"/>
              <a:ext cx="9850" cy="8025"/>
            </a:xfrm>
            <a:custGeom>
              <a:avLst/>
              <a:gdLst/>
              <a:ahLst/>
              <a:cxnLst/>
              <a:rect l="l" t="t" r="r" b="b"/>
              <a:pathLst>
                <a:path w="394" h="321" extrusionOk="0">
                  <a:moveTo>
                    <a:pt x="197" y="1"/>
                  </a:moveTo>
                  <a:cubicBezTo>
                    <a:pt x="197" y="1"/>
                    <a:pt x="99" y="1"/>
                    <a:pt x="0" y="99"/>
                  </a:cubicBezTo>
                  <a:cubicBezTo>
                    <a:pt x="197" y="222"/>
                    <a:pt x="197" y="321"/>
                    <a:pt x="394" y="321"/>
                  </a:cubicBezTo>
                  <a:cubicBezTo>
                    <a:pt x="296" y="222"/>
                    <a:pt x="296"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43"/>
            <p:cNvSpPr/>
            <p:nvPr/>
          </p:nvSpPr>
          <p:spPr>
            <a:xfrm>
              <a:off x="7094775" y="4920200"/>
              <a:ext cx="8025" cy="5550"/>
            </a:xfrm>
            <a:custGeom>
              <a:avLst/>
              <a:gdLst/>
              <a:ahLst/>
              <a:cxnLst/>
              <a:rect l="l" t="t" r="r" b="b"/>
              <a:pathLst>
                <a:path w="321" h="222" extrusionOk="0">
                  <a:moveTo>
                    <a:pt x="1" y="1"/>
                  </a:moveTo>
                  <a:lnTo>
                    <a:pt x="1" y="222"/>
                  </a:lnTo>
                  <a:cubicBezTo>
                    <a:pt x="99" y="124"/>
                    <a:pt x="222" y="124"/>
                    <a:pt x="321" y="124"/>
                  </a:cubicBezTo>
                  <a:lnTo>
                    <a:pt x="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43"/>
            <p:cNvSpPr/>
            <p:nvPr/>
          </p:nvSpPr>
          <p:spPr>
            <a:xfrm>
              <a:off x="6692750" y="4564275"/>
              <a:ext cx="8025" cy="4550"/>
            </a:xfrm>
            <a:custGeom>
              <a:avLst/>
              <a:gdLst/>
              <a:ahLst/>
              <a:cxnLst/>
              <a:rect l="l" t="t" r="r" b="b"/>
              <a:pathLst>
                <a:path w="321" h="182" extrusionOk="0">
                  <a:moveTo>
                    <a:pt x="1" y="1"/>
                  </a:moveTo>
                  <a:lnTo>
                    <a:pt x="1" y="99"/>
                  </a:lnTo>
                  <a:cubicBezTo>
                    <a:pt x="43" y="151"/>
                    <a:pt x="85" y="182"/>
                    <a:pt x="129" y="182"/>
                  </a:cubicBezTo>
                  <a:cubicBezTo>
                    <a:pt x="187" y="182"/>
                    <a:pt x="250" y="127"/>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43"/>
            <p:cNvSpPr/>
            <p:nvPr/>
          </p:nvSpPr>
          <p:spPr>
            <a:xfrm>
              <a:off x="6964475" y="4547900"/>
              <a:ext cx="9850" cy="3500"/>
            </a:xfrm>
            <a:custGeom>
              <a:avLst/>
              <a:gdLst/>
              <a:ahLst/>
              <a:cxnLst/>
              <a:rect l="l" t="t" r="r" b="b"/>
              <a:pathLst>
                <a:path w="394" h="140" extrusionOk="0">
                  <a:moveTo>
                    <a:pt x="150" y="0"/>
                  </a:moveTo>
                  <a:cubicBezTo>
                    <a:pt x="107" y="0"/>
                    <a:pt x="58" y="12"/>
                    <a:pt x="0" y="41"/>
                  </a:cubicBezTo>
                  <a:cubicBezTo>
                    <a:pt x="98" y="41"/>
                    <a:pt x="295" y="139"/>
                    <a:pt x="393" y="139"/>
                  </a:cubicBezTo>
                  <a:cubicBezTo>
                    <a:pt x="324" y="70"/>
                    <a:pt x="254"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43"/>
            <p:cNvSpPr/>
            <p:nvPr/>
          </p:nvSpPr>
          <p:spPr>
            <a:xfrm>
              <a:off x="6764675" y="4536000"/>
              <a:ext cx="7400" cy="5550"/>
            </a:xfrm>
            <a:custGeom>
              <a:avLst/>
              <a:gdLst/>
              <a:ahLst/>
              <a:cxnLst/>
              <a:rect l="l" t="t" r="r" b="b"/>
              <a:pathLst>
                <a:path w="296" h="222" extrusionOk="0">
                  <a:moveTo>
                    <a:pt x="197" y="1"/>
                  </a:moveTo>
                  <a:cubicBezTo>
                    <a:pt x="99" y="123"/>
                    <a:pt x="1" y="123"/>
                    <a:pt x="1" y="222"/>
                  </a:cubicBezTo>
                  <a:cubicBezTo>
                    <a:pt x="99" y="222"/>
                    <a:pt x="197" y="222"/>
                    <a:pt x="296" y="123"/>
                  </a:cubicBezTo>
                  <a:cubicBezTo>
                    <a:pt x="197" y="123"/>
                    <a:pt x="197" y="123"/>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43"/>
            <p:cNvSpPr/>
            <p:nvPr/>
          </p:nvSpPr>
          <p:spPr>
            <a:xfrm>
              <a:off x="7023475" y="4986125"/>
              <a:ext cx="7400" cy="2200"/>
            </a:xfrm>
            <a:custGeom>
              <a:avLst/>
              <a:gdLst/>
              <a:ahLst/>
              <a:cxnLst/>
              <a:rect l="l" t="t" r="r" b="b"/>
              <a:pathLst>
                <a:path w="296" h="88" extrusionOk="0">
                  <a:moveTo>
                    <a:pt x="197" y="0"/>
                  </a:moveTo>
                  <a:cubicBezTo>
                    <a:pt x="132" y="0"/>
                    <a:pt x="66" y="44"/>
                    <a:pt x="1" y="44"/>
                  </a:cubicBezTo>
                  <a:cubicBezTo>
                    <a:pt x="33" y="77"/>
                    <a:pt x="66" y="88"/>
                    <a:pt x="99" y="88"/>
                  </a:cubicBezTo>
                  <a:cubicBezTo>
                    <a:pt x="164" y="88"/>
                    <a:pt x="230" y="44"/>
                    <a:pt x="296" y="44"/>
                  </a:cubicBezTo>
                  <a:cubicBezTo>
                    <a:pt x="263" y="11"/>
                    <a:pt x="230"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43"/>
            <p:cNvSpPr/>
            <p:nvPr/>
          </p:nvSpPr>
          <p:spPr>
            <a:xfrm>
              <a:off x="6977375" y="4958925"/>
              <a:ext cx="7400" cy="4950"/>
            </a:xfrm>
            <a:custGeom>
              <a:avLst/>
              <a:gdLst/>
              <a:ahLst/>
              <a:cxnLst/>
              <a:rect l="l" t="t" r="r" b="b"/>
              <a:pathLst>
                <a:path w="296" h="198" extrusionOk="0">
                  <a:moveTo>
                    <a:pt x="197" y="1"/>
                  </a:moveTo>
                  <a:cubicBezTo>
                    <a:pt x="128" y="70"/>
                    <a:pt x="107" y="140"/>
                    <a:pt x="66" y="140"/>
                  </a:cubicBezTo>
                  <a:cubicBezTo>
                    <a:pt x="50" y="140"/>
                    <a:pt x="29" y="128"/>
                    <a:pt x="0" y="99"/>
                  </a:cubicBezTo>
                  <a:lnTo>
                    <a:pt x="0" y="99"/>
                  </a:lnTo>
                  <a:cubicBezTo>
                    <a:pt x="0" y="198"/>
                    <a:pt x="99" y="198"/>
                    <a:pt x="197" y="198"/>
                  </a:cubicBezTo>
                  <a:cubicBezTo>
                    <a:pt x="197" y="198"/>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43"/>
            <p:cNvSpPr/>
            <p:nvPr/>
          </p:nvSpPr>
          <p:spPr>
            <a:xfrm>
              <a:off x="7110150" y="4933125"/>
              <a:ext cx="5550" cy="8000"/>
            </a:xfrm>
            <a:custGeom>
              <a:avLst/>
              <a:gdLst/>
              <a:ahLst/>
              <a:cxnLst/>
              <a:rect l="l" t="t" r="r" b="b"/>
              <a:pathLst>
                <a:path w="222" h="320" extrusionOk="0">
                  <a:moveTo>
                    <a:pt x="222" y="0"/>
                  </a:moveTo>
                  <a:cubicBezTo>
                    <a:pt x="99" y="0"/>
                    <a:pt x="99" y="0"/>
                    <a:pt x="1" y="98"/>
                  </a:cubicBezTo>
                  <a:cubicBezTo>
                    <a:pt x="1" y="98"/>
                    <a:pt x="99" y="221"/>
                    <a:pt x="99" y="320"/>
                  </a:cubicBezTo>
                  <a:cubicBezTo>
                    <a:pt x="222" y="221"/>
                    <a:pt x="222" y="98"/>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43"/>
            <p:cNvSpPr/>
            <p:nvPr/>
          </p:nvSpPr>
          <p:spPr>
            <a:xfrm>
              <a:off x="6764675" y="4928200"/>
              <a:ext cx="4950" cy="2475"/>
            </a:xfrm>
            <a:custGeom>
              <a:avLst/>
              <a:gdLst/>
              <a:ahLst/>
              <a:cxnLst/>
              <a:rect l="l" t="t" r="r" b="b"/>
              <a:pathLst>
                <a:path w="198" h="99" extrusionOk="0">
                  <a:moveTo>
                    <a:pt x="1" y="0"/>
                  </a:moveTo>
                  <a:lnTo>
                    <a:pt x="1" y="99"/>
                  </a:lnTo>
                  <a:lnTo>
                    <a:pt x="197" y="99"/>
                  </a:ln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43"/>
            <p:cNvSpPr/>
            <p:nvPr/>
          </p:nvSpPr>
          <p:spPr>
            <a:xfrm>
              <a:off x="6631275" y="4861800"/>
              <a:ext cx="2500" cy="4950"/>
            </a:xfrm>
            <a:custGeom>
              <a:avLst/>
              <a:gdLst/>
              <a:ahLst/>
              <a:cxnLst/>
              <a:rect l="l" t="t" r="r" b="b"/>
              <a:pathLst>
                <a:path w="100" h="198" extrusionOk="0">
                  <a:moveTo>
                    <a:pt x="1" y="1"/>
                  </a:moveTo>
                  <a:lnTo>
                    <a:pt x="1" y="197"/>
                  </a:lnTo>
                  <a:lnTo>
                    <a:pt x="99" y="197"/>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43"/>
            <p:cNvSpPr/>
            <p:nvPr/>
          </p:nvSpPr>
          <p:spPr>
            <a:xfrm>
              <a:off x="7140900" y="4846425"/>
              <a:ext cx="5550" cy="4950"/>
            </a:xfrm>
            <a:custGeom>
              <a:avLst/>
              <a:gdLst/>
              <a:ahLst/>
              <a:cxnLst/>
              <a:rect l="l" t="t" r="r" b="b"/>
              <a:pathLst>
                <a:path w="222" h="198" extrusionOk="0">
                  <a:moveTo>
                    <a:pt x="0" y="1"/>
                  </a:moveTo>
                  <a:lnTo>
                    <a:pt x="0" y="198"/>
                  </a:lnTo>
                  <a:lnTo>
                    <a:pt x="98" y="198"/>
                  </a:lnTo>
                  <a:cubicBezTo>
                    <a:pt x="98" y="99"/>
                    <a:pt x="22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43"/>
            <p:cNvSpPr/>
            <p:nvPr/>
          </p:nvSpPr>
          <p:spPr>
            <a:xfrm>
              <a:off x="6600550" y="4825525"/>
              <a:ext cx="2475" cy="8025"/>
            </a:xfrm>
            <a:custGeom>
              <a:avLst/>
              <a:gdLst/>
              <a:ahLst/>
              <a:cxnLst/>
              <a:rect l="l" t="t" r="r" b="b"/>
              <a:pathLst>
                <a:path w="99" h="321" extrusionOk="0">
                  <a:moveTo>
                    <a:pt x="99" y="1"/>
                  </a:moveTo>
                  <a:cubicBezTo>
                    <a:pt x="0" y="1"/>
                    <a:pt x="0" y="99"/>
                    <a:pt x="0" y="222"/>
                  </a:cubicBezTo>
                  <a:cubicBezTo>
                    <a:pt x="0" y="222"/>
                    <a:pt x="99" y="222"/>
                    <a:pt x="99" y="321"/>
                  </a:cubicBez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43"/>
            <p:cNvSpPr/>
            <p:nvPr/>
          </p:nvSpPr>
          <p:spPr>
            <a:xfrm>
              <a:off x="7143350" y="4720425"/>
              <a:ext cx="5550" cy="8000"/>
            </a:xfrm>
            <a:custGeom>
              <a:avLst/>
              <a:gdLst/>
              <a:ahLst/>
              <a:cxnLst/>
              <a:rect l="l" t="t" r="r" b="b"/>
              <a:pathLst>
                <a:path w="222" h="320" extrusionOk="0">
                  <a:moveTo>
                    <a:pt x="123" y="0"/>
                  </a:moveTo>
                  <a:cubicBezTo>
                    <a:pt x="123" y="0"/>
                    <a:pt x="123" y="123"/>
                    <a:pt x="0" y="123"/>
                  </a:cubicBezTo>
                  <a:cubicBezTo>
                    <a:pt x="123" y="123"/>
                    <a:pt x="123" y="222"/>
                    <a:pt x="123" y="320"/>
                  </a:cubicBezTo>
                  <a:cubicBezTo>
                    <a:pt x="123" y="222"/>
                    <a:pt x="222" y="222"/>
                    <a:pt x="222" y="222"/>
                  </a:cubicBezTo>
                  <a:cubicBezTo>
                    <a:pt x="222" y="222"/>
                    <a:pt x="222" y="123"/>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43"/>
            <p:cNvSpPr/>
            <p:nvPr/>
          </p:nvSpPr>
          <p:spPr>
            <a:xfrm>
              <a:off x="7081875" y="4541525"/>
              <a:ext cx="25850" cy="12950"/>
            </a:xfrm>
            <a:custGeom>
              <a:avLst/>
              <a:gdLst/>
              <a:ahLst/>
              <a:cxnLst/>
              <a:rect l="l" t="t" r="r" b="b"/>
              <a:pathLst>
                <a:path w="1034" h="518" extrusionOk="0">
                  <a:moveTo>
                    <a:pt x="1" y="1"/>
                  </a:moveTo>
                  <a:cubicBezTo>
                    <a:pt x="181" y="161"/>
                    <a:pt x="280" y="322"/>
                    <a:pt x="471" y="322"/>
                  </a:cubicBezTo>
                  <a:cubicBezTo>
                    <a:pt x="514" y="322"/>
                    <a:pt x="561" y="314"/>
                    <a:pt x="615" y="296"/>
                  </a:cubicBezTo>
                  <a:cubicBezTo>
                    <a:pt x="738" y="394"/>
                    <a:pt x="738" y="517"/>
                    <a:pt x="837" y="517"/>
                  </a:cubicBezTo>
                  <a:lnTo>
                    <a:pt x="1033" y="517"/>
                  </a:lnTo>
                  <a:cubicBezTo>
                    <a:pt x="1033" y="394"/>
                    <a:pt x="935" y="296"/>
                    <a:pt x="935" y="198"/>
                  </a:cubicBezTo>
                  <a:lnTo>
                    <a:pt x="738" y="198"/>
                  </a:lnTo>
                  <a:cubicBezTo>
                    <a:pt x="517" y="198"/>
                    <a:pt x="419" y="99"/>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43"/>
            <p:cNvSpPr/>
            <p:nvPr/>
          </p:nvSpPr>
          <p:spPr>
            <a:xfrm>
              <a:off x="7115675" y="4563250"/>
              <a:ext cx="22775" cy="16425"/>
            </a:xfrm>
            <a:custGeom>
              <a:avLst/>
              <a:gdLst/>
              <a:ahLst/>
              <a:cxnLst/>
              <a:rect l="l" t="t" r="r" b="b"/>
              <a:pathLst>
                <a:path w="911" h="657" extrusionOk="0">
                  <a:moveTo>
                    <a:pt x="210" y="1"/>
                  </a:moveTo>
                  <a:cubicBezTo>
                    <a:pt x="140" y="1"/>
                    <a:pt x="70" y="70"/>
                    <a:pt x="1" y="140"/>
                  </a:cubicBezTo>
                  <a:cubicBezTo>
                    <a:pt x="35" y="123"/>
                    <a:pt x="67" y="115"/>
                    <a:pt x="96" y="115"/>
                  </a:cubicBezTo>
                  <a:cubicBezTo>
                    <a:pt x="232" y="115"/>
                    <a:pt x="313" y="280"/>
                    <a:pt x="394" y="361"/>
                  </a:cubicBezTo>
                  <a:cubicBezTo>
                    <a:pt x="493" y="361"/>
                    <a:pt x="616" y="558"/>
                    <a:pt x="714" y="656"/>
                  </a:cubicBezTo>
                  <a:lnTo>
                    <a:pt x="911" y="656"/>
                  </a:lnTo>
                  <a:lnTo>
                    <a:pt x="911" y="558"/>
                  </a:lnTo>
                  <a:cubicBezTo>
                    <a:pt x="812" y="460"/>
                    <a:pt x="812" y="460"/>
                    <a:pt x="714" y="460"/>
                  </a:cubicBezTo>
                  <a:lnTo>
                    <a:pt x="812" y="361"/>
                  </a:lnTo>
                  <a:cubicBezTo>
                    <a:pt x="714" y="263"/>
                    <a:pt x="616" y="263"/>
                    <a:pt x="493" y="263"/>
                  </a:cubicBezTo>
                  <a:lnTo>
                    <a:pt x="493" y="140"/>
                  </a:lnTo>
                  <a:cubicBezTo>
                    <a:pt x="394" y="42"/>
                    <a:pt x="296" y="42"/>
                    <a:pt x="296" y="42"/>
                  </a:cubicBezTo>
                  <a:cubicBezTo>
                    <a:pt x="267" y="13"/>
                    <a:pt x="238"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43"/>
            <p:cNvSpPr/>
            <p:nvPr/>
          </p:nvSpPr>
          <p:spPr>
            <a:xfrm>
              <a:off x="7127975" y="4631275"/>
              <a:ext cx="23400" cy="25225"/>
            </a:xfrm>
            <a:custGeom>
              <a:avLst/>
              <a:gdLst/>
              <a:ahLst/>
              <a:cxnLst/>
              <a:rect l="l" t="t" r="r" b="b"/>
              <a:pathLst>
                <a:path w="936" h="1009" extrusionOk="0">
                  <a:moveTo>
                    <a:pt x="1" y="1"/>
                  </a:moveTo>
                  <a:cubicBezTo>
                    <a:pt x="124" y="99"/>
                    <a:pt x="222" y="198"/>
                    <a:pt x="320" y="296"/>
                  </a:cubicBezTo>
                  <a:cubicBezTo>
                    <a:pt x="222" y="493"/>
                    <a:pt x="615" y="616"/>
                    <a:pt x="517" y="911"/>
                  </a:cubicBezTo>
                  <a:cubicBezTo>
                    <a:pt x="738" y="911"/>
                    <a:pt x="837" y="1009"/>
                    <a:pt x="935" y="1009"/>
                  </a:cubicBezTo>
                  <a:cubicBezTo>
                    <a:pt x="837" y="911"/>
                    <a:pt x="837" y="911"/>
                    <a:pt x="738" y="911"/>
                  </a:cubicBezTo>
                  <a:cubicBezTo>
                    <a:pt x="517" y="493"/>
                    <a:pt x="320" y="198"/>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43"/>
            <p:cNvSpPr/>
            <p:nvPr/>
          </p:nvSpPr>
          <p:spPr>
            <a:xfrm>
              <a:off x="7158725" y="4597475"/>
              <a:ext cx="15375" cy="15400"/>
            </a:xfrm>
            <a:custGeom>
              <a:avLst/>
              <a:gdLst/>
              <a:ahLst/>
              <a:cxnLst/>
              <a:rect l="l" t="t" r="r" b="b"/>
              <a:pathLst>
                <a:path w="615" h="616" extrusionOk="0">
                  <a:moveTo>
                    <a:pt x="0" y="0"/>
                  </a:moveTo>
                  <a:lnTo>
                    <a:pt x="0" y="222"/>
                  </a:lnTo>
                  <a:cubicBezTo>
                    <a:pt x="123" y="222"/>
                    <a:pt x="123" y="222"/>
                    <a:pt x="221" y="320"/>
                  </a:cubicBezTo>
                  <a:lnTo>
                    <a:pt x="221" y="418"/>
                  </a:lnTo>
                  <a:cubicBezTo>
                    <a:pt x="320" y="517"/>
                    <a:pt x="418" y="517"/>
                    <a:pt x="517" y="615"/>
                  </a:cubicBezTo>
                  <a:cubicBezTo>
                    <a:pt x="517" y="517"/>
                    <a:pt x="615" y="517"/>
                    <a:pt x="615" y="418"/>
                  </a:cubicBezTo>
                  <a:cubicBezTo>
                    <a:pt x="517" y="418"/>
                    <a:pt x="517" y="418"/>
                    <a:pt x="418" y="320"/>
                  </a:cubicBezTo>
                  <a:cubicBezTo>
                    <a:pt x="517" y="222"/>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43"/>
            <p:cNvSpPr/>
            <p:nvPr/>
          </p:nvSpPr>
          <p:spPr>
            <a:xfrm>
              <a:off x="7179625" y="4620825"/>
              <a:ext cx="12925" cy="12950"/>
            </a:xfrm>
            <a:custGeom>
              <a:avLst/>
              <a:gdLst/>
              <a:ahLst/>
              <a:cxnLst/>
              <a:rect l="l" t="t" r="r" b="b"/>
              <a:pathLst>
                <a:path w="517" h="518" extrusionOk="0">
                  <a:moveTo>
                    <a:pt x="197" y="1"/>
                  </a:moveTo>
                  <a:cubicBezTo>
                    <a:pt x="99" y="99"/>
                    <a:pt x="99" y="99"/>
                    <a:pt x="0" y="198"/>
                  </a:cubicBezTo>
                  <a:cubicBezTo>
                    <a:pt x="197" y="296"/>
                    <a:pt x="295" y="419"/>
                    <a:pt x="517" y="517"/>
                  </a:cubicBezTo>
                  <a:lnTo>
                    <a:pt x="517" y="296"/>
                  </a:lnTo>
                  <a:cubicBezTo>
                    <a:pt x="394" y="198"/>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43"/>
            <p:cNvSpPr/>
            <p:nvPr/>
          </p:nvSpPr>
          <p:spPr>
            <a:xfrm>
              <a:off x="7061600" y="4528625"/>
              <a:ext cx="12925" cy="4950"/>
            </a:xfrm>
            <a:custGeom>
              <a:avLst/>
              <a:gdLst/>
              <a:ahLst/>
              <a:cxnLst/>
              <a:rect l="l" t="t" r="r" b="b"/>
              <a:pathLst>
                <a:path w="517" h="198" extrusionOk="0">
                  <a:moveTo>
                    <a:pt x="98" y="0"/>
                  </a:moveTo>
                  <a:cubicBezTo>
                    <a:pt x="98" y="99"/>
                    <a:pt x="98" y="99"/>
                    <a:pt x="0" y="197"/>
                  </a:cubicBezTo>
                  <a:lnTo>
                    <a:pt x="516" y="197"/>
                  </a:lnTo>
                  <a:cubicBezTo>
                    <a:pt x="418" y="99"/>
                    <a:pt x="418" y="99"/>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43"/>
            <p:cNvSpPr/>
            <p:nvPr/>
          </p:nvSpPr>
          <p:spPr>
            <a:xfrm>
              <a:off x="7105225" y="4554450"/>
              <a:ext cx="12950" cy="7400"/>
            </a:xfrm>
            <a:custGeom>
              <a:avLst/>
              <a:gdLst/>
              <a:ahLst/>
              <a:cxnLst/>
              <a:rect l="l" t="t" r="r" b="b"/>
              <a:pathLst>
                <a:path w="518" h="296" extrusionOk="0">
                  <a:moveTo>
                    <a:pt x="198" y="0"/>
                  </a:moveTo>
                  <a:cubicBezTo>
                    <a:pt x="99" y="99"/>
                    <a:pt x="99" y="99"/>
                    <a:pt x="1" y="197"/>
                  </a:cubicBezTo>
                  <a:cubicBezTo>
                    <a:pt x="99" y="197"/>
                    <a:pt x="99" y="295"/>
                    <a:pt x="198" y="295"/>
                  </a:cubicBezTo>
                  <a:cubicBezTo>
                    <a:pt x="296" y="295"/>
                    <a:pt x="296" y="295"/>
                    <a:pt x="517" y="197"/>
                  </a:cubicBezTo>
                  <a:cubicBezTo>
                    <a:pt x="296" y="99"/>
                    <a:pt x="198" y="99"/>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43"/>
            <p:cNvSpPr/>
            <p:nvPr/>
          </p:nvSpPr>
          <p:spPr>
            <a:xfrm>
              <a:off x="7148875" y="4590100"/>
              <a:ext cx="9875" cy="10475"/>
            </a:xfrm>
            <a:custGeom>
              <a:avLst/>
              <a:gdLst/>
              <a:ahLst/>
              <a:cxnLst/>
              <a:rect l="l" t="t" r="r" b="b"/>
              <a:pathLst>
                <a:path w="395" h="419" extrusionOk="0">
                  <a:moveTo>
                    <a:pt x="1" y="0"/>
                  </a:moveTo>
                  <a:lnTo>
                    <a:pt x="1" y="99"/>
                  </a:lnTo>
                  <a:cubicBezTo>
                    <a:pt x="99" y="99"/>
                    <a:pt x="99" y="99"/>
                    <a:pt x="197" y="197"/>
                  </a:cubicBezTo>
                  <a:cubicBezTo>
                    <a:pt x="197" y="197"/>
                    <a:pt x="197" y="295"/>
                    <a:pt x="296" y="418"/>
                  </a:cubicBezTo>
                  <a:cubicBezTo>
                    <a:pt x="296" y="295"/>
                    <a:pt x="296" y="295"/>
                    <a:pt x="394" y="295"/>
                  </a:cubicBezTo>
                  <a:cubicBezTo>
                    <a:pt x="296" y="197"/>
                    <a:pt x="197"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43"/>
            <p:cNvSpPr/>
            <p:nvPr/>
          </p:nvSpPr>
          <p:spPr>
            <a:xfrm>
              <a:off x="7140900" y="4583125"/>
              <a:ext cx="8000" cy="5225"/>
            </a:xfrm>
            <a:custGeom>
              <a:avLst/>
              <a:gdLst/>
              <a:ahLst/>
              <a:cxnLst/>
              <a:rect l="l" t="t" r="r" b="b"/>
              <a:pathLst>
                <a:path w="320" h="209" extrusionOk="0">
                  <a:moveTo>
                    <a:pt x="136" y="0"/>
                  </a:moveTo>
                  <a:cubicBezTo>
                    <a:pt x="89" y="0"/>
                    <a:pt x="42" y="30"/>
                    <a:pt x="0" y="83"/>
                  </a:cubicBezTo>
                  <a:cubicBezTo>
                    <a:pt x="79" y="83"/>
                    <a:pt x="95" y="209"/>
                    <a:pt x="211" y="209"/>
                  </a:cubicBezTo>
                  <a:cubicBezTo>
                    <a:pt x="240" y="209"/>
                    <a:pt x="275" y="201"/>
                    <a:pt x="320" y="181"/>
                  </a:cubicBezTo>
                  <a:cubicBezTo>
                    <a:pt x="263" y="54"/>
                    <a:pt x="199"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43"/>
            <p:cNvSpPr/>
            <p:nvPr/>
          </p:nvSpPr>
          <p:spPr>
            <a:xfrm>
              <a:off x="7197450" y="4895000"/>
              <a:ext cx="7400" cy="12925"/>
            </a:xfrm>
            <a:custGeom>
              <a:avLst/>
              <a:gdLst/>
              <a:ahLst/>
              <a:cxnLst/>
              <a:rect l="l" t="t" r="r" b="b"/>
              <a:pathLst>
                <a:path w="296" h="517" extrusionOk="0">
                  <a:moveTo>
                    <a:pt x="197" y="1"/>
                  </a:moveTo>
                  <a:cubicBezTo>
                    <a:pt x="197" y="197"/>
                    <a:pt x="197" y="296"/>
                    <a:pt x="99" y="394"/>
                  </a:cubicBezTo>
                  <a:cubicBezTo>
                    <a:pt x="0" y="517"/>
                    <a:pt x="99" y="517"/>
                    <a:pt x="99" y="517"/>
                  </a:cubicBezTo>
                  <a:cubicBezTo>
                    <a:pt x="197" y="394"/>
                    <a:pt x="295" y="197"/>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43"/>
            <p:cNvSpPr/>
            <p:nvPr/>
          </p:nvSpPr>
          <p:spPr>
            <a:xfrm>
              <a:off x="7204825" y="4769600"/>
              <a:ext cx="5550" cy="12325"/>
            </a:xfrm>
            <a:custGeom>
              <a:avLst/>
              <a:gdLst/>
              <a:ahLst/>
              <a:cxnLst/>
              <a:rect l="l" t="t" r="r" b="b"/>
              <a:pathLst>
                <a:path w="222" h="493" extrusionOk="0">
                  <a:moveTo>
                    <a:pt x="123" y="0"/>
                  </a:moveTo>
                  <a:cubicBezTo>
                    <a:pt x="0" y="197"/>
                    <a:pt x="222" y="295"/>
                    <a:pt x="222" y="492"/>
                  </a:cubicBezTo>
                  <a:lnTo>
                    <a:pt x="222" y="99"/>
                  </a:lnTo>
                  <a:cubicBezTo>
                    <a:pt x="222" y="99"/>
                    <a:pt x="222"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43"/>
            <p:cNvSpPr/>
            <p:nvPr/>
          </p:nvSpPr>
          <p:spPr>
            <a:xfrm>
              <a:off x="6936175" y="4505275"/>
              <a:ext cx="10475" cy="3075"/>
            </a:xfrm>
            <a:custGeom>
              <a:avLst/>
              <a:gdLst/>
              <a:ahLst/>
              <a:cxnLst/>
              <a:rect l="l" t="t" r="r" b="b"/>
              <a:pathLst>
                <a:path w="419" h="123" extrusionOk="0">
                  <a:moveTo>
                    <a:pt x="296" y="0"/>
                  </a:moveTo>
                  <a:cubicBezTo>
                    <a:pt x="198" y="0"/>
                    <a:pt x="99" y="123"/>
                    <a:pt x="1" y="123"/>
                  </a:cubicBezTo>
                  <a:lnTo>
                    <a:pt x="419" y="123"/>
                  </a:lnTo>
                  <a:lnTo>
                    <a:pt x="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43"/>
            <p:cNvSpPr/>
            <p:nvPr/>
          </p:nvSpPr>
          <p:spPr>
            <a:xfrm>
              <a:off x="7210350" y="4856275"/>
              <a:ext cx="4950" cy="12925"/>
            </a:xfrm>
            <a:custGeom>
              <a:avLst/>
              <a:gdLst/>
              <a:ahLst/>
              <a:cxnLst/>
              <a:rect l="l" t="t" r="r" b="b"/>
              <a:pathLst>
                <a:path w="198" h="517" extrusionOk="0">
                  <a:moveTo>
                    <a:pt x="197" y="0"/>
                  </a:moveTo>
                  <a:cubicBezTo>
                    <a:pt x="99" y="0"/>
                    <a:pt x="99" y="0"/>
                    <a:pt x="1" y="99"/>
                  </a:cubicBezTo>
                  <a:cubicBezTo>
                    <a:pt x="1" y="222"/>
                    <a:pt x="1" y="320"/>
                    <a:pt x="99" y="517"/>
                  </a:cubicBezTo>
                  <a:cubicBezTo>
                    <a:pt x="99" y="320"/>
                    <a:pt x="99"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43"/>
            <p:cNvSpPr/>
            <p:nvPr/>
          </p:nvSpPr>
          <p:spPr>
            <a:xfrm>
              <a:off x="7056675" y="4526175"/>
              <a:ext cx="7400" cy="4925"/>
            </a:xfrm>
            <a:custGeom>
              <a:avLst/>
              <a:gdLst/>
              <a:ahLst/>
              <a:cxnLst/>
              <a:rect l="l" t="t" r="r" b="b"/>
              <a:pathLst>
                <a:path w="296" h="197" extrusionOk="0">
                  <a:moveTo>
                    <a:pt x="0" y="0"/>
                  </a:moveTo>
                  <a:lnTo>
                    <a:pt x="0" y="197"/>
                  </a:lnTo>
                  <a:cubicBezTo>
                    <a:pt x="99" y="98"/>
                    <a:pt x="197" y="98"/>
                    <a:pt x="295" y="98"/>
                  </a:cubicBezTo>
                  <a:cubicBezTo>
                    <a:pt x="197" y="0"/>
                    <a:pt x="9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43"/>
            <p:cNvSpPr/>
            <p:nvPr/>
          </p:nvSpPr>
          <p:spPr>
            <a:xfrm>
              <a:off x="7192525" y="4917750"/>
              <a:ext cx="2475" cy="8000"/>
            </a:xfrm>
            <a:custGeom>
              <a:avLst/>
              <a:gdLst/>
              <a:ahLst/>
              <a:cxnLst/>
              <a:rect l="l" t="t" r="r" b="b"/>
              <a:pathLst>
                <a:path w="99" h="320" extrusionOk="0">
                  <a:moveTo>
                    <a:pt x="1" y="0"/>
                  </a:moveTo>
                  <a:lnTo>
                    <a:pt x="1" y="320"/>
                  </a:lnTo>
                  <a:lnTo>
                    <a:pt x="99" y="320"/>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43"/>
            <p:cNvSpPr/>
            <p:nvPr/>
          </p:nvSpPr>
          <p:spPr>
            <a:xfrm>
              <a:off x="7194975" y="4910375"/>
              <a:ext cx="4950" cy="4925"/>
            </a:xfrm>
            <a:custGeom>
              <a:avLst/>
              <a:gdLst/>
              <a:ahLst/>
              <a:cxnLst/>
              <a:rect l="l" t="t" r="r" b="b"/>
              <a:pathLst>
                <a:path w="198" h="197" extrusionOk="0">
                  <a:moveTo>
                    <a:pt x="198" y="0"/>
                  </a:moveTo>
                  <a:cubicBezTo>
                    <a:pt x="99" y="0"/>
                    <a:pt x="99" y="99"/>
                    <a:pt x="1" y="99"/>
                  </a:cubicBezTo>
                  <a:lnTo>
                    <a:pt x="1" y="197"/>
                  </a:lnTo>
                  <a:cubicBezTo>
                    <a:pt x="99" y="197"/>
                    <a:pt x="198" y="99"/>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43"/>
            <p:cNvSpPr/>
            <p:nvPr/>
          </p:nvSpPr>
          <p:spPr>
            <a:xfrm>
              <a:off x="7143350" y="4656475"/>
              <a:ext cx="8025" cy="8025"/>
            </a:xfrm>
            <a:custGeom>
              <a:avLst/>
              <a:gdLst/>
              <a:ahLst/>
              <a:cxnLst/>
              <a:rect l="l" t="t" r="r" b="b"/>
              <a:pathLst>
                <a:path w="321" h="321" extrusionOk="0">
                  <a:moveTo>
                    <a:pt x="123" y="1"/>
                  </a:moveTo>
                  <a:lnTo>
                    <a:pt x="123" y="1"/>
                  </a:lnTo>
                  <a:cubicBezTo>
                    <a:pt x="0" y="99"/>
                    <a:pt x="123" y="222"/>
                    <a:pt x="222" y="321"/>
                  </a:cubicBezTo>
                  <a:cubicBezTo>
                    <a:pt x="320" y="222"/>
                    <a:pt x="222" y="99"/>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43"/>
            <p:cNvSpPr/>
            <p:nvPr/>
          </p:nvSpPr>
          <p:spPr>
            <a:xfrm>
              <a:off x="7166700" y="4679850"/>
              <a:ext cx="4950" cy="7400"/>
            </a:xfrm>
            <a:custGeom>
              <a:avLst/>
              <a:gdLst/>
              <a:ahLst/>
              <a:cxnLst/>
              <a:rect l="l" t="t" r="r" b="b"/>
              <a:pathLst>
                <a:path w="198" h="296" extrusionOk="0">
                  <a:moveTo>
                    <a:pt x="1" y="0"/>
                  </a:moveTo>
                  <a:lnTo>
                    <a:pt x="1" y="0"/>
                  </a:lnTo>
                  <a:cubicBezTo>
                    <a:pt x="99" y="197"/>
                    <a:pt x="99" y="295"/>
                    <a:pt x="198" y="295"/>
                  </a:cubicBezTo>
                  <a:cubicBezTo>
                    <a:pt x="198" y="197"/>
                    <a:pt x="198" y="197"/>
                    <a:pt x="99" y="9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43"/>
            <p:cNvSpPr/>
            <p:nvPr/>
          </p:nvSpPr>
          <p:spPr>
            <a:xfrm>
              <a:off x="6562425" y="4662025"/>
              <a:ext cx="12325" cy="25225"/>
            </a:xfrm>
            <a:custGeom>
              <a:avLst/>
              <a:gdLst/>
              <a:ahLst/>
              <a:cxnLst/>
              <a:rect l="l" t="t" r="r" b="b"/>
              <a:pathLst>
                <a:path w="493" h="1009" extrusionOk="0">
                  <a:moveTo>
                    <a:pt x="493" y="0"/>
                  </a:moveTo>
                  <a:lnTo>
                    <a:pt x="394" y="99"/>
                  </a:lnTo>
                  <a:cubicBezTo>
                    <a:pt x="394" y="295"/>
                    <a:pt x="197" y="394"/>
                    <a:pt x="99" y="615"/>
                  </a:cubicBezTo>
                  <a:cubicBezTo>
                    <a:pt x="99" y="713"/>
                    <a:pt x="1" y="812"/>
                    <a:pt x="1" y="910"/>
                  </a:cubicBezTo>
                  <a:lnTo>
                    <a:pt x="1" y="1008"/>
                  </a:lnTo>
                  <a:lnTo>
                    <a:pt x="99" y="1008"/>
                  </a:lnTo>
                  <a:cubicBezTo>
                    <a:pt x="99" y="910"/>
                    <a:pt x="197" y="812"/>
                    <a:pt x="296" y="492"/>
                  </a:cubicBezTo>
                  <a:cubicBezTo>
                    <a:pt x="394" y="394"/>
                    <a:pt x="493" y="295"/>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43"/>
            <p:cNvSpPr/>
            <p:nvPr/>
          </p:nvSpPr>
          <p:spPr>
            <a:xfrm>
              <a:off x="6526150" y="4833525"/>
              <a:ext cx="8025" cy="22775"/>
            </a:xfrm>
            <a:custGeom>
              <a:avLst/>
              <a:gdLst/>
              <a:ahLst/>
              <a:cxnLst/>
              <a:rect l="l" t="t" r="r" b="b"/>
              <a:pathLst>
                <a:path w="321" h="911" extrusionOk="0">
                  <a:moveTo>
                    <a:pt x="99" y="1"/>
                  </a:moveTo>
                  <a:cubicBezTo>
                    <a:pt x="99" y="99"/>
                    <a:pt x="1" y="99"/>
                    <a:pt x="1" y="99"/>
                  </a:cubicBezTo>
                  <a:cubicBezTo>
                    <a:pt x="1" y="296"/>
                    <a:pt x="99" y="394"/>
                    <a:pt x="99" y="517"/>
                  </a:cubicBezTo>
                  <a:cubicBezTo>
                    <a:pt x="99" y="714"/>
                    <a:pt x="222" y="812"/>
                    <a:pt x="222" y="910"/>
                  </a:cubicBezTo>
                  <a:lnTo>
                    <a:pt x="321" y="910"/>
                  </a:lnTo>
                  <a:lnTo>
                    <a:pt x="321" y="615"/>
                  </a:lnTo>
                  <a:cubicBezTo>
                    <a:pt x="321" y="394"/>
                    <a:pt x="222" y="197"/>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43"/>
            <p:cNvSpPr/>
            <p:nvPr/>
          </p:nvSpPr>
          <p:spPr>
            <a:xfrm>
              <a:off x="6521250" y="4800325"/>
              <a:ext cx="7400" cy="15400"/>
            </a:xfrm>
            <a:custGeom>
              <a:avLst/>
              <a:gdLst/>
              <a:ahLst/>
              <a:cxnLst/>
              <a:rect l="l" t="t" r="r" b="b"/>
              <a:pathLst>
                <a:path w="296" h="616" extrusionOk="0">
                  <a:moveTo>
                    <a:pt x="197" y="1"/>
                  </a:moveTo>
                  <a:cubicBezTo>
                    <a:pt x="99" y="99"/>
                    <a:pt x="99" y="99"/>
                    <a:pt x="0" y="99"/>
                  </a:cubicBezTo>
                  <a:cubicBezTo>
                    <a:pt x="0" y="198"/>
                    <a:pt x="99" y="296"/>
                    <a:pt x="99" y="394"/>
                  </a:cubicBezTo>
                  <a:lnTo>
                    <a:pt x="99" y="616"/>
                  </a:lnTo>
                  <a:lnTo>
                    <a:pt x="295" y="616"/>
                  </a:lnTo>
                  <a:cubicBezTo>
                    <a:pt x="295" y="493"/>
                    <a:pt x="197" y="394"/>
                    <a:pt x="197" y="296"/>
                  </a:cubicBezTo>
                  <a:lnTo>
                    <a:pt x="295" y="296"/>
                  </a:lnTo>
                  <a:lnTo>
                    <a:pt x="197" y="198"/>
                  </a:lnTo>
                  <a:lnTo>
                    <a:pt x="295" y="99"/>
                  </a:lnTo>
                  <a:cubicBezTo>
                    <a:pt x="197"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43"/>
            <p:cNvSpPr/>
            <p:nvPr/>
          </p:nvSpPr>
          <p:spPr>
            <a:xfrm>
              <a:off x="6554450" y="4687225"/>
              <a:ext cx="10475" cy="17850"/>
            </a:xfrm>
            <a:custGeom>
              <a:avLst/>
              <a:gdLst/>
              <a:ahLst/>
              <a:cxnLst/>
              <a:rect l="l" t="t" r="r" b="b"/>
              <a:pathLst>
                <a:path w="419" h="714" extrusionOk="0">
                  <a:moveTo>
                    <a:pt x="197" y="0"/>
                  </a:moveTo>
                  <a:lnTo>
                    <a:pt x="197" y="222"/>
                  </a:lnTo>
                  <a:cubicBezTo>
                    <a:pt x="197" y="222"/>
                    <a:pt x="197" y="99"/>
                    <a:pt x="98" y="99"/>
                  </a:cubicBezTo>
                  <a:lnTo>
                    <a:pt x="98" y="418"/>
                  </a:lnTo>
                  <a:lnTo>
                    <a:pt x="0" y="418"/>
                  </a:lnTo>
                  <a:cubicBezTo>
                    <a:pt x="0" y="517"/>
                    <a:pt x="0" y="615"/>
                    <a:pt x="197" y="714"/>
                  </a:cubicBezTo>
                  <a:lnTo>
                    <a:pt x="197" y="320"/>
                  </a:lnTo>
                  <a:cubicBezTo>
                    <a:pt x="197" y="222"/>
                    <a:pt x="320" y="222"/>
                    <a:pt x="418" y="222"/>
                  </a:cubicBezTo>
                  <a:cubicBezTo>
                    <a:pt x="320" y="99"/>
                    <a:pt x="320"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43"/>
            <p:cNvSpPr/>
            <p:nvPr/>
          </p:nvSpPr>
          <p:spPr>
            <a:xfrm>
              <a:off x="6521250" y="4772050"/>
              <a:ext cx="7400" cy="15400"/>
            </a:xfrm>
            <a:custGeom>
              <a:avLst/>
              <a:gdLst/>
              <a:ahLst/>
              <a:cxnLst/>
              <a:rect l="l" t="t" r="r" b="b"/>
              <a:pathLst>
                <a:path w="296" h="616" extrusionOk="0">
                  <a:moveTo>
                    <a:pt x="197" y="1"/>
                  </a:moveTo>
                  <a:cubicBezTo>
                    <a:pt x="197" y="1"/>
                    <a:pt x="99" y="1"/>
                    <a:pt x="99" y="99"/>
                  </a:cubicBezTo>
                  <a:cubicBezTo>
                    <a:pt x="99" y="197"/>
                    <a:pt x="99" y="394"/>
                    <a:pt x="0" y="615"/>
                  </a:cubicBezTo>
                  <a:cubicBezTo>
                    <a:pt x="99" y="517"/>
                    <a:pt x="197" y="517"/>
                    <a:pt x="295" y="517"/>
                  </a:cubicBezTo>
                  <a:cubicBezTo>
                    <a:pt x="295" y="394"/>
                    <a:pt x="197" y="296"/>
                    <a:pt x="197" y="296"/>
                  </a:cubicBezTo>
                  <a:lnTo>
                    <a:pt x="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43"/>
            <p:cNvSpPr/>
            <p:nvPr/>
          </p:nvSpPr>
          <p:spPr>
            <a:xfrm>
              <a:off x="6536600" y="4743775"/>
              <a:ext cx="10475" cy="10475"/>
            </a:xfrm>
            <a:custGeom>
              <a:avLst/>
              <a:gdLst/>
              <a:ahLst/>
              <a:cxnLst/>
              <a:rect l="l" t="t" r="r" b="b"/>
              <a:pathLst>
                <a:path w="419" h="419" extrusionOk="0">
                  <a:moveTo>
                    <a:pt x="1" y="1"/>
                  </a:moveTo>
                  <a:lnTo>
                    <a:pt x="1" y="296"/>
                  </a:lnTo>
                  <a:lnTo>
                    <a:pt x="198" y="296"/>
                  </a:lnTo>
                  <a:cubicBezTo>
                    <a:pt x="198" y="296"/>
                    <a:pt x="296" y="296"/>
                    <a:pt x="296" y="419"/>
                  </a:cubicBezTo>
                  <a:lnTo>
                    <a:pt x="419" y="296"/>
                  </a:lnTo>
                  <a:cubicBezTo>
                    <a:pt x="296" y="197"/>
                    <a:pt x="296" y="99"/>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43"/>
            <p:cNvSpPr/>
            <p:nvPr/>
          </p:nvSpPr>
          <p:spPr>
            <a:xfrm>
              <a:off x="6547075" y="4713050"/>
              <a:ext cx="7400" cy="10475"/>
            </a:xfrm>
            <a:custGeom>
              <a:avLst/>
              <a:gdLst/>
              <a:ahLst/>
              <a:cxnLst/>
              <a:rect l="l" t="t" r="r" b="b"/>
              <a:pathLst>
                <a:path w="296" h="419" extrusionOk="0">
                  <a:moveTo>
                    <a:pt x="295" y="0"/>
                  </a:moveTo>
                  <a:cubicBezTo>
                    <a:pt x="197" y="0"/>
                    <a:pt x="98" y="99"/>
                    <a:pt x="0" y="99"/>
                  </a:cubicBezTo>
                  <a:cubicBezTo>
                    <a:pt x="0" y="197"/>
                    <a:pt x="0" y="295"/>
                    <a:pt x="197" y="418"/>
                  </a:cubicBezTo>
                  <a:lnTo>
                    <a:pt x="197" y="197"/>
                  </a:lnTo>
                  <a:cubicBezTo>
                    <a:pt x="197" y="99"/>
                    <a:pt x="295" y="99"/>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43"/>
            <p:cNvSpPr/>
            <p:nvPr/>
          </p:nvSpPr>
          <p:spPr>
            <a:xfrm>
              <a:off x="6523700" y="4823075"/>
              <a:ext cx="4950" cy="8025"/>
            </a:xfrm>
            <a:custGeom>
              <a:avLst/>
              <a:gdLst/>
              <a:ahLst/>
              <a:cxnLst/>
              <a:rect l="l" t="t" r="r" b="b"/>
              <a:pathLst>
                <a:path w="198" h="321" extrusionOk="0">
                  <a:moveTo>
                    <a:pt x="1" y="1"/>
                  </a:moveTo>
                  <a:cubicBezTo>
                    <a:pt x="1" y="99"/>
                    <a:pt x="1" y="197"/>
                    <a:pt x="99" y="320"/>
                  </a:cubicBezTo>
                  <a:lnTo>
                    <a:pt x="197" y="197"/>
                  </a:lnTo>
                  <a:cubicBezTo>
                    <a:pt x="197" y="99"/>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43"/>
            <p:cNvSpPr/>
            <p:nvPr/>
          </p:nvSpPr>
          <p:spPr>
            <a:xfrm>
              <a:off x="6549525" y="4907900"/>
              <a:ext cx="7400" cy="7400"/>
            </a:xfrm>
            <a:custGeom>
              <a:avLst/>
              <a:gdLst/>
              <a:ahLst/>
              <a:cxnLst/>
              <a:rect l="l" t="t" r="r" b="b"/>
              <a:pathLst>
                <a:path w="296" h="296" extrusionOk="0">
                  <a:moveTo>
                    <a:pt x="99" y="1"/>
                  </a:moveTo>
                  <a:lnTo>
                    <a:pt x="0" y="99"/>
                  </a:lnTo>
                  <a:lnTo>
                    <a:pt x="197" y="296"/>
                  </a:lnTo>
                  <a:cubicBezTo>
                    <a:pt x="295" y="296"/>
                    <a:pt x="295" y="198"/>
                    <a:pt x="295" y="198"/>
                  </a:cubicBezTo>
                  <a:cubicBezTo>
                    <a:pt x="197" y="99"/>
                    <a:pt x="197"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43"/>
            <p:cNvSpPr/>
            <p:nvPr/>
          </p:nvSpPr>
          <p:spPr>
            <a:xfrm>
              <a:off x="6544000" y="4889475"/>
              <a:ext cx="5550" cy="10475"/>
            </a:xfrm>
            <a:custGeom>
              <a:avLst/>
              <a:gdLst/>
              <a:ahLst/>
              <a:cxnLst/>
              <a:rect l="l" t="t" r="r" b="b"/>
              <a:pathLst>
                <a:path w="222" h="419" extrusionOk="0">
                  <a:moveTo>
                    <a:pt x="0" y="0"/>
                  </a:moveTo>
                  <a:lnTo>
                    <a:pt x="0" y="0"/>
                  </a:lnTo>
                  <a:cubicBezTo>
                    <a:pt x="123" y="222"/>
                    <a:pt x="123" y="320"/>
                    <a:pt x="123" y="418"/>
                  </a:cubicBezTo>
                  <a:lnTo>
                    <a:pt x="221" y="418"/>
                  </a:lnTo>
                  <a:lnTo>
                    <a:pt x="221" y="320"/>
                  </a:lnTo>
                  <a:cubicBezTo>
                    <a:pt x="221" y="222"/>
                    <a:pt x="123" y="22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43"/>
            <p:cNvSpPr/>
            <p:nvPr/>
          </p:nvSpPr>
          <p:spPr>
            <a:xfrm>
              <a:off x="6536600" y="4756675"/>
              <a:ext cx="2500" cy="9875"/>
            </a:xfrm>
            <a:custGeom>
              <a:avLst/>
              <a:gdLst/>
              <a:ahLst/>
              <a:cxnLst/>
              <a:rect l="l" t="t" r="r" b="b"/>
              <a:pathLst>
                <a:path w="100" h="395" extrusionOk="0">
                  <a:moveTo>
                    <a:pt x="1" y="1"/>
                  </a:moveTo>
                  <a:lnTo>
                    <a:pt x="1" y="198"/>
                  </a:lnTo>
                  <a:lnTo>
                    <a:pt x="1" y="394"/>
                  </a:lnTo>
                  <a:cubicBezTo>
                    <a:pt x="99" y="198"/>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43"/>
            <p:cNvSpPr/>
            <p:nvPr/>
          </p:nvSpPr>
          <p:spPr>
            <a:xfrm>
              <a:off x="6554450" y="4917750"/>
              <a:ext cx="4925" cy="5550"/>
            </a:xfrm>
            <a:custGeom>
              <a:avLst/>
              <a:gdLst/>
              <a:ahLst/>
              <a:cxnLst/>
              <a:rect l="l" t="t" r="r" b="b"/>
              <a:pathLst>
                <a:path w="197" h="222" extrusionOk="0">
                  <a:moveTo>
                    <a:pt x="0" y="0"/>
                  </a:moveTo>
                  <a:lnTo>
                    <a:pt x="0" y="222"/>
                  </a:lnTo>
                  <a:lnTo>
                    <a:pt x="197" y="222"/>
                  </a:lnTo>
                  <a:cubicBezTo>
                    <a:pt x="98" y="99"/>
                    <a:pt x="9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7" name="Google Shape;5527;p43"/>
          <p:cNvSpPr/>
          <p:nvPr/>
        </p:nvSpPr>
        <p:spPr>
          <a:xfrm rot="-1291104">
            <a:off x="5999163" y="4903189"/>
            <a:ext cx="1905700" cy="102700"/>
          </a:xfrm>
          <a:custGeom>
            <a:avLst/>
            <a:gdLst/>
            <a:ahLst/>
            <a:cxnLst/>
            <a:rect l="l" t="t" r="r" b="b"/>
            <a:pathLst>
              <a:path w="76228" h="4108" extrusionOk="0">
                <a:moveTo>
                  <a:pt x="2361" y="2066"/>
                </a:moveTo>
                <a:lnTo>
                  <a:pt x="2460" y="2165"/>
                </a:lnTo>
                <a:cubicBezTo>
                  <a:pt x="2583" y="2165"/>
                  <a:pt x="2583" y="2263"/>
                  <a:pt x="2583" y="2263"/>
                </a:cubicBezTo>
                <a:lnTo>
                  <a:pt x="2361" y="2263"/>
                </a:lnTo>
                <a:cubicBezTo>
                  <a:pt x="2361" y="2263"/>
                  <a:pt x="2263" y="2263"/>
                  <a:pt x="2165" y="2361"/>
                </a:cubicBezTo>
                <a:cubicBezTo>
                  <a:pt x="2066" y="2066"/>
                  <a:pt x="2361" y="2165"/>
                  <a:pt x="2361" y="2066"/>
                </a:cubicBezTo>
                <a:close/>
                <a:moveTo>
                  <a:pt x="33713" y="1"/>
                </a:moveTo>
                <a:cubicBezTo>
                  <a:pt x="33614" y="1"/>
                  <a:pt x="33516" y="124"/>
                  <a:pt x="33417" y="124"/>
                </a:cubicBezTo>
                <a:cubicBezTo>
                  <a:pt x="32704" y="124"/>
                  <a:pt x="31967" y="222"/>
                  <a:pt x="31254" y="222"/>
                </a:cubicBezTo>
                <a:cubicBezTo>
                  <a:pt x="31155" y="222"/>
                  <a:pt x="31057" y="321"/>
                  <a:pt x="31057" y="321"/>
                </a:cubicBezTo>
                <a:lnTo>
                  <a:pt x="30123" y="321"/>
                </a:lnTo>
                <a:cubicBezTo>
                  <a:pt x="29926" y="321"/>
                  <a:pt x="29631" y="222"/>
                  <a:pt x="29409" y="222"/>
                </a:cubicBezTo>
                <a:lnTo>
                  <a:pt x="28893" y="222"/>
                </a:lnTo>
                <a:cubicBezTo>
                  <a:pt x="28828" y="222"/>
                  <a:pt x="28718" y="266"/>
                  <a:pt x="28594" y="266"/>
                </a:cubicBezTo>
                <a:cubicBezTo>
                  <a:pt x="28532" y="266"/>
                  <a:pt x="28467" y="255"/>
                  <a:pt x="28401" y="222"/>
                </a:cubicBezTo>
                <a:cubicBezTo>
                  <a:pt x="28278" y="222"/>
                  <a:pt x="28082" y="321"/>
                  <a:pt x="27983" y="321"/>
                </a:cubicBezTo>
                <a:cubicBezTo>
                  <a:pt x="27369" y="321"/>
                  <a:pt x="26852" y="222"/>
                  <a:pt x="26237" y="222"/>
                </a:cubicBezTo>
                <a:lnTo>
                  <a:pt x="26139" y="222"/>
                </a:lnTo>
                <a:cubicBezTo>
                  <a:pt x="26041" y="271"/>
                  <a:pt x="25936" y="296"/>
                  <a:pt x="25844" y="296"/>
                </a:cubicBezTo>
                <a:cubicBezTo>
                  <a:pt x="25752" y="296"/>
                  <a:pt x="25672" y="271"/>
                  <a:pt x="25623" y="222"/>
                </a:cubicBezTo>
                <a:cubicBezTo>
                  <a:pt x="25524" y="321"/>
                  <a:pt x="25420" y="321"/>
                  <a:pt x="25328" y="321"/>
                </a:cubicBezTo>
                <a:cubicBezTo>
                  <a:pt x="25235" y="321"/>
                  <a:pt x="25156" y="321"/>
                  <a:pt x="25106" y="419"/>
                </a:cubicBezTo>
                <a:lnTo>
                  <a:pt x="25008" y="321"/>
                </a:lnTo>
                <a:cubicBezTo>
                  <a:pt x="24910" y="321"/>
                  <a:pt x="24910" y="321"/>
                  <a:pt x="24811" y="419"/>
                </a:cubicBezTo>
                <a:cubicBezTo>
                  <a:pt x="24738" y="353"/>
                  <a:pt x="24666" y="331"/>
                  <a:pt x="24597" y="331"/>
                </a:cubicBezTo>
                <a:cubicBezTo>
                  <a:pt x="24459" y="331"/>
                  <a:pt x="24328" y="419"/>
                  <a:pt x="24197" y="419"/>
                </a:cubicBezTo>
                <a:cubicBezTo>
                  <a:pt x="23983" y="419"/>
                  <a:pt x="23825" y="463"/>
                  <a:pt x="23685" y="463"/>
                </a:cubicBezTo>
                <a:cubicBezTo>
                  <a:pt x="23615" y="463"/>
                  <a:pt x="23549" y="452"/>
                  <a:pt x="23483" y="419"/>
                </a:cubicBezTo>
                <a:cubicBezTo>
                  <a:pt x="23361" y="419"/>
                  <a:pt x="23262" y="517"/>
                  <a:pt x="23164" y="517"/>
                </a:cubicBezTo>
                <a:cubicBezTo>
                  <a:pt x="23098" y="517"/>
                  <a:pt x="23033" y="474"/>
                  <a:pt x="22967" y="474"/>
                </a:cubicBezTo>
                <a:cubicBezTo>
                  <a:pt x="22934" y="474"/>
                  <a:pt x="22902" y="484"/>
                  <a:pt x="22869" y="517"/>
                </a:cubicBezTo>
                <a:cubicBezTo>
                  <a:pt x="22869" y="550"/>
                  <a:pt x="22844" y="561"/>
                  <a:pt x="22808" y="561"/>
                </a:cubicBezTo>
                <a:cubicBezTo>
                  <a:pt x="22735" y="561"/>
                  <a:pt x="22615" y="517"/>
                  <a:pt x="22549" y="517"/>
                </a:cubicBezTo>
                <a:lnTo>
                  <a:pt x="22549" y="419"/>
                </a:lnTo>
                <a:cubicBezTo>
                  <a:pt x="22254" y="419"/>
                  <a:pt x="22033" y="419"/>
                  <a:pt x="21738" y="517"/>
                </a:cubicBezTo>
                <a:lnTo>
                  <a:pt x="21738" y="419"/>
                </a:lnTo>
                <a:cubicBezTo>
                  <a:pt x="21516" y="517"/>
                  <a:pt x="21418" y="517"/>
                  <a:pt x="21320" y="517"/>
                </a:cubicBezTo>
                <a:cubicBezTo>
                  <a:pt x="21221" y="419"/>
                  <a:pt x="21123" y="321"/>
                  <a:pt x="21123" y="321"/>
                </a:cubicBezTo>
                <a:lnTo>
                  <a:pt x="21025" y="321"/>
                </a:lnTo>
                <a:cubicBezTo>
                  <a:pt x="20902" y="321"/>
                  <a:pt x="20902" y="321"/>
                  <a:pt x="20803" y="222"/>
                </a:cubicBezTo>
                <a:lnTo>
                  <a:pt x="20803" y="222"/>
                </a:lnTo>
                <a:cubicBezTo>
                  <a:pt x="20902" y="419"/>
                  <a:pt x="20902" y="419"/>
                  <a:pt x="20902" y="517"/>
                </a:cubicBezTo>
                <a:lnTo>
                  <a:pt x="20803" y="517"/>
                </a:lnTo>
                <a:cubicBezTo>
                  <a:pt x="20803" y="517"/>
                  <a:pt x="20705" y="419"/>
                  <a:pt x="20705" y="321"/>
                </a:cubicBezTo>
                <a:cubicBezTo>
                  <a:pt x="20287" y="517"/>
                  <a:pt x="19795" y="517"/>
                  <a:pt x="19279" y="517"/>
                </a:cubicBezTo>
                <a:lnTo>
                  <a:pt x="19377" y="419"/>
                </a:lnTo>
                <a:cubicBezTo>
                  <a:pt x="19377" y="321"/>
                  <a:pt x="19279" y="321"/>
                  <a:pt x="19279" y="222"/>
                </a:cubicBezTo>
                <a:cubicBezTo>
                  <a:pt x="19180" y="321"/>
                  <a:pt x="19057" y="321"/>
                  <a:pt x="18959" y="419"/>
                </a:cubicBezTo>
                <a:cubicBezTo>
                  <a:pt x="18959" y="419"/>
                  <a:pt x="18959" y="517"/>
                  <a:pt x="18861" y="616"/>
                </a:cubicBezTo>
                <a:cubicBezTo>
                  <a:pt x="18861" y="517"/>
                  <a:pt x="18762" y="419"/>
                  <a:pt x="18762" y="321"/>
                </a:cubicBezTo>
                <a:cubicBezTo>
                  <a:pt x="18713" y="370"/>
                  <a:pt x="18689" y="370"/>
                  <a:pt x="18664" y="370"/>
                </a:cubicBezTo>
                <a:cubicBezTo>
                  <a:pt x="18639" y="370"/>
                  <a:pt x="18615" y="370"/>
                  <a:pt x="18566" y="419"/>
                </a:cubicBezTo>
                <a:cubicBezTo>
                  <a:pt x="18566" y="419"/>
                  <a:pt x="18443" y="419"/>
                  <a:pt x="18443" y="517"/>
                </a:cubicBezTo>
                <a:cubicBezTo>
                  <a:pt x="18344" y="419"/>
                  <a:pt x="18246" y="321"/>
                  <a:pt x="18246" y="321"/>
                </a:cubicBezTo>
                <a:cubicBezTo>
                  <a:pt x="18049" y="419"/>
                  <a:pt x="18049" y="419"/>
                  <a:pt x="17828" y="419"/>
                </a:cubicBezTo>
                <a:cubicBezTo>
                  <a:pt x="17435" y="419"/>
                  <a:pt x="17115" y="419"/>
                  <a:pt x="16820" y="517"/>
                </a:cubicBezTo>
                <a:lnTo>
                  <a:pt x="16402" y="517"/>
                </a:lnTo>
                <a:cubicBezTo>
                  <a:pt x="16402" y="517"/>
                  <a:pt x="16402" y="616"/>
                  <a:pt x="16303" y="739"/>
                </a:cubicBezTo>
                <a:cubicBezTo>
                  <a:pt x="16205" y="616"/>
                  <a:pt x="16107" y="517"/>
                  <a:pt x="16107" y="419"/>
                </a:cubicBezTo>
                <a:cubicBezTo>
                  <a:pt x="15787" y="517"/>
                  <a:pt x="15590" y="616"/>
                  <a:pt x="15369" y="739"/>
                </a:cubicBezTo>
                <a:cubicBezTo>
                  <a:pt x="15172" y="739"/>
                  <a:pt x="15019" y="684"/>
                  <a:pt x="14874" y="684"/>
                </a:cubicBezTo>
                <a:cubicBezTo>
                  <a:pt x="14801" y="684"/>
                  <a:pt x="14730" y="698"/>
                  <a:pt x="14656" y="739"/>
                </a:cubicBezTo>
                <a:lnTo>
                  <a:pt x="14361" y="739"/>
                </a:lnTo>
                <a:cubicBezTo>
                  <a:pt x="14263" y="739"/>
                  <a:pt x="14140" y="616"/>
                  <a:pt x="14041" y="616"/>
                </a:cubicBezTo>
                <a:cubicBezTo>
                  <a:pt x="13943" y="739"/>
                  <a:pt x="13746" y="739"/>
                  <a:pt x="13648" y="837"/>
                </a:cubicBezTo>
                <a:lnTo>
                  <a:pt x="13648" y="616"/>
                </a:lnTo>
                <a:cubicBezTo>
                  <a:pt x="13525" y="616"/>
                  <a:pt x="13427" y="616"/>
                  <a:pt x="13328" y="739"/>
                </a:cubicBezTo>
                <a:lnTo>
                  <a:pt x="13328" y="837"/>
                </a:lnTo>
                <a:cubicBezTo>
                  <a:pt x="13033" y="739"/>
                  <a:pt x="12812" y="739"/>
                  <a:pt x="12517" y="739"/>
                </a:cubicBezTo>
                <a:cubicBezTo>
                  <a:pt x="12099" y="837"/>
                  <a:pt x="11681" y="837"/>
                  <a:pt x="11287" y="837"/>
                </a:cubicBezTo>
                <a:cubicBezTo>
                  <a:pt x="10869" y="837"/>
                  <a:pt x="10451" y="837"/>
                  <a:pt x="9959" y="935"/>
                </a:cubicBezTo>
                <a:cubicBezTo>
                  <a:pt x="9959" y="935"/>
                  <a:pt x="9959" y="1034"/>
                  <a:pt x="9837" y="1034"/>
                </a:cubicBezTo>
                <a:cubicBezTo>
                  <a:pt x="9837" y="1034"/>
                  <a:pt x="9738" y="1034"/>
                  <a:pt x="9738" y="935"/>
                </a:cubicBezTo>
                <a:cubicBezTo>
                  <a:pt x="9659" y="935"/>
                  <a:pt x="9581" y="1061"/>
                  <a:pt x="9452" y="1061"/>
                </a:cubicBezTo>
                <a:cubicBezTo>
                  <a:pt x="9419" y="1061"/>
                  <a:pt x="9384" y="1053"/>
                  <a:pt x="9345" y="1034"/>
                </a:cubicBezTo>
                <a:lnTo>
                  <a:pt x="9345" y="935"/>
                </a:lnTo>
                <a:cubicBezTo>
                  <a:pt x="9123" y="1034"/>
                  <a:pt x="9025" y="1034"/>
                  <a:pt x="8927" y="1132"/>
                </a:cubicBezTo>
                <a:cubicBezTo>
                  <a:pt x="8828" y="1132"/>
                  <a:pt x="8828" y="1132"/>
                  <a:pt x="8730" y="1034"/>
                </a:cubicBezTo>
                <a:cubicBezTo>
                  <a:pt x="8730" y="1034"/>
                  <a:pt x="8828" y="1034"/>
                  <a:pt x="8828" y="935"/>
                </a:cubicBezTo>
                <a:cubicBezTo>
                  <a:pt x="8828" y="935"/>
                  <a:pt x="8730" y="935"/>
                  <a:pt x="8730" y="837"/>
                </a:cubicBezTo>
                <a:cubicBezTo>
                  <a:pt x="8607" y="935"/>
                  <a:pt x="8607" y="935"/>
                  <a:pt x="8509" y="1034"/>
                </a:cubicBezTo>
                <a:lnTo>
                  <a:pt x="8214" y="1034"/>
                </a:lnTo>
                <a:cubicBezTo>
                  <a:pt x="8214" y="935"/>
                  <a:pt x="8214" y="935"/>
                  <a:pt x="8115" y="837"/>
                </a:cubicBezTo>
                <a:cubicBezTo>
                  <a:pt x="8115" y="935"/>
                  <a:pt x="7992" y="1034"/>
                  <a:pt x="7992" y="1132"/>
                </a:cubicBezTo>
                <a:cubicBezTo>
                  <a:pt x="7796" y="1034"/>
                  <a:pt x="7599" y="935"/>
                  <a:pt x="7378" y="935"/>
                </a:cubicBezTo>
                <a:cubicBezTo>
                  <a:pt x="7279" y="1034"/>
                  <a:pt x="7181" y="1132"/>
                  <a:pt x="7083" y="1230"/>
                </a:cubicBezTo>
                <a:lnTo>
                  <a:pt x="6369" y="1230"/>
                </a:lnTo>
                <a:cubicBezTo>
                  <a:pt x="6369" y="1132"/>
                  <a:pt x="6468" y="1132"/>
                  <a:pt x="6566" y="1034"/>
                </a:cubicBezTo>
                <a:lnTo>
                  <a:pt x="6369" y="1034"/>
                </a:lnTo>
                <a:cubicBezTo>
                  <a:pt x="6271" y="1034"/>
                  <a:pt x="6271" y="1230"/>
                  <a:pt x="6148" y="1230"/>
                </a:cubicBezTo>
                <a:cubicBezTo>
                  <a:pt x="5951" y="1353"/>
                  <a:pt x="5951" y="1452"/>
                  <a:pt x="5853" y="1550"/>
                </a:cubicBezTo>
                <a:cubicBezTo>
                  <a:pt x="5755" y="1452"/>
                  <a:pt x="5755" y="1353"/>
                  <a:pt x="5656" y="1353"/>
                </a:cubicBezTo>
                <a:cubicBezTo>
                  <a:pt x="5435" y="1452"/>
                  <a:pt x="5140" y="1550"/>
                  <a:pt x="4919" y="1648"/>
                </a:cubicBezTo>
                <a:cubicBezTo>
                  <a:pt x="4820" y="1550"/>
                  <a:pt x="4820" y="1452"/>
                  <a:pt x="4722" y="1353"/>
                </a:cubicBezTo>
                <a:cubicBezTo>
                  <a:pt x="4624" y="1452"/>
                  <a:pt x="4525" y="1550"/>
                  <a:pt x="4525" y="1648"/>
                </a:cubicBezTo>
                <a:cubicBezTo>
                  <a:pt x="4427" y="1550"/>
                  <a:pt x="4427" y="1452"/>
                  <a:pt x="4427" y="1353"/>
                </a:cubicBezTo>
                <a:cubicBezTo>
                  <a:pt x="4304" y="1452"/>
                  <a:pt x="4304" y="1452"/>
                  <a:pt x="4304" y="1550"/>
                </a:cubicBezTo>
                <a:cubicBezTo>
                  <a:pt x="4173" y="1550"/>
                  <a:pt x="4129" y="1463"/>
                  <a:pt x="4085" y="1463"/>
                </a:cubicBezTo>
                <a:cubicBezTo>
                  <a:pt x="4064" y="1463"/>
                  <a:pt x="4042" y="1484"/>
                  <a:pt x="4009" y="1550"/>
                </a:cubicBezTo>
                <a:cubicBezTo>
                  <a:pt x="3960" y="1501"/>
                  <a:pt x="3911" y="1476"/>
                  <a:pt x="3858" y="1476"/>
                </a:cubicBezTo>
                <a:cubicBezTo>
                  <a:pt x="3806" y="1476"/>
                  <a:pt x="3751" y="1501"/>
                  <a:pt x="3689" y="1550"/>
                </a:cubicBezTo>
                <a:lnTo>
                  <a:pt x="3591" y="1648"/>
                </a:lnTo>
                <a:cubicBezTo>
                  <a:pt x="3296" y="1550"/>
                  <a:pt x="2878" y="1550"/>
                  <a:pt x="2460" y="1550"/>
                </a:cubicBezTo>
                <a:cubicBezTo>
                  <a:pt x="2583" y="1550"/>
                  <a:pt x="2460" y="1550"/>
                  <a:pt x="2361" y="1648"/>
                </a:cubicBezTo>
                <a:lnTo>
                  <a:pt x="2361" y="1550"/>
                </a:lnTo>
                <a:cubicBezTo>
                  <a:pt x="2165" y="1550"/>
                  <a:pt x="2066" y="1648"/>
                  <a:pt x="1968" y="1648"/>
                </a:cubicBezTo>
                <a:cubicBezTo>
                  <a:pt x="1845" y="1648"/>
                  <a:pt x="1747" y="1648"/>
                  <a:pt x="1648" y="1747"/>
                </a:cubicBezTo>
                <a:cubicBezTo>
                  <a:pt x="1648" y="1648"/>
                  <a:pt x="1550" y="1648"/>
                  <a:pt x="1550" y="1648"/>
                </a:cubicBezTo>
                <a:cubicBezTo>
                  <a:pt x="1353" y="1747"/>
                  <a:pt x="1132" y="1747"/>
                  <a:pt x="935" y="1747"/>
                </a:cubicBezTo>
                <a:cubicBezTo>
                  <a:pt x="739" y="1747"/>
                  <a:pt x="517" y="1845"/>
                  <a:pt x="321" y="1845"/>
                </a:cubicBezTo>
                <a:cubicBezTo>
                  <a:pt x="419" y="1968"/>
                  <a:pt x="419" y="1968"/>
                  <a:pt x="419" y="2066"/>
                </a:cubicBezTo>
                <a:lnTo>
                  <a:pt x="935" y="2066"/>
                </a:lnTo>
                <a:cubicBezTo>
                  <a:pt x="1034" y="2165"/>
                  <a:pt x="1034" y="2165"/>
                  <a:pt x="1132" y="2361"/>
                </a:cubicBezTo>
                <a:cubicBezTo>
                  <a:pt x="935" y="2263"/>
                  <a:pt x="935" y="2263"/>
                  <a:pt x="837" y="2165"/>
                </a:cubicBezTo>
                <a:cubicBezTo>
                  <a:pt x="788" y="2263"/>
                  <a:pt x="708" y="2288"/>
                  <a:pt x="616" y="2288"/>
                </a:cubicBezTo>
                <a:cubicBezTo>
                  <a:pt x="523" y="2288"/>
                  <a:pt x="419" y="2263"/>
                  <a:pt x="321" y="2263"/>
                </a:cubicBezTo>
                <a:cubicBezTo>
                  <a:pt x="222" y="2263"/>
                  <a:pt x="124" y="2263"/>
                  <a:pt x="1" y="2361"/>
                </a:cubicBezTo>
                <a:cubicBezTo>
                  <a:pt x="1" y="2460"/>
                  <a:pt x="124" y="2460"/>
                  <a:pt x="222" y="2583"/>
                </a:cubicBezTo>
                <a:lnTo>
                  <a:pt x="222" y="2460"/>
                </a:lnTo>
                <a:cubicBezTo>
                  <a:pt x="419" y="2583"/>
                  <a:pt x="517" y="2583"/>
                  <a:pt x="616" y="2583"/>
                </a:cubicBezTo>
                <a:cubicBezTo>
                  <a:pt x="739" y="2583"/>
                  <a:pt x="837" y="2583"/>
                  <a:pt x="1034" y="2681"/>
                </a:cubicBezTo>
                <a:lnTo>
                  <a:pt x="1034" y="2583"/>
                </a:lnTo>
                <a:cubicBezTo>
                  <a:pt x="1132" y="2583"/>
                  <a:pt x="1132" y="2583"/>
                  <a:pt x="1132" y="2681"/>
                </a:cubicBezTo>
                <a:cubicBezTo>
                  <a:pt x="1230" y="2583"/>
                  <a:pt x="1353" y="2583"/>
                  <a:pt x="1353" y="2583"/>
                </a:cubicBezTo>
                <a:lnTo>
                  <a:pt x="1747" y="2583"/>
                </a:lnTo>
                <a:cubicBezTo>
                  <a:pt x="1780" y="2616"/>
                  <a:pt x="1826" y="2626"/>
                  <a:pt x="1877" y="2626"/>
                </a:cubicBezTo>
                <a:cubicBezTo>
                  <a:pt x="1979" y="2626"/>
                  <a:pt x="2099" y="2583"/>
                  <a:pt x="2165" y="2583"/>
                </a:cubicBezTo>
                <a:cubicBezTo>
                  <a:pt x="2165" y="2583"/>
                  <a:pt x="2263" y="2583"/>
                  <a:pt x="2263" y="2681"/>
                </a:cubicBezTo>
                <a:cubicBezTo>
                  <a:pt x="2779" y="2779"/>
                  <a:pt x="3394" y="2779"/>
                  <a:pt x="3911" y="2878"/>
                </a:cubicBezTo>
                <a:cubicBezTo>
                  <a:pt x="4009" y="2878"/>
                  <a:pt x="4107" y="2878"/>
                  <a:pt x="4206" y="2976"/>
                </a:cubicBezTo>
                <a:cubicBezTo>
                  <a:pt x="4427" y="3075"/>
                  <a:pt x="4624" y="3075"/>
                  <a:pt x="4722" y="3075"/>
                </a:cubicBezTo>
                <a:lnTo>
                  <a:pt x="4820" y="3075"/>
                </a:lnTo>
                <a:cubicBezTo>
                  <a:pt x="5238" y="3197"/>
                  <a:pt x="5656" y="3296"/>
                  <a:pt x="5951" y="3394"/>
                </a:cubicBezTo>
                <a:lnTo>
                  <a:pt x="6050" y="3296"/>
                </a:lnTo>
                <a:cubicBezTo>
                  <a:pt x="6115" y="3296"/>
                  <a:pt x="6192" y="3340"/>
                  <a:pt x="6236" y="3340"/>
                </a:cubicBezTo>
                <a:cubicBezTo>
                  <a:pt x="6257" y="3340"/>
                  <a:pt x="6271" y="3329"/>
                  <a:pt x="6271" y="3296"/>
                </a:cubicBezTo>
                <a:cubicBezTo>
                  <a:pt x="6329" y="3267"/>
                  <a:pt x="6386" y="3255"/>
                  <a:pt x="6441" y="3255"/>
                </a:cubicBezTo>
                <a:cubicBezTo>
                  <a:pt x="6575" y="3255"/>
                  <a:pt x="6693" y="3325"/>
                  <a:pt x="6763" y="3394"/>
                </a:cubicBezTo>
                <a:cubicBezTo>
                  <a:pt x="6910" y="3394"/>
                  <a:pt x="7003" y="3350"/>
                  <a:pt x="7107" y="3350"/>
                </a:cubicBezTo>
                <a:cubicBezTo>
                  <a:pt x="7159" y="3350"/>
                  <a:pt x="7214" y="3361"/>
                  <a:pt x="7279" y="3394"/>
                </a:cubicBezTo>
                <a:cubicBezTo>
                  <a:pt x="7328" y="3443"/>
                  <a:pt x="7408" y="3443"/>
                  <a:pt x="7501" y="3443"/>
                </a:cubicBezTo>
                <a:cubicBezTo>
                  <a:pt x="7593" y="3443"/>
                  <a:pt x="7697" y="3443"/>
                  <a:pt x="7796" y="3493"/>
                </a:cubicBezTo>
                <a:lnTo>
                  <a:pt x="8214" y="3493"/>
                </a:lnTo>
                <a:cubicBezTo>
                  <a:pt x="8410" y="3493"/>
                  <a:pt x="8730" y="3591"/>
                  <a:pt x="8927" y="3689"/>
                </a:cubicBezTo>
                <a:cubicBezTo>
                  <a:pt x="9205" y="3689"/>
                  <a:pt x="9429" y="3744"/>
                  <a:pt x="9643" y="3744"/>
                </a:cubicBezTo>
                <a:cubicBezTo>
                  <a:pt x="9749" y="3744"/>
                  <a:pt x="9853" y="3730"/>
                  <a:pt x="9959" y="3689"/>
                </a:cubicBezTo>
                <a:cubicBezTo>
                  <a:pt x="10058" y="3591"/>
                  <a:pt x="10156" y="3493"/>
                  <a:pt x="10156" y="3394"/>
                </a:cubicBezTo>
                <a:cubicBezTo>
                  <a:pt x="10451" y="3493"/>
                  <a:pt x="10673" y="3689"/>
                  <a:pt x="10869" y="3812"/>
                </a:cubicBezTo>
                <a:lnTo>
                  <a:pt x="10869" y="3591"/>
                </a:lnTo>
                <a:cubicBezTo>
                  <a:pt x="10968" y="3591"/>
                  <a:pt x="10968" y="3689"/>
                  <a:pt x="11066" y="3689"/>
                </a:cubicBezTo>
                <a:cubicBezTo>
                  <a:pt x="11066" y="3689"/>
                  <a:pt x="11189" y="3812"/>
                  <a:pt x="11287" y="3812"/>
                </a:cubicBezTo>
                <a:lnTo>
                  <a:pt x="11386" y="3689"/>
                </a:lnTo>
                <a:lnTo>
                  <a:pt x="11484" y="3591"/>
                </a:lnTo>
                <a:lnTo>
                  <a:pt x="11582" y="3591"/>
                </a:lnTo>
                <a:cubicBezTo>
                  <a:pt x="11582" y="3689"/>
                  <a:pt x="11582" y="3689"/>
                  <a:pt x="11484" y="3689"/>
                </a:cubicBezTo>
                <a:cubicBezTo>
                  <a:pt x="11582" y="3689"/>
                  <a:pt x="11582" y="3812"/>
                  <a:pt x="11681" y="3812"/>
                </a:cubicBezTo>
                <a:lnTo>
                  <a:pt x="11582" y="3911"/>
                </a:lnTo>
                <a:lnTo>
                  <a:pt x="11681" y="3911"/>
                </a:lnTo>
                <a:cubicBezTo>
                  <a:pt x="11804" y="3812"/>
                  <a:pt x="11902" y="3689"/>
                  <a:pt x="11902" y="3591"/>
                </a:cubicBezTo>
                <a:cubicBezTo>
                  <a:pt x="11902" y="3591"/>
                  <a:pt x="12000" y="3591"/>
                  <a:pt x="12000" y="3689"/>
                </a:cubicBezTo>
                <a:cubicBezTo>
                  <a:pt x="12000" y="3591"/>
                  <a:pt x="12099" y="3591"/>
                  <a:pt x="12099" y="3591"/>
                </a:cubicBezTo>
                <a:cubicBezTo>
                  <a:pt x="12295" y="3812"/>
                  <a:pt x="12713" y="3591"/>
                  <a:pt x="12910" y="4009"/>
                </a:cubicBezTo>
                <a:lnTo>
                  <a:pt x="14041" y="4009"/>
                </a:lnTo>
                <a:cubicBezTo>
                  <a:pt x="14140" y="4009"/>
                  <a:pt x="14140" y="3911"/>
                  <a:pt x="14140" y="3911"/>
                </a:cubicBezTo>
                <a:cubicBezTo>
                  <a:pt x="14140" y="3812"/>
                  <a:pt x="14041" y="3812"/>
                  <a:pt x="13943" y="3689"/>
                </a:cubicBezTo>
                <a:lnTo>
                  <a:pt x="14459" y="3689"/>
                </a:lnTo>
                <a:lnTo>
                  <a:pt x="14459" y="3812"/>
                </a:lnTo>
                <a:cubicBezTo>
                  <a:pt x="14754" y="4009"/>
                  <a:pt x="15074" y="4107"/>
                  <a:pt x="15369" y="4107"/>
                </a:cubicBezTo>
                <a:cubicBezTo>
                  <a:pt x="15689" y="4107"/>
                  <a:pt x="15984" y="4009"/>
                  <a:pt x="16402" y="4009"/>
                </a:cubicBezTo>
                <a:cubicBezTo>
                  <a:pt x="16500" y="4009"/>
                  <a:pt x="16599" y="4107"/>
                  <a:pt x="16599" y="4107"/>
                </a:cubicBezTo>
                <a:cubicBezTo>
                  <a:pt x="16820" y="4009"/>
                  <a:pt x="16918" y="4009"/>
                  <a:pt x="17017" y="4009"/>
                </a:cubicBezTo>
                <a:cubicBezTo>
                  <a:pt x="17213" y="4107"/>
                  <a:pt x="17336" y="4107"/>
                  <a:pt x="17435" y="4107"/>
                </a:cubicBezTo>
                <a:cubicBezTo>
                  <a:pt x="17500" y="4074"/>
                  <a:pt x="17555" y="4064"/>
                  <a:pt x="17602" y="4064"/>
                </a:cubicBezTo>
                <a:cubicBezTo>
                  <a:pt x="17697" y="4064"/>
                  <a:pt x="17762" y="4107"/>
                  <a:pt x="17828" y="4107"/>
                </a:cubicBezTo>
                <a:cubicBezTo>
                  <a:pt x="18049" y="4009"/>
                  <a:pt x="18246" y="4009"/>
                  <a:pt x="18443" y="4009"/>
                </a:cubicBezTo>
                <a:lnTo>
                  <a:pt x="20090" y="4009"/>
                </a:lnTo>
                <a:cubicBezTo>
                  <a:pt x="20221" y="4009"/>
                  <a:pt x="20363" y="3965"/>
                  <a:pt x="20473" y="3965"/>
                </a:cubicBezTo>
                <a:cubicBezTo>
                  <a:pt x="20527" y="3965"/>
                  <a:pt x="20574" y="3976"/>
                  <a:pt x="20607" y="4009"/>
                </a:cubicBezTo>
                <a:cubicBezTo>
                  <a:pt x="20803" y="4009"/>
                  <a:pt x="21025" y="3911"/>
                  <a:pt x="21123" y="3911"/>
                </a:cubicBezTo>
                <a:cubicBezTo>
                  <a:pt x="21221" y="3911"/>
                  <a:pt x="21320" y="4009"/>
                  <a:pt x="21418" y="4009"/>
                </a:cubicBezTo>
                <a:cubicBezTo>
                  <a:pt x="21484" y="4009"/>
                  <a:pt x="21560" y="3921"/>
                  <a:pt x="21633" y="3921"/>
                </a:cubicBezTo>
                <a:cubicBezTo>
                  <a:pt x="21669" y="3921"/>
                  <a:pt x="21705" y="3943"/>
                  <a:pt x="21738" y="4009"/>
                </a:cubicBezTo>
                <a:cubicBezTo>
                  <a:pt x="21738" y="4009"/>
                  <a:pt x="21781" y="3965"/>
                  <a:pt x="21811" y="3965"/>
                </a:cubicBezTo>
                <a:cubicBezTo>
                  <a:pt x="21825" y="3965"/>
                  <a:pt x="21836" y="3976"/>
                  <a:pt x="21836" y="4009"/>
                </a:cubicBezTo>
                <a:cubicBezTo>
                  <a:pt x="21934" y="4009"/>
                  <a:pt x="22033" y="4009"/>
                  <a:pt x="22131" y="3911"/>
                </a:cubicBezTo>
                <a:lnTo>
                  <a:pt x="22254" y="4009"/>
                </a:lnTo>
                <a:cubicBezTo>
                  <a:pt x="22337" y="3926"/>
                  <a:pt x="22403" y="3895"/>
                  <a:pt x="22458" y="3895"/>
                </a:cubicBezTo>
                <a:cubicBezTo>
                  <a:pt x="22534" y="3895"/>
                  <a:pt x="22591" y="3952"/>
                  <a:pt x="22647" y="4009"/>
                </a:cubicBezTo>
                <a:cubicBezTo>
                  <a:pt x="22746" y="3911"/>
                  <a:pt x="22746" y="3911"/>
                  <a:pt x="22869" y="3911"/>
                </a:cubicBezTo>
                <a:cubicBezTo>
                  <a:pt x="22869" y="3911"/>
                  <a:pt x="22967" y="3911"/>
                  <a:pt x="23065" y="4009"/>
                </a:cubicBezTo>
                <a:cubicBezTo>
                  <a:pt x="23065" y="3911"/>
                  <a:pt x="23164" y="3911"/>
                  <a:pt x="23164" y="3911"/>
                </a:cubicBezTo>
                <a:lnTo>
                  <a:pt x="23582" y="3911"/>
                </a:lnTo>
                <a:lnTo>
                  <a:pt x="23680" y="4009"/>
                </a:lnTo>
                <a:cubicBezTo>
                  <a:pt x="23779" y="4009"/>
                  <a:pt x="23779" y="3911"/>
                  <a:pt x="23877" y="3911"/>
                </a:cubicBezTo>
                <a:cubicBezTo>
                  <a:pt x="23877" y="4009"/>
                  <a:pt x="23975" y="4009"/>
                  <a:pt x="23975" y="4009"/>
                </a:cubicBezTo>
                <a:cubicBezTo>
                  <a:pt x="24184" y="3960"/>
                  <a:pt x="24369" y="3935"/>
                  <a:pt x="24538" y="3935"/>
                </a:cubicBezTo>
                <a:cubicBezTo>
                  <a:pt x="24707" y="3935"/>
                  <a:pt x="24860" y="3960"/>
                  <a:pt x="25008" y="4009"/>
                </a:cubicBezTo>
                <a:cubicBezTo>
                  <a:pt x="25106" y="3911"/>
                  <a:pt x="25211" y="3886"/>
                  <a:pt x="25315" y="3886"/>
                </a:cubicBezTo>
                <a:cubicBezTo>
                  <a:pt x="25420" y="3886"/>
                  <a:pt x="25524" y="3911"/>
                  <a:pt x="25623" y="3911"/>
                </a:cubicBezTo>
                <a:cubicBezTo>
                  <a:pt x="25688" y="3911"/>
                  <a:pt x="25754" y="3954"/>
                  <a:pt x="25790" y="3954"/>
                </a:cubicBezTo>
                <a:cubicBezTo>
                  <a:pt x="25809" y="3954"/>
                  <a:pt x="25819" y="3943"/>
                  <a:pt x="25819" y="3911"/>
                </a:cubicBezTo>
                <a:lnTo>
                  <a:pt x="26237" y="3911"/>
                </a:lnTo>
                <a:cubicBezTo>
                  <a:pt x="26336" y="3911"/>
                  <a:pt x="26336" y="3911"/>
                  <a:pt x="26336" y="3812"/>
                </a:cubicBezTo>
                <a:lnTo>
                  <a:pt x="26434" y="3911"/>
                </a:lnTo>
                <a:cubicBezTo>
                  <a:pt x="26557" y="3911"/>
                  <a:pt x="26655" y="3911"/>
                  <a:pt x="26655" y="3812"/>
                </a:cubicBezTo>
                <a:cubicBezTo>
                  <a:pt x="26655" y="3911"/>
                  <a:pt x="26754" y="3911"/>
                  <a:pt x="26754" y="3911"/>
                </a:cubicBezTo>
                <a:cubicBezTo>
                  <a:pt x="26852" y="3911"/>
                  <a:pt x="27049" y="3812"/>
                  <a:pt x="27172" y="3812"/>
                </a:cubicBezTo>
                <a:lnTo>
                  <a:pt x="27565" y="3812"/>
                </a:lnTo>
                <a:cubicBezTo>
                  <a:pt x="27616" y="3784"/>
                  <a:pt x="27660" y="3774"/>
                  <a:pt x="27701" y="3774"/>
                </a:cubicBezTo>
                <a:cubicBezTo>
                  <a:pt x="27803" y="3774"/>
                  <a:pt x="27881" y="3838"/>
                  <a:pt x="27978" y="3838"/>
                </a:cubicBezTo>
                <a:cubicBezTo>
                  <a:pt x="28010" y="3838"/>
                  <a:pt x="28044" y="3831"/>
                  <a:pt x="28082" y="3812"/>
                </a:cubicBezTo>
                <a:cubicBezTo>
                  <a:pt x="28114" y="3771"/>
                  <a:pt x="28147" y="3758"/>
                  <a:pt x="28185" y="3758"/>
                </a:cubicBezTo>
                <a:cubicBezTo>
                  <a:pt x="28259" y="3758"/>
                  <a:pt x="28352" y="3812"/>
                  <a:pt x="28500" y="3812"/>
                </a:cubicBezTo>
                <a:cubicBezTo>
                  <a:pt x="28795" y="3689"/>
                  <a:pt x="29114" y="3689"/>
                  <a:pt x="29409" y="3689"/>
                </a:cubicBezTo>
                <a:cubicBezTo>
                  <a:pt x="29560" y="3689"/>
                  <a:pt x="29705" y="3667"/>
                  <a:pt x="29850" y="3667"/>
                </a:cubicBezTo>
                <a:cubicBezTo>
                  <a:pt x="30012" y="3667"/>
                  <a:pt x="30175" y="3695"/>
                  <a:pt x="30344" y="3812"/>
                </a:cubicBezTo>
                <a:cubicBezTo>
                  <a:pt x="30414" y="3697"/>
                  <a:pt x="30501" y="3665"/>
                  <a:pt x="30597" y="3665"/>
                </a:cubicBezTo>
                <a:cubicBezTo>
                  <a:pt x="30720" y="3665"/>
                  <a:pt x="30858" y="3719"/>
                  <a:pt x="30997" y="3719"/>
                </a:cubicBezTo>
                <a:cubicBezTo>
                  <a:pt x="31050" y="3719"/>
                  <a:pt x="31103" y="3711"/>
                  <a:pt x="31155" y="3689"/>
                </a:cubicBezTo>
                <a:cubicBezTo>
                  <a:pt x="31204" y="3640"/>
                  <a:pt x="31254" y="3615"/>
                  <a:pt x="31291" y="3615"/>
                </a:cubicBezTo>
                <a:cubicBezTo>
                  <a:pt x="31327" y="3615"/>
                  <a:pt x="31352" y="3640"/>
                  <a:pt x="31352" y="3689"/>
                </a:cubicBezTo>
                <a:cubicBezTo>
                  <a:pt x="31475" y="3591"/>
                  <a:pt x="31573" y="3591"/>
                  <a:pt x="31672" y="3591"/>
                </a:cubicBezTo>
                <a:cubicBezTo>
                  <a:pt x="31672" y="3689"/>
                  <a:pt x="31770" y="3689"/>
                  <a:pt x="31868" y="3689"/>
                </a:cubicBezTo>
                <a:cubicBezTo>
                  <a:pt x="31934" y="3689"/>
                  <a:pt x="32010" y="3646"/>
                  <a:pt x="32083" y="3646"/>
                </a:cubicBezTo>
                <a:cubicBezTo>
                  <a:pt x="32120" y="3646"/>
                  <a:pt x="32155" y="3656"/>
                  <a:pt x="32188" y="3689"/>
                </a:cubicBezTo>
                <a:cubicBezTo>
                  <a:pt x="32247" y="3726"/>
                  <a:pt x="32317" y="3741"/>
                  <a:pt x="32388" y="3741"/>
                </a:cubicBezTo>
                <a:cubicBezTo>
                  <a:pt x="32556" y="3741"/>
                  <a:pt x="32734" y="3660"/>
                  <a:pt x="32803" y="3591"/>
                </a:cubicBezTo>
                <a:cubicBezTo>
                  <a:pt x="32901" y="3591"/>
                  <a:pt x="32999" y="3591"/>
                  <a:pt x="33098" y="3689"/>
                </a:cubicBezTo>
                <a:cubicBezTo>
                  <a:pt x="33098" y="3617"/>
                  <a:pt x="33111" y="3598"/>
                  <a:pt x="33134" y="3598"/>
                </a:cubicBezTo>
                <a:cubicBezTo>
                  <a:pt x="33160" y="3598"/>
                  <a:pt x="33197" y="3620"/>
                  <a:pt x="33240" y="3620"/>
                </a:cubicBezTo>
                <a:cubicBezTo>
                  <a:pt x="33265" y="3620"/>
                  <a:pt x="33291" y="3613"/>
                  <a:pt x="33319" y="3591"/>
                </a:cubicBezTo>
                <a:cubicBezTo>
                  <a:pt x="33340" y="3570"/>
                  <a:pt x="33356" y="3563"/>
                  <a:pt x="33370" y="3563"/>
                </a:cubicBezTo>
                <a:cubicBezTo>
                  <a:pt x="33408" y="3563"/>
                  <a:pt x="33427" y="3619"/>
                  <a:pt x="33465" y="3619"/>
                </a:cubicBezTo>
                <a:cubicBezTo>
                  <a:pt x="33479" y="3619"/>
                  <a:pt x="33495" y="3612"/>
                  <a:pt x="33516" y="3591"/>
                </a:cubicBezTo>
                <a:lnTo>
                  <a:pt x="33811" y="3591"/>
                </a:lnTo>
                <a:cubicBezTo>
                  <a:pt x="34032" y="3591"/>
                  <a:pt x="34032" y="3591"/>
                  <a:pt x="34229" y="3493"/>
                </a:cubicBezTo>
                <a:cubicBezTo>
                  <a:pt x="34229" y="3591"/>
                  <a:pt x="34327" y="3591"/>
                  <a:pt x="34327" y="3591"/>
                </a:cubicBezTo>
                <a:cubicBezTo>
                  <a:pt x="34585" y="3493"/>
                  <a:pt x="34844" y="3493"/>
                  <a:pt x="35102" y="3493"/>
                </a:cubicBezTo>
                <a:cubicBezTo>
                  <a:pt x="35360" y="3493"/>
                  <a:pt x="35618" y="3493"/>
                  <a:pt x="35876" y="3394"/>
                </a:cubicBezTo>
                <a:lnTo>
                  <a:pt x="35876" y="3591"/>
                </a:lnTo>
                <a:cubicBezTo>
                  <a:pt x="35975" y="3591"/>
                  <a:pt x="36073" y="3493"/>
                  <a:pt x="36073" y="3493"/>
                </a:cubicBezTo>
                <a:cubicBezTo>
                  <a:pt x="36171" y="3493"/>
                  <a:pt x="36171" y="3394"/>
                  <a:pt x="36171" y="3394"/>
                </a:cubicBezTo>
                <a:cubicBezTo>
                  <a:pt x="36345" y="3435"/>
                  <a:pt x="36497" y="3459"/>
                  <a:pt x="36645" y="3459"/>
                </a:cubicBezTo>
                <a:cubicBezTo>
                  <a:pt x="36855" y="3459"/>
                  <a:pt x="37058" y="3411"/>
                  <a:pt x="37303" y="3296"/>
                </a:cubicBezTo>
                <a:cubicBezTo>
                  <a:pt x="37386" y="3379"/>
                  <a:pt x="37473" y="3409"/>
                  <a:pt x="37554" y="3409"/>
                </a:cubicBezTo>
                <a:cubicBezTo>
                  <a:pt x="37664" y="3409"/>
                  <a:pt x="37762" y="3353"/>
                  <a:pt x="37819" y="3296"/>
                </a:cubicBezTo>
                <a:cubicBezTo>
                  <a:pt x="37917" y="3296"/>
                  <a:pt x="37917" y="3394"/>
                  <a:pt x="37917" y="3394"/>
                </a:cubicBezTo>
                <a:cubicBezTo>
                  <a:pt x="38237" y="3394"/>
                  <a:pt x="38532" y="3394"/>
                  <a:pt x="38852" y="3493"/>
                </a:cubicBezTo>
                <a:cubicBezTo>
                  <a:pt x="38852" y="3493"/>
                  <a:pt x="39048" y="3493"/>
                  <a:pt x="39048" y="3394"/>
                </a:cubicBezTo>
                <a:cubicBezTo>
                  <a:pt x="39114" y="3329"/>
                  <a:pt x="39169" y="3307"/>
                  <a:pt x="39221" y="3307"/>
                </a:cubicBezTo>
                <a:cubicBezTo>
                  <a:pt x="39324" y="3307"/>
                  <a:pt x="39417" y="3394"/>
                  <a:pt x="39565" y="3394"/>
                </a:cubicBezTo>
                <a:cubicBezTo>
                  <a:pt x="39663" y="3394"/>
                  <a:pt x="39663" y="3394"/>
                  <a:pt x="39663" y="3296"/>
                </a:cubicBezTo>
                <a:cubicBezTo>
                  <a:pt x="39761" y="3394"/>
                  <a:pt x="39860" y="3394"/>
                  <a:pt x="39958" y="3394"/>
                </a:cubicBezTo>
                <a:lnTo>
                  <a:pt x="40991" y="3394"/>
                </a:lnTo>
                <a:cubicBezTo>
                  <a:pt x="41012" y="3373"/>
                  <a:pt x="41038" y="3366"/>
                  <a:pt x="41067" y="3366"/>
                </a:cubicBezTo>
                <a:cubicBezTo>
                  <a:pt x="41148" y="3366"/>
                  <a:pt x="41252" y="3423"/>
                  <a:pt x="41332" y="3423"/>
                </a:cubicBezTo>
                <a:cubicBezTo>
                  <a:pt x="41362" y="3423"/>
                  <a:pt x="41388" y="3415"/>
                  <a:pt x="41409" y="3394"/>
                </a:cubicBezTo>
                <a:cubicBezTo>
                  <a:pt x="41430" y="3373"/>
                  <a:pt x="41446" y="3366"/>
                  <a:pt x="41460" y="3366"/>
                </a:cubicBezTo>
                <a:cubicBezTo>
                  <a:pt x="41498" y="3366"/>
                  <a:pt x="41517" y="3423"/>
                  <a:pt x="41555" y="3423"/>
                </a:cubicBezTo>
                <a:cubicBezTo>
                  <a:pt x="41568" y="3423"/>
                  <a:pt x="41585" y="3415"/>
                  <a:pt x="41606" y="3394"/>
                </a:cubicBezTo>
                <a:cubicBezTo>
                  <a:pt x="41606" y="3345"/>
                  <a:pt x="41655" y="3320"/>
                  <a:pt x="41704" y="3320"/>
                </a:cubicBezTo>
                <a:cubicBezTo>
                  <a:pt x="41753" y="3320"/>
                  <a:pt x="41802" y="3345"/>
                  <a:pt x="41802" y="3394"/>
                </a:cubicBezTo>
                <a:cubicBezTo>
                  <a:pt x="41886" y="3446"/>
                  <a:pt x="41968" y="3463"/>
                  <a:pt x="42049" y="3463"/>
                </a:cubicBezTo>
                <a:cubicBezTo>
                  <a:pt x="42231" y="3463"/>
                  <a:pt x="42410" y="3373"/>
                  <a:pt x="42594" y="3373"/>
                </a:cubicBezTo>
                <a:cubicBezTo>
                  <a:pt x="42641" y="3373"/>
                  <a:pt x="42689" y="3379"/>
                  <a:pt x="42737" y="3394"/>
                </a:cubicBezTo>
                <a:cubicBezTo>
                  <a:pt x="42786" y="3345"/>
                  <a:pt x="42835" y="3320"/>
                  <a:pt x="42884" y="3320"/>
                </a:cubicBezTo>
                <a:cubicBezTo>
                  <a:pt x="42933" y="3320"/>
                  <a:pt x="42983" y="3345"/>
                  <a:pt x="43032" y="3394"/>
                </a:cubicBezTo>
                <a:cubicBezTo>
                  <a:pt x="43114" y="3394"/>
                  <a:pt x="43185" y="3307"/>
                  <a:pt x="43252" y="3307"/>
                </a:cubicBezTo>
                <a:cubicBezTo>
                  <a:pt x="43286" y="3307"/>
                  <a:pt x="43319" y="3329"/>
                  <a:pt x="43351" y="3394"/>
                </a:cubicBezTo>
                <a:lnTo>
                  <a:pt x="43548" y="3394"/>
                </a:lnTo>
                <a:cubicBezTo>
                  <a:pt x="43642" y="3311"/>
                  <a:pt x="43731" y="3281"/>
                  <a:pt x="43810" y="3281"/>
                </a:cubicBezTo>
                <a:cubicBezTo>
                  <a:pt x="43918" y="3281"/>
                  <a:pt x="44008" y="3337"/>
                  <a:pt x="44065" y="3394"/>
                </a:cubicBezTo>
                <a:lnTo>
                  <a:pt x="44163" y="3296"/>
                </a:lnTo>
                <a:lnTo>
                  <a:pt x="44581" y="3296"/>
                </a:lnTo>
                <a:cubicBezTo>
                  <a:pt x="44679" y="3296"/>
                  <a:pt x="44679" y="3296"/>
                  <a:pt x="44679" y="3197"/>
                </a:cubicBezTo>
                <a:cubicBezTo>
                  <a:pt x="44778" y="3296"/>
                  <a:pt x="44876" y="3296"/>
                  <a:pt x="44876" y="3296"/>
                </a:cubicBezTo>
                <a:cubicBezTo>
                  <a:pt x="44999" y="3296"/>
                  <a:pt x="45097" y="3197"/>
                  <a:pt x="45196" y="3197"/>
                </a:cubicBezTo>
                <a:cubicBezTo>
                  <a:pt x="45294" y="3296"/>
                  <a:pt x="45491" y="3296"/>
                  <a:pt x="45614" y="3296"/>
                </a:cubicBezTo>
                <a:lnTo>
                  <a:pt x="46941" y="3296"/>
                </a:lnTo>
                <a:lnTo>
                  <a:pt x="47040" y="3197"/>
                </a:lnTo>
                <a:cubicBezTo>
                  <a:pt x="47138" y="3296"/>
                  <a:pt x="47138" y="3296"/>
                  <a:pt x="47237" y="3296"/>
                </a:cubicBezTo>
                <a:lnTo>
                  <a:pt x="48884" y="3296"/>
                </a:lnTo>
                <a:cubicBezTo>
                  <a:pt x="49081" y="3296"/>
                  <a:pt x="49302" y="3197"/>
                  <a:pt x="49499" y="3197"/>
                </a:cubicBezTo>
                <a:cubicBezTo>
                  <a:pt x="49537" y="3216"/>
                  <a:pt x="49571" y="3223"/>
                  <a:pt x="49602" y="3223"/>
                </a:cubicBezTo>
                <a:cubicBezTo>
                  <a:pt x="49697" y="3223"/>
                  <a:pt x="49766" y="3159"/>
                  <a:pt x="49835" y="3159"/>
                </a:cubicBezTo>
                <a:cubicBezTo>
                  <a:pt x="49862" y="3159"/>
                  <a:pt x="49889" y="3169"/>
                  <a:pt x="49917" y="3197"/>
                </a:cubicBezTo>
                <a:cubicBezTo>
                  <a:pt x="50212" y="3075"/>
                  <a:pt x="50409" y="3075"/>
                  <a:pt x="50728" y="3075"/>
                </a:cubicBezTo>
                <a:cubicBezTo>
                  <a:pt x="50925" y="3075"/>
                  <a:pt x="51146" y="3075"/>
                  <a:pt x="51441" y="2976"/>
                </a:cubicBezTo>
                <a:cubicBezTo>
                  <a:pt x="51461" y="2957"/>
                  <a:pt x="51486" y="2949"/>
                  <a:pt x="51514" y="2949"/>
                </a:cubicBezTo>
                <a:cubicBezTo>
                  <a:pt x="51627" y="2949"/>
                  <a:pt x="51800" y="3075"/>
                  <a:pt x="51958" y="3075"/>
                </a:cubicBezTo>
                <a:cubicBezTo>
                  <a:pt x="53187" y="2976"/>
                  <a:pt x="54417" y="2976"/>
                  <a:pt x="55646" y="2976"/>
                </a:cubicBezTo>
                <a:cubicBezTo>
                  <a:pt x="56261" y="2976"/>
                  <a:pt x="56875" y="2976"/>
                  <a:pt x="57490" y="2878"/>
                </a:cubicBezTo>
                <a:lnTo>
                  <a:pt x="57785" y="2878"/>
                </a:lnTo>
                <a:cubicBezTo>
                  <a:pt x="57908" y="2878"/>
                  <a:pt x="57908" y="2976"/>
                  <a:pt x="58007" y="2976"/>
                </a:cubicBezTo>
                <a:lnTo>
                  <a:pt x="58007" y="2779"/>
                </a:lnTo>
                <a:cubicBezTo>
                  <a:pt x="58120" y="2836"/>
                  <a:pt x="58234" y="2893"/>
                  <a:pt x="58352" y="2893"/>
                </a:cubicBezTo>
                <a:cubicBezTo>
                  <a:pt x="58439" y="2893"/>
                  <a:pt x="58528" y="2863"/>
                  <a:pt x="58621" y="2779"/>
                </a:cubicBezTo>
                <a:cubicBezTo>
                  <a:pt x="58720" y="2878"/>
                  <a:pt x="58720" y="2878"/>
                  <a:pt x="58818" y="2878"/>
                </a:cubicBezTo>
                <a:lnTo>
                  <a:pt x="58916" y="2779"/>
                </a:lnTo>
                <a:cubicBezTo>
                  <a:pt x="59015" y="2779"/>
                  <a:pt x="59138" y="2878"/>
                  <a:pt x="59236" y="2878"/>
                </a:cubicBezTo>
                <a:cubicBezTo>
                  <a:pt x="59531" y="2878"/>
                  <a:pt x="59752" y="2878"/>
                  <a:pt x="59949" y="2779"/>
                </a:cubicBezTo>
                <a:cubicBezTo>
                  <a:pt x="60080" y="2779"/>
                  <a:pt x="60266" y="2867"/>
                  <a:pt x="60434" y="2867"/>
                </a:cubicBezTo>
                <a:cubicBezTo>
                  <a:pt x="60517" y="2867"/>
                  <a:pt x="60597" y="2845"/>
                  <a:pt x="60662" y="2779"/>
                </a:cubicBezTo>
                <a:cubicBezTo>
                  <a:pt x="60711" y="2878"/>
                  <a:pt x="60791" y="2902"/>
                  <a:pt x="60871" y="2902"/>
                </a:cubicBezTo>
                <a:cubicBezTo>
                  <a:pt x="60951" y="2902"/>
                  <a:pt x="61031" y="2878"/>
                  <a:pt x="61080" y="2878"/>
                </a:cubicBezTo>
                <a:cubicBezTo>
                  <a:pt x="61211" y="2878"/>
                  <a:pt x="61343" y="2922"/>
                  <a:pt x="61452" y="2922"/>
                </a:cubicBezTo>
                <a:cubicBezTo>
                  <a:pt x="61506" y="2922"/>
                  <a:pt x="61556" y="2911"/>
                  <a:pt x="61597" y="2878"/>
                </a:cubicBezTo>
                <a:cubicBezTo>
                  <a:pt x="61625" y="2849"/>
                  <a:pt x="61663" y="2837"/>
                  <a:pt x="61703" y="2837"/>
                </a:cubicBezTo>
                <a:cubicBezTo>
                  <a:pt x="61802" y="2837"/>
                  <a:pt x="61920" y="2907"/>
                  <a:pt x="61990" y="2976"/>
                </a:cubicBezTo>
                <a:lnTo>
                  <a:pt x="62088" y="2878"/>
                </a:lnTo>
                <a:cubicBezTo>
                  <a:pt x="62408" y="2878"/>
                  <a:pt x="62703" y="2976"/>
                  <a:pt x="62924" y="2976"/>
                </a:cubicBezTo>
                <a:cubicBezTo>
                  <a:pt x="63023" y="2976"/>
                  <a:pt x="63023" y="2878"/>
                  <a:pt x="63023" y="2878"/>
                </a:cubicBezTo>
                <a:cubicBezTo>
                  <a:pt x="63219" y="2976"/>
                  <a:pt x="63736" y="2976"/>
                  <a:pt x="63834" y="2976"/>
                </a:cubicBezTo>
                <a:cubicBezTo>
                  <a:pt x="63933" y="2976"/>
                  <a:pt x="64154" y="3075"/>
                  <a:pt x="64252" y="3075"/>
                </a:cubicBezTo>
                <a:lnTo>
                  <a:pt x="64351" y="2976"/>
                </a:lnTo>
                <a:lnTo>
                  <a:pt x="64449" y="2976"/>
                </a:lnTo>
                <a:cubicBezTo>
                  <a:pt x="64547" y="3075"/>
                  <a:pt x="64670" y="3075"/>
                  <a:pt x="64867" y="3075"/>
                </a:cubicBezTo>
                <a:cubicBezTo>
                  <a:pt x="64965" y="3075"/>
                  <a:pt x="65162" y="3197"/>
                  <a:pt x="65285" y="3197"/>
                </a:cubicBezTo>
                <a:lnTo>
                  <a:pt x="65777" y="3197"/>
                </a:lnTo>
                <a:cubicBezTo>
                  <a:pt x="65859" y="3197"/>
                  <a:pt x="65973" y="3143"/>
                  <a:pt x="66070" y="3143"/>
                </a:cubicBezTo>
                <a:cubicBezTo>
                  <a:pt x="66118" y="3143"/>
                  <a:pt x="66162" y="3156"/>
                  <a:pt x="66195" y="3197"/>
                </a:cubicBezTo>
                <a:cubicBezTo>
                  <a:pt x="66260" y="3197"/>
                  <a:pt x="66381" y="3143"/>
                  <a:pt x="66483" y="3143"/>
                </a:cubicBezTo>
                <a:cubicBezTo>
                  <a:pt x="66534" y="3143"/>
                  <a:pt x="66580" y="3156"/>
                  <a:pt x="66613" y="3197"/>
                </a:cubicBezTo>
                <a:cubicBezTo>
                  <a:pt x="66646" y="3156"/>
                  <a:pt x="66678" y="3143"/>
                  <a:pt x="66715" y="3143"/>
                </a:cubicBezTo>
                <a:cubicBezTo>
                  <a:pt x="66788" y="3143"/>
                  <a:pt x="66875" y="3197"/>
                  <a:pt x="67006" y="3197"/>
                </a:cubicBezTo>
                <a:cubicBezTo>
                  <a:pt x="67178" y="3156"/>
                  <a:pt x="67350" y="3143"/>
                  <a:pt x="67523" y="3143"/>
                </a:cubicBezTo>
                <a:cubicBezTo>
                  <a:pt x="67867" y="3143"/>
                  <a:pt x="68211" y="3197"/>
                  <a:pt x="68555" y="3197"/>
                </a:cubicBezTo>
                <a:cubicBezTo>
                  <a:pt x="68555" y="3197"/>
                  <a:pt x="68654" y="3296"/>
                  <a:pt x="68752" y="3296"/>
                </a:cubicBezTo>
                <a:cubicBezTo>
                  <a:pt x="68752" y="3296"/>
                  <a:pt x="68850" y="3296"/>
                  <a:pt x="68850" y="3197"/>
                </a:cubicBezTo>
                <a:cubicBezTo>
                  <a:pt x="68973" y="3296"/>
                  <a:pt x="69072" y="3296"/>
                  <a:pt x="69072" y="3296"/>
                </a:cubicBezTo>
                <a:cubicBezTo>
                  <a:pt x="69367" y="3296"/>
                  <a:pt x="69588" y="3296"/>
                  <a:pt x="69686" y="3394"/>
                </a:cubicBezTo>
                <a:cubicBezTo>
                  <a:pt x="69785" y="3493"/>
                  <a:pt x="69785" y="3493"/>
                  <a:pt x="69883" y="3493"/>
                </a:cubicBezTo>
                <a:cubicBezTo>
                  <a:pt x="69951" y="3472"/>
                  <a:pt x="70017" y="3464"/>
                  <a:pt x="70083" y="3464"/>
                </a:cubicBezTo>
                <a:cubicBezTo>
                  <a:pt x="70263" y="3464"/>
                  <a:pt x="70438" y="3521"/>
                  <a:pt x="70618" y="3521"/>
                </a:cubicBezTo>
                <a:cubicBezTo>
                  <a:pt x="70684" y="3521"/>
                  <a:pt x="70750" y="3513"/>
                  <a:pt x="70818" y="3493"/>
                </a:cubicBezTo>
                <a:cubicBezTo>
                  <a:pt x="71211" y="3689"/>
                  <a:pt x="71629" y="3591"/>
                  <a:pt x="71924" y="3689"/>
                </a:cubicBezTo>
                <a:cubicBezTo>
                  <a:pt x="72047" y="3689"/>
                  <a:pt x="72145" y="3812"/>
                  <a:pt x="72244" y="3812"/>
                </a:cubicBezTo>
                <a:cubicBezTo>
                  <a:pt x="72309" y="3771"/>
                  <a:pt x="72378" y="3758"/>
                  <a:pt x="72447" y="3758"/>
                </a:cubicBezTo>
                <a:cubicBezTo>
                  <a:pt x="72585" y="3758"/>
                  <a:pt x="72727" y="3812"/>
                  <a:pt x="72858" y="3812"/>
                </a:cubicBezTo>
                <a:cubicBezTo>
                  <a:pt x="72957" y="3812"/>
                  <a:pt x="73055" y="3812"/>
                  <a:pt x="73153" y="3911"/>
                </a:cubicBezTo>
                <a:cubicBezTo>
                  <a:pt x="73179" y="3931"/>
                  <a:pt x="73204" y="3939"/>
                  <a:pt x="73228" y="3939"/>
                </a:cubicBezTo>
                <a:cubicBezTo>
                  <a:pt x="73294" y="3939"/>
                  <a:pt x="73353" y="3882"/>
                  <a:pt x="73411" y="3882"/>
                </a:cubicBezTo>
                <a:cubicBezTo>
                  <a:pt x="73432" y="3882"/>
                  <a:pt x="73452" y="3890"/>
                  <a:pt x="73473" y="3911"/>
                </a:cubicBezTo>
                <a:cubicBezTo>
                  <a:pt x="73473" y="3943"/>
                  <a:pt x="73495" y="3954"/>
                  <a:pt x="73528" y="3954"/>
                </a:cubicBezTo>
                <a:cubicBezTo>
                  <a:pt x="73593" y="3954"/>
                  <a:pt x="73703" y="3911"/>
                  <a:pt x="73768" y="3911"/>
                </a:cubicBezTo>
                <a:cubicBezTo>
                  <a:pt x="73879" y="3911"/>
                  <a:pt x="73983" y="3935"/>
                  <a:pt x="74072" y="3935"/>
                </a:cubicBezTo>
                <a:cubicBezTo>
                  <a:pt x="74162" y="3935"/>
                  <a:pt x="74235" y="3911"/>
                  <a:pt x="74285" y="3812"/>
                </a:cubicBezTo>
                <a:cubicBezTo>
                  <a:pt x="74358" y="3878"/>
                  <a:pt x="74418" y="3900"/>
                  <a:pt x="74469" y="3900"/>
                </a:cubicBezTo>
                <a:cubicBezTo>
                  <a:pt x="74571" y="3900"/>
                  <a:pt x="74637" y="3812"/>
                  <a:pt x="74703" y="3812"/>
                </a:cubicBezTo>
                <a:cubicBezTo>
                  <a:pt x="74801" y="3812"/>
                  <a:pt x="74801" y="3812"/>
                  <a:pt x="74899" y="3911"/>
                </a:cubicBezTo>
                <a:cubicBezTo>
                  <a:pt x="75097" y="3806"/>
                  <a:pt x="75295" y="3778"/>
                  <a:pt x="75501" y="3778"/>
                </a:cubicBezTo>
                <a:cubicBezTo>
                  <a:pt x="75730" y="3778"/>
                  <a:pt x="75968" y="3812"/>
                  <a:pt x="76227" y="3812"/>
                </a:cubicBezTo>
                <a:cubicBezTo>
                  <a:pt x="76030" y="3689"/>
                  <a:pt x="75834" y="3493"/>
                  <a:pt x="75612" y="3394"/>
                </a:cubicBezTo>
                <a:cubicBezTo>
                  <a:pt x="75547" y="3394"/>
                  <a:pt x="75438" y="3438"/>
                  <a:pt x="75343" y="3438"/>
                </a:cubicBezTo>
                <a:cubicBezTo>
                  <a:pt x="75295" y="3438"/>
                  <a:pt x="75252" y="3427"/>
                  <a:pt x="75219" y="3394"/>
                </a:cubicBezTo>
                <a:cubicBezTo>
                  <a:pt x="75108" y="3443"/>
                  <a:pt x="74979" y="3443"/>
                  <a:pt x="74853" y="3443"/>
                </a:cubicBezTo>
                <a:cubicBezTo>
                  <a:pt x="74727" y="3443"/>
                  <a:pt x="74604" y="3443"/>
                  <a:pt x="74506" y="3493"/>
                </a:cubicBezTo>
                <a:lnTo>
                  <a:pt x="74383" y="3493"/>
                </a:lnTo>
                <a:cubicBezTo>
                  <a:pt x="74285" y="3542"/>
                  <a:pt x="74186" y="3542"/>
                  <a:pt x="74100" y="3542"/>
                </a:cubicBezTo>
                <a:cubicBezTo>
                  <a:pt x="74014" y="3542"/>
                  <a:pt x="73940" y="3542"/>
                  <a:pt x="73891" y="3591"/>
                </a:cubicBezTo>
                <a:cubicBezTo>
                  <a:pt x="73670" y="3689"/>
                  <a:pt x="73375" y="3689"/>
                  <a:pt x="73276" y="3689"/>
                </a:cubicBezTo>
                <a:cubicBezTo>
                  <a:pt x="73166" y="3640"/>
                  <a:pt x="73086" y="3640"/>
                  <a:pt x="73009" y="3640"/>
                </a:cubicBezTo>
                <a:cubicBezTo>
                  <a:pt x="72932" y="3640"/>
                  <a:pt x="72858" y="3640"/>
                  <a:pt x="72760" y="3591"/>
                </a:cubicBezTo>
                <a:cubicBezTo>
                  <a:pt x="72711" y="3542"/>
                  <a:pt x="72631" y="3542"/>
                  <a:pt x="72551" y="3542"/>
                </a:cubicBezTo>
                <a:cubicBezTo>
                  <a:pt x="72471" y="3542"/>
                  <a:pt x="72391" y="3542"/>
                  <a:pt x="72342" y="3493"/>
                </a:cubicBezTo>
                <a:lnTo>
                  <a:pt x="71432" y="3197"/>
                </a:lnTo>
                <a:cubicBezTo>
                  <a:pt x="71309" y="3197"/>
                  <a:pt x="71211" y="3075"/>
                  <a:pt x="71113" y="3075"/>
                </a:cubicBezTo>
                <a:cubicBezTo>
                  <a:pt x="71014" y="3075"/>
                  <a:pt x="71014" y="2976"/>
                  <a:pt x="70916" y="2976"/>
                </a:cubicBezTo>
                <a:cubicBezTo>
                  <a:pt x="70695" y="2976"/>
                  <a:pt x="70596" y="2878"/>
                  <a:pt x="70399" y="2779"/>
                </a:cubicBezTo>
                <a:cubicBezTo>
                  <a:pt x="70203" y="2681"/>
                  <a:pt x="69883" y="2583"/>
                  <a:pt x="69588" y="2583"/>
                </a:cubicBezTo>
                <a:cubicBezTo>
                  <a:pt x="69268" y="2583"/>
                  <a:pt x="68973" y="2583"/>
                  <a:pt x="68752" y="2460"/>
                </a:cubicBezTo>
                <a:cubicBezTo>
                  <a:pt x="68555" y="2361"/>
                  <a:pt x="68359" y="2361"/>
                  <a:pt x="68039" y="2361"/>
                </a:cubicBezTo>
                <a:cubicBezTo>
                  <a:pt x="68039" y="2361"/>
                  <a:pt x="68039" y="2460"/>
                  <a:pt x="67941" y="2460"/>
                </a:cubicBezTo>
                <a:cubicBezTo>
                  <a:pt x="67732" y="2312"/>
                  <a:pt x="67498" y="2288"/>
                  <a:pt x="67267" y="2288"/>
                </a:cubicBezTo>
                <a:cubicBezTo>
                  <a:pt x="67152" y="2288"/>
                  <a:pt x="67038" y="2294"/>
                  <a:pt x="66927" y="2294"/>
                </a:cubicBezTo>
                <a:cubicBezTo>
                  <a:pt x="66817" y="2294"/>
                  <a:pt x="66711" y="2288"/>
                  <a:pt x="66613" y="2263"/>
                </a:cubicBezTo>
                <a:cubicBezTo>
                  <a:pt x="66613" y="2263"/>
                  <a:pt x="66514" y="2263"/>
                  <a:pt x="66514" y="2361"/>
                </a:cubicBezTo>
                <a:cubicBezTo>
                  <a:pt x="66391" y="2263"/>
                  <a:pt x="66391" y="2165"/>
                  <a:pt x="66293" y="2165"/>
                </a:cubicBezTo>
                <a:cubicBezTo>
                  <a:pt x="66195" y="2165"/>
                  <a:pt x="66096" y="2263"/>
                  <a:pt x="65998" y="2263"/>
                </a:cubicBezTo>
                <a:cubicBezTo>
                  <a:pt x="65880" y="2190"/>
                  <a:pt x="65765" y="2171"/>
                  <a:pt x="65656" y="2171"/>
                </a:cubicBezTo>
                <a:cubicBezTo>
                  <a:pt x="65537" y="2171"/>
                  <a:pt x="65425" y="2194"/>
                  <a:pt x="65323" y="2194"/>
                </a:cubicBezTo>
                <a:cubicBezTo>
                  <a:pt x="65266" y="2194"/>
                  <a:pt x="65212" y="2187"/>
                  <a:pt x="65162" y="2165"/>
                </a:cubicBezTo>
                <a:cubicBezTo>
                  <a:pt x="65064" y="2116"/>
                  <a:pt x="64990" y="2116"/>
                  <a:pt x="64916" y="2116"/>
                </a:cubicBezTo>
                <a:cubicBezTo>
                  <a:pt x="64842" y="2116"/>
                  <a:pt x="64769" y="2116"/>
                  <a:pt x="64670" y="2066"/>
                </a:cubicBezTo>
                <a:cubicBezTo>
                  <a:pt x="64547" y="1968"/>
                  <a:pt x="64351" y="1968"/>
                  <a:pt x="64154" y="1845"/>
                </a:cubicBezTo>
                <a:cubicBezTo>
                  <a:pt x="63834" y="1845"/>
                  <a:pt x="63637" y="1747"/>
                  <a:pt x="63219" y="1747"/>
                </a:cubicBezTo>
                <a:cubicBezTo>
                  <a:pt x="63121" y="1747"/>
                  <a:pt x="62924" y="1747"/>
                  <a:pt x="62826" y="1648"/>
                </a:cubicBezTo>
                <a:cubicBezTo>
                  <a:pt x="62715" y="1550"/>
                  <a:pt x="62611" y="1525"/>
                  <a:pt x="62494" y="1525"/>
                </a:cubicBezTo>
                <a:cubicBezTo>
                  <a:pt x="62377" y="1525"/>
                  <a:pt x="62248" y="1550"/>
                  <a:pt x="62088" y="1550"/>
                </a:cubicBezTo>
                <a:cubicBezTo>
                  <a:pt x="61990" y="1550"/>
                  <a:pt x="61892" y="1550"/>
                  <a:pt x="61793" y="1452"/>
                </a:cubicBezTo>
                <a:cubicBezTo>
                  <a:pt x="61761" y="1484"/>
                  <a:pt x="61728" y="1495"/>
                  <a:pt x="61690" y="1495"/>
                </a:cubicBezTo>
                <a:cubicBezTo>
                  <a:pt x="61616" y="1495"/>
                  <a:pt x="61523" y="1452"/>
                  <a:pt x="61375" y="1452"/>
                </a:cubicBezTo>
                <a:cubicBezTo>
                  <a:pt x="61310" y="1452"/>
                  <a:pt x="61200" y="1408"/>
                  <a:pt x="61106" y="1408"/>
                </a:cubicBezTo>
                <a:cubicBezTo>
                  <a:pt x="61058" y="1408"/>
                  <a:pt x="61015" y="1419"/>
                  <a:pt x="60982" y="1452"/>
                </a:cubicBezTo>
                <a:cubicBezTo>
                  <a:pt x="60957" y="1471"/>
                  <a:pt x="60934" y="1479"/>
                  <a:pt x="60911" y="1479"/>
                </a:cubicBezTo>
                <a:cubicBezTo>
                  <a:pt x="60820" y="1479"/>
                  <a:pt x="60741" y="1353"/>
                  <a:pt x="60662" y="1353"/>
                </a:cubicBezTo>
                <a:cubicBezTo>
                  <a:pt x="60597" y="1353"/>
                  <a:pt x="60487" y="1397"/>
                  <a:pt x="60385" y="1397"/>
                </a:cubicBezTo>
                <a:cubicBezTo>
                  <a:pt x="60334" y="1397"/>
                  <a:pt x="60285" y="1386"/>
                  <a:pt x="60244" y="1353"/>
                </a:cubicBezTo>
                <a:cubicBezTo>
                  <a:pt x="60211" y="1312"/>
                  <a:pt x="60179" y="1299"/>
                  <a:pt x="60142" y="1299"/>
                </a:cubicBezTo>
                <a:cubicBezTo>
                  <a:pt x="60069" y="1299"/>
                  <a:pt x="59982" y="1353"/>
                  <a:pt x="59851" y="1353"/>
                </a:cubicBezTo>
                <a:cubicBezTo>
                  <a:pt x="59752" y="1353"/>
                  <a:pt x="59531" y="1230"/>
                  <a:pt x="59433" y="1230"/>
                </a:cubicBezTo>
                <a:cubicBezTo>
                  <a:pt x="59277" y="1230"/>
                  <a:pt x="59143" y="1264"/>
                  <a:pt x="59007" y="1264"/>
                </a:cubicBezTo>
                <a:cubicBezTo>
                  <a:pt x="58884" y="1264"/>
                  <a:pt x="58761" y="1237"/>
                  <a:pt x="58621" y="1132"/>
                </a:cubicBezTo>
                <a:cubicBezTo>
                  <a:pt x="58482" y="1165"/>
                  <a:pt x="58343" y="1176"/>
                  <a:pt x="58204" y="1176"/>
                </a:cubicBezTo>
                <a:cubicBezTo>
                  <a:pt x="57927" y="1176"/>
                  <a:pt x="57654" y="1132"/>
                  <a:pt x="57392" y="1132"/>
                </a:cubicBezTo>
                <a:lnTo>
                  <a:pt x="54417" y="1132"/>
                </a:lnTo>
                <a:cubicBezTo>
                  <a:pt x="54220" y="1132"/>
                  <a:pt x="53999" y="1132"/>
                  <a:pt x="53802" y="1230"/>
                </a:cubicBezTo>
                <a:cubicBezTo>
                  <a:pt x="53671" y="1230"/>
                  <a:pt x="53529" y="1143"/>
                  <a:pt x="53390" y="1143"/>
                </a:cubicBezTo>
                <a:cubicBezTo>
                  <a:pt x="53321" y="1143"/>
                  <a:pt x="53253" y="1165"/>
                  <a:pt x="53187" y="1230"/>
                </a:cubicBezTo>
                <a:cubicBezTo>
                  <a:pt x="53033" y="1158"/>
                  <a:pt x="52895" y="1139"/>
                  <a:pt x="52762" y="1139"/>
                </a:cubicBezTo>
                <a:cubicBezTo>
                  <a:pt x="52616" y="1139"/>
                  <a:pt x="52476" y="1161"/>
                  <a:pt x="52324" y="1161"/>
                </a:cubicBezTo>
                <a:cubicBezTo>
                  <a:pt x="52239" y="1161"/>
                  <a:pt x="52151" y="1154"/>
                  <a:pt x="52056" y="1132"/>
                </a:cubicBezTo>
                <a:lnTo>
                  <a:pt x="51638" y="1132"/>
                </a:lnTo>
                <a:cubicBezTo>
                  <a:pt x="51540" y="1132"/>
                  <a:pt x="51441" y="1034"/>
                  <a:pt x="51245" y="1034"/>
                </a:cubicBezTo>
                <a:cubicBezTo>
                  <a:pt x="50925" y="1034"/>
                  <a:pt x="50532" y="1034"/>
                  <a:pt x="50113" y="935"/>
                </a:cubicBezTo>
                <a:cubicBezTo>
                  <a:pt x="50015" y="935"/>
                  <a:pt x="49794" y="1034"/>
                  <a:pt x="49695" y="1034"/>
                </a:cubicBezTo>
                <a:cubicBezTo>
                  <a:pt x="49695" y="935"/>
                  <a:pt x="49597" y="935"/>
                  <a:pt x="49597" y="935"/>
                </a:cubicBezTo>
                <a:lnTo>
                  <a:pt x="48982" y="935"/>
                </a:lnTo>
                <a:cubicBezTo>
                  <a:pt x="48835" y="935"/>
                  <a:pt x="48681" y="960"/>
                  <a:pt x="48527" y="960"/>
                </a:cubicBezTo>
                <a:cubicBezTo>
                  <a:pt x="48374" y="960"/>
                  <a:pt x="48220" y="935"/>
                  <a:pt x="48073" y="837"/>
                </a:cubicBezTo>
                <a:lnTo>
                  <a:pt x="47950" y="935"/>
                </a:lnTo>
                <a:cubicBezTo>
                  <a:pt x="47929" y="956"/>
                  <a:pt x="47908" y="964"/>
                  <a:pt x="47887" y="964"/>
                </a:cubicBezTo>
                <a:cubicBezTo>
                  <a:pt x="47831" y="964"/>
                  <a:pt x="47774" y="907"/>
                  <a:pt x="47717" y="907"/>
                </a:cubicBezTo>
                <a:cubicBezTo>
                  <a:pt x="47696" y="907"/>
                  <a:pt x="47675" y="914"/>
                  <a:pt x="47655" y="935"/>
                </a:cubicBezTo>
                <a:cubicBezTo>
                  <a:pt x="47622" y="902"/>
                  <a:pt x="47589" y="892"/>
                  <a:pt x="47555" y="892"/>
                </a:cubicBezTo>
                <a:cubicBezTo>
                  <a:pt x="47488" y="892"/>
                  <a:pt x="47417" y="935"/>
                  <a:pt x="47335" y="935"/>
                </a:cubicBezTo>
                <a:lnTo>
                  <a:pt x="46941" y="935"/>
                </a:lnTo>
                <a:cubicBezTo>
                  <a:pt x="46909" y="902"/>
                  <a:pt x="46873" y="892"/>
                  <a:pt x="46837" y="892"/>
                </a:cubicBezTo>
                <a:cubicBezTo>
                  <a:pt x="46764" y="892"/>
                  <a:pt x="46687" y="935"/>
                  <a:pt x="46622" y="935"/>
                </a:cubicBezTo>
                <a:cubicBezTo>
                  <a:pt x="46425" y="935"/>
                  <a:pt x="46105" y="935"/>
                  <a:pt x="45810" y="837"/>
                </a:cubicBezTo>
                <a:cubicBezTo>
                  <a:pt x="45679" y="837"/>
                  <a:pt x="45537" y="881"/>
                  <a:pt x="45399" y="881"/>
                </a:cubicBezTo>
                <a:cubicBezTo>
                  <a:pt x="45330" y="881"/>
                  <a:pt x="45261" y="870"/>
                  <a:pt x="45196" y="837"/>
                </a:cubicBezTo>
                <a:lnTo>
                  <a:pt x="44999" y="837"/>
                </a:lnTo>
                <a:cubicBezTo>
                  <a:pt x="44778" y="739"/>
                  <a:pt x="44581" y="739"/>
                  <a:pt x="44384" y="739"/>
                </a:cubicBezTo>
                <a:cubicBezTo>
                  <a:pt x="44265" y="767"/>
                  <a:pt x="44153" y="779"/>
                  <a:pt x="44048" y="779"/>
                </a:cubicBezTo>
                <a:cubicBezTo>
                  <a:pt x="43786" y="779"/>
                  <a:pt x="43562" y="703"/>
                  <a:pt x="43351" y="616"/>
                </a:cubicBezTo>
                <a:lnTo>
                  <a:pt x="43253" y="739"/>
                </a:lnTo>
                <a:cubicBezTo>
                  <a:pt x="43253" y="616"/>
                  <a:pt x="43155" y="616"/>
                  <a:pt x="43155" y="616"/>
                </a:cubicBezTo>
                <a:cubicBezTo>
                  <a:pt x="43155" y="616"/>
                  <a:pt x="43032" y="616"/>
                  <a:pt x="43032" y="739"/>
                </a:cubicBezTo>
                <a:cubicBezTo>
                  <a:pt x="42933" y="739"/>
                  <a:pt x="42835" y="616"/>
                  <a:pt x="42835" y="616"/>
                </a:cubicBezTo>
                <a:cubicBezTo>
                  <a:pt x="42556" y="616"/>
                  <a:pt x="42289" y="572"/>
                  <a:pt x="42017" y="572"/>
                </a:cubicBezTo>
                <a:cubicBezTo>
                  <a:pt x="41882" y="572"/>
                  <a:pt x="41745" y="583"/>
                  <a:pt x="41606" y="616"/>
                </a:cubicBezTo>
                <a:cubicBezTo>
                  <a:pt x="41311" y="616"/>
                  <a:pt x="40991" y="517"/>
                  <a:pt x="40696" y="419"/>
                </a:cubicBezTo>
                <a:cubicBezTo>
                  <a:pt x="40696" y="419"/>
                  <a:pt x="40696" y="517"/>
                  <a:pt x="40573" y="517"/>
                </a:cubicBezTo>
                <a:lnTo>
                  <a:pt x="40278" y="517"/>
                </a:lnTo>
                <a:cubicBezTo>
                  <a:pt x="40179" y="517"/>
                  <a:pt x="40100" y="542"/>
                  <a:pt x="40032" y="542"/>
                </a:cubicBezTo>
                <a:cubicBezTo>
                  <a:pt x="39964" y="542"/>
                  <a:pt x="39909" y="517"/>
                  <a:pt x="39860" y="419"/>
                </a:cubicBezTo>
                <a:cubicBezTo>
                  <a:pt x="39840" y="399"/>
                  <a:pt x="39824" y="391"/>
                  <a:pt x="39810" y="391"/>
                </a:cubicBezTo>
                <a:cubicBezTo>
                  <a:pt x="39754" y="391"/>
                  <a:pt x="39722" y="517"/>
                  <a:pt x="39565" y="517"/>
                </a:cubicBezTo>
                <a:cubicBezTo>
                  <a:pt x="39343" y="419"/>
                  <a:pt x="39048" y="419"/>
                  <a:pt x="38729" y="419"/>
                </a:cubicBezTo>
                <a:cubicBezTo>
                  <a:pt x="38434" y="419"/>
                  <a:pt x="38237" y="321"/>
                  <a:pt x="37917" y="321"/>
                </a:cubicBezTo>
                <a:cubicBezTo>
                  <a:pt x="37868" y="370"/>
                  <a:pt x="37794" y="394"/>
                  <a:pt x="37718" y="394"/>
                </a:cubicBezTo>
                <a:cubicBezTo>
                  <a:pt x="37641" y="394"/>
                  <a:pt x="37561" y="370"/>
                  <a:pt x="37499" y="321"/>
                </a:cubicBezTo>
                <a:cubicBezTo>
                  <a:pt x="37303" y="222"/>
                  <a:pt x="37106" y="222"/>
                  <a:pt x="37007" y="222"/>
                </a:cubicBezTo>
                <a:lnTo>
                  <a:pt x="35876" y="222"/>
                </a:lnTo>
                <a:cubicBezTo>
                  <a:pt x="35876" y="222"/>
                  <a:pt x="35778" y="222"/>
                  <a:pt x="35778" y="124"/>
                </a:cubicBezTo>
                <a:cubicBezTo>
                  <a:pt x="35737" y="83"/>
                  <a:pt x="35688" y="69"/>
                  <a:pt x="35637" y="69"/>
                </a:cubicBezTo>
                <a:cubicBezTo>
                  <a:pt x="35535" y="69"/>
                  <a:pt x="35426" y="124"/>
                  <a:pt x="35360" y="124"/>
                </a:cubicBezTo>
                <a:cubicBezTo>
                  <a:pt x="35163" y="1"/>
                  <a:pt x="34942" y="1"/>
                  <a:pt x="348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8" name="Google Shape;5528;p43"/>
          <p:cNvGrpSpPr/>
          <p:nvPr/>
        </p:nvGrpSpPr>
        <p:grpSpPr>
          <a:xfrm rot="-726399">
            <a:off x="2807961" y="2185948"/>
            <a:ext cx="4060019" cy="1712520"/>
            <a:chOff x="6177931" y="3230298"/>
            <a:chExt cx="2194064" cy="1123014"/>
          </a:xfrm>
        </p:grpSpPr>
        <p:sp>
          <p:nvSpPr>
            <p:cNvPr id="5529" name="Google Shape;5529;p43"/>
            <p:cNvSpPr/>
            <p:nvPr/>
          </p:nvSpPr>
          <p:spPr>
            <a:xfrm rot="498323">
              <a:off x="6289896" y="3381938"/>
              <a:ext cx="2032892" cy="828897"/>
            </a:xfrm>
            <a:custGeom>
              <a:avLst/>
              <a:gdLst/>
              <a:ahLst/>
              <a:cxnLst/>
              <a:rect l="l" t="t" r="r" b="b"/>
              <a:pathLst>
                <a:path w="118050" h="48134" extrusionOk="0">
                  <a:moveTo>
                    <a:pt x="1" y="1"/>
                  </a:moveTo>
                  <a:lnTo>
                    <a:pt x="1" y="1756"/>
                  </a:lnTo>
                  <a:cubicBezTo>
                    <a:pt x="1" y="2034"/>
                    <a:pt x="225" y="2258"/>
                    <a:pt x="502" y="2258"/>
                  </a:cubicBezTo>
                  <a:lnTo>
                    <a:pt x="766" y="2258"/>
                  </a:lnTo>
                  <a:cubicBezTo>
                    <a:pt x="885" y="2258"/>
                    <a:pt x="991" y="2205"/>
                    <a:pt x="1097" y="2086"/>
                  </a:cubicBezTo>
                  <a:cubicBezTo>
                    <a:pt x="1268" y="1809"/>
                    <a:pt x="1598" y="1651"/>
                    <a:pt x="1928" y="1651"/>
                  </a:cubicBezTo>
                  <a:cubicBezTo>
                    <a:pt x="2588" y="1651"/>
                    <a:pt x="3143" y="2258"/>
                    <a:pt x="3024" y="2918"/>
                  </a:cubicBezTo>
                  <a:cubicBezTo>
                    <a:pt x="2918" y="3354"/>
                    <a:pt x="2588" y="3737"/>
                    <a:pt x="2153" y="3789"/>
                  </a:cubicBezTo>
                  <a:cubicBezTo>
                    <a:pt x="2089" y="3799"/>
                    <a:pt x="2026" y="3803"/>
                    <a:pt x="1965" y="3803"/>
                  </a:cubicBezTo>
                  <a:cubicBezTo>
                    <a:pt x="1598" y="3803"/>
                    <a:pt x="1289" y="3637"/>
                    <a:pt x="1097" y="3354"/>
                  </a:cubicBezTo>
                  <a:cubicBezTo>
                    <a:pt x="991" y="3248"/>
                    <a:pt x="885" y="3195"/>
                    <a:pt x="766" y="3195"/>
                  </a:cubicBezTo>
                  <a:lnTo>
                    <a:pt x="502" y="3195"/>
                  </a:lnTo>
                  <a:cubicBezTo>
                    <a:pt x="225" y="3195"/>
                    <a:pt x="1" y="3407"/>
                    <a:pt x="1" y="3684"/>
                  </a:cubicBezTo>
                  <a:lnTo>
                    <a:pt x="1" y="5664"/>
                  </a:lnTo>
                  <a:cubicBezTo>
                    <a:pt x="1" y="5941"/>
                    <a:pt x="225" y="6166"/>
                    <a:pt x="502" y="6166"/>
                  </a:cubicBezTo>
                  <a:lnTo>
                    <a:pt x="766" y="6166"/>
                  </a:lnTo>
                  <a:cubicBezTo>
                    <a:pt x="885" y="6166"/>
                    <a:pt x="991" y="6100"/>
                    <a:pt x="1097" y="5994"/>
                  </a:cubicBezTo>
                  <a:cubicBezTo>
                    <a:pt x="1268" y="5717"/>
                    <a:pt x="1598" y="5558"/>
                    <a:pt x="1928" y="5558"/>
                  </a:cubicBezTo>
                  <a:cubicBezTo>
                    <a:pt x="2588" y="5558"/>
                    <a:pt x="3143" y="6100"/>
                    <a:pt x="3024" y="6826"/>
                  </a:cubicBezTo>
                  <a:cubicBezTo>
                    <a:pt x="2918" y="7261"/>
                    <a:pt x="2588" y="7591"/>
                    <a:pt x="2153" y="7644"/>
                  </a:cubicBezTo>
                  <a:cubicBezTo>
                    <a:pt x="2073" y="7663"/>
                    <a:pt x="1996" y="7672"/>
                    <a:pt x="1922" y="7672"/>
                  </a:cubicBezTo>
                  <a:cubicBezTo>
                    <a:pt x="1574" y="7672"/>
                    <a:pt x="1281" y="7480"/>
                    <a:pt x="1097" y="7209"/>
                  </a:cubicBezTo>
                  <a:cubicBezTo>
                    <a:pt x="991" y="7156"/>
                    <a:pt x="885" y="7090"/>
                    <a:pt x="766" y="7090"/>
                  </a:cubicBezTo>
                  <a:lnTo>
                    <a:pt x="502" y="7090"/>
                  </a:lnTo>
                  <a:cubicBezTo>
                    <a:pt x="225" y="7090"/>
                    <a:pt x="1" y="7314"/>
                    <a:pt x="1" y="7591"/>
                  </a:cubicBezTo>
                  <a:lnTo>
                    <a:pt x="1" y="9519"/>
                  </a:lnTo>
                  <a:cubicBezTo>
                    <a:pt x="1" y="9796"/>
                    <a:pt x="225" y="10007"/>
                    <a:pt x="502" y="10007"/>
                  </a:cubicBezTo>
                  <a:lnTo>
                    <a:pt x="766" y="10007"/>
                  </a:lnTo>
                  <a:cubicBezTo>
                    <a:pt x="885" y="10007"/>
                    <a:pt x="991" y="9955"/>
                    <a:pt x="1097" y="9849"/>
                  </a:cubicBezTo>
                  <a:cubicBezTo>
                    <a:pt x="1268" y="9625"/>
                    <a:pt x="1598" y="9400"/>
                    <a:pt x="1928" y="9400"/>
                  </a:cubicBezTo>
                  <a:cubicBezTo>
                    <a:pt x="2588" y="9400"/>
                    <a:pt x="3143" y="10007"/>
                    <a:pt x="3024" y="10667"/>
                  </a:cubicBezTo>
                  <a:cubicBezTo>
                    <a:pt x="2918" y="11116"/>
                    <a:pt x="2588" y="11499"/>
                    <a:pt x="2153" y="11552"/>
                  </a:cubicBezTo>
                  <a:cubicBezTo>
                    <a:pt x="2096" y="11559"/>
                    <a:pt x="2040" y="11562"/>
                    <a:pt x="1986" y="11562"/>
                  </a:cubicBezTo>
                  <a:cubicBezTo>
                    <a:pt x="1609" y="11562"/>
                    <a:pt x="1293" y="11405"/>
                    <a:pt x="1097" y="11116"/>
                  </a:cubicBezTo>
                  <a:cubicBezTo>
                    <a:pt x="991" y="10998"/>
                    <a:pt x="885" y="10945"/>
                    <a:pt x="766" y="10945"/>
                  </a:cubicBezTo>
                  <a:lnTo>
                    <a:pt x="502" y="10945"/>
                  </a:lnTo>
                  <a:cubicBezTo>
                    <a:pt x="225" y="10945"/>
                    <a:pt x="1" y="11169"/>
                    <a:pt x="1" y="11446"/>
                  </a:cubicBezTo>
                  <a:lnTo>
                    <a:pt x="1" y="13427"/>
                  </a:lnTo>
                  <a:cubicBezTo>
                    <a:pt x="1" y="13691"/>
                    <a:pt x="225" y="13915"/>
                    <a:pt x="502" y="13915"/>
                  </a:cubicBezTo>
                  <a:lnTo>
                    <a:pt x="766" y="13915"/>
                  </a:lnTo>
                  <a:cubicBezTo>
                    <a:pt x="885" y="13915"/>
                    <a:pt x="991" y="13862"/>
                    <a:pt x="1097" y="13757"/>
                  </a:cubicBezTo>
                  <a:cubicBezTo>
                    <a:pt x="1268" y="13479"/>
                    <a:pt x="1598" y="13308"/>
                    <a:pt x="1928" y="13308"/>
                  </a:cubicBezTo>
                  <a:cubicBezTo>
                    <a:pt x="2588" y="13308"/>
                    <a:pt x="3143" y="13915"/>
                    <a:pt x="3024" y="14575"/>
                  </a:cubicBezTo>
                  <a:cubicBezTo>
                    <a:pt x="2918" y="15011"/>
                    <a:pt x="2588" y="15341"/>
                    <a:pt x="2153" y="15407"/>
                  </a:cubicBezTo>
                  <a:cubicBezTo>
                    <a:pt x="2075" y="15425"/>
                    <a:pt x="2000" y="15433"/>
                    <a:pt x="1927" y="15433"/>
                  </a:cubicBezTo>
                  <a:cubicBezTo>
                    <a:pt x="1576" y="15433"/>
                    <a:pt x="1282" y="15240"/>
                    <a:pt x="1097" y="15011"/>
                  </a:cubicBezTo>
                  <a:cubicBezTo>
                    <a:pt x="991" y="14905"/>
                    <a:pt x="885" y="14852"/>
                    <a:pt x="766" y="14852"/>
                  </a:cubicBezTo>
                  <a:lnTo>
                    <a:pt x="502" y="14852"/>
                  </a:lnTo>
                  <a:cubicBezTo>
                    <a:pt x="225" y="14852"/>
                    <a:pt x="1" y="15077"/>
                    <a:pt x="1" y="15341"/>
                  </a:cubicBezTo>
                  <a:lnTo>
                    <a:pt x="1" y="17321"/>
                  </a:lnTo>
                  <a:cubicBezTo>
                    <a:pt x="1" y="17546"/>
                    <a:pt x="225" y="17770"/>
                    <a:pt x="502" y="17770"/>
                  </a:cubicBezTo>
                  <a:lnTo>
                    <a:pt x="766" y="17770"/>
                  </a:lnTo>
                  <a:cubicBezTo>
                    <a:pt x="885" y="17770"/>
                    <a:pt x="991" y="17717"/>
                    <a:pt x="1097" y="17651"/>
                  </a:cubicBezTo>
                  <a:cubicBezTo>
                    <a:pt x="1268" y="17387"/>
                    <a:pt x="1598" y="17163"/>
                    <a:pt x="1928" y="17163"/>
                  </a:cubicBezTo>
                  <a:cubicBezTo>
                    <a:pt x="2588" y="17163"/>
                    <a:pt x="3143" y="17770"/>
                    <a:pt x="3024" y="18430"/>
                  </a:cubicBezTo>
                  <a:cubicBezTo>
                    <a:pt x="2918" y="18866"/>
                    <a:pt x="2588" y="19249"/>
                    <a:pt x="2153" y="19301"/>
                  </a:cubicBezTo>
                  <a:cubicBezTo>
                    <a:pt x="2089" y="19311"/>
                    <a:pt x="2026" y="19315"/>
                    <a:pt x="1965" y="19315"/>
                  </a:cubicBezTo>
                  <a:cubicBezTo>
                    <a:pt x="1598" y="19315"/>
                    <a:pt x="1289" y="19149"/>
                    <a:pt x="1097" y="18866"/>
                  </a:cubicBezTo>
                  <a:cubicBezTo>
                    <a:pt x="991" y="18760"/>
                    <a:pt x="885" y="18707"/>
                    <a:pt x="766" y="18707"/>
                  </a:cubicBezTo>
                  <a:lnTo>
                    <a:pt x="502" y="18707"/>
                  </a:lnTo>
                  <a:cubicBezTo>
                    <a:pt x="225" y="18707"/>
                    <a:pt x="1" y="18919"/>
                    <a:pt x="1" y="19196"/>
                  </a:cubicBezTo>
                  <a:lnTo>
                    <a:pt x="1" y="21176"/>
                  </a:lnTo>
                  <a:cubicBezTo>
                    <a:pt x="1" y="21453"/>
                    <a:pt x="225" y="21678"/>
                    <a:pt x="502" y="21678"/>
                  </a:cubicBezTo>
                  <a:lnTo>
                    <a:pt x="766" y="21678"/>
                  </a:lnTo>
                  <a:cubicBezTo>
                    <a:pt x="885" y="21678"/>
                    <a:pt x="991" y="21612"/>
                    <a:pt x="1097" y="21506"/>
                  </a:cubicBezTo>
                  <a:cubicBezTo>
                    <a:pt x="1268" y="21229"/>
                    <a:pt x="1598" y="21070"/>
                    <a:pt x="1928" y="21070"/>
                  </a:cubicBezTo>
                  <a:cubicBezTo>
                    <a:pt x="2588" y="21070"/>
                    <a:pt x="3143" y="21678"/>
                    <a:pt x="3024" y="22338"/>
                  </a:cubicBezTo>
                  <a:cubicBezTo>
                    <a:pt x="2918" y="22773"/>
                    <a:pt x="2588" y="23103"/>
                    <a:pt x="2153" y="23209"/>
                  </a:cubicBezTo>
                  <a:cubicBezTo>
                    <a:pt x="2106" y="23215"/>
                    <a:pt x="2060" y="23217"/>
                    <a:pt x="2015" y="23217"/>
                  </a:cubicBezTo>
                  <a:cubicBezTo>
                    <a:pt x="1626" y="23217"/>
                    <a:pt x="1298" y="23022"/>
                    <a:pt x="1097" y="22773"/>
                  </a:cubicBezTo>
                  <a:cubicBezTo>
                    <a:pt x="991" y="22668"/>
                    <a:pt x="885" y="22602"/>
                    <a:pt x="766" y="22602"/>
                  </a:cubicBezTo>
                  <a:lnTo>
                    <a:pt x="502" y="22602"/>
                  </a:lnTo>
                  <a:cubicBezTo>
                    <a:pt x="225" y="22602"/>
                    <a:pt x="1" y="22826"/>
                    <a:pt x="1" y="23103"/>
                  </a:cubicBezTo>
                  <a:lnTo>
                    <a:pt x="1" y="25084"/>
                  </a:lnTo>
                  <a:cubicBezTo>
                    <a:pt x="1" y="25361"/>
                    <a:pt x="225" y="25572"/>
                    <a:pt x="502" y="25572"/>
                  </a:cubicBezTo>
                  <a:lnTo>
                    <a:pt x="766" y="25572"/>
                  </a:lnTo>
                  <a:cubicBezTo>
                    <a:pt x="885" y="25572"/>
                    <a:pt x="991" y="25467"/>
                    <a:pt x="1097" y="25414"/>
                  </a:cubicBezTo>
                  <a:cubicBezTo>
                    <a:pt x="1268" y="25137"/>
                    <a:pt x="1598" y="24912"/>
                    <a:pt x="1928" y="24912"/>
                  </a:cubicBezTo>
                  <a:cubicBezTo>
                    <a:pt x="2588" y="24912"/>
                    <a:pt x="3143" y="25519"/>
                    <a:pt x="3024" y="26179"/>
                  </a:cubicBezTo>
                  <a:cubicBezTo>
                    <a:pt x="2918" y="26628"/>
                    <a:pt x="2588" y="27011"/>
                    <a:pt x="2153" y="27064"/>
                  </a:cubicBezTo>
                  <a:cubicBezTo>
                    <a:pt x="2096" y="27071"/>
                    <a:pt x="2040" y="27074"/>
                    <a:pt x="1986" y="27074"/>
                  </a:cubicBezTo>
                  <a:cubicBezTo>
                    <a:pt x="1609" y="27074"/>
                    <a:pt x="1293" y="26917"/>
                    <a:pt x="1097" y="26628"/>
                  </a:cubicBezTo>
                  <a:cubicBezTo>
                    <a:pt x="991" y="26509"/>
                    <a:pt x="885" y="26457"/>
                    <a:pt x="766" y="26457"/>
                  </a:cubicBezTo>
                  <a:lnTo>
                    <a:pt x="502" y="26457"/>
                  </a:lnTo>
                  <a:cubicBezTo>
                    <a:pt x="225" y="26457"/>
                    <a:pt x="1" y="26681"/>
                    <a:pt x="1" y="26958"/>
                  </a:cubicBezTo>
                  <a:lnTo>
                    <a:pt x="1" y="28939"/>
                  </a:lnTo>
                  <a:cubicBezTo>
                    <a:pt x="1" y="29203"/>
                    <a:pt x="225" y="29427"/>
                    <a:pt x="502" y="29427"/>
                  </a:cubicBezTo>
                  <a:lnTo>
                    <a:pt x="766" y="29427"/>
                  </a:lnTo>
                  <a:cubicBezTo>
                    <a:pt x="885" y="29427"/>
                    <a:pt x="991" y="29374"/>
                    <a:pt x="1097" y="29269"/>
                  </a:cubicBezTo>
                  <a:cubicBezTo>
                    <a:pt x="1268" y="28991"/>
                    <a:pt x="1598" y="28820"/>
                    <a:pt x="1928" y="28820"/>
                  </a:cubicBezTo>
                  <a:cubicBezTo>
                    <a:pt x="2588" y="28820"/>
                    <a:pt x="3143" y="29427"/>
                    <a:pt x="3024" y="30087"/>
                  </a:cubicBezTo>
                  <a:cubicBezTo>
                    <a:pt x="2918" y="30523"/>
                    <a:pt x="2588" y="30853"/>
                    <a:pt x="2153" y="30972"/>
                  </a:cubicBezTo>
                  <a:cubicBezTo>
                    <a:pt x="2108" y="30977"/>
                    <a:pt x="2064" y="30979"/>
                    <a:pt x="2021" y="30979"/>
                  </a:cubicBezTo>
                  <a:cubicBezTo>
                    <a:pt x="1629" y="30979"/>
                    <a:pt x="1299" y="30773"/>
                    <a:pt x="1097" y="30523"/>
                  </a:cubicBezTo>
                  <a:cubicBezTo>
                    <a:pt x="991" y="30417"/>
                    <a:pt x="885" y="30364"/>
                    <a:pt x="766" y="30364"/>
                  </a:cubicBezTo>
                  <a:lnTo>
                    <a:pt x="502" y="30364"/>
                  </a:lnTo>
                  <a:cubicBezTo>
                    <a:pt x="225" y="30364"/>
                    <a:pt x="1" y="30589"/>
                    <a:pt x="1" y="30853"/>
                  </a:cubicBezTo>
                  <a:lnTo>
                    <a:pt x="1" y="32833"/>
                  </a:lnTo>
                  <a:cubicBezTo>
                    <a:pt x="1" y="33110"/>
                    <a:pt x="225" y="33335"/>
                    <a:pt x="502" y="33335"/>
                  </a:cubicBezTo>
                  <a:lnTo>
                    <a:pt x="766" y="33335"/>
                  </a:lnTo>
                  <a:cubicBezTo>
                    <a:pt x="885" y="33335"/>
                    <a:pt x="991" y="33282"/>
                    <a:pt x="1097" y="33163"/>
                  </a:cubicBezTo>
                  <a:cubicBezTo>
                    <a:pt x="1268" y="32899"/>
                    <a:pt x="1598" y="32727"/>
                    <a:pt x="1928" y="32727"/>
                  </a:cubicBezTo>
                  <a:cubicBezTo>
                    <a:pt x="2588" y="32727"/>
                    <a:pt x="3143" y="33282"/>
                    <a:pt x="3024" y="33995"/>
                  </a:cubicBezTo>
                  <a:cubicBezTo>
                    <a:pt x="2918" y="34378"/>
                    <a:pt x="2588" y="34761"/>
                    <a:pt x="2153" y="34813"/>
                  </a:cubicBezTo>
                  <a:cubicBezTo>
                    <a:pt x="2089" y="34823"/>
                    <a:pt x="2026" y="34827"/>
                    <a:pt x="1965" y="34827"/>
                  </a:cubicBezTo>
                  <a:cubicBezTo>
                    <a:pt x="1598" y="34827"/>
                    <a:pt x="1289" y="34661"/>
                    <a:pt x="1097" y="34378"/>
                  </a:cubicBezTo>
                  <a:cubicBezTo>
                    <a:pt x="991" y="34272"/>
                    <a:pt x="885" y="34219"/>
                    <a:pt x="766" y="34219"/>
                  </a:cubicBezTo>
                  <a:lnTo>
                    <a:pt x="502" y="34219"/>
                  </a:lnTo>
                  <a:cubicBezTo>
                    <a:pt x="225" y="34219"/>
                    <a:pt x="1" y="34430"/>
                    <a:pt x="1" y="34708"/>
                  </a:cubicBezTo>
                  <a:lnTo>
                    <a:pt x="1" y="36688"/>
                  </a:lnTo>
                  <a:cubicBezTo>
                    <a:pt x="1" y="36965"/>
                    <a:pt x="225" y="37190"/>
                    <a:pt x="502" y="37190"/>
                  </a:cubicBezTo>
                  <a:lnTo>
                    <a:pt x="766" y="37190"/>
                  </a:lnTo>
                  <a:cubicBezTo>
                    <a:pt x="885" y="37190"/>
                    <a:pt x="991" y="37124"/>
                    <a:pt x="1097" y="37018"/>
                  </a:cubicBezTo>
                  <a:cubicBezTo>
                    <a:pt x="1268" y="36741"/>
                    <a:pt x="1598" y="36582"/>
                    <a:pt x="1928" y="36582"/>
                  </a:cubicBezTo>
                  <a:cubicBezTo>
                    <a:pt x="2588" y="36582"/>
                    <a:pt x="3143" y="37190"/>
                    <a:pt x="3024" y="37850"/>
                  </a:cubicBezTo>
                  <a:cubicBezTo>
                    <a:pt x="2918" y="38285"/>
                    <a:pt x="2588" y="38615"/>
                    <a:pt x="2153" y="38721"/>
                  </a:cubicBezTo>
                  <a:cubicBezTo>
                    <a:pt x="2096" y="38728"/>
                    <a:pt x="2040" y="38731"/>
                    <a:pt x="1986" y="38731"/>
                  </a:cubicBezTo>
                  <a:cubicBezTo>
                    <a:pt x="1609" y="38731"/>
                    <a:pt x="1293" y="38574"/>
                    <a:pt x="1097" y="38285"/>
                  </a:cubicBezTo>
                  <a:cubicBezTo>
                    <a:pt x="991" y="38180"/>
                    <a:pt x="885" y="38114"/>
                    <a:pt x="766" y="38114"/>
                  </a:cubicBezTo>
                  <a:lnTo>
                    <a:pt x="502" y="38114"/>
                  </a:lnTo>
                  <a:cubicBezTo>
                    <a:pt x="225" y="38114"/>
                    <a:pt x="1" y="38338"/>
                    <a:pt x="1" y="38615"/>
                  </a:cubicBezTo>
                  <a:lnTo>
                    <a:pt x="1" y="40596"/>
                  </a:lnTo>
                  <a:cubicBezTo>
                    <a:pt x="1" y="40873"/>
                    <a:pt x="225" y="41084"/>
                    <a:pt x="502" y="41084"/>
                  </a:cubicBezTo>
                  <a:lnTo>
                    <a:pt x="766" y="41084"/>
                  </a:lnTo>
                  <a:cubicBezTo>
                    <a:pt x="885" y="41084"/>
                    <a:pt x="991" y="41031"/>
                    <a:pt x="1097" y="40926"/>
                  </a:cubicBezTo>
                  <a:cubicBezTo>
                    <a:pt x="1268" y="40648"/>
                    <a:pt x="1598" y="40490"/>
                    <a:pt x="1928" y="40490"/>
                  </a:cubicBezTo>
                  <a:cubicBezTo>
                    <a:pt x="2588" y="40490"/>
                    <a:pt x="3143" y="41031"/>
                    <a:pt x="3024" y="41744"/>
                  </a:cubicBezTo>
                  <a:cubicBezTo>
                    <a:pt x="2918" y="42193"/>
                    <a:pt x="2588" y="42523"/>
                    <a:pt x="2153" y="42576"/>
                  </a:cubicBezTo>
                  <a:cubicBezTo>
                    <a:pt x="2073" y="42595"/>
                    <a:pt x="1996" y="42603"/>
                    <a:pt x="1922" y="42603"/>
                  </a:cubicBezTo>
                  <a:cubicBezTo>
                    <a:pt x="1574" y="42603"/>
                    <a:pt x="1281" y="42412"/>
                    <a:pt x="1097" y="42140"/>
                  </a:cubicBezTo>
                  <a:cubicBezTo>
                    <a:pt x="991" y="42074"/>
                    <a:pt x="885" y="41969"/>
                    <a:pt x="766" y="41969"/>
                  </a:cubicBezTo>
                  <a:lnTo>
                    <a:pt x="502" y="41969"/>
                  </a:lnTo>
                  <a:cubicBezTo>
                    <a:pt x="225" y="41969"/>
                    <a:pt x="1" y="42193"/>
                    <a:pt x="1" y="42470"/>
                  </a:cubicBezTo>
                  <a:lnTo>
                    <a:pt x="1" y="44451"/>
                  </a:lnTo>
                  <a:cubicBezTo>
                    <a:pt x="1" y="44715"/>
                    <a:pt x="225" y="44939"/>
                    <a:pt x="502" y="44939"/>
                  </a:cubicBezTo>
                  <a:lnTo>
                    <a:pt x="766" y="44939"/>
                  </a:lnTo>
                  <a:cubicBezTo>
                    <a:pt x="885" y="44939"/>
                    <a:pt x="991" y="44886"/>
                    <a:pt x="1097" y="44781"/>
                  </a:cubicBezTo>
                  <a:cubicBezTo>
                    <a:pt x="1268" y="44503"/>
                    <a:pt x="1598" y="44332"/>
                    <a:pt x="1928" y="44332"/>
                  </a:cubicBezTo>
                  <a:cubicBezTo>
                    <a:pt x="2588" y="44332"/>
                    <a:pt x="3143" y="44939"/>
                    <a:pt x="3024" y="45599"/>
                  </a:cubicBezTo>
                  <a:cubicBezTo>
                    <a:pt x="2918" y="46035"/>
                    <a:pt x="2588" y="46431"/>
                    <a:pt x="2153" y="46484"/>
                  </a:cubicBezTo>
                  <a:cubicBezTo>
                    <a:pt x="2099" y="46490"/>
                    <a:pt x="2046" y="46493"/>
                    <a:pt x="1994" y="46493"/>
                  </a:cubicBezTo>
                  <a:cubicBezTo>
                    <a:pt x="1614" y="46493"/>
                    <a:pt x="1294" y="46325"/>
                    <a:pt x="1097" y="46035"/>
                  </a:cubicBezTo>
                  <a:cubicBezTo>
                    <a:pt x="991" y="45929"/>
                    <a:pt x="885" y="45876"/>
                    <a:pt x="766" y="45876"/>
                  </a:cubicBezTo>
                  <a:lnTo>
                    <a:pt x="502" y="45876"/>
                  </a:lnTo>
                  <a:cubicBezTo>
                    <a:pt x="225" y="45876"/>
                    <a:pt x="1" y="46101"/>
                    <a:pt x="1" y="46365"/>
                  </a:cubicBezTo>
                  <a:lnTo>
                    <a:pt x="1" y="48134"/>
                  </a:lnTo>
                  <a:lnTo>
                    <a:pt x="117997" y="48134"/>
                  </a:lnTo>
                  <a:cubicBezTo>
                    <a:pt x="117997" y="47751"/>
                    <a:pt x="118050" y="47355"/>
                    <a:pt x="117997" y="47091"/>
                  </a:cubicBezTo>
                  <a:cubicBezTo>
                    <a:pt x="117931" y="46814"/>
                    <a:pt x="117773" y="46642"/>
                    <a:pt x="117667" y="46431"/>
                  </a:cubicBezTo>
                  <a:cubicBezTo>
                    <a:pt x="117390" y="45824"/>
                    <a:pt x="117165" y="45375"/>
                    <a:pt x="116505" y="45111"/>
                  </a:cubicBezTo>
                  <a:cubicBezTo>
                    <a:pt x="116281" y="44992"/>
                    <a:pt x="116228" y="44992"/>
                    <a:pt x="116070" y="44886"/>
                  </a:cubicBezTo>
                  <a:cubicBezTo>
                    <a:pt x="115740" y="44662"/>
                    <a:pt x="115515" y="44173"/>
                    <a:pt x="115185" y="43896"/>
                  </a:cubicBezTo>
                  <a:cubicBezTo>
                    <a:pt x="115027" y="43790"/>
                    <a:pt x="114855" y="43724"/>
                    <a:pt x="114697" y="43619"/>
                  </a:cubicBezTo>
                  <a:cubicBezTo>
                    <a:pt x="114578" y="43513"/>
                    <a:pt x="114472" y="43342"/>
                    <a:pt x="114301" y="43236"/>
                  </a:cubicBezTo>
                  <a:cubicBezTo>
                    <a:pt x="114172" y="43154"/>
                    <a:pt x="114019" y="43125"/>
                    <a:pt x="113854" y="43125"/>
                  </a:cubicBezTo>
                  <a:cubicBezTo>
                    <a:pt x="113462" y="43125"/>
                    <a:pt x="113004" y="43289"/>
                    <a:pt x="112650" y="43289"/>
                  </a:cubicBezTo>
                  <a:cubicBezTo>
                    <a:pt x="112056" y="43289"/>
                    <a:pt x="111660" y="42853"/>
                    <a:pt x="111172" y="42523"/>
                  </a:cubicBezTo>
                  <a:cubicBezTo>
                    <a:pt x="110842" y="42299"/>
                    <a:pt x="110406" y="42074"/>
                    <a:pt x="110235" y="41744"/>
                  </a:cubicBezTo>
                  <a:cubicBezTo>
                    <a:pt x="110026" y="41548"/>
                    <a:pt x="109783" y="40861"/>
                    <a:pt x="109431" y="40861"/>
                  </a:cubicBezTo>
                  <a:cubicBezTo>
                    <a:pt x="109405" y="40861"/>
                    <a:pt x="109378" y="40865"/>
                    <a:pt x="109350" y="40873"/>
                  </a:cubicBezTo>
                  <a:cubicBezTo>
                    <a:pt x="109192" y="40371"/>
                    <a:pt x="108862" y="39434"/>
                    <a:pt x="108360" y="39275"/>
                  </a:cubicBezTo>
                  <a:cubicBezTo>
                    <a:pt x="108030" y="39170"/>
                    <a:pt x="107819" y="39328"/>
                    <a:pt x="107594" y="39051"/>
                  </a:cubicBezTo>
                  <a:cubicBezTo>
                    <a:pt x="107370" y="38774"/>
                    <a:pt x="107436" y="38510"/>
                    <a:pt x="107370" y="38233"/>
                  </a:cubicBezTo>
                  <a:cubicBezTo>
                    <a:pt x="107317" y="37784"/>
                    <a:pt x="107264" y="37401"/>
                    <a:pt x="107264" y="36912"/>
                  </a:cubicBezTo>
                  <a:cubicBezTo>
                    <a:pt x="107211" y="36582"/>
                    <a:pt x="107159" y="36199"/>
                    <a:pt x="107040" y="35869"/>
                  </a:cubicBezTo>
                  <a:cubicBezTo>
                    <a:pt x="106828" y="35262"/>
                    <a:pt x="106776" y="34602"/>
                    <a:pt x="106446" y="34048"/>
                  </a:cubicBezTo>
                  <a:cubicBezTo>
                    <a:pt x="105786" y="32952"/>
                    <a:pt x="104677" y="32173"/>
                    <a:pt x="104188" y="30972"/>
                  </a:cubicBezTo>
                  <a:cubicBezTo>
                    <a:pt x="103911" y="30364"/>
                    <a:pt x="103145" y="30034"/>
                    <a:pt x="102921" y="29374"/>
                  </a:cubicBezTo>
                  <a:cubicBezTo>
                    <a:pt x="102868" y="29044"/>
                    <a:pt x="102921" y="28714"/>
                    <a:pt x="102921" y="28437"/>
                  </a:cubicBezTo>
                  <a:cubicBezTo>
                    <a:pt x="102815" y="27830"/>
                    <a:pt x="102485" y="27552"/>
                    <a:pt x="101983" y="27222"/>
                  </a:cubicBezTo>
                  <a:cubicBezTo>
                    <a:pt x="101548" y="26958"/>
                    <a:pt x="101046" y="26681"/>
                    <a:pt x="100558" y="26509"/>
                  </a:cubicBezTo>
                  <a:cubicBezTo>
                    <a:pt x="100439" y="26457"/>
                    <a:pt x="100228" y="26404"/>
                    <a:pt x="100109" y="26351"/>
                  </a:cubicBezTo>
                  <a:cubicBezTo>
                    <a:pt x="99779" y="26179"/>
                    <a:pt x="99726" y="25797"/>
                    <a:pt x="99515" y="25572"/>
                  </a:cubicBezTo>
                  <a:cubicBezTo>
                    <a:pt x="99290" y="25308"/>
                    <a:pt x="98789" y="25137"/>
                    <a:pt x="98525" y="24912"/>
                  </a:cubicBezTo>
                  <a:cubicBezTo>
                    <a:pt x="97693" y="24371"/>
                    <a:pt x="96373" y="23262"/>
                    <a:pt x="96478" y="22219"/>
                  </a:cubicBezTo>
                  <a:cubicBezTo>
                    <a:pt x="96544" y="21453"/>
                    <a:pt x="96874" y="21348"/>
                    <a:pt x="97469" y="21176"/>
                  </a:cubicBezTo>
                  <a:cubicBezTo>
                    <a:pt x="97865" y="21070"/>
                    <a:pt x="97970" y="21070"/>
                    <a:pt x="97970" y="20622"/>
                  </a:cubicBezTo>
                  <a:cubicBezTo>
                    <a:pt x="97917" y="20186"/>
                    <a:pt x="97799" y="19803"/>
                    <a:pt x="97865" y="19367"/>
                  </a:cubicBezTo>
                  <a:cubicBezTo>
                    <a:pt x="97970" y="18483"/>
                    <a:pt x="98300" y="18258"/>
                    <a:pt x="99066" y="17876"/>
                  </a:cubicBezTo>
                  <a:cubicBezTo>
                    <a:pt x="100558" y="17216"/>
                    <a:pt x="98023" y="15512"/>
                    <a:pt x="97469" y="15077"/>
                  </a:cubicBezTo>
                  <a:cubicBezTo>
                    <a:pt x="97033" y="14681"/>
                    <a:pt x="96808" y="14417"/>
                    <a:pt x="96650" y="13809"/>
                  </a:cubicBezTo>
                  <a:cubicBezTo>
                    <a:pt x="96597" y="13585"/>
                    <a:pt x="96544" y="13149"/>
                    <a:pt x="96373" y="12925"/>
                  </a:cubicBezTo>
                  <a:cubicBezTo>
                    <a:pt x="96214" y="12767"/>
                    <a:pt x="95818" y="12595"/>
                    <a:pt x="95607" y="12489"/>
                  </a:cubicBezTo>
                  <a:cubicBezTo>
                    <a:pt x="95330" y="12370"/>
                    <a:pt x="95105" y="12159"/>
                    <a:pt x="94828" y="11988"/>
                  </a:cubicBezTo>
                  <a:cubicBezTo>
                    <a:pt x="94445" y="11710"/>
                    <a:pt x="94010" y="11328"/>
                    <a:pt x="93574" y="11169"/>
                  </a:cubicBezTo>
                  <a:cubicBezTo>
                    <a:pt x="93178" y="10998"/>
                    <a:pt x="92795" y="10945"/>
                    <a:pt x="92412" y="10839"/>
                  </a:cubicBezTo>
                  <a:cubicBezTo>
                    <a:pt x="91924" y="10615"/>
                    <a:pt x="90274" y="10509"/>
                    <a:pt x="89878" y="10060"/>
                  </a:cubicBezTo>
                  <a:cubicBezTo>
                    <a:pt x="89389" y="9572"/>
                    <a:pt x="89284" y="8740"/>
                    <a:pt x="88729" y="8304"/>
                  </a:cubicBezTo>
                  <a:cubicBezTo>
                    <a:pt x="88346" y="7974"/>
                    <a:pt x="87792" y="7816"/>
                    <a:pt x="87356" y="7539"/>
                  </a:cubicBezTo>
                  <a:cubicBezTo>
                    <a:pt x="86973" y="7314"/>
                    <a:pt x="86802" y="7156"/>
                    <a:pt x="86643" y="6707"/>
                  </a:cubicBezTo>
                  <a:cubicBezTo>
                    <a:pt x="86419" y="6166"/>
                    <a:pt x="85983" y="5941"/>
                    <a:pt x="85534" y="5611"/>
                  </a:cubicBezTo>
                  <a:cubicBezTo>
                    <a:pt x="85917" y="5334"/>
                    <a:pt x="86366" y="4621"/>
                    <a:pt x="86524" y="4185"/>
                  </a:cubicBezTo>
                  <a:cubicBezTo>
                    <a:pt x="86802" y="3301"/>
                    <a:pt x="86524" y="2971"/>
                    <a:pt x="86036" y="2311"/>
                  </a:cubicBezTo>
                  <a:cubicBezTo>
                    <a:pt x="85759" y="2034"/>
                    <a:pt x="85429" y="1651"/>
                    <a:pt x="85204" y="1374"/>
                  </a:cubicBezTo>
                  <a:cubicBezTo>
                    <a:pt x="85099" y="1321"/>
                    <a:pt x="84386" y="1268"/>
                    <a:pt x="84333" y="1215"/>
                  </a:cubicBezTo>
                  <a:cubicBezTo>
                    <a:pt x="84267" y="1149"/>
                    <a:pt x="84267" y="1043"/>
                    <a:pt x="84333" y="991"/>
                  </a:cubicBezTo>
                  <a:cubicBezTo>
                    <a:pt x="84003" y="608"/>
                    <a:pt x="83066" y="278"/>
                    <a:pt x="82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43"/>
            <p:cNvSpPr/>
            <p:nvPr/>
          </p:nvSpPr>
          <p:spPr>
            <a:xfrm rot="498323">
              <a:off x="6227039" y="3374140"/>
              <a:ext cx="2051766" cy="828897"/>
            </a:xfrm>
            <a:custGeom>
              <a:avLst/>
              <a:gdLst/>
              <a:ahLst/>
              <a:cxnLst/>
              <a:rect l="l" t="t" r="r" b="b"/>
              <a:pathLst>
                <a:path w="119146" h="48134" extrusionOk="0">
                  <a:moveTo>
                    <a:pt x="1" y="1"/>
                  </a:moveTo>
                  <a:lnTo>
                    <a:pt x="1" y="1756"/>
                  </a:lnTo>
                  <a:cubicBezTo>
                    <a:pt x="1" y="2034"/>
                    <a:pt x="225" y="2258"/>
                    <a:pt x="489" y="2258"/>
                  </a:cubicBezTo>
                  <a:lnTo>
                    <a:pt x="819" y="2258"/>
                  </a:lnTo>
                  <a:cubicBezTo>
                    <a:pt x="938" y="2258"/>
                    <a:pt x="1043" y="2205"/>
                    <a:pt x="1096" y="2086"/>
                  </a:cubicBezTo>
                  <a:cubicBezTo>
                    <a:pt x="1321" y="1809"/>
                    <a:pt x="1651" y="1651"/>
                    <a:pt x="1981" y="1651"/>
                  </a:cubicBezTo>
                  <a:cubicBezTo>
                    <a:pt x="2641" y="1651"/>
                    <a:pt x="3195" y="2258"/>
                    <a:pt x="3024" y="2918"/>
                  </a:cubicBezTo>
                  <a:cubicBezTo>
                    <a:pt x="2971" y="3354"/>
                    <a:pt x="2588" y="3737"/>
                    <a:pt x="2139" y="3789"/>
                  </a:cubicBezTo>
                  <a:cubicBezTo>
                    <a:pt x="2085" y="3799"/>
                    <a:pt x="2030" y="3803"/>
                    <a:pt x="1976" y="3803"/>
                  </a:cubicBezTo>
                  <a:cubicBezTo>
                    <a:pt x="1650" y="3803"/>
                    <a:pt x="1334" y="3637"/>
                    <a:pt x="1096" y="3354"/>
                  </a:cubicBezTo>
                  <a:cubicBezTo>
                    <a:pt x="1043" y="3248"/>
                    <a:pt x="938" y="3195"/>
                    <a:pt x="819" y="3195"/>
                  </a:cubicBezTo>
                  <a:lnTo>
                    <a:pt x="489" y="3195"/>
                  </a:lnTo>
                  <a:cubicBezTo>
                    <a:pt x="225" y="3195"/>
                    <a:pt x="1" y="3407"/>
                    <a:pt x="1" y="3684"/>
                  </a:cubicBezTo>
                  <a:lnTo>
                    <a:pt x="1" y="5664"/>
                  </a:lnTo>
                  <a:cubicBezTo>
                    <a:pt x="1" y="5941"/>
                    <a:pt x="225" y="6166"/>
                    <a:pt x="489" y="6166"/>
                  </a:cubicBezTo>
                  <a:lnTo>
                    <a:pt x="819" y="6166"/>
                  </a:lnTo>
                  <a:cubicBezTo>
                    <a:pt x="938" y="6166"/>
                    <a:pt x="1043" y="6100"/>
                    <a:pt x="1096" y="5994"/>
                  </a:cubicBezTo>
                  <a:cubicBezTo>
                    <a:pt x="1321" y="5717"/>
                    <a:pt x="1651" y="5558"/>
                    <a:pt x="1981" y="5558"/>
                  </a:cubicBezTo>
                  <a:cubicBezTo>
                    <a:pt x="2641" y="5558"/>
                    <a:pt x="3195" y="6100"/>
                    <a:pt x="3024" y="6826"/>
                  </a:cubicBezTo>
                  <a:cubicBezTo>
                    <a:pt x="2971" y="7261"/>
                    <a:pt x="2588" y="7591"/>
                    <a:pt x="2139" y="7644"/>
                  </a:cubicBezTo>
                  <a:cubicBezTo>
                    <a:pt x="2072" y="7663"/>
                    <a:pt x="2004" y="7672"/>
                    <a:pt x="1937" y="7672"/>
                  </a:cubicBezTo>
                  <a:cubicBezTo>
                    <a:pt x="1625" y="7672"/>
                    <a:pt x="1325" y="7480"/>
                    <a:pt x="1096" y="7209"/>
                  </a:cubicBezTo>
                  <a:cubicBezTo>
                    <a:pt x="1043" y="7156"/>
                    <a:pt x="938" y="7090"/>
                    <a:pt x="819" y="7090"/>
                  </a:cubicBezTo>
                  <a:lnTo>
                    <a:pt x="489" y="7090"/>
                  </a:lnTo>
                  <a:cubicBezTo>
                    <a:pt x="225" y="7090"/>
                    <a:pt x="1" y="7314"/>
                    <a:pt x="1" y="7591"/>
                  </a:cubicBezTo>
                  <a:lnTo>
                    <a:pt x="1" y="9519"/>
                  </a:lnTo>
                  <a:cubicBezTo>
                    <a:pt x="1" y="9796"/>
                    <a:pt x="225" y="10007"/>
                    <a:pt x="489" y="10007"/>
                  </a:cubicBezTo>
                  <a:lnTo>
                    <a:pt x="819" y="10007"/>
                  </a:lnTo>
                  <a:cubicBezTo>
                    <a:pt x="938" y="10007"/>
                    <a:pt x="1043" y="9955"/>
                    <a:pt x="1096" y="9849"/>
                  </a:cubicBezTo>
                  <a:cubicBezTo>
                    <a:pt x="1321" y="9625"/>
                    <a:pt x="1651" y="9400"/>
                    <a:pt x="1981" y="9400"/>
                  </a:cubicBezTo>
                  <a:cubicBezTo>
                    <a:pt x="2641" y="9400"/>
                    <a:pt x="3195" y="10007"/>
                    <a:pt x="3024" y="10667"/>
                  </a:cubicBezTo>
                  <a:cubicBezTo>
                    <a:pt x="2971" y="11116"/>
                    <a:pt x="2588" y="11499"/>
                    <a:pt x="2139" y="11552"/>
                  </a:cubicBezTo>
                  <a:cubicBezTo>
                    <a:pt x="2091" y="11559"/>
                    <a:pt x="2042" y="11562"/>
                    <a:pt x="1994" y="11562"/>
                  </a:cubicBezTo>
                  <a:cubicBezTo>
                    <a:pt x="1661" y="11562"/>
                    <a:pt x="1338" y="11405"/>
                    <a:pt x="1096" y="11116"/>
                  </a:cubicBezTo>
                  <a:cubicBezTo>
                    <a:pt x="1043" y="10998"/>
                    <a:pt x="938" y="10945"/>
                    <a:pt x="819" y="10945"/>
                  </a:cubicBezTo>
                  <a:lnTo>
                    <a:pt x="489" y="10945"/>
                  </a:lnTo>
                  <a:cubicBezTo>
                    <a:pt x="225" y="10945"/>
                    <a:pt x="1" y="11169"/>
                    <a:pt x="1" y="11446"/>
                  </a:cubicBezTo>
                  <a:lnTo>
                    <a:pt x="1" y="13427"/>
                  </a:lnTo>
                  <a:cubicBezTo>
                    <a:pt x="1" y="13691"/>
                    <a:pt x="225" y="13915"/>
                    <a:pt x="489" y="13915"/>
                  </a:cubicBezTo>
                  <a:lnTo>
                    <a:pt x="819" y="13915"/>
                  </a:lnTo>
                  <a:cubicBezTo>
                    <a:pt x="938" y="13915"/>
                    <a:pt x="1043" y="13862"/>
                    <a:pt x="1096" y="13757"/>
                  </a:cubicBezTo>
                  <a:cubicBezTo>
                    <a:pt x="1321" y="13479"/>
                    <a:pt x="1651" y="13308"/>
                    <a:pt x="1981" y="13308"/>
                  </a:cubicBezTo>
                  <a:cubicBezTo>
                    <a:pt x="2641" y="13308"/>
                    <a:pt x="3195" y="13915"/>
                    <a:pt x="3024" y="14575"/>
                  </a:cubicBezTo>
                  <a:cubicBezTo>
                    <a:pt x="2971" y="15011"/>
                    <a:pt x="2588" y="15341"/>
                    <a:pt x="2139" y="15407"/>
                  </a:cubicBezTo>
                  <a:cubicBezTo>
                    <a:pt x="2073" y="15425"/>
                    <a:pt x="2007" y="15433"/>
                    <a:pt x="1942" y="15433"/>
                  </a:cubicBezTo>
                  <a:cubicBezTo>
                    <a:pt x="1627" y="15433"/>
                    <a:pt x="1326" y="15240"/>
                    <a:pt x="1096" y="15011"/>
                  </a:cubicBezTo>
                  <a:cubicBezTo>
                    <a:pt x="1043" y="14905"/>
                    <a:pt x="938" y="14852"/>
                    <a:pt x="819" y="14852"/>
                  </a:cubicBezTo>
                  <a:lnTo>
                    <a:pt x="489" y="14852"/>
                  </a:lnTo>
                  <a:cubicBezTo>
                    <a:pt x="225" y="14852"/>
                    <a:pt x="1" y="15077"/>
                    <a:pt x="1" y="15341"/>
                  </a:cubicBezTo>
                  <a:lnTo>
                    <a:pt x="1" y="17321"/>
                  </a:lnTo>
                  <a:cubicBezTo>
                    <a:pt x="1" y="17546"/>
                    <a:pt x="225" y="17770"/>
                    <a:pt x="489" y="17770"/>
                  </a:cubicBezTo>
                  <a:lnTo>
                    <a:pt x="819" y="17770"/>
                  </a:lnTo>
                  <a:cubicBezTo>
                    <a:pt x="938" y="17770"/>
                    <a:pt x="1043" y="17717"/>
                    <a:pt x="1096" y="17651"/>
                  </a:cubicBezTo>
                  <a:cubicBezTo>
                    <a:pt x="1321" y="17387"/>
                    <a:pt x="1651" y="17163"/>
                    <a:pt x="1981" y="17163"/>
                  </a:cubicBezTo>
                  <a:cubicBezTo>
                    <a:pt x="2641" y="17163"/>
                    <a:pt x="3195" y="17770"/>
                    <a:pt x="3024" y="18430"/>
                  </a:cubicBezTo>
                  <a:cubicBezTo>
                    <a:pt x="2971" y="18866"/>
                    <a:pt x="2588" y="19249"/>
                    <a:pt x="2139" y="19301"/>
                  </a:cubicBezTo>
                  <a:cubicBezTo>
                    <a:pt x="2085" y="19311"/>
                    <a:pt x="2030" y="19315"/>
                    <a:pt x="1976" y="19315"/>
                  </a:cubicBezTo>
                  <a:cubicBezTo>
                    <a:pt x="1650" y="19315"/>
                    <a:pt x="1334" y="19149"/>
                    <a:pt x="1096" y="18866"/>
                  </a:cubicBezTo>
                  <a:cubicBezTo>
                    <a:pt x="1043" y="18760"/>
                    <a:pt x="938" y="18707"/>
                    <a:pt x="819" y="18707"/>
                  </a:cubicBezTo>
                  <a:lnTo>
                    <a:pt x="489" y="18707"/>
                  </a:lnTo>
                  <a:cubicBezTo>
                    <a:pt x="225" y="18707"/>
                    <a:pt x="1" y="18919"/>
                    <a:pt x="1" y="19196"/>
                  </a:cubicBezTo>
                  <a:lnTo>
                    <a:pt x="1" y="21176"/>
                  </a:lnTo>
                  <a:cubicBezTo>
                    <a:pt x="1" y="21453"/>
                    <a:pt x="225" y="21678"/>
                    <a:pt x="489" y="21678"/>
                  </a:cubicBezTo>
                  <a:lnTo>
                    <a:pt x="819" y="21678"/>
                  </a:lnTo>
                  <a:cubicBezTo>
                    <a:pt x="938" y="21678"/>
                    <a:pt x="1043" y="21612"/>
                    <a:pt x="1096" y="21506"/>
                  </a:cubicBezTo>
                  <a:cubicBezTo>
                    <a:pt x="1321" y="21229"/>
                    <a:pt x="1651" y="21070"/>
                    <a:pt x="1981" y="21070"/>
                  </a:cubicBezTo>
                  <a:cubicBezTo>
                    <a:pt x="2641" y="21070"/>
                    <a:pt x="3195" y="21678"/>
                    <a:pt x="3024" y="22338"/>
                  </a:cubicBezTo>
                  <a:cubicBezTo>
                    <a:pt x="2971" y="22773"/>
                    <a:pt x="2588" y="23103"/>
                    <a:pt x="2139" y="23209"/>
                  </a:cubicBezTo>
                  <a:cubicBezTo>
                    <a:pt x="2099" y="23215"/>
                    <a:pt x="2059" y="23217"/>
                    <a:pt x="2020" y="23217"/>
                  </a:cubicBezTo>
                  <a:cubicBezTo>
                    <a:pt x="1678" y="23217"/>
                    <a:pt x="1345" y="23022"/>
                    <a:pt x="1096" y="22773"/>
                  </a:cubicBezTo>
                  <a:cubicBezTo>
                    <a:pt x="1043" y="22668"/>
                    <a:pt x="938" y="22602"/>
                    <a:pt x="819" y="22602"/>
                  </a:cubicBezTo>
                  <a:lnTo>
                    <a:pt x="489" y="22602"/>
                  </a:lnTo>
                  <a:cubicBezTo>
                    <a:pt x="225" y="22602"/>
                    <a:pt x="1" y="22826"/>
                    <a:pt x="1" y="23103"/>
                  </a:cubicBezTo>
                  <a:lnTo>
                    <a:pt x="1" y="25084"/>
                  </a:lnTo>
                  <a:cubicBezTo>
                    <a:pt x="1" y="25361"/>
                    <a:pt x="225" y="25572"/>
                    <a:pt x="489" y="25572"/>
                  </a:cubicBezTo>
                  <a:lnTo>
                    <a:pt x="819" y="25572"/>
                  </a:lnTo>
                  <a:cubicBezTo>
                    <a:pt x="938" y="25572"/>
                    <a:pt x="1043" y="25467"/>
                    <a:pt x="1096" y="25414"/>
                  </a:cubicBezTo>
                  <a:cubicBezTo>
                    <a:pt x="1321" y="25137"/>
                    <a:pt x="1651" y="24912"/>
                    <a:pt x="1981" y="24912"/>
                  </a:cubicBezTo>
                  <a:cubicBezTo>
                    <a:pt x="2641" y="24912"/>
                    <a:pt x="3195" y="25519"/>
                    <a:pt x="3024" y="26179"/>
                  </a:cubicBezTo>
                  <a:cubicBezTo>
                    <a:pt x="2971" y="26628"/>
                    <a:pt x="2588" y="27011"/>
                    <a:pt x="2139" y="27064"/>
                  </a:cubicBezTo>
                  <a:cubicBezTo>
                    <a:pt x="2091" y="27071"/>
                    <a:pt x="2042" y="27074"/>
                    <a:pt x="1994" y="27074"/>
                  </a:cubicBezTo>
                  <a:cubicBezTo>
                    <a:pt x="1661" y="27074"/>
                    <a:pt x="1338" y="26917"/>
                    <a:pt x="1096" y="26628"/>
                  </a:cubicBezTo>
                  <a:cubicBezTo>
                    <a:pt x="1043" y="26509"/>
                    <a:pt x="938" y="26457"/>
                    <a:pt x="819" y="26457"/>
                  </a:cubicBezTo>
                  <a:lnTo>
                    <a:pt x="489" y="26457"/>
                  </a:lnTo>
                  <a:cubicBezTo>
                    <a:pt x="225" y="26457"/>
                    <a:pt x="1" y="26681"/>
                    <a:pt x="1" y="26958"/>
                  </a:cubicBezTo>
                  <a:lnTo>
                    <a:pt x="1" y="28939"/>
                  </a:lnTo>
                  <a:cubicBezTo>
                    <a:pt x="1" y="29203"/>
                    <a:pt x="225" y="29427"/>
                    <a:pt x="489" y="29427"/>
                  </a:cubicBezTo>
                  <a:lnTo>
                    <a:pt x="819" y="29427"/>
                  </a:lnTo>
                  <a:cubicBezTo>
                    <a:pt x="938" y="29427"/>
                    <a:pt x="1043" y="29374"/>
                    <a:pt x="1096" y="29269"/>
                  </a:cubicBezTo>
                  <a:cubicBezTo>
                    <a:pt x="1321" y="28991"/>
                    <a:pt x="1651" y="28820"/>
                    <a:pt x="1981" y="28820"/>
                  </a:cubicBezTo>
                  <a:cubicBezTo>
                    <a:pt x="2641" y="28820"/>
                    <a:pt x="3195" y="29427"/>
                    <a:pt x="3024" y="30087"/>
                  </a:cubicBezTo>
                  <a:cubicBezTo>
                    <a:pt x="2971" y="30523"/>
                    <a:pt x="2588" y="30853"/>
                    <a:pt x="2139" y="30972"/>
                  </a:cubicBezTo>
                  <a:cubicBezTo>
                    <a:pt x="2101" y="30977"/>
                    <a:pt x="2063" y="30979"/>
                    <a:pt x="2025" y="30979"/>
                  </a:cubicBezTo>
                  <a:cubicBezTo>
                    <a:pt x="1681" y="30979"/>
                    <a:pt x="1346" y="30773"/>
                    <a:pt x="1096" y="30523"/>
                  </a:cubicBezTo>
                  <a:cubicBezTo>
                    <a:pt x="1043" y="30417"/>
                    <a:pt x="938" y="30364"/>
                    <a:pt x="819" y="30364"/>
                  </a:cubicBezTo>
                  <a:lnTo>
                    <a:pt x="489" y="30364"/>
                  </a:lnTo>
                  <a:cubicBezTo>
                    <a:pt x="225" y="30364"/>
                    <a:pt x="1" y="30589"/>
                    <a:pt x="1" y="30853"/>
                  </a:cubicBezTo>
                  <a:lnTo>
                    <a:pt x="1" y="32833"/>
                  </a:lnTo>
                  <a:cubicBezTo>
                    <a:pt x="1" y="33110"/>
                    <a:pt x="225" y="33335"/>
                    <a:pt x="489" y="33335"/>
                  </a:cubicBezTo>
                  <a:lnTo>
                    <a:pt x="819" y="33335"/>
                  </a:lnTo>
                  <a:cubicBezTo>
                    <a:pt x="938" y="33335"/>
                    <a:pt x="1043" y="33282"/>
                    <a:pt x="1096" y="33163"/>
                  </a:cubicBezTo>
                  <a:cubicBezTo>
                    <a:pt x="1321" y="32899"/>
                    <a:pt x="1651" y="32727"/>
                    <a:pt x="1981" y="32727"/>
                  </a:cubicBezTo>
                  <a:cubicBezTo>
                    <a:pt x="2641" y="32727"/>
                    <a:pt x="3195" y="33282"/>
                    <a:pt x="3024" y="33995"/>
                  </a:cubicBezTo>
                  <a:cubicBezTo>
                    <a:pt x="2971" y="34378"/>
                    <a:pt x="2588" y="34761"/>
                    <a:pt x="2139" y="34813"/>
                  </a:cubicBezTo>
                  <a:cubicBezTo>
                    <a:pt x="2085" y="34823"/>
                    <a:pt x="2030" y="34827"/>
                    <a:pt x="1976" y="34827"/>
                  </a:cubicBezTo>
                  <a:cubicBezTo>
                    <a:pt x="1650" y="34827"/>
                    <a:pt x="1334" y="34661"/>
                    <a:pt x="1096" y="34378"/>
                  </a:cubicBezTo>
                  <a:cubicBezTo>
                    <a:pt x="1043" y="34272"/>
                    <a:pt x="938" y="34219"/>
                    <a:pt x="819" y="34219"/>
                  </a:cubicBezTo>
                  <a:lnTo>
                    <a:pt x="489" y="34219"/>
                  </a:lnTo>
                  <a:cubicBezTo>
                    <a:pt x="225" y="34219"/>
                    <a:pt x="1" y="34430"/>
                    <a:pt x="1" y="34708"/>
                  </a:cubicBezTo>
                  <a:lnTo>
                    <a:pt x="1" y="36688"/>
                  </a:lnTo>
                  <a:cubicBezTo>
                    <a:pt x="1" y="36965"/>
                    <a:pt x="225" y="37190"/>
                    <a:pt x="489" y="37190"/>
                  </a:cubicBezTo>
                  <a:lnTo>
                    <a:pt x="819" y="37190"/>
                  </a:lnTo>
                  <a:cubicBezTo>
                    <a:pt x="938" y="37190"/>
                    <a:pt x="1043" y="37124"/>
                    <a:pt x="1096" y="37018"/>
                  </a:cubicBezTo>
                  <a:cubicBezTo>
                    <a:pt x="1321" y="36741"/>
                    <a:pt x="1651" y="36582"/>
                    <a:pt x="1981" y="36582"/>
                  </a:cubicBezTo>
                  <a:cubicBezTo>
                    <a:pt x="2641" y="36582"/>
                    <a:pt x="3195" y="37190"/>
                    <a:pt x="3024" y="37850"/>
                  </a:cubicBezTo>
                  <a:cubicBezTo>
                    <a:pt x="2971" y="38285"/>
                    <a:pt x="2588" y="38615"/>
                    <a:pt x="2139" y="38721"/>
                  </a:cubicBezTo>
                  <a:cubicBezTo>
                    <a:pt x="2091" y="38728"/>
                    <a:pt x="2042" y="38731"/>
                    <a:pt x="1994" y="38731"/>
                  </a:cubicBezTo>
                  <a:cubicBezTo>
                    <a:pt x="1661" y="38731"/>
                    <a:pt x="1338" y="38574"/>
                    <a:pt x="1096" y="38285"/>
                  </a:cubicBezTo>
                  <a:cubicBezTo>
                    <a:pt x="1043" y="38180"/>
                    <a:pt x="938" y="38114"/>
                    <a:pt x="819" y="38114"/>
                  </a:cubicBezTo>
                  <a:lnTo>
                    <a:pt x="489" y="38114"/>
                  </a:lnTo>
                  <a:cubicBezTo>
                    <a:pt x="225" y="38114"/>
                    <a:pt x="1" y="38338"/>
                    <a:pt x="1" y="38615"/>
                  </a:cubicBezTo>
                  <a:lnTo>
                    <a:pt x="1" y="40596"/>
                  </a:lnTo>
                  <a:cubicBezTo>
                    <a:pt x="1" y="40873"/>
                    <a:pt x="225" y="41084"/>
                    <a:pt x="489" y="41084"/>
                  </a:cubicBezTo>
                  <a:lnTo>
                    <a:pt x="819" y="41084"/>
                  </a:lnTo>
                  <a:cubicBezTo>
                    <a:pt x="938" y="41084"/>
                    <a:pt x="1043" y="41031"/>
                    <a:pt x="1096" y="40926"/>
                  </a:cubicBezTo>
                  <a:cubicBezTo>
                    <a:pt x="1321" y="40648"/>
                    <a:pt x="1651" y="40490"/>
                    <a:pt x="1981" y="40490"/>
                  </a:cubicBezTo>
                  <a:cubicBezTo>
                    <a:pt x="2641" y="40490"/>
                    <a:pt x="3195" y="41031"/>
                    <a:pt x="3024" y="41744"/>
                  </a:cubicBezTo>
                  <a:cubicBezTo>
                    <a:pt x="2971" y="42193"/>
                    <a:pt x="2588" y="42523"/>
                    <a:pt x="2139" y="42576"/>
                  </a:cubicBezTo>
                  <a:cubicBezTo>
                    <a:pt x="2072" y="42595"/>
                    <a:pt x="2004" y="42603"/>
                    <a:pt x="1937" y="42603"/>
                  </a:cubicBezTo>
                  <a:cubicBezTo>
                    <a:pt x="1625" y="42603"/>
                    <a:pt x="1325" y="42412"/>
                    <a:pt x="1096" y="42140"/>
                  </a:cubicBezTo>
                  <a:cubicBezTo>
                    <a:pt x="1043" y="42074"/>
                    <a:pt x="938" y="41969"/>
                    <a:pt x="819" y="41969"/>
                  </a:cubicBezTo>
                  <a:lnTo>
                    <a:pt x="489" y="41969"/>
                  </a:lnTo>
                  <a:cubicBezTo>
                    <a:pt x="225" y="41969"/>
                    <a:pt x="1" y="42193"/>
                    <a:pt x="1" y="42470"/>
                  </a:cubicBezTo>
                  <a:lnTo>
                    <a:pt x="1" y="44451"/>
                  </a:lnTo>
                  <a:cubicBezTo>
                    <a:pt x="1" y="44715"/>
                    <a:pt x="225" y="44939"/>
                    <a:pt x="489" y="44939"/>
                  </a:cubicBezTo>
                  <a:lnTo>
                    <a:pt x="819" y="44939"/>
                  </a:lnTo>
                  <a:cubicBezTo>
                    <a:pt x="938" y="44939"/>
                    <a:pt x="1043" y="44886"/>
                    <a:pt x="1096" y="44781"/>
                  </a:cubicBezTo>
                  <a:cubicBezTo>
                    <a:pt x="1321" y="44503"/>
                    <a:pt x="1651" y="44332"/>
                    <a:pt x="1981" y="44332"/>
                  </a:cubicBezTo>
                  <a:cubicBezTo>
                    <a:pt x="2641" y="44332"/>
                    <a:pt x="3195" y="44939"/>
                    <a:pt x="3024" y="45599"/>
                  </a:cubicBezTo>
                  <a:cubicBezTo>
                    <a:pt x="2971" y="46035"/>
                    <a:pt x="2588" y="46431"/>
                    <a:pt x="2139" y="46484"/>
                  </a:cubicBezTo>
                  <a:cubicBezTo>
                    <a:pt x="2093" y="46490"/>
                    <a:pt x="2047" y="46493"/>
                    <a:pt x="2002" y="46493"/>
                  </a:cubicBezTo>
                  <a:cubicBezTo>
                    <a:pt x="1666" y="46493"/>
                    <a:pt x="1340" y="46325"/>
                    <a:pt x="1096" y="46035"/>
                  </a:cubicBezTo>
                  <a:cubicBezTo>
                    <a:pt x="1043" y="45929"/>
                    <a:pt x="938" y="45876"/>
                    <a:pt x="819" y="45876"/>
                  </a:cubicBezTo>
                  <a:lnTo>
                    <a:pt x="489" y="45876"/>
                  </a:lnTo>
                  <a:cubicBezTo>
                    <a:pt x="225" y="45876"/>
                    <a:pt x="1" y="46101"/>
                    <a:pt x="1" y="46365"/>
                  </a:cubicBezTo>
                  <a:lnTo>
                    <a:pt x="1" y="48134"/>
                  </a:lnTo>
                  <a:lnTo>
                    <a:pt x="119040" y="48134"/>
                  </a:lnTo>
                  <a:cubicBezTo>
                    <a:pt x="119093" y="47751"/>
                    <a:pt x="119145" y="47355"/>
                    <a:pt x="119040" y="47091"/>
                  </a:cubicBezTo>
                  <a:cubicBezTo>
                    <a:pt x="118974" y="46814"/>
                    <a:pt x="118868" y="46642"/>
                    <a:pt x="118763" y="46431"/>
                  </a:cubicBezTo>
                  <a:cubicBezTo>
                    <a:pt x="118485" y="45824"/>
                    <a:pt x="118208" y="45375"/>
                    <a:pt x="117548" y="45111"/>
                  </a:cubicBezTo>
                  <a:cubicBezTo>
                    <a:pt x="117390" y="44992"/>
                    <a:pt x="117271" y="44992"/>
                    <a:pt x="117165" y="44886"/>
                  </a:cubicBezTo>
                  <a:cubicBezTo>
                    <a:pt x="116835" y="44662"/>
                    <a:pt x="116558" y="44173"/>
                    <a:pt x="116228" y="43896"/>
                  </a:cubicBezTo>
                  <a:cubicBezTo>
                    <a:pt x="116122" y="43790"/>
                    <a:pt x="115898" y="43724"/>
                    <a:pt x="115792" y="43619"/>
                  </a:cubicBezTo>
                  <a:cubicBezTo>
                    <a:pt x="115673" y="43513"/>
                    <a:pt x="115568" y="43342"/>
                    <a:pt x="115409" y="43236"/>
                  </a:cubicBezTo>
                  <a:cubicBezTo>
                    <a:pt x="115343" y="43183"/>
                    <a:pt x="115238" y="43183"/>
                    <a:pt x="115185" y="43183"/>
                  </a:cubicBezTo>
                  <a:cubicBezTo>
                    <a:pt x="115099" y="43157"/>
                    <a:pt x="115003" y="43144"/>
                    <a:pt x="114901" y="43144"/>
                  </a:cubicBezTo>
                  <a:cubicBezTo>
                    <a:pt x="114799" y="43144"/>
                    <a:pt x="114690" y="43157"/>
                    <a:pt x="114578" y="43183"/>
                  </a:cubicBezTo>
                  <a:cubicBezTo>
                    <a:pt x="114300" y="43183"/>
                    <a:pt x="113970" y="43289"/>
                    <a:pt x="113759" y="43289"/>
                  </a:cubicBezTo>
                  <a:cubicBezTo>
                    <a:pt x="113535" y="43289"/>
                    <a:pt x="113310" y="43236"/>
                    <a:pt x="113152" y="43183"/>
                  </a:cubicBezTo>
                  <a:cubicBezTo>
                    <a:pt x="112980" y="43064"/>
                    <a:pt x="112822" y="42959"/>
                    <a:pt x="112650" y="42800"/>
                  </a:cubicBezTo>
                  <a:cubicBezTo>
                    <a:pt x="112545" y="42682"/>
                    <a:pt x="112373" y="42576"/>
                    <a:pt x="112267" y="42523"/>
                  </a:cubicBezTo>
                  <a:cubicBezTo>
                    <a:pt x="111937" y="42299"/>
                    <a:pt x="111502" y="42074"/>
                    <a:pt x="111277" y="41744"/>
                  </a:cubicBezTo>
                  <a:cubicBezTo>
                    <a:pt x="111130" y="41548"/>
                    <a:pt x="110880" y="40861"/>
                    <a:pt x="110485" y="40861"/>
                  </a:cubicBezTo>
                  <a:cubicBezTo>
                    <a:pt x="110455" y="40861"/>
                    <a:pt x="110424" y="40865"/>
                    <a:pt x="110393" y="40873"/>
                  </a:cubicBezTo>
                  <a:cubicBezTo>
                    <a:pt x="110234" y="40371"/>
                    <a:pt x="109957" y="39434"/>
                    <a:pt x="109403" y="39275"/>
                  </a:cubicBezTo>
                  <a:cubicBezTo>
                    <a:pt x="109073" y="39170"/>
                    <a:pt x="108861" y="39328"/>
                    <a:pt x="108637" y="39051"/>
                  </a:cubicBezTo>
                  <a:cubicBezTo>
                    <a:pt x="108412" y="38774"/>
                    <a:pt x="108531" y="38510"/>
                    <a:pt x="108478" y="38233"/>
                  </a:cubicBezTo>
                  <a:cubicBezTo>
                    <a:pt x="108478" y="38008"/>
                    <a:pt x="108412" y="37850"/>
                    <a:pt x="108412" y="37678"/>
                  </a:cubicBezTo>
                  <a:cubicBezTo>
                    <a:pt x="108360" y="37572"/>
                    <a:pt x="108360" y="37401"/>
                    <a:pt x="108360" y="37295"/>
                  </a:cubicBezTo>
                  <a:cubicBezTo>
                    <a:pt x="108360" y="37190"/>
                    <a:pt x="108307" y="37071"/>
                    <a:pt x="108307" y="36912"/>
                  </a:cubicBezTo>
                  <a:cubicBezTo>
                    <a:pt x="108307" y="36582"/>
                    <a:pt x="108254" y="36199"/>
                    <a:pt x="108082" y="35869"/>
                  </a:cubicBezTo>
                  <a:cubicBezTo>
                    <a:pt x="107871" y="35262"/>
                    <a:pt x="107871" y="34602"/>
                    <a:pt x="107541" y="34048"/>
                  </a:cubicBezTo>
                  <a:cubicBezTo>
                    <a:pt x="107092" y="33388"/>
                    <a:pt x="106551" y="32780"/>
                    <a:pt x="105997" y="32173"/>
                  </a:cubicBezTo>
                  <a:cubicBezTo>
                    <a:pt x="105944" y="32067"/>
                    <a:pt x="105838" y="31962"/>
                    <a:pt x="105772" y="31790"/>
                  </a:cubicBezTo>
                  <a:cubicBezTo>
                    <a:pt x="105561" y="31579"/>
                    <a:pt x="105389" y="31249"/>
                    <a:pt x="105284" y="30972"/>
                  </a:cubicBezTo>
                  <a:cubicBezTo>
                    <a:pt x="105006" y="30364"/>
                    <a:pt x="104241" y="30034"/>
                    <a:pt x="104016" y="29374"/>
                  </a:cubicBezTo>
                  <a:cubicBezTo>
                    <a:pt x="103911" y="29044"/>
                    <a:pt x="104016" y="28714"/>
                    <a:pt x="103963" y="28437"/>
                  </a:cubicBezTo>
                  <a:cubicBezTo>
                    <a:pt x="103911" y="27830"/>
                    <a:pt x="103581" y="27552"/>
                    <a:pt x="103079" y="27222"/>
                  </a:cubicBezTo>
                  <a:cubicBezTo>
                    <a:pt x="102749" y="27011"/>
                    <a:pt x="102419" y="26840"/>
                    <a:pt x="102036" y="26681"/>
                  </a:cubicBezTo>
                  <a:cubicBezTo>
                    <a:pt x="101930" y="26628"/>
                    <a:pt x="101759" y="26562"/>
                    <a:pt x="101653" y="26509"/>
                  </a:cubicBezTo>
                  <a:cubicBezTo>
                    <a:pt x="101482" y="26457"/>
                    <a:pt x="101323" y="26404"/>
                    <a:pt x="101152" y="26351"/>
                  </a:cubicBezTo>
                  <a:cubicBezTo>
                    <a:pt x="100821" y="26127"/>
                    <a:pt x="100821" y="25797"/>
                    <a:pt x="100610" y="25572"/>
                  </a:cubicBezTo>
                  <a:cubicBezTo>
                    <a:pt x="100333" y="25308"/>
                    <a:pt x="99897" y="25137"/>
                    <a:pt x="99567" y="24912"/>
                  </a:cubicBezTo>
                  <a:cubicBezTo>
                    <a:pt x="98736" y="24371"/>
                    <a:pt x="97468" y="23262"/>
                    <a:pt x="97521" y="22219"/>
                  </a:cubicBezTo>
                  <a:cubicBezTo>
                    <a:pt x="97587" y="21506"/>
                    <a:pt x="97917" y="21400"/>
                    <a:pt x="98511" y="21176"/>
                  </a:cubicBezTo>
                  <a:lnTo>
                    <a:pt x="98577" y="21176"/>
                  </a:lnTo>
                  <a:cubicBezTo>
                    <a:pt x="98841" y="21070"/>
                    <a:pt x="99013" y="21070"/>
                    <a:pt x="99013" y="20846"/>
                  </a:cubicBezTo>
                  <a:lnTo>
                    <a:pt x="99013" y="20622"/>
                  </a:lnTo>
                  <a:cubicBezTo>
                    <a:pt x="98960" y="20186"/>
                    <a:pt x="98841" y="19803"/>
                    <a:pt x="98960" y="19367"/>
                  </a:cubicBezTo>
                  <a:cubicBezTo>
                    <a:pt x="99066" y="18483"/>
                    <a:pt x="99343" y="18258"/>
                    <a:pt x="100109" y="17876"/>
                  </a:cubicBezTo>
                  <a:cubicBezTo>
                    <a:pt x="101218" y="17387"/>
                    <a:pt x="100227" y="16397"/>
                    <a:pt x="99343" y="15671"/>
                  </a:cubicBezTo>
                  <a:cubicBezTo>
                    <a:pt x="99171" y="15565"/>
                    <a:pt x="99066" y="15460"/>
                    <a:pt x="98907" y="15341"/>
                  </a:cubicBezTo>
                  <a:cubicBezTo>
                    <a:pt x="98788" y="15235"/>
                    <a:pt x="98630" y="15130"/>
                    <a:pt x="98577" y="15077"/>
                  </a:cubicBezTo>
                  <a:cubicBezTo>
                    <a:pt x="98128" y="14681"/>
                    <a:pt x="97851" y="14417"/>
                    <a:pt x="97746" y="13809"/>
                  </a:cubicBezTo>
                  <a:cubicBezTo>
                    <a:pt x="97693" y="13585"/>
                    <a:pt x="97640" y="13149"/>
                    <a:pt x="97415" y="12925"/>
                  </a:cubicBezTo>
                  <a:cubicBezTo>
                    <a:pt x="97310" y="12767"/>
                    <a:pt x="96927" y="12595"/>
                    <a:pt x="96703" y="12489"/>
                  </a:cubicBezTo>
                  <a:cubicBezTo>
                    <a:pt x="96373" y="12370"/>
                    <a:pt x="96148" y="12159"/>
                    <a:pt x="95871" y="11988"/>
                  </a:cubicBezTo>
                  <a:cubicBezTo>
                    <a:pt x="95541" y="11710"/>
                    <a:pt x="95052" y="11328"/>
                    <a:pt x="94670" y="11169"/>
                  </a:cubicBezTo>
                  <a:cubicBezTo>
                    <a:pt x="94287" y="10998"/>
                    <a:pt x="93838" y="10945"/>
                    <a:pt x="93455" y="10839"/>
                  </a:cubicBezTo>
                  <a:cubicBezTo>
                    <a:pt x="93019" y="10615"/>
                    <a:pt x="92570" y="10509"/>
                    <a:pt x="92240" y="10232"/>
                  </a:cubicBezTo>
                  <a:lnTo>
                    <a:pt x="92082" y="10060"/>
                  </a:lnTo>
                  <a:cubicBezTo>
                    <a:pt x="92029" y="10007"/>
                    <a:pt x="91976" y="9955"/>
                    <a:pt x="91910" y="9849"/>
                  </a:cubicBezTo>
                  <a:cubicBezTo>
                    <a:pt x="91580" y="9347"/>
                    <a:pt x="91422" y="8687"/>
                    <a:pt x="90920" y="8304"/>
                  </a:cubicBezTo>
                  <a:cubicBezTo>
                    <a:pt x="90537" y="7974"/>
                    <a:pt x="89996" y="7816"/>
                    <a:pt x="89547" y="7539"/>
                  </a:cubicBezTo>
                  <a:cubicBezTo>
                    <a:pt x="89164" y="7314"/>
                    <a:pt x="89006" y="7090"/>
                    <a:pt x="88834" y="6707"/>
                  </a:cubicBezTo>
                  <a:cubicBezTo>
                    <a:pt x="88610" y="6166"/>
                    <a:pt x="88174" y="5941"/>
                    <a:pt x="87739" y="5611"/>
                  </a:cubicBezTo>
                  <a:cubicBezTo>
                    <a:pt x="88016" y="5440"/>
                    <a:pt x="88280" y="5057"/>
                    <a:pt x="88452" y="4727"/>
                  </a:cubicBezTo>
                  <a:cubicBezTo>
                    <a:pt x="88557" y="4621"/>
                    <a:pt x="88610" y="4449"/>
                    <a:pt x="88676" y="4344"/>
                  </a:cubicBezTo>
                  <a:cubicBezTo>
                    <a:pt x="88676" y="4291"/>
                    <a:pt x="88729" y="4238"/>
                    <a:pt x="88729" y="4185"/>
                  </a:cubicBezTo>
                  <a:cubicBezTo>
                    <a:pt x="89006" y="3301"/>
                    <a:pt x="88729" y="2971"/>
                    <a:pt x="88227" y="2311"/>
                  </a:cubicBezTo>
                  <a:cubicBezTo>
                    <a:pt x="87950" y="2034"/>
                    <a:pt x="87950" y="1651"/>
                    <a:pt x="87686" y="1374"/>
                  </a:cubicBezTo>
                  <a:cubicBezTo>
                    <a:pt x="87567" y="1321"/>
                    <a:pt x="87514" y="1268"/>
                    <a:pt x="87461" y="1215"/>
                  </a:cubicBezTo>
                  <a:cubicBezTo>
                    <a:pt x="87409" y="1149"/>
                    <a:pt x="87409" y="1043"/>
                    <a:pt x="87461" y="991"/>
                  </a:cubicBezTo>
                  <a:cubicBezTo>
                    <a:pt x="87131" y="608"/>
                    <a:pt x="86749" y="278"/>
                    <a:pt x="86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1" name="Google Shape;5531;p43"/>
            <p:cNvGrpSpPr/>
            <p:nvPr/>
          </p:nvGrpSpPr>
          <p:grpSpPr>
            <a:xfrm rot="498323">
              <a:off x="6339833" y="3401070"/>
              <a:ext cx="1457948" cy="706820"/>
              <a:chOff x="609725" y="4349775"/>
              <a:chExt cx="2116575" cy="1026125"/>
            </a:xfrm>
          </p:grpSpPr>
          <p:sp>
            <p:nvSpPr>
              <p:cNvPr id="5532" name="Google Shape;5532;p43"/>
              <p:cNvSpPr/>
              <p:nvPr/>
            </p:nvSpPr>
            <p:spPr>
              <a:xfrm>
                <a:off x="2634200" y="5061300"/>
                <a:ext cx="92100" cy="35375"/>
              </a:xfrm>
              <a:custGeom>
                <a:avLst/>
                <a:gdLst/>
                <a:ahLst/>
                <a:cxnLst/>
                <a:rect l="l" t="t" r="r" b="b"/>
                <a:pathLst>
                  <a:path w="3684" h="1415" extrusionOk="0">
                    <a:moveTo>
                      <a:pt x="2018" y="0"/>
                    </a:moveTo>
                    <a:cubicBezTo>
                      <a:pt x="1265" y="0"/>
                      <a:pt x="536" y="183"/>
                      <a:pt x="1" y="530"/>
                    </a:cubicBezTo>
                    <a:cubicBezTo>
                      <a:pt x="159" y="583"/>
                      <a:pt x="159" y="860"/>
                      <a:pt x="159" y="1085"/>
                    </a:cubicBezTo>
                    <a:cubicBezTo>
                      <a:pt x="556" y="923"/>
                      <a:pt x="879" y="871"/>
                      <a:pt x="1164" y="871"/>
                    </a:cubicBezTo>
                    <a:cubicBezTo>
                      <a:pt x="1683" y="871"/>
                      <a:pt x="2078" y="1044"/>
                      <a:pt x="2578" y="1044"/>
                    </a:cubicBezTo>
                    <a:cubicBezTo>
                      <a:pt x="2834" y="1044"/>
                      <a:pt x="3118" y="998"/>
                      <a:pt x="3459" y="860"/>
                    </a:cubicBezTo>
                    <a:cubicBezTo>
                      <a:pt x="3459" y="1190"/>
                      <a:pt x="3578" y="1362"/>
                      <a:pt x="3684" y="1415"/>
                    </a:cubicBezTo>
                    <a:lnTo>
                      <a:pt x="3684" y="319"/>
                    </a:lnTo>
                    <a:cubicBezTo>
                      <a:pt x="3163" y="104"/>
                      <a:pt x="2583" y="0"/>
                      <a:pt x="201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43"/>
              <p:cNvSpPr/>
              <p:nvPr/>
            </p:nvSpPr>
            <p:spPr>
              <a:xfrm>
                <a:off x="2718025" y="5028000"/>
                <a:ext cx="8275" cy="12250"/>
              </a:xfrm>
              <a:custGeom>
                <a:avLst/>
                <a:gdLst/>
                <a:ahLst/>
                <a:cxnLst/>
                <a:rect l="l" t="t" r="r" b="b"/>
                <a:pathLst>
                  <a:path w="331" h="490" extrusionOk="0">
                    <a:moveTo>
                      <a:pt x="331" y="1"/>
                    </a:moveTo>
                    <a:cubicBezTo>
                      <a:pt x="225" y="54"/>
                      <a:pt x="54" y="54"/>
                      <a:pt x="1" y="212"/>
                    </a:cubicBezTo>
                    <a:cubicBezTo>
                      <a:pt x="106" y="331"/>
                      <a:pt x="225" y="436"/>
                      <a:pt x="331" y="489"/>
                    </a:cubicBezTo>
                    <a:lnTo>
                      <a:pt x="331" y="1"/>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43"/>
              <p:cNvSpPr/>
              <p:nvPr/>
            </p:nvSpPr>
            <p:spPr>
              <a:xfrm>
                <a:off x="2683700" y="5092375"/>
                <a:ext cx="42600" cy="36000"/>
              </a:xfrm>
              <a:custGeom>
                <a:avLst/>
                <a:gdLst/>
                <a:ahLst/>
                <a:cxnLst/>
                <a:rect l="l" t="t" r="r" b="b"/>
                <a:pathLst>
                  <a:path w="1704" h="1440" extrusionOk="0">
                    <a:moveTo>
                      <a:pt x="1268" y="0"/>
                    </a:moveTo>
                    <a:cubicBezTo>
                      <a:pt x="1268" y="396"/>
                      <a:pt x="767" y="66"/>
                      <a:pt x="819" y="555"/>
                    </a:cubicBezTo>
                    <a:cubicBezTo>
                      <a:pt x="843" y="551"/>
                      <a:pt x="865" y="549"/>
                      <a:pt x="886" y="549"/>
                    </a:cubicBezTo>
                    <a:cubicBezTo>
                      <a:pt x="1156" y="549"/>
                      <a:pt x="1191" y="852"/>
                      <a:pt x="1044" y="1109"/>
                    </a:cubicBezTo>
                    <a:cubicBezTo>
                      <a:pt x="898" y="929"/>
                      <a:pt x="686" y="750"/>
                      <a:pt x="437" y="750"/>
                    </a:cubicBezTo>
                    <a:cubicBezTo>
                      <a:pt x="301" y="750"/>
                      <a:pt x="154" y="803"/>
                      <a:pt x="1" y="937"/>
                    </a:cubicBezTo>
                    <a:cubicBezTo>
                      <a:pt x="608" y="1162"/>
                      <a:pt x="1202" y="1267"/>
                      <a:pt x="1704" y="1439"/>
                    </a:cubicBezTo>
                    <a:lnTo>
                      <a:pt x="1704" y="555"/>
                    </a:lnTo>
                    <a:cubicBezTo>
                      <a:pt x="1532" y="449"/>
                      <a:pt x="1374" y="277"/>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43"/>
              <p:cNvSpPr/>
              <p:nvPr/>
            </p:nvSpPr>
            <p:spPr>
              <a:xfrm>
                <a:off x="2643775" y="4901275"/>
                <a:ext cx="82525" cy="17700"/>
              </a:xfrm>
              <a:custGeom>
                <a:avLst/>
                <a:gdLst/>
                <a:ahLst/>
                <a:cxnLst/>
                <a:rect l="l" t="t" r="r" b="b"/>
                <a:pathLst>
                  <a:path w="3301" h="708" extrusionOk="0">
                    <a:moveTo>
                      <a:pt x="3301" y="0"/>
                    </a:moveTo>
                    <a:cubicBezTo>
                      <a:pt x="2258" y="172"/>
                      <a:pt x="1268" y="53"/>
                      <a:pt x="0" y="383"/>
                    </a:cubicBezTo>
                    <a:cubicBezTo>
                      <a:pt x="228" y="631"/>
                      <a:pt x="530" y="708"/>
                      <a:pt x="866" y="708"/>
                    </a:cubicBezTo>
                    <a:cubicBezTo>
                      <a:pt x="1415" y="708"/>
                      <a:pt x="2055" y="503"/>
                      <a:pt x="2615" y="503"/>
                    </a:cubicBezTo>
                    <a:cubicBezTo>
                      <a:pt x="2865" y="503"/>
                      <a:pt x="3098" y="543"/>
                      <a:pt x="3301" y="660"/>
                    </a:cubicBezTo>
                    <a:lnTo>
                      <a:pt x="330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43"/>
              <p:cNvSpPr/>
              <p:nvPr/>
            </p:nvSpPr>
            <p:spPr>
              <a:xfrm>
                <a:off x="2726275" y="4996325"/>
                <a:ext cx="25" cy="10925"/>
              </a:xfrm>
              <a:custGeom>
                <a:avLst/>
                <a:gdLst/>
                <a:ahLst/>
                <a:cxnLst/>
                <a:rect l="l" t="t" r="r" b="b"/>
                <a:pathLst>
                  <a:path w="1" h="437" extrusionOk="0">
                    <a:moveTo>
                      <a:pt x="1" y="436"/>
                    </a:moveTo>
                    <a:lnTo>
                      <a:pt x="1" y="0"/>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43"/>
              <p:cNvSpPr/>
              <p:nvPr/>
            </p:nvSpPr>
            <p:spPr>
              <a:xfrm>
                <a:off x="2724975" y="4937250"/>
                <a:ext cx="1325" cy="3975"/>
              </a:xfrm>
              <a:custGeom>
                <a:avLst/>
                <a:gdLst/>
                <a:ahLst/>
                <a:cxnLst/>
                <a:rect l="l" t="t" r="r" b="b"/>
                <a:pathLst>
                  <a:path w="53" h="159" extrusionOk="0">
                    <a:moveTo>
                      <a:pt x="0" y="0"/>
                    </a:moveTo>
                    <a:cubicBezTo>
                      <a:pt x="53" y="53"/>
                      <a:pt x="53" y="106"/>
                      <a:pt x="53" y="159"/>
                    </a:cubicBez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43"/>
              <p:cNvSpPr/>
              <p:nvPr/>
            </p:nvSpPr>
            <p:spPr>
              <a:xfrm>
                <a:off x="1367225" y="5037625"/>
                <a:ext cx="16800" cy="23400"/>
              </a:xfrm>
              <a:custGeom>
                <a:avLst/>
                <a:gdLst/>
                <a:ahLst/>
                <a:cxnLst/>
                <a:rect l="l" t="t" r="r" b="b"/>
                <a:pathLst>
                  <a:path w="672" h="936" extrusionOk="0">
                    <a:moveTo>
                      <a:pt x="464" y="1"/>
                    </a:moveTo>
                    <a:cubicBezTo>
                      <a:pt x="135" y="1"/>
                      <a:pt x="1" y="740"/>
                      <a:pt x="289" y="936"/>
                    </a:cubicBezTo>
                    <a:cubicBezTo>
                      <a:pt x="289" y="540"/>
                      <a:pt x="672" y="606"/>
                      <a:pt x="619" y="51"/>
                    </a:cubicBezTo>
                    <a:cubicBezTo>
                      <a:pt x="564" y="16"/>
                      <a:pt x="512" y="1"/>
                      <a:pt x="46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43"/>
              <p:cNvSpPr/>
              <p:nvPr/>
            </p:nvSpPr>
            <p:spPr>
              <a:xfrm>
                <a:off x="2702850" y="4961525"/>
                <a:ext cx="20175" cy="14850"/>
              </a:xfrm>
              <a:custGeom>
                <a:avLst/>
                <a:gdLst/>
                <a:ahLst/>
                <a:cxnLst/>
                <a:rect l="l" t="t" r="r" b="b"/>
                <a:pathLst>
                  <a:path w="807" h="594" extrusionOk="0">
                    <a:moveTo>
                      <a:pt x="581" y="0"/>
                    </a:moveTo>
                    <a:cubicBezTo>
                      <a:pt x="376" y="0"/>
                      <a:pt x="173" y="386"/>
                      <a:pt x="1" y="508"/>
                    </a:cubicBezTo>
                    <a:cubicBezTo>
                      <a:pt x="22" y="550"/>
                      <a:pt x="156" y="594"/>
                      <a:pt x="308" y="594"/>
                    </a:cubicBezTo>
                    <a:cubicBezTo>
                      <a:pt x="538" y="594"/>
                      <a:pt x="806" y="492"/>
                      <a:pt x="766" y="125"/>
                    </a:cubicBezTo>
                    <a:cubicBezTo>
                      <a:pt x="705" y="36"/>
                      <a:pt x="643" y="0"/>
                      <a:pt x="58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43"/>
              <p:cNvSpPr/>
              <p:nvPr/>
            </p:nvSpPr>
            <p:spPr>
              <a:xfrm>
                <a:off x="2682400" y="4992025"/>
                <a:ext cx="23125" cy="15800"/>
              </a:xfrm>
              <a:custGeom>
                <a:avLst/>
                <a:gdLst/>
                <a:ahLst/>
                <a:cxnLst/>
                <a:rect l="l" t="t" r="r" b="b"/>
                <a:pathLst>
                  <a:path w="925" h="632" extrusionOk="0">
                    <a:moveTo>
                      <a:pt x="924" y="1"/>
                    </a:moveTo>
                    <a:lnTo>
                      <a:pt x="924" y="1"/>
                    </a:lnTo>
                    <a:cubicBezTo>
                      <a:pt x="541" y="54"/>
                      <a:pt x="158" y="120"/>
                      <a:pt x="0" y="555"/>
                    </a:cubicBezTo>
                    <a:cubicBezTo>
                      <a:pt x="94" y="593"/>
                      <a:pt x="238" y="632"/>
                      <a:pt x="384" y="632"/>
                    </a:cubicBezTo>
                    <a:cubicBezTo>
                      <a:pt x="650" y="632"/>
                      <a:pt x="924" y="503"/>
                      <a:pt x="92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43"/>
              <p:cNvSpPr/>
              <p:nvPr/>
            </p:nvSpPr>
            <p:spPr>
              <a:xfrm>
                <a:off x="2641125" y="5007225"/>
                <a:ext cx="20500" cy="22125"/>
              </a:xfrm>
              <a:custGeom>
                <a:avLst/>
                <a:gdLst/>
                <a:ahLst/>
                <a:cxnLst/>
                <a:rect l="l" t="t" r="r" b="b"/>
                <a:pathLst>
                  <a:path w="820" h="885" extrusionOk="0">
                    <a:moveTo>
                      <a:pt x="661" y="0"/>
                    </a:moveTo>
                    <a:cubicBezTo>
                      <a:pt x="1" y="0"/>
                      <a:pt x="489" y="713"/>
                      <a:pt x="767" y="885"/>
                    </a:cubicBezTo>
                    <a:cubicBezTo>
                      <a:pt x="819" y="436"/>
                      <a:pt x="542" y="502"/>
                      <a:pt x="66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43"/>
              <p:cNvSpPr/>
              <p:nvPr/>
            </p:nvSpPr>
            <p:spPr>
              <a:xfrm>
                <a:off x="2071825" y="5040950"/>
                <a:ext cx="49525" cy="13350"/>
              </a:xfrm>
              <a:custGeom>
                <a:avLst/>
                <a:gdLst/>
                <a:ahLst/>
                <a:cxnLst/>
                <a:rect l="l" t="t" r="r" b="b"/>
                <a:pathLst>
                  <a:path w="1981" h="534" extrusionOk="0">
                    <a:moveTo>
                      <a:pt x="921" y="1"/>
                    </a:moveTo>
                    <a:cubicBezTo>
                      <a:pt x="597" y="1"/>
                      <a:pt x="297" y="83"/>
                      <a:pt x="0" y="354"/>
                    </a:cubicBezTo>
                    <a:cubicBezTo>
                      <a:pt x="248" y="478"/>
                      <a:pt x="534" y="533"/>
                      <a:pt x="815" y="533"/>
                    </a:cubicBezTo>
                    <a:cubicBezTo>
                      <a:pt x="1280" y="533"/>
                      <a:pt x="1733" y="382"/>
                      <a:pt x="1980" y="143"/>
                    </a:cubicBezTo>
                    <a:cubicBezTo>
                      <a:pt x="1591" y="83"/>
                      <a:pt x="1244" y="1"/>
                      <a:pt x="92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43"/>
              <p:cNvSpPr/>
              <p:nvPr/>
            </p:nvSpPr>
            <p:spPr>
              <a:xfrm>
                <a:off x="2042775" y="5071900"/>
                <a:ext cx="41275" cy="27425"/>
              </a:xfrm>
              <a:custGeom>
                <a:avLst/>
                <a:gdLst/>
                <a:ahLst/>
                <a:cxnLst/>
                <a:rect l="l" t="t" r="r" b="b"/>
                <a:pathLst>
                  <a:path w="1651" h="1097" extrusionOk="0">
                    <a:moveTo>
                      <a:pt x="938" y="1"/>
                    </a:moveTo>
                    <a:cubicBezTo>
                      <a:pt x="608" y="159"/>
                      <a:pt x="278" y="331"/>
                      <a:pt x="0" y="555"/>
                    </a:cubicBezTo>
                    <a:cubicBezTo>
                      <a:pt x="51" y="665"/>
                      <a:pt x="115" y="700"/>
                      <a:pt x="183" y="700"/>
                    </a:cubicBezTo>
                    <a:cubicBezTo>
                      <a:pt x="300" y="700"/>
                      <a:pt x="428" y="595"/>
                      <a:pt x="515" y="595"/>
                    </a:cubicBezTo>
                    <a:cubicBezTo>
                      <a:pt x="601" y="595"/>
                      <a:pt x="648" y="696"/>
                      <a:pt x="608" y="1096"/>
                    </a:cubicBezTo>
                    <a:cubicBezTo>
                      <a:pt x="832" y="1043"/>
                      <a:pt x="1650" y="938"/>
                      <a:pt x="1268" y="555"/>
                    </a:cubicBezTo>
                    <a:lnTo>
                      <a:pt x="1268" y="555"/>
                    </a:lnTo>
                    <a:cubicBezTo>
                      <a:pt x="1206" y="664"/>
                      <a:pt x="1169" y="708"/>
                      <a:pt x="1146" y="708"/>
                    </a:cubicBezTo>
                    <a:cubicBezTo>
                      <a:pt x="1066" y="708"/>
                      <a:pt x="1153" y="175"/>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43"/>
              <p:cNvSpPr/>
              <p:nvPr/>
            </p:nvSpPr>
            <p:spPr>
              <a:xfrm>
                <a:off x="2103175" y="4956375"/>
                <a:ext cx="111575" cy="35725"/>
              </a:xfrm>
              <a:custGeom>
                <a:avLst/>
                <a:gdLst/>
                <a:ahLst/>
                <a:cxnLst/>
                <a:rect l="l" t="t" r="r" b="b"/>
                <a:pathLst>
                  <a:path w="4463" h="1429" extrusionOk="0">
                    <a:moveTo>
                      <a:pt x="885" y="608"/>
                    </a:moveTo>
                    <a:cubicBezTo>
                      <a:pt x="1103" y="752"/>
                      <a:pt x="1339" y="873"/>
                      <a:pt x="1588" y="946"/>
                    </a:cubicBezTo>
                    <a:lnTo>
                      <a:pt x="1588" y="946"/>
                    </a:lnTo>
                    <a:cubicBezTo>
                      <a:pt x="1475" y="1039"/>
                      <a:pt x="1376" y="1085"/>
                      <a:pt x="1288" y="1085"/>
                    </a:cubicBezTo>
                    <a:cubicBezTo>
                      <a:pt x="1123" y="1085"/>
                      <a:pt x="996" y="924"/>
                      <a:pt x="885" y="608"/>
                    </a:cubicBezTo>
                    <a:close/>
                    <a:moveTo>
                      <a:pt x="4462" y="1"/>
                    </a:moveTo>
                    <a:lnTo>
                      <a:pt x="4462" y="1"/>
                    </a:lnTo>
                    <a:cubicBezTo>
                      <a:pt x="2641" y="54"/>
                      <a:pt x="1162" y="1"/>
                      <a:pt x="0" y="767"/>
                    </a:cubicBezTo>
                    <a:cubicBezTo>
                      <a:pt x="84" y="919"/>
                      <a:pt x="163" y="974"/>
                      <a:pt x="240" y="974"/>
                    </a:cubicBezTo>
                    <a:cubicBezTo>
                      <a:pt x="418" y="974"/>
                      <a:pt x="586" y="682"/>
                      <a:pt x="779" y="608"/>
                    </a:cubicBezTo>
                    <a:lnTo>
                      <a:pt x="779" y="608"/>
                    </a:lnTo>
                    <a:cubicBezTo>
                      <a:pt x="779" y="1097"/>
                      <a:pt x="607" y="991"/>
                      <a:pt x="779" y="1321"/>
                    </a:cubicBezTo>
                    <a:cubicBezTo>
                      <a:pt x="835" y="1302"/>
                      <a:pt x="889" y="1294"/>
                      <a:pt x="940" y="1294"/>
                    </a:cubicBezTo>
                    <a:cubicBezTo>
                      <a:pt x="1153" y="1294"/>
                      <a:pt x="1326" y="1429"/>
                      <a:pt x="1441" y="1429"/>
                    </a:cubicBezTo>
                    <a:cubicBezTo>
                      <a:pt x="1540" y="1429"/>
                      <a:pt x="1597" y="1328"/>
                      <a:pt x="1598" y="949"/>
                    </a:cubicBezTo>
                    <a:lnTo>
                      <a:pt x="1598" y="949"/>
                    </a:lnTo>
                    <a:cubicBezTo>
                      <a:pt x="1760" y="996"/>
                      <a:pt x="1927" y="1023"/>
                      <a:pt x="2098" y="1023"/>
                    </a:cubicBezTo>
                    <a:cubicBezTo>
                      <a:pt x="2455" y="1023"/>
                      <a:pt x="2826" y="906"/>
                      <a:pt x="3195" y="608"/>
                    </a:cubicBezTo>
                    <a:cubicBezTo>
                      <a:pt x="3419" y="938"/>
                      <a:pt x="3195" y="819"/>
                      <a:pt x="3195" y="1321"/>
                    </a:cubicBezTo>
                    <a:cubicBezTo>
                      <a:pt x="3229" y="1301"/>
                      <a:pt x="3272" y="1294"/>
                      <a:pt x="3321" y="1294"/>
                    </a:cubicBezTo>
                    <a:cubicBezTo>
                      <a:pt x="3404" y="1294"/>
                      <a:pt x="3502" y="1313"/>
                      <a:pt x="3588" y="1313"/>
                    </a:cubicBezTo>
                    <a:cubicBezTo>
                      <a:pt x="3707" y="1313"/>
                      <a:pt x="3802" y="1276"/>
                      <a:pt x="3802" y="1097"/>
                    </a:cubicBezTo>
                    <a:lnTo>
                      <a:pt x="3802" y="1097"/>
                    </a:lnTo>
                    <a:cubicBezTo>
                      <a:pt x="3768" y="1103"/>
                      <a:pt x="3737" y="1106"/>
                      <a:pt x="3708" y="1106"/>
                    </a:cubicBezTo>
                    <a:cubicBezTo>
                      <a:pt x="3501" y="1106"/>
                      <a:pt x="3419" y="938"/>
                      <a:pt x="3419" y="555"/>
                    </a:cubicBezTo>
                    <a:cubicBezTo>
                      <a:pt x="3486" y="510"/>
                      <a:pt x="3564" y="497"/>
                      <a:pt x="3647" y="497"/>
                    </a:cubicBezTo>
                    <a:cubicBezTo>
                      <a:pt x="3770" y="497"/>
                      <a:pt x="3902" y="526"/>
                      <a:pt x="4025" y="526"/>
                    </a:cubicBezTo>
                    <a:cubicBezTo>
                      <a:pt x="4231" y="526"/>
                      <a:pt x="4410" y="443"/>
                      <a:pt x="44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43"/>
              <p:cNvSpPr/>
              <p:nvPr/>
            </p:nvSpPr>
            <p:spPr>
              <a:xfrm>
                <a:off x="2207800" y="5080150"/>
                <a:ext cx="46875" cy="40050"/>
              </a:xfrm>
              <a:custGeom>
                <a:avLst/>
                <a:gdLst/>
                <a:ahLst/>
                <a:cxnLst/>
                <a:rect l="l" t="t" r="r" b="b"/>
                <a:pathLst>
                  <a:path w="1875" h="1602" extrusionOk="0">
                    <a:moveTo>
                      <a:pt x="436" y="1"/>
                    </a:moveTo>
                    <a:cubicBezTo>
                      <a:pt x="436" y="661"/>
                      <a:pt x="225" y="1044"/>
                      <a:pt x="0" y="1426"/>
                    </a:cubicBezTo>
                    <a:cubicBezTo>
                      <a:pt x="171" y="1535"/>
                      <a:pt x="396" y="1602"/>
                      <a:pt x="615" y="1602"/>
                    </a:cubicBezTo>
                    <a:cubicBezTo>
                      <a:pt x="952" y="1602"/>
                      <a:pt x="1277" y="1444"/>
                      <a:pt x="1373" y="1044"/>
                    </a:cubicBezTo>
                    <a:cubicBezTo>
                      <a:pt x="1267" y="1044"/>
                      <a:pt x="1096" y="766"/>
                      <a:pt x="1267" y="713"/>
                    </a:cubicBezTo>
                    <a:lnTo>
                      <a:pt x="1267" y="713"/>
                    </a:lnTo>
                    <a:cubicBezTo>
                      <a:pt x="1327" y="774"/>
                      <a:pt x="1382" y="797"/>
                      <a:pt x="1432" y="797"/>
                    </a:cubicBezTo>
                    <a:cubicBezTo>
                      <a:pt x="1614" y="797"/>
                      <a:pt x="1740" y="489"/>
                      <a:pt x="1875" y="489"/>
                    </a:cubicBezTo>
                    <a:cubicBezTo>
                      <a:pt x="1655" y="296"/>
                      <a:pt x="1436" y="266"/>
                      <a:pt x="1230" y="266"/>
                    </a:cubicBezTo>
                    <a:cubicBezTo>
                      <a:pt x="1138" y="266"/>
                      <a:pt x="1048" y="272"/>
                      <a:pt x="963" y="272"/>
                    </a:cubicBezTo>
                    <a:cubicBezTo>
                      <a:pt x="758" y="272"/>
                      <a:pt x="577" y="237"/>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43"/>
              <p:cNvSpPr/>
              <p:nvPr/>
            </p:nvSpPr>
            <p:spPr>
              <a:xfrm>
                <a:off x="1995900" y="5077500"/>
                <a:ext cx="15800" cy="18850"/>
              </a:xfrm>
              <a:custGeom>
                <a:avLst/>
                <a:gdLst/>
                <a:ahLst/>
                <a:cxnLst/>
                <a:rect l="l" t="t" r="r" b="b"/>
                <a:pathLst>
                  <a:path w="632" h="754" extrusionOk="0">
                    <a:moveTo>
                      <a:pt x="172" y="1"/>
                    </a:moveTo>
                    <a:cubicBezTo>
                      <a:pt x="119" y="265"/>
                      <a:pt x="1" y="331"/>
                      <a:pt x="67" y="714"/>
                    </a:cubicBezTo>
                    <a:cubicBezTo>
                      <a:pt x="82" y="709"/>
                      <a:pt x="100" y="707"/>
                      <a:pt x="120" y="707"/>
                    </a:cubicBezTo>
                    <a:cubicBezTo>
                      <a:pt x="215" y="707"/>
                      <a:pt x="353" y="754"/>
                      <a:pt x="459" y="754"/>
                    </a:cubicBezTo>
                    <a:cubicBezTo>
                      <a:pt x="560" y="754"/>
                      <a:pt x="631" y="711"/>
                      <a:pt x="608" y="542"/>
                    </a:cubicBezTo>
                    <a:cubicBezTo>
                      <a:pt x="397" y="489"/>
                      <a:pt x="397" y="54"/>
                      <a:pt x="1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43"/>
              <p:cNvSpPr/>
              <p:nvPr/>
            </p:nvSpPr>
            <p:spPr>
              <a:xfrm>
                <a:off x="2057950" y="5127025"/>
                <a:ext cx="22150" cy="17850"/>
              </a:xfrm>
              <a:custGeom>
                <a:avLst/>
                <a:gdLst/>
                <a:ahLst/>
                <a:cxnLst/>
                <a:rect l="l" t="t" r="r" b="b"/>
                <a:pathLst>
                  <a:path w="886" h="714" extrusionOk="0">
                    <a:moveTo>
                      <a:pt x="713" y="0"/>
                    </a:moveTo>
                    <a:cubicBezTo>
                      <a:pt x="383" y="0"/>
                      <a:pt x="1" y="0"/>
                      <a:pt x="1" y="542"/>
                    </a:cubicBezTo>
                    <a:cubicBezTo>
                      <a:pt x="225" y="542"/>
                      <a:pt x="383" y="594"/>
                      <a:pt x="489" y="713"/>
                    </a:cubicBezTo>
                    <a:cubicBezTo>
                      <a:pt x="331" y="159"/>
                      <a:pt x="885" y="594"/>
                      <a:pt x="7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43"/>
              <p:cNvSpPr/>
              <p:nvPr/>
            </p:nvSpPr>
            <p:spPr>
              <a:xfrm>
                <a:off x="1770475" y="5132350"/>
                <a:ext cx="24800" cy="10600"/>
              </a:xfrm>
              <a:custGeom>
                <a:avLst/>
                <a:gdLst/>
                <a:ahLst/>
                <a:cxnLst/>
                <a:rect l="l" t="t" r="r" b="b"/>
                <a:pathLst>
                  <a:path w="992" h="424" extrusionOk="0">
                    <a:moveTo>
                      <a:pt x="463" y="0"/>
                    </a:moveTo>
                    <a:cubicBezTo>
                      <a:pt x="309" y="0"/>
                      <a:pt x="168" y="55"/>
                      <a:pt x="1" y="276"/>
                    </a:cubicBezTo>
                    <a:cubicBezTo>
                      <a:pt x="138" y="369"/>
                      <a:pt x="313" y="423"/>
                      <a:pt x="479" y="423"/>
                    </a:cubicBezTo>
                    <a:cubicBezTo>
                      <a:pt x="713" y="423"/>
                      <a:pt x="929" y="314"/>
                      <a:pt x="991" y="51"/>
                    </a:cubicBezTo>
                    <a:cubicBezTo>
                      <a:pt x="777" y="51"/>
                      <a:pt x="613" y="0"/>
                      <a:pt x="46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43"/>
              <p:cNvSpPr/>
              <p:nvPr/>
            </p:nvSpPr>
            <p:spPr>
              <a:xfrm>
                <a:off x="1664675" y="5103575"/>
                <a:ext cx="19350" cy="10425"/>
              </a:xfrm>
              <a:custGeom>
                <a:avLst/>
                <a:gdLst/>
                <a:ahLst/>
                <a:cxnLst/>
                <a:rect l="l" t="t" r="r" b="b"/>
                <a:pathLst>
                  <a:path w="774" h="417" extrusionOk="0">
                    <a:moveTo>
                      <a:pt x="48" y="1"/>
                    </a:moveTo>
                    <a:cubicBezTo>
                      <a:pt x="0" y="298"/>
                      <a:pt x="154" y="416"/>
                      <a:pt x="326" y="416"/>
                    </a:cubicBezTo>
                    <a:cubicBezTo>
                      <a:pt x="536" y="416"/>
                      <a:pt x="773" y="240"/>
                      <a:pt x="708" y="1"/>
                    </a:cubicBezTo>
                    <a:lnTo>
                      <a:pt x="708" y="1"/>
                    </a:lnTo>
                    <a:cubicBezTo>
                      <a:pt x="584" y="81"/>
                      <a:pt x="523" y="108"/>
                      <a:pt x="472" y="108"/>
                    </a:cubicBezTo>
                    <a:cubicBezTo>
                      <a:pt x="387" y="108"/>
                      <a:pt x="328" y="34"/>
                      <a:pt x="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43"/>
              <p:cNvSpPr/>
              <p:nvPr/>
            </p:nvSpPr>
            <p:spPr>
              <a:xfrm>
                <a:off x="1643325" y="5075850"/>
                <a:ext cx="24100" cy="11650"/>
              </a:xfrm>
              <a:custGeom>
                <a:avLst/>
                <a:gdLst/>
                <a:ahLst/>
                <a:cxnLst/>
                <a:rect l="l" t="t" r="r" b="b"/>
                <a:pathLst>
                  <a:path w="964" h="466" extrusionOk="0">
                    <a:moveTo>
                      <a:pt x="902" y="1"/>
                    </a:moveTo>
                    <a:lnTo>
                      <a:pt x="84" y="67"/>
                    </a:lnTo>
                    <a:cubicBezTo>
                      <a:pt x="0" y="330"/>
                      <a:pt x="219" y="465"/>
                      <a:pt x="452" y="465"/>
                    </a:cubicBezTo>
                    <a:cubicBezTo>
                      <a:pt x="699" y="465"/>
                      <a:pt x="963" y="313"/>
                      <a:pt x="9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43"/>
              <p:cNvSpPr/>
              <p:nvPr/>
            </p:nvSpPr>
            <p:spPr>
              <a:xfrm>
                <a:off x="1668825" y="5058050"/>
                <a:ext cx="31725" cy="41275"/>
              </a:xfrm>
              <a:custGeom>
                <a:avLst/>
                <a:gdLst/>
                <a:ahLst/>
                <a:cxnLst/>
                <a:rect l="l" t="t" r="r" b="b"/>
                <a:pathLst>
                  <a:path w="1269" h="1651" extrusionOk="0">
                    <a:moveTo>
                      <a:pt x="1268" y="0"/>
                    </a:moveTo>
                    <a:cubicBezTo>
                      <a:pt x="748" y="0"/>
                      <a:pt x="638" y="516"/>
                      <a:pt x="318" y="516"/>
                    </a:cubicBezTo>
                    <a:cubicBezTo>
                      <a:pt x="231" y="516"/>
                      <a:pt x="130" y="478"/>
                      <a:pt x="1" y="383"/>
                    </a:cubicBezTo>
                    <a:lnTo>
                      <a:pt x="1" y="383"/>
                    </a:lnTo>
                    <a:cubicBezTo>
                      <a:pt x="1" y="1373"/>
                      <a:pt x="436" y="555"/>
                      <a:pt x="331" y="1650"/>
                    </a:cubicBezTo>
                    <a:cubicBezTo>
                      <a:pt x="938" y="1650"/>
                      <a:pt x="938" y="1267"/>
                      <a:pt x="1268" y="1267"/>
                    </a:cubicBezTo>
                    <a:cubicBezTo>
                      <a:pt x="991" y="502"/>
                      <a:pt x="1149" y="832"/>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43"/>
              <p:cNvSpPr/>
              <p:nvPr/>
            </p:nvSpPr>
            <p:spPr>
              <a:xfrm>
                <a:off x="2225625" y="4956375"/>
                <a:ext cx="19475" cy="18975"/>
              </a:xfrm>
              <a:custGeom>
                <a:avLst/>
                <a:gdLst/>
                <a:ahLst/>
                <a:cxnLst/>
                <a:rect l="l" t="t" r="r" b="b"/>
                <a:pathLst>
                  <a:path w="779" h="759" extrusionOk="0">
                    <a:moveTo>
                      <a:pt x="713" y="1"/>
                    </a:moveTo>
                    <a:lnTo>
                      <a:pt x="713" y="1"/>
                    </a:lnTo>
                    <a:cubicBezTo>
                      <a:pt x="383" y="159"/>
                      <a:pt x="119" y="54"/>
                      <a:pt x="53" y="225"/>
                    </a:cubicBezTo>
                    <a:cubicBezTo>
                      <a:pt x="119" y="225"/>
                      <a:pt x="172" y="331"/>
                      <a:pt x="172" y="555"/>
                    </a:cubicBezTo>
                    <a:cubicBezTo>
                      <a:pt x="119" y="555"/>
                      <a:pt x="0" y="714"/>
                      <a:pt x="172" y="714"/>
                    </a:cubicBezTo>
                    <a:cubicBezTo>
                      <a:pt x="186" y="584"/>
                      <a:pt x="207" y="539"/>
                      <a:pt x="236" y="539"/>
                    </a:cubicBezTo>
                    <a:cubicBezTo>
                      <a:pt x="298" y="539"/>
                      <a:pt x="394" y="759"/>
                      <a:pt x="515" y="759"/>
                    </a:cubicBezTo>
                    <a:cubicBezTo>
                      <a:pt x="544" y="759"/>
                      <a:pt x="575" y="746"/>
                      <a:pt x="607" y="714"/>
                    </a:cubicBezTo>
                    <a:cubicBezTo>
                      <a:pt x="660" y="489"/>
                      <a:pt x="779" y="384"/>
                      <a:pt x="7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43"/>
              <p:cNvSpPr/>
              <p:nvPr/>
            </p:nvSpPr>
            <p:spPr>
              <a:xfrm>
                <a:off x="889800" y="5066300"/>
                <a:ext cx="30850" cy="10900"/>
              </a:xfrm>
              <a:custGeom>
                <a:avLst/>
                <a:gdLst/>
                <a:ahLst/>
                <a:cxnLst/>
                <a:rect l="l" t="t" r="r" b="b"/>
                <a:pathLst>
                  <a:path w="1234" h="436" extrusionOk="0">
                    <a:moveTo>
                      <a:pt x="1234" y="0"/>
                    </a:moveTo>
                    <a:cubicBezTo>
                      <a:pt x="1075" y="0"/>
                      <a:pt x="904" y="53"/>
                      <a:pt x="798" y="172"/>
                    </a:cubicBezTo>
                    <a:cubicBezTo>
                      <a:pt x="709" y="164"/>
                      <a:pt x="633" y="161"/>
                      <a:pt x="569" y="161"/>
                    </a:cubicBezTo>
                    <a:cubicBezTo>
                      <a:pt x="1" y="161"/>
                      <a:pt x="393" y="436"/>
                      <a:pt x="773" y="436"/>
                    </a:cubicBezTo>
                    <a:cubicBezTo>
                      <a:pt x="1006" y="436"/>
                      <a:pt x="1234" y="333"/>
                      <a:pt x="123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43"/>
              <p:cNvSpPr/>
              <p:nvPr/>
            </p:nvSpPr>
            <p:spPr>
              <a:xfrm>
                <a:off x="2246400" y="4955800"/>
                <a:ext cx="13400" cy="18425"/>
              </a:xfrm>
              <a:custGeom>
                <a:avLst/>
                <a:gdLst/>
                <a:ahLst/>
                <a:cxnLst/>
                <a:rect l="l" t="t" r="r" b="b"/>
                <a:pathLst>
                  <a:path w="536" h="737" extrusionOk="0">
                    <a:moveTo>
                      <a:pt x="114" y="1"/>
                    </a:moveTo>
                    <a:cubicBezTo>
                      <a:pt x="66" y="1"/>
                      <a:pt x="24" y="52"/>
                      <a:pt x="1" y="182"/>
                    </a:cubicBezTo>
                    <a:cubicBezTo>
                      <a:pt x="212" y="301"/>
                      <a:pt x="1" y="460"/>
                      <a:pt x="1" y="737"/>
                    </a:cubicBezTo>
                    <a:lnTo>
                      <a:pt x="278" y="737"/>
                    </a:lnTo>
                    <a:cubicBezTo>
                      <a:pt x="536" y="654"/>
                      <a:pt x="286" y="1"/>
                      <a:pt x="1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43"/>
              <p:cNvSpPr/>
              <p:nvPr/>
            </p:nvSpPr>
            <p:spPr>
              <a:xfrm>
                <a:off x="2258625" y="5085825"/>
                <a:ext cx="38625" cy="26800"/>
              </a:xfrm>
              <a:custGeom>
                <a:avLst/>
                <a:gdLst/>
                <a:ahLst/>
                <a:cxnLst/>
                <a:rect l="l" t="t" r="r" b="b"/>
                <a:pathLst>
                  <a:path w="1545" h="1072" extrusionOk="0">
                    <a:moveTo>
                      <a:pt x="723" y="1"/>
                    </a:moveTo>
                    <a:cubicBezTo>
                      <a:pt x="581" y="1"/>
                      <a:pt x="407" y="78"/>
                      <a:pt x="172" y="104"/>
                    </a:cubicBezTo>
                    <a:cubicBezTo>
                      <a:pt x="0" y="539"/>
                      <a:pt x="172" y="434"/>
                      <a:pt x="53" y="1041"/>
                    </a:cubicBezTo>
                    <a:cubicBezTo>
                      <a:pt x="174" y="1061"/>
                      <a:pt x="286" y="1071"/>
                      <a:pt x="389" y="1071"/>
                    </a:cubicBezTo>
                    <a:cubicBezTo>
                      <a:pt x="1086" y="1071"/>
                      <a:pt x="1395" y="632"/>
                      <a:pt x="1545" y="104"/>
                    </a:cubicBezTo>
                    <a:cubicBezTo>
                      <a:pt x="1436" y="70"/>
                      <a:pt x="1357" y="56"/>
                      <a:pt x="1300" y="56"/>
                    </a:cubicBezTo>
                    <a:cubicBezTo>
                      <a:pt x="1066" y="56"/>
                      <a:pt x="1194" y="296"/>
                      <a:pt x="1109" y="434"/>
                    </a:cubicBezTo>
                    <a:cubicBezTo>
                      <a:pt x="993" y="91"/>
                      <a:pt x="876" y="1"/>
                      <a:pt x="7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43"/>
              <p:cNvSpPr/>
              <p:nvPr/>
            </p:nvSpPr>
            <p:spPr>
              <a:xfrm>
                <a:off x="2549350" y="5125025"/>
                <a:ext cx="10625" cy="24200"/>
              </a:xfrm>
              <a:custGeom>
                <a:avLst/>
                <a:gdLst/>
                <a:ahLst/>
                <a:cxnLst/>
                <a:rect l="l" t="t" r="r" b="b"/>
                <a:pathLst>
                  <a:path w="425" h="968" extrusionOk="0">
                    <a:moveTo>
                      <a:pt x="349" y="0"/>
                    </a:moveTo>
                    <a:cubicBezTo>
                      <a:pt x="2" y="0"/>
                      <a:pt x="0" y="968"/>
                      <a:pt x="344" y="968"/>
                    </a:cubicBezTo>
                    <a:cubicBezTo>
                      <a:pt x="369" y="968"/>
                      <a:pt x="396" y="962"/>
                      <a:pt x="424" y="952"/>
                    </a:cubicBezTo>
                    <a:lnTo>
                      <a:pt x="424" y="14"/>
                    </a:lnTo>
                    <a:cubicBezTo>
                      <a:pt x="398" y="5"/>
                      <a:pt x="373" y="0"/>
                      <a:pt x="3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43"/>
              <p:cNvSpPr/>
              <p:nvPr/>
            </p:nvSpPr>
            <p:spPr>
              <a:xfrm>
                <a:off x="2517375" y="5130600"/>
                <a:ext cx="26900" cy="21000"/>
              </a:xfrm>
              <a:custGeom>
                <a:avLst/>
                <a:gdLst/>
                <a:ahLst/>
                <a:cxnLst/>
                <a:rect l="l" t="t" r="r" b="b"/>
                <a:pathLst>
                  <a:path w="1076" h="840" extrusionOk="0">
                    <a:moveTo>
                      <a:pt x="169" y="0"/>
                    </a:moveTo>
                    <a:cubicBezTo>
                      <a:pt x="114" y="0"/>
                      <a:pt x="60" y="51"/>
                      <a:pt x="0" y="187"/>
                    </a:cubicBezTo>
                    <a:cubicBezTo>
                      <a:pt x="168" y="355"/>
                      <a:pt x="828" y="840"/>
                      <a:pt x="1012" y="840"/>
                    </a:cubicBezTo>
                    <a:cubicBezTo>
                      <a:pt x="1060" y="840"/>
                      <a:pt x="1076" y="807"/>
                      <a:pt x="1043" y="729"/>
                    </a:cubicBezTo>
                    <a:cubicBezTo>
                      <a:pt x="924" y="676"/>
                      <a:pt x="872" y="570"/>
                      <a:pt x="924" y="346"/>
                    </a:cubicBezTo>
                    <a:lnTo>
                      <a:pt x="924" y="346"/>
                    </a:lnTo>
                    <a:cubicBezTo>
                      <a:pt x="858" y="391"/>
                      <a:pt x="797" y="409"/>
                      <a:pt x="742" y="409"/>
                    </a:cubicBezTo>
                    <a:cubicBezTo>
                      <a:pt x="480" y="409"/>
                      <a:pt x="324" y="0"/>
                      <a:pt x="1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43"/>
              <p:cNvSpPr/>
              <p:nvPr/>
            </p:nvSpPr>
            <p:spPr>
              <a:xfrm>
                <a:off x="2587350" y="4938575"/>
                <a:ext cx="42600" cy="23700"/>
              </a:xfrm>
              <a:custGeom>
                <a:avLst/>
                <a:gdLst/>
                <a:ahLst/>
                <a:cxnLst/>
                <a:rect l="l" t="t" r="r" b="b"/>
                <a:pathLst>
                  <a:path w="1704" h="948" extrusionOk="0">
                    <a:moveTo>
                      <a:pt x="0" y="0"/>
                    </a:moveTo>
                    <a:cubicBezTo>
                      <a:pt x="0" y="386"/>
                      <a:pt x="204" y="463"/>
                      <a:pt x="449" y="463"/>
                    </a:cubicBezTo>
                    <a:cubicBezTo>
                      <a:pt x="613" y="463"/>
                      <a:pt x="795" y="428"/>
                      <a:pt x="948" y="428"/>
                    </a:cubicBezTo>
                    <a:cubicBezTo>
                      <a:pt x="1187" y="428"/>
                      <a:pt x="1354" y="512"/>
                      <a:pt x="1267" y="937"/>
                    </a:cubicBezTo>
                    <a:cubicBezTo>
                      <a:pt x="1295" y="944"/>
                      <a:pt x="1321" y="947"/>
                      <a:pt x="1344" y="947"/>
                    </a:cubicBezTo>
                    <a:cubicBezTo>
                      <a:pt x="1684" y="947"/>
                      <a:pt x="1555" y="260"/>
                      <a:pt x="1703" y="0"/>
                    </a:cubicBezTo>
                    <a:lnTo>
                      <a:pt x="1703" y="0"/>
                    </a:lnTo>
                    <a:cubicBezTo>
                      <a:pt x="1426" y="138"/>
                      <a:pt x="1171" y="189"/>
                      <a:pt x="930" y="189"/>
                    </a:cubicBezTo>
                    <a:cubicBezTo>
                      <a:pt x="596" y="189"/>
                      <a:pt x="291" y="92"/>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43"/>
              <p:cNvSpPr/>
              <p:nvPr/>
            </p:nvSpPr>
            <p:spPr>
              <a:xfrm>
                <a:off x="2554375" y="4938575"/>
                <a:ext cx="27575" cy="11575"/>
              </a:xfrm>
              <a:custGeom>
                <a:avLst/>
                <a:gdLst/>
                <a:ahLst/>
                <a:cxnLst/>
                <a:rect l="l" t="t" r="r" b="b"/>
                <a:pathLst>
                  <a:path w="1103" h="463" extrusionOk="0">
                    <a:moveTo>
                      <a:pt x="1042" y="0"/>
                    </a:moveTo>
                    <a:lnTo>
                      <a:pt x="1042" y="0"/>
                    </a:lnTo>
                    <a:cubicBezTo>
                      <a:pt x="896" y="146"/>
                      <a:pt x="721" y="215"/>
                      <a:pt x="539" y="215"/>
                    </a:cubicBezTo>
                    <a:cubicBezTo>
                      <a:pt x="376" y="215"/>
                      <a:pt x="208" y="159"/>
                      <a:pt x="52" y="53"/>
                    </a:cubicBezTo>
                    <a:lnTo>
                      <a:pt x="52" y="53"/>
                    </a:lnTo>
                    <a:cubicBezTo>
                      <a:pt x="0" y="324"/>
                      <a:pt x="264" y="462"/>
                      <a:pt x="533" y="462"/>
                    </a:cubicBezTo>
                    <a:cubicBezTo>
                      <a:pt x="815" y="462"/>
                      <a:pt x="1103" y="311"/>
                      <a:pt x="10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43"/>
              <p:cNvSpPr/>
              <p:nvPr/>
            </p:nvSpPr>
            <p:spPr>
              <a:xfrm>
                <a:off x="2613000" y="4896275"/>
                <a:ext cx="16950" cy="16000"/>
              </a:xfrm>
              <a:custGeom>
                <a:avLst/>
                <a:gdLst/>
                <a:ahLst/>
                <a:cxnLst/>
                <a:rect l="l" t="t" r="r" b="b"/>
                <a:pathLst>
                  <a:path w="678" h="640" extrusionOk="0">
                    <a:moveTo>
                      <a:pt x="213" y="0"/>
                    </a:moveTo>
                    <a:cubicBezTo>
                      <a:pt x="175" y="0"/>
                      <a:pt x="128" y="13"/>
                      <a:pt x="70" y="42"/>
                    </a:cubicBezTo>
                    <a:cubicBezTo>
                      <a:pt x="0" y="398"/>
                      <a:pt x="239" y="640"/>
                      <a:pt x="441" y="640"/>
                    </a:cubicBezTo>
                    <a:cubicBezTo>
                      <a:pt x="546" y="640"/>
                      <a:pt x="641" y="574"/>
                      <a:pt x="677" y="425"/>
                    </a:cubicBezTo>
                    <a:lnTo>
                      <a:pt x="677" y="425"/>
                    </a:lnTo>
                    <a:cubicBezTo>
                      <a:pt x="641" y="440"/>
                      <a:pt x="610" y="447"/>
                      <a:pt x="583" y="447"/>
                    </a:cubicBezTo>
                    <a:cubicBezTo>
                      <a:pt x="367" y="447"/>
                      <a:pt x="443" y="0"/>
                      <a:pt x="2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43"/>
              <p:cNvSpPr/>
              <p:nvPr/>
            </p:nvSpPr>
            <p:spPr>
              <a:xfrm>
                <a:off x="2568200" y="5107475"/>
                <a:ext cx="17850" cy="27825"/>
              </a:xfrm>
              <a:custGeom>
                <a:avLst/>
                <a:gdLst/>
                <a:ahLst/>
                <a:cxnLst/>
                <a:rect l="l" t="t" r="r" b="b"/>
                <a:pathLst>
                  <a:path w="714" h="1113" extrusionOk="0">
                    <a:moveTo>
                      <a:pt x="192" y="1"/>
                    </a:moveTo>
                    <a:cubicBezTo>
                      <a:pt x="182" y="1"/>
                      <a:pt x="171" y="2"/>
                      <a:pt x="159" y="3"/>
                    </a:cubicBezTo>
                    <a:cubicBezTo>
                      <a:pt x="0" y="505"/>
                      <a:pt x="53" y="888"/>
                      <a:pt x="383" y="1112"/>
                    </a:cubicBezTo>
                    <a:cubicBezTo>
                      <a:pt x="383" y="782"/>
                      <a:pt x="713" y="993"/>
                      <a:pt x="713" y="716"/>
                    </a:cubicBezTo>
                    <a:lnTo>
                      <a:pt x="713" y="716"/>
                    </a:lnTo>
                    <a:cubicBezTo>
                      <a:pt x="699" y="719"/>
                      <a:pt x="685" y="720"/>
                      <a:pt x="672" y="720"/>
                    </a:cubicBezTo>
                    <a:cubicBezTo>
                      <a:pt x="356" y="720"/>
                      <a:pt x="516" y="1"/>
                      <a:pt x="19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43"/>
              <p:cNvSpPr/>
              <p:nvPr/>
            </p:nvSpPr>
            <p:spPr>
              <a:xfrm>
                <a:off x="2510450" y="5305925"/>
                <a:ext cx="118175" cy="69975"/>
              </a:xfrm>
              <a:custGeom>
                <a:avLst/>
                <a:gdLst/>
                <a:ahLst/>
                <a:cxnLst/>
                <a:rect l="l" t="t" r="r" b="b"/>
                <a:pathLst>
                  <a:path w="4727" h="2799" extrusionOk="0">
                    <a:moveTo>
                      <a:pt x="1885" y="0"/>
                    </a:moveTo>
                    <a:cubicBezTo>
                      <a:pt x="1413" y="0"/>
                      <a:pt x="924" y="185"/>
                      <a:pt x="436" y="818"/>
                    </a:cubicBezTo>
                    <a:cubicBezTo>
                      <a:pt x="383" y="488"/>
                      <a:pt x="330" y="264"/>
                      <a:pt x="211" y="39"/>
                    </a:cubicBezTo>
                    <a:cubicBezTo>
                      <a:pt x="211" y="264"/>
                      <a:pt x="106" y="316"/>
                      <a:pt x="0" y="316"/>
                    </a:cubicBezTo>
                    <a:lnTo>
                      <a:pt x="0" y="1029"/>
                    </a:lnTo>
                    <a:cubicBezTo>
                      <a:pt x="191" y="1115"/>
                      <a:pt x="244" y="1158"/>
                      <a:pt x="299" y="1158"/>
                    </a:cubicBezTo>
                    <a:cubicBezTo>
                      <a:pt x="353" y="1158"/>
                      <a:pt x="409" y="1115"/>
                      <a:pt x="607" y="1029"/>
                    </a:cubicBezTo>
                    <a:lnTo>
                      <a:pt x="607" y="1029"/>
                    </a:lnTo>
                    <a:cubicBezTo>
                      <a:pt x="488" y="2297"/>
                      <a:pt x="937" y="2468"/>
                      <a:pt x="1267" y="2798"/>
                    </a:cubicBezTo>
                    <a:cubicBezTo>
                      <a:pt x="1337" y="2538"/>
                      <a:pt x="1426" y="2457"/>
                      <a:pt x="1528" y="2457"/>
                    </a:cubicBezTo>
                    <a:cubicBezTo>
                      <a:pt x="1700" y="2457"/>
                      <a:pt x="1908" y="2689"/>
                      <a:pt x="2116" y="2689"/>
                    </a:cubicBezTo>
                    <a:cubicBezTo>
                      <a:pt x="2255" y="2689"/>
                      <a:pt x="2393" y="2586"/>
                      <a:pt x="2522" y="2244"/>
                    </a:cubicBezTo>
                    <a:lnTo>
                      <a:pt x="2522" y="2244"/>
                    </a:lnTo>
                    <a:cubicBezTo>
                      <a:pt x="2588" y="2574"/>
                      <a:pt x="2363" y="2521"/>
                      <a:pt x="2310" y="2745"/>
                    </a:cubicBezTo>
                    <a:cubicBezTo>
                      <a:pt x="2365" y="2765"/>
                      <a:pt x="2416" y="2773"/>
                      <a:pt x="2463" y="2773"/>
                    </a:cubicBezTo>
                    <a:cubicBezTo>
                      <a:pt x="2936" y="2773"/>
                      <a:pt x="3023" y="1879"/>
                      <a:pt x="3023" y="1531"/>
                    </a:cubicBezTo>
                    <a:cubicBezTo>
                      <a:pt x="3244" y="1782"/>
                      <a:pt x="3558" y="1963"/>
                      <a:pt x="3860" y="1963"/>
                    </a:cubicBezTo>
                    <a:cubicBezTo>
                      <a:pt x="4225" y="1963"/>
                      <a:pt x="4575" y="1699"/>
                      <a:pt x="4726" y="976"/>
                    </a:cubicBezTo>
                    <a:cubicBezTo>
                      <a:pt x="4669" y="887"/>
                      <a:pt x="4602" y="856"/>
                      <a:pt x="4527" y="856"/>
                    </a:cubicBezTo>
                    <a:cubicBezTo>
                      <a:pt x="4344" y="856"/>
                      <a:pt x="4121" y="1043"/>
                      <a:pt x="3915" y="1043"/>
                    </a:cubicBezTo>
                    <a:cubicBezTo>
                      <a:pt x="3792" y="1043"/>
                      <a:pt x="3676" y="977"/>
                      <a:pt x="3578" y="765"/>
                    </a:cubicBezTo>
                    <a:lnTo>
                      <a:pt x="3578" y="765"/>
                    </a:lnTo>
                    <a:cubicBezTo>
                      <a:pt x="3616" y="773"/>
                      <a:pt x="3652" y="777"/>
                      <a:pt x="3686" y="777"/>
                    </a:cubicBezTo>
                    <a:cubicBezTo>
                      <a:pt x="3888" y="777"/>
                      <a:pt x="4013" y="636"/>
                      <a:pt x="4013" y="264"/>
                    </a:cubicBezTo>
                    <a:lnTo>
                      <a:pt x="3248" y="264"/>
                    </a:lnTo>
                    <a:cubicBezTo>
                      <a:pt x="3182" y="765"/>
                      <a:pt x="3406" y="765"/>
                      <a:pt x="3459" y="976"/>
                    </a:cubicBezTo>
                    <a:cubicBezTo>
                      <a:pt x="3440" y="964"/>
                      <a:pt x="3418" y="959"/>
                      <a:pt x="3393" y="959"/>
                    </a:cubicBezTo>
                    <a:cubicBezTo>
                      <a:pt x="3290" y="959"/>
                      <a:pt x="3141" y="1043"/>
                      <a:pt x="3036" y="1043"/>
                    </a:cubicBezTo>
                    <a:cubicBezTo>
                      <a:pt x="2948" y="1043"/>
                      <a:pt x="2891" y="984"/>
                      <a:pt x="2918" y="765"/>
                    </a:cubicBezTo>
                    <a:cubicBezTo>
                      <a:pt x="3023" y="765"/>
                      <a:pt x="3129" y="699"/>
                      <a:pt x="3129" y="264"/>
                    </a:cubicBezTo>
                    <a:cubicBezTo>
                      <a:pt x="2737" y="156"/>
                      <a:pt x="2318" y="0"/>
                      <a:pt x="1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43"/>
              <p:cNvSpPr/>
              <p:nvPr/>
            </p:nvSpPr>
            <p:spPr>
              <a:xfrm>
                <a:off x="2404500" y="5132125"/>
                <a:ext cx="10900" cy="18175"/>
              </a:xfrm>
              <a:custGeom>
                <a:avLst/>
                <a:gdLst/>
                <a:ahLst/>
                <a:cxnLst/>
                <a:rect l="l" t="t" r="r" b="b"/>
                <a:pathLst>
                  <a:path w="436" h="727" extrusionOk="0">
                    <a:moveTo>
                      <a:pt x="56" y="1"/>
                    </a:moveTo>
                    <a:cubicBezTo>
                      <a:pt x="38" y="1"/>
                      <a:pt x="20" y="3"/>
                      <a:pt x="0" y="7"/>
                    </a:cubicBezTo>
                    <a:lnTo>
                      <a:pt x="0" y="720"/>
                    </a:lnTo>
                    <a:cubicBezTo>
                      <a:pt x="19" y="725"/>
                      <a:pt x="37" y="727"/>
                      <a:pt x="53" y="727"/>
                    </a:cubicBezTo>
                    <a:cubicBezTo>
                      <a:pt x="278" y="727"/>
                      <a:pt x="288" y="327"/>
                      <a:pt x="436" y="179"/>
                    </a:cubicBezTo>
                    <a:lnTo>
                      <a:pt x="436" y="179"/>
                    </a:lnTo>
                    <a:cubicBezTo>
                      <a:pt x="422" y="184"/>
                      <a:pt x="409" y="186"/>
                      <a:pt x="397" y="186"/>
                    </a:cubicBezTo>
                    <a:cubicBezTo>
                      <a:pt x="279" y="186"/>
                      <a:pt x="218" y="1"/>
                      <a:pt x="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43"/>
              <p:cNvSpPr/>
              <p:nvPr/>
            </p:nvSpPr>
            <p:spPr>
              <a:xfrm>
                <a:off x="2352175" y="5054650"/>
                <a:ext cx="159600" cy="68225"/>
              </a:xfrm>
              <a:custGeom>
                <a:avLst/>
                <a:gdLst/>
                <a:ahLst/>
                <a:cxnLst/>
                <a:rect l="l" t="t" r="r" b="b"/>
                <a:pathLst>
                  <a:path w="6384" h="2729" extrusionOk="0">
                    <a:moveTo>
                      <a:pt x="5197" y="1"/>
                    </a:moveTo>
                    <a:cubicBezTo>
                      <a:pt x="5095" y="1"/>
                      <a:pt x="4977" y="40"/>
                      <a:pt x="4839" y="136"/>
                    </a:cubicBezTo>
                    <a:cubicBezTo>
                      <a:pt x="4892" y="136"/>
                      <a:pt x="4958" y="308"/>
                      <a:pt x="4839" y="361"/>
                    </a:cubicBezTo>
                    <a:cubicBezTo>
                      <a:pt x="4775" y="344"/>
                      <a:pt x="4708" y="336"/>
                      <a:pt x="4638" y="336"/>
                    </a:cubicBezTo>
                    <a:cubicBezTo>
                      <a:pt x="3979" y="336"/>
                      <a:pt x="3095" y="1005"/>
                      <a:pt x="2224" y="1005"/>
                    </a:cubicBezTo>
                    <a:cubicBezTo>
                      <a:pt x="1939" y="1005"/>
                      <a:pt x="1655" y="933"/>
                      <a:pt x="1380" y="743"/>
                    </a:cubicBezTo>
                    <a:cubicBezTo>
                      <a:pt x="1299" y="1161"/>
                      <a:pt x="963" y="1172"/>
                      <a:pt x="653" y="1172"/>
                    </a:cubicBezTo>
                    <a:cubicBezTo>
                      <a:pt x="635" y="1172"/>
                      <a:pt x="616" y="1172"/>
                      <a:pt x="598" y="1172"/>
                    </a:cubicBezTo>
                    <a:cubicBezTo>
                      <a:pt x="275" y="1172"/>
                      <a:pt x="1" y="1186"/>
                      <a:pt x="113" y="1681"/>
                    </a:cubicBezTo>
                    <a:cubicBezTo>
                      <a:pt x="207" y="1507"/>
                      <a:pt x="316" y="1444"/>
                      <a:pt x="437" y="1444"/>
                    </a:cubicBezTo>
                    <a:cubicBezTo>
                      <a:pt x="757" y="1444"/>
                      <a:pt x="1152" y="1883"/>
                      <a:pt x="1521" y="1883"/>
                    </a:cubicBezTo>
                    <a:cubicBezTo>
                      <a:pt x="1585" y="1883"/>
                      <a:pt x="1649" y="1870"/>
                      <a:pt x="1710" y="1839"/>
                    </a:cubicBezTo>
                    <a:cubicBezTo>
                      <a:pt x="1763" y="1628"/>
                      <a:pt x="1869" y="1403"/>
                      <a:pt x="1988" y="1298"/>
                    </a:cubicBezTo>
                    <a:cubicBezTo>
                      <a:pt x="2052" y="1517"/>
                      <a:pt x="2109" y="1590"/>
                      <a:pt x="2168" y="1590"/>
                    </a:cubicBezTo>
                    <a:cubicBezTo>
                      <a:pt x="2288" y="1590"/>
                      <a:pt x="2422" y="1286"/>
                      <a:pt x="2668" y="1286"/>
                    </a:cubicBezTo>
                    <a:cubicBezTo>
                      <a:pt x="2695" y="1286"/>
                      <a:pt x="2723" y="1290"/>
                      <a:pt x="2753" y="1298"/>
                    </a:cubicBezTo>
                    <a:cubicBezTo>
                      <a:pt x="2753" y="1575"/>
                      <a:pt x="2753" y="1839"/>
                      <a:pt x="2648" y="2011"/>
                    </a:cubicBezTo>
                    <a:cubicBezTo>
                      <a:pt x="3621" y="1714"/>
                      <a:pt x="4141" y="1282"/>
                      <a:pt x="4862" y="1282"/>
                    </a:cubicBezTo>
                    <a:cubicBezTo>
                      <a:pt x="5070" y="1282"/>
                      <a:pt x="5295" y="1318"/>
                      <a:pt x="5552" y="1403"/>
                    </a:cubicBezTo>
                    <a:cubicBezTo>
                      <a:pt x="5325" y="1403"/>
                      <a:pt x="5244" y="1649"/>
                      <a:pt x="4981" y="1649"/>
                    </a:cubicBezTo>
                    <a:cubicBezTo>
                      <a:pt x="4939" y="1649"/>
                      <a:pt x="4892" y="1642"/>
                      <a:pt x="4839" y="1628"/>
                    </a:cubicBezTo>
                    <a:lnTo>
                      <a:pt x="4839" y="1628"/>
                    </a:lnTo>
                    <a:cubicBezTo>
                      <a:pt x="4873" y="2022"/>
                      <a:pt x="4969" y="2144"/>
                      <a:pt x="5095" y="2144"/>
                    </a:cubicBezTo>
                    <a:cubicBezTo>
                      <a:pt x="5302" y="2144"/>
                      <a:pt x="5590" y="1815"/>
                      <a:pt x="5819" y="1815"/>
                    </a:cubicBezTo>
                    <a:cubicBezTo>
                      <a:pt x="5937" y="1815"/>
                      <a:pt x="6039" y="1903"/>
                      <a:pt x="6107" y="2169"/>
                    </a:cubicBezTo>
                    <a:cubicBezTo>
                      <a:pt x="6001" y="2341"/>
                      <a:pt x="5777" y="2446"/>
                      <a:pt x="5671" y="2724"/>
                    </a:cubicBezTo>
                    <a:cubicBezTo>
                      <a:pt x="5689" y="2727"/>
                      <a:pt x="5706" y="2729"/>
                      <a:pt x="5722" y="2729"/>
                    </a:cubicBezTo>
                    <a:cubicBezTo>
                      <a:pt x="5920" y="2729"/>
                      <a:pt x="5958" y="2481"/>
                      <a:pt x="6126" y="2481"/>
                    </a:cubicBezTo>
                    <a:cubicBezTo>
                      <a:pt x="6152" y="2481"/>
                      <a:pt x="6180" y="2486"/>
                      <a:pt x="6212" y="2499"/>
                    </a:cubicBezTo>
                    <a:cubicBezTo>
                      <a:pt x="6054" y="1733"/>
                      <a:pt x="6384" y="1351"/>
                      <a:pt x="5882" y="1073"/>
                    </a:cubicBezTo>
                    <a:cubicBezTo>
                      <a:pt x="6054" y="1021"/>
                      <a:pt x="6331" y="1126"/>
                      <a:pt x="6331" y="849"/>
                    </a:cubicBezTo>
                    <a:cubicBezTo>
                      <a:pt x="5832" y="849"/>
                      <a:pt x="5671" y="1"/>
                      <a:pt x="519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43"/>
              <p:cNvSpPr/>
              <p:nvPr/>
            </p:nvSpPr>
            <p:spPr>
              <a:xfrm>
                <a:off x="2610775" y="4993350"/>
                <a:ext cx="34350" cy="31700"/>
              </a:xfrm>
              <a:custGeom>
                <a:avLst/>
                <a:gdLst/>
                <a:ahLst/>
                <a:cxnLst/>
                <a:rect l="l" t="t" r="r" b="b"/>
                <a:pathLst>
                  <a:path w="1374" h="1268" extrusionOk="0">
                    <a:moveTo>
                      <a:pt x="0" y="1"/>
                    </a:moveTo>
                    <a:cubicBezTo>
                      <a:pt x="278" y="608"/>
                      <a:pt x="159" y="608"/>
                      <a:pt x="0" y="1268"/>
                    </a:cubicBezTo>
                    <a:cubicBezTo>
                      <a:pt x="103" y="1178"/>
                      <a:pt x="220" y="1151"/>
                      <a:pt x="343" y="1151"/>
                    </a:cubicBezTo>
                    <a:cubicBezTo>
                      <a:pt x="521" y="1151"/>
                      <a:pt x="710" y="1207"/>
                      <a:pt x="881" y="1207"/>
                    </a:cubicBezTo>
                    <a:cubicBezTo>
                      <a:pt x="1094" y="1207"/>
                      <a:pt x="1278" y="1120"/>
                      <a:pt x="1373" y="727"/>
                    </a:cubicBezTo>
                    <a:cubicBezTo>
                      <a:pt x="1330" y="683"/>
                      <a:pt x="1279" y="668"/>
                      <a:pt x="1224" y="668"/>
                    </a:cubicBezTo>
                    <a:cubicBezTo>
                      <a:pt x="1091" y="668"/>
                      <a:pt x="936" y="756"/>
                      <a:pt x="818" y="756"/>
                    </a:cubicBezTo>
                    <a:cubicBezTo>
                      <a:pt x="671" y="756"/>
                      <a:pt x="580" y="619"/>
                      <a:pt x="66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43"/>
              <p:cNvSpPr/>
              <p:nvPr/>
            </p:nvSpPr>
            <p:spPr>
              <a:xfrm>
                <a:off x="2321975" y="4948650"/>
                <a:ext cx="39975" cy="18650"/>
              </a:xfrm>
              <a:custGeom>
                <a:avLst/>
                <a:gdLst/>
                <a:ahLst/>
                <a:cxnLst/>
                <a:rect l="l" t="t" r="r" b="b"/>
                <a:pathLst>
                  <a:path w="1599" h="746" extrusionOk="0">
                    <a:moveTo>
                      <a:pt x="1318" y="1"/>
                    </a:moveTo>
                    <a:cubicBezTo>
                      <a:pt x="1210" y="1"/>
                      <a:pt x="1073" y="86"/>
                      <a:pt x="767" y="86"/>
                    </a:cubicBezTo>
                    <a:cubicBezTo>
                      <a:pt x="1044" y="746"/>
                      <a:pt x="1" y="310"/>
                      <a:pt x="437" y="640"/>
                    </a:cubicBezTo>
                    <a:cubicBezTo>
                      <a:pt x="561" y="558"/>
                      <a:pt x="679" y="534"/>
                      <a:pt x="789" y="534"/>
                    </a:cubicBezTo>
                    <a:cubicBezTo>
                      <a:pt x="946" y="534"/>
                      <a:pt x="1087" y="582"/>
                      <a:pt x="1216" y="582"/>
                    </a:cubicBezTo>
                    <a:cubicBezTo>
                      <a:pt x="1360" y="582"/>
                      <a:pt x="1488" y="520"/>
                      <a:pt x="1598" y="257"/>
                    </a:cubicBezTo>
                    <a:cubicBezTo>
                      <a:pt x="1474" y="56"/>
                      <a:pt x="1406" y="1"/>
                      <a:pt x="131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43"/>
              <p:cNvSpPr/>
              <p:nvPr/>
            </p:nvSpPr>
            <p:spPr>
              <a:xfrm>
                <a:off x="2305475" y="5014875"/>
                <a:ext cx="34350" cy="20950"/>
              </a:xfrm>
              <a:custGeom>
                <a:avLst/>
                <a:gdLst/>
                <a:ahLst/>
                <a:cxnLst/>
                <a:rect l="l" t="t" r="r" b="b"/>
                <a:pathLst>
                  <a:path w="1374" h="838" extrusionOk="0">
                    <a:moveTo>
                      <a:pt x="841" y="1"/>
                    </a:moveTo>
                    <a:cubicBezTo>
                      <a:pt x="543" y="1"/>
                      <a:pt x="283" y="344"/>
                      <a:pt x="1" y="737"/>
                    </a:cubicBezTo>
                    <a:cubicBezTo>
                      <a:pt x="91" y="696"/>
                      <a:pt x="182" y="680"/>
                      <a:pt x="272" y="680"/>
                    </a:cubicBezTo>
                    <a:cubicBezTo>
                      <a:pt x="558" y="680"/>
                      <a:pt x="836" y="837"/>
                      <a:pt x="1043" y="837"/>
                    </a:cubicBezTo>
                    <a:cubicBezTo>
                      <a:pt x="1212" y="837"/>
                      <a:pt x="1333" y="733"/>
                      <a:pt x="1374" y="354"/>
                    </a:cubicBezTo>
                    <a:cubicBezTo>
                      <a:pt x="1178" y="103"/>
                      <a:pt x="1004" y="1"/>
                      <a:pt x="84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43"/>
              <p:cNvSpPr/>
              <p:nvPr/>
            </p:nvSpPr>
            <p:spPr>
              <a:xfrm>
                <a:off x="2447075" y="5039650"/>
                <a:ext cx="26100" cy="14450"/>
              </a:xfrm>
              <a:custGeom>
                <a:avLst/>
                <a:gdLst/>
                <a:ahLst/>
                <a:cxnLst/>
                <a:rect l="l" t="t" r="r" b="b"/>
                <a:pathLst>
                  <a:path w="1044" h="578" extrusionOk="0">
                    <a:moveTo>
                      <a:pt x="820" y="1"/>
                    </a:moveTo>
                    <a:cubicBezTo>
                      <a:pt x="409" y="1"/>
                      <a:pt x="147" y="251"/>
                      <a:pt x="0" y="578"/>
                    </a:cubicBezTo>
                    <a:cubicBezTo>
                      <a:pt x="330" y="406"/>
                      <a:pt x="766" y="353"/>
                      <a:pt x="1043" y="23"/>
                    </a:cubicBezTo>
                    <a:cubicBezTo>
                      <a:pt x="964" y="8"/>
                      <a:pt x="890" y="1"/>
                      <a:pt x="82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43"/>
              <p:cNvSpPr/>
              <p:nvPr/>
            </p:nvSpPr>
            <p:spPr>
              <a:xfrm>
                <a:off x="2348050" y="5009775"/>
                <a:ext cx="86825" cy="46000"/>
              </a:xfrm>
              <a:custGeom>
                <a:avLst/>
                <a:gdLst/>
                <a:ahLst/>
                <a:cxnLst/>
                <a:rect l="l" t="t" r="r" b="b"/>
                <a:pathLst>
                  <a:path w="3473" h="1840" extrusionOk="0">
                    <a:moveTo>
                      <a:pt x="505" y="173"/>
                    </a:moveTo>
                    <a:cubicBezTo>
                      <a:pt x="505" y="173"/>
                      <a:pt x="504" y="174"/>
                      <a:pt x="502" y="175"/>
                    </a:cubicBezTo>
                    <a:cubicBezTo>
                      <a:pt x="503" y="174"/>
                      <a:pt x="504" y="174"/>
                      <a:pt x="505" y="173"/>
                    </a:cubicBezTo>
                    <a:close/>
                    <a:moveTo>
                      <a:pt x="980" y="1"/>
                    </a:moveTo>
                    <a:cubicBezTo>
                      <a:pt x="809" y="1"/>
                      <a:pt x="650" y="50"/>
                      <a:pt x="505" y="173"/>
                    </a:cubicBezTo>
                    <a:lnTo>
                      <a:pt x="505" y="173"/>
                    </a:lnTo>
                    <a:cubicBezTo>
                      <a:pt x="506" y="173"/>
                      <a:pt x="506" y="172"/>
                      <a:pt x="506" y="172"/>
                    </a:cubicBezTo>
                    <a:cubicBezTo>
                      <a:pt x="524" y="172"/>
                      <a:pt x="103" y="839"/>
                      <a:pt x="1" y="941"/>
                    </a:cubicBezTo>
                    <a:cubicBezTo>
                      <a:pt x="132" y="958"/>
                      <a:pt x="263" y="964"/>
                      <a:pt x="392" y="964"/>
                    </a:cubicBezTo>
                    <a:cubicBezTo>
                      <a:pt x="857" y="964"/>
                      <a:pt x="1300" y="879"/>
                      <a:pt x="1691" y="879"/>
                    </a:cubicBezTo>
                    <a:cubicBezTo>
                      <a:pt x="1962" y="879"/>
                      <a:pt x="2207" y="920"/>
                      <a:pt x="2417" y="1060"/>
                    </a:cubicBezTo>
                    <a:cubicBezTo>
                      <a:pt x="2417" y="1443"/>
                      <a:pt x="2153" y="1324"/>
                      <a:pt x="2205" y="1825"/>
                    </a:cubicBezTo>
                    <a:cubicBezTo>
                      <a:pt x="2246" y="1835"/>
                      <a:pt x="2283" y="1839"/>
                      <a:pt x="2318" y="1839"/>
                    </a:cubicBezTo>
                    <a:cubicBezTo>
                      <a:pt x="2550" y="1839"/>
                      <a:pt x="2676" y="1653"/>
                      <a:pt x="2810" y="1653"/>
                    </a:cubicBezTo>
                    <a:cubicBezTo>
                      <a:pt x="2875" y="1653"/>
                      <a:pt x="2942" y="1697"/>
                      <a:pt x="3024" y="1825"/>
                    </a:cubicBezTo>
                    <a:cubicBezTo>
                      <a:pt x="3077" y="1324"/>
                      <a:pt x="3248" y="1060"/>
                      <a:pt x="3473" y="888"/>
                    </a:cubicBezTo>
                    <a:cubicBezTo>
                      <a:pt x="2507" y="762"/>
                      <a:pt x="1649" y="1"/>
                      <a:pt x="9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43"/>
              <p:cNvSpPr/>
              <p:nvPr/>
            </p:nvSpPr>
            <p:spPr>
              <a:xfrm>
                <a:off x="2398275" y="4949100"/>
                <a:ext cx="29675" cy="9950"/>
              </a:xfrm>
              <a:custGeom>
                <a:avLst/>
                <a:gdLst/>
                <a:ahLst/>
                <a:cxnLst/>
                <a:rect l="l" t="t" r="r" b="b"/>
                <a:pathLst>
                  <a:path w="1187" h="398" extrusionOk="0">
                    <a:moveTo>
                      <a:pt x="313" y="1"/>
                    </a:moveTo>
                    <a:cubicBezTo>
                      <a:pt x="134" y="1"/>
                      <a:pt x="1" y="75"/>
                      <a:pt x="25" y="398"/>
                    </a:cubicBezTo>
                    <a:cubicBezTo>
                      <a:pt x="249" y="239"/>
                      <a:pt x="1187" y="292"/>
                      <a:pt x="962" y="15"/>
                    </a:cubicBezTo>
                    <a:lnTo>
                      <a:pt x="962" y="15"/>
                    </a:lnTo>
                    <a:cubicBezTo>
                      <a:pt x="916" y="43"/>
                      <a:pt x="858" y="53"/>
                      <a:pt x="793" y="53"/>
                    </a:cubicBezTo>
                    <a:cubicBezTo>
                      <a:pt x="645" y="53"/>
                      <a:pt x="463" y="1"/>
                      <a:pt x="3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43"/>
              <p:cNvSpPr/>
              <p:nvPr/>
            </p:nvSpPr>
            <p:spPr>
              <a:xfrm>
                <a:off x="2280725" y="4955725"/>
                <a:ext cx="20500" cy="16850"/>
              </a:xfrm>
              <a:custGeom>
                <a:avLst/>
                <a:gdLst/>
                <a:ahLst/>
                <a:cxnLst/>
                <a:rect l="l" t="t" r="r" b="b"/>
                <a:pathLst>
                  <a:path w="820" h="674" extrusionOk="0">
                    <a:moveTo>
                      <a:pt x="298" y="1"/>
                    </a:moveTo>
                    <a:cubicBezTo>
                      <a:pt x="149" y="1"/>
                      <a:pt x="24" y="85"/>
                      <a:pt x="1" y="357"/>
                    </a:cubicBezTo>
                    <a:cubicBezTo>
                      <a:pt x="185" y="482"/>
                      <a:pt x="402" y="673"/>
                      <a:pt x="567" y="673"/>
                    </a:cubicBezTo>
                    <a:cubicBezTo>
                      <a:pt x="698" y="673"/>
                      <a:pt x="796" y="553"/>
                      <a:pt x="819" y="185"/>
                    </a:cubicBezTo>
                    <a:cubicBezTo>
                      <a:pt x="703" y="127"/>
                      <a:pt x="482" y="1"/>
                      <a:pt x="29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43"/>
              <p:cNvSpPr/>
              <p:nvPr/>
            </p:nvSpPr>
            <p:spPr>
              <a:xfrm>
                <a:off x="2628600" y="5102275"/>
                <a:ext cx="57775" cy="34625"/>
              </a:xfrm>
              <a:custGeom>
                <a:avLst/>
                <a:gdLst/>
                <a:ahLst/>
                <a:cxnLst/>
                <a:rect l="l" t="t" r="r" b="b"/>
                <a:pathLst>
                  <a:path w="2311" h="1385" extrusionOk="0">
                    <a:moveTo>
                      <a:pt x="1875" y="0"/>
                    </a:moveTo>
                    <a:lnTo>
                      <a:pt x="1875" y="0"/>
                    </a:lnTo>
                    <a:cubicBezTo>
                      <a:pt x="1305" y="116"/>
                      <a:pt x="1039" y="296"/>
                      <a:pt x="590" y="296"/>
                    </a:cubicBezTo>
                    <a:cubicBezTo>
                      <a:pt x="426" y="296"/>
                      <a:pt x="237" y="272"/>
                      <a:pt x="0" y="211"/>
                    </a:cubicBezTo>
                    <a:lnTo>
                      <a:pt x="0" y="211"/>
                    </a:lnTo>
                    <a:cubicBezTo>
                      <a:pt x="53" y="660"/>
                      <a:pt x="277" y="766"/>
                      <a:pt x="53" y="1096"/>
                    </a:cubicBezTo>
                    <a:cubicBezTo>
                      <a:pt x="568" y="1306"/>
                      <a:pt x="967" y="1385"/>
                      <a:pt x="1340" y="1385"/>
                    </a:cubicBezTo>
                    <a:cubicBezTo>
                      <a:pt x="1647" y="1385"/>
                      <a:pt x="1936" y="1332"/>
                      <a:pt x="2258" y="1254"/>
                    </a:cubicBezTo>
                    <a:cubicBezTo>
                      <a:pt x="2310" y="766"/>
                      <a:pt x="2086" y="819"/>
                      <a:pt x="2086" y="383"/>
                    </a:cubicBezTo>
                    <a:cubicBezTo>
                      <a:pt x="2037" y="358"/>
                      <a:pt x="1996" y="346"/>
                      <a:pt x="1963" y="346"/>
                    </a:cubicBezTo>
                    <a:cubicBezTo>
                      <a:pt x="1723" y="346"/>
                      <a:pt x="1861" y="935"/>
                      <a:pt x="1610" y="935"/>
                    </a:cubicBezTo>
                    <a:cubicBezTo>
                      <a:pt x="1591" y="935"/>
                      <a:pt x="1569" y="932"/>
                      <a:pt x="1545" y="924"/>
                    </a:cubicBezTo>
                    <a:cubicBezTo>
                      <a:pt x="1492" y="330"/>
                      <a:pt x="1822" y="436"/>
                      <a:pt x="187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43"/>
              <p:cNvSpPr/>
              <p:nvPr/>
            </p:nvSpPr>
            <p:spPr>
              <a:xfrm>
                <a:off x="2144425" y="5071275"/>
                <a:ext cx="13875" cy="28925"/>
              </a:xfrm>
              <a:custGeom>
                <a:avLst/>
                <a:gdLst/>
                <a:ahLst/>
                <a:cxnLst/>
                <a:rect l="l" t="t" r="r" b="b"/>
                <a:pathLst>
                  <a:path w="555" h="1157" extrusionOk="0">
                    <a:moveTo>
                      <a:pt x="335" y="1"/>
                    </a:moveTo>
                    <a:cubicBezTo>
                      <a:pt x="148" y="1"/>
                      <a:pt x="0" y="76"/>
                      <a:pt x="0" y="356"/>
                    </a:cubicBezTo>
                    <a:cubicBezTo>
                      <a:pt x="233" y="444"/>
                      <a:pt x="38" y="1156"/>
                      <a:pt x="266" y="1156"/>
                    </a:cubicBezTo>
                    <a:cubicBezTo>
                      <a:pt x="310" y="1156"/>
                      <a:pt x="369" y="1130"/>
                      <a:pt x="449" y="1068"/>
                    </a:cubicBezTo>
                    <a:cubicBezTo>
                      <a:pt x="330" y="514"/>
                      <a:pt x="396" y="408"/>
                      <a:pt x="555" y="26"/>
                    </a:cubicBezTo>
                    <a:cubicBezTo>
                      <a:pt x="480" y="11"/>
                      <a:pt x="405" y="1"/>
                      <a:pt x="3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43"/>
              <p:cNvSpPr/>
              <p:nvPr/>
            </p:nvSpPr>
            <p:spPr>
              <a:xfrm>
                <a:off x="2180275" y="5033850"/>
                <a:ext cx="27550" cy="14650"/>
              </a:xfrm>
              <a:custGeom>
                <a:avLst/>
                <a:gdLst/>
                <a:ahLst/>
                <a:cxnLst/>
                <a:rect l="l" t="t" r="r" b="b"/>
                <a:pathLst>
                  <a:path w="1102" h="586" extrusionOk="0">
                    <a:moveTo>
                      <a:pt x="520" y="0"/>
                    </a:moveTo>
                    <a:cubicBezTo>
                      <a:pt x="247" y="0"/>
                      <a:pt x="1" y="141"/>
                      <a:pt x="58" y="585"/>
                    </a:cubicBezTo>
                    <a:cubicBezTo>
                      <a:pt x="494" y="585"/>
                      <a:pt x="824" y="480"/>
                      <a:pt x="1101" y="202"/>
                    </a:cubicBezTo>
                    <a:cubicBezTo>
                      <a:pt x="999" y="100"/>
                      <a:pt x="750" y="0"/>
                      <a:pt x="5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43"/>
              <p:cNvSpPr/>
              <p:nvPr/>
            </p:nvSpPr>
            <p:spPr>
              <a:xfrm>
                <a:off x="2151350" y="5058050"/>
                <a:ext cx="36000" cy="59100"/>
              </a:xfrm>
              <a:custGeom>
                <a:avLst/>
                <a:gdLst/>
                <a:ahLst/>
                <a:cxnLst/>
                <a:rect l="l" t="t" r="r" b="b"/>
                <a:pathLst>
                  <a:path w="1440" h="2364" extrusionOk="0">
                    <a:moveTo>
                      <a:pt x="502" y="0"/>
                    </a:moveTo>
                    <a:lnTo>
                      <a:pt x="502" y="0"/>
                    </a:lnTo>
                    <a:cubicBezTo>
                      <a:pt x="714" y="660"/>
                      <a:pt x="1" y="832"/>
                      <a:pt x="278" y="1043"/>
                    </a:cubicBezTo>
                    <a:cubicBezTo>
                      <a:pt x="331" y="937"/>
                      <a:pt x="383" y="885"/>
                      <a:pt x="502" y="885"/>
                    </a:cubicBezTo>
                    <a:cubicBezTo>
                      <a:pt x="331" y="1215"/>
                      <a:pt x="608" y="1439"/>
                      <a:pt x="661" y="1822"/>
                    </a:cubicBezTo>
                    <a:cubicBezTo>
                      <a:pt x="601" y="1772"/>
                      <a:pt x="540" y="1751"/>
                      <a:pt x="482" y="1751"/>
                    </a:cubicBezTo>
                    <a:cubicBezTo>
                      <a:pt x="218" y="1751"/>
                      <a:pt x="17" y="2190"/>
                      <a:pt x="331" y="2363"/>
                    </a:cubicBezTo>
                    <a:cubicBezTo>
                      <a:pt x="365" y="2151"/>
                      <a:pt x="513" y="2010"/>
                      <a:pt x="661" y="2010"/>
                    </a:cubicBezTo>
                    <a:cubicBezTo>
                      <a:pt x="743" y="2010"/>
                      <a:pt x="824" y="2053"/>
                      <a:pt x="885" y="2152"/>
                    </a:cubicBezTo>
                    <a:cubicBezTo>
                      <a:pt x="1044" y="1703"/>
                      <a:pt x="608" y="1267"/>
                      <a:pt x="885" y="1267"/>
                    </a:cubicBezTo>
                    <a:cubicBezTo>
                      <a:pt x="966" y="1315"/>
                      <a:pt x="1020" y="1338"/>
                      <a:pt x="1058" y="1338"/>
                    </a:cubicBezTo>
                    <a:cubicBezTo>
                      <a:pt x="1201" y="1338"/>
                      <a:pt x="1127" y="1022"/>
                      <a:pt x="1440" y="502"/>
                    </a:cubicBezTo>
                    <a:cubicBezTo>
                      <a:pt x="1110" y="330"/>
                      <a:pt x="832" y="555"/>
                      <a:pt x="5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43"/>
              <p:cNvSpPr/>
              <p:nvPr/>
            </p:nvSpPr>
            <p:spPr>
              <a:xfrm>
                <a:off x="2181725" y="5088400"/>
                <a:ext cx="29350" cy="30175"/>
              </a:xfrm>
              <a:custGeom>
                <a:avLst/>
                <a:gdLst/>
                <a:ahLst/>
                <a:cxnLst/>
                <a:rect l="l" t="t" r="r" b="b"/>
                <a:pathLst>
                  <a:path w="1174" h="1207" extrusionOk="0">
                    <a:moveTo>
                      <a:pt x="937" y="1"/>
                    </a:moveTo>
                    <a:lnTo>
                      <a:pt x="937" y="1"/>
                    </a:lnTo>
                    <a:cubicBezTo>
                      <a:pt x="660" y="766"/>
                      <a:pt x="330" y="225"/>
                      <a:pt x="0" y="938"/>
                    </a:cubicBezTo>
                    <a:cubicBezTo>
                      <a:pt x="50" y="1130"/>
                      <a:pt x="190" y="1206"/>
                      <a:pt x="350" y="1206"/>
                    </a:cubicBezTo>
                    <a:cubicBezTo>
                      <a:pt x="694" y="1206"/>
                      <a:pt x="1127" y="853"/>
                      <a:pt x="937" y="555"/>
                    </a:cubicBezTo>
                    <a:lnTo>
                      <a:pt x="937" y="555"/>
                    </a:lnTo>
                    <a:cubicBezTo>
                      <a:pt x="922" y="578"/>
                      <a:pt x="909" y="598"/>
                      <a:pt x="898" y="615"/>
                    </a:cubicBezTo>
                    <a:lnTo>
                      <a:pt x="898" y="615"/>
                    </a:lnTo>
                    <a:cubicBezTo>
                      <a:pt x="993" y="446"/>
                      <a:pt x="1173" y="66"/>
                      <a:pt x="93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43"/>
              <p:cNvSpPr/>
              <p:nvPr/>
            </p:nvSpPr>
            <p:spPr>
              <a:xfrm>
                <a:off x="2517375" y="5023725"/>
                <a:ext cx="1350" cy="2650"/>
              </a:xfrm>
              <a:custGeom>
                <a:avLst/>
                <a:gdLst/>
                <a:ahLst/>
                <a:cxnLst/>
                <a:rect l="l" t="t" r="r" b="b"/>
                <a:pathLst>
                  <a:path w="54" h="106" extrusionOk="0">
                    <a:moveTo>
                      <a:pt x="53" y="0"/>
                    </a:moveTo>
                    <a:cubicBezTo>
                      <a:pt x="53" y="53"/>
                      <a:pt x="53" y="53"/>
                      <a:pt x="0" y="106"/>
                    </a:cubicBezTo>
                    <a:lnTo>
                      <a:pt x="53" y="106"/>
                    </a:ln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43"/>
              <p:cNvSpPr/>
              <p:nvPr/>
            </p:nvSpPr>
            <p:spPr>
              <a:xfrm>
                <a:off x="2511750" y="5026350"/>
                <a:ext cx="5650" cy="4325"/>
              </a:xfrm>
              <a:custGeom>
                <a:avLst/>
                <a:gdLst/>
                <a:ahLst/>
                <a:cxnLst/>
                <a:rect l="l" t="t" r="r" b="b"/>
                <a:pathLst>
                  <a:path w="226" h="173" extrusionOk="0">
                    <a:moveTo>
                      <a:pt x="225" y="1"/>
                    </a:moveTo>
                    <a:cubicBezTo>
                      <a:pt x="106" y="1"/>
                      <a:pt x="1" y="120"/>
                      <a:pt x="159" y="172"/>
                    </a:cubicBezTo>
                    <a:cubicBezTo>
                      <a:pt x="159" y="120"/>
                      <a:pt x="225" y="67"/>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43"/>
              <p:cNvSpPr/>
              <p:nvPr/>
            </p:nvSpPr>
            <p:spPr>
              <a:xfrm>
                <a:off x="2460925" y="5008025"/>
                <a:ext cx="17850" cy="18350"/>
              </a:xfrm>
              <a:custGeom>
                <a:avLst/>
                <a:gdLst/>
                <a:ahLst/>
                <a:cxnLst/>
                <a:rect l="l" t="t" r="r" b="b"/>
                <a:pathLst>
                  <a:path w="714" h="734" extrusionOk="0">
                    <a:moveTo>
                      <a:pt x="185" y="1"/>
                    </a:moveTo>
                    <a:cubicBezTo>
                      <a:pt x="78" y="1"/>
                      <a:pt x="1" y="41"/>
                      <a:pt x="1" y="192"/>
                    </a:cubicBezTo>
                    <a:cubicBezTo>
                      <a:pt x="489" y="245"/>
                      <a:pt x="1" y="351"/>
                      <a:pt x="1" y="575"/>
                    </a:cubicBezTo>
                    <a:cubicBezTo>
                      <a:pt x="159" y="575"/>
                      <a:pt x="278" y="681"/>
                      <a:pt x="331" y="734"/>
                    </a:cubicBezTo>
                    <a:cubicBezTo>
                      <a:pt x="384" y="404"/>
                      <a:pt x="661" y="404"/>
                      <a:pt x="714" y="21"/>
                    </a:cubicBezTo>
                    <a:lnTo>
                      <a:pt x="714" y="21"/>
                    </a:lnTo>
                    <a:cubicBezTo>
                      <a:pt x="676" y="41"/>
                      <a:pt x="630" y="48"/>
                      <a:pt x="580" y="48"/>
                    </a:cubicBezTo>
                    <a:cubicBezTo>
                      <a:pt x="454" y="48"/>
                      <a:pt x="301" y="1"/>
                      <a:pt x="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43"/>
              <p:cNvSpPr/>
              <p:nvPr/>
            </p:nvSpPr>
            <p:spPr>
              <a:xfrm>
                <a:off x="2522650" y="4962550"/>
                <a:ext cx="12575" cy="26875"/>
              </a:xfrm>
              <a:custGeom>
                <a:avLst/>
                <a:gdLst/>
                <a:ahLst/>
                <a:cxnLst/>
                <a:rect l="l" t="t" r="r" b="b"/>
                <a:pathLst>
                  <a:path w="503" h="1075" extrusionOk="0">
                    <a:moveTo>
                      <a:pt x="157" y="1"/>
                    </a:moveTo>
                    <a:cubicBezTo>
                      <a:pt x="128" y="1"/>
                      <a:pt x="94" y="10"/>
                      <a:pt x="53" y="31"/>
                    </a:cubicBezTo>
                    <a:cubicBezTo>
                      <a:pt x="53" y="467"/>
                      <a:pt x="0" y="1074"/>
                      <a:pt x="278" y="1074"/>
                    </a:cubicBezTo>
                    <a:cubicBezTo>
                      <a:pt x="331" y="850"/>
                      <a:pt x="449" y="797"/>
                      <a:pt x="502" y="520"/>
                    </a:cubicBezTo>
                    <a:cubicBezTo>
                      <a:pt x="305" y="473"/>
                      <a:pt x="362" y="1"/>
                      <a:pt x="15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43"/>
              <p:cNvSpPr/>
              <p:nvPr/>
            </p:nvSpPr>
            <p:spPr>
              <a:xfrm>
                <a:off x="2495250" y="4962000"/>
                <a:ext cx="112900" cy="72625"/>
              </a:xfrm>
              <a:custGeom>
                <a:avLst/>
                <a:gdLst/>
                <a:ahLst/>
                <a:cxnLst/>
                <a:rect l="l" t="t" r="r" b="b"/>
                <a:pathLst>
                  <a:path w="4516" h="2905" extrusionOk="0">
                    <a:moveTo>
                      <a:pt x="3196" y="0"/>
                    </a:moveTo>
                    <a:cubicBezTo>
                      <a:pt x="3279" y="566"/>
                      <a:pt x="2848" y="816"/>
                      <a:pt x="2416" y="816"/>
                    </a:cubicBezTo>
                    <a:cubicBezTo>
                      <a:pt x="2303" y="816"/>
                      <a:pt x="2190" y="799"/>
                      <a:pt x="2087" y="766"/>
                    </a:cubicBezTo>
                    <a:cubicBezTo>
                      <a:pt x="1981" y="1255"/>
                      <a:pt x="1875" y="1862"/>
                      <a:pt x="1374" y="1862"/>
                    </a:cubicBezTo>
                    <a:cubicBezTo>
                      <a:pt x="1272" y="1627"/>
                      <a:pt x="1145" y="1552"/>
                      <a:pt x="1004" y="1552"/>
                    </a:cubicBezTo>
                    <a:cubicBezTo>
                      <a:pt x="760" y="1552"/>
                      <a:pt x="477" y="1777"/>
                      <a:pt x="222" y="1777"/>
                    </a:cubicBezTo>
                    <a:cubicBezTo>
                      <a:pt x="145" y="1777"/>
                      <a:pt x="71" y="1756"/>
                      <a:pt x="1" y="1703"/>
                    </a:cubicBezTo>
                    <a:lnTo>
                      <a:pt x="1" y="1703"/>
                    </a:lnTo>
                    <a:cubicBezTo>
                      <a:pt x="1" y="2086"/>
                      <a:pt x="235" y="2086"/>
                      <a:pt x="469" y="2086"/>
                    </a:cubicBezTo>
                    <a:cubicBezTo>
                      <a:pt x="704" y="2086"/>
                      <a:pt x="938" y="2086"/>
                      <a:pt x="938" y="2469"/>
                    </a:cubicBezTo>
                    <a:cubicBezTo>
                      <a:pt x="1137" y="2136"/>
                      <a:pt x="1531" y="1964"/>
                      <a:pt x="1923" y="1964"/>
                    </a:cubicBezTo>
                    <a:cubicBezTo>
                      <a:pt x="2183" y="1964"/>
                      <a:pt x="2441" y="2039"/>
                      <a:pt x="2641" y="2192"/>
                    </a:cubicBezTo>
                    <a:cubicBezTo>
                      <a:pt x="2469" y="2192"/>
                      <a:pt x="2364" y="2364"/>
                      <a:pt x="2311" y="2575"/>
                    </a:cubicBezTo>
                    <a:cubicBezTo>
                      <a:pt x="2360" y="2581"/>
                      <a:pt x="2412" y="2584"/>
                      <a:pt x="2465" y="2584"/>
                    </a:cubicBezTo>
                    <a:cubicBezTo>
                      <a:pt x="2680" y="2584"/>
                      <a:pt x="2926" y="2542"/>
                      <a:pt x="3141" y="2542"/>
                    </a:cubicBezTo>
                    <a:cubicBezTo>
                      <a:pt x="3410" y="2542"/>
                      <a:pt x="3631" y="2608"/>
                      <a:pt x="3684" y="2904"/>
                    </a:cubicBezTo>
                    <a:lnTo>
                      <a:pt x="3684" y="2904"/>
                    </a:lnTo>
                    <a:cubicBezTo>
                      <a:pt x="3460" y="1651"/>
                      <a:pt x="4186" y="1862"/>
                      <a:pt x="4516" y="1426"/>
                    </a:cubicBezTo>
                    <a:lnTo>
                      <a:pt x="4516" y="1426"/>
                    </a:lnTo>
                    <a:cubicBezTo>
                      <a:pt x="4439" y="1447"/>
                      <a:pt x="4358" y="1457"/>
                      <a:pt x="4281" y="1457"/>
                    </a:cubicBezTo>
                    <a:cubicBezTo>
                      <a:pt x="3959" y="1457"/>
                      <a:pt x="3685" y="1276"/>
                      <a:pt x="3908" y="872"/>
                    </a:cubicBezTo>
                    <a:cubicBezTo>
                      <a:pt x="3887" y="860"/>
                      <a:pt x="3867" y="854"/>
                      <a:pt x="3848" y="854"/>
                    </a:cubicBezTo>
                    <a:cubicBezTo>
                      <a:pt x="3675" y="854"/>
                      <a:pt x="3574" y="1295"/>
                      <a:pt x="3469" y="1295"/>
                    </a:cubicBezTo>
                    <a:cubicBezTo>
                      <a:pt x="3432" y="1295"/>
                      <a:pt x="3395" y="1241"/>
                      <a:pt x="3354" y="1096"/>
                    </a:cubicBezTo>
                    <a:cubicBezTo>
                      <a:pt x="3407" y="542"/>
                      <a:pt x="3856" y="660"/>
                      <a:pt x="3908" y="159"/>
                    </a:cubicBezTo>
                    <a:cubicBezTo>
                      <a:pt x="3790" y="0"/>
                      <a:pt x="3526" y="0"/>
                      <a:pt x="3196" y="0"/>
                    </a:cubicBezTo>
                    <a:close/>
                    <a:moveTo>
                      <a:pt x="3684" y="2904"/>
                    </a:moveTo>
                    <a:cubicBezTo>
                      <a:pt x="3684" y="2904"/>
                      <a:pt x="3684" y="2904"/>
                      <a:pt x="3684" y="2905"/>
                    </a:cubicBezTo>
                    <a:cubicBezTo>
                      <a:pt x="3684" y="2904"/>
                      <a:pt x="3684" y="2904"/>
                      <a:pt x="3684" y="2904"/>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43"/>
              <p:cNvSpPr/>
              <p:nvPr/>
            </p:nvSpPr>
            <p:spPr>
              <a:xfrm>
                <a:off x="609725" y="4349775"/>
                <a:ext cx="1427450" cy="1020500"/>
              </a:xfrm>
              <a:custGeom>
                <a:avLst/>
                <a:gdLst/>
                <a:ahLst/>
                <a:cxnLst/>
                <a:rect l="l" t="t" r="r" b="b"/>
                <a:pathLst>
                  <a:path w="57098" h="40820" extrusionOk="0">
                    <a:moveTo>
                      <a:pt x="19765" y="1757"/>
                    </a:moveTo>
                    <a:cubicBezTo>
                      <a:pt x="19919" y="1757"/>
                      <a:pt x="20050" y="1807"/>
                      <a:pt x="20133" y="1981"/>
                    </a:cubicBezTo>
                    <a:cubicBezTo>
                      <a:pt x="20133" y="2478"/>
                      <a:pt x="19929" y="2529"/>
                      <a:pt x="19694" y="2529"/>
                    </a:cubicBezTo>
                    <a:cubicBezTo>
                      <a:pt x="19633" y="2529"/>
                      <a:pt x="19570" y="2526"/>
                      <a:pt x="19507" y="2526"/>
                    </a:cubicBezTo>
                    <a:cubicBezTo>
                      <a:pt x="19460" y="2526"/>
                      <a:pt x="19413" y="2528"/>
                      <a:pt x="19368" y="2535"/>
                    </a:cubicBezTo>
                    <a:lnTo>
                      <a:pt x="19315" y="1822"/>
                    </a:lnTo>
                    <a:cubicBezTo>
                      <a:pt x="19471" y="1797"/>
                      <a:pt x="19627" y="1757"/>
                      <a:pt x="19765" y="1757"/>
                    </a:cubicBezTo>
                    <a:close/>
                    <a:moveTo>
                      <a:pt x="4556" y="1898"/>
                    </a:moveTo>
                    <a:cubicBezTo>
                      <a:pt x="4758" y="1898"/>
                      <a:pt x="4899" y="2102"/>
                      <a:pt x="4899" y="2641"/>
                    </a:cubicBezTo>
                    <a:cubicBezTo>
                      <a:pt x="4876" y="2632"/>
                      <a:pt x="4856" y="2628"/>
                      <a:pt x="4837" y="2628"/>
                    </a:cubicBezTo>
                    <a:cubicBezTo>
                      <a:pt x="4665" y="2628"/>
                      <a:pt x="4657" y="2968"/>
                      <a:pt x="4487" y="2968"/>
                    </a:cubicBezTo>
                    <a:cubicBezTo>
                      <a:pt x="4452" y="2968"/>
                      <a:pt x="4409" y="2953"/>
                      <a:pt x="4357" y="2918"/>
                    </a:cubicBezTo>
                    <a:cubicBezTo>
                      <a:pt x="4410" y="2707"/>
                      <a:pt x="4410" y="2377"/>
                      <a:pt x="4410" y="1928"/>
                    </a:cubicBezTo>
                    <a:cubicBezTo>
                      <a:pt x="4461" y="1908"/>
                      <a:pt x="4510" y="1898"/>
                      <a:pt x="4556" y="1898"/>
                    </a:cubicBezTo>
                    <a:close/>
                    <a:moveTo>
                      <a:pt x="10179" y="4410"/>
                    </a:moveTo>
                    <a:cubicBezTo>
                      <a:pt x="10179" y="4621"/>
                      <a:pt x="10074" y="4687"/>
                      <a:pt x="10126" y="4898"/>
                    </a:cubicBezTo>
                    <a:cubicBezTo>
                      <a:pt x="10354" y="4862"/>
                      <a:pt x="10608" y="4561"/>
                      <a:pt x="10851" y="4561"/>
                    </a:cubicBezTo>
                    <a:cubicBezTo>
                      <a:pt x="10960" y="4561"/>
                      <a:pt x="11067" y="4621"/>
                      <a:pt x="11169" y="4793"/>
                    </a:cubicBezTo>
                    <a:cubicBezTo>
                      <a:pt x="10969" y="5096"/>
                      <a:pt x="10743" y="5238"/>
                      <a:pt x="10515" y="5238"/>
                    </a:cubicBezTo>
                    <a:cubicBezTo>
                      <a:pt x="10248" y="5238"/>
                      <a:pt x="9979" y="5043"/>
                      <a:pt x="9744" y="4687"/>
                    </a:cubicBezTo>
                    <a:cubicBezTo>
                      <a:pt x="9796" y="4357"/>
                      <a:pt x="10021" y="4462"/>
                      <a:pt x="10179" y="4410"/>
                    </a:cubicBezTo>
                    <a:close/>
                    <a:moveTo>
                      <a:pt x="49299" y="4838"/>
                    </a:moveTo>
                    <a:cubicBezTo>
                      <a:pt x="49490" y="4838"/>
                      <a:pt x="49666" y="5611"/>
                      <a:pt x="50007" y="5611"/>
                    </a:cubicBezTo>
                    <a:cubicBezTo>
                      <a:pt x="50089" y="5611"/>
                      <a:pt x="50181" y="5565"/>
                      <a:pt x="50286" y="5453"/>
                    </a:cubicBezTo>
                    <a:lnTo>
                      <a:pt x="50286" y="5453"/>
                    </a:lnTo>
                    <a:cubicBezTo>
                      <a:pt x="50339" y="5948"/>
                      <a:pt x="50187" y="6043"/>
                      <a:pt x="49987" y="6043"/>
                    </a:cubicBezTo>
                    <a:cubicBezTo>
                      <a:pt x="49861" y="6043"/>
                      <a:pt x="49716" y="6005"/>
                      <a:pt x="49592" y="6005"/>
                    </a:cubicBezTo>
                    <a:cubicBezTo>
                      <a:pt x="49519" y="6005"/>
                      <a:pt x="49453" y="6018"/>
                      <a:pt x="49401" y="6060"/>
                    </a:cubicBezTo>
                    <a:cubicBezTo>
                      <a:pt x="49348" y="5558"/>
                      <a:pt x="49296" y="5228"/>
                      <a:pt x="49124" y="5070"/>
                    </a:cubicBezTo>
                    <a:cubicBezTo>
                      <a:pt x="49186" y="4903"/>
                      <a:pt x="49243" y="4838"/>
                      <a:pt x="49299" y="4838"/>
                    </a:cubicBezTo>
                    <a:close/>
                    <a:moveTo>
                      <a:pt x="48466" y="5635"/>
                    </a:moveTo>
                    <a:cubicBezTo>
                      <a:pt x="48698" y="5635"/>
                      <a:pt x="48940" y="5696"/>
                      <a:pt x="49124" y="5835"/>
                    </a:cubicBezTo>
                    <a:cubicBezTo>
                      <a:pt x="49045" y="6139"/>
                      <a:pt x="48811" y="6265"/>
                      <a:pt x="48542" y="6265"/>
                    </a:cubicBezTo>
                    <a:cubicBezTo>
                      <a:pt x="48273" y="6265"/>
                      <a:pt x="47969" y="6139"/>
                      <a:pt x="47751" y="5941"/>
                    </a:cubicBezTo>
                    <a:cubicBezTo>
                      <a:pt x="47850" y="5750"/>
                      <a:pt x="48148" y="5635"/>
                      <a:pt x="48466" y="5635"/>
                    </a:cubicBezTo>
                    <a:close/>
                    <a:moveTo>
                      <a:pt x="3632" y="5716"/>
                    </a:moveTo>
                    <a:cubicBezTo>
                      <a:pt x="3865" y="5716"/>
                      <a:pt x="4082" y="5849"/>
                      <a:pt x="4186" y="6218"/>
                    </a:cubicBezTo>
                    <a:cubicBezTo>
                      <a:pt x="4064" y="6097"/>
                      <a:pt x="3956" y="6053"/>
                      <a:pt x="3853" y="6053"/>
                    </a:cubicBezTo>
                    <a:cubicBezTo>
                      <a:pt x="3580" y="6053"/>
                      <a:pt x="3339" y="6359"/>
                      <a:pt x="2980" y="6359"/>
                    </a:cubicBezTo>
                    <a:cubicBezTo>
                      <a:pt x="2927" y="6359"/>
                      <a:pt x="2871" y="6352"/>
                      <a:pt x="2813" y="6337"/>
                    </a:cubicBezTo>
                    <a:cubicBezTo>
                      <a:pt x="2813" y="6089"/>
                      <a:pt x="3243" y="5716"/>
                      <a:pt x="3632" y="5716"/>
                    </a:cubicBezTo>
                    <a:close/>
                    <a:moveTo>
                      <a:pt x="49296" y="3802"/>
                    </a:moveTo>
                    <a:lnTo>
                      <a:pt x="49296" y="3802"/>
                    </a:lnTo>
                    <a:cubicBezTo>
                      <a:pt x="49169" y="4741"/>
                      <a:pt x="48803" y="4955"/>
                      <a:pt x="48380" y="4955"/>
                    </a:cubicBezTo>
                    <a:cubicBezTo>
                      <a:pt x="48232" y="4955"/>
                      <a:pt x="48077" y="4929"/>
                      <a:pt x="47923" y="4898"/>
                    </a:cubicBezTo>
                    <a:cubicBezTo>
                      <a:pt x="47593" y="5347"/>
                      <a:pt x="47593" y="5835"/>
                      <a:pt x="47593" y="6443"/>
                    </a:cubicBezTo>
                    <a:cubicBezTo>
                      <a:pt x="47486" y="6503"/>
                      <a:pt x="47393" y="6531"/>
                      <a:pt x="47311" y="6531"/>
                    </a:cubicBezTo>
                    <a:cubicBezTo>
                      <a:pt x="47090" y="6531"/>
                      <a:pt x="46953" y="6325"/>
                      <a:pt x="46867" y="6007"/>
                    </a:cubicBezTo>
                    <a:cubicBezTo>
                      <a:pt x="47082" y="5741"/>
                      <a:pt x="47248" y="5172"/>
                      <a:pt x="47692" y="5172"/>
                    </a:cubicBezTo>
                    <a:cubicBezTo>
                      <a:pt x="47711" y="5172"/>
                      <a:pt x="47731" y="5173"/>
                      <a:pt x="47751" y="5175"/>
                    </a:cubicBezTo>
                    <a:cubicBezTo>
                      <a:pt x="47711" y="4844"/>
                      <a:pt x="47572" y="4696"/>
                      <a:pt x="47415" y="4696"/>
                    </a:cubicBezTo>
                    <a:cubicBezTo>
                      <a:pt x="47365" y="4696"/>
                      <a:pt x="47313" y="4711"/>
                      <a:pt x="47263" y="4740"/>
                    </a:cubicBezTo>
                    <a:cubicBezTo>
                      <a:pt x="47857" y="4291"/>
                      <a:pt x="48688" y="4740"/>
                      <a:pt x="49296" y="3802"/>
                    </a:cubicBezTo>
                    <a:close/>
                    <a:moveTo>
                      <a:pt x="1928" y="5677"/>
                    </a:moveTo>
                    <a:cubicBezTo>
                      <a:pt x="2118" y="5722"/>
                      <a:pt x="2185" y="6162"/>
                      <a:pt x="2400" y="6162"/>
                    </a:cubicBezTo>
                    <a:cubicBezTo>
                      <a:pt x="2440" y="6162"/>
                      <a:pt x="2484" y="6147"/>
                      <a:pt x="2535" y="6113"/>
                    </a:cubicBezTo>
                    <a:lnTo>
                      <a:pt x="2535" y="6113"/>
                    </a:lnTo>
                    <a:cubicBezTo>
                      <a:pt x="2430" y="6548"/>
                      <a:pt x="2100" y="6443"/>
                      <a:pt x="1875" y="6667"/>
                    </a:cubicBezTo>
                    <a:cubicBezTo>
                      <a:pt x="1823" y="6166"/>
                      <a:pt x="1928" y="6007"/>
                      <a:pt x="1928" y="5677"/>
                    </a:cubicBezTo>
                    <a:close/>
                    <a:moveTo>
                      <a:pt x="46273" y="6060"/>
                    </a:moveTo>
                    <a:cubicBezTo>
                      <a:pt x="46324" y="6541"/>
                      <a:pt x="46116" y="6682"/>
                      <a:pt x="45870" y="6682"/>
                    </a:cubicBezTo>
                    <a:cubicBezTo>
                      <a:pt x="45609" y="6682"/>
                      <a:pt x="45305" y="6524"/>
                      <a:pt x="45216" y="6443"/>
                    </a:cubicBezTo>
                    <a:cubicBezTo>
                      <a:pt x="45278" y="6276"/>
                      <a:pt x="45364" y="6226"/>
                      <a:pt x="45463" y="6226"/>
                    </a:cubicBezTo>
                    <a:cubicBezTo>
                      <a:pt x="45614" y="6226"/>
                      <a:pt x="45793" y="6342"/>
                      <a:pt x="45956" y="6342"/>
                    </a:cubicBezTo>
                    <a:cubicBezTo>
                      <a:pt x="46076" y="6342"/>
                      <a:pt x="46187" y="6279"/>
                      <a:pt x="46273" y="6060"/>
                    </a:cubicBezTo>
                    <a:close/>
                    <a:moveTo>
                      <a:pt x="12539" y="5684"/>
                    </a:moveTo>
                    <a:cubicBezTo>
                      <a:pt x="12612" y="5684"/>
                      <a:pt x="12703" y="5744"/>
                      <a:pt x="12820" y="5888"/>
                    </a:cubicBezTo>
                    <a:cubicBezTo>
                      <a:pt x="12661" y="6218"/>
                      <a:pt x="12608" y="6667"/>
                      <a:pt x="12278" y="6720"/>
                    </a:cubicBezTo>
                    <a:cubicBezTo>
                      <a:pt x="12278" y="6298"/>
                      <a:pt x="12309" y="5684"/>
                      <a:pt x="12539" y="5684"/>
                    </a:cubicBezTo>
                    <a:close/>
                    <a:moveTo>
                      <a:pt x="11447" y="5558"/>
                    </a:moveTo>
                    <a:cubicBezTo>
                      <a:pt x="11552" y="5611"/>
                      <a:pt x="11552" y="6166"/>
                      <a:pt x="11618" y="6496"/>
                    </a:cubicBezTo>
                    <a:cubicBezTo>
                      <a:pt x="11461" y="6389"/>
                      <a:pt x="11391" y="6372"/>
                      <a:pt x="11312" y="6372"/>
                    </a:cubicBezTo>
                    <a:cubicBezTo>
                      <a:pt x="11275" y="6372"/>
                      <a:pt x="11235" y="6376"/>
                      <a:pt x="11184" y="6376"/>
                    </a:cubicBezTo>
                    <a:cubicBezTo>
                      <a:pt x="11116" y="6376"/>
                      <a:pt x="11026" y="6369"/>
                      <a:pt x="10892" y="6337"/>
                    </a:cubicBezTo>
                    <a:lnTo>
                      <a:pt x="10892" y="6337"/>
                    </a:lnTo>
                    <a:cubicBezTo>
                      <a:pt x="10892" y="6548"/>
                      <a:pt x="10958" y="6548"/>
                      <a:pt x="11011" y="6548"/>
                    </a:cubicBezTo>
                    <a:cubicBezTo>
                      <a:pt x="10996" y="6777"/>
                      <a:pt x="10965" y="6868"/>
                      <a:pt x="10928" y="6868"/>
                    </a:cubicBezTo>
                    <a:cubicBezTo>
                      <a:pt x="10831" y="6868"/>
                      <a:pt x="10695" y="6237"/>
                      <a:pt x="10734" y="5835"/>
                    </a:cubicBezTo>
                    <a:cubicBezTo>
                      <a:pt x="11064" y="5611"/>
                      <a:pt x="11341" y="5783"/>
                      <a:pt x="11447" y="5558"/>
                    </a:cubicBezTo>
                    <a:close/>
                    <a:moveTo>
                      <a:pt x="9638" y="4951"/>
                    </a:moveTo>
                    <a:cubicBezTo>
                      <a:pt x="9638" y="5347"/>
                      <a:pt x="9519" y="5611"/>
                      <a:pt x="9466" y="5941"/>
                    </a:cubicBezTo>
                    <a:cubicBezTo>
                      <a:pt x="9528" y="5792"/>
                      <a:pt x="9594" y="5742"/>
                      <a:pt x="9666" y="5742"/>
                    </a:cubicBezTo>
                    <a:cubicBezTo>
                      <a:pt x="9813" y="5742"/>
                      <a:pt x="9986" y="5951"/>
                      <a:pt x="10203" y="5951"/>
                    </a:cubicBezTo>
                    <a:cubicBezTo>
                      <a:pt x="10266" y="5951"/>
                      <a:pt x="10333" y="5933"/>
                      <a:pt x="10404" y="5888"/>
                    </a:cubicBezTo>
                    <a:cubicBezTo>
                      <a:pt x="10404" y="6247"/>
                      <a:pt x="10458" y="6546"/>
                      <a:pt x="10508" y="6546"/>
                    </a:cubicBezTo>
                    <a:cubicBezTo>
                      <a:pt x="10528" y="6546"/>
                      <a:pt x="10547" y="6499"/>
                      <a:pt x="10562" y="6390"/>
                    </a:cubicBezTo>
                    <a:cubicBezTo>
                      <a:pt x="10681" y="6390"/>
                      <a:pt x="10628" y="6601"/>
                      <a:pt x="10562" y="6601"/>
                    </a:cubicBezTo>
                    <a:lnTo>
                      <a:pt x="10562" y="7103"/>
                    </a:lnTo>
                    <a:cubicBezTo>
                      <a:pt x="10086" y="6812"/>
                      <a:pt x="9733" y="6615"/>
                      <a:pt x="9303" y="6615"/>
                    </a:cubicBezTo>
                    <a:cubicBezTo>
                      <a:pt x="9090" y="6615"/>
                      <a:pt x="8858" y="6663"/>
                      <a:pt x="8582" y="6773"/>
                    </a:cubicBezTo>
                    <a:cubicBezTo>
                      <a:pt x="8753" y="6271"/>
                      <a:pt x="8476" y="6337"/>
                      <a:pt x="8648" y="5783"/>
                    </a:cubicBezTo>
                    <a:cubicBezTo>
                      <a:pt x="8545" y="5750"/>
                      <a:pt x="8432" y="5737"/>
                      <a:pt x="8311" y="5737"/>
                    </a:cubicBezTo>
                    <a:cubicBezTo>
                      <a:pt x="7639" y="5737"/>
                      <a:pt x="6703" y="6156"/>
                      <a:pt x="5680" y="6156"/>
                    </a:cubicBezTo>
                    <a:cubicBezTo>
                      <a:pt x="5301" y="6156"/>
                      <a:pt x="4910" y="6099"/>
                      <a:pt x="4516" y="5941"/>
                    </a:cubicBezTo>
                    <a:cubicBezTo>
                      <a:pt x="6007" y="5281"/>
                      <a:pt x="8146" y="5400"/>
                      <a:pt x="9189" y="5017"/>
                    </a:cubicBezTo>
                    <a:lnTo>
                      <a:pt x="9189" y="5017"/>
                    </a:lnTo>
                    <a:cubicBezTo>
                      <a:pt x="9189" y="5730"/>
                      <a:pt x="8859" y="5888"/>
                      <a:pt x="8806" y="6548"/>
                    </a:cubicBezTo>
                    <a:cubicBezTo>
                      <a:pt x="9361" y="6548"/>
                      <a:pt x="9083" y="5228"/>
                      <a:pt x="9638" y="4951"/>
                    </a:cubicBezTo>
                    <a:close/>
                    <a:moveTo>
                      <a:pt x="43461" y="5835"/>
                    </a:moveTo>
                    <a:cubicBezTo>
                      <a:pt x="43408" y="6878"/>
                      <a:pt x="44173" y="5730"/>
                      <a:pt x="44015" y="7050"/>
                    </a:cubicBezTo>
                    <a:cubicBezTo>
                      <a:pt x="43804" y="6817"/>
                      <a:pt x="43645" y="6722"/>
                      <a:pt x="43497" y="6722"/>
                    </a:cubicBezTo>
                    <a:cubicBezTo>
                      <a:pt x="43294" y="6722"/>
                      <a:pt x="43113" y="6903"/>
                      <a:pt x="42853" y="7156"/>
                    </a:cubicBezTo>
                    <a:lnTo>
                      <a:pt x="42800" y="6166"/>
                    </a:lnTo>
                    <a:lnTo>
                      <a:pt x="42800" y="6166"/>
                    </a:lnTo>
                    <a:cubicBezTo>
                      <a:pt x="42950" y="6212"/>
                      <a:pt x="43043" y="6233"/>
                      <a:pt x="43105" y="6233"/>
                    </a:cubicBezTo>
                    <a:cubicBezTo>
                      <a:pt x="43274" y="6233"/>
                      <a:pt x="43219" y="6077"/>
                      <a:pt x="43461" y="5835"/>
                    </a:cubicBezTo>
                    <a:close/>
                    <a:moveTo>
                      <a:pt x="44285" y="6914"/>
                    </a:moveTo>
                    <a:cubicBezTo>
                      <a:pt x="44598" y="6914"/>
                      <a:pt x="45218" y="7604"/>
                      <a:pt x="45665" y="7657"/>
                    </a:cubicBezTo>
                    <a:cubicBezTo>
                      <a:pt x="45541" y="7859"/>
                      <a:pt x="45411" y="7937"/>
                      <a:pt x="45279" y="7937"/>
                    </a:cubicBezTo>
                    <a:cubicBezTo>
                      <a:pt x="44874" y="7937"/>
                      <a:pt x="44449" y="7209"/>
                      <a:pt x="44121" y="7050"/>
                    </a:cubicBezTo>
                    <a:cubicBezTo>
                      <a:pt x="44154" y="6953"/>
                      <a:pt x="44211" y="6914"/>
                      <a:pt x="44285" y="6914"/>
                    </a:cubicBezTo>
                    <a:close/>
                    <a:moveTo>
                      <a:pt x="1159" y="7181"/>
                    </a:moveTo>
                    <a:cubicBezTo>
                      <a:pt x="1208" y="7181"/>
                      <a:pt x="1261" y="7189"/>
                      <a:pt x="1321" y="7208"/>
                    </a:cubicBezTo>
                    <a:cubicBezTo>
                      <a:pt x="1268" y="7433"/>
                      <a:pt x="1215" y="7921"/>
                      <a:pt x="1387" y="7987"/>
                    </a:cubicBezTo>
                    <a:cubicBezTo>
                      <a:pt x="1215" y="8370"/>
                      <a:pt x="780" y="8370"/>
                      <a:pt x="502" y="8529"/>
                    </a:cubicBezTo>
                    <a:cubicBezTo>
                      <a:pt x="707" y="8084"/>
                      <a:pt x="670" y="7181"/>
                      <a:pt x="1159" y="7181"/>
                    </a:cubicBezTo>
                    <a:close/>
                    <a:moveTo>
                      <a:pt x="31355" y="8199"/>
                    </a:moveTo>
                    <a:lnTo>
                      <a:pt x="31355" y="8199"/>
                    </a:lnTo>
                    <a:cubicBezTo>
                      <a:pt x="31317" y="8595"/>
                      <a:pt x="31110" y="8931"/>
                      <a:pt x="30914" y="8931"/>
                    </a:cubicBezTo>
                    <a:cubicBezTo>
                      <a:pt x="30835" y="8931"/>
                      <a:pt x="30759" y="8877"/>
                      <a:pt x="30695" y="8753"/>
                    </a:cubicBezTo>
                    <a:cubicBezTo>
                      <a:pt x="30612" y="8293"/>
                      <a:pt x="30737" y="8208"/>
                      <a:pt x="30905" y="8208"/>
                    </a:cubicBezTo>
                    <a:cubicBezTo>
                      <a:pt x="31004" y="8208"/>
                      <a:pt x="31119" y="8238"/>
                      <a:pt x="31215" y="8238"/>
                    </a:cubicBezTo>
                    <a:cubicBezTo>
                      <a:pt x="31269" y="8238"/>
                      <a:pt x="31318" y="8228"/>
                      <a:pt x="31355" y="8199"/>
                    </a:cubicBezTo>
                    <a:close/>
                    <a:moveTo>
                      <a:pt x="12574" y="7379"/>
                    </a:moveTo>
                    <a:cubicBezTo>
                      <a:pt x="12837" y="7379"/>
                      <a:pt x="13068" y="7585"/>
                      <a:pt x="13044" y="8146"/>
                    </a:cubicBezTo>
                    <a:cubicBezTo>
                      <a:pt x="12973" y="8086"/>
                      <a:pt x="12911" y="8061"/>
                      <a:pt x="12854" y="8061"/>
                    </a:cubicBezTo>
                    <a:cubicBezTo>
                      <a:pt x="12490" y="8061"/>
                      <a:pt x="12379" y="9130"/>
                      <a:pt x="11959" y="9130"/>
                    </a:cubicBezTo>
                    <a:cubicBezTo>
                      <a:pt x="11836" y="9130"/>
                      <a:pt x="11688" y="9040"/>
                      <a:pt x="11499" y="8806"/>
                    </a:cubicBezTo>
                    <a:cubicBezTo>
                      <a:pt x="11400" y="8182"/>
                      <a:pt x="11441" y="7759"/>
                      <a:pt x="11725" y="7759"/>
                    </a:cubicBezTo>
                    <a:cubicBezTo>
                      <a:pt x="11741" y="7759"/>
                      <a:pt x="11758" y="7760"/>
                      <a:pt x="11777" y="7763"/>
                    </a:cubicBezTo>
                    <a:cubicBezTo>
                      <a:pt x="11441" y="8290"/>
                      <a:pt x="11723" y="8717"/>
                      <a:pt x="12023" y="8717"/>
                    </a:cubicBezTo>
                    <a:cubicBezTo>
                      <a:pt x="12158" y="8717"/>
                      <a:pt x="12297" y="8629"/>
                      <a:pt x="12384" y="8423"/>
                    </a:cubicBezTo>
                    <a:cubicBezTo>
                      <a:pt x="12278" y="8146"/>
                      <a:pt x="12107" y="7987"/>
                      <a:pt x="11882" y="7987"/>
                    </a:cubicBezTo>
                    <a:cubicBezTo>
                      <a:pt x="11918" y="7660"/>
                      <a:pt x="12267" y="7379"/>
                      <a:pt x="12574" y="7379"/>
                    </a:cubicBezTo>
                    <a:close/>
                    <a:moveTo>
                      <a:pt x="33211" y="8605"/>
                    </a:moveTo>
                    <a:cubicBezTo>
                      <a:pt x="33426" y="8605"/>
                      <a:pt x="33612" y="8789"/>
                      <a:pt x="33612" y="9241"/>
                    </a:cubicBezTo>
                    <a:lnTo>
                      <a:pt x="32569" y="9360"/>
                    </a:lnTo>
                    <a:cubicBezTo>
                      <a:pt x="32599" y="8919"/>
                      <a:pt x="32930" y="8605"/>
                      <a:pt x="33211" y="8605"/>
                    </a:cubicBezTo>
                    <a:close/>
                    <a:moveTo>
                      <a:pt x="31962" y="7156"/>
                    </a:moveTo>
                    <a:lnTo>
                      <a:pt x="31962" y="7156"/>
                    </a:lnTo>
                    <a:cubicBezTo>
                      <a:pt x="32122" y="7205"/>
                      <a:pt x="32087" y="7598"/>
                      <a:pt x="32210" y="7598"/>
                    </a:cubicBezTo>
                    <a:cubicBezTo>
                      <a:pt x="32219" y="7598"/>
                      <a:pt x="32228" y="7596"/>
                      <a:pt x="32239" y="7591"/>
                    </a:cubicBezTo>
                    <a:lnTo>
                      <a:pt x="32239" y="7591"/>
                    </a:lnTo>
                    <a:cubicBezTo>
                      <a:pt x="32464" y="8423"/>
                      <a:pt x="31685" y="8700"/>
                      <a:pt x="32081" y="9136"/>
                    </a:cubicBezTo>
                    <a:cubicBezTo>
                      <a:pt x="32052" y="9366"/>
                      <a:pt x="32026" y="9450"/>
                      <a:pt x="32001" y="9450"/>
                    </a:cubicBezTo>
                    <a:cubicBezTo>
                      <a:pt x="31933" y="9450"/>
                      <a:pt x="31863" y="8863"/>
                      <a:pt x="31711" y="8863"/>
                    </a:cubicBezTo>
                    <a:cubicBezTo>
                      <a:pt x="31687" y="8863"/>
                      <a:pt x="31660" y="8877"/>
                      <a:pt x="31632" y="8911"/>
                    </a:cubicBezTo>
                    <a:cubicBezTo>
                      <a:pt x="31473" y="7816"/>
                      <a:pt x="32239" y="8647"/>
                      <a:pt x="31804" y="7657"/>
                    </a:cubicBezTo>
                    <a:cubicBezTo>
                      <a:pt x="31804" y="7380"/>
                      <a:pt x="32015" y="7486"/>
                      <a:pt x="31962" y="7156"/>
                    </a:cubicBezTo>
                    <a:close/>
                    <a:moveTo>
                      <a:pt x="44292" y="7763"/>
                    </a:moveTo>
                    <a:cubicBezTo>
                      <a:pt x="44622" y="8093"/>
                      <a:pt x="45005" y="8423"/>
                      <a:pt x="45058" y="9466"/>
                    </a:cubicBezTo>
                    <a:cubicBezTo>
                      <a:pt x="44622" y="9360"/>
                      <a:pt x="44503" y="8370"/>
                      <a:pt x="44068" y="8251"/>
                    </a:cubicBezTo>
                    <a:cubicBezTo>
                      <a:pt x="44121" y="8040"/>
                      <a:pt x="44173" y="7816"/>
                      <a:pt x="44292" y="7763"/>
                    </a:cubicBezTo>
                    <a:close/>
                    <a:moveTo>
                      <a:pt x="2100" y="8647"/>
                    </a:moveTo>
                    <a:lnTo>
                      <a:pt x="2100" y="8647"/>
                    </a:lnTo>
                    <a:cubicBezTo>
                      <a:pt x="2076" y="9167"/>
                      <a:pt x="1815" y="9249"/>
                      <a:pt x="1510" y="9249"/>
                    </a:cubicBezTo>
                    <a:cubicBezTo>
                      <a:pt x="1369" y="9249"/>
                      <a:pt x="1218" y="9231"/>
                      <a:pt x="1078" y="9231"/>
                    </a:cubicBezTo>
                    <a:cubicBezTo>
                      <a:pt x="850" y="9231"/>
                      <a:pt x="649" y="9277"/>
                      <a:pt x="555" y="9519"/>
                    </a:cubicBezTo>
                    <a:cubicBezTo>
                      <a:pt x="578" y="8882"/>
                      <a:pt x="797" y="8742"/>
                      <a:pt x="1069" y="8742"/>
                    </a:cubicBezTo>
                    <a:cubicBezTo>
                      <a:pt x="1281" y="8742"/>
                      <a:pt x="1526" y="8827"/>
                      <a:pt x="1736" y="8827"/>
                    </a:cubicBezTo>
                    <a:cubicBezTo>
                      <a:pt x="1882" y="8827"/>
                      <a:pt x="2011" y="8786"/>
                      <a:pt x="2100" y="8647"/>
                    </a:cubicBezTo>
                    <a:close/>
                    <a:moveTo>
                      <a:pt x="37783" y="8325"/>
                    </a:moveTo>
                    <a:cubicBezTo>
                      <a:pt x="37977" y="8325"/>
                      <a:pt x="38208" y="8678"/>
                      <a:pt x="38553" y="8678"/>
                    </a:cubicBezTo>
                    <a:cubicBezTo>
                      <a:pt x="38687" y="8678"/>
                      <a:pt x="38838" y="8624"/>
                      <a:pt x="39012" y="8476"/>
                    </a:cubicBezTo>
                    <a:lnTo>
                      <a:pt x="39012" y="8476"/>
                    </a:lnTo>
                    <a:cubicBezTo>
                      <a:pt x="38787" y="9030"/>
                      <a:pt x="39170" y="9308"/>
                      <a:pt x="38946" y="9743"/>
                    </a:cubicBezTo>
                    <a:cubicBezTo>
                      <a:pt x="38843" y="9421"/>
                      <a:pt x="38620" y="9294"/>
                      <a:pt x="38381" y="9294"/>
                    </a:cubicBezTo>
                    <a:cubicBezTo>
                      <a:pt x="38130" y="9294"/>
                      <a:pt x="37861" y="9435"/>
                      <a:pt x="37691" y="9638"/>
                    </a:cubicBezTo>
                    <a:cubicBezTo>
                      <a:pt x="37783" y="9294"/>
                      <a:pt x="38003" y="8594"/>
                      <a:pt x="37700" y="8594"/>
                    </a:cubicBezTo>
                    <a:cubicBezTo>
                      <a:pt x="37653" y="8594"/>
                      <a:pt x="37594" y="8610"/>
                      <a:pt x="37520" y="8647"/>
                    </a:cubicBezTo>
                    <a:cubicBezTo>
                      <a:pt x="37605" y="8407"/>
                      <a:pt x="37689" y="8325"/>
                      <a:pt x="37783" y="8325"/>
                    </a:cubicBezTo>
                    <a:close/>
                    <a:moveTo>
                      <a:pt x="30029" y="8406"/>
                    </a:moveTo>
                    <a:cubicBezTo>
                      <a:pt x="30186" y="8406"/>
                      <a:pt x="30695" y="9824"/>
                      <a:pt x="30972" y="9968"/>
                    </a:cubicBezTo>
                    <a:cubicBezTo>
                      <a:pt x="30930" y="10257"/>
                      <a:pt x="30849" y="10363"/>
                      <a:pt x="30744" y="10363"/>
                    </a:cubicBezTo>
                    <a:cubicBezTo>
                      <a:pt x="30466" y="10363"/>
                      <a:pt x="30017" y="9631"/>
                      <a:pt x="29656" y="9631"/>
                    </a:cubicBezTo>
                    <a:cubicBezTo>
                      <a:pt x="29637" y="9631"/>
                      <a:pt x="29618" y="9633"/>
                      <a:pt x="29599" y="9638"/>
                    </a:cubicBezTo>
                    <a:cubicBezTo>
                      <a:pt x="29614" y="9408"/>
                      <a:pt x="29654" y="9332"/>
                      <a:pt x="29709" y="9332"/>
                    </a:cubicBezTo>
                    <a:cubicBezTo>
                      <a:pt x="29817" y="9332"/>
                      <a:pt x="29985" y="9622"/>
                      <a:pt x="30149" y="9622"/>
                    </a:cubicBezTo>
                    <a:cubicBezTo>
                      <a:pt x="30186" y="9622"/>
                      <a:pt x="30223" y="9607"/>
                      <a:pt x="30259" y="9572"/>
                    </a:cubicBezTo>
                    <a:cubicBezTo>
                      <a:pt x="30206" y="9083"/>
                      <a:pt x="30153" y="8753"/>
                      <a:pt x="29982" y="8581"/>
                    </a:cubicBezTo>
                    <a:cubicBezTo>
                      <a:pt x="29982" y="8458"/>
                      <a:pt x="29999" y="8406"/>
                      <a:pt x="30029" y="8406"/>
                    </a:cubicBezTo>
                    <a:close/>
                    <a:moveTo>
                      <a:pt x="6355" y="10170"/>
                    </a:moveTo>
                    <a:cubicBezTo>
                      <a:pt x="6578" y="10170"/>
                      <a:pt x="6770" y="10318"/>
                      <a:pt x="6720" y="10733"/>
                    </a:cubicBezTo>
                    <a:cubicBezTo>
                      <a:pt x="6166" y="10680"/>
                      <a:pt x="6338" y="10628"/>
                      <a:pt x="5783" y="10562"/>
                    </a:cubicBezTo>
                    <a:cubicBezTo>
                      <a:pt x="5811" y="10359"/>
                      <a:pt x="6103" y="10170"/>
                      <a:pt x="6355" y="10170"/>
                    </a:cubicBezTo>
                    <a:close/>
                    <a:moveTo>
                      <a:pt x="40107" y="7156"/>
                    </a:moveTo>
                    <a:cubicBezTo>
                      <a:pt x="40662" y="7486"/>
                      <a:pt x="41375" y="7869"/>
                      <a:pt x="42246" y="8199"/>
                    </a:cubicBezTo>
                    <a:cubicBezTo>
                      <a:pt x="42193" y="8806"/>
                      <a:pt x="42312" y="9136"/>
                      <a:pt x="42418" y="9413"/>
                    </a:cubicBezTo>
                    <a:cubicBezTo>
                      <a:pt x="42664" y="9206"/>
                      <a:pt x="42910" y="9130"/>
                      <a:pt x="43157" y="9130"/>
                    </a:cubicBezTo>
                    <a:cubicBezTo>
                      <a:pt x="43571" y="9130"/>
                      <a:pt x="43984" y="9345"/>
                      <a:pt x="44398" y="9519"/>
                    </a:cubicBezTo>
                    <a:cubicBezTo>
                      <a:pt x="44398" y="10073"/>
                      <a:pt x="44292" y="10562"/>
                      <a:pt x="44226" y="11011"/>
                    </a:cubicBezTo>
                    <a:cubicBezTo>
                      <a:pt x="44062" y="10900"/>
                      <a:pt x="43947" y="10869"/>
                      <a:pt x="43848" y="10869"/>
                    </a:cubicBezTo>
                    <a:cubicBezTo>
                      <a:pt x="43727" y="10869"/>
                      <a:pt x="43630" y="10914"/>
                      <a:pt x="43495" y="10914"/>
                    </a:cubicBezTo>
                    <a:cubicBezTo>
                      <a:pt x="43411" y="10914"/>
                      <a:pt x="43312" y="10896"/>
                      <a:pt x="43183" y="10839"/>
                    </a:cubicBezTo>
                    <a:cubicBezTo>
                      <a:pt x="43355" y="10350"/>
                      <a:pt x="43078" y="10403"/>
                      <a:pt x="43236" y="9849"/>
                    </a:cubicBezTo>
                    <a:lnTo>
                      <a:pt x="43236" y="9849"/>
                    </a:lnTo>
                    <a:cubicBezTo>
                      <a:pt x="43176" y="9947"/>
                      <a:pt x="43132" y="10041"/>
                      <a:pt x="43097" y="10041"/>
                    </a:cubicBezTo>
                    <a:cubicBezTo>
                      <a:pt x="43070" y="10041"/>
                      <a:pt x="43047" y="9989"/>
                      <a:pt x="43025" y="9849"/>
                    </a:cubicBezTo>
                    <a:lnTo>
                      <a:pt x="43025" y="9849"/>
                    </a:lnTo>
                    <a:cubicBezTo>
                      <a:pt x="43131" y="11116"/>
                      <a:pt x="42088" y="10232"/>
                      <a:pt x="42035" y="11222"/>
                    </a:cubicBezTo>
                    <a:cubicBezTo>
                      <a:pt x="42027" y="11224"/>
                      <a:pt x="42020" y="11225"/>
                      <a:pt x="42013" y="11225"/>
                    </a:cubicBezTo>
                    <a:cubicBezTo>
                      <a:pt x="41817" y="11225"/>
                      <a:pt x="41914" y="10337"/>
                      <a:pt x="41863" y="9968"/>
                    </a:cubicBezTo>
                    <a:lnTo>
                      <a:pt x="41863" y="9968"/>
                    </a:lnTo>
                    <a:cubicBezTo>
                      <a:pt x="41713" y="9992"/>
                      <a:pt x="41563" y="10026"/>
                      <a:pt x="41430" y="10026"/>
                    </a:cubicBezTo>
                    <a:cubicBezTo>
                      <a:pt x="41269" y="10026"/>
                      <a:pt x="41131" y="9976"/>
                      <a:pt x="41045" y="9796"/>
                    </a:cubicBezTo>
                    <a:cubicBezTo>
                      <a:pt x="40992" y="9413"/>
                      <a:pt x="41097" y="9360"/>
                      <a:pt x="41256" y="9308"/>
                    </a:cubicBezTo>
                    <a:cubicBezTo>
                      <a:pt x="41203" y="8977"/>
                      <a:pt x="41045" y="8911"/>
                      <a:pt x="40992" y="8581"/>
                    </a:cubicBezTo>
                    <a:cubicBezTo>
                      <a:pt x="40642" y="8581"/>
                      <a:pt x="40478" y="8931"/>
                      <a:pt x="40098" y="8931"/>
                    </a:cubicBezTo>
                    <a:cubicBezTo>
                      <a:pt x="40048" y="8931"/>
                      <a:pt x="39994" y="8925"/>
                      <a:pt x="39936" y="8911"/>
                    </a:cubicBezTo>
                    <a:cubicBezTo>
                      <a:pt x="40214" y="8689"/>
                      <a:pt x="40380" y="8137"/>
                      <a:pt x="40028" y="8137"/>
                    </a:cubicBezTo>
                    <a:cubicBezTo>
                      <a:pt x="39963" y="8137"/>
                      <a:pt x="39880" y="8155"/>
                      <a:pt x="39777" y="8199"/>
                    </a:cubicBezTo>
                    <a:cubicBezTo>
                      <a:pt x="39883" y="7816"/>
                      <a:pt x="39936" y="7433"/>
                      <a:pt x="40107" y="7156"/>
                    </a:cubicBezTo>
                    <a:close/>
                    <a:moveTo>
                      <a:pt x="40596" y="10350"/>
                    </a:moveTo>
                    <a:cubicBezTo>
                      <a:pt x="40926" y="10350"/>
                      <a:pt x="41097" y="10680"/>
                      <a:pt x="41150" y="11288"/>
                    </a:cubicBezTo>
                    <a:lnTo>
                      <a:pt x="40543" y="11341"/>
                    </a:lnTo>
                    <a:cubicBezTo>
                      <a:pt x="40715" y="10839"/>
                      <a:pt x="40437" y="10892"/>
                      <a:pt x="40596" y="10350"/>
                    </a:cubicBezTo>
                    <a:close/>
                    <a:moveTo>
                      <a:pt x="37917" y="11150"/>
                    </a:moveTo>
                    <a:cubicBezTo>
                      <a:pt x="38057" y="11150"/>
                      <a:pt x="38238" y="11300"/>
                      <a:pt x="38389" y="11300"/>
                    </a:cubicBezTo>
                    <a:cubicBezTo>
                      <a:pt x="38413" y="11300"/>
                      <a:pt x="38435" y="11296"/>
                      <a:pt x="38457" y="11288"/>
                    </a:cubicBezTo>
                    <a:lnTo>
                      <a:pt x="38457" y="11288"/>
                    </a:lnTo>
                    <a:cubicBezTo>
                      <a:pt x="38457" y="11541"/>
                      <a:pt x="38336" y="11592"/>
                      <a:pt x="38185" y="11592"/>
                    </a:cubicBezTo>
                    <a:cubicBezTo>
                      <a:pt x="38083" y="11592"/>
                      <a:pt x="37969" y="11569"/>
                      <a:pt x="37870" y="11569"/>
                    </a:cubicBezTo>
                    <a:cubicBezTo>
                      <a:pt x="37800" y="11569"/>
                      <a:pt x="37738" y="11580"/>
                      <a:pt x="37691" y="11618"/>
                    </a:cubicBezTo>
                    <a:cubicBezTo>
                      <a:pt x="37713" y="11250"/>
                      <a:pt x="37801" y="11150"/>
                      <a:pt x="37917" y="11150"/>
                    </a:cubicBezTo>
                    <a:close/>
                    <a:moveTo>
                      <a:pt x="15631" y="10403"/>
                    </a:moveTo>
                    <a:cubicBezTo>
                      <a:pt x="15684" y="10733"/>
                      <a:pt x="15790" y="10892"/>
                      <a:pt x="15909" y="11618"/>
                    </a:cubicBezTo>
                    <a:lnTo>
                      <a:pt x="15579" y="11671"/>
                    </a:lnTo>
                    <a:cubicBezTo>
                      <a:pt x="15407" y="10892"/>
                      <a:pt x="15460" y="11011"/>
                      <a:pt x="15631" y="10403"/>
                    </a:cubicBezTo>
                    <a:close/>
                    <a:moveTo>
                      <a:pt x="48780" y="11229"/>
                    </a:moveTo>
                    <a:cubicBezTo>
                      <a:pt x="48866" y="11229"/>
                      <a:pt x="48942" y="11295"/>
                      <a:pt x="49131" y="11295"/>
                    </a:cubicBezTo>
                    <a:cubicBezTo>
                      <a:pt x="49165" y="11295"/>
                      <a:pt x="49202" y="11293"/>
                      <a:pt x="49243" y="11288"/>
                    </a:cubicBezTo>
                    <a:lnTo>
                      <a:pt x="49243" y="11288"/>
                    </a:lnTo>
                    <a:cubicBezTo>
                      <a:pt x="49171" y="11647"/>
                      <a:pt x="48944" y="12075"/>
                      <a:pt x="48762" y="12075"/>
                    </a:cubicBezTo>
                    <a:cubicBezTo>
                      <a:pt x="48643" y="12075"/>
                      <a:pt x="48543" y="11893"/>
                      <a:pt x="48517" y="11393"/>
                    </a:cubicBezTo>
                    <a:cubicBezTo>
                      <a:pt x="48645" y="11265"/>
                      <a:pt x="48715" y="11229"/>
                      <a:pt x="48780" y="11229"/>
                    </a:cubicBezTo>
                    <a:close/>
                    <a:moveTo>
                      <a:pt x="40543" y="9083"/>
                    </a:moveTo>
                    <a:lnTo>
                      <a:pt x="40543" y="9083"/>
                    </a:lnTo>
                    <a:cubicBezTo>
                      <a:pt x="40586" y="10010"/>
                      <a:pt x="40275" y="10550"/>
                      <a:pt x="39925" y="10550"/>
                    </a:cubicBezTo>
                    <a:cubicBezTo>
                      <a:pt x="39842" y="10550"/>
                      <a:pt x="39756" y="10520"/>
                      <a:pt x="39672" y="10456"/>
                    </a:cubicBezTo>
                    <a:lnTo>
                      <a:pt x="39672" y="10456"/>
                    </a:lnTo>
                    <a:cubicBezTo>
                      <a:pt x="39974" y="11011"/>
                      <a:pt x="40176" y="11567"/>
                      <a:pt x="40632" y="11567"/>
                    </a:cubicBezTo>
                    <a:cubicBezTo>
                      <a:pt x="40675" y="11567"/>
                      <a:pt x="40720" y="11562"/>
                      <a:pt x="40767" y="11552"/>
                    </a:cubicBezTo>
                    <a:lnTo>
                      <a:pt x="40767" y="11552"/>
                    </a:lnTo>
                    <a:cubicBezTo>
                      <a:pt x="40283" y="12087"/>
                      <a:pt x="39910" y="11540"/>
                      <a:pt x="39588" y="12344"/>
                    </a:cubicBezTo>
                    <a:lnTo>
                      <a:pt x="39588" y="12344"/>
                    </a:lnTo>
                    <a:cubicBezTo>
                      <a:pt x="39836" y="11625"/>
                      <a:pt x="39276" y="11693"/>
                      <a:pt x="39276" y="10958"/>
                    </a:cubicBezTo>
                    <a:lnTo>
                      <a:pt x="39276" y="10958"/>
                    </a:lnTo>
                    <a:cubicBezTo>
                      <a:pt x="39290" y="10959"/>
                      <a:pt x="39304" y="10960"/>
                      <a:pt x="39318" y="10960"/>
                    </a:cubicBezTo>
                    <a:cubicBezTo>
                      <a:pt x="39713" y="10960"/>
                      <a:pt x="39535" y="10232"/>
                      <a:pt x="39012" y="10232"/>
                    </a:cubicBezTo>
                    <a:cubicBezTo>
                      <a:pt x="39114" y="10026"/>
                      <a:pt x="39237" y="9987"/>
                      <a:pt x="39356" y="9987"/>
                    </a:cubicBezTo>
                    <a:cubicBezTo>
                      <a:pt x="39431" y="9987"/>
                      <a:pt x="39503" y="10002"/>
                      <a:pt x="39569" y="10002"/>
                    </a:cubicBezTo>
                    <a:cubicBezTo>
                      <a:pt x="39736" y="10002"/>
                      <a:pt x="39856" y="9902"/>
                      <a:pt x="39830" y="9189"/>
                    </a:cubicBezTo>
                    <a:lnTo>
                      <a:pt x="40543" y="9083"/>
                    </a:lnTo>
                    <a:close/>
                    <a:moveTo>
                      <a:pt x="1651" y="11446"/>
                    </a:moveTo>
                    <a:cubicBezTo>
                      <a:pt x="1981" y="11446"/>
                      <a:pt x="2153" y="11776"/>
                      <a:pt x="2205" y="12383"/>
                    </a:cubicBezTo>
                    <a:cubicBezTo>
                      <a:pt x="1928" y="12383"/>
                      <a:pt x="1717" y="12053"/>
                      <a:pt x="1651" y="11446"/>
                    </a:cubicBezTo>
                    <a:close/>
                    <a:moveTo>
                      <a:pt x="3864" y="11712"/>
                    </a:moveTo>
                    <a:cubicBezTo>
                      <a:pt x="4054" y="11712"/>
                      <a:pt x="4210" y="11867"/>
                      <a:pt x="4291" y="12436"/>
                    </a:cubicBezTo>
                    <a:cubicBezTo>
                      <a:pt x="4238" y="12460"/>
                      <a:pt x="4192" y="12470"/>
                      <a:pt x="4150" y="12470"/>
                    </a:cubicBezTo>
                    <a:cubicBezTo>
                      <a:pt x="3940" y="12470"/>
                      <a:pt x="3844" y="12224"/>
                      <a:pt x="3645" y="12224"/>
                    </a:cubicBezTo>
                    <a:cubicBezTo>
                      <a:pt x="3595" y="12224"/>
                      <a:pt x="3539" y="12239"/>
                      <a:pt x="3473" y="12278"/>
                    </a:cubicBezTo>
                    <a:cubicBezTo>
                      <a:pt x="3473" y="12489"/>
                      <a:pt x="3631" y="12436"/>
                      <a:pt x="3697" y="12489"/>
                    </a:cubicBezTo>
                    <a:cubicBezTo>
                      <a:pt x="3678" y="12599"/>
                      <a:pt x="3601" y="12650"/>
                      <a:pt x="3501" y="12650"/>
                    </a:cubicBezTo>
                    <a:cubicBezTo>
                      <a:pt x="3254" y="12650"/>
                      <a:pt x="2865" y="12337"/>
                      <a:pt x="2865" y="11829"/>
                    </a:cubicBezTo>
                    <a:lnTo>
                      <a:pt x="2865" y="11829"/>
                    </a:lnTo>
                    <a:cubicBezTo>
                      <a:pt x="2946" y="11901"/>
                      <a:pt x="3031" y="11927"/>
                      <a:pt x="3119" y="11927"/>
                    </a:cubicBezTo>
                    <a:cubicBezTo>
                      <a:pt x="3370" y="11927"/>
                      <a:pt x="3641" y="11712"/>
                      <a:pt x="3864" y="11712"/>
                    </a:cubicBezTo>
                    <a:close/>
                    <a:moveTo>
                      <a:pt x="41322" y="11011"/>
                    </a:moveTo>
                    <a:cubicBezTo>
                      <a:pt x="41705" y="11341"/>
                      <a:pt x="41982" y="11948"/>
                      <a:pt x="42140" y="12714"/>
                    </a:cubicBezTo>
                    <a:cubicBezTo>
                      <a:pt x="42059" y="12538"/>
                      <a:pt x="41972" y="12479"/>
                      <a:pt x="41882" y="12479"/>
                    </a:cubicBezTo>
                    <a:cubicBezTo>
                      <a:pt x="41691" y="12479"/>
                      <a:pt x="41488" y="12748"/>
                      <a:pt x="41312" y="12748"/>
                    </a:cubicBezTo>
                    <a:cubicBezTo>
                      <a:pt x="41235" y="12748"/>
                      <a:pt x="41162" y="12695"/>
                      <a:pt x="41097" y="12542"/>
                    </a:cubicBezTo>
                    <a:cubicBezTo>
                      <a:pt x="41097" y="11552"/>
                      <a:pt x="41428" y="11829"/>
                      <a:pt x="41322" y="11011"/>
                    </a:cubicBezTo>
                    <a:close/>
                    <a:moveTo>
                      <a:pt x="8859" y="7261"/>
                    </a:moveTo>
                    <a:cubicBezTo>
                      <a:pt x="9086" y="7496"/>
                      <a:pt x="9160" y="7629"/>
                      <a:pt x="9287" y="7629"/>
                    </a:cubicBezTo>
                    <a:cubicBezTo>
                      <a:pt x="9375" y="7629"/>
                      <a:pt x="9487" y="7567"/>
                      <a:pt x="9691" y="7433"/>
                    </a:cubicBezTo>
                    <a:lnTo>
                      <a:pt x="9691" y="7433"/>
                    </a:lnTo>
                    <a:cubicBezTo>
                      <a:pt x="9691" y="7710"/>
                      <a:pt x="9691" y="7869"/>
                      <a:pt x="9572" y="7987"/>
                    </a:cubicBezTo>
                    <a:cubicBezTo>
                      <a:pt x="9572" y="8105"/>
                      <a:pt x="9604" y="8154"/>
                      <a:pt x="9650" y="8154"/>
                    </a:cubicBezTo>
                    <a:cubicBezTo>
                      <a:pt x="9772" y="8154"/>
                      <a:pt x="9989" y="7790"/>
                      <a:pt x="9902" y="7433"/>
                    </a:cubicBezTo>
                    <a:lnTo>
                      <a:pt x="9902" y="7433"/>
                    </a:lnTo>
                    <a:cubicBezTo>
                      <a:pt x="10365" y="7530"/>
                      <a:pt x="10592" y="8335"/>
                      <a:pt x="11090" y="8335"/>
                    </a:cubicBezTo>
                    <a:cubicBezTo>
                      <a:pt x="11132" y="8335"/>
                      <a:pt x="11176" y="8330"/>
                      <a:pt x="11222" y="8317"/>
                    </a:cubicBezTo>
                    <a:lnTo>
                      <a:pt x="11222" y="8317"/>
                    </a:lnTo>
                    <a:cubicBezTo>
                      <a:pt x="11064" y="9083"/>
                      <a:pt x="10628" y="9308"/>
                      <a:pt x="10404" y="9849"/>
                    </a:cubicBezTo>
                    <a:cubicBezTo>
                      <a:pt x="10734" y="8911"/>
                      <a:pt x="9849" y="9360"/>
                      <a:pt x="9638" y="8977"/>
                    </a:cubicBezTo>
                    <a:cubicBezTo>
                      <a:pt x="9414" y="8977"/>
                      <a:pt x="9796" y="9849"/>
                      <a:pt x="9849" y="10179"/>
                    </a:cubicBezTo>
                    <a:cubicBezTo>
                      <a:pt x="10053" y="10094"/>
                      <a:pt x="10212" y="9976"/>
                      <a:pt x="10366" y="9976"/>
                    </a:cubicBezTo>
                    <a:cubicBezTo>
                      <a:pt x="10501" y="9976"/>
                      <a:pt x="10632" y="10067"/>
                      <a:pt x="10786" y="10350"/>
                    </a:cubicBezTo>
                    <a:cubicBezTo>
                      <a:pt x="11064" y="10073"/>
                      <a:pt x="10562" y="9690"/>
                      <a:pt x="10839" y="9360"/>
                    </a:cubicBezTo>
                    <a:lnTo>
                      <a:pt x="10839" y="9360"/>
                    </a:lnTo>
                    <a:cubicBezTo>
                      <a:pt x="11011" y="9519"/>
                      <a:pt x="11288" y="9519"/>
                      <a:pt x="11222" y="10298"/>
                    </a:cubicBezTo>
                    <a:cubicBezTo>
                      <a:pt x="11465" y="10262"/>
                      <a:pt x="11542" y="10149"/>
                      <a:pt x="11605" y="10149"/>
                    </a:cubicBezTo>
                    <a:cubicBezTo>
                      <a:pt x="11658" y="10149"/>
                      <a:pt x="11702" y="10230"/>
                      <a:pt x="11829" y="10509"/>
                    </a:cubicBezTo>
                    <a:cubicBezTo>
                      <a:pt x="12092" y="10223"/>
                      <a:pt x="12292" y="9991"/>
                      <a:pt x="12523" y="9991"/>
                    </a:cubicBezTo>
                    <a:cubicBezTo>
                      <a:pt x="12687" y="9991"/>
                      <a:pt x="12867" y="10108"/>
                      <a:pt x="13097" y="10403"/>
                    </a:cubicBezTo>
                    <a:cubicBezTo>
                      <a:pt x="13044" y="10733"/>
                      <a:pt x="12938" y="11011"/>
                      <a:pt x="12767" y="11169"/>
                    </a:cubicBezTo>
                    <a:cubicBezTo>
                      <a:pt x="12820" y="11341"/>
                      <a:pt x="12872" y="11393"/>
                      <a:pt x="12938" y="11671"/>
                    </a:cubicBezTo>
                    <a:cubicBezTo>
                      <a:pt x="13598" y="11499"/>
                      <a:pt x="13044" y="9413"/>
                      <a:pt x="13374" y="9083"/>
                    </a:cubicBezTo>
                    <a:lnTo>
                      <a:pt x="13374" y="9083"/>
                    </a:lnTo>
                    <a:cubicBezTo>
                      <a:pt x="13623" y="9541"/>
                      <a:pt x="13744" y="9932"/>
                      <a:pt x="14004" y="9932"/>
                    </a:cubicBezTo>
                    <a:cubicBezTo>
                      <a:pt x="14089" y="9932"/>
                      <a:pt x="14188" y="9890"/>
                      <a:pt x="14311" y="9796"/>
                    </a:cubicBezTo>
                    <a:cubicBezTo>
                      <a:pt x="14470" y="10958"/>
                      <a:pt x="15130" y="10958"/>
                      <a:pt x="15249" y="12159"/>
                    </a:cubicBezTo>
                    <a:cubicBezTo>
                      <a:pt x="14599" y="12265"/>
                      <a:pt x="14079" y="12785"/>
                      <a:pt x="13596" y="12785"/>
                    </a:cubicBezTo>
                    <a:cubicBezTo>
                      <a:pt x="13295" y="12785"/>
                      <a:pt x="13008" y="12582"/>
                      <a:pt x="12714" y="11948"/>
                    </a:cubicBezTo>
                    <a:cubicBezTo>
                      <a:pt x="12714" y="12250"/>
                      <a:pt x="12543" y="12330"/>
                      <a:pt x="12319" y="12330"/>
                    </a:cubicBezTo>
                    <a:cubicBezTo>
                      <a:pt x="12067" y="12330"/>
                      <a:pt x="11748" y="12229"/>
                      <a:pt x="11530" y="12229"/>
                    </a:cubicBezTo>
                    <a:cubicBezTo>
                      <a:pt x="11451" y="12229"/>
                      <a:pt x="11385" y="12242"/>
                      <a:pt x="11341" y="12278"/>
                    </a:cubicBezTo>
                    <a:cubicBezTo>
                      <a:pt x="11246" y="11819"/>
                      <a:pt x="11356" y="11746"/>
                      <a:pt x="11510" y="11746"/>
                    </a:cubicBezTo>
                    <a:cubicBezTo>
                      <a:pt x="11582" y="11746"/>
                      <a:pt x="11663" y="11762"/>
                      <a:pt x="11737" y="11762"/>
                    </a:cubicBezTo>
                    <a:cubicBezTo>
                      <a:pt x="11792" y="11762"/>
                      <a:pt x="11842" y="11753"/>
                      <a:pt x="11882" y="11723"/>
                    </a:cubicBezTo>
                    <a:cubicBezTo>
                      <a:pt x="11948" y="10786"/>
                      <a:pt x="11618" y="10958"/>
                      <a:pt x="11447" y="10509"/>
                    </a:cubicBezTo>
                    <a:cubicBezTo>
                      <a:pt x="11372" y="10897"/>
                      <a:pt x="11236" y="10983"/>
                      <a:pt x="11080" y="10983"/>
                    </a:cubicBezTo>
                    <a:cubicBezTo>
                      <a:pt x="10957" y="10983"/>
                      <a:pt x="10821" y="10929"/>
                      <a:pt x="10692" y="10929"/>
                    </a:cubicBezTo>
                    <a:cubicBezTo>
                      <a:pt x="10498" y="10929"/>
                      <a:pt x="10322" y="11052"/>
                      <a:pt x="10232" y="11671"/>
                    </a:cubicBezTo>
                    <a:cubicBezTo>
                      <a:pt x="9766" y="11316"/>
                      <a:pt x="9300" y="10640"/>
                      <a:pt x="8797" y="10640"/>
                    </a:cubicBezTo>
                    <a:cubicBezTo>
                      <a:pt x="8587" y="10640"/>
                      <a:pt x="8371" y="10757"/>
                      <a:pt x="8146" y="11063"/>
                    </a:cubicBezTo>
                    <a:cubicBezTo>
                      <a:pt x="7988" y="9638"/>
                      <a:pt x="9189" y="10680"/>
                      <a:pt x="9361" y="9743"/>
                    </a:cubicBezTo>
                    <a:cubicBezTo>
                      <a:pt x="9308" y="9525"/>
                      <a:pt x="9241" y="9450"/>
                      <a:pt x="9166" y="9450"/>
                    </a:cubicBezTo>
                    <a:cubicBezTo>
                      <a:pt x="9006" y="9450"/>
                      <a:pt x="8813" y="9798"/>
                      <a:pt x="8668" y="9798"/>
                    </a:cubicBezTo>
                    <a:cubicBezTo>
                      <a:pt x="8661" y="9798"/>
                      <a:pt x="8655" y="9798"/>
                      <a:pt x="8648" y="9796"/>
                    </a:cubicBezTo>
                    <a:cubicBezTo>
                      <a:pt x="8529" y="9241"/>
                      <a:pt x="8859" y="9413"/>
                      <a:pt x="8859" y="9030"/>
                    </a:cubicBezTo>
                    <a:cubicBezTo>
                      <a:pt x="8844" y="8904"/>
                      <a:pt x="8790" y="8875"/>
                      <a:pt x="8718" y="8875"/>
                    </a:cubicBezTo>
                    <a:cubicBezTo>
                      <a:pt x="8656" y="8875"/>
                      <a:pt x="8581" y="8897"/>
                      <a:pt x="8507" y="8897"/>
                    </a:cubicBezTo>
                    <a:cubicBezTo>
                      <a:pt x="8363" y="8897"/>
                      <a:pt x="8224" y="8813"/>
                      <a:pt x="8199" y="8317"/>
                    </a:cubicBezTo>
                    <a:cubicBezTo>
                      <a:pt x="8753" y="8040"/>
                      <a:pt x="8859" y="8251"/>
                      <a:pt x="8859" y="7261"/>
                    </a:cubicBezTo>
                    <a:close/>
                    <a:moveTo>
                      <a:pt x="42418" y="11446"/>
                    </a:moveTo>
                    <a:cubicBezTo>
                      <a:pt x="42910" y="11859"/>
                      <a:pt x="43372" y="12449"/>
                      <a:pt x="43915" y="12449"/>
                    </a:cubicBezTo>
                    <a:cubicBezTo>
                      <a:pt x="44100" y="12449"/>
                      <a:pt x="44295" y="12380"/>
                      <a:pt x="44503" y="12212"/>
                    </a:cubicBezTo>
                    <a:lnTo>
                      <a:pt x="44503" y="12212"/>
                    </a:lnTo>
                    <a:cubicBezTo>
                      <a:pt x="44622" y="13044"/>
                      <a:pt x="44173" y="12872"/>
                      <a:pt x="44015" y="13268"/>
                    </a:cubicBezTo>
                    <a:cubicBezTo>
                      <a:pt x="43636" y="13019"/>
                      <a:pt x="43355" y="12453"/>
                      <a:pt x="42978" y="12453"/>
                    </a:cubicBezTo>
                    <a:cubicBezTo>
                      <a:pt x="42856" y="12453"/>
                      <a:pt x="42725" y="12512"/>
                      <a:pt x="42576" y="12661"/>
                    </a:cubicBezTo>
                    <a:cubicBezTo>
                      <a:pt x="42748" y="11776"/>
                      <a:pt x="42418" y="12159"/>
                      <a:pt x="42088" y="11948"/>
                    </a:cubicBezTo>
                    <a:cubicBezTo>
                      <a:pt x="42140" y="11723"/>
                      <a:pt x="42246" y="11552"/>
                      <a:pt x="42418" y="11446"/>
                    </a:cubicBezTo>
                    <a:close/>
                    <a:moveTo>
                      <a:pt x="12483" y="12709"/>
                    </a:moveTo>
                    <a:cubicBezTo>
                      <a:pt x="12585" y="12709"/>
                      <a:pt x="12686" y="12777"/>
                      <a:pt x="12767" y="12938"/>
                    </a:cubicBezTo>
                    <a:cubicBezTo>
                      <a:pt x="12767" y="13202"/>
                      <a:pt x="12542" y="13096"/>
                      <a:pt x="12542" y="13426"/>
                    </a:cubicBezTo>
                    <a:cubicBezTo>
                      <a:pt x="12527" y="13430"/>
                      <a:pt x="12512" y="13432"/>
                      <a:pt x="12498" y="13432"/>
                    </a:cubicBezTo>
                    <a:cubicBezTo>
                      <a:pt x="12336" y="13432"/>
                      <a:pt x="12272" y="13196"/>
                      <a:pt x="12101" y="13196"/>
                    </a:cubicBezTo>
                    <a:cubicBezTo>
                      <a:pt x="12086" y="13196"/>
                      <a:pt x="12071" y="13198"/>
                      <a:pt x="12054" y="13202"/>
                    </a:cubicBezTo>
                    <a:cubicBezTo>
                      <a:pt x="12121" y="12923"/>
                      <a:pt x="12303" y="12709"/>
                      <a:pt x="12483" y="12709"/>
                    </a:cubicBezTo>
                    <a:close/>
                    <a:moveTo>
                      <a:pt x="38625" y="13009"/>
                    </a:moveTo>
                    <a:cubicBezTo>
                      <a:pt x="38694" y="13009"/>
                      <a:pt x="38755" y="13081"/>
                      <a:pt x="38787" y="13268"/>
                    </a:cubicBezTo>
                    <a:lnTo>
                      <a:pt x="38840" y="13756"/>
                    </a:lnTo>
                    <a:cubicBezTo>
                      <a:pt x="38783" y="13795"/>
                      <a:pt x="38736" y="13811"/>
                      <a:pt x="38695" y="13811"/>
                    </a:cubicBezTo>
                    <a:cubicBezTo>
                      <a:pt x="38534" y="13811"/>
                      <a:pt x="38479" y="13565"/>
                      <a:pt x="38333" y="13565"/>
                    </a:cubicBezTo>
                    <a:cubicBezTo>
                      <a:pt x="38304" y="13565"/>
                      <a:pt x="38271" y="13574"/>
                      <a:pt x="38233" y="13598"/>
                    </a:cubicBezTo>
                    <a:cubicBezTo>
                      <a:pt x="38269" y="13370"/>
                      <a:pt x="38470" y="13009"/>
                      <a:pt x="38625" y="13009"/>
                    </a:cubicBezTo>
                    <a:close/>
                    <a:moveTo>
                      <a:pt x="39830" y="13149"/>
                    </a:moveTo>
                    <a:lnTo>
                      <a:pt x="39830" y="13149"/>
                    </a:lnTo>
                    <a:cubicBezTo>
                      <a:pt x="39749" y="13495"/>
                      <a:pt x="39463" y="13865"/>
                      <a:pt x="39240" y="13865"/>
                    </a:cubicBezTo>
                    <a:cubicBezTo>
                      <a:pt x="39174" y="13865"/>
                      <a:pt x="39113" y="13832"/>
                      <a:pt x="39064" y="13756"/>
                    </a:cubicBezTo>
                    <a:cubicBezTo>
                      <a:pt x="39064" y="13044"/>
                      <a:pt x="39500" y="13268"/>
                      <a:pt x="39830" y="13149"/>
                    </a:cubicBezTo>
                    <a:close/>
                    <a:moveTo>
                      <a:pt x="25660" y="13087"/>
                    </a:moveTo>
                    <a:cubicBezTo>
                      <a:pt x="26103" y="13087"/>
                      <a:pt x="26565" y="13384"/>
                      <a:pt x="26828" y="13384"/>
                    </a:cubicBezTo>
                    <a:cubicBezTo>
                      <a:pt x="26856" y="13384"/>
                      <a:pt x="26882" y="13381"/>
                      <a:pt x="26906" y="13374"/>
                    </a:cubicBezTo>
                    <a:lnTo>
                      <a:pt x="26906" y="13374"/>
                    </a:lnTo>
                    <a:cubicBezTo>
                      <a:pt x="26734" y="14034"/>
                      <a:pt x="25744" y="13374"/>
                      <a:pt x="25533" y="14258"/>
                    </a:cubicBezTo>
                    <a:cubicBezTo>
                      <a:pt x="25283" y="13901"/>
                      <a:pt x="25795" y="13243"/>
                      <a:pt x="25337" y="13243"/>
                    </a:cubicBezTo>
                    <a:cubicBezTo>
                      <a:pt x="25287" y="13243"/>
                      <a:pt x="25225" y="13251"/>
                      <a:pt x="25150" y="13268"/>
                    </a:cubicBezTo>
                    <a:cubicBezTo>
                      <a:pt x="25308" y="13135"/>
                      <a:pt x="25482" y="13087"/>
                      <a:pt x="25660" y="13087"/>
                    </a:cubicBezTo>
                    <a:close/>
                    <a:moveTo>
                      <a:pt x="3037" y="12819"/>
                    </a:moveTo>
                    <a:cubicBezTo>
                      <a:pt x="3037" y="13044"/>
                      <a:pt x="3196" y="12991"/>
                      <a:pt x="3248" y="13044"/>
                    </a:cubicBezTo>
                    <a:cubicBezTo>
                      <a:pt x="3301" y="14087"/>
                      <a:pt x="2641" y="13809"/>
                      <a:pt x="2430" y="14364"/>
                    </a:cubicBezTo>
                    <a:cubicBezTo>
                      <a:pt x="2377" y="13704"/>
                      <a:pt x="2588" y="13862"/>
                      <a:pt x="2377" y="13374"/>
                    </a:cubicBezTo>
                    <a:cubicBezTo>
                      <a:pt x="2364" y="13372"/>
                      <a:pt x="2352" y="13371"/>
                      <a:pt x="2340" y="13371"/>
                    </a:cubicBezTo>
                    <a:cubicBezTo>
                      <a:pt x="2058" y="13371"/>
                      <a:pt x="2036" y="13931"/>
                      <a:pt x="1754" y="13931"/>
                    </a:cubicBezTo>
                    <a:cubicBezTo>
                      <a:pt x="1742" y="13931"/>
                      <a:pt x="1730" y="13930"/>
                      <a:pt x="1717" y="13928"/>
                    </a:cubicBezTo>
                    <a:cubicBezTo>
                      <a:pt x="1545" y="12938"/>
                      <a:pt x="2311" y="13756"/>
                      <a:pt x="2205" y="12872"/>
                    </a:cubicBezTo>
                    <a:lnTo>
                      <a:pt x="2205" y="12872"/>
                    </a:lnTo>
                    <a:cubicBezTo>
                      <a:pt x="2303" y="13201"/>
                      <a:pt x="2394" y="13314"/>
                      <a:pt x="2485" y="13314"/>
                    </a:cubicBezTo>
                    <a:cubicBezTo>
                      <a:pt x="2653" y="13314"/>
                      <a:pt x="2823" y="12930"/>
                      <a:pt x="3037" y="12819"/>
                    </a:cubicBezTo>
                    <a:close/>
                    <a:moveTo>
                      <a:pt x="20899" y="13810"/>
                    </a:moveTo>
                    <a:cubicBezTo>
                      <a:pt x="20997" y="13810"/>
                      <a:pt x="21076" y="13826"/>
                      <a:pt x="21123" y="13862"/>
                    </a:cubicBezTo>
                    <a:cubicBezTo>
                      <a:pt x="21023" y="14282"/>
                      <a:pt x="20794" y="14393"/>
                      <a:pt x="20541" y="14393"/>
                    </a:cubicBezTo>
                    <a:cubicBezTo>
                      <a:pt x="20261" y="14393"/>
                      <a:pt x="19951" y="14258"/>
                      <a:pt x="19750" y="14258"/>
                    </a:cubicBezTo>
                    <a:cubicBezTo>
                      <a:pt x="20006" y="14002"/>
                      <a:pt x="20563" y="13810"/>
                      <a:pt x="20899" y="13810"/>
                    </a:cubicBezTo>
                    <a:close/>
                    <a:moveTo>
                      <a:pt x="43355" y="13598"/>
                    </a:moveTo>
                    <a:cubicBezTo>
                      <a:pt x="43408" y="14522"/>
                      <a:pt x="42853" y="14364"/>
                      <a:pt x="42470" y="14417"/>
                    </a:cubicBezTo>
                    <a:cubicBezTo>
                      <a:pt x="42748" y="14139"/>
                      <a:pt x="42972" y="13704"/>
                      <a:pt x="43355" y="13598"/>
                    </a:cubicBezTo>
                    <a:close/>
                    <a:moveTo>
                      <a:pt x="14311" y="13532"/>
                    </a:moveTo>
                    <a:cubicBezTo>
                      <a:pt x="14259" y="13704"/>
                      <a:pt x="14193" y="13928"/>
                      <a:pt x="14193" y="14258"/>
                    </a:cubicBezTo>
                    <a:cubicBezTo>
                      <a:pt x="13910" y="14258"/>
                      <a:pt x="13844" y="14015"/>
                      <a:pt x="13797" y="14015"/>
                    </a:cubicBezTo>
                    <a:cubicBezTo>
                      <a:pt x="13764" y="14015"/>
                      <a:pt x="13740" y="14143"/>
                      <a:pt x="13651" y="14588"/>
                    </a:cubicBezTo>
                    <a:lnTo>
                      <a:pt x="13427" y="14588"/>
                    </a:lnTo>
                    <a:lnTo>
                      <a:pt x="13374" y="13862"/>
                    </a:lnTo>
                    <a:cubicBezTo>
                      <a:pt x="13862" y="13598"/>
                      <a:pt x="13862" y="13862"/>
                      <a:pt x="14311" y="13532"/>
                    </a:cubicBezTo>
                    <a:close/>
                    <a:moveTo>
                      <a:pt x="47527" y="12436"/>
                    </a:moveTo>
                    <a:lnTo>
                      <a:pt x="47527" y="12436"/>
                    </a:lnTo>
                    <a:cubicBezTo>
                      <a:pt x="47593" y="13149"/>
                      <a:pt x="47091" y="12938"/>
                      <a:pt x="47144" y="13756"/>
                    </a:cubicBezTo>
                    <a:cubicBezTo>
                      <a:pt x="46971" y="13651"/>
                      <a:pt x="46847" y="13607"/>
                      <a:pt x="46756" y="13607"/>
                    </a:cubicBezTo>
                    <a:cubicBezTo>
                      <a:pt x="46325" y="13607"/>
                      <a:pt x="46637" y="14588"/>
                      <a:pt x="46048" y="14588"/>
                    </a:cubicBezTo>
                    <a:cubicBezTo>
                      <a:pt x="46101" y="14417"/>
                      <a:pt x="46273" y="13598"/>
                      <a:pt x="45995" y="13598"/>
                    </a:cubicBezTo>
                    <a:lnTo>
                      <a:pt x="45771" y="13651"/>
                    </a:lnTo>
                    <a:cubicBezTo>
                      <a:pt x="45995" y="12542"/>
                      <a:pt x="47038" y="12991"/>
                      <a:pt x="47527" y="12436"/>
                    </a:cubicBezTo>
                    <a:close/>
                    <a:moveTo>
                      <a:pt x="4410" y="12661"/>
                    </a:moveTo>
                    <a:lnTo>
                      <a:pt x="4410" y="12661"/>
                    </a:lnTo>
                    <a:cubicBezTo>
                      <a:pt x="4186" y="13598"/>
                      <a:pt x="4080" y="13374"/>
                      <a:pt x="4687" y="13651"/>
                    </a:cubicBezTo>
                    <a:cubicBezTo>
                      <a:pt x="4793" y="14417"/>
                      <a:pt x="4133" y="13809"/>
                      <a:pt x="4291" y="14694"/>
                    </a:cubicBezTo>
                    <a:cubicBezTo>
                      <a:pt x="4231" y="14747"/>
                      <a:pt x="4182" y="14769"/>
                      <a:pt x="4141" y="14769"/>
                    </a:cubicBezTo>
                    <a:cubicBezTo>
                      <a:pt x="3933" y="14769"/>
                      <a:pt x="3949" y="14178"/>
                      <a:pt x="3737" y="14178"/>
                    </a:cubicBezTo>
                    <a:cubicBezTo>
                      <a:pt x="3694" y="14178"/>
                      <a:pt x="3643" y="14201"/>
                      <a:pt x="3578" y="14258"/>
                    </a:cubicBezTo>
                    <a:lnTo>
                      <a:pt x="3526" y="13268"/>
                    </a:lnTo>
                    <a:lnTo>
                      <a:pt x="3526" y="13268"/>
                    </a:lnTo>
                    <a:cubicBezTo>
                      <a:pt x="3561" y="13433"/>
                      <a:pt x="3660" y="13498"/>
                      <a:pt x="3758" y="13498"/>
                    </a:cubicBezTo>
                    <a:cubicBezTo>
                      <a:pt x="3952" y="13498"/>
                      <a:pt x="4144" y="13245"/>
                      <a:pt x="3856" y="12991"/>
                    </a:cubicBezTo>
                    <a:cubicBezTo>
                      <a:pt x="3831" y="12730"/>
                      <a:pt x="3914" y="12677"/>
                      <a:pt x="4027" y="12677"/>
                    </a:cubicBezTo>
                    <a:cubicBezTo>
                      <a:pt x="4105" y="12677"/>
                      <a:pt x="4199" y="12703"/>
                      <a:pt x="4280" y="12703"/>
                    </a:cubicBezTo>
                    <a:cubicBezTo>
                      <a:pt x="4330" y="12703"/>
                      <a:pt x="4375" y="12693"/>
                      <a:pt x="4410" y="12661"/>
                    </a:cubicBezTo>
                    <a:close/>
                    <a:moveTo>
                      <a:pt x="44622" y="14258"/>
                    </a:moveTo>
                    <a:cubicBezTo>
                      <a:pt x="44622" y="14522"/>
                      <a:pt x="44675" y="14694"/>
                      <a:pt x="44781" y="14694"/>
                    </a:cubicBezTo>
                    <a:cubicBezTo>
                      <a:pt x="44781" y="15012"/>
                      <a:pt x="44673" y="15149"/>
                      <a:pt x="44541" y="15149"/>
                    </a:cubicBezTo>
                    <a:cubicBezTo>
                      <a:pt x="44334" y="15149"/>
                      <a:pt x="44068" y="14811"/>
                      <a:pt x="44068" y="14311"/>
                    </a:cubicBezTo>
                    <a:lnTo>
                      <a:pt x="44622" y="14258"/>
                    </a:lnTo>
                    <a:close/>
                    <a:moveTo>
                      <a:pt x="33191" y="12277"/>
                    </a:moveTo>
                    <a:cubicBezTo>
                      <a:pt x="33390" y="12277"/>
                      <a:pt x="33467" y="12970"/>
                      <a:pt x="33507" y="13268"/>
                    </a:cubicBezTo>
                    <a:cubicBezTo>
                      <a:pt x="33711" y="12958"/>
                      <a:pt x="34061" y="12526"/>
                      <a:pt x="34377" y="12526"/>
                    </a:cubicBezTo>
                    <a:cubicBezTo>
                      <a:pt x="34572" y="12526"/>
                      <a:pt x="34754" y="12691"/>
                      <a:pt x="34879" y="13149"/>
                    </a:cubicBezTo>
                    <a:cubicBezTo>
                      <a:pt x="34796" y="13149"/>
                      <a:pt x="34706" y="13139"/>
                      <a:pt x="34621" y="13139"/>
                    </a:cubicBezTo>
                    <a:cubicBezTo>
                      <a:pt x="34371" y="13139"/>
                      <a:pt x="34167" y="13228"/>
                      <a:pt x="34325" y="13928"/>
                    </a:cubicBezTo>
                    <a:cubicBezTo>
                      <a:pt x="34221" y="13969"/>
                      <a:pt x="34130" y="13983"/>
                      <a:pt x="34050" y="13983"/>
                    </a:cubicBezTo>
                    <a:cubicBezTo>
                      <a:pt x="33838" y="13983"/>
                      <a:pt x="33695" y="13882"/>
                      <a:pt x="33552" y="13882"/>
                    </a:cubicBezTo>
                    <a:cubicBezTo>
                      <a:pt x="33467" y="13882"/>
                      <a:pt x="33382" y="13918"/>
                      <a:pt x="33282" y="14034"/>
                    </a:cubicBezTo>
                    <a:cubicBezTo>
                      <a:pt x="33229" y="14799"/>
                      <a:pt x="33612" y="14469"/>
                      <a:pt x="33612" y="15248"/>
                    </a:cubicBezTo>
                    <a:cubicBezTo>
                      <a:pt x="33124" y="14641"/>
                      <a:pt x="33005" y="14799"/>
                      <a:pt x="32622" y="14364"/>
                    </a:cubicBezTo>
                    <a:cubicBezTo>
                      <a:pt x="32516" y="14364"/>
                      <a:pt x="32569" y="14641"/>
                      <a:pt x="32516" y="14852"/>
                    </a:cubicBezTo>
                    <a:cubicBezTo>
                      <a:pt x="32444" y="14728"/>
                      <a:pt x="32407" y="14684"/>
                      <a:pt x="32379" y="14684"/>
                    </a:cubicBezTo>
                    <a:cubicBezTo>
                      <a:pt x="32322" y="14684"/>
                      <a:pt x="32304" y="14874"/>
                      <a:pt x="32081" y="14918"/>
                    </a:cubicBezTo>
                    <a:cubicBezTo>
                      <a:pt x="31751" y="14694"/>
                      <a:pt x="32516" y="14522"/>
                      <a:pt x="32345" y="13862"/>
                    </a:cubicBezTo>
                    <a:cubicBezTo>
                      <a:pt x="32309" y="13549"/>
                      <a:pt x="32259" y="13462"/>
                      <a:pt x="32199" y="13462"/>
                    </a:cubicBezTo>
                    <a:cubicBezTo>
                      <a:pt x="32124" y="13462"/>
                      <a:pt x="32032" y="13599"/>
                      <a:pt x="31930" y="13599"/>
                    </a:cubicBezTo>
                    <a:cubicBezTo>
                      <a:pt x="31873" y="13599"/>
                      <a:pt x="31813" y="13557"/>
                      <a:pt x="31751" y="13426"/>
                    </a:cubicBezTo>
                    <a:cubicBezTo>
                      <a:pt x="31858" y="13270"/>
                      <a:pt x="31965" y="13217"/>
                      <a:pt x="32073" y="13217"/>
                    </a:cubicBezTo>
                    <a:cubicBezTo>
                      <a:pt x="32310" y="13217"/>
                      <a:pt x="32548" y="13475"/>
                      <a:pt x="32785" y="13475"/>
                    </a:cubicBezTo>
                    <a:cubicBezTo>
                      <a:pt x="32934" y="13475"/>
                      <a:pt x="33082" y="13373"/>
                      <a:pt x="33229" y="13044"/>
                    </a:cubicBezTo>
                    <a:cubicBezTo>
                      <a:pt x="33229" y="12608"/>
                      <a:pt x="33124" y="12542"/>
                      <a:pt x="32952" y="12542"/>
                    </a:cubicBezTo>
                    <a:cubicBezTo>
                      <a:pt x="33047" y="12352"/>
                      <a:pt x="33126" y="12277"/>
                      <a:pt x="33191" y="12277"/>
                    </a:cubicBezTo>
                    <a:close/>
                    <a:moveTo>
                      <a:pt x="41718" y="14681"/>
                    </a:moveTo>
                    <a:cubicBezTo>
                      <a:pt x="41909" y="14681"/>
                      <a:pt x="42088" y="14832"/>
                      <a:pt x="42035" y="15248"/>
                    </a:cubicBezTo>
                    <a:cubicBezTo>
                      <a:pt x="41978" y="15275"/>
                      <a:pt x="41928" y="15287"/>
                      <a:pt x="41882" y="15287"/>
                    </a:cubicBezTo>
                    <a:cubicBezTo>
                      <a:pt x="41660" y="15287"/>
                      <a:pt x="41541" y="15024"/>
                      <a:pt x="41322" y="15024"/>
                    </a:cubicBezTo>
                    <a:cubicBezTo>
                      <a:pt x="41322" y="14832"/>
                      <a:pt x="41527" y="14681"/>
                      <a:pt x="41718" y="14681"/>
                    </a:cubicBezTo>
                    <a:close/>
                    <a:moveTo>
                      <a:pt x="23883" y="12872"/>
                    </a:moveTo>
                    <a:cubicBezTo>
                      <a:pt x="24059" y="13060"/>
                      <a:pt x="24208" y="13358"/>
                      <a:pt x="24507" y="13358"/>
                    </a:cubicBezTo>
                    <a:cubicBezTo>
                      <a:pt x="24565" y="13358"/>
                      <a:pt x="24630" y="13347"/>
                      <a:pt x="24701" y="13321"/>
                    </a:cubicBezTo>
                    <a:cubicBezTo>
                      <a:pt x="24701" y="13598"/>
                      <a:pt x="24754" y="13756"/>
                      <a:pt x="24820" y="13809"/>
                    </a:cubicBezTo>
                    <a:cubicBezTo>
                      <a:pt x="24424" y="14087"/>
                      <a:pt x="24371" y="14852"/>
                      <a:pt x="24595" y="15301"/>
                    </a:cubicBezTo>
                    <a:cubicBezTo>
                      <a:pt x="24543" y="15684"/>
                      <a:pt x="24318" y="15578"/>
                      <a:pt x="24160" y="15631"/>
                    </a:cubicBezTo>
                    <a:cubicBezTo>
                      <a:pt x="24232" y="14977"/>
                      <a:pt x="24088" y="14893"/>
                      <a:pt x="23917" y="14893"/>
                    </a:cubicBezTo>
                    <a:cubicBezTo>
                      <a:pt x="23857" y="14893"/>
                      <a:pt x="23794" y="14903"/>
                      <a:pt x="23736" y="14903"/>
                    </a:cubicBezTo>
                    <a:cubicBezTo>
                      <a:pt x="23592" y="14903"/>
                      <a:pt x="23474" y="14842"/>
                      <a:pt x="23500" y="14417"/>
                    </a:cubicBezTo>
                    <a:lnTo>
                      <a:pt x="23500" y="14417"/>
                    </a:lnTo>
                    <a:cubicBezTo>
                      <a:pt x="23275" y="14747"/>
                      <a:pt x="22774" y="14641"/>
                      <a:pt x="22840" y="15459"/>
                    </a:cubicBezTo>
                    <a:cubicBezTo>
                      <a:pt x="22562" y="15354"/>
                      <a:pt x="22444" y="14747"/>
                      <a:pt x="22338" y="14311"/>
                    </a:cubicBezTo>
                    <a:cubicBezTo>
                      <a:pt x="22092" y="14379"/>
                      <a:pt x="22097" y="14676"/>
                      <a:pt x="22044" y="14676"/>
                    </a:cubicBezTo>
                    <a:cubicBezTo>
                      <a:pt x="22014" y="14676"/>
                      <a:pt x="21967" y="14584"/>
                      <a:pt x="21849" y="14311"/>
                    </a:cubicBezTo>
                    <a:cubicBezTo>
                      <a:pt x="21625" y="14364"/>
                      <a:pt x="21849" y="15182"/>
                      <a:pt x="21678" y="15354"/>
                    </a:cubicBezTo>
                    <a:cubicBezTo>
                      <a:pt x="21348" y="14469"/>
                      <a:pt x="21401" y="13981"/>
                      <a:pt x="21348" y="13651"/>
                    </a:cubicBezTo>
                    <a:cubicBezTo>
                      <a:pt x="21489" y="13510"/>
                      <a:pt x="21655" y="13464"/>
                      <a:pt x="21835" y="13464"/>
                    </a:cubicBezTo>
                    <a:cubicBezTo>
                      <a:pt x="22172" y="13464"/>
                      <a:pt x="22560" y="13624"/>
                      <a:pt x="22927" y="13624"/>
                    </a:cubicBezTo>
                    <a:cubicBezTo>
                      <a:pt x="23286" y="13624"/>
                      <a:pt x="23626" y="13472"/>
                      <a:pt x="23883" y="12872"/>
                    </a:cubicBezTo>
                    <a:close/>
                    <a:moveTo>
                      <a:pt x="39674" y="14390"/>
                    </a:moveTo>
                    <a:cubicBezTo>
                      <a:pt x="39704" y="14390"/>
                      <a:pt x="39738" y="14398"/>
                      <a:pt x="39777" y="14417"/>
                    </a:cubicBezTo>
                    <a:cubicBezTo>
                      <a:pt x="40002" y="14588"/>
                      <a:pt x="39724" y="14694"/>
                      <a:pt x="39553" y="14694"/>
                    </a:cubicBezTo>
                    <a:cubicBezTo>
                      <a:pt x="39342" y="14799"/>
                      <a:pt x="39394" y="15407"/>
                      <a:pt x="39276" y="15737"/>
                    </a:cubicBezTo>
                    <a:cubicBezTo>
                      <a:pt x="39117" y="15512"/>
                      <a:pt x="39276" y="15354"/>
                      <a:pt x="39117" y="14747"/>
                    </a:cubicBezTo>
                    <a:lnTo>
                      <a:pt x="39117" y="14747"/>
                    </a:lnTo>
                    <a:cubicBezTo>
                      <a:pt x="39149" y="14755"/>
                      <a:pt x="39177" y="14759"/>
                      <a:pt x="39204" y="14759"/>
                    </a:cubicBezTo>
                    <a:cubicBezTo>
                      <a:pt x="39456" y="14759"/>
                      <a:pt x="39474" y="14390"/>
                      <a:pt x="39674" y="14390"/>
                    </a:cubicBezTo>
                    <a:close/>
                    <a:moveTo>
                      <a:pt x="45005" y="14192"/>
                    </a:moveTo>
                    <a:lnTo>
                      <a:pt x="45005" y="14192"/>
                    </a:lnTo>
                    <a:cubicBezTo>
                      <a:pt x="45216" y="14417"/>
                      <a:pt x="45612" y="14139"/>
                      <a:pt x="45612" y="14918"/>
                    </a:cubicBezTo>
                    <a:cubicBezTo>
                      <a:pt x="45487" y="14804"/>
                      <a:pt x="45394" y="14757"/>
                      <a:pt x="45325" y="14757"/>
                    </a:cubicBezTo>
                    <a:cubicBezTo>
                      <a:pt x="45005" y="14757"/>
                      <a:pt x="45155" y="15742"/>
                      <a:pt x="44683" y="15742"/>
                    </a:cubicBezTo>
                    <a:cubicBezTo>
                      <a:pt x="44664" y="15742"/>
                      <a:pt x="44644" y="15740"/>
                      <a:pt x="44622" y="15737"/>
                    </a:cubicBezTo>
                    <a:cubicBezTo>
                      <a:pt x="44834" y="15024"/>
                      <a:pt x="45058" y="14971"/>
                      <a:pt x="45005" y="14192"/>
                    </a:cubicBezTo>
                    <a:close/>
                    <a:moveTo>
                      <a:pt x="27064" y="14588"/>
                    </a:moveTo>
                    <a:cubicBezTo>
                      <a:pt x="27183" y="14852"/>
                      <a:pt x="27289" y="15248"/>
                      <a:pt x="27289" y="15842"/>
                    </a:cubicBezTo>
                    <a:cubicBezTo>
                      <a:pt x="27130" y="15842"/>
                      <a:pt x="27183" y="15512"/>
                      <a:pt x="27130" y="15354"/>
                    </a:cubicBezTo>
                    <a:cubicBezTo>
                      <a:pt x="26677" y="15560"/>
                      <a:pt x="26196" y="15855"/>
                      <a:pt x="25750" y="15855"/>
                    </a:cubicBezTo>
                    <a:cubicBezTo>
                      <a:pt x="25598" y="15855"/>
                      <a:pt x="25449" y="15821"/>
                      <a:pt x="25308" y="15737"/>
                    </a:cubicBezTo>
                    <a:cubicBezTo>
                      <a:pt x="25273" y="15374"/>
                      <a:pt x="25298" y="15263"/>
                      <a:pt x="25358" y="15263"/>
                    </a:cubicBezTo>
                    <a:cubicBezTo>
                      <a:pt x="25453" y="15263"/>
                      <a:pt x="25637" y="15538"/>
                      <a:pt x="25818" y="15538"/>
                    </a:cubicBezTo>
                    <a:cubicBezTo>
                      <a:pt x="25869" y="15538"/>
                      <a:pt x="25920" y="15516"/>
                      <a:pt x="25968" y="15459"/>
                    </a:cubicBezTo>
                    <a:cubicBezTo>
                      <a:pt x="25938" y="15268"/>
                      <a:pt x="25867" y="15227"/>
                      <a:pt x="25782" y="15227"/>
                    </a:cubicBezTo>
                    <a:cubicBezTo>
                      <a:pt x="25720" y="15227"/>
                      <a:pt x="25652" y="15248"/>
                      <a:pt x="25586" y="15248"/>
                    </a:cubicBezTo>
                    <a:cubicBezTo>
                      <a:pt x="25622" y="14996"/>
                      <a:pt x="25700" y="14905"/>
                      <a:pt x="25789" y="14905"/>
                    </a:cubicBezTo>
                    <a:cubicBezTo>
                      <a:pt x="25955" y="14905"/>
                      <a:pt x="26158" y="15226"/>
                      <a:pt x="26193" y="15407"/>
                    </a:cubicBezTo>
                    <a:cubicBezTo>
                      <a:pt x="26351" y="15301"/>
                      <a:pt x="26140" y="15129"/>
                      <a:pt x="26140" y="14694"/>
                    </a:cubicBezTo>
                    <a:lnTo>
                      <a:pt x="27064" y="14588"/>
                    </a:lnTo>
                    <a:close/>
                    <a:moveTo>
                      <a:pt x="12282" y="13721"/>
                    </a:moveTo>
                    <a:cubicBezTo>
                      <a:pt x="12398" y="13721"/>
                      <a:pt x="12462" y="14149"/>
                      <a:pt x="12660" y="14149"/>
                    </a:cubicBezTo>
                    <a:cubicBezTo>
                      <a:pt x="12677" y="14149"/>
                      <a:pt x="12695" y="14146"/>
                      <a:pt x="12714" y="14139"/>
                    </a:cubicBezTo>
                    <a:lnTo>
                      <a:pt x="12714" y="14139"/>
                    </a:lnTo>
                    <a:cubicBezTo>
                      <a:pt x="12331" y="15578"/>
                      <a:pt x="13268" y="14641"/>
                      <a:pt x="13268" y="15842"/>
                    </a:cubicBezTo>
                    <a:cubicBezTo>
                      <a:pt x="13214" y="15873"/>
                      <a:pt x="13166" y="15886"/>
                      <a:pt x="13123" y="15886"/>
                    </a:cubicBezTo>
                    <a:cubicBezTo>
                      <a:pt x="12874" y="15886"/>
                      <a:pt x="12782" y="15449"/>
                      <a:pt x="12512" y="15449"/>
                    </a:cubicBezTo>
                    <a:cubicBezTo>
                      <a:pt x="12488" y="15449"/>
                      <a:pt x="12463" y="15452"/>
                      <a:pt x="12437" y="15459"/>
                    </a:cubicBezTo>
                    <a:cubicBezTo>
                      <a:pt x="12542" y="14417"/>
                      <a:pt x="12159" y="14694"/>
                      <a:pt x="12107" y="13981"/>
                    </a:cubicBezTo>
                    <a:cubicBezTo>
                      <a:pt x="12181" y="13789"/>
                      <a:pt x="12236" y="13721"/>
                      <a:pt x="12282" y="13721"/>
                    </a:cubicBezTo>
                    <a:close/>
                    <a:moveTo>
                      <a:pt x="35420" y="13786"/>
                    </a:moveTo>
                    <a:cubicBezTo>
                      <a:pt x="35727" y="13786"/>
                      <a:pt x="36093" y="14157"/>
                      <a:pt x="36200" y="14522"/>
                    </a:cubicBezTo>
                    <a:cubicBezTo>
                      <a:pt x="35540" y="15842"/>
                      <a:pt x="37137" y="15842"/>
                      <a:pt x="37903" y="16120"/>
                    </a:cubicBezTo>
                    <a:cubicBezTo>
                      <a:pt x="37729" y="16307"/>
                      <a:pt x="37532" y="16370"/>
                      <a:pt x="37324" y="16370"/>
                    </a:cubicBezTo>
                    <a:cubicBezTo>
                      <a:pt x="36915" y="16370"/>
                      <a:pt x="36464" y="16128"/>
                      <a:pt x="36063" y="16128"/>
                    </a:cubicBezTo>
                    <a:cubicBezTo>
                      <a:pt x="35895" y="16128"/>
                      <a:pt x="35736" y="16171"/>
                      <a:pt x="35592" y="16291"/>
                    </a:cubicBezTo>
                    <a:cubicBezTo>
                      <a:pt x="36147" y="14971"/>
                      <a:pt x="35315" y="14364"/>
                      <a:pt x="35051" y="14087"/>
                    </a:cubicBezTo>
                    <a:cubicBezTo>
                      <a:pt x="35137" y="13872"/>
                      <a:pt x="35272" y="13786"/>
                      <a:pt x="35420" y="13786"/>
                    </a:cubicBezTo>
                    <a:close/>
                    <a:moveTo>
                      <a:pt x="22285" y="15301"/>
                    </a:moveTo>
                    <a:cubicBezTo>
                      <a:pt x="22415" y="15431"/>
                      <a:pt x="22555" y="15794"/>
                      <a:pt x="22813" y="15794"/>
                    </a:cubicBezTo>
                    <a:cubicBezTo>
                      <a:pt x="22869" y="15794"/>
                      <a:pt x="22930" y="15777"/>
                      <a:pt x="22998" y="15737"/>
                    </a:cubicBezTo>
                    <a:lnTo>
                      <a:pt x="22998" y="15737"/>
                    </a:lnTo>
                    <a:cubicBezTo>
                      <a:pt x="23114" y="16106"/>
                      <a:pt x="22947" y="16299"/>
                      <a:pt x="22775" y="16299"/>
                    </a:cubicBezTo>
                    <a:cubicBezTo>
                      <a:pt x="22616" y="16299"/>
                      <a:pt x="22452" y="16133"/>
                      <a:pt x="22510" y="15790"/>
                    </a:cubicBezTo>
                    <a:cubicBezTo>
                      <a:pt x="22391" y="15790"/>
                      <a:pt x="22444" y="16238"/>
                      <a:pt x="22444" y="16502"/>
                    </a:cubicBezTo>
                    <a:lnTo>
                      <a:pt x="22008" y="16568"/>
                    </a:lnTo>
                    <a:cubicBezTo>
                      <a:pt x="22180" y="15908"/>
                      <a:pt x="22285" y="16014"/>
                      <a:pt x="22285" y="15301"/>
                    </a:cubicBezTo>
                    <a:close/>
                    <a:moveTo>
                      <a:pt x="32239" y="9849"/>
                    </a:moveTo>
                    <a:cubicBezTo>
                      <a:pt x="33176" y="10680"/>
                      <a:pt x="34444" y="10456"/>
                      <a:pt x="35262" y="11618"/>
                    </a:cubicBezTo>
                    <a:cubicBezTo>
                      <a:pt x="35061" y="11448"/>
                      <a:pt x="34854" y="11387"/>
                      <a:pt x="34647" y="11387"/>
                    </a:cubicBezTo>
                    <a:cubicBezTo>
                      <a:pt x="34177" y="11387"/>
                      <a:pt x="33704" y="11703"/>
                      <a:pt x="33282" y="11776"/>
                    </a:cubicBezTo>
                    <a:cubicBezTo>
                      <a:pt x="33282" y="11499"/>
                      <a:pt x="33507" y="11552"/>
                      <a:pt x="33612" y="11499"/>
                    </a:cubicBezTo>
                    <a:cubicBezTo>
                      <a:pt x="33438" y="11218"/>
                      <a:pt x="33286" y="11109"/>
                      <a:pt x="33148" y="11109"/>
                    </a:cubicBezTo>
                    <a:cubicBezTo>
                      <a:pt x="32673" y="11109"/>
                      <a:pt x="32367" y="12405"/>
                      <a:pt x="31907" y="12405"/>
                    </a:cubicBezTo>
                    <a:cubicBezTo>
                      <a:pt x="31873" y="12405"/>
                      <a:pt x="31839" y="12398"/>
                      <a:pt x="31804" y="12383"/>
                    </a:cubicBezTo>
                    <a:cubicBezTo>
                      <a:pt x="31751" y="11499"/>
                      <a:pt x="32292" y="11776"/>
                      <a:pt x="32464" y="11341"/>
                    </a:cubicBezTo>
                    <a:cubicBezTo>
                      <a:pt x="32292" y="10456"/>
                      <a:pt x="32464" y="10839"/>
                      <a:pt x="31962" y="10628"/>
                    </a:cubicBezTo>
                    <a:lnTo>
                      <a:pt x="31962" y="10628"/>
                    </a:lnTo>
                    <a:cubicBezTo>
                      <a:pt x="32015" y="10839"/>
                      <a:pt x="32081" y="11063"/>
                      <a:pt x="32186" y="11116"/>
                    </a:cubicBezTo>
                    <a:cubicBezTo>
                      <a:pt x="32411" y="11116"/>
                      <a:pt x="31196" y="11222"/>
                      <a:pt x="31473" y="12212"/>
                    </a:cubicBezTo>
                    <a:cubicBezTo>
                      <a:pt x="31461" y="12316"/>
                      <a:pt x="31425" y="12358"/>
                      <a:pt x="31373" y="12358"/>
                    </a:cubicBezTo>
                    <a:cubicBezTo>
                      <a:pt x="31206" y="12358"/>
                      <a:pt x="30882" y="11908"/>
                      <a:pt x="30761" y="11776"/>
                    </a:cubicBezTo>
                    <a:cubicBezTo>
                      <a:pt x="30642" y="11829"/>
                      <a:pt x="30642" y="12001"/>
                      <a:pt x="30536" y="12053"/>
                    </a:cubicBezTo>
                    <a:cubicBezTo>
                      <a:pt x="30695" y="12872"/>
                      <a:pt x="31632" y="12819"/>
                      <a:pt x="31355" y="12938"/>
                    </a:cubicBezTo>
                    <a:cubicBezTo>
                      <a:pt x="31845" y="13151"/>
                      <a:pt x="31371" y="13622"/>
                      <a:pt x="30789" y="13622"/>
                    </a:cubicBezTo>
                    <a:cubicBezTo>
                      <a:pt x="30650" y="13622"/>
                      <a:pt x="30504" y="13596"/>
                      <a:pt x="30365" y="13532"/>
                    </a:cubicBezTo>
                    <a:lnTo>
                      <a:pt x="30365" y="13532"/>
                    </a:lnTo>
                    <a:cubicBezTo>
                      <a:pt x="30431" y="13981"/>
                      <a:pt x="30761" y="13651"/>
                      <a:pt x="30866" y="13981"/>
                    </a:cubicBezTo>
                    <a:cubicBezTo>
                      <a:pt x="30767" y="14339"/>
                      <a:pt x="30807" y="15034"/>
                      <a:pt x="30542" y="15034"/>
                    </a:cubicBezTo>
                    <a:cubicBezTo>
                      <a:pt x="30524" y="15034"/>
                      <a:pt x="30504" y="15031"/>
                      <a:pt x="30483" y="15024"/>
                    </a:cubicBezTo>
                    <a:lnTo>
                      <a:pt x="30483" y="15024"/>
                    </a:lnTo>
                    <a:cubicBezTo>
                      <a:pt x="30589" y="15301"/>
                      <a:pt x="30695" y="15512"/>
                      <a:pt x="30866" y="15737"/>
                    </a:cubicBezTo>
                    <a:cubicBezTo>
                      <a:pt x="30734" y="16121"/>
                      <a:pt x="30591" y="16227"/>
                      <a:pt x="30448" y="16227"/>
                    </a:cubicBezTo>
                    <a:cubicBezTo>
                      <a:pt x="30271" y="16227"/>
                      <a:pt x="30093" y="16063"/>
                      <a:pt x="29937" y="16063"/>
                    </a:cubicBezTo>
                    <a:cubicBezTo>
                      <a:pt x="29805" y="16063"/>
                      <a:pt x="29688" y="16182"/>
                      <a:pt x="29599" y="16621"/>
                    </a:cubicBezTo>
                    <a:cubicBezTo>
                      <a:pt x="29398" y="16468"/>
                      <a:pt x="29514" y="15535"/>
                      <a:pt x="29814" y="15535"/>
                    </a:cubicBezTo>
                    <a:cubicBezTo>
                      <a:pt x="29849" y="15535"/>
                      <a:pt x="29888" y="15549"/>
                      <a:pt x="29929" y="15578"/>
                    </a:cubicBezTo>
                    <a:cubicBezTo>
                      <a:pt x="29820" y="15234"/>
                      <a:pt x="29631" y="15126"/>
                      <a:pt x="29395" y="15126"/>
                    </a:cubicBezTo>
                    <a:cubicBezTo>
                      <a:pt x="29287" y="15126"/>
                      <a:pt x="29169" y="15149"/>
                      <a:pt x="29044" y="15182"/>
                    </a:cubicBezTo>
                    <a:cubicBezTo>
                      <a:pt x="29110" y="14522"/>
                      <a:pt x="29823" y="15024"/>
                      <a:pt x="29704" y="14087"/>
                    </a:cubicBezTo>
                    <a:cubicBezTo>
                      <a:pt x="29673" y="14021"/>
                      <a:pt x="29628" y="14008"/>
                      <a:pt x="29573" y="14008"/>
                    </a:cubicBezTo>
                    <a:cubicBezTo>
                      <a:pt x="29540" y="14008"/>
                      <a:pt x="29504" y="14013"/>
                      <a:pt x="29466" y="14013"/>
                    </a:cubicBezTo>
                    <a:cubicBezTo>
                      <a:pt x="29353" y="14013"/>
                      <a:pt x="29222" y="13972"/>
                      <a:pt x="29110" y="13651"/>
                    </a:cubicBezTo>
                    <a:cubicBezTo>
                      <a:pt x="28823" y="13743"/>
                      <a:pt x="28736" y="14297"/>
                      <a:pt x="28394" y="14297"/>
                    </a:cubicBezTo>
                    <a:cubicBezTo>
                      <a:pt x="28344" y="14297"/>
                      <a:pt x="28288" y="14285"/>
                      <a:pt x="28226" y="14258"/>
                    </a:cubicBezTo>
                    <a:cubicBezTo>
                      <a:pt x="28226" y="13426"/>
                      <a:pt x="27949" y="13479"/>
                      <a:pt x="28173" y="12991"/>
                    </a:cubicBezTo>
                    <a:lnTo>
                      <a:pt x="28173" y="12991"/>
                    </a:lnTo>
                    <a:cubicBezTo>
                      <a:pt x="28279" y="13202"/>
                      <a:pt x="28173" y="13532"/>
                      <a:pt x="28450" y="13981"/>
                    </a:cubicBezTo>
                    <a:cubicBezTo>
                      <a:pt x="28311" y="13398"/>
                      <a:pt x="28917" y="12922"/>
                      <a:pt x="29449" y="12922"/>
                    </a:cubicBezTo>
                    <a:cubicBezTo>
                      <a:pt x="29772" y="12922"/>
                      <a:pt x="30068" y="13098"/>
                      <a:pt x="30153" y="13532"/>
                    </a:cubicBezTo>
                    <a:cubicBezTo>
                      <a:pt x="30385" y="13532"/>
                      <a:pt x="30460" y="13228"/>
                      <a:pt x="30671" y="13228"/>
                    </a:cubicBezTo>
                    <a:cubicBezTo>
                      <a:pt x="30712" y="13228"/>
                      <a:pt x="30759" y="13240"/>
                      <a:pt x="30813" y="13268"/>
                    </a:cubicBezTo>
                    <a:cubicBezTo>
                      <a:pt x="30813" y="12331"/>
                      <a:pt x="30365" y="12542"/>
                      <a:pt x="30100" y="12331"/>
                    </a:cubicBezTo>
                    <a:cubicBezTo>
                      <a:pt x="30034" y="12106"/>
                      <a:pt x="30034" y="11882"/>
                      <a:pt x="30034" y="11776"/>
                    </a:cubicBezTo>
                    <a:cubicBezTo>
                      <a:pt x="29891" y="11900"/>
                      <a:pt x="29740" y="11952"/>
                      <a:pt x="29582" y="11952"/>
                    </a:cubicBezTo>
                    <a:cubicBezTo>
                      <a:pt x="28899" y="11952"/>
                      <a:pt x="28103" y="10969"/>
                      <a:pt x="27341" y="10562"/>
                    </a:cubicBezTo>
                    <a:cubicBezTo>
                      <a:pt x="26959" y="10179"/>
                      <a:pt x="28001" y="10350"/>
                      <a:pt x="28226" y="10232"/>
                    </a:cubicBezTo>
                    <a:cubicBezTo>
                      <a:pt x="28226" y="10786"/>
                      <a:pt x="28331" y="10892"/>
                      <a:pt x="28384" y="11222"/>
                    </a:cubicBezTo>
                    <a:cubicBezTo>
                      <a:pt x="28429" y="11186"/>
                      <a:pt x="28616" y="10901"/>
                      <a:pt x="28734" y="10901"/>
                    </a:cubicBezTo>
                    <a:cubicBezTo>
                      <a:pt x="28792" y="10901"/>
                      <a:pt x="28833" y="10969"/>
                      <a:pt x="28833" y="11169"/>
                    </a:cubicBezTo>
                    <a:cubicBezTo>
                      <a:pt x="28992" y="11116"/>
                      <a:pt x="28886" y="10958"/>
                      <a:pt x="28833" y="10958"/>
                    </a:cubicBezTo>
                    <a:cubicBezTo>
                      <a:pt x="28872" y="10752"/>
                      <a:pt x="28915" y="10675"/>
                      <a:pt x="28962" y="10675"/>
                    </a:cubicBezTo>
                    <a:cubicBezTo>
                      <a:pt x="29102" y="10675"/>
                      <a:pt x="29271" y="11393"/>
                      <a:pt x="29440" y="11393"/>
                    </a:cubicBezTo>
                    <a:cubicBezTo>
                      <a:pt x="29770" y="11222"/>
                      <a:pt x="30100" y="11169"/>
                      <a:pt x="30206" y="10786"/>
                    </a:cubicBezTo>
                    <a:cubicBezTo>
                      <a:pt x="30424" y="11095"/>
                      <a:pt x="30631" y="11216"/>
                      <a:pt x="30827" y="11216"/>
                    </a:cubicBezTo>
                    <a:cubicBezTo>
                      <a:pt x="31368" y="11216"/>
                      <a:pt x="31832" y="10294"/>
                      <a:pt x="32239" y="9849"/>
                    </a:cubicBezTo>
                    <a:close/>
                    <a:moveTo>
                      <a:pt x="13609" y="16092"/>
                    </a:moveTo>
                    <a:cubicBezTo>
                      <a:pt x="13705" y="16092"/>
                      <a:pt x="13796" y="16149"/>
                      <a:pt x="13862" y="16291"/>
                    </a:cubicBezTo>
                    <a:cubicBezTo>
                      <a:pt x="13829" y="16635"/>
                      <a:pt x="13619" y="16851"/>
                      <a:pt x="13414" y="16851"/>
                    </a:cubicBezTo>
                    <a:cubicBezTo>
                      <a:pt x="13295" y="16851"/>
                      <a:pt x="13179" y="16780"/>
                      <a:pt x="13097" y="16621"/>
                    </a:cubicBezTo>
                    <a:cubicBezTo>
                      <a:pt x="13169" y="16360"/>
                      <a:pt x="13402" y="16092"/>
                      <a:pt x="13609" y="16092"/>
                    </a:cubicBezTo>
                    <a:close/>
                    <a:moveTo>
                      <a:pt x="15579" y="15908"/>
                    </a:moveTo>
                    <a:cubicBezTo>
                      <a:pt x="15691" y="16564"/>
                      <a:pt x="15478" y="16894"/>
                      <a:pt x="15265" y="16894"/>
                    </a:cubicBezTo>
                    <a:cubicBezTo>
                      <a:pt x="15177" y="16894"/>
                      <a:pt x="15089" y="16838"/>
                      <a:pt x="15024" y="16727"/>
                    </a:cubicBezTo>
                    <a:cubicBezTo>
                      <a:pt x="14971" y="15961"/>
                      <a:pt x="15407" y="16120"/>
                      <a:pt x="15579" y="15908"/>
                    </a:cubicBezTo>
                    <a:close/>
                    <a:moveTo>
                      <a:pt x="29110" y="16172"/>
                    </a:moveTo>
                    <a:lnTo>
                      <a:pt x="29110" y="16172"/>
                    </a:lnTo>
                    <a:cubicBezTo>
                      <a:pt x="28992" y="16898"/>
                      <a:pt x="28503" y="17057"/>
                      <a:pt x="28054" y="17281"/>
                    </a:cubicBezTo>
                    <a:cubicBezTo>
                      <a:pt x="28001" y="16172"/>
                      <a:pt x="28662" y="16344"/>
                      <a:pt x="29110" y="16172"/>
                    </a:cubicBezTo>
                    <a:close/>
                    <a:moveTo>
                      <a:pt x="9308" y="15838"/>
                    </a:moveTo>
                    <a:cubicBezTo>
                      <a:pt x="9392" y="15838"/>
                      <a:pt x="9442" y="15968"/>
                      <a:pt x="9466" y="16450"/>
                    </a:cubicBezTo>
                    <a:cubicBezTo>
                      <a:pt x="9430" y="16429"/>
                      <a:pt x="9396" y="16420"/>
                      <a:pt x="9363" y="16420"/>
                    </a:cubicBezTo>
                    <a:cubicBezTo>
                      <a:pt x="9167" y="16420"/>
                      <a:pt x="9053" y="16741"/>
                      <a:pt x="9271" y="16741"/>
                    </a:cubicBezTo>
                    <a:cubicBezTo>
                      <a:pt x="9297" y="16741"/>
                      <a:pt x="9326" y="16736"/>
                      <a:pt x="9361" y="16727"/>
                    </a:cubicBezTo>
                    <a:lnTo>
                      <a:pt x="9361" y="16727"/>
                    </a:lnTo>
                    <a:cubicBezTo>
                      <a:pt x="9277" y="17189"/>
                      <a:pt x="9149" y="17379"/>
                      <a:pt x="8966" y="17379"/>
                    </a:cubicBezTo>
                    <a:cubicBezTo>
                      <a:pt x="8888" y="17379"/>
                      <a:pt x="8800" y="17345"/>
                      <a:pt x="8701" y="17281"/>
                    </a:cubicBezTo>
                    <a:cubicBezTo>
                      <a:pt x="8806" y="16568"/>
                      <a:pt x="9136" y="16951"/>
                      <a:pt x="8859" y="16014"/>
                    </a:cubicBezTo>
                    <a:cubicBezTo>
                      <a:pt x="9065" y="16014"/>
                      <a:pt x="9210" y="15838"/>
                      <a:pt x="9308" y="15838"/>
                    </a:cubicBezTo>
                    <a:close/>
                    <a:moveTo>
                      <a:pt x="26523" y="16674"/>
                    </a:moveTo>
                    <a:lnTo>
                      <a:pt x="26523" y="16674"/>
                    </a:lnTo>
                    <a:cubicBezTo>
                      <a:pt x="26906" y="16898"/>
                      <a:pt x="26193" y="16727"/>
                      <a:pt x="26404" y="17387"/>
                    </a:cubicBezTo>
                    <a:cubicBezTo>
                      <a:pt x="26354" y="17440"/>
                      <a:pt x="26313" y="17461"/>
                      <a:pt x="26278" y="17461"/>
                    </a:cubicBezTo>
                    <a:cubicBezTo>
                      <a:pt x="26153" y="17461"/>
                      <a:pt x="26103" y="17197"/>
                      <a:pt x="25956" y="17197"/>
                    </a:cubicBezTo>
                    <a:cubicBezTo>
                      <a:pt x="25929" y="17197"/>
                      <a:pt x="25898" y="17207"/>
                      <a:pt x="25863" y="17228"/>
                    </a:cubicBezTo>
                    <a:cubicBezTo>
                      <a:pt x="25863" y="16674"/>
                      <a:pt x="26470" y="17162"/>
                      <a:pt x="26523" y="16674"/>
                    </a:cubicBezTo>
                    <a:close/>
                    <a:moveTo>
                      <a:pt x="7710" y="15631"/>
                    </a:moveTo>
                    <a:lnTo>
                      <a:pt x="7710" y="15631"/>
                    </a:lnTo>
                    <a:cubicBezTo>
                      <a:pt x="7816" y="15737"/>
                      <a:pt x="7922" y="15842"/>
                      <a:pt x="8041" y="15842"/>
                    </a:cubicBezTo>
                    <a:cubicBezTo>
                      <a:pt x="7922" y="17281"/>
                      <a:pt x="8648" y="16450"/>
                      <a:pt x="8648" y="17559"/>
                    </a:cubicBezTo>
                    <a:cubicBezTo>
                      <a:pt x="8460" y="17452"/>
                      <a:pt x="8362" y="17396"/>
                      <a:pt x="8274" y="17396"/>
                    </a:cubicBezTo>
                    <a:cubicBezTo>
                      <a:pt x="8178" y="17396"/>
                      <a:pt x="8095" y="17465"/>
                      <a:pt x="7922" y="17611"/>
                    </a:cubicBezTo>
                    <a:cubicBezTo>
                      <a:pt x="7922" y="16727"/>
                      <a:pt x="7816" y="16238"/>
                      <a:pt x="7710" y="15631"/>
                    </a:cubicBezTo>
                    <a:close/>
                    <a:moveTo>
                      <a:pt x="31386" y="15607"/>
                    </a:moveTo>
                    <a:cubicBezTo>
                      <a:pt x="31698" y="15607"/>
                      <a:pt x="32038" y="16500"/>
                      <a:pt x="32271" y="16500"/>
                    </a:cubicBezTo>
                    <a:cubicBezTo>
                      <a:pt x="32324" y="16500"/>
                      <a:pt x="32371" y="16455"/>
                      <a:pt x="32411" y="16344"/>
                    </a:cubicBezTo>
                    <a:cubicBezTo>
                      <a:pt x="32417" y="16343"/>
                      <a:pt x="32422" y="16342"/>
                      <a:pt x="32427" y="16342"/>
                    </a:cubicBezTo>
                    <a:cubicBezTo>
                      <a:pt x="32614" y="16342"/>
                      <a:pt x="32466" y="17239"/>
                      <a:pt x="32569" y="17611"/>
                    </a:cubicBezTo>
                    <a:lnTo>
                      <a:pt x="31751" y="17664"/>
                    </a:lnTo>
                    <a:cubicBezTo>
                      <a:pt x="31785" y="17161"/>
                      <a:pt x="31790" y="16991"/>
                      <a:pt x="31768" y="16991"/>
                    </a:cubicBezTo>
                    <a:cubicBezTo>
                      <a:pt x="31722" y="16991"/>
                      <a:pt x="31560" y="17717"/>
                      <a:pt x="31302" y="17717"/>
                    </a:cubicBezTo>
                    <a:cubicBezTo>
                      <a:pt x="31302" y="17281"/>
                      <a:pt x="31196" y="17281"/>
                      <a:pt x="31143" y="16951"/>
                    </a:cubicBezTo>
                    <a:cubicBezTo>
                      <a:pt x="30987" y="17167"/>
                      <a:pt x="30744" y="17416"/>
                      <a:pt x="30523" y="17416"/>
                    </a:cubicBezTo>
                    <a:cubicBezTo>
                      <a:pt x="30351" y="17416"/>
                      <a:pt x="30193" y="17265"/>
                      <a:pt x="30100" y="16832"/>
                    </a:cubicBezTo>
                    <a:cubicBezTo>
                      <a:pt x="30124" y="16815"/>
                      <a:pt x="30159" y="16808"/>
                      <a:pt x="30201" y="16808"/>
                    </a:cubicBezTo>
                    <a:cubicBezTo>
                      <a:pt x="30332" y="16808"/>
                      <a:pt x="30537" y="16874"/>
                      <a:pt x="30721" y="16874"/>
                    </a:cubicBezTo>
                    <a:cubicBezTo>
                      <a:pt x="31000" y="16874"/>
                      <a:pt x="31232" y="16722"/>
                      <a:pt x="31091" y="15961"/>
                    </a:cubicBezTo>
                    <a:cubicBezTo>
                      <a:pt x="31183" y="15704"/>
                      <a:pt x="31283" y="15607"/>
                      <a:pt x="31386" y="15607"/>
                    </a:cubicBezTo>
                    <a:close/>
                    <a:moveTo>
                      <a:pt x="24424" y="16568"/>
                    </a:moveTo>
                    <a:lnTo>
                      <a:pt x="24424" y="16568"/>
                    </a:lnTo>
                    <a:cubicBezTo>
                      <a:pt x="24873" y="17057"/>
                      <a:pt x="24213" y="17387"/>
                      <a:pt x="24265" y="17823"/>
                    </a:cubicBezTo>
                    <a:cubicBezTo>
                      <a:pt x="24112" y="17728"/>
                      <a:pt x="24096" y="17371"/>
                      <a:pt x="23943" y="17371"/>
                    </a:cubicBezTo>
                    <a:cubicBezTo>
                      <a:pt x="23925" y="17371"/>
                      <a:pt x="23905" y="17376"/>
                      <a:pt x="23883" y="17387"/>
                    </a:cubicBezTo>
                    <a:cubicBezTo>
                      <a:pt x="23883" y="16832"/>
                      <a:pt x="24543" y="17387"/>
                      <a:pt x="24424" y="16568"/>
                    </a:cubicBezTo>
                    <a:close/>
                    <a:moveTo>
                      <a:pt x="35592" y="17823"/>
                    </a:moveTo>
                    <a:cubicBezTo>
                      <a:pt x="35592" y="17847"/>
                      <a:pt x="35598" y="17868"/>
                      <a:pt x="35607" y="17888"/>
                    </a:cubicBezTo>
                    <a:lnTo>
                      <a:pt x="35607" y="17888"/>
                    </a:lnTo>
                    <a:cubicBezTo>
                      <a:pt x="35602" y="17866"/>
                      <a:pt x="35597" y="17845"/>
                      <a:pt x="35592" y="17823"/>
                    </a:cubicBezTo>
                    <a:close/>
                    <a:moveTo>
                      <a:pt x="7380" y="16172"/>
                    </a:moveTo>
                    <a:cubicBezTo>
                      <a:pt x="7220" y="16544"/>
                      <a:pt x="7314" y="16903"/>
                      <a:pt x="7598" y="16903"/>
                    </a:cubicBezTo>
                    <a:cubicBezTo>
                      <a:pt x="7617" y="16903"/>
                      <a:pt x="7637" y="16902"/>
                      <a:pt x="7658" y="16898"/>
                    </a:cubicBezTo>
                    <a:lnTo>
                      <a:pt x="7658" y="16898"/>
                    </a:lnTo>
                    <a:cubicBezTo>
                      <a:pt x="7380" y="17387"/>
                      <a:pt x="6602" y="17057"/>
                      <a:pt x="6668" y="18219"/>
                    </a:cubicBezTo>
                    <a:cubicBezTo>
                      <a:pt x="6654" y="18225"/>
                      <a:pt x="6642" y="18228"/>
                      <a:pt x="6630" y="18228"/>
                    </a:cubicBezTo>
                    <a:cubicBezTo>
                      <a:pt x="6448" y="18228"/>
                      <a:pt x="6483" y="17493"/>
                      <a:pt x="6272" y="17493"/>
                    </a:cubicBezTo>
                    <a:cubicBezTo>
                      <a:pt x="6303" y="17337"/>
                      <a:pt x="6355" y="17269"/>
                      <a:pt x="6406" y="17269"/>
                    </a:cubicBezTo>
                    <a:cubicBezTo>
                      <a:pt x="6464" y="17269"/>
                      <a:pt x="6521" y="17353"/>
                      <a:pt x="6549" y="17493"/>
                    </a:cubicBezTo>
                    <a:cubicBezTo>
                      <a:pt x="6549" y="16898"/>
                      <a:pt x="7103" y="17228"/>
                      <a:pt x="6932" y="16172"/>
                    </a:cubicBezTo>
                    <a:close/>
                    <a:moveTo>
                      <a:pt x="9849" y="16674"/>
                    </a:moveTo>
                    <a:lnTo>
                      <a:pt x="9849" y="16674"/>
                    </a:lnTo>
                    <a:cubicBezTo>
                      <a:pt x="10010" y="16723"/>
                      <a:pt x="10205" y="18456"/>
                      <a:pt x="9874" y="18456"/>
                    </a:cubicBezTo>
                    <a:cubicBezTo>
                      <a:pt x="9851" y="18456"/>
                      <a:pt x="9825" y="18448"/>
                      <a:pt x="9796" y="18430"/>
                    </a:cubicBezTo>
                    <a:cubicBezTo>
                      <a:pt x="9519" y="17889"/>
                      <a:pt x="10021" y="17611"/>
                      <a:pt x="9849" y="16674"/>
                    </a:cubicBezTo>
                    <a:close/>
                    <a:moveTo>
                      <a:pt x="37520" y="17611"/>
                    </a:moveTo>
                    <a:cubicBezTo>
                      <a:pt x="37911" y="17706"/>
                      <a:pt x="37866" y="18695"/>
                      <a:pt x="37499" y="18695"/>
                    </a:cubicBezTo>
                    <a:cubicBezTo>
                      <a:pt x="37457" y="18695"/>
                      <a:pt x="37411" y="18683"/>
                      <a:pt x="37361" y="18654"/>
                    </a:cubicBezTo>
                    <a:cubicBezTo>
                      <a:pt x="37190" y="17823"/>
                      <a:pt x="37744" y="18430"/>
                      <a:pt x="37520" y="17611"/>
                    </a:cubicBezTo>
                    <a:close/>
                    <a:moveTo>
                      <a:pt x="23500" y="16951"/>
                    </a:moveTo>
                    <a:cubicBezTo>
                      <a:pt x="23711" y="18047"/>
                      <a:pt x="23222" y="17717"/>
                      <a:pt x="23381" y="18707"/>
                    </a:cubicBezTo>
                    <a:lnTo>
                      <a:pt x="22892" y="18707"/>
                    </a:lnTo>
                    <a:cubicBezTo>
                      <a:pt x="22774" y="18047"/>
                      <a:pt x="23104" y="18219"/>
                      <a:pt x="23104" y="17717"/>
                    </a:cubicBezTo>
                    <a:cubicBezTo>
                      <a:pt x="23044" y="17682"/>
                      <a:pt x="22993" y="17668"/>
                      <a:pt x="22949" y="17668"/>
                    </a:cubicBezTo>
                    <a:cubicBezTo>
                      <a:pt x="22803" y="17668"/>
                      <a:pt x="22725" y="17814"/>
                      <a:pt x="22603" y="17814"/>
                    </a:cubicBezTo>
                    <a:cubicBezTo>
                      <a:pt x="22525" y="17814"/>
                      <a:pt x="22429" y="17754"/>
                      <a:pt x="22285" y="17559"/>
                    </a:cubicBezTo>
                    <a:cubicBezTo>
                      <a:pt x="22615" y="16898"/>
                      <a:pt x="22840" y="17162"/>
                      <a:pt x="23500" y="16951"/>
                    </a:cubicBezTo>
                    <a:close/>
                    <a:moveTo>
                      <a:pt x="29697" y="17903"/>
                    </a:moveTo>
                    <a:cubicBezTo>
                      <a:pt x="29787" y="17903"/>
                      <a:pt x="29875" y="17969"/>
                      <a:pt x="29929" y="18100"/>
                    </a:cubicBezTo>
                    <a:cubicBezTo>
                      <a:pt x="29996" y="18630"/>
                      <a:pt x="29844" y="18843"/>
                      <a:pt x="29666" y="18843"/>
                    </a:cubicBezTo>
                    <a:cubicBezTo>
                      <a:pt x="29565" y="18843"/>
                      <a:pt x="29456" y="18774"/>
                      <a:pt x="29374" y="18654"/>
                    </a:cubicBezTo>
                    <a:cubicBezTo>
                      <a:pt x="29340" y="18150"/>
                      <a:pt x="29523" y="17903"/>
                      <a:pt x="29697" y="17903"/>
                    </a:cubicBezTo>
                    <a:close/>
                    <a:moveTo>
                      <a:pt x="24773" y="17746"/>
                    </a:moveTo>
                    <a:cubicBezTo>
                      <a:pt x="25021" y="17746"/>
                      <a:pt x="25015" y="18350"/>
                      <a:pt x="25203" y="18483"/>
                    </a:cubicBezTo>
                    <a:cubicBezTo>
                      <a:pt x="25166" y="18824"/>
                      <a:pt x="25126" y="18935"/>
                      <a:pt x="25076" y="18935"/>
                    </a:cubicBezTo>
                    <a:cubicBezTo>
                      <a:pt x="24984" y="18935"/>
                      <a:pt x="24859" y="18547"/>
                      <a:pt x="24668" y="18547"/>
                    </a:cubicBezTo>
                    <a:cubicBezTo>
                      <a:pt x="24629" y="18547"/>
                      <a:pt x="24587" y="18563"/>
                      <a:pt x="24543" y="18601"/>
                    </a:cubicBezTo>
                    <a:cubicBezTo>
                      <a:pt x="24490" y="18153"/>
                      <a:pt x="24595" y="18153"/>
                      <a:pt x="24595" y="17823"/>
                    </a:cubicBezTo>
                    <a:cubicBezTo>
                      <a:pt x="24666" y="17769"/>
                      <a:pt x="24724" y="17746"/>
                      <a:pt x="24773" y="17746"/>
                    </a:cubicBezTo>
                    <a:close/>
                    <a:moveTo>
                      <a:pt x="18389" y="13207"/>
                    </a:moveTo>
                    <a:cubicBezTo>
                      <a:pt x="18532" y="13207"/>
                      <a:pt x="18708" y="13255"/>
                      <a:pt x="18932" y="13374"/>
                    </a:cubicBezTo>
                    <a:cubicBezTo>
                      <a:pt x="18760" y="14087"/>
                      <a:pt x="19090" y="14417"/>
                      <a:pt x="18879" y="15077"/>
                    </a:cubicBezTo>
                    <a:cubicBezTo>
                      <a:pt x="18667" y="15027"/>
                      <a:pt x="18608" y="14637"/>
                      <a:pt x="18326" y="14637"/>
                    </a:cubicBezTo>
                    <a:cubicBezTo>
                      <a:pt x="18309" y="14637"/>
                      <a:pt x="18291" y="14638"/>
                      <a:pt x="18272" y="14641"/>
                    </a:cubicBezTo>
                    <a:cubicBezTo>
                      <a:pt x="18219" y="14747"/>
                      <a:pt x="18100" y="14918"/>
                      <a:pt x="18100" y="15182"/>
                    </a:cubicBezTo>
                    <a:cubicBezTo>
                      <a:pt x="18186" y="15520"/>
                      <a:pt x="18279" y="15609"/>
                      <a:pt x="18386" y="15609"/>
                    </a:cubicBezTo>
                    <a:cubicBezTo>
                      <a:pt x="18507" y="15609"/>
                      <a:pt x="18645" y="15495"/>
                      <a:pt x="18809" y="15495"/>
                    </a:cubicBezTo>
                    <a:cubicBezTo>
                      <a:pt x="18880" y="15495"/>
                      <a:pt x="18956" y="15517"/>
                      <a:pt x="19038" y="15578"/>
                    </a:cubicBezTo>
                    <a:cubicBezTo>
                      <a:pt x="18985" y="15961"/>
                      <a:pt x="18707" y="15842"/>
                      <a:pt x="18879" y="16621"/>
                    </a:cubicBezTo>
                    <a:cubicBezTo>
                      <a:pt x="18494" y="16398"/>
                      <a:pt x="18406" y="16117"/>
                      <a:pt x="18344" y="16117"/>
                    </a:cubicBezTo>
                    <a:cubicBezTo>
                      <a:pt x="18299" y="16117"/>
                      <a:pt x="18269" y="16261"/>
                      <a:pt x="18153" y="16674"/>
                    </a:cubicBezTo>
                    <a:cubicBezTo>
                      <a:pt x="18269" y="17066"/>
                      <a:pt x="18510" y="17149"/>
                      <a:pt x="18763" y="17149"/>
                    </a:cubicBezTo>
                    <a:cubicBezTo>
                      <a:pt x="18947" y="17149"/>
                      <a:pt x="19138" y="17105"/>
                      <a:pt x="19292" y="17105"/>
                    </a:cubicBezTo>
                    <a:cubicBezTo>
                      <a:pt x="19433" y="17105"/>
                      <a:pt x="19544" y="17142"/>
                      <a:pt x="19592" y="17281"/>
                    </a:cubicBezTo>
                    <a:cubicBezTo>
                      <a:pt x="19847" y="16868"/>
                      <a:pt x="19532" y="15818"/>
                      <a:pt x="19223" y="15818"/>
                    </a:cubicBezTo>
                    <a:cubicBezTo>
                      <a:pt x="19196" y="15818"/>
                      <a:pt x="19169" y="15826"/>
                      <a:pt x="19143" y="15842"/>
                    </a:cubicBezTo>
                    <a:cubicBezTo>
                      <a:pt x="19314" y="15455"/>
                      <a:pt x="19481" y="15323"/>
                      <a:pt x="19656" y="15323"/>
                    </a:cubicBezTo>
                    <a:cubicBezTo>
                      <a:pt x="20027" y="15323"/>
                      <a:pt x="20439" y="15914"/>
                      <a:pt x="21024" y="15914"/>
                    </a:cubicBezTo>
                    <a:cubicBezTo>
                      <a:pt x="21057" y="15914"/>
                      <a:pt x="21090" y="15912"/>
                      <a:pt x="21123" y="15908"/>
                    </a:cubicBezTo>
                    <a:cubicBezTo>
                      <a:pt x="21156" y="16400"/>
                      <a:pt x="21173" y="16537"/>
                      <a:pt x="21221" y="16537"/>
                    </a:cubicBezTo>
                    <a:cubicBezTo>
                      <a:pt x="21271" y="16537"/>
                      <a:pt x="21353" y="16397"/>
                      <a:pt x="21519" y="16344"/>
                    </a:cubicBezTo>
                    <a:lnTo>
                      <a:pt x="21519" y="16344"/>
                    </a:lnTo>
                    <a:cubicBezTo>
                      <a:pt x="21955" y="16674"/>
                      <a:pt x="21189" y="16450"/>
                      <a:pt x="21295" y="16898"/>
                    </a:cubicBezTo>
                    <a:cubicBezTo>
                      <a:pt x="21678" y="17057"/>
                      <a:pt x="22510" y="17057"/>
                      <a:pt x="21453" y="17611"/>
                    </a:cubicBezTo>
                    <a:cubicBezTo>
                      <a:pt x="21295" y="17559"/>
                      <a:pt x="21242" y="17162"/>
                      <a:pt x="21071" y="17162"/>
                    </a:cubicBezTo>
                    <a:cubicBezTo>
                      <a:pt x="20750" y="17984"/>
                      <a:pt x="20330" y="18193"/>
                      <a:pt x="19912" y="18193"/>
                    </a:cubicBezTo>
                    <a:cubicBezTo>
                      <a:pt x="19481" y="18193"/>
                      <a:pt x="19052" y="17972"/>
                      <a:pt x="18733" y="17972"/>
                    </a:cubicBezTo>
                    <a:cubicBezTo>
                      <a:pt x="18407" y="17972"/>
                      <a:pt x="18196" y="18204"/>
                      <a:pt x="18219" y="19143"/>
                    </a:cubicBezTo>
                    <a:cubicBezTo>
                      <a:pt x="18195" y="19154"/>
                      <a:pt x="18170" y="19159"/>
                      <a:pt x="18145" y="19159"/>
                    </a:cubicBezTo>
                    <a:cubicBezTo>
                      <a:pt x="17783" y="19159"/>
                      <a:pt x="17336" y="18088"/>
                      <a:pt x="16710" y="18088"/>
                    </a:cubicBezTo>
                    <a:cubicBezTo>
                      <a:pt x="16485" y="18088"/>
                      <a:pt x="16237" y="18226"/>
                      <a:pt x="15962" y="18601"/>
                    </a:cubicBezTo>
                    <a:cubicBezTo>
                      <a:pt x="15962" y="18377"/>
                      <a:pt x="16067" y="18430"/>
                      <a:pt x="16173" y="18324"/>
                    </a:cubicBezTo>
                    <a:cubicBezTo>
                      <a:pt x="16067" y="18153"/>
                      <a:pt x="16067" y="17664"/>
                      <a:pt x="15909" y="17611"/>
                    </a:cubicBezTo>
                    <a:cubicBezTo>
                      <a:pt x="16265" y="17445"/>
                      <a:pt x="16645" y="17397"/>
                      <a:pt x="17072" y="17397"/>
                    </a:cubicBezTo>
                    <a:cubicBezTo>
                      <a:pt x="17357" y="17397"/>
                      <a:pt x="17662" y="17419"/>
                      <a:pt x="17995" y="17440"/>
                    </a:cubicBezTo>
                    <a:cubicBezTo>
                      <a:pt x="18219" y="17387"/>
                      <a:pt x="17995" y="16568"/>
                      <a:pt x="18153" y="16397"/>
                    </a:cubicBezTo>
                    <a:cubicBezTo>
                      <a:pt x="17717" y="16344"/>
                      <a:pt x="17823" y="15024"/>
                      <a:pt x="17387" y="14971"/>
                    </a:cubicBezTo>
                    <a:cubicBezTo>
                      <a:pt x="17332" y="15316"/>
                      <a:pt x="17201" y="15461"/>
                      <a:pt x="17052" y="15461"/>
                    </a:cubicBezTo>
                    <a:cubicBezTo>
                      <a:pt x="16774" y="15461"/>
                      <a:pt x="16432" y="14956"/>
                      <a:pt x="16397" y="14311"/>
                    </a:cubicBezTo>
                    <a:cubicBezTo>
                      <a:pt x="16503" y="14311"/>
                      <a:pt x="16503" y="14641"/>
                      <a:pt x="16569" y="14799"/>
                    </a:cubicBezTo>
                    <a:cubicBezTo>
                      <a:pt x="16655" y="14642"/>
                      <a:pt x="16755" y="14592"/>
                      <a:pt x="16862" y="14592"/>
                    </a:cubicBezTo>
                    <a:cubicBezTo>
                      <a:pt x="17048" y="14592"/>
                      <a:pt x="17258" y="14740"/>
                      <a:pt x="17457" y="14740"/>
                    </a:cubicBezTo>
                    <a:cubicBezTo>
                      <a:pt x="17586" y="14740"/>
                      <a:pt x="17711" y="14677"/>
                      <a:pt x="17823" y="14469"/>
                    </a:cubicBezTo>
                    <a:cubicBezTo>
                      <a:pt x="17786" y="14142"/>
                      <a:pt x="17709" y="14077"/>
                      <a:pt x="17619" y="14077"/>
                    </a:cubicBezTo>
                    <a:cubicBezTo>
                      <a:pt x="17560" y="14077"/>
                      <a:pt x="17495" y="14106"/>
                      <a:pt x="17432" y="14106"/>
                    </a:cubicBezTo>
                    <a:cubicBezTo>
                      <a:pt x="17319" y="14106"/>
                      <a:pt x="17213" y="14011"/>
                      <a:pt x="17163" y="13479"/>
                    </a:cubicBezTo>
                    <a:cubicBezTo>
                      <a:pt x="17192" y="13465"/>
                      <a:pt x="17218" y="13459"/>
                      <a:pt x="17240" y="13459"/>
                    </a:cubicBezTo>
                    <a:cubicBezTo>
                      <a:pt x="17388" y="13459"/>
                      <a:pt x="17394" y="13740"/>
                      <a:pt x="17440" y="13981"/>
                    </a:cubicBezTo>
                    <a:cubicBezTo>
                      <a:pt x="17793" y="13846"/>
                      <a:pt x="17868" y="13207"/>
                      <a:pt x="18389" y="13207"/>
                    </a:cubicBezTo>
                    <a:close/>
                    <a:moveTo>
                      <a:pt x="39089" y="16725"/>
                    </a:moveTo>
                    <a:cubicBezTo>
                      <a:pt x="39098" y="16725"/>
                      <a:pt x="39107" y="16725"/>
                      <a:pt x="39117" y="16727"/>
                    </a:cubicBezTo>
                    <a:cubicBezTo>
                      <a:pt x="38893" y="17387"/>
                      <a:pt x="39223" y="18324"/>
                      <a:pt x="39447" y="18707"/>
                    </a:cubicBezTo>
                    <a:cubicBezTo>
                      <a:pt x="39390" y="19278"/>
                      <a:pt x="39247" y="19435"/>
                      <a:pt x="39075" y="19435"/>
                    </a:cubicBezTo>
                    <a:cubicBezTo>
                      <a:pt x="38866" y="19435"/>
                      <a:pt x="38612" y="19203"/>
                      <a:pt x="38413" y="19203"/>
                    </a:cubicBezTo>
                    <a:cubicBezTo>
                      <a:pt x="38288" y="19203"/>
                      <a:pt x="38185" y="19294"/>
                      <a:pt x="38127" y="19592"/>
                    </a:cubicBezTo>
                    <a:cubicBezTo>
                      <a:pt x="37903" y="19473"/>
                      <a:pt x="38180" y="19143"/>
                      <a:pt x="37955" y="19090"/>
                    </a:cubicBezTo>
                    <a:cubicBezTo>
                      <a:pt x="38074" y="18760"/>
                      <a:pt x="38352" y="18707"/>
                      <a:pt x="38404" y="18324"/>
                    </a:cubicBezTo>
                    <a:cubicBezTo>
                      <a:pt x="38372" y="18123"/>
                      <a:pt x="38256" y="18084"/>
                      <a:pt x="38132" y="18084"/>
                    </a:cubicBezTo>
                    <a:cubicBezTo>
                      <a:pt x="38053" y="18084"/>
                      <a:pt x="37970" y="18100"/>
                      <a:pt x="37903" y="18100"/>
                    </a:cubicBezTo>
                    <a:cubicBezTo>
                      <a:pt x="37955" y="17889"/>
                      <a:pt x="38021" y="17664"/>
                      <a:pt x="37903" y="17611"/>
                    </a:cubicBezTo>
                    <a:cubicBezTo>
                      <a:pt x="37990" y="17419"/>
                      <a:pt x="38068" y="17341"/>
                      <a:pt x="38139" y="17341"/>
                    </a:cubicBezTo>
                    <a:cubicBezTo>
                      <a:pt x="38445" y="17341"/>
                      <a:pt x="38629" y="18774"/>
                      <a:pt x="38957" y="18774"/>
                    </a:cubicBezTo>
                    <a:cubicBezTo>
                      <a:pt x="39036" y="18774"/>
                      <a:pt x="39123" y="18690"/>
                      <a:pt x="39223" y="18483"/>
                    </a:cubicBezTo>
                    <a:cubicBezTo>
                      <a:pt x="39170" y="17994"/>
                      <a:pt x="38893" y="17994"/>
                      <a:pt x="38734" y="17770"/>
                    </a:cubicBezTo>
                    <a:cubicBezTo>
                      <a:pt x="38940" y="17667"/>
                      <a:pt x="38745" y="16725"/>
                      <a:pt x="39089" y="16725"/>
                    </a:cubicBezTo>
                    <a:close/>
                    <a:moveTo>
                      <a:pt x="36094" y="18271"/>
                    </a:moveTo>
                    <a:cubicBezTo>
                      <a:pt x="36270" y="18691"/>
                      <a:pt x="36377" y="18865"/>
                      <a:pt x="36544" y="18865"/>
                    </a:cubicBezTo>
                    <a:cubicBezTo>
                      <a:pt x="36639" y="18865"/>
                      <a:pt x="36754" y="18808"/>
                      <a:pt x="36913" y="18707"/>
                    </a:cubicBezTo>
                    <a:lnTo>
                      <a:pt x="36913" y="18707"/>
                    </a:lnTo>
                    <a:cubicBezTo>
                      <a:pt x="37084" y="19473"/>
                      <a:pt x="36530" y="19037"/>
                      <a:pt x="36635" y="19697"/>
                    </a:cubicBezTo>
                    <a:cubicBezTo>
                      <a:pt x="36530" y="19037"/>
                      <a:pt x="36147" y="19037"/>
                      <a:pt x="36094" y="18271"/>
                    </a:cubicBezTo>
                    <a:close/>
                    <a:moveTo>
                      <a:pt x="34459" y="15179"/>
                    </a:moveTo>
                    <a:cubicBezTo>
                      <a:pt x="34471" y="15179"/>
                      <a:pt x="34484" y="15180"/>
                      <a:pt x="34497" y="15182"/>
                    </a:cubicBezTo>
                    <a:cubicBezTo>
                      <a:pt x="34272" y="15684"/>
                      <a:pt x="34497" y="16344"/>
                      <a:pt x="34827" y="16397"/>
                    </a:cubicBezTo>
                    <a:cubicBezTo>
                      <a:pt x="34811" y="16602"/>
                      <a:pt x="34782" y="16671"/>
                      <a:pt x="34742" y="16671"/>
                    </a:cubicBezTo>
                    <a:cubicBezTo>
                      <a:pt x="34663" y="16671"/>
                      <a:pt x="34544" y="16397"/>
                      <a:pt x="34416" y="16397"/>
                    </a:cubicBezTo>
                    <a:cubicBezTo>
                      <a:pt x="34386" y="16397"/>
                      <a:pt x="34356" y="16412"/>
                      <a:pt x="34325" y="16450"/>
                    </a:cubicBezTo>
                    <a:cubicBezTo>
                      <a:pt x="34721" y="17281"/>
                      <a:pt x="35645" y="16727"/>
                      <a:pt x="35922" y="17770"/>
                    </a:cubicBezTo>
                    <a:cubicBezTo>
                      <a:pt x="36132" y="17921"/>
                      <a:pt x="36013" y="18006"/>
                      <a:pt x="35863" y="18006"/>
                    </a:cubicBezTo>
                    <a:cubicBezTo>
                      <a:pt x="35762" y="18006"/>
                      <a:pt x="35648" y="17968"/>
                      <a:pt x="35607" y="17888"/>
                    </a:cubicBezTo>
                    <a:lnTo>
                      <a:pt x="35607" y="17888"/>
                    </a:lnTo>
                    <a:cubicBezTo>
                      <a:pt x="35736" y="18407"/>
                      <a:pt x="36021" y="18771"/>
                      <a:pt x="35540" y="19037"/>
                    </a:cubicBezTo>
                    <a:cubicBezTo>
                      <a:pt x="35645" y="19367"/>
                      <a:pt x="35764" y="19803"/>
                      <a:pt x="35922" y="20027"/>
                    </a:cubicBezTo>
                    <a:cubicBezTo>
                      <a:pt x="35888" y="20098"/>
                      <a:pt x="35845" y="20130"/>
                      <a:pt x="35796" y="20130"/>
                    </a:cubicBezTo>
                    <a:cubicBezTo>
                      <a:pt x="35543" y="20130"/>
                      <a:pt x="35140" y="19287"/>
                      <a:pt x="35051" y="18601"/>
                    </a:cubicBezTo>
                    <a:cubicBezTo>
                      <a:pt x="35077" y="18590"/>
                      <a:pt x="35101" y="18585"/>
                      <a:pt x="35122" y="18585"/>
                    </a:cubicBezTo>
                    <a:cubicBezTo>
                      <a:pt x="35281" y="18585"/>
                      <a:pt x="35331" y="18867"/>
                      <a:pt x="35502" y="18867"/>
                    </a:cubicBezTo>
                    <a:cubicBezTo>
                      <a:pt x="35542" y="18867"/>
                      <a:pt x="35589" y="18851"/>
                      <a:pt x="35645" y="18813"/>
                    </a:cubicBezTo>
                    <a:cubicBezTo>
                      <a:pt x="35645" y="18219"/>
                      <a:pt x="35381" y="18271"/>
                      <a:pt x="35434" y="17559"/>
                    </a:cubicBezTo>
                    <a:cubicBezTo>
                      <a:pt x="35329" y="17300"/>
                      <a:pt x="35142" y="17174"/>
                      <a:pt x="34955" y="17174"/>
                    </a:cubicBezTo>
                    <a:cubicBezTo>
                      <a:pt x="34741" y="17174"/>
                      <a:pt x="34528" y="17340"/>
                      <a:pt x="34444" y="17664"/>
                    </a:cubicBezTo>
                    <a:cubicBezTo>
                      <a:pt x="34390" y="17363"/>
                      <a:pt x="34190" y="17257"/>
                      <a:pt x="33921" y="17257"/>
                    </a:cubicBezTo>
                    <a:cubicBezTo>
                      <a:pt x="33600" y="17257"/>
                      <a:pt x="33181" y="17408"/>
                      <a:pt x="32794" y="17559"/>
                    </a:cubicBezTo>
                    <a:cubicBezTo>
                      <a:pt x="32770" y="16683"/>
                      <a:pt x="33004" y="16535"/>
                      <a:pt x="33294" y="16535"/>
                    </a:cubicBezTo>
                    <a:cubicBezTo>
                      <a:pt x="33442" y="16535"/>
                      <a:pt x="33604" y="16574"/>
                      <a:pt x="33754" y="16574"/>
                    </a:cubicBezTo>
                    <a:cubicBezTo>
                      <a:pt x="33955" y="16574"/>
                      <a:pt x="34133" y="16503"/>
                      <a:pt x="34219" y="16172"/>
                    </a:cubicBezTo>
                    <a:cubicBezTo>
                      <a:pt x="34219" y="15407"/>
                      <a:pt x="33665" y="16120"/>
                      <a:pt x="33731" y="15248"/>
                    </a:cubicBezTo>
                    <a:lnTo>
                      <a:pt x="33731" y="15248"/>
                    </a:lnTo>
                    <a:cubicBezTo>
                      <a:pt x="33809" y="15408"/>
                      <a:pt x="33878" y="15463"/>
                      <a:pt x="33946" y="15463"/>
                    </a:cubicBezTo>
                    <a:cubicBezTo>
                      <a:pt x="34101" y="15463"/>
                      <a:pt x="34247" y="15179"/>
                      <a:pt x="34459" y="15179"/>
                    </a:cubicBezTo>
                    <a:close/>
                    <a:moveTo>
                      <a:pt x="33203" y="19129"/>
                    </a:moveTo>
                    <a:cubicBezTo>
                      <a:pt x="33545" y="19129"/>
                      <a:pt x="33837" y="19309"/>
                      <a:pt x="33837" y="19697"/>
                    </a:cubicBezTo>
                    <a:cubicBezTo>
                      <a:pt x="33683" y="19722"/>
                      <a:pt x="33550" y="19726"/>
                      <a:pt x="33426" y="19726"/>
                    </a:cubicBezTo>
                    <a:cubicBezTo>
                      <a:pt x="33354" y="19726"/>
                      <a:pt x="33286" y="19725"/>
                      <a:pt x="33218" y="19725"/>
                    </a:cubicBezTo>
                    <a:cubicBezTo>
                      <a:pt x="32905" y="19725"/>
                      <a:pt x="32617" y="19758"/>
                      <a:pt x="32134" y="20133"/>
                    </a:cubicBezTo>
                    <a:cubicBezTo>
                      <a:pt x="32134" y="19491"/>
                      <a:pt x="32719" y="19129"/>
                      <a:pt x="33203" y="19129"/>
                    </a:cubicBezTo>
                    <a:close/>
                    <a:moveTo>
                      <a:pt x="34758" y="19369"/>
                    </a:moveTo>
                    <a:cubicBezTo>
                      <a:pt x="34819" y="19369"/>
                      <a:pt x="34892" y="19432"/>
                      <a:pt x="34985" y="19592"/>
                    </a:cubicBezTo>
                    <a:cubicBezTo>
                      <a:pt x="34879" y="20133"/>
                      <a:pt x="34497" y="20199"/>
                      <a:pt x="34219" y="20410"/>
                    </a:cubicBezTo>
                    <a:cubicBezTo>
                      <a:pt x="34188" y="20152"/>
                      <a:pt x="34231" y="20028"/>
                      <a:pt x="34271" y="20028"/>
                    </a:cubicBezTo>
                    <a:cubicBezTo>
                      <a:pt x="34299" y="20028"/>
                      <a:pt x="34325" y="20086"/>
                      <a:pt x="34325" y="20199"/>
                    </a:cubicBezTo>
                    <a:cubicBezTo>
                      <a:pt x="34495" y="19989"/>
                      <a:pt x="34567" y="19369"/>
                      <a:pt x="34758" y="19369"/>
                    </a:cubicBezTo>
                    <a:close/>
                    <a:moveTo>
                      <a:pt x="30710" y="17971"/>
                    </a:moveTo>
                    <a:cubicBezTo>
                      <a:pt x="30952" y="17971"/>
                      <a:pt x="30990" y="18531"/>
                      <a:pt x="31253" y="18531"/>
                    </a:cubicBezTo>
                    <a:cubicBezTo>
                      <a:pt x="31313" y="18531"/>
                      <a:pt x="31385" y="18502"/>
                      <a:pt x="31473" y="18430"/>
                    </a:cubicBezTo>
                    <a:lnTo>
                      <a:pt x="31473" y="18430"/>
                    </a:lnTo>
                    <a:cubicBezTo>
                      <a:pt x="31751" y="18760"/>
                      <a:pt x="31302" y="19209"/>
                      <a:pt x="31632" y="19420"/>
                    </a:cubicBezTo>
                    <a:cubicBezTo>
                      <a:pt x="31606" y="19614"/>
                      <a:pt x="31568" y="19688"/>
                      <a:pt x="31526" y="19688"/>
                    </a:cubicBezTo>
                    <a:cubicBezTo>
                      <a:pt x="31399" y="19688"/>
                      <a:pt x="31223" y="19024"/>
                      <a:pt x="31143" y="18984"/>
                    </a:cubicBezTo>
                    <a:cubicBezTo>
                      <a:pt x="31025" y="19090"/>
                      <a:pt x="30919" y="19209"/>
                      <a:pt x="30919" y="19473"/>
                    </a:cubicBezTo>
                    <a:cubicBezTo>
                      <a:pt x="30919" y="19687"/>
                      <a:pt x="30989" y="19734"/>
                      <a:pt x="31077" y="19734"/>
                    </a:cubicBezTo>
                    <a:cubicBezTo>
                      <a:pt x="31147" y="19734"/>
                      <a:pt x="31229" y="19705"/>
                      <a:pt x="31297" y="19705"/>
                    </a:cubicBezTo>
                    <a:cubicBezTo>
                      <a:pt x="31410" y="19705"/>
                      <a:pt x="31487" y="19784"/>
                      <a:pt x="31421" y="20199"/>
                    </a:cubicBezTo>
                    <a:cubicBezTo>
                      <a:pt x="31436" y="20201"/>
                      <a:pt x="31450" y="20202"/>
                      <a:pt x="31464" y="20202"/>
                    </a:cubicBezTo>
                    <a:cubicBezTo>
                      <a:pt x="31706" y="20202"/>
                      <a:pt x="31706" y="19836"/>
                      <a:pt x="31901" y="19836"/>
                    </a:cubicBezTo>
                    <a:cubicBezTo>
                      <a:pt x="31933" y="19836"/>
                      <a:pt x="31970" y="19846"/>
                      <a:pt x="32015" y="19869"/>
                    </a:cubicBezTo>
                    <a:cubicBezTo>
                      <a:pt x="32015" y="20383"/>
                      <a:pt x="31797" y="20487"/>
                      <a:pt x="31526" y="20487"/>
                    </a:cubicBezTo>
                    <a:cubicBezTo>
                      <a:pt x="31341" y="20487"/>
                      <a:pt x="31131" y="20439"/>
                      <a:pt x="30949" y="20439"/>
                    </a:cubicBezTo>
                    <a:cubicBezTo>
                      <a:pt x="30830" y="20439"/>
                      <a:pt x="30722" y="20460"/>
                      <a:pt x="30642" y="20529"/>
                    </a:cubicBezTo>
                    <a:cubicBezTo>
                      <a:pt x="30589" y="19592"/>
                      <a:pt x="30100" y="19592"/>
                      <a:pt x="30100" y="18549"/>
                    </a:cubicBezTo>
                    <a:lnTo>
                      <a:pt x="30100" y="18549"/>
                    </a:lnTo>
                    <a:cubicBezTo>
                      <a:pt x="30312" y="18813"/>
                      <a:pt x="30365" y="19539"/>
                      <a:pt x="30589" y="19750"/>
                    </a:cubicBezTo>
                    <a:cubicBezTo>
                      <a:pt x="30813" y="19697"/>
                      <a:pt x="30695" y="18047"/>
                      <a:pt x="30536" y="18047"/>
                    </a:cubicBezTo>
                    <a:cubicBezTo>
                      <a:pt x="30604" y="17993"/>
                      <a:pt x="30661" y="17971"/>
                      <a:pt x="30710" y="17971"/>
                    </a:cubicBezTo>
                    <a:close/>
                    <a:moveTo>
                      <a:pt x="22468" y="19971"/>
                    </a:moveTo>
                    <a:cubicBezTo>
                      <a:pt x="22624" y="19971"/>
                      <a:pt x="22838" y="20240"/>
                      <a:pt x="22974" y="20240"/>
                    </a:cubicBezTo>
                    <a:cubicBezTo>
                      <a:pt x="23042" y="20240"/>
                      <a:pt x="23091" y="20173"/>
                      <a:pt x="23104" y="19974"/>
                    </a:cubicBezTo>
                    <a:cubicBezTo>
                      <a:pt x="23262" y="20342"/>
                      <a:pt x="23220" y="20429"/>
                      <a:pt x="23107" y="20429"/>
                    </a:cubicBezTo>
                    <a:cubicBezTo>
                      <a:pt x="23005" y="20429"/>
                      <a:pt x="22844" y="20357"/>
                      <a:pt x="22720" y="20357"/>
                    </a:cubicBezTo>
                    <a:cubicBezTo>
                      <a:pt x="22593" y="20357"/>
                      <a:pt x="22506" y="20433"/>
                      <a:pt x="22562" y="20740"/>
                    </a:cubicBezTo>
                    <a:cubicBezTo>
                      <a:pt x="22541" y="20749"/>
                      <a:pt x="22524" y="20754"/>
                      <a:pt x="22510" y="20754"/>
                    </a:cubicBezTo>
                    <a:cubicBezTo>
                      <a:pt x="22444" y="20754"/>
                      <a:pt x="22444" y="20659"/>
                      <a:pt x="22444" y="20529"/>
                    </a:cubicBezTo>
                    <a:cubicBezTo>
                      <a:pt x="22444" y="20304"/>
                      <a:pt x="22391" y="20304"/>
                      <a:pt x="22285" y="20304"/>
                    </a:cubicBezTo>
                    <a:cubicBezTo>
                      <a:pt x="22313" y="20053"/>
                      <a:pt x="22382" y="19971"/>
                      <a:pt x="22468" y="19971"/>
                    </a:cubicBezTo>
                    <a:close/>
                    <a:moveTo>
                      <a:pt x="41480" y="20252"/>
                    </a:moveTo>
                    <a:lnTo>
                      <a:pt x="41480" y="20252"/>
                    </a:lnTo>
                    <a:cubicBezTo>
                      <a:pt x="41428" y="20965"/>
                      <a:pt x="41097" y="21189"/>
                      <a:pt x="40767" y="21347"/>
                    </a:cubicBezTo>
                    <a:lnTo>
                      <a:pt x="40767" y="21347"/>
                    </a:lnTo>
                    <a:cubicBezTo>
                      <a:pt x="40767" y="20529"/>
                      <a:pt x="41150" y="20410"/>
                      <a:pt x="41480" y="20252"/>
                    </a:cubicBezTo>
                    <a:close/>
                    <a:moveTo>
                      <a:pt x="46246" y="20249"/>
                    </a:moveTo>
                    <a:cubicBezTo>
                      <a:pt x="46288" y="20249"/>
                      <a:pt x="46332" y="20265"/>
                      <a:pt x="46378" y="20304"/>
                    </a:cubicBezTo>
                    <a:cubicBezTo>
                      <a:pt x="46431" y="21123"/>
                      <a:pt x="45164" y="20635"/>
                      <a:pt x="45494" y="21123"/>
                    </a:cubicBezTo>
                    <a:cubicBezTo>
                      <a:pt x="45456" y="21346"/>
                      <a:pt x="45415" y="21432"/>
                      <a:pt x="45377" y="21432"/>
                    </a:cubicBezTo>
                    <a:cubicBezTo>
                      <a:pt x="45254" y="21432"/>
                      <a:pt x="45164" y="20541"/>
                      <a:pt x="45335" y="20410"/>
                    </a:cubicBezTo>
                    <a:lnTo>
                      <a:pt x="45335" y="20410"/>
                    </a:lnTo>
                    <a:cubicBezTo>
                      <a:pt x="45459" y="20525"/>
                      <a:pt x="45564" y="20567"/>
                      <a:pt x="45656" y="20567"/>
                    </a:cubicBezTo>
                    <a:cubicBezTo>
                      <a:pt x="45907" y="20567"/>
                      <a:pt x="46060" y="20249"/>
                      <a:pt x="46246" y="20249"/>
                    </a:cubicBezTo>
                    <a:close/>
                    <a:moveTo>
                      <a:pt x="33763" y="20658"/>
                    </a:moveTo>
                    <a:cubicBezTo>
                      <a:pt x="33925" y="20658"/>
                      <a:pt x="34061" y="20800"/>
                      <a:pt x="34061" y="21189"/>
                    </a:cubicBezTo>
                    <a:cubicBezTo>
                      <a:pt x="33982" y="21049"/>
                      <a:pt x="33882" y="20986"/>
                      <a:pt x="33782" y="20986"/>
                    </a:cubicBezTo>
                    <a:cubicBezTo>
                      <a:pt x="33599" y="20986"/>
                      <a:pt x="33412" y="21195"/>
                      <a:pt x="33335" y="21519"/>
                    </a:cubicBezTo>
                    <a:cubicBezTo>
                      <a:pt x="33010" y="21220"/>
                      <a:pt x="33439" y="20658"/>
                      <a:pt x="33763" y="20658"/>
                    </a:cubicBezTo>
                    <a:close/>
                    <a:moveTo>
                      <a:pt x="26800" y="19644"/>
                    </a:moveTo>
                    <a:cubicBezTo>
                      <a:pt x="27112" y="19687"/>
                      <a:pt x="27275" y="20099"/>
                      <a:pt x="27597" y="20099"/>
                    </a:cubicBezTo>
                    <a:cubicBezTo>
                      <a:pt x="27670" y="20099"/>
                      <a:pt x="27751" y="20078"/>
                      <a:pt x="27843" y="20027"/>
                    </a:cubicBezTo>
                    <a:lnTo>
                      <a:pt x="27843" y="20027"/>
                    </a:lnTo>
                    <a:cubicBezTo>
                      <a:pt x="27724" y="20582"/>
                      <a:pt x="27566" y="21017"/>
                      <a:pt x="27460" y="21572"/>
                    </a:cubicBezTo>
                    <a:cubicBezTo>
                      <a:pt x="27449" y="21575"/>
                      <a:pt x="27438" y="21576"/>
                      <a:pt x="27428" y="21576"/>
                    </a:cubicBezTo>
                    <a:cubicBezTo>
                      <a:pt x="27125" y="21576"/>
                      <a:pt x="27314" y="20273"/>
                      <a:pt x="26976" y="20273"/>
                    </a:cubicBezTo>
                    <a:cubicBezTo>
                      <a:pt x="26929" y="20273"/>
                      <a:pt x="26871" y="20299"/>
                      <a:pt x="26800" y="20357"/>
                    </a:cubicBezTo>
                    <a:lnTo>
                      <a:pt x="26800" y="19644"/>
                    </a:lnTo>
                    <a:close/>
                    <a:moveTo>
                      <a:pt x="28714" y="18707"/>
                    </a:moveTo>
                    <a:lnTo>
                      <a:pt x="28714" y="18707"/>
                    </a:lnTo>
                    <a:cubicBezTo>
                      <a:pt x="29044" y="18879"/>
                      <a:pt x="29269" y="19314"/>
                      <a:pt x="29440" y="19869"/>
                    </a:cubicBezTo>
                    <a:cubicBezTo>
                      <a:pt x="29652" y="19750"/>
                      <a:pt x="29929" y="19750"/>
                      <a:pt x="29876" y="19090"/>
                    </a:cubicBezTo>
                    <a:lnTo>
                      <a:pt x="29876" y="19090"/>
                    </a:lnTo>
                    <a:cubicBezTo>
                      <a:pt x="30866" y="19974"/>
                      <a:pt x="29876" y="20740"/>
                      <a:pt x="29546" y="21625"/>
                    </a:cubicBezTo>
                    <a:cubicBezTo>
                      <a:pt x="29021" y="21625"/>
                      <a:pt x="28782" y="20964"/>
                      <a:pt x="28266" y="20964"/>
                    </a:cubicBezTo>
                    <a:cubicBezTo>
                      <a:pt x="28186" y="20964"/>
                      <a:pt x="28098" y="20980"/>
                      <a:pt x="28001" y="21017"/>
                    </a:cubicBezTo>
                    <a:cubicBezTo>
                      <a:pt x="27790" y="19473"/>
                      <a:pt x="28384" y="20133"/>
                      <a:pt x="28503" y="19697"/>
                    </a:cubicBezTo>
                    <a:cubicBezTo>
                      <a:pt x="28714" y="19803"/>
                      <a:pt x="28503" y="19922"/>
                      <a:pt x="28556" y="20199"/>
                    </a:cubicBezTo>
                    <a:cubicBezTo>
                      <a:pt x="28567" y="20294"/>
                      <a:pt x="28597" y="20334"/>
                      <a:pt x="28635" y="20334"/>
                    </a:cubicBezTo>
                    <a:cubicBezTo>
                      <a:pt x="28773" y="20334"/>
                      <a:pt x="29021" y="19812"/>
                      <a:pt x="28939" y="19420"/>
                    </a:cubicBezTo>
                    <a:cubicBezTo>
                      <a:pt x="28926" y="19300"/>
                      <a:pt x="28902" y="19266"/>
                      <a:pt x="28875" y="19266"/>
                    </a:cubicBezTo>
                    <a:cubicBezTo>
                      <a:pt x="28840" y="19266"/>
                      <a:pt x="28799" y="19322"/>
                      <a:pt x="28767" y="19322"/>
                    </a:cubicBezTo>
                    <a:cubicBezTo>
                      <a:pt x="28721" y="19322"/>
                      <a:pt x="28691" y="19215"/>
                      <a:pt x="28714" y="18707"/>
                    </a:cubicBezTo>
                    <a:close/>
                    <a:moveTo>
                      <a:pt x="36740" y="20249"/>
                    </a:moveTo>
                    <a:cubicBezTo>
                      <a:pt x="37051" y="20249"/>
                      <a:pt x="37440" y="20645"/>
                      <a:pt x="37826" y="20645"/>
                    </a:cubicBezTo>
                    <a:cubicBezTo>
                      <a:pt x="37909" y="20645"/>
                      <a:pt x="37992" y="20626"/>
                      <a:pt x="38074" y="20582"/>
                    </a:cubicBezTo>
                    <a:lnTo>
                      <a:pt x="38074" y="20582"/>
                    </a:lnTo>
                    <a:cubicBezTo>
                      <a:pt x="38021" y="20859"/>
                      <a:pt x="37850" y="20793"/>
                      <a:pt x="37850" y="21123"/>
                    </a:cubicBezTo>
                    <a:cubicBezTo>
                      <a:pt x="37942" y="21421"/>
                      <a:pt x="38032" y="21512"/>
                      <a:pt x="38134" y="21512"/>
                    </a:cubicBezTo>
                    <a:cubicBezTo>
                      <a:pt x="38279" y="21512"/>
                      <a:pt x="38448" y="21326"/>
                      <a:pt x="38682" y="21295"/>
                    </a:cubicBezTo>
                    <a:lnTo>
                      <a:pt x="38682" y="21295"/>
                    </a:lnTo>
                    <a:cubicBezTo>
                      <a:pt x="38682" y="21783"/>
                      <a:pt x="38233" y="21572"/>
                      <a:pt x="38233" y="22060"/>
                    </a:cubicBezTo>
                    <a:cubicBezTo>
                      <a:pt x="37797" y="21189"/>
                      <a:pt x="37137" y="20793"/>
                      <a:pt x="36424" y="20463"/>
                    </a:cubicBezTo>
                    <a:cubicBezTo>
                      <a:pt x="36515" y="20306"/>
                      <a:pt x="36622" y="20249"/>
                      <a:pt x="36740" y="20249"/>
                    </a:cubicBezTo>
                    <a:close/>
                    <a:moveTo>
                      <a:pt x="25395" y="21468"/>
                    </a:moveTo>
                    <a:cubicBezTo>
                      <a:pt x="25569" y="21468"/>
                      <a:pt x="25655" y="21728"/>
                      <a:pt x="25828" y="21728"/>
                    </a:cubicBezTo>
                    <a:cubicBezTo>
                      <a:pt x="25869" y="21728"/>
                      <a:pt x="25915" y="21714"/>
                      <a:pt x="25968" y="21677"/>
                    </a:cubicBezTo>
                    <a:lnTo>
                      <a:pt x="25968" y="21677"/>
                    </a:lnTo>
                    <a:cubicBezTo>
                      <a:pt x="25881" y="21918"/>
                      <a:pt x="25672" y="22179"/>
                      <a:pt x="25503" y="22179"/>
                    </a:cubicBezTo>
                    <a:cubicBezTo>
                      <a:pt x="25366" y="22179"/>
                      <a:pt x="25255" y="22009"/>
                      <a:pt x="25255" y="21519"/>
                    </a:cubicBezTo>
                    <a:cubicBezTo>
                      <a:pt x="25309" y="21483"/>
                      <a:pt x="25354" y="21468"/>
                      <a:pt x="25395" y="21468"/>
                    </a:cubicBezTo>
                    <a:close/>
                    <a:moveTo>
                      <a:pt x="40205" y="18761"/>
                    </a:moveTo>
                    <a:cubicBezTo>
                      <a:pt x="40327" y="18761"/>
                      <a:pt x="40474" y="18858"/>
                      <a:pt x="40662" y="19090"/>
                    </a:cubicBezTo>
                    <a:cubicBezTo>
                      <a:pt x="40601" y="19068"/>
                      <a:pt x="40548" y="19059"/>
                      <a:pt x="40500" y="19059"/>
                    </a:cubicBezTo>
                    <a:cubicBezTo>
                      <a:pt x="40197" y="19059"/>
                      <a:pt x="40139" y="19450"/>
                      <a:pt x="40002" y="19644"/>
                    </a:cubicBezTo>
                    <a:cubicBezTo>
                      <a:pt x="40016" y="19866"/>
                      <a:pt x="40095" y="19931"/>
                      <a:pt x="40201" y="19931"/>
                    </a:cubicBezTo>
                    <a:cubicBezTo>
                      <a:pt x="40352" y="19931"/>
                      <a:pt x="40559" y="19799"/>
                      <a:pt x="40714" y="19799"/>
                    </a:cubicBezTo>
                    <a:cubicBezTo>
                      <a:pt x="40852" y="19799"/>
                      <a:pt x="40949" y="19904"/>
                      <a:pt x="40926" y="20304"/>
                    </a:cubicBezTo>
                    <a:cubicBezTo>
                      <a:pt x="40848" y="20239"/>
                      <a:pt x="40774" y="20207"/>
                      <a:pt x="40705" y="20207"/>
                    </a:cubicBezTo>
                    <a:cubicBezTo>
                      <a:pt x="40482" y="20207"/>
                      <a:pt x="40316" y="20538"/>
                      <a:pt x="40266" y="21123"/>
                    </a:cubicBezTo>
                    <a:cubicBezTo>
                      <a:pt x="40285" y="21237"/>
                      <a:pt x="40307" y="21276"/>
                      <a:pt x="40333" y="21276"/>
                    </a:cubicBezTo>
                    <a:cubicBezTo>
                      <a:pt x="40392" y="21276"/>
                      <a:pt x="40471" y="21066"/>
                      <a:pt x="40572" y="21066"/>
                    </a:cubicBezTo>
                    <a:cubicBezTo>
                      <a:pt x="40580" y="21066"/>
                      <a:pt x="40588" y="21067"/>
                      <a:pt x="40596" y="21070"/>
                    </a:cubicBezTo>
                    <a:cubicBezTo>
                      <a:pt x="40519" y="21473"/>
                      <a:pt x="40150" y="22455"/>
                      <a:pt x="39827" y="22455"/>
                    </a:cubicBezTo>
                    <a:cubicBezTo>
                      <a:pt x="39705" y="22455"/>
                      <a:pt x="39590" y="22316"/>
                      <a:pt x="39500" y="21955"/>
                    </a:cubicBezTo>
                    <a:lnTo>
                      <a:pt x="39500" y="21955"/>
                    </a:lnTo>
                    <a:cubicBezTo>
                      <a:pt x="39610" y="22034"/>
                      <a:pt x="39693" y="22068"/>
                      <a:pt x="39762" y="22068"/>
                    </a:cubicBezTo>
                    <a:cubicBezTo>
                      <a:pt x="39932" y="22068"/>
                      <a:pt x="40015" y="21860"/>
                      <a:pt x="40213" y="21625"/>
                    </a:cubicBezTo>
                    <a:cubicBezTo>
                      <a:pt x="40192" y="21513"/>
                      <a:pt x="40162" y="21474"/>
                      <a:pt x="40138" y="21474"/>
                    </a:cubicBezTo>
                    <a:cubicBezTo>
                      <a:pt x="40101" y="21474"/>
                      <a:pt x="40076" y="21561"/>
                      <a:pt x="40107" y="21625"/>
                    </a:cubicBezTo>
                    <a:cubicBezTo>
                      <a:pt x="39883" y="21295"/>
                      <a:pt x="39883" y="20410"/>
                      <a:pt x="39672" y="20199"/>
                    </a:cubicBezTo>
                    <a:lnTo>
                      <a:pt x="39672" y="20199"/>
                    </a:lnTo>
                    <a:cubicBezTo>
                      <a:pt x="39566" y="20386"/>
                      <a:pt x="39731" y="20760"/>
                      <a:pt x="39384" y="20760"/>
                    </a:cubicBezTo>
                    <a:cubicBezTo>
                      <a:pt x="39339" y="20760"/>
                      <a:pt x="39286" y="20754"/>
                      <a:pt x="39223" y="20740"/>
                    </a:cubicBezTo>
                    <a:cubicBezTo>
                      <a:pt x="39660" y="20095"/>
                      <a:pt x="39752" y="18761"/>
                      <a:pt x="40205" y="18761"/>
                    </a:cubicBezTo>
                    <a:close/>
                    <a:moveTo>
                      <a:pt x="27130" y="21572"/>
                    </a:moveTo>
                    <a:cubicBezTo>
                      <a:pt x="27317" y="21572"/>
                      <a:pt x="27297" y="22089"/>
                      <a:pt x="27519" y="22089"/>
                    </a:cubicBezTo>
                    <a:cubicBezTo>
                      <a:pt x="27548" y="22089"/>
                      <a:pt x="27581" y="22080"/>
                      <a:pt x="27619" y="22060"/>
                    </a:cubicBezTo>
                    <a:lnTo>
                      <a:pt x="27619" y="22060"/>
                    </a:lnTo>
                    <a:cubicBezTo>
                      <a:pt x="27619" y="22410"/>
                      <a:pt x="27492" y="22558"/>
                      <a:pt x="27351" y="22558"/>
                    </a:cubicBezTo>
                    <a:cubicBezTo>
                      <a:pt x="27248" y="22558"/>
                      <a:pt x="27137" y="22478"/>
                      <a:pt x="27064" y="22338"/>
                    </a:cubicBezTo>
                    <a:cubicBezTo>
                      <a:pt x="27064" y="22113"/>
                      <a:pt x="27130" y="21955"/>
                      <a:pt x="27130" y="21572"/>
                    </a:cubicBezTo>
                    <a:close/>
                    <a:moveTo>
                      <a:pt x="36533" y="21270"/>
                    </a:moveTo>
                    <a:cubicBezTo>
                      <a:pt x="36612" y="21270"/>
                      <a:pt x="36764" y="21501"/>
                      <a:pt x="36922" y="21501"/>
                    </a:cubicBezTo>
                    <a:cubicBezTo>
                      <a:pt x="36976" y="21501"/>
                      <a:pt x="37031" y="21474"/>
                      <a:pt x="37084" y="21400"/>
                    </a:cubicBezTo>
                    <a:cubicBezTo>
                      <a:pt x="37084" y="21849"/>
                      <a:pt x="37243" y="21955"/>
                      <a:pt x="37243" y="22390"/>
                    </a:cubicBezTo>
                    <a:cubicBezTo>
                      <a:pt x="37084" y="22338"/>
                      <a:pt x="36965" y="22113"/>
                      <a:pt x="36965" y="21677"/>
                    </a:cubicBezTo>
                    <a:lnTo>
                      <a:pt x="36965" y="21677"/>
                    </a:lnTo>
                    <a:cubicBezTo>
                      <a:pt x="36773" y="21979"/>
                      <a:pt x="37119" y="22742"/>
                      <a:pt x="36678" y="22742"/>
                    </a:cubicBezTo>
                    <a:cubicBezTo>
                      <a:pt x="36636" y="22742"/>
                      <a:pt x="36587" y="22735"/>
                      <a:pt x="36530" y="22720"/>
                    </a:cubicBezTo>
                    <a:cubicBezTo>
                      <a:pt x="36754" y="22179"/>
                      <a:pt x="36424" y="22232"/>
                      <a:pt x="36635" y="21730"/>
                    </a:cubicBezTo>
                    <a:cubicBezTo>
                      <a:pt x="36635" y="21519"/>
                      <a:pt x="36530" y="21453"/>
                      <a:pt x="36477" y="21453"/>
                    </a:cubicBezTo>
                    <a:cubicBezTo>
                      <a:pt x="36477" y="21317"/>
                      <a:pt x="36498" y="21270"/>
                      <a:pt x="36533" y="21270"/>
                    </a:cubicBezTo>
                    <a:close/>
                    <a:moveTo>
                      <a:pt x="37740" y="21843"/>
                    </a:moveTo>
                    <a:cubicBezTo>
                      <a:pt x="37860" y="21843"/>
                      <a:pt x="37980" y="21909"/>
                      <a:pt x="38021" y="22060"/>
                    </a:cubicBezTo>
                    <a:cubicBezTo>
                      <a:pt x="38071" y="22677"/>
                      <a:pt x="38028" y="23110"/>
                      <a:pt x="37796" y="23110"/>
                    </a:cubicBezTo>
                    <a:cubicBezTo>
                      <a:pt x="37780" y="23110"/>
                      <a:pt x="37762" y="23108"/>
                      <a:pt x="37744" y="23103"/>
                    </a:cubicBezTo>
                    <a:cubicBezTo>
                      <a:pt x="37850" y="22773"/>
                      <a:pt x="37797" y="22615"/>
                      <a:pt x="37573" y="22615"/>
                    </a:cubicBezTo>
                    <a:cubicBezTo>
                      <a:pt x="37653" y="22428"/>
                      <a:pt x="37625" y="22217"/>
                      <a:pt x="37598" y="22217"/>
                    </a:cubicBezTo>
                    <a:cubicBezTo>
                      <a:pt x="37585" y="22217"/>
                      <a:pt x="37573" y="22266"/>
                      <a:pt x="37573" y="22390"/>
                    </a:cubicBezTo>
                    <a:cubicBezTo>
                      <a:pt x="37289" y="22072"/>
                      <a:pt x="37515" y="21843"/>
                      <a:pt x="37740" y="21843"/>
                    </a:cubicBezTo>
                    <a:close/>
                    <a:moveTo>
                      <a:pt x="39394" y="21955"/>
                    </a:moveTo>
                    <a:lnTo>
                      <a:pt x="39394" y="21955"/>
                    </a:lnTo>
                    <a:cubicBezTo>
                      <a:pt x="39500" y="22998"/>
                      <a:pt x="39012" y="23050"/>
                      <a:pt x="38787" y="23499"/>
                    </a:cubicBezTo>
                    <a:cubicBezTo>
                      <a:pt x="38986" y="23101"/>
                      <a:pt x="38832" y="22755"/>
                      <a:pt x="38528" y="22755"/>
                    </a:cubicBezTo>
                    <a:cubicBezTo>
                      <a:pt x="38489" y="22755"/>
                      <a:pt x="38448" y="22761"/>
                      <a:pt x="38404" y="22773"/>
                    </a:cubicBezTo>
                    <a:cubicBezTo>
                      <a:pt x="38840" y="22113"/>
                      <a:pt x="38563" y="22113"/>
                      <a:pt x="39394" y="21955"/>
                    </a:cubicBezTo>
                    <a:close/>
                    <a:moveTo>
                      <a:pt x="44728" y="20199"/>
                    </a:moveTo>
                    <a:cubicBezTo>
                      <a:pt x="44728" y="20652"/>
                      <a:pt x="44885" y="20689"/>
                      <a:pt x="45029" y="20689"/>
                    </a:cubicBezTo>
                    <a:cubicBezTo>
                      <a:pt x="45057" y="20689"/>
                      <a:pt x="45085" y="20687"/>
                      <a:pt x="45111" y="20687"/>
                    </a:cubicBezTo>
                    <a:cubicBezTo>
                      <a:pt x="44622" y="21242"/>
                      <a:pt x="44781" y="21123"/>
                      <a:pt x="44398" y="22008"/>
                    </a:cubicBezTo>
                    <a:cubicBezTo>
                      <a:pt x="44398" y="22443"/>
                      <a:pt x="44781" y="22113"/>
                      <a:pt x="44886" y="22443"/>
                    </a:cubicBezTo>
                    <a:cubicBezTo>
                      <a:pt x="44781" y="23050"/>
                      <a:pt x="44952" y="23103"/>
                      <a:pt x="44728" y="23711"/>
                    </a:cubicBezTo>
                    <a:cubicBezTo>
                      <a:pt x="44616" y="23711"/>
                      <a:pt x="44463" y="23286"/>
                      <a:pt x="44387" y="23286"/>
                    </a:cubicBezTo>
                    <a:cubicBezTo>
                      <a:pt x="44346" y="23286"/>
                      <a:pt x="44327" y="23404"/>
                      <a:pt x="44345" y="23763"/>
                    </a:cubicBezTo>
                    <a:cubicBezTo>
                      <a:pt x="44318" y="23775"/>
                      <a:pt x="44293" y="23780"/>
                      <a:pt x="44271" y="23780"/>
                    </a:cubicBezTo>
                    <a:cubicBezTo>
                      <a:pt x="44104" y="23780"/>
                      <a:pt x="44056" y="23498"/>
                      <a:pt x="43912" y="23498"/>
                    </a:cubicBezTo>
                    <a:cubicBezTo>
                      <a:pt x="43878" y="23498"/>
                      <a:pt x="43838" y="23514"/>
                      <a:pt x="43791" y="23552"/>
                    </a:cubicBezTo>
                    <a:cubicBezTo>
                      <a:pt x="43962" y="23050"/>
                      <a:pt x="43738" y="22945"/>
                      <a:pt x="43685" y="22338"/>
                    </a:cubicBezTo>
                    <a:cubicBezTo>
                      <a:pt x="43598" y="22381"/>
                      <a:pt x="43516" y="22397"/>
                      <a:pt x="43438" y="22397"/>
                    </a:cubicBezTo>
                    <a:cubicBezTo>
                      <a:pt x="43202" y="22397"/>
                      <a:pt x="43005" y="22248"/>
                      <a:pt x="42852" y="22248"/>
                    </a:cubicBezTo>
                    <a:cubicBezTo>
                      <a:pt x="42732" y="22248"/>
                      <a:pt x="42640" y="22339"/>
                      <a:pt x="42576" y="22668"/>
                    </a:cubicBezTo>
                    <a:cubicBezTo>
                      <a:pt x="42406" y="22583"/>
                      <a:pt x="42407" y="22140"/>
                      <a:pt x="42243" y="22140"/>
                    </a:cubicBezTo>
                    <a:cubicBezTo>
                      <a:pt x="42203" y="22140"/>
                      <a:pt x="42153" y="22167"/>
                      <a:pt x="42088" y="22232"/>
                    </a:cubicBezTo>
                    <a:cubicBezTo>
                      <a:pt x="42365" y="21519"/>
                      <a:pt x="41916" y="21677"/>
                      <a:pt x="41916" y="20965"/>
                    </a:cubicBezTo>
                    <a:lnTo>
                      <a:pt x="41916" y="20965"/>
                    </a:lnTo>
                    <a:cubicBezTo>
                      <a:pt x="42147" y="21311"/>
                      <a:pt x="42371" y="21434"/>
                      <a:pt x="42599" y="21434"/>
                    </a:cubicBezTo>
                    <a:cubicBezTo>
                      <a:pt x="43022" y="21434"/>
                      <a:pt x="43456" y="21008"/>
                      <a:pt x="43962" y="20793"/>
                    </a:cubicBezTo>
                    <a:lnTo>
                      <a:pt x="43962" y="20793"/>
                    </a:lnTo>
                    <a:cubicBezTo>
                      <a:pt x="44068" y="21519"/>
                      <a:pt x="43632" y="21347"/>
                      <a:pt x="43408" y="21572"/>
                    </a:cubicBezTo>
                    <a:cubicBezTo>
                      <a:pt x="43449" y="21672"/>
                      <a:pt x="43525" y="21712"/>
                      <a:pt x="43619" y="21712"/>
                    </a:cubicBezTo>
                    <a:cubicBezTo>
                      <a:pt x="43882" y="21712"/>
                      <a:pt x="44285" y="21398"/>
                      <a:pt x="44451" y="21242"/>
                    </a:cubicBezTo>
                    <a:cubicBezTo>
                      <a:pt x="44403" y="20992"/>
                      <a:pt x="44313" y="20785"/>
                      <a:pt x="44131" y="20785"/>
                    </a:cubicBezTo>
                    <a:cubicBezTo>
                      <a:pt x="44111" y="20785"/>
                      <a:pt x="44090" y="20788"/>
                      <a:pt x="44068" y="20793"/>
                    </a:cubicBezTo>
                    <a:cubicBezTo>
                      <a:pt x="44173" y="20357"/>
                      <a:pt x="44556" y="20463"/>
                      <a:pt x="44728" y="20199"/>
                    </a:cubicBezTo>
                    <a:close/>
                    <a:moveTo>
                      <a:pt x="36701" y="23433"/>
                    </a:moveTo>
                    <a:lnTo>
                      <a:pt x="36701" y="23433"/>
                    </a:lnTo>
                    <a:cubicBezTo>
                      <a:pt x="36635" y="24318"/>
                      <a:pt x="36041" y="24265"/>
                      <a:pt x="35487" y="24318"/>
                    </a:cubicBezTo>
                    <a:cubicBezTo>
                      <a:pt x="35592" y="23433"/>
                      <a:pt x="36371" y="23882"/>
                      <a:pt x="36701" y="23433"/>
                    </a:cubicBezTo>
                    <a:close/>
                    <a:moveTo>
                      <a:pt x="26193" y="23433"/>
                    </a:moveTo>
                    <a:cubicBezTo>
                      <a:pt x="26074" y="24595"/>
                      <a:pt x="25308" y="23935"/>
                      <a:pt x="24754" y="24542"/>
                    </a:cubicBezTo>
                    <a:lnTo>
                      <a:pt x="24701" y="23829"/>
                    </a:lnTo>
                    <a:cubicBezTo>
                      <a:pt x="24884" y="23625"/>
                      <a:pt x="25064" y="23587"/>
                      <a:pt x="25255" y="23587"/>
                    </a:cubicBezTo>
                    <a:cubicBezTo>
                      <a:pt x="25368" y="23587"/>
                      <a:pt x="25485" y="23601"/>
                      <a:pt x="25609" y="23601"/>
                    </a:cubicBezTo>
                    <a:cubicBezTo>
                      <a:pt x="25787" y="23601"/>
                      <a:pt x="25980" y="23572"/>
                      <a:pt x="26193" y="23433"/>
                    </a:cubicBezTo>
                    <a:close/>
                    <a:moveTo>
                      <a:pt x="27130" y="23829"/>
                    </a:moveTo>
                    <a:lnTo>
                      <a:pt x="27130" y="23829"/>
                    </a:lnTo>
                    <a:cubicBezTo>
                      <a:pt x="27513" y="24041"/>
                      <a:pt x="27011" y="24542"/>
                      <a:pt x="27064" y="24819"/>
                    </a:cubicBezTo>
                    <a:cubicBezTo>
                      <a:pt x="27175" y="24709"/>
                      <a:pt x="27316" y="24647"/>
                      <a:pt x="27462" y="24647"/>
                    </a:cubicBezTo>
                    <a:cubicBezTo>
                      <a:pt x="27752" y="24647"/>
                      <a:pt x="28059" y="24891"/>
                      <a:pt x="28173" y="25480"/>
                    </a:cubicBezTo>
                    <a:cubicBezTo>
                      <a:pt x="27671" y="25255"/>
                      <a:pt x="27064" y="25361"/>
                      <a:pt x="26523" y="24872"/>
                    </a:cubicBezTo>
                    <a:cubicBezTo>
                      <a:pt x="26523" y="24701"/>
                      <a:pt x="26576" y="24489"/>
                      <a:pt x="26576" y="24159"/>
                    </a:cubicBezTo>
                    <a:cubicBezTo>
                      <a:pt x="26738" y="24321"/>
                      <a:pt x="26812" y="24415"/>
                      <a:pt x="26865" y="24415"/>
                    </a:cubicBezTo>
                    <a:cubicBezTo>
                      <a:pt x="26938" y="24415"/>
                      <a:pt x="26970" y="24241"/>
                      <a:pt x="27130" y="23829"/>
                    </a:cubicBezTo>
                    <a:close/>
                    <a:moveTo>
                      <a:pt x="40494" y="24075"/>
                    </a:moveTo>
                    <a:cubicBezTo>
                      <a:pt x="40745" y="24075"/>
                      <a:pt x="40997" y="24127"/>
                      <a:pt x="41256" y="24265"/>
                    </a:cubicBezTo>
                    <a:cubicBezTo>
                      <a:pt x="40985" y="24492"/>
                      <a:pt x="40794" y="25529"/>
                      <a:pt x="40487" y="25529"/>
                    </a:cubicBezTo>
                    <a:cubicBezTo>
                      <a:pt x="40419" y="25529"/>
                      <a:pt x="40346" y="25479"/>
                      <a:pt x="40266" y="25361"/>
                    </a:cubicBezTo>
                    <a:cubicBezTo>
                      <a:pt x="40266" y="24978"/>
                      <a:pt x="40596" y="25202"/>
                      <a:pt x="40596" y="24872"/>
                    </a:cubicBezTo>
                    <a:lnTo>
                      <a:pt x="40596" y="24872"/>
                    </a:lnTo>
                    <a:cubicBezTo>
                      <a:pt x="40501" y="24926"/>
                      <a:pt x="40416" y="24949"/>
                      <a:pt x="40338" y="24949"/>
                    </a:cubicBezTo>
                    <a:cubicBezTo>
                      <a:pt x="40016" y="24949"/>
                      <a:pt x="39819" y="24562"/>
                      <a:pt x="39553" y="24423"/>
                    </a:cubicBezTo>
                    <a:lnTo>
                      <a:pt x="39553" y="24423"/>
                    </a:lnTo>
                    <a:cubicBezTo>
                      <a:pt x="39606" y="24978"/>
                      <a:pt x="39276" y="24819"/>
                      <a:pt x="39223" y="25149"/>
                    </a:cubicBezTo>
                    <a:cubicBezTo>
                      <a:pt x="39276" y="25202"/>
                      <a:pt x="39342" y="25255"/>
                      <a:pt x="39342" y="25308"/>
                    </a:cubicBezTo>
                    <a:cubicBezTo>
                      <a:pt x="39342" y="25308"/>
                      <a:pt x="39276" y="25255"/>
                      <a:pt x="39223" y="25202"/>
                    </a:cubicBezTo>
                    <a:lnTo>
                      <a:pt x="39223" y="25149"/>
                    </a:lnTo>
                    <a:cubicBezTo>
                      <a:pt x="38893" y="24701"/>
                      <a:pt x="38352" y="25202"/>
                      <a:pt x="38074" y="24595"/>
                    </a:cubicBezTo>
                    <a:cubicBezTo>
                      <a:pt x="38978" y="24555"/>
                      <a:pt x="39732" y="24075"/>
                      <a:pt x="40494" y="24075"/>
                    </a:cubicBezTo>
                    <a:close/>
                    <a:moveTo>
                      <a:pt x="24873" y="25031"/>
                    </a:moveTo>
                    <a:lnTo>
                      <a:pt x="24873" y="25031"/>
                    </a:lnTo>
                    <a:cubicBezTo>
                      <a:pt x="25031" y="26192"/>
                      <a:pt x="24265" y="25691"/>
                      <a:pt x="24041" y="26140"/>
                    </a:cubicBezTo>
                    <a:cubicBezTo>
                      <a:pt x="23988" y="25691"/>
                      <a:pt x="23830" y="25638"/>
                      <a:pt x="23830" y="25149"/>
                    </a:cubicBezTo>
                    <a:cubicBezTo>
                      <a:pt x="24134" y="25149"/>
                      <a:pt x="24283" y="25216"/>
                      <a:pt x="24436" y="25216"/>
                    </a:cubicBezTo>
                    <a:cubicBezTo>
                      <a:pt x="24555" y="25216"/>
                      <a:pt x="24676" y="25175"/>
                      <a:pt x="24873" y="25031"/>
                    </a:cubicBezTo>
                    <a:close/>
                    <a:moveTo>
                      <a:pt x="50719" y="25132"/>
                    </a:moveTo>
                    <a:cubicBezTo>
                      <a:pt x="50737" y="25132"/>
                      <a:pt x="50755" y="25138"/>
                      <a:pt x="50774" y="25149"/>
                    </a:cubicBezTo>
                    <a:cubicBezTo>
                      <a:pt x="51104" y="25480"/>
                      <a:pt x="50721" y="26074"/>
                      <a:pt x="50999" y="26140"/>
                    </a:cubicBezTo>
                    <a:cubicBezTo>
                      <a:pt x="51022" y="26354"/>
                      <a:pt x="50918" y="26464"/>
                      <a:pt x="50808" y="26464"/>
                    </a:cubicBezTo>
                    <a:cubicBezTo>
                      <a:pt x="50668" y="26464"/>
                      <a:pt x="50520" y="26285"/>
                      <a:pt x="50616" y="25915"/>
                    </a:cubicBezTo>
                    <a:cubicBezTo>
                      <a:pt x="50497" y="25915"/>
                      <a:pt x="50497" y="26021"/>
                      <a:pt x="50497" y="26192"/>
                    </a:cubicBezTo>
                    <a:cubicBezTo>
                      <a:pt x="50349" y="26143"/>
                      <a:pt x="50477" y="25132"/>
                      <a:pt x="50719" y="25132"/>
                    </a:cubicBezTo>
                    <a:close/>
                    <a:moveTo>
                      <a:pt x="27341" y="25810"/>
                    </a:moveTo>
                    <a:cubicBezTo>
                      <a:pt x="27394" y="26575"/>
                      <a:pt x="27064" y="26575"/>
                      <a:pt x="26681" y="26628"/>
                    </a:cubicBezTo>
                    <a:cubicBezTo>
                      <a:pt x="26681" y="26351"/>
                      <a:pt x="26628" y="26192"/>
                      <a:pt x="26576" y="26140"/>
                    </a:cubicBezTo>
                    <a:cubicBezTo>
                      <a:pt x="26634" y="25993"/>
                      <a:pt x="26709" y="25962"/>
                      <a:pt x="26798" y="25962"/>
                    </a:cubicBezTo>
                    <a:cubicBezTo>
                      <a:pt x="26861" y="25962"/>
                      <a:pt x="26931" y="25978"/>
                      <a:pt x="27006" y="25978"/>
                    </a:cubicBezTo>
                    <a:cubicBezTo>
                      <a:pt x="27109" y="25978"/>
                      <a:pt x="27222" y="25949"/>
                      <a:pt x="27341" y="25810"/>
                    </a:cubicBezTo>
                    <a:close/>
                    <a:moveTo>
                      <a:pt x="25939" y="24673"/>
                    </a:moveTo>
                    <a:cubicBezTo>
                      <a:pt x="26121" y="24673"/>
                      <a:pt x="26278" y="24732"/>
                      <a:pt x="26351" y="24925"/>
                    </a:cubicBezTo>
                    <a:cubicBezTo>
                      <a:pt x="26333" y="25079"/>
                      <a:pt x="26307" y="25131"/>
                      <a:pt x="26275" y="25131"/>
                    </a:cubicBezTo>
                    <a:cubicBezTo>
                      <a:pt x="26215" y="25131"/>
                      <a:pt x="26132" y="24959"/>
                      <a:pt x="26021" y="24925"/>
                    </a:cubicBezTo>
                    <a:lnTo>
                      <a:pt x="26021" y="24925"/>
                    </a:lnTo>
                    <a:cubicBezTo>
                      <a:pt x="25916" y="25915"/>
                      <a:pt x="26470" y="25414"/>
                      <a:pt x="26351" y="26404"/>
                    </a:cubicBezTo>
                    <a:cubicBezTo>
                      <a:pt x="26246" y="26404"/>
                      <a:pt x="26246" y="26140"/>
                      <a:pt x="26193" y="25915"/>
                    </a:cubicBezTo>
                    <a:cubicBezTo>
                      <a:pt x="26000" y="25915"/>
                      <a:pt x="25967" y="26125"/>
                      <a:pt x="25889" y="26125"/>
                    </a:cubicBezTo>
                    <a:cubicBezTo>
                      <a:pt x="25855" y="26125"/>
                      <a:pt x="25812" y="26085"/>
                      <a:pt x="25744" y="25968"/>
                    </a:cubicBezTo>
                    <a:lnTo>
                      <a:pt x="25744" y="25968"/>
                    </a:lnTo>
                    <a:cubicBezTo>
                      <a:pt x="25586" y="26074"/>
                      <a:pt x="25810" y="26298"/>
                      <a:pt x="25810" y="26681"/>
                    </a:cubicBezTo>
                    <a:cubicBezTo>
                      <a:pt x="25586" y="26734"/>
                      <a:pt x="25480" y="26905"/>
                      <a:pt x="25480" y="27235"/>
                    </a:cubicBezTo>
                    <a:cubicBezTo>
                      <a:pt x="25031" y="27064"/>
                      <a:pt x="25414" y="26628"/>
                      <a:pt x="25255" y="25744"/>
                    </a:cubicBezTo>
                    <a:lnTo>
                      <a:pt x="25255" y="25744"/>
                    </a:lnTo>
                    <a:cubicBezTo>
                      <a:pt x="25296" y="25749"/>
                      <a:pt x="25334" y="25752"/>
                      <a:pt x="25370" y="25752"/>
                    </a:cubicBezTo>
                    <a:cubicBezTo>
                      <a:pt x="25770" y="25752"/>
                      <a:pt x="25897" y="25415"/>
                      <a:pt x="25691" y="24701"/>
                    </a:cubicBezTo>
                    <a:cubicBezTo>
                      <a:pt x="25775" y="24685"/>
                      <a:pt x="25860" y="24673"/>
                      <a:pt x="25939" y="24673"/>
                    </a:cubicBezTo>
                    <a:close/>
                    <a:moveTo>
                      <a:pt x="46893" y="28793"/>
                    </a:moveTo>
                    <a:cubicBezTo>
                      <a:pt x="46942" y="28793"/>
                      <a:pt x="46985" y="28806"/>
                      <a:pt x="47038" y="28833"/>
                    </a:cubicBezTo>
                    <a:lnTo>
                      <a:pt x="46708" y="28833"/>
                    </a:lnTo>
                    <a:cubicBezTo>
                      <a:pt x="46787" y="28806"/>
                      <a:pt x="46843" y="28793"/>
                      <a:pt x="46893" y="28793"/>
                    </a:cubicBezTo>
                    <a:close/>
                    <a:moveTo>
                      <a:pt x="50286" y="28556"/>
                    </a:moveTo>
                    <a:cubicBezTo>
                      <a:pt x="50497" y="28556"/>
                      <a:pt x="50721" y="28714"/>
                      <a:pt x="50946" y="28938"/>
                    </a:cubicBezTo>
                    <a:cubicBezTo>
                      <a:pt x="50999" y="28938"/>
                      <a:pt x="50999" y="28938"/>
                      <a:pt x="50999" y="28991"/>
                    </a:cubicBezTo>
                    <a:lnTo>
                      <a:pt x="50999" y="28938"/>
                    </a:lnTo>
                    <a:cubicBezTo>
                      <a:pt x="51157" y="29044"/>
                      <a:pt x="51276" y="29163"/>
                      <a:pt x="51434" y="29268"/>
                    </a:cubicBezTo>
                    <a:cubicBezTo>
                      <a:pt x="51418" y="29271"/>
                      <a:pt x="51402" y="29272"/>
                      <a:pt x="51387" y="29272"/>
                    </a:cubicBezTo>
                    <a:cubicBezTo>
                      <a:pt x="51098" y="29272"/>
                      <a:pt x="50867" y="28918"/>
                      <a:pt x="50597" y="28918"/>
                    </a:cubicBezTo>
                    <a:cubicBezTo>
                      <a:pt x="50531" y="28918"/>
                      <a:pt x="50463" y="28939"/>
                      <a:pt x="50391" y="28991"/>
                    </a:cubicBezTo>
                    <a:cubicBezTo>
                      <a:pt x="50497" y="28991"/>
                      <a:pt x="50616" y="29163"/>
                      <a:pt x="50616" y="29268"/>
                    </a:cubicBezTo>
                    <a:cubicBezTo>
                      <a:pt x="50556" y="29216"/>
                      <a:pt x="50500" y="29189"/>
                      <a:pt x="50446" y="29189"/>
                    </a:cubicBezTo>
                    <a:cubicBezTo>
                      <a:pt x="50391" y="29189"/>
                      <a:pt x="50339" y="29216"/>
                      <a:pt x="50286" y="29268"/>
                    </a:cubicBezTo>
                    <a:cubicBezTo>
                      <a:pt x="50167" y="29163"/>
                      <a:pt x="50167" y="28938"/>
                      <a:pt x="50167" y="28608"/>
                    </a:cubicBezTo>
                    <a:cubicBezTo>
                      <a:pt x="50233" y="28608"/>
                      <a:pt x="50286" y="28608"/>
                      <a:pt x="50286" y="28556"/>
                    </a:cubicBezTo>
                    <a:close/>
                    <a:moveTo>
                      <a:pt x="51897" y="25283"/>
                    </a:moveTo>
                    <a:cubicBezTo>
                      <a:pt x="51923" y="25283"/>
                      <a:pt x="51954" y="25291"/>
                      <a:pt x="51989" y="25308"/>
                    </a:cubicBezTo>
                    <a:cubicBezTo>
                      <a:pt x="51989" y="25638"/>
                      <a:pt x="52147" y="25638"/>
                      <a:pt x="52094" y="26021"/>
                    </a:cubicBezTo>
                    <a:cubicBezTo>
                      <a:pt x="52086" y="26020"/>
                      <a:pt x="52078" y="26019"/>
                      <a:pt x="52070" y="26019"/>
                    </a:cubicBezTo>
                    <a:cubicBezTo>
                      <a:pt x="51724" y="26019"/>
                      <a:pt x="51986" y="27139"/>
                      <a:pt x="51883" y="27565"/>
                    </a:cubicBezTo>
                    <a:cubicBezTo>
                      <a:pt x="52266" y="28001"/>
                      <a:pt x="52702" y="28331"/>
                      <a:pt x="52873" y="29216"/>
                    </a:cubicBezTo>
                    <a:cubicBezTo>
                      <a:pt x="52596" y="29704"/>
                      <a:pt x="52042" y="29770"/>
                      <a:pt x="51487" y="29823"/>
                    </a:cubicBezTo>
                    <a:cubicBezTo>
                      <a:pt x="51434" y="29770"/>
                      <a:pt x="51606" y="29546"/>
                      <a:pt x="51659" y="29374"/>
                    </a:cubicBezTo>
                    <a:cubicBezTo>
                      <a:pt x="51696" y="29383"/>
                      <a:pt x="51733" y="29388"/>
                      <a:pt x="51768" y="29388"/>
                    </a:cubicBezTo>
                    <a:cubicBezTo>
                      <a:pt x="51994" y="29388"/>
                      <a:pt x="52178" y="29202"/>
                      <a:pt x="52372" y="28780"/>
                    </a:cubicBezTo>
                    <a:cubicBezTo>
                      <a:pt x="51712" y="28450"/>
                      <a:pt x="51883" y="27671"/>
                      <a:pt x="51276" y="27130"/>
                    </a:cubicBezTo>
                    <a:lnTo>
                      <a:pt x="51276" y="27130"/>
                    </a:lnTo>
                    <a:cubicBezTo>
                      <a:pt x="51329" y="27671"/>
                      <a:pt x="51223" y="27895"/>
                      <a:pt x="50946" y="27895"/>
                    </a:cubicBezTo>
                    <a:cubicBezTo>
                      <a:pt x="50774" y="27671"/>
                      <a:pt x="50563" y="27565"/>
                      <a:pt x="50563" y="26958"/>
                    </a:cubicBezTo>
                    <a:cubicBezTo>
                      <a:pt x="50893" y="26628"/>
                      <a:pt x="51434" y="26958"/>
                      <a:pt x="51764" y="26298"/>
                    </a:cubicBezTo>
                    <a:cubicBezTo>
                      <a:pt x="51659" y="26298"/>
                      <a:pt x="51606" y="26074"/>
                      <a:pt x="51553" y="25862"/>
                    </a:cubicBezTo>
                    <a:cubicBezTo>
                      <a:pt x="51742" y="25815"/>
                      <a:pt x="51678" y="25283"/>
                      <a:pt x="51897" y="25283"/>
                    </a:cubicBezTo>
                    <a:close/>
                    <a:moveTo>
                      <a:pt x="50391" y="29823"/>
                    </a:moveTo>
                    <a:cubicBezTo>
                      <a:pt x="50391" y="29876"/>
                      <a:pt x="50391" y="29876"/>
                      <a:pt x="50444" y="29876"/>
                    </a:cubicBezTo>
                    <a:lnTo>
                      <a:pt x="50339" y="29876"/>
                    </a:lnTo>
                    <a:cubicBezTo>
                      <a:pt x="50339" y="29876"/>
                      <a:pt x="50391" y="29876"/>
                      <a:pt x="50391" y="29823"/>
                    </a:cubicBezTo>
                    <a:close/>
                    <a:moveTo>
                      <a:pt x="32073" y="31351"/>
                    </a:moveTo>
                    <a:cubicBezTo>
                      <a:pt x="32076" y="31352"/>
                      <a:pt x="32078" y="31353"/>
                      <a:pt x="32081" y="31354"/>
                    </a:cubicBezTo>
                    <a:cubicBezTo>
                      <a:pt x="32078" y="31353"/>
                      <a:pt x="32076" y="31352"/>
                      <a:pt x="32073" y="31351"/>
                    </a:cubicBezTo>
                    <a:close/>
                    <a:moveTo>
                      <a:pt x="32622" y="28608"/>
                    </a:moveTo>
                    <a:lnTo>
                      <a:pt x="32622" y="28608"/>
                    </a:lnTo>
                    <a:cubicBezTo>
                      <a:pt x="32932" y="28819"/>
                      <a:pt x="32904" y="29997"/>
                      <a:pt x="33315" y="29997"/>
                    </a:cubicBezTo>
                    <a:cubicBezTo>
                      <a:pt x="33342" y="29997"/>
                      <a:pt x="33370" y="29992"/>
                      <a:pt x="33401" y="29981"/>
                    </a:cubicBezTo>
                    <a:lnTo>
                      <a:pt x="33401" y="29981"/>
                    </a:lnTo>
                    <a:cubicBezTo>
                      <a:pt x="33335" y="30364"/>
                      <a:pt x="33176" y="30483"/>
                      <a:pt x="32952" y="30536"/>
                    </a:cubicBezTo>
                    <a:cubicBezTo>
                      <a:pt x="32973" y="31035"/>
                      <a:pt x="33029" y="31176"/>
                      <a:pt x="33119" y="31176"/>
                    </a:cubicBezTo>
                    <a:cubicBezTo>
                      <a:pt x="33236" y="31176"/>
                      <a:pt x="33410" y="30942"/>
                      <a:pt x="33643" y="30942"/>
                    </a:cubicBezTo>
                    <a:cubicBezTo>
                      <a:pt x="33688" y="30942"/>
                      <a:pt x="33735" y="30951"/>
                      <a:pt x="33784" y="30971"/>
                    </a:cubicBezTo>
                    <a:cubicBezTo>
                      <a:pt x="33671" y="31333"/>
                      <a:pt x="33665" y="31755"/>
                      <a:pt x="33386" y="31755"/>
                    </a:cubicBezTo>
                    <a:cubicBezTo>
                      <a:pt x="33370" y="31755"/>
                      <a:pt x="33353" y="31753"/>
                      <a:pt x="33335" y="31750"/>
                    </a:cubicBezTo>
                    <a:cubicBezTo>
                      <a:pt x="33335" y="31438"/>
                      <a:pt x="33314" y="31338"/>
                      <a:pt x="33275" y="31338"/>
                    </a:cubicBezTo>
                    <a:cubicBezTo>
                      <a:pt x="33206" y="31338"/>
                      <a:pt x="33083" y="31640"/>
                      <a:pt x="32919" y="31640"/>
                    </a:cubicBezTo>
                    <a:cubicBezTo>
                      <a:pt x="32880" y="31640"/>
                      <a:pt x="32838" y="31623"/>
                      <a:pt x="32794" y="31579"/>
                    </a:cubicBezTo>
                    <a:cubicBezTo>
                      <a:pt x="32915" y="30822"/>
                      <a:pt x="32749" y="30733"/>
                      <a:pt x="32546" y="30733"/>
                    </a:cubicBezTo>
                    <a:cubicBezTo>
                      <a:pt x="32484" y="30733"/>
                      <a:pt x="32419" y="30741"/>
                      <a:pt x="32357" y="30741"/>
                    </a:cubicBezTo>
                    <a:cubicBezTo>
                      <a:pt x="32268" y="30741"/>
                      <a:pt x="32187" y="30724"/>
                      <a:pt x="32134" y="30641"/>
                    </a:cubicBezTo>
                    <a:lnTo>
                      <a:pt x="32134" y="30641"/>
                    </a:lnTo>
                    <a:cubicBezTo>
                      <a:pt x="31856" y="30694"/>
                      <a:pt x="32292" y="31024"/>
                      <a:pt x="32186" y="31632"/>
                    </a:cubicBezTo>
                    <a:cubicBezTo>
                      <a:pt x="31909" y="32080"/>
                      <a:pt x="31196" y="31750"/>
                      <a:pt x="31355" y="32952"/>
                    </a:cubicBezTo>
                    <a:cubicBezTo>
                      <a:pt x="30959" y="32352"/>
                      <a:pt x="30923" y="30980"/>
                      <a:pt x="30554" y="30980"/>
                    </a:cubicBezTo>
                    <a:cubicBezTo>
                      <a:pt x="30516" y="30980"/>
                      <a:pt x="30475" y="30994"/>
                      <a:pt x="30431" y="31024"/>
                    </a:cubicBezTo>
                    <a:cubicBezTo>
                      <a:pt x="30919" y="30483"/>
                      <a:pt x="31302" y="30364"/>
                      <a:pt x="31526" y="30206"/>
                    </a:cubicBezTo>
                    <a:lnTo>
                      <a:pt x="31526" y="30206"/>
                    </a:lnTo>
                    <a:cubicBezTo>
                      <a:pt x="31856" y="30364"/>
                      <a:pt x="31302" y="30760"/>
                      <a:pt x="31355" y="31196"/>
                    </a:cubicBezTo>
                    <a:cubicBezTo>
                      <a:pt x="31379" y="31401"/>
                      <a:pt x="31454" y="31462"/>
                      <a:pt x="31551" y="31462"/>
                    </a:cubicBezTo>
                    <a:cubicBezTo>
                      <a:pt x="31688" y="31462"/>
                      <a:pt x="31869" y="31339"/>
                      <a:pt x="32007" y="31339"/>
                    </a:cubicBezTo>
                    <a:cubicBezTo>
                      <a:pt x="32030" y="31339"/>
                      <a:pt x="32053" y="31343"/>
                      <a:pt x="32073" y="31351"/>
                    </a:cubicBezTo>
                    <a:lnTo>
                      <a:pt x="32073" y="31351"/>
                    </a:lnTo>
                    <a:cubicBezTo>
                      <a:pt x="31599" y="31137"/>
                      <a:pt x="31741" y="29870"/>
                      <a:pt x="32139" y="29870"/>
                    </a:cubicBezTo>
                    <a:cubicBezTo>
                      <a:pt x="32155" y="29870"/>
                      <a:pt x="32170" y="29872"/>
                      <a:pt x="32186" y="29876"/>
                    </a:cubicBezTo>
                    <a:cubicBezTo>
                      <a:pt x="32134" y="29374"/>
                      <a:pt x="31856" y="29440"/>
                      <a:pt x="32015" y="28886"/>
                    </a:cubicBezTo>
                    <a:cubicBezTo>
                      <a:pt x="32049" y="28851"/>
                      <a:pt x="32086" y="28837"/>
                      <a:pt x="32123" y="28837"/>
                    </a:cubicBezTo>
                    <a:cubicBezTo>
                      <a:pt x="32278" y="28837"/>
                      <a:pt x="32443" y="29083"/>
                      <a:pt x="32541" y="29083"/>
                    </a:cubicBezTo>
                    <a:cubicBezTo>
                      <a:pt x="32606" y="29083"/>
                      <a:pt x="32640" y="28973"/>
                      <a:pt x="32622" y="28608"/>
                    </a:cubicBezTo>
                    <a:close/>
                    <a:moveTo>
                      <a:pt x="35988" y="34162"/>
                    </a:moveTo>
                    <a:cubicBezTo>
                      <a:pt x="36188" y="34162"/>
                      <a:pt x="36438" y="34260"/>
                      <a:pt x="36754" y="34443"/>
                    </a:cubicBezTo>
                    <a:cubicBezTo>
                      <a:pt x="36371" y="35922"/>
                      <a:pt x="35645" y="35156"/>
                      <a:pt x="35210" y="35869"/>
                    </a:cubicBezTo>
                    <a:cubicBezTo>
                      <a:pt x="35329" y="34682"/>
                      <a:pt x="35526" y="34162"/>
                      <a:pt x="35988" y="34162"/>
                    </a:cubicBezTo>
                    <a:close/>
                    <a:moveTo>
                      <a:pt x="34879" y="34602"/>
                    </a:moveTo>
                    <a:lnTo>
                      <a:pt x="34879" y="34602"/>
                    </a:lnTo>
                    <a:cubicBezTo>
                      <a:pt x="34827" y="35104"/>
                      <a:pt x="34602" y="35315"/>
                      <a:pt x="34391" y="35434"/>
                    </a:cubicBezTo>
                    <a:cubicBezTo>
                      <a:pt x="34391" y="35924"/>
                      <a:pt x="34478" y="36154"/>
                      <a:pt x="34700" y="36154"/>
                    </a:cubicBezTo>
                    <a:cubicBezTo>
                      <a:pt x="34723" y="36154"/>
                      <a:pt x="34748" y="36151"/>
                      <a:pt x="34774" y="36146"/>
                    </a:cubicBezTo>
                    <a:cubicBezTo>
                      <a:pt x="34827" y="36094"/>
                      <a:pt x="34879" y="35869"/>
                      <a:pt x="34985" y="35869"/>
                    </a:cubicBezTo>
                    <a:cubicBezTo>
                      <a:pt x="34861" y="35439"/>
                      <a:pt x="34817" y="35281"/>
                      <a:pt x="34830" y="35281"/>
                    </a:cubicBezTo>
                    <a:cubicBezTo>
                      <a:pt x="34864" y="35281"/>
                      <a:pt x="35319" y="36461"/>
                      <a:pt x="35689" y="36461"/>
                    </a:cubicBezTo>
                    <a:cubicBezTo>
                      <a:pt x="35773" y="36461"/>
                      <a:pt x="35853" y="36400"/>
                      <a:pt x="35922" y="36252"/>
                    </a:cubicBezTo>
                    <a:lnTo>
                      <a:pt x="35922" y="36252"/>
                    </a:lnTo>
                    <a:cubicBezTo>
                      <a:pt x="35856" y="36665"/>
                      <a:pt x="35731" y="36733"/>
                      <a:pt x="35591" y="36733"/>
                    </a:cubicBezTo>
                    <a:cubicBezTo>
                      <a:pt x="35522" y="36733"/>
                      <a:pt x="35449" y="36716"/>
                      <a:pt x="35378" y="36716"/>
                    </a:cubicBezTo>
                    <a:cubicBezTo>
                      <a:pt x="35250" y="36716"/>
                      <a:pt x="35130" y="36772"/>
                      <a:pt x="35051" y="37084"/>
                    </a:cubicBezTo>
                    <a:cubicBezTo>
                      <a:pt x="35262" y="36041"/>
                      <a:pt x="34391" y="36807"/>
                      <a:pt x="34061" y="35922"/>
                    </a:cubicBezTo>
                    <a:cubicBezTo>
                      <a:pt x="34325" y="35486"/>
                      <a:pt x="34444" y="34774"/>
                      <a:pt x="34879" y="34602"/>
                    </a:cubicBezTo>
                    <a:close/>
                    <a:moveTo>
                      <a:pt x="39043" y="36141"/>
                    </a:moveTo>
                    <a:cubicBezTo>
                      <a:pt x="39087" y="36141"/>
                      <a:pt x="39130" y="36159"/>
                      <a:pt x="39170" y="36199"/>
                    </a:cubicBezTo>
                    <a:cubicBezTo>
                      <a:pt x="38853" y="36385"/>
                      <a:pt x="38681" y="37204"/>
                      <a:pt x="38444" y="37204"/>
                    </a:cubicBezTo>
                    <a:cubicBezTo>
                      <a:pt x="38395" y="37204"/>
                      <a:pt x="38342" y="37168"/>
                      <a:pt x="38286" y="37084"/>
                    </a:cubicBezTo>
                    <a:cubicBezTo>
                      <a:pt x="38477" y="36757"/>
                      <a:pt x="38784" y="36141"/>
                      <a:pt x="39043" y="36141"/>
                    </a:cubicBezTo>
                    <a:close/>
                    <a:moveTo>
                      <a:pt x="36124" y="37021"/>
                    </a:moveTo>
                    <a:cubicBezTo>
                      <a:pt x="36147" y="37021"/>
                      <a:pt x="36173" y="37025"/>
                      <a:pt x="36200" y="37031"/>
                    </a:cubicBezTo>
                    <a:cubicBezTo>
                      <a:pt x="36094" y="37797"/>
                      <a:pt x="36583" y="37137"/>
                      <a:pt x="36477" y="37955"/>
                    </a:cubicBezTo>
                    <a:cubicBezTo>
                      <a:pt x="36442" y="37977"/>
                      <a:pt x="36411" y="37986"/>
                      <a:pt x="36383" y="37986"/>
                    </a:cubicBezTo>
                    <a:cubicBezTo>
                      <a:pt x="36236" y="37986"/>
                      <a:pt x="36181" y="37723"/>
                      <a:pt x="36027" y="37723"/>
                    </a:cubicBezTo>
                    <a:cubicBezTo>
                      <a:pt x="35984" y="37723"/>
                      <a:pt x="35933" y="37744"/>
                      <a:pt x="35870" y="37797"/>
                    </a:cubicBezTo>
                    <a:cubicBezTo>
                      <a:pt x="35822" y="37296"/>
                      <a:pt x="35903" y="37021"/>
                      <a:pt x="36124" y="37021"/>
                    </a:cubicBezTo>
                    <a:close/>
                    <a:moveTo>
                      <a:pt x="47197" y="0"/>
                    </a:moveTo>
                    <a:lnTo>
                      <a:pt x="47197" y="0"/>
                    </a:lnTo>
                    <a:cubicBezTo>
                      <a:pt x="47263" y="555"/>
                      <a:pt x="47527" y="1056"/>
                      <a:pt x="47144" y="1268"/>
                    </a:cubicBezTo>
                    <a:cubicBezTo>
                      <a:pt x="46592" y="1107"/>
                      <a:pt x="45893" y="1051"/>
                      <a:pt x="45117" y="1051"/>
                    </a:cubicBezTo>
                    <a:cubicBezTo>
                      <a:pt x="43304" y="1051"/>
                      <a:pt x="41070" y="1358"/>
                      <a:pt x="39302" y="1358"/>
                    </a:cubicBezTo>
                    <a:cubicBezTo>
                      <a:pt x="38966" y="1358"/>
                      <a:pt x="38647" y="1347"/>
                      <a:pt x="38352" y="1320"/>
                    </a:cubicBezTo>
                    <a:lnTo>
                      <a:pt x="38352" y="1320"/>
                    </a:lnTo>
                    <a:cubicBezTo>
                      <a:pt x="38413" y="1483"/>
                      <a:pt x="38368" y="1541"/>
                      <a:pt x="38264" y="1541"/>
                    </a:cubicBezTo>
                    <a:cubicBezTo>
                      <a:pt x="38014" y="1541"/>
                      <a:pt x="37423" y="1199"/>
                      <a:pt x="37190" y="1162"/>
                    </a:cubicBezTo>
                    <a:cubicBezTo>
                      <a:pt x="37190" y="1492"/>
                      <a:pt x="37137" y="1769"/>
                      <a:pt x="37031" y="1928"/>
                    </a:cubicBezTo>
                    <a:cubicBezTo>
                      <a:pt x="36807" y="1769"/>
                      <a:pt x="36530" y="1651"/>
                      <a:pt x="36424" y="1215"/>
                    </a:cubicBezTo>
                    <a:cubicBezTo>
                      <a:pt x="36317" y="1665"/>
                      <a:pt x="36264" y="2063"/>
                      <a:pt x="35977" y="2063"/>
                    </a:cubicBezTo>
                    <a:cubicBezTo>
                      <a:pt x="35944" y="2063"/>
                      <a:pt x="35909" y="2057"/>
                      <a:pt x="35870" y="2047"/>
                    </a:cubicBezTo>
                    <a:lnTo>
                      <a:pt x="35817" y="1056"/>
                    </a:lnTo>
                    <a:cubicBezTo>
                      <a:pt x="35504" y="1240"/>
                      <a:pt x="35262" y="1340"/>
                      <a:pt x="35050" y="1340"/>
                    </a:cubicBezTo>
                    <a:cubicBezTo>
                      <a:pt x="34699" y="1340"/>
                      <a:pt x="34431" y="1067"/>
                      <a:pt x="34061" y="449"/>
                    </a:cubicBezTo>
                    <a:lnTo>
                      <a:pt x="34061" y="449"/>
                    </a:lnTo>
                    <a:cubicBezTo>
                      <a:pt x="33942" y="1109"/>
                      <a:pt x="34549" y="1215"/>
                      <a:pt x="34219" y="1439"/>
                    </a:cubicBezTo>
                    <a:cubicBezTo>
                      <a:pt x="34070" y="1338"/>
                      <a:pt x="33910" y="1250"/>
                      <a:pt x="33770" y="1250"/>
                    </a:cubicBezTo>
                    <a:cubicBezTo>
                      <a:pt x="33600" y="1250"/>
                      <a:pt x="33459" y="1379"/>
                      <a:pt x="33401" y="1769"/>
                    </a:cubicBezTo>
                    <a:cubicBezTo>
                      <a:pt x="33401" y="1439"/>
                      <a:pt x="33229" y="1545"/>
                      <a:pt x="33176" y="1268"/>
                    </a:cubicBezTo>
                    <a:cubicBezTo>
                      <a:pt x="33335" y="1268"/>
                      <a:pt x="33454" y="1056"/>
                      <a:pt x="33507" y="779"/>
                    </a:cubicBezTo>
                    <a:cubicBezTo>
                      <a:pt x="33394" y="631"/>
                      <a:pt x="33282" y="577"/>
                      <a:pt x="33169" y="577"/>
                    </a:cubicBezTo>
                    <a:cubicBezTo>
                      <a:pt x="32862" y="577"/>
                      <a:pt x="32553" y="983"/>
                      <a:pt x="32224" y="983"/>
                    </a:cubicBezTo>
                    <a:cubicBezTo>
                      <a:pt x="32138" y="983"/>
                      <a:pt x="32051" y="955"/>
                      <a:pt x="31962" y="885"/>
                    </a:cubicBezTo>
                    <a:lnTo>
                      <a:pt x="31962" y="885"/>
                    </a:lnTo>
                    <a:cubicBezTo>
                      <a:pt x="32015" y="1822"/>
                      <a:pt x="32675" y="1215"/>
                      <a:pt x="32741" y="2099"/>
                    </a:cubicBezTo>
                    <a:cubicBezTo>
                      <a:pt x="32568" y="2067"/>
                      <a:pt x="32417" y="1901"/>
                      <a:pt x="32288" y="1901"/>
                    </a:cubicBezTo>
                    <a:cubicBezTo>
                      <a:pt x="32210" y="1901"/>
                      <a:pt x="32141" y="1962"/>
                      <a:pt x="32081" y="2152"/>
                    </a:cubicBezTo>
                    <a:cubicBezTo>
                      <a:pt x="31909" y="1822"/>
                      <a:pt x="31909" y="1215"/>
                      <a:pt x="31751" y="938"/>
                    </a:cubicBezTo>
                    <a:cubicBezTo>
                      <a:pt x="31355" y="1215"/>
                      <a:pt x="30972" y="1492"/>
                      <a:pt x="30536" y="1769"/>
                    </a:cubicBezTo>
                    <a:cubicBezTo>
                      <a:pt x="30536" y="1439"/>
                      <a:pt x="30431" y="1215"/>
                      <a:pt x="30365" y="1056"/>
                    </a:cubicBezTo>
                    <a:cubicBezTo>
                      <a:pt x="29823" y="1598"/>
                      <a:pt x="29216" y="1320"/>
                      <a:pt x="28780" y="1717"/>
                    </a:cubicBezTo>
                    <a:cubicBezTo>
                      <a:pt x="28780" y="1221"/>
                      <a:pt x="28747" y="1046"/>
                      <a:pt x="28718" y="1046"/>
                    </a:cubicBezTo>
                    <a:cubicBezTo>
                      <a:pt x="28661" y="1046"/>
                      <a:pt x="28617" y="1677"/>
                      <a:pt x="28833" y="1928"/>
                    </a:cubicBezTo>
                    <a:cubicBezTo>
                      <a:pt x="28895" y="1919"/>
                      <a:pt x="28957" y="1915"/>
                      <a:pt x="29018" y="1915"/>
                    </a:cubicBezTo>
                    <a:cubicBezTo>
                      <a:pt x="29337" y="1915"/>
                      <a:pt x="29644" y="2034"/>
                      <a:pt x="29876" y="2311"/>
                    </a:cubicBezTo>
                    <a:cubicBezTo>
                      <a:pt x="29823" y="2759"/>
                      <a:pt x="29322" y="2311"/>
                      <a:pt x="29440" y="3142"/>
                    </a:cubicBezTo>
                    <a:cubicBezTo>
                      <a:pt x="29811" y="3152"/>
                      <a:pt x="30175" y="3156"/>
                      <a:pt x="30534" y="3156"/>
                    </a:cubicBezTo>
                    <a:cubicBezTo>
                      <a:pt x="34271" y="3156"/>
                      <a:pt x="37456" y="2692"/>
                      <a:pt x="41322" y="2535"/>
                    </a:cubicBezTo>
                    <a:cubicBezTo>
                      <a:pt x="41375" y="2099"/>
                      <a:pt x="41150" y="1928"/>
                      <a:pt x="41322" y="1769"/>
                    </a:cubicBezTo>
                    <a:cubicBezTo>
                      <a:pt x="41352" y="1764"/>
                      <a:pt x="41382" y="1762"/>
                      <a:pt x="41412" y="1762"/>
                    </a:cubicBezTo>
                    <a:cubicBezTo>
                      <a:pt x="41926" y="1762"/>
                      <a:pt x="42540" y="2427"/>
                      <a:pt x="43080" y="2427"/>
                    </a:cubicBezTo>
                    <a:cubicBezTo>
                      <a:pt x="43277" y="2427"/>
                      <a:pt x="43464" y="2339"/>
                      <a:pt x="43632" y="2099"/>
                    </a:cubicBezTo>
                    <a:cubicBezTo>
                      <a:pt x="43632" y="2047"/>
                      <a:pt x="43685" y="1981"/>
                      <a:pt x="43685" y="1981"/>
                    </a:cubicBezTo>
                    <a:cubicBezTo>
                      <a:pt x="43685" y="1896"/>
                      <a:pt x="43715" y="1841"/>
                      <a:pt x="43727" y="1841"/>
                    </a:cubicBezTo>
                    <a:cubicBezTo>
                      <a:pt x="43738" y="1841"/>
                      <a:pt x="43734" y="1882"/>
                      <a:pt x="43685" y="1981"/>
                    </a:cubicBezTo>
                    <a:cubicBezTo>
                      <a:pt x="43685" y="2047"/>
                      <a:pt x="43738" y="2152"/>
                      <a:pt x="43843" y="2311"/>
                    </a:cubicBezTo>
                    <a:cubicBezTo>
                      <a:pt x="44012" y="2470"/>
                      <a:pt x="44199" y="2531"/>
                      <a:pt x="44398" y="2531"/>
                    </a:cubicBezTo>
                    <a:cubicBezTo>
                      <a:pt x="45058" y="2531"/>
                      <a:pt x="45852" y="1857"/>
                      <a:pt x="46565" y="1857"/>
                    </a:cubicBezTo>
                    <a:cubicBezTo>
                      <a:pt x="46830" y="1857"/>
                      <a:pt x="47084" y="1950"/>
                      <a:pt x="47315" y="2205"/>
                    </a:cubicBezTo>
                    <a:cubicBezTo>
                      <a:pt x="47272" y="1861"/>
                      <a:pt x="47342" y="1748"/>
                      <a:pt x="47453" y="1748"/>
                    </a:cubicBezTo>
                    <a:cubicBezTo>
                      <a:pt x="47646" y="1748"/>
                      <a:pt x="47961" y="2085"/>
                      <a:pt x="48028" y="2152"/>
                    </a:cubicBezTo>
                    <a:cubicBezTo>
                      <a:pt x="47857" y="2482"/>
                      <a:pt x="48028" y="3420"/>
                      <a:pt x="47751" y="3472"/>
                    </a:cubicBezTo>
                    <a:cubicBezTo>
                      <a:pt x="47708" y="3218"/>
                      <a:pt x="47628" y="3142"/>
                      <a:pt x="47543" y="3142"/>
                    </a:cubicBezTo>
                    <a:cubicBezTo>
                      <a:pt x="47420" y="3142"/>
                      <a:pt x="47286" y="3299"/>
                      <a:pt x="47239" y="3299"/>
                    </a:cubicBezTo>
                    <a:cubicBezTo>
                      <a:pt x="47199" y="3299"/>
                      <a:pt x="47222" y="3185"/>
                      <a:pt x="47368" y="2759"/>
                    </a:cubicBezTo>
                    <a:cubicBezTo>
                      <a:pt x="47254" y="2627"/>
                      <a:pt x="47067" y="2559"/>
                      <a:pt x="46896" y="2559"/>
                    </a:cubicBezTo>
                    <a:cubicBezTo>
                      <a:pt x="46574" y="2559"/>
                      <a:pt x="46311" y="2800"/>
                      <a:pt x="46708" y="3301"/>
                    </a:cubicBezTo>
                    <a:cubicBezTo>
                      <a:pt x="46681" y="3328"/>
                      <a:pt x="46654" y="3340"/>
                      <a:pt x="46628" y="3340"/>
                    </a:cubicBezTo>
                    <a:cubicBezTo>
                      <a:pt x="46454" y="3340"/>
                      <a:pt x="46304" y="2811"/>
                      <a:pt x="46199" y="2811"/>
                    </a:cubicBezTo>
                    <a:cubicBezTo>
                      <a:pt x="46160" y="2811"/>
                      <a:pt x="46127" y="2885"/>
                      <a:pt x="46101" y="3090"/>
                    </a:cubicBezTo>
                    <a:cubicBezTo>
                      <a:pt x="46136" y="3063"/>
                      <a:pt x="46163" y="3051"/>
                      <a:pt x="46183" y="3051"/>
                    </a:cubicBezTo>
                    <a:cubicBezTo>
                      <a:pt x="46374" y="3051"/>
                      <a:pt x="45968" y="4095"/>
                      <a:pt x="45700" y="4095"/>
                    </a:cubicBezTo>
                    <a:cubicBezTo>
                      <a:pt x="45639" y="4095"/>
                      <a:pt x="45585" y="4041"/>
                      <a:pt x="45546" y="3908"/>
                    </a:cubicBezTo>
                    <a:cubicBezTo>
                      <a:pt x="45718" y="3631"/>
                      <a:pt x="45995" y="3631"/>
                      <a:pt x="45995" y="3090"/>
                    </a:cubicBezTo>
                    <a:cubicBezTo>
                      <a:pt x="45730" y="2945"/>
                      <a:pt x="45318" y="2831"/>
                      <a:pt x="44902" y="2831"/>
                    </a:cubicBezTo>
                    <a:cubicBezTo>
                      <a:pt x="44365" y="2831"/>
                      <a:pt x="43819" y="3021"/>
                      <a:pt x="43566" y="3578"/>
                    </a:cubicBezTo>
                    <a:cubicBezTo>
                      <a:pt x="43332" y="3486"/>
                      <a:pt x="43137" y="3464"/>
                      <a:pt x="42942" y="3464"/>
                    </a:cubicBezTo>
                    <a:cubicBezTo>
                      <a:pt x="42759" y="3464"/>
                      <a:pt x="42576" y="3484"/>
                      <a:pt x="42360" y="3484"/>
                    </a:cubicBezTo>
                    <a:cubicBezTo>
                      <a:pt x="42275" y="3484"/>
                      <a:pt x="42185" y="3481"/>
                      <a:pt x="42088" y="3472"/>
                    </a:cubicBezTo>
                    <a:cubicBezTo>
                      <a:pt x="41881" y="3453"/>
                      <a:pt x="41552" y="3348"/>
                      <a:pt x="41239" y="3348"/>
                    </a:cubicBezTo>
                    <a:cubicBezTo>
                      <a:pt x="40713" y="3348"/>
                      <a:pt x="40231" y="3642"/>
                      <a:pt x="40437" y="5123"/>
                    </a:cubicBezTo>
                    <a:cubicBezTo>
                      <a:pt x="40780" y="5028"/>
                      <a:pt x="40900" y="4491"/>
                      <a:pt x="41280" y="4491"/>
                    </a:cubicBezTo>
                    <a:cubicBezTo>
                      <a:pt x="41325" y="4491"/>
                      <a:pt x="41374" y="4498"/>
                      <a:pt x="41428" y="4515"/>
                    </a:cubicBezTo>
                    <a:cubicBezTo>
                      <a:pt x="41428" y="5123"/>
                      <a:pt x="41705" y="5070"/>
                      <a:pt x="41652" y="5783"/>
                    </a:cubicBezTo>
                    <a:cubicBezTo>
                      <a:pt x="41480" y="5783"/>
                      <a:pt x="41375" y="5888"/>
                      <a:pt x="41322" y="6060"/>
                    </a:cubicBezTo>
                    <a:cubicBezTo>
                      <a:pt x="41071" y="6012"/>
                      <a:pt x="41047" y="5324"/>
                      <a:pt x="40759" y="5324"/>
                    </a:cubicBezTo>
                    <a:cubicBezTo>
                      <a:pt x="40730" y="5324"/>
                      <a:pt x="40698" y="5331"/>
                      <a:pt x="40662" y="5347"/>
                    </a:cubicBezTo>
                    <a:cubicBezTo>
                      <a:pt x="40799" y="6129"/>
                      <a:pt x="40406" y="6614"/>
                      <a:pt x="40070" y="6614"/>
                    </a:cubicBezTo>
                    <a:cubicBezTo>
                      <a:pt x="39890" y="6614"/>
                      <a:pt x="39727" y="6474"/>
                      <a:pt x="39672" y="6166"/>
                    </a:cubicBezTo>
                    <a:cubicBezTo>
                      <a:pt x="39830" y="6166"/>
                      <a:pt x="39936" y="6113"/>
                      <a:pt x="39883" y="5677"/>
                    </a:cubicBezTo>
                    <a:cubicBezTo>
                      <a:pt x="39725" y="5598"/>
                      <a:pt x="39557" y="5563"/>
                      <a:pt x="39390" y="5563"/>
                    </a:cubicBezTo>
                    <a:cubicBezTo>
                      <a:pt x="38858" y="5563"/>
                      <a:pt x="38325" y="5916"/>
                      <a:pt x="38074" y="6337"/>
                    </a:cubicBezTo>
                    <a:cubicBezTo>
                      <a:pt x="39117" y="7208"/>
                      <a:pt x="40213" y="7921"/>
                      <a:pt x="39170" y="9466"/>
                    </a:cubicBezTo>
                    <a:cubicBezTo>
                      <a:pt x="39262" y="9040"/>
                      <a:pt x="39023" y="7427"/>
                      <a:pt x="38820" y="7427"/>
                    </a:cubicBezTo>
                    <a:cubicBezTo>
                      <a:pt x="38790" y="7427"/>
                      <a:pt x="38761" y="7461"/>
                      <a:pt x="38734" y="7538"/>
                    </a:cubicBezTo>
                    <a:cubicBezTo>
                      <a:pt x="38946" y="7657"/>
                      <a:pt x="38286" y="7538"/>
                      <a:pt x="38180" y="8093"/>
                    </a:cubicBezTo>
                    <a:cubicBezTo>
                      <a:pt x="37850" y="8040"/>
                      <a:pt x="37903" y="7050"/>
                      <a:pt x="37625" y="6878"/>
                    </a:cubicBezTo>
                    <a:cubicBezTo>
                      <a:pt x="37440" y="7223"/>
                      <a:pt x="37254" y="7335"/>
                      <a:pt x="37070" y="7335"/>
                    </a:cubicBezTo>
                    <a:cubicBezTo>
                      <a:pt x="36721" y="7335"/>
                      <a:pt x="36379" y="6930"/>
                      <a:pt x="36056" y="6930"/>
                    </a:cubicBezTo>
                    <a:cubicBezTo>
                      <a:pt x="35896" y="6930"/>
                      <a:pt x="35741" y="7030"/>
                      <a:pt x="35592" y="7327"/>
                    </a:cubicBezTo>
                    <a:cubicBezTo>
                      <a:pt x="35487" y="6826"/>
                      <a:pt x="35210" y="7156"/>
                      <a:pt x="35434" y="6548"/>
                    </a:cubicBezTo>
                    <a:cubicBezTo>
                      <a:pt x="35185" y="6548"/>
                      <a:pt x="34967" y="7178"/>
                      <a:pt x="34733" y="7178"/>
                    </a:cubicBezTo>
                    <a:cubicBezTo>
                      <a:pt x="34656" y="7178"/>
                      <a:pt x="34578" y="7110"/>
                      <a:pt x="34497" y="6931"/>
                    </a:cubicBezTo>
                    <a:cubicBezTo>
                      <a:pt x="34721" y="6878"/>
                      <a:pt x="34827" y="6720"/>
                      <a:pt x="34827" y="6390"/>
                    </a:cubicBezTo>
                    <a:cubicBezTo>
                      <a:pt x="34655" y="6337"/>
                      <a:pt x="34721" y="5783"/>
                      <a:pt x="34655" y="5400"/>
                    </a:cubicBezTo>
                    <a:cubicBezTo>
                      <a:pt x="33995" y="5558"/>
                      <a:pt x="34061" y="6997"/>
                      <a:pt x="33784" y="7710"/>
                    </a:cubicBezTo>
                    <a:cubicBezTo>
                      <a:pt x="33819" y="7733"/>
                      <a:pt x="33849" y="7743"/>
                      <a:pt x="33874" y="7743"/>
                    </a:cubicBezTo>
                    <a:cubicBezTo>
                      <a:pt x="34082" y="7743"/>
                      <a:pt x="33966" y="7037"/>
                      <a:pt x="34167" y="6931"/>
                    </a:cubicBezTo>
                    <a:lnTo>
                      <a:pt x="34167" y="6931"/>
                    </a:lnTo>
                    <a:cubicBezTo>
                      <a:pt x="34061" y="7591"/>
                      <a:pt x="34549" y="7921"/>
                      <a:pt x="34219" y="8199"/>
                    </a:cubicBezTo>
                    <a:cubicBezTo>
                      <a:pt x="33995" y="7869"/>
                      <a:pt x="33507" y="8251"/>
                      <a:pt x="33282" y="7763"/>
                    </a:cubicBezTo>
                    <a:lnTo>
                      <a:pt x="33282" y="7538"/>
                    </a:lnTo>
                    <a:cubicBezTo>
                      <a:pt x="33248" y="7524"/>
                      <a:pt x="33219" y="7518"/>
                      <a:pt x="33194" y="7518"/>
                    </a:cubicBezTo>
                    <a:cubicBezTo>
                      <a:pt x="32952" y="7518"/>
                      <a:pt x="33071" y="8102"/>
                      <a:pt x="32804" y="8102"/>
                    </a:cubicBezTo>
                    <a:cubicBezTo>
                      <a:pt x="32785" y="8102"/>
                      <a:pt x="32764" y="8099"/>
                      <a:pt x="32741" y="8093"/>
                    </a:cubicBezTo>
                    <a:cubicBezTo>
                      <a:pt x="32675" y="7103"/>
                      <a:pt x="32186" y="7156"/>
                      <a:pt x="31962" y="6667"/>
                    </a:cubicBezTo>
                    <a:cubicBezTo>
                      <a:pt x="31779" y="6989"/>
                      <a:pt x="31430" y="7431"/>
                      <a:pt x="31184" y="7431"/>
                    </a:cubicBezTo>
                    <a:cubicBezTo>
                      <a:pt x="31056" y="7431"/>
                      <a:pt x="30955" y="7313"/>
                      <a:pt x="30919" y="6997"/>
                    </a:cubicBezTo>
                    <a:cubicBezTo>
                      <a:pt x="30642" y="7380"/>
                      <a:pt x="30483" y="7921"/>
                      <a:pt x="30100" y="8093"/>
                    </a:cubicBezTo>
                    <a:cubicBezTo>
                      <a:pt x="30206" y="6271"/>
                      <a:pt x="30813" y="5400"/>
                      <a:pt x="31632" y="4898"/>
                    </a:cubicBezTo>
                    <a:lnTo>
                      <a:pt x="31632" y="4898"/>
                    </a:lnTo>
                    <a:cubicBezTo>
                      <a:pt x="31685" y="5347"/>
                      <a:pt x="30972" y="5453"/>
                      <a:pt x="31302" y="5730"/>
                    </a:cubicBezTo>
                    <a:cubicBezTo>
                      <a:pt x="31196" y="6113"/>
                      <a:pt x="30866" y="6166"/>
                      <a:pt x="30536" y="6271"/>
                    </a:cubicBezTo>
                    <a:cubicBezTo>
                      <a:pt x="30592" y="6621"/>
                      <a:pt x="30678" y="6717"/>
                      <a:pt x="30772" y="6717"/>
                    </a:cubicBezTo>
                    <a:cubicBezTo>
                      <a:pt x="30887" y="6717"/>
                      <a:pt x="31015" y="6575"/>
                      <a:pt x="31117" y="6575"/>
                    </a:cubicBezTo>
                    <a:cubicBezTo>
                      <a:pt x="31169" y="6575"/>
                      <a:pt x="31215" y="6611"/>
                      <a:pt x="31249" y="6720"/>
                    </a:cubicBezTo>
                    <a:cubicBezTo>
                      <a:pt x="31473" y="6496"/>
                      <a:pt x="31473" y="5941"/>
                      <a:pt x="31685" y="5677"/>
                    </a:cubicBezTo>
                    <a:cubicBezTo>
                      <a:pt x="31909" y="5888"/>
                      <a:pt x="31909" y="6548"/>
                      <a:pt x="32186" y="6601"/>
                    </a:cubicBezTo>
                    <a:cubicBezTo>
                      <a:pt x="32292" y="6548"/>
                      <a:pt x="32292" y="6390"/>
                      <a:pt x="32411" y="6337"/>
                    </a:cubicBezTo>
                    <a:cubicBezTo>
                      <a:pt x="32292" y="6060"/>
                      <a:pt x="32081" y="5888"/>
                      <a:pt x="31909" y="5677"/>
                    </a:cubicBezTo>
                    <a:cubicBezTo>
                      <a:pt x="32292" y="5347"/>
                      <a:pt x="32569" y="4898"/>
                      <a:pt x="33071" y="4793"/>
                    </a:cubicBezTo>
                    <a:lnTo>
                      <a:pt x="33071" y="4793"/>
                    </a:lnTo>
                    <a:cubicBezTo>
                      <a:pt x="32788" y="4985"/>
                      <a:pt x="32903" y="6226"/>
                      <a:pt x="32733" y="6226"/>
                    </a:cubicBezTo>
                    <a:cubicBezTo>
                      <a:pt x="32705" y="6226"/>
                      <a:pt x="32669" y="6192"/>
                      <a:pt x="32622" y="6113"/>
                    </a:cubicBezTo>
                    <a:lnTo>
                      <a:pt x="32622" y="6113"/>
                    </a:lnTo>
                    <a:cubicBezTo>
                      <a:pt x="32675" y="6878"/>
                      <a:pt x="33176" y="6496"/>
                      <a:pt x="33282" y="7208"/>
                    </a:cubicBezTo>
                    <a:cubicBezTo>
                      <a:pt x="33246" y="5655"/>
                      <a:pt x="33753" y="4833"/>
                      <a:pt x="34418" y="4833"/>
                    </a:cubicBezTo>
                    <a:cubicBezTo>
                      <a:pt x="34719" y="4833"/>
                      <a:pt x="35052" y="5001"/>
                      <a:pt x="35381" y="5347"/>
                    </a:cubicBezTo>
                    <a:cubicBezTo>
                      <a:pt x="35157" y="5505"/>
                      <a:pt x="34879" y="5505"/>
                      <a:pt x="34827" y="5888"/>
                    </a:cubicBezTo>
                    <a:cubicBezTo>
                      <a:pt x="34950" y="5848"/>
                      <a:pt x="35053" y="5828"/>
                      <a:pt x="35139" y="5828"/>
                    </a:cubicBezTo>
                    <a:cubicBezTo>
                      <a:pt x="35394" y="5828"/>
                      <a:pt x="35500" y="6002"/>
                      <a:pt x="35540" y="6337"/>
                    </a:cubicBezTo>
                    <a:cubicBezTo>
                      <a:pt x="35540" y="6060"/>
                      <a:pt x="35645" y="5941"/>
                      <a:pt x="35711" y="5783"/>
                    </a:cubicBezTo>
                    <a:lnTo>
                      <a:pt x="35711" y="5783"/>
                    </a:lnTo>
                    <a:cubicBezTo>
                      <a:pt x="35764" y="6113"/>
                      <a:pt x="35592" y="6166"/>
                      <a:pt x="35645" y="6548"/>
                    </a:cubicBezTo>
                    <a:cubicBezTo>
                      <a:pt x="35690" y="6572"/>
                      <a:pt x="35728" y="6582"/>
                      <a:pt x="35760" y="6582"/>
                    </a:cubicBezTo>
                    <a:cubicBezTo>
                      <a:pt x="35946" y="6582"/>
                      <a:pt x="35959" y="6258"/>
                      <a:pt x="36134" y="6258"/>
                    </a:cubicBezTo>
                    <a:cubicBezTo>
                      <a:pt x="36153" y="6258"/>
                      <a:pt x="36175" y="6262"/>
                      <a:pt x="36200" y="6271"/>
                    </a:cubicBezTo>
                    <a:cubicBezTo>
                      <a:pt x="35922" y="5070"/>
                      <a:pt x="35592" y="5730"/>
                      <a:pt x="35975" y="4515"/>
                    </a:cubicBezTo>
                    <a:cubicBezTo>
                      <a:pt x="34061" y="4080"/>
                      <a:pt x="33335" y="4027"/>
                      <a:pt x="31685" y="3908"/>
                    </a:cubicBezTo>
                    <a:cubicBezTo>
                      <a:pt x="31570" y="4504"/>
                      <a:pt x="31306" y="4593"/>
                      <a:pt x="31027" y="4593"/>
                    </a:cubicBezTo>
                    <a:cubicBezTo>
                      <a:pt x="30909" y="4593"/>
                      <a:pt x="30788" y="4577"/>
                      <a:pt x="30675" y="4577"/>
                    </a:cubicBezTo>
                    <a:cubicBezTo>
                      <a:pt x="30439" y="4577"/>
                      <a:pt x="30234" y="4645"/>
                      <a:pt x="30153" y="5070"/>
                    </a:cubicBezTo>
                    <a:cubicBezTo>
                      <a:pt x="30170" y="5064"/>
                      <a:pt x="30186" y="5062"/>
                      <a:pt x="30201" y="5062"/>
                    </a:cubicBezTo>
                    <a:cubicBezTo>
                      <a:pt x="30336" y="5062"/>
                      <a:pt x="30436" y="5257"/>
                      <a:pt x="30483" y="5505"/>
                    </a:cubicBezTo>
                    <a:cubicBezTo>
                      <a:pt x="30436" y="5473"/>
                      <a:pt x="30398" y="5459"/>
                      <a:pt x="30366" y="5459"/>
                    </a:cubicBezTo>
                    <a:cubicBezTo>
                      <a:pt x="30178" y="5459"/>
                      <a:pt x="30236" y="5958"/>
                      <a:pt x="30100" y="6060"/>
                    </a:cubicBezTo>
                    <a:cubicBezTo>
                      <a:pt x="30100" y="5751"/>
                      <a:pt x="29843" y="5598"/>
                      <a:pt x="29575" y="5598"/>
                    </a:cubicBezTo>
                    <a:cubicBezTo>
                      <a:pt x="29363" y="5598"/>
                      <a:pt x="29144" y="5695"/>
                      <a:pt x="29044" y="5888"/>
                    </a:cubicBezTo>
                    <a:cubicBezTo>
                      <a:pt x="29216" y="6113"/>
                      <a:pt x="29440" y="6443"/>
                      <a:pt x="29546" y="6878"/>
                    </a:cubicBezTo>
                    <a:cubicBezTo>
                      <a:pt x="29163" y="7380"/>
                      <a:pt x="29044" y="7208"/>
                      <a:pt x="28662" y="7433"/>
                    </a:cubicBezTo>
                    <a:cubicBezTo>
                      <a:pt x="28609" y="7156"/>
                      <a:pt x="28780" y="7103"/>
                      <a:pt x="28714" y="6720"/>
                    </a:cubicBezTo>
                    <a:lnTo>
                      <a:pt x="28714" y="6720"/>
                    </a:lnTo>
                    <a:cubicBezTo>
                      <a:pt x="28331" y="6773"/>
                      <a:pt x="28001" y="6878"/>
                      <a:pt x="27843" y="7261"/>
                    </a:cubicBezTo>
                    <a:cubicBezTo>
                      <a:pt x="27949" y="8040"/>
                      <a:pt x="28450" y="7816"/>
                      <a:pt x="28662" y="8199"/>
                    </a:cubicBezTo>
                    <a:cubicBezTo>
                      <a:pt x="28482" y="8300"/>
                      <a:pt x="28331" y="8554"/>
                      <a:pt x="28053" y="8554"/>
                    </a:cubicBezTo>
                    <a:cubicBezTo>
                      <a:pt x="28005" y="8554"/>
                      <a:pt x="27953" y="8546"/>
                      <a:pt x="27896" y="8529"/>
                    </a:cubicBezTo>
                    <a:cubicBezTo>
                      <a:pt x="27804" y="8345"/>
                      <a:pt x="27792" y="7773"/>
                      <a:pt x="27609" y="7773"/>
                    </a:cubicBezTo>
                    <a:cubicBezTo>
                      <a:pt x="27581" y="7773"/>
                      <a:pt x="27549" y="7786"/>
                      <a:pt x="27513" y="7816"/>
                    </a:cubicBezTo>
                    <a:cubicBezTo>
                      <a:pt x="27513" y="8093"/>
                      <a:pt x="27566" y="8529"/>
                      <a:pt x="27460" y="8581"/>
                    </a:cubicBezTo>
                    <a:cubicBezTo>
                      <a:pt x="27183" y="8529"/>
                      <a:pt x="27130" y="7921"/>
                      <a:pt x="27289" y="7591"/>
                    </a:cubicBezTo>
                    <a:lnTo>
                      <a:pt x="27289" y="7591"/>
                    </a:lnTo>
                    <a:cubicBezTo>
                      <a:pt x="27241" y="7630"/>
                      <a:pt x="27196" y="7647"/>
                      <a:pt x="27155" y="7647"/>
                    </a:cubicBezTo>
                    <a:cubicBezTo>
                      <a:pt x="26868" y="7647"/>
                      <a:pt x="26723" y="6836"/>
                      <a:pt x="26522" y="6836"/>
                    </a:cubicBezTo>
                    <a:cubicBezTo>
                      <a:pt x="26456" y="6836"/>
                      <a:pt x="26384" y="6923"/>
                      <a:pt x="26298" y="7156"/>
                    </a:cubicBezTo>
                    <a:cubicBezTo>
                      <a:pt x="26628" y="7261"/>
                      <a:pt x="26959" y="7380"/>
                      <a:pt x="26959" y="8370"/>
                    </a:cubicBezTo>
                    <a:cubicBezTo>
                      <a:pt x="26628" y="8529"/>
                      <a:pt x="25744" y="8199"/>
                      <a:pt x="25638" y="9241"/>
                    </a:cubicBezTo>
                    <a:cubicBezTo>
                      <a:pt x="25255" y="9083"/>
                      <a:pt x="24978" y="8806"/>
                      <a:pt x="24648" y="8581"/>
                    </a:cubicBezTo>
                    <a:lnTo>
                      <a:pt x="24648" y="8581"/>
                    </a:lnTo>
                    <a:cubicBezTo>
                      <a:pt x="24595" y="9189"/>
                      <a:pt x="25255" y="9413"/>
                      <a:pt x="24978" y="9796"/>
                    </a:cubicBezTo>
                    <a:cubicBezTo>
                      <a:pt x="24615" y="9433"/>
                      <a:pt x="24399" y="8832"/>
                      <a:pt x="23955" y="8832"/>
                    </a:cubicBezTo>
                    <a:cubicBezTo>
                      <a:pt x="23867" y="8832"/>
                      <a:pt x="23768" y="8856"/>
                      <a:pt x="23658" y="8911"/>
                    </a:cubicBezTo>
                    <a:cubicBezTo>
                      <a:pt x="23658" y="9245"/>
                      <a:pt x="23670" y="9348"/>
                      <a:pt x="23699" y="9348"/>
                    </a:cubicBezTo>
                    <a:cubicBezTo>
                      <a:pt x="23744" y="9348"/>
                      <a:pt x="23832" y="9087"/>
                      <a:pt x="23980" y="9087"/>
                    </a:cubicBezTo>
                    <a:cubicBezTo>
                      <a:pt x="24015" y="9087"/>
                      <a:pt x="24053" y="9101"/>
                      <a:pt x="24094" y="9136"/>
                    </a:cubicBezTo>
                    <a:cubicBezTo>
                      <a:pt x="24213" y="9796"/>
                      <a:pt x="24160" y="9690"/>
                      <a:pt x="24543" y="10073"/>
                    </a:cubicBezTo>
                    <a:cubicBezTo>
                      <a:pt x="23988" y="9902"/>
                      <a:pt x="23500" y="9572"/>
                      <a:pt x="22998" y="9466"/>
                    </a:cubicBezTo>
                    <a:cubicBezTo>
                      <a:pt x="22975" y="9981"/>
                      <a:pt x="22907" y="10138"/>
                      <a:pt x="22806" y="10138"/>
                    </a:cubicBezTo>
                    <a:cubicBezTo>
                      <a:pt x="22678" y="10138"/>
                      <a:pt x="22498" y="9891"/>
                      <a:pt x="22285" y="9796"/>
                    </a:cubicBezTo>
                    <a:lnTo>
                      <a:pt x="22285" y="9796"/>
                    </a:lnTo>
                    <a:cubicBezTo>
                      <a:pt x="22338" y="10126"/>
                      <a:pt x="22285" y="10350"/>
                      <a:pt x="22232" y="10562"/>
                    </a:cubicBezTo>
                    <a:cubicBezTo>
                      <a:pt x="22281" y="10731"/>
                      <a:pt x="22380" y="10777"/>
                      <a:pt x="22501" y="10777"/>
                    </a:cubicBezTo>
                    <a:cubicBezTo>
                      <a:pt x="22647" y="10777"/>
                      <a:pt x="22824" y="10708"/>
                      <a:pt x="22975" y="10708"/>
                    </a:cubicBezTo>
                    <a:cubicBezTo>
                      <a:pt x="23107" y="10708"/>
                      <a:pt x="23220" y="10761"/>
                      <a:pt x="23275" y="10958"/>
                    </a:cubicBezTo>
                    <a:cubicBezTo>
                      <a:pt x="23170" y="10958"/>
                      <a:pt x="23222" y="11393"/>
                      <a:pt x="23104" y="11446"/>
                    </a:cubicBezTo>
                    <a:cubicBezTo>
                      <a:pt x="22700" y="11310"/>
                      <a:pt x="22107" y="11028"/>
                      <a:pt x="21643" y="11028"/>
                    </a:cubicBezTo>
                    <a:cubicBezTo>
                      <a:pt x="21166" y="11028"/>
                      <a:pt x="20824" y="11326"/>
                      <a:pt x="20965" y="12383"/>
                    </a:cubicBezTo>
                    <a:cubicBezTo>
                      <a:pt x="21013" y="12414"/>
                      <a:pt x="21052" y="12428"/>
                      <a:pt x="21085" y="12428"/>
                    </a:cubicBezTo>
                    <a:cubicBezTo>
                      <a:pt x="21346" y="12428"/>
                      <a:pt x="21148" y="11534"/>
                      <a:pt x="21348" y="11393"/>
                    </a:cubicBezTo>
                    <a:cubicBezTo>
                      <a:pt x="21434" y="11888"/>
                      <a:pt x="21516" y="11971"/>
                      <a:pt x="21625" y="11971"/>
                    </a:cubicBezTo>
                    <a:cubicBezTo>
                      <a:pt x="21679" y="11971"/>
                      <a:pt x="21741" y="11950"/>
                      <a:pt x="21812" y="11950"/>
                    </a:cubicBezTo>
                    <a:cubicBezTo>
                      <a:pt x="21883" y="11950"/>
                      <a:pt x="21965" y="11971"/>
                      <a:pt x="22061" y="12053"/>
                    </a:cubicBezTo>
                    <a:cubicBezTo>
                      <a:pt x="22356" y="11709"/>
                      <a:pt x="22737" y="11611"/>
                      <a:pt x="23153" y="11611"/>
                    </a:cubicBezTo>
                    <a:cubicBezTo>
                      <a:pt x="23698" y="11611"/>
                      <a:pt x="24302" y="11780"/>
                      <a:pt x="24850" y="11780"/>
                    </a:cubicBezTo>
                    <a:cubicBezTo>
                      <a:pt x="24893" y="11780"/>
                      <a:pt x="24936" y="11778"/>
                      <a:pt x="24978" y="11776"/>
                    </a:cubicBezTo>
                    <a:lnTo>
                      <a:pt x="24978" y="11776"/>
                    </a:lnTo>
                    <a:cubicBezTo>
                      <a:pt x="24754" y="11948"/>
                      <a:pt x="24820" y="12542"/>
                      <a:pt x="24648" y="12819"/>
                    </a:cubicBezTo>
                    <a:cubicBezTo>
                      <a:pt x="24155" y="12474"/>
                      <a:pt x="23638" y="12330"/>
                      <a:pt x="23102" y="12330"/>
                    </a:cubicBezTo>
                    <a:cubicBezTo>
                      <a:pt x="22448" y="12330"/>
                      <a:pt x="21767" y="12545"/>
                      <a:pt x="21071" y="12872"/>
                    </a:cubicBezTo>
                    <a:cubicBezTo>
                      <a:pt x="21052" y="12687"/>
                      <a:pt x="20989" y="12622"/>
                      <a:pt x="20912" y="12622"/>
                    </a:cubicBezTo>
                    <a:cubicBezTo>
                      <a:pt x="20764" y="12622"/>
                      <a:pt x="20564" y="12860"/>
                      <a:pt x="20529" y="12938"/>
                    </a:cubicBezTo>
                    <a:cubicBezTo>
                      <a:pt x="20305" y="11723"/>
                      <a:pt x="19368" y="12001"/>
                      <a:pt x="19473" y="10786"/>
                    </a:cubicBezTo>
                    <a:lnTo>
                      <a:pt x="19473" y="10786"/>
                    </a:lnTo>
                    <a:cubicBezTo>
                      <a:pt x="18932" y="11499"/>
                      <a:pt x="18272" y="10628"/>
                      <a:pt x="18153" y="11948"/>
                    </a:cubicBezTo>
                    <a:cubicBezTo>
                      <a:pt x="18187" y="11942"/>
                      <a:pt x="18220" y="11939"/>
                      <a:pt x="18252" y="11939"/>
                    </a:cubicBezTo>
                    <a:cubicBezTo>
                      <a:pt x="18586" y="11939"/>
                      <a:pt x="18780" y="12246"/>
                      <a:pt x="18985" y="12608"/>
                    </a:cubicBezTo>
                    <a:cubicBezTo>
                      <a:pt x="18913" y="12737"/>
                      <a:pt x="18815" y="12781"/>
                      <a:pt x="18707" y="12781"/>
                    </a:cubicBezTo>
                    <a:cubicBezTo>
                      <a:pt x="18467" y="12781"/>
                      <a:pt x="18175" y="12566"/>
                      <a:pt x="17993" y="12566"/>
                    </a:cubicBezTo>
                    <a:cubicBezTo>
                      <a:pt x="17878" y="12566"/>
                      <a:pt x="17807" y="12653"/>
                      <a:pt x="17823" y="12938"/>
                    </a:cubicBezTo>
                    <a:cubicBezTo>
                      <a:pt x="17760" y="12772"/>
                      <a:pt x="17634" y="12724"/>
                      <a:pt x="17485" y="12724"/>
                    </a:cubicBezTo>
                    <a:cubicBezTo>
                      <a:pt x="17385" y="12724"/>
                      <a:pt x="17274" y="12745"/>
                      <a:pt x="17163" y="12766"/>
                    </a:cubicBezTo>
                    <a:cubicBezTo>
                      <a:pt x="17110" y="12436"/>
                      <a:pt x="17282" y="12383"/>
                      <a:pt x="17229" y="12001"/>
                    </a:cubicBezTo>
                    <a:cubicBezTo>
                      <a:pt x="16899" y="11499"/>
                      <a:pt x="15737" y="12331"/>
                      <a:pt x="16120" y="10628"/>
                    </a:cubicBezTo>
                    <a:lnTo>
                      <a:pt x="16120" y="10628"/>
                    </a:lnTo>
                    <a:cubicBezTo>
                      <a:pt x="16151" y="11018"/>
                      <a:pt x="16436" y="11348"/>
                      <a:pt x="16686" y="11348"/>
                    </a:cubicBezTo>
                    <a:cubicBezTo>
                      <a:pt x="16859" y="11348"/>
                      <a:pt x="17014" y="11191"/>
                      <a:pt x="17057" y="10786"/>
                    </a:cubicBezTo>
                    <a:cubicBezTo>
                      <a:pt x="16937" y="10524"/>
                      <a:pt x="16691" y="10353"/>
                      <a:pt x="16566" y="10353"/>
                    </a:cubicBezTo>
                    <a:cubicBezTo>
                      <a:pt x="16459" y="10353"/>
                      <a:pt x="16442" y="10480"/>
                      <a:pt x="16674" y="10786"/>
                    </a:cubicBezTo>
                    <a:cubicBezTo>
                      <a:pt x="16621" y="10814"/>
                      <a:pt x="16570" y="10827"/>
                      <a:pt x="16523" y="10827"/>
                    </a:cubicBezTo>
                    <a:cubicBezTo>
                      <a:pt x="16282" y="10827"/>
                      <a:pt x="16148" y="10482"/>
                      <a:pt x="16292" y="10073"/>
                    </a:cubicBezTo>
                    <a:cubicBezTo>
                      <a:pt x="16233" y="9967"/>
                      <a:pt x="16168" y="9928"/>
                      <a:pt x="16099" y="9928"/>
                    </a:cubicBezTo>
                    <a:cubicBezTo>
                      <a:pt x="15896" y="9928"/>
                      <a:pt x="15662" y="10269"/>
                      <a:pt x="15485" y="10269"/>
                    </a:cubicBezTo>
                    <a:cubicBezTo>
                      <a:pt x="15436" y="10269"/>
                      <a:pt x="15392" y="10244"/>
                      <a:pt x="15354" y="10179"/>
                    </a:cubicBezTo>
                    <a:cubicBezTo>
                      <a:pt x="15460" y="9638"/>
                      <a:pt x="15962" y="9902"/>
                      <a:pt x="15909" y="9136"/>
                    </a:cubicBezTo>
                    <a:lnTo>
                      <a:pt x="15909" y="9136"/>
                    </a:lnTo>
                    <a:cubicBezTo>
                      <a:pt x="15854" y="9140"/>
                      <a:pt x="15800" y="9142"/>
                      <a:pt x="15747" y="9142"/>
                    </a:cubicBezTo>
                    <a:cubicBezTo>
                      <a:pt x="15095" y="9142"/>
                      <a:pt x="14568" y="8825"/>
                      <a:pt x="14311" y="7763"/>
                    </a:cubicBezTo>
                    <a:cubicBezTo>
                      <a:pt x="14274" y="7754"/>
                      <a:pt x="14240" y="7750"/>
                      <a:pt x="14209" y="7750"/>
                    </a:cubicBezTo>
                    <a:cubicBezTo>
                      <a:pt x="13905" y="7750"/>
                      <a:pt x="13840" y="8120"/>
                      <a:pt x="13565" y="8120"/>
                    </a:cubicBezTo>
                    <a:cubicBezTo>
                      <a:pt x="13524" y="8120"/>
                      <a:pt x="13479" y="8112"/>
                      <a:pt x="13427" y="8093"/>
                    </a:cubicBezTo>
                    <a:cubicBezTo>
                      <a:pt x="13374" y="7763"/>
                      <a:pt x="13202" y="7710"/>
                      <a:pt x="13150" y="7380"/>
                    </a:cubicBezTo>
                    <a:cubicBezTo>
                      <a:pt x="13651" y="6878"/>
                      <a:pt x="14311" y="7486"/>
                      <a:pt x="14747" y="6720"/>
                    </a:cubicBezTo>
                    <a:cubicBezTo>
                      <a:pt x="15027" y="7116"/>
                      <a:pt x="15223" y="8581"/>
                      <a:pt x="15457" y="8581"/>
                    </a:cubicBezTo>
                    <a:cubicBezTo>
                      <a:pt x="15543" y="8581"/>
                      <a:pt x="15635" y="8385"/>
                      <a:pt x="15737" y="7869"/>
                    </a:cubicBezTo>
                    <a:cubicBezTo>
                      <a:pt x="15737" y="8647"/>
                      <a:pt x="16292" y="8700"/>
                      <a:pt x="16014" y="9360"/>
                    </a:cubicBezTo>
                    <a:cubicBezTo>
                      <a:pt x="16952" y="9308"/>
                      <a:pt x="16833" y="9136"/>
                      <a:pt x="17612" y="8977"/>
                    </a:cubicBezTo>
                    <a:cubicBezTo>
                      <a:pt x="17335" y="7763"/>
                      <a:pt x="16239" y="8581"/>
                      <a:pt x="16239" y="6601"/>
                    </a:cubicBezTo>
                    <a:lnTo>
                      <a:pt x="16239" y="6601"/>
                    </a:lnTo>
                    <a:cubicBezTo>
                      <a:pt x="16305" y="6641"/>
                      <a:pt x="16359" y="6658"/>
                      <a:pt x="16401" y="6658"/>
                    </a:cubicBezTo>
                    <a:cubicBezTo>
                      <a:pt x="16693" y="6658"/>
                      <a:pt x="16466" y="5841"/>
                      <a:pt x="16296" y="5841"/>
                    </a:cubicBezTo>
                    <a:cubicBezTo>
                      <a:pt x="16244" y="5841"/>
                      <a:pt x="16198" y="5916"/>
                      <a:pt x="16173" y="6113"/>
                    </a:cubicBezTo>
                    <a:cubicBezTo>
                      <a:pt x="16278" y="6279"/>
                      <a:pt x="16144" y="6382"/>
                      <a:pt x="15966" y="6382"/>
                    </a:cubicBezTo>
                    <a:cubicBezTo>
                      <a:pt x="15676" y="6382"/>
                      <a:pt x="15268" y="6111"/>
                      <a:pt x="15579" y="5400"/>
                    </a:cubicBezTo>
                    <a:lnTo>
                      <a:pt x="15579" y="5400"/>
                    </a:lnTo>
                    <a:cubicBezTo>
                      <a:pt x="15024" y="6496"/>
                      <a:pt x="14747" y="5453"/>
                      <a:pt x="14259" y="6548"/>
                    </a:cubicBezTo>
                    <a:cubicBezTo>
                      <a:pt x="14034" y="6007"/>
                      <a:pt x="13981" y="5835"/>
                      <a:pt x="14034" y="5070"/>
                    </a:cubicBezTo>
                    <a:cubicBezTo>
                      <a:pt x="13982" y="5024"/>
                      <a:pt x="13944" y="5004"/>
                      <a:pt x="13915" y="5004"/>
                    </a:cubicBezTo>
                    <a:cubicBezTo>
                      <a:pt x="13707" y="5004"/>
                      <a:pt x="14034" y="6061"/>
                      <a:pt x="13774" y="6061"/>
                    </a:cubicBezTo>
                    <a:cubicBezTo>
                      <a:pt x="13769" y="6061"/>
                      <a:pt x="13763" y="6061"/>
                      <a:pt x="13757" y="6060"/>
                    </a:cubicBezTo>
                    <a:cubicBezTo>
                      <a:pt x="13150" y="5070"/>
                      <a:pt x="11829" y="5347"/>
                      <a:pt x="11288" y="5070"/>
                    </a:cubicBezTo>
                    <a:cubicBezTo>
                      <a:pt x="11447" y="5017"/>
                      <a:pt x="11341" y="4621"/>
                      <a:pt x="11499" y="4515"/>
                    </a:cubicBezTo>
                    <a:cubicBezTo>
                      <a:pt x="11561" y="4635"/>
                      <a:pt x="11602" y="4677"/>
                      <a:pt x="11636" y="4677"/>
                    </a:cubicBezTo>
                    <a:cubicBezTo>
                      <a:pt x="11717" y="4677"/>
                      <a:pt x="11764" y="4450"/>
                      <a:pt x="11966" y="4450"/>
                    </a:cubicBezTo>
                    <a:cubicBezTo>
                      <a:pt x="11992" y="4450"/>
                      <a:pt x="12022" y="4454"/>
                      <a:pt x="12054" y="4462"/>
                    </a:cubicBezTo>
                    <a:cubicBezTo>
                      <a:pt x="12054" y="4740"/>
                      <a:pt x="12001" y="4793"/>
                      <a:pt x="11948" y="5017"/>
                    </a:cubicBezTo>
                    <a:cubicBezTo>
                      <a:pt x="12211" y="4747"/>
                      <a:pt x="12413" y="4527"/>
                      <a:pt x="12611" y="4527"/>
                    </a:cubicBezTo>
                    <a:cubicBezTo>
                      <a:pt x="12781" y="4527"/>
                      <a:pt x="12948" y="4689"/>
                      <a:pt x="13150" y="5123"/>
                    </a:cubicBezTo>
                    <a:cubicBezTo>
                      <a:pt x="13044" y="4568"/>
                      <a:pt x="13097" y="4185"/>
                      <a:pt x="13321" y="4132"/>
                    </a:cubicBezTo>
                    <a:cubicBezTo>
                      <a:pt x="13477" y="4417"/>
                      <a:pt x="13670" y="4502"/>
                      <a:pt x="13881" y="4502"/>
                    </a:cubicBezTo>
                    <a:cubicBezTo>
                      <a:pt x="14193" y="4502"/>
                      <a:pt x="14546" y="4317"/>
                      <a:pt x="14880" y="4317"/>
                    </a:cubicBezTo>
                    <a:cubicBezTo>
                      <a:pt x="15106" y="4317"/>
                      <a:pt x="15323" y="4402"/>
                      <a:pt x="15513" y="4687"/>
                    </a:cubicBezTo>
                    <a:cubicBezTo>
                      <a:pt x="15781" y="4418"/>
                      <a:pt x="15690" y="3628"/>
                      <a:pt x="16033" y="3628"/>
                    </a:cubicBezTo>
                    <a:cubicBezTo>
                      <a:pt x="16044" y="3628"/>
                      <a:pt x="16055" y="3629"/>
                      <a:pt x="16067" y="3631"/>
                    </a:cubicBezTo>
                    <a:cubicBezTo>
                      <a:pt x="16067" y="4027"/>
                      <a:pt x="16173" y="4238"/>
                      <a:pt x="16344" y="4357"/>
                    </a:cubicBezTo>
                    <a:cubicBezTo>
                      <a:pt x="16376" y="4358"/>
                      <a:pt x="16409" y="4359"/>
                      <a:pt x="16443" y="4359"/>
                    </a:cubicBezTo>
                    <a:cubicBezTo>
                      <a:pt x="17744" y="4359"/>
                      <a:pt x="20177" y="3454"/>
                      <a:pt x="21933" y="3454"/>
                    </a:cubicBezTo>
                    <a:cubicBezTo>
                      <a:pt x="22072" y="3454"/>
                      <a:pt x="22208" y="3460"/>
                      <a:pt x="22338" y="3472"/>
                    </a:cubicBezTo>
                    <a:cubicBezTo>
                      <a:pt x="22338" y="3472"/>
                      <a:pt x="22285" y="3420"/>
                      <a:pt x="22285" y="3301"/>
                    </a:cubicBezTo>
                    <a:cubicBezTo>
                      <a:pt x="23034" y="3173"/>
                      <a:pt x="23600" y="3120"/>
                      <a:pt x="24108" y="3120"/>
                    </a:cubicBezTo>
                    <a:cubicBezTo>
                      <a:pt x="24908" y="3120"/>
                      <a:pt x="25567" y="3250"/>
                      <a:pt x="26576" y="3420"/>
                    </a:cubicBezTo>
                    <a:cubicBezTo>
                      <a:pt x="26681" y="2865"/>
                      <a:pt x="26681" y="2311"/>
                      <a:pt x="26959" y="2099"/>
                    </a:cubicBezTo>
                    <a:lnTo>
                      <a:pt x="26959" y="2099"/>
                    </a:lnTo>
                    <a:cubicBezTo>
                      <a:pt x="27064" y="2759"/>
                      <a:pt x="26734" y="2641"/>
                      <a:pt x="26800" y="3142"/>
                    </a:cubicBezTo>
                    <a:cubicBezTo>
                      <a:pt x="26844" y="3142"/>
                      <a:pt x="27001" y="3155"/>
                      <a:pt x="27197" y="3155"/>
                    </a:cubicBezTo>
                    <a:cubicBezTo>
                      <a:pt x="27704" y="3155"/>
                      <a:pt x="28479" y="3072"/>
                      <a:pt x="28279" y="2482"/>
                    </a:cubicBezTo>
                    <a:lnTo>
                      <a:pt x="28279" y="2482"/>
                    </a:lnTo>
                    <a:cubicBezTo>
                      <a:pt x="28111" y="2623"/>
                      <a:pt x="27857" y="2806"/>
                      <a:pt x="27618" y="2806"/>
                    </a:cubicBezTo>
                    <a:cubicBezTo>
                      <a:pt x="27389" y="2806"/>
                      <a:pt x="27174" y="2637"/>
                      <a:pt x="27064" y="2099"/>
                    </a:cubicBezTo>
                    <a:lnTo>
                      <a:pt x="27064" y="2099"/>
                    </a:lnTo>
                    <a:cubicBezTo>
                      <a:pt x="27264" y="2175"/>
                      <a:pt x="27408" y="2484"/>
                      <a:pt x="27533" y="2484"/>
                    </a:cubicBezTo>
                    <a:cubicBezTo>
                      <a:pt x="27581" y="2484"/>
                      <a:pt x="27627" y="2437"/>
                      <a:pt x="27671" y="2311"/>
                    </a:cubicBezTo>
                    <a:cubicBezTo>
                      <a:pt x="27183" y="938"/>
                      <a:pt x="26576" y="2099"/>
                      <a:pt x="26074" y="938"/>
                    </a:cubicBezTo>
                    <a:cubicBezTo>
                      <a:pt x="26065" y="936"/>
                      <a:pt x="26057" y="935"/>
                      <a:pt x="26049" y="935"/>
                    </a:cubicBezTo>
                    <a:cubicBezTo>
                      <a:pt x="25824" y="935"/>
                      <a:pt x="26014" y="1653"/>
                      <a:pt x="25810" y="1717"/>
                    </a:cubicBezTo>
                    <a:cubicBezTo>
                      <a:pt x="25361" y="1651"/>
                      <a:pt x="24424" y="660"/>
                      <a:pt x="24094" y="396"/>
                    </a:cubicBezTo>
                    <a:cubicBezTo>
                      <a:pt x="23605" y="1109"/>
                      <a:pt x="23104" y="555"/>
                      <a:pt x="22721" y="1268"/>
                    </a:cubicBezTo>
                    <a:cubicBezTo>
                      <a:pt x="22629" y="903"/>
                      <a:pt x="22501" y="806"/>
                      <a:pt x="22358" y="806"/>
                    </a:cubicBezTo>
                    <a:cubicBezTo>
                      <a:pt x="22194" y="806"/>
                      <a:pt x="22009" y="934"/>
                      <a:pt x="21831" y="934"/>
                    </a:cubicBezTo>
                    <a:cubicBezTo>
                      <a:pt x="21697" y="934"/>
                      <a:pt x="21567" y="861"/>
                      <a:pt x="21453" y="608"/>
                    </a:cubicBezTo>
                    <a:lnTo>
                      <a:pt x="21453" y="608"/>
                    </a:lnTo>
                    <a:cubicBezTo>
                      <a:pt x="21401" y="1439"/>
                      <a:pt x="21783" y="1109"/>
                      <a:pt x="21849" y="1598"/>
                    </a:cubicBezTo>
                    <a:cubicBezTo>
                      <a:pt x="21790" y="1552"/>
                      <a:pt x="21745" y="1532"/>
                      <a:pt x="21710" y="1532"/>
                    </a:cubicBezTo>
                    <a:cubicBezTo>
                      <a:pt x="21461" y="1532"/>
                      <a:pt x="21802" y="2589"/>
                      <a:pt x="21587" y="2589"/>
                    </a:cubicBezTo>
                    <a:cubicBezTo>
                      <a:pt x="21582" y="2589"/>
                      <a:pt x="21577" y="2589"/>
                      <a:pt x="21572" y="2588"/>
                    </a:cubicBezTo>
                    <a:cubicBezTo>
                      <a:pt x="21317" y="2447"/>
                      <a:pt x="21109" y="2201"/>
                      <a:pt x="20885" y="2201"/>
                    </a:cubicBezTo>
                    <a:cubicBezTo>
                      <a:pt x="20773" y="2201"/>
                      <a:pt x="20657" y="2262"/>
                      <a:pt x="20529" y="2429"/>
                    </a:cubicBezTo>
                    <a:cubicBezTo>
                      <a:pt x="20463" y="1928"/>
                      <a:pt x="20199" y="2152"/>
                      <a:pt x="20199" y="1492"/>
                    </a:cubicBezTo>
                    <a:cubicBezTo>
                      <a:pt x="20098" y="1518"/>
                      <a:pt x="20007" y="1528"/>
                      <a:pt x="19921" y="1528"/>
                    </a:cubicBezTo>
                    <a:cubicBezTo>
                      <a:pt x="19660" y="1528"/>
                      <a:pt x="19461" y="1435"/>
                      <a:pt x="19250" y="1435"/>
                    </a:cubicBezTo>
                    <a:cubicBezTo>
                      <a:pt x="19115" y="1435"/>
                      <a:pt x="18976" y="1473"/>
                      <a:pt x="18813" y="1598"/>
                    </a:cubicBezTo>
                    <a:cubicBezTo>
                      <a:pt x="18549" y="1320"/>
                      <a:pt x="19038" y="660"/>
                      <a:pt x="18655" y="396"/>
                    </a:cubicBezTo>
                    <a:lnTo>
                      <a:pt x="18655" y="396"/>
                    </a:lnTo>
                    <a:cubicBezTo>
                      <a:pt x="18430" y="726"/>
                      <a:pt x="18153" y="990"/>
                      <a:pt x="17889" y="1215"/>
                    </a:cubicBezTo>
                    <a:cubicBezTo>
                      <a:pt x="17770" y="1822"/>
                      <a:pt x="18430" y="2047"/>
                      <a:pt x="18047" y="2429"/>
                    </a:cubicBezTo>
                    <a:cubicBezTo>
                      <a:pt x="17995" y="2205"/>
                      <a:pt x="17942" y="1822"/>
                      <a:pt x="17665" y="1492"/>
                    </a:cubicBezTo>
                    <a:lnTo>
                      <a:pt x="17665" y="1492"/>
                    </a:lnTo>
                    <a:cubicBezTo>
                      <a:pt x="17440" y="1822"/>
                      <a:pt x="17823" y="2047"/>
                      <a:pt x="17612" y="2205"/>
                    </a:cubicBezTo>
                    <a:cubicBezTo>
                      <a:pt x="17387" y="2205"/>
                      <a:pt x="17229" y="2099"/>
                      <a:pt x="17110" y="1769"/>
                    </a:cubicBezTo>
                    <a:cubicBezTo>
                      <a:pt x="17229" y="1651"/>
                      <a:pt x="17335" y="1492"/>
                      <a:pt x="17440" y="1215"/>
                    </a:cubicBezTo>
                    <a:cubicBezTo>
                      <a:pt x="17369" y="1174"/>
                      <a:pt x="17310" y="1156"/>
                      <a:pt x="17261" y="1156"/>
                    </a:cubicBezTo>
                    <a:cubicBezTo>
                      <a:pt x="16977" y="1156"/>
                      <a:pt x="17034" y="1765"/>
                      <a:pt x="16899" y="2047"/>
                    </a:cubicBezTo>
                    <a:cubicBezTo>
                      <a:pt x="16095" y="1760"/>
                      <a:pt x="15297" y="1636"/>
                      <a:pt x="14523" y="1636"/>
                    </a:cubicBezTo>
                    <a:cubicBezTo>
                      <a:pt x="12908" y="1636"/>
                      <a:pt x="11394" y="2177"/>
                      <a:pt x="10126" y="2918"/>
                    </a:cubicBezTo>
                    <a:cubicBezTo>
                      <a:pt x="10168" y="2918"/>
                      <a:pt x="10227" y="2902"/>
                      <a:pt x="10284" y="2902"/>
                    </a:cubicBezTo>
                    <a:cubicBezTo>
                      <a:pt x="10373" y="2902"/>
                      <a:pt x="10456" y="2941"/>
                      <a:pt x="10456" y="3142"/>
                    </a:cubicBezTo>
                    <a:cubicBezTo>
                      <a:pt x="10431" y="3144"/>
                      <a:pt x="10406" y="3145"/>
                      <a:pt x="10382" y="3145"/>
                    </a:cubicBezTo>
                    <a:cubicBezTo>
                      <a:pt x="9895" y="3145"/>
                      <a:pt x="9716" y="2744"/>
                      <a:pt x="9146" y="2744"/>
                    </a:cubicBezTo>
                    <a:cubicBezTo>
                      <a:pt x="9020" y="2744"/>
                      <a:pt x="8874" y="2764"/>
                      <a:pt x="8701" y="2812"/>
                    </a:cubicBezTo>
                    <a:cubicBezTo>
                      <a:pt x="8476" y="3142"/>
                      <a:pt x="8912" y="3367"/>
                      <a:pt x="8648" y="3525"/>
                    </a:cubicBezTo>
                    <a:cubicBezTo>
                      <a:pt x="8578" y="2814"/>
                      <a:pt x="8067" y="2670"/>
                      <a:pt x="7520" y="2670"/>
                    </a:cubicBezTo>
                    <a:cubicBezTo>
                      <a:pt x="7149" y="2670"/>
                      <a:pt x="6761" y="2736"/>
                      <a:pt x="6484" y="2736"/>
                    </a:cubicBezTo>
                    <a:cubicBezTo>
                      <a:pt x="6161" y="2736"/>
                      <a:pt x="5988" y="2647"/>
                      <a:pt x="6166" y="2258"/>
                    </a:cubicBezTo>
                    <a:lnTo>
                      <a:pt x="6166" y="2258"/>
                    </a:lnTo>
                    <a:cubicBezTo>
                      <a:pt x="6122" y="2278"/>
                      <a:pt x="6080" y="2286"/>
                      <a:pt x="6041" y="2286"/>
                    </a:cubicBezTo>
                    <a:cubicBezTo>
                      <a:pt x="5869" y="2286"/>
                      <a:pt x="5747" y="2133"/>
                      <a:pt x="5719" y="2133"/>
                    </a:cubicBezTo>
                    <a:cubicBezTo>
                      <a:pt x="5697" y="2133"/>
                      <a:pt x="5730" y="2222"/>
                      <a:pt x="5836" y="2535"/>
                    </a:cubicBezTo>
                    <a:cubicBezTo>
                      <a:pt x="5746" y="2564"/>
                      <a:pt x="5657" y="2585"/>
                      <a:pt x="5574" y="2585"/>
                    </a:cubicBezTo>
                    <a:cubicBezTo>
                      <a:pt x="5351" y="2585"/>
                      <a:pt x="5176" y="2433"/>
                      <a:pt x="5176" y="1875"/>
                    </a:cubicBezTo>
                    <a:cubicBezTo>
                      <a:pt x="5357" y="1736"/>
                      <a:pt x="5524" y="1684"/>
                      <a:pt x="5687" y="1684"/>
                    </a:cubicBezTo>
                    <a:cubicBezTo>
                      <a:pt x="5975" y="1684"/>
                      <a:pt x="6256" y="1846"/>
                      <a:pt x="6602" y="1981"/>
                    </a:cubicBezTo>
                    <a:cubicBezTo>
                      <a:pt x="6190" y="1258"/>
                      <a:pt x="5639" y="1118"/>
                      <a:pt x="5120" y="1118"/>
                    </a:cubicBezTo>
                    <a:cubicBezTo>
                      <a:pt x="4890" y="1118"/>
                      <a:pt x="4666" y="1146"/>
                      <a:pt x="4463" y="1162"/>
                    </a:cubicBezTo>
                    <a:cubicBezTo>
                      <a:pt x="3924" y="1248"/>
                      <a:pt x="3605" y="1670"/>
                      <a:pt x="3175" y="1670"/>
                    </a:cubicBezTo>
                    <a:cubicBezTo>
                      <a:pt x="3078" y="1670"/>
                      <a:pt x="2977" y="1648"/>
                      <a:pt x="2865" y="1598"/>
                    </a:cubicBezTo>
                    <a:cubicBezTo>
                      <a:pt x="2602" y="1466"/>
                      <a:pt x="2292" y="1338"/>
                      <a:pt x="1985" y="1338"/>
                    </a:cubicBezTo>
                    <a:cubicBezTo>
                      <a:pt x="1647" y="1338"/>
                      <a:pt x="1313" y="1495"/>
                      <a:pt x="1057" y="1981"/>
                    </a:cubicBezTo>
                    <a:cubicBezTo>
                      <a:pt x="991" y="1717"/>
                      <a:pt x="991" y="1268"/>
                      <a:pt x="885" y="1268"/>
                    </a:cubicBezTo>
                    <a:cubicBezTo>
                      <a:pt x="832" y="1928"/>
                      <a:pt x="832" y="2099"/>
                      <a:pt x="727" y="2535"/>
                    </a:cubicBezTo>
                    <a:cubicBezTo>
                      <a:pt x="709" y="2539"/>
                      <a:pt x="692" y="2541"/>
                      <a:pt x="675" y="2541"/>
                    </a:cubicBezTo>
                    <a:cubicBezTo>
                      <a:pt x="494" y="2541"/>
                      <a:pt x="450" y="2271"/>
                      <a:pt x="450" y="1822"/>
                    </a:cubicBezTo>
                    <a:cubicBezTo>
                      <a:pt x="420" y="1815"/>
                      <a:pt x="392" y="1812"/>
                      <a:pt x="366" y="1812"/>
                    </a:cubicBezTo>
                    <a:cubicBezTo>
                      <a:pt x="197" y="1812"/>
                      <a:pt x="104" y="1951"/>
                      <a:pt x="1" y="2099"/>
                    </a:cubicBezTo>
                    <a:lnTo>
                      <a:pt x="278" y="7869"/>
                    </a:lnTo>
                    <a:cubicBezTo>
                      <a:pt x="278" y="7816"/>
                      <a:pt x="331" y="7816"/>
                      <a:pt x="331" y="7816"/>
                    </a:cubicBezTo>
                    <a:lnTo>
                      <a:pt x="397" y="8529"/>
                    </a:lnTo>
                    <a:lnTo>
                      <a:pt x="331" y="8529"/>
                    </a:lnTo>
                    <a:lnTo>
                      <a:pt x="397" y="10298"/>
                    </a:lnTo>
                    <a:cubicBezTo>
                      <a:pt x="832" y="10456"/>
                      <a:pt x="1387" y="10628"/>
                      <a:pt x="780" y="11499"/>
                    </a:cubicBezTo>
                    <a:cubicBezTo>
                      <a:pt x="808" y="11508"/>
                      <a:pt x="838" y="11511"/>
                      <a:pt x="869" y="11511"/>
                    </a:cubicBezTo>
                    <a:cubicBezTo>
                      <a:pt x="912" y="11511"/>
                      <a:pt x="957" y="11506"/>
                      <a:pt x="1000" y="11506"/>
                    </a:cubicBezTo>
                    <a:cubicBezTo>
                      <a:pt x="1098" y="11506"/>
                      <a:pt x="1185" y="11534"/>
                      <a:pt x="1215" y="11723"/>
                    </a:cubicBezTo>
                    <a:lnTo>
                      <a:pt x="780" y="11776"/>
                    </a:lnTo>
                    <a:lnTo>
                      <a:pt x="885" y="13268"/>
                    </a:lnTo>
                    <a:cubicBezTo>
                      <a:pt x="898" y="13271"/>
                      <a:pt x="909" y="13272"/>
                      <a:pt x="920" y="13272"/>
                    </a:cubicBezTo>
                    <a:cubicBezTo>
                      <a:pt x="1104" y="13272"/>
                      <a:pt x="1063" y="12863"/>
                      <a:pt x="1162" y="12714"/>
                    </a:cubicBezTo>
                    <a:cubicBezTo>
                      <a:pt x="1440" y="13704"/>
                      <a:pt x="1493" y="13862"/>
                      <a:pt x="1717" y="14417"/>
                    </a:cubicBezTo>
                    <a:cubicBezTo>
                      <a:pt x="991" y="14522"/>
                      <a:pt x="1545" y="14522"/>
                      <a:pt x="1651" y="14918"/>
                    </a:cubicBezTo>
                    <a:cubicBezTo>
                      <a:pt x="1823" y="15684"/>
                      <a:pt x="1215" y="15578"/>
                      <a:pt x="1440" y="15684"/>
                    </a:cubicBezTo>
                    <a:cubicBezTo>
                      <a:pt x="1531" y="15776"/>
                      <a:pt x="1773" y="15907"/>
                      <a:pt x="2014" y="15907"/>
                    </a:cubicBezTo>
                    <a:cubicBezTo>
                      <a:pt x="2190" y="15907"/>
                      <a:pt x="2366" y="15837"/>
                      <a:pt x="2483" y="15631"/>
                    </a:cubicBezTo>
                    <a:lnTo>
                      <a:pt x="2483" y="15631"/>
                    </a:lnTo>
                    <a:cubicBezTo>
                      <a:pt x="2410" y="15652"/>
                      <a:pt x="2352" y="15662"/>
                      <a:pt x="2307" y="15662"/>
                    </a:cubicBezTo>
                    <a:cubicBezTo>
                      <a:pt x="2010" y="15662"/>
                      <a:pt x="2265" y="15242"/>
                      <a:pt x="2311" y="14852"/>
                    </a:cubicBezTo>
                    <a:cubicBezTo>
                      <a:pt x="2238" y="14852"/>
                      <a:pt x="2116" y="14923"/>
                      <a:pt x="2012" y="14923"/>
                    </a:cubicBezTo>
                    <a:cubicBezTo>
                      <a:pt x="1891" y="14923"/>
                      <a:pt x="1794" y="14828"/>
                      <a:pt x="1823" y="14417"/>
                    </a:cubicBezTo>
                    <a:lnTo>
                      <a:pt x="1823" y="14417"/>
                    </a:lnTo>
                    <a:cubicBezTo>
                      <a:pt x="2734" y="14453"/>
                      <a:pt x="3382" y="15541"/>
                      <a:pt x="3895" y="15541"/>
                    </a:cubicBezTo>
                    <a:cubicBezTo>
                      <a:pt x="4125" y="15541"/>
                      <a:pt x="4328" y="15323"/>
                      <a:pt x="4516" y="14694"/>
                    </a:cubicBezTo>
                    <a:cubicBezTo>
                      <a:pt x="4846" y="14971"/>
                      <a:pt x="4621" y="15182"/>
                      <a:pt x="4793" y="15407"/>
                    </a:cubicBezTo>
                    <a:cubicBezTo>
                      <a:pt x="5070" y="14971"/>
                      <a:pt x="4899" y="14192"/>
                      <a:pt x="4793" y="13651"/>
                    </a:cubicBezTo>
                    <a:cubicBezTo>
                      <a:pt x="5017" y="13598"/>
                      <a:pt x="5176" y="13426"/>
                      <a:pt x="5229" y="13096"/>
                    </a:cubicBezTo>
                    <a:lnTo>
                      <a:pt x="5229" y="13096"/>
                    </a:lnTo>
                    <a:cubicBezTo>
                      <a:pt x="5153" y="13115"/>
                      <a:pt x="5095" y="13123"/>
                      <a:pt x="5052" y="13123"/>
                    </a:cubicBezTo>
                    <a:cubicBezTo>
                      <a:pt x="4848" y="13123"/>
                      <a:pt x="4981" y="12924"/>
                      <a:pt x="5123" y="12608"/>
                    </a:cubicBezTo>
                    <a:cubicBezTo>
                      <a:pt x="4899" y="12278"/>
                      <a:pt x="4516" y="12436"/>
                      <a:pt x="4357" y="11948"/>
                    </a:cubicBezTo>
                    <a:lnTo>
                      <a:pt x="4357" y="11948"/>
                    </a:lnTo>
                    <a:cubicBezTo>
                      <a:pt x="4586" y="12075"/>
                      <a:pt x="4842" y="12104"/>
                      <a:pt x="5089" y="12104"/>
                    </a:cubicBezTo>
                    <a:cubicBezTo>
                      <a:pt x="5301" y="12104"/>
                      <a:pt x="5506" y="12083"/>
                      <a:pt x="5682" y="12083"/>
                    </a:cubicBezTo>
                    <a:cubicBezTo>
                      <a:pt x="5835" y="12083"/>
                      <a:pt x="5966" y="12099"/>
                      <a:pt x="6060" y="12159"/>
                    </a:cubicBezTo>
                    <a:cubicBezTo>
                      <a:pt x="5941" y="11948"/>
                      <a:pt x="6007" y="11552"/>
                      <a:pt x="6113" y="11499"/>
                    </a:cubicBezTo>
                    <a:cubicBezTo>
                      <a:pt x="6145" y="11717"/>
                      <a:pt x="6199" y="11792"/>
                      <a:pt x="6264" y="11792"/>
                    </a:cubicBezTo>
                    <a:cubicBezTo>
                      <a:pt x="6404" y="11792"/>
                      <a:pt x="6599" y="11444"/>
                      <a:pt x="6752" y="11444"/>
                    </a:cubicBezTo>
                    <a:cubicBezTo>
                      <a:pt x="6759" y="11444"/>
                      <a:pt x="6766" y="11444"/>
                      <a:pt x="6773" y="11446"/>
                    </a:cubicBezTo>
                    <a:cubicBezTo>
                      <a:pt x="7070" y="12173"/>
                      <a:pt x="6708" y="12995"/>
                      <a:pt x="6296" y="12995"/>
                    </a:cubicBezTo>
                    <a:cubicBezTo>
                      <a:pt x="6177" y="12995"/>
                      <a:pt x="6054" y="12926"/>
                      <a:pt x="5941" y="12766"/>
                    </a:cubicBezTo>
                    <a:lnTo>
                      <a:pt x="5941" y="12766"/>
                    </a:lnTo>
                    <a:cubicBezTo>
                      <a:pt x="6007" y="13374"/>
                      <a:pt x="5941" y="13704"/>
                      <a:pt x="5730" y="13809"/>
                    </a:cubicBezTo>
                    <a:cubicBezTo>
                      <a:pt x="5730" y="13681"/>
                      <a:pt x="5730" y="13579"/>
                      <a:pt x="5668" y="13579"/>
                    </a:cubicBezTo>
                    <a:cubicBezTo>
                      <a:pt x="5653" y="13579"/>
                      <a:pt x="5634" y="13585"/>
                      <a:pt x="5611" y="13598"/>
                    </a:cubicBezTo>
                    <a:cubicBezTo>
                      <a:pt x="5677" y="13149"/>
                      <a:pt x="5941" y="13321"/>
                      <a:pt x="5783" y="12542"/>
                    </a:cubicBezTo>
                    <a:lnTo>
                      <a:pt x="5783" y="12542"/>
                    </a:lnTo>
                    <a:cubicBezTo>
                      <a:pt x="5763" y="12548"/>
                      <a:pt x="5743" y="12551"/>
                      <a:pt x="5726" y="12551"/>
                    </a:cubicBezTo>
                    <a:cubicBezTo>
                      <a:pt x="5563" y="12551"/>
                      <a:pt x="5501" y="12325"/>
                      <a:pt x="5381" y="12325"/>
                    </a:cubicBezTo>
                    <a:cubicBezTo>
                      <a:pt x="5370" y="12325"/>
                      <a:pt x="5359" y="12327"/>
                      <a:pt x="5347" y="12331"/>
                    </a:cubicBezTo>
                    <a:cubicBezTo>
                      <a:pt x="5783" y="13268"/>
                      <a:pt x="5176" y="13268"/>
                      <a:pt x="5400" y="14087"/>
                    </a:cubicBezTo>
                    <a:cubicBezTo>
                      <a:pt x="5488" y="14160"/>
                      <a:pt x="5568" y="14179"/>
                      <a:pt x="5645" y="14179"/>
                    </a:cubicBezTo>
                    <a:cubicBezTo>
                      <a:pt x="5724" y="14179"/>
                      <a:pt x="5801" y="14160"/>
                      <a:pt x="5884" y="14160"/>
                    </a:cubicBezTo>
                    <a:cubicBezTo>
                      <a:pt x="6025" y="14160"/>
                      <a:pt x="6182" y="14216"/>
                      <a:pt x="6390" y="14522"/>
                    </a:cubicBezTo>
                    <a:cubicBezTo>
                      <a:pt x="6390" y="14311"/>
                      <a:pt x="6338" y="14034"/>
                      <a:pt x="6443" y="13981"/>
                    </a:cubicBezTo>
                    <a:lnTo>
                      <a:pt x="6443" y="13981"/>
                    </a:lnTo>
                    <a:cubicBezTo>
                      <a:pt x="6668" y="15182"/>
                      <a:pt x="5941" y="14641"/>
                      <a:pt x="5941" y="15512"/>
                    </a:cubicBezTo>
                    <a:cubicBezTo>
                      <a:pt x="6496" y="14918"/>
                      <a:pt x="6826" y="14694"/>
                      <a:pt x="7156" y="14192"/>
                    </a:cubicBezTo>
                    <a:cubicBezTo>
                      <a:pt x="7131" y="14184"/>
                      <a:pt x="7103" y="14181"/>
                      <a:pt x="7073" y="14181"/>
                    </a:cubicBezTo>
                    <a:cubicBezTo>
                      <a:pt x="7017" y="14181"/>
                      <a:pt x="6954" y="14191"/>
                      <a:pt x="6895" y="14191"/>
                    </a:cubicBezTo>
                    <a:cubicBezTo>
                      <a:pt x="6790" y="14191"/>
                      <a:pt x="6696" y="14159"/>
                      <a:pt x="6668" y="13981"/>
                    </a:cubicBezTo>
                    <a:cubicBezTo>
                      <a:pt x="6826" y="13981"/>
                      <a:pt x="6773" y="13532"/>
                      <a:pt x="6879" y="13426"/>
                    </a:cubicBezTo>
                    <a:cubicBezTo>
                      <a:pt x="6937" y="13413"/>
                      <a:pt x="6998" y="13405"/>
                      <a:pt x="7058" y="13405"/>
                    </a:cubicBezTo>
                    <a:cubicBezTo>
                      <a:pt x="7464" y="13405"/>
                      <a:pt x="7898" y="13727"/>
                      <a:pt x="8093" y="14588"/>
                    </a:cubicBezTo>
                    <a:cubicBezTo>
                      <a:pt x="8118" y="14328"/>
                      <a:pt x="8265" y="14274"/>
                      <a:pt x="8443" y="14274"/>
                    </a:cubicBezTo>
                    <a:cubicBezTo>
                      <a:pt x="8568" y="14274"/>
                      <a:pt x="8707" y="14300"/>
                      <a:pt x="8829" y="14300"/>
                    </a:cubicBezTo>
                    <a:cubicBezTo>
                      <a:pt x="8905" y="14300"/>
                      <a:pt x="8975" y="14290"/>
                      <a:pt x="9031" y="14258"/>
                    </a:cubicBezTo>
                    <a:cubicBezTo>
                      <a:pt x="8753" y="12661"/>
                      <a:pt x="9638" y="13479"/>
                      <a:pt x="9414" y="12714"/>
                    </a:cubicBezTo>
                    <a:lnTo>
                      <a:pt x="9414" y="12714"/>
                    </a:lnTo>
                    <a:cubicBezTo>
                      <a:pt x="9401" y="12844"/>
                      <a:pt x="9373" y="12895"/>
                      <a:pt x="9337" y="12895"/>
                    </a:cubicBezTo>
                    <a:cubicBezTo>
                      <a:pt x="9217" y="12895"/>
                      <a:pt x="9003" y="12359"/>
                      <a:pt x="8912" y="12278"/>
                    </a:cubicBezTo>
                    <a:lnTo>
                      <a:pt x="9691" y="12212"/>
                    </a:lnTo>
                    <a:cubicBezTo>
                      <a:pt x="9796" y="12766"/>
                      <a:pt x="9968" y="13321"/>
                      <a:pt x="9902" y="14192"/>
                    </a:cubicBezTo>
                    <a:cubicBezTo>
                      <a:pt x="10562" y="14139"/>
                      <a:pt x="10958" y="14034"/>
                      <a:pt x="11552" y="13756"/>
                    </a:cubicBezTo>
                    <a:cubicBezTo>
                      <a:pt x="11394" y="13651"/>
                      <a:pt x="11288" y="13532"/>
                      <a:pt x="11169" y="13321"/>
                    </a:cubicBezTo>
                    <a:cubicBezTo>
                      <a:pt x="11370" y="13274"/>
                      <a:pt x="11307" y="12742"/>
                      <a:pt x="11526" y="12742"/>
                    </a:cubicBezTo>
                    <a:cubicBezTo>
                      <a:pt x="11553" y="12742"/>
                      <a:pt x="11583" y="12749"/>
                      <a:pt x="11618" y="12766"/>
                    </a:cubicBezTo>
                    <a:cubicBezTo>
                      <a:pt x="11671" y="13928"/>
                      <a:pt x="11618" y="14747"/>
                      <a:pt x="11499" y="15512"/>
                    </a:cubicBezTo>
                    <a:cubicBezTo>
                      <a:pt x="11882" y="15737"/>
                      <a:pt x="12542" y="15301"/>
                      <a:pt x="12714" y="16172"/>
                    </a:cubicBezTo>
                    <a:cubicBezTo>
                      <a:pt x="12278" y="15790"/>
                      <a:pt x="11499" y="16172"/>
                      <a:pt x="11169" y="15578"/>
                    </a:cubicBezTo>
                    <a:cubicBezTo>
                      <a:pt x="11169" y="15182"/>
                      <a:pt x="11447" y="15354"/>
                      <a:pt x="11341" y="14799"/>
                    </a:cubicBezTo>
                    <a:cubicBezTo>
                      <a:pt x="11341" y="14456"/>
                      <a:pt x="11176" y="14290"/>
                      <a:pt x="11010" y="14290"/>
                    </a:cubicBezTo>
                    <a:cubicBezTo>
                      <a:pt x="10832" y="14290"/>
                      <a:pt x="10653" y="14483"/>
                      <a:pt x="10681" y="14852"/>
                    </a:cubicBezTo>
                    <a:cubicBezTo>
                      <a:pt x="10786" y="15354"/>
                      <a:pt x="10958" y="15842"/>
                      <a:pt x="11117" y="16344"/>
                    </a:cubicBezTo>
                    <a:cubicBezTo>
                      <a:pt x="10684" y="15976"/>
                      <a:pt x="10451" y="15870"/>
                      <a:pt x="10214" y="15870"/>
                    </a:cubicBezTo>
                    <a:cubicBezTo>
                      <a:pt x="10060" y="15870"/>
                      <a:pt x="9904" y="15914"/>
                      <a:pt x="9691" y="15961"/>
                    </a:cubicBezTo>
                    <a:cubicBezTo>
                      <a:pt x="9638" y="15631"/>
                      <a:pt x="10021" y="14971"/>
                      <a:pt x="9744" y="14918"/>
                    </a:cubicBezTo>
                    <a:lnTo>
                      <a:pt x="9744" y="14918"/>
                    </a:lnTo>
                    <a:cubicBezTo>
                      <a:pt x="9729" y="15142"/>
                      <a:pt x="9698" y="15227"/>
                      <a:pt x="9659" y="15227"/>
                    </a:cubicBezTo>
                    <a:cubicBezTo>
                      <a:pt x="9556" y="15227"/>
                      <a:pt x="9399" y="14632"/>
                      <a:pt x="9361" y="14469"/>
                    </a:cubicBezTo>
                    <a:cubicBezTo>
                      <a:pt x="8663" y="14860"/>
                      <a:pt x="8129" y="15113"/>
                      <a:pt x="7529" y="15113"/>
                    </a:cubicBezTo>
                    <a:cubicBezTo>
                      <a:pt x="7277" y="15113"/>
                      <a:pt x="7013" y="15069"/>
                      <a:pt x="6720" y="14971"/>
                    </a:cubicBezTo>
                    <a:cubicBezTo>
                      <a:pt x="6549" y="16568"/>
                      <a:pt x="5941" y="16397"/>
                      <a:pt x="5453" y="17057"/>
                    </a:cubicBezTo>
                    <a:cubicBezTo>
                      <a:pt x="5677" y="17110"/>
                      <a:pt x="5836" y="17228"/>
                      <a:pt x="5941" y="17559"/>
                    </a:cubicBezTo>
                    <a:cubicBezTo>
                      <a:pt x="5836" y="17559"/>
                      <a:pt x="5836" y="17770"/>
                      <a:pt x="5730" y="17823"/>
                    </a:cubicBezTo>
                    <a:cubicBezTo>
                      <a:pt x="5594" y="17352"/>
                      <a:pt x="5118" y="16765"/>
                      <a:pt x="4815" y="16765"/>
                    </a:cubicBezTo>
                    <a:cubicBezTo>
                      <a:pt x="4736" y="16765"/>
                      <a:pt x="4668" y="16805"/>
                      <a:pt x="4621" y="16898"/>
                    </a:cubicBezTo>
                    <a:cubicBezTo>
                      <a:pt x="4793" y="16951"/>
                      <a:pt x="4740" y="17162"/>
                      <a:pt x="4687" y="17387"/>
                    </a:cubicBezTo>
                    <a:cubicBezTo>
                      <a:pt x="4951" y="18047"/>
                      <a:pt x="6113" y="18601"/>
                      <a:pt x="5559" y="18813"/>
                    </a:cubicBezTo>
                    <a:cubicBezTo>
                      <a:pt x="5658" y="18993"/>
                      <a:pt x="5787" y="19059"/>
                      <a:pt x="5924" y="19059"/>
                    </a:cubicBezTo>
                    <a:cubicBezTo>
                      <a:pt x="6166" y="19059"/>
                      <a:pt x="6433" y="18851"/>
                      <a:pt x="6602" y="18707"/>
                    </a:cubicBezTo>
                    <a:lnTo>
                      <a:pt x="6602" y="18707"/>
                    </a:lnTo>
                    <a:cubicBezTo>
                      <a:pt x="6602" y="19367"/>
                      <a:pt x="6443" y="19539"/>
                      <a:pt x="6668" y="19974"/>
                    </a:cubicBezTo>
                    <a:cubicBezTo>
                      <a:pt x="7209" y="19803"/>
                      <a:pt x="6773" y="19143"/>
                      <a:pt x="7156" y="18654"/>
                    </a:cubicBezTo>
                    <a:cubicBezTo>
                      <a:pt x="7188" y="18651"/>
                      <a:pt x="7218" y="18649"/>
                      <a:pt x="7248" y="18649"/>
                    </a:cubicBezTo>
                    <a:cubicBezTo>
                      <a:pt x="7691" y="18649"/>
                      <a:pt x="7942" y="19005"/>
                      <a:pt x="8252" y="19314"/>
                    </a:cubicBezTo>
                    <a:cubicBezTo>
                      <a:pt x="8224" y="19489"/>
                      <a:pt x="8184" y="19545"/>
                      <a:pt x="8139" y="19545"/>
                    </a:cubicBezTo>
                    <a:cubicBezTo>
                      <a:pt x="8062" y="19545"/>
                      <a:pt x="7972" y="19383"/>
                      <a:pt x="7905" y="19383"/>
                    </a:cubicBezTo>
                    <a:cubicBezTo>
                      <a:pt x="7863" y="19383"/>
                      <a:pt x="7831" y="19444"/>
                      <a:pt x="7816" y="19644"/>
                    </a:cubicBezTo>
                    <a:cubicBezTo>
                      <a:pt x="8041" y="20080"/>
                      <a:pt x="8371" y="20463"/>
                      <a:pt x="8582" y="21070"/>
                    </a:cubicBezTo>
                    <a:cubicBezTo>
                      <a:pt x="8529" y="21400"/>
                      <a:pt x="8476" y="21453"/>
                      <a:pt x="8648" y="21783"/>
                    </a:cubicBezTo>
                    <a:cubicBezTo>
                      <a:pt x="8318" y="21783"/>
                      <a:pt x="8041" y="21783"/>
                      <a:pt x="8093" y="22338"/>
                    </a:cubicBezTo>
                    <a:cubicBezTo>
                      <a:pt x="8115" y="22332"/>
                      <a:pt x="8135" y="22330"/>
                      <a:pt x="8153" y="22330"/>
                    </a:cubicBezTo>
                    <a:cubicBezTo>
                      <a:pt x="8317" y="22330"/>
                      <a:pt x="8306" y="22542"/>
                      <a:pt x="8199" y="22839"/>
                    </a:cubicBezTo>
                    <a:cubicBezTo>
                      <a:pt x="8227" y="22850"/>
                      <a:pt x="8257" y="22854"/>
                      <a:pt x="8289" y="22854"/>
                    </a:cubicBezTo>
                    <a:cubicBezTo>
                      <a:pt x="8456" y="22854"/>
                      <a:pt x="8666" y="22732"/>
                      <a:pt x="8821" y="22732"/>
                    </a:cubicBezTo>
                    <a:cubicBezTo>
                      <a:pt x="8930" y="22732"/>
                      <a:pt x="9011" y="22792"/>
                      <a:pt x="9031" y="22998"/>
                    </a:cubicBezTo>
                    <a:lnTo>
                      <a:pt x="9083" y="23763"/>
                    </a:lnTo>
                    <a:cubicBezTo>
                      <a:pt x="9031" y="23796"/>
                      <a:pt x="8966" y="23807"/>
                      <a:pt x="8896" y="23807"/>
                    </a:cubicBezTo>
                    <a:cubicBezTo>
                      <a:pt x="8762" y="23807"/>
                      <a:pt x="8606" y="23768"/>
                      <a:pt x="8471" y="23768"/>
                    </a:cubicBezTo>
                    <a:cubicBezTo>
                      <a:pt x="8305" y="23768"/>
                      <a:pt x="8170" y="23827"/>
                      <a:pt x="8146" y="24093"/>
                    </a:cubicBezTo>
                    <a:cubicBezTo>
                      <a:pt x="8288" y="24431"/>
                      <a:pt x="8571" y="24627"/>
                      <a:pt x="8749" y="24627"/>
                    </a:cubicBezTo>
                    <a:cubicBezTo>
                      <a:pt x="8919" y="24627"/>
                      <a:pt x="8992" y="24447"/>
                      <a:pt x="8753" y="24041"/>
                    </a:cubicBezTo>
                    <a:cubicBezTo>
                      <a:pt x="8818" y="24013"/>
                      <a:pt x="8880" y="24002"/>
                      <a:pt x="8939" y="24002"/>
                    </a:cubicBezTo>
                    <a:cubicBezTo>
                      <a:pt x="9146" y="24002"/>
                      <a:pt x="9320" y="24137"/>
                      <a:pt x="9459" y="24137"/>
                    </a:cubicBezTo>
                    <a:cubicBezTo>
                      <a:pt x="9580" y="24137"/>
                      <a:pt x="9674" y="24035"/>
                      <a:pt x="9744" y="23658"/>
                    </a:cubicBezTo>
                    <a:cubicBezTo>
                      <a:pt x="9242" y="23552"/>
                      <a:pt x="9519" y="23050"/>
                      <a:pt x="9308" y="21955"/>
                    </a:cubicBezTo>
                    <a:cubicBezTo>
                      <a:pt x="9744" y="21783"/>
                      <a:pt x="9638" y="21783"/>
                      <a:pt x="9691" y="20463"/>
                    </a:cubicBezTo>
                    <a:cubicBezTo>
                      <a:pt x="9083" y="20357"/>
                      <a:pt x="8529" y="20027"/>
                      <a:pt x="8371" y="18813"/>
                    </a:cubicBezTo>
                    <a:cubicBezTo>
                      <a:pt x="8476" y="17941"/>
                      <a:pt x="9414" y="18984"/>
                      <a:pt x="9572" y="17717"/>
                    </a:cubicBezTo>
                    <a:lnTo>
                      <a:pt x="9572" y="17717"/>
                    </a:lnTo>
                    <a:cubicBezTo>
                      <a:pt x="9744" y="18654"/>
                      <a:pt x="9242" y="18324"/>
                      <a:pt x="9308" y="18984"/>
                    </a:cubicBezTo>
                    <a:cubicBezTo>
                      <a:pt x="9366" y="18951"/>
                      <a:pt x="9414" y="18936"/>
                      <a:pt x="9454" y="18936"/>
                    </a:cubicBezTo>
                    <a:cubicBezTo>
                      <a:pt x="9746" y="18936"/>
                      <a:pt x="9572" y="19757"/>
                      <a:pt x="9572" y="20199"/>
                    </a:cubicBezTo>
                    <a:cubicBezTo>
                      <a:pt x="9922" y="20024"/>
                      <a:pt x="10128" y="19116"/>
                      <a:pt x="10465" y="19116"/>
                    </a:cubicBezTo>
                    <a:cubicBezTo>
                      <a:pt x="10560" y="19116"/>
                      <a:pt x="10665" y="19188"/>
                      <a:pt x="10786" y="19367"/>
                    </a:cubicBezTo>
                    <a:cubicBezTo>
                      <a:pt x="10628" y="18324"/>
                      <a:pt x="11394" y="17717"/>
                      <a:pt x="11394" y="17057"/>
                    </a:cubicBezTo>
                    <a:cubicBezTo>
                      <a:pt x="11474" y="17074"/>
                      <a:pt x="11555" y="17078"/>
                      <a:pt x="11635" y="17078"/>
                    </a:cubicBezTo>
                    <a:cubicBezTo>
                      <a:pt x="11709" y="17078"/>
                      <a:pt x="11783" y="17075"/>
                      <a:pt x="11855" y="17075"/>
                    </a:cubicBezTo>
                    <a:cubicBezTo>
                      <a:pt x="12182" y="17075"/>
                      <a:pt x="12488" y="17147"/>
                      <a:pt x="12714" y="17941"/>
                    </a:cubicBezTo>
                    <a:cubicBezTo>
                      <a:pt x="12659" y="17989"/>
                      <a:pt x="12605" y="18008"/>
                      <a:pt x="12552" y="18008"/>
                    </a:cubicBezTo>
                    <a:cubicBezTo>
                      <a:pt x="12343" y="18008"/>
                      <a:pt x="12158" y="17707"/>
                      <a:pt x="12029" y="17707"/>
                    </a:cubicBezTo>
                    <a:cubicBezTo>
                      <a:pt x="11966" y="17707"/>
                      <a:pt x="11916" y="17779"/>
                      <a:pt x="11882" y="17994"/>
                    </a:cubicBezTo>
                    <a:cubicBezTo>
                      <a:pt x="12542" y="18153"/>
                      <a:pt x="12212" y="19697"/>
                      <a:pt x="12489" y="20410"/>
                    </a:cubicBezTo>
                    <a:cubicBezTo>
                      <a:pt x="12608" y="19209"/>
                      <a:pt x="12489" y="17941"/>
                      <a:pt x="13480" y="17611"/>
                    </a:cubicBezTo>
                    <a:cubicBezTo>
                      <a:pt x="13480" y="17976"/>
                      <a:pt x="13788" y="18465"/>
                      <a:pt x="13967" y="18465"/>
                    </a:cubicBezTo>
                    <a:cubicBezTo>
                      <a:pt x="14028" y="18465"/>
                      <a:pt x="14073" y="18409"/>
                      <a:pt x="14087" y="18271"/>
                    </a:cubicBezTo>
                    <a:cubicBezTo>
                      <a:pt x="13981" y="18271"/>
                      <a:pt x="14193" y="17440"/>
                      <a:pt x="14140" y="17281"/>
                    </a:cubicBezTo>
                    <a:lnTo>
                      <a:pt x="14140" y="17281"/>
                    </a:lnTo>
                    <a:cubicBezTo>
                      <a:pt x="14523" y="18047"/>
                      <a:pt x="15249" y="17941"/>
                      <a:pt x="15737" y="18377"/>
                    </a:cubicBezTo>
                    <a:cubicBezTo>
                      <a:pt x="15662" y="18885"/>
                      <a:pt x="15385" y="19058"/>
                      <a:pt x="15113" y="19058"/>
                    </a:cubicBezTo>
                    <a:cubicBezTo>
                      <a:pt x="15004" y="19058"/>
                      <a:pt x="14895" y="19030"/>
                      <a:pt x="14800" y="18984"/>
                    </a:cubicBezTo>
                    <a:lnTo>
                      <a:pt x="14800" y="18984"/>
                    </a:lnTo>
                    <a:cubicBezTo>
                      <a:pt x="14905" y="19400"/>
                      <a:pt x="15095" y="19559"/>
                      <a:pt x="15306" y="19559"/>
                    </a:cubicBezTo>
                    <a:cubicBezTo>
                      <a:pt x="15545" y="19559"/>
                      <a:pt x="15811" y="19356"/>
                      <a:pt x="16014" y="19090"/>
                    </a:cubicBezTo>
                    <a:cubicBezTo>
                      <a:pt x="16014" y="19592"/>
                      <a:pt x="16173" y="19592"/>
                      <a:pt x="16292" y="19869"/>
                    </a:cubicBezTo>
                    <a:cubicBezTo>
                      <a:pt x="16067" y="20463"/>
                      <a:pt x="15684" y="20859"/>
                      <a:pt x="15301" y="21189"/>
                    </a:cubicBezTo>
                    <a:cubicBezTo>
                      <a:pt x="15324" y="20688"/>
                      <a:pt x="15153" y="20545"/>
                      <a:pt x="14902" y="20545"/>
                    </a:cubicBezTo>
                    <a:cubicBezTo>
                      <a:pt x="14571" y="20545"/>
                      <a:pt x="14102" y="20793"/>
                      <a:pt x="13757" y="20793"/>
                    </a:cubicBezTo>
                    <a:cubicBezTo>
                      <a:pt x="13704" y="21625"/>
                      <a:pt x="13480" y="22113"/>
                      <a:pt x="13532" y="22615"/>
                    </a:cubicBezTo>
                    <a:cubicBezTo>
                      <a:pt x="13321" y="22390"/>
                      <a:pt x="13150" y="21730"/>
                      <a:pt x="13321" y="21347"/>
                    </a:cubicBezTo>
                    <a:lnTo>
                      <a:pt x="13321" y="21347"/>
                    </a:lnTo>
                    <a:cubicBezTo>
                      <a:pt x="13157" y="21459"/>
                      <a:pt x="13033" y="21567"/>
                      <a:pt x="12982" y="21567"/>
                    </a:cubicBezTo>
                    <a:cubicBezTo>
                      <a:pt x="12931" y="21567"/>
                      <a:pt x="12957" y="21456"/>
                      <a:pt x="13097" y="21123"/>
                    </a:cubicBezTo>
                    <a:cubicBezTo>
                      <a:pt x="12849" y="21093"/>
                      <a:pt x="12703" y="20990"/>
                      <a:pt x="12553" y="20990"/>
                    </a:cubicBezTo>
                    <a:cubicBezTo>
                      <a:pt x="12440" y="20990"/>
                      <a:pt x="12324" y="21049"/>
                      <a:pt x="12159" y="21242"/>
                    </a:cubicBezTo>
                    <a:cubicBezTo>
                      <a:pt x="12331" y="22113"/>
                      <a:pt x="12278" y="22390"/>
                      <a:pt x="12384" y="22945"/>
                    </a:cubicBezTo>
                    <a:cubicBezTo>
                      <a:pt x="12562" y="22672"/>
                      <a:pt x="12733" y="22569"/>
                      <a:pt x="12904" y="22569"/>
                    </a:cubicBezTo>
                    <a:cubicBezTo>
                      <a:pt x="13420" y="22569"/>
                      <a:pt x="13938" y="23499"/>
                      <a:pt x="14641" y="23499"/>
                    </a:cubicBezTo>
                    <a:cubicBezTo>
                      <a:pt x="14736" y="22705"/>
                      <a:pt x="15363" y="21868"/>
                      <a:pt x="15691" y="21868"/>
                    </a:cubicBezTo>
                    <a:cubicBezTo>
                      <a:pt x="15728" y="21868"/>
                      <a:pt x="15762" y="21879"/>
                      <a:pt x="15790" y="21902"/>
                    </a:cubicBezTo>
                    <a:cubicBezTo>
                      <a:pt x="15631" y="21902"/>
                      <a:pt x="15513" y="22113"/>
                      <a:pt x="15460" y="22390"/>
                    </a:cubicBezTo>
                    <a:cubicBezTo>
                      <a:pt x="15909" y="22562"/>
                      <a:pt x="15962" y="22509"/>
                      <a:pt x="16450" y="22839"/>
                    </a:cubicBezTo>
                    <a:cubicBezTo>
                      <a:pt x="16450" y="21677"/>
                      <a:pt x="15962" y="22008"/>
                      <a:pt x="15843" y="21123"/>
                    </a:cubicBezTo>
                    <a:lnTo>
                      <a:pt x="15843" y="21123"/>
                    </a:lnTo>
                    <a:cubicBezTo>
                      <a:pt x="16026" y="21306"/>
                      <a:pt x="16107" y="21473"/>
                      <a:pt x="16173" y="21473"/>
                    </a:cubicBezTo>
                    <a:cubicBezTo>
                      <a:pt x="16225" y="21473"/>
                      <a:pt x="16268" y="21365"/>
                      <a:pt x="16344" y="21070"/>
                    </a:cubicBezTo>
                    <a:cubicBezTo>
                      <a:pt x="16436" y="21265"/>
                      <a:pt x="16408" y="21826"/>
                      <a:pt x="16614" y="21826"/>
                    </a:cubicBezTo>
                    <a:cubicBezTo>
                      <a:pt x="16646" y="21826"/>
                      <a:pt x="16683" y="21813"/>
                      <a:pt x="16727" y="21783"/>
                    </a:cubicBezTo>
                    <a:cubicBezTo>
                      <a:pt x="17110" y="21730"/>
                      <a:pt x="17057" y="20912"/>
                      <a:pt x="17335" y="20740"/>
                    </a:cubicBezTo>
                    <a:cubicBezTo>
                      <a:pt x="17274" y="20622"/>
                      <a:pt x="17233" y="20581"/>
                      <a:pt x="17199" y="20581"/>
                    </a:cubicBezTo>
                    <a:cubicBezTo>
                      <a:pt x="17118" y="20581"/>
                      <a:pt x="17072" y="20809"/>
                      <a:pt x="16875" y="20809"/>
                    </a:cubicBezTo>
                    <a:cubicBezTo>
                      <a:pt x="16847" y="20809"/>
                      <a:pt x="16815" y="20804"/>
                      <a:pt x="16780" y="20793"/>
                    </a:cubicBezTo>
                    <a:cubicBezTo>
                      <a:pt x="16674" y="19974"/>
                      <a:pt x="16292" y="19803"/>
                      <a:pt x="16450" y="19090"/>
                    </a:cubicBezTo>
                    <a:lnTo>
                      <a:pt x="16450" y="19090"/>
                    </a:lnTo>
                    <a:cubicBezTo>
                      <a:pt x="16533" y="19595"/>
                      <a:pt x="16756" y="19701"/>
                      <a:pt x="16995" y="19701"/>
                    </a:cubicBezTo>
                    <a:cubicBezTo>
                      <a:pt x="17166" y="19701"/>
                      <a:pt x="17346" y="19647"/>
                      <a:pt x="17488" y="19647"/>
                    </a:cubicBezTo>
                    <a:cubicBezTo>
                      <a:pt x="17557" y="19647"/>
                      <a:pt x="17618" y="19659"/>
                      <a:pt x="17665" y="19697"/>
                    </a:cubicBezTo>
                    <a:cubicBezTo>
                      <a:pt x="17665" y="20199"/>
                      <a:pt x="17282" y="19922"/>
                      <a:pt x="17335" y="20463"/>
                    </a:cubicBezTo>
                    <a:cubicBezTo>
                      <a:pt x="17386" y="20475"/>
                      <a:pt x="17434" y="20481"/>
                      <a:pt x="17478" y="20481"/>
                    </a:cubicBezTo>
                    <a:cubicBezTo>
                      <a:pt x="17670" y="20481"/>
                      <a:pt x="17792" y="20371"/>
                      <a:pt x="17889" y="20199"/>
                    </a:cubicBezTo>
                    <a:lnTo>
                      <a:pt x="17889" y="20199"/>
                    </a:lnTo>
                    <a:cubicBezTo>
                      <a:pt x="17717" y="20635"/>
                      <a:pt x="17995" y="20965"/>
                      <a:pt x="18219" y="21189"/>
                    </a:cubicBezTo>
                    <a:cubicBezTo>
                      <a:pt x="18325" y="20529"/>
                      <a:pt x="17770" y="20133"/>
                      <a:pt x="18100" y="19922"/>
                    </a:cubicBezTo>
                    <a:cubicBezTo>
                      <a:pt x="18549" y="19922"/>
                      <a:pt x="18655" y="20582"/>
                      <a:pt x="19090" y="20582"/>
                    </a:cubicBezTo>
                    <a:cubicBezTo>
                      <a:pt x="19143" y="19473"/>
                      <a:pt x="18707" y="19803"/>
                      <a:pt x="18549" y="19367"/>
                    </a:cubicBezTo>
                    <a:cubicBezTo>
                      <a:pt x="18657" y="19071"/>
                      <a:pt x="18924" y="19049"/>
                      <a:pt x="19204" y="19049"/>
                    </a:cubicBezTo>
                    <a:cubicBezTo>
                      <a:pt x="19251" y="19049"/>
                      <a:pt x="19298" y="19050"/>
                      <a:pt x="19345" y="19050"/>
                    </a:cubicBezTo>
                    <a:cubicBezTo>
                      <a:pt x="19430" y="19050"/>
                      <a:pt x="19513" y="19048"/>
                      <a:pt x="19592" y="19037"/>
                    </a:cubicBezTo>
                    <a:lnTo>
                      <a:pt x="19592" y="19037"/>
                    </a:lnTo>
                    <a:cubicBezTo>
                      <a:pt x="19869" y="19922"/>
                      <a:pt x="19539" y="20304"/>
                      <a:pt x="19698" y="20793"/>
                    </a:cubicBezTo>
                    <a:cubicBezTo>
                      <a:pt x="19750" y="20582"/>
                      <a:pt x="20199" y="20635"/>
                      <a:pt x="20199" y="19750"/>
                    </a:cubicBezTo>
                    <a:lnTo>
                      <a:pt x="20199" y="19750"/>
                    </a:lnTo>
                    <a:cubicBezTo>
                      <a:pt x="20184" y="19753"/>
                      <a:pt x="20169" y="19754"/>
                      <a:pt x="20154" y="19754"/>
                    </a:cubicBezTo>
                    <a:cubicBezTo>
                      <a:pt x="19909" y="19754"/>
                      <a:pt x="19797" y="19349"/>
                      <a:pt x="19698" y="19037"/>
                    </a:cubicBezTo>
                    <a:cubicBezTo>
                      <a:pt x="19770" y="18909"/>
                      <a:pt x="19869" y="18852"/>
                      <a:pt x="19978" y="18852"/>
                    </a:cubicBezTo>
                    <a:cubicBezTo>
                      <a:pt x="20286" y="18852"/>
                      <a:pt x="20676" y="19308"/>
                      <a:pt x="20793" y="19922"/>
                    </a:cubicBezTo>
                    <a:cubicBezTo>
                      <a:pt x="20028" y="20199"/>
                      <a:pt x="20582" y="21625"/>
                      <a:pt x="20080" y="22232"/>
                    </a:cubicBezTo>
                    <a:cubicBezTo>
                      <a:pt x="20320" y="22232"/>
                      <a:pt x="20704" y="22579"/>
                      <a:pt x="20938" y="22579"/>
                    </a:cubicBezTo>
                    <a:cubicBezTo>
                      <a:pt x="21027" y="22579"/>
                      <a:pt x="21094" y="22528"/>
                      <a:pt x="21123" y="22390"/>
                    </a:cubicBezTo>
                    <a:cubicBezTo>
                      <a:pt x="20688" y="20965"/>
                      <a:pt x="21123" y="19592"/>
                      <a:pt x="20965" y="18932"/>
                    </a:cubicBezTo>
                    <a:cubicBezTo>
                      <a:pt x="21034" y="18917"/>
                      <a:pt x="21098" y="18909"/>
                      <a:pt x="21156" y="18909"/>
                    </a:cubicBezTo>
                    <a:cubicBezTo>
                      <a:pt x="21975" y="18909"/>
                      <a:pt x="21771" y="20303"/>
                      <a:pt x="22338" y="21017"/>
                    </a:cubicBezTo>
                    <a:cubicBezTo>
                      <a:pt x="22282" y="21287"/>
                      <a:pt x="22164" y="21408"/>
                      <a:pt x="22044" y="21408"/>
                    </a:cubicBezTo>
                    <a:cubicBezTo>
                      <a:pt x="21823" y="21408"/>
                      <a:pt x="21594" y="20999"/>
                      <a:pt x="21731" y="20357"/>
                    </a:cubicBezTo>
                    <a:cubicBezTo>
                      <a:pt x="21606" y="20295"/>
                      <a:pt x="21477" y="20173"/>
                      <a:pt x="21356" y="20173"/>
                    </a:cubicBezTo>
                    <a:cubicBezTo>
                      <a:pt x="21273" y="20173"/>
                      <a:pt x="21194" y="20232"/>
                      <a:pt x="21123" y="20410"/>
                    </a:cubicBezTo>
                    <a:cubicBezTo>
                      <a:pt x="21348" y="20582"/>
                      <a:pt x="21453" y="20965"/>
                      <a:pt x="21453" y="21625"/>
                    </a:cubicBezTo>
                    <a:cubicBezTo>
                      <a:pt x="22232" y="21955"/>
                      <a:pt x="22721" y="21295"/>
                      <a:pt x="22998" y="22720"/>
                    </a:cubicBezTo>
                    <a:cubicBezTo>
                      <a:pt x="22930" y="22686"/>
                      <a:pt x="22834" y="22514"/>
                      <a:pt x="22761" y="22514"/>
                    </a:cubicBezTo>
                    <a:cubicBezTo>
                      <a:pt x="22720" y="22514"/>
                      <a:pt x="22687" y="22566"/>
                      <a:pt x="22668" y="22720"/>
                    </a:cubicBezTo>
                    <a:cubicBezTo>
                      <a:pt x="22942" y="22881"/>
                      <a:pt x="23528" y="23407"/>
                      <a:pt x="23857" y="23407"/>
                    </a:cubicBezTo>
                    <a:cubicBezTo>
                      <a:pt x="23988" y="23407"/>
                      <a:pt x="24079" y="23324"/>
                      <a:pt x="24094" y="23103"/>
                    </a:cubicBezTo>
                    <a:cubicBezTo>
                      <a:pt x="23935" y="23103"/>
                      <a:pt x="23935" y="22720"/>
                      <a:pt x="23935" y="22390"/>
                    </a:cubicBezTo>
                    <a:cubicBezTo>
                      <a:pt x="23898" y="22401"/>
                      <a:pt x="23862" y="22405"/>
                      <a:pt x="23829" y="22405"/>
                    </a:cubicBezTo>
                    <a:cubicBezTo>
                      <a:pt x="23478" y="22405"/>
                      <a:pt x="23363" y="21863"/>
                      <a:pt x="23170" y="21453"/>
                    </a:cubicBezTo>
                    <a:lnTo>
                      <a:pt x="23170" y="21453"/>
                    </a:lnTo>
                    <a:cubicBezTo>
                      <a:pt x="23471" y="21712"/>
                      <a:pt x="23739" y="22249"/>
                      <a:pt x="24026" y="22249"/>
                    </a:cubicBezTo>
                    <a:cubicBezTo>
                      <a:pt x="24104" y="22249"/>
                      <a:pt x="24183" y="22209"/>
                      <a:pt x="24265" y="22113"/>
                    </a:cubicBezTo>
                    <a:lnTo>
                      <a:pt x="24265" y="22113"/>
                    </a:lnTo>
                    <a:cubicBezTo>
                      <a:pt x="23988" y="22773"/>
                      <a:pt x="24318" y="23605"/>
                      <a:pt x="24595" y="23829"/>
                    </a:cubicBezTo>
                    <a:cubicBezTo>
                      <a:pt x="24558" y="24180"/>
                      <a:pt x="24262" y="24591"/>
                      <a:pt x="24039" y="24591"/>
                    </a:cubicBezTo>
                    <a:cubicBezTo>
                      <a:pt x="23951" y="24591"/>
                      <a:pt x="23874" y="24527"/>
                      <a:pt x="23830" y="24371"/>
                    </a:cubicBezTo>
                    <a:lnTo>
                      <a:pt x="23830" y="24371"/>
                    </a:lnTo>
                    <a:cubicBezTo>
                      <a:pt x="23873" y="24390"/>
                      <a:pt x="23908" y="24399"/>
                      <a:pt x="23937" y="24399"/>
                    </a:cubicBezTo>
                    <a:cubicBezTo>
                      <a:pt x="24163" y="24399"/>
                      <a:pt x="23976" y="23857"/>
                      <a:pt x="23883" y="23658"/>
                    </a:cubicBezTo>
                    <a:cubicBezTo>
                      <a:pt x="23864" y="23656"/>
                      <a:pt x="23847" y="23655"/>
                      <a:pt x="23831" y="23655"/>
                    </a:cubicBezTo>
                    <a:cubicBezTo>
                      <a:pt x="23364" y="23655"/>
                      <a:pt x="23873" y="24380"/>
                      <a:pt x="23605" y="24648"/>
                    </a:cubicBezTo>
                    <a:cubicBezTo>
                      <a:pt x="23161" y="24648"/>
                      <a:pt x="22927" y="24330"/>
                      <a:pt x="22696" y="24330"/>
                    </a:cubicBezTo>
                    <a:cubicBezTo>
                      <a:pt x="22555" y="24330"/>
                      <a:pt x="22416" y="24446"/>
                      <a:pt x="22232" y="24819"/>
                    </a:cubicBezTo>
                    <a:cubicBezTo>
                      <a:pt x="22510" y="25202"/>
                      <a:pt x="23051" y="25083"/>
                      <a:pt x="23275" y="25691"/>
                    </a:cubicBezTo>
                    <a:cubicBezTo>
                      <a:pt x="23101" y="25551"/>
                      <a:pt x="22941" y="25495"/>
                      <a:pt x="22788" y="25495"/>
                    </a:cubicBezTo>
                    <a:cubicBezTo>
                      <a:pt x="22408" y="25495"/>
                      <a:pt x="22073" y="25838"/>
                      <a:pt x="21678" y="26074"/>
                    </a:cubicBezTo>
                    <a:cubicBezTo>
                      <a:pt x="21678" y="26522"/>
                      <a:pt x="21902" y="26681"/>
                      <a:pt x="21731" y="26853"/>
                    </a:cubicBezTo>
                    <a:cubicBezTo>
                      <a:pt x="21509" y="26853"/>
                      <a:pt x="21431" y="26565"/>
                      <a:pt x="21212" y="26565"/>
                    </a:cubicBezTo>
                    <a:cubicBezTo>
                      <a:pt x="21158" y="26565"/>
                      <a:pt x="21094" y="26583"/>
                      <a:pt x="21018" y="26628"/>
                    </a:cubicBezTo>
                    <a:cubicBezTo>
                      <a:pt x="21071" y="27130"/>
                      <a:pt x="20965" y="27235"/>
                      <a:pt x="20965" y="27671"/>
                    </a:cubicBezTo>
                    <a:cubicBezTo>
                      <a:pt x="21001" y="27666"/>
                      <a:pt x="21037" y="27664"/>
                      <a:pt x="21070" y="27664"/>
                    </a:cubicBezTo>
                    <a:cubicBezTo>
                      <a:pt x="21613" y="27664"/>
                      <a:pt x="21825" y="28236"/>
                      <a:pt x="22141" y="28236"/>
                    </a:cubicBezTo>
                    <a:cubicBezTo>
                      <a:pt x="22247" y="28236"/>
                      <a:pt x="22364" y="28172"/>
                      <a:pt x="22510" y="28001"/>
                    </a:cubicBezTo>
                    <a:cubicBezTo>
                      <a:pt x="22444" y="26905"/>
                      <a:pt x="22285" y="27460"/>
                      <a:pt x="22061" y="26575"/>
                    </a:cubicBezTo>
                    <a:cubicBezTo>
                      <a:pt x="22615" y="26245"/>
                      <a:pt x="22721" y="26575"/>
                      <a:pt x="23104" y="25968"/>
                    </a:cubicBezTo>
                    <a:lnTo>
                      <a:pt x="23104" y="25968"/>
                    </a:lnTo>
                    <a:cubicBezTo>
                      <a:pt x="22840" y="26734"/>
                      <a:pt x="23605" y="26681"/>
                      <a:pt x="23275" y="27671"/>
                    </a:cubicBezTo>
                    <a:cubicBezTo>
                      <a:pt x="23433" y="27671"/>
                      <a:pt x="23552" y="27566"/>
                      <a:pt x="23605" y="27395"/>
                    </a:cubicBezTo>
                    <a:lnTo>
                      <a:pt x="23605" y="27395"/>
                    </a:lnTo>
                    <a:cubicBezTo>
                      <a:pt x="23440" y="27930"/>
                      <a:pt x="23741" y="28611"/>
                      <a:pt x="24118" y="28611"/>
                    </a:cubicBezTo>
                    <a:cubicBezTo>
                      <a:pt x="24132" y="28611"/>
                      <a:pt x="24146" y="28610"/>
                      <a:pt x="24160" y="28608"/>
                    </a:cubicBezTo>
                    <a:cubicBezTo>
                      <a:pt x="24364" y="28340"/>
                      <a:pt x="24272" y="27563"/>
                      <a:pt x="24614" y="27563"/>
                    </a:cubicBezTo>
                    <a:cubicBezTo>
                      <a:pt x="24625" y="27563"/>
                      <a:pt x="24636" y="27564"/>
                      <a:pt x="24648" y="27565"/>
                    </a:cubicBezTo>
                    <a:lnTo>
                      <a:pt x="24754" y="28556"/>
                    </a:lnTo>
                    <a:cubicBezTo>
                      <a:pt x="24900" y="28410"/>
                      <a:pt x="24984" y="28340"/>
                      <a:pt x="25078" y="28340"/>
                    </a:cubicBezTo>
                    <a:cubicBezTo>
                      <a:pt x="25163" y="28340"/>
                      <a:pt x="25258" y="28396"/>
                      <a:pt x="25414" y="28503"/>
                    </a:cubicBezTo>
                    <a:cubicBezTo>
                      <a:pt x="25414" y="28225"/>
                      <a:pt x="25361" y="27790"/>
                      <a:pt x="25480" y="27724"/>
                    </a:cubicBezTo>
                    <a:cubicBezTo>
                      <a:pt x="25500" y="27939"/>
                      <a:pt x="25578" y="27997"/>
                      <a:pt x="25679" y="27997"/>
                    </a:cubicBezTo>
                    <a:cubicBezTo>
                      <a:pt x="25799" y="27997"/>
                      <a:pt x="25951" y="27915"/>
                      <a:pt x="26077" y="27915"/>
                    </a:cubicBezTo>
                    <a:cubicBezTo>
                      <a:pt x="26119" y="27915"/>
                      <a:pt x="26158" y="27924"/>
                      <a:pt x="26193" y="27948"/>
                    </a:cubicBezTo>
                    <a:cubicBezTo>
                      <a:pt x="26140" y="28225"/>
                      <a:pt x="26074" y="28608"/>
                      <a:pt x="26140" y="29163"/>
                    </a:cubicBezTo>
                    <a:cubicBezTo>
                      <a:pt x="26168" y="29157"/>
                      <a:pt x="26193" y="29155"/>
                      <a:pt x="26216" y="29155"/>
                    </a:cubicBezTo>
                    <a:cubicBezTo>
                      <a:pt x="26656" y="29155"/>
                      <a:pt x="26277" y="30114"/>
                      <a:pt x="26701" y="30114"/>
                    </a:cubicBezTo>
                    <a:cubicBezTo>
                      <a:pt x="26730" y="30114"/>
                      <a:pt x="26763" y="30110"/>
                      <a:pt x="26800" y="30100"/>
                    </a:cubicBezTo>
                    <a:cubicBezTo>
                      <a:pt x="27324" y="29957"/>
                      <a:pt x="28231" y="29408"/>
                      <a:pt x="28990" y="29408"/>
                    </a:cubicBezTo>
                    <a:cubicBezTo>
                      <a:pt x="29417" y="29408"/>
                      <a:pt x="29797" y="29582"/>
                      <a:pt x="30034" y="30100"/>
                    </a:cubicBezTo>
                    <a:cubicBezTo>
                      <a:pt x="29754" y="29864"/>
                      <a:pt x="29521" y="29628"/>
                      <a:pt x="29148" y="29628"/>
                    </a:cubicBezTo>
                    <a:cubicBezTo>
                      <a:pt x="29083" y="29628"/>
                      <a:pt x="29014" y="29636"/>
                      <a:pt x="28939" y="29651"/>
                    </a:cubicBezTo>
                    <a:cubicBezTo>
                      <a:pt x="28886" y="30483"/>
                      <a:pt x="29269" y="30153"/>
                      <a:pt x="29374" y="30641"/>
                    </a:cubicBezTo>
                    <a:cubicBezTo>
                      <a:pt x="29194" y="30542"/>
                      <a:pt x="29098" y="30489"/>
                      <a:pt x="29013" y="30489"/>
                    </a:cubicBezTo>
                    <a:cubicBezTo>
                      <a:pt x="28918" y="30489"/>
                      <a:pt x="28836" y="30555"/>
                      <a:pt x="28662" y="30694"/>
                    </a:cubicBezTo>
                    <a:cubicBezTo>
                      <a:pt x="28662" y="30259"/>
                      <a:pt x="28556" y="30034"/>
                      <a:pt x="28384" y="29981"/>
                    </a:cubicBezTo>
                    <a:cubicBezTo>
                      <a:pt x="28101" y="30456"/>
                      <a:pt x="27758" y="30550"/>
                      <a:pt x="27399" y="30550"/>
                    </a:cubicBezTo>
                    <a:cubicBezTo>
                      <a:pt x="27162" y="30550"/>
                      <a:pt x="26917" y="30509"/>
                      <a:pt x="26678" y="30509"/>
                    </a:cubicBezTo>
                    <a:cubicBezTo>
                      <a:pt x="26233" y="30509"/>
                      <a:pt x="25806" y="30652"/>
                      <a:pt x="25480" y="31473"/>
                    </a:cubicBezTo>
                    <a:cubicBezTo>
                      <a:pt x="25599" y="31457"/>
                      <a:pt x="25717" y="31439"/>
                      <a:pt x="25830" y="31439"/>
                    </a:cubicBezTo>
                    <a:cubicBezTo>
                      <a:pt x="26079" y="31439"/>
                      <a:pt x="26295" y="31526"/>
                      <a:pt x="26404" y="31909"/>
                    </a:cubicBezTo>
                    <a:cubicBezTo>
                      <a:pt x="26298" y="32014"/>
                      <a:pt x="26193" y="32186"/>
                      <a:pt x="26074" y="32410"/>
                    </a:cubicBezTo>
                    <a:cubicBezTo>
                      <a:pt x="26207" y="32492"/>
                      <a:pt x="26300" y="32676"/>
                      <a:pt x="26439" y="32676"/>
                    </a:cubicBezTo>
                    <a:cubicBezTo>
                      <a:pt x="26480" y="32676"/>
                      <a:pt x="26525" y="32661"/>
                      <a:pt x="26576" y="32622"/>
                    </a:cubicBezTo>
                    <a:cubicBezTo>
                      <a:pt x="26853" y="32292"/>
                      <a:pt x="26404" y="31143"/>
                      <a:pt x="26628" y="31143"/>
                    </a:cubicBezTo>
                    <a:cubicBezTo>
                      <a:pt x="26959" y="31301"/>
                      <a:pt x="27394" y="31143"/>
                      <a:pt x="27566" y="31803"/>
                    </a:cubicBezTo>
                    <a:cubicBezTo>
                      <a:pt x="27460" y="32080"/>
                      <a:pt x="27183" y="31909"/>
                      <a:pt x="27289" y="32569"/>
                    </a:cubicBezTo>
                    <a:cubicBezTo>
                      <a:pt x="27548" y="32460"/>
                      <a:pt x="27714" y="32394"/>
                      <a:pt x="27847" y="32394"/>
                    </a:cubicBezTo>
                    <a:cubicBezTo>
                      <a:pt x="28051" y="32394"/>
                      <a:pt x="28178" y="32551"/>
                      <a:pt x="28450" y="32952"/>
                    </a:cubicBezTo>
                    <a:cubicBezTo>
                      <a:pt x="28780" y="32740"/>
                      <a:pt x="28173" y="32622"/>
                      <a:pt x="28279" y="31962"/>
                    </a:cubicBezTo>
                    <a:cubicBezTo>
                      <a:pt x="28518" y="31870"/>
                      <a:pt x="28630" y="31611"/>
                      <a:pt x="28903" y="31611"/>
                    </a:cubicBezTo>
                    <a:cubicBezTo>
                      <a:pt x="28946" y="31611"/>
                      <a:pt x="28993" y="31617"/>
                      <a:pt x="29044" y="31632"/>
                    </a:cubicBezTo>
                    <a:cubicBezTo>
                      <a:pt x="29110" y="32952"/>
                      <a:pt x="29704" y="32899"/>
                      <a:pt x="30100" y="33335"/>
                    </a:cubicBezTo>
                    <a:cubicBezTo>
                      <a:pt x="29652" y="33335"/>
                      <a:pt x="29322" y="33506"/>
                      <a:pt x="29322" y="34391"/>
                    </a:cubicBezTo>
                    <a:cubicBezTo>
                      <a:pt x="29349" y="34397"/>
                      <a:pt x="29376" y="34400"/>
                      <a:pt x="29402" y="34400"/>
                    </a:cubicBezTo>
                    <a:cubicBezTo>
                      <a:pt x="29687" y="34400"/>
                      <a:pt x="29896" y="34048"/>
                      <a:pt x="30105" y="34048"/>
                    </a:cubicBezTo>
                    <a:cubicBezTo>
                      <a:pt x="30190" y="34048"/>
                      <a:pt x="30275" y="34107"/>
                      <a:pt x="30365" y="34272"/>
                    </a:cubicBezTo>
                    <a:cubicBezTo>
                      <a:pt x="30206" y="33282"/>
                      <a:pt x="30642" y="33335"/>
                      <a:pt x="30761" y="32740"/>
                    </a:cubicBezTo>
                    <a:cubicBezTo>
                      <a:pt x="30813" y="33229"/>
                      <a:pt x="31025" y="33401"/>
                      <a:pt x="31143" y="33731"/>
                    </a:cubicBezTo>
                    <a:cubicBezTo>
                      <a:pt x="30431" y="33783"/>
                      <a:pt x="30365" y="35051"/>
                      <a:pt x="29704" y="35315"/>
                    </a:cubicBezTo>
                    <a:cubicBezTo>
                      <a:pt x="29535" y="34851"/>
                      <a:pt x="29366" y="34687"/>
                      <a:pt x="29196" y="34687"/>
                    </a:cubicBezTo>
                    <a:cubicBezTo>
                      <a:pt x="28782" y="34687"/>
                      <a:pt x="28362" y="35660"/>
                      <a:pt x="27925" y="35660"/>
                    </a:cubicBezTo>
                    <a:cubicBezTo>
                      <a:pt x="27841" y="35660"/>
                      <a:pt x="27757" y="35624"/>
                      <a:pt x="27671" y="35539"/>
                    </a:cubicBezTo>
                    <a:cubicBezTo>
                      <a:pt x="27671" y="34549"/>
                      <a:pt x="28450" y="35051"/>
                      <a:pt x="28503" y="34219"/>
                    </a:cubicBezTo>
                    <a:cubicBezTo>
                      <a:pt x="28001" y="33942"/>
                      <a:pt x="27896" y="32952"/>
                      <a:pt x="27619" y="32793"/>
                    </a:cubicBezTo>
                    <a:lnTo>
                      <a:pt x="27619" y="32793"/>
                    </a:lnTo>
                    <a:lnTo>
                      <a:pt x="27671" y="33282"/>
                    </a:lnTo>
                    <a:cubicBezTo>
                      <a:pt x="27566" y="33282"/>
                      <a:pt x="27513" y="33506"/>
                      <a:pt x="27671" y="33559"/>
                    </a:cubicBezTo>
                    <a:cubicBezTo>
                      <a:pt x="27656" y="33382"/>
                      <a:pt x="27678" y="33313"/>
                      <a:pt x="27715" y="33313"/>
                    </a:cubicBezTo>
                    <a:cubicBezTo>
                      <a:pt x="27805" y="33313"/>
                      <a:pt x="27986" y="33723"/>
                      <a:pt x="27949" y="33995"/>
                    </a:cubicBezTo>
                    <a:cubicBezTo>
                      <a:pt x="27865" y="33851"/>
                      <a:pt x="27802" y="33796"/>
                      <a:pt x="27750" y="33796"/>
                    </a:cubicBezTo>
                    <a:cubicBezTo>
                      <a:pt x="27584" y="33796"/>
                      <a:pt x="27525" y="34353"/>
                      <a:pt x="27246" y="34353"/>
                    </a:cubicBezTo>
                    <a:cubicBezTo>
                      <a:pt x="27211" y="34353"/>
                      <a:pt x="27172" y="34344"/>
                      <a:pt x="27130" y="34325"/>
                    </a:cubicBezTo>
                    <a:lnTo>
                      <a:pt x="27130" y="34325"/>
                    </a:lnTo>
                    <a:cubicBezTo>
                      <a:pt x="27064" y="35051"/>
                      <a:pt x="27394" y="34826"/>
                      <a:pt x="27394" y="35315"/>
                    </a:cubicBezTo>
                    <a:cubicBezTo>
                      <a:pt x="27290" y="35472"/>
                      <a:pt x="27202" y="35527"/>
                      <a:pt x="27123" y="35527"/>
                    </a:cubicBezTo>
                    <a:cubicBezTo>
                      <a:pt x="26944" y="35527"/>
                      <a:pt x="26810" y="35250"/>
                      <a:pt x="26640" y="35250"/>
                    </a:cubicBezTo>
                    <a:cubicBezTo>
                      <a:pt x="26569" y="35250"/>
                      <a:pt x="26493" y="35298"/>
                      <a:pt x="26404" y="35434"/>
                    </a:cubicBezTo>
                    <a:cubicBezTo>
                      <a:pt x="26883" y="35745"/>
                      <a:pt x="27431" y="36205"/>
                      <a:pt x="27884" y="36205"/>
                    </a:cubicBezTo>
                    <a:cubicBezTo>
                      <a:pt x="28217" y="36205"/>
                      <a:pt x="28499" y="35955"/>
                      <a:pt x="28662" y="35209"/>
                    </a:cubicBezTo>
                    <a:cubicBezTo>
                      <a:pt x="29017" y="35353"/>
                      <a:pt x="29688" y="35948"/>
                      <a:pt x="30284" y="35948"/>
                    </a:cubicBezTo>
                    <a:cubicBezTo>
                      <a:pt x="30617" y="35948"/>
                      <a:pt x="30926" y="35763"/>
                      <a:pt x="31143" y="35209"/>
                    </a:cubicBezTo>
                    <a:lnTo>
                      <a:pt x="31143" y="35209"/>
                    </a:lnTo>
                    <a:cubicBezTo>
                      <a:pt x="31076" y="35258"/>
                      <a:pt x="31020" y="35279"/>
                      <a:pt x="30974" y="35279"/>
                    </a:cubicBezTo>
                    <a:cubicBezTo>
                      <a:pt x="30755" y="35279"/>
                      <a:pt x="30730" y="34812"/>
                      <a:pt x="30589" y="34496"/>
                    </a:cubicBezTo>
                    <a:lnTo>
                      <a:pt x="30589" y="34496"/>
                    </a:lnTo>
                    <a:cubicBezTo>
                      <a:pt x="30629" y="34530"/>
                      <a:pt x="30668" y="34544"/>
                      <a:pt x="30706" y="34544"/>
                    </a:cubicBezTo>
                    <a:cubicBezTo>
                      <a:pt x="30892" y="34544"/>
                      <a:pt x="31042" y="34189"/>
                      <a:pt x="31162" y="34189"/>
                    </a:cubicBezTo>
                    <a:cubicBezTo>
                      <a:pt x="31214" y="34189"/>
                      <a:pt x="31260" y="34255"/>
                      <a:pt x="31302" y="34443"/>
                    </a:cubicBezTo>
                    <a:cubicBezTo>
                      <a:pt x="31196" y="34496"/>
                      <a:pt x="31091" y="34496"/>
                      <a:pt x="31091" y="34721"/>
                    </a:cubicBezTo>
                    <a:cubicBezTo>
                      <a:pt x="31149" y="34745"/>
                      <a:pt x="31198" y="34755"/>
                      <a:pt x="31241" y="34755"/>
                    </a:cubicBezTo>
                    <a:cubicBezTo>
                      <a:pt x="31480" y="34755"/>
                      <a:pt x="31516" y="34435"/>
                      <a:pt x="31751" y="34391"/>
                    </a:cubicBezTo>
                    <a:cubicBezTo>
                      <a:pt x="31751" y="35044"/>
                      <a:pt x="32152" y="35460"/>
                      <a:pt x="32374" y="35460"/>
                    </a:cubicBezTo>
                    <a:cubicBezTo>
                      <a:pt x="32449" y="35460"/>
                      <a:pt x="32503" y="35414"/>
                      <a:pt x="32516" y="35315"/>
                    </a:cubicBezTo>
                    <a:cubicBezTo>
                      <a:pt x="32292" y="34985"/>
                      <a:pt x="32411" y="34655"/>
                      <a:pt x="32675" y="34325"/>
                    </a:cubicBezTo>
                    <a:cubicBezTo>
                      <a:pt x="32345" y="33889"/>
                      <a:pt x="31962" y="33506"/>
                      <a:pt x="31909" y="32410"/>
                    </a:cubicBezTo>
                    <a:cubicBezTo>
                      <a:pt x="32147" y="32206"/>
                      <a:pt x="32323" y="31975"/>
                      <a:pt x="32515" y="31975"/>
                    </a:cubicBezTo>
                    <a:cubicBezTo>
                      <a:pt x="32632" y="31975"/>
                      <a:pt x="32754" y="32061"/>
                      <a:pt x="32899" y="32292"/>
                    </a:cubicBezTo>
                    <a:cubicBezTo>
                      <a:pt x="32899" y="32674"/>
                      <a:pt x="32794" y="32952"/>
                      <a:pt x="32741" y="33335"/>
                    </a:cubicBezTo>
                    <a:cubicBezTo>
                      <a:pt x="32796" y="33280"/>
                      <a:pt x="32838" y="33256"/>
                      <a:pt x="32872" y="33256"/>
                    </a:cubicBezTo>
                    <a:cubicBezTo>
                      <a:pt x="33070" y="33256"/>
                      <a:pt x="32947" y="34077"/>
                      <a:pt x="33113" y="34077"/>
                    </a:cubicBezTo>
                    <a:cubicBezTo>
                      <a:pt x="33142" y="34077"/>
                      <a:pt x="33180" y="34053"/>
                      <a:pt x="33229" y="33995"/>
                    </a:cubicBezTo>
                    <a:cubicBezTo>
                      <a:pt x="33176" y="33665"/>
                      <a:pt x="33229" y="32899"/>
                      <a:pt x="33176" y="32292"/>
                    </a:cubicBezTo>
                    <a:lnTo>
                      <a:pt x="33176" y="32292"/>
                    </a:lnTo>
                    <a:cubicBezTo>
                      <a:pt x="33257" y="32440"/>
                      <a:pt x="33318" y="32496"/>
                      <a:pt x="33369" y="32496"/>
                    </a:cubicBezTo>
                    <a:cubicBezTo>
                      <a:pt x="33526" y="32496"/>
                      <a:pt x="33587" y="31962"/>
                      <a:pt x="33837" y="31962"/>
                    </a:cubicBezTo>
                    <a:cubicBezTo>
                      <a:pt x="33837" y="32463"/>
                      <a:pt x="33995" y="32463"/>
                      <a:pt x="34114" y="32674"/>
                    </a:cubicBezTo>
                    <a:cubicBezTo>
                      <a:pt x="33942" y="32846"/>
                      <a:pt x="33837" y="33004"/>
                      <a:pt x="33784" y="33229"/>
                    </a:cubicBezTo>
                    <a:cubicBezTo>
                      <a:pt x="34061" y="33559"/>
                      <a:pt x="34325" y="33889"/>
                      <a:pt x="34655" y="34166"/>
                    </a:cubicBezTo>
                    <a:cubicBezTo>
                      <a:pt x="34646" y="34164"/>
                      <a:pt x="34638" y="34164"/>
                      <a:pt x="34630" y="34164"/>
                    </a:cubicBezTo>
                    <a:cubicBezTo>
                      <a:pt x="34401" y="34164"/>
                      <a:pt x="34542" y="34881"/>
                      <a:pt x="34325" y="34932"/>
                    </a:cubicBezTo>
                    <a:cubicBezTo>
                      <a:pt x="34203" y="34550"/>
                      <a:pt x="34001" y="34279"/>
                      <a:pt x="33802" y="34279"/>
                    </a:cubicBezTo>
                    <a:cubicBezTo>
                      <a:pt x="33656" y="34279"/>
                      <a:pt x="33512" y="34423"/>
                      <a:pt x="33401" y="34774"/>
                    </a:cubicBezTo>
                    <a:cubicBezTo>
                      <a:pt x="33423" y="34784"/>
                      <a:pt x="33447" y="34789"/>
                      <a:pt x="33473" y="34789"/>
                    </a:cubicBezTo>
                    <a:cubicBezTo>
                      <a:pt x="33607" y="34789"/>
                      <a:pt x="33787" y="34672"/>
                      <a:pt x="33923" y="34672"/>
                    </a:cubicBezTo>
                    <a:cubicBezTo>
                      <a:pt x="34020" y="34672"/>
                      <a:pt x="34094" y="34731"/>
                      <a:pt x="34114" y="34932"/>
                    </a:cubicBezTo>
                    <a:cubicBezTo>
                      <a:pt x="33934" y="35070"/>
                      <a:pt x="33754" y="35947"/>
                      <a:pt x="33519" y="35947"/>
                    </a:cubicBezTo>
                    <a:cubicBezTo>
                      <a:pt x="33461" y="35947"/>
                      <a:pt x="33400" y="35894"/>
                      <a:pt x="33335" y="35764"/>
                    </a:cubicBezTo>
                    <a:cubicBezTo>
                      <a:pt x="33370" y="35501"/>
                      <a:pt x="33332" y="35402"/>
                      <a:pt x="33246" y="35402"/>
                    </a:cubicBezTo>
                    <a:cubicBezTo>
                      <a:pt x="32975" y="35402"/>
                      <a:pt x="32232" y="36371"/>
                      <a:pt x="31780" y="36371"/>
                    </a:cubicBezTo>
                    <a:cubicBezTo>
                      <a:pt x="31678" y="36371"/>
                      <a:pt x="31590" y="36321"/>
                      <a:pt x="31526" y="36199"/>
                    </a:cubicBezTo>
                    <a:lnTo>
                      <a:pt x="31526" y="36199"/>
                    </a:lnTo>
                    <a:cubicBezTo>
                      <a:pt x="31751" y="37361"/>
                      <a:pt x="31025" y="36859"/>
                      <a:pt x="31249" y="37691"/>
                    </a:cubicBezTo>
                    <a:cubicBezTo>
                      <a:pt x="31355" y="37519"/>
                      <a:pt x="31632" y="37519"/>
                      <a:pt x="32015" y="37361"/>
                    </a:cubicBezTo>
                    <a:cubicBezTo>
                      <a:pt x="32081" y="37744"/>
                      <a:pt x="32134" y="37902"/>
                      <a:pt x="32186" y="38127"/>
                    </a:cubicBezTo>
                    <a:cubicBezTo>
                      <a:pt x="32075" y="38042"/>
                      <a:pt x="31925" y="37934"/>
                      <a:pt x="31808" y="37934"/>
                    </a:cubicBezTo>
                    <a:cubicBezTo>
                      <a:pt x="31689" y="37934"/>
                      <a:pt x="31605" y="38045"/>
                      <a:pt x="31632" y="38404"/>
                    </a:cubicBezTo>
                    <a:cubicBezTo>
                      <a:pt x="31816" y="38545"/>
                      <a:pt x="31992" y="38611"/>
                      <a:pt x="32157" y="38611"/>
                    </a:cubicBezTo>
                    <a:cubicBezTo>
                      <a:pt x="32440" y="38611"/>
                      <a:pt x="32691" y="38416"/>
                      <a:pt x="32899" y="38074"/>
                    </a:cubicBezTo>
                    <a:cubicBezTo>
                      <a:pt x="32741" y="37744"/>
                      <a:pt x="32345" y="38021"/>
                      <a:pt x="32292" y="37361"/>
                    </a:cubicBezTo>
                    <a:cubicBezTo>
                      <a:pt x="32411" y="37361"/>
                      <a:pt x="32345" y="36912"/>
                      <a:pt x="32464" y="36859"/>
                    </a:cubicBezTo>
                    <a:cubicBezTo>
                      <a:pt x="32541" y="36820"/>
                      <a:pt x="32610" y="36802"/>
                      <a:pt x="32674" y="36802"/>
                    </a:cubicBezTo>
                    <a:cubicBezTo>
                      <a:pt x="33054" y="36802"/>
                      <a:pt x="33199" y="37455"/>
                      <a:pt x="33335" y="38021"/>
                    </a:cubicBezTo>
                    <a:cubicBezTo>
                      <a:pt x="33376" y="38026"/>
                      <a:pt x="33414" y="38028"/>
                      <a:pt x="33450" y="38028"/>
                    </a:cubicBezTo>
                    <a:cubicBezTo>
                      <a:pt x="34184" y="38028"/>
                      <a:pt x="33973" y="37119"/>
                      <a:pt x="34736" y="37119"/>
                    </a:cubicBezTo>
                    <a:cubicBezTo>
                      <a:pt x="34795" y="37119"/>
                      <a:pt x="34860" y="37125"/>
                      <a:pt x="34932" y="37137"/>
                    </a:cubicBezTo>
                    <a:cubicBezTo>
                      <a:pt x="35040" y="37758"/>
                      <a:pt x="35080" y="37948"/>
                      <a:pt x="35229" y="37948"/>
                    </a:cubicBezTo>
                    <a:cubicBezTo>
                      <a:pt x="35317" y="37948"/>
                      <a:pt x="35443" y="37880"/>
                      <a:pt x="35645" y="37797"/>
                    </a:cubicBezTo>
                    <a:lnTo>
                      <a:pt x="35645" y="37797"/>
                    </a:lnTo>
                    <a:cubicBezTo>
                      <a:pt x="35645" y="38180"/>
                      <a:pt x="35487" y="38232"/>
                      <a:pt x="35487" y="38562"/>
                    </a:cubicBezTo>
                    <a:cubicBezTo>
                      <a:pt x="35508" y="38565"/>
                      <a:pt x="35529" y="38567"/>
                      <a:pt x="35551" y="38567"/>
                    </a:cubicBezTo>
                    <a:cubicBezTo>
                      <a:pt x="35713" y="38567"/>
                      <a:pt x="35903" y="38499"/>
                      <a:pt x="36065" y="38499"/>
                    </a:cubicBezTo>
                    <a:cubicBezTo>
                      <a:pt x="36285" y="38499"/>
                      <a:pt x="36453" y="38625"/>
                      <a:pt x="36424" y="39222"/>
                    </a:cubicBezTo>
                    <a:cubicBezTo>
                      <a:pt x="36411" y="39219"/>
                      <a:pt x="36399" y="39218"/>
                      <a:pt x="36388" y="39218"/>
                    </a:cubicBezTo>
                    <a:cubicBezTo>
                      <a:pt x="36199" y="39218"/>
                      <a:pt x="36194" y="39615"/>
                      <a:pt x="36094" y="39777"/>
                    </a:cubicBezTo>
                    <a:cubicBezTo>
                      <a:pt x="35949" y="39732"/>
                      <a:pt x="35889" y="39529"/>
                      <a:pt x="35740" y="39529"/>
                    </a:cubicBezTo>
                    <a:cubicBezTo>
                      <a:pt x="35712" y="39529"/>
                      <a:pt x="35681" y="39536"/>
                      <a:pt x="35645" y="39553"/>
                    </a:cubicBezTo>
                    <a:cubicBezTo>
                      <a:pt x="35592" y="40054"/>
                      <a:pt x="35434" y="40384"/>
                      <a:pt x="35381" y="40820"/>
                    </a:cubicBezTo>
                    <a:cubicBezTo>
                      <a:pt x="36371" y="40384"/>
                      <a:pt x="37084" y="40265"/>
                      <a:pt x="38180" y="39830"/>
                    </a:cubicBezTo>
                    <a:cubicBezTo>
                      <a:pt x="38127" y="39830"/>
                      <a:pt x="38074" y="39605"/>
                      <a:pt x="38180" y="39553"/>
                    </a:cubicBezTo>
                    <a:cubicBezTo>
                      <a:pt x="38264" y="39522"/>
                      <a:pt x="38356" y="39510"/>
                      <a:pt x="38455" y="39510"/>
                    </a:cubicBezTo>
                    <a:cubicBezTo>
                      <a:pt x="38910" y="39510"/>
                      <a:pt x="39501" y="39773"/>
                      <a:pt x="40007" y="39773"/>
                    </a:cubicBezTo>
                    <a:cubicBezTo>
                      <a:pt x="40397" y="39773"/>
                      <a:pt x="40737" y="39617"/>
                      <a:pt x="40926" y="39064"/>
                    </a:cubicBezTo>
                    <a:cubicBezTo>
                      <a:pt x="40657" y="39064"/>
                      <a:pt x="40428" y="39336"/>
                      <a:pt x="40228" y="39336"/>
                    </a:cubicBezTo>
                    <a:cubicBezTo>
                      <a:pt x="40103" y="39336"/>
                      <a:pt x="39989" y="39231"/>
                      <a:pt x="39883" y="38892"/>
                    </a:cubicBezTo>
                    <a:cubicBezTo>
                      <a:pt x="40160" y="38840"/>
                      <a:pt x="40332" y="38510"/>
                      <a:pt x="40266" y="37849"/>
                    </a:cubicBezTo>
                    <a:cubicBezTo>
                      <a:pt x="40225" y="37849"/>
                      <a:pt x="40165" y="37866"/>
                      <a:pt x="40108" y="37866"/>
                    </a:cubicBezTo>
                    <a:cubicBezTo>
                      <a:pt x="40019" y="37866"/>
                      <a:pt x="39936" y="37826"/>
                      <a:pt x="39936" y="37625"/>
                    </a:cubicBezTo>
                    <a:cubicBezTo>
                      <a:pt x="40385" y="37295"/>
                      <a:pt x="39936" y="37031"/>
                      <a:pt x="39883" y="36424"/>
                    </a:cubicBezTo>
                    <a:lnTo>
                      <a:pt x="39883" y="36424"/>
                    </a:lnTo>
                    <a:cubicBezTo>
                      <a:pt x="39910" y="36434"/>
                      <a:pt x="39935" y="36439"/>
                      <a:pt x="39959" y="36439"/>
                    </a:cubicBezTo>
                    <a:cubicBezTo>
                      <a:pt x="40335" y="36439"/>
                      <a:pt x="40291" y="35214"/>
                      <a:pt x="40093" y="35214"/>
                    </a:cubicBezTo>
                    <a:cubicBezTo>
                      <a:pt x="40047" y="35214"/>
                      <a:pt x="39994" y="35277"/>
                      <a:pt x="39936" y="35434"/>
                    </a:cubicBezTo>
                    <a:cubicBezTo>
                      <a:pt x="40002" y="35434"/>
                      <a:pt x="40055" y="35592"/>
                      <a:pt x="40055" y="35869"/>
                    </a:cubicBezTo>
                    <a:cubicBezTo>
                      <a:pt x="39969" y="35756"/>
                      <a:pt x="39837" y="35663"/>
                      <a:pt x="39686" y="35663"/>
                    </a:cubicBezTo>
                    <a:cubicBezTo>
                      <a:pt x="39626" y="35663"/>
                      <a:pt x="39564" y="35677"/>
                      <a:pt x="39500" y="35711"/>
                    </a:cubicBezTo>
                    <a:cubicBezTo>
                      <a:pt x="39394" y="36199"/>
                      <a:pt x="39883" y="36477"/>
                      <a:pt x="39553" y="36701"/>
                    </a:cubicBezTo>
                    <a:cubicBezTo>
                      <a:pt x="39170" y="36252"/>
                      <a:pt x="39447" y="35922"/>
                      <a:pt x="39342" y="34985"/>
                    </a:cubicBezTo>
                    <a:lnTo>
                      <a:pt x="39342" y="34985"/>
                    </a:lnTo>
                    <a:cubicBezTo>
                      <a:pt x="39035" y="35030"/>
                      <a:pt x="38993" y="35142"/>
                      <a:pt x="38872" y="35142"/>
                    </a:cubicBezTo>
                    <a:cubicBezTo>
                      <a:pt x="38815" y="35142"/>
                      <a:pt x="38741" y="35118"/>
                      <a:pt x="38616" y="35051"/>
                    </a:cubicBezTo>
                    <a:cubicBezTo>
                      <a:pt x="38588" y="35980"/>
                      <a:pt x="38283" y="36155"/>
                      <a:pt x="37968" y="36155"/>
                    </a:cubicBezTo>
                    <a:cubicBezTo>
                      <a:pt x="37778" y="36155"/>
                      <a:pt x="37584" y="36091"/>
                      <a:pt x="37446" y="36091"/>
                    </a:cubicBezTo>
                    <a:cubicBezTo>
                      <a:pt x="37389" y="36091"/>
                      <a:pt x="37341" y="36102"/>
                      <a:pt x="37307" y="36134"/>
                    </a:cubicBezTo>
                    <a:lnTo>
                      <a:pt x="37307" y="36134"/>
                    </a:lnTo>
                    <a:cubicBezTo>
                      <a:pt x="37467" y="35947"/>
                      <a:pt x="37469" y="35374"/>
                      <a:pt x="37573" y="35104"/>
                    </a:cubicBezTo>
                    <a:cubicBezTo>
                      <a:pt x="37640" y="34981"/>
                      <a:pt x="37711" y="34941"/>
                      <a:pt x="37782" y="34941"/>
                    </a:cubicBezTo>
                    <a:cubicBezTo>
                      <a:pt x="37917" y="34941"/>
                      <a:pt x="38055" y="35082"/>
                      <a:pt x="38180" y="35082"/>
                    </a:cubicBezTo>
                    <a:cubicBezTo>
                      <a:pt x="38261" y="35082"/>
                      <a:pt x="38337" y="35023"/>
                      <a:pt x="38404" y="34826"/>
                    </a:cubicBezTo>
                    <a:cubicBezTo>
                      <a:pt x="38218" y="34675"/>
                      <a:pt x="38109" y="34626"/>
                      <a:pt x="37888" y="34626"/>
                    </a:cubicBezTo>
                    <a:cubicBezTo>
                      <a:pt x="37781" y="34626"/>
                      <a:pt x="37648" y="34637"/>
                      <a:pt x="37467" y="34655"/>
                    </a:cubicBezTo>
                    <a:cubicBezTo>
                      <a:pt x="37295" y="35209"/>
                      <a:pt x="37137" y="35645"/>
                      <a:pt x="36807" y="35922"/>
                    </a:cubicBezTo>
                    <a:cubicBezTo>
                      <a:pt x="36913" y="34774"/>
                      <a:pt x="36754" y="33889"/>
                      <a:pt x="37520" y="33401"/>
                    </a:cubicBezTo>
                    <a:cubicBezTo>
                      <a:pt x="37520" y="33731"/>
                      <a:pt x="37520" y="34325"/>
                      <a:pt x="37691" y="34391"/>
                    </a:cubicBezTo>
                    <a:cubicBezTo>
                      <a:pt x="37603" y="33526"/>
                      <a:pt x="38100" y="33063"/>
                      <a:pt x="38518" y="33063"/>
                    </a:cubicBezTo>
                    <a:cubicBezTo>
                      <a:pt x="38661" y="33063"/>
                      <a:pt x="38795" y="33118"/>
                      <a:pt x="38893" y="33229"/>
                    </a:cubicBezTo>
                    <a:cubicBezTo>
                      <a:pt x="38858" y="33218"/>
                      <a:pt x="38820" y="33213"/>
                      <a:pt x="38780" y="33213"/>
                    </a:cubicBezTo>
                    <a:cubicBezTo>
                      <a:pt x="38435" y="33213"/>
                      <a:pt x="37937" y="33588"/>
                      <a:pt x="38233" y="33836"/>
                    </a:cubicBezTo>
                    <a:cubicBezTo>
                      <a:pt x="38341" y="33740"/>
                      <a:pt x="38395" y="33500"/>
                      <a:pt x="38615" y="33500"/>
                    </a:cubicBezTo>
                    <a:cubicBezTo>
                      <a:pt x="38636" y="33500"/>
                      <a:pt x="38658" y="33502"/>
                      <a:pt x="38682" y="33506"/>
                    </a:cubicBezTo>
                    <a:cubicBezTo>
                      <a:pt x="38682" y="33942"/>
                      <a:pt x="38682" y="34272"/>
                      <a:pt x="38616" y="34549"/>
                    </a:cubicBezTo>
                    <a:cubicBezTo>
                      <a:pt x="38645" y="34562"/>
                      <a:pt x="38671" y="34568"/>
                      <a:pt x="38694" y="34568"/>
                    </a:cubicBezTo>
                    <a:cubicBezTo>
                      <a:pt x="38964" y="34568"/>
                      <a:pt x="38769" y="33728"/>
                      <a:pt x="38988" y="33728"/>
                    </a:cubicBezTo>
                    <a:cubicBezTo>
                      <a:pt x="38995" y="33728"/>
                      <a:pt x="39003" y="33729"/>
                      <a:pt x="39012" y="33731"/>
                    </a:cubicBezTo>
                    <a:cubicBezTo>
                      <a:pt x="39012" y="34196"/>
                      <a:pt x="39128" y="34466"/>
                      <a:pt x="39304" y="34466"/>
                    </a:cubicBezTo>
                    <a:cubicBezTo>
                      <a:pt x="39332" y="34466"/>
                      <a:pt x="39363" y="34458"/>
                      <a:pt x="39394" y="34443"/>
                    </a:cubicBezTo>
                    <a:cubicBezTo>
                      <a:pt x="39724" y="33995"/>
                      <a:pt x="39064" y="33731"/>
                      <a:pt x="39342" y="33453"/>
                    </a:cubicBezTo>
                    <a:cubicBezTo>
                      <a:pt x="39398" y="33415"/>
                      <a:pt x="39445" y="33399"/>
                      <a:pt x="39485" y="33399"/>
                    </a:cubicBezTo>
                    <a:cubicBezTo>
                      <a:pt x="39656" y="33399"/>
                      <a:pt x="39706" y="33681"/>
                      <a:pt x="39865" y="33681"/>
                    </a:cubicBezTo>
                    <a:cubicBezTo>
                      <a:pt x="39886" y="33681"/>
                      <a:pt x="39910" y="33676"/>
                      <a:pt x="39936" y="33665"/>
                    </a:cubicBezTo>
                    <a:cubicBezTo>
                      <a:pt x="39936" y="33277"/>
                      <a:pt x="39811" y="32587"/>
                      <a:pt x="40015" y="32587"/>
                    </a:cubicBezTo>
                    <a:cubicBezTo>
                      <a:pt x="40040" y="32587"/>
                      <a:pt x="40071" y="32598"/>
                      <a:pt x="40107" y="32622"/>
                    </a:cubicBezTo>
                    <a:cubicBezTo>
                      <a:pt x="40160" y="33004"/>
                      <a:pt x="40107" y="33176"/>
                      <a:pt x="40055" y="33401"/>
                    </a:cubicBezTo>
                    <a:cubicBezTo>
                      <a:pt x="40662" y="33229"/>
                      <a:pt x="40596" y="33123"/>
                      <a:pt x="41150" y="32793"/>
                    </a:cubicBezTo>
                    <a:lnTo>
                      <a:pt x="41150" y="32793"/>
                    </a:lnTo>
                    <a:cubicBezTo>
                      <a:pt x="41150" y="33070"/>
                      <a:pt x="41097" y="33123"/>
                      <a:pt x="41097" y="33282"/>
                    </a:cubicBezTo>
                    <a:cubicBezTo>
                      <a:pt x="41480" y="32674"/>
                      <a:pt x="41982" y="33229"/>
                      <a:pt x="42035" y="31684"/>
                    </a:cubicBezTo>
                    <a:lnTo>
                      <a:pt x="42035" y="31684"/>
                    </a:lnTo>
                    <a:cubicBezTo>
                      <a:pt x="41862" y="31749"/>
                      <a:pt x="41695" y="31769"/>
                      <a:pt x="41540" y="31769"/>
                    </a:cubicBezTo>
                    <a:cubicBezTo>
                      <a:pt x="41264" y="31769"/>
                      <a:pt x="41021" y="31705"/>
                      <a:pt x="40834" y="31705"/>
                    </a:cubicBezTo>
                    <a:cubicBezTo>
                      <a:pt x="40587" y="31705"/>
                      <a:pt x="40437" y="31818"/>
                      <a:pt x="40437" y="32344"/>
                    </a:cubicBezTo>
                    <a:cubicBezTo>
                      <a:pt x="40196" y="32197"/>
                      <a:pt x="39940" y="32169"/>
                      <a:pt x="39691" y="32169"/>
                    </a:cubicBezTo>
                    <a:cubicBezTo>
                      <a:pt x="39541" y="32169"/>
                      <a:pt x="39393" y="32179"/>
                      <a:pt x="39253" y="32179"/>
                    </a:cubicBezTo>
                    <a:cubicBezTo>
                      <a:pt x="38937" y="32179"/>
                      <a:pt x="38656" y="32129"/>
                      <a:pt x="38457" y="31803"/>
                    </a:cubicBezTo>
                    <a:cubicBezTo>
                      <a:pt x="38217" y="32209"/>
                      <a:pt x="37771" y="32521"/>
                      <a:pt x="37392" y="32521"/>
                    </a:cubicBezTo>
                    <a:cubicBezTo>
                      <a:pt x="36897" y="32521"/>
                      <a:pt x="36515" y="31987"/>
                      <a:pt x="36860" y="30430"/>
                    </a:cubicBezTo>
                    <a:lnTo>
                      <a:pt x="36860" y="30430"/>
                    </a:lnTo>
                    <a:cubicBezTo>
                      <a:pt x="36804" y="30443"/>
                      <a:pt x="36756" y="30450"/>
                      <a:pt x="36714" y="30450"/>
                    </a:cubicBezTo>
                    <a:cubicBezTo>
                      <a:pt x="36583" y="30450"/>
                      <a:pt x="36504" y="30388"/>
                      <a:pt x="36424" y="30259"/>
                    </a:cubicBezTo>
                    <a:lnTo>
                      <a:pt x="36424" y="30259"/>
                    </a:lnTo>
                    <a:cubicBezTo>
                      <a:pt x="36558" y="30756"/>
                      <a:pt x="36551" y="30900"/>
                      <a:pt x="36484" y="30900"/>
                    </a:cubicBezTo>
                    <a:cubicBezTo>
                      <a:pt x="36391" y="30900"/>
                      <a:pt x="36183" y="30629"/>
                      <a:pt x="36062" y="30629"/>
                    </a:cubicBezTo>
                    <a:cubicBezTo>
                      <a:pt x="36019" y="30629"/>
                      <a:pt x="35987" y="30665"/>
                      <a:pt x="35975" y="30760"/>
                    </a:cubicBezTo>
                    <a:cubicBezTo>
                      <a:pt x="36371" y="30919"/>
                      <a:pt x="35764" y="31962"/>
                      <a:pt x="36147" y="32014"/>
                    </a:cubicBezTo>
                    <a:cubicBezTo>
                      <a:pt x="36147" y="31820"/>
                      <a:pt x="36194" y="31747"/>
                      <a:pt x="36259" y="31747"/>
                    </a:cubicBezTo>
                    <a:cubicBezTo>
                      <a:pt x="36391" y="31747"/>
                      <a:pt x="36600" y="32052"/>
                      <a:pt x="36635" y="32239"/>
                    </a:cubicBezTo>
                    <a:cubicBezTo>
                      <a:pt x="36533" y="32562"/>
                      <a:pt x="36420" y="32650"/>
                      <a:pt x="36289" y="32650"/>
                    </a:cubicBezTo>
                    <a:cubicBezTo>
                      <a:pt x="36131" y="32650"/>
                      <a:pt x="35945" y="32524"/>
                      <a:pt x="35716" y="32524"/>
                    </a:cubicBezTo>
                    <a:cubicBezTo>
                      <a:pt x="35644" y="32524"/>
                      <a:pt x="35568" y="32536"/>
                      <a:pt x="35487" y="32569"/>
                    </a:cubicBezTo>
                    <a:cubicBezTo>
                      <a:pt x="35381" y="33229"/>
                      <a:pt x="35975" y="33282"/>
                      <a:pt x="35645" y="33559"/>
                    </a:cubicBezTo>
                    <a:cubicBezTo>
                      <a:pt x="35600" y="33593"/>
                      <a:pt x="35559" y="33608"/>
                      <a:pt x="35520" y="33608"/>
                    </a:cubicBezTo>
                    <a:cubicBezTo>
                      <a:pt x="35261" y="33608"/>
                      <a:pt x="35112" y="32953"/>
                      <a:pt x="34769" y="32953"/>
                    </a:cubicBezTo>
                    <a:cubicBezTo>
                      <a:pt x="34664" y="32953"/>
                      <a:pt x="34541" y="33015"/>
                      <a:pt x="34391" y="33176"/>
                    </a:cubicBezTo>
                    <a:cubicBezTo>
                      <a:pt x="34325" y="32410"/>
                      <a:pt x="33995" y="32344"/>
                      <a:pt x="33942" y="31684"/>
                    </a:cubicBezTo>
                    <a:lnTo>
                      <a:pt x="33942" y="31684"/>
                    </a:lnTo>
                    <a:cubicBezTo>
                      <a:pt x="33963" y="31690"/>
                      <a:pt x="33981" y="31693"/>
                      <a:pt x="33998" y="31693"/>
                    </a:cubicBezTo>
                    <a:cubicBezTo>
                      <a:pt x="34168" y="31693"/>
                      <a:pt x="34187" y="31420"/>
                      <a:pt x="34391" y="31420"/>
                    </a:cubicBezTo>
                    <a:cubicBezTo>
                      <a:pt x="34602" y="31909"/>
                      <a:pt x="34325" y="31909"/>
                      <a:pt x="34549" y="32410"/>
                    </a:cubicBezTo>
                    <a:cubicBezTo>
                      <a:pt x="35051" y="32239"/>
                      <a:pt x="35764" y="32410"/>
                      <a:pt x="35764" y="31301"/>
                    </a:cubicBezTo>
                    <a:cubicBezTo>
                      <a:pt x="35721" y="31281"/>
                      <a:pt x="35685" y="31272"/>
                      <a:pt x="35654" y="31272"/>
                    </a:cubicBezTo>
                    <a:cubicBezTo>
                      <a:pt x="35464" y="31272"/>
                      <a:pt x="35451" y="31592"/>
                      <a:pt x="35277" y="31592"/>
                    </a:cubicBezTo>
                    <a:cubicBezTo>
                      <a:pt x="35257" y="31592"/>
                      <a:pt x="35235" y="31588"/>
                      <a:pt x="35210" y="31579"/>
                    </a:cubicBezTo>
                    <a:cubicBezTo>
                      <a:pt x="35051" y="30813"/>
                      <a:pt x="35104" y="30919"/>
                      <a:pt x="35262" y="30311"/>
                    </a:cubicBezTo>
                    <a:cubicBezTo>
                      <a:pt x="35211" y="30297"/>
                      <a:pt x="35163" y="30291"/>
                      <a:pt x="35119" y="30291"/>
                    </a:cubicBezTo>
                    <a:cubicBezTo>
                      <a:pt x="34835" y="30291"/>
                      <a:pt x="34684" y="30550"/>
                      <a:pt x="34444" y="30641"/>
                    </a:cubicBezTo>
                    <a:cubicBezTo>
                      <a:pt x="34325" y="29876"/>
                      <a:pt x="33889" y="29823"/>
                      <a:pt x="33559" y="29493"/>
                    </a:cubicBezTo>
                    <a:cubicBezTo>
                      <a:pt x="33665" y="29440"/>
                      <a:pt x="33784" y="29493"/>
                      <a:pt x="33784" y="29216"/>
                    </a:cubicBezTo>
                    <a:cubicBezTo>
                      <a:pt x="33665" y="29216"/>
                      <a:pt x="33507" y="29163"/>
                      <a:pt x="33559" y="28714"/>
                    </a:cubicBezTo>
                    <a:cubicBezTo>
                      <a:pt x="33641" y="28691"/>
                      <a:pt x="33716" y="28681"/>
                      <a:pt x="33787" y="28681"/>
                    </a:cubicBezTo>
                    <a:cubicBezTo>
                      <a:pt x="34043" y="28681"/>
                      <a:pt x="34237" y="28814"/>
                      <a:pt x="34497" y="28938"/>
                    </a:cubicBezTo>
                    <a:cubicBezTo>
                      <a:pt x="34549" y="27671"/>
                      <a:pt x="33784" y="28714"/>
                      <a:pt x="33837" y="27724"/>
                    </a:cubicBezTo>
                    <a:lnTo>
                      <a:pt x="33837" y="27724"/>
                    </a:lnTo>
                    <a:cubicBezTo>
                      <a:pt x="33507" y="28001"/>
                      <a:pt x="33229" y="28450"/>
                      <a:pt x="32846" y="28556"/>
                    </a:cubicBezTo>
                    <a:cubicBezTo>
                      <a:pt x="32741" y="27671"/>
                      <a:pt x="32622" y="27790"/>
                      <a:pt x="32741" y="27064"/>
                    </a:cubicBezTo>
                    <a:cubicBezTo>
                      <a:pt x="32732" y="27063"/>
                      <a:pt x="32724" y="27062"/>
                      <a:pt x="32715" y="27062"/>
                    </a:cubicBezTo>
                    <a:cubicBezTo>
                      <a:pt x="32396" y="27062"/>
                      <a:pt x="32562" y="27938"/>
                      <a:pt x="32228" y="27938"/>
                    </a:cubicBezTo>
                    <a:cubicBezTo>
                      <a:pt x="32187" y="27938"/>
                      <a:pt x="32139" y="27925"/>
                      <a:pt x="32081" y="27895"/>
                    </a:cubicBezTo>
                    <a:cubicBezTo>
                      <a:pt x="32186" y="27565"/>
                      <a:pt x="32186" y="27183"/>
                      <a:pt x="32134" y="26628"/>
                    </a:cubicBezTo>
                    <a:lnTo>
                      <a:pt x="32134" y="26628"/>
                    </a:lnTo>
                    <a:cubicBezTo>
                      <a:pt x="31685" y="26681"/>
                      <a:pt x="31751" y="27671"/>
                      <a:pt x="31526" y="28173"/>
                    </a:cubicBezTo>
                    <a:cubicBezTo>
                      <a:pt x="31685" y="28225"/>
                      <a:pt x="31856" y="28120"/>
                      <a:pt x="31909" y="28384"/>
                    </a:cubicBezTo>
                    <a:cubicBezTo>
                      <a:pt x="31579" y="28608"/>
                      <a:pt x="31143" y="28714"/>
                      <a:pt x="31579" y="29163"/>
                    </a:cubicBezTo>
                    <a:cubicBezTo>
                      <a:pt x="31249" y="29110"/>
                      <a:pt x="30972" y="28833"/>
                      <a:pt x="30761" y="28503"/>
                    </a:cubicBezTo>
                    <a:lnTo>
                      <a:pt x="30761" y="28503"/>
                    </a:lnTo>
                    <a:cubicBezTo>
                      <a:pt x="30553" y="28698"/>
                      <a:pt x="30864" y="29794"/>
                      <a:pt x="30570" y="29794"/>
                    </a:cubicBezTo>
                    <a:cubicBezTo>
                      <a:pt x="30545" y="29794"/>
                      <a:pt x="30517" y="29786"/>
                      <a:pt x="30483" y="29770"/>
                    </a:cubicBezTo>
                    <a:cubicBezTo>
                      <a:pt x="30431" y="29321"/>
                      <a:pt x="30431" y="28991"/>
                      <a:pt x="30536" y="28780"/>
                    </a:cubicBezTo>
                    <a:lnTo>
                      <a:pt x="30536" y="28780"/>
                    </a:lnTo>
                    <a:cubicBezTo>
                      <a:pt x="30311" y="28800"/>
                      <a:pt x="30072" y="28841"/>
                      <a:pt x="29848" y="28841"/>
                    </a:cubicBezTo>
                    <a:cubicBezTo>
                      <a:pt x="29468" y="28841"/>
                      <a:pt x="29133" y="28721"/>
                      <a:pt x="28992" y="28173"/>
                    </a:cubicBezTo>
                    <a:cubicBezTo>
                      <a:pt x="29067" y="27962"/>
                      <a:pt x="29159" y="27886"/>
                      <a:pt x="29244" y="27886"/>
                    </a:cubicBezTo>
                    <a:cubicBezTo>
                      <a:pt x="29291" y="27886"/>
                      <a:pt x="29336" y="27910"/>
                      <a:pt x="29374" y="27948"/>
                    </a:cubicBezTo>
                    <a:cubicBezTo>
                      <a:pt x="29269" y="28001"/>
                      <a:pt x="29216" y="28120"/>
                      <a:pt x="29163" y="28278"/>
                    </a:cubicBezTo>
                    <a:cubicBezTo>
                      <a:pt x="29322" y="28278"/>
                      <a:pt x="29493" y="28278"/>
                      <a:pt x="29652" y="28331"/>
                    </a:cubicBezTo>
                    <a:cubicBezTo>
                      <a:pt x="29704" y="28384"/>
                      <a:pt x="29770" y="28503"/>
                      <a:pt x="29823" y="28608"/>
                    </a:cubicBezTo>
                    <a:cubicBezTo>
                      <a:pt x="29876" y="28503"/>
                      <a:pt x="29876" y="28384"/>
                      <a:pt x="29876" y="28278"/>
                    </a:cubicBezTo>
                    <a:cubicBezTo>
                      <a:pt x="30034" y="28278"/>
                      <a:pt x="30206" y="28173"/>
                      <a:pt x="30206" y="27948"/>
                    </a:cubicBezTo>
                    <a:cubicBezTo>
                      <a:pt x="30153" y="27895"/>
                      <a:pt x="29982" y="27843"/>
                      <a:pt x="29823" y="27843"/>
                    </a:cubicBezTo>
                    <a:cubicBezTo>
                      <a:pt x="29652" y="27513"/>
                      <a:pt x="29110" y="27565"/>
                      <a:pt x="29163" y="26628"/>
                    </a:cubicBezTo>
                    <a:lnTo>
                      <a:pt x="29163" y="26628"/>
                    </a:lnTo>
                    <a:cubicBezTo>
                      <a:pt x="28886" y="26734"/>
                      <a:pt x="28662" y="27011"/>
                      <a:pt x="28503" y="27235"/>
                    </a:cubicBezTo>
                    <a:cubicBezTo>
                      <a:pt x="28503" y="26734"/>
                      <a:pt x="28279" y="26734"/>
                      <a:pt x="28226" y="26470"/>
                    </a:cubicBezTo>
                    <a:cubicBezTo>
                      <a:pt x="28759" y="26374"/>
                      <a:pt x="28577" y="25459"/>
                      <a:pt x="28947" y="25459"/>
                    </a:cubicBezTo>
                    <a:cubicBezTo>
                      <a:pt x="29035" y="25459"/>
                      <a:pt x="29154" y="25511"/>
                      <a:pt x="29322" y="25638"/>
                    </a:cubicBezTo>
                    <a:cubicBezTo>
                      <a:pt x="29295" y="25199"/>
                      <a:pt x="29051" y="25075"/>
                      <a:pt x="28799" y="25075"/>
                    </a:cubicBezTo>
                    <a:cubicBezTo>
                      <a:pt x="28543" y="25075"/>
                      <a:pt x="28279" y="25202"/>
                      <a:pt x="28226" y="25255"/>
                    </a:cubicBezTo>
                    <a:cubicBezTo>
                      <a:pt x="28609" y="24701"/>
                      <a:pt x="28120" y="24318"/>
                      <a:pt x="28279" y="23988"/>
                    </a:cubicBezTo>
                    <a:cubicBezTo>
                      <a:pt x="28310" y="23977"/>
                      <a:pt x="28336" y="23971"/>
                      <a:pt x="28358" y="23971"/>
                    </a:cubicBezTo>
                    <a:cubicBezTo>
                      <a:pt x="28626" y="23971"/>
                      <a:pt x="28324" y="24720"/>
                      <a:pt x="28671" y="24720"/>
                    </a:cubicBezTo>
                    <a:cubicBezTo>
                      <a:pt x="28702" y="24720"/>
                      <a:pt x="28738" y="24714"/>
                      <a:pt x="28780" y="24701"/>
                    </a:cubicBezTo>
                    <a:cubicBezTo>
                      <a:pt x="28662" y="23328"/>
                      <a:pt x="27843" y="23882"/>
                      <a:pt x="27724" y="22509"/>
                    </a:cubicBezTo>
                    <a:lnTo>
                      <a:pt x="27724" y="22509"/>
                    </a:lnTo>
                    <a:cubicBezTo>
                      <a:pt x="27911" y="22574"/>
                      <a:pt x="28088" y="22601"/>
                      <a:pt x="28256" y="22601"/>
                    </a:cubicBezTo>
                    <a:cubicBezTo>
                      <a:pt x="29300" y="22601"/>
                      <a:pt x="30026" y="21539"/>
                      <a:pt x="30677" y="21539"/>
                    </a:cubicBezTo>
                    <a:cubicBezTo>
                      <a:pt x="30891" y="21539"/>
                      <a:pt x="31096" y="21653"/>
                      <a:pt x="31302" y="21955"/>
                    </a:cubicBezTo>
                    <a:cubicBezTo>
                      <a:pt x="31143" y="22008"/>
                      <a:pt x="30919" y="21955"/>
                      <a:pt x="30972" y="22509"/>
                    </a:cubicBezTo>
                    <a:cubicBezTo>
                      <a:pt x="31006" y="22491"/>
                      <a:pt x="31037" y="22483"/>
                      <a:pt x="31065" y="22483"/>
                    </a:cubicBezTo>
                    <a:cubicBezTo>
                      <a:pt x="31203" y="22483"/>
                      <a:pt x="31271" y="22673"/>
                      <a:pt x="31426" y="22673"/>
                    </a:cubicBezTo>
                    <a:cubicBezTo>
                      <a:pt x="31441" y="22673"/>
                      <a:pt x="31457" y="22672"/>
                      <a:pt x="31473" y="22668"/>
                    </a:cubicBezTo>
                    <a:cubicBezTo>
                      <a:pt x="31318" y="22055"/>
                      <a:pt x="31536" y="21632"/>
                      <a:pt x="31755" y="21632"/>
                    </a:cubicBezTo>
                    <a:cubicBezTo>
                      <a:pt x="31853" y="21632"/>
                      <a:pt x="31950" y="21715"/>
                      <a:pt x="32015" y="21902"/>
                    </a:cubicBezTo>
                    <a:cubicBezTo>
                      <a:pt x="32015" y="22285"/>
                      <a:pt x="31685" y="22113"/>
                      <a:pt x="31804" y="22668"/>
                    </a:cubicBezTo>
                    <a:cubicBezTo>
                      <a:pt x="31962" y="22615"/>
                      <a:pt x="32239" y="22720"/>
                      <a:pt x="32239" y="22390"/>
                    </a:cubicBezTo>
                    <a:cubicBezTo>
                      <a:pt x="32088" y="22025"/>
                      <a:pt x="32671" y="21677"/>
                      <a:pt x="33269" y="21677"/>
                    </a:cubicBezTo>
                    <a:cubicBezTo>
                      <a:pt x="33556" y="21677"/>
                      <a:pt x="33847" y="21758"/>
                      <a:pt x="34061" y="21955"/>
                    </a:cubicBezTo>
                    <a:cubicBezTo>
                      <a:pt x="34017" y="22197"/>
                      <a:pt x="33936" y="22274"/>
                      <a:pt x="33841" y="22274"/>
                    </a:cubicBezTo>
                    <a:cubicBezTo>
                      <a:pt x="33679" y="22274"/>
                      <a:pt x="33476" y="22054"/>
                      <a:pt x="33337" y="22054"/>
                    </a:cubicBezTo>
                    <a:cubicBezTo>
                      <a:pt x="33242" y="22054"/>
                      <a:pt x="33176" y="22158"/>
                      <a:pt x="33176" y="22509"/>
                    </a:cubicBezTo>
                    <a:cubicBezTo>
                      <a:pt x="33223" y="22470"/>
                      <a:pt x="33261" y="22453"/>
                      <a:pt x="33293" y="22453"/>
                    </a:cubicBezTo>
                    <a:cubicBezTo>
                      <a:pt x="33493" y="22453"/>
                      <a:pt x="33454" y="23113"/>
                      <a:pt x="33454" y="23499"/>
                    </a:cubicBezTo>
                    <a:cubicBezTo>
                      <a:pt x="34391" y="23380"/>
                      <a:pt x="34827" y="22285"/>
                      <a:pt x="35434" y="21572"/>
                    </a:cubicBezTo>
                    <a:lnTo>
                      <a:pt x="35434" y="21572"/>
                    </a:lnTo>
                    <a:cubicBezTo>
                      <a:pt x="35256" y="22135"/>
                      <a:pt x="35381" y="22217"/>
                      <a:pt x="35535" y="22217"/>
                    </a:cubicBezTo>
                    <a:cubicBezTo>
                      <a:pt x="35598" y="22217"/>
                      <a:pt x="35666" y="22203"/>
                      <a:pt x="35720" y="22203"/>
                    </a:cubicBezTo>
                    <a:cubicBezTo>
                      <a:pt x="35777" y="22203"/>
                      <a:pt x="35817" y="22219"/>
                      <a:pt x="35817" y="22285"/>
                    </a:cubicBezTo>
                    <a:cubicBezTo>
                      <a:pt x="35434" y="22720"/>
                      <a:pt x="34721" y="22179"/>
                      <a:pt x="34655" y="23658"/>
                    </a:cubicBezTo>
                    <a:cubicBezTo>
                      <a:pt x="34932" y="23658"/>
                      <a:pt x="35210" y="23658"/>
                      <a:pt x="35262" y="24318"/>
                    </a:cubicBezTo>
                    <a:cubicBezTo>
                      <a:pt x="35067" y="24107"/>
                      <a:pt x="34815" y="24041"/>
                      <a:pt x="34537" y="24041"/>
                    </a:cubicBezTo>
                    <a:cubicBezTo>
                      <a:pt x="34071" y="24041"/>
                      <a:pt x="33531" y="24228"/>
                      <a:pt x="33059" y="24228"/>
                    </a:cubicBezTo>
                    <a:cubicBezTo>
                      <a:pt x="32562" y="24228"/>
                      <a:pt x="32141" y="24020"/>
                      <a:pt x="31962" y="23169"/>
                    </a:cubicBezTo>
                    <a:cubicBezTo>
                      <a:pt x="31795" y="23124"/>
                      <a:pt x="31644" y="23072"/>
                      <a:pt x="31511" y="23072"/>
                    </a:cubicBezTo>
                    <a:cubicBezTo>
                      <a:pt x="31297" y="23072"/>
                      <a:pt x="31130" y="23206"/>
                      <a:pt x="31025" y="23711"/>
                    </a:cubicBezTo>
                    <a:cubicBezTo>
                      <a:pt x="31040" y="23703"/>
                      <a:pt x="31056" y="23700"/>
                      <a:pt x="31074" y="23700"/>
                    </a:cubicBezTo>
                    <a:cubicBezTo>
                      <a:pt x="31306" y="23700"/>
                      <a:pt x="31670" y="24325"/>
                      <a:pt x="31473" y="24423"/>
                    </a:cubicBezTo>
                    <a:cubicBezTo>
                      <a:pt x="31427" y="24254"/>
                      <a:pt x="31333" y="24226"/>
                      <a:pt x="31232" y="24226"/>
                    </a:cubicBezTo>
                    <a:cubicBezTo>
                      <a:pt x="31183" y="24226"/>
                      <a:pt x="31133" y="24233"/>
                      <a:pt x="31086" y="24233"/>
                    </a:cubicBezTo>
                    <a:cubicBezTo>
                      <a:pt x="30979" y="24233"/>
                      <a:pt x="30889" y="24200"/>
                      <a:pt x="30866" y="23988"/>
                    </a:cubicBezTo>
                    <a:cubicBezTo>
                      <a:pt x="30813" y="23499"/>
                      <a:pt x="31143" y="23658"/>
                      <a:pt x="31025" y="22998"/>
                    </a:cubicBezTo>
                    <a:lnTo>
                      <a:pt x="31025" y="22998"/>
                    </a:lnTo>
                    <a:cubicBezTo>
                      <a:pt x="30695" y="23222"/>
                      <a:pt x="30431" y="23050"/>
                      <a:pt x="30312" y="23275"/>
                    </a:cubicBezTo>
                    <a:cubicBezTo>
                      <a:pt x="30428" y="23535"/>
                      <a:pt x="30258" y="23875"/>
                      <a:pt x="30054" y="23875"/>
                    </a:cubicBezTo>
                    <a:cubicBezTo>
                      <a:pt x="29958" y="23875"/>
                      <a:pt x="29855" y="23799"/>
                      <a:pt x="29770" y="23605"/>
                    </a:cubicBezTo>
                    <a:lnTo>
                      <a:pt x="29770" y="23605"/>
                    </a:lnTo>
                    <a:cubicBezTo>
                      <a:pt x="30153" y="24648"/>
                      <a:pt x="29546" y="24041"/>
                      <a:pt x="29493" y="24872"/>
                    </a:cubicBezTo>
                    <a:cubicBezTo>
                      <a:pt x="29929" y="25691"/>
                      <a:pt x="30259" y="25031"/>
                      <a:pt x="30695" y="25744"/>
                    </a:cubicBezTo>
                    <a:cubicBezTo>
                      <a:pt x="30761" y="24819"/>
                      <a:pt x="30153" y="25532"/>
                      <a:pt x="30206" y="24542"/>
                    </a:cubicBezTo>
                    <a:lnTo>
                      <a:pt x="30206" y="24542"/>
                    </a:lnTo>
                    <a:cubicBezTo>
                      <a:pt x="30901" y="25103"/>
                      <a:pt x="32029" y="25222"/>
                      <a:pt x="33018" y="25222"/>
                    </a:cubicBezTo>
                    <a:cubicBezTo>
                      <a:pt x="33288" y="25222"/>
                      <a:pt x="33547" y="25214"/>
                      <a:pt x="33784" y="25202"/>
                    </a:cubicBezTo>
                    <a:cubicBezTo>
                      <a:pt x="34027" y="25202"/>
                      <a:pt x="34341" y="24753"/>
                      <a:pt x="34563" y="24753"/>
                    </a:cubicBezTo>
                    <a:cubicBezTo>
                      <a:pt x="34691" y="24753"/>
                      <a:pt x="34788" y="24900"/>
                      <a:pt x="34827" y="25361"/>
                    </a:cubicBezTo>
                    <a:cubicBezTo>
                      <a:pt x="34804" y="25398"/>
                      <a:pt x="34762" y="25409"/>
                      <a:pt x="34711" y="25409"/>
                    </a:cubicBezTo>
                    <a:cubicBezTo>
                      <a:pt x="34638" y="25409"/>
                      <a:pt x="34546" y="25386"/>
                      <a:pt x="34465" y="25386"/>
                    </a:cubicBezTo>
                    <a:cubicBezTo>
                      <a:pt x="34344" y="25386"/>
                      <a:pt x="34247" y="25437"/>
                      <a:pt x="34272" y="25691"/>
                    </a:cubicBezTo>
                    <a:cubicBezTo>
                      <a:pt x="34444" y="25744"/>
                      <a:pt x="34549" y="25968"/>
                      <a:pt x="34549" y="26404"/>
                    </a:cubicBezTo>
                    <a:cubicBezTo>
                      <a:pt x="34701" y="26270"/>
                      <a:pt x="34844" y="26218"/>
                      <a:pt x="34983" y="26218"/>
                    </a:cubicBezTo>
                    <a:cubicBezTo>
                      <a:pt x="35352" y="26218"/>
                      <a:pt x="35691" y="26580"/>
                      <a:pt x="36094" y="26734"/>
                    </a:cubicBezTo>
                    <a:cubicBezTo>
                      <a:pt x="36041" y="25968"/>
                      <a:pt x="36371" y="25968"/>
                      <a:pt x="36754" y="25968"/>
                    </a:cubicBezTo>
                    <a:cubicBezTo>
                      <a:pt x="36735" y="26490"/>
                      <a:pt x="36781" y="26630"/>
                      <a:pt x="36852" y="26630"/>
                    </a:cubicBezTo>
                    <a:cubicBezTo>
                      <a:pt x="36935" y="26630"/>
                      <a:pt x="37051" y="26442"/>
                      <a:pt x="37139" y="26442"/>
                    </a:cubicBezTo>
                    <a:cubicBezTo>
                      <a:pt x="37183" y="26442"/>
                      <a:pt x="37220" y="26489"/>
                      <a:pt x="37243" y="26628"/>
                    </a:cubicBezTo>
                    <a:cubicBezTo>
                      <a:pt x="37243" y="26958"/>
                      <a:pt x="37031" y="26905"/>
                      <a:pt x="37031" y="27183"/>
                    </a:cubicBezTo>
                    <a:cubicBezTo>
                      <a:pt x="37097" y="27041"/>
                      <a:pt x="37163" y="26990"/>
                      <a:pt x="37227" y="26990"/>
                    </a:cubicBezTo>
                    <a:cubicBezTo>
                      <a:pt x="37391" y="26990"/>
                      <a:pt x="37545" y="27319"/>
                      <a:pt x="37669" y="27319"/>
                    </a:cubicBezTo>
                    <a:cubicBezTo>
                      <a:pt x="37741" y="27319"/>
                      <a:pt x="37803" y="27207"/>
                      <a:pt x="37850" y="26853"/>
                    </a:cubicBezTo>
                    <a:cubicBezTo>
                      <a:pt x="37573" y="26575"/>
                      <a:pt x="37190" y="26628"/>
                      <a:pt x="37084" y="25915"/>
                    </a:cubicBezTo>
                    <a:lnTo>
                      <a:pt x="37084" y="25915"/>
                    </a:lnTo>
                    <a:cubicBezTo>
                      <a:pt x="37595" y="25997"/>
                      <a:pt x="38060" y="26110"/>
                      <a:pt x="38474" y="26110"/>
                    </a:cubicBezTo>
                    <a:cubicBezTo>
                      <a:pt x="38862" y="26110"/>
                      <a:pt x="39206" y="26010"/>
                      <a:pt x="39500" y="25691"/>
                    </a:cubicBezTo>
                    <a:cubicBezTo>
                      <a:pt x="39447" y="25532"/>
                      <a:pt x="39394" y="25414"/>
                      <a:pt x="39342" y="25308"/>
                    </a:cubicBezTo>
                    <a:lnTo>
                      <a:pt x="39342" y="25308"/>
                    </a:lnTo>
                    <a:cubicBezTo>
                      <a:pt x="39753" y="25699"/>
                      <a:pt x="40189" y="25859"/>
                      <a:pt x="40601" y="25859"/>
                    </a:cubicBezTo>
                    <a:cubicBezTo>
                      <a:pt x="41232" y="25859"/>
                      <a:pt x="41805" y="25481"/>
                      <a:pt x="42140" y="24978"/>
                    </a:cubicBezTo>
                    <a:cubicBezTo>
                      <a:pt x="42035" y="24265"/>
                      <a:pt x="41533" y="24753"/>
                      <a:pt x="41375" y="24265"/>
                    </a:cubicBezTo>
                    <a:cubicBezTo>
                      <a:pt x="41517" y="23980"/>
                      <a:pt x="41715" y="23855"/>
                      <a:pt x="41927" y="23855"/>
                    </a:cubicBezTo>
                    <a:cubicBezTo>
                      <a:pt x="42126" y="23855"/>
                      <a:pt x="42337" y="23967"/>
                      <a:pt x="42523" y="24159"/>
                    </a:cubicBezTo>
                    <a:cubicBezTo>
                      <a:pt x="42449" y="24390"/>
                      <a:pt x="42401" y="24673"/>
                      <a:pt x="42284" y="24673"/>
                    </a:cubicBezTo>
                    <a:cubicBezTo>
                      <a:pt x="42234" y="24673"/>
                      <a:pt x="42171" y="24620"/>
                      <a:pt x="42088" y="24489"/>
                    </a:cubicBezTo>
                    <a:lnTo>
                      <a:pt x="42088" y="24489"/>
                    </a:lnTo>
                    <a:cubicBezTo>
                      <a:pt x="42193" y="25202"/>
                      <a:pt x="42193" y="24925"/>
                      <a:pt x="42140" y="25691"/>
                    </a:cubicBezTo>
                    <a:cubicBezTo>
                      <a:pt x="42163" y="25688"/>
                      <a:pt x="42184" y="25686"/>
                      <a:pt x="42205" y="25686"/>
                    </a:cubicBezTo>
                    <a:cubicBezTo>
                      <a:pt x="42473" y="25686"/>
                      <a:pt x="42637" y="25921"/>
                      <a:pt x="42872" y="25921"/>
                    </a:cubicBezTo>
                    <a:cubicBezTo>
                      <a:pt x="42935" y="25921"/>
                      <a:pt x="43002" y="25904"/>
                      <a:pt x="43078" y="25862"/>
                    </a:cubicBezTo>
                    <a:cubicBezTo>
                      <a:pt x="43143" y="25454"/>
                      <a:pt x="43069" y="25374"/>
                      <a:pt x="42960" y="25374"/>
                    </a:cubicBezTo>
                    <a:cubicBezTo>
                      <a:pt x="42889" y="25374"/>
                      <a:pt x="42802" y="25408"/>
                      <a:pt x="42729" y="25408"/>
                    </a:cubicBezTo>
                    <a:cubicBezTo>
                      <a:pt x="42643" y="25408"/>
                      <a:pt x="42576" y="25360"/>
                      <a:pt x="42576" y="25149"/>
                    </a:cubicBezTo>
                    <a:cubicBezTo>
                      <a:pt x="42853" y="24819"/>
                      <a:pt x="42642" y="23829"/>
                      <a:pt x="42748" y="23658"/>
                    </a:cubicBezTo>
                    <a:cubicBezTo>
                      <a:pt x="42886" y="23623"/>
                      <a:pt x="43003" y="23605"/>
                      <a:pt x="43103" y="23605"/>
                    </a:cubicBezTo>
                    <a:cubicBezTo>
                      <a:pt x="43637" y="23605"/>
                      <a:pt x="43665" y="24107"/>
                      <a:pt x="43843" y="25031"/>
                    </a:cubicBezTo>
                    <a:cubicBezTo>
                      <a:pt x="43666" y="25031"/>
                      <a:pt x="43559" y="24852"/>
                      <a:pt x="43463" y="24852"/>
                    </a:cubicBezTo>
                    <a:cubicBezTo>
                      <a:pt x="43409" y="24852"/>
                      <a:pt x="43359" y="24908"/>
                      <a:pt x="43302" y="25083"/>
                    </a:cubicBezTo>
                    <a:cubicBezTo>
                      <a:pt x="43408" y="25968"/>
                      <a:pt x="43843" y="26140"/>
                      <a:pt x="44173" y="26522"/>
                    </a:cubicBezTo>
                    <a:cubicBezTo>
                      <a:pt x="44292" y="25915"/>
                      <a:pt x="43843" y="25638"/>
                      <a:pt x="44121" y="25532"/>
                    </a:cubicBezTo>
                    <a:cubicBezTo>
                      <a:pt x="44535" y="25343"/>
                      <a:pt x="44918" y="25206"/>
                      <a:pt x="45233" y="25206"/>
                    </a:cubicBezTo>
                    <a:cubicBezTo>
                      <a:pt x="45840" y="25206"/>
                      <a:pt x="46196" y="25715"/>
                      <a:pt x="46048" y="27341"/>
                    </a:cubicBezTo>
                    <a:cubicBezTo>
                      <a:pt x="47315" y="26140"/>
                      <a:pt x="47474" y="27011"/>
                      <a:pt x="48517" y="26140"/>
                    </a:cubicBezTo>
                    <a:lnTo>
                      <a:pt x="48517" y="26140"/>
                    </a:lnTo>
                    <a:cubicBezTo>
                      <a:pt x="48464" y="26734"/>
                      <a:pt x="48306" y="27011"/>
                      <a:pt x="48636" y="27341"/>
                    </a:cubicBezTo>
                    <a:cubicBezTo>
                      <a:pt x="48517" y="27394"/>
                      <a:pt x="48358" y="27394"/>
                      <a:pt x="48411" y="27618"/>
                    </a:cubicBezTo>
                    <a:cubicBezTo>
                      <a:pt x="48636" y="27341"/>
                      <a:pt x="49348" y="26853"/>
                      <a:pt x="49124" y="26575"/>
                    </a:cubicBezTo>
                    <a:lnTo>
                      <a:pt x="49124" y="26575"/>
                    </a:lnTo>
                    <a:cubicBezTo>
                      <a:pt x="49033" y="26621"/>
                      <a:pt x="48981" y="26873"/>
                      <a:pt x="48790" y="26873"/>
                    </a:cubicBezTo>
                    <a:cubicBezTo>
                      <a:pt x="48760" y="26873"/>
                      <a:pt x="48726" y="26867"/>
                      <a:pt x="48688" y="26853"/>
                    </a:cubicBezTo>
                    <a:cubicBezTo>
                      <a:pt x="49018" y="26404"/>
                      <a:pt x="48306" y="25744"/>
                      <a:pt x="48636" y="25361"/>
                    </a:cubicBezTo>
                    <a:lnTo>
                      <a:pt x="48636" y="25361"/>
                    </a:lnTo>
                    <a:cubicBezTo>
                      <a:pt x="48645" y="25486"/>
                      <a:pt x="48668" y="25533"/>
                      <a:pt x="48701" y="25533"/>
                    </a:cubicBezTo>
                    <a:cubicBezTo>
                      <a:pt x="48805" y="25533"/>
                      <a:pt x="49013" y="25068"/>
                      <a:pt x="49237" y="25068"/>
                    </a:cubicBezTo>
                    <a:cubicBezTo>
                      <a:pt x="49348" y="25068"/>
                      <a:pt x="49464" y="25184"/>
                      <a:pt x="49573" y="25532"/>
                    </a:cubicBezTo>
                    <a:cubicBezTo>
                      <a:pt x="49243" y="25532"/>
                      <a:pt x="48966" y="25532"/>
                      <a:pt x="49018" y="26074"/>
                    </a:cubicBezTo>
                    <a:cubicBezTo>
                      <a:pt x="49117" y="26230"/>
                      <a:pt x="49223" y="26292"/>
                      <a:pt x="49325" y="26292"/>
                    </a:cubicBezTo>
                    <a:cubicBezTo>
                      <a:pt x="49618" y="26292"/>
                      <a:pt x="49872" y="25777"/>
                      <a:pt x="49784" y="25532"/>
                    </a:cubicBezTo>
                    <a:lnTo>
                      <a:pt x="49784" y="25532"/>
                    </a:lnTo>
                    <a:cubicBezTo>
                      <a:pt x="49816" y="25552"/>
                      <a:pt x="49845" y="25561"/>
                      <a:pt x="49874" y="25561"/>
                    </a:cubicBezTo>
                    <a:cubicBezTo>
                      <a:pt x="50068" y="25561"/>
                      <a:pt x="50202" y="25161"/>
                      <a:pt x="50315" y="25161"/>
                    </a:cubicBezTo>
                    <a:cubicBezTo>
                      <a:pt x="50360" y="25161"/>
                      <a:pt x="50403" y="25227"/>
                      <a:pt x="50444" y="25414"/>
                    </a:cubicBezTo>
                    <a:cubicBezTo>
                      <a:pt x="50332" y="25610"/>
                      <a:pt x="50239" y="25946"/>
                      <a:pt x="50101" y="25946"/>
                    </a:cubicBezTo>
                    <a:cubicBezTo>
                      <a:pt x="50044" y="25946"/>
                      <a:pt x="49980" y="25890"/>
                      <a:pt x="49903" y="25744"/>
                    </a:cubicBezTo>
                    <a:lnTo>
                      <a:pt x="49903" y="25744"/>
                    </a:lnTo>
                    <a:cubicBezTo>
                      <a:pt x="49847" y="26162"/>
                      <a:pt x="49929" y="26211"/>
                      <a:pt x="50032" y="26211"/>
                    </a:cubicBezTo>
                    <a:cubicBezTo>
                      <a:pt x="50064" y="26211"/>
                      <a:pt x="50097" y="26206"/>
                      <a:pt x="50130" y="26206"/>
                    </a:cubicBezTo>
                    <a:cubicBezTo>
                      <a:pt x="50213" y="26206"/>
                      <a:pt x="50286" y="26238"/>
                      <a:pt x="50286" y="26470"/>
                    </a:cubicBezTo>
                    <a:cubicBezTo>
                      <a:pt x="50426" y="26909"/>
                      <a:pt x="50281" y="27272"/>
                      <a:pt x="50136" y="27272"/>
                    </a:cubicBezTo>
                    <a:cubicBezTo>
                      <a:pt x="50064" y="27272"/>
                      <a:pt x="49991" y="27179"/>
                      <a:pt x="49956" y="26958"/>
                    </a:cubicBezTo>
                    <a:cubicBezTo>
                      <a:pt x="50114" y="26958"/>
                      <a:pt x="50233" y="26905"/>
                      <a:pt x="50167" y="26470"/>
                    </a:cubicBezTo>
                    <a:lnTo>
                      <a:pt x="50167" y="26470"/>
                    </a:lnTo>
                    <a:cubicBezTo>
                      <a:pt x="49348" y="27895"/>
                      <a:pt x="48636" y="27895"/>
                      <a:pt x="47474" y="27948"/>
                    </a:cubicBezTo>
                    <a:cubicBezTo>
                      <a:pt x="47474" y="27618"/>
                      <a:pt x="47645" y="27513"/>
                      <a:pt x="47698" y="27183"/>
                    </a:cubicBezTo>
                    <a:lnTo>
                      <a:pt x="47698" y="27183"/>
                    </a:lnTo>
                    <a:lnTo>
                      <a:pt x="47197" y="27235"/>
                    </a:lnTo>
                    <a:cubicBezTo>
                      <a:pt x="47091" y="27895"/>
                      <a:pt x="47527" y="28661"/>
                      <a:pt x="47315" y="28714"/>
                    </a:cubicBezTo>
                    <a:cubicBezTo>
                      <a:pt x="47052" y="28513"/>
                      <a:pt x="46884" y="28050"/>
                      <a:pt x="46584" y="28050"/>
                    </a:cubicBezTo>
                    <a:cubicBezTo>
                      <a:pt x="46569" y="28050"/>
                      <a:pt x="46553" y="28051"/>
                      <a:pt x="46537" y="28054"/>
                    </a:cubicBezTo>
                    <a:cubicBezTo>
                      <a:pt x="46655" y="27948"/>
                      <a:pt x="46761" y="27843"/>
                      <a:pt x="46814" y="27724"/>
                    </a:cubicBezTo>
                    <a:lnTo>
                      <a:pt x="46814" y="27724"/>
                    </a:lnTo>
                    <a:cubicBezTo>
                      <a:pt x="46737" y="27771"/>
                      <a:pt x="46665" y="27790"/>
                      <a:pt x="46598" y="27790"/>
                    </a:cubicBezTo>
                    <a:cubicBezTo>
                      <a:pt x="46296" y="27790"/>
                      <a:pt x="46083" y="27400"/>
                      <a:pt x="45876" y="27400"/>
                    </a:cubicBezTo>
                    <a:cubicBezTo>
                      <a:pt x="45806" y="27400"/>
                      <a:pt x="45737" y="27445"/>
                      <a:pt x="45665" y="27565"/>
                    </a:cubicBezTo>
                    <a:cubicBezTo>
                      <a:pt x="45824" y="27618"/>
                      <a:pt x="45995" y="27565"/>
                      <a:pt x="45995" y="27724"/>
                    </a:cubicBezTo>
                    <a:cubicBezTo>
                      <a:pt x="45781" y="27921"/>
                      <a:pt x="45584" y="27973"/>
                      <a:pt x="45400" y="27973"/>
                    </a:cubicBezTo>
                    <a:cubicBezTo>
                      <a:pt x="45190" y="27973"/>
                      <a:pt x="44997" y="27905"/>
                      <a:pt x="44817" y="27905"/>
                    </a:cubicBezTo>
                    <a:cubicBezTo>
                      <a:pt x="44669" y="27905"/>
                      <a:pt x="44531" y="27951"/>
                      <a:pt x="44398" y="28120"/>
                    </a:cubicBezTo>
                    <a:cubicBezTo>
                      <a:pt x="44504" y="27678"/>
                      <a:pt x="44273" y="27384"/>
                      <a:pt x="44073" y="27384"/>
                    </a:cubicBezTo>
                    <a:cubicBezTo>
                      <a:pt x="43974" y="27384"/>
                      <a:pt x="43883" y="27456"/>
                      <a:pt x="43843" y="27618"/>
                    </a:cubicBezTo>
                    <a:cubicBezTo>
                      <a:pt x="43890" y="27591"/>
                      <a:pt x="43928" y="27578"/>
                      <a:pt x="43959" y="27578"/>
                    </a:cubicBezTo>
                    <a:cubicBezTo>
                      <a:pt x="44178" y="27578"/>
                      <a:pt x="44022" y="28213"/>
                      <a:pt x="44068" y="28503"/>
                    </a:cubicBezTo>
                    <a:cubicBezTo>
                      <a:pt x="44146" y="28606"/>
                      <a:pt x="44231" y="28639"/>
                      <a:pt x="44316" y="28639"/>
                    </a:cubicBezTo>
                    <a:cubicBezTo>
                      <a:pt x="44463" y="28639"/>
                      <a:pt x="44613" y="28542"/>
                      <a:pt x="44740" y="28542"/>
                    </a:cubicBezTo>
                    <a:cubicBezTo>
                      <a:pt x="44851" y="28542"/>
                      <a:pt x="44944" y="28615"/>
                      <a:pt x="45005" y="28886"/>
                    </a:cubicBezTo>
                    <a:cubicBezTo>
                      <a:pt x="44989" y="28890"/>
                      <a:pt x="44971" y="28893"/>
                      <a:pt x="44951" y="28893"/>
                    </a:cubicBezTo>
                    <a:cubicBezTo>
                      <a:pt x="44848" y="28893"/>
                      <a:pt x="44699" y="28838"/>
                      <a:pt x="44581" y="28838"/>
                    </a:cubicBezTo>
                    <a:cubicBezTo>
                      <a:pt x="44477" y="28838"/>
                      <a:pt x="44398" y="28881"/>
                      <a:pt x="44398" y="29044"/>
                    </a:cubicBezTo>
                    <a:cubicBezTo>
                      <a:pt x="44781" y="29163"/>
                      <a:pt x="44292" y="29440"/>
                      <a:pt x="44451" y="29770"/>
                    </a:cubicBezTo>
                    <a:cubicBezTo>
                      <a:pt x="44675" y="29044"/>
                      <a:pt x="46101" y="29268"/>
                      <a:pt x="46154" y="28833"/>
                    </a:cubicBezTo>
                    <a:cubicBezTo>
                      <a:pt x="46123" y="28829"/>
                      <a:pt x="46091" y="28827"/>
                      <a:pt x="46058" y="28827"/>
                    </a:cubicBezTo>
                    <a:cubicBezTo>
                      <a:pt x="45884" y="28827"/>
                      <a:pt x="45682" y="28876"/>
                      <a:pt x="45508" y="28876"/>
                    </a:cubicBezTo>
                    <a:cubicBezTo>
                      <a:pt x="45302" y="28876"/>
                      <a:pt x="45137" y="28806"/>
                      <a:pt x="45111" y="28503"/>
                    </a:cubicBezTo>
                    <a:cubicBezTo>
                      <a:pt x="45665" y="28503"/>
                      <a:pt x="46101" y="28384"/>
                      <a:pt x="46431" y="28120"/>
                    </a:cubicBezTo>
                    <a:cubicBezTo>
                      <a:pt x="46484" y="28714"/>
                      <a:pt x="46655" y="28556"/>
                      <a:pt x="46484" y="29044"/>
                    </a:cubicBezTo>
                    <a:cubicBezTo>
                      <a:pt x="46603" y="28938"/>
                      <a:pt x="46655" y="28886"/>
                      <a:pt x="46708" y="28833"/>
                    </a:cubicBezTo>
                    <a:lnTo>
                      <a:pt x="46708" y="28833"/>
                    </a:lnTo>
                    <a:cubicBezTo>
                      <a:pt x="46596" y="29354"/>
                      <a:pt x="46279" y="29381"/>
                      <a:pt x="45949" y="29381"/>
                    </a:cubicBezTo>
                    <a:cubicBezTo>
                      <a:pt x="45912" y="29381"/>
                      <a:pt x="45875" y="29380"/>
                      <a:pt x="45837" y="29380"/>
                    </a:cubicBezTo>
                    <a:cubicBezTo>
                      <a:pt x="45544" y="29380"/>
                      <a:pt x="45257" y="29401"/>
                      <a:pt x="45111" y="29770"/>
                    </a:cubicBezTo>
                    <a:cubicBezTo>
                      <a:pt x="45210" y="29838"/>
                      <a:pt x="45331" y="29860"/>
                      <a:pt x="45470" y="29860"/>
                    </a:cubicBezTo>
                    <a:cubicBezTo>
                      <a:pt x="45704" y="29860"/>
                      <a:pt x="45989" y="29799"/>
                      <a:pt x="46301" y="29799"/>
                    </a:cubicBezTo>
                    <a:cubicBezTo>
                      <a:pt x="46518" y="29799"/>
                      <a:pt x="46749" y="29828"/>
                      <a:pt x="46985" y="29928"/>
                    </a:cubicBezTo>
                    <a:cubicBezTo>
                      <a:pt x="46985" y="29598"/>
                      <a:pt x="46814" y="29546"/>
                      <a:pt x="46708" y="29374"/>
                    </a:cubicBezTo>
                    <a:cubicBezTo>
                      <a:pt x="46753" y="29306"/>
                      <a:pt x="46821" y="29287"/>
                      <a:pt x="46895" y="29287"/>
                    </a:cubicBezTo>
                    <a:cubicBezTo>
                      <a:pt x="46994" y="29287"/>
                      <a:pt x="47106" y="29321"/>
                      <a:pt x="47197" y="29321"/>
                    </a:cubicBezTo>
                    <a:lnTo>
                      <a:pt x="47197" y="29493"/>
                    </a:lnTo>
                    <a:cubicBezTo>
                      <a:pt x="47263" y="29374"/>
                      <a:pt x="47263" y="29321"/>
                      <a:pt x="47263" y="29268"/>
                    </a:cubicBezTo>
                    <a:lnTo>
                      <a:pt x="47368" y="29268"/>
                    </a:lnTo>
                    <a:cubicBezTo>
                      <a:pt x="47368" y="29321"/>
                      <a:pt x="47421" y="29374"/>
                      <a:pt x="47474" y="29493"/>
                    </a:cubicBezTo>
                    <a:lnTo>
                      <a:pt x="47197" y="29493"/>
                    </a:lnTo>
                    <a:cubicBezTo>
                      <a:pt x="47144" y="29493"/>
                      <a:pt x="47091" y="29546"/>
                      <a:pt x="47091" y="29546"/>
                    </a:cubicBezTo>
                    <a:cubicBezTo>
                      <a:pt x="47091" y="29869"/>
                      <a:pt x="47409" y="30039"/>
                      <a:pt x="47675" y="30039"/>
                    </a:cubicBezTo>
                    <a:cubicBezTo>
                      <a:pt x="47865" y="30039"/>
                      <a:pt x="48028" y="29952"/>
                      <a:pt x="48028" y="29770"/>
                    </a:cubicBezTo>
                    <a:cubicBezTo>
                      <a:pt x="47923" y="29704"/>
                      <a:pt x="47857" y="29651"/>
                      <a:pt x="47751" y="29598"/>
                    </a:cubicBezTo>
                    <a:cubicBezTo>
                      <a:pt x="47857" y="29493"/>
                      <a:pt x="47923" y="29268"/>
                      <a:pt x="47923" y="29110"/>
                    </a:cubicBezTo>
                    <a:cubicBezTo>
                      <a:pt x="48002" y="29136"/>
                      <a:pt x="48098" y="29150"/>
                      <a:pt x="48200" y="29150"/>
                    </a:cubicBezTo>
                    <a:cubicBezTo>
                      <a:pt x="48302" y="29150"/>
                      <a:pt x="48411" y="29136"/>
                      <a:pt x="48517" y="29110"/>
                    </a:cubicBezTo>
                    <a:cubicBezTo>
                      <a:pt x="48636" y="29216"/>
                      <a:pt x="48741" y="29268"/>
                      <a:pt x="48847" y="29321"/>
                    </a:cubicBezTo>
                    <a:cubicBezTo>
                      <a:pt x="48847" y="29876"/>
                      <a:pt x="48636" y="30034"/>
                      <a:pt x="48517" y="30364"/>
                    </a:cubicBezTo>
                    <a:cubicBezTo>
                      <a:pt x="48568" y="30385"/>
                      <a:pt x="48613" y="30395"/>
                      <a:pt x="48653" y="30395"/>
                    </a:cubicBezTo>
                    <a:cubicBezTo>
                      <a:pt x="49025" y="30395"/>
                      <a:pt x="48896" y="29544"/>
                      <a:pt x="49265" y="29544"/>
                    </a:cubicBezTo>
                    <a:cubicBezTo>
                      <a:pt x="49275" y="29544"/>
                      <a:pt x="49285" y="29544"/>
                      <a:pt x="49296" y="29546"/>
                    </a:cubicBezTo>
                    <a:cubicBezTo>
                      <a:pt x="49348" y="29704"/>
                      <a:pt x="49348" y="29770"/>
                      <a:pt x="49401" y="29876"/>
                    </a:cubicBezTo>
                    <a:lnTo>
                      <a:pt x="49401" y="29928"/>
                    </a:lnTo>
                    <a:lnTo>
                      <a:pt x="49454" y="29928"/>
                    </a:lnTo>
                    <a:cubicBezTo>
                      <a:pt x="49573" y="30034"/>
                      <a:pt x="49626" y="30153"/>
                      <a:pt x="49626" y="30536"/>
                    </a:cubicBezTo>
                    <a:cubicBezTo>
                      <a:pt x="49555" y="30763"/>
                      <a:pt x="49447" y="30833"/>
                      <a:pt x="49326" y="30833"/>
                    </a:cubicBezTo>
                    <a:cubicBezTo>
                      <a:pt x="49125" y="30833"/>
                      <a:pt x="48887" y="30642"/>
                      <a:pt x="48712" y="30642"/>
                    </a:cubicBezTo>
                    <a:cubicBezTo>
                      <a:pt x="48578" y="30642"/>
                      <a:pt x="48481" y="30753"/>
                      <a:pt x="48464" y="31143"/>
                    </a:cubicBezTo>
                    <a:cubicBezTo>
                      <a:pt x="48570" y="31201"/>
                      <a:pt x="48659" y="31214"/>
                      <a:pt x="48741" y="31214"/>
                    </a:cubicBezTo>
                    <a:cubicBezTo>
                      <a:pt x="48808" y="31214"/>
                      <a:pt x="48871" y="31206"/>
                      <a:pt x="48933" y="31206"/>
                    </a:cubicBezTo>
                    <a:cubicBezTo>
                      <a:pt x="49071" y="31206"/>
                      <a:pt x="49210" y="31249"/>
                      <a:pt x="49401" y="31526"/>
                    </a:cubicBezTo>
                    <a:cubicBezTo>
                      <a:pt x="49301" y="31567"/>
                      <a:pt x="49211" y="31582"/>
                      <a:pt x="49130" y="31582"/>
                    </a:cubicBezTo>
                    <a:cubicBezTo>
                      <a:pt x="48899" y="31582"/>
                      <a:pt x="48735" y="31459"/>
                      <a:pt x="48566" y="31459"/>
                    </a:cubicBezTo>
                    <a:cubicBezTo>
                      <a:pt x="48468" y="31459"/>
                      <a:pt x="48368" y="31500"/>
                      <a:pt x="48253" y="31632"/>
                    </a:cubicBezTo>
                    <a:cubicBezTo>
                      <a:pt x="48462" y="32230"/>
                      <a:pt x="48740" y="32432"/>
                      <a:pt x="49026" y="32432"/>
                    </a:cubicBezTo>
                    <a:cubicBezTo>
                      <a:pt x="49480" y="32432"/>
                      <a:pt x="49958" y="31927"/>
                      <a:pt x="50233" y="31684"/>
                    </a:cubicBezTo>
                    <a:cubicBezTo>
                      <a:pt x="51138" y="31684"/>
                      <a:pt x="51888" y="32670"/>
                      <a:pt x="52801" y="32670"/>
                    </a:cubicBezTo>
                    <a:cubicBezTo>
                      <a:pt x="53220" y="32670"/>
                      <a:pt x="53674" y="32462"/>
                      <a:pt x="54193" y="31856"/>
                    </a:cubicBezTo>
                    <a:cubicBezTo>
                      <a:pt x="53692" y="31579"/>
                      <a:pt x="54075" y="31090"/>
                      <a:pt x="54246" y="30866"/>
                    </a:cubicBezTo>
                    <a:cubicBezTo>
                      <a:pt x="54023" y="30779"/>
                      <a:pt x="53784" y="30725"/>
                      <a:pt x="53560" y="30725"/>
                    </a:cubicBezTo>
                    <a:cubicBezTo>
                      <a:pt x="53067" y="30725"/>
                      <a:pt x="52649" y="30988"/>
                      <a:pt x="52649" y="31750"/>
                    </a:cubicBezTo>
                    <a:cubicBezTo>
                      <a:pt x="52372" y="31750"/>
                      <a:pt x="52094" y="31750"/>
                      <a:pt x="51989" y="32080"/>
                    </a:cubicBezTo>
                    <a:cubicBezTo>
                      <a:pt x="52042" y="31350"/>
                      <a:pt x="51688" y="31133"/>
                      <a:pt x="51232" y="31133"/>
                    </a:cubicBezTo>
                    <a:cubicBezTo>
                      <a:pt x="50790" y="31133"/>
                      <a:pt x="50254" y="31337"/>
                      <a:pt x="49903" y="31473"/>
                    </a:cubicBezTo>
                    <a:cubicBezTo>
                      <a:pt x="49903" y="31354"/>
                      <a:pt x="49956" y="31249"/>
                      <a:pt x="49956" y="31143"/>
                    </a:cubicBezTo>
                    <a:cubicBezTo>
                      <a:pt x="50061" y="31143"/>
                      <a:pt x="50114" y="31090"/>
                      <a:pt x="50114" y="30971"/>
                    </a:cubicBezTo>
                    <a:lnTo>
                      <a:pt x="50009" y="30971"/>
                    </a:lnTo>
                    <a:cubicBezTo>
                      <a:pt x="50061" y="30589"/>
                      <a:pt x="49903" y="30430"/>
                      <a:pt x="49679" y="29981"/>
                    </a:cubicBezTo>
                    <a:lnTo>
                      <a:pt x="49956" y="29981"/>
                    </a:lnTo>
                    <a:cubicBezTo>
                      <a:pt x="49903" y="30034"/>
                      <a:pt x="49837" y="30153"/>
                      <a:pt x="49837" y="30259"/>
                    </a:cubicBezTo>
                    <a:cubicBezTo>
                      <a:pt x="50009" y="30311"/>
                      <a:pt x="50167" y="30364"/>
                      <a:pt x="50339" y="30364"/>
                    </a:cubicBezTo>
                    <a:cubicBezTo>
                      <a:pt x="50286" y="30483"/>
                      <a:pt x="50233" y="30589"/>
                      <a:pt x="50167" y="30694"/>
                    </a:cubicBezTo>
                    <a:cubicBezTo>
                      <a:pt x="50336" y="30660"/>
                      <a:pt x="50488" y="30648"/>
                      <a:pt x="50627" y="30648"/>
                    </a:cubicBezTo>
                    <a:cubicBezTo>
                      <a:pt x="51066" y="30648"/>
                      <a:pt x="51376" y="30776"/>
                      <a:pt x="51694" y="30776"/>
                    </a:cubicBezTo>
                    <a:cubicBezTo>
                      <a:pt x="51904" y="30776"/>
                      <a:pt x="52116" y="30721"/>
                      <a:pt x="52372" y="30536"/>
                    </a:cubicBezTo>
                    <a:lnTo>
                      <a:pt x="52372" y="30536"/>
                    </a:lnTo>
                    <a:cubicBezTo>
                      <a:pt x="52424" y="30919"/>
                      <a:pt x="52266" y="31196"/>
                      <a:pt x="52424" y="31249"/>
                    </a:cubicBezTo>
                    <a:cubicBezTo>
                      <a:pt x="53137" y="29704"/>
                      <a:pt x="54246" y="28661"/>
                      <a:pt x="55949" y="27948"/>
                    </a:cubicBezTo>
                    <a:lnTo>
                      <a:pt x="55949" y="27948"/>
                    </a:lnTo>
                    <a:cubicBezTo>
                      <a:pt x="55844" y="28173"/>
                      <a:pt x="56227" y="28833"/>
                      <a:pt x="56557" y="29110"/>
                    </a:cubicBezTo>
                    <a:cubicBezTo>
                      <a:pt x="56519" y="29096"/>
                      <a:pt x="56483" y="29088"/>
                      <a:pt x="56449" y="29088"/>
                    </a:cubicBezTo>
                    <a:cubicBezTo>
                      <a:pt x="56329" y="29088"/>
                      <a:pt x="56249" y="29193"/>
                      <a:pt x="56332" y="29493"/>
                    </a:cubicBezTo>
                    <a:cubicBezTo>
                      <a:pt x="56311" y="29643"/>
                      <a:pt x="56366" y="29684"/>
                      <a:pt x="56450" y="29684"/>
                    </a:cubicBezTo>
                    <a:cubicBezTo>
                      <a:pt x="56548" y="29684"/>
                      <a:pt x="56686" y="29629"/>
                      <a:pt x="56793" y="29629"/>
                    </a:cubicBezTo>
                    <a:cubicBezTo>
                      <a:pt x="56829" y="29629"/>
                      <a:pt x="56861" y="29635"/>
                      <a:pt x="56887" y="29651"/>
                    </a:cubicBezTo>
                    <a:lnTo>
                      <a:pt x="56887" y="29163"/>
                    </a:lnTo>
                    <a:cubicBezTo>
                      <a:pt x="56992" y="29110"/>
                      <a:pt x="57098" y="28938"/>
                      <a:pt x="57098" y="28556"/>
                    </a:cubicBezTo>
                    <a:lnTo>
                      <a:pt x="57098" y="28556"/>
                    </a:lnTo>
                    <a:cubicBezTo>
                      <a:pt x="56995" y="28576"/>
                      <a:pt x="56871" y="28631"/>
                      <a:pt x="56763" y="28631"/>
                    </a:cubicBezTo>
                    <a:cubicBezTo>
                      <a:pt x="56595" y="28631"/>
                      <a:pt x="56464" y="28498"/>
                      <a:pt x="56504" y="27895"/>
                    </a:cubicBezTo>
                    <a:cubicBezTo>
                      <a:pt x="56487" y="27892"/>
                      <a:pt x="56472" y="27890"/>
                      <a:pt x="56457" y="27890"/>
                    </a:cubicBezTo>
                    <a:cubicBezTo>
                      <a:pt x="56278" y="27890"/>
                      <a:pt x="56263" y="28173"/>
                      <a:pt x="56055" y="28173"/>
                    </a:cubicBezTo>
                    <a:cubicBezTo>
                      <a:pt x="56227" y="27011"/>
                      <a:pt x="55619" y="27790"/>
                      <a:pt x="55566" y="27235"/>
                    </a:cubicBezTo>
                    <a:cubicBezTo>
                      <a:pt x="55672" y="26522"/>
                      <a:pt x="55184" y="25968"/>
                      <a:pt x="55448" y="25744"/>
                    </a:cubicBezTo>
                    <a:lnTo>
                      <a:pt x="55448" y="25744"/>
                    </a:lnTo>
                    <a:cubicBezTo>
                      <a:pt x="55514" y="26404"/>
                      <a:pt x="55844" y="26298"/>
                      <a:pt x="56002" y="26681"/>
                    </a:cubicBezTo>
                    <a:lnTo>
                      <a:pt x="55897" y="25414"/>
                    </a:lnTo>
                    <a:cubicBezTo>
                      <a:pt x="55751" y="25323"/>
                      <a:pt x="55624" y="25288"/>
                      <a:pt x="55510" y="25288"/>
                    </a:cubicBezTo>
                    <a:cubicBezTo>
                      <a:pt x="55163" y="25288"/>
                      <a:pt x="54933" y="25601"/>
                      <a:pt x="54674" y="25601"/>
                    </a:cubicBezTo>
                    <a:cubicBezTo>
                      <a:pt x="54559" y="25601"/>
                      <a:pt x="54438" y="25539"/>
                      <a:pt x="54299" y="25361"/>
                    </a:cubicBezTo>
                    <a:cubicBezTo>
                      <a:pt x="54299" y="26072"/>
                      <a:pt x="54164" y="26266"/>
                      <a:pt x="53975" y="26266"/>
                    </a:cubicBezTo>
                    <a:cubicBezTo>
                      <a:pt x="53749" y="26266"/>
                      <a:pt x="53446" y="25992"/>
                      <a:pt x="53201" y="25992"/>
                    </a:cubicBezTo>
                    <a:cubicBezTo>
                      <a:pt x="53095" y="25992"/>
                      <a:pt x="52999" y="26043"/>
                      <a:pt x="52926" y="26192"/>
                    </a:cubicBezTo>
                    <a:cubicBezTo>
                      <a:pt x="53137" y="26245"/>
                      <a:pt x="53085" y="26800"/>
                      <a:pt x="53085" y="27183"/>
                    </a:cubicBezTo>
                    <a:cubicBezTo>
                      <a:pt x="53377" y="27183"/>
                      <a:pt x="53617" y="27259"/>
                      <a:pt x="53830" y="27259"/>
                    </a:cubicBezTo>
                    <a:cubicBezTo>
                      <a:pt x="54060" y="27259"/>
                      <a:pt x="54259" y="27170"/>
                      <a:pt x="54458" y="26800"/>
                    </a:cubicBezTo>
                    <a:cubicBezTo>
                      <a:pt x="54443" y="26800"/>
                      <a:pt x="54420" y="26804"/>
                      <a:pt x="54395" y="26804"/>
                    </a:cubicBezTo>
                    <a:cubicBezTo>
                      <a:pt x="54329" y="26804"/>
                      <a:pt x="54246" y="26776"/>
                      <a:pt x="54246" y="26575"/>
                    </a:cubicBezTo>
                    <a:lnTo>
                      <a:pt x="54246" y="26575"/>
                    </a:lnTo>
                    <a:cubicBezTo>
                      <a:pt x="54291" y="26596"/>
                      <a:pt x="54331" y="26605"/>
                      <a:pt x="54366" y="26605"/>
                    </a:cubicBezTo>
                    <a:cubicBezTo>
                      <a:pt x="54702" y="26605"/>
                      <a:pt x="54621" y="25742"/>
                      <a:pt x="54982" y="25742"/>
                    </a:cubicBezTo>
                    <a:cubicBezTo>
                      <a:pt x="54992" y="25742"/>
                      <a:pt x="55002" y="25742"/>
                      <a:pt x="55012" y="25744"/>
                    </a:cubicBezTo>
                    <a:cubicBezTo>
                      <a:pt x="55461" y="27515"/>
                      <a:pt x="55039" y="28112"/>
                      <a:pt x="54398" y="28112"/>
                    </a:cubicBezTo>
                    <a:cubicBezTo>
                      <a:pt x="53625" y="28112"/>
                      <a:pt x="52533" y="27244"/>
                      <a:pt x="52266" y="26522"/>
                    </a:cubicBezTo>
                    <a:cubicBezTo>
                      <a:pt x="52319" y="26245"/>
                      <a:pt x="52372" y="25968"/>
                      <a:pt x="52477" y="25744"/>
                    </a:cubicBezTo>
                    <a:cubicBezTo>
                      <a:pt x="52511" y="25712"/>
                      <a:pt x="52557" y="25702"/>
                      <a:pt x="52609" y="25702"/>
                    </a:cubicBezTo>
                    <a:cubicBezTo>
                      <a:pt x="52708" y="25702"/>
                      <a:pt x="52829" y="25739"/>
                      <a:pt x="52930" y="25739"/>
                    </a:cubicBezTo>
                    <a:cubicBezTo>
                      <a:pt x="53047" y="25739"/>
                      <a:pt x="53137" y="25690"/>
                      <a:pt x="53137" y="25480"/>
                    </a:cubicBezTo>
                    <a:cubicBezTo>
                      <a:pt x="53226" y="25141"/>
                      <a:pt x="53530" y="25069"/>
                      <a:pt x="53928" y="25069"/>
                    </a:cubicBezTo>
                    <a:cubicBezTo>
                      <a:pt x="54214" y="25069"/>
                      <a:pt x="54550" y="25107"/>
                      <a:pt x="54889" y="25107"/>
                    </a:cubicBezTo>
                    <a:cubicBezTo>
                      <a:pt x="55543" y="25107"/>
                      <a:pt x="56208" y="24968"/>
                      <a:pt x="56557" y="24159"/>
                    </a:cubicBezTo>
                    <a:cubicBezTo>
                      <a:pt x="55065" y="24159"/>
                      <a:pt x="53533" y="24318"/>
                      <a:pt x="51989" y="24423"/>
                    </a:cubicBezTo>
                    <a:cubicBezTo>
                      <a:pt x="52042" y="24371"/>
                      <a:pt x="52042" y="24371"/>
                      <a:pt x="52042" y="24318"/>
                    </a:cubicBezTo>
                    <a:cubicBezTo>
                      <a:pt x="51487" y="23380"/>
                      <a:pt x="52926" y="24212"/>
                      <a:pt x="52755" y="23222"/>
                    </a:cubicBezTo>
                    <a:cubicBezTo>
                      <a:pt x="52637" y="23101"/>
                      <a:pt x="52511" y="23045"/>
                      <a:pt x="52388" y="23045"/>
                    </a:cubicBezTo>
                    <a:cubicBezTo>
                      <a:pt x="52053" y="23045"/>
                      <a:pt x="51736" y="23457"/>
                      <a:pt x="51659" y="24093"/>
                    </a:cubicBezTo>
                    <a:cubicBezTo>
                      <a:pt x="51664" y="24088"/>
                      <a:pt x="51670" y="24085"/>
                      <a:pt x="51675" y="24085"/>
                    </a:cubicBezTo>
                    <a:cubicBezTo>
                      <a:pt x="51723" y="24085"/>
                      <a:pt x="51776" y="24281"/>
                      <a:pt x="51883" y="24423"/>
                    </a:cubicBezTo>
                    <a:cubicBezTo>
                      <a:pt x="51327" y="24471"/>
                      <a:pt x="50804" y="24511"/>
                      <a:pt x="50310" y="24511"/>
                    </a:cubicBezTo>
                    <a:cubicBezTo>
                      <a:pt x="50113" y="24511"/>
                      <a:pt x="49920" y="24505"/>
                      <a:pt x="49731" y="24489"/>
                    </a:cubicBezTo>
                    <a:cubicBezTo>
                      <a:pt x="49837" y="24159"/>
                      <a:pt x="50167" y="24159"/>
                      <a:pt x="50114" y="23499"/>
                    </a:cubicBezTo>
                    <a:cubicBezTo>
                      <a:pt x="49875" y="23293"/>
                      <a:pt x="49614" y="23241"/>
                      <a:pt x="49361" y="23241"/>
                    </a:cubicBezTo>
                    <a:cubicBezTo>
                      <a:pt x="49108" y="23241"/>
                      <a:pt x="48863" y="23293"/>
                      <a:pt x="48657" y="23293"/>
                    </a:cubicBezTo>
                    <a:cubicBezTo>
                      <a:pt x="48410" y="23293"/>
                      <a:pt x="48218" y="23219"/>
                      <a:pt x="48134" y="22892"/>
                    </a:cubicBezTo>
                    <a:lnTo>
                      <a:pt x="48134" y="22892"/>
                    </a:lnTo>
                    <a:cubicBezTo>
                      <a:pt x="48247" y="22945"/>
                      <a:pt x="48359" y="22972"/>
                      <a:pt x="48469" y="22972"/>
                    </a:cubicBezTo>
                    <a:cubicBezTo>
                      <a:pt x="48796" y="22972"/>
                      <a:pt x="49102" y="22739"/>
                      <a:pt x="49348" y="22285"/>
                    </a:cubicBezTo>
                    <a:cubicBezTo>
                      <a:pt x="49018" y="22060"/>
                      <a:pt x="49071" y="21519"/>
                      <a:pt x="49071" y="21070"/>
                    </a:cubicBezTo>
                    <a:lnTo>
                      <a:pt x="48847" y="21070"/>
                    </a:lnTo>
                    <a:cubicBezTo>
                      <a:pt x="48741" y="21123"/>
                      <a:pt x="48688" y="21400"/>
                      <a:pt x="48636" y="21625"/>
                    </a:cubicBezTo>
                    <a:cubicBezTo>
                      <a:pt x="48741" y="21677"/>
                      <a:pt x="48847" y="21572"/>
                      <a:pt x="48913" y="21849"/>
                    </a:cubicBezTo>
                    <a:cubicBezTo>
                      <a:pt x="48253" y="23380"/>
                      <a:pt x="45546" y="21347"/>
                      <a:pt x="45441" y="24159"/>
                    </a:cubicBezTo>
                    <a:cubicBezTo>
                      <a:pt x="45592" y="24322"/>
                      <a:pt x="45814" y="24382"/>
                      <a:pt x="46083" y="24382"/>
                    </a:cubicBezTo>
                    <a:cubicBezTo>
                      <a:pt x="46808" y="24382"/>
                      <a:pt x="47866" y="23947"/>
                      <a:pt x="48740" y="23947"/>
                    </a:cubicBezTo>
                    <a:cubicBezTo>
                      <a:pt x="48957" y="23947"/>
                      <a:pt x="49162" y="23974"/>
                      <a:pt x="49348" y="24041"/>
                    </a:cubicBezTo>
                    <a:cubicBezTo>
                      <a:pt x="48481" y="25263"/>
                      <a:pt x="47613" y="25591"/>
                      <a:pt x="46315" y="25591"/>
                    </a:cubicBezTo>
                    <a:cubicBezTo>
                      <a:pt x="46211" y="25591"/>
                      <a:pt x="46105" y="25589"/>
                      <a:pt x="45995" y="25585"/>
                    </a:cubicBezTo>
                    <a:cubicBezTo>
                      <a:pt x="45942" y="24925"/>
                      <a:pt x="45612" y="25031"/>
                      <a:pt x="45546" y="24371"/>
                    </a:cubicBezTo>
                    <a:cubicBezTo>
                      <a:pt x="45239" y="24498"/>
                      <a:pt x="44928" y="24677"/>
                      <a:pt x="44645" y="24677"/>
                    </a:cubicBezTo>
                    <a:cubicBezTo>
                      <a:pt x="44431" y="24677"/>
                      <a:pt x="44233" y="24573"/>
                      <a:pt x="44068" y="24265"/>
                    </a:cubicBezTo>
                    <a:lnTo>
                      <a:pt x="44068" y="24265"/>
                    </a:lnTo>
                    <a:cubicBezTo>
                      <a:pt x="44152" y="24349"/>
                      <a:pt x="44218" y="24379"/>
                      <a:pt x="44279" y="24379"/>
                    </a:cubicBezTo>
                    <a:cubicBezTo>
                      <a:pt x="44428" y="24379"/>
                      <a:pt x="44541" y="24194"/>
                      <a:pt x="44802" y="24194"/>
                    </a:cubicBezTo>
                    <a:cubicBezTo>
                      <a:pt x="44848" y="24194"/>
                      <a:pt x="44897" y="24199"/>
                      <a:pt x="44952" y="24212"/>
                    </a:cubicBezTo>
                    <a:cubicBezTo>
                      <a:pt x="44675" y="22839"/>
                      <a:pt x="45335" y="23275"/>
                      <a:pt x="45335" y="22390"/>
                    </a:cubicBezTo>
                    <a:cubicBezTo>
                      <a:pt x="45324" y="22388"/>
                      <a:pt x="45313" y="22386"/>
                      <a:pt x="45302" y="22386"/>
                    </a:cubicBezTo>
                    <a:cubicBezTo>
                      <a:pt x="45165" y="22386"/>
                      <a:pt x="45099" y="22597"/>
                      <a:pt x="45055" y="22597"/>
                    </a:cubicBezTo>
                    <a:cubicBezTo>
                      <a:pt x="45036" y="22597"/>
                      <a:pt x="45020" y="22557"/>
                      <a:pt x="45005" y="22443"/>
                    </a:cubicBezTo>
                    <a:cubicBezTo>
                      <a:pt x="45718" y="21625"/>
                      <a:pt x="47144" y="21955"/>
                      <a:pt x="47923" y="21400"/>
                    </a:cubicBezTo>
                    <a:cubicBezTo>
                      <a:pt x="47368" y="21400"/>
                      <a:pt x="47804" y="20199"/>
                      <a:pt x="47976" y="20199"/>
                    </a:cubicBezTo>
                    <a:cubicBezTo>
                      <a:pt x="47751" y="19857"/>
                      <a:pt x="47550" y="19338"/>
                      <a:pt x="47445" y="19338"/>
                    </a:cubicBezTo>
                    <a:cubicBezTo>
                      <a:pt x="47396" y="19338"/>
                      <a:pt x="47368" y="19451"/>
                      <a:pt x="47368" y="19750"/>
                    </a:cubicBezTo>
                    <a:cubicBezTo>
                      <a:pt x="46814" y="18984"/>
                      <a:pt x="46537" y="19037"/>
                      <a:pt x="46048" y="18601"/>
                    </a:cubicBezTo>
                    <a:cubicBezTo>
                      <a:pt x="46048" y="18271"/>
                      <a:pt x="46207" y="18377"/>
                      <a:pt x="46273" y="18100"/>
                    </a:cubicBezTo>
                    <a:cubicBezTo>
                      <a:pt x="46197" y="17953"/>
                      <a:pt x="46109" y="17893"/>
                      <a:pt x="46019" y="17893"/>
                    </a:cubicBezTo>
                    <a:cubicBezTo>
                      <a:pt x="45843" y="17893"/>
                      <a:pt x="45660" y="18123"/>
                      <a:pt x="45546" y="18377"/>
                    </a:cubicBezTo>
                    <a:cubicBezTo>
                      <a:pt x="45582" y="18377"/>
                      <a:pt x="45618" y="18376"/>
                      <a:pt x="45653" y="18376"/>
                    </a:cubicBezTo>
                    <a:cubicBezTo>
                      <a:pt x="45836" y="18376"/>
                      <a:pt x="45987" y="18413"/>
                      <a:pt x="45942" y="18879"/>
                    </a:cubicBezTo>
                    <a:cubicBezTo>
                      <a:pt x="45771" y="19697"/>
                      <a:pt x="45441" y="19750"/>
                      <a:pt x="45164" y="19922"/>
                    </a:cubicBezTo>
                    <a:lnTo>
                      <a:pt x="45164" y="19209"/>
                    </a:lnTo>
                    <a:cubicBezTo>
                      <a:pt x="44693" y="19229"/>
                      <a:pt x="44213" y="19284"/>
                      <a:pt x="43720" y="19284"/>
                    </a:cubicBezTo>
                    <a:cubicBezTo>
                      <a:pt x="42954" y="19284"/>
                      <a:pt x="42158" y="19151"/>
                      <a:pt x="41322" y="18549"/>
                    </a:cubicBezTo>
                    <a:cubicBezTo>
                      <a:pt x="41356" y="18511"/>
                      <a:pt x="41407" y="18500"/>
                      <a:pt x="41466" y="18500"/>
                    </a:cubicBezTo>
                    <a:cubicBezTo>
                      <a:pt x="41550" y="18500"/>
                      <a:pt x="41650" y="18523"/>
                      <a:pt x="41739" y="18523"/>
                    </a:cubicBezTo>
                    <a:cubicBezTo>
                      <a:pt x="41872" y="18523"/>
                      <a:pt x="41982" y="18472"/>
                      <a:pt x="41982" y="18219"/>
                    </a:cubicBezTo>
                    <a:cubicBezTo>
                      <a:pt x="41586" y="18219"/>
                      <a:pt x="41916" y="17559"/>
                      <a:pt x="41705" y="17493"/>
                    </a:cubicBezTo>
                    <a:lnTo>
                      <a:pt x="41705" y="17493"/>
                    </a:lnTo>
                    <a:cubicBezTo>
                      <a:pt x="41586" y="18153"/>
                      <a:pt x="40332" y="17440"/>
                      <a:pt x="41045" y="18324"/>
                    </a:cubicBezTo>
                    <a:cubicBezTo>
                      <a:pt x="40953" y="18367"/>
                      <a:pt x="40859" y="18387"/>
                      <a:pt x="40767" y="18387"/>
                    </a:cubicBezTo>
                    <a:cubicBezTo>
                      <a:pt x="40146" y="18387"/>
                      <a:pt x="39568" y="17490"/>
                      <a:pt x="39672" y="16674"/>
                    </a:cubicBezTo>
                    <a:cubicBezTo>
                      <a:pt x="39675" y="16673"/>
                      <a:pt x="39679" y="16672"/>
                      <a:pt x="39683" y="16672"/>
                    </a:cubicBezTo>
                    <a:cubicBezTo>
                      <a:pt x="39795" y="16672"/>
                      <a:pt x="39911" y="17203"/>
                      <a:pt x="39987" y="17203"/>
                    </a:cubicBezTo>
                    <a:cubicBezTo>
                      <a:pt x="40017" y="17203"/>
                      <a:pt x="40040" y="17123"/>
                      <a:pt x="40055" y="16898"/>
                    </a:cubicBezTo>
                    <a:cubicBezTo>
                      <a:pt x="39883" y="16674"/>
                      <a:pt x="39672" y="16502"/>
                      <a:pt x="39553" y="16172"/>
                    </a:cubicBezTo>
                    <a:lnTo>
                      <a:pt x="39553" y="16172"/>
                    </a:lnTo>
                    <a:cubicBezTo>
                      <a:pt x="39616" y="16182"/>
                      <a:pt x="39671" y="16186"/>
                      <a:pt x="39718" y="16186"/>
                    </a:cubicBezTo>
                    <a:cubicBezTo>
                      <a:pt x="40009" y="16186"/>
                      <a:pt x="40008" y="16013"/>
                      <a:pt x="39724" y="15684"/>
                    </a:cubicBezTo>
                    <a:cubicBezTo>
                      <a:pt x="39819" y="15671"/>
                      <a:pt x="39911" y="15661"/>
                      <a:pt x="39997" y="15661"/>
                    </a:cubicBezTo>
                    <a:cubicBezTo>
                      <a:pt x="40260" y="15661"/>
                      <a:pt x="40477" y="15752"/>
                      <a:pt x="40596" y="16120"/>
                    </a:cubicBezTo>
                    <a:cubicBezTo>
                      <a:pt x="40437" y="16238"/>
                      <a:pt x="40332" y="16502"/>
                      <a:pt x="40266" y="16898"/>
                    </a:cubicBezTo>
                    <a:cubicBezTo>
                      <a:pt x="40926" y="16397"/>
                      <a:pt x="42748" y="16898"/>
                      <a:pt x="43025" y="15908"/>
                    </a:cubicBezTo>
                    <a:cubicBezTo>
                      <a:pt x="43183" y="16014"/>
                      <a:pt x="43461" y="15961"/>
                      <a:pt x="43632" y="16344"/>
                    </a:cubicBezTo>
                    <a:cubicBezTo>
                      <a:pt x="43582" y="16319"/>
                      <a:pt x="43541" y="16308"/>
                      <a:pt x="43509" y="16308"/>
                    </a:cubicBezTo>
                    <a:cubicBezTo>
                      <a:pt x="43255" y="16308"/>
                      <a:pt x="43527" y="17010"/>
                      <a:pt x="43632" y="17057"/>
                    </a:cubicBezTo>
                    <a:cubicBezTo>
                      <a:pt x="43791" y="16621"/>
                      <a:pt x="43685" y="15684"/>
                      <a:pt x="43896" y="15301"/>
                    </a:cubicBezTo>
                    <a:cubicBezTo>
                      <a:pt x="44224" y="15530"/>
                      <a:pt x="44316" y="16283"/>
                      <a:pt x="44712" y="16283"/>
                    </a:cubicBezTo>
                    <a:cubicBezTo>
                      <a:pt x="44795" y="16283"/>
                      <a:pt x="44891" y="16250"/>
                      <a:pt x="45005" y="16172"/>
                    </a:cubicBezTo>
                    <a:lnTo>
                      <a:pt x="45005" y="16172"/>
                    </a:lnTo>
                    <a:cubicBezTo>
                      <a:pt x="44729" y="16810"/>
                      <a:pt x="45193" y="17419"/>
                      <a:pt x="45578" y="17419"/>
                    </a:cubicBezTo>
                    <a:cubicBezTo>
                      <a:pt x="45728" y="17419"/>
                      <a:pt x="45865" y="17327"/>
                      <a:pt x="45942" y="17110"/>
                    </a:cubicBezTo>
                    <a:cubicBezTo>
                      <a:pt x="45718" y="16450"/>
                      <a:pt x="46484" y="15737"/>
                      <a:pt x="46537" y="14799"/>
                    </a:cubicBezTo>
                    <a:cubicBezTo>
                      <a:pt x="46603" y="15301"/>
                      <a:pt x="46814" y="15459"/>
                      <a:pt x="46933" y="15790"/>
                    </a:cubicBezTo>
                    <a:cubicBezTo>
                      <a:pt x="46967" y="15800"/>
                      <a:pt x="46998" y="15805"/>
                      <a:pt x="47026" y="15805"/>
                    </a:cubicBezTo>
                    <a:cubicBezTo>
                      <a:pt x="47273" y="15805"/>
                      <a:pt x="47292" y="15433"/>
                      <a:pt x="47491" y="15433"/>
                    </a:cubicBezTo>
                    <a:cubicBezTo>
                      <a:pt x="47521" y="15433"/>
                      <a:pt x="47554" y="15441"/>
                      <a:pt x="47593" y="15459"/>
                    </a:cubicBezTo>
                    <a:cubicBezTo>
                      <a:pt x="47593" y="13756"/>
                      <a:pt x="48187" y="15129"/>
                      <a:pt x="48187" y="13928"/>
                    </a:cubicBezTo>
                    <a:cubicBezTo>
                      <a:pt x="48253" y="14139"/>
                      <a:pt x="48306" y="14192"/>
                      <a:pt x="48358" y="14364"/>
                    </a:cubicBezTo>
                    <a:cubicBezTo>
                      <a:pt x="48464" y="15077"/>
                      <a:pt x="47923" y="14641"/>
                      <a:pt x="47923" y="15182"/>
                    </a:cubicBezTo>
                    <a:cubicBezTo>
                      <a:pt x="48583" y="15354"/>
                      <a:pt x="48583" y="15790"/>
                      <a:pt x="48794" y="16621"/>
                    </a:cubicBezTo>
                    <a:cubicBezTo>
                      <a:pt x="48882" y="16693"/>
                      <a:pt x="48958" y="16724"/>
                      <a:pt x="49025" y="16724"/>
                    </a:cubicBezTo>
                    <a:cubicBezTo>
                      <a:pt x="49380" y="16724"/>
                      <a:pt x="49466" y="15867"/>
                      <a:pt x="49617" y="15867"/>
                    </a:cubicBezTo>
                    <a:cubicBezTo>
                      <a:pt x="49651" y="15867"/>
                      <a:pt x="49688" y="15910"/>
                      <a:pt x="49731" y="16014"/>
                    </a:cubicBezTo>
                    <a:cubicBezTo>
                      <a:pt x="49401" y="16397"/>
                      <a:pt x="49124" y="17717"/>
                      <a:pt x="49731" y="17994"/>
                    </a:cubicBezTo>
                    <a:cubicBezTo>
                      <a:pt x="49817" y="17603"/>
                      <a:pt x="49971" y="17490"/>
                      <a:pt x="50162" y="17490"/>
                    </a:cubicBezTo>
                    <a:cubicBezTo>
                      <a:pt x="50423" y="17490"/>
                      <a:pt x="50753" y="17700"/>
                      <a:pt x="51075" y="17700"/>
                    </a:cubicBezTo>
                    <a:cubicBezTo>
                      <a:pt x="51280" y="17700"/>
                      <a:pt x="51481" y="17615"/>
                      <a:pt x="51659" y="17334"/>
                    </a:cubicBezTo>
                    <a:cubicBezTo>
                      <a:pt x="51052" y="16832"/>
                      <a:pt x="50114" y="17162"/>
                      <a:pt x="49507" y="16780"/>
                    </a:cubicBezTo>
                    <a:cubicBezTo>
                      <a:pt x="49903" y="16450"/>
                      <a:pt x="50391" y="16238"/>
                      <a:pt x="50774" y="15908"/>
                    </a:cubicBezTo>
                    <a:cubicBezTo>
                      <a:pt x="50114" y="15129"/>
                      <a:pt x="49573" y="14469"/>
                      <a:pt x="48913" y="14311"/>
                    </a:cubicBezTo>
                    <a:cubicBezTo>
                      <a:pt x="48966" y="13809"/>
                      <a:pt x="49507" y="14192"/>
                      <a:pt x="49348" y="13321"/>
                    </a:cubicBezTo>
                    <a:lnTo>
                      <a:pt x="49348" y="13321"/>
                    </a:lnTo>
                    <a:cubicBezTo>
                      <a:pt x="49267" y="13454"/>
                      <a:pt x="49172" y="13495"/>
                      <a:pt x="49073" y="13495"/>
                    </a:cubicBezTo>
                    <a:cubicBezTo>
                      <a:pt x="48920" y="13495"/>
                      <a:pt x="48757" y="13398"/>
                      <a:pt x="48617" y="13398"/>
                    </a:cubicBezTo>
                    <a:cubicBezTo>
                      <a:pt x="48480" y="13398"/>
                      <a:pt x="48365" y="13492"/>
                      <a:pt x="48306" y="13862"/>
                    </a:cubicBezTo>
                    <a:cubicBezTo>
                      <a:pt x="48270" y="13420"/>
                      <a:pt x="48216" y="13287"/>
                      <a:pt x="48146" y="13287"/>
                    </a:cubicBezTo>
                    <a:cubicBezTo>
                      <a:pt x="48043" y="13287"/>
                      <a:pt x="47906" y="13587"/>
                      <a:pt x="47750" y="13587"/>
                    </a:cubicBezTo>
                    <a:cubicBezTo>
                      <a:pt x="47663" y="13587"/>
                      <a:pt x="47570" y="13494"/>
                      <a:pt x="47474" y="13202"/>
                    </a:cubicBezTo>
                    <a:cubicBezTo>
                      <a:pt x="47786" y="13202"/>
                      <a:pt x="47708" y="12375"/>
                      <a:pt x="48068" y="12375"/>
                    </a:cubicBezTo>
                    <a:cubicBezTo>
                      <a:pt x="48088" y="12375"/>
                      <a:pt x="48110" y="12378"/>
                      <a:pt x="48134" y="12383"/>
                    </a:cubicBezTo>
                    <a:lnTo>
                      <a:pt x="48187" y="13149"/>
                    </a:lnTo>
                    <a:cubicBezTo>
                      <a:pt x="48380" y="12854"/>
                      <a:pt x="48589" y="12812"/>
                      <a:pt x="48798" y="12812"/>
                    </a:cubicBezTo>
                    <a:cubicBezTo>
                      <a:pt x="48881" y="12812"/>
                      <a:pt x="48965" y="12819"/>
                      <a:pt x="49047" y="12819"/>
                    </a:cubicBezTo>
                    <a:cubicBezTo>
                      <a:pt x="49293" y="12819"/>
                      <a:pt x="49531" y="12759"/>
                      <a:pt x="49731" y="12278"/>
                    </a:cubicBezTo>
                    <a:cubicBezTo>
                      <a:pt x="49401" y="11948"/>
                      <a:pt x="49243" y="11116"/>
                      <a:pt x="48966" y="10562"/>
                    </a:cubicBezTo>
                    <a:cubicBezTo>
                      <a:pt x="49073" y="10520"/>
                      <a:pt x="49167" y="10503"/>
                      <a:pt x="49254" y="10503"/>
                    </a:cubicBezTo>
                    <a:cubicBezTo>
                      <a:pt x="49581" y="10503"/>
                      <a:pt x="49797" y="10738"/>
                      <a:pt x="50148" y="10738"/>
                    </a:cubicBezTo>
                    <a:cubicBezTo>
                      <a:pt x="50176" y="10738"/>
                      <a:pt x="50204" y="10736"/>
                      <a:pt x="50233" y="10733"/>
                    </a:cubicBezTo>
                    <a:cubicBezTo>
                      <a:pt x="50233" y="10350"/>
                      <a:pt x="50233" y="10179"/>
                      <a:pt x="50286" y="9968"/>
                    </a:cubicBezTo>
                    <a:lnTo>
                      <a:pt x="50286" y="9968"/>
                    </a:lnTo>
                    <a:cubicBezTo>
                      <a:pt x="50157" y="10168"/>
                      <a:pt x="50020" y="10239"/>
                      <a:pt x="49871" y="10239"/>
                    </a:cubicBezTo>
                    <a:cubicBezTo>
                      <a:pt x="49577" y="10239"/>
                      <a:pt x="49232" y="9963"/>
                      <a:pt x="48794" y="9849"/>
                    </a:cubicBezTo>
                    <a:lnTo>
                      <a:pt x="48794" y="9849"/>
                    </a:lnTo>
                    <a:cubicBezTo>
                      <a:pt x="48873" y="10474"/>
                      <a:pt x="48788" y="10644"/>
                      <a:pt x="48639" y="10644"/>
                    </a:cubicBezTo>
                    <a:cubicBezTo>
                      <a:pt x="48461" y="10644"/>
                      <a:pt x="48192" y="10401"/>
                      <a:pt x="48006" y="10401"/>
                    </a:cubicBezTo>
                    <a:cubicBezTo>
                      <a:pt x="47907" y="10401"/>
                      <a:pt x="47831" y="10470"/>
                      <a:pt x="47804" y="10680"/>
                    </a:cubicBezTo>
                    <a:cubicBezTo>
                      <a:pt x="47847" y="10672"/>
                      <a:pt x="47887" y="10668"/>
                      <a:pt x="47924" y="10668"/>
                    </a:cubicBezTo>
                    <a:cubicBezTo>
                      <a:pt x="48131" y="10668"/>
                      <a:pt x="48261" y="10800"/>
                      <a:pt x="48306" y="11169"/>
                    </a:cubicBezTo>
                    <a:cubicBezTo>
                      <a:pt x="48243" y="11180"/>
                      <a:pt x="48182" y="11185"/>
                      <a:pt x="48122" y="11185"/>
                    </a:cubicBezTo>
                    <a:cubicBezTo>
                      <a:pt x="47559" y="11185"/>
                      <a:pt x="47145" y="10717"/>
                      <a:pt x="46655" y="10562"/>
                    </a:cubicBezTo>
                    <a:cubicBezTo>
                      <a:pt x="47038" y="10562"/>
                      <a:pt x="47923" y="10403"/>
                      <a:pt x="47645" y="9968"/>
                    </a:cubicBezTo>
                    <a:cubicBezTo>
                      <a:pt x="47489" y="9968"/>
                      <a:pt x="47475" y="10240"/>
                      <a:pt x="47355" y="10240"/>
                    </a:cubicBezTo>
                    <a:cubicBezTo>
                      <a:pt x="47343" y="10240"/>
                      <a:pt x="47330" y="10238"/>
                      <a:pt x="47315" y="10232"/>
                    </a:cubicBezTo>
                    <a:cubicBezTo>
                      <a:pt x="47263" y="9413"/>
                      <a:pt x="47527" y="9030"/>
                      <a:pt x="47038" y="9030"/>
                    </a:cubicBezTo>
                    <a:cubicBezTo>
                      <a:pt x="46814" y="9572"/>
                      <a:pt x="47368" y="9796"/>
                      <a:pt x="47091" y="10232"/>
                    </a:cubicBezTo>
                    <a:cubicBezTo>
                      <a:pt x="46814" y="9638"/>
                      <a:pt x="46708" y="9968"/>
                      <a:pt x="46325" y="9308"/>
                    </a:cubicBezTo>
                    <a:lnTo>
                      <a:pt x="46325" y="9308"/>
                    </a:lnTo>
                    <a:cubicBezTo>
                      <a:pt x="46354" y="9326"/>
                      <a:pt x="46395" y="9335"/>
                      <a:pt x="46441" y="9335"/>
                    </a:cubicBezTo>
                    <a:cubicBezTo>
                      <a:pt x="46652" y="9335"/>
                      <a:pt x="46970" y="9160"/>
                      <a:pt x="46655" y="9030"/>
                    </a:cubicBezTo>
                    <a:cubicBezTo>
                      <a:pt x="46446" y="8966"/>
                      <a:pt x="46309" y="8910"/>
                      <a:pt x="46215" y="8910"/>
                    </a:cubicBezTo>
                    <a:cubicBezTo>
                      <a:pt x="46061" y="8910"/>
                      <a:pt x="46028" y="9061"/>
                      <a:pt x="45995" y="9572"/>
                    </a:cubicBezTo>
                    <a:cubicBezTo>
                      <a:pt x="45862" y="9361"/>
                      <a:pt x="45829" y="9253"/>
                      <a:pt x="45808" y="9253"/>
                    </a:cubicBezTo>
                    <a:cubicBezTo>
                      <a:pt x="45785" y="9253"/>
                      <a:pt x="45775" y="9378"/>
                      <a:pt x="45665" y="9638"/>
                    </a:cubicBezTo>
                    <a:cubicBezTo>
                      <a:pt x="45494" y="9308"/>
                      <a:pt x="45335" y="8977"/>
                      <a:pt x="45164" y="8700"/>
                    </a:cubicBezTo>
                    <a:cubicBezTo>
                      <a:pt x="45316" y="8521"/>
                      <a:pt x="45504" y="8470"/>
                      <a:pt x="45706" y="8470"/>
                    </a:cubicBezTo>
                    <a:cubicBezTo>
                      <a:pt x="45968" y="8470"/>
                      <a:pt x="46254" y="8556"/>
                      <a:pt x="46516" y="8556"/>
                    </a:cubicBezTo>
                    <a:cubicBezTo>
                      <a:pt x="46855" y="8556"/>
                      <a:pt x="47154" y="8414"/>
                      <a:pt x="47315" y="7763"/>
                    </a:cubicBezTo>
                    <a:cubicBezTo>
                      <a:pt x="47091" y="7433"/>
                      <a:pt x="46603" y="7763"/>
                      <a:pt x="46431" y="7327"/>
                    </a:cubicBezTo>
                    <a:cubicBezTo>
                      <a:pt x="46463" y="7325"/>
                      <a:pt x="46495" y="7325"/>
                      <a:pt x="46527" y="7325"/>
                    </a:cubicBezTo>
                    <a:cubicBezTo>
                      <a:pt x="47312" y="7325"/>
                      <a:pt x="47835" y="7872"/>
                      <a:pt x="48403" y="7872"/>
                    </a:cubicBezTo>
                    <a:cubicBezTo>
                      <a:pt x="48630" y="7872"/>
                      <a:pt x="48864" y="7784"/>
                      <a:pt x="49124" y="7538"/>
                    </a:cubicBezTo>
                    <a:cubicBezTo>
                      <a:pt x="48966" y="7380"/>
                      <a:pt x="48741" y="7208"/>
                      <a:pt x="48741" y="6601"/>
                    </a:cubicBezTo>
                    <a:lnTo>
                      <a:pt x="48741" y="6601"/>
                    </a:lnTo>
                    <a:cubicBezTo>
                      <a:pt x="48827" y="6634"/>
                      <a:pt x="48923" y="6651"/>
                      <a:pt x="49018" y="6651"/>
                    </a:cubicBezTo>
                    <a:cubicBezTo>
                      <a:pt x="49114" y="6651"/>
                      <a:pt x="49210" y="6634"/>
                      <a:pt x="49296" y="6601"/>
                    </a:cubicBezTo>
                    <a:lnTo>
                      <a:pt x="49296" y="6601"/>
                    </a:lnTo>
                    <a:cubicBezTo>
                      <a:pt x="49177" y="7050"/>
                      <a:pt x="49401" y="7050"/>
                      <a:pt x="49243" y="7538"/>
                    </a:cubicBezTo>
                    <a:cubicBezTo>
                      <a:pt x="49454" y="7156"/>
                      <a:pt x="50009" y="7103"/>
                      <a:pt x="49784" y="6997"/>
                    </a:cubicBezTo>
                    <a:cubicBezTo>
                      <a:pt x="49731" y="6601"/>
                      <a:pt x="49454" y="6826"/>
                      <a:pt x="49348" y="6601"/>
                    </a:cubicBezTo>
                    <a:cubicBezTo>
                      <a:pt x="50294" y="6483"/>
                      <a:pt x="50989" y="5660"/>
                      <a:pt x="51786" y="5660"/>
                    </a:cubicBezTo>
                    <a:cubicBezTo>
                      <a:pt x="52057" y="5660"/>
                      <a:pt x="52340" y="5755"/>
                      <a:pt x="52649" y="6007"/>
                    </a:cubicBezTo>
                    <a:cubicBezTo>
                      <a:pt x="52200" y="6093"/>
                      <a:pt x="52115" y="6394"/>
                      <a:pt x="51839" y="6394"/>
                    </a:cubicBezTo>
                    <a:cubicBezTo>
                      <a:pt x="51775" y="6394"/>
                      <a:pt x="51699" y="6377"/>
                      <a:pt x="51606" y="6337"/>
                    </a:cubicBezTo>
                    <a:lnTo>
                      <a:pt x="51606" y="6337"/>
                    </a:lnTo>
                    <a:cubicBezTo>
                      <a:pt x="51606" y="6736"/>
                      <a:pt x="51843" y="7294"/>
                      <a:pt x="51989" y="7294"/>
                    </a:cubicBezTo>
                    <a:cubicBezTo>
                      <a:pt x="52040" y="7294"/>
                      <a:pt x="52081" y="7223"/>
                      <a:pt x="52094" y="7050"/>
                    </a:cubicBezTo>
                    <a:cubicBezTo>
                      <a:pt x="52066" y="7013"/>
                      <a:pt x="52057" y="6998"/>
                      <a:pt x="52063" y="6998"/>
                    </a:cubicBezTo>
                    <a:cubicBezTo>
                      <a:pt x="52081" y="6998"/>
                      <a:pt x="52260" y="7159"/>
                      <a:pt x="52401" y="7159"/>
                    </a:cubicBezTo>
                    <a:cubicBezTo>
                      <a:pt x="52532" y="7159"/>
                      <a:pt x="52631" y="7022"/>
                      <a:pt x="52543" y="6496"/>
                    </a:cubicBezTo>
                    <a:cubicBezTo>
                      <a:pt x="52568" y="6490"/>
                      <a:pt x="52591" y="6487"/>
                      <a:pt x="52613" y="6487"/>
                    </a:cubicBezTo>
                    <a:cubicBezTo>
                      <a:pt x="52978" y="6487"/>
                      <a:pt x="52963" y="7274"/>
                      <a:pt x="52702" y="7486"/>
                    </a:cubicBezTo>
                    <a:cubicBezTo>
                      <a:pt x="53586" y="7050"/>
                      <a:pt x="54075" y="7657"/>
                      <a:pt x="54735" y="6773"/>
                    </a:cubicBezTo>
                    <a:lnTo>
                      <a:pt x="54735" y="6773"/>
                    </a:lnTo>
                    <a:cubicBezTo>
                      <a:pt x="54705" y="6788"/>
                      <a:pt x="54678" y="6795"/>
                      <a:pt x="54654" y="6795"/>
                    </a:cubicBezTo>
                    <a:cubicBezTo>
                      <a:pt x="54370" y="6795"/>
                      <a:pt x="54454" y="5810"/>
                      <a:pt x="54178" y="5810"/>
                    </a:cubicBezTo>
                    <a:cubicBezTo>
                      <a:pt x="54136" y="5810"/>
                      <a:pt x="54084" y="5834"/>
                      <a:pt x="54022" y="5888"/>
                    </a:cubicBezTo>
                    <a:cubicBezTo>
                      <a:pt x="53948" y="6301"/>
                      <a:pt x="54026" y="6354"/>
                      <a:pt x="54131" y="6354"/>
                    </a:cubicBezTo>
                    <a:cubicBezTo>
                      <a:pt x="54168" y="6354"/>
                      <a:pt x="54208" y="6348"/>
                      <a:pt x="54245" y="6348"/>
                    </a:cubicBezTo>
                    <a:cubicBezTo>
                      <a:pt x="54331" y="6348"/>
                      <a:pt x="54405" y="6381"/>
                      <a:pt x="54405" y="6601"/>
                    </a:cubicBezTo>
                    <a:cubicBezTo>
                      <a:pt x="54246" y="6601"/>
                      <a:pt x="54299" y="7050"/>
                      <a:pt x="54193" y="7103"/>
                    </a:cubicBezTo>
                    <a:cubicBezTo>
                      <a:pt x="53966" y="6883"/>
                      <a:pt x="53835" y="6790"/>
                      <a:pt x="53681" y="6790"/>
                    </a:cubicBezTo>
                    <a:cubicBezTo>
                      <a:pt x="53568" y="6790"/>
                      <a:pt x="53442" y="6841"/>
                      <a:pt x="53256" y="6931"/>
                    </a:cubicBezTo>
                    <a:cubicBezTo>
                      <a:pt x="53639" y="5835"/>
                      <a:pt x="53137" y="6337"/>
                      <a:pt x="53032" y="5228"/>
                    </a:cubicBezTo>
                    <a:lnTo>
                      <a:pt x="53032" y="5228"/>
                    </a:lnTo>
                    <a:cubicBezTo>
                      <a:pt x="53091" y="5255"/>
                      <a:pt x="53142" y="5266"/>
                      <a:pt x="53186" y="5266"/>
                    </a:cubicBezTo>
                    <a:cubicBezTo>
                      <a:pt x="53432" y="5266"/>
                      <a:pt x="53486" y="4910"/>
                      <a:pt x="53586" y="4687"/>
                    </a:cubicBezTo>
                    <a:cubicBezTo>
                      <a:pt x="53660" y="4821"/>
                      <a:pt x="53770" y="4880"/>
                      <a:pt x="53885" y="4880"/>
                    </a:cubicBezTo>
                    <a:cubicBezTo>
                      <a:pt x="54100" y="4880"/>
                      <a:pt x="54336" y="4674"/>
                      <a:pt x="54405" y="4357"/>
                    </a:cubicBezTo>
                    <a:lnTo>
                      <a:pt x="54405" y="4357"/>
                    </a:lnTo>
                    <a:cubicBezTo>
                      <a:pt x="54357" y="4365"/>
                      <a:pt x="54314" y="4369"/>
                      <a:pt x="54275" y="4369"/>
                    </a:cubicBezTo>
                    <a:cubicBezTo>
                      <a:pt x="54050" y="4369"/>
                      <a:pt x="53992" y="4228"/>
                      <a:pt x="54127" y="3855"/>
                    </a:cubicBezTo>
                    <a:lnTo>
                      <a:pt x="54127" y="3855"/>
                    </a:lnTo>
                    <a:cubicBezTo>
                      <a:pt x="53415" y="4462"/>
                      <a:pt x="52807" y="4291"/>
                      <a:pt x="52319" y="5017"/>
                    </a:cubicBezTo>
                    <a:cubicBezTo>
                      <a:pt x="52154" y="4613"/>
                      <a:pt x="51896" y="4445"/>
                      <a:pt x="51629" y="4445"/>
                    </a:cubicBezTo>
                    <a:cubicBezTo>
                      <a:pt x="51277" y="4445"/>
                      <a:pt x="50909" y="4739"/>
                      <a:pt x="50721" y="5175"/>
                    </a:cubicBezTo>
                    <a:cubicBezTo>
                      <a:pt x="50721" y="4291"/>
                      <a:pt x="50339" y="4462"/>
                      <a:pt x="50233" y="3961"/>
                    </a:cubicBezTo>
                    <a:cubicBezTo>
                      <a:pt x="50473" y="3961"/>
                      <a:pt x="50542" y="4070"/>
                      <a:pt x="50641" y="4070"/>
                    </a:cubicBezTo>
                    <a:cubicBezTo>
                      <a:pt x="50700" y="4070"/>
                      <a:pt x="50770" y="4031"/>
                      <a:pt x="50893" y="3908"/>
                    </a:cubicBezTo>
                    <a:cubicBezTo>
                      <a:pt x="50861" y="3295"/>
                      <a:pt x="50731" y="3263"/>
                      <a:pt x="50579" y="3263"/>
                    </a:cubicBezTo>
                    <a:cubicBezTo>
                      <a:pt x="50561" y="3263"/>
                      <a:pt x="50542" y="3263"/>
                      <a:pt x="50524" y="3263"/>
                    </a:cubicBezTo>
                    <a:cubicBezTo>
                      <a:pt x="50376" y="3263"/>
                      <a:pt x="50217" y="3234"/>
                      <a:pt x="50114" y="2707"/>
                    </a:cubicBezTo>
                    <a:cubicBezTo>
                      <a:pt x="50101" y="2704"/>
                      <a:pt x="50088" y="2703"/>
                      <a:pt x="50076" y="2703"/>
                    </a:cubicBezTo>
                    <a:cubicBezTo>
                      <a:pt x="49788" y="2703"/>
                      <a:pt x="49828" y="3424"/>
                      <a:pt x="49626" y="3525"/>
                    </a:cubicBezTo>
                    <a:cubicBezTo>
                      <a:pt x="49490" y="3254"/>
                      <a:pt x="49330" y="3116"/>
                      <a:pt x="49181" y="3116"/>
                    </a:cubicBezTo>
                    <a:cubicBezTo>
                      <a:pt x="49025" y="3116"/>
                      <a:pt x="48882" y="3267"/>
                      <a:pt x="48794" y="3578"/>
                    </a:cubicBezTo>
                    <a:cubicBezTo>
                      <a:pt x="48794" y="3248"/>
                      <a:pt x="48913" y="3090"/>
                      <a:pt x="48847" y="2588"/>
                    </a:cubicBezTo>
                    <a:lnTo>
                      <a:pt x="48636" y="2588"/>
                    </a:lnTo>
                    <a:cubicBezTo>
                      <a:pt x="48517" y="2707"/>
                      <a:pt x="48411" y="2641"/>
                      <a:pt x="48411" y="2865"/>
                    </a:cubicBezTo>
                    <a:cubicBezTo>
                      <a:pt x="48517" y="2918"/>
                      <a:pt x="48583" y="3090"/>
                      <a:pt x="48583" y="3367"/>
                    </a:cubicBezTo>
                    <a:cubicBezTo>
                      <a:pt x="48568" y="3359"/>
                      <a:pt x="48554" y="3356"/>
                      <a:pt x="48539" y="3356"/>
                    </a:cubicBezTo>
                    <a:cubicBezTo>
                      <a:pt x="48395" y="3356"/>
                      <a:pt x="48253" y="3700"/>
                      <a:pt x="48130" y="3700"/>
                    </a:cubicBezTo>
                    <a:cubicBezTo>
                      <a:pt x="48074" y="3700"/>
                      <a:pt x="48022" y="3628"/>
                      <a:pt x="47976" y="3420"/>
                    </a:cubicBezTo>
                    <a:cubicBezTo>
                      <a:pt x="48358" y="2971"/>
                      <a:pt x="48028" y="2205"/>
                      <a:pt x="48358" y="1875"/>
                    </a:cubicBezTo>
                    <a:cubicBezTo>
                      <a:pt x="48511" y="1744"/>
                      <a:pt x="48665" y="1695"/>
                      <a:pt x="48826" y="1695"/>
                    </a:cubicBezTo>
                    <a:cubicBezTo>
                      <a:pt x="49292" y="1695"/>
                      <a:pt x="49804" y="2108"/>
                      <a:pt x="50435" y="2108"/>
                    </a:cubicBezTo>
                    <a:cubicBezTo>
                      <a:pt x="50679" y="2108"/>
                      <a:pt x="50940" y="2046"/>
                      <a:pt x="51223" y="1875"/>
                    </a:cubicBezTo>
                    <a:lnTo>
                      <a:pt x="51223" y="1875"/>
                    </a:lnTo>
                    <a:cubicBezTo>
                      <a:pt x="51181" y="1885"/>
                      <a:pt x="51147" y="1890"/>
                      <a:pt x="51119" y="1890"/>
                    </a:cubicBezTo>
                    <a:cubicBezTo>
                      <a:pt x="50855" y="1890"/>
                      <a:pt x="51223" y="1456"/>
                      <a:pt x="51223" y="1109"/>
                    </a:cubicBezTo>
                    <a:cubicBezTo>
                      <a:pt x="50828" y="1109"/>
                      <a:pt x="50268" y="666"/>
                      <a:pt x="49913" y="666"/>
                    </a:cubicBezTo>
                    <a:cubicBezTo>
                      <a:pt x="49818" y="666"/>
                      <a:pt x="49737" y="698"/>
                      <a:pt x="49679" y="779"/>
                    </a:cubicBezTo>
                    <a:cubicBezTo>
                      <a:pt x="49837" y="779"/>
                      <a:pt x="49837" y="1439"/>
                      <a:pt x="49731" y="1492"/>
                    </a:cubicBezTo>
                    <a:cubicBezTo>
                      <a:pt x="49450" y="1065"/>
                      <a:pt x="49115" y="1004"/>
                      <a:pt x="48774" y="1004"/>
                    </a:cubicBezTo>
                    <a:cubicBezTo>
                      <a:pt x="48636" y="1004"/>
                      <a:pt x="48497" y="1014"/>
                      <a:pt x="48360" y="1014"/>
                    </a:cubicBezTo>
                    <a:cubicBezTo>
                      <a:pt x="47914" y="1014"/>
                      <a:pt x="47490" y="907"/>
                      <a:pt x="471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3" name="Google Shape;5583;p43"/>
            <p:cNvSpPr/>
            <p:nvPr/>
          </p:nvSpPr>
          <p:spPr>
            <a:xfrm rot="498323">
              <a:off x="6337574" y="3400140"/>
              <a:ext cx="1838747" cy="767281"/>
            </a:xfrm>
            <a:custGeom>
              <a:avLst/>
              <a:gdLst/>
              <a:ahLst/>
              <a:cxnLst/>
              <a:rect l="l" t="t" r="r" b="b"/>
              <a:pathLst>
                <a:path w="106776" h="44556" extrusionOk="0">
                  <a:moveTo>
                    <a:pt x="225" y="0"/>
                  </a:moveTo>
                  <a:cubicBezTo>
                    <a:pt x="120" y="0"/>
                    <a:pt x="1" y="119"/>
                    <a:pt x="1" y="225"/>
                  </a:cubicBezTo>
                  <a:lnTo>
                    <a:pt x="1" y="44345"/>
                  </a:lnTo>
                  <a:cubicBezTo>
                    <a:pt x="1" y="44450"/>
                    <a:pt x="120" y="44556"/>
                    <a:pt x="225" y="44556"/>
                  </a:cubicBezTo>
                  <a:cubicBezTo>
                    <a:pt x="384" y="44556"/>
                    <a:pt x="503" y="44450"/>
                    <a:pt x="503" y="44345"/>
                  </a:cubicBezTo>
                  <a:lnTo>
                    <a:pt x="503" y="41704"/>
                  </a:lnTo>
                  <a:lnTo>
                    <a:pt x="106776" y="41704"/>
                  </a:lnTo>
                  <a:cubicBezTo>
                    <a:pt x="106604" y="41585"/>
                    <a:pt x="106446" y="41480"/>
                    <a:pt x="106274" y="41321"/>
                  </a:cubicBezTo>
                  <a:lnTo>
                    <a:pt x="503" y="41321"/>
                  </a:lnTo>
                  <a:lnTo>
                    <a:pt x="503" y="36199"/>
                  </a:lnTo>
                  <a:lnTo>
                    <a:pt x="102036" y="36199"/>
                  </a:lnTo>
                  <a:cubicBezTo>
                    <a:pt x="101984" y="36093"/>
                    <a:pt x="101984" y="35922"/>
                    <a:pt x="101984" y="35816"/>
                  </a:cubicBezTo>
                  <a:lnTo>
                    <a:pt x="503" y="35816"/>
                  </a:lnTo>
                  <a:lnTo>
                    <a:pt x="503" y="30694"/>
                  </a:lnTo>
                  <a:lnTo>
                    <a:pt x="99621" y="30694"/>
                  </a:lnTo>
                  <a:cubicBezTo>
                    <a:pt x="99568" y="30588"/>
                    <a:pt x="99462" y="30483"/>
                    <a:pt x="99396" y="30311"/>
                  </a:cubicBezTo>
                  <a:lnTo>
                    <a:pt x="503" y="30311"/>
                  </a:lnTo>
                  <a:lnTo>
                    <a:pt x="503" y="25202"/>
                  </a:lnTo>
                  <a:lnTo>
                    <a:pt x="95660" y="25202"/>
                  </a:lnTo>
                  <a:cubicBezTo>
                    <a:pt x="95554" y="25149"/>
                    <a:pt x="95383" y="25083"/>
                    <a:pt x="95277" y="25030"/>
                  </a:cubicBezTo>
                  <a:cubicBezTo>
                    <a:pt x="95106" y="24978"/>
                    <a:pt x="94947" y="24925"/>
                    <a:pt x="94776" y="24872"/>
                  </a:cubicBezTo>
                  <a:lnTo>
                    <a:pt x="503" y="24872"/>
                  </a:lnTo>
                  <a:lnTo>
                    <a:pt x="503" y="19697"/>
                  </a:lnTo>
                  <a:lnTo>
                    <a:pt x="92201" y="19697"/>
                  </a:lnTo>
                  <a:cubicBezTo>
                    <a:pt x="92465" y="19591"/>
                    <a:pt x="92637" y="19591"/>
                    <a:pt x="92637" y="19367"/>
                  </a:cubicBezTo>
                  <a:lnTo>
                    <a:pt x="503" y="19367"/>
                  </a:lnTo>
                  <a:lnTo>
                    <a:pt x="503" y="14192"/>
                  </a:lnTo>
                  <a:lnTo>
                    <a:pt x="92967" y="14192"/>
                  </a:lnTo>
                  <a:cubicBezTo>
                    <a:pt x="92795" y="14086"/>
                    <a:pt x="92690" y="13981"/>
                    <a:pt x="92531" y="13862"/>
                  </a:cubicBezTo>
                  <a:lnTo>
                    <a:pt x="503" y="13862"/>
                  </a:lnTo>
                  <a:lnTo>
                    <a:pt x="503" y="8753"/>
                  </a:lnTo>
                  <a:lnTo>
                    <a:pt x="85864" y="8753"/>
                  </a:lnTo>
                  <a:lnTo>
                    <a:pt x="85706" y="8581"/>
                  </a:lnTo>
                  <a:cubicBezTo>
                    <a:pt x="85653" y="8528"/>
                    <a:pt x="85600" y="8476"/>
                    <a:pt x="85534" y="8370"/>
                  </a:cubicBezTo>
                  <a:lnTo>
                    <a:pt x="503" y="8370"/>
                  </a:lnTo>
                  <a:lnTo>
                    <a:pt x="503" y="3248"/>
                  </a:lnTo>
                  <a:lnTo>
                    <a:pt x="82076" y="3248"/>
                  </a:lnTo>
                  <a:cubicBezTo>
                    <a:pt x="82181" y="3142"/>
                    <a:pt x="82234" y="2970"/>
                    <a:pt x="82300" y="2865"/>
                  </a:cubicBezTo>
                  <a:lnTo>
                    <a:pt x="503" y="2865"/>
                  </a:lnTo>
                  <a:lnTo>
                    <a:pt x="503" y="225"/>
                  </a:lnTo>
                  <a:cubicBezTo>
                    <a:pt x="503" y="119"/>
                    <a:pt x="384"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4" name="Google Shape;5584;p43"/>
          <p:cNvSpPr txBox="1">
            <a:spLocks noGrp="1"/>
          </p:cNvSpPr>
          <p:nvPr>
            <p:ph type="ctrTitle"/>
          </p:nvPr>
        </p:nvSpPr>
        <p:spPr>
          <a:xfrm>
            <a:off x="2472225" y="685150"/>
            <a:ext cx="4284000" cy="870600"/>
          </a:xfrm>
          <a:prstGeom prst="rect">
            <a:avLst/>
          </a:prstGeom>
        </p:spPr>
        <p:txBody>
          <a:bodyPr spcFirstLastPara="1" wrap="square" lIns="36575" tIns="36575" rIns="36575" bIns="36575" anchor="t" anchorCtr="0">
            <a:noAutofit/>
          </a:bodyPr>
          <a:lstStyle>
            <a:lvl1pPr lvl="0" algn="ctr" rtl="0">
              <a:spcBef>
                <a:spcPts val="0"/>
              </a:spcBef>
              <a:spcAft>
                <a:spcPts val="0"/>
              </a:spcAft>
              <a:buSzPts val="5200"/>
              <a:buNone/>
              <a:defRPr sz="52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85" name="Google Shape;5585;p43"/>
          <p:cNvSpPr txBox="1">
            <a:spLocks noGrp="1"/>
          </p:cNvSpPr>
          <p:nvPr>
            <p:ph type="subTitle" idx="1"/>
          </p:nvPr>
        </p:nvSpPr>
        <p:spPr>
          <a:xfrm>
            <a:off x="3211725" y="1645725"/>
            <a:ext cx="2805000" cy="6567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sz="20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586" name="Google Shape;5586;p43"/>
          <p:cNvSpPr txBox="1">
            <a:spLocks noGrp="1"/>
          </p:cNvSpPr>
          <p:nvPr>
            <p:ph type="subTitle" idx="2"/>
          </p:nvPr>
        </p:nvSpPr>
        <p:spPr>
          <a:xfrm>
            <a:off x="3089475" y="2725513"/>
            <a:ext cx="3049500" cy="728400"/>
          </a:xfrm>
          <a:prstGeom prst="rect">
            <a:avLst/>
          </a:prstGeom>
        </p:spPr>
        <p:txBody>
          <a:bodyPr spcFirstLastPara="1" wrap="square" lIns="36575" tIns="36575" rIns="36575" bIns="3657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587" name="Google Shape;5587;p43"/>
          <p:cNvSpPr txBox="1"/>
          <p:nvPr/>
        </p:nvSpPr>
        <p:spPr>
          <a:xfrm>
            <a:off x="3114225" y="4378522"/>
            <a:ext cx="3000000" cy="31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900" i="0" u="none" strike="noStrike" cap="none">
                <a:solidFill>
                  <a:schemeClr val="lt1"/>
                </a:solidFill>
                <a:latin typeface="Courier Prime"/>
                <a:ea typeface="Courier Prime"/>
                <a:cs typeface="Courier Prime"/>
                <a:sym typeface="Courier Prime"/>
              </a:rPr>
              <a:t>Please keep this slide for attribution</a:t>
            </a:r>
            <a:endParaRPr sz="900" i="0" u="none" strike="noStrike" cap="none">
              <a:solidFill>
                <a:schemeClr val="lt1"/>
              </a:solidFill>
              <a:latin typeface="Courier Prime"/>
              <a:ea typeface="Courier Prime"/>
              <a:cs typeface="Courier Prime"/>
              <a:sym typeface="Courier Prime"/>
            </a:endParaRPr>
          </a:p>
        </p:txBody>
      </p:sp>
      <p:sp>
        <p:nvSpPr>
          <p:cNvPr id="5588" name="Google Shape;5588;p43"/>
          <p:cNvSpPr txBox="1"/>
          <p:nvPr/>
        </p:nvSpPr>
        <p:spPr>
          <a:xfrm>
            <a:off x="2254875" y="4038825"/>
            <a:ext cx="4718700" cy="43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900" i="0" u="none" strike="noStrike" cap="none">
                <a:solidFill>
                  <a:schemeClr val="lt1"/>
                </a:solidFill>
                <a:latin typeface="Courier Prime"/>
                <a:ea typeface="Courier Prime"/>
                <a:cs typeface="Courier Prime"/>
                <a:sym typeface="Courier Prime"/>
              </a:rPr>
              <a:t>CREDITS: This presentation template was created by </a:t>
            </a:r>
            <a:r>
              <a:rPr lang="en" sz="900" i="0" u="none" strike="noStrike" cap="none">
                <a:solidFill>
                  <a:schemeClr val="lt1"/>
                </a:solidFill>
                <a:uFill>
                  <a:noFill/>
                </a:uFill>
                <a:latin typeface="Courier Prime"/>
                <a:ea typeface="Courier Prime"/>
                <a:cs typeface="Courier Prime"/>
                <a:sym typeface="Courier Prime"/>
                <a:hlinkClick r:id="rId3">
                  <a:extLst>
                    <a:ext uri="{A12FA001-AC4F-418D-AE19-62706E023703}">
                      <ahyp:hlinkClr xmlns:ahyp="http://schemas.microsoft.com/office/drawing/2018/hyperlinkcolor" val="tx"/>
                    </a:ext>
                  </a:extLst>
                </a:hlinkClick>
              </a:rPr>
              <a:t>Slidesgo</a:t>
            </a:r>
            <a:r>
              <a:rPr lang="en" sz="900" i="0" u="none" strike="noStrike" cap="none">
                <a:solidFill>
                  <a:schemeClr val="lt1"/>
                </a:solidFill>
                <a:latin typeface="Courier Prime"/>
                <a:ea typeface="Courier Prime"/>
                <a:cs typeface="Courier Prime"/>
                <a:sym typeface="Courier Prime"/>
              </a:rPr>
              <a:t>, including icons by </a:t>
            </a:r>
            <a:r>
              <a:rPr lang="en" sz="900" i="0" u="none" strike="noStrike" cap="none">
                <a:solidFill>
                  <a:schemeClr val="lt1"/>
                </a:solidFill>
                <a:uFill>
                  <a:noFill/>
                </a:uFill>
                <a:latin typeface="Courier Prime"/>
                <a:ea typeface="Courier Prime"/>
                <a:cs typeface="Courier Prime"/>
                <a:sym typeface="Courier Prime"/>
                <a:hlinkClick r:id="rId4">
                  <a:extLst>
                    <a:ext uri="{A12FA001-AC4F-418D-AE19-62706E023703}">
                      <ahyp:hlinkClr xmlns:ahyp="http://schemas.microsoft.com/office/drawing/2018/hyperlinkcolor" val="tx"/>
                    </a:ext>
                  </a:extLst>
                </a:hlinkClick>
              </a:rPr>
              <a:t>Flaticon</a:t>
            </a:r>
            <a:r>
              <a:rPr lang="en" sz="900" i="0" u="none" strike="noStrike" cap="none">
                <a:solidFill>
                  <a:schemeClr val="lt1"/>
                </a:solidFill>
                <a:latin typeface="Courier Prime"/>
                <a:ea typeface="Courier Prime"/>
                <a:cs typeface="Courier Prime"/>
                <a:sym typeface="Courier Prime"/>
              </a:rPr>
              <a:t>, infographics &amp; images by </a:t>
            </a:r>
            <a:r>
              <a:rPr lang="en" sz="900" i="0" u="none" strike="noStrike" cap="none">
                <a:solidFill>
                  <a:schemeClr val="lt1"/>
                </a:solidFill>
                <a:uFill>
                  <a:noFill/>
                </a:uFill>
                <a:latin typeface="Courier Prime"/>
                <a:ea typeface="Courier Prime"/>
                <a:cs typeface="Courier Prime"/>
                <a:sym typeface="Courier Prime"/>
                <a:hlinkClick r:id="rId5">
                  <a:extLst>
                    <a:ext uri="{A12FA001-AC4F-418D-AE19-62706E023703}">
                      <ahyp:hlinkClr xmlns:ahyp="http://schemas.microsoft.com/office/drawing/2018/hyperlinkcolor" val="tx"/>
                    </a:ext>
                  </a:extLst>
                </a:hlinkClick>
              </a:rPr>
              <a:t>Freepik</a:t>
            </a:r>
            <a:endParaRPr sz="900" i="0" u="none" strike="noStrike" cap="none">
              <a:solidFill>
                <a:schemeClr val="lt1"/>
              </a:solidFill>
              <a:latin typeface="Courier Prime"/>
              <a:ea typeface="Courier Prime"/>
              <a:cs typeface="Courier Prime"/>
              <a:sym typeface="Courier Prim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5589"/>
        <p:cNvGrpSpPr/>
        <p:nvPr/>
      </p:nvGrpSpPr>
      <p:grpSpPr>
        <a:xfrm>
          <a:off x="0" y="0"/>
          <a:ext cx="0" cy="0"/>
          <a:chOff x="0" y="0"/>
          <a:chExt cx="0" cy="0"/>
        </a:xfrm>
      </p:grpSpPr>
      <p:grpSp>
        <p:nvGrpSpPr>
          <p:cNvPr id="5590" name="Google Shape;5590;p44"/>
          <p:cNvGrpSpPr/>
          <p:nvPr/>
        </p:nvGrpSpPr>
        <p:grpSpPr>
          <a:xfrm rot="712988">
            <a:off x="4289005" y="3111420"/>
            <a:ext cx="1874940" cy="1649497"/>
            <a:chOff x="3889959" y="2282865"/>
            <a:chExt cx="1253508" cy="1102786"/>
          </a:xfrm>
        </p:grpSpPr>
        <p:sp>
          <p:nvSpPr>
            <p:cNvPr id="5591" name="Google Shape;5591;p44"/>
            <p:cNvSpPr/>
            <p:nvPr/>
          </p:nvSpPr>
          <p:spPr>
            <a:xfrm>
              <a:off x="3889959" y="2282865"/>
              <a:ext cx="1253508" cy="1102786"/>
            </a:xfrm>
            <a:custGeom>
              <a:avLst/>
              <a:gdLst/>
              <a:ahLst/>
              <a:cxnLst/>
              <a:rect l="l" t="t" r="r" b="b"/>
              <a:pathLst>
                <a:path w="73877" h="64994" extrusionOk="0">
                  <a:moveTo>
                    <a:pt x="16760" y="1"/>
                  </a:moveTo>
                  <a:cubicBezTo>
                    <a:pt x="16159" y="1"/>
                    <a:pt x="15559" y="59"/>
                    <a:pt x="14958" y="216"/>
                  </a:cubicBezTo>
                  <a:cubicBezTo>
                    <a:pt x="14905" y="216"/>
                    <a:pt x="14852" y="268"/>
                    <a:pt x="14799" y="268"/>
                  </a:cubicBezTo>
                  <a:cubicBezTo>
                    <a:pt x="14680" y="321"/>
                    <a:pt x="14628" y="321"/>
                    <a:pt x="14575" y="374"/>
                  </a:cubicBezTo>
                  <a:cubicBezTo>
                    <a:pt x="14245" y="493"/>
                    <a:pt x="13915" y="598"/>
                    <a:pt x="13585" y="704"/>
                  </a:cubicBezTo>
                  <a:cubicBezTo>
                    <a:pt x="13255" y="876"/>
                    <a:pt x="12925" y="929"/>
                    <a:pt x="12542" y="929"/>
                  </a:cubicBezTo>
                  <a:cubicBezTo>
                    <a:pt x="12436" y="981"/>
                    <a:pt x="12264" y="981"/>
                    <a:pt x="12106" y="981"/>
                  </a:cubicBezTo>
                  <a:lnTo>
                    <a:pt x="11327" y="981"/>
                  </a:lnTo>
                  <a:cubicBezTo>
                    <a:pt x="11050" y="981"/>
                    <a:pt x="10839" y="981"/>
                    <a:pt x="10561" y="929"/>
                  </a:cubicBezTo>
                  <a:lnTo>
                    <a:pt x="10337" y="929"/>
                  </a:lnTo>
                  <a:cubicBezTo>
                    <a:pt x="9571" y="929"/>
                    <a:pt x="8806" y="876"/>
                    <a:pt x="8080" y="823"/>
                  </a:cubicBezTo>
                  <a:cubicBezTo>
                    <a:pt x="7697" y="823"/>
                    <a:pt x="7314" y="770"/>
                    <a:pt x="6931" y="770"/>
                  </a:cubicBezTo>
                  <a:cubicBezTo>
                    <a:pt x="6759" y="770"/>
                    <a:pt x="6601" y="770"/>
                    <a:pt x="6495" y="704"/>
                  </a:cubicBezTo>
                  <a:lnTo>
                    <a:pt x="5664" y="704"/>
                  </a:lnTo>
                  <a:cubicBezTo>
                    <a:pt x="5611" y="770"/>
                    <a:pt x="5558" y="770"/>
                    <a:pt x="5505" y="770"/>
                  </a:cubicBezTo>
                  <a:lnTo>
                    <a:pt x="3631" y="770"/>
                  </a:lnTo>
                  <a:cubicBezTo>
                    <a:pt x="3578" y="770"/>
                    <a:pt x="3525" y="770"/>
                    <a:pt x="3459" y="704"/>
                  </a:cubicBezTo>
                  <a:cubicBezTo>
                    <a:pt x="3353" y="704"/>
                    <a:pt x="3248" y="704"/>
                    <a:pt x="3076" y="651"/>
                  </a:cubicBezTo>
                  <a:lnTo>
                    <a:pt x="1479" y="651"/>
                  </a:lnTo>
                  <a:cubicBezTo>
                    <a:pt x="1373" y="598"/>
                    <a:pt x="1320" y="598"/>
                    <a:pt x="1215" y="598"/>
                  </a:cubicBezTo>
                  <a:lnTo>
                    <a:pt x="819" y="598"/>
                  </a:lnTo>
                  <a:cubicBezTo>
                    <a:pt x="713" y="598"/>
                    <a:pt x="713" y="598"/>
                    <a:pt x="713" y="704"/>
                  </a:cubicBezTo>
                  <a:cubicBezTo>
                    <a:pt x="660" y="823"/>
                    <a:pt x="660" y="876"/>
                    <a:pt x="660" y="981"/>
                  </a:cubicBezTo>
                  <a:cubicBezTo>
                    <a:pt x="607" y="1100"/>
                    <a:pt x="607" y="1259"/>
                    <a:pt x="660" y="1364"/>
                  </a:cubicBezTo>
                  <a:cubicBezTo>
                    <a:pt x="713" y="1641"/>
                    <a:pt x="766" y="1866"/>
                    <a:pt x="819" y="2090"/>
                  </a:cubicBezTo>
                  <a:cubicBezTo>
                    <a:pt x="819" y="2196"/>
                    <a:pt x="885" y="2249"/>
                    <a:pt x="885" y="2354"/>
                  </a:cubicBezTo>
                  <a:cubicBezTo>
                    <a:pt x="885" y="2420"/>
                    <a:pt x="937" y="2420"/>
                    <a:pt x="937" y="2473"/>
                  </a:cubicBezTo>
                  <a:cubicBezTo>
                    <a:pt x="990" y="2803"/>
                    <a:pt x="1096" y="3133"/>
                    <a:pt x="1149" y="3516"/>
                  </a:cubicBezTo>
                  <a:cubicBezTo>
                    <a:pt x="1215" y="3952"/>
                    <a:pt x="1215" y="4453"/>
                    <a:pt x="1215" y="4942"/>
                  </a:cubicBezTo>
                  <a:lnTo>
                    <a:pt x="1215" y="5166"/>
                  </a:lnTo>
                  <a:cubicBezTo>
                    <a:pt x="1149" y="5774"/>
                    <a:pt x="1043" y="6381"/>
                    <a:pt x="990" y="6975"/>
                  </a:cubicBezTo>
                  <a:cubicBezTo>
                    <a:pt x="819" y="7701"/>
                    <a:pt x="660" y="8414"/>
                    <a:pt x="713" y="9127"/>
                  </a:cubicBezTo>
                  <a:cubicBezTo>
                    <a:pt x="713" y="9232"/>
                    <a:pt x="713" y="9285"/>
                    <a:pt x="766" y="9404"/>
                  </a:cubicBezTo>
                  <a:lnTo>
                    <a:pt x="766" y="9562"/>
                  </a:lnTo>
                  <a:cubicBezTo>
                    <a:pt x="937" y="10222"/>
                    <a:pt x="1479" y="10605"/>
                    <a:pt x="1650" y="11213"/>
                  </a:cubicBezTo>
                  <a:cubicBezTo>
                    <a:pt x="1756" y="11543"/>
                    <a:pt x="1598" y="11873"/>
                    <a:pt x="1809" y="12203"/>
                  </a:cubicBezTo>
                  <a:cubicBezTo>
                    <a:pt x="1809" y="12256"/>
                    <a:pt x="1875" y="12322"/>
                    <a:pt x="1928" y="12374"/>
                  </a:cubicBezTo>
                  <a:cubicBezTo>
                    <a:pt x="2033" y="12427"/>
                    <a:pt x="2086" y="12480"/>
                    <a:pt x="2205" y="12533"/>
                  </a:cubicBezTo>
                  <a:cubicBezTo>
                    <a:pt x="2363" y="12704"/>
                    <a:pt x="2535" y="12810"/>
                    <a:pt x="2588" y="13140"/>
                  </a:cubicBezTo>
                  <a:lnTo>
                    <a:pt x="2588" y="13364"/>
                  </a:lnTo>
                  <a:lnTo>
                    <a:pt x="2588" y="13576"/>
                  </a:lnTo>
                  <a:cubicBezTo>
                    <a:pt x="2469" y="14077"/>
                    <a:pt x="2205" y="14513"/>
                    <a:pt x="2469" y="15015"/>
                  </a:cubicBezTo>
                  <a:cubicBezTo>
                    <a:pt x="2640" y="15292"/>
                    <a:pt x="2918" y="15450"/>
                    <a:pt x="3023" y="15728"/>
                  </a:cubicBezTo>
                  <a:cubicBezTo>
                    <a:pt x="3129" y="15833"/>
                    <a:pt x="3353" y="16388"/>
                    <a:pt x="3353" y="16546"/>
                  </a:cubicBezTo>
                  <a:cubicBezTo>
                    <a:pt x="3301" y="16823"/>
                    <a:pt x="2746" y="17272"/>
                    <a:pt x="2588" y="17483"/>
                  </a:cubicBezTo>
                  <a:cubicBezTo>
                    <a:pt x="2588" y="17483"/>
                    <a:pt x="2588" y="17536"/>
                    <a:pt x="2535" y="17536"/>
                  </a:cubicBezTo>
                  <a:cubicBezTo>
                    <a:pt x="2469" y="17655"/>
                    <a:pt x="2416" y="17708"/>
                    <a:pt x="2363" y="17761"/>
                  </a:cubicBezTo>
                  <a:cubicBezTo>
                    <a:pt x="2310" y="17813"/>
                    <a:pt x="2258" y="17866"/>
                    <a:pt x="2205" y="17985"/>
                  </a:cubicBezTo>
                  <a:cubicBezTo>
                    <a:pt x="2086" y="18038"/>
                    <a:pt x="2033" y="18143"/>
                    <a:pt x="1928" y="18196"/>
                  </a:cubicBezTo>
                  <a:cubicBezTo>
                    <a:pt x="1928" y="18262"/>
                    <a:pt x="1928" y="18262"/>
                    <a:pt x="1875" y="18315"/>
                  </a:cubicBezTo>
                  <a:cubicBezTo>
                    <a:pt x="1545" y="18698"/>
                    <a:pt x="1215" y="19028"/>
                    <a:pt x="819" y="19411"/>
                  </a:cubicBezTo>
                  <a:cubicBezTo>
                    <a:pt x="489" y="19741"/>
                    <a:pt x="383" y="19913"/>
                    <a:pt x="713" y="20401"/>
                  </a:cubicBezTo>
                  <a:cubicBezTo>
                    <a:pt x="819" y="20573"/>
                    <a:pt x="1096" y="20625"/>
                    <a:pt x="1215" y="20837"/>
                  </a:cubicBezTo>
                  <a:cubicBezTo>
                    <a:pt x="1267" y="21061"/>
                    <a:pt x="1215" y="21444"/>
                    <a:pt x="1149" y="21721"/>
                  </a:cubicBezTo>
                  <a:cubicBezTo>
                    <a:pt x="1149" y="21827"/>
                    <a:pt x="1096" y="21893"/>
                    <a:pt x="1096" y="21998"/>
                  </a:cubicBezTo>
                  <a:lnTo>
                    <a:pt x="1096" y="22051"/>
                  </a:lnTo>
                  <a:cubicBezTo>
                    <a:pt x="937" y="23213"/>
                    <a:pt x="766" y="24361"/>
                    <a:pt x="555" y="25523"/>
                  </a:cubicBezTo>
                  <a:cubicBezTo>
                    <a:pt x="555" y="25682"/>
                    <a:pt x="489" y="25787"/>
                    <a:pt x="489" y="25959"/>
                  </a:cubicBezTo>
                  <a:lnTo>
                    <a:pt x="489" y="26183"/>
                  </a:lnTo>
                  <a:cubicBezTo>
                    <a:pt x="489" y="26725"/>
                    <a:pt x="555" y="27279"/>
                    <a:pt x="489" y="27834"/>
                  </a:cubicBezTo>
                  <a:cubicBezTo>
                    <a:pt x="489" y="28164"/>
                    <a:pt x="277" y="28428"/>
                    <a:pt x="277" y="28758"/>
                  </a:cubicBezTo>
                  <a:cubicBezTo>
                    <a:pt x="277" y="29154"/>
                    <a:pt x="555" y="29748"/>
                    <a:pt x="819" y="30144"/>
                  </a:cubicBezTo>
                  <a:cubicBezTo>
                    <a:pt x="885" y="30197"/>
                    <a:pt x="885" y="30249"/>
                    <a:pt x="885" y="30302"/>
                  </a:cubicBezTo>
                  <a:cubicBezTo>
                    <a:pt x="937" y="30302"/>
                    <a:pt x="937" y="30355"/>
                    <a:pt x="990" y="30355"/>
                  </a:cubicBezTo>
                  <a:cubicBezTo>
                    <a:pt x="1267" y="30804"/>
                    <a:pt x="1703" y="31134"/>
                    <a:pt x="1928" y="31570"/>
                  </a:cubicBezTo>
                  <a:lnTo>
                    <a:pt x="1928" y="31675"/>
                  </a:lnTo>
                  <a:cubicBezTo>
                    <a:pt x="2310" y="32454"/>
                    <a:pt x="2086" y="33444"/>
                    <a:pt x="2205" y="34263"/>
                  </a:cubicBezTo>
                  <a:lnTo>
                    <a:pt x="2205" y="34368"/>
                  </a:lnTo>
                  <a:cubicBezTo>
                    <a:pt x="2205" y="34434"/>
                    <a:pt x="2205" y="34540"/>
                    <a:pt x="2258" y="34593"/>
                  </a:cubicBezTo>
                  <a:lnTo>
                    <a:pt x="2258" y="34698"/>
                  </a:lnTo>
                  <a:cubicBezTo>
                    <a:pt x="2416" y="35358"/>
                    <a:pt x="2363" y="36137"/>
                    <a:pt x="2363" y="36903"/>
                  </a:cubicBezTo>
                  <a:cubicBezTo>
                    <a:pt x="2363" y="37180"/>
                    <a:pt x="2469" y="37510"/>
                    <a:pt x="2469" y="37735"/>
                  </a:cubicBezTo>
                  <a:cubicBezTo>
                    <a:pt x="2535" y="37999"/>
                    <a:pt x="2363" y="38170"/>
                    <a:pt x="2205" y="38395"/>
                  </a:cubicBezTo>
                  <a:cubicBezTo>
                    <a:pt x="2086" y="38448"/>
                    <a:pt x="2033" y="38500"/>
                    <a:pt x="1980" y="38553"/>
                  </a:cubicBezTo>
                  <a:lnTo>
                    <a:pt x="1928" y="38553"/>
                  </a:lnTo>
                  <a:cubicBezTo>
                    <a:pt x="1875" y="38606"/>
                    <a:pt x="1809" y="38659"/>
                    <a:pt x="1703" y="38778"/>
                  </a:cubicBezTo>
                  <a:lnTo>
                    <a:pt x="1650" y="38778"/>
                  </a:lnTo>
                  <a:cubicBezTo>
                    <a:pt x="1373" y="39055"/>
                    <a:pt x="1043" y="39266"/>
                    <a:pt x="885" y="39596"/>
                  </a:cubicBezTo>
                  <a:cubicBezTo>
                    <a:pt x="660" y="40151"/>
                    <a:pt x="885" y="40428"/>
                    <a:pt x="937" y="40864"/>
                  </a:cubicBezTo>
                  <a:cubicBezTo>
                    <a:pt x="1043" y="41471"/>
                    <a:pt x="885" y="42131"/>
                    <a:pt x="766" y="42738"/>
                  </a:cubicBezTo>
                  <a:lnTo>
                    <a:pt x="766" y="43015"/>
                  </a:lnTo>
                  <a:cubicBezTo>
                    <a:pt x="766" y="43121"/>
                    <a:pt x="713" y="43227"/>
                    <a:pt x="713" y="43345"/>
                  </a:cubicBezTo>
                  <a:cubicBezTo>
                    <a:pt x="713" y="43940"/>
                    <a:pt x="489" y="44270"/>
                    <a:pt x="489" y="44877"/>
                  </a:cubicBezTo>
                  <a:cubicBezTo>
                    <a:pt x="489" y="45431"/>
                    <a:pt x="555" y="46039"/>
                    <a:pt x="330" y="46527"/>
                  </a:cubicBezTo>
                  <a:cubicBezTo>
                    <a:pt x="277" y="46699"/>
                    <a:pt x="225" y="46804"/>
                    <a:pt x="159" y="46976"/>
                  </a:cubicBezTo>
                  <a:cubicBezTo>
                    <a:pt x="106" y="47029"/>
                    <a:pt x="53" y="47134"/>
                    <a:pt x="53" y="47187"/>
                  </a:cubicBezTo>
                  <a:cubicBezTo>
                    <a:pt x="0" y="47306"/>
                    <a:pt x="0" y="47412"/>
                    <a:pt x="53" y="47517"/>
                  </a:cubicBezTo>
                  <a:cubicBezTo>
                    <a:pt x="159" y="48124"/>
                    <a:pt x="990" y="48402"/>
                    <a:pt x="1320" y="48890"/>
                  </a:cubicBezTo>
                  <a:cubicBezTo>
                    <a:pt x="1598" y="49392"/>
                    <a:pt x="1426" y="50382"/>
                    <a:pt x="1545" y="50989"/>
                  </a:cubicBezTo>
                  <a:cubicBezTo>
                    <a:pt x="1545" y="51042"/>
                    <a:pt x="1598" y="51095"/>
                    <a:pt x="1598" y="51148"/>
                  </a:cubicBezTo>
                  <a:lnTo>
                    <a:pt x="1598" y="51372"/>
                  </a:lnTo>
                  <a:cubicBezTo>
                    <a:pt x="1703" y="52085"/>
                    <a:pt x="1703" y="52745"/>
                    <a:pt x="1928" y="53458"/>
                  </a:cubicBezTo>
                  <a:cubicBezTo>
                    <a:pt x="1980" y="53458"/>
                    <a:pt x="1980" y="53458"/>
                    <a:pt x="1980" y="53511"/>
                  </a:cubicBezTo>
                  <a:cubicBezTo>
                    <a:pt x="2205" y="54118"/>
                    <a:pt x="2139" y="54725"/>
                    <a:pt x="2139" y="55385"/>
                  </a:cubicBezTo>
                  <a:lnTo>
                    <a:pt x="2139" y="55438"/>
                  </a:lnTo>
                  <a:lnTo>
                    <a:pt x="2139" y="55610"/>
                  </a:lnTo>
                  <a:cubicBezTo>
                    <a:pt x="2139" y="55887"/>
                    <a:pt x="2205" y="56323"/>
                    <a:pt x="2139" y="56547"/>
                  </a:cubicBezTo>
                  <a:cubicBezTo>
                    <a:pt x="2086" y="56758"/>
                    <a:pt x="2033" y="56811"/>
                    <a:pt x="1928" y="56811"/>
                  </a:cubicBezTo>
                  <a:cubicBezTo>
                    <a:pt x="1875" y="56877"/>
                    <a:pt x="1756" y="56930"/>
                    <a:pt x="1650" y="57036"/>
                  </a:cubicBezTo>
                  <a:cubicBezTo>
                    <a:pt x="1215" y="57471"/>
                    <a:pt x="990" y="58356"/>
                    <a:pt x="766" y="58910"/>
                  </a:cubicBezTo>
                  <a:cubicBezTo>
                    <a:pt x="660" y="59121"/>
                    <a:pt x="555" y="59346"/>
                    <a:pt x="489" y="59570"/>
                  </a:cubicBezTo>
                  <a:cubicBezTo>
                    <a:pt x="436" y="59623"/>
                    <a:pt x="436" y="59729"/>
                    <a:pt x="436" y="59782"/>
                  </a:cubicBezTo>
                  <a:cubicBezTo>
                    <a:pt x="106" y="61049"/>
                    <a:pt x="225" y="62488"/>
                    <a:pt x="277" y="63742"/>
                  </a:cubicBezTo>
                  <a:lnTo>
                    <a:pt x="277" y="64019"/>
                  </a:lnTo>
                  <a:lnTo>
                    <a:pt x="277" y="64244"/>
                  </a:lnTo>
                  <a:cubicBezTo>
                    <a:pt x="805" y="64468"/>
                    <a:pt x="1427" y="64509"/>
                    <a:pt x="2063" y="64509"/>
                  </a:cubicBezTo>
                  <a:cubicBezTo>
                    <a:pt x="2424" y="64509"/>
                    <a:pt x="2788" y="64496"/>
                    <a:pt x="3143" y="64496"/>
                  </a:cubicBezTo>
                  <a:cubicBezTo>
                    <a:pt x="3526" y="64496"/>
                    <a:pt x="3897" y="64511"/>
                    <a:pt x="4238" y="64574"/>
                  </a:cubicBezTo>
                  <a:cubicBezTo>
                    <a:pt x="4898" y="64679"/>
                    <a:pt x="5439" y="64732"/>
                    <a:pt x="6165" y="64732"/>
                  </a:cubicBezTo>
                  <a:lnTo>
                    <a:pt x="6377" y="64732"/>
                  </a:lnTo>
                  <a:cubicBezTo>
                    <a:pt x="7485" y="64679"/>
                    <a:pt x="8476" y="64521"/>
                    <a:pt x="9571" y="64521"/>
                  </a:cubicBezTo>
                  <a:cubicBezTo>
                    <a:pt x="9796" y="64521"/>
                    <a:pt x="10060" y="64521"/>
                    <a:pt x="10337" y="64468"/>
                  </a:cubicBezTo>
                  <a:lnTo>
                    <a:pt x="10561" y="64468"/>
                  </a:lnTo>
                  <a:cubicBezTo>
                    <a:pt x="11934" y="64402"/>
                    <a:pt x="13202" y="64297"/>
                    <a:pt x="14575" y="64297"/>
                  </a:cubicBezTo>
                  <a:cubicBezTo>
                    <a:pt x="14575" y="64244"/>
                    <a:pt x="14628" y="64244"/>
                    <a:pt x="14680" y="64244"/>
                  </a:cubicBezTo>
                  <a:lnTo>
                    <a:pt x="14799" y="64244"/>
                  </a:lnTo>
                  <a:cubicBezTo>
                    <a:pt x="15512" y="64244"/>
                    <a:pt x="16225" y="64244"/>
                    <a:pt x="16938" y="64138"/>
                  </a:cubicBezTo>
                  <a:cubicBezTo>
                    <a:pt x="17248" y="64085"/>
                    <a:pt x="17706" y="64005"/>
                    <a:pt x="18108" y="64005"/>
                  </a:cubicBezTo>
                  <a:cubicBezTo>
                    <a:pt x="18202" y="64005"/>
                    <a:pt x="18292" y="64009"/>
                    <a:pt x="18377" y="64019"/>
                  </a:cubicBezTo>
                  <a:cubicBezTo>
                    <a:pt x="18482" y="64072"/>
                    <a:pt x="18641" y="64138"/>
                    <a:pt x="18760" y="64191"/>
                  </a:cubicBezTo>
                  <a:cubicBezTo>
                    <a:pt x="18812" y="64191"/>
                    <a:pt x="18918" y="64244"/>
                    <a:pt x="18971" y="64244"/>
                  </a:cubicBezTo>
                  <a:cubicBezTo>
                    <a:pt x="19195" y="64349"/>
                    <a:pt x="19367" y="64402"/>
                    <a:pt x="19578" y="64468"/>
                  </a:cubicBezTo>
                  <a:cubicBezTo>
                    <a:pt x="19870" y="64524"/>
                    <a:pt x="20164" y="64545"/>
                    <a:pt x="20459" y="64545"/>
                  </a:cubicBezTo>
                  <a:cubicBezTo>
                    <a:pt x="21287" y="64545"/>
                    <a:pt x="22124" y="64374"/>
                    <a:pt x="22931" y="64297"/>
                  </a:cubicBezTo>
                  <a:lnTo>
                    <a:pt x="23209" y="64297"/>
                  </a:lnTo>
                  <a:cubicBezTo>
                    <a:pt x="23539" y="64244"/>
                    <a:pt x="23869" y="64244"/>
                    <a:pt x="24199" y="64244"/>
                  </a:cubicBezTo>
                  <a:cubicBezTo>
                    <a:pt x="24648" y="64244"/>
                    <a:pt x="24859" y="64521"/>
                    <a:pt x="25360" y="64521"/>
                  </a:cubicBezTo>
                  <a:lnTo>
                    <a:pt x="28872" y="64521"/>
                  </a:lnTo>
                  <a:cubicBezTo>
                    <a:pt x="29427" y="64521"/>
                    <a:pt x="29975" y="64544"/>
                    <a:pt x="30526" y="64544"/>
                  </a:cubicBezTo>
                  <a:cubicBezTo>
                    <a:pt x="30801" y="64544"/>
                    <a:pt x="31077" y="64539"/>
                    <a:pt x="31354" y="64521"/>
                  </a:cubicBezTo>
                  <a:lnTo>
                    <a:pt x="31842" y="64521"/>
                  </a:lnTo>
                  <a:cubicBezTo>
                    <a:pt x="32291" y="64468"/>
                    <a:pt x="32503" y="64244"/>
                    <a:pt x="32899" y="64072"/>
                  </a:cubicBezTo>
                  <a:cubicBezTo>
                    <a:pt x="33004" y="64072"/>
                    <a:pt x="33057" y="64019"/>
                    <a:pt x="33163" y="64019"/>
                  </a:cubicBezTo>
                  <a:cubicBezTo>
                    <a:pt x="33686" y="63833"/>
                    <a:pt x="34227" y="63772"/>
                    <a:pt x="34779" y="63772"/>
                  </a:cubicBezTo>
                  <a:cubicBezTo>
                    <a:pt x="35048" y="63772"/>
                    <a:pt x="35319" y="63786"/>
                    <a:pt x="35592" y="63808"/>
                  </a:cubicBezTo>
                  <a:lnTo>
                    <a:pt x="36357" y="63808"/>
                  </a:lnTo>
                  <a:cubicBezTo>
                    <a:pt x="36463" y="63861"/>
                    <a:pt x="36529" y="63966"/>
                    <a:pt x="36635" y="64019"/>
                  </a:cubicBezTo>
                  <a:cubicBezTo>
                    <a:pt x="36965" y="64191"/>
                    <a:pt x="37295" y="64244"/>
                    <a:pt x="37730" y="64349"/>
                  </a:cubicBezTo>
                  <a:cubicBezTo>
                    <a:pt x="38391" y="64402"/>
                    <a:pt x="39103" y="64468"/>
                    <a:pt x="39763" y="64574"/>
                  </a:cubicBezTo>
                  <a:cubicBezTo>
                    <a:pt x="39882" y="64574"/>
                    <a:pt x="39935" y="64627"/>
                    <a:pt x="39988" y="64627"/>
                  </a:cubicBezTo>
                  <a:cubicBezTo>
                    <a:pt x="40094" y="64627"/>
                    <a:pt x="40212" y="64679"/>
                    <a:pt x="40318" y="64679"/>
                  </a:cubicBezTo>
                  <a:cubicBezTo>
                    <a:pt x="40771" y="64767"/>
                    <a:pt x="41249" y="64812"/>
                    <a:pt x="41731" y="64812"/>
                  </a:cubicBezTo>
                  <a:cubicBezTo>
                    <a:pt x="42484" y="64812"/>
                    <a:pt x="43248" y="64702"/>
                    <a:pt x="43948" y="64468"/>
                  </a:cubicBezTo>
                  <a:cubicBezTo>
                    <a:pt x="44054" y="64468"/>
                    <a:pt x="44120" y="64402"/>
                    <a:pt x="44226" y="64402"/>
                  </a:cubicBezTo>
                  <a:cubicBezTo>
                    <a:pt x="44331" y="64349"/>
                    <a:pt x="44503" y="64297"/>
                    <a:pt x="44608" y="64244"/>
                  </a:cubicBezTo>
                  <a:cubicBezTo>
                    <a:pt x="45110" y="64072"/>
                    <a:pt x="45599" y="64019"/>
                    <a:pt x="46100" y="64019"/>
                  </a:cubicBezTo>
                  <a:cubicBezTo>
                    <a:pt x="46171" y="64002"/>
                    <a:pt x="46237" y="63996"/>
                    <a:pt x="46301" y="63996"/>
                  </a:cubicBezTo>
                  <a:cubicBezTo>
                    <a:pt x="46430" y="63996"/>
                    <a:pt x="46554" y="64019"/>
                    <a:pt x="46694" y="64019"/>
                  </a:cubicBezTo>
                  <a:lnTo>
                    <a:pt x="48952" y="64019"/>
                  </a:lnTo>
                  <a:cubicBezTo>
                    <a:pt x="49942" y="63966"/>
                    <a:pt x="50879" y="63861"/>
                    <a:pt x="51869" y="63742"/>
                  </a:cubicBezTo>
                  <a:lnTo>
                    <a:pt x="52371" y="63742"/>
                  </a:lnTo>
                  <a:cubicBezTo>
                    <a:pt x="52477" y="63689"/>
                    <a:pt x="52529" y="63689"/>
                    <a:pt x="52582" y="63689"/>
                  </a:cubicBezTo>
                  <a:cubicBezTo>
                    <a:pt x="53902" y="63584"/>
                    <a:pt x="55223" y="63478"/>
                    <a:pt x="56596" y="63478"/>
                  </a:cubicBezTo>
                  <a:lnTo>
                    <a:pt x="56820" y="63478"/>
                  </a:lnTo>
                  <a:cubicBezTo>
                    <a:pt x="57863" y="63478"/>
                    <a:pt x="58906" y="63531"/>
                    <a:pt x="59896" y="63742"/>
                  </a:cubicBezTo>
                  <a:lnTo>
                    <a:pt x="60015" y="63742"/>
                  </a:lnTo>
                  <a:cubicBezTo>
                    <a:pt x="60226" y="63808"/>
                    <a:pt x="60503" y="63861"/>
                    <a:pt x="60781" y="63861"/>
                  </a:cubicBezTo>
                  <a:cubicBezTo>
                    <a:pt x="60833" y="63914"/>
                    <a:pt x="60952" y="63914"/>
                    <a:pt x="61005" y="63914"/>
                  </a:cubicBezTo>
                  <a:cubicBezTo>
                    <a:pt x="61216" y="63914"/>
                    <a:pt x="61388" y="63966"/>
                    <a:pt x="61546" y="63966"/>
                  </a:cubicBezTo>
                  <a:cubicBezTo>
                    <a:pt x="61612" y="63966"/>
                    <a:pt x="61665" y="64019"/>
                    <a:pt x="61718" y="64019"/>
                  </a:cubicBezTo>
                  <a:cubicBezTo>
                    <a:pt x="61962" y="64046"/>
                    <a:pt x="62210" y="64059"/>
                    <a:pt x="62465" y="64059"/>
                  </a:cubicBezTo>
                  <a:cubicBezTo>
                    <a:pt x="62721" y="64059"/>
                    <a:pt x="62985" y="64046"/>
                    <a:pt x="63262" y="64019"/>
                  </a:cubicBezTo>
                  <a:cubicBezTo>
                    <a:pt x="63262" y="64019"/>
                    <a:pt x="63315" y="63966"/>
                    <a:pt x="63368" y="63966"/>
                  </a:cubicBezTo>
                  <a:cubicBezTo>
                    <a:pt x="63698" y="63914"/>
                    <a:pt x="63975" y="63861"/>
                    <a:pt x="64305" y="63742"/>
                  </a:cubicBezTo>
                  <a:cubicBezTo>
                    <a:pt x="64517" y="63861"/>
                    <a:pt x="64741" y="63914"/>
                    <a:pt x="64965" y="63966"/>
                  </a:cubicBezTo>
                  <a:cubicBezTo>
                    <a:pt x="65071" y="63966"/>
                    <a:pt x="65124" y="64019"/>
                    <a:pt x="65243" y="64019"/>
                  </a:cubicBezTo>
                  <a:cubicBezTo>
                    <a:pt x="65626" y="64019"/>
                    <a:pt x="65956" y="64072"/>
                    <a:pt x="66338" y="64072"/>
                  </a:cubicBezTo>
                  <a:cubicBezTo>
                    <a:pt x="67157" y="64191"/>
                    <a:pt x="67936" y="64297"/>
                    <a:pt x="68649" y="64679"/>
                  </a:cubicBezTo>
                  <a:cubicBezTo>
                    <a:pt x="68873" y="64732"/>
                    <a:pt x="69032" y="64851"/>
                    <a:pt x="69203" y="64851"/>
                  </a:cubicBezTo>
                  <a:cubicBezTo>
                    <a:pt x="69256" y="64904"/>
                    <a:pt x="69362" y="64904"/>
                    <a:pt x="69414" y="64904"/>
                  </a:cubicBezTo>
                  <a:cubicBezTo>
                    <a:pt x="69675" y="64972"/>
                    <a:pt x="69945" y="64991"/>
                    <a:pt x="70224" y="64991"/>
                  </a:cubicBezTo>
                  <a:cubicBezTo>
                    <a:pt x="70597" y="64991"/>
                    <a:pt x="70987" y="64957"/>
                    <a:pt x="71395" y="64957"/>
                  </a:cubicBezTo>
                  <a:cubicBezTo>
                    <a:pt x="71603" y="64957"/>
                    <a:pt x="71868" y="64994"/>
                    <a:pt x="72126" y="64994"/>
                  </a:cubicBezTo>
                  <a:cubicBezTo>
                    <a:pt x="72423" y="64994"/>
                    <a:pt x="72710" y="64944"/>
                    <a:pt x="72886" y="64732"/>
                  </a:cubicBezTo>
                  <a:cubicBezTo>
                    <a:pt x="72939" y="64521"/>
                    <a:pt x="72939" y="64244"/>
                    <a:pt x="72886" y="64019"/>
                  </a:cubicBezTo>
                  <a:lnTo>
                    <a:pt x="72886" y="63742"/>
                  </a:lnTo>
                  <a:cubicBezTo>
                    <a:pt x="72834" y="63254"/>
                    <a:pt x="72715" y="62699"/>
                    <a:pt x="72609" y="62211"/>
                  </a:cubicBezTo>
                  <a:cubicBezTo>
                    <a:pt x="72438" y="61326"/>
                    <a:pt x="72504" y="60719"/>
                    <a:pt x="72609" y="59782"/>
                  </a:cubicBezTo>
                  <a:lnTo>
                    <a:pt x="72609" y="59729"/>
                  </a:lnTo>
                  <a:cubicBezTo>
                    <a:pt x="72609" y="59676"/>
                    <a:pt x="72609" y="59623"/>
                    <a:pt x="72662" y="59570"/>
                  </a:cubicBezTo>
                  <a:cubicBezTo>
                    <a:pt x="72768" y="58686"/>
                    <a:pt x="72992" y="57748"/>
                    <a:pt x="72939" y="56877"/>
                  </a:cubicBezTo>
                  <a:cubicBezTo>
                    <a:pt x="72886" y="56323"/>
                    <a:pt x="72715" y="55993"/>
                    <a:pt x="72556" y="55610"/>
                  </a:cubicBezTo>
                  <a:cubicBezTo>
                    <a:pt x="72504" y="55491"/>
                    <a:pt x="72438" y="55438"/>
                    <a:pt x="72385" y="55385"/>
                  </a:cubicBezTo>
                  <a:cubicBezTo>
                    <a:pt x="72332" y="55227"/>
                    <a:pt x="72279" y="55108"/>
                    <a:pt x="72174" y="54950"/>
                  </a:cubicBezTo>
                  <a:cubicBezTo>
                    <a:pt x="71896" y="54342"/>
                    <a:pt x="71896" y="53735"/>
                    <a:pt x="72002" y="53075"/>
                  </a:cubicBezTo>
                  <a:cubicBezTo>
                    <a:pt x="72108" y="52587"/>
                    <a:pt x="72438" y="52138"/>
                    <a:pt x="72438" y="51702"/>
                  </a:cubicBezTo>
                  <a:lnTo>
                    <a:pt x="72438" y="51372"/>
                  </a:lnTo>
                  <a:cubicBezTo>
                    <a:pt x="72438" y="51319"/>
                    <a:pt x="72438" y="51266"/>
                    <a:pt x="72385" y="51148"/>
                  </a:cubicBezTo>
                  <a:cubicBezTo>
                    <a:pt x="72332" y="50712"/>
                    <a:pt x="72108" y="50276"/>
                    <a:pt x="72002" y="49880"/>
                  </a:cubicBezTo>
                  <a:cubicBezTo>
                    <a:pt x="71949" y="49392"/>
                    <a:pt x="72002" y="48890"/>
                    <a:pt x="71949" y="48455"/>
                  </a:cubicBezTo>
                  <a:cubicBezTo>
                    <a:pt x="71843" y="48019"/>
                    <a:pt x="71777" y="47636"/>
                    <a:pt x="71672" y="47187"/>
                  </a:cubicBezTo>
                  <a:lnTo>
                    <a:pt x="71672" y="46976"/>
                  </a:lnTo>
                  <a:cubicBezTo>
                    <a:pt x="71566" y="46474"/>
                    <a:pt x="71513" y="45920"/>
                    <a:pt x="71513" y="45431"/>
                  </a:cubicBezTo>
                  <a:cubicBezTo>
                    <a:pt x="71513" y="44600"/>
                    <a:pt x="71513" y="43887"/>
                    <a:pt x="71725" y="43121"/>
                  </a:cubicBezTo>
                  <a:cubicBezTo>
                    <a:pt x="71725" y="43068"/>
                    <a:pt x="71725" y="43015"/>
                    <a:pt x="71777" y="43015"/>
                  </a:cubicBezTo>
                  <a:cubicBezTo>
                    <a:pt x="71777" y="42897"/>
                    <a:pt x="71843" y="42844"/>
                    <a:pt x="71843" y="42738"/>
                  </a:cubicBezTo>
                  <a:cubicBezTo>
                    <a:pt x="72055" y="42131"/>
                    <a:pt x="72438" y="41576"/>
                    <a:pt x="72715" y="40969"/>
                  </a:cubicBezTo>
                  <a:cubicBezTo>
                    <a:pt x="72886" y="40481"/>
                    <a:pt x="73164" y="39979"/>
                    <a:pt x="73375" y="39438"/>
                  </a:cubicBezTo>
                  <a:cubicBezTo>
                    <a:pt x="73494" y="39213"/>
                    <a:pt x="73547" y="38989"/>
                    <a:pt x="73599" y="38830"/>
                  </a:cubicBezTo>
                  <a:lnTo>
                    <a:pt x="73652" y="38778"/>
                  </a:lnTo>
                  <a:cubicBezTo>
                    <a:pt x="73652" y="38725"/>
                    <a:pt x="73705" y="38606"/>
                    <a:pt x="73705" y="38553"/>
                  </a:cubicBezTo>
                  <a:cubicBezTo>
                    <a:pt x="73824" y="38118"/>
                    <a:pt x="73877" y="37669"/>
                    <a:pt x="73824" y="37286"/>
                  </a:cubicBezTo>
                  <a:cubicBezTo>
                    <a:pt x="73705" y="36903"/>
                    <a:pt x="73652" y="36573"/>
                    <a:pt x="73599" y="36243"/>
                  </a:cubicBezTo>
                  <a:cubicBezTo>
                    <a:pt x="73547" y="35755"/>
                    <a:pt x="73494" y="35253"/>
                    <a:pt x="73375" y="34764"/>
                  </a:cubicBezTo>
                  <a:lnTo>
                    <a:pt x="73375" y="34593"/>
                  </a:lnTo>
                  <a:cubicBezTo>
                    <a:pt x="73375" y="34540"/>
                    <a:pt x="73322" y="34540"/>
                    <a:pt x="73322" y="34487"/>
                  </a:cubicBezTo>
                  <a:lnTo>
                    <a:pt x="73322" y="34368"/>
                  </a:lnTo>
                  <a:cubicBezTo>
                    <a:pt x="73164" y="33550"/>
                    <a:pt x="72939" y="32890"/>
                    <a:pt x="72939" y="32058"/>
                  </a:cubicBezTo>
                  <a:cubicBezTo>
                    <a:pt x="72939" y="31517"/>
                    <a:pt x="72715" y="30962"/>
                    <a:pt x="72556" y="30355"/>
                  </a:cubicBezTo>
                  <a:cubicBezTo>
                    <a:pt x="72556" y="30302"/>
                    <a:pt x="72556" y="30249"/>
                    <a:pt x="72504" y="30144"/>
                  </a:cubicBezTo>
                  <a:cubicBezTo>
                    <a:pt x="72438" y="29814"/>
                    <a:pt x="72385" y="29484"/>
                    <a:pt x="72438" y="29154"/>
                  </a:cubicBezTo>
                  <a:cubicBezTo>
                    <a:pt x="72556" y="28705"/>
                    <a:pt x="72939" y="28322"/>
                    <a:pt x="72939" y="27939"/>
                  </a:cubicBezTo>
                  <a:cubicBezTo>
                    <a:pt x="72886" y="27715"/>
                    <a:pt x="72768" y="27556"/>
                    <a:pt x="72609" y="27385"/>
                  </a:cubicBezTo>
                  <a:cubicBezTo>
                    <a:pt x="72385" y="27002"/>
                    <a:pt x="72279" y="26619"/>
                    <a:pt x="72226" y="26183"/>
                  </a:cubicBezTo>
                  <a:cubicBezTo>
                    <a:pt x="72226" y="26117"/>
                    <a:pt x="72174" y="26012"/>
                    <a:pt x="72174" y="25959"/>
                  </a:cubicBezTo>
                  <a:lnTo>
                    <a:pt x="72174" y="25629"/>
                  </a:lnTo>
                  <a:cubicBezTo>
                    <a:pt x="72174" y="25022"/>
                    <a:pt x="72226" y="24414"/>
                    <a:pt x="72226" y="23807"/>
                  </a:cubicBezTo>
                  <a:cubicBezTo>
                    <a:pt x="72279" y="23543"/>
                    <a:pt x="72174" y="23266"/>
                    <a:pt x="72002" y="23094"/>
                  </a:cubicBezTo>
                  <a:cubicBezTo>
                    <a:pt x="71949" y="22711"/>
                    <a:pt x="71949" y="22328"/>
                    <a:pt x="71896" y="21998"/>
                  </a:cubicBezTo>
                  <a:lnTo>
                    <a:pt x="71896" y="21721"/>
                  </a:lnTo>
                  <a:cubicBezTo>
                    <a:pt x="71896" y="20401"/>
                    <a:pt x="72108" y="19081"/>
                    <a:pt x="72438" y="17761"/>
                  </a:cubicBezTo>
                  <a:cubicBezTo>
                    <a:pt x="72504" y="17708"/>
                    <a:pt x="72504" y="17602"/>
                    <a:pt x="72556" y="17536"/>
                  </a:cubicBezTo>
                  <a:cubicBezTo>
                    <a:pt x="72556" y="17431"/>
                    <a:pt x="72609" y="17325"/>
                    <a:pt x="72609" y="17206"/>
                  </a:cubicBezTo>
                  <a:cubicBezTo>
                    <a:pt x="72992" y="15833"/>
                    <a:pt x="73375" y="14896"/>
                    <a:pt x="73375" y="13576"/>
                  </a:cubicBezTo>
                  <a:lnTo>
                    <a:pt x="73375" y="13364"/>
                  </a:lnTo>
                  <a:cubicBezTo>
                    <a:pt x="73322" y="12256"/>
                    <a:pt x="73375" y="11213"/>
                    <a:pt x="73375" y="10170"/>
                  </a:cubicBezTo>
                  <a:lnTo>
                    <a:pt x="73375" y="9510"/>
                  </a:lnTo>
                  <a:lnTo>
                    <a:pt x="73375" y="9404"/>
                  </a:lnTo>
                  <a:cubicBezTo>
                    <a:pt x="73375" y="9285"/>
                    <a:pt x="73428" y="9232"/>
                    <a:pt x="73428" y="9127"/>
                  </a:cubicBezTo>
                  <a:lnTo>
                    <a:pt x="73375" y="9127"/>
                  </a:lnTo>
                  <a:lnTo>
                    <a:pt x="73375" y="3793"/>
                  </a:lnTo>
                  <a:lnTo>
                    <a:pt x="73375" y="3410"/>
                  </a:lnTo>
                  <a:cubicBezTo>
                    <a:pt x="73322" y="2909"/>
                    <a:pt x="73428" y="2354"/>
                    <a:pt x="73322" y="1813"/>
                  </a:cubicBezTo>
                  <a:cubicBezTo>
                    <a:pt x="73269" y="1536"/>
                    <a:pt x="73216" y="1259"/>
                    <a:pt x="73216" y="981"/>
                  </a:cubicBezTo>
                  <a:cubicBezTo>
                    <a:pt x="73164" y="876"/>
                    <a:pt x="73164" y="823"/>
                    <a:pt x="73164" y="704"/>
                  </a:cubicBezTo>
                  <a:lnTo>
                    <a:pt x="73164" y="268"/>
                  </a:lnTo>
                  <a:cubicBezTo>
                    <a:pt x="73164" y="258"/>
                    <a:pt x="73160" y="254"/>
                    <a:pt x="73153" y="254"/>
                  </a:cubicBezTo>
                  <a:cubicBezTo>
                    <a:pt x="73090" y="254"/>
                    <a:pt x="72762" y="656"/>
                    <a:pt x="72715" y="704"/>
                  </a:cubicBezTo>
                  <a:lnTo>
                    <a:pt x="72662" y="770"/>
                  </a:lnTo>
                  <a:cubicBezTo>
                    <a:pt x="72662" y="770"/>
                    <a:pt x="72662" y="704"/>
                    <a:pt x="72609" y="704"/>
                  </a:cubicBezTo>
                  <a:cubicBezTo>
                    <a:pt x="72464" y="669"/>
                    <a:pt x="72294" y="657"/>
                    <a:pt x="72115" y="657"/>
                  </a:cubicBezTo>
                  <a:cubicBezTo>
                    <a:pt x="71757" y="657"/>
                    <a:pt x="71364" y="704"/>
                    <a:pt x="71065" y="704"/>
                  </a:cubicBezTo>
                  <a:cubicBezTo>
                    <a:pt x="70457" y="704"/>
                    <a:pt x="69969" y="651"/>
                    <a:pt x="69414" y="598"/>
                  </a:cubicBezTo>
                  <a:lnTo>
                    <a:pt x="69203" y="598"/>
                  </a:lnTo>
                  <a:cubicBezTo>
                    <a:pt x="69032" y="546"/>
                    <a:pt x="68873" y="546"/>
                    <a:pt x="68702" y="546"/>
                  </a:cubicBezTo>
                  <a:cubicBezTo>
                    <a:pt x="68583" y="528"/>
                    <a:pt x="68467" y="521"/>
                    <a:pt x="68353" y="521"/>
                  </a:cubicBezTo>
                  <a:cubicBezTo>
                    <a:pt x="67782" y="521"/>
                    <a:pt x="67254" y="704"/>
                    <a:pt x="66616" y="704"/>
                  </a:cubicBezTo>
                  <a:lnTo>
                    <a:pt x="62101" y="704"/>
                  </a:lnTo>
                  <a:cubicBezTo>
                    <a:pt x="61718" y="770"/>
                    <a:pt x="61388" y="823"/>
                    <a:pt x="61005" y="929"/>
                  </a:cubicBezTo>
                  <a:cubicBezTo>
                    <a:pt x="60952" y="929"/>
                    <a:pt x="60886" y="929"/>
                    <a:pt x="60833" y="981"/>
                  </a:cubicBezTo>
                  <a:lnTo>
                    <a:pt x="60781" y="981"/>
                  </a:lnTo>
                  <a:cubicBezTo>
                    <a:pt x="60292" y="1100"/>
                    <a:pt x="59790" y="1259"/>
                    <a:pt x="59236" y="1364"/>
                  </a:cubicBezTo>
                  <a:cubicBezTo>
                    <a:pt x="58986" y="1417"/>
                    <a:pt x="58740" y="1437"/>
                    <a:pt x="58497" y="1437"/>
                  </a:cubicBezTo>
                  <a:cubicBezTo>
                    <a:pt x="57943" y="1437"/>
                    <a:pt x="57397" y="1332"/>
                    <a:pt x="56820" y="1259"/>
                  </a:cubicBezTo>
                  <a:cubicBezTo>
                    <a:pt x="56767" y="1259"/>
                    <a:pt x="56662" y="1259"/>
                    <a:pt x="56596" y="1206"/>
                  </a:cubicBezTo>
                  <a:cubicBezTo>
                    <a:pt x="56332" y="1206"/>
                    <a:pt x="56107" y="1153"/>
                    <a:pt x="55830" y="1153"/>
                  </a:cubicBezTo>
                  <a:cubicBezTo>
                    <a:pt x="55390" y="1153"/>
                    <a:pt x="54926" y="1129"/>
                    <a:pt x="54471" y="1129"/>
                  </a:cubicBezTo>
                  <a:cubicBezTo>
                    <a:pt x="54243" y="1129"/>
                    <a:pt x="54017" y="1135"/>
                    <a:pt x="53797" y="1153"/>
                  </a:cubicBezTo>
                  <a:cubicBezTo>
                    <a:pt x="53414" y="1206"/>
                    <a:pt x="53031" y="1311"/>
                    <a:pt x="52582" y="1364"/>
                  </a:cubicBezTo>
                  <a:cubicBezTo>
                    <a:pt x="52529" y="1364"/>
                    <a:pt x="52477" y="1430"/>
                    <a:pt x="52371" y="1430"/>
                  </a:cubicBezTo>
                  <a:lnTo>
                    <a:pt x="52252" y="1430"/>
                  </a:lnTo>
                  <a:cubicBezTo>
                    <a:pt x="51487" y="1430"/>
                    <a:pt x="50774" y="1311"/>
                    <a:pt x="50114" y="981"/>
                  </a:cubicBezTo>
                  <a:lnTo>
                    <a:pt x="50061" y="981"/>
                  </a:lnTo>
                  <a:cubicBezTo>
                    <a:pt x="49942" y="876"/>
                    <a:pt x="49889" y="823"/>
                    <a:pt x="49731" y="704"/>
                  </a:cubicBezTo>
                  <a:lnTo>
                    <a:pt x="49612" y="704"/>
                  </a:lnTo>
                  <a:cubicBezTo>
                    <a:pt x="49533" y="678"/>
                    <a:pt x="49437" y="664"/>
                    <a:pt x="49333" y="664"/>
                  </a:cubicBezTo>
                  <a:cubicBezTo>
                    <a:pt x="49229" y="664"/>
                    <a:pt x="49117" y="678"/>
                    <a:pt x="49005" y="704"/>
                  </a:cubicBezTo>
                  <a:cubicBezTo>
                    <a:pt x="48793" y="770"/>
                    <a:pt x="48569" y="876"/>
                    <a:pt x="48411" y="929"/>
                  </a:cubicBezTo>
                  <a:cubicBezTo>
                    <a:pt x="48345" y="929"/>
                    <a:pt x="48292" y="929"/>
                    <a:pt x="48239" y="981"/>
                  </a:cubicBezTo>
                  <a:lnTo>
                    <a:pt x="48186" y="981"/>
                  </a:lnTo>
                  <a:cubicBezTo>
                    <a:pt x="47302" y="1259"/>
                    <a:pt x="46483" y="1364"/>
                    <a:pt x="45599" y="1364"/>
                  </a:cubicBezTo>
                  <a:cubicBezTo>
                    <a:pt x="45163" y="1430"/>
                    <a:pt x="44661" y="1430"/>
                    <a:pt x="44226" y="1430"/>
                  </a:cubicBezTo>
                  <a:lnTo>
                    <a:pt x="43948" y="1430"/>
                  </a:lnTo>
                  <a:cubicBezTo>
                    <a:pt x="42958" y="1430"/>
                    <a:pt x="41968" y="1311"/>
                    <a:pt x="41031" y="1100"/>
                  </a:cubicBezTo>
                  <a:cubicBezTo>
                    <a:pt x="40754" y="1034"/>
                    <a:pt x="40595" y="981"/>
                    <a:pt x="40424" y="981"/>
                  </a:cubicBezTo>
                  <a:cubicBezTo>
                    <a:pt x="40318" y="929"/>
                    <a:pt x="40212" y="929"/>
                    <a:pt x="39988" y="929"/>
                  </a:cubicBezTo>
                  <a:lnTo>
                    <a:pt x="39763" y="929"/>
                  </a:lnTo>
                  <a:cubicBezTo>
                    <a:pt x="39183" y="929"/>
                    <a:pt x="38596" y="952"/>
                    <a:pt x="38007" y="952"/>
                  </a:cubicBezTo>
                  <a:cubicBezTo>
                    <a:pt x="37713" y="952"/>
                    <a:pt x="37418" y="946"/>
                    <a:pt x="37123" y="929"/>
                  </a:cubicBezTo>
                  <a:cubicBezTo>
                    <a:pt x="37011" y="944"/>
                    <a:pt x="36899" y="950"/>
                    <a:pt x="36788" y="950"/>
                  </a:cubicBezTo>
                  <a:cubicBezTo>
                    <a:pt x="36521" y="950"/>
                    <a:pt x="36261" y="913"/>
                    <a:pt x="36027" y="876"/>
                  </a:cubicBezTo>
                  <a:cubicBezTo>
                    <a:pt x="35922" y="876"/>
                    <a:pt x="35869" y="876"/>
                    <a:pt x="35803" y="823"/>
                  </a:cubicBezTo>
                  <a:cubicBezTo>
                    <a:pt x="35750" y="823"/>
                    <a:pt x="35697" y="770"/>
                    <a:pt x="35645" y="704"/>
                  </a:cubicBezTo>
                  <a:cubicBezTo>
                    <a:pt x="35645" y="704"/>
                    <a:pt x="35592" y="704"/>
                    <a:pt x="35592" y="651"/>
                  </a:cubicBezTo>
                  <a:cubicBezTo>
                    <a:pt x="35539" y="598"/>
                    <a:pt x="35473" y="598"/>
                    <a:pt x="35420" y="493"/>
                  </a:cubicBezTo>
                  <a:cubicBezTo>
                    <a:pt x="35233" y="438"/>
                    <a:pt x="35042" y="416"/>
                    <a:pt x="34850" y="416"/>
                  </a:cubicBezTo>
                  <a:cubicBezTo>
                    <a:pt x="34255" y="416"/>
                    <a:pt x="33649" y="624"/>
                    <a:pt x="33110" y="704"/>
                  </a:cubicBezTo>
                  <a:lnTo>
                    <a:pt x="33057" y="704"/>
                  </a:lnTo>
                  <a:cubicBezTo>
                    <a:pt x="33004" y="770"/>
                    <a:pt x="32833" y="823"/>
                    <a:pt x="32833" y="876"/>
                  </a:cubicBezTo>
                  <a:cubicBezTo>
                    <a:pt x="32621" y="929"/>
                    <a:pt x="32173" y="929"/>
                    <a:pt x="31631" y="929"/>
                  </a:cubicBezTo>
                  <a:lnTo>
                    <a:pt x="31354" y="929"/>
                  </a:lnTo>
                  <a:cubicBezTo>
                    <a:pt x="31130" y="929"/>
                    <a:pt x="30852" y="929"/>
                    <a:pt x="30588" y="981"/>
                  </a:cubicBezTo>
                  <a:cubicBezTo>
                    <a:pt x="29427" y="1034"/>
                    <a:pt x="28212" y="1100"/>
                    <a:pt x="27394" y="1206"/>
                  </a:cubicBezTo>
                  <a:cubicBezTo>
                    <a:pt x="27341" y="1259"/>
                    <a:pt x="27222" y="1259"/>
                    <a:pt x="27169" y="1259"/>
                  </a:cubicBezTo>
                  <a:cubicBezTo>
                    <a:pt x="26786" y="1364"/>
                    <a:pt x="26509" y="1483"/>
                    <a:pt x="26509" y="1589"/>
                  </a:cubicBezTo>
                  <a:cubicBezTo>
                    <a:pt x="26374" y="1644"/>
                    <a:pt x="26222" y="1666"/>
                    <a:pt x="26059" y="1666"/>
                  </a:cubicBezTo>
                  <a:cubicBezTo>
                    <a:pt x="25568" y="1666"/>
                    <a:pt x="24985" y="1470"/>
                    <a:pt x="24529" y="1430"/>
                  </a:cubicBezTo>
                  <a:cubicBezTo>
                    <a:pt x="24093" y="1364"/>
                    <a:pt x="23657" y="1311"/>
                    <a:pt x="23209" y="1206"/>
                  </a:cubicBezTo>
                  <a:cubicBezTo>
                    <a:pt x="23103" y="1206"/>
                    <a:pt x="23050" y="1153"/>
                    <a:pt x="22931" y="1153"/>
                  </a:cubicBezTo>
                  <a:cubicBezTo>
                    <a:pt x="22720" y="1100"/>
                    <a:pt x="22496" y="1034"/>
                    <a:pt x="22218" y="981"/>
                  </a:cubicBezTo>
                  <a:cubicBezTo>
                    <a:pt x="21941" y="876"/>
                    <a:pt x="21611" y="823"/>
                    <a:pt x="21347" y="704"/>
                  </a:cubicBezTo>
                  <a:cubicBezTo>
                    <a:pt x="20568" y="546"/>
                    <a:pt x="19803" y="321"/>
                    <a:pt x="18971" y="216"/>
                  </a:cubicBezTo>
                  <a:cubicBezTo>
                    <a:pt x="18918" y="216"/>
                    <a:pt x="18812" y="163"/>
                    <a:pt x="18760" y="163"/>
                  </a:cubicBezTo>
                  <a:cubicBezTo>
                    <a:pt x="18093" y="73"/>
                    <a:pt x="17427" y="1"/>
                    <a:pt x="1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44"/>
            <p:cNvSpPr/>
            <p:nvPr/>
          </p:nvSpPr>
          <p:spPr>
            <a:xfrm>
              <a:off x="3890842" y="2285614"/>
              <a:ext cx="1249707" cy="1098510"/>
            </a:xfrm>
            <a:custGeom>
              <a:avLst/>
              <a:gdLst/>
              <a:ahLst/>
              <a:cxnLst/>
              <a:rect l="l" t="t" r="r" b="b"/>
              <a:pathLst>
                <a:path w="73653" h="64742" extrusionOk="0">
                  <a:moveTo>
                    <a:pt x="6113" y="819"/>
                  </a:moveTo>
                  <a:lnTo>
                    <a:pt x="6113" y="4780"/>
                  </a:lnTo>
                  <a:lnTo>
                    <a:pt x="2153" y="4780"/>
                  </a:lnTo>
                  <a:lnTo>
                    <a:pt x="2153" y="819"/>
                  </a:lnTo>
                  <a:close/>
                  <a:moveTo>
                    <a:pt x="10285" y="819"/>
                  </a:moveTo>
                  <a:lnTo>
                    <a:pt x="10285" y="4780"/>
                  </a:lnTo>
                  <a:lnTo>
                    <a:pt x="6325" y="4780"/>
                  </a:lnTo>
                  <a:lnTo>
                    <a:pt x="6325" y="819"/>
                  </a:lnTo>
                  <a:close/>
                  <a:moveTo>
                    <a:pt x="18708" y="819"/>
                  </a:moveTo>
                  <a:lnTo>
                    <a:pt x="18708" y="4780"/>
                  </a:lnTo>
                  <a:lnTo>
                    <a:pt x="14747" y="4780"/>
                  </a:lnTo>
                  <a:lnTo>
                    <a:pt x="14747" y="819"/>
                  </a:lnTo>
                  <a:close/>
                  <a:moveTo>
                    <a:pt x="35540" y="819"/>
                  </a:moveTo>
                  <a:lnTo>
                    <a:pt x="35540" y="4780"/>
                  </a:lnTo>
                  <a:lnTo>
                    <a:pt x="31579" y="4780"/>
                  </a:lnTo>
                  <a:lnTo>
                    <a:pt x="31579" y="819"/>
                  </a:lnTo>
                  <a:close/>
                  <a:moveTo>
                    <a:pt x="39711" y="819"/>
                  </a:moveTo>
                  <a:lnTo>
                    <a:pt x="39711" y="4780"/>
                  </a:lnTo>
                  <a:lnTo>
                    <a:pt x="35751" y="4780"/>
                  </a:lnTo>
                  <a:lnTo>
                    <a:pt x="35751" y="819"/>
                  </a:lnTo>
                  <a:close/>
                  <a:moveTo>
                    <a:pt x="64913" y="819"/>
                  </a:moveTo>
                  <a:lnTo>
                    <a:pt x="64913" y="4780"/>
                  </a:lnTo>
                  <a:lnTo>
                    <a:pt x="60953" y="4780"/>
                  </a:lnTo>
                  <a:lnTo>
                    <a:pt x="60953" y="819"/>
                  </a:lnTo>
                  <a:close/>
                  <a:moveTo>
                    <a:pt x="69151" y="819"/>
                  </a:moveTo>
                  <a:lnTo>
                    <a:pt x="69151" y="4780"/>
                  </a:lnTo>
                  <a:lnTo>
                    <a:pt x="65191" y="4780"/>
                  </a:lnTo>
                  <a:lnTo>
                    <a:pt x="65191" y="819"/>
                  </a:lnTo>
                  <a:close/>
                  <a:moveTo>
                    <a:pt x="6113" y="5004"/>
                  </a:moveTo>
                  <a:lnTo>
                    <a:pt x="6113" y="8965"/>
                  </a:lnTo>
                  <a:lnTo>
                    <a:pt x="2153" y="8965"/>
                  </a:lnTo>
                  <a:lnTo>
                    <a:pt x="2153" y="5004"/>
                  </a:lnTo>
                  <a:close/>
                  <a:moveTo>
                    <a:pt x="10285" y="5004"/>
                  </a:moveTo>
                  <a:lnTo>
                    <a:pt x="10285" y="8965"/>
                  </a:lnTo>
                  <a:lnTo>
                    <a:pt x="6325" y="8965"/>
                  </a:lnTo>
                  <a:lnTo>
                    <a:pt x="6325" y="5004"/>
                  </a:lnTo>
                  <a:close/>
                  <a:moveTo>
                    <a:pt x="14523" y="5004"/>
                  </a:moveTo>
                  <a:lnTo>
                    <a:pt x="14523" y="8965"/>
                  </a:lnTo>
                  <a:lnTo>
                    <a:pt x="10509" y="8965"/>
                  </a:lnTo>
                  <a:lnTo>
                    <a:pt x="10509" y="5004"/>
                  </a:lnTo>
                  <a:close/>
                  <a:moveTo>
                    <a:pt x="18708" y="5004"/>
                  </a:moveTo>
                  <a:lnTo>
                    <a:pt x="18708" y="8965"/>
                  </a:lnTo>
                  <a:lnTo>
                    <a:pt x="14747" y="8965"/>
                  </a:lnTo>
                  <a:lnTo>
                    <a:pt x="14747" y="5004"/>
                  </a:lnTo>
                  <a:close/>
                  <a:moveTo>
                    <a:pt x="22879" y="5004"/>
                  </a:moveTo>
                  <a:lnTo>
                    <a:pt x="22879" y="8965"/>
                  </a:lnTo>
                  <a:lnTo>
                    <a:pt x="18919" y="8965"/>
                  </a:lnTo>
                  <a:lnTo>
                    <a:pt x="18919" y="5004"/>
                  </a:lnTo>
                  <a:close/>
                  <a:moveTo>
                    <a:pt x="27117" y="5004"/>
                  </a:moveTo>
                  <a:lnTo>
                    <a:pt x="27117" y="8965"/>
                  </a:lnTo>
                  <a:lnTo>
                    <a:pt x="23157" y="8965"/>
                  </a:lnTo>
                  <a:lnTo>
                    <a:pt x="23157" y="5004"/>
                  </a:lnTo>
                  <a:close/>
                  <a:moveTo>
                    <a:pt x="31302" y="5004"/>
                  </a:moveTo>
                  <a:lnTo>
                    <a:pt x="31302" y="8965"/>
                  </a:lnTo>
                  <a:lnTo>
                    <a:pt x="27342" y="8965"/>
                  </a:lnTo>
                  <a:lnTo>
                    <a:pt x="27342" y="5004"/>
                  </a:lnTo>
                  <a:close/>
                  <a:moveTo>
                    <a:pt x="35540" y="5004"/>
                  </a:moveTo>
                  <a:lnTo>
                    <a:pt x="35540" y="8965"/>
                  </a:lnTo>
                  <a:lnTo>
                    <a:pt x="31579" y="8965"/>
                  </a:lnTo>
                  <a:lnTo>
                    <a:pt x="31579" y="5004"/>
                  </a:lnTo>
                  <a:close/>
                  <a:moveTo>
                    <a:pt x="39711" y="5004"/>
                  </a:moveTo>
                  <a:lnTo>
                    <a:pt x="39711" y="8965"/>
                  </a:lnTo>
                  <a:lnTo>
                    <a:pt x="35751" y="8965"/>
                  </a:lnTo>
                  <a:lnTo>
                    <a:pt x="35751" y="5004"/>
                  </a:lnTo>
                  <a:close/>
                  <a:moveTo>
                    <a:pt x="43896" y="5004"/>
                  </a:moveTo>
                  <a:lnTo>
                    <a:pt x="43896" y="8965"/>
                  </a:lnTo>
                  <a:lnTo>
                    <a:pt x="39936" y="8965"/>
                  </a:lnTo>
                  <a:lnTo>
                    <a:pt x="39936" y="5004"/>
                  </a:lnTo>
                  <a:close/>
                  <a:moveTo>
                    <a:pt x="48134" y="5004"/>
                  </a:moveTo>
                  <a:lnTo>
                    <a:pt x="48134" y="8965"/>
                  </a:lnTo>
                  <a:lnTo>
                    <a:pt x="44174" y="8965"/>
                  </a:lnTo>
                  <a:lnTo>
                    <a:pt x="44174" y="5004"/>
                  </a:lnTo>
                  <a:close/>
                  <a:moveTo>
                    <a:pt x="52319" y="5004"/>
                  </a:moveTo>
                  <a:lnTo>
                    <a:pt x="52319" y="8965"/>
                  </a:lnTo>
                  <a:lnTo>
                    <a:pt x="48359" y="8965"/>
                  </a:lnTo>
                  <a:lnTo>
                    <a:pt x="48359" y="5004"/>
                  </a:lnTo>
                  <a:close/>
                  <a:moveTo>
                    <a:pt x="56544" y="5004"/>
                  </a:moveTo>
                  <a:lnTo>
                    <a:pt x="56544" y="8965"/>
                  </a:lnTo>
                  <a:lnTo>
                    <a:pt x="52530" y="8965"/>
                  </a:lnTo>
                  <a:lnTo>
                    <a:pt x="52530" y="5004"/>
                  </a:lnTo>
                  <a:close/>
                  <a:moveTo>
                    <a:pt x="60729" y="5004"/>
                  </a:moveTo>
                  <a:lnTo>
                    <a:pt x="60729" y="8965"/>
                  </a:lnTo>
                  <a:lnTo>
                    <a:pt x="56768" y="8965"/>
                  </a:lnTo>
                  <a:lnTo>
                    <a:pt x="56768" y="5004"/>
                  </a:lnTo>
                  <a:close/>
                  <a:moveTo>
                    <a:pt x="64913" y="5004"/>
                  </a:moveTo>
                  <a:lnTo>
                    <a:pt x="64913" y="8965"/>
                  </a:lnTo>
                  <a:lnTo>
                    <a:pt x="60953" y="8965"/>
                  </a:lnTo>
                  <a:lnTo>
                    <a:pt x="60953" y="5004"/>
                  </a:lnTo>
                  <a:close/>
                  <a:moveTo>
                    <a:pt x="69151" y="5004"/>
                  </a:moveTo>
                  <a:lnTo>
                    <a:pt x="69151" y="8965"/>
                  </a:lnTo>
                  <a:lnTo>
                    <a:pt x="65191" y="8965"/>
                  </a:lnTo>
                  <a:lnTo>
                    <a:pt x="65191" y="5004"/>
                  </a:lnTo>
                  <a:close/>
                  <a:moveTo>
                    <a:pt x="10285" y="9242"/>
                  </a:moveTo>
                  <a:lnTo>
                    <a:pt x="10285" y="13202"/>
                  </a:lnTo>
                  <a:lnTo>
                    <a:pt x="6325" y="13202"/>
                  </a:lnTo>
                  <a:lnTo>
                    <a:pt x="6325" y="9242"/>
                  </a:lnTo>
                  <a:close/>
                  <a:moveTo>
                    <a:pt x="14523" y="9242"/>
                  </a:moveTo>
                  <a:lnTo>
                    <a:pt x="14523" y="13202"/>
                  </a:lnTo>
                  <a:lnTo>
                    <a:pt x="10509" y="13202"/>
                  </a:lnTo>
                  <a:lnTo>
                    <a:pt x="10509" y="9242"/>
                  </a:lnTo>
                  <a:close/>
                  <a:moveTo>
                    <a:pt x="18708" y="9242"/>
                  </a:moveTo>
                  <a:lnTo>
                    <a:pt x="18708" y="13202"/>
                  </a:lnTo>
                  <a:lnTo>
                    <a:pt x="14747" y="13202"/>
                  </a:lnTo>
                  <a:lnTo>
                    <a:pt x="14747" y="9242"/>
                  </a:lnTo>
                  <a:close/>
                  <a:moveTo>
                    <a:pt x="22879" y="9242"/>
                  </a:moveTo>
                  <a:lnTo>
                    <a:pt x="22879" y="13202"/>
                  </a:lnTo>
                  <a:lnTo>
                    <a:pt x="18919" y="13202"/>
                  </a:lnTo>
                  <a:lnTo>
                    <a:pt x="18919" y="9242"/>
                  </a:lnTo>
                  <a:close/>
                  <a:moveTo>
                    <a:pt x="27117" y="9242"/>
                  </a:moveTo>
                  <a:lnTo>
                    <a:pt x="27117" y="13202"/>
                  </a:lnTo>
                  <a:lnTo>
                    <a:pt x="23157" y="13202"/>
                  </a:lnTo>
                  <a:lnTo>
                    <a:pt x="23157" y="9242"/>
                  </a:lnTo>
                  <a:close/>
                  <a:moveTo>
                    <a:pt x="31302" y="9242"/>
                  </a:moveTo>
                  <a:lnTo>
                    <a:pt x="31302" y="13202"/>
                  </a:lnTo>
                  <a:lnTo>
                    <a:pt x="27342" y="13202"/>
                  </a:lnTo>
                  <a:lnTo>
                    <a:pt x="27342" y="9242"/>
                  </a:lnTo>
                  <a:close/>
                  <a:moveTo>
                    <a:pt x="35540" y="9242"/>
                  </a:moveTo>
                  <a:lnTo>
                    <a:pt x="35540" y="13202"/>
                  </a:lnTo>
                  <a:lnTo>
                    <a:pt x="31579" y="13202"/>
                  </a:lnTo>
                  <a:lnTo>
                    <a:pt x="31579" y="9242"/>
                  </a:lnTo>
                  <a:close/>
                  <a:moveTo>
                    <a:pt x="39711" y="9242"/>
                  </a:moveTo>
                  <a:lnTo>
                    <a:pt x="39711" y="13202"/>
                  </a:lnTo>
                  <a:lnTo>
                    <a:pt x="35751" y="13202"/>
                  </a:lnTo>
                  <a:lnTo>
                    <a:pt x="35751" y="9242"/>
                  </a:lnTo>
                  <a:close/>
                  <a:moveTo>
                    <a:pt x="43896" y="9242"/>
                  </a:moveTo>
                  <a:lnTo>
                    <a:pt x="43896" y="13202"/>
                  </a:lnTo>
                  <a:lnTo>
                    <a:pt x="39936" y="13202"/>
                  </a:lnTo>
                  <a:lnTo>
                    <a:pt x="39936" y="9242"/>
                  </a:lnTo>
                  <a:close/>
                  <a:moveTo>
                    <a:pt x="48134" y="9242"/>
                  </a:moveTo>
                  <a:lnTo>
                    <a:pt x="48134" y="13202"/>
                  </a:lnTo>
                  <a:lnTo>
                    <a:pt x="44174" y="13202"/>
                  </a:lnTo>
                  <a:lnTo>
                    <a:pt x="44174" y="9242"/>
                  </a:lnTo>
                  <a:close/>
                  <a:moveTo>
                    <a:pt x="52319" y="9242"/>
                  </a:moveTo>
                  <a:lnTo>
                    <a:pt x="52319" y="13202"/>
                  </a:lnTo>
                  <a:lnTo>
                    <a:pt x="48359" y="13202"/>
                  </a:lnTo>
                  <a:lnTo>
                    <a:pt x="48359" y="9242"/>
                  </a:lnTo>
                  <a:close/>
                  <a:moveTo>
                    <a:pt x="56544" y="9242"/>
                  </a:moveTo>
                  <a:lnTo>
                    <a:pt x="56544" y="13202"/>
                  </a:lnTo>
                  <a:lnTo>
                    <a:pt x="52530" y="13202"/>
                  </a:lnTo>
                  <a:lnTo>
                    <a:pt x="52530" y="9242"/>
                  </a:lnTo>
                  <a:close/>
                  <a:moveTo>
                    <a:pt x="60729" y="9242"/>
                  </a:moveTo>
                  <a:lnTo>
                    <a:pt x="60729" y="13202"/>
                  </a:lnTo>
                  <a:lnTo>
                    <a:pt x="56768" y="13202"/>
                  </a:lnTo>
                  <a:lnTo>
                    <a:pt x="56768" y="9242"/>
                  </a:lnTo>
                  <a:close/>
                  <a:moveTo>
                    <a:pt x="64913" y="9242"/>
                  </a:moveTo>
                  <a:lnTo>
                    <a:pt x="64913" y="13202"/>
                  </a:lnTo>
                  <a:lnTo>
                    <a:pt x="60953" y="13202"/>
                  </a:lnTo>
                  <a:lnTo>
                    <a:pt x="60953" y="9242"/>
                  </a:lnTo>
                  <a:close/>
                  <a:moveTo>
                    <a:pt x="69151" y="9242"/>
                  </a:moveTo>
                  <a:lnTo>
                    <a:pt x="69151" y="13202"/>
                  </a:lnTo>
                  <a:lnTo>
                    <a:pt x="65191" y="13202"/>
                  </a:lnTo>
                  <a:lnTo>
                    <a:pt x="65191" y="9242"/>
                  </a:lnTo>
                  <a:close/>
                  <a:moveTo>
                    <a:pt x="10285" y="13414"/>
                  </a:moveTo>
                  <a:lnTo>
                    <a:pt x="10285" y="17374"/>
                  </a:lnTo>
                  <a:lnTo>
                    <a:pt x="6325" y="17374"/>
                  </a:lnTo>
                  <a:lnTo>
                    <a:pt x="6325" y="13414"/>
                  </a:lnTo>
                  <a:close/>
                  <a:moveTo>
                    <a:pt x="14523" y="13414"/>
                  </a:moveTo>
                  <a:lnTo>
                    <a:pt x="14523" y="17374"/>
                  </a:lnTo>
                  <a:lnTo>
                    <a:pt x="10509" y="17374"/>
                  </a:lnTo>
                  <a:lnTo>
                    <a:pt x="10509" y="13414"/>
                  </a:lnTo>
                  <a:close/>
                  <a:moveTo>
                    <a:pt x="18708" y="13414"/>
                  </a:moveTo>
                  <a:lnTo>
                    <a:pt x="18708" y="17374"/>
                  </a:lnTo>
                  <a:lnTo>
                    <a:pt x="14747" y="17374"/>
                  </a:lnTo>
                  <a:lnTo>
                    <a:pt x="14747" y="13414"/>
                  </a:lnTo>
                  <a:close/>
                  <a:moveTo>
                    <a:pt x="22879" y="13414"/>
                  </a:moveTo>
                  <a:lnTo>
                    <a:pt x="22879" y="17374"/>
                  </a:lnTo>
                  <a:lnTo>
                    <a:pt x="18919" y="17374"/>
                  </a:lnTo>
                  <a:lnTo>
                    <a:pt x="18919" y="13414"/>
                  </a:lnTo>
                  <a:close/>
                  <a:moveTo>
                    <a:pt x="27117" y="13414"/>
                  </a:moveTo>
                  <a:lnTo>
                    <a:pt x="27117" y="17374"/>
                  </a:lnTo>
                  <a:lnTo>
                    <a:pt x="23157" y="17374"/>
                  </a:lnTo>
                  <a:lnTo>
                    <a:pt x="23157" y="13414"/>
                  </a:lnTo>
                  <a:close/>
                  <a:moveTo>
                    <a:pt x="31302" y="13414"/>
                  </a:moveTo>
                  <a:lnTo>
                    <a:pt x="31302" y="17374"/>
                  </a:lnTo>
                  <a:lnTo>
                    <a:pt x="27342" y="17374"/>
                  </a:lnTo>
                  <a:lnTo>
                    <a:pt x="27342" y="13414"/>
                  </a:lnTo>
                  <a:close/>
                  <a:moveTo>
                    <a:pt x="35540" y="13414"/>
                  </a:moveTo>
                  <a:lnTo>
                    <a:pt x="35540" y="17374"/>
                  </a:lnTo>
                  <a:lnTo>
                    <a:pt x="31579" y="17374"/>
                  </a:lnTo>
                  <a:lnTo>
                    <a:pt x="31579" y="13414"/>
                  </a:lnTo>
                  <a:close/>
                  <a:moveTo>
                    <a:pt x="39711" y="13414"/>
                  </a:moveTo>
                  <a:lnTo>
                    <a:pt x="39711" y="17374"/>
                  </a:lnTo>
                  <a:lnTo>
                    <a:pt x="35751" y="17374"/>
                  </a:lnTo>
                  <a:lnTo>
                    <a:pt x="35751" y="13414"/>
                  </a:lnTo>
                  <a:close/>
                  <a:moveTo>
                    <a:pt x="43896" y="13414"/>
                  </a:moveTo>
                  <a:lnTo>
                    <a:pt x="43896" y="17374"/>
                  </a:lnTo>
                  <a:lnTo>
                    <a:pt x="39936" y="17374"/>
                  </a:lnTo>
                  <a:lnTo>
                    <a:pt x="39936" y="13414"/>
                  </a:lnTo>
                  <a:close/>
                  <a:moveTo>
                    <a:pt x="48134" y="13414"/>
                  </a:moveTo>
                  <a:lnTo>
                    <a:pt x="48134" y="17374"/>
                  </a:lnTo>
                  <a:lnTo>
                    <a:pt x="44174" y="17374"/>
                  </a:lnTo>
                  <a:lnTo>
                    <a:pt x="44174" y="13414"/>
                  </a:lnTo>
                  <a:close/>
                  <a:moveTo>
                    <a:pt x="52319" y="13414"/>
                  </a:moveTo>
                  <a:lnTo>
                    <a:pt x="52319" y="17374"/>
                  </a:lnTo>
                  <a:lnTo>
                    <a:pt x="48359" y="17374"/>
                  </a:lnTo>
                  <a:lnTo>
                    <a:pt x="48359" y="13414"/>
                  </a:lnTo>
                  <a:close/>
                  <a:moveTo>
                    <a:pt x="56544" y="13414"/>
                  </a:moveTo>
                  <a:lnTo>
                    <a:pt x="56544" y="17374"/>
                  </a:lnTo>
                  <a:lnTo>
                    <a:pt x="52530" y="17374"/>
                  </a:lnTo>
                  <a:lnTo>
                    <a:pt x="52530" y="13414"/>
                  </a:lnTo>
                  <a:close/>
                  <a:moveTo>
                    <a:pt x="60729" y="13414"/>
                  </a:moveTo>
                  <a:lnTo>
                    <a:pt x="60729" y="17374"/>
                  </a:lnTo>
                  <a:lnTo>
                    <a:pt x="56768" y="17374"/>
                  </a:lnTo>
                  <a:lnTo>
                    <a:pt x="56768" y="13414"/>
                  </a:lnTo>
                  <a:close/>
                  <a:moveTo>
                    <a:pt x="64913" y="13414"/>
                  </a:moveTo>
                  <a:lnTo>
                    <a:pt x="64913" y="17374"/>
                  </a:lnTo>
                  <a:lnTo>
                    <a:pt x="60953" y="17374"/>
                  </a:lnTo>
                  <a:lnTo>
                    <a:pt x="60953" y="13414"/>
                  </a:lnTo>
                  <a:close/>
                  <a:moveTo>
                    <a:pt x="69151" y="13414"/>
                  </a:moveTo>
                  <a:lnTo>
                    <a:pt x="69151" y="17374"/>
                  </a:lnTo>
                  <a:lnTo>
                    <a:pt x="65191" y="17374"/>
                  </a:lnTo>
                  <a:lnTo>
                    <a:pt x="65191" y="13414"/>
                  </a:lnTo>
                  <a:close/>
                  <a:moveTo>
                    <a:pt x="10285" y="17599"/>
                  </a:moveTo>
                  <a:lnTo>
                    <a:pt x="10285" y="21559"/>
                  </a:lnTo>
                  <a:lnTo>
                    <a:pt x="6325" y="21559"/>
                  </a:lnTo>
                  <a:lnTo>
                    <a:pt x="6325" y="17599"/>
                  </a:lnTo>
                  <a:close/>
                  <a:moveTo>
                    <a:pt x="14523" y="17599"/>
                  </a:moveTo>
                  <a:lnTo>
                    <a:pt x="14523" y="21559"/>
                  </a:lnTo>
                  <a:lnTo>
                    <a:pt x="10509" y="21559"/>
                  </a:lnTo>
                  <a:lnTo>
                    <a:pt x="10509" y="17599"/>
                  </a:lnTo>
                  <a:close/>
                  <a:moveTo>
                    <a:pt x="18708" y="17599"/>
                  </a:moveTo>
                  <a:lnTo>
                    <a:pt x="18708" y="21559"/>
                  </a:lnTo>
                  <a:lnTo>
                    <a:pt x="14747" y="21559"/>
                  </a:lnTo>
                  <a:lnTo>
                    <a:pt x="14747" y="17599"/>
                  </a:lnTo>
                  <a:close/>
                  <a:moveTo>
                    <a:pt x="22879" y="17599"/>
                  </a:moveTo>
                  <a:lnTo>
                    <a:pt x="22879" y="21559"/>
                  </a:lnTo>
                  <a:lnTo>
                    <a:pt x="18919" y="21559"/>
                  </a:lnTo>
                  <a:lnTo>
                    <a:pt x="18919" y="17599"/>
                  </a:lnTo>
                  <a:close/>
                  <a:moveTo>
                    <a:pt x="27117" y="17599"/>
                  </a:moveTo>
                  <a:lnTo>
                    <a:pt x="27117" y="21559"/>
                  </a:lnTo>
                  <a:lnTo>
                    <a:pt x="23157" y="21559"/>
                  </a:lnTo>
                  <a:lnTo>
                    <a:pt x="23157" y="17599"/>
                  </a:lnTo>
                  <a:close/>
                  <a:moveTo>
                    <a:pt x="31302" y="17599"/>
                  </a:moveTo>
                  <a:lnTo>
                    <a:pt x="31302" y="21559"/>
                  </a:lnTo>
                  <a:lnTo>
                    <a:pt x="27342" y="21559"/>
                  </a:lnTo>
                  <a:lnTo>
                    <a:pt x="27342" y="17599"/>
                  </a:lnTo>
                  <a:close/>
                  <a:moveTo>
                    <a:pt x="35540" y="17599"/>
                  </a:moveTo>
                  <a:lnTo>
                    <a:pt x="35540" y="21559"/>
                  </a:lnTo>
                  <a:lnTo>
                    <a:pt x="31579" y="21559"/>
                  </a:lnTo>
                  <a:lnTo>
                    <a:pt x="31579" y="17599"/>
                  </a:lnTo>
                  <a:close/>
                  <a:moveTo>
                    <a:pt x="39711" y="17599"/>
                  </a:moveTo>
                  <a:lnTo>
                    <a:pt x="39711" y="21559"/>
                  </a:lnTo>
                  <a:lnTo>
                    <a:pt x="35751" y="21559"/>
                  </a:lnTo>
                  <a:lnTo>
                    <a:pt x="35751" y="17599"/>
                  </a:lnTo>
                  <a:close/>
                  <a:moveTo>
                    <a:pt x="43896" y="17599"/>
                  </a:moveTo>
                  <a:lnTo>
                    <a:pt x="43896" y="21559"/>
                  </a:lnTo>
                  <a:lnTo>
                    <a:pt x="39936" y="21559"/>
                  </a:lnTo>
                  <a:lnTo>
                    <a:pt x="39936" y="17599"/>
                  </a:lnTo>
                  <a:close/>
                  <a:moveTo>
                    <a:pt x="48134" y="17599"/>
                  </a:moveTo>
                  <a:lnTo>
                    <a:pt x="48134" y="21559"/>
                  </a:lnTo>
                  <a:lnTo>
                    <a:pt x="44174" y="21559"/>
                  </a:lnTo>
                  <a:lnTo>
                    <a:pt x="44174" y="17599"/>
                  </a:lnTo>
                  <a:close/>
                  <a:moveTo>
                    <a:pt x="52319" y="17599"/>
                  </a:moveTo>
                  <a:lnTo>
                    <a:pt x="52319" y="21559"/>
                  </a:lnTo>
                  <a:lnTo>
                    <a:pt x="48359" y="21559"/>
                  </a:lnTo>
                  <a:lnTo>
                    <a:pt x="48359" y="17599"/>
                  </a:lnTo>
                  <a:close/>
                  <a:moveTo>
                    <a:pt x="56544" y="17599"/>
                  </a:moveTo>
                  <a:lnTo>
                    <a:pt x="56544" y="21559"/>
                  </a:lnTo>
                  <a:lnTo>
                    <a:pt x="52530" y="21559"/>
                  </a:lnTo>
                  <a:lnTo>
                    <a:pt x="52530" y="17599"/>
                  </a:lnTo>
                  <a:close/>
                  <a:moveTo>
                    <a:pt x="60729" y="17599"/>
                  </a:moveTo>
                  <a:lnTo>
                    <a:pt x="60729" y="21559"/>
                  </a:lnTo>
                  <a:lnTo>
                    <a:pt x="56768" y="21559"/>
                  </a:lnTo>
                  <a:lnTo>
                    <a:pt x="56768" y="17599"/>
                  </a:lnTo>
                  <a:close/>
                  <a:moveTo>
                    <a:pt x="64913" y="17599"/>
                  </a:moveTo>
                  <a:lnTo>
                    <a:pt x="64913" y="21559"/>
                  </a:lnTo>
                  <a:lnTo>
                    <a:pt x="60953" y="21559"/>
                  </a:lnTo>
                  <a:lnTo>
                    <a:pt x="60953" y="17599"/>
                  </a:lnTo>
                  <a:close/>
                  <a:moveTo>
                    <a:pt x="69151" y="17599"/>
                  </a:moveTo>
                  <a:lnTo>
                    <a:pt x="69151" y="21559"/>
                  </a:lnTo>
                  <a:lnTo>
                    <a:pt x="65191" y="21559"/>
                  </a:lnTo>
                  <a:lnTo>
                    <a:pt x="65191" y="17599"/>
                  </a:lnTo>
                  <a:close/>
                  <a:moveTo>
                    <a:pt x="6113" y="21836"/>
                  </a:moveTo>
                  <a:lnTo>
                    <a:pt x="6113" y="25797"/>
                  </a:lnTo>
                  <a:lnTo>
                    <a:pt x="2153" y="25797"/>
                  </a:lnTo>
                  <a:lnTo>
                    <a:pt x="2153" y="21836"/>
                  </a:lnTo>
                  <a:close/>
                  <a:moveTo>
                    <a:pt x="10285" y="21836"/>
                  </a:moveTo>
                  <a:lnTo>
                    <a:pt x="10285" y="25797"/>
                  </a:lnTo>
                  <a:lnTo>
                    <a:pt x="6325" y="25797"/>
                  </a:lnTo>
                  <a:lnTo>
                    <a:pt x="6325" y="21836"/>
                  </a:lnTo>
                  <a:close/>
                  <a:moveTo>
                    <a:pt x="14523" y="21836"/>
                  </a:moveTo>
                  <a:lnTo>
                    <a:pt x="14523" y="25797"/>
                  </a:lnTo>
                  <a:lnTo>
                    <a:pt x="10509" y="25797"/>
                  </a:lnTo>
                  <a:lnTo>
                    <a:pt x="10509" y="21836"/>
                  </a:lnTo>
                  <a:close/>
                  <a:moveTo>
                    <a:pt x="18708" y="21836"/>
                  </a:moveTo>
                  <a:lnTo>
                    <a:pt x="18708" y="25797"/>
                  </a:lnTo>
                  <a:lnTo>
                    <a:pt x="14747" y="25797"/>
                  </a:lnTo>
                  <a:lnTo>
                    <a:pt x="14747" y="21836"/>
                  </a:lnTo>
                  <a:close/>
                  <a:moveTo>
                    <a:pt x="22879" y="21836"/>
                  </a:moveTo>
                  <a:lnTo>
                    <a:pt x="22879" y="25797"/>
                  </a:lnTo>
                  <a:lnTo>
                    <a:pt x="18919" y="25797"/>
                  </a:lnTo>
                  <a:lnTo>
                    <a:pt x="18919" y="21836"/>
                  </a:lnTo>
                  <a:close/>
                  <a:moveTo>
                    <a:pt x="27117" y="21836"/>
                  </a:moveTo>
                  <a:lnTo>
                    <a:pt x="27117" y="25797"/>
                  </a:lnTo>
                  <a:lnTo>
                    <a:pt x="23157" y="25797"/>
                  </a:lnTo>
                  <a:lnTo>
                    <a:pt x="23157" y="21836"/>
                  </a:lnTo>
                  <a:close/>
                  <a:moveTo>
                    <a:pt x="31302" y="21836"/>
                  </a:moveTo>
                  <a:lnTo>
                    <a:pt x="31302" y="25797"/>
                  </a:lnTo>
                  <a:lnTo>
                    <a:pt x="27342" y="25797"/>
                  </a:lnTo>
                  <a:lnTo>
                    <a:pt x="27342" y="21836"/>
                  </a:lnTo>
                  <a:close/>
                  <a:moveTo>
                    <a:pt x="35540" y="21836"/>
                  </a:moveTo>
                  <a:lnTo>
                    <a:pt x="35540" y="25797"/>
                  </a:lnTo>
                  <a:lnTo>
                    <a:pt x="31579" y="25797"/>
                  </a:lnTo>
                  <a:lnTo>
                    <a:pt x="31579" y="21836"/>
                  </a:lnTo>
                  <a:close/>
                  <a:moveTo>
                    <a:pt x="39711" y="21836"/>
                  </a:moveTo>
                  <a:lnTo>
                    <a:pt x="39711" y="25797"/>
                  </a:lnTo>
                  <a:lnTo>
                    <a:pt x="35751" y="25797"/>
                  </a:lnTo>
                  <a:lnTo>
                    <a:pt x="35751" y="21836"/>
                  </a:lnTo>
                  <a:close/>
                  <a:moveTo>
                    <a:pt x="43896" y="21836"/>
                  </a:moveTo>
                  <a:lnTo>
                    <a:pt x="43896" y="25797"/>
                  </a:lnTo>
                  <a:lnTo>
                    <a:pt x="39936" y="25797"/>
                  </a:lnTo>
                  <a:lnTo>
                    <a:pt x="39936" y="21836"/>
                  </a:lnTo>
                  <a:close/>
                  <a:moveTo>
                    <a:pt x="48134" y="21836"/>
                  </a:moveTo>
                  <a:lnTo>
                    <a:pt x="48134" y="25797"/>
                  </a:lnTo>
                  <a:lnTo>
                    <a:pt x="44174" y="25797"/>
                  </a:lnTo>
                  <a:lnTo>
                    <a:pt x="44174" y="21836"/>
                  </a:lnTo>
                  <a:close/>
                  <a:moveTo>
                    <a:pt x="52319" y="21836"/>
                  </a:moveTo>
                  <a:lnTo>
                    <a:pt x="52319" y="25797"/>
                  </a:lnTo>
                  <a:lnTo>
                    <a:pt x="48359" y="25797"/>
                  </a:lnTo>
                  <a:lnTo>
                    <a:pt x="48359" y="21836"/>
                  </a:lnTo>
                  <a:close/>
                  <a:moveTo>
                    <a:pt x="56544" y="21836"/>
                  </a:moveTo>
                  <a:lnTo>
                    <a:pt x="56544" y="25797"/>
                  </a:lnTo>
                  <a:lnTo>
                    <a:pt x="52530" y="25797"/>
                  </a:lnTo>
                  <a:lnTo>
                    <a:pt x="52530" y="21836"/>
                  </a:lnTo>
                  <a:close/>
                  <a:moveTo>
                    <a:pt x="60729" y="21836"/>
                  </a:moveTo>
                  <a:lnTo>
                    <a:pt x="60729" y="25797"/>
                  </a:lnTo>
                  <a:lnTo>
                    <a:pt x="56768" y="25797"/>
                  </a:lnTo>
                  <a:lnTo>
                    <a:pt x="56768" y="21836"/>
                  </a:lnTo>
                  <a:close/>
                  <a:moveTo>
                    <a:pt x="64913" y="21836"/>
                  </a:moveTo>
                  <a:lnTo>
                    <a:pt x="64913" y="25797"/>
                  </a:lnTo>
                  <a:lnTo>
                    <a:pt x="60953" y="25797"/>
                  </a:lnTo>
                  <a:lnTo>
                    <a:pt x="60953" y="21836"/>
                  </a:lnTo>
                  <a:close/>
                  <a:moveTo>
                    <a:pt x="69151" y="21836"/>
                  </a:moveTo>
                  <a:lnTo>
                    <a:pt x="69151" y="25797"/>
                  </a:lnTo>
                  <a:lnTo>
                    <a:pt x="65191" y="25797"/>
                  </a:lnTo>
                  <a:lnTo>
                    <a:pt x="65191" y="21836"/>
                  </a:lnTo>
                  <a:close/>
                  <a:moveTo>
                    <a:pt x="6113" y="26021"/>
                  </a:moveTo>
                  <a:lnTo>
                    <a:pt x="6113" y="29982"/>
                  </a:lnTo>
                  <a:lnTo>
                    <a:pt x="2153" y="29982"/>
                  </a:lnTo>
                  <a:lnTo>
                    <a:pt x="2153" y="26021"/>
                  </a:lnTo>
                  <a:close/>
                  <a:moveTo>
                    <a:pt x="10285" y="26021"/>
                  </a:moveTo>
                  <a:lnTo>
                    <a:pt x="10285" y="29982"/>
                  </a:lnTo>
                  <a:lnTo>
                    <a:pt x="6325" y="29982"/>
                  </a:lnTo>
                  <a:lnTo>
                    <a:pt x="6325" y="26021"/>
                  </a:lnTo>
                  <a:close/>
                  <a:moveTo>
                    <a:pt x="14523" y="26021"/>
                  </a:moveTo>
                  <a:lnTo>
                    <a:pt x="14523" y="29982"/>
                  </a:lnTo>
                  <a:lnTo>
                    <a:pt x="10509" y="29982"/>
                  </a:lnTo>
                  <a:lnTo>
                    <a:pt x="10509" y="26021"/>
                  </a:lnTo>
                  <a:close/>
                  <a:moveTo>
                    <a:pt x="18708" y="26021"/>
                  </a:moveTo>
                  <a:lnTo>
                    <a:pt x="18708" y="29982"/>
                  </a:lnTo>
                  <a:lnTo>
                    <a:pt x="14747" y="29982"/>
                  </a:lnTo>
                  <a:lnTo>
                    <a:pt x="14747" y="26021"/>
                  </a:lnTo>
                  <a:close/>
                  <a:moveTo>
                    <a:pt x="22879" y="26021"/>
                  </a:moveTo>
                  <a:lnTo>
                    <a:pt x="22879" y="29982"/>
                  </a:lnTo>
                  <a:lnTo>
                    <a:pt x="18919" y="29982"/>
                  </a:lnTo>
                  <a:lnTo>
                    <a:pt x="18919" y="26021"/>
                  </a:lnTo>
                  <a:close/>
                  <a:moveTo>
                    <a:pt x="27117" y="26021"/>
                  </a:moveTo>
                  <a:lnTo>
                    <a:pt x="27117" y="29982"/>
                  </a:lnTo>
                  <a:lnTo>
                    <a:pt x="23157" y="29982"/>
                  </a:lnTo>
                  <a:lnTo>
                    <a:pt x="23157" y="26021"/>
                  </a:lnTo>
                  <a:close/>
                  <a:moveTo>
                    <a:pt x="31302" y="26021"/>
                  </a:moveTo>
                  <a:lnTo>
                    <a:pt x="31302" y="29982"/>
                  </a:lnTo>
                  <a:lnTo>
                    <a:pt x="27342" y="29982"/>
                  </a:lnTo>
                  <a:lnTo>
                    <a:pt x="27342" y="26021"/>
                  </a:lnTo>
                  <a:close/>
                  <a:moveTo>
                    <a:pt x="35540" y="26021"/>
                  </a:moveTo>
                  <a:lnTo>
                    <a:pt x="35540" y="29982"/>
                  </a:lnTo>
                  <a:lnTo>
                    <a:pt x="31579" y="29982"/>
                  </a:lnTo>
                  <a:lnTo>
                    <a:pt x="31579" y="26021"/>
                  </a:lnTo>
                  <a:close/>
                  <a:moveTo>
                    <a:pt x="39711" y="26021"/>
                  </a:moveTo>
                  <a:lnTo>
                    <a:pt x="39711" y="29982"/>
                  </a:lnTo>
                  <a:lnTo>
                    <a:pt x="35751" y="29982"/>
                  </a:lnTo>
                  <a:lnTo>
                    <a:pt x="35751" y="26021"/>
                  </a:lnTo>
                  <a:close/>
                  <a:moveTo>
                    <a:pt x="43896" y="26021"/>
                  </a:moveTo>
                  <a:lnTo>
                    <a:pt x="43896" y="29982"/>
                  </a:lnTo>
                  <a:lnTo>
                    <a:pt x="39936" y="29982"/>
                  </a:lnTo>
                  <a:lnTo>
                    <a:pt x="39936" y="26021"/>
                  </a:lnTo>
                  <a:close/>
                  <a:moveTo>
                    <a:pt x="48134" y="26021"/>
                  </a:moveTo>
                  <a:lnTo>
                    <a:pt x="48134" y="29982"/>
                  </a:lnTo>
                  <a:lnTo>
                    <a:pt x="44174" y="29982"/>
                  </a:lnTo>
                  <a:lnTo>
                    <a:pt x="44174" y="26021"/>
                  </a:lnTo>
                  <a:close/>
                  <a:moveTo>
                    <a:pt x="52319" y="26021"/>
                  </a:moveTo>
                  <a:lnTo>
                    <a:pt x="52319" y="29982"/>
                  </a:lnTo>
                  <a:lnTo>
                    <a:pt x="48359" y="29982"/>
                  </a:lnTo>
                  <a:lnTo>
                    <a:pt x="48359" y="26021"/>
                  </a:lnTo>
                  <a:close/>
                  <a:moveTo>
                    <a:pt x="56544" y="26021"/>
                  </a:moveTo>
                  <a:lnTo>
                    <a:pt x="56544" y="29982"/>
                  </a:lnTo>
                  <a:lnTo>
                    <a:pt x="52530" y="29982"/>
                  </a:lnTo>
                  <a:lnTo>
                    <a:pt x="52530" y="26021"/>
                  </a:lnTo>
                  <a:close/>
                  <a:moveTo>
                    <a:pt x="60729" y="26021"/>
                  </a:moveTo>
                  <a:lnTo>
                    <a:pt x="60729" y="29982"/>
                  </a:lnTo>
                  <a:lnTo>
                    <a:pt x="56768" y="29982"/>
                  </a:lnTo>
                  <a:lnTo>
                    <a:pt x="56768" y="26021"/>
                  </a:lnTo>
                  <a:close/>
                  <a:moveTo>
                    <a:pt x="64913" y="26021"/>
                  </a:moveTo>
                  <a:lnTo>
                    <a:pt x="64913" y="29982"/>
                  </a:lnTo>
                  <a:lnTo>
                    <a:pt x="60953" y="29982"/>
                  </a:lnTo>
                  <a:lnTo>
                    <a:pt x="60953" y="26021"/>
                  </a:lnTo>
                  <a:close/>
                  <a:moveTo>
                    <a:pt x="69151" y="26021"/>
                  </a:moveTo>
                  <a:lnTo>
                    <a:pt x="69151" y="29982"/>
                  </a:lnTo>
                  <a:lnTo>
                    <a:pt x="65191" y="29982"/>
                  </a:lnTo>
                  <a:lnTo>
                    <a:pt x="65191" y="26021"/>
                  </a:lnTo>
                  <a:close/>
                  <a:moveTo>
                    <a:pt x="10285" y="30193"/>
                  </a:moveTo>
                  <a:lnTo>
                    <a:pt x="10285" y="34206"/>
                  </a:lnTo>
                  <a:lnTo>
                    <a:pt x="6325" y="34206"/>
                  </a:lnTo>
                  <a:lnTo>
                    <a:pt x="6325" y="30193"/>
                  </a:lnTo>
                  <a:close/>
                  <a:moveTo>
                    <a:pt x="14523" y="30193"/>
                  </a:moveTo>
                  <a:lnTo>
                    <a:pt x="14523" y="34206"/>
                  </a:lnTo>
                  <a:lnTo>
                    <a:pt x="10509" y="34206"/>
                  </a:lnTo>
                  <a:lnTo>
                    <a:pt x="10509" y="30193"/>
                  </a:lnTo>
                  <a:close/>
                  <a:moveTo>
                    <a:pt x="18708" y="30193"/>
                  </a:moveTo>
                  <a:lnTo>
                    <a:pt x="18708" y="34206"/>
                  </a:lnTo>
                  <a:lnTo>
                    <a:pt x="14747" y="34206"/>
                  </a:lnTo>
                  <a:lnTo>
                    <a:pt x="14747" y="30193"/>
                  </a:lnTo>
                  <a:close/>
                  <a:moveTo>
                    <a:pt x="22879" y="30193"/>
                  </a:moveTo>
                  <a:lnTo>
                    <a:pt x="22879" y="34206"/>
                  </a:lnTo>
                  <a:lnTo>
                    <a:pt x="18919" y="34206"/>
                  </a:lnTo>
                  <a:lnTo>
                    <a:pt x="18919" y="30193"/>
                  </a:lnTo>
                  <a:close/>
                  <a:moveTo>
                    <a:pt x="27117" y="30193"/>
                  </a:moveTo>
                  <a:lnTo>
                    <a:pt x="27117" y="34206"/>
                  </a:lnTo>
                  <a:lnTo>
                    <a:pt x="23157" y="34206"/>
                  </a:lnTo>
                  <a:lnTo>
                    <a:pt x="23157" y="30193"/>
                  </a:lnTo>
                  <a:close/>
                  <a:moveTo>
                    <a:pt x="31302" y="30193"/>
                  </a:moveTo>
                  <a:lnTo>
                    <a:pt x="31302" y="34206"/>
                  </a:lnTo>
                  <a:lnTo>
                    <a:pt x="27342" y="34206"/>
                  </a:lnTo>
                  <a:lnTo>
                    <a:pt x="27342" y="30193"/>
                  </a:lnTo>
                  <a:close/>
                  <a:moveTo>
                    <a:pt x="35540" y="30193"/>
                  </a:moveTo>
                  <a:lnTo>
                    <a:pt x="35540" y="34206"/>
                  </a:lnTo>
                  <a:lnTo>
                    <a:pt x="31579" y="34206"/>
                  </a:lnTo>
                  <a:lnTo>
                    <a:pt x="31579" y="30193"/>
                  </a:lnTo>
                  <a:close/>
                  <a:moveTo>
                    <a:pt x="39711" y="30193"/>
                  </a:moveTo>
                  <a:lnTo>
                    <a:pt x="39711" y="34206"/>
                  </a:lnTo>
                  <a:lnTo>
                    <a:pt x="35751" y="34206"/>
                  </a:lnTo>
                  <a:lnTo>
                    <a:pt x="35751" y="30193"/>
                  </a:lnTo>
                  <a:close/>
                  <a:moveTo>
                    <a:pt x="43896" y="30193"/>
                  </a:moveTo>
                  <a:lnTo>
                    <a:pt x="43896" y="34206"/>
                  </a:lnTo>
                  <a:lnTo>
                    <a:pt x="39936" y="34206"/>
                  </a:lnTo>
                  <a:lnTo>
                    <a:pt x="39936" y="30193"/>
                  </a:lnTo>
                  <a:close/>
                  <a:moveTo>
                    <a:pt x="48134" y="30193"/>
                  </a:moveTo>
                  <a:lnTo>
                    <a:pt x="48134" y="34206"/>
                  </a:lnTo>
                  <a:lnTo>
                    <a:pt x="44174" y="34206"/>
                  </a:lnTo>
                  <a:lnTo>
                    <a:pt x="44174" y="30193"/>
                  </a:lnTo>
                  <a:close/>
                  <a:moveTo>
                    <a:pt x="52319" y="30193"/>
                  </a:moveTo>
                  <a:lnTo>
                    <a:pt x="52319" y="34206"/>
                  </a:lnTo>
                  <a:lnTo>
                    <a:pt x="48359" y="34206"/>
                  </a:lnTo>
                  <a:lnTo>
                    <a:pt x="48359" y="30193"/>
                  </a:lnTo>
                  <a:close/>
                  <a:moveTo>
                    <a:pt x="56544" y="30193"/>
                  </a:moveTo>
                  <a:lnTo>
                    <a:pt x="56544" y="34206"/>
                  </a:lnTo>
                  <a:lnTo>
                    <a:pt x="52530" y="34206"/>
                  </a:lnTo>
                  <a:lnTo>
                    <a:pt x="52530" y="30193"/>
                  </a:lnTo>
                  <a:close/>
                  <a:moveTo>
                    <a:pt x="60729" y="30193"/>
                  </a:moveTo>
                  <a:lnTo>
                    <a:pt x="60729" y="34206"/>
                  </a:lnTo>
                  <a:lnTo>
                    <a:pt x="56768" y="34206"/>
                  </a:lnTo>
                  <a:lnTo>
                    <a:pt x="56768" y="30193"/>
                  </a:lnTo>
                  <a:close/>
                  <a:moveTo>
                    <a:pt x="64913" y="30193"/>
                  </a:moveTo>
                  <a:lnTo>
                    <a:pt x="64913" y="34206"/>
                  </a:lnTo>
                  <a:lnTo>
                    <a:pt x="60953" y="34206"/>
                  </a:lnTo>
                  <a:lnTo>
                    <a:pt x="60953" y="30193"/>
                  </a:lnTo>
                  <a:close/>
                  <a:moveTo>
                    <a:pt x="69151" y="30193"/>
                  </a:moveTo>
                  <a:lnTo>
                    <a:pt x="69151" y="34206"/>
                  </a:lnTo>
                  <a:lnTo>
                    <a:pt x="65191" y="34206"/>
                  </a:lnTo>
                  <a:lnTo>
                    <a:pt x="65191" y="30193"/>
                  </a:lnTo>
                  <a:close/>
                  <a:moveTo>
                    <a:pt x="10285" y="34431"/>
                  </a:moveTo>
                  <a:lnTo>
                    <a:pt x="10285" y="38391"/>
                  </a:lnTo>
                  <a:lnTo>
                    <a:pt x="6325" y="38391"/>
                  </a:lnTo>
                  <a:lnTo>
                    <a:pt x="6325" y="34431"/>
                  </a:lnTo>
                  <a:close/>
                  <a:moveTo>
                    <a:pt x="14523" y="34431"/>
                  </a:moveTo>
                  <a:lnTo>
                    <a:pt x="14523" y="38391"/>
                  </a:lnTo>
                  <a:lnTo>
                    <a:pt x="10509" y="38391"/>
                  </a:lnTo>
                  <a:lnTo>
                    <a:pt x="10509" y="34431"/>
                  </a:lnTo>
                  <a:close/>
                  <a:moveTo>
                    <a:pt x="18708" y="34431"/>
                  </a:moveTo>
                  <a:lnTo>
                    <a:pt x="18708" y="38391"/>
                  </a:lnTo>
                  <a:lnTo>
                    <a:pt x="14747" y="38391"/>
                  </a:lnTo>
                  <a:lnTo>
                    <a:pt x="14747" y="34431"/>
                  </a:lnTo>
                  <a:close/>
                  <a:moveTo>
                    <a:pt x="22879" y="34431"/>
                  </a:moveTo>
                  <a:lnTo>
                    <a:pt x="22879" y="38391"/>
                  </a:lnTo>
                  <a:lnTo>
                    <a:pt x="18919" y="38391"/>
                  </a:lnTo>
                  <a:lnTo>
                    <a:pt x="18919" y="34431"/>
                  </a:lnTo>
                  <a:close/>
                  <a:moveTo>
                    <a:pt x="27117" y="34431"/>
                  </a:moveTo>
                  <a:lnTo>
                    <a:pt x="27117" y="38391"/>
                  </a:lnTo>
                  <a:lnTo>
                    <a:pt x="23157" y="38391"/>
                  </a:lnTo>
                  <a:lnTo>
                    <a:pt x="23157" y="34431"/>
                  </a:lnTo>
                  <a:close/>
                  <a:moveTo>
                    <a:pt x="31302" y="34431"/>
                  </a:moveTo>
                  <a:lnTo>
                    <a:pt x="31302" y="38391"/>
                  </a:lnTo>
                  <a:lnTo>
                    <a:pt x="27342" y="38391"/>
                  </a:lnTo>
                  <a:lnTo>
                    <a:pt x="27342" y="34431"/>
                  </a:lnTo>
                  <a:close/>
                  <a:moveTo>
                    <a:pt x="35540" y="34431"/>
                  </a:moveTo>
                  <a:lnTo>
                    <a:pt x="35540" y="38391"/>
                  </a:lnTo>
                  <a:lnTo>
                    <a:pt x="31579" y="38391"/>
                  </a:lnTo>
                  <a:lnTo>
                    <a:pt x="31579" y="34431"/>
                  </a:lnTo>
                  <a:close/>
                  <a:moveTo>
                    <a:pt x="39711" y="34431"/>
                  </a:moveTo>
                  <a:lnTo>
                    <a:pt x="39711" y="38391"/>
                  </a:lnTo>
                  <a:lnTo>
                    <a:pt x="35751" y="38391"/>
                  </a:lnTo>
                  <a:lnTo>
                    <a:pt x="35751" y="34431"/>
                  </a:lnTo>
                  <a:close/>
                  <a:moveTo>
                    <a:pt x="43896" y="34431"/>
                  </a:moveTo>
                  <a:lnTo>
                    <a:pt x="43896" y="38391"/>
                  </a:lnTo>
                  <a:lnTo>
                    <a:pt x="39936" y="38391"/>
                  </a:lnTo>
                  <a:lnTo>
                    <a:pt x="39936" y="34431"/>
                  </a:lnTo>
                  <a:close/>
                  <a:moveTo>
                    <a:pt x="48134" y="34431"/>
                  </a:moveTo>
                  <a:lnTo>
                    <a:pt x="48134" y="38391"/>
                  </a:lnTo>
                  <a:lnTo>
                    <a:pt x="44174" y="38391"/>
                  </a:lnTo>
                  <a:lnTo>
                    <a:pt x="44174" y="34431"/>
                  </a:lnTo>
                  <a:close/>
                  <a:moveTo>
                    <a:pt x="52319" y="34431"/>
                  </a:moveTo>
                  <a:lnTo>
                    <a:pt x="52319" y="38391"/>
                  </a:lnTo>
                  <a:lnTo>
                    <a:pt x="48359" y="38391"/>
                  </a:lnTo>
                  <a:lnTo>
                    <a:pt x="48359" y="34431"/>
                  </a:lnTo>
                  <a:close/>
                  <a:moveTo>
                    <a:pt x="56544" y="34431"/>
                  </a:moveTo>
                  <a:lnTo>
                    <a:pt x="56544" y="38391"/>
                  </a:lnTo>
                  <a:lnTo>
                    <a:pt x="52530" y="38391"/>
                  </a:lnTo>
                  <a:lnTo>
                    <a:pt x="52530" y="34431"/>
                  </a:lnTo>
                  <a:close/>
                  <a:moveTo>
                    <a:pt x="60729" y="34431"/>
                  </a:moveTo>
                  <a:lnTo>
                    <a:pt x="60729" y="38391"/>
                  </a:lnTo>
                  <a:lnTo>
                    <a:pt x="56768" y="38391"/>
                  </a:lnTo>
                  <a:lnTo>
                    <a:pt x="56768" y="34431"/>
                  </a:lnTo>
                  <a:close/>
                  <a:moveTo>
                    <a:pt x="64913" y="34431"/>
                  </a:moveTo>
                  <a:lnTo>
                    <a:pt x="64913" y="38391"/>
                  </a:lnTo>
                  <a:lnTo>
                    <a:pt x="60953" y="38391"/>
                  </a:lnTo>
                  <a:lnTo>
                    <a:pt x="60953" y="34431"/>
                  </a:lnTo>
                  <a:close/>
                  <a:moveTo>
                    <a:pt x="69151" y="34431"/>
                  </a:moveTo>
                  <a:lnTo>
                    <a:pt x="69151" y="38391"/>
                  </a:lnTo>
                  <a:lnTo>
                    <a:pt x="65191" y="38391"/>
                  </a:lnTo>
                  <a:lnTo>
                    <a:pt x="65191" y="34431"/>
                  </a:lnTo>
                  <a:close/>
                  <a:moveTo>
                    <a:pt x="6113" y="38616"/>
                  </a:moveTo>
                  <a:lnTo>
                    <a:pt x="6113" y="42576"/>
                  </a:lnTo>
                  <a:lnTo>
                    <a:pt x="2153" y="42576"/>
                  </a:lnTo>
                  <a:lnTo>
                    <a:pt x="2153" y="38616"/>
                  </a:lnTo>
                  <a:close/>
                  <a:moveTo>
                    <a:pt x="10285" y="38616"/>
                  </a:moveTo>
                  <a:lnTo>
                    <a:pt x="10285" y="42576"/>
                  </a:lnTo>
                  <a:lnTo>
                    <a:pt x="6325" y="42576"/>
                  </a:lnTo>
                  <a:lnTo>
                    <a:pt x="6325" y="38616"/>
                  </a:lnTo>
                  <a:close/>
                  <a:moveTo>
                    <a:pt x="14523" y="38616"/>
                  </a:moveTo>
                  <a:lnTo>
                    <a:pt x="14523" y="42576"/>
                  </a:lnTo>
                  <a:lnTo>
                    <a:pt x="10509" y="42576"/>
                  </a:lnTo>
                  <a:lnTo>
                    <a:pt x="10509" y="38616"/>
                  </a:lnTo>
                  <a:close/>
                  <a:moveTo>
                    <a:pt x="18708" y="38616"/>
                  </a:moveTo>
                  <a:lnTo>
                    <a:pt x="18708" y="42576"/>
                  </a:lnTo>
                  <a:lnTo>
                    <a:pt x="14747" y="42576"/>
                  </a:lnTo>
                  <a:lnTo>
                    <a:pt x="14747" y="38616"/>
                  </a:lnTo>
                  <a:close/>
                  <a:moveTo>
                    <a:pt x="22879" y="38616"/>
                  </a:moveTo>
                  <a:lnTo>
                    <a:pt x="22879" y="42576"/>
                  </a:lnTo>
                  <a:lnTo>
                    <a:pt x="18919" y="42576"/>
                  </a:lnTo>
                  <a:lnTo>
                    <a:pt x="18919" y="38616"/>
                  </a:lnTo>
                  <a:close/>
                  <a:moveTo>
                    <a:pt x="27117" y="38616"/>
                  </a:moveTo>
                  <a:lnTo>
                    <a:pt x="27117" y="42576"/>
                  </a:lnTo>
                  <a:lnTo>
                    <a:pt x="23157" y="42576"/>
                  </a:lnTo>
                  <a:lnTo>
                    <a:pt x="23157" y="38616"/>
                  </a:lnTo>
                  <a:close/>
                  <a:moveTo>
                    <a:pt x="31302" y="38616"/>
                  </a:moveTo>
                  <a:lnTo>
                    <a:pt x="31302" y="42576"/>
                  </a:lnTo>
                  <a:lnTo>
                    <a:pt x="27342" y="42576"/>
                  </a:lnTo>
                  <a:lnTo>
                    <a:pt x="27342" y="38616"/>
                  </a:lnTo>
                  <a:close/>
                  <a:moveTo>
                    <a:pt x="35540" y="38616"/>
                  </a:moveTo>
                  <a:lnTo>
                    <a:pt x="35540" y="42576"/>
                  </a:lnTo>
                  <a:lnTo>
                    <a:pt x="31579" y="42576"/>
                  </a:lnTo>
                  <a:lnTo>
                    <a:pt x="31579" y="38616"/>
                  </a:lnTo>
                  <a:close/>
                  <a:moveTo>
                    <a:pt x="39711" y="38616"/>
                  </a:moveTo>
                  <a:lnTo>
                    <a:pt x="39711" y="42576"/>
                  </a:lnTo>
                  <a:lnTo>
                    <a:pt x="35751" y="42576"/>
                  </a:lnTo>
                  <a:lnTo>
                    <a:pt x="35751" y="38616"/>
                  </a:lnTo>
                  <a:close/>
                  <a:moveTo>
                    <a:pt x="43896" y="38616"/>
                  </a:moveTo>
                  <a:lnTo>
                    <a:pt x="43896" y="42576"/>
                  </a:lnTo>
                  <a:lnTo>
                    <a:pt x="39936" y="42576"/>
                  </a:lnTo>
                  <a:lnTo>
                    <a:pt x="39936" y="38616"/>
                  </a:lnTo>
                  <a:close/>
                  <a:moveTo>
                    <a:pt x="48134" y="38616"/>
                  </a:moveTo>
                  <a:lnTo>
                    <a:pt x="48134" y="42576"/>
                  </a:lnTo>
                  <a:lnTo>
                    <a:pt x="44174" y="42576"/>
                  </a:lnTo>
                  <a:lnTo>
                    <a:pt x="44174" y="38616"/>
                  </a:lnTo>
                  <a:close/>
                  <a:moveTo>
                    <a:pt x="52319" y="38616"/>
                  </a:moveTo>
                  <a:lnTo>
                    <a:pt x="52319" y="42576"/>
                  </a:lnTo>
                  <a:lnTo>
                    <a:pt x="48359" y="42576"/>
                  </a:lnTo>
                  <a:lnTo>
                    <a:pt x="48359" y="38616"/>
                  </a:lnTo>
                  <a:close/>
                  <a:moveTo>
                    <a:pt x="56544" y="38616"/>
                  </a:moveTo>
                  <a:lnTo>
                    <a:pt x="56544" y="42576"/>
                  </a:lnTo>
                  <a:lnTo>
                    <a:pt x="52530" y="42576"/>
                  </a:lnTo>
                  <a:lnTo>
                    <a:pt x="52530" y="38616"/>
                  </a:lnTo>
                  <a:close/>
                  <a:moveTo>
                    <a:pt x="60729" y="38616"/>
                  </a:moveTo>
                  <a:lnTo>
                    <a:pt x="60729" y="42576"/>
                  </a:lnTo>
                  <a:lnTo>
                    <a:pt x="56768" y="42576"/>
                  </a:lnTo>
                  <a:lnTo>
                    <a:pt x="56768" y="38616"/>
                  </a:lnTo>
                  <a:close/>
                  <a:moveTo>
                    <a:pt x="64913" y="38616"/>
                  </a:moveTo>
                  <a:lnTo>
                    <a:pt x="64913" y="42576"/>
                  </a:lnTo>
                  <a:lnTo>
                    <a:pt x="60953" y="42576"/>
                  </a:lnTo>
                  <a:lnTo>
                    <a:pt x="60953" y="38616"/>
                  </a:lnTo>
                  <a:close/>
                  <a:moveTo>
                    <a:pt x="69151" y="38616"/>
                  </a:moveTo>
                  <a:lnTo>
                    <a:pt x="69151" y="42576"/>
                  </a:lnTo>
                  <a:lnTo>
                    <a:pt x="65191" y="42576"/>
                  </a:lnTo>
                  <a:lnTo>
                    <a:pt x="65191" y="38616"/>
                  </a:lnTo>
                  <a:close/>
                  <a:moveTo>
                    <a:pt x="6113" y="42853"/>
                  </a:moveTo>
                  <a:lnTo>
                    <a:pt x="6113" y="46814"/>
                  </a:lnTo>
                  <a:lnTo>
                    <a:pt x="2153" y="46814"/>
                  </a:lnTo>
                  <a:lnTo>
                    <a:pt x="2153" y="42853"/>
                  </a:lnTo>
                  <a:close/>
                  <a:moveTo>
                    <a:pt x="10285" y="42853"/>
                  </a:moveTo>
                  <a:lnTo>
                    <a:pt x="10285" y="46814"/>
                  </a:lnTo>
                  <a:lnTo>
                    <a:pt x="6325" y="46814"/>
                  </a:lnTo>
                  <a:lnTo>
                    <a:pt x="6325" y="42853"/>
                  </a:lnTo>
                  <a:close/>
                  <a:moveTo>
                    <a:pt x="14523" y="42853"/>
                  </a:moveTo>
                  <a:lnTo>
                    <a:pt x="14523" y="46814"/>
                  </a:lnTo>
                  <a:lnTo>
                    <a:pt x="10509" y="46814"/>
                  </a:lnTo>
                  <a:lnTo>
                    <a:pt x="10509" y="42853"/>
                  </a:lnTo>
                  <a:close/>
                  <a:moveTo>
                    <a:pt x="18708" y="42853"/>
                  </a:moveTo>
                  <a:lnTo>
                    <a:pt x="18708" y="46814"/>
                  </a:lnTo>
                  <a:lnTo>
                    <a:pt x="14747" y="46814"/>
                  </a:lnTo>
                  <a:lnTo>
                    <a:pt x="14747" y="42853"/>
                  </a:lnTo>
                  <a:close/>
                  <a:moveTo>
                    <a:pt x="22879" y="42853"/>
                  </a:moveTo>
                  <a:lnTo>
                    <a:pt x="22879" y="46814"/>
                  </a:lnTo>
                  <a:lnTo>
                    <a:pt x="18919" y="46814"/>
                  </a:lnTo>
                  <a:lnTo>
                    <a:pt x="18919" y="42853"/>
                  </a:lnTo>
                  <a:close/>
                  <a:moveTo>
                    <a:pt x="27117" y="42853"/>
                  </a:moveTo>
                  <a:lnTo>
                    <a:pt x="27117" y="46814"/>
                  </a:lnTo>
                  <a:lnTo>
                    <a:pt x="23157" y="46814"/>
                  </a:lnTo>
                  <a:lnTo>
                    <a:pt x="23157" y="42853"/>
                  </a:lnTo>
                  <a:close/>
                  <a:moveTo>
                    <a:pt x="31302" y="42853"/>
                  </a:moveTo>
                  <a:lnTo>
                    <a:pt x="31302" y="46814"/>
                  </a:lnTo>
                  <a:lnTo>
                    <a:pt x="27342" y="46814"/>
                  </a:lnTo>
                  <a:lnTo>
                    <a:pt x="27342" y="42853"/>
                  </a:lnTo>
                  <a:close/>
                  <a:moveTo>
                    <a:pt x="35540" y="42853"/>
                  </a:moveTo>
                  <a:lnTo>
                    <a:pt x="35540" y="46814"/>
                  </a:lnTo>
                  <a:lnTo>
                    <a:pt x="31579" y="46814"/>
                  </a:lnTo>
                  <a:lnTo>
                    <a:pt x="31579" y="42853"/>
                  </a:lnTo>
                  <a:close/>
                  <a:moveTo>
                    <a:pt x="39711" y="42853"/>
                  </a:moveTo>
                  <a:lnTo>
                    <a:pt x="39711" y="46814"/>
                  </a:lnTo>
                  <a:lnTo>
                    <a:pt x="35751" y="46814"/>
                  </a:lnTo>
                  <a:lnTo>
                    <a:pt x="35751" y="42853"/>
                  </a:lnTo>
                  <a:close/>
                  <a:moveTo>
                    <a:pt x="43896" y="42853"/>
                  </a:moveTo>
                  <a:lnTo>
                    <a:pt x="43896" y="46814"/>
                  </a:lnTo>
                  <a:lnTo>
                    <a:pt x="39936" y="46814"/>
                  </a:lnTo>
                  <a:lnTo>
                    <a:pt x="39936" y="42853"/>
                  </a:lnTo>
                  <a:close/>
                  <a:moveTo>
                    <a:pt x="48134" y="42853"/>
                  </a:moveTo>
                  <a:lnTo>
                    <a:pt x="48134" y="46814"/>
                  </a:lnTo>
                  <a:lnTo>
                    <a:pt x="44174" y="46814"/>
                  </a:lnTo>
                  <a:lnTo>
                    <a:pt x="44174" y="42853"/>
                  </a:lnTo>
                  <a:close/>
                  <a:moveTo>
                    <a:pt x="52319" y="42853"/>
                  </a:moveTo>
                  <a:lnTo>
                    <a:pt x="52319" y="46814"/>
                  </a:lnTo>
                  <a:lnTo>
                    <a:pt x="48359" y="46814"/>
                  </a:lnTo>
                  <a:lnTo>
                    <a:pt x="48359" y="42853"/>
                  </a:lnTo>
                  <a:close/>
                  <a:moveTo>
                    <a:pt x="56544" y="42853"/>
                  </a:moveTo>
                  <a:lnTo>
                    <a:pt x="56544" y="46814"/>
                  </a:lnTo>
                  <a:lnTo>
                    <a:pt x="52530" y="46814"/>
                  </a:lnTo>
                  <a:lnTo>
                    <a:pt x="52530" y="42853"/>
                  </a:lnTo>
                  <a:close/>
                  <a:moveTo>
                    <a:pt x="60729" y="42853"/>
                  </a:moveTo>
                  <a:lnTo>
                    <a:pt x="60729" y="46814"/>
                  </a:lnTo>
                  <a:lnTo>
                    <a:pt x="56768" y="46814"/>
                  </a:lnTo>
                  <a:lnTo>
                    <a:pt x="56768" y="42853"/>
                  </a:lnTo>
                  <a:close/>
                  <a:moveTo>
                    <a:pt x="64913" y="42853"/>
                  </a:moveTo>
                  <a:lnTo>
                    <a:pt x="64913" y="46814"/>
                  </a:lnTo>
                  <a:lnTo>
                    <a:pt x="60953" y="46814"/>
                  </a:lnTo>
                  <a:lnTo>
                    <a:pt x="60953" y="42853"/>
                  </a:lnTo>
                  <a:close/>
                  <a:moveTo>
                    <a:pt x="69151" y="42853"/>
                  </a:moveTo>
                  <a:lnTo>
                    <a:pt x="69151" y="46814"/>
                  </a:lnTo>
                  <a:lnTo>
                    <a:pt x="65191" y="46814"/>
                  </a:lnTo>
                  <a:lnTo>
                    <a:pt x="65191" y="42853"/>
                  </a:lnTo>
                  <a:close/>
                  <a:moveTo>
                    <a:pt x="6113" y="47025"/>
                  </a:moveTo>
                  <a:lnTo>
                    <a:pt x="6113" y="50986"/>
                  </a:lnTo>
                  <a:lnTo>
                    <a:pt x="2153" y="50986"/>
                  </a:lnTo>
                  <a:lnTo>
                    <a:pt x="2153" y="47025"/>
                  </a:lnTo>
                  <a:close/>
                  <a:moveTo>
                    <a:pt x="10285" y="47025"/>
                  </a:moveTo>
                  <a:lnTo>
                    <a:pt x="10285" y="50986"/>
                  </a:lnTo>
                  <a:lnTo>
                    <a:pt x="6325" y="50986"/>
                  </a:lnTo>
                  <a:lnTo>
                    <a:pt x="6325" y="47025"/>
                  </a:lnTo>
                  <a:close/>
                  <a:moveTo>
                    <a:pt x="14523" y="47025"/>
                  </a:moveTo>
                  <a:lnTo>
                    <a:pt x="14523" y="50986"/>
                  </a:lnTo>
                  <a:lnTo>
                    <a:pt x="10509" y="50986"/>
                  </a:lnTo>
                  <a:lnTo>
                    <a:pt x="10509" y="47025"/>
                  </a:lnTo>
                  <a:close/>
                  <a:moveTo>
                    <a:pt x="18708" y="47025"/>
                  </a:moveTo>
                  <a:lnTo>
                    <a:pt x="18708" y="50986"/>
                  </a:lnTo>
                  <a:lnTo>
                    <a:pt x="14747" y="50986"/>
                  </a:lnTo>
                  <a:lnTo>
                    <a:pt x="14747" y="47025"/>
                  </a:lnTo>
                  <a:close/>
                  <a:moveTo>
                    <a:pt x="22879" y="47025"/>
                  </a:moveTo>
                  <a:lnTo>
                    <a:pt x="22879" y="50986"/>
                  </a:lnTo>
                  <a:lnTo>
                    <a:pt x="18919" y="50986"/>
                  </a:lnTo>
                  <a:lnTo>
                    <a:pt x="18919" y="47025"/>
                  </a:lnTo>
                  <a:close/>
                  <a:moveTo>
                    <a:pt x="27117" y="47025"/>
                  </a:moveTo>
                  <a:lnTo>
                    <a:pt x="27117" y="50986"/>
                  </a:lnTo>
                  <a:lnTo>
                    <a:pt x="23157" y="50986"/>
                  </a:lnTo>
                  <a:lnTo>
                    <a:pt x="23157" y="47025"/>
                  </a:lnTo>
                  <a:close/>
                  <a:moveTo>
                    <a:pt x="31302" y="47025"/>
                  </a:moveTo>
                  <a:lnTo>
                    <a:pt x="31302" y="50986"/>
                  </a:lnTo>
                  <a:lnTo>
                    <a:pt x="27342" y="50986"/>
                  </a:lnTo>
                  <a:lnTo>
                    <a:pt x="27342" y="47025"/>
                  </a:lnTo>
                  <a:close/>
                  <a:moveTo>
                    <a:pt x="35540" y="47025"/>
                  </a:moveTo>
                  <a:lnTo>
                    <a:pt x="35540" y="50986"/>
                  </a:lnTo>
                  <a:lnTo>
                    <a:pt x="31579" y="50986"/>
                  </a:lnTo>
                  <a:lnTo>
                    <a:pt x="31579" y="47025"/>
                  </a:lnTo>
                  <a:close/>
                  <a:moveTo>
                    <a:pt x="39711" y="47025"/>
                  </a:moveTo>
                  <a:lnTo>
                    <a:pt x="39711" y="50986"/>
                  </a:lnTo>
                  <a:lnTo>
                    <a:pt x="35751" y="50986"/>
                  </a:lnTo>
                  <a:lnTo>
                    <a:pt x="35751" y="47025"/>
                  </a:lnTo>
                  <a:close/>
                  <a:moveTo>
                    <a:pt x="43896" y="47025"/>
                  </a:moveTo>
                  <a:lnTo>
                    <a:pt x="43896" y="50986"/>
                  </a:lnTo>
                  <a:lnTo>
                    <a:pt x="39936" y="50986"/>
                  </a:lnTo>
                  <a:lnTo>
                    <a:pt x="39936" y="47025"/>
                  </a:lnTo>
                  <a:close/>
                  <a:moveTo>
                    <a:pt x="48134" y="47025"/>
                  </a:moveTo>
                  <a:lnTo>
                    <a:pt x="48134" y="50986"/>
                  </a:lnTo>
                  <a:lnTo>
                    <a:pt x="44174" y="50986"/>
                  </a:lnTo>
                  <a:lnTo>
                    <a:pt x="44174" y="47025"/>
                  </a:lnTo>
                  <a:close/>
                  <a:moveTo>
                    <a:pt x="52319" y="47025"/>
                  </a:moveTo>
                  <a:lnTo>
                    <a:pt x="52319" y="50986"/>
                  </a:lnTo>
                  <a:lnTo>
                    <a:pt x="48359" y="50986"/>
                  </a:lnTo>
                  <a:lnTo>
                    <a:pt x="48359" y="47025"/>
                  </a:lnTo>
                  <a:close/>
                  <a:moveTo>
                    <a:pt x="56544" y="47025"/>
                  </a:moveTo>
                  <a:lnTo>
                    <a:pt x="56544" y="50986"/>
                  </a:lnTo>
                  <a:lnTo>
                    <a:pt x="52530" y="50986"/>
                  </a:lnTo>
                  <a:lnTo>
                    <a:pt x="52530" y="47025"/>
                  </a:lnTo>
                  <a:close/>
                  <a:moveTo>
                    <a:pt x="60729" y="47025"/>
                  </a:moveTo>
                  <a:lnTo>
                    <a:pt x="60729" y="50986"/>
                  </a:lnTo>
                  <a:lnTo>
                    <a:pt x="56768" y="50986"/>
                  </a:lnTo>
                  <a:lnTo>
                    <a:pt x="56768" y="47025"/>
                  </a:lnTo>
                  <a:close/>
                  <a:moveTo>
                    <a:pt x="64913" y="47025"/>
                  </a:moveTo>
                  <a:lnTo>
                    <a:pt x="64913" y="50986"/>
                  </a:lnTo>
                  <a:lnTo>
                    <a:pt x="60953" y="50986"/>
                  </a:lnTo>
                  <a:lnTo>
                    <a:pt x="60953" y="47025"/>
                  </a:lnTo>
                  <a:close/>
                  <a:moveTo>
                    <a:pt x="69151" y="47025"/>
                  </a:moveTo>
                  <a:lnTo>
                    <a:pt x="69151" y="50986"/>
                  </a:lnTo>
                  <a:lnTo>
                    <a:pt x="65191" y="50986"/>
                  </a:lnTo>
                  <a:lnTo>
                    <a:pt x="65191" y="47025"/>
                  </a:lnTo>
                  <a:close/>
                  <a:moveTo>
                    <a:pt x="6113" y="51210"/>
                  </a:moveTo>
                  <a:lnTo>
                    <a:pt x="6113" y="55223"/>
                  </a:lnTo>
                  <a:lnTo>
                    <a:pt x="2153" y="55223"/>
                  </a:lnTo>
                  <a:lnTo>
                    <a:pt x="2153" y="51210"/>
                  </a:lnTo>
                  <a:close/>
                  <a:moveTo>
                    <a:pt x="10285" y="51210"/>
                  </a:moveTo>
                  <a:lnTo>
                    <a:pt x="10285" y="55223"/>
                  </a:lnTo>
                  <a:lnTo>
                    <a:pt x="6325" y="55223"/>
                  </a:lnTo>
                  <a:lnTo>
                    <a:pt x="6325" y="51210"/>
                  </a:lnTo>
                  <a:close/>
                  <a:moveTo>
                    <a:pt x="14523" y="51210"/>
                  </a:moveTo>
                  <a:lnTo>
                    <a:pt x="14523" y="55223"/>
                  </a:lnTo>
                  <a:lnTo>
                    <a:pt x="10509" y="55223"/>
                  </a:lnTo>
                  <a:lnTo>
                    <a:pt x="10509" y="51210"/>
                  </a:lnTo>
                  <a:close/>
                  <a:moveTo>
                    <a:pt x="18708" y="51210"/>
                  </a:moveTo>
                  <a:lnTo>
                    <a:pt x="18708" y="55223"/>
                  </a:lnTo>
                  <a:lnTo>
                    <a:pt x="14747" y="55223"/>
                  </a:lnTo>
                  <a:lnTo>
                    <a:pt x="14747" y="51210"/>
                  </a:lnTo>
                  <a:close/>
                  <a:moveTo>
                    <a:pt x="22879" y="51210"/>
                  </a:moveTo>
                  <a:lnTo>
                    <a:pt x="22879" y="55223"/>
                  </a:lnTo>
                  <a:lnTo>
                    <a:pt x="18919" y="55223"/>
                  </a:lnTo>
                  <a:lnTo>
                    <a:pt x="18919" y="51210"/>
                  </a:lnTo>
                  <a:close/>
                  <a:moveTo>
                    <a:pt x="27117" y="51210"/>
                  </a:moveTo>
                  <a:lnTo>
                    <a:pt x="27117" y="55223"/>
                  </a:lnTo>
                  <a:lnTo>
                    <a:pt x="23157" y="55223"/>
                  </a:lnTo>
                  <a:lnTo>
                    <a:pt x="23157" y="51210"/>
                  </a:lnTo>
                  <a:close/>
                  <a:moveTo>
                    <a:pt x="31302" y="51210"/>
                  </a:moveTo>
                  <a:lnTo>
                    <a:pt x="31302" y="55223"/>
                  </a:lnTo>
                  <a:lnTo>
                    <a:pt x="27342" y="55223"/>
                  </a:lnTo>
                  <a:lnTo>
                    <a:pt x="27342" y="51210"/>
                  </a:lnTo>
                  <a:close/>
                  <a:moveTo>
                    <a:pt x="35540" y="51210"/>
                  </a:moveTo>
                  <a:lnTo>
                    <a:pt x="35540" y="55223"/>
                  </a:lnTo>
                  <a:lnTo>
                    <a:pt x="31579" y="55223"/>
                  </a:lnTo>
                  <a:lnTo>
                    <a:pt x="31579" y="51210"/>
                  </a:lnTo>
                  <a:close/>
                  <a:moveTo>
                    <a:pt x="39711" y="51210"/>
                  </a:moveTo>
                  <a:lnTo>
                    <a:pt x="39711" y="55223"/>
                  </a:lnTo>
                  <a:lnTo>
                    <a:pt x="35751" y="55223"/>
                  </a:lnTo>
                  <a:lnTo>
                    <a:pt x="35751" y="51210"/>
                  </a:lnTo>
                  <a:close/>
                  <a:moveTo>
                    <a:pt x="43896" y="51210"/>
                  </a:moveTo>
                  <a:lnTo>
                    <a:pt x="43896" y="55223"/>
                  </a:lnTo>
                  <a:lnTo>
                    <a:pt x="39936" y="55223"/>
                  </a:lnTo>
                  <a:lnTo>
                    <a:pt x="39936" y="51210"/>
                  </a:lnTo>
                  <a:close/>
                  <a:moveTo>
                    <a:pt x="48134" y="51210"/>
                  </a:moveTo>
                  <a:lnTo>
                    <a:pt x="48134" y="55223"/>
                  </a:lnTo>
                  <a:lnTo>
                    <a:pt x="44174" y="55223"/>
                  </a:lnTo>
                  <a:lnTo>
                    <a:pt x="44174" y="51210"/>
                  </a:lnTo>
                  <a:close/>
                  <a:moveTo>
                    <a:pt x="52319" y="51210"/>
                  </a:moveTo>
                  <a:lnTo>
                    <a:pt x="52319" y="55223"/>
                  </a:lnTo>
                  <a:lnTo>
                    <a:pt x="48359" y="55223"/>
                  </a:lnTo>
                  <a:lnTo>
                    <a:pt x="48359" y="51210"/>
                  </a:lnTo>
                  <a:close/>
                  <a:moveTo>
                    <a:pt x="56544" y="51210"/>
                  </a:moveTo>
                  <a:lnTo>
                    <a:pt x="56544" y="55223"/>
                  </a:lnTo>
                  <a:lnTo>
                    <a:pt x="52530" y="55223"/>
                  </a:lnTo>
                  <a:lnTo>
                    <a:pt x="52530" y="51210"/>
                  </a:lnTo>
                  <a:close/>
                  <a:moveTo>
                    <a:pt x="60729" y="51210"/>
                  </a:moveTo>
                  <a:lnTo>
                    <a:pt x="60729" y="55223"/>
                  </a:lnTo>
                  <a:lnTo>
                    <a:pt x="56768" y="55223"/>
                  </a:lnTo>
                  <a:lnTo>
                    <a:pt x="56768" y="51210"/>
                  </a:lnTo>
                  <a:close/>
                  <a:moveTo>
                    <a:pt x="64913" y="51210"/>
                  </a:moveTo>
                  <a:lnTo>
                    <a:pt x="64913" y="55223"/>
                  </a:lnTo>
                  <a:lnTo>
                    <a:pt x="60953" y="55223"/>
                  </a:lnTo>
                  <a:lnTo>
                    <a:pt x="60953" y="51210"/>
                  </a:lnTo>
                  <a:close/>
                  <a:moveTo>
                    <a:pt x="69151" y="51210"/>
                  </a:moveTo>
                  <a:lnTo>
                    <a:pt x="69151" y="55223"/>
                  </a:lnTo>
                  <a:lnTo>
                    <a:pt x="65191" y="55223"/>
                  </a:lnTo>
                  <a:lnTo>
                    <a:pt x="65191" y="51210"/>
                  </a:lnTo>
                  <a:close/>
                  <a:moveTo>
                    <a:pt x="6113" y="55448"/>
                  </a:moveTo>
                  <a:lnTo>
                    <a:pt x="6113" y="59408"/>
                  </a:lnTo>
                  <a:lnTo>
                    <a:pt x="2153" y="59408"/>
                  </a:lnTo>
                  <a:lnTo>
                    <a:pt x="2153" y="55448"/>
                  </a:lnTo>
                  <a:close/>
                  <a:moveTo>
                    <a:pt x="10285" y="55448"/>
                  </a:moveTo>
                  <a:lnTo>
                    <a:pt x="10285" y="59408"/>
                  </a:lnTo>
                  <a:lnTo>
                    <a:pt x="6325" y="59408"/>
                  </a:lnTo>
                  <a:lnTo>
                    <a:pt x="6325" y="55448"/>
                  </a:lnTo>
                  <a:close/>
                  <a:moveTo>
                    <a:pt x="14523" y="55448"/>
                  </a:moveTo>
                  <a:lnTo>
                    <a:pt x="14523" y="59408"/>
                  </a:lnTo>
                  <a:lnTo>
                    <a:pt x="10509" y="59408"/>
                  </a:lnTo>
                  <a:lnTo>
                    <a:pt x="10509" y="55448"/>
                  </a:lnTo>
                  <a:close/>
                  <a:moveTo>
                    <a:pt x="18708" y="55448"/>
                  </a:moveTo>
                  <a:lnTo>
                    <a:pt x="18708" y="59408"/>
                  </a:lnTo>
                  <a:lnTo>
                    <a:pt x="14747" y="59408"/>
                  </a:lnTo>
                  <a:lnTo>
                    <a:pt x="14747" y="55448"/>
                  </a:lnTo>
                  <a:close/>
                  <a:moveTo>
                    <a:pt x="22879" y="55448"/>
                  </a:moveTo>
                  <a:lnTo>
                    <a:pt x="22879" y="59408"/>
                  </a:lnTo>
                  <a:lnTo>
                    <a:pt x="18919" y="59408"/>
                  </a:lnTo>
                  <a:lnTo>
                    <a:pt x="18919" y="55448"/>
                  </a:lnTo>
                  <a:close/>
                  <a:moveTo>
                    <a:pt x="27117" y="55448"/>
                  </a:moveTo>
                  <a:lnTo>
                    <a:pt x="27117" y="59408"/>
                  </a:lnTo>
                  <a:lnTo>
                    <a:pt x="23157" y="59408"/>
                  </a:lnTo>
                  <a:lnTo>
                    <a:pt x="23157" y="55448"/>
                  </a:lnTo>
                  <a:close/>
                  <a:moveTo>
                    <a:pt x="31302" y="55448"/>
                  </a:moveTo>
                  <a:lnTo>
                    <a:pt x="31302" y="59408"/>
                  </a:lnTo>
                  <a:lnTo>
                    <a:pt x="27342" y="59408"/>
                  </a:lnTo>
                  <a:lnTo>
                    <a:pt x="27342" y="55448"/>
                  </a:lnTo>
                  <a:close/>
                  <a:moveTo>
                    <a:pt x="35540" y="55448"/>
                  </a:moveTo>
                  <a:lnTo>
                    <a:pt x="35540" y="59408"/>
                  </a:lnTo>
                  <a:lnTo>
                    <a:pt x="31579" y="59408"/>
                  </a:lnTo>
                  <a:lnTo>
                    <a:pt x="31579" y="55448"/>
                  </a:lnTo>
                  <a:close/>
                  <a:moveTo>
                    <a:pt x="39711" y="55448"/>
                  </a:moveTo>
                  <a:lnTo>
                    <a:pt x="39711" y="59408"/>
                  </a:lnTo>
                  <a:lnTo>
                    <a:pt x="35751" y="59408"/>
                  </a:lnTo>
                  <a:lnTo>
                    <a:pt x="35751" y="55448"/>
                  </a:lnTo>
                  <a:close/>
                  <a:moveTo>
                    <a:pt x="43896" y="55448"/>
                  </a:moveTo>
                  <a:lnTo>
                    <a:pt x="43896" y="59408"/>
                  </a:lnTo>
                  <a:lnTo>
                    <a:pt x="39936" y="59408"/>
                  </a:lnTo>
                  <a:lnTo>
                    <a:pt x="39936" y="55448"/>
                  </a:lnTo>
                  <a:close/>
                  <a:moveTo>
                    <a:pt x="48134" y="55448"/>
                  </a:moveTo>
                  <a:lnTo>
                    <a:pt x="48134" y="59408"/>
                  </a:lnTo>
                  <a:lnTo>
                    <a:pt x="44174" y="59408"/>
                  </a:lnTo>
                  <a:lnTo>
                    <a:pt x="44174" y="55448"/>
                  </a:lnTo>
                  <a:close/>
                  <a:moveTo>
                    <a:pt x="52319" y="55448"/>
                  </a:moveTo>
                  <a:lnTo>
                    <a:pt x="52319" y="59408"/>
                  </a:lnTo>
                  <a:lnTo>
                    <a:pt x="48359" y="59408"/>
                  </a:lnTo>
                  <a:lnTo>
                    <a:pt x="48359" y="55448"/>
                  </a:lnTo>
                  <a:close/>
                  <a:moveTo>
                    <a:pt x="56544" y="55448"/>
                  </a:moveTo>
                  <a:lnTo>
                    <a:pt x="56544" y="59408"/>
                  </a:lnTo>
                  <a:lnTo>
                    <a:pt x="52530" y="59408"/>
                  </a:lnTo>
                  <a:lnTo>
                    <a:pt x="52530" y="55448"/>
                  </a:lnTo>
                  <a:close/>
                  <a:moveTo>
                    <a:pt x="60729" y="55448"/>
                  </a:moveTo>
                  <a:lnTo>
                    <a:pt x="60729" y="59408"/>
                  </a:lnTo>
                  <a:lnTo>
                    <a:pt x="56768" y="59408"/>
                  </a:lnTo>
                  <a:lnTo>
                    <a:pt x="56768" y="55448"/>
                  </a:lnTo>
                  <a:close/>
                  <a:moveTo>
                    <a:pt x="64913" y="55448"/>
                  </a:moveTo>
                  <a:lnTo>
                    <a:pt x="64913" y="59408"/>
                  </a:lnTo>
                  <a:lnTo>
                    <a:pt x="60953" y="59408"/>
                  </a:lnTo>
                  <a:lnTo>
                    <a:pt x="60953" y="55448"/>
                  </a:lnTo>
                  <a:close/>
                  <a:moveTo>
                    <a:pt x="69151" y="55448"/>
                  </a:moveTo>
                  <a:lnTo>
                    <a:pt x="69151" y="59408"/>
                  </a:lnTo>
                  <a:lnTo>
                    <a:pt x="65191" y="59408"/>
                  </a:lnTo>
                  <a:lnTo>
                    <a:pt x="65191" y="55448"/>
                  </a:lnTo>
                  <a:close/>
                  <a:moveTo>
                    <a:pt x="6113" y="59620"/>
                  </a:moveTo>
                  <a:lnTo>
                    <a:pt x="6113" y="63580"/>
                  </a:lnTo>
                  <a:lnTo>
                    <a:pt x="2153" y="63580"/>
                  </a:lnTo>
                  <a:lnTo>
                    <a:pt x="2153" y="59620"/>
                  </a:lnTo>
                  <a:close/>
                  <a:moveTo>
                    <a:pt x="10285" y="59620"/>
                  </a:moveTo>
                  <a:lnTo>
                    <a:pt x="10285" y="63580"/>
                  </a:lnTo>
                  <a:lnTo>
                    <a:pt x="6325" y="63580"/>
                  </a:lnTo>
                  <a:lnTo>
                    <a:pt x="6325" y="59620"/>
                  </a:lnTo>
                  <a:close/>
                  <a:moveTo>
                    <a:pt x="14523" y="59620"/>
                  </a:moveTo>
                  <a:lnTo>
                    <a:pt x="14523" y="63580"/>
                  </a:lnTo>
                  <a:lnTo>
                    <a:pt x="10509" y="63580"/>
                  </a:lnTo>
                  <a:lnTo>
                    <a:pt x="10509" y="59620"/>
                  </a:lnTo>
                  <a:close/>
                  <a:moveTo>
                    <a:pt x="18708" y="59620"/>
                  </a:moveTo>
                  <a:lnTo>
                    <a:pt x="18708" y="63580"/>
                  </a:lnTo>
                  <a:lnTo>
                    <a:pt x="14747" y="63580"/>
                  </a:lnTo>
                  <a:lnTo>
                    <a:pt x="14747" y="59620"/>
                  </a:lnTo>
                  <a:close/>
                  <a:moveTo>
                    <a:pt x="22879" y="59620"/>
                  </a:moveTo>
                  <a:lnTo>
                    <a:pt x="22879" y="63580"/>
                  </a:lnTo>
                  <a:lnTo>
                    <a:pt x="18919" y="63580"/>
                  </a:lnTo>
                  <a:lnTo>
                    <a:pt x="18919" y="59620"/>
                  </a:lnTo>
                  <a:close/>
                  <a:moveTo>
                    <a:pt x="27117" y="59620"/>
                  </a:moveTo>
                  <a:lnTo>
                    <a:pt x="27117" y="63580"/>
                  </a:lnTo>
                  <a:lnTo>
                    <a:pt x="23157" y="63580"/>
                  </a:lnTo>
                  <a:lnTo>
                    <a:pt x="23157" y="59620"/>
                  </a:lnTo>
                  <a:close/>
                  <a:moveTo>
                    <a:pt x="31302" y="59620"/>
                  </a:moveTo>
                  <a:lnTo>
                    <a:pt x="31302" y="63580"/>
                  </a:lnTo>
                  <a:lnTo>
                    <a:pt x="27342" y="63580"/>
                  </a:lnTo>
                  <a:lnTo>
                    <a:pt x="27342" y="59620"/>
                  </a:lnTo>
                  <a:close/>
                  <a:moveTo>
                    <a:pt x="35540" y="59620"/>
                  </a:moveTo>
                  <a:lnTo>
                    <a:pt x="35540" y="63580"/>
                  </a:lnTo>
                  <a:lnTo>
                    <a:pt x="31579" y="63580"/>
                  </a:lnTo>
                  <a:lnTo>
                    <a:pt x="31579" y="59620"/>
                  </a:lnTo>
                  <a:close/>
                  <a:moveTo>
                    <a:pt x="39711" y="59620"/>
                  </a:moveTo>
                  <a:lnTo>
                    <a:pt x="39711" y="63580"/>
                  </a:lnTo>
                  <a:lnTo>
                    <a:pt x="35751" y="63580"/>
                  </a:lnTo>
                  <a:lnTo>
                    <a:pt x="35751" y="59620"/>
                  </a:lnTo>
                  <a:close/>
                  <a:moveTo>
                    <a:pt x="43896" y="59620"/>
                  </a:moveTo>
                  <a:lnTo>
                    <a:pt x="43896" y="63580"/>
                  </a:lnTo>
                  <a:lnTo>
                    <a:pt x="39936" y="63580"/>
                  </a:lnTo>
                  <a:lnTo>
                    <a:pt x="39936" y="59620"/>
                  </a:lnTo>
                  <a:close/>
                  <a:moveTo>
                    <a:pt x="48134" y="59620"/>
                  </a:moveTo>
                  <a:lnTo>
                    <a:pt x="48134" y="63580"/>
                  </a:lnTo>
                  <a:lnTo>
                    <a:pt x="44174" y="63580"/>
                  </a:lnTo>
                  <a:lnTo>
                    <a:pt x="44174" y="59620"/>
                  </a:lnTo>
                  <a:close/>
                  <a:moveTo>
                    <a:pt x="64913" y="59620"/>
                  </a:moveTo>
                  <a:lnTo>
                    <a:pt x="64913" y="63580"/>
                  </a:lnTo>
                  <a:lnTo>
                    <a:pt x="60953" y="63580"/>
                  </a:lnTo>
                  <a:lnTo>
                    <a:pt x="60953" y="59620"/>
                  </a:lnTo>
                  <a:close/>
                  <a:moveTo>
                    <a:pt x="69151" y="59620"/>
                  </a:moveTo>
                  <a:lnTo>
                    <a:pt x="69151" y="63580"/>
                  </a:lnTo>
                  <a:lnTo>
                    <a:pt x="65191" y="63580"/>
                  </a:lnTo>
                  <a:lnTo>
                    <a:pt x="65191" y="59620"/>
                  </a:lnTo>
                  <a:close/>
                  <a:moveTo>
                    <a:pt x="18708" y="1"/>
                  </a:moveTo>
                  <a:lnTo>
                    <a:pt x="18708" y="542"/>
                  </a:lnTo>
                  <a:lnTo>
                    <a:pt x="14747" y="542"/>
                  </a:lnTo>
                  <a:lnTo>
                    <a:pt x="14747" y="106"/>
                  </a:lnTo>
                  <a:cubicBezTo>
                    <a:pt x="14628" y="159"/>
                    <a:pt x="14576" y="159"/>
                    <a:pt x="14523" y="212"/>
                  </a:cubicBezTo>
                  <a:lnTo>
                    <a:pt x="14523" y="542"/>
                  </a:lnTo>
                  <a:lnTo>
                    <a:pt x="13533" y="542"/>
                  </a:lnTo>
                  <a:cubicBezTo>
                    <a:pt x="13203" y="714"/>
                    <a:pt x="12873" y="767"/>
                    <a:pt x="12490" y="767"/>
                  </a:cubicBezTo>
                  <a:cubicBezTo>
                    <a:pt x="12384" y="819"/>
                    <a:pt x="12212" y="819"/>
                    <a:pt x="12054" y="819"/>
                  </a:cubicBezTo>
                  <a:lnTo>
                    <a:pt x="14523" y="819"/>
                  </a:lnTo>
                  <a:lnTo>
                    <a:pt x="14523" y="4780"/>
                  </a:lnTo>
                  <a:lnTo>
                    <a:pt x="10509" y="4780"/>
                  </a:lnTo>
                  <a:lnTo>
                    <a:pt x="10509" y="819"/>
                  </a:lnTo>
                  <a:lnTo>
                    <a:pt x="11275" y="819"/>
                  </a:lnTo>
                  <a:cubicBezTo>
                    <a:pt x="10998" y="819"/>
                    <a:pt x="10787" y="819"/>
                    <a:pt x="10509" y="767"/>
                  </a:cubicBezTo>
                  <a:lnTo>
                    <a:pt x="10285" y="767"/>
                  </a:lnTo>
                  <a:cubicBezTo>
                    <a:pt x="9519" y="767"/>
                    <a:pt x="8754" y="714"/>
                    <a:pt x="8028" y="661"/>
                  </a:cubicBezTo>
                  <a:cubicBezTo>
                    <a:pt x="7645" y="661"/>
                    <a:pt x="7262" y="608"/>
                    <a:pt x="6879" y="608"/>
                  </a:cubicBezTo>
                  <a:cubicBezTo>
                    <a:pt x="6707" y="608"/>
                    <a:pt x="6549" y="608"/>
                    <a:pt x="6443" y="542"/>
                  </a:cubicBezTo>
                  <a:lnTo>
                    <a:pt x="2153" y="542"/>
                  </a:lnTo>
                  <a:lnTo>
                    <a:pt x="2153" y="489"/>
                  </a:lnTo>
                  <a:lnTo>
                    <a:pt x="1876" y="489"/>
                  </a:lnTo>
                  <a:lnTo>
                    <a:pt x="1876" y="542"/>
                  </a:lnTo>
                  <a:lnTo>
                    <a:pt x="661" y="542"/>
                  </a:lnTo>
                  <a:cubicBezTo>
                    <a:pt x="608" y="661"/>
                    <a:pt x="608" y="714"/>
                    <a:pt x="608" y="819"/>
                  </a:cubicBezTo>
                  <a:lnTo>
                    <a:pt x="1876" y="819"/>
                  </a:lnTo>
                  <a:lnTo>
                    <a:pt x="1876" y="4780"/>
                  </a:lnTo>
                  <a:lnTo>
                    <a:pt x="1163" y="4780"/>
                  </a:lnTo>
                  <a:lnTo>
                    <a:pt x="1163" y="5004"/>
                  </a:lnTo>
                  <a:lnTo>
                    <a:pt x="1876" y="5004"/>
                  </a:lnTo>
                  <a:lnTo>
                    <a:pt x="1876" y="8965"/>
                  </a:lnTo>
                  <a:lnTo>
                    <a:pt x="661" y="8965"/>
                  </a:lnTo>
                  <a:cubicBezTo>
                    <a:pt x="661" y="9070"/>
                    <a:pt x="661" y="9123"/>
                    <a:pt x="714" y="9242"/>
                  </a:cubicBezTo>
                  <a:lnTo>
                    <a:pt x="1876" y="9242"/>
                  </a:lnTo>
                  <a:lnTo>
                    <a:pt x="1876" y="12212"/>
                  </a:lnTo>
                  <a:cubicBezTo>
                    <a:pt x="1981" y="12265"/>
                    <a:pt x="2034" y="12318"/>
                    <a:pt x="2153" y="12371"/>
                  </a:cubicBezTo>
                  <a:lnTo>
                    <a:pt x="2153" y="9242"/>
                  </a:lnTo>
                  <a:lnTo>
                    <a:pt x="6113" y="9242"/>
                  </a:lnTo>
                  <a:lnTo>
                    <a:pt x="6113" y="13202"/>
                  </a:lnTo>
                  <a:lnTo>
                    <a:pt x="2153" y="13202"/>
                  </a:lnTo>
                  <a:lnTo>
                    <a:pt x="2153" y="13414"/>
                  </a:lnTo>
                  <a:lnTo>
                    <a:pt x="6113" y="13414"/>
                  </a:lnTo>
                  <a:lnTo>
                    <a:pt x="6113" y="17374"/>
                  </a:lnTo>
                  <a:lnTo>
                    <a:pt x="2483" y="17374"/>
                  </a:lnTo>
                  <a:cubicBezTo>
                    <a:pt x="2417" y="17493"/>
                    <a:pt x="2364" y="17546"/>
                    <a:pt x="2311" y="17599"/>
                  </a:cubicBezTo>
                  <a:lnTo>
                    <a:pt x="6113" y="17599"/>
                  </a:lnTo>
                  <a:lnTo>
                    <a:pt x="6113" y="21559"/>
                  </a:lnTo>
                  <a:lnTo>
                    <a:pt x="2153" y="21559"/>
                  </a:lnTo>
                  <a:lnTo>
                    <a:pt x="2153" y="17823"/>
                  </a:lnTo>
                  <a:cubicBezTo>
                    <a:pt x="2034" y="17876"/>
                    <a:pt x="1981" y="17981"/>
                    <a:pt x="1876" y="18034"/>
                  </a:cubicBezTo>
                  <a:lnTo>
                    <a:pt x="1876" y="21559"/>
                  </a:lnTo>
                  <a:lnTo>
                    <a:pt x="1097" y="21559"/>
                  </a:lnTo>
                  <a:cubicBezTo>
                    <a:pt x="1097" y="21665"/>
                    <a:pt x="1044" y="21731"/>
                    <a:pt x="1044" y="21836"/>
                  </a:cubicBezTo>
                  <a:lnTo>
                    <a:pt x="1876" y="21836"/>
                  </a:lnTo>
                  <a:lnTo>
                    <a:pt x="1876" y="25797"/>
                  </a:lnTo>
                  <a:lnTo>
                    <a:pt x="437" y="25797"/>
                  </a:lnTo>
                  <a:lnTo>
                    <a:pt x="437" y="26021"/>
                  </a:lnTo>
                  <a:lnTo>
                    <a:pt x="1876" y="26021"/>
                  </a:lnTo>
                  <a:lnTo>
                    <a:pt x="1876" y="29982"/>
                  </a:lnTo>
                  <a:lnTo>
                    <a:pt x="767" y="29982"/>
                  </a:lnTo>
                  <a:cubicBezTo>
                    <a:pt x="833" y="30035"/>
                    <a:pt x="833" y="30087"/>
                    <a:pt x="833" y="30140"/>
                  </a:cubicBezTo>
                  <a:cubicBezTo>
                    <a:pt x="885" y="30140"/>
                    <a:pt x="885" y="30193"/>
                    <a:pt x="938" y="30193"/>
                  </a:cubicBezTo>
                  <a:lnTo>
                    <a:pt x="1876" y="30193"/>
                  </a:lnTo>
                  <a:lnTo>
                    <a:pt x="1876" y="31513"/>
                  </a:lnTo>
                  <a:cubicBezTo>
                    <a:pt x="2258" y="32292"/>
                    <a:pt x="2034" y="33282"/>
                    <a:pt x="2153" y="34101"/>
                  </a:cubicBezTo>
                  <a:lnTo>
                    <a:pt x="2153" y="30193"/>
                  </a:lnTo>
                  <a:lnTo>
                    <a:pt x="6113" y="30193"/>
                  </a:lnTo>
                  <a:lnTo>
                    <a:pt x="6113" y="34206"/>
                  </a:lnTo>
                  <a:lnTo>
                    <a:pt x="2153" y="34206"/>
                  </a:lnTo>
                  <a:lnTo>
                    <a:pt x="2153" y="34431"/>
                  </a:lnTo>
                  <a:lnTo>
                    <a:pt x="6113" y="34431"/>
                  </a:lnTo>
                  <a:lnTo>
                    <a:pt x="6113" y="38391"/>
                  </a:lnTo>
                  <a:lnTo>
                    <a:pt x="2153" y="38391"/>
                  </a:lnTo>
                  <a:lnTo>
                    <a:pt x="2153" y="38233"/>
                  </a:lnTo>
                  <a:cubicBezTo>
                    <a:pt x="2034" y="38286"/>
                    <a:pt x="1981" y="38338"/>
                    <a:pt x="1928" y="38391"/>
                  </a:cubicBezTo>
                  <a:lnTo>
                    <a:pt x="1876" y="38391"/>
                  </a:lnTo>
                  <a:cubicBezTo>
                    <a:pt x="1823" y="38444"/>
                    <a:pt x="1757" y="38497"/>
                    <a:pt x="1651" y="38616"/>
                  </a:cubicBezTo>
                  <a:lnTo>
                    <a:pt x="1876" y="38616"/>
                  </a:lnTo>
                  <a:lnTo>
                    <a:pt x="1876" y="42576"/>
                  </a:lnTo>
                  <a:lnTo>
                    <a:pt x="714" y="42576"/>
                  </a:lnTo>
                  <a:lnTo>
                    <a:pt x="714" y="42853"/>
                  </a:lnTo>
                  <a:lnTo>
                    <a:pt x="1876" y="42853"/>
                  </a:lnTo>
                  <a:lnTo>
                    <a:pt x="1876" y="46814"/>
                  </a:lnTo>
                  <a:lnTo>
                    <a:pt x="107" y="46814"/>
                  </a:lnTo>
                  <a:cubicBezTo>
                    <a:pt x="54" y="46867"/>
                    <a:pt x="1" y="46972"/>
                    <a:pt x="1" y="47025"/>
                  </a:cubicBezTo>
                  <a:lnTo>
                    <a:pt x="1876" y="47025"/>
                  </a:lnTo>
                  <a:lnTo>
                    <a:pt x="1876" y="50986"/>
                  </a:lnTo>
                  <a:lnTo>
                    <a:pt x="1546" y="50986"/>
                  </a:lnTo>
                  <a:lnTo>
                    <a:pt x="1546" y="51210"/>
                  </a:lnTo>
                  <a:lnTo>
                    <a:pt x="1876" y="51210"/>
                  </a:lnTo>
                  <a:lnTo>
                    <a:pt x="1876" y="53296"/>
                  </a:lnTo>
                  <a:cubicBezTo>
                    <a:pt x="1928" y="53296"/>
                    <a:pt x="1928" y="53296"/>
                    <a:pt x="1928" y="53349"/>
                  </a:cubicBezTo>
                  <a:cubicBezTo>
                    <a:pt x="2153" y="53956"/>
                    <a:pt x="2087" y="54563"/>
                    <a:pt x="2087" y="55223"/>
                  </a:cubicBezTo>
                  <a:lnTo>
                    <a:pt x="2087" y="55276"/>
                  </a:lnTo>
                  <a:lnTo>
                    <a:pt x="2087" y="55448"/>
                  </a:lnTo>
                  <a:cubicBezTo>
                    <a:pt x="2087" y="55725"/>
                    <a:pt x="2153" y="56161"/>
                    <a:pt x="2087" y="56385"/>
                  </a:cubicBezTo>
                  <a:cubicBezTo>
                    <a:pt x="2034" y="56596"/>
                    <a:pt x="1981" y="56649"/>
                    <a:pt x="1876" y="56649"/>
                  </a:cubicBezTo>
                  <a:lnTo>
                    <a:pt x="1876" y="59408"/>
                  </a:lnTo>
                  <a:lnTo>
                    <a:pt x="437" y="59408"/>
                  </a:lnTo>
                  <a:cubicBezTo>
                    <a:pt x="384" y="59461"/>
                    <a:pt x="384" y="59567"/>
                    <a:pt x="384" y="59620"/>
                  </a:cubicBezTo>
                  <a:lnTo>
                    <a:pt x="1876" y="59620"/>
                  </a:lnTo>
                  <a:lnTo>
                    <a:pt x="1876" y="63580"/>
                  </a:lnTo>
                  <a:lnTo>
                    <a:pt x="225" y="63580"/>
                  </a:lnTo>
                  <a:lnTo>
                    <a:pt x="225" y="63857"/>
                  </a:lnTo>
                  <a:lnTo>
                    <a:pt x="1876" y="63857"/>
                  </a:lnTo>
                  <a:lnTo>
                    <a:pt x="1876" y="64359"/>
                  </a:lnTo>
                  <a:lnTo>
                    <a:pt x="2153" y="64359"/>
                  </a:lnTo>
                  <a:lnTo>
                    <a:pt x="2153" y="63857"/>
                  </a:lnTo>
                  <a:lnTo>
                    <a:pt x="6113" y="63857"/>
                  </a:lnTo>
                  <a:lnTo>
                    <a:pt x="6113" y="64570"/>
                  </a:lnTo>
                  <a:lnTo>
                    <a:pt x="6325" y="64570"/>
                  </a:lnTo>
                  <a:lnTo>
                    <a:pt x="6325" y="63857"/>
                  </a:lnTo>
                  <a:lnTo>
                    <a:pt x="10285" y="63857"/>
                  </a:lnTo>
                  <a:lnTo>
                    <a:pt x="10285" y="64306"/>
                  </a:lnTo>
                  <a:lnTo>
                    <a:pt x="10509" y="64306"/>
                  </a:lnTo>
                  <a:lnTo>
                    <a:pt x="10509" y="63857"/>
                  </a:lnTo>
                  <a:lnTo>
                    <a:pt x="14523" y="63857"/>
                  </a:lnTo>
                  <a:lnTo>
                    <a:pt x="14523" y="64135"/>
                  </a:lnTo>
                  <a:cubicBezTo>
                    <a:pt x="14523" y="64082"/>
                    <a:pt x="14576" y="64082"/>
                    <a:pt x="14628" y="64082"/>
                  </a:cubicBezTo>
                  <a:lnTo>
                    <a:pt x="14747" y="64082"/>
                  </a:lnTo>
                  <a:lnTo>
                    <a:pt x="14747" y="63857"/>
                  </a:lnTo>
                  <a:lnTo>
                    <a:pt x="18708" y="63857"/>
                  </a:lnTo>
                  <a:lnTo>
                    <a:pt x="18708" y="64029"/>
                  </a:lnTo>
                  <a:cubicBezTo>
                    <a:pt x="18760" y="64029"/>
                    <a:pt x="18866" y="64082"/>
                    <a:pt x="18919" y="64082"/>
                  </a:cubicBezTo>
                  <a:lnTo>
                    <a:pt x="18919" y="63857"/>
                  </a:lnTo>
                  <a:lnTo>
                    <a:pt x="22879" y="63857"/>
                  </a:lnTo>
                  <a:lnTo>
                    <a:pt x="22879" y="64135"/>
                  </a:lnTo>
                  <a:lnTo>
                    <a:pt x="23157" y="64135"/>
                  </a:lnTo>
                  <a:lnTo>
                    <a:pt x="23157" y="63857"/>
                  </a:lnTo>
                  <a:lnTo>
                    <a:pt x="27117" y="63857"/>
                  </a:lnTo>
                  <a:lnTo>
                    <a:pt x="27117" y="64359"/>
                  </a:lnTo>
                  <a:lnTo>
                    <a:pt x="27342" y="64359"/>
                  </a:lnTo>
                  <a:lnTo>
                    <a:pt x="27342" y="63857"/>
                  </a:lnTo>
                  <a:lnTo>
                    <a:pt x="31302" y="63857"/>
                  </a:lnTo>
                  <a:lnTo>
                    <a:pt x="31302" y="64359"/>
                  </a:lnTo>
                  <a:lnTo>
                    <a:pt x="31579" y="64359"/>
                  </a:lnTo>
                  <a:lnTo>
                    <a:pt x="31579" y="63857"/>
                  </a:lnTo>
                  <a:lnTo>
                    <a:pt x="39711" y="63857"/>
                  </a:lnTo>
                  <a:lnTo>
                    <a:pt x="39711" y="64412"/>
                  </a:lnTo>
                  <a:cubicBezTo>
                    <a:pt x="39830" y="64412"/>
                    <a:pt x="39883" y="64465"/>
                    <a:pt x="39936" y="64465"/>
                  </a:cubicBezTo>
                  <a:lnTo>
                    <a:pt x="39936" y="63857"/>
                  </a:lnTo>
                  <a:lnTo>
                    <a:pt x="43896" y="63857"/>
                  </a:lnTo>
                  <a:lnTo>
                    <a:pt x="43896" y="64306"/>
                  </a:lnTo>
                  <a:cubicBezTo>
                    <a:pt x="44002" y="64306"/>
                    <a:pt x="44068" y="64240"/>
                    <a:pt x="44174" y="64240"/>
                  </a:cubicBezTo>
                  <a:lnTo>
                    <a:pt x="44174" y="63857"/>
                  </a:lnTo>
                  <a:lnTo>
                    <a:pt x="48900" y="63857"/>
                  </a:lnTo>
                  <a:cubicBezTo>
                    <a:pt x="49890" y="63804"/>
                    <a:pt x="50827" y="63699"/>
                    <a:pt x="51817" y="63580"/>
                  </a:cubicBezTo>
                  <a:lnTo>
                    <a:pt x="48359" y="63580"/>
                  </a:lnTo>
                  <a:lnTo>
                    <a:pt x="48359" y="59620"/>
                  </a:lnTo>
                  <a:lnTo>
                    <a:pt x="52319" y="59620"/>
                  </a:lnTo>
                  <a:lnTo>
                    <a:pt x="52319" y="63580"/>
                  </a:lnTo>
                  <a:lnTo>
                    <a:pt x="52530" y="63580"/>
                  </a:lnTo>
                  <a:lnTo>
                    <a:pt x="52530" y="59620"/>
                  </a:lnTo>
                  <a:lnTo>
                    <a:pt x="56544" y="59620"/>
                  </a:lnTo>
                  <a:lnTo>
                    <a:pt x="56544" y="63580"/>
                  </a:lnTo>
                  <a:lnTo>
                    <a:pt x="56768" y="63580"/>
                  </a:lnTo>
                  <a:lnTo>
                    <a:pt x="56768" y="59620"/>
                  </a:lnTo>
                  <a:lnTo>
                    <a:pt x="60729" y="59620"/>
                  </a:lnTo>
                  <a:lnTo>
                    <a:pt x="60729" y="63580"/>
                  </a:lnTo>
                  <a:lnTo>
                    <a:pt x="59963" y="63580"/>
                  </a:lnTo>
                  <a:cubicBezTo>
                    <a:pt x="60174" y="63646"/>
                    <a:pt x="60451" y="63699"/>
                    <a:pt x="60729" y="63699"/>
                  </a:cubicBezTo>
                  <a:lnTo>
                    <a:pt x="60729" y="63857"/>
                  </a:lnTo>
                  <a:lnTo>
                    <a:pt x="69151" y="63857"/>
                  </a:lnTo>
                  <a:lnTo>
                    <a:pt x="69151" y="64689"/>
                  </a:lnTo>
                  <a:cubicBezTo>
                    <a:pt x="69204" y="64742"/>
                    <a:pt x="69310" y="64742"/>
                    <a:pt x="69362" y="64742"/>
                  </a:cubicBezTo>
                  <a:lnTo>
                    <a:pt x="69362" y="63857"/>
                  </a:lnTo>
                  <a:lnTo>
                    <a:pt x="72834" y="63857"/>
                  </a:lnTo>
                  <a:lnTo>
                    <a:pt x="72834" y="63580"/>
                  </a:lnTo>
                  <a:lnTo>
                    <a:pt x="69362" y="63580"/>
                  </a:lnTo>
                  <a:lnTo>
                    <a:pt x="69362" y="59620"/>
                  </a:lnTo>
                  <a:lnTo>
                    <a:pt x="72557" y="59620"/>
                  </a:lnTo>
                  <a:lnTo>
                    <a:pt x="72557" y="59567"/>
                  </a:lnTo>
                  <a:cubicBezTo>
                    <a:pt x="72557" y="59514"/>
                    <a:pt x="72557" y="59461"/>
                    <a:pt x="72610" y="59408"/>
                  </a:cubicBezTo>
                  <a:lnTo>
                    <a:pt x="69362" y="59408"/>
                  </a:lnTo>
                  <a:lnTo>
                    <a:pt x="69362" y="55448"/>
                  </a:lnTo>
                  <a:lnTo>
                    <a:pt x="72504" y="55448"/>
                  </a:lnTo>
                  <a:cubicBezTo>
                    <a:pt x="72452" y="55329"/>
                    <a:pt x="72386" y="55276"/>
                    <a:pt x="72333" y="55223"/>
                  </a:cubicBezTo>
                  <a:lnTo>
                    <a:pt x="69362" y="55223"/>
                  </a:lnTo>
                  <a:lnTo>
                    <a:pt x="69362" y="51210"/>
                  </a:lnTo>
                  <a:lnTo>
                    <a:pt x="72386" y="51210"/>
                  </a:lnTo>
                  <a:cubicBezTo>
                    <a:pt x="72386" y="51157"/>
                    <a:pt x="72386" y="51104"/>
                    <a:pt x="72333" y="50986"/>
                  </a:cubicBezTo>
                  <a:lnTo>
                    <a:pt x="69362" y="50986"/>
                  </a:lnTo>
                  <a:lnTo>
                    <a:pt x="69362" y="47025"/>
                  </a:lnTo>
                  <a:lnTo>
                    <a:pt x="71620" y="47025"/>
                  </a:lnTo>
                  <a:lnTo>
                    <a:pt x="71620" y="46814"/>
                  </a:lnTo>
                  <a:lnTo>
                    <a:pt x="69362" y="46814"/>
                  </a:lnTo>
                  <a:lnTo>
                    <a:pt x="69362" y="42853"/>
                  </a:lnTo>
                  <a:lnTo>
                    <a:pt x="71725" y="42853"/>
                  </a:lnTo>
                  <a:cubicBezTo>
                    <a:pt x="71725" y="42735"/>
                    <a:pt x="71791" y="42682"/>
                    <a:pt x="71791" y="42576"/>
                  </a:cubicBezTo>
                  <a:lnTo>
                    <a:pt x="69362" y="42576"/>
                  </a:lnTo>
                  <a:lnTo>
                    <a:pt x="69362" y="38616"/>
                  </a:lnTo>
                  <a:lnTo>
                    <a:pt x="73323" y="38616"/>
                  </a:lnTo>
                  <a:lnTo>
                    <a:pt x="73323" y="39276"/>
                  </a:lnTo>
                  <a:cubicBezTo>
                    <a:pt x="73442" y="39051"/>
                    <a:pt x="73495" y="38827"/>
                    <a:pt x="73547" y="38668"/>
                  </a:cubicBezTo>
                  <a:lnTo>
                    <a:pt x="73547" y="38616"/>
                  </a:lnTo>
                  <a:lnTo>
                    <a:pt x="73600" y="38616"/>
                  </a:lnTo>
                  <a:cubicBezTo>
                    <a:pt x="73600" y="38563"/>
                    <a:pt x="73653" y="38444"/>
                    <a:pt x="73653" y="38391"/>
                  </a:cubicBezTo>
                  <a:lnTo>
                    <a:pt x="73547" y="38391"/>
                  </a:lnTo>
                  <a:lnTo>
                    <a:pt x="73547" y="36081"/>
                  </a:lnTo>
                  <a:cubicBezTo>
                    <a:pt x="73495" y="35593"/>
                    <a:pt x="73442" y="35091"/>
                    <a:pt x="73323" y="34602"/>
                  </a:cubicBezTo>
                  <a:lnTo>
                    <a:pt x="73323" y="38391"/>
                  </a:lnTo>
                  <a:lnTo>
                    <a:pt x="69362" y="38391"/>
                  </a:lnTo>
                  <a:lnTo>
                    <a:pt x="69362" y="34431"/>
                  </a:lnTo>
                  <a:lnTo>
                    <a:pt x="73323" y="34431"/>
                  </a:lnTo>
                  <a:lnTo>
                    <a:pt x="73323" y="34206"/>
                  </a:lnTo>
                  <a:lnTo>
                    <a:pt x="69362" y="34206"/>
                  </a:lnTo>
                  <a:lnTo>
                    <a:pt x="69362" y="30193"/>
                  </a:lnTo>
                  <a:lnTo>
                    <a:pt x="72504" y="30193"/>
                  </a:lnTo>
                  <a:cubicBezTo>
                    <a:pt x="72504" y="30140"/>
                    <a:pt x="72504" y="30087"/>
                    <a:pt x="72452" y="29982"/>
                  </a:cubicBezTo>
                  <a:lnTo>
                    <a:pt x="69362" y="29982"/>
                  </a:lnTo>
                  <a:lnTo>
                    <a:pt x="69362" y="26021"/>
                  </a:lnTo>
                  <a:lnTo>
                    <a:pt x="72174" y="26021"/>
                  </a:lnTo>
                  <a:cubicBezTo>
                    <a:pt x="72174" y="25955"/>
                    <a:pt x="72122" y="25850"/>
                    <a:pt x="72122" y="25797"/>
                  </a:cubicBezTo>
                  <a:lnTo>
                    <a:pt x="69362" y="25797"/>
                  </a:lnTo>
                  <a:lnTo>
                    <a:pt x="69362" y="21836"/>
                  </a:lnTo>
                  <a:lnTo>
                    <a:pt x="71844" y="21836"/>
                  </a:lnTo>
                  <a:lnTo>
                    <a:pt x="71844" y="21559"/>
                  </a:lnTo>
                  <a:lnTo>
                    <a:pt x="69362" y="21559"/>
                  </a:lnTo>
                  <a:lnTo>
                    <a:pt x="69362" y="17599"/>
                  </a:lnTo>
                  <a:lnTo>
                    <a:pt x="72386" y="17599"/>
                  </a:lnTo>
                  <a:cubicBezTo>
                    <a:pt x="72452" y="17546"/>
                    <a:pt x="72452" y="17440"/>
                    <a:pt x="72504" y="17374"/>
                  </a:cubicBezTo>
                  <a:lnTo>
                    <a:pt x="69362" y="17374"/>
                  </a:lnTo>
                  <a:lnTo>
                    <a:pt x="69362" y="13414"/>
                  </a:lnTo>
                  <a:lnTo>
                    <a:pt x="73323" y="13414"/>
                  </a:lnTo>
                  <a:lnTo>
                    <a:pt x="73323" y="13202"/>
                  </a:lnTo>
                  <a:lnTo>
                    <a:pt x="69362" y="13202"/>
                  </a:lnTo>
                  <a:lnTo>
                    <a:pt x="69362" y="9242"/>
                  </a:lnTo>
                  <a:lnTo>
                    <a:pt x="73323" y="9242"/>
                  </a:lnTo>
                  <a:cubicBezTo>
                    <a:pt x="73323" y="9123"/>
                    <a:pt x="73376" y="9070"/>
                    <a:pt x="73376" y="8965"/>
                  </a:cubicBezTo>
                  <a:lnTo>
                    <a:pt x="69362" y="8965"/>
                  </a:lnTo>
                  <a:lnTo>
                    <a:pt x="69362" y="5004"/>
                  </a:lnTo>
                  <a:lnTo>
                    <a:pt x="73323" y="5004"/>
                  </a:lnTo>
                  <a:lnTo>
                    <a:pt x="73323" y="4780"/>
                  </a:lnTo>
                  <a:lnTo>
                    <a:pt x="69362" y="4780"/>
                  </a:lnTo>
                  <a:lnTo>
                    <a:pt x="69362" y="819"/>
                  </a:lnTo>
                  <a:lnTo>
                    <a:pt x="73164" y="819"/>
                  </a:lnTo>
                  <a:cubicBezTo>
                    <a:pt x="73112" y="714"/>
                    <a:pt x="73112" y="661"/>
                    <a:pt x="73112" y="542"/>
                  </a:cubicBezTo>
                  <a:lnTo>
                    <a:pt x="69362" y="542"/>
                  </a:lnTo>
                  <a:lnTo>
                    <a:pt x="69362" y="436"/>
                  </a:lnTo>
                  <a:lnTo>
                    <a:pt x="69151" y="436"/>
                  </a:lnTo>
                  <a:lnTo>
                    <a:pt x="69151" y="542"/>
                  </a:lnTo>
                  <a:lnTo>
                    <a:pt x="62049" y="542"/>
                  </a:lnTo>
                  <a:cubicBezTo>
                    <a:pt x="61666" y="608"/>
                    <a:pt x="61336" y="661"/>
                    <a:pt x="60953" y="767"/>
                  </a:cubicBezTo>
                  <a:cubicBezTo>
                    <a:pt x="60900" y="767"/>
                    <a:pt x="60834" y="767"/>
                    <a:pt x="60781" y="819"/>
                  </a:cubicBezTo>
                  <a:lnTo>
                    <a:pt x="60729" y="819"/>
                  </a:lnTo>
                  <a:lnTo>
                    <a:pt x="60729" y="4780"/>
                  </a:lnTo>
                  <a:lnTo>
                    <a:pt x="56768" y="4780"/>
                  </a:lnTo>
                  <a:lnTo>
                    <a:pt x="56768" y="1097"/>
                  </a:lnTo>
                  <a:cubicBezTo>
                    <a:pt x="56715" y="1097"/>
                    <a:pt x="56610" y="1097"/>
                    <a:pt x="56544" y="1044"/>
                  </a:cubicBezTo>
                  <a:lnTo>
                    <a:pt x="56544" y="4780"/>
                  </a:lnTo>
                  <a:lnTo>
                    <a:pt x="52530" y="4780"/>
                  </a:lnTo>
                  <a:lnTo>
                    <a:pt x="52530" y="1202"/>
                  </a:lnTo>
                  <a:cubicBezTo>
                    <a:pt x="52477" y="1202"/>
                    <a:pt x="52425" y="1268"/>
                    <a:pt x="52319" y="1268"/>
                  </a:cubicBezTo>
                  <a:lnTo>
                    <a:pt x="52319" y="4780"/>
                  </a:lnTo>
                  <a:lnTo>
                    <a:pt x="48359" y="4780"/>
                  </a:lnTo>
                  <a:lnTo>
                    <a:pt x="48359" y="819"/>
                  </a:lnTo>
                  <a:lnTo>
                    <a:pt x="50009" y="819"/>
                  </a:lnTo>
                  <a:cubicBezTo>
                    <a:pt x="49890" y="714"/>
                    <a:pt x="49837" y="661"/>
                    <a:pt x="49679" y="542"/>
                  </a:cubicBezTo>
                  <a:lnTo>
                    <a:pt x="48953" y="542"/>
                  </a:lnTo>
                  <a:cubicBezTo>
                    <a:pt x="48741" y="608"/>
                    <a:pt x="48517" y="714"/>
                    <a:pt x="48359" y="767"/>
                  </a:cubicBezTo>
                  <a:cubicBezTo>
                    <a:pt x="48293" y="767"/>
                    <a:pt x="48240" y="767"/>
                    <a:pt x="48187" y="819"/>
                  </a:cubicBezTo>
                  <a:lnTo>
                    <a:pt x="48134" y="819"/>
                  </a:lnTo>
                  <a:lnTo>
                    <a:pt x="48134" y="4780"/>
                  </a:lnTo>
                  <a:lnTo>
                    <a:pt x="44174" y="4780"/>
                  </a:lnTo>
                  <a:lnTo>
                    <a:pt x="44174" y="1268"/>
                  </a:lnTo>
                  <a:lnTo>
                    <a:pt x="43896" y="1268"/>
                  </a:lnTo>
                  <a:lnTo>
                    <a:pt x="43896" y="4780"/>
                  </a:lnTo>
                  <a:lnTo>
                    <a:pt x="39936" y="4780"/>
                  </a:lnTo>
                  <a:lnTo>
                    <a:pt x="39936" y="819"/>
                  </a:lnTo>
                  <a:lnTo>
                    <a:pt x="40372" y="819"/>
                  </a:lnTo>
                  <a:cubicBezTo>
                    <a:pt x="40266" y="767"/>
                    <a:pt x="40160" y="767"/>
                    <a:pt x="39936" y="767"/>
                  </a:cubicBezTo>
                  <a:lnTo>
                    <a:pt x="39711" y="767"/>
                  </a:lnTo>
                  <a:cubicBezTo>
                    <a:pt x="39131" y="767"/>
                    <a:pt x="38544" y="790"/>
                    <a:pt x="37955" y="790"/>
                  </a:cubicBezTo>
                  <a:cubicBezTo>
                    <a:pt x="37661" y="790"/>
                    <a:pt x="37366" y="784"/>
                    <a:pt x="37071" y="767"/>
                  </a:cubicBezTo>
                  <a:cubicBezTo>
                    <a:pt x="36959" y="782"/>
                    <a:pt x="36847" y="788"/>
                    <a:pt x="36736" y="788"/>
                  </a:cubicBezTo>
                  <a:cubicBezTo>
                    <a:pt x="36469" y="788"/>
                    <a:pt x="36209" y="751"/>
                    <a:pt x="35975" y="714"/>
                  </a:cubicBezTo>
                  <a:cubicBezTo>
                    <a:pt x="35870" y="714"/>
                    <a:pt x="35817" y="714"/>
                    <a:pt x="35751" y="661"/>
                  </a:cubicBezTo>
                  <a:lnTo>
                    <a:pt x="35751" y="542"/>
                  </a:lnTo>
                  <a:lnTo>
                    <a:pt x="35593" y="542"/>
                  </a:lnTo>
                  <a:cubicBezTo>
                    <a:pt x="35593" y="542"/>
                    <a:pt x="35540" y="542"/>
                    <a:pt x="35540" y="489"/>
                  </a:cubicBezTo>
                  <a:lnTo>
                    <a:pt x="35540" y="542"/>
                  </a:lnTo>
                  <a:lnTo>
                    <a:pt x="33005" y="542"/>
                  </a:lnTo>
                  <a:cubicBezTo>
                    <a:pt x="32952" y="608"/>
                    <a:pt x="32781" y="661"/>
                    <a:pt x="32781" y="714"/>
                  </a:cubicBezTo>
                  <a:cubicBezTo>
                    <a:pt x="32569" y="767"/>
                    <a:pt x="32121" y="767"/>
                    <a:pt x="31579" y="767"/>
                  </a:cubicBezTo>
                  <a:lnTo>
                    <a:pt x="31302" y="767"/>
                  </a:lnTo>
                  <a:cubicBezTo>
                    <a:pt x="31078" y="767"/>
                    <a:pt x="30800" y="767"/>
                    <a:pt x="30536" y="819"/>
                  </a:cubicBezTo>
                  <a:lnTo>
                    <a:pt x="31302" y="819"/>
                  </a:lnTo>
                  <a:lnTo>
                    <a:pt x="31302" y="4780"/>
                  </a:lnTo>
                  <a:lnTo>
                    <a:pt x="27342" y="4780"/>
                  </a:lnTo>
                  <a:lnTo>
                    <a:pt x="27342" y="1044"/>
                  </a:lnTo>
                  <a:cubicBezTo>
                    <a:pt x="27289" y="1097"/>
                    <a:pt x="27170" y="1097"/>
                    <a:pt x="27117" y="1097"/>
                  </a:cubicBezTo>
                  <a:lnTo>
                    <a:pt x="27117" y="4780"/>
                  </a:lnTo>
                  <a:lnTo>
                    <a:pt x="23157" y="4780"/>
                  </a:lnTo>
                  <a:lnTo>
                    <a:pt x="23157" y="1044"/>
                  </a:lnTo>
                  <a:cubicBezTo>
                    <a:pt x="23051" y="1044"/>
                    <a:pt x="22998" y="991"/>
                    <a:pt x="22879" y="991"/>
                  </a:cubicBezTo>
                  <a:lnTo>
                    <a:pt x="22879" y="4780"/>
                  </a:lnTo>
                  <a:lnTo>
                    <a:pt x="18919" y="4780"/>
                  </a:lnTo>
                  <a:lnTo>
                    <a:pt x="18919" y="819"/>
                  </a:lnTo>
                  <a:lnTo>
                    <a:pt x="22166" y="819"/>
                  </a:lnTo>
                  <a:cubicBezTo>
                    <a:pt x="21889" y="714"/>
                    <a:pt x="21559" y="661"/>
                    <a:pt x="21295" y="542"/>
                  </a:cubicBezTo>
                  <a:lnTo>
                    <a:pt x="18919" y="542"/>
                  </a:lnTo>
                  <a:lnTo>
                    <a:pt x="18919" y="54"/>
                  </a:lnTo>
                  <a:cubicBezTo>
                    <a:pt x="18866" y="54"/>
                    <a:pt x="18760" y="1"/>
                    <a:pt x="18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3" name="Google Shape;5593;p44"/>
          <p:cNvGrpSpPr/>
          <p:nvPr/>
        </p:nvGrpSpPr>
        <p:grpSpPr>
          <a:xfrm rot="-5400730">
            <a:off x="5474053" y="3071667"/>
            <a:ext cx="2146504" cy="3153911"/>
            <a:chOff x="7859690" y="479523"/>
            <a:chExt cx="1519111" cy="2175561"/>
          </a:xfrm>
        </p:grpSpPr>
        <p:sp>
          <p:nvSpPr>
            <p:cNvPr id="5594" name="Google Shape;5594;p44"/>
            <p:cNvSpPr/>
            <p:nvPr/>
          </p:nvSpPr>
          <p:spPr>
            <a:xfrm rot="-5708213">
              <a:off x="7672360" y="976391"/>
              <a:ext cx="2065082" cy="1167592"/>
            </a:xfrm>
            <a:custGeom>
              <a:avLst/>
              <a:gdLst/>
              <a:ahLst/>
              <a:cxnLst/>
              <a:rect l="l" t="t" r="r" b="b"/>
              <a:pathLst>
                <a:path w="91647" h="51817" extrusionOk="0">
                  <a:moveTo>
                    <a:pt x="53" y="0"/>
                  </a:moveTo>
                  <a:lnTo>
                    <a:pt x="53" y="8912"/>
                  </a:lnTo>
                  <a:lnTo>
                    <a:pt x="53" y="28054"/>
                  </a:lnTo>
                  <a:lnTo>
                    <a:pt x="53" y="45876"/>
                  </a:lnTo>
                  <a:lnTo>
                    <a:pt x="53" y="49560"/>
                  </a:lnTo>
                  <a:lnTo>
                    <a:pt x="53" y="50721"/>
                  </a:lnTo>
                  <a:cubicBezTo>
                    <a:pt x="53" y="50827"/>
                    <a:pt x="0" y="50998"/>
                    <a:pt x="53" y="51157"/>
                  </a:cubicBezTo>
                  <a:cubicBezTo>
                    <a:pt x="80" y="51243"/>
                    <a:pt x="136" y="51256"/>
                    <a:pt x="205" y="51256"/>
                  </a:cubicBezTo>
                  <a:cubicBezTo>
                    <a:pt x="236" y="51256"/>
                    <a:pt x="269" y="51253"/>
                    <a:pt x="304" y="51253"/>
                  </a:cubicBezTo>
                  <a:cubicBezTo>
                    <a:pt x="347" y="51253"/>
                    <a:pt x="392" y="51257"/>
                    <a:pt x="436" y="51276"/>
                  </a:cubicBezTo>
                  <a:cubicBezTo>
                    <a:pt x="608" y="51329"/>
                    <a:pt x="766" y="51434"/>
                    <a:pt x="938" y="51487"/>
                  </a:cubicBezTo>
                  <a:cubicBezTo>
                    <a:pt x="1096" y="51606"/>
                    <a:pt x="1268" y="51711"/>
                    <a:pt x="1479" y="51764"/>
                  </a:cubicBezTo>
                  <a:cubicBezTo>
                    <a:pt x="1598" y="51764"/>
                    <a:pt x="1756" y="51817"/>
                    <a:pt x="1875" y="51817"/>
                  </a:cubicBezTo>
                  <a:cubicBezTo>
                    <a:pt x="2086" y="51817"/>
                    <a:pt x="2086" y="51606"/>
                    <a:pt x="2139" y="51434"/>
                  </a:cubicBezTo>
                  <a:cubicBezTo>
                    <a:pt x="2205" y="51157"/>
                    <a:pt x="2205" y="50616"/>
                    <a:pt x="2535" y="50550"/>
                  </a:cubicBezTo>
                  <a:cubicBezTo>
                    <a:pt x="2589" y="50539"/>
                    <a:pt x="2643" y="50535"/>
                    <a:pt x="2697" y="50535"/>
                  </a:cubicBezTo>
                  <a:cubicBezTo>
                    <a:pt x="2812" y="50535"/>
                    <a:pt x="2928" y="50552"/>
                    <a:pt x="3038" y="50552"/>
                  </a:cubicBezTo>
                  <a:cubicBezTo>
                    <a:pt x="3130" y="50552"/>
                    <a:pt x="3219" y="50540"/>
                    <a:pt x="3301" y="50497"/>
                  </a:cubicBezTo>
                  <a:cubicBezTo>
                    <a:pt x="3580" y="50408"/>
                    <a:pt x="3585" y="50196"/>
                    <a:pt x="3779" y="50196"/>
                  </a:cubicBezTo>
                  <a:cubicBezTo>
                    <a:pt x="3815" y="50196"/>
                    <a:pt x="3857" y="50203"/>
                    <a:pt x="3908" y="50220"/>
                  </a:cubicBezTo>
                  <a:cubicBezTo>
                    <a:pt x="4238" y="50391"/>
                    <a:pt x="4449" y="50616"/>
                    <a:pt x="4845" y="50616"/>
                  </a:cubicBezTo>
                  <a:cubicBezTo>
                    <a:pt x="5175" y="50550"/>
                    <a:pt x="5439" y="50286"/>
                    <a:pt x="5717" y="50114"/>
                  </a:cubicBezTo>
                  <a:cubicBezTo>
                    <a:pt x="5994" y="49956"/>
                    <a:pt x="6324" y="49837"/>
                    <a:pt x="6707" y="49837"/>
                  </a:cubicBezTo>
                  <a:cubicBezTo>
                    <a:pt x="6931" y="49837"/>
                    <a:pt x="7156" y="49956"/>
                    <a:pt x="7420" y="49956"/>
                  </a:cubicBezTo>
                  <a:cubicBezTo>
                    <a:pt x="7869" y="49956"/>
                    <a:pt x="8304" y="49890"/>
                    <a:pt x="8740" y="49890"/>
                  </a:cubicBezTo>
                  <a:cubicBezTo>
                    <a:pt x="8819" y="49890"/>
                    <a:pt x="8916" y="49866"/>
                    <a:pt x="9022" y="49866"/>
                  </a:cubicBezTo>
                  <a:cubicBezTo>
                    <a:pt x="9076" y="49866"/>
                    <a:pt x="9131" y="49872"/>
                    <a:pt x="9189" y="49890"/>
                  </a:cubicBezTo>
                  <a:cubicBezTo>
                    <a:pt x="9294" y="49890"/>
                    <a:pt x="9400" y="49956"/>
                    <a:pt x="9519" y="50008"/>
                  </a:cubicBezTo>
                  <a:cubicBezTo>
                    <a:pt x="9766" y="50127"/>
                    <a:pt x="10014" y="50187"/>
                    <a:pt x="10284" y="50187"/>
                  </a:cubicBezTo>
                  <a:cubicBezTo>
                    <a:pt x="10374" y="50187"/>
                    <a:pt x="10466" y="50180"/>
                    <a:pt x="10562" y="50167"/>
                  </a:cubicBezTo>
                  <a:cubicBezTo>
                    <a:pt x="11116" y="50167"/>
                    <a:pt x="11657" y="49890"/>
                    <a:pt x="12212" y="49784"/>
                  </a:cubicBezTo>
                  <a:cubicBezTo>
                    <a:pt x="12650" y="49689"/>
                    <a:pt x="13227" y="49499"/>
                    <a:pt x="13741" y="49499"/>
                  </a:cubicBezTo>
                  <a:cubicBezTo>
                    <a:pt x="13800" y="49499"/>
                    <a:pt x="13858" y="49501"/>
                    <a:pt x="13915" y="49507"/>
                  </a:cubicBezTo>
                  <a:cubicBezTo>
                    <a:pt x="14139" y="49507"/>
                    <a:pt x="14192" y="49560"/>
                    <a:pt x="14351" y="49678"/>
                  </a:cubicBezTo>
                  <a:cubicBezTo>
                    <a:pt x="14456" y="49759"/>
                    <a:pt x="14570" y="49801"/>
                    <a:pt x="14688" y="49801"/>
                  </a:cubicBezTo>
                  <a:cubicBezTo>
                    <a:pt x="14880" y="49801"/>
                    <a:pt x="15084" y="49691"/>
                    <a:pt x="15288" y="49454"/>
                  </a:cubicBezTo>
                  <a:cubicBezTo>
                    <a:pt x="16120" y="49177"/>
                    <a:pt x="16885" y="48899"/>
                    <a:pt x="17651" y="48635"/>
                  </a:cubicBezTo>
                  <a:cubicBezTo>
                    <a:pt x="17823" y="48794"/>
                    <a:pt x="17928" y="48899"/>
                    <a:pt x="18047" y="49018"/>
                  </a:cubicBezTo>
                  <a:cubicBezTo>
                    <a:pt x="18205" y="49124"/>
                    <a:pt x="18377" y="49348"/>
                    <a:pt x="18483" y="49454"/>
                  </a:cubicBezTo>
                  <a:cubicBezTo>
                    <a:pt x="18535" y="49626"/>
                    <a:pt x="18588" y="49837"/>
                    <a:pt x="18641" y="49956"/>
                  </a:cubicBezTo>
                  <a:cubicBezTo>
                    <a:pt x="18755" y="50096"/>
                    <a:pt x="18864" y="50120"/>
                    <a:pt x="19006" y="50120"/>
                  </a:cubicBezTo>
                  <a:cubicBezTo>
                    <a:pt x="19077" y="50120"/>
                    <a:pt x="19156" y="50114"/>
                    <a:pt x="19248" y="50114"/>
                  </a:cubicBezTo>
                  <a:cubicBezTo>
                    <a:pt x="19578" y="50114"/>
                    <a:pt x="19697" y="50061"/>
                    <a:pt x="20027" y="49890"/>
                  </a:cubicBezTo>
                  <a:cubicBezTo>
                    <a:pt x="20200" y="49803"/>
                    <a:pt x="20416" y="49717"/>
                    <a:pt x="20612" y="49717"/>
                  </a:cubicBezTo>
                  <a:cubicBezTo>
                    <a:pt x="20656" y="49717"/>
                    <a:pt x="20699" y="49721"/>
                    <a:pt x="20740" y="49731"/>
                  </a:cubicBezTo>
                  <a:cubicBezTo>
                    <a:pt x="21176" y="49731"/>
                    <a:pt x="21506" y="50114"/>
                    <a:pt x="21889" y="50220"/>
                  </a:cubicBezTo>
                  <a:cubicBezTo>
                    <a:pt x="22443" y="50286"/>
                    <a:pt x="23050" y="50286"/>
                    <a:pt x="23592" y="50286"/>
                  </a:cubicBezTo>
                  <a:cubicBezTo>
                    <a:pt x="23671" y="50286"/>
                    <a:pt x="23768" y="50256"/>
                    <a:pt x="23874" y="50256"/>
                  </a:cubicBezTo>
                  <a:cubicBezTo>
                    <a:pt x="23928" y="50256"/>
                    <a:pt x="23983" y="50264"/>
                    <a:pt x="24041" y="50286"/>
                  </a:cubicBezTo>
                  <a:cubicBezTo>
                    <a:pt x="24252" y="50338"/>
                    <a:pt x="24476" y="50616"/>
                    <a:pt x="24701" y="50774"/>
                  </a:cubicBezTo>
                  <a:cubicBezTo>
                    <a:pt x="24912" y="50946"/>
                    <a:pt x="25136" y="51051"/>
                    <a:pt x="25414" y="51104"/>
                  </a:cubicBezTo>
                  <a:cubicBezTo>
                    <a:pt x="25572" y="51141"/>
                    <a:pt x="25724" y="51179"/>
                    <a:pt x="25898" y="51179"/>
                  </a:cubicBezTo>
                  <a:cubicBezTo>
                    <a:pt x="25970" y="51179"/>
                    <a:pt x="26045" y="51172"/>
                    <a:pt x="26126" y="51157"/>
                  </a:cubicBezTo>
                  <a:cubicBezTo>
                    <a:pt x="26509" y="51157"/>
                    <a:pt x="26958" y="50998"/>
                    <a:pt x="27394" y="50946"/>
                  </a:cubicBezTo>
                  <a:cubicBezTo>
                    <a:pt x="27556" y="50946"/>
                    <a:pt x="27696" y="51000"/>
                    <a:pt x="27818" y="51000"/>
                  </a:cubicBezTo>
                  <a:cubicBezTo>
                    <a:pt x="27905" y="51000"/>
                    <a:pt x="27983" y="50973"/>
                    <a:pt x="28054" y="50880"/>
                  </a:cubicBezTo>
                  <a:cubicBezTo>
                    <a:pt x="28159" y="50721"/>
                    <a:pt x="28331" y="50616"/>
                    <a:pt x="28437" y="50497"/>
                  </a:cubicBezTo>
                  <a:lnTo>
                    <a:pt x="28938" y="50008"/>
                  </a:lnTo>
                  <a:cubicBezTo>
                    <a:pt x="29044" y="49890"/>
                    <a:pt x="29150" y="49890"/>
                    <a:pt x="29321" y="49837"/>
                  </a:cubicBezTo>
                  <a:cubicBezTo>
                    <a:pt x="29480" y="49837"/>
                    <a:pt x="29598" y="49784"/>
                    <a:pt x="29757" y="49784"/>
                  </a:cubicBezTo>
                  <a:cubicBezTo>
                    <a:pt x="29981" y="49731"/>
                    <a:pt x="30140" y="49626"/>
                    <a:pt x="30364" y="49560"/>
                  </a:cubicBezTo>
                  <a:cubicBezTo>
                    <a:pt x="30385" y="49553"/>
                    <a:pt x="30408" y="49550"/>
                    <a:pt x="30432" y="49550"/>
                  </a:cubicBezTo>
                  <a:cubicBezTo>
                    <a:pt x="30594" y="49550"/>
                    <a:pt x="30829" y="49685"/>
                    <a:pt x="31024" y="49731"/>
                  </a:cubicBezTo>
                  <a:cubicBezTo>
                    <a:pt x="31301" y="49784"/>
                    <a:pt x="31632" y="49837"/>
                    <a:pt x="31962" y="49837"/>
                  </a:cubicBezTo>
                  <a:cubicBezTo>
                    <a:pt x="32186" y="49864"/>
                    <a:pt x="32441" y="49895"/>
                    <a:pt x="32696" y="49895"/>
                  </a:cubicBezTo>
                  <a:cubicBezTo>
                    <a:pt x="32936" y="49895"/>
                    <a:pt x="33176" y="49867"/>
                    <a:pt x="33387" y="49784"/>
                  </a:cubicBezTo>
                  <a:cubicBezTo>
                    <a:pt x="33612" y="49678"/>
                    <a:pt x="33889" y="49507"/>
                    <a:pt x="34047" y="49348"/>
                  </a:cubicBezTo>
                  <a:cubicBezTo>
                    <a:pt x="34602" y="48899"/>
                    <a:pt x="35368" y="48794"/>
                    <a:pt x="36028" y="48688"/>
                  </a:cubicBezTo>
                  <a:cubicBezTo>
                    <a:pt x="36116" y="48674"/>
                    <a:pt x="36197" y="48667"/>
                    <a:pt x="36274" y="48667"/>
                  </a:cubicBezTo>
                  <a:cubicBezTo>
                    <a:pt x="36486" y="48667"/>
                    <a:pt x="36671" y="48716"/>
                    <a:pt x="36912" y="48794"/>
                  </a:cubicBezTo>
                  <a:cubicBezTo>
                    <a:pt x="37295" y="48899"/>
                    <a:pt x="37783" y="49018"/>
                    <a:pt x="38114" y="49229"/>
                  </a:cubicBezTo>
                  <a:cubicBezTo>
                    <a:pt x="38232" y="49295"/>
                    <a:pt x="38232" y="49295"/>
                    <a:pt x="38338" y="49348"/>
                  </a:cubicBezTo>
                  <a:cubicBezTo>
                    <a:pt x="38362" y="49352"/>
                    <a:pt x="38387" y="49354"/>
                    <a:pt x="38412" y="49354"/>
                  </a:cubicBezTo>
                  <a:cubicBezTo>
                    <a:pt x="38731" y="49354"/>
                    <a:pt x="39124" y="49063"/>
                    <a:pt x="39381" y="48965"/>
                  </a:cubicBezTo>
                  <a:cubicBezTo>
                    <a:pt x="39658" y="48847"/>
                    <a:pt x="39988" y="48635"/>
                    <a:pt x="40265" y="48635"/>
                  </a:cubicBezTo>
                  <a:cubicBezTo>
                    <a:pt x="40318" y="48635"/>
                    <a:pt x="40424" y="48688"/>
                    <a:pt x="40543" y="48741"/>
                  </a:cubicBezTo>
                  <a:cubicBezTo>
                    <a:pt x="40648" y="48741"/>
                    <a:pt x="40754" y="48741"/>
                    <a:pt x="40873" y="48794"/>
                  </a:cubicBezTo>
                  <a:cubicBezTo>
                    <a:pt x="40956" y="48836"/>
                    <a:pt x="40974" y="48919"/>
                    <a:pt x="41063" y="48919"/>
                  </a:cubicBezTo>
                  <a:cubicBezTo>
                    <a:pt x="41086" y="48919"/>
                    <a:pt x="41114" y="48913"/>
                    <a:pt x="41150" y="48899"/>
                  </a:cubicBezTo>
                  <a:cubicBezTo>
                    <a:pt x="41361" y="48899"/>
                    <a:pt x="41480" y="48688"/>
                    <a:pt x="41691" y="48635"/>
                  </a:cubicBezTo>
                  <a:cubicBezTo>
                    <a:pt x="41916" y="48569"/>
                    <a:pt x="42140" y="48517"/>
                    <a:pt x="42298" y="48464"/>
                  </a:cubicBezTo>
                  <a:cubicBezTo>
                    <a:pt x="42805" y="48329"/>
                    <a:pt x="43328" y="48300"/>
                    <a:pt x="43850" y="48300"/>
                  </a:cubicBezTo>
                  <a:cubicBezTo>
                    <a:pt x="44239" y="48300"/>
                    <a:pt x="44629" y="48316"/>
                    <a:pt x="45012" y="48316"/>
                  </a:cubicBezTo>
                  <a:cubicBezTo>
                    <a:pt x="45173" y="48316"/>
                    <a:pt x="45334" y="48313"/>
                    <a:pt x="45493" y="48305"/>
                  </a:cubicBezTo>
                  <a:cubicBezTo>
                    <a:pt x="45803" y="48305"/>
                    <a:pt x="46148" y="48158"/>
                    <a:pt x="46471" y="48158"/>
                  </a:cubicBezTo>
                  <a:cubicBezTo>
                    <a:pt x="46547" y="48158"/>
                    <a:pt x="46622" y="48166"/>
                    <a:pt x="46695" y="48187"/>
                  </a:cubicBezTo>
                  <a:cubicBezTo>
                    <a:pt x="47025" y="48239"/>
                    <a:pt x="47249" y="48569"/>
                    <a:pt x="47579" y="48794"/>
                  </a:cubicBezTo>
                  <a:cubicBezTo>
                    <a:pt x="47685" y="48847"/>
                    <a:pt x="47856" y="48899"/>
                    <a:pt x="47962" y="48965"/>
                  </a:cubicBezTo>
                  <a:cubicBezTo>
                    <a:pt x="48186" y="49071"/>
                    <a:pt x="48345" y="49229"/>
                    <a:pt x="48516" y="49348"/>
                  </a:cubicBezTo>
                  <a:cubicBezTo>
                    <a:pt x="49025" y="49700"/>
                    <a:pt x="49523" y="49962"/>
                    <a:pt x="50152" y="49962"/>
                  </a:cubicBezTo>
                  <a:cubicBezTo>
                    <a:pt x="50209" y="49962"/>
                    <a:pt x="50266" y="49960"/>
                    <a:pt x="50325" y="49956"/>
                  </a:cubicBezTo>
                  <a:cubicBezTo>
                    <a:pt x="50721" y="49890"/>
                    <a:pt x="51262" y="49678"/>
                    <a:pt x="51645" y="49507"/>
                  </a:cubicBezTo>
                  <a:cubicBezTo>
                    <a:pt x="51922" y="49348"/>
                    <a:pt x="52252" y="49229"/>
                    <a:pt x="52583" y="49071"/>
                  </a:cubicBezTo>
                  <a:cubicBezTo>
                    <a:pt x="52754" y="49018"/>
                    <a:pt x="52965" y="48847"/>
                    <a:pt x="53190" y="48847"/>
                  </a:cubicBezTo>
                  <a:cubicBezTo>
                    <a:pt x="53414" y="48847"/>
                    <a:pt x="53744" y="49071"/>
                    <a:pt x="53903" y="49177"/>
                  </a:cubicBezTo>
                  <a:cubicBezTo>
                    <a:pt x="54074" y="49295"/>
                    <a:pt x="54286" y="49348"/>
                    <a:pt x="54404" y="49454"/>
                  </a:cubicBezTo>
                  <a:cubicBezTo>
                    <a:pt x="54510" y="49560"/>
                    <a:pt x="54616" y="49731"/>
                    <a:pt x="54734" y="49890"/>
                  </a:cubicBezTo>
                  <a:cubicBezTo>
                    <a:pt x="55012" y="50114"/>
                    <a:pt x="55342" y="50286"/>
                    <a:pt x="55725" y="50286"/>
                  </a:cubicBezTo>
                  <a:cubicBezTo>
                    <a:pt x="55763" y="50291"/>
                    <a:pt x="55803" y="50293"/>
                    <a:pt x="55844" y="50293"/>
                  </a:cubicBezTo>
                  <a:cubicBezTo>
                    <a:pt x="56216" y="50293"/>
                    <a:pt x="56695" y="50091"/>
                    <a:pt x="56992" y="49890"/>
                  </a:cubicBezTo>
                  <a:cubicBezTo>
                    <a:pt x="57256" y="49784"/>
                    <a:pt x="57428" y="49560"/>
                    <a:pt x="57705" y="49454"/>
                  </a:cubicBezTo>
                  <a:cubicBezTo>
                    <a:pt x="57875" y="49354"/>
                    <a:pt x="58079" y="49322"/>
                    <a:pt x="58292" y="49322"/>
                  </a:cubicBezTo>
                  <a:cubicBezTo>
                    <a:pt x="58558" y="49322"/>
                    <a:pt x="58836" y="49372"/>
                    <a:pt x="59078" y="49401"/>
                  </a:cubicBezTo>
                  <a:cubicBezTo>
                    <a:pt x="59164" y="49410"/>
                    <a:pt x="59251" y="49415"/>
                    <a:pt x="59341" y="49415"/>
                  </a:cubicBezTo>
                  <a:cubicBezTo>
                    <a:pt x="59759" y="49415"/>
                    <a:pt x="60209" y="49318"/>
                    <a:pt x="60622" y="49177"/>
                  </a:cubicBezTo>
                  <a:cubicBezTo>
                    <a:pt x="60728" y="49124"/>
                    <a:pt x="61005" y="49124"/>
                    <a:pt x="61111" y="49018"/>
                  </a:cubicBezTo>
                  <a:cubicBezTo>
                    <a:pt x="61335" y="48847"/>
                    <a:pt x="61335" y="48517"/>
                    <a:pt x="61546" y="48305"/>
                  </a:cubicBezTo>
                  <a:cubicBezTo>
                    <a:pt x="61771" y="48187"/>
                    <a:pt x="62048" y="48187"/>
                    <a:pt x="62273" y="48187"/>
                  </a:cubicBezTo>
                  <a:cubicBezTo>
                    <a:pt x="62708" y="48187"/>
                    <a:pt x="63368" y="48081"/>
                    <a:pt x="63474" y="47579"/>
                  </a:cubicBezTo>
                  <a:cubicBezTo>
                    <a:pt x="63593" y="47196"/>
                    <a:pt x="63698" y="46814"/>
                    <a:pt x="64081" y="46589"/>
                  </a:cubicBezTo>
                  <a:cubicBezTo>
                    <a:pt x="64253" y="46484"/>
                    <a:pt x="64411" y="46431"/>
                    <a:pt x="64636" y="46378"/>
                  </a:cubicBezTo>
                  <a:cubicBezTo>
                    <a:pt x="64794" y="46378"/>
                    <a:pt x="65018" y="46325"/>
                    <a:pt x="65177" y="46325"/>
                  </a:cubicBezTo>
                  <a:cubicBezTo>
                    <a:pt x="65401" y="46325"/>
                    <a:pt x="65573" y="46536"/>
                    <a:pt x="65731" y="46708"/>
                  </a:cubicBezTo>
                  <a:cubicBezTo>
                    <a:pt x="66067" y="47044"/>
                    <a:pt x="66537" y="47254"/>
                    <a:pt x="67012" y="47254"/>
                  </a:cubicBezTo>
                  <a:cubicBezTo>
                    <a:pt x="67154" y="47254"/>
                    <a:pt x="67295" y="47236"/>
                    <a:pt x="67434" y="47196"/>
                  </a:cubicBezTo>
                  <a:cubicBezTo>
                    <a:pt x="67987" y="47020"/>
                    <a:pt x="68465" y="46603"/>
                    <a:pt x="69055" y="46603"/>
                  </a:cubicBezTo>
                  <a:cubicBezTo>
                    <a:pt x="69170" y="46603"/>
                    <a:pt x="69290" y="46618"/>
                    <a:pt x="69415" y="46655"/>
                  </a:cubicBezTo>
                  <a:cubicBezTo>
                    <a:pt x="69533" y="46708"/>
                    <a:pt x="69692" y="46814"/>
                    <a:pt x="69863" y="46814"/>
                  </a:cubicBezTo>
                  <a:cubicBezTo>
                    <a:pt x="69969" y="46866"/>
                    <a:pt x="70128" y="46866"/>
                    <a:pt x="70246" y="46866"/>
                  </a:cubicBezTo>
                  <a:cubicBezTo>
                    <a:pt x="70431" y="46866"/>
                    <a:pt x="70639" y="46919"/>
                    <a:pt x="70836" y="46919"/>
                  </a:cubicBezTo>
                  <a:cubicBezTo>
                    <a:pt x="70934" y="46919"/>
                    <a:pt x="71030" y="46906"/>
                    <a:pt x="71118" y="46866"/>
                  </a:cubicBezTo>
                  <a:cubicBezTo>
                    <a:pt x="71236" y="46761"/>
                    <a:pt x="71342" y="46655"/>
                    <a:pt x="71448" y="46589"/>
                  </a:cubicBezTo>
                  <a:cubicBezTo>
                    <a:pt x="71619" y="46589"/>
                    <a:pt x="71844" y="46655"/>
                    <a:pt x="71949" y="46655"/>
                  </a:cubicBezTo>
                  <a:cubicBezTo>
                    <a:pt x="72109" y="46686"/>
                    <a:pt x="72305" y="46716"/>
                    <a:pt x="72505" y="46716"/>
                  </a:cubicBezTo>
                  <a:cubicBezTo>
                    <a:pt x="72651" y="46716"/>
                    <a:pt x="72800" y="46700"/>
                    <a:pt x="72939" y="46655"/>
                  </a:cubicBezTo>
                  <a:cubicBezTo>
                    <a:pt x="73045" y="46589"/>
                    <a:pt x="73217" y="46536"/>
                    <a:pt x="73375" y="46536"/>
                  </a:cubicBezTo>
                  <a:cubicBezTo>
                    <a:pt x="73540" y="46536"/>
                    <a:pt x="73692" y="46523"/>
                    <a:pt x="73844" y="46523"/>
                  </a:cubicBezTo>
                  <a:cubicBezTo>
                    <a:pt x="73996" y="46523"/>
                    <a:pt x="74147" y="46536"/>
                    <a:pt x="74312" y="46589"/>
                  </a:cubicBezTo>
                  <a:cubicBezTo>
                    <a:pt x="74537" y="46708"/>
                    <a:pt x="74695" y="46761"/>
                    <a:pt x="74920" y="46814"/>
                  </a:cubicBezTo>
                  <a:cubicBezTo>
                    <a:pt x="75090" y="46835"/>
                    <a:pt x="75265" y="46846"/>
                    <a:pt x="75442" y="46846"/>
                  </a:cubicBezTo>
                  <a:cubicBezTo>
                    <a:pt x="76120" y="46846"/>
                    <a:pt x="76837" y="46692"/>
                    <a:pt x="77454" y="46431"/>
                  </a:cubicBezTo>
                  <a:cubicBezTo>
                    <a:pt x="77837" y="46259"/>
                    <a:pt x="78220" y="45995"/>
                    <a:pt x="78656" y="45929"/>
                  </a:cubicBezTo>
                  <a:cubicBezTo>
                    <a:pt x="78933" y="45876"/>
                    <a:pt x="79157" y="45771"/>
                    <a:pt x="79435" y="45599"/>
                  </a:cubicBezTo>
                  <a:cubicBezTo>
                    <a:pt x="79818" y="45441"/>
                    <a:pt x="80200" y="45269"/>
                    <a:pt x="80583" y="45058"/>
                  </a:cubicBezTo>
                  <a:cubicBezTo>
                    <a:pt x="80858" y="44896"/>
                    <a:pt x="80963" y="44769"/>
                    <a:pt x="81147" y="44769"/>
                  </a:cubicBezTo>
                  <a:cubicBezTo>
                    <a:pt x="81219" y="44769"/>
                    <a:pt x="81303" y="44789"/>
                    <a:pt x="81415" y="44833"/>
                  </a:cubicBezTo>
                  <a:cubicBezTo>
                    <a:pt x="81573" y="44886"/>
                    <a:pt x="81679" y="45005"/>
                    <a:pt x="81851" y="45005"/>
                  </a:cubicBezTo>
                  <a:cubicBezTo>
                    <a:pt x="82181" y="45005"/>
                    <a:pt x="82458" y="44886"/>
                    <a:pt x="82788" y="44886"/>
                  </a:cubicBezTo>
                  <a:cubicBezTo>
                    <a:pt x="82946" y="44886"/>
                    <a:pt x="83171" y="45005"/>
                    <a:pt x="83329" y="45058"/>
                  </a:cubicBezTo>
                  <a:cubicBezTo>
                    <a:pt x="83501" y="45058"/>
                    <a:pt x="83606" y="45058"/>
                    <a:pt x="83778" y="45111"/>
                  </a:cubicBezTo>
                  <a:cubicBezTo>
                    <a:pt x="83969" y="45137"/>
                    <a:pt x="84174" y="45150"/>
                    <a:pt x="84379" y="45150"/>
                  </a:cubicBezTo>
                  <a:cubicBezTo>
                    <a:pt x="84583" y="45150"/>
                    <a:pt x="84788" y="45137"/>
                    <a:pt x="84979" y="45111"/>
                  </a:cubicBezTo>
                  <a:cubicBezTo>
                    <a:pt x="85257" y="45111"/>
                    <a:pt x="85481" y="45163"/>
                    <a:pt x="85758" y="45163"/>
                  </a:cubicBezTo>
                  <a:cubicBezTo>
                    <a:pt x="86088" y="45111"/>
                    <a:pt x="86418" y="44886"/>
                    <a:pt x="86630" y="44675"/>
                  </a:cubicBezTo>
                  <a:cubicBezTo>
                    <a:pt x="86907" y="44398"/>
                    <a:pt x="87408" y="44345"/>
                    <a:pt x="87791" y="44226"/>
                  </a:cubicBezTo>
                  <a:cubicBezTo>
                    <a:pt x="88069" y="44120"/>
                    <a:pt x="88174" y="44015"/>
                    <a:pt x="88399" y="43843"/>
                  </a:cubicBezTo>
                  <a:cubicBezTo>
                    <a:pt x="88557" y="43685"/>
                    <a:pt x="88729" y="43619"/>
                    <a:pt x="88940" y="43566"/>
                  </a:cubicBezTo>
                  <a:cubicBezTo>
                    <a:pt x="89270" y="43513"/>
                    <a:pt x="89666" y="43460"/>
                    <a:pt x="89996" y="43355"/>
                  </a:cubicBezTo>
                  <a:cubicBezTo>
                    <a:pt x="90154" y="43289"/>
                    <a:pt x="90260" y="43130"/>
                    <a:pt x="90432" y="43077"/>
                  </a:cubicBezTo>
                  <a:cubicBezTo>
                    <a:pt x="90537" y="43025"/>
                    <a:pt x="90762" y="42853"/>
                    <a:pt x="90867" y="42800"/>
                  </a:cubicBezTo>
                  <a:cubicBezTo>
                    <a:pt x="91039" y="42747"/>
                    <a:pt x="91422" y="42800"/>
                    <a:pt x="91527" y="42629"/>
                  </a:cubicBezTo>
                  <a:cubicBezTo>
                    <a:pt x="91646" y="42523"/>
                    <a:pt x="91527" y="42299"/>
                    <a:pt x="91527" y="42140"/>
                  </a:cubicBezTo>
                  <a:lnTo>
                    <a:pt x="91527" y="41533"/>
                  </a:lnTo>
                  <a:lnTo>
                    <a:pt x="91527" y="40160"/>
                  </a:lnTo>
                  <a:lnTo>
                    <a:pt x="91527" y="36912"/>
                  </a:lnTo>
                  <a:lnTo>
                    <a:pt x="91527" y="33123"/>
                  </a:lnTo>
                  <a:lnTo>
                    <a:pt x="91527" y="28886"/>
                  </a:lnTo>
                  <a:lnTo>
                    <a:pt x="91527" y="24371"/>
                  </a:lnTo>
                  <a:lnTo>
                    <a:pt x="91527" y="19856"/>
                  </a:lnTo>
                  <a:lnTo>
                    <a:pt x="91527" y="15407"/>
                  </a:lnTo>
                  <a:lnTo>
                    <a:pt x="91527" y="11222"/>
                  </a:lnTo>
                  <a:lnTo>
                    <a:pt x="91527" y="7433"/>
                  </a:lnTo>
                  <a:lnTo>
                    <a:pt x="91527" y="4291"/>
                  </a:lnTo>
                  <a:lnTo>
                    <a:pt x="91527" y="1875"/>
                  </a:lnTo>
                  <a:lnTo>
                    <a:pt x="91527" y="383"/>
                  </a:lnTo>
                  <a:lnTo>
                    <a:pt x="91527" y="0"/>
                  </a:lnTo>
                  <a:lnTo>
                    <a:pt x="89442" y="0"/>
                  </a:lnTo>
                  <a:cubicBezTo>
                    <a:pt x="89164" y="0"/>
                    <a:pt x="88940" y="225"/>
                    <a:pt x="88940" y="502"/>
                  </a:cubicBezTo>
                  <a:lnTo>
                    <a:pt x="88940" y="779"/>
                  </a:lnTo>
                  <a:cubicBezTo>
                    <a:pt x="88940" y="885"/>
                    <a:pt x="89006" y="1043"/>
                    <a:pt x="89111" y="1109"/>
                  </a:cubicBezTo>
                  <a:cubicBezTo>
                    <a:pt x="89389" y="1268"/>
                    <a:pt x="89547" y="1598"/>
                    <a:pt x="89547" y="1981"/>
                  </a:cubicBezTo>
                  <a:cubicBezTo>
                    <a:pt x="89547" y="2575"/>
                    <a:pt x="89055" y="3041"/>
                    <a:pt x="88475" y="3041"/>
                  </a:cubicBezTo>
                  <a:cubicBezTo>
                    <a:pt x="88411" y="3041"/>
                    <a:pt x="88345" y="3035"/>
                    <a:pt x="88280" y="3024"/>
                  </a:cubicBezTo>
                  <a:cubicBezTo>
                    <a:pt x="87844" y="2918"/>
                    <a:pt x="87514" y="2588"/>
                    <a:pt x="87408" y="2152"/>
                  </a:cubicBezTo>
                  <a:cubicBezTo>
                    <a:pt x="87356" y="1703"/>
                    <a:pt x="87567" y="1321"/>
                    <a:pt x="87844" y="1109"/>
                  </a:cubicBezTo>
                  <a:cubicBezTo>
                    <a:pt x="87950" y="1043"/>
                    <a:pt x="88016" y="885"/>
                    <a:pt x="88016" y="779"/>
                  </a:cubicBezTo>
                  <a:lnTo>
                    <a:pt x="88016" y="502"/>
                  </a:lnTo>
                  <a:cubicBezTo>
                    <a:pt x="88016" y="225"/>
                    <a:pt x="87791" y="0"/>
                    <a:pt x="87514" y="0"/>
                  </a:cubicBezTo>
                  <a:lnTo>
                    <a:pt x="85534" y="0"/>
                  </a:lnTo>
                  <a:cubicBezTo>
                    <a:pt x="85257" y="0"/>
                    <a:pt x="85045" y="225"/>
                    <a:pt x="85045" y="502"/>
                  </a:cubicBezTo>
                  <a:lnTo>
                    <a:pt x="85045" y="779"/>
                  </a:lnTo>
                  <a:cubicBezTo>
                    <a:pt x="85045" y="885"/>
                    <a:pt x="85151" y="1043"/>
                    <a:pt x="85204" y="1109"/>
                  </a:cubicBezTo>
                  <a:cubicBezTo>
                    <a:pt x="85481" y="1268"/>
                    <a:pt x="85705" y="1598"/>
                    <a:pt x="85705" y="1981"/>
                  </a:cubicBezTo>
                  <a:cubicBezTo>
                    <a:pt x="85705" y="2575"/>
                    <a:pt x="85213" y="3041"/>
                    <a:pt x="84633" y="3041"/>
                  </a:cubicBezTo>
                  <a:cubicBezTo>
                    <a:pt x="84569" y="3041"/>
                    <a:pt x="84504" y="3035"/>
                    <a:pt x="84438" y="3024"/>
                  </a:cubicBezTo>
                  <a:cubicBezTo>
                    <a:pt x="83989" y="2918"/>
                    <a:pt x="83606" y="2588"/>
                    <a:pt x="83554" y="2152"/>
                  </a:cubicBezTo>
                  <a:cubicBezTo>
                    <a:pt x="83501" y="1703"/>
                    <a:pt x="83659" y="1321"/>
                    <a:pt x="83989" y="1109"/>
                  </a:cubicBezTo>
                  <a:cubicBezTo>
                    <a:pt x="84108" y="1043"/>
                    <a:pt x="84161" y="885"/>
                    <a:pt x="84161" y="779"/>
                  </a:cubicBezTo>
                  <a:lnTo>
                    <a:pt x="84161" y="502"/>
                  </a:lnTo>
                  <a:cubicBezTo>
                    <a:pt x="84161" y="225"/>
                    <a:pt x="83936" y="0"/>
                    <a:pt x="83659" y="0"/>
                  </a:cubicBezTo>
                  <a:lnTo>
                    <a:pt x="81679" y="0"/>
                  </a:lnTo>
                  <a:cubicBezTo>
                    <a:pt x="81415" y="0"/>
                    <a:pt x="81190" y="225"/>
                    <a:pt x="81190" y="502"/>
                  </a:cubicBezTo>
                  <a:lnTo>
                    <a:pt x="81190" y="779"/>
                  </a:lnTo>
                  <a:cubicBezTo>
                    <a:pt x="81190" y="885"/>
                    <a:pt x="81243" y="1043"/>
                    <a:pt x="81349" y="1109"/>
                  </a:cubicBezTo>
                  <a:cubicBezTo>
                    <a:pt x="81626" y="1268"/>
                    <a:pt x="81798" y="1598"/>
                    <a:pt x="81798" y="1981"/>
                  </a:cubicBezTo>
                  <a:cubicBezTo>
                    <a:pt x="81798" y="2575"/>
                    <a:pt x="81305" y="3041"/>
                    <a:pt x="80725" y="3041"/>
                  </a:cubicBezTo>
                  <a:cubicBezTo>
                    <a:pt x="80661" y="3041"/>
                    <a:pt x="80596" y="3035"/>
                    <a:pt x="80530" y="3024"/>
                  </a:cubicBezTo>
                  <a:cubicBezTo>
                    <a:pt x="80095" y="2918"/>
                    <a:pt x="79765" y="2588"/>
                    <a:pt x="79646" y="2152"/>
                  </a:cubicBezTo>
                  <a:cubicBezTo>
                    <a:pt x="79593" y="1703"/>
                    <a:pt x="79818" y="1321"/>
                    <a:pt x="80095" y="1109"/>
                  </a:cubicBezTo>
                  <a:cubicBezTo>
                    <a:pt x="80200" y="1043"/>
                    <a:pt x="80253" y="885"/>
                    <a:pt x="80253" y="779"/>
                  </a:cubicBezTo>
                  <a:lnTo>
                    <a:pt x="80253" y="502"/>
                  </a:lnTo>
                  <a:cubicBezTo>
                    <a:pt x="80253" y="225"/>
                    <a:pt x="80029" y="0"/>
                    <a:pt x="79765" y="0"/>
                  </a:cubicBezTo>
                  <a:lnTo>
                    <a:pt x="77784" y="0"/>
                  </a:lnTo>
                  <a:cubicBezTo>
                    <a:pt x="77507" y="0"/>
                    <a:pt x="77283" y="225"/>
                    <a:pt x="77283" y="502"/>
                  </a:cubicBezTo>
                  <a:lnTo>
                    <a:pt x="77283" y="779"/>
                  </a:lnTo>
                  <a:cubicBezTo>
                    <a:pt x="77283" y="885"/>
                    <a:pt x="77336" y="1043"/>
                    <a:pt x="77454" y="1109"/>
                  </a:cubicBezTo>
                  <a:cubicBezTo>
                    <a:pt x="77718" y="1268"/>
                    <a:pt x="77890" y="1598"/>
                    <a:pt x="77890" y="1981"/>
                  </a:cubicBezTo>
                  <a:cubicBezTo>
                    <a:pt x="77890" y="2575"/>
                    <a:pt x="77440" y="3041"/>
                    <a:pt x="76830" y="3041"/>
                  </a:cubicBezTo>
                  <a:cubicBezTo>
                    <a:pt x="76763" y="3041"/>
                    <a:pt x="76694" y="3035"/>
                    <a:pt x="76623" y="3024"/>
                  </a:cubicBezTo>
                  <a:cubicBezTo>
                    <a:pt x="76240" y="2918"/>
                    <a:pt x="75857" y="2588"/>
                    <a:pt x="75804" y="2152"/>
                  </a:cubicBezTo>
                  <a:cubicBezTo>
                    <a:pt x="75738" y="1703"/>
                    <a:pt x="75910" y="1321"/>
                    <a:pt x="76240" y="1109"/>
                  </a:cubicBezTo>
                  <a:cubicBezTo>
                    <a:pt x="76345" y="1043"/>
                    <a:pt x="76398" y="885"/>
                    <a:pt x="76398" y="779"/>
                  </a:cubicBezTo>
                  <a:lnTo>
                    <a:pt x="76398" y="502"/>
                  </a:lnTo>
                  <a:cubicBezTo>
                    <a:pt x="76398" y="225"/>
                    <a:pt x="76187" y="0"/>
                    <a:pt x="75910" y="0"/>
                  </a:cubicBezTo>
                  <a:lnTo>
                    <a:pt x="73930" y="0"/>
                  </a:lnTo>
                  <a:cubicBezTo>
                    <a:pt x="73652" y="0"/>
                    <a:pt x="73428" y="225"/>
                    <a:pt x="73428" y="502"/>
                  </a:cubicBezTo>
                  <a:lnTo>
                    <a:pt x="73428" y="779"/>
                  </a:lnTo>
                  <a:cubicBezTo>
                    <a:pt x="73428" y="885"/>
                    <a:pt x="73494" y="1043"/>
                    <a:pt x="73600" y="1109"/>
                  </a:cubicBezTo>
                  <a:cubicBezTo>
                    <a:pt x="73877" y="1268"/>
                    <a:pt x="74035" y="1598"/>
                    <a:pt x="74035" y="1981"/>
                  </a:cubicBezTo>
                  <a:cubicBezTo>
                    <a:pt x="74035" y="2575"/>
                    <a:pt x="73543" y="3041"/>
                    <a:pt x="72963" y="3041"/>
                  </a:cubicBezTo>
                  <a:cubicBezTo>
                    <a:pt x="72899" y="3041"/>
                    <a:pt x="72833" y="3035"/>
                    <a:pt x="72768" y="3024"/>
                  </a:cubicBezTo>
                  <a:cubicBezTo>
                    <a:pt x="72332" y="2918"/>
                    <a:pt x="72002" y="2588"/>
                    <a:pt x="71897" y="2152"/>
                  </a:cubicBezTo>
                  <a:cubicBezTo>
                    <a:pt x="71844" y="1703"/>
                    <a:pt x="72002" y="1321"/>
                    <a:pt x="72332" y="1109"/>
                  </a:cubicBezTo>
                  <a:cubicBezTo>
                    <a:pt x="72438" y="1043"/>
                    <a:pt x="72504" y="885"/>
                    <a:pt x="72504" y="779"/>
                  </a:cubicBezTo>
                  <a:lnTo>
                    <a:pt x="72504" y="502"/>
                  </a:lnTo>
                  <a:cubicBezTo>
                    <a:pt x="72504" y="225"/>
                    <a:pt x="72279" y="0"/>
                    <a:pt x="72002" y="0"/>
                  </a:cubicBezTo>
                  <a:lnTo>
                    <a:pt x="70022" y="0"/>
                  </a:lnTo>
                  <a:cubicBezTo>
                    <a:pt x="69745" y="0"/>
                    <a:pt x="69533" y="225"/>
                    <a:pt x="69533" y="502"/>
                  </a:cubicBezTo>
                  <a:lnTo>
                    <a:pt x="69533" y="779"/>
                  </a:lnTo>
                  <a:cubicBezTo>
                    <a:pt x="69533" y="885"/>
                    <a:pt x="69586" y="1043"/>
                    <a:pt x="69692" y="1109"/>
                  </a:cubicBezTo>
                  <a:cubicBezTo>
                    <a:pt x="69969" y="1268"/>
                    <a:pt x="70128" y="1598"/>
                    <a:pt x="70128" y="1981"/>
                  </a:cubicBezTo>
                  <a:cubicBezTo>
                    <a:pt x="70128" y="2575"/>
                    <a:pt x="69689" y="3041"/>
                    <a:pt x="69081" y="3041"/>
                  </a:cubicBezTo>
                  <a:cubicBezTo>
                    <a:pt x="69013" y="3041"/>
                    <a:pt x="68944" y="3035"/>
                    <a:pt x="68873" y="3024"/>
                  </a:cubicBezTo>
                  <a:cubicBezTo>
                    <a:pt x="68424" y="2918"/>
                    <a:pt x="68094" y="2588"/>
                    <a:pt x="68042" y="2152"/>
                  </a:cubicBezTo>
                  <a:cubicBezTo>
                    <a:pt x="67936" y="1703"/>
                    <a:pt x="68147" y="1321"/>
                    <a:pt x="68477" y="1109"/>
                  </a:cubicBezTo>
                  <a:cubicBezTo>
                    <a:pt x="68543" y="1043"/>
                    <a:pt x="68649" y="885"/>
                    <a:pt x="68649" y="779"/>
                  </a:cubicBezTo>
                  <a:lnTo>
                    <a:pt x="68649" y="502"/>
                  </a:lnTo>
                  <a:cubicBezTo>
                    <a:pt x="68649" y="225"/>
                    <a:pt x="68424" y="0"/>
                    <a:pt x="68147" y="0"/>
                  </a:cubicBezTo>
                  <a:lnTo>
                    <a:pt x="66167" y="0"/>
                  </a:lnTo>
                  <a:cubicBezTo>
                    <a:pt x="65903" y="0"/>
                    <a:pt x="65679" y="225"/>
                    <a:pt x="65679" y="502"/>
                  </a:cubicBezTo>
                  <a:lnTo>
                    <a:pt x="65679" y="779"/>
                  </a:lnTo>
                  <a:cubicBezTo>
                    <a:pt x="65679" y="885"/>
                    <a:pt x="65731" y="1043"/>
                    <a:pt x="65837" y="1109"/>
                  </a:cubicBezTo>
                  <a:cubicBezTo>
                    <a:pt x="66114" y="1268"/>
                    <a:pt x="66286" y="1598"/>
                    <a:pt x="66286" y="1981"/>
                  </a:cubicBezTo>
                  <a:cubicBezTo>
                    <a:pt x="66286" y="2575"/>
                    <a:pt x="65793" y="3041"/>
                    <a:pt x="65213" y="3041"/>
                  </a:cubicBezTo>
                  <a:cubicBezTo>
                    <a:pt x="65149" y="3041"/>
                    <a:pt x="65084" y="3035"/>
                    <a:pt x="65018" y="3024"/>
                  </a:cubicBezTo>
                  <a:cubicBezTo>
                    <a:pt x="64583" y="2918"/>
                    <a:pt x="64187" y="2588"/>
                    <a:pt x="64134" y="2152"/>
                  </a:cubicBezTo>
                  <a:cubicBezTo>
                    <a:pt x="64081" y="1703"/>
                    <a:pt x="64253" y="1321"/>
                    <a:pt x="64583" y="1109"/>
                  </a:cubicBezTo>
                  <a:cubicBezTo>
                    <a:pt x="64688" y="1043"/>
                    <a:pt x="64741" y="885"/>
                    <a:pt x="64741" y="779"/>
                  </a:cubicBezTo>
                  <a:lnTo>
                    <a:pt x="64741" y="502"/>
                  </a:lnTo>
                  <a:cubicBezTo>
                    <a:pt x="64741" y="225"/>
                    <a:pt x="64517" y="0"/>
                    <a:pt x="64253" y="0"/>
                  </a:cubicBezTo>
                  <a:lnTo>
                    <a:pt x="62273" y="0"/>
                  </a:lnTo>
                  <a:cubicBezTo>
                    <a:pt x="61995" y="0"/>
                    <a:pt x="61771" y="225"/>
                    <a:pt x="61771" y="502"/>
                  </a:cubicBezTo>
                  <a:lnTo>
                    <a:pt x="61771" y="779"/>
                  </a:lnTo>
                  <a:cubicBezTo>
                    <a:pt x="61771" y="885"/>
                    <a:pt x="61824" y="1043"/>
                    <a:pt x="61942" y="1109"/>
                  </a:cubicBezTo>
                  <a:cubicBezTo>
                    <a:pt x="62207" y="1268"/>
                    <a:pt x="62378" y="1598"/>
                    <a:pt x="62378" y="1981"/>
                  </a:cubicBezTo>
                  <a:cubicBezTo>
                    <a:pt x="62378" y="2575"/>
                    <a:pt x="61928" y="3041"/>
                    <a:pt x="61318" y="3041"/>
                  </a:cubicBezTo>
                  <a:cubicBezTo>
                    <a:pt x="61251" y="3041"/>
                    <a:pt x="61182" y="3035"/>
                    <a:pt x="61111" y="3024"/>
                  </a:cubicBezTo>
                  <a:cubicBezTo>
                    <a:pt x="60675" y="2918"/>
                    <a:pt x="60345" y="2588"/>
                    <a:pt x="60292" y="2152"/>
                  </a:cubicBezTo>
                  <a:cubicBezTo>
                    <a:pt x="60173" y="1703"/>
                    <a:pt x="60398" y="1321"/>
                    <a:pt x="60728" y="1109"/>
                  </a:cubicBezTo>
                  <a:cubicBezTo>
                    <a:pt x="60781" y="1043"/>
                    <a:pt x="60834" y="885"/>
                    <a:pt x="60834" y="779"/>
                  </a:cubicBezTo>
                  <a:lnTo>
                    <a:pt x="60834" y="502"/>
                  </a:lnTo>
                  <a:cubicBezTo>
                    <a:pt x="60834" y="225"/>
                    <a:pt x="60622" y="0"/>
                    <a:pt x="60398" y="0"/>
                  </a:cubicBezTo>
                  <a:lnTo>
                    <a:pt x="58418" y="0"/>
                  </a:lnTo>
                  <a:cubicBezTo>
                    <a:pt x="58140" y="0"/>
                    <a:pt x="57916" y="225"/>
                    <a:pt x="57916" y="502"/>
                  </a:cubicBezTo>
                  <a:lnTo>
                    <a:pt x="57916" y="779"/>
                  </a:lnTo>
                  <a:cubicBezTo>
                    <a:pt x="57916" y="885"/>
                    <a:pt x="57982" y="1043"/>
                    <a:pt x="58088" y="1109"/>
                  </a:cubicBezTo>
                  <a:cubicBezTo>
                    <a:pt x="58365" y="1268"/>
                    <a:pt x="58523" y="1598"/>
                    <a:pt x="58523" y="1981"/>
                  </a:cubicBezTo>
                  <a:cubicBezTo>
                    <a:pt x="58523" y="2575"/>
                    <a:pt x="58031" y="3041"/>
                    <a:pt x="57451" y="3041"/>
                  </a:cubicBezTo>
                  <a:cubicBezTo>
                    <a:pt x="57387" y="3041"/>
                    <a:pt x="57322" y="3035"/>
                    <a:pt x="57256" y="3024"/>
                  </a:cubicBezTo>
                  <a:cubicBezTo>
                    <a:pt x="56820" y="2918"/>
                    <a:pt x="56437" y="2588"/>
                    <a:pt x="56385" y="2152"/>
                  </a:cubicBezTo>
                  <a:cubicBezTo>
                    <a:pt x="56332" y="1703"/>
                    <a:pt x="56490" y="1321"/>
                    <a:pt x="56820" y="1109"/>
                  </a:cubicBezTo>
                  <a:cubicBezTo>
                    <a:pt x="56926" y="1043"/>
                    <a:pt x="56992" y="885"/>
                    <a:pt x="56992" y="779"/>
                  </a:cubicBezTo>
                  <a:lnTo>
                    <a:pt x="56992" y="502"/>
                  </a:lnTo>
                  <a:cubicBezTo>
                    <a:pt x="56992" y="225"/>
                    <a:pt x="56767" y="0"/>
                    <a:pt x="56490" y="0"/>
                  </a:cubicBezTo>
                  <a:lnTo>
                    <a:pt x="54510" y="0"/>
                  </a:lnTo>
                  <a:cubicBezTo>
                    <a:pt x="54233" y="0"/>
                    <a:pt x="54021" y="225"/>
                    <a:pt x="54021" y="502"/>
                  </a:cubicBezTo>
                  <a:lnTo>
                    <a:pt x="54021" y="779"/>
                  </a:lnTo>
                  <a:cubicBezTo>
                    <a:pt x="54021" y="885"/>
                    <a:pt x="54074" y="1043"/>
                    <a:pt x="54180" y="1109"/>
                  </a:cubicBezTo>
                  <a:cubicBezTo>
                    <a:pt x="54457" y="1268"/>
                    <a:pt x="54616" y="1598"/>
                    <a:pt x="54616" y="1981"/>
                  </a:cubicBezTo>
                  <a:cubicBezTo>
                    <a:pt x="54616" y="2575"/>
                    <a:pt x="54134" y="3041"/>
                    <a:pt x="53556" y="3041"/>
                  </a:cubicBezTo>
                  <a:cubicBezTo>
                    <a:pt x="53492" y="3041"/>
                    <a:pt x="53427" y="3035"/>
                    <a:pt x="53361" y="3024"/>
                  </a:cubicBezTo>
                  <a:cubicBezTo>
                    <a:pt x="52913" y="2918"/>
                    <a:pt x="52583" y="2588"/>
                    <a:pt x="52530" y="2152"/>
                  </a:cubicBezTo>
                  <a:cubicBezTo>
                    <a:pt x="52424" y="1703"/>
                    <a:pt x="52635" y="1321"/>
                    <a:pt x="52913" y="1109"/>
                  </a:cubicBezTo>
                  <a:cubicBezTo>
                    <a:pt x="53031" y="1043"/>
                    <a:pt x="53084" y="885"/>
                    <a:pt x="53084" y="779"/>
                  </a:cubicBezTo>
                  <a:lnTo>
                    <a:pt x="53084" y="502"/>
                  </a:lnTo>
                  <a:cubicBezTo>
                    <a:pt x="53084" y="225"/>
                    <a:pt x="52860" y="0"/>
                    <a:pt x="52583" y="0"/>
                  </a:cubicBezTo>
                  <a:lnTo>
                    <a:pt x="50655" y="0"/>
                  </a:lnTo>
                  <a:cubicBezTo>
                    <a:pt x="50391" y="0"/>
                    <a:pt x="50167" y="225"/>
                    <a:pt x="50167" y="502"/>
                  </a:cubicBezTo>
                  <a:lnTo>
                    <a:pt x="50167" y="779"/>
                  </a:lnTo>
                  <a:cubicBezTo>
                    <a:pt x="50167" y="885"/>
                    <a:pt x="50219" y="1043"/>
                    <a:pt x="50272" y="1109"/>
                  </a:cubicBezTo>
                  <a:cubicBezTo>
                    <a:pt x="50549" y="1268"/>
                    <a:pt x="50774" y="1598"/>
                    <a:pt x="50774" y="1981"/>
                  </a:cubicBezTo>
                  <a:cubicBezTo>
                    <a:pt x="50774" y="2575"/>
                    <a:pt x="50281" y="3041"/>
                    <a:pt x="49701" y="3041"/>
                  </a:cubicBezTo>
                  <a:cubicBezTo>
                    <a:pt x="49637" y="3041"/>
                    <a:pt x="49572" y="3035"/>
                    <a:pt x="49507" y="3024"/>
                  </a:cubicBezTo>
                  <a:cubicBezTo>
                    <a:pt x="49071" y="2918"/>
                    <a:pt x="48675" y="2588"/>
                    <a:pt x="48622" y="2152"/>
                  </a:cubicBezTo>
                  <a:cubicBezTo>
                    <a:pt x="48569" y="1703"/>
                    <a:pt x="48741" y="1321"/>
                    <a:pt x="49071" y="1109"/>
                  </a:cubicBezTo>
                  <a:cubicBezTo>
                    <a:pt x="49176" y="1043"/>
                    <a:pt x="49229" y="885"/>
                    <a:pt x="49229" y="779"/>
                  </a:cubicBezTo>
                  <a:lnTo>
                    <a:pt x="49229" y="502"/>
                  </a:lnTo>
                  <a:cubicBezTo>
                    <a:pt x="49229" y="225"/>
                    <a:pt x="49005" y="0"/>
                    <a:pt x="48741" y="0"/>
                  </a:cubicBezTo>
                  <a:lnTo>
                    <a:pt x="46761" y="0"/>
                  </a:lnTo>
                  <a:cubicBezTo>
                    <a:pt x="46483" y="0"/>
                    <a:pt x="46259" y="225"/>
                    <a:pt x="46259" y="502"/>
                  </a:cubicBezTo>
                  <a:lnTo>
                    <a:pt x="46259" y="779"/>
                  </a:lnTo>
                  <a:cubicBezTo>
                    <a:pt x="46259" y="885"/>
                    <a:pt x="46312" y="1043"/>
                    <a:pt x="46431" y="1109"/>
                  </a:cubicBezTo>
                  <a:cubicBezTo>
                    <a:pt x="46695" y="1268"/>
                    <a:pt x="46866" y="1598"/>
                    <a:pt x="46866" y="1981"/>
                  </a:cubicBezTo>
                  <a:cubicBezTo>
                    <a:pt x="46866" y="2575"/>
                    <a:pt x="46374" y="3041"/>
                    <a:pt x="45794" y="3041"/>
                  </a:cubicBezTo>
                  <a:cubicBezTo>
                    <a:pt x="45730" y="3041"/>
                    <a:pt x="45664" y="3035"/>
                    <a:pt x="45599" y="3024"/>
                  </a:cubicBezTo>
                  <a:cubicBezTo>
                    <a:pt x="45163" y="2918"/>
                    <a:pt x="44833" y="2588"/>
                    <a:pt x="44714" y="2152"/>
                  </a:cubicBezTo>
                  <a:cubicBezTo>
                    <a:pt x="44662" y="1703"/>
                    <a:pt x="44886" y="1321"/>
                    <a:pt x="45163" y="1109"/>
                  </a:cubicBezTo>
                  <a:cubicBezTo>
                    <a:pt x="45269" y="1043"/>
                    <a:pt x="45322" y="885"/>
                    <a:pt x="45322" y="779"/>
                  </a:cubicBezTo>
                  <a:lnTo>
                    <a:pt x="45322" y="502"/>
                  </a:lnTo>
                  <a:cubicBezTo>
                    <a:pt x="45322" y="225"/>
                    <a:pt x="45110" y="0"/>
                    <a:pt x="44833" y="0"/>
                  </a:cubicBezTo>
                  <a:lnTo>
                    <a:pt x="42853" y="0"/>
                  </a:lnTo>
                  <a:cubicBezTo>
                    <a:pt x="42628" y="0"/>
                    <a:pt x="42404" y="225"/>
                    <a:pt x="42404" y="502"/>
                  </a:cubicBezTo>
                  <a:lnTo>
                    <a:pt x="42404" y="779"/>
                  </a:lnTo>
                  <a:cubicBezTo>
                    <a:pt x="42404" y="885"/>
                    <a:pt x="42470" y="1043"/>
                    <a:pt x="42523" y="1109"/>
                  </a:cubicBezTo>
                  <a:cubicBezTo>
                    <a:pt x="42800" y="1268"/>
                    <a:pt x="43011" y="1598"/>
                    <a:pt x="43011" y="1981"/>
                  </a:cubicBezTo>
                  <a:cubicBezTo>
                    <a:pt x="43011" y="2575"/>
                    <a:pt x="42519" y="3041"/>
                    <a:pt x="41939" y="3041"/>
                  </a:cubicBezTo>
                  <a:cubicBezTo>
                    <a:pt x="41875" y="3041"/>
                    <a:pt x="41810" y="3035"/>
                    <a:pt x="41744" y="3024"/>
                  </a:cubicBezTo>
                  <a:cubicBezTo>
                    <a:pt x="41308" y="2918"/>
                    <a:pt x="40925" y="2588"/>
                    <a:pt x="40873" y="2152"/>
                  </a:cubicBezTo>
                  <a:cubicBezTo>
                    <a:pt x="40820" y="1703"/>
                    <a:pt x="40978" y="1321"/>
                    <a:pt x="41308" y="1109"/>
                  </a:cubicBezTo>
                  <a:cubicBezTo>
                    <a:pt x="41414" y="1043"/>
                    <a:pt x="41480" y="885"/>
                    <a:pt x="41480" y="779"/>
                  </a:cubicBezTo>
                  <a:lnTo>
                    <a:pt x="41480" y="502"/>
                  </a:lnTo>
                  <a:cubicBezTo>
                    <a:pt x="41480" y="225"/>
                    <a:pt x="41256" y="0"/>
                    <a:pt x="40978" y="0"/>
                  </a:cubicBezTo>
                  <a:lnTo>
                    <a:pt x="38998" y="0"/>
                  </a:lnTo>
                  <a:cubicBezTo>
                    <a:pt x="38721" y="0"/>
                    <a:pt x="38510" y="225"/>
                    <a:pt x="38510" y="502"/>
                  </a:cubicBezTo>
                  <a:lnTo>
                    <a:pt x="38510" y="779"/>
                  </a:lnTo>
                  <a:cubicBezTo>
                    <a:pt x="38510" y="885"/>
                    <a:pt x="38562" y="1043"/>
                    <a:pt x="38668" y="1109"/>
                  </a:cubicBezTo>
                  <a:cubicBezTo>
                    <a:pt x="38945" y="1268"/>
                    <a:pt x="39104" y="1598"/>
                    <a:pt x="39104" y="1981"/>
                  </a:cubicBezTo>
                  <a:cubicBezTo>
                    <a:pt x="39104" y="2575"/>
                    <a:pt x="38622" y="3041"/>
                    <a:pt x="38044" y="3041"/>
                  </a:cubicBezTo>
                  <a:cubicBezTo>
                    <a:pt x="37980" y="3041"/>
                    <a:pt x="37915" y="3035"/>
                    <a:pt x="37849" y="3024"/>
                  </a:cubicBezTo>
                  <a:cubicBezTo>
                    <a:pt x="37401" y="2918"/>
                    <a:pt x="37071" y="2588"/>
                    <a:pt x="36965" y="2152"/>
                  </a:cubicBezTo>
                  <a:cubicBezTo>
                    <a:pt x="36912" y="1703"/>
                    <a:pt x="37123" y="1321"/>
                    <a:pt x="37401" y="1109"/>
                  </a:cubicBezTo>
                  <a:cubicBezTo>
                    <a:pt x="37519" y="1043"/>
                    <a:pt x="37572" y="885"/>
                    <a:pt x="37572" y="779"/>
                  </a:cubicBezTo>
                  <a:lnTo>
                    <a:pt x="37572" y="502"/>
                  </a:lnTo>
                  <a:cubicBezTo>
                    <a:pt x="37572" y="225"/>
                    <a:pt x="37348" y="0"/>
                    <a:pt x="37071" y="0"/>
                  </a:cubicBezTo>
                  <a:lnTo>
                    <a:pt x="35090" y="0"/>
                  </a:lnTo>
                  <a:cubicBezTo>
                    <a:pt x="34813" y="0"/>
                    <a:pt x="34602" y="225"/>
                    <a:pt x="34602" y="502"/>
                  </a:cubicBezTo>
                  <a:lnTo>
                    <a:pt x="34602" y="779"/>
                  </a:lnTo>
                  <a:cubicBezTo>
                    <a:pt x="34602" y="885"/>
                    <a:pt x="34655" y="1043"/>
                    <a:pt x="34760" y="1109"/>
                  </a:cubicBezTo>
                  <a:cubicBezTo>
                    <a:pt x="35038" y="1268"/>
                    <a:pt x="35209" y="1598"/>
                    <a:pt x="35209" y="1981"/>
                  </a:cubicBezTo>
                  <a:cubicBezTo>
                    <a:pt x="35209" y="2575"/>
                    <a:pt x="34759" y="3041"/>
                    <a:pt x="34149" y="3041"/>
                  </a:cubicBezTo>
                  <a:cubicBezTo>
                    <a:pt x="34082" y="3041"/>
                    <a:pt x="34013" y="3035"/>
                    <a:pt x="33942" y="3024"/>
                  </a:cubicBezTo>
                  <a:cubicBezTo>
                    <a:pt x="33559" y="2918"/>
                    <a:pt x="33163" y="2588"/>
                    <a:pt x="33110" y="2152"/>
                  </a:cubicBezTo>
                  <a:cubicBezTo>
                    <a:pt x="33057" y="1703"/>
                    <a:pt x="33229" y="1321"/>
                    <a:pt x="33559" y="1109"/>
                  </a:cubicBezTo>
                  <a:cubicBezTo>
                    <a:pt x="33665" y="1043"/>
                    <a:pt x="33717" y="885"/>
                    <a:pt x="33717" y="779"/>
                  </a:cubicBezTo>
                  <a:lnTo>
                    <a:pt x="33717" y="502"/>
                  </a:lnTo>
                  <a:cubicBezTo>
                    <a:pt x="33717" y="225"/>
                    <a:pt x="33493" y="0"/>
                    <a:pt x="33229" y="0"/>
                  </a:cubicBezTo>
                  <a:lnTo>
                    <a:pt x="31249" y="0"/>
                  </a:lnTo>
                  <a:cubicBezTo>
                    <a:pt x="30971" y="0"/>
                    <a:pt x="30747" y="225"/>
                    <a:pt x="30747" y="502"/>
                  </a:cubicBezTo>
                  <a:lnTo>
                    <a:pt x="30747" y="779"/>
                  </a:lnTo>
                  <a:cubicBezTo>
                    <a:pt x="30747" y="885"/>
                    <a:pt x="30800" y="1043"/>
                    <a:pt x="30919" y="1109"/>
                  </a:cubicBezTo>
                  <a:cubicBezTo>
                    <a:pt x="31183" y="1268"/>
                    <a:pt x="31354" y="1598"/>
                    <a:pt x="31354" y="1981"/>
                  </a:cubicBezTo>
                  <a:cubicBezTo>
                    <a:pt x="31354" y="2575"/>
                    <a:pt x="30862" y="3041"/>
                    <a:pt x="30282" y="3041"/>
                  </a:cubicBezTo>
                  <a:cubicBezTo>
                    <a:pt x="30218" y="3041"/>
                    <a:pt x="30153" y="3035"/>
                    <a:pt x="30087" y="3024"/>
                  </a:cubicBezTo>
                  <a:cubicBezTo>
                    <a:pt x="29651" y="2918"/>
                    <a:pt x="29321" y="2588"/>
                    <a:pt x="29202" y="2152"/>
                  </a:cubicBezTo>
                  <a:cubicBezTo>
                    <a:pt x="29150" y="1703"/>
                    <a:pt x="29321" y="1321"/>
                    <a:pt x="29651" y="1109"/>
                  </a:cubicBezTo>
                  <a:cubicBezTo>
                    <a:pt x="29757" y="1043"/>
                    <a:pt x="29810" y="885"/>
                    <a:pt x="29810" y="779"/>
                  </a:cubicBezTo>
                  <a:lnTo>
                    <a:pt x="29810" y="502"/>
                  </a:lnTo>
                  <a:cubicBezTo>
                    <a:pt x="29810" y="225"/>
                    <a:pt x="29598" y="0"/>
                    <a:pt x="29321" y="0"/>
                  </a:cubicBezTo>
                  <a:lnTo>
                    <a:pt x="27341" y="0"/>
                  </a:lnTo>
                  <a:cubicBezTo>
                    <a:pt x="27064" y="0"/>
                    <a:pt x="26839" y="225"/>
                    <a:pt x="26839" y="502"/>
                  </a:cubicBezTo>
                  <a:lnTo>
                    <a:pt x="26839" y="779"/>
                  </a:lnTo>
                  <a:cubicBezTo>
                    <a:pt x="26839" y="885"/>
                    <a:pt x="26892" y="1043"/>
                    <a:pt x="27011" y="1109"/>
                  </a:cubicBezTo>
                  <a:cubicBezTo>
                    <a:pt x="27288" y="1268"/>
                    <a:pt x="27447" y="1598"/>
                    <a:pt x="27447" y="1981"/>
                  </a:cubicBezTo>
                  <a:cubicBezTo>
                    <a:pt x="27447" y="2575"/>
                    <a:pt x="26997" y="3041"/>
                    <a:pt x="26387" y="3041"/>
                  </a:cubicBezTo>
                  <a:cubicBezTo>
                    <a:pt x="26319" y="3041"/>
                    <a:pt x="26250" y="3035"/>
                    <a:pt x="26179" y="3024"/>
                  </a:cubicBezTo>
                  <a:cubicBezTo>
                    <a:pt x="25744" y="2918"/>
                    <a:pt x="25414" y="2588"/>
                    <a:pt x="25361" y="2152"/>
                  </a:cubicBezTo>
                  <a:cubicBezTo>
                    <a:pt x="25308" y="1703"/>
                    <a:pt x="25466" y="1321"/>
                    <a:pt x="25796" y="1109"/>
                  </a:cubicBezTo>
                  <a:cubicBezTo>
                    <a:pt x="25902" y="1043"/>
                    <a:pt x="25968" y="885"/>
                    <a:pt x="25968" y="779"/>
                  </a:cubicBezTo>
                  <a:lnTo>
                    <a:pt x="25968" y="502"/>
                  </a:lnTo>
                  <a:cubicBezTo>
                    <a:pt x="25968" y="225"/>
                    <a:pt x="25744" y="0"/>
                    <a:pt x="25466" y="0"/>
                  </a:cubicBezTo>
                  <a:lnTo>
                    <a:pt x="23486" y="0"/>
                  </a:lnTo>
                  <a:cubicBezTo>
                    <a:pt x="23209" y="0"/>
                    <a:pt x="22998" y="225"/>
                    <a:pt x="22998" y="502"/>
                  </a:cubicBezTo>
                  <a:lnTo>
                    <a:pt x="22998" y="779"/>
                  </a:lnTo>
                  <a:cubicBezTo>
                    <a:pt x="22998" y="885"/>
                    <a:pt x="23050" y="1043"/>
                    <a:pt x="23156" y="1109"/>
                  </a:cubicBezTo>
                  <a:cubicBezTo>
                    <a:pt x="23433" y="1268"/>
                    <a:pt x="23592" y="1598"/>
                    <a:pt x="23592" y="1981"/>
                  </a:cubicBezTo>
                  <a:cubicBezTo>
                    <a:pt x="23592" y="2575"/>
                    <a:pt x="23110" y="3041"/>
                    <a:pt x="22532" y="3041"/>
                  </a:cubicBezTo>
                  <a:cubicBezTo>
                    <a:pt x="22468" y="3041"/>
                    <a:pt x="22403" y="3035"/>
                    <a:pt x="22338" y="3024"/>
                  </a:cubicBezTo>
                  <a:cubicBezTo>
                    <a:pt x="21889" y="2918"/>
                    <a:pt x="21559" y="2588"/>
                    <a:pt x="21453" y="2152"/>
                  </a:cubicBezTo>
                  <a:cubicBezTo>
                    <a:pt x="21400" y="1703"/>
                    <a:pt x="21559" y="1321"/>
                    <a:pt x="21889" y="1109"/>
                  </a:cubicBezTo>
                  <a:cubicBezTo>
                    <a:pt x="22008" y="1043"/>
                    <a:pt x="22060" y="885"/>
                    <a:pt x="22060" y="779"/>
                  </a:cubicBezTo>
                  <a:lnTo>
                    <a:pt x="22060" y="502"/>
                  </a:lnTo>
                  <a:cubicBezTo>
                    <a:pt x="22060" y="225"/>
                    <a:pt x="21836" y="0"/>
                    <a:pt x="21559" y="0"/>
                  </a:cubicBezTo>
                  <a:lnTo>
                    <a:pt x="19578" y="0"/>
                  </a:lnTo>
                  <a:cubicBezTo>
                    <a:pt x="19301" y="0"/>
                    <a:pt x="19090" y="225"/>
                    <a:pt x="19090" y="502"/>
                  </a:cubicBezTo>
                  <a:lnTo>
                    <a:pt x="19090" y="779"/>
                  </a:lnTo>
                  <a:cubicBezTo>
                    <a:pt x="19090" y="885"/>
                    <a:pt x="19143" y="1043"/>
                    <a:pt x="19248" y="1109"/>
                  </a:cubicBezTo>
                  <a:cubicBezTo>
                    <a:pt x="19526" y="1268"/>
                    <a:pt x="19697" y="1598"/>
                    <a:pt x="19697" y="1981"/>
                  </a:cubicBezTo>
                  <a:cubicBezTo>
                    <a:pt x="19697" y="2575"/>
                    <a:pt x="19248" y="3041"/>
                    <a:pt x="18637" y="3041"/>
                  </a:cubicBezTo>
                  <a:cubicBezTo>
                    <a:pt x="18570" y="3041"/>
                    <a:pt x="18501" y="3035"/>
                    <a:pt x="18430" y="3024"/>
                  </a:cubicBezTo>
                  <a:cubicBezTo>
                    <a:pt x="17981" y="2918"/>
                    <a:pt x="17651" y="2588"/>
                    <a:pt x="17598" y="2152"/>
                  </a:cubicBezTo>
                  <a:cubicBezTo>
                    <a:pt x="17493" y="1703"/>
                    <a:pt x="17717" y="1321"/>
                    <a:pt x="18047" y="1109"/>
                  </a:cubicBezTo>
                  <a:cubicBezTo>
                    <a:pt x="18100" y="1043"/>
                    <a:pt x="18153" y="885"/>
                    <a:pt x="18153" y="779"/>
                  </a:cubicBezTo>
                  <a:lnTo>
                    <a:pt x="18153" y="502"/>
                  </a:lnTo>
                  <a:cubicBezTo>
                    <a:pt x="18153" y="225"/>
                    <a:pt x="17928" y="0"/>
                    <a:pt x="17717" y="0"/>
                  </a:cubicBezTo>
                  <a:lnTo>
                    <a:pt x="15737" y="0"/>
                  </a:lnTo>
                  <a:cubicBezTo>
                    <a:pt x="15459" y="0"/>
                    <a:pt x="15235" y="225"/>
                    <a:pt x="15235" y="502"/>
                  </a:cubicBezTo>
                  <a:lnTo>
                    <a:pt x="15235" y="779"/>
                  </a:lnTo>
                  <a:cubicBezTo>
                    <a:pt x="15235" y="885"/>
                    <a:pt x="15288" y="1043"/>
                    <a:pt x="15407" y="1109"/>
                  </a:cubicBezTo>
                  <a:cubicBezTo>
                    <a:pt x="15671" y="1268"/>
                    <a:pt x="15842" y="1598"/>
                    <a:pt x="15842" y="1981"/>
                  </a:cubicBezTo>
                  <a:cubicBezTo>
                    <a:pt x="15842" y="2575"/>
                    <a:pt x="15350" y="3041"/>
                    <a:pt x="14770" y="3041"/>
                  </a:cubicBezTo>
                  <a:cubicBezTo>
                    <a:pt x="14706" y="3041"/>
                    <a:pt x="14641" y="3035"/>
                    <a:pt x="14575" y="3024"/>
                  </a:cubicBezTo>
                  <a:cubicBezTo>
                    <a:pt x="14139" y="2918"/>
                    <a:pt x="13756" y="2588"/>
                    <a:pt x="13690" y="2152"/>
                  </a:cubicBezTo>
                  <a:cubicBezTo>
                    <a:pt x="13638" y="1703"/>
                    <a:pt x="13809" y="1321"/>
                    <a:pt x="14139" y="1109"/>
                  </a:cubicBezTo>
                  <a:cubicBezTo>
                    <a:pt x="14245" y="1043"/>
                    <a:pt x="14298" y="885"/>
                    <a:pt x="14298" y="779"/>
                  </a:cubicBezTo>
                  <a:lnTo>
                    <a:pt x="14298" y="502"/>
                  </a:lnTo>
                  <a:cubicBezTo>
                    <a:pt x="14298" y="225"/>
                    <a:pt x="14087" y="0"/>
                    <a:pt x="13809" y="0"/>
                  </a:cubicBezTo>
                  <a:lnTo>
                    <a:pt x="11829" y="0"/>
                  </a:lnTo>
                  <a:cubicBezTo>
                    <a:pt x="11552" y="0"/>
                    <a:pt x="11327" y="225"/>
                    <a:pt x="11327" y="502"/>
                  </a:cubicBezTo>
                  <a:lnTo>
                    <a:pt x="11327" y="779"/>
                  </a:lnTo>
                  <a:cubicBezTo>
                    <a:pt x="11327" y="885"/>
                    <a:pt x="11380" y="1043"/>
                    <a:pt x="11499" y="1109"/>
                  </a:cubicBezTo>
                  <a:cubicBezTo>
                    <a:pt x="11776" y="1268"/>
                    <a:pt x="11935" y="1598"/>
                    <a:pt x="11935" y="1981"/>
                  </a:cubicBezTo>
                  <a:cubicBezTo>
                    <a:pt x="11935" y="2575"/>
                    <a:pt x="11485" y="3041"/>
                    <a:pt x="10875" y="3041"/>
                  </a:cubicBezTo>
                  <a:cubicBezTo>
                    <a:pt x="10807" y="3041"/>
                    <a:pt x="10738" y="3035"/>
                    <a:pt x="10667" y="3024"/>
                  </a:cubicBezTo>
                  <a:cubicBezTo>
                    <a:pt x="10232" y="2918"/>
                    <a:pt x="9902" y="2588"/>
                    <a:pt x="9849" y="2152"/>
                  </a:cubicBezTo>
                  <a:cubicBezTo>
                    <a:pt x="9730" y="1703"/>
                    <a:pt x="9954" y="1321"/>
                    <a:pt x="10284" y="1109"/>
                  </a:cubicBezTo>
                  <a:cubicBezTo>
                    <a:pt x="10337" y="1043"/>
                    <a:pt x="10390" y="885"/>
                    <a:pt x="10390" y="779"/>
                  </a:cubicBezTo>
                  <a:lnTo>
                    <a:pt x="10390" y="502"/>
                  </a:lnTo>
                  <a:cubicBezTo>
                    <a:pt x="10390" y="225"/>
                    <a:pt x="10179" y="0"/>
                    <a:pt x="9902" y="0"/>
                  </a:cubicBezTo>
                  <a:lnTo>
                    <a:pt x="7974" y="0"/>
                  </a:lnTo>
                  <a:cubicBezTo>
                    <a:pt x="7697" y="0"/>
                    <a:pt x="7486" y="225"/>
                    <a:pt x="7486" y="502"/>
                  </a:cubicBezTo>
                  <a:lnTo>
                    <a:pt x="7486" y="779"/>
                  </a:lnTo>
                  <a:cubicBezTo>
                    <a:pt x="7486" y="885"/>
                    <a:pt x="7538" y="1043"/>
                    <a:pt x="7644" y="1109"/>
                  </a:cubicBezTo>
                  <a:cubicBezTo>
                    <a:pt x="7869" y="1268"/>
                    <a:pt x="8080" y="1598"/>
                    <a:pt x="8080" y="1981"/>
                  </a:cubicBezTo>
                  <a:cubicBezTo>
                    <a:pt x="8080" y="2575"/>
                    <a:pt x="7598" y="3041"/>
                    <a:pt x="7020" y="3041"/>
                  </a:cubicBezTo>
                  <a:cubicBezTo>
                    <a:pt x="6956" y="3041"/>
                    <a:pt x="6891" y="3035"/>
                    <a:pt x="6826" y="3024"/>
                  </a:cubicBezTo>
                  <a:cubicBezTo>
                    <a:pt x="6377" y="2918"/>
                    <a:pt x="5994" y="2588"/>
                    <a:pt x="5941" y="2152"/>
                  </a:cubicBezTo>
                  <a:cubicBezTo>
                    <a:pt x="5888" y="1703"/>
                    <a:pt x="6047" y="1321"/>
                    <a:pt x="6377" y="1109"/>
                  </a:cubicBezTo>
                  <a:cubicBezTo>
                    <a:pt x="6496" y="1043"/>
                    <a:pt x="6548" y="885"/>
                    <a:pt x="6548" y="779"/>
                  </a:cubicBezTo>
                  <a:lnTo>
                    <a:pt x="6548" y="502"/>
                  </a:lnTo>
                  <a:cubicBezTo>
                    <a:pt x="6548" y="225"/>
                    <a:pt x="6324" y="0"/>
                    <a:pt x="6047" y="0"/>
                  </a:cubicBezTo>
                  <a:lnTo>
                    <a:pt x="4066" y="0"/>
                  </a:lnTo>
                  <a:cubicBezTo>
                    <a:pt x="3789" y="0"/>
                    <a:pt x="3578" y="225"/>
                    <a:pt x="3578" y="502"/>
                  </a:cubicBezTo>
                  <a:lnTo>
                    <a:pt x="3578" y="779"/>
                  </a:lnTo>
                  <a:cubicBezTo>
                    <a:pt x="3578" y="885"/>
                    <a:pt x="3631" y="1043"/>
                    <a:pt x="3736" y="1109"/>
                  </a:cubicBezTo>
                  <a:cubicBezTo>
                    <a:pt x="4014" y="1268"/>
                    <a:pt x="4185" y="1598"/>
                    <a:pt x="4185" y="1981"/>
                  </a:cubicBezTo>
                  <a:cubicBezTo>
                    <a:pt x="4185" y="2575"/>
                    <a:pt x="3693" y="3041"/>
                    <a:pt x="3113" y="3041"/>
                  </a:cubicBezTo>
                  <a:cubicBezTo>
                    <a:pt x="3049" y="3041"/>
                    <a:pt x="2984" y="3035"/>
                    <a:pt x="2918" y="3024"/>
                  </a:cubicBezTo>
                  <a:cubicBezTo>
                    <a:pt x="2469" y="2918"/>
                    <a:pt x="2139" y="2588"/>
                    <a:pt x="2086" y="2152"/>
                  </a:cubicBezTo>
                  <a:cubicBezTo>
                    <a:pt x="1981" y="1703"/>
                    <a:pt x="2205" y="1321"/>
                    <a:pt x="2469" y="1109"/>
                  </a:cubicBezTo>
                  <a:cubicBezTo>
                    <a:pt x="2588" y="1043"/>
                    <a:pt x="2641" y="885"/>
                    <a:pt x="2641" y="779"/>
                  </a:cubicBezTo>
                  <a:lnTo>
                    <a:pt x="2641" y="502"/>
                  </a:lnTo>
                  <a:cubicBezTo>
                    <a:pt x="2641" y="225"/>
                    <a:pt x="2416" y="0"/>
                    <a:pt x="2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44"/>
            <p:cNvSpPr/>
            <p:nvPr/>
          </p:nvSpPr>
          <p:spPr>
            <a:xfrm rot="-5708213">
              <a:off x="7566124" y="923297"/>
              <a:ext cx="2061206" cy="1294724"/>
            </a:xfrm>
            <a:custGeom>
              <a:avLst/>
              <a:gdLst/>
              <a:ahLst/>
              <a:cxnLst/>
              <a:rect l="l" t="t" r="r" b="b"/>
              <a:pathLst>
                <a:path w="91475" h="57459" extrusionOk="0">
                  <a:moveTo>
                    <a:pt x="0" y="1"/>
                  </a:moveTo>
                  <a:lnTo>
                    <a:pt x="0" y="56715"/>
                  </a:lnTo>
                  <a:cubicBezTo>
                    <a:pt x="172" y="56543"/>
                    <a:pt x="383" y="56385"/>
                    <a:pt x="555" y="56332"/>
                  </a:cubicBezTo>
                  <a:cubicBezTo>
                    <a:pt x="832" y="56332"/>
                    <a:pt x="990" y="56491"/>
                    <a:pt x="1043" y="56768"/>
                  </a:cubicBezTo>
                  <a:cubicBezTo>
                    <a:pt x="1194" y="56965"/>
                    <a:pt x="1375" y="57458"/>
                    <a:pt x="1641" y="57458"/>
                  </a:cubicBezTo>
                  <a:cubicBezTo>
                    <a:pt x="1678" y="57458"/>
                    <a:pt x="1716" y="57449"/>
                    <a:pt x="1756" y="57428"/>
                  </a:cubicBezTo>
                  <a:cubicBezTo>
                    <a:pt x="1928" y="57375"/>
                    <a:pt x="2033" y="57151"/>
                    <a:pt x="2152" y="57045"/>
                  </a:cubicBezTo>
                  <a:cubicBezTo>
                    <a:pt x="2363" y="57045"/>
                    <a:pt x="2535" y="57045"/>
                    <a:pt x="2693" y="56992"/>
                  </a:cubicBezTo>
                  <a:cubicBezTo>
                    <a:pt x="3023" y="56939"/>
                    <a:pt x="3406" y="56873"/>
                    <a:pt x="3802" y="56873"/>
                  </a:cubicBezTo>
                  <a:cubicBezTo>
                    <a:pt x="4013" y="56873"/>
                    <a:pt x="4185" y="56768"/>
                    <a:pt x="4462" y="56715"/>
                  </a:cubicBezTo>
                  <a:cubicBezTo>
                    <a:pt x="4550" y="56697"/>
                    <a:pt x="4653" y="56692"/>
                    <a:pt x="4763" y="56692"/>
                  </a:cubicBezTo>
                  <a:cubicBezTo>
                    <a:pt x="4983" y="56692"/>
                    <a:pt x="5232" y="56715"/>
                    <a:pt x="5452" y="56715"/>
                  </a:cubicBezTo>
                  <a:lnTo>
                    <a:pt x="7037" y="56715"/>
                  </a:lnTo>
                  <a:cubicBezTo>
                    <a:pt x="7314" y="56715"/>
                    <a:pt x="7433" y="56543"/>
                    <a:pt x="7538" y="56332"/>
                  </a:cubicBezTo>
                  <a:cubicBezTo>
                    <a:pt x="7879" y="56332"/>
                    <a:pt x="8220" y="56399"/>
                    <a:pt x="8559" y="56399"/>
                  </a:cubicBezTo>
                  <a:cubicBezTo>
                    <a:pt x="8823" y="56399"/>
                    <a:pt x="9086" y="56358"/>
                    <a:pt x="9347" y="56213"/>
                  </a:cubicBezTo>
                  <a:cubicBezTo>
                    <a:pt x="9624" y="56002"/>
                    <a:pt x="9624" y="55949"/>
                    <a:pt x="10007" y="55949"/>
                  </a:cubicBezTo>
                  <a:cubicBezTo>
                    <a:pt x="10179" y="55949"/>
                    <a:pt x="10337" y="55949"/>
                    <a:pt x="10509" y="55883"/>
                  </a:cubicBezTo>
                  <a:cubicBezTo>
                    <a:pt x="10614" y="55883"/>
                    <a:pt x="10733" y="55831"/>
                    <a:pt x="10839" y="55778"/>
                  </a:cubicBezTo>
                  <a:lnTo>
                    <a:pt x="11393" y="55778"/>
                  </a:lnTo>
                  <a:cubicBezTo>
                    <a:pt x="11987" y="55778"/>
                    <a:pt x="12647" y="55725"/>
                    <a:pt x="13255" y="55672"/>
                  </a:cubicBezTo>
                  <a:cubicBezTo>
                    <a:pt x="14469" y="55553"/>
                    <a:pt x="15684" y="55553"/>
                    <a:pt x="16885" y="55553"/>
                  </a:cubicBezTo>
                  <a:lnTo>
                    <a:pt x="17215" y="55553"/>
                  </a:lnTo>
                  <a:cubicBezTo>
                    <a:pt x="17260" y="55539"/>
                    <a:pt x="17301" y="55533"/>
                    <a:pt x="17337" y="55533"/>
                  </a:cubicBezTo>
                  <a:cubicBezTo>
                    <a:pt x="17439" y="55533"/>
                    <a:pt x="17506" y="55585"/>
                    <a:pt x="17545" y="55672"/>
                  </a:cubicBezTo>
                  <a:cubicBezTo>
                    <a:pt x="17576" y="55734"/>
                    <a:pt x="17630" y="55760"/>
                    <a:pt x="17701" y="55760"/>
                  </a:cubicBezTo>
                  <a:cubicBezTo>
                    <a:pt x="17751" y="55760"/>
                    <a:pt x="17810" y="55747"/>
                    <a:pt x="17875" y="55725"/>
                  </a:cubicBezTo>
                  <a:cubicBezTo>
                    <a:pt x="17976" y="55663"/>
                    <a:pt x="18072" y="55637"/>
                    <a:pt x="18169" y="55637"/>
                  </a:cubicBezTo>
                  <a:cubicBezTo>
                    <a:pt x="18237" y="55637"/>
                    <a:pt x="18306" y="55650"/>
                    <a:pt x="18377" y="55672"/>
                  </a:cubicBezTo>
                  <a:cubicBezTo>
                    <a:pt x="18461" y="56021"/>
                    <a:pt x="18512" y="56479"/>
                    <a:pt x="18813" y="56479"/>
                  </a:cubicBezTo>
                  <a:cubicBezTo>
                    <a:pt x="18888" y="56479"/>
                    <a:pt x="18979" y="56451"/>
                    <a:pt x="19090" y="56385"/>
                  </a:cubicBezTo>
                  <a:cubicBezTo>
                    <a:pt x="19248" y="56279"/>
                    <a:pt x="19420" y="56161"/>
                    <a:pt x="19525" y="56055"/>
                  </a:cubicBezTo>
                  <a:cubicBezTo>
                    <a:pt x="19611" y="56029"/>
                    <a:pt x="19694" y="56015"/>
                    <a:pt x="19776" y="56015"/>
                  </a:cubicBezTo>
                  <a:cubicBezTo>
                    <a:pt x="19859" y="56015"/>
                    <a:pt x="19941" y="56029"/>
                    <a:pt x="20027" y="56055"/>
                  </a:cubicBezTo>
                  <a:cubicBezTo>
                    <a:pt x="20357" y="56108"/>
                    <a:pt x="20740" y="56161"/>
                    <a:pt x="21070" y="56213"/>
                  </a:cubicBezTo>
                  <a:cubicBezTo>
                    <a:pt x="21730" y="56385"/>
                    <a:pt x="22390" y="56662"/>
                    <a:pt x="22997" y="56768"/>
                  </a:cubicBezTo>
                  <a:cubicBezTo>
                    <a:pt x="23162" y="56794"/>
                    <a:pt x="23341" y="56807"/>
                    <a:pt x="23519" y="56807"/>
                  </a:cubicBezTo>
                  <a:cubicBezTo>
                    <a:pt x="23697" y="56807"/>
                    <a:pt x="23875" y="56794"/>
                    <a:pt x="24040" y="56768"/>
                  </a:cubicBezTo>
                  <a:cubicBezTo>
                    <a:pt x="24476" y="56768"/>
                    <a:pt x="24978" y="56873"/>
                    <a:pt x="25413" y="56939"/>
                  </a:cubicBezTo>
                  <a:cubicBezTo>
                    <a:pt x="25796" y="56992"/>
                    <a:pt x="26179" y="57045"/>
                    <a:pt x="26509" y="57204"/>
                  </a:cubicBezTo>
                  <a:cubicBezTo>
                    <a:pt x="26734" y="57045"/>
                    <a:pt x="26958" y="56939"/>
                    <a:pt x="27116" y="56768"/>
                  </a:cubicBezTo>
                  <a:cubicBezTo>
                    <a:pt x="27289" y="56623"/>
                    <a:pt x="27385" y="56540"/>
                    <a:pt x="27463" y="56540"/>
                  </a:cubicBezTo>
                  <a:cubicBezTo>
                    <a:pt x="27534" y="56540"/>
                    <a:pt x="27589" y="56610"/>
                    <a:pt x="27671" y="56768"/>
                  </a:cubicBezTo>
                  <a:cubicBezTo>
                    <a:pt x="27829" y="56768"/>
                    <a:pt x="28054" y="56662"/>
                    <a:pt x="28159" y="56543"/>
                  </a:cubicBezTo>
                  <a:cubicBezTo>
                    <a:pt x="28048" y="56506"/>
                    <a:pt x="27930" y="56469"/>
                    <a:pt x="27796" y="56432"/>
                  </a:cubicBezTo>
                  <a:lnTo>
                    <a:pt x="27796" y="56432"/>
                  </a:lnTo>
                  <a:cubicBezTo>
                    <a:pt x="27796" y="56432"/>
                    <a:pt x="27797" y="56432"/>
                    <a:pt x="27797" y="56432"/>
                  </a:cubicBezTo>
                  <a:cubicBezTo>
                    <a:pt x="28093" y="56432"/>
                    <a:pt x="28290" y="56043"/>
                    <a:pt x="28535" y="56043"/>
                  </a:cubicBezTo>
                  <a:cubicBezTo>
                    <a:pt x="28559" y="56043"/>
                    <a:pt x="28583" y="56047"/>
                    <a:pt x="28608" y="56055"/>
                  </a:cubicBezTo>
                  <a:cubicBezTo>
                    <a:pt x="28767" y="56108"/>
                    <a:pt x="28885" y="56213"/>
                    <a:pt x="29097" y="56213"/>
                  </a:cubicBezTo>
                  <a:cubicBezTo>
                    <a:pt x="29246" y="56213"/>
                    <a:pt x="29443" y="56190"/>
                    <a:pt x="29624" y="56190"/>
                  </a:cubicBezTo>
                  <a:cubicBezTo>
                    <a:pt x="29714" y="56190"/>
                    <a:pt x="29801" y="56196"/>
                    <a:pt x="29875" y="56213"/>
                  </a:cubicBezTo>
                  <a:cubicBezTo>
                    <a:pt x="30034" y="56279"/>
                    <a:pt x="30140" y="56438"/>
                    <a:pt x="30311" y="56491"/>
                  </a:cubicBezTo>
                  <a:cubicBezTo>
                    <a:pt x="30390" y="56517"/>
                    <a:pt x="30473" y="56530"/>
                    <a:pt x="30555" y="56530"/>
                  </a:cubicBezTo>
                  <a:cubicBezTo>
                    <a:pt x="30638" y="56530"/>
                    <a:pt x="30720" y="56517"/>
                    <a:pt x="30800" y="56491"/>
                  </a:cubicBezTo>
                  <a:cubicBezTo>
                    <a:pt x="31024" y="56438"/>
                    <a:pt x="31024" y="56213"/>
                    <a:pt x="31196" y="56108"/>
                  </a:cubicBezTo>
                  <a:cubicBezTo>
                    <a:pt x="31218" y="56100"/>
                    <a:pt x="31242" y="56097"/>
                    <a:pt x="31267" y="56097"/>
                  </a:cubicBezTo>
                  <a:cubicBezTo>
                    <a:pt x="31416" y="56097"/>
                    <a:pt x="31594" y="56213"/>
                    <a:pt x="31684" y="56213"/>
                  </a:cubicBezTo>
                  <a:cubicBezTo>
                    <a:pt x="32014" y="56213"/>
                    <a:pt x="32516" y="56108"/>
                    <a:pt x="32846" y="56002"/>
                  </a:cubicBezTo>
                  <a:cubicBezTo>
                    <a:pt x="33004" y="55883"/>
                    <a:pt x="33176" y="55831"/>
                    <a:pt x="33387" y="55831"/>
                  </a:cubicBezTo>
                  <a:cubicBezTo>
                    <a:pt x="33506" y="55831"/>
                    <a:pt x="33559" y="55883"/>
                    <a:pt x="33612" y="56002"/>
                  </a:cubicBezTo>
                  <a:cubicBezTo>
                    <a:pt x="33779" y="56170"/>
                    <a:pt x="34005" y="56236"/>
                    <a:pt x="34230" y="56236"/>
                  </a:cubicBezTo>
                  <a:cubicBezTo>
                    <a:pt x="34377" y="56236"/>
                    <a:pt x="34524" y="56208"/>
                    <a:pt x="34654" y="56161"/>
                  </a:cubicBezTo>
                  <a:cubicBezTo>
                    <a:pt x="35037" y="56108"/>
                    <a:pt x="35262" y="55831"/>
                    <a:pt x="35486" y="55500"/>
                  </a:cubicBezTo>
                  <a:cubicBezTo>
                    <a:pt x="35592" y="55223"/>
                    <a:pt x="35539" y="55170"/>
                    <a:pt x="35750" y="55065"/>
                  </a:cubicBezTo>
                  <a:cubicBezTo>
                    <a:pt x="35859" y="54982"/>
                    <a:pt x="36018" y="54954"/>
                    <a:pt x="36178" y="54954"/>
                  </a:cubicBezTo>
                  <a:cubicBezTo>
                    <a:pt x="36348" y="54954"/>
                    <a:pt x="36519" y="54985"/>
                    <a:pt x="36635" y="55012"/>
                  </a:cubicBezTo>
                  <a:cubicBezTo>
                    <a:pt x="37189" y="55065"/>
                    <a:pt x="37572" y="55448"/>
                    <a:pt x="38127" y="55448"/>
                  </a:cubicBezTo>
                  <a:cubicBezTo>
                    <a:pt x="39051" y="55448"/>
                    <a:pt x="40041" y="55395"/>
                    <a:pt x="40925" y="55118"/>
                  </a:cubicBezTo>
                  <a:cubicBezTo>
                    <a:pt x="41427" y="54959"/>
                    <a:pt x="41968" y="54788"/>
                    <a:pt x="42470" y="54682"/>
                  </a:cubicBezTo>
                  <a:cubicBezTo>
                    <a:pt x="42664" y="54645"/>
                    <a:pt x="42884" y="54601"/>
                    <a:pt x="43090" y="54601"/>
                  </a:cubicBezTo>
                  <a:cubicBezTo>
                    <a:pt x="43177" y="54601"/>
                    <a:pt x="43262" y="54609"/>
                    <a:pt x="43341" y="54629"/>
                  </a:cubicBezTo>
                  <a:cubicBezTo>
                    <a:pt x="43566" y="54682"/>
                    <a:pt x="43790" y="54840"/>
                    <a:pt x="44067" y="54893"/>
                  </a:cubicBezTo>
                  <a:lnTo>
                    <a:pt x="44780" y="54893"/>
                  </a:lnTo>
                  <a:cubicBezTo>
                    <a:pt x="45057" y="54840"/>
                    <a:pt x="45321" y="54629"/>
                    <a:pt x="45599" y="54563"/>
                  </a:cubicBezTo>
                  <a:cubicBezTo>
                    <a:pt x="45737" y="54510"/>
                    <a:pt x="45876" y="54497"/>
                    <a:pt x="46021" y="54497"/>
                  </a:cubicBezTo>
                  <a:cubicBezTo>
                    <a:pt x="46166" y="54497"/>
                    <a:pt x="46318" y="54510"/>
                    <a:pt x="46483" y="54510"/>
                  </a:cubicBezTo>
                  <a:cubicBezTo>
                    <a:pt x="46643" y="54510"/>
                    <a:pt x="46881" y="54486"/>
                    <a:pt x="47121" y="54486"/>
                  </a:cubicBezTo>
                  <a:cubicBezTo>
                    <a:pt x="47376" y="54486"/>
                    <a:pt x="47633" y="54514"/>
                    <a:pt x="47803" y="54629"/>
                  </a:cubicBezTo>
                  <a:cubicBezTo>
                    <a:pt x="47962" y="54735"/>
                    <a:pt x="48028" y="54893"/>
                    <a:pt x="48186" y="54959"/>
                  </a:cubicBezTo>
                  <a:cubicBezTo>
                    <a:pt x="48298" y="54986"/>
                    <a:pt x="48407" y="54999"/>
                    <a:pt x="48516" y="54999"/>
                  </a:cubicBezTo>
                  <a:cubicBezTo>
                    <a:pt x="48625" y="54999"/>
                    <a:pt x="48734" y="54986"/>
                    <a:pt x="48846" y="54959"/>
                  </a:cubicBezTo>
                  <a:cubicBezTo>
                    <a:pt x="49018" y="54959"/>
                    <a:pt x="49176" y="54959"/>
                    <a:pt x="49348" y="54893"/>
                  </a:cubicBezTo>
                  <a:cubicBezTo>
                    <a:pt x="49454" y="54959"/>
                    <a:pt x="49454" y="55223"/>
                    <a:pt x="49454" y="55342"/>
                  </a:cubicBezTo>
                  <a:cubicBezTo>
                    <a:pt x="49487" y="55499"/>
                    <a:pt x="49625" y="55555"/>
                    <a:pt x="49804" y="55555"/>
                  </a:cubicBezTo>
                  <a:cubicBezTo>
                    <a:pt x="50184" y="55555"/>
                    <a:pt x="50753" y="55304"/>
                    <a:pt x="50932" y="55223"/>
                  </a:cubicBezTo>
                  <a:lnTo>
                    <a:pt x="50932" y="55342"/>
                  </a:lnTo>
                  <a:cubicBezTo>
                    <a:pt x="51711" y="55342"/>
                    <a:pt x="52477" y="55170"/>
                    <a:pt x="53190" y="55012"/>
                  </a:cubicBezTo>
                  <a:cubicBezTo>
                    <a:pt x="53572" y="54959"/>
                    <a:pt x="53968" y="54893"/>
                    <a:pt x="54351" y="54840"/>
                  </a:cubicBezTo>
                  <a:cubicBezTo>
                    <a:pt x="54431" y="54788"/>
                    <a:pt x="54513" y="54761"/>
                    <a:pt x="54596" y="54761"/>
                  </a:cubicBezTo>
                  <a:cubicBezTo>
                    <a:pt x="54678" y="54761"/>
                    <a:pt x="54761" y="54788"/>
                    <a:pt x="54840" y="54840"/>
                  </a:cubicBezTo>
                  <a:cubicBezTo>
                    <a:pt x="54959" y="54893"/>
                    <a:pt x="55170" y="55223"/>
                    <a:pt x="55223" y="55395"/>
                  </a:cubicBezTo>
                  <a:cubicBezTo>
                    <a:pt x="55289" y="55448"/>
                    <a:pt x="55223" y="55500"/>
                    <a:pt x="55289" y="55619"/>
                  </a:cubicBezTo>
                  <a:cubicBezTo>
                    <a:pt x="55341" y="55672"/>
                    <a:pt x="55447" y="55725"/>
                    <a:pt x="55500" y="55831"/>
                  </a:cubicBezTo>
                  <a:cubicBezTo>
                    <a:pt x="55672" y="56002"/>
                    <a:pt x="55777" y="56161"/>
                    <a:pt x="56002" y="56279"/>
                  </a:cubicBezTo>
                  <a:cubicBezTo>
                    <a:pt x="56155" y="56364"/>
                    <a:pt x="56316" y="56381"/>
                    <a:pt x="56480" y="56381"/>
                  </a:cubicBezTo>
                  <a:cubicBezTo>
                    <a:pt x="56588" y="56381"/>
                    <a:pt x="56698" y="56373"/>
                    <a:pt x="56806" y="56373"/>
                  </a:cubicBezTo>
                  <a:cubicBezTo>
                    <a:pt x="56942" y="56373"/>
                    <a:pt x="57075" y="56385"/>
                    <a:pt x="57203" y="56438"/>
                  </a:cubicBezTo>
                  <a:cubicBezTo>
                    <a:pt x="57269" y="56438"/>
                    <a:pt x="57322" y="56491"/>
                    <a:pt x="57375" y="56543"/>
                  </a:cubicBezTo>
                  <a:cubicBezTo>
                    <a:pt x="57427" y="56662"/>
                    <a:pt x="57427" y="56821"/>
                    <a:pt x="57480" y="56939"/>
                  </a:cubicBezTo>
                  <a:cubicBezTo>
                    <a:pt x="57541" y="57058"/>
                    <a:pt x="57610" y="57103"/>
                    <a:pt x="57682" y="57103"/>
                  </a:cubicBezTo>
                  <a:cubicBezTo>
                    <a:pt x="57876" y="57103"/>
                    <a:pt x="58096" y="56778"/>
                    <a:pt x="58259" y="56662"/>
                  </a:cubicBezTo>
                  <a:cubicBezTo>
                    <a:pt x="58417" y="56609"/>
                    <a:pt x="58523" y="56491"/>
                    <a:pt x="58695" y="56385"/>
                  </a:cubicBezTo>
                  <a:lnTo>
                    <a:pt x="59685" y="55883"/>
                  </a:lnTo>
                  <a:cubicBezTo>
                    <a:pt x="59762" y="55858"/>
                    <a:pt x="59819" y="55849"/>
                    <a:pt x="59863" y="55849"/>
                  </a:cubicBezTo>
                  <a:cubicBezTo>
                    <a:pt x="60008" y="55849"/>
                    <a:pt x="60027" y="55949"/>
                    <a:pt x="60239" y="55949"/>
                  </a:cubicBezTo>
                  <a:cubicBezTo>
                    <a:pt x="60451" y="55949"/>
                    <a:pt x="60675" y="55831"/>
                    <a:pt x="60833" y="55725"/>
                  </a:cubicBezTo>
                  <a:cubicBezTo>
                    <a:pt x="61111" y="55500"/>
                    <a:pt x="61005" y="55448"/>
                    <a:pt x="61163" y="55223"/>
                  </a:cubicBezTo>
                  <a:cubicBezTo>
                    <a:pt x="61253" y="55065"/>
                    <a:pt x="61431" y="54898"/>
                    <a:pt x="61627" y="54898"/>
                  </a:cubicBezTo>
                  <a:cubicBezTo>
                    <a:pt x="61691" y="54898"/>
                    <a:pt x="61758" y="54917"/>
                    <a:pt x="61823" y="54959"/>
                  </a:cubicBezTo>
                  <a:cubicBezTo>
                    <a:pt x="62048" y="55012"/>
                    <a:pt x="62154" y="55289"/>
                    <a:pt x="62431" y="55342"/>
                  </a:cubicBezTo>
                  <a:cubicBezTo>
                    <a:pt x="62655" y="55065"/>
                    <a:pt x="62814" y="54735"/>
                    <a:pt x="62932" y="54405"/>
                  </a:cubicBezTo>
                  <a:cubicBezTo>
                    <a:pt x="62932" y="54409"/>
                    <a:pt x="62933" y="54411"/>
                    <a:pt x="62934" y="54411"/>
                  </a:cubicBezTo>
                  <a:cubicBezTo>
                    <a:pt x="62964" y="54411"/>
                    <a:pt x="63374" y="53135"/>
                    <a:pt x="63540" y="53085"/>
                  </a:cubicBezTo>
                  <a:cubicBezTo>
                    <a:pt x="63571" y="53074"/>
                    <a:pt x="63604" y="53070"/>
                    <a:pt x="63636" y="53070"/>
                  </a:cubicBezTo>
                  <a:cubicBezTo>
                    <a:pt x="63766" y="53070"/>
                    <a:pt x="63901" y="53137"/>
                    <a:pt x="64028" y="53137"/>
                  </a:cubicBezTo>
                  <a:cubicBezTo>
                    <a:pt x="64110" y="53157"/>
                    <a:pt x="64191" y="53169"/>
                    <a:pt x="64271" y="53169"/>
                  </a:cubicBezTo>
                  <a:cubicBezTo>
                    <a:pt x="64409" y="53169"/>
                    <a:pt x="64546" y="53132"/>
                    <a:pt x="64688" y="53032"/>
                  </a:cubicBezTo>
                  <a:cubicBezTo>
                    <a:pt x="64860" y="52913"/>
                    <a:pt x="65124" y="52530"/>
                    <a:pt x="65296" y="52530"/>
                  </a:cubicBezTo>
                  <a:cubicBezTo>
                    <a:pt x="65315" y="52520"/>
                    <a:pt x="65334" y="52516"/>
                    <a:pt x="65351" y="52516"/>
                  </a:cubicBezTo>
                  <a:cubicBezTo>
                    <a:pt x="65423" y="52516"/>
                    <a:pt x="65476" y="52595"/>
                    <a:pt x="65573" y="52649"/>
                  </a:cubicBezTo>
                  <a:cubicBezTo>
                    <a:pt x="65731" y="52755"/>
                    <a:pt x="65850" y="52807"/>
                    <a:pt x="66008" y="52913"/>
                  </a:cubicBezTo>
                  <a:cubicBezTo>
                    <a:pt x="66114" y="53032"/>
                    <a:pt x="66233" y="53137"/>
                    <a:pt x="66391" y="53190"/>
                  </a:cubicBezTo>
                  <a:cubicBezTo>
                    <a:pt x="66616" y="53415"/>
                    <a:pt x="66893" y="53520"/>
                    <a:pt x="67170" y="53520"/>
                  </a:cubicBezTo>
                  <a:cubicBezTo>
                    <a:pt x="67180" y="53582"/>
                    <a:pt x="67211" y="53607"/>
                    <a:pt x="67256" y="53607"/>
                  </a:cubicBezTo>
                  <a:cubicBezTo>
                    <a:pt x="67452" y="53607"/>
                    <a:pt x="67913" y="53128"/>
                    <a:pt x="68041" y="53085"/>
                  </a:cubicBezTo>
                  <a:cubicBezTo>
                    <a:pt x="68649" y="52913"/>
                    <a:pt x="69256" y="52755"/>
                    <a:pt x="69810" y="52477"/>
                  </a:cubicBezTo>
                  <a:cubicBezTo>
                    <a:pt x="69969" y="52424"/>
                    <a:pt x="70141" y="52372"/>
                    <a:pt x="70352" y="52319"/>
                  </a:cubicBezTo>
                  <a:cubicBezTo>
                    <a:pt x="70394" y="52314"/>
                    <a:pt x="70436" y="52312"/>
                    <a:pt x="70478" y="52312"/>
                  </a:cubicBezTo>
                  <a:cubicBezTo>
                    <a:pt x="70991" y="52312"/>
                    <a:pt x="71502" y="52657"/>
                    <a:pt x="72002" y="52755"/>
                  </a:cubicBezTo>
                  <a:cubicBezTo>
                    <a:pt x="72055" y="52755"/>
                    <a:pt x="72174" y="52807"/>
                    <a:pt x="72279" y="52807"/>
                  </a:cubicBezTo>
                  <a:cubicBezTo>
                    <a:pt x="72307" y="52793"/>
                    <a:pt x="72333" y="52787"/>
                    <a:pt x="72356" y="52787"/>
                  </a:cubicBezTo>
                  <a:cubicBezTo>
                    <a:pt x="72419" y="52787"/>
                    <a:pt x="72465" y="52836"/>
                    <a:pt x="72504" y="52913"/>
                  </a:cubicBezTo>
                  <a:cubicBezTo>
                    <a:pt x="72667" y="53009"/>
                    <a:pt x="72822" y="53045"/>
                    <a:pt x="72978" y="53045"/>
                  </a:cubicBezTo>
                  <a:cubicBezTo>
                    <a:pt x="73188" y="53045"/>
                    <a:pt x="73403" y="52981"/>
                    <a:pt x="73652" y="52913"/>
                  </a:cubicBezTo>
                  <a:cubicBezTo>
                    <a:pt x="73758" y="52888"/>
                    <a:pt x="73860" y="52879"/>
                    <a:pt x="73960" y="52879"/>
                  </a:cubicBezTo>
                  <a:cubicBezTo>
                    <a:pt x="74284" y="52879"/>
                    <a:pt x="74586" y="52979"/>
                    <a:pt x="74920" y="52979"/>
                  </a:cubicBezTo>
                  <a:cubicBezTo>
                    <a:pt x="75034" y="52979"/>
                    <a:pt x="75266" y="52926"/>
                    <a:pt x="75454" y="52926"/>
                  </a:cubicBezTo>
                  <a:cubicBezTo>
                    <a:pt x="75549" y="52926"/>
                    <a:pt x="75632" y="52939"/>
                    <a:pt x="75685" y="52979"/>
                  </a:cubicBezTo>
                  <a:cubicBezTo>
                    <a:pt x="75857" y="53085"/>
                    <a:pt x="75857" y="53243"/>
                    <a:pt x="76015" y="53362"/>
                  </a:cubicBezTo>
                  <a:cubicBezTo>
                    <a:pt x="76116" y="53438"/>
                    <a:pt x="76211" y="53469"/>
                    <a:pt x="76304" y="53469"/>
                  </a:cubicBezTo>
                  <a:cubicBezTo>
                    <a:pt x="76675" y="53469"/>
                    <a:pt x="77000" y="52979"/>
                    <a:pt x="77401" y="52979"/>
                  </a:cubicBezTo>
                  <a:cubicBezTo>
                    <a:pt x="77657" y="52979"/>
                    <a:pt x="77912" y="53002"/>
                    <a:pt x="78167" y="53002"/>
                  </a:cubicBezTo>
                  <a:cubicBezTo>
                    <a:pt x="78295" y="53002"/>
                    <a:pt x="78422" y="52997"/>
                    <a:pt x="78550" y="52979"/>
                  </a:cubicBezTo>
                  <a:cubicBezTo>
                    <a:pt x="78827" y="52979"/>
                    <a:pt x="78827" y="52913"/>
                    <a:pt x="79052" y="52755"/>
                  </a:cubicBezTo>
                  <a:cubicBezTo>
                    <a:pt x="79316" y="52530"/>
                    <a:pt x="79593" y="52477"/>
                    <a:pt x="79870" y="52372"/>
                  </a:cubicBezTo>
                  <a:cubicBezTo>
                    <a:pt x="80147" y="52319"/>
                    <a:pt x="80306" y="52200"/>
                    <a:pt x="80530" y="52094"/>
                  </a:cubicBezTo>
                  <a:cubicBezTo>
                    <a:pt x="80702" y="52042"/>
                    <a:pt x="80807" y="52042"/>
                    <a:pt x="80913" y="52042"/>
                  </a:cubicBezTo>
                  <a:cubicBezTo>
                    <a:pt x="81085" y="51989"/>
                    <a:pt x="81085" y="51989"/>
                    <a:pt x="81190" y="51817"/>
                  </a:cubicBezTo>
                  <a:lnTo>
                    <a:pt x="81903" y="51817"/>
                  </a:lnTo>
                  <a:cubicBezTo>
                    <a:pt x="82405" y="51923"/>
                    <a:pt x="82788" y="52147"/>
                    <a:pt x="83223" y="52200"/>
                  </a:cubicBezTo>
                  <a:cubicBezTo>
                    <a:pt x="83355" y="52231"/>
                    <a:pt x="83601" y="52267"/>
                    <a:pt x="83824" y="52267"/>
                  </a:cubicBezTo>
                  <a:cubicBezTo>
                    <a:pt x="83981" y="52267"/>
                    <a:pt x="84126" y="52249"/>
                    <a:pt x="84213" y="52200"/>
                  </a:cubicBezTo>
                  <a:cubicBezTo>
                    <a:pt x="84438" y="52094"/>
                    <a:pt x="84438" y="51870"/>
                    <a:pt x="84662" y="51712"/>
                  </a:cubicBezTo>
                  <a:cubicBezTo>
                    <a:pt x="84874" y="51593"/>
                    <a:pt x="85151" y="51659"/>
                    <a:pt x="85322" y="51593"/>
                  </a:cubicBezTo>
                  <a:cubicBezTo>
                    <a:pt x="85586" y="51593"/>
                    <a:pt x="85916" y="51487"/>
                    <a:pt x="86194" y="51434"/>
                  </a:cubicBezTo>
                  <a:lnTo>
                    <a:pt x="86471" y="51329"/>
                  </a:lnTo>
                  <a:cubicBezTo>
                    <a:pt x="86643" y="51210"/>
                    <a:pt x="86643" y="51052"/>
                    <a:pt x="86854" y="50933"/>
                  </a:cubicBezTo>
                  <a:cubicBezTo>
                    <a:pt x="87237" y="50721"/>
                    <a:pt x="87791" y="50721"/>
                    <a:pt x="88174" y="50391"/>
                  </a:cubicBezTo>
                  <a:cubicBezTo>
                    <a:pt x="88293" y="50220"/>
                    <a:pt x="88346" y="50061"/>
                    <a:pt x="88623" y="50061"/>
                  </a:cubicBezTo>
                  <a:cubicBezTo>
                    <a:pt x="88834" y="50009"/>
                    <a:pt x="89111" y="50009"/>
                    <a:pt x="89389" y="49943"/>
                  </a:cubicBezTo>
                  <a:cubicBezTo>
                    <a:pt x="89446" y="49933"/>
                    <a:pt x="89506" y="49929"/>
                    <a:pt x="89566" y="49929"/>
                  </a:cubicBezTo>
                  <a:cubicBezTo>
                    <a:pt x="89851" y="49929"/>
                    <a:pt x="90159" y="50018"/>
                    <a:pt x="90431" y="50061"/>
                  </a:cubicBezTo>
                  <a:cubicBezTo>
                    <a:pt x="90497" y="50077"/>
                    <a:pt x="90553" y="50083"/>
                    <a:pt x="90604" y="50083"/>
                  </a:cubicBezTo>
                  <a:cubicBezTo>
                    <a:pt x="90728" y="50083"/>
                    <a:pt x="90827" y="50046"/>
                    <a:pt x="90986" y="50009"/>
                  </a:cubicBezTo>
                  <a:cubicBezTo>
                    <a:pt x="91144" y="49943"/>
                    <a:pt x="91316" y="49943"/>
                    <a:pt x="91474" y="49943"/>
                  </a:cubicBezTo>
                  <a:lnTo>
                    <a:pt x="91474" y="1"/>
                  </a:lnTo>
                  <a:lnTo>
                    <a:pt x="89389" y="1"/>
                  </a:lnTo>
                  <a:cubicBezTo>
                    <a:pt x="89111" y="1"/>
                    <a:pt x="88887" y="225"/>
                    <a:pt x="88887" y="502"/>
                  </a:cubicBezTo>
                  <a:lnTo>
                    <a:pt x="88887" y="766"/>
                  </a:lnTo>
                  <a:cubicBezTo>
                    <a:pt x="88887" y="885"/>
                    <a:pt x="88953" y="1044"/>
                    <a:pt x="89058" y="1096"/>
                  </a:cubicBezTo>
                  <a:cubicBezTo>
                    <a:pt x="89336" y="1268"/>
                    <a:pt x="89494" y="1598"/>
                    <a:pt x="89494" y="1981"/>
                  </a:cubicBezTo>
                  <a:cubicBezTo>
                    <a:pt x="89494" y="2532"/>
                    <a:pt x="88994" y="3040"/>
                    <a:pt x="88407" y="3040"/>
                  </a:cubicBezTo>
                  <a:cubicBezTo>
                    <a:pt x="88348" y="3040"/>
                    <a:pt x="88288" y="3035"/>
                    <a:pt x="88227" y="3024"/>
                  </a:cubicBezTo>
                  <a:cubicBezTo>
                    <a:pt x="87791" y="2918"/>
                    <a:pt x="87461" y="2588"/>
                    <a:pt x="87355" y="2153"/>
                  </a:cubicBezTo>
                  <a:cubicBezTo>
                    <a:pt x="87303" y="1704"/>
                    <a:pt x="87514" y="1321"/>
                    <a:pt x="87791" y="1096"/>
                  </a:cubicBezTo>
                  <a:cubicBezTo>
                    <a:pt x="87897" y="991"/>
                    <a:pt x="87963" y="885"/>
                    <a:pt x="87963" y="766"/>
                  </a:cubicBezTo>
                  <a:lnTo>
                    <a:pt x="87963" y="502"/>
                  </a:lnTo>
                  <a:cubicBezTo>
                    <a:pt x="87963" y="225"/>
                    <a:pt x="87738" y="1"/>
                    <a:pt x="87461" y="1"/>
                  </a:cubicBezTo>
                  <a:lnTo>
                    <a:pt x="85481" y="1"/>
                  </a:lnTo>
                  <a:cubicBezTo>
                    <a:pt x="85204" y="1"/>
                    <a:pt x="84992" y="225"/>
                    <a:pt x="84992" y="502"/>
                  </a:cubicBezTo>
                  <a:lnTo>
                    <a:pt x="84992" y="766"/>
                  </a:lnTo>
                  <a:cubicBezTo>
                    <a:pt x="84992" y="885"/>
                    <a:pt x="85098" y="1044"/>
                    <a:pt x="85151" y="1096"/>
                  </a:cubicBezTo>
                  <a:cubicBezTo>
                    <a:pt x="85428" y="1268"/>
                    <a:pt x="85652" y="1598"/>
                    <a:pt x="85652" y="1981"/>
                  </a:cubicBezTo>
                  <a:cubicBezTo>
                    <a:pt x="85652" y="2532"/>
                    <a:pt x="85152" y="3040"/>
                    <a:pt x="84566" y="3040"/>
                  </a:cubicBezTo>
                  <a:cubicBezTo>
                    <a:pt x="84506" y="3040"/>
                    <a:pt x="84446" y="3035"/>
                    <a:pt x="84385" y="3024"/>
                  </a:cubicBezTo>
                  <a:cubicBezTo>
                    <a:pt x="83936" y="2918"/>
                    <a:pt x="83553" y="2588"/>
                    <a:pt x="83501" y="2153"/>
                  </a:cubicBezTo>
                  <a:cubicBezTo>
                    <a:pt x="83448" y="1704"/>
                    <a:pt x="83606" y="1321"/>
                    <a:pt x="83936" y="1096"/>
                  </a:cubicBezTo>
                  <a:cubicBezTo>
                    <a:pt x="84055" y="991"/>
                    <a:pt x="84108" y="885"/>
                    <a:pt x="84108" y="766"/>
                  </a:cubicBezTo>
                  <a:lnTo>
                    <a:pt x="84108" y="502"/>
                  </a:lnTo>
                  <a:cubicBezTo>
                    <a:pt x="84108" y="225"/>
                    <a:pt x="83883" y="1"/>
                    <a:pt x="83606" y="1"/>
                  </a:cubicBezTo>
                  <a:lnTo>
                    <a:pt x="81626" y="1"/>
                  </a:lnTo>
                  <a:cubicBezTo>
                    <a:pt x="81362" y="1"/>
                    <a:pt x="81137" y="225"/>
                    <a:pt x="81137" y="502"/>
                  </a:cubicBezTo>
                  <a:lnTo>
                    <a:pt x="81137" y="766"/>
                  </a:lnTo>
                  <a:cubicBezTo>
                    <a:pt x="81137" y="885"/>
                    <a:pt x="81190" y="1044"/>
                    <a:pt x="81296" y="1096"/>
                  </a:cubicBezTo>
                  <a:cubicBezTo>
                    <a:pt x="81573" y="1268"/>
                    <a:pt x="81745" y="1598"/>
                    <a:pt x="81745" y="1981"/>
                  </a:cubicBezTo>
                  <a:cubicBezTo>
                    <a:pt x="81745" y="2532"/>
                    <a:pt x="81244" y="3040"/>
                    <a:pt x="80658" y="3040"/>
                  </a:cubicBezTo>
                  <a:cubicBezTo>
                    <a:pt x="80599" y="3040"/>
                    <a:pt x="80538" y="3035"/>
                    <a:pt x="80477" y="3024"/>
                  </a:cubicBezTo>
                  <a:cubicBezTo>
                    <a:pt x="80042" y="2918"/>
                    <a:pt x="79712" y="2588"/>
                    <a:pt x="79593" y="2153"/>
                  </a:cubicBezTo>
                  <a:cubicBezTo>
                    <a:pt x="79540" y="1704"/>
                    <a:pt x="79765" y="1321"/>
                    <a:pt x="80042" y="1096"/>
                  </a:cubicBezTo>
                  <a:cubicBezTo>
                    <a:pt x="80147" y="991"/>
                    <a:pt x="80200" y="885"/>
                    <a:pt x="80200" y="766"/>
                  </a:cubicBezTo>
                  <a:lnTo>
                    <a:pt x="80200" y="502"/>
                  </a:lnTo>
                  <a:cubicBezTo>
                    <a:pt x="80200" y="225"/>
                    <a:pt x="79976" y="1"/>
                    <a:pt x="79712" y="1"/>
                  </a:cubicBezTo>
                  <a:lnTo>
                    <a:pt x="77731" y="1"/>
                  </a:lnTo>
                  <a:cubicBezTo>
                    <a:pt x="77454" y="1"/>
                    <a:pt x="77230" y="225"/>
                    <a:pt x="77230" y="502"/>
                  </a:cubicBezTo>
                  <a:lnTo>
                    <a:pt x="77230" y="766"/>
                  </a:lnTo>
                  <a:cubicBezTo>
                    <a:pt x="77230" y="885"/>
                    <a:pt x="77283" y="1044"/>
                    <a:pt x="77401" y="1096"/>
                  </a:cubicBezTo>
                  <a:cubicBezTo>
                    <a:pt x="77665" y="1268"/>
                    <a:pt x="77837" y="1598"/>
                    <a:pt x="77837" y="1981"/>
                  </a:cubicBezTo>
                  <a:cubicBezTo>
                    <a:pt x="77837" y="2532"/>
                    <a:pt x="77380" y="3040"/>
                    <a:pt x="76762" y="3040"/>
                  </a:cubicBezTo>
                  <a:cubicBezTo>
                    <a:pt x="76700" y="3040"/>
                    <a:pt x="76635" y="3035"/>
                    <a:pt x="76570" y="3024"/>
                  </a:cubicBezTo>
                  <a:cubicBezTo>
                    <a:pt x="76187" y="2918"/>
                    <a:pt x="75804" y="2588"/>
                    <a:pt x="75751" y="2153"/>
                  </a:cubicBezTo>
                  <a:cubicBezTo>
                    <a:pt x="75685" y="1704"/>
                    <a:pt x="75857" y="1321"/>
                    <a:pt x="76187" y="1096"/>
                  </a:cubicBezTo>
                  <a:cubicBezTo>
                    <a:pt x="76292" y="991"/>
                    <a:pt x="76345" y="885"/>
                    <a:pt x="76345" y="766"/>
                  </a:cubicBezTo>
                  <a:lnTo>
                    <a:pt x="76345" y="502"/>
                  </a:lnTo>
                  <a:cubicBezTo>
                    <a:pt x="76345" y="225"/>
                    <a:pt x="76134" y="1"/>
                    <a:pt x="75857" y="1"/>
                  </a:cubicBezTo>
                  <a:lnTo>
                    <a:pt x="73877" y="1"/>
                  </a:lnTo>
                  <a:cubicBezTo>
                    <a:pt x="73599" y="1"/>
                    <a:pt x="73375" y="225"/>
                    <a:pt x="73375" y="502"/>
                  </a:cubicBezTo>
                  <a:lnTo>
                    <a:pt x="73375" y="766"/>
                  </a:lnTo>
                  <a:cubicBezTo>
                    <a:pt x="73375" y="885"/>
                    <a:pt x="73441" y="1044"/>
                    <a:pt x="73547" y="1096"/>
                  </a:cubicBezTo>
                  <a:cubicBezTo>
                    <a:pt x="73824" y="1268"/>
                    <a:pt x="73982" y="1598"/>
                    <a:pt x="73982" y="1981"/>
                  </a:cubicBezTo>
                  <a:cubicBezTo>
                    <a:pt x="73982" y="2532"/>
                    <a:pt x="73482" y="3040"/>
                    <a:pt x="72896" y="3040"/>
                  </a:cubicBezTo>
                  <a:cubicBezTo>
                    <a:pt x="72836" y="3040"/>
                    <a:pt x="72776" y="3035"/>
                    <a:pt x="72715" y="3024"/>
                  </a:cubicBezTo>
                  <a:cubicBezTo>
                    <a:pt x="72279" y="2918"/>
                    <a:pt x="71949" y="2588"/>
                    <a:pt x="71844" y="2153"/>
                  </a:cubicBezTo>
                  <a:cubicBezTo>
                    <a:pt x="71791" y="1704"/>
                    <a:pt x="71949" y="1321"/>
                    <a:pt x="72279" y="1096"/>
                  </a:cubicBezTo>
                  <a:cubicBezTo>
                    <a:pt x="72385" y="991"/>
                    <a:pt x="72451" y="885"/>
                    <a:pt x="72451" y="766"/>
                  </a:cubicBezTo>
                  <a:lnTo>
                    <a:pt x="72451" y="502"/>
                  </a:lnTo>
                  <a:cubicBezTo>
                    <a:pt x="72451" y="225"/>
                    <a:pt x="72226" y="1"/>
                    <a:pt x="71949" y="1"/>
                  </a:cubicBezTo>
                  <a:lnTo>
                    <a:pt x="69969" y="1"/>
                  </a:lnTo>
                  <a:cubicBezTo>
                    <a:pt x="69692" y="1"/>
                    <a:pt x="69480" y="225"/>
                    <a:pt x="69480" y="502"/>
                  </a:cubicBezTo>
                  <a:lnTo>
                    <a:pt x="69480" y="766"/>
                  </a:lnTo>
                  <a:cubicBezTo>
                    <a:pt x="69480" y="885"/>
                    <a:pt x="69533" y="1044"/>
                    <a:pt x="69639" y="1096"/>
                  </a:cubicBezTo>
                  <a:cubicBezTo>
                    <a:pt x="69916" y="1268"/>
                    <a:pt x="70075" y="1598"/>
                    <a:pt x="70075" y="1981"/>
                  </a:cubicBezTo>
                  <a:cubicBezTo>
                    <a:pt x="70075" y="2532"/>
                    <a:pt x="69628" y="3040"/>
                    <a:pt x="69013" y="3040"/>
                  </a:cubicBezTo>
                  <a:cubicBezTo>
                    <a:pt x="68950" y="3040"/>
                    <a:pt x="68886" y="3035"/>
                    <a:pt x="68820" y="3024"/>
                  </a:cubicBezTo>
                  <a:cubicBezTo>
                    <a:pt x="68371" y="2918"/>
                    <a:pt x="68041" y="2588"/>
                    <a:pt x="67989" y="2153"/>
                  </a:cubicBezTo>
                  <a:cubicBezTo>
                    <a:pt x="67883" y="1704"/>
                    <a:pt x="68094" y="1321"/>
                    <a:pt x="68424" y="1096"/>
                  </a:cubicBezTo>
                  <a:cubicBezTo>
                    <a:pt x="68490" y="991"/>
                    <a:pt x="68596" y="885"/>
                    <a:pt x="68596" y="766"/>
                  </a:cubicBezTo>
                  <a:lnTo>
                    <a:pt x="68596" y="502"/>
                  </a:lnTo>
                  <a:cubicBezTo>
                    <a:pt x="68596" y="225"/>
                    <a:pt x="68371" y="1"/>
                    <a:pt x="68094" y="1"/>
                  </a:cubicBezTo>
                  <a:lnTo>
                    <a:pt x="66114" y="1"/>
                  </a:lnTo>
                  <a:cubicBezTo>
                    <a:pt x="65850" y="1"/>
                    <a:pt x="65626" y="225"/>
                    <a:pt x="65626" y="502"/>
                  </a:cubicBezTo>
                  <a:lnTo>
                    <a:pt x="65626" y="766"/>
                  </a:lnTo>
                  <a:cubicBezTo>
                    <a:pt x="65626" y="885"/>
                    <a:pt x="65678" y="1044"/>
                    <a:pt x="65784" y="1096"/>
                  </a:cubicBezTo>
                  <a:cubicBezTo>
                    <a:pt x="66061" y="1268"/>
                    <a:pt x="66233" y="1598"/>
                    <a:pt x="66233" y="1981"/>
                  </a:cubicBezTo>
                  <a:cubicBezTo>
                    <a:pt x="66233" y="2532"/>
                    <a:pt x="65732" y="3040"/>
                    <a:pt x="65146" y="3040"/>
                  </a:cubicBezTo>
                  <a:cubicBezTo>
                    <a:pt x="65087" y="3040"/>
                    <a:pt x="65026" y="3035"/>
                    <a:pt x="64965" y="3024"/>
                  </a:cubicBezTo>
                  <a:cubicBezTo>
                    <a:pt x="64530" y="2918"/>
                    <a:pt x="64134" y="2588"/>
                    <a:pt x="64081" y="2153"/>
                  </a:cubicBezTo>
                  <a:cubicBezTo>
                    <a:pt x="64028" y="1704"/>
                    <a:pt x="64200" y="1321"/>
                    <a:pt x="64530" y="1096"/>
                  </a:cubicBezTo>
                  <a:cubicBezTo>
                    <a:pt x="64635" y="991"/>
                    <a:pt x="64688" y="885"/>
                    <a:pt x="64688" y="766"/>
                  </a:cubicBezTo>
                  <a:lnTo>
                    <a:pt x="64688" y="502"/>
                  </a:lnTo>
                  <a:cubicBezTo>
                    <a:pt x="64688" y="225"/>
                    <a:pt x="64464" y="1"/>
                    <a:pt x="64200" y="1"/>
                  </a:cubicBezTo>
                  <a:lnTo>
                    <a:pt x="62220" y="1"/>
                  </a:lnTo>
                  <a:cubicBezTo>
                    <a:pt x="61942" y="1"/>
                    <a:pt x="61718" y="225"/>
                    <a:pt x="61718" y="502"/>
                  </a:cubicBezTo>
                  <a:lnTo>
                    <a:pt x="61718" y="766"/>
                  </a:lnTo>
                  <a:cubicBezTo>
                    <a:pt x="61718" y="885"/>
                    <a:pt x="61771" y="1044"/>
                    <a:pt x="61889" y="1096"/>
                  </a:cubicBezTo>
                  <a:cubicBezTo>
                    <a:pt x="62154" y="1268"/>
                    <a:pt x="62325" y="1598"/>
                    <a:pt x="62325" y="1981"/>
                  </a:cubicBezTo>
                  <a:cubicBezTo>
                    <a:pt x="62325" y="2532"/>
                    <a:pt x="61868" y="3040"/>
                    <a:pt x="61251" y="3040"/>
                  </a:cubicBezTo>
                  <a:cubicBezTo>
                    <a:pt x="61188" y="3040"/>
                    <a:pt x="61123" y="3035"/>
                    <a:pt x="61058" y="3024"/>
                  </a:cubicBezTo>
                  <a:cubicBezTo>
                    <a:pt x="60622" y="2918"/>
                    <a:pt x="60292" y="2588"/>
                    <a:pt x="60239" y="2153"/>
                  </a:cubicBezTo>
                  <a:cubicBezTo>
                    <a:pt x="60120" y="1704"/>
                    <a:pt x="60345" y="1321"/>
                    <a:pt x="60675" y="1096"/>
                  </a:cubicBezTo>
                  <a:cubicBezTo>
                    <a:pt x="60728" y="991"/>
                    <a:pt x="60781" y="885"/>
                    <a:pt x="60781" y="766"/>
                  </a:cubicBezTo>
                  <a:lnTo>
                    <a:pt x="60781" y="502"/>
                  </a:lnTo>
                  <a:cubicBezTo>
                    <a:pt x="60781" y="225"/>
                    <a:pt x="60569" y="1"/>
                    <a:pt x="60345" y="1"/>
                  </a:cubicBezTo>
                  <a:lnTo>
                    <a:pt x="58365" y="1"/>
                  </a:lnTo>
                  <a:cubicBezTo>
                    <a:pt x="58087" y="1"/>
                    <a:pt x="57863" y="225"/>
                    <a:pt x="57863" y="502"/>
                  </a:cubicBezTo>
                  <a:lnTo>
                    <a:pt x="57863" y="766"/>
                  </a:lnTo>
                  <a:cubicBezTo>
                    <a:pt x="57863" y="885"/>
                    <a:pt x="57929" y="1044"/>
                    <a:pt x="58035" y="1096"/>
                  </a:cubicBezTo>
                  <a:cubicBezTo>
                    <a:pt x="58312" y="1268"/>
                    <a:pt x="58470" y="1598"/>
                    <a:pt x="58470" y="1981"/>
                  </a:cubicBezTo>
                  <a:cubicBezTo>
                    <a:pt x="58470" y="2532"/>
                    <a:pt x="57970" y="3040"/>
                    <a:pt x="57384" y="3040"/>
                  </a:cubicBezTo>
                  <a:cubicBezTo>
                    <a:pt x="57324" y="3040"/>
                    <a:pt x="57264" y="3035"/>
                    <a:pt x="57203" y="3024"/>
                  </a:cubicBezTo>
                  <a:cubicBezTo>
                    <a:pt x="56767" y="2918"/>
                    <a:pt x="56384" y="2588"/>
                    <a:pt x="56332" y="2153"/>
                  </a:cubicBezTo>
                  <a:cubicBezTo>
                    <a:pt x="56279" y="1704"/>
                    <a:pt x="56437" y="1321"/>
                    <a:pt x="56767" y="1096"/>
                  </a:cubicBezTo>
                  <a:cubicBezTo>
                    <a:pt x="56873" y="991"/>
                    <a:pt x="56939" y="885"/>
                    <a:pt x="56939" y="766"/>
                  </a:cubicBezTo>
                  <a:lnTo>
                    <a:pt x="56939" y="502"/>
                  </a:lnTo>
                  <a:cubicBezTo>
                    <a:pt x="56939" y="225"/>
                    <a:pt x="56714" y="1"/>
                    <a:pt x="56437" y="1"/>
                  </a:cubicBezTo>
                  <a:lnTo>
                    <a:pt x="54457" y="1"/>
                  </a:lnTo>
                  <a:cubicBezTo>
                    <a:pt x="54180" y="1"/>
                    <a:pt x="53968" y="225"/>
                    <a:pt x="53968" y="502"/>
                  </a:cubicBezTo>
                  <a:lnTo>
                    <a:pt x="53968" y="766"/>
                  </a:lnTo>
                  <a:cubicBezTo>
                    <a:pt x="53968" y="885"/>
                    <a:pt x="54021" y="1044"/>
                    <a:pt x="54127" y="1096"/>
                  </a:cubicBezTo>
                  <a:cubicBezTo>
                    <a:pt x="54404" y="1268"/>
                    <a:pt x="54563" y="1598"/>
                    <a:pt x="54563" y="1981"/>
                  </a:cubicBezTo>
                  <a:cubicBezTo>
                    <a:pt x="54563" y="2532"/>
                    <a:pt x="54073" y="3040"/>
                    <a:pt x="53489" y="3040"/>
                  </a:cubicBezTo>
                  <a:cubicBezTo>
                    <a:pt x="53430" y="3040"/>
                    <a:pt x="53369" y="3035"/>
                    <a:pt x="53308" y="3024"/>
                  </a:cubicBezTo>
                  <a:cubicBezTo>
                    <a:pt x="52860" y="2918"/>
                    <a:pt x="52530" y="2588"/>
                    <a:pt x="52477" y="2153"/>
                  </a:cubicBezTo>
                  <a:cubicBezTo>
                    <a:pt x="52371" y="1704"/>
                    <a:pt x="52582" y="1321"/>
                    <a:pt x="52860" y="1096"/>
                  </a:cubicBezTo>
                  <a:cubicBezTo>
                    <a:pt x="52978" y="991"/>
                    <a:pt x="53031" y="885"/>
                    <a:pt x="53031" y="766"/>
                  </a:cubicBezTo>
                  <a:lnTo>
                    <a:pt x="53031" y="502"/>
                  </a:lnTo>
                  <a:cubicBezTo>
                    <a:pt x="53031" y="225"/>
                    <a:pt x="52807" y="1"/>
                    <a:pt x="52530" y="1"/>
                  </a:cubicBezTo>
                  <a:lnTo>
                    <a:pt x="50602" y="1"/>
                  </a:lnTo>
                  <a:cubicBezTo>
                    <a:pt x="50338" y="1"/>
                    <a:pt x="50114" y="225"/>
                    <a:pt x="50114" y="502"/>
                  </a:cubicBezTo>
                  <a:lnTo>
                    <a:pt x="50114" y="766"/>
                  </a:lnTo>
                  <a:cubicBezTo>
                    <a:pt x="50114" y="885"/>
                    <a:pt x="50166" y="1044"/>
                    <a:pt x="50219" y="1096"/>
                  </a:cubicBezTo>
                  <a:cubicBezTo>
                    <a:pt x="50496" y="1268"/>
                    <a:pt x="50721" y="1598"/>
                    <a:pt x="50721" y="1981"/>
                  </a:cubicBezTo>
                  <a:cubicBezTo>
                    <a:pt x="50721" y="2532"/>
                    <a:pt x="50220" y="3040"/>
                    <a:pt x="49634" y="3040"/>
                  </a:cubicBezTo>
                  <a:cubicBezTo>
                    <a:pt x="49575" y="3040"/>
                    <a:pt x="49514" y="3035"/>
                    <a:pt x="49454" y="3024"/>
                  </a:cubicBezTo>
                  <a:cubicBezTo>
                    <a:pt x="49018" y="2918"/>
                    <a:pt x="48622" y="2588"/>
                    <a:pt x="48569" y="2153"/>
                  </a:cubicBezTo>
                  <a:cubicBezTo>
                    <a:pt x="48516" y="1704"/>
                    <a:pt x="48688" y="1321"/>
                    <a:pt x="49018" y="1096"/>
                  </a:cubicBezTo>
                  <a:cubicBezTo>
                    <a:pt x="49123" y="991"/>
                    <a:pt x="49176" y="885"/>
                    <a:pt x="49176" y="766"/>
                  </a:cubicBezTo>
                  <a:lnTo>
                    <a:pt x="49176" y="502"/>
                  </a:lnTo>
                  <a:cubicBezTo>
                    <a:pt x="49176" y="225"/>
                    <a:pt x="48952" y="1"/>
                    <a:pt x="48688" y="1"/>
                  </a:cubicBezTo>
                  <a:lnTo>
                    <a:pt x="46708" y="1"/>
                  </a:lnTo>
                  <a:cubicBezTo>
                    <a:pt x="46430" y="1"/>
                    <a:pt x="46206" y="225"/>
                    <a:pt x="46206" y="502"/>
                  </a:cubicBezTo>
                  <a:lnTo>
                    <a:pt x="46206" y="766"/>
                  </a:lnTo>
                  <a:cubicBezTo>
                    <a:pt x="46206" y="885"/>
                    <a:pt x="46259" y="1044"/>
                    <a:pt x="46378" y="1096"/>
                  </a:cubicBezTo>
                  <a:cubicBezTo>
                    <a:pt x="46642" y="1268"/>
                    <a:pt x="46813" y="1598"/>
                    <a:pt x="46813" y="1981"/>
                  </a:cubicBezTo>
                  <a:cubicBezTo>
                    <a:pt x="46813" y="2532"/>
                    <a:pt x="46313" y="3040"/>
                    <a:pt x="45727" y="3040"/>
                  </a:cubicBezTo>
                  <a:cubicBezTo>
                    <a:pt x="45667" y="3040"/>
                    <a:pt x="45607" y="3035"/>
                    <a:pt x="45546" y="3024"/>
                  </a:cubicBezTo>
                  <a:cubicBezTo>
                    <a:pt x="45110" y="2918"/>
                    <a:pt x="44780" y="2588"/>
                    <a:pt x="44661" y="2153"/>
                  </a:cubicBezTo>
                  <a:cubicBezTo>
                    <a:pt x="44609" y="1704"/>
                    <a:pt x="44833" y="1321"/>
                    <a:pt x="45110" y="1096"/>
                  </a:cubicBezTo>
                  <a:cubicBezTo>
                    <a:pt x="45216" y="991"/>
                    <a:pt x="45269" y="885"/>
                    <a:pt x="45269" y="766"/>
                  </a:cubicBezTo>
                  <a:lnTo>
                    <a:pt x="45269" y="502"/>
                  </a:lnTo>
                  <a:cubicBezTo>
                    <a:pt x="45269" y="225"/>
                    <a:pt x="45057" y="1"/>
                    <a:pt x="44780" y="1"/>
                  </a:cubicBezTo>
                  <a:lnTo>
                    <a:pt x="42800" y="1"/>
                  </a:lnTo>
                  <a:cubicBezTo>
                    <a:pt x="42575" y="1"/>
                    <a:pt x="42351" y="225"/>
                    <a:pt x="42351" y="502"/>
                  </a:cubicBezTo>
                  <a:lnTo>
                    <a:pt x="42351" y="766"/>
                  </a:lnTo>
                  <a:cubicBezTo>
                    <a:pt x="42351" y="885"/>
                    <a:pt x="42417" y="1044"/>
                    <a:pt x="42470" y="1096"/>
                  </a:cubicBezTo>
                  <a:cubicBezTo>
                    <a:pt x="42747" y="1268"/>
                    <a:pt x="42958" y="1598"/>
                    <a:pt x="42958" y="1981"/>
                  </a:cubicBezTo>
                  <a:cubicBezTo>
                    <a:pt x="42958" y="2532"/>
                    <a:pt x="42458" y="3040"/>
                    <a:pt x="41872" y="3040"/>
                  </a:cubicBezTo>
                  <a:cubicBezTo>
                    <a:pt x="41812" y="3040"/>
                    <a:pt x="41752" y="3035"/>
                    <a:pt x="41691" y="3024"/>
                  </a:cubicBezTo>
                  <a:cubicBezTo>
                    <a:pt x="41255" y="2918"/>
                    <a:pt x="40872" y="2588"/>
                    <a:pt x="40820" y="2153"/>
                  </a:cubicBezTo>
                  <a:cubicBezTo>
                    <a:pt x="40767" y="1704"/>
                    <a:pt x="40925" y="1321"/>
                    <a:pt x="41255" y="1096"/>
                  </a:cubicBezTo>
                  <a:cubicBezTo>
                    <a:pt x="41361" y="991"/>
                    <a:pt x="41427" y="885"/>
                    <a:pt x="41427" y="766"/>
                  </a:cubicBezTo>
                  <a:lnTo>
                    <a:pt x="41427" y="502"/>
                  </a:lnTo>
                  <a:cubicBezTo>
                    <a:pt x="41427" y="225"/>
                    <a:pt x="41203" y="1"/>
                    <a:pt x="40925" y="1"/>
                  </a:cubicBezTo>
                  <a:lnTo>
                    <a:pt x="38945" y="1"/>
                  </a:lnTo>
                  <a:cubicBezTo>
                    <a:pt x="38668" y="1"/>
                    <a:pt x="38457" y="225"/>
                    <a:pt x="38457" y="502"/>
                  </a:cubicBezTo>
                  <a:lnTo>
                    <a:pt x="38457" y="766"/>
                  </a:lnTo>
                  <a:cubicBezTo>
                    <a:pt x="38457" y="885"/>
                    <a:pt x="38509" y="1044"/>
                    <a:pt x="38615" y="1096"/>
                  </a:cubicBezTo>
                  <a:cubicBezTo>
                    <a:pt x="38892" y="1268"/>
                    <a:pt x="39051" y="1598"/>
                    <a:pt x="39051" y="1981"/>
                  </a:cubicBezTo>
                  <a:cubicBezTo>
                    <a:pt x="39051" y="2532"/>
                    <a:pt x="38561" y="3040"/>
                    <a:pt x="37977" y="3040"/>
                  </a:cubicBezTo>
                  <a:cubicBezTo>
                    <a:pt x="37918" y="3040"/>
                    <a:pt x="37857" y="3035"/>
                    <a:pt x="37796" y="3024"/>
                  </a:cubicBezTo>
                  <a:cubicBezTo>
                    <a:pt x="37348" y="2918"/>
                    <a:pt x="37018" y="2588"/>
                    <a:pt x="36912" y="2153"/>
                  </a:cubicBezTo>
                  <a:cubicBezTo>
                    <a:pt x="36859" y="1704"/>
                    <a:pt x="37070" y="1321"/>
                    <a:pt x="37348" y="1096"/>
                  </a:cubicBezTo>
                  <a:cubicBezTo>
                    <a:pt x="37466" y="991"/>
                    <a:pt x="37519" y="885"/>
                    <a:pt x="37519" y="766"/>
                  </a:cubicBezTo>
                  <a:lnTo>
                    <a:pt x="37519" y="502"/>
                  </a:lnTo>
                  <a:cubicBezTo>
                    <a:pt x="37519" y="225"/>
                    <a:pt x="37295" y="1"/>
                    <a:pt x="37018" y="1"/>
                  </a:cubicBezTo>
                  <a:lnTo>
                    <a:pt x="35037" y="1"/>
                  </a:lnTo>
                  <a:cubicBezTo>
                    <a:pt x="34760" y="1"/>
                    <a:pt x="34549" y="225"/>
                    <a:pt x="34549" y="502"/>
                  </a:cubicBezTo>
                  <a:lnTo>
                    <a:pt x="34549" y="766"/>
                  </a:lnTo>
                  <a:cubicBezTo>
                    <a:pt x="34549" y="885"/>
                    <a:pt x="34602" y="1044"/>
                    <a:pt x="34707" y="1096"/>
                  </a:cubicBezTo>
                  <a:cubicBezTo>
                    <a:pt x="34985" y="1268"/>
                    <a:pt x="35156" y="1598"/>
                    <a:pt x="35156" y="1981"/>
                  </a:cubicBezTo>
                  <a:cubicBezTo>
                    <a:pt x="35156" y="2532"/>
                    <a:pt x="34699" y="3040"/>
                    <a:pt x="34082" y="3040"/>
                  </a:cubicBezTo>
                  <a:cubicBezTo>
                    <a:pt x="34019" y="3040"/>
                    <a:pt x="33954" y="3035"/>
                    <a:pt x="33889" y="3024"/>
                  </a:cubicBezTo>
                  <a:cubicBezTo>
                    <a:pt x="33506" y="2918"/>
                    <a:pt x="33110" y="2588"/>
                    <a:pt x="33057" y="2153"/>
                  </a:cubicBezTo>
                  <a:cubicBezTo>
                    <a:pt x="33004" y="1704"/>
                    <a:pt x="33176" y="1321"/>
                    <a:pt x="33506" y="1096"/>
                  </a:cubicBezTo>
                  <a:cubicBezTo>
                    <a:pt x="33612" y="991"/>
                    <a:pt x="33664" y="885"/>
                    <a:pt x="33664" y="766"/>
                  </a:cubicBezTo>
                  <a:lnTo>
                    <a:pt x="33664" y="502"/>
                  </a:lnTo>
                  <a:cubicBezTo>
                    <a:pt x="33664" y="225"/>
                    <a:pt x="33440" y="1"/>
                    <a:pt x="33176" y="1"/>
                  </a:cubicBezTo>
                  <a:lnTo>
                    <a:pt x="31196" y="1"/>
                  </a:lnTo>
                  <a:cubicBezTo>
                    <a:pt x="30918" y="1"/>
                    <a:pt x="30694" y="225"/>
                    <a:pt x="30694" y="502"/>
                  </a:cubicBezTo>
                  <a:lnTo>
                    <a:pt x="30694" y="766"/>
                  </a:lnTo>
                  <a:cubicBezTo>
                    <a:pt x="30694" y="885"/>
                    <a:pt x="30747" y="1044"/>
                    <a:pt x="30866" y="1096"/>
                  </a:cubicBezTo>
                  <a:cubicBezTo>
                    <a:pt x="31130" y="1268"/>
                    <a:pt x="31301" y="1598"/>
                    <a:pt x="31301" y="1981"/>
                  </a:cubicBezTo>
                  <a:cubicBezTo>
                    <a:pt x="31301" y="2532"/>
                    <a:pt x="30801" y="3040"/>
                    <a:pt x="30215" y="3040"/>
                  </a:cubicBezTo>
                  <a:cubicBezTo>
                    <a:pt x="30155" y="3040"/>
                    <a:pt x="30095" y="3035"/>
                    <a:pt x="30034" y="3024"/>
                  </a:cubicBezTo>
                  <a:cubicBezTo>
                    <a:pt x="29598" y="2918"/>
                    <a:pt x="29268" y="2588"/>
                    <a:pt x="29149" y="2153"/>
                  </a:cubicBezTo>
                  <a:cubicBezTo>
                    <a:pt x="29097" y="1704"/>
                    <a:pt x="29268" y="1321"/>
                    <a:pt x="29598" y="1096"/>
                  </a:cubicBezTo>
                  <a:cubicBezTo>
                    <a:pt x="29704" y="991"/>
                    <a:pt x="29757" y="885"/>
                    <a:pt x="29757" y="766"/>
                  </a:cubicBezTo>
                  <a:lnTo>
                    <a:pt x="29757" y="502"/>
                  </a:lnTo>
                  <a:cubicBezTo>
                    <a:pt x="29757" y="225"/>
                    <a:pt x="29545" y="1"/>
                    <a:pt x="29268" y="1"/>
                  </a:cubicBezTo>
                  <a:lnTo>
                    <a:pt x="27288" y="1"/>
                  </a:lnTo>
                  <a:cubicBezTo>
                    <a:pt x="27011" y="1"/>
                    <a:pt x="26786" y="225"/>
                    <a:pt x="26786" y="502"/>
                  </a:cubicBezTo>
                  <a:lnTo>
                    <a:pt x="26786" y="766"/>
                  </a:lnTo>
                  <a:cubicBezTo>
                    <a:pt x="26786" y="885"/>
                    <a:pt x="26839" y="1044"/>
                    <a:pt x="26958" y="1096"/>
                  </a:cubicBezTo>
                  <a:cubicBezTo>
                    <a:pt x="27235" y="1268"/>
                    <a:pt x="27394" y="1598"/>
                    <a:pt x="27394" y="1981"/>
                  </a:cubicBezTo>
                  <a:cubicBezTo>
                    <a:pt x="27394" y="2532"/>
                    <a:pt x="26937" y="3040"/>
                    <a:pt x="26319" y="3040"/>
                  </a:cubicBezTo>
                  <a:cubicBezTo>
                    <a:pt x="26256" y="3040"/>
                    <a:pt x="26192" y="3035"/>
                    <a:pt x="26126" y="3024"/>
                  </a:cubicBezTo>
                  <a:cubicBezTo>
                    <a:pt x="25691" y="2918"/>
                    <a:pt x="25361" y="2588"/>
                    <a:pt x="25308" y="2153"/>
                  </a:cubicBezTo>
                  <a:cubicBezTo>
                    <a:pt x="25255" y="1704"/>
                    <a:pt x="25413" y="1321"/>
                    <a:pt x="25743" y="1096"/>
                  </a:cubicBezTo>
                  <a:cubicBezTo>
                    <a:pt x="25849" y="991"/>
                    <a:pt x="25915" y="885"/>
                    <a:pt x="25915" y="766"/>
                  </a:cubicBezTo>
                  <a:lnTo>
                    <a:pt x="25915" y="502"/>
                  </a:lnTo>
                  <a:cubicBezTo>
                    <a:pt x="25915" y="225"/>
                    <a:pt x="25691" y="1"/>
                    <a:pt x="25413" y="1"/>
                  </a:cubicBezTo>
                  <a:lnTo>
                    <a:pt x="23433" y="1"/>
                  </a:lnTo>
                  <a:cubicBezTo>
                    <a:pt x="23156" y="1"/>
                    <a:pt x="22945" y="225"/>
                    <a:pt x="22945" y="502"/>
                  </a:cubicBezTo>
                  <a:lnTo>
                    <a:pt x="22945" y="766"/>
                  </a:lnTo>
                  <a:cubicBezTo>
                    <a:pt x="22945" y="885"/>
                    <a:pt x="22997" y="1044"/>
                    <a:pt x="23103" y="1096"/>
                  </a:cubicBezTo>
                  <a:cubicBezTo>
                    <a:pt x="23380" y="1268"/>
                    <a:pt x="23539" y="1598"/>
                    <a:pt x="23539" y="1981"/>
                  </a:cubicBezTo>
                  <a:cubicBezTo>
                    <a:pt x="23539" y="2532"/>
                    <a:pt x="23049" y="3040"/>
                    <a:pt x="22465" y="3040"/>
                  </a:cubicBezTo>
                  <a:cubicBezTo>
                    <a:pt x="22406" y="3040"/>
                    <a:pt x="22345" y="3035"/>
                    <a:pt x="22285" y="3024"/>
                  </a:cubicBezTo>
                  <a:cubicBezTo>
                    <a:pt x="21836" y="2918"/>
                    <a:pt x="21506" y="2588"/>
                    <a:pt x="21400" y="2153"/>
                  </a:cubicBezTo>
                  <a:cubicBezTo>
                    <a:pt x="21347" y="1704"/>
                    <a:pt x="21506" y="1321"/>
                    <a:pt x="21836" y="1096"/>
                  </a:cubicBezTo>
                  <a:cubicBezTo>
                    <a:pt x="21955" y="991"/>
                    <a:pt x="22007" y="885"/>
                    <a:pt x="22007" y="766"/>
                  </a:cubicBezTo>
                  <a:lnTo>
                    <a:pt x="22007" y="502"/>
                  </a:lnTo>
                  <a:cubicBezTo>
                    <a:pt x="22007" y="225"/>
                    <a:pt x="21783" y="1"/>
                    <a:pt x="21506" y="1"/>
                  </a:cubicBezTo>
                  <a:lnTo>
                    <a:pt x="19525" y="1"/>
                  </a:lnTo>
                  <a:cubicBezTo>
                    <a:pt x="19248" y="1"/>
                    <a:pt x="19037" y="225"/>
                    <a:pt x="19037" y="502"/>
                  </a:cubicBezTo>
                  <a:lnTo>
                    <a:pt x="19037" y="766"/>
                  </a:lnTo>
                  <a:cubicBezTo>
                    <a:pt x="19037" y="885"/>
                    <a:pt x="19090" y="1044"/>
                    <a:pt x="19195" y="1096"/>
                  </a:cubicBezTo>
                  <a:cubicBezTo>
                    <a:pt x="19473" y="1268"/>
                    <a:pt x="19644" y="1598"/>
                    <a:pt x="19644" y="1981"/>
                  </a:cubicBezTo>
                  <a:cubicBezTo>
                    <a:pt x="19644" y="2532"/>
                    <a:pt x="19187" y="3040"/>
                    <a:pt x="18570" y="3040"/>
                  </a:cubicBezTo>
                  <a:cubicBezTo>
                    <a:pt x="18507" y="3040"/>
                    <a:pt x="18443" y="3035"/>
                    <a:pt x="18377" y="3024"/>
                  </a:cubicBezTo>
                  <a:cubicBezTo>
                    <a:pt x="17928" y="2918"/>
                    <a:pt x="17598" y="2588"/>
                    <a:pt x="17545" y="2153"/>
                  </a:cubicBezTo>
                  <a:cubicBezTo>
                    <a:pt x="17440" y="1704"/>
                    <a:pt x="17664" y="1321"/>
                    <a:pt x="17994" y="1096"/>
                  </a:cubicBezTo>
                  <a:cubicBezTo>
                    <a:pt x="18047" y="991"/>
                    <a:pt x="18100" y="885"/>
                    <a:pt x="18100" y="766"/>
                  </a:cubicBezTo>
                  <a:lnTo>
                    <a:pt x="18100" y="502"/>
                  </a:lnTo>
                  <a:cubicBezTo>
                    <a:pt x="18100" y="225"/>
                    <a:pt x="17875" y="1"/>
                    <a:pt x="17664" y="1"/>
                  </a:cubicBezTo>
                  <a:lnTo>
                    <a:pt x="15684" y="1"/>
                  </a:lnTo>
                  <a:cubicBezTo>
                    <a:pt x="15406" y="1"/>
                    <a:pt x="15182" y="225"/>
                    <a:pt x="15182" y="502"/>
                  </a:cubicBezTo>
                  <a:lnTo>
                    <a:pt x="15182" y="766"/>
                  </a:lnTo>
                  <a:cubicBezTo>
                    <a:pt x="15182" y="885"/>
                    <a:pt x="15235" y="1044"/>
                    <a:pt x="15354" y="1096"/>
                  </a:cubicBezTo>
                  <a:cubicBezTo>
                    <a:pt x="15618" y="1268"/>
                    <a:pt x="15789" y="1598"/>
                    <a:pt x="15789" y="1981"/>
                  </a:cubicBezTo>
                  <a:cubicBezTo>
                    <a:pt x="15789" y="2532"/>
                    <a:pt x="15289" y="3040"/>
                    <a:pt x="14703" y="3040"/>
                  </a:cubicBezTo>
                  <a:cubicBezTo>
                    <a:pt x="14643" y="3040"/>
                    <a:pt x="14583" y="3035"/>
                    <a:pt x="14522" y="3024"/>
                  </a:cubicBezTo>
                  <a:cubicBezTo>
                    <a:pt x="14086" y="2918"/>
                    <a:pt x="13703" y="2588"/>
                    <a:pt x="13637" y="2153"/>
                  </a:cubicBezTo>
                  <a:cubicBezTo>
                    <a:pt x="13585" y="1704"/>
                    <a:pt x="13756" y="1321"/>
                    <a:pt x="14086" y="1096"/>
                  </a:cubicBezTo>
                  <a:cubicBezTo>
                    <a:pt x="14192" y="991"/>
                    <a:pt x="14245" y="885"/>
                    <a:pt x="14245" y="766"/>
                  </a:cubicBezTo>
                  <a:lnTo>
                    <a:pt x="14245" y="502"/>
                  </a:lnTo>
                  <a:cubicBezTo>
                    <a:pt x="14245" y="225"/>
                    <a:pt x="14034" y="1"/>
                    <a:pt x="13756" y="1"/>
                  </a:cubicBezTo>
                  <a:lnTo>
                    <a:pt x="11776" y="1"/>
                  </a:lnTo>
                  <a:cubicBezTo>
                    <a:pt x="11499" y="1"/>
                    <a:pt x="11274" y="225"/>
                    <a:pt x="11274" y="502"/>
                  </a:cubicBezTo>
                  <a:lnTo>
                    <a:pt x="11274" y="766"/>
                  </a:lnTo>
                  <a:cubicBezTo>
                    <a:pt x="11274" y="885"/>
                    <a:pt x="11327" y="1044"/>
                    <a:pt x="11446" y="1096"/>
                  </a:cubicBezTo>
                  <a:cubicBezTo>
                    <a:pt x="11723" y="1268"/>
                    <a:pt x="11882" y="1598"/>
                    <a:pt x="11882" y="1981"/>
                  </a:cubicBezTo>
                  <a:cubicBezTo>
                    <a:pt x="11882" y="2532"/>
                    <a:pt x="11425" y="3040"/>
                    <a:pt x="10807" y="3040"/>
                  </a:cubicBezTo>
                  <a:cubicBezTo>
                    <a:pt x="10744" y="3040"/>
                    <a:pt x="10680" y="3035"/>
                    <a:pt x="10614" y="3024"/>
                  </a:cubicBezTo>
                  <a:cubicBezTo>
                    <a:pt x="10179" y="2918"/>
                    <a:pt x="9849" y="2588"/>
                    <a:pt x="9796" y="2153"/>
                  </a:cubicBezTo>
                  <a:cubicBezTo>
                    <a:pt x="9677" y="1704"/>
                    <a:pt x="9901" y="1321"/>
                    <a:pt x="10231" y="1096"/>
                  </a:cubicBezTo>
                  <a:cubicBezTo>
                    <a:pt x="10284" y="991"/>
                    <a:pt x="10337" y="885"/>
                    <a:pt x="10337" y="766"/>
                  </a:cubicBezTo>
                  <a:lnTo>
                    <a:pt x="10337" y="502"/>
                  </a:lnTo>
                  <a:cubicBezTo>
                    <a:pt x="10337" y="225"/>
                    <a:pt x="10126" y="1"/>
                    <a:pt x="9849" y="1"/>
                  </a:cubicBezTo>
                  <a:lnTo>
                    <a:pt x="7921" y="1"/>
                  </a:lnTo>
                  <a:cubicBezTo>
                    <a:pt x="7644" y="1"/>
                    <a:pt x="7433" y="225"/>
                    <a:pt x="7433" y="502"/>
                  </a:cubicBezTo>
                  <a:lnTo>
                    <a:pt x="7433" y="766"/>
                  </a:lnTo>
                  <a:cubicBezTo>
                    <a:pt x="7433" y="885"/>
                    <a:pt x="7485" y="1044"/>
                    <a:pt x="7591" y="1096"/>
                  </a:cubicBezTo>
                  <a:cubicBezTo>
                    <a:pt x="7816" y="1268"/>
                    <a:pt x="8027" y="1598"/>
                    <a:pt x="8027" y="1981"/>
                  </a:cubicBezTo>
                  <a:cubicBezTo>
                    <a:pt x="8027" y="2532"/>
                    <a:pt x="7537" y="3040"/>
                    <a:pt x="6953" y="3040"/>
                  </a:cubicBezTo>
                  <a:cubicBezTo>
                    <a:pt x="6894" y="3040"/>
                    <a:pt x="6833" y="3035"/>
                    <a:pt x="6773" y="3024"/>
                  </a:cubicBezTo>
                  <a:cubicBezTo>
                    <a:pt x="6324" y="2918"/>
                    <a:pt x="5941" y="2588"/>
                    <a:pt x="5888" y="2153"/>
                  </a:cubicBezTo>
                  <a:cubicBezTo>
                    <a:pt x="5835" y="1704"/>
                    <a:pt x="5994" y="1321"/>
                    <a:pt x="6324" y="1096"/>
                  </a:cubicBezTo>
                  <a:cubicBezTo>
                    <a:pt x="6443" y="991"/>
                    <a:pt x="6495" y="885"/>
                    <a:pt x="6495" y="766"/>
                  </a:cubicBezTo>
                  <a:lnTo>
                    <a:pt x="6495" y="502"/>
                  </a:lnTo>
                  <a:cubicBezTo>
                    <a:pt x="6495" y="225"/>
                    <a:pt x="6271" y="1"/>
                    <a:pt x="5994" y="1"/>
                  </a:cubicBezTo>
                  <a:lnTo>
                    <a:pt x="4013" y="1"/>
                  </a:lnTo>
                  <a:cubicBezTo>
                    <a:pt x="3736" y="1"/>
                    <a:pt x="3525" y="225"/>
                    <a:pt x="3525" y="502"/>
                  </a:cubicBezTo>
                  <a:lnTo>
                    <a:pt x="3525" y="766"/>
                  </a:lnTo>
                  <a:cubicBezTo>
                    <a:pt x="3525" y="885"/>
                    <a:pt x="3578" y="1044"/>
                    <a:pt x="3683" y="1096"/>
                  </a:cubicBezTo>
                  <a:cubicBezTo>
                    <a:pt x="3961" y="1268"/>
                    <a:pt x="4132" y="1598"/>
                    <a:pt x="4132" y="1981"/>
                  </a:cubicBezTo>
                  <a:cubicBezTo>
                    <a:pt x="4132" y="2532"/>
                    <a:pt x="3632" y="3040"/>
                    <a:pt x="3046" y="3040"/>
                  </a:cubicBezTo>
                  <a:cubicBezTo>
                    <a:pt x="2986" y="3040"/>
                    <a:pt x="2926" y="3035"/>
                    <a:pt x="2865" y="3024"/>
                  </a:cubicBezTo>
                  <a:cubicBezTo>
                    <a:pt x="2416" y="2918"/>
                    <a:pt x="2086" y="2588"/>
                    <a:pt x="2033" y="2153"/>
                  </a:cubicBezTo>
                  <a:cubicBezTo>
                    <a:pt x="1928" y="1704"/>
                    <a:pt x="2152" y="1321"/>
                    <a:pt x="2416" y="1096"/>
                  </a:cubicBezTo>
                  <a:cubicBezTo>
                    <a:pt x="2535" y="991"/>
                    <a:pt x="2588" y="885"/>
                    <a:pt x="2588" y="766"/>
                  </a:cubicBezTo>
                  <a:lnTo>
                    <a:pt x="2588" y="502"/>
                  </a:lnTo>
                  <a:cubicBezTo>
                    <a:pt x="2588" y="225"/>
                    <a:pt x="2363" y="1"/>
                    <a:pt x="2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6" name="Google Shape;5596;p44"/>
            <p:cNvGrpSpPr/>
            <p:nvPr/>
          </p:nvGrpSpPr>
          <p:grpSpPr>
            <a:xfrm rot="-5708213">
              <a:off x="7749601" y="1161610"/>
              <a:ext cx="1707663" cy="1074486"/>
              <a:chOff x="669150" y="2475475"/>
              <a:chExt cx="1894625" cy="1192125"/>
            </a:xfrm>
          </p:grpSpPr>
          <p:sp>
            <p:nvSpPr>
              <p:cNvPr id="5597" name="Google Shape;5597;p44"/>
              <p:cNvSpPr/>
              <p:nvPr/>
            </p:nvSpPr>
            <p:spPr>
              <a:xfrm>
                <a:off x="773425" y="3483400"/>
                <a:ext cx="79900" cy="31675"/>
              </a:xfrm>
              <a:custGeom>
                <a:avLst/>
                <a:gdLst/>
                <a:ahLst/>
                <a:cxnLst/>
                <a:rect l="l" t="t" r="r" b="b"/>
                <a:pathLst>
                  <a:path w="3196" h="1267" extrusionOk="0">
                    <a:moveTo>
                      <a:pt x="1" y="1"/>
                    </a:moveTo>
                    <a:lnTo>
                      <a:pt x="1" y="991"/>
                    </a:lnTo>
                    <a:cubicBezTo>
                      <a:pt x="436" y="1179"/>
                      <a:pt x="920" y="1267"/>
                      <a:pt x="1397" y="1267"/>
                    </a:cubicBezTo>
                    <a:cubicBezTo>
                      <a:pt x="2061" y="1267"/>
                      <a:pt x="2711" y="1095"/>
                      <a:pt x="3196" y="780"/>
                    </a:cubicBezTo>
                    <a:cubicBezTo>
                      <a:pt x="3090" y="780"/>
                      <a:pt x="3090" y="503"/>
                      <a:pt x="3090" y="278"/>
                    </a:cubicBezTo>
                    <a:cubicBezTo>
                      <a:pt x="2729" y="430"/>
                      <a:pt x="2438" y="478"/>
                      <a:pt x="2179" y="478"/>
                    </a:cubicBezTo>
                    <a:cubicBezTo>
                      <a:pt x="1733" y="478"/>
                      <a:pt x="1387" y="334"/>
                      <a:pt x="960" y="334"/>
                    </a:cubicBezTo>
                    <a:cubicBezTo>
                      <a:pt x="730" y="334"/>
                      <a:pt x="477" y="375"/>
                      <a:pt x="172" y="503"/>
                    </a:cubicBezTo>
                    <a:cubicBezTo>
                      <a:pt x="172" y="225"/>
                      <a:pt x="120" y="67"/>
                      <a:pt x="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44"/>
              <p:cNvSpPr/>
              <p:nvPr/>
            </p:nvSpPr>
            <p:spPr>
              <a:xfrm>
                <a:off x="773425" y="3534575"/>
                <a:ext cx="6950" cy="12225"/>
              </a:xfrm>
              <a:custGeom>
                <a:avLst/>
                <a:gdLst/>
                <a:ahLst/>
                <a:cxnLst/>
                <a:rect l="l" t="t" r="r" b="b"/>
                <a:pathLst>
                  <a:path w="278" h="489" extrusionOk="0">
                    <a:moveTo>
                      <a:pt x="1" y="0"/>
                    </a:moveTo>
                    <a:lnTo>
                      <a:pt x="1" y="489"/>
                    </a:lnTo>
                    <a:cubicBezTo>
                      <a:pt x="120" y="436"/>
                      <a:pt x="225" y="383"/>
                      <a:pt x="278" y="264"/>
                    </a:cubicBezTo>
                    <a:cubicBezTo>
                      <a:pt x="172" y="159"/>
                      <a:pt x="120" y="106"/>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44"/>
              <p:cNvSpPr/>
              <p:nvPr/>
            </p:nvSpPr>
            <p:spPr>
              <a:xfrm>
                <a:off x="773425" y="3454700"/>
                <a:ext cx="37325" cy="31700"/>
              </a:xfrm>
              <a:custGeom>
                <a:avLst/>
                <a:gdLst/>
                <a:ahLst/>
                <a:cxnLst/>
                <a:rect l="l" t="t" r="r" b="b"/>
                <a:pathLst>
                  <a:path w="1493" h="1268" extrusionOk="0">
                    <a:moveTo>
                      <a:pt x="1" y="0"/>
                    </a:moveTo>
                    <a:lnTo>
                      <a:pt x="1" y="766"/>
                    </a:lnTo>
                    <a:cubicBezTo>
                      <a:pt x="172" y="885"/>
                      <a:pt x="278" y="1043"/>
                      <a:pt x="384" y="1268"/>
                    </a:cubicBezTo>
                    <a:cubicBezTo>
                      <a:pt x="384" y="938"/>
                      <a:pt x="832" y="1268"/>
                      <a:pt x="780" y="766"/>
                    </a:cubicBezTo>
                    <a:lnTo>
                      <a:pt x="780" y="766"/>
                    </a:lnTo>
                    <a:cubicBezTo>
                      <a:pt x="756" y="771"/>
                      <a:pt x="733" y="773"/>
                      <a:pt x="712" y="773"/>
                    </a:cubicBezTo>
                    <a:cubicBezTo>
                      <a:pt x="494" y="773"/>
                      <a:pt x="459" y="531"/>
                      <a:pt x="555" y="278"/>
                    </a:cubicBezTo>
                    <a:lnTo>
                      <a:pt x="555" y="278"/>
                    </a:lnTo>
                    <a:cubicBezTo>
                      <a:pt x="698" y="454"/>
                      <a:pt x="884" y="604"/>
                      <a:pt x="1099" y="604"/>
                    </a:cubicBezTo>
                    <a:cubicBezTo>
                      <a:pt x="1222" y="604"/>
                      <a:pt x="1354" y="556"/>
                      <a:pt x="1493" y="436"/>
                    </a:cubicBezTo>
                    <a:cubicBezTo>
                      <a:pt x="938" y="225"/>
                      <a:pt x="450" y="159"/>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44"/>
              <p:cNvSpPr/>
              <p:nvPr/>
            </p:nvSpPr>
            <p:spPr>
              <a:xfrm>
                <a:off x="773425" y="3646725"/>
                <a:ext cx="71650" cy="15600"/>
              </a:xfrm>
              <a:custGeom>
                <a:avLst/>
                <a:gdLst/>
                <a:ahLst/>
                <a:cxnLst/>
                <a:rect l="l" t="t" r="r" b="b"/>
                <a:pathLst>
                  <a:path w="2866" h="624" extrusionOk="0">
                    <a:moveTo>
                      <a:pt x="2136" y="0"/>
                    </a:moveTo>
                    <a:cubicBezTo>
                      <a:pt x="1673" y="0"/>
                      <a:pt x="1130" y="187"/>
                      <a:pt x="645" y="187"/>
                    </a:cubicBezTo>
                    <a:cubicBezTo>
                      <a:pt x="412" y="187"/>
                      <a:pt x="192" y="143"/>
                      <a:pt x="1" y="16"/>
                    </a:cubicBezTo>
                    <a:lnTo>
                      <a:pt x="1" y="623"/>
                    </a:lnTo>
                    <a:cubicBezTo>
                      <a:pt x="938" y="518"/>
                      <a:pt x="1770" y="570"/>
                      <a:pt x="2866" y="293"/>
                    </a:cubicBezTo>
                    <a:cubicBezTo>
                      <a:pt x="2673" y="70"/>
                      <a:pt x="2419" y="0"/>
                      <a:pt x="213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44"/>
              <p:cNvSpPr/>
              <p:nvPr/>
            </p:nvSpPr>
            <p:spPr>
              <a:xfrm>
                <a:off x="773425" y="3565925"/>
                <a:ext cx="25" cy="9925"/>
              </a:xfrm>
              <a:custGeom>
                <a:avLst/>
                <a:gdLst/>
                <a:ahLst/>
                <a:cxnLst/>
                <a:rect l="l" t="t" r="r" b="b"/>
                <a:pathLst>
                  <a:path w="1" h="397" extrusionOk="0">
                    <a:moveTo>
                      <a:pt x="1" y="396"/>
                    </a:moveTo>
                    <a:lnTo>
                      <a:pt x="1" y="396"/>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44"/>
              <p:cNvSpPr/>
              <p:nvPr/>
            </p:nvSpPr>
            <p:spPr>
              <a:xfrm>
                <a:off x="773425" y="3626650"/>
                <a:ext cx="1350" cy="2675"/>
              </a:xfrm>
              <a:custGeom>
                <a:avLst/>
                <a:gdLst/>
                <a:ahLst/>
                <a:cxnLst/>
                <a:rect l="l" t="t" r="r" b="b"/>
                <a:pathLst>
                  <a:path w="54" h="107" extrusionOk="0">
                    <a:moveTo>
                      <a:pt x="1" y="0"/>
                    </a:moveTo>
                    <a:lnTo>
                      <a:pt x="1" y="106"/>
                    </a:lnTo>
                    <a:lnTo>
                      <a:pt x="54" y="106"/>
                    </a:lnTo>
                    <a:cubicBezTo>
                      <a:pt x="1" y="53"/>
                      <a:pt x="1" y="53"/>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44"/>
              <p:cNvSpPr/>
              <p:nvPr/>
            </p:nvSpPr>
            <p:spPr>
              <a:xfrm>
                <a:off x="2435375" y="3262275"/>
                <a:ext cx="25575" cy="15925"/>
              </a:xfrm>
              <a:custGeom>
                <a:avLst/>
                <a:gdLst/>
                <a:ahLst/>
                <a:cxnLst/>
                <a:rect l="l" t="t" r="r" b="b"/>
                <a:pathLst>
                  <a:path w="1023" h="637" extrusionOk="0">
                    <a:moveTo>
                      <a:pt x="1023" y="1"/>
                    </a:moveTo>
                    <a:lnTo>
                      <a:pt x="1023" y="1"/>
                    </a:lnTo>
                    <a:cubicBezTo>
                      <a:pt x="956" y="19"/>
                      <a:pt x="880" y="24"/>
                      <a:pt x="801" y="24"/>
                    </a:cubicBezTo>
                    <a:cubicBezTo>
                      <a:pt x="703" y="24"/>
                      <a:pt x="600" y="16"/>
                      <a:pt x="502" y="16"/>
                    </a:cubicBezTo>
                    <a:cubicBezTo>
                      <a:pt x="231" y="16"/>
                      <a:pt x="1" y="78"/>
                      <a:pt x="33" y="542"/>
                    </a:cubicBezTo>
                    <a:cubicBezTo>
                      <a:pt x="85" y="599"/>
                      <a:pt x="210" y="637"/>
                      <a:pt x="354" y="637"/>
                    </a:cubicBezTo>
                    <a:cubicBezTo>
                      <a:pt x="648" y="637"/>
                      <a:pt x="1023" y="479"/>
                      <a:pt x="10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44"/>
              <p:cNvSpPr/>
              <p:nvPr/>
            </p:nvSpPr>
            <p:spPr>
              <a:xfrm>
                <a:off x="2416700" y="3260625"/>
                <a:ext cx="15600" cy="30450"/>
              </a:xfrm>
              <a:custGeom>
                <a:avLst/>
                <a:gdLst/>
                <a:ahLst/>
                <a:cxnLst/>
                <a:rect l="l" t="t" r="r" b="b"/>
                <a:pathLst>
                  <a:path w="624" h="1218" extrusionOk="0">
                    <a:moveTo>
                      <a:pt x="331" y="1"/>
                    </a:moveTo>
                    <a:cubicBezTo>
                      <a:pt x="331" y="555"/>
                      <a:pt x="1" y="450"/>
                      <a:pt x="120" y="1163"/>
                    </a:cubicBezTo>
                    <a:cubicBezTo>
                      <a:pt x="169" y="1200"/>
                      <a:pt x="215" y="1217"/>
                      <a:pt x="256" y="1217"/>
                    </a:cubicBezTo>
                    <a:cubicBezTo>
                      <a:pt x="574" y="1217"/>
                      <a:pt x="623" y="200"/>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44"/>
              <p:cNvSpPr/>
              <p:nvPr/>
            </p:nvSpPr>
            <p:spPr>
              <a:xfrm>
                <a:off x="776400" y="3594050"/>
                <a:ext cx="17850" cy="13650"/>
              </a:xfrm>
              <a:custGeom>
                <a:avLst/>
                <a:gdLst/>
                <a:ahLst/>
                <a:cxnLst/>
                <a:rect l="l" t="t" r="r" b="b"/>
                <a:pathLst>
                  <a:path w="714" h="546" extrusionOk="0">
                    <a:moveTo>
                      <a:pt x="428" y="1"/>
                    </a:moveTo>
                    <a:cubicBezTo>
                      <a:pt x="229" y="1"/>
                      <a:pt x="1" y="94"/>
                      <a:pt x="1" y="420"/>
                    </a:cubicBezTo>
                    <a:cubicBezTo>
                      <a:pt x="63" y="510"/>
                      <a:pt x="122" y="545"/>
                      <a:pt x="181" y="545"/>
                    </a:cubicBezTo>
                    <a:cubicBezTo>
                      <a:pt x="370" y="545"/>
                      <a:pt x="542" y="171"/>
                      <a:pt x="713" y="90"/>
                    </a:cubicBezTo>
                    <a:cubicBezTo>
                      <a:pt x="692" y="46"/>
                      <a:pt x="567" y="1"/>
                      <a:pt x="42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44"/>
              <p:cNvSpPr/>
              <p:nvPr/>
            </p:nvSpPr>
            <p:spPr>
              <a:xfrm>
                <a:off x="791250" y="3564325"/>
                <a:ext cx="19500" cy="14175"/>
              </a:xfrm>
              <a:custGeom>
                <a:avLst/>
                <a:gdLst/>
                <a:ahLst/>
                <a:cxnLst/>
                <a:rect l="l" t="t" r="r" b="b"/>
                <a:pathLst>
                  <a:path w="780" h="567" extrusionOk="0">
                    <a:moveTo>
                      <a:pt x="483" y="1"/>
                    </a:moveTo>
                    <a:cubicBezTo>
                      <a:pt x="251" y="1"/>
                      <a:pt x="1" y="122"/>
                      <a:pt x="1" y="566"/>
                    </a:cubicBezTo>
                    <a:cubicBezTo>
                      <a:pt x="331" y="566"/>
                      <a:pt x="661" y="513"/>
                      <a:pt x="780" y="64"/>
                    </a:cubicBezTo>
                    <a:cubicBezTo>
                      <a:pt x="706" y="30"/>
                      <a:pt x="597" y="1"/>
                      <a:pt x="48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44"/>
              <p:cNvSpPr/>
              <p:nvPr/>
            </p:nvSpPr>
            <p:spPr>
              <a:xfrm>
                <a:off x="829875" y="3545450"/>
                <a:ext cx="17850" cy="20500"/>
              </a:xfrm>
              <a:custGeom>
                <a:avLst/>
                <a:gdLst/>
                <a:ahLst/>
                <a:cxnLst/>
                <a:rect l="l" t="t" r="r" b="b"/>
                <a:pathLst>
                  <a:path w="714" h="820" extrusionOk="0">
                    <a:moveTo>
                      <a:pt x="53" y="1"/>
                    </a:moveTo>
                    <a:lnTo>
                      <a:pt x="53" y="1"/>
                    </a:lnTo>
                    <a:cubicBezTo>
                      <a:pt x="0" y="384"/>
                      <a:pt x="225" y="331"/>
                      <a:pt x="172" y="819"/>
                    </a:cubicBezTo>
                    <a:cubicBezTo>
                      <a:pt x="713" y="767"/>
                      <a:pt x="277" y="159"/>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44"/>
              <p:cNvSpPr/>
              <p:nvPr/>
            </p:nvSpPr>
            <p:spPr>
              <a:xfrm>
                <a:off x="1882050" y="3256300"/>
                <a:ext cx="104300" cy="81600"/>
              </a:xfrm>
              <a:custGeom>
                <a:avLst/>
                <a:gdLst/>
                <a:ahLst/>
                <a:cxnLst/>
                <a:rect l="l" t="t" r="r" b="b"/>
                <a:pathLst>
                  <a:path w="4172" h="3264" extrusionOk="0">
                    <a:moveTo>
                      <a:pt x="1432" y="0"/>
                    </a:moveTo>
                    <a:cubicBezTo>
                      <a:pt x="895" y="0"/>
                      <a:pt x="247" y="339"/>
                      <a:pt x="0" y="834"/>
                    </a:cubicBezTo>
                    <a:cubicBezTo>
                      <a:pt x="69" y="819"/>
                      <a:pt x="124" y="812"/>
                      <a:pt x="169" y="812"/>
                    </a:cubicBezTo>
                    <a:cubicBezTo>
                      <a:pt x="593" y="812"/>
                      <a:pt x="58" y="1447"/>
                      <a:pt x="106" y="1996"/>
                    </a:cubicBezTo>
                    <a:cubicBezTo>
                      <a:pt x="237" y="1664"/>
                      <a:pt x="380" y="1559"/>
                      <a:pt x="525" y="1559"/>
                    </a:cubicBezTo>
                    <a:cubicBezTo>
                      <a:pt x="781" y="1559"/>
                      <a:pt x="1046" y="1886"/>
                      <a:pt x="1276" y="1886"/>
                    </a:cubicBezTo>
                    <a:cubicBezTo>
                      <a:pt x="1347" y="1886"/>
                      <a:pt x="1415" y="1854"/>
                      <a:pt x="1479" y="1771"/>
                    </a:cubicBezTo>
                    <a:cubicBezTo>
                      <a:pt x="1373" y="1771"/>
                      <a:pt x="1201" y="1441"/>
                      <a:pt x="1320" y="1336"/>
                    </a:cubicBezTo>
                    <a:cubicBezTo>
                      <a:pt x="1357" y="1324"/>
                      <a:pt x="1391" y="1318"/>
                      <a:pt x="1422" y="1318"/>
                    </a:cubicBezTo>
                    <a:cubicBezTo>
                      <a:pt x="1673" y="1318"/>
                      <a:pt x="1756" y="1681"/>
                      <a:pt x="1756" y="2220"/>
                    </a:cubicBezTo>
                    <a:cubicBezTo>
                      <a:pt x="1591" y="2320"/>
                      <a:pt x="1472" y="2374"/>
                      <a:pt x="1372" y="2374"/>
                    </a:cubicBezTo>
                    <a:cubicBezTo>
                      <a:pt x="1208" y="2374"/>
                      <a:pt x="1097" y="2227"/>
                      <a:pt x="924" y="1890"/>
                    </a:cubicBezTo>
                    <a:lnTo>
                      <a:pt x="924" y="1890"/>
                    </a:lnTo>
                    <a:cubicBezTo>
                      <a:pt x="871" y="2550"/>
                      <a:pt x="1149" y="2431"/>
                      <a:pt x="1149" y="2986"/>
                    </a:cubicBezTo>
                    <a:cubicBezTo>
                      <a:pt x="1043" y="3039"/>
                      <a:pt x="924" y="3039"/>
                      <a:pt x="924" y="3263"/>
                    </a:cubicBezTo>
                    <a:cubicBezTo>
                      <a:pt x="1291" y="2956"/>
                      <a:pt x="1708" y="2888"/>
                      <a:pt x="2122" y="2888"/>
                    </a:cubicBezTo>
                    <a:cubicBezTo>
                      <a:pt x="2456" y="2888"/>
                      <a:pt x="2789" y="2932"/>
                      <a:pt x="3091" y="2932"/>
                    </a:cubicBezTo>
                    <a:cubicBezTo>
                      <a:pt x="3492" y="2932"/>
                      <a:pt x="3840" y="2853"/>
                      <a:pt x="4066" y="2484"/>
                    </a:cubicBezTo>
                    <a:cubicBezTo>
                      <a:pt x="3961" y="2484"/>
                      <a:pt x="4172" y="1494"/>
                      <a:pt x="4172" y="1441"/>
                    </a:cubicBezTo>
                    <a:cubicBezTo>
                      <a:pt x="4087" y="1365"/>
                      <a:pt x="3965" y="1340"/>
                      <a:pt x="3824" y="1340"/>
                    </a:cubicBezTo>
                    <a:cubicBezTo>
                      <a:pt x="3523" y="1340"/>
                      <a:pt x="3136" y="1458"/>
                      <a:pt x="2839" y="1458"/>
                    </a:cubicBezTo>
                    <a:cubicBezTo>
                      <a:pt x="2477" y="1458"/>
                      <a:pt x="2247" y="1282"/>
                      <a:pt x="2469" y="504"/>
                    </a:cubicBezTo>
                    <a:cubicBezTo>
                      <a:pt x="2412" y="473"/>
                      <a:pt x="2358" y="460"/>
                      <a:pt x="2306" y="460"/>
                    </a:cubicBezTo>
                    <a:cubicBezTo>
                      <a:pt x="2025" y="460"/>
                      <a:pt x="1816" y="845"/>
                      <a:pt x="1613" y="845"/>
                    </a:cubicBezTo>
                    <a:cubicBezTo>
                      <a:pt x="1534" y="845"/>
                      <a:pt x="1455" y="787"/>
                      <a:pt x="1373" y="623"/>
                    </a:cubicBezTo>
                    <a:cubicBezTo>
                      <a:pt x="1703" y="623"/>
                      <a:pt x="1980" y="623"/>
                      <a:pt x="1914" y="121"/>
                    </a:cubicBezTo>
                    <a:cubicBezTo>
                      <a:pt x="1779" y="38"/>
                      <a:pt x="1611" y="0"/>
                      <a:pt x="14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44"/>
              <p:cNvSpPr/>
              <p:nvPr/>
            </p:nvSpPr>
            <p:spPr>
              <a:xfrm>
                <a:off x="1978175" y="3259925"/>
                <a:ext cx="24675" cy="16550"/>
              </a:xfrm>
              <a:custGeom>
                <a:avLst/>
                <a:gdLst/>
                <a:ahLst/>
                <a:cxnLst/>
                <a:rect l="l" t="t" r="r" b="b"/>
                <a:pathLst>
                  <a:path w="987" h="662" extrusionOk="0">
                    <a:moveTo>
                      <a:pt x="396" y="1"/>
                    </a:moveTo>
                    <a:cubicBezTo>
                      <a:pt x="180" y="1"/>
                      <a:pt x="0" y="140"/>
                      <a:pt x="50" y="425"/>
                    </a:cubicBezTo>
                    <a:cubicBezTo>
                      <a:pt x="232" y="529"/>
                      <a:pt x="534" y="662"/>
                      <a:pt x="749" y="662"/>
                    </a:cubicBezTo>
                    <a:cubicBezTo>
                      <a:pt x="862" y="662"/>
                      <a:pt x="951" y="626"/>
                      <a:pt x="987" y="530"/>
                    </a:cubicBezTo>
                    <a:cubicBezTo>
                      <a:pt x="931" y="180"/>
                      <a:pt x="640" y="1"/>
                      <a:pt x="39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44"/>
              <p:cNvSpPr/>
              <p:nvPr/>
            </p:nvSpPr>
            <p:spPr>
              <a:xfrm>
                <a:off x="1922425" y="3227725"/>
                <a:ext cx="19350" cy="14200"/>
              </a:xfrm>
              <a:custGeom>
                <a:avLst/>
                <a:gdLst/>
                <a:ahLst/>
                <a:cxnLst/>
                <a:rect l="l" t="t" r="r" b="b"/>
                <a:pathLst>
                  <a:path w="774" h="568" extrusionOk="0">
                    <a:moveTo>
                      <a:pt x="411" y="1"/>
                    </a:moveTo>
                    <a:cubicBezTo>
                      <a:pt x="210" y="1"/>
                      <a:pt x="1" y="155"/>
                      <a:pt x="35" y="327"/>
                    </a:cubicBezTo>
                    <a:cubicBezTo>
                      <a:pt x="241" y="327"/>
                      <a:pt x="327" y="567"/>
                      <a:pt x="535" y="567"/>
                    </a:cubicBezTo>
                    <a:cubicBezTo>
                      <a:pt x="595" y="567"/>
                      <a:pt x="664" y="548"/>
                      <a:pt x="748" y="498"/>
                    </a:cubicBezTo>
                    <a:cubicBezTo>
                      <a:pt x="773" y="131"/>
                      <a:pt x="596" y="1"/>
                      <a:pt x="41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44"/>
              <p:cNvSpPr/>
              <p:nvPr/>
            </p:nvSpPr>
            <p:spPr>
              <a:xfrm>
                <a:off x="1297525" y="3522425"/>
                <a:ext cx="42600" cy="12250"/>
              </a:xfrm>
              <a:custGeom>
                <a:avLst/>
                <a:gdLst/>
                <a:ahLst/>
                <a:cxnLst/>
                <a:rect l="l" t="t" r="r" b="b"/>
                <a:pathLst>
                  <a:path w="1704" h="490" extrusionOk="0">
                    <a:moveTo>
                      <a:pt x="971" y="0"/>
                    </a:moveTo>
                    <a:cubicBezTo>
                      <a:pt x="575" y="0"/>
                      <a:pt x="205" y="131"/>
                      <a:pt x="1" y="367"/>
                    </a:cubicBezTo>
                    <a:cubicBezTo>
                      <a:pt x="291" y="424"/>
                      <a:pt x="566" y="490"/>
                      <a:pt x="835" y="490"/>
                    </a:cubicBezTo>
                    <a:cubicBezTo>
                      <a:pt x="1128" y="490"/>
                      <a:pt x="1414" y="411"/>
                      <a:pt x="1704" y="156"/>
                    </a:cubicBezTo>
                    <a:cubicBezTo>
                      <a:pt x="1472" y="50"/>
                      <a:pt x="1217" y="0"/>
                      <a:pt x="9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44"/>
              <p:cNvSpPr/>
              <p:nvPr/>
            </p:nvSpPr>
            <p:spPr>
              <a:xfrm>
                <a:off x="1329225" y="3480775"/>
                <a:ext cx="35675" cy="24775"/>
              </a:xfrm>
              <a:custGeom>
                <a:avLst/>
                <a:gdLst/>
                <a:ahLst/>
                <a:cxnLst/>
                <a:rect l="l" t="t" r="r" b="b"/>
                <a:pathLst>
                  <a:path w="1427" h="991" extrusionOk="0">
                    <a:moveTo>
                      <a:pt x="872" y="0"/>
                    </a:moveTo>
                    <a:lnTo>
                      <a:pt x="872" y="0"/>
                    </a:lnTo>
                    <a:cubicBezTo>
                      <a:pt x="713" y="53"/>
                      <a:pt x="0" y="106"/>
                      <a:pt x="330" y="502"/>
                    </a:cubicBezTo>
                    <a:cubicBezTo>
                      <a:pt x="379" y="398"/>
                      <a:pt x="408" y="357"/>
                      <a:pt x="427" y="357"/>
                    </a:cubicBezTo>
                    <a:cubicBezTo>
                      <a:pt x="488" y="357"/>
                      <a:pt x="432" y="818"/>
                      <a:pt x="594" y="990"/>
                    </a:cubicBezTo>
                    <a:cubicBezTo>
                      <a:pt x="872" y="832"/>
                      <a:pt x="1149" y="713"/>
                      <a:pt x="1426" y="502"/>
                    </a:cubicBezTo>
                    <a:cubicBezTo>
                      <a:pt x="1372" y="381"/>
                      <a:pt x="1309" y="344"/>
                      <a:pt x="1244" y="344"/>
                    </a:cubicBezTo>
                    <a:cubicBezTo>
                      <a:pt x="1142" y="344"/>
                      <a:pt x="1037" y="439"/>
                      <a:pt x="963" y="439"/>
                    </a:cubicBezTo>
                    <a:cubicBezTo>
                      <a:pt x="893" y="439"/>
                      <a:pt x="852" y="350"/>
                      <a:pt x="87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44"/>
              <p:cNvSpPr/>
              <p:nvPr/>
            </p:nvSpPr>
            <p:spPr>
              <a:xfrm>
                <a:off x="1216350" y="3579500"/>
                <a:ext cx="96400" cy="32000"/>
              </a:xfrm>
              <a:custGeom>
                <a:avLst/>
                <a:gdLst/>
                <a:ahLst/>
                <a:cxnLst/>
                <a:rect l="l" t="t" r="r" b="b"/>
                <a:pathLst>
                  <a:path w="3856" h="1280" extrusionOk="0">
                    <a:moveTo>
                      <a:pt x="2744" y="330"/>
                    </a:moveTo>
                    <a:cubicBezTo>
                      <a:pt x="2892" y="330"/>
                      <a:pt x="3009" y="464"/>
                      <a:pt x="3076" y="778"/>
                    </a:cubicBezTo>
                    <a:cubicBezTo>
                      <a:pt x="2899" y="634"/>
                      <a:pt x="2695" y="514"/>
                      <a:pt x="2478" y="440"/>
                    </a:cubicBezTo>
                    <a:lnTo>
                      <a:pt x="2478" y="440"/>
                    </a:lnTo>
                    <a:cubicBezTo>
                      <a:pt x="2574" y="369"/>
                      <a:pt x="2664" y="330"/>
                      <a:pt x="2744" y="330"/>
                    </a:cubicBezTo>
                    <a:close/>
                    <a:moveTo>
                      <a:pt x="2595" y="1"/>
                    </a:moveTo>
                    <a:cubicBezTo>
                      <a:pt x="2516" y="1"/>
                      <a:pt x="2470" y="92"/>
                      <a:pt x="2469" y="437"/>
                    </a:cubicBezTo>
                    <a:lnTo>
                      <a:pt x="2469" y="437"/>
                    </a:lnTo>
                    <a:cubicBezTo>
                      <a:pt x="2326" y="390"/>
                      <a:pt x="2178" y="362"/>
                      <a:pt x="2028" y="362"/>
                    </a:cubicBezTo>
                    <a:cubicBezTo>
                      <a:pt x="1715" y="362"/>
                      <a:pt x="1393" y="480"/>
                      <a:pt x="1096" y="778"/>
                    </a:cubicBezTo>
                    <a:cubicBezTo>
                      <a:pt x="885" y="448"/>
                      <a:pt x="1096" y="566"/>
                      <a:pt x="1043" y="117"/>
                    </a:cubicBezTo>
                    <a:lnTo>
                      <a:pt x="1043" y="117"/>
                    </a:lnTo>
                    <a:cubicBezTo>
                      <a:pt x="1031" y="125"/>
                      <a:pt x="1015" y="128"/>
                      <a:pt x="997" y="128"/>
                    </a:cubicBezTo>
                    <a:cubicBezTo>
                      <a:pt x="924" y="128"/>
                      <a:pt x="810" y="82"/>
                      <a:pt x="716" y="82"/>
                    </a:cubicBezTo>
                    <a:cubicBezTo>
                      <a:pt x="626" y="82"/>
                      <a:pt x="555" y="124"/>
                      <a:pt x="555" y="289"/>
                    </a:cubicBezTo>
                    <a:cubicBezTo>
                      <a:pt x="581" y="283"/>
                      <a:pt x="606" y="279"/>
                      <a:pt x="629" y="279"/>
                    </a:cubicBezTo>
                    <a:cubicBezTo>
                      <a:pt x="794" y="279"/>
                      <a:pt x="885" y="442"/>
                      <a:pt x="885" y="778"/>
                    </a:cubicBezTo>
                    <a:cubicBezTo>
                      <a:pt x="821" y="829"/>
                      <a:pt x="745" y="843"/>
                      <a:pt x="664" y="843"/>
                    </a:cubicBezTo>
                    <a:cubicBezTo>
                      <a:pt x="573" y="843"/>
                      <a:pt x="476" y="825"/>
                      <a:pt x="385" y="825"/>
                    </a:cubicBezTo>
                    <a:cubicBezTo>
                      <a:pt x="209" y="825"/>
                      <a:pt x="54" y="892"/>
                      <a:pt x="0" y="1279"/>
                    </a:cubicBezTo>
                    <a:cubicBezTo>
                      <a:pt x="1598" y="1226"/>
                      <a:pt x="2799" y="1279"/>
                      <a:pt x="3855" y="566"/>
                    </a:cubicBezTo>
                    <a:cubicBezTo>
                      <a:pt x="3773" y="434"/>
                      <a:pt x="3701" y="384"/>
                      <a:pt x="3633" y="384"/>
                    </a:cubicBezTo>
                    <a:cubicBezTo>
                      <a:pt x="3473" y="384"/>
                      <a:pt x="3344" y="666"/>
                      <a:pt x="3195" y="778"/>
                    </a:cubicBezTo>
                    <a:cubicBezTo>
                      <a:pt x="3129" y="289"/>
                      <a:pt x="3354" y="395"/>
                      <a:pt x="3129" y="65"/>
                    </a:cubicBezTo>
                    <a:cubicBezTo>
                      <a:pt x="3072" y="98"/>
                      <a:pt x="3017" y="111"/>
                      <a:pt x="2965" y="111"/>
                    </a:cubicBezTo>
                    <a:cubicBezTo>
                      <a:pt x="2811" y="111"/>
                      <a:pt x="2682" y="1"/>
                      <a:pt x="259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44"/>
              <p:cNvSpPr/>
              <p:nvPr/>
            </p:nvSpPr>
            <p:spPr>
              <a:xfrm>
                <a:off x="1182025" y="3461125"/>
                <a:ext cx="39950" cy="37500"/>
              </a:xfrm>
              <a:custGeom>
                <a:avLst/>
                <a:gdLst/>
                <a:ahLst/>
                <a:cxnLst/>
                <a:rect l="l" t="t" r="r" b="b"/>
                <a:pathLst>
                  <a:path w="1598" h="1500" extrusionOk="0">
                    <a:moveTo>
                      <a:pt x="1040" y="1"/>
                    </a:moveTo>
                    <a:cubicBezTo>
                      <a:pt x="751" y="1"/>
                      <a:pt x="478" y="147"/>
                      <a:pt x="383" y="509"/>
                    </a:cubicBezTo>
                    <a:cubicBezTo>
                      <a:pt x="489" y="562"/>
                      <a:pt x="660" y="786"/>
                      <a:pt x="489" y="839"/>
                    </a:cubicBezTo>
                    <a:cubicBezTo>
                      <a:pt x="443" y="793"/>
                      <a:pt x="399" y="776"/>
                      <a:pt x="358" y="776"/>
                    </a:cubicBezTo>
                    <a:cubicBezTo>
                      <a:pt x="206" y="776"/>
                      <a:pt x="83" y="1011"/>
                      <a:pt x="0" y="1011"/>
                    </a:cubicBezTo>
                    <a:cubicBezTo>
                      <a:pt x="436" y="1446"/>
                      <a:pt x="938" y="1011"/>
                      <a:pt x="1202" y="1499"/>
                    </a:cubicBezTo>
                    <a:cubicBezTo>
                      <a:pt x="1202" y="892"/>
                      <a:pt x="1426" y="562"/>
                      <a:pt x="1598" y="179"/>
                    </a:cubicBezTo>
                    <a:cubicBezTo>
                      <a:pt x="1438" y="67"/>
                      <a:pt x="1235" y="1"/>
                      <a:pt x="104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44"/>
              <p:cNvSpPr/>
              <p:nvPr/>
            </p:nvSpPr>
            <p:spPr>
              <a:xfrm>
                <a:off x="1390950" y="3483400"/>
                <a:ext cx="13875" cy="18200"/>
              </a:xfrm>
              <a:custGeom>
                <a:avLst/>
                <a:gdLst/>
                <a:ahLst/>
                <a:cxnLst/>
                <a:rect l="l" t="t" r="r" b="b"/>
                <a:pathLst>
                  <a:path w="555" h="728" extrusionOk="0">
                    <a:moveTo>
                      <a:pt x="502" y="1"/>
                    </a:moveTo>
                    <a:lnTo>
                      <a:pt x="502" y="1"/>
                    </a:lnTo>
                    <a:cubicBezTo>
                      <a:pt x="478" y="25"/>
                      <a:pt x="443" y="33"/>
                      <a:pt x="403" y="33"/>
                    </a:cubicBezTo>
                    <a:cubicBezTo>
                      <a:pt x="326" y="33"/>
                      <a:pt x="229" y="4"/>
                      <a:pt x="150" y="4"/>
                    </a:cubicBezTo>
                    <a:cubicBezTo>
                      <a:pt x="65" y="4"/>
                      <a:pt x="0" y="37"/>
                      <a:pt x="0" y="173"/>
                    </a:cubicBezTo>
                    <a:cubicBezTo>
                      <a:pt x="224" y="225"/>
                      <a:pt x="224" y="661"/>
                      <a:pt x="436" y="727"/>
                    </a:cubicBezTo>
                    <a:cubicBezTo>
                      <a:pt x="436" y="450"/>
                      <a:pt x="555" y="397"/>
                      <a:pt x="5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44"/>
              <p:cNvSpPr/>
              <p:nvPr/>
            </p:nvSpPr>
            <p:spPr>
              <a:xfrm>
                <a:off x="1333175" y="3438200"/>
                <a:ext cx="17850" cy="17850"/>
              </a:xfrm>
              <a:custGeom>
                <a:avLst/>
                <a:gdLst/>
                <a:ahLst/>
                <a:cxnLst/>
                <a:rect l="l" t="t" r="r" b="b"/>
                <a:pathLst>
                  <a:path w="714" h="714" extrusionOk="0">
                    <a:moveTo>
                      <a:pt x="331" y="0"/>
                    </a:moveTo>
                    <a:cubicBezTo>
                      <a:pt x="436" y="555"/>
                      <a:pt x="1" y="159"/>
                      <a:pt x="106" y="713"/>
                    </a:cubicBezTo>
                    <a:cubicBezTo>
                      <a:pt x="436" y="660"/>
                      <a:pt x="714" y="713"/>
                      <a:pt x="714" y="159"/>
                    </a:cubicBezTo>
                    <a:lnTo>
                      <a:pt x="714" y="159"/>
                    </a:lnTo>
                    <a:cubicBezTo>
                      <a:pt x="672" y="176"/>
                      <a:pt x="630" y="184"/>
                      <a:pt x="590" y="184"/>
                    </a:cubicBezTo>
                    <a:cubicBezTo>
                      <a:pt x="474" y="184"/>
                      <a:pt x="370" y="118"/>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44"/>
              <p:cNvSpPr/>
              <p:nvPr/>
            </p:nvSpPr>
            <p:spPr>
              <a:xfrm>
                <a:off x="1374425" y="3487875"/>
                <a:ext cx="13900" cy="13725"/>
              </a:xfrm>
              <a:custGeom>
                <a:avLst/>
                <a:gdLst/>
                <a:ahLst/>
                <a:cxnLst/>
                <a:rect l="l" t="t" r="r" b="b"/>
                <a:pathLst>
                  <a:path w="556" h="549" extrusionOk="0">
                    <a:moveTo>
                      <a:pt x="334" y="1"/>
                    </a:moveTo>
                    <a:cubicBezTo>
                      <a:pt x="233" y="1"/>
                      <a:pt x="110" y="53"/>
                      <a:pt x="37" y="53"/>
                    </a:cubicBezTo>
                    <a:cubicBezTo>
                      <a:pt x="23" y="53"/>
                      <a:pt x="11" y="51"/>
                      <a:pt x="1" y="46"/>
                    </a:cubicBezTo>
                    <a:lnTo>
                      <a:pt x="1" y="548"/>
                    </a:lnTo>
                    <a:cubicBezTo>
                      <a:pt x="32" y="527"/>
                      <a:pt x="71" y="520"/>
                      <a:pt x="115" y="520"/>
                    </a:cubicBezTo>
                    <a:cubicBezTo>
                      <a:pt x="192" y="520"/>
                      <a:pt x="281" y="541"/>
                      <a:pt x="356" y="541"/>
                    </a:cubicBezTo>
                    <a:cubicBezTo>
                      <a:pt x="473" y="541"/>
                      <a:pt x="555" y="489"/>
                      <a:pt x="503" y="218"/>
                    </a:cubicBezTo>
                    <a:cubicBezTo>
                      <a:pt x="503" y="46"/>
                      <a:pt x="428" y="1"/>
                      <a:pt x="33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44"/>
              <p:cNvSpPr/>
              <p:nvPr/>
            </p:nvSpPr>
            <p:spPr>
              <a:xfrm>
                <a:off x="1989300" y="3204075"/>
                <a:ext cx="26100" cy="13150"/>
              </a:xfrm>
              <a:custGeom>
                <a:avLst/>
                <a:gdLst/>
                <a:ahLst/>
                <a:cxnLst/>
                <a:rect l="l" t="t" r="r" b="b"/>
                <a:pathLst>
                  <a:path w="1044" h="526" extrusionOk="0">
                    <a:moveTo>
                      <a:pt x="558" y="0"/>
                    </a:moveTo>
                    <a:cubicBezTo>
                      <a:pt x="273" y="0"/>
                      <a:pt x="35" y="149"/>
                      <a:pt x="1" y="507"/>
                    </a:cubicBezTo>
                    <a:cubicBezTo>
                      <a:pt x="48" y="502"/>
                      <a:pt x="93" y="500"/>
                      <a:pt x="136" y="500"/>
                    </a:cubicBezTo>
                    <a:cubicBezTo>
                      <a:pt x="290" y="500"/>
                      <a:pt x="416" y="526"/>
                      <a:pt x="529" y="526"/>
                    </a:cubicBezTo>
                    <a:cubicBezTo>
                      <a:pt x="710" y="526"/>
                      <a:pt x="861" y="461"/>
                      <a:pt x="1044" y="124"/>
                    </a:cubicBezTo>
                    <a:cubicBezTo>
                      <a:pt x="885" y="45"/>
                      <a:pt x="714" y="0"/>
                      <a:pt x="55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44"/>
              <p:cNvSpPr/>
              <p:nvPr/>
            </p:nvSpPr>
            <p:spPr>
              <a:xfrm>
                <a:off x="2104400" y="3228200"/>
                <a:ext cx="20125" cy="14625"/>
              </a:xfrm>
              <a:custGeom>
                <a:avLst/>
                <a:gdLst/>
                <a:ahLst/>
                <a:cxnLst/>
                <a:rect l="l" t="t" r="r" b="b"/>
                <a:pathLst>
                  <a:path w="805" h="585" extrusionOk="0">
                    <a:moveTo>
                      <a:pt x="504" y="1"/>
                    </a:moveTo>
                    <a:cubicBezTo>
                      <a:pt x="275" y="1"/>
                      <a:pt x="0" y="268"/>
                      <a:pt x="70" y="585"/>
                    </a:cubicBezTo>
                    <a:cubicBezTo>
                      <a:pt x="218" y="457"/>
                      <a:pt x="293" y="420"/>
                      <a:pt x="355" y="420"/>
                    </a:cubicBezTo>
                    <a:cubicBezTo>
                      <a:pt x="438" y="420"/>
                      <a:pt x="496" y="486"/>
                      <a:pt x="676" y="486"/>
                    </a:cubicBezTo>
                    <a:cubicBezTo>
                      <a:pt x="707" y="486"/>
                      <a:pt x="743" y="484"/>
                      <a:pt x="783" y="479"/>
                    </a:cubicBezTo>
                    <a:cubicBezTo>
                      <a:pt x="805" y="135"/>
                      <a:pt x="666" y="1"/>
                      <a:pt x="5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44"/>
              <p:cNvSpPr/>
              <p:nvPr/>
            </p:nvSpPr>
            <p:spPr>
              <a:xfrm>
                <a:off x="2125075" y="3259725"/>
                <a:ext cx="23575" cy="14800"/>
              </a:xfrm>
              <a:custGeom>
                <a:avLst/>
                <a:gdLst/>
                <a:ahLst/>
                <a:cxnLst/>
                <a:rect l="l" t="t" r="r" b="b"/>
                <a:pathLst>
                  <a:path w="943" h="592" extrusionOk="0">
                    <a:moveTo>
                      <a:pt x="516" y="1"/>
                    </a:moveTo>
                    <a:cubicBezTo>
                      <a:pt x="264" y="1"/>
                      <a:pt x="1" y="209"/>
                      <a:pt x="114" y="591"/>
                    </a:cubicBezTo>
                    <a:lnTo>
                      <a:pt x="893" y="486"/>
                    </a:lnTo>
                    <a:cubicBezTo>
                      <a:pt x="942" y="156"/>
                      <a:pt x="733" y="1"/>
                      <a:pt x="5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44"/>
              <p:cNvSpPr/>
              <p:nvPr/>
            </p:nvSpPr>
            <p:spPr>
              <a:xfrm>
                <a:off x="2090950" y="3247100"/>
                <a:ext cx="34350" cy="54825"/>
              </a:xfrm>
              <a:custGeom>
                <a:avLst/>
                <a:gdLst/>
                <a:ahLst/>
                <a:cxnLst/>
                <a:rect l="l" t="t" r="r" b="b"/>
                <a:pathLst>
                  <a:path w="1374" h="2193" extrusionOk="0">
                    <a:moveTo>
                      <a:pt x="885" y="1"/>
                    </a:moveTo>
                    <a:cubicBezTo>
                      <a:pt x="278" y="53"/>
                      <a:pt x="331" y="542"/>
                      <a:pt x="1" y="608"/>
                    </a:cubicBezTo>
                    <a:cubicBezTo>
                      <a:pt x="331" y="1532"/>
                      <a:pt x="159" y="1096"/>
                      <a:pt x="159" y="2192"/>
                    </a:cubicBezTo>
                    <a:cubicBezTo>
                      <a:pt x="649" y="2149"/>
                      <a:pt x="709" y="1462"/>
                      <a:pt x="1061" y="1462"/>
                    </a:cubicBezTo>
                    <a:cubicBezTo>
                      <a:pt x="1146" y="1462"/>
                      <a:pt x="1246" y="1501"/>
                      <a:pt x="1374" y="1598"/>
                    </a:cubicBezTo>
                    <a:lnTo>
                      <a:pt x="1374" y="1598"/>
                    </a:lnTo>
                    <a:cubicBezTo>
                      <a:pt x="1268" y="278"/>
                      <a:pt x="885" y="1426"/>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44"/>
              <p:cNvSpPr/>
              <p:nvPr/>
            </p:nvSpPr>
            <p:spPr>
              <a:xfrm>
                <a:off x="2014050" y="3258000"/>
                <a:ext cx="76925" cy="79850"/>
              </a:xfrm>
              <a:custGeom>
                <a:avLst/>
                <a:gdLst/>
                <a:ahLst/>
                <a:cxnLst/>
                <a:rect l="l" t="t" r="r" b="b"/>
                <a:pathLst>
                  <a:path w="3077" h="3194" extrusionOk="0">
                    <a:moveTo>
                      <a:pt x="2245" y="0"/>
                    </a:moveTo>
                    <a:lnTo>
                      <a:pt x="2245" y="0"/>
                    </a:lnTo>
                    <a:cubicBezTo>
                      <a:pt x="2087" y="938"/>
                      <a:pt x="595" y="885"/>
                      <a:pt x="595" y="1373"/>
                    </a:cubicBezTo>
                    <a:cubicBezTo>
                      <a:pt x="619" y="1376"/>
                      <a:pt x="643" y="1378"/>
                      <a:pt x="668" y="1378"/>
                    </a:cubicBezTo>
                    <a:cubicBezTo>
                      <a:pt x="864" y="1378"/>
                      <a:pt x="1086" y="1289"/>
                      <a:pt x="1278" y="1289"/>
                    </a:cubicBezTo>
                    <a:cubicBezTo>
                      <a:pt x="1465" y="1289"/>
                      <a:pt x="1624" y="1373"/>
                      <a:pt x="1704" y="1703"/>
                    </a:cubicBezTo>
                    <a:cubicBezTo>
                      <a:pt x="925" y="1822"/>
                      <a:pt x="331" y="2152"/>
                      <a:pt x="1" y="2865"/>
                    </a:cubicBezTo>
                    <a:cubicBezTo>
                      <a:pt x="86" y="2794"/>
                      <a:pt x="167" y="2766"/>
                      <a:pt x="245" y="2766"/>
                    </a:cubicBezTo>
                    <a:cubicBezTo>
                      <a:pt x="547" y="2766"/>
                      <a:pt x="793" y="3193"/>
                      <a:pt x="994" y="3193"/>
                    </a:cubicBezTo>
                    <a:cubicBezTo>
                      <a:pt x="1070" y="3193"/>
                      <a:pt x="1139" y="3134"/>
                      <a:pt x="1202" y="2971"/>
                    </a:cubicBezTo>
                    <a:cubicBezTo>
                      <a:pt x="1044" y="2918"/>
                      <a:pt x="872" y="3023"/>
                      <a:pt x="819" y="2746"/>
                    </a:cubicBezTo>
                    <a:cubicBezTo>
                      <a:pt x="1060" y="2448"/>
                      <a:pt x="1286" y="2383"/>
                      <a:pt x="1495" y="2383"/>
                    </a:cubicBezTo>
                    <a:cubicBezTo>
                      <a:pt x="1658" y="2383"/>
                      <a:pt x="1810" y="2422"/>
                      <a:pt x="1950" y="2422"/>
                    </a:cubicBezTo>
                    <a:cubicBezTo>
                      <a:pt x="2125" y="2422"/>
                      <a:pt x="2282" y="2361"/>
                      <a:pt x="2417" y="2086"/>
                    </a:cubicBezTo>
                    <a:lnTo>
                      <a:pt x="2417" y="2086"/>
                    </a:lnTo>
                    <a:cubicBezTo>
                      <a:pt x="2348" y="2662"/>
                      <a:pt x="2604" y="3003"/>
                      <a:pt x="2820" y="3003"/>
                    </a:cubicBezTo>
                    <a:cubicBezTo>
                      <a:pt x="2936" y="3003"/>
                      <a:pt x="3040" y="2905"/>
                      <a:pt x="3077" y="2693"/>
                    </a:cubicBezTo>
                    <a:lnTo>
                      <a:pt x="3077" y="2693"/>
                    </a:lnTo>
                    <a:cubicBezTo>
                      <a:pt x="3024" y="2739"/>
                      <a:pt x="2980" y="2760"/>
                      <a:pt x="2944" y="2760"/>
                    </a:cubicBezTo>
                    <a:cubicBezTo>
                      <a:pt x="2720" y="2760"/>
                      <a:pt x="2792" y="1973"/>
                      <a:pt x="2747" y="1598"/>
                    </a:cubicBezTo>
                    <a:cubicBezTo>
                      <a:pt x="2651" y="1476"/>
                      <a:pt x="2560" y="1434"/>
                      <a:pt x="2475" y="1434"/>
                    </a:cubicBezTo>
                    <a:cubicBezTo>
                      <a:pt x="2292" y="1434"/>
                      <a:pt x="2132" y="1624"/>
                      <a:pt x="1996" y="1624"/>
                    </a:cubicBezTo>
                    <a:cubicBezTo>
                      <a:pt x="1906" y="1624"/>
                      <a:pt x="1826" y="1542"/>
                      <a:pt x="1757" y="1268"/>
                    </a:cubicBezTo>
                    <a:cubicBezTo>
                      <a:pt x="1798" y="1223"/>
                      <a:pt x="1859" y="1212"/>
                      <a:pt x="1925" y="1212"/>
                    </a:cubicBezTo>
                    <a:cubicBezTo>
                      <a:pt x="1987" y="1212"/>
                      <a:pt x="2053" y="1221"/>
                      <a:pt x="2113" y="1221"/>
                    </a:cubicBezTo>
                    <a:cubicBezTo>
                      <a:pt x="2238" y="1221"/>
                      <a:pt x="2337" y="1182"/>
                      <a:pt x="2311" y="938"/>
                    </a:cubicBezTo>
                    <a:cubicBezTo>
                      <a:pt x="1981" y="832"/>
                      <a:pt x="2364" y="436"/>
                      <a:pt x="22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44"/>
              <p:cNvSpPr/>
              <p:nvPr/>
            </p:nvSpPr>
            <p:spPr>
              <a:xfrm>
                <a:off x="2286400" y="2807750"/>
                <a:ext cx="87750" cy="58500"/>
              </a:xfrm>
              <a:custGeom>
                <a:avLst/>
                <a:gdLst/>
                <a:ahLst/>
                <a:cxnLst/>
                <a:rect l="l" t="t" r="r" b="b"/>
                <a:pathLst>
                  <a:path w="3510" h="2340" extrusionOk="0">
                    <a:moveTo>
                      <a:pt x="1781" y="842"/>
                    </a:moveTo>
                    <a:cubicBezTo>
                      <a:pt x="1829" y="842"/>
                      <a:pt x="1874" y="877"/>
                      <a:pt x="1912" y="954"/>
                    </a:cubicBezTo>
                    <a:cubicBezTo>
                      <a:pt x="1978" y="1403"/>
                      <a:pt x="1648" y="1350"/>
                      <a:pt x="1648" y="1785"/>
                    </a:cubicBezTo>
                    <a:cubicBezTo>
                      <a:pt x="1318" y="1733"/>
                      <a:pt x="1860" y="1178"/>
                      <a:pt x="1529" y="1125"/>
                    </a:cubicBezTo>
                    <a:cubicBezTo>
                      <a:pt x="1605" y="949"/>
                      <a:pt x="1697" y="842"/>
                      <a:pt x="1781" y="842"/>
                    </a:cubicBezTo>
                    <a:close/>
                    <a:moveTo>
                      <a:pt x="1151" y="1"/>
                    </a:moveTo>
                    <a:cubicBezTo>
                      <a:pt x="734" y="1"/>
                      <a:pt x="272" y="174"/>
                      <a:pt x="51" y="465"/>
                    </a:cubicBezTo>
                    <a:cubicBezTo>
                      <a:pt x="81" y="463"/>
                      <a:pt x="109" y="461"/>
                      <a:pt x="133" y="461"/>
                    </a:cubicBezTo>
                    <a:cubicBezTo>
                      <a:pt x="594" y="461"/>
                      <a:pt x="1" y="920"/>
                      <a:pt x="51" y="1284"/>
                    </a:cubicBezTo>
                    <a:cubicBezTo>
                      <a:pt x="167" y="1094"/>
                      <a:pt x="275" y="1029"/>
                      <a:pt x="380" y="1029"/>
                    </a:cubicBezTo>
                    <a:cubicBezTo>
                      <a:pt x="613" y="1029"/>
                      <a:pt x="829" y="1350"/>
                      <a:pt x="1070" y="1350"/>
                    </a:cubicBezTo>
                    <a:cubicBezTo>
                      <a:pt x="1129" y="1350"/>
                      <a:pt x="1190" y="1331"/>
                      <a:pt x="1252" y="1284"/>
                    </a:cubicBezTo>
                    <a:cubicBezTo>
                      <a:pt x="1147" y="1231"/>
                      <a:pt x="988" y="1020"/>
                      <a:pt x="1147" y="954"/>
                    </a:cubicBezTo>
                    <a:cubicBezTo>
                      <a:pt x="1165" y="949"/>
                      <a:pt x="1183" y="947"/>
                      <a:pt x="1199" y="947"/>
                    </a:cubicBezTo>
                    <a:cubicBezTo>
                      <a:pt x="1387" y="947"/>
                      <a:pt x="1472" y="1214"/>
                      <a:pt x="1424" y="1614"/>
                    </a:cubicBezTo>
                    <a:cubicBezTo>
                      <a:pt x="1294" y="1672"/>
                      <a:pt x="1195" y="1704"/>
                      <a:pt x="1112" y="1704"/>
                    </a:cubicBezTo>
                    <a:cubicBezTo>
                      <a:pt x="950" y="1704"/>
                      <a:pt x="851" y="1581"/>
                      <a:pt x="711" y="1284"/>
                    </a:cubicBezTo>
                    <a:lnTo>
                      <a:pt x="711" y="1284"/>
                    </a:lnTo>
                    <a:cubicBezTo>
                      <a:pt x="658" y="1785"/>
                      <a:pt x="869" y="1733"/>
                      <a:pt x="817" y="2115"/>
                    </a:cubicBezTo>
                    <a:cubicBezTo>
                      <a:pt x="764" y="2168"/>
                      <a:pt x="658" y="2168"/>
                      <a:pt x="658" y="2340"/>
                    </a:cubicBezTo>
                    <a:cubicBezTo>
                      <a:pt x="904" y="2192"/>
                      <a:pt x="1167" y="2147"/>
                      <a:pt x="1431" y="2147"/>
                    </a:cubicBezTo>
                    <a:cubicBezTo>
                      <a:pt x="1861" y="2147"/>
                      <a:pt x="2297" y="2267"/>
                      <a:pt x="2673" y="2267"/>
                    </a:cubicBezTo>
                    <a:cubicBezTo>
                      <a:pt x="2935" y="2267"/>
                      <a:pt x="3168" y="2209"/>
                      <a:pt x="3351" y="2010"/>
                    </a:cubicBezTo>
                    <a:cubicBezTo>
                      <a:pt x="3299" y="2010"/>
                      <a:pt x="3510" y="1284"/>
                      <a:pt x="3510" y="1284"/>
                    </a:cubicBezTo>
                    <a:cubicBezTo>
                      <a:pt x="3402" y="1176"/>
                      <a:pt x="3207" y="1155"/>
                      <a:pt x="2993" y="1155"/>
                    </a:cubicBezTo>
                    <a:cubicBezTo>
                      <a:pt x="2859" y="1155"/>
                      <a:pt x="2718" y="1163"/>
                      <a:pt x="2586" y="1163"/>
                    </a:cubicBezTo>
                    <a:cubicBezTo>
                      <a:pt x="2184" y="1163"/>
                      <a:pt x="1873" y="1087"/>
                      <a:pt x="2137" y="465"/>
                    </a:cubicBezTo>
                    <a:cubicBezTo>
                      <a:pt x="2082" y="433"/>
                      <a:pt x="2028" y="420"/>
                      <a:pt x="1976" y="420"/>
                    </a:cubicBezTo>
                    <a:cubicBezTo>
                      <a:pt x="1759" y="420"/>
                      <a:pt x="1564" y="640"/>
                      <a:pt x="1400" y="640"/>
                    </a:cubicBezTo>
                    <a:cubicBezTo>
                      <a:pt x="1327" y="640"/>
                      <a:pt x="1259" y="595"/>
                      <a:pt x="1199" y="465"/>
                    </a:cubicBezTo>
                    <a:cubicBezTo>
                      <a:pt x="1477" y="465"/>
                      <a:pt x="1701" y="465"/>
                      <a:pt x="1701" y="135"/>
                    </a:cubicBezTo>
                    <a:cubicBezTo>
                      <a:pt x="1552" y="43"/>
                      <a:pt x="1357" y="1"/>
                      <a:pt x="115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44"/>
              <p:cNvSpPr/>
              <p:nvPr/>
            </p:nvSpPr>
            <p:spPr>
              <a:xfrm>
                <a:off x="2394925" y="2822000"/>
                <a:ext cx="64700" cy="54750"/>
              </a:xfrm>
              <a:custGeom>
                <a:avLst/>
                <a:gdLst/>
                <a:ahLst/>
                <a:cxnLst/>
                <a:rect l="l" t="t" r="r" b="b"/>
                <a:pathLst>
                  <a:path w="2588" h="2190" extrusionOk="0">
                    <a:moveTo>
                      <a:pt x="2086" y="1"/>
                    </a:moveTo>
                    <a:lnTo>
                      <a:pt x="2086" y="1"/>
                    </a:lnTo>
                    <a:cubicBezTo>
                      <a:pt x="1862" y="661"/>
                      <a:pt x="608" y="450"/>
                      <a:pt x="608" y="833"/>
                    </a:cubicBezTo>
                    <a:cubicBezTo>
                      <a:pt x="661" y="849"/>
                      <a:pt x="717" y="855"/>
                      <a:pt x="776" y="855"/>
                    </a:cubicBezTo>
                    <a:cubicBezTo>
                      <a:pt x="900" y="855"/>
                      <a:pt x="1032" y="829"/>
                      <a:pt x="1147" y="829"/>
                    </a:cubicBezTo>
                    <a:cubicBezTo>
                      <a:pt x="1317" y="829"/>
                      <a:pt x="1453" y="885"/>
                      <a:pt x="1479" y="1163"/>
                    </a:cubicBezTo>
                    <a:cubicBezTo>
                      <a:pt x="819" y="1163"/>
                      <a:pt x="330" y="1374"/>
                      <a:pt x="0" y="1875"/>
                    </a:cubicBezTo>
                    <a:cubicBezTo>
                      <a:pt x="66" y="1838"/>
                      <a:pt x="126" y="1823"/>
                      <a:pt x="183" y="1823"/>
                    </a:cubicBezTo>
                    <a:cubicBezTo>
                      <a:pt x="457" y="1823"/>
                      <a:pt x="639" y="2184"/>
                      <a:pt x="813" y="2184"/>
                    </a:cubicBezTo>
                    <a:cubicBezTo>
                      <a:pt x="872" y="2184"/>
                      <a:pt x="930" y="2143"/>
                      <a:pt x="991" y="2034"/>
                    </a:cubicBezTo>
                    <a:cubicBezTo>
                      <a:pt x="872" y="1981"/>
                      <a:pt x="713" y="2034"/>
                      <a:pt x="713" y="1875"/>
                    </a:cubicBezTo>
                    <a:cubicBezTo>
                      <a:pt x="909" y="1697"/>
                      <a:pt x="1081" y="1650"/>
                      <a:pt x="1237" y="1650"/>
                    </a:cubicBezTo>
                    <a:cubicBezTo>
                      <a:pt x="1413" y="1650"/>
                      <a:pt x="1569" y="1710"/>
                      <a:pt x="1716" y="1710"/>
                    </a:cubicBezTo>
                    <a:cubicBezTo>
                      <a:pt x="1844" y="1710"/>
                      <a:pt x="1965" y="1664"/>
                      <a:pt x="2086" y="1493"/>
                    </a:cubicBezTo>
                    <a:lnTo>
                      <a:pt x="2086" y="1493"/>
                    </a:lnTo>
                    <a:cubicBezTo>
                      <a:pt x="1979" y="1905"/>
                      <a:pt x="2194" y="2189"/>
                      <a:pt x="2380" y="2189"/>
                    </a:cubicBezTo>
                    <a:cubicBezTo>
                      <a:pt x="2468" y="2189"/>
                      <a:pt x="2550" y="2125"/>
                      <a:pt x="2588" y="1981"/>
                    </a:cubicBezTo>
                    <a:lnTo>
                      <a:pt x="2588" y="1981"/>
                    </a:lnTo>
                    <a:cubicBezTo>
                      <a:pt x="2544" y="2011"/>
                      <a:pt x="2509" y="2024"/>
                      <a:pt x="2481" y="2024"/>
                    </a:cubicBezTo>
                    <a:cubicBezTo>
                      <a:pt x="2296" y="2024"/>
                      <a:pt x="2409" y="1449"/>
                      <a:pt x="2364" y="1163"/>
                    </a:cubicBezTo>
                    <a:cubicBezTo>
                      <a:pt x="2297" y="1071"/>
                      <a:pt x="2225" y="1042"/>
                      <a:pt x="2152" y="1042"/>
                    </a:cubicBezTo>
                    <a:cubicBezTo>
                      <a:pt x="2027" y="1042"/>
                      <a:pt x="1899" y="1127"/>
                      <a:pt x="1795" y="1127"/>
                    </a:cubicBezTo>
                    <a:cubicBezTo>
                      <a:pt x="1706" y="1127"/>
                      <a:pt x="1635" y="1064"/>
                      <a:pt x="1598" y="833"/>
                    </a:cubicBezTo>
                    <a:cubicBezTo>
                      <a:pt x="1608" y="827"/>
                      <a:pt x="1621" y="825"/>
                      <a:pt x="1636" y="825"/>
                    </a:cubicBezTo>
                    <a:cubicBezTo>
                      <a:pt x="1707" y="825"/>
                      <a:pt x="1823" y="873"/>
                      <a:pt x="1920" y="873"/>
                    </a:cubicBezTo>
                    <a:cubicBezTo>
                      <a:pt x="2012" y="873"/>
                      <a:pt x="2086" y="830"/>
                      <a:pt x="2086" y="661"/>
                    </a:cubicBezTo>
                    <a:cubicBezTo>
                      <a:pt x="1756" y="555"/>
                      <a:pt x="2192" y="331"/>
                      <a:pt x="208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44"/>
              <p:cNvSpPr/>
              <p:nvPr/>
            </p:nvSpPr>
            <p:spPr>
              <a:xfrm>
                <a:off x="1993275" y="3258250"/>
                <a:ext cx="59100" cy="39700"/>
              </a:xfrm>
              <a:custGeom>
                <a:avLst/>
                <a:gdLst/>
                <a:ahLst/>
                <a:cxnLst/>
                <a:rect l="l" t="t" r="r" b="b"/>
                <a:pathLst>
                  <a:path w="2364" h="1588" extrusionOk="0">
                    <a:moveTo>
                      <a:pt x="2078" y="1"/>
                    </a:moveTo>
                    <a:cubicBezTo>
                      <a:pt x="1782" y="1"/>
                      <a:pt x="1391" y="191"/>
                      <a:pt x="945" y="191"/>
                    </a:cubicBezTo>
                    <a:cubicBezTo>
                      <a:pt x="782" y="191"/>
                      <a:pt x="611" y="166"/>
                      <a:pt x="436" y="96"/>
                    </a:cubicBezTo>
                    <a:lnTo>
                      <a:pt x="436" y="96"/>
                    </a:lnTo>
                    <a:cubicBezTo>
                      <a:pt x="436" y="597"/>
                      <a:pt x="660" y="545"/>
                      <a:pt x="766" y="756"/>
                    </a:cubicBezTo>
                    <a:cubicBezTo>
                      <a:pt x="607" y="1152"/>
                      <a:pt x="0" y="545"/>
                      <a:pt x="0" y="1588"/>
                    </a:cubicBezTo>
                    <a:lnTo>
                      <a:pt x="832" y="1482"/>
                    </a:lnTo>
                    <a:cubicBezTo>
                      <a:pt x="990" y="96"/>
                      <a:pt x="2086" y="1258"/>
                      <a:pt x="2363" y="96"/>
                    </a:cubicBezTo>
                    <a:cubicBezTo>
                      <a:pt x="2282" y="26"/>
                      <a:pt x="2187" y="1"/>
                      <a:pt x="20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44"/>
              <p:cNvSpPr/>
              <p:nvPr/>
            </p:nvSpPr>
            <p:spPr>
              <a:xfrm>
                <a:off x="1190275" y="3594225"/>
                <a:ext cx="16525" cy="18575"/>
              </a:xfrm>
              <a:custGeom>
                <a:avLst/>
                <a:gdLst/>
                <a:ahLst/>
                <a:cxnLst/>
                <a:rect l="l" t="t" r="r" b="b"/>
                <a:pathLst>
                  <a:path w="661" h="743" extrusionOk="0">
                    <a:moveTo>
                      <a:pt x="182" y="1"/>
                    </a:moveTo>
                    <a:cubicBezTo>
                      <a:pt x="158" y="1"/>
                      <a:pt x="133" y="9"/>
                      <a:pt x="106" y="30"/>
                    </a:cubicBezTo>
                    <a:cubicBezTo>
                      <a:pt x="106" y="255"/>
                      <a:pt x="0" y="360"/>
                      <a:pt x="53" y="743"/>
                    </a:cubicBezTo>
                    <a:cubicBezTo>
                      <a:pt x="330" y="585"/>
                      <a:pt x="542" y="690"/>
                      <a:pt x="608" y="519"/>
                    </a:cubicBezTo>
                    <a:cubicBezTo>
                      <a:pt x="542" y="519"/>
                      <a:pt x="489" y="413"/>
                      <a:pt x="489" y="189"/>
                    </a:cubicBezTo>
                    <a:cubicBezTo>
                      <a:pt x="542" y="189"/>
                      <a:pt x="661" y="83"/>
                      <a:pt x="489" y="30"/>
                    </a:cubicBezTo>
                    <a:cubicBezTo>
                      <a:pt x="474" y="167"/>
                      <a:pt x="455" y="214"/>
                      <a:pt x="431" y="214"/>
                    </a:cubicBezTo>
                    <a:cubicBezTo>
                      <a:pt x="378" y="214"/>
                      <a:pt x="300" y="1"/>
                      <a:pt x="18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44"/>
              <p:cNvSpPr/>
              <p:nvPr/>
            </p:nvSpPr>
            <p:spPr>
              <a:xfrm>
                <a:off x="2536800" y="2909350"/>
                <a:ext cx="26975" cy="10375"/>
              </a:xfrm>
              <a:custGeom>
                <a:avLst/>
                <a:gdLst/>
                <a:ahLst/>
                <a:cxnLst/>
                <a:rect l="l" t="t" r="r" b="b"/>
                <a:pathLst>
                  <a:path w="1079" h="415" extrusionOk="0">
                    <a:moveTo>
                      <a:pt x="449" y="1"/>
                    </a:moveTo>
                    <a:cubicBezTo>
                      <a:pt x="227" y="1"/>
                      <a:pt x="1" y="95"/>
                      <a:pt x="42" y="415"/>
                    </a:cubicBezTo>
                    <a:cubicBezTo>
                      <a:pt x="213" y="415"/>
                      <a:pt x="319" y="362"/>
                      <a:pt x="425" y="190"/>
                    </a:cubicBezTo>
                    <a:cubicBezTo>
                      <a:pt x="482" y="193"/>
                      <a:pt x="532" y="195"/>
                      <a:pt x="576" y="195"/>
                    </a:cubicBezTo>
                    <a:cubicBezTo>
                      <a:pt x="1078" y="195"/>
                      <a:pt x="768" y="1"/>
                      <a:pt x="4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44"/>
              <p:cNvSpPr/>
              <p:nvPr/>
            </p:nvSpPr>
            <p:spPr>
              <a:xfrm>
                <a:off x="1176850" y="3594975"/>
                <a:ext cx="12125" cy="17900"/>
              </a:xfrm>
              <a:custGeom>
                <a:avLst/>
                <a:gdLst/>
                <a:ahLst/>
                <a:cxnLst/>
                <a:rect l="l" t="t" r="r" b="b"/>
                <a:pathLst>
                  <a:path w="485" h="716" extrusionOk="0">
                    <a:moveTo>
                      <a:pt x="260" y="0"/>
                    </a:moveTo>
                    <a:cubicBezTo>
                      <a:pt x="0" y="83"/>
                      <a:pt x="215" y="715"/>
                      <a:pt x="376" y="715"/>
                    </a:cubicBezTo>
                    <a:cubicBezTo>
                      <a:pt x="420" y="715"/>
                      <a:pt x="459" y="669"/>
                      <a:pt x="485" y="555"/>
                    </a:cubicBezTo>
                    <a:cubicBezTo>
                      <a:pt x="313" y="436"/>
                      <a:pt x="485" y="330"/>
                      <a:pt x="4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44"/>
              <p:cNvSpPr/>
              <p:nvPr/>
            </p:nvSpPr>
            <p:spPr>
              <a:xfrm>
                <a:off x="1144725" y="3469025"/>
                <a:ext cx="33025" cy="23900"/>
              </a:xfrm>
              <a:custGeom>
                <a:avLst/>
                <a:gdLst/>
                <a:ahLst/>
                <a:cxnLst/>
                <a:rect l="l" t="t" r="r" b="b"/>
                <a:pathLst>
                  <a:path w="1321" h="956" extrusionOk="0">
                    <a:moveTo>
                      <a:pt x="976" y="0"/>
                    </a:moveTo>
                    <a:cubicBezTo>
                      <a:pt x="403" y="0"/>
                      <a:pt x="103" y="438"/>
                      <a:pt x="1" y="906"/>
                    </a:cubicBezTo>
                    <a:cubicBezTo>
                      <a:pt x="67" y="923"/>
                      <a:pt x="119" y="931"/>
                      <a:pt x="161" y="931"/>
                    </a:cubicBezTo>
                    <a:cubicBezTo>
                      <a:pt x="405" y="931"/>
                      <a:pt x="293" y="670"/>
                      <a:pt x="383" y="523"/>
                    </a:cubicBezTo>
                    <a:lnTo>
                      <a:pt x="383" y="523"/>
                    </a:lnTo>
                    <a:cubicBezTo>
                      <a:pt x="473" y="866"/>
                      <a:pt x="576" y="956"/>
                      <a:pt x="716" y="956"/>
                    </a:cubicBezTo>
                    <a:cubicBezTo>
                      <a:pt x="845" y="956"/>
                      <a:pt x="1006" y="879"/>
                      <a:pt x="1215" y="853"/>
                    </a:cubicBezTo>
                    <a:cubicBezTo>
                      <a:pt x="1321" y="470"/>
                      <a:pt x="1162" y="576"/>
                      <a:pt x="1268" y="35"/>
                    </a:cubicBezTo>
                    <a:cubicBezTo>
                      <a:pt x="1164" y="11"/>
                      <a:pt x="1067" y="0"/>
                      <a:pt x="97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44"/>
              <p:cNvSpPr/>
              <p:nvPr/>
            </p:nvSpPr>
            <p:spPr>
              <a:xfrm>
                <a:off x="916675" y="3435125"/>
                <a:ext cx="10200" cy="21350"/>
              </a:xfrm>
              <a:custGeom>
                <a:avLst/>
                <a:gdLst/>
                <a:ahLst/>
                <a:cxnLst/>
                <a:rect l="l" t="t" r="r" b="b"/>
                <a:pathLst>
                  <a:path w="408" h="854" extrusionOk="0">
                    <a:moveTo>
                      <a:pt x="84" y="0"/>
                    </a:moveTo>
                    <a:cubicBezTo>
                      <a:pt x="58" y="0"/>
                      <a:pt x="30" y="6"/>
                      <a:pt x="0" y="18"/>
                    </a:cubicBezTo>
                    <a:lnTo>
                      <a:pt x="0" y="836"/>
                    </a:lnTo>
                    <a:cubicBezTo>
                      <a:pt x="30" y="848"/>
                      <a:pt x="58" y="854"/>
                      <a:pt x="84" y="854"/>
                    </a:cubicBezTo>
                    <a:cubicBezTo>
                      <a:pt x="408" y="854"/>
                      <a:pt x="408" y="0"/>
                      <a:pt x="8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44"/>
              <p:cNvSpPr/>
              <p:nvPr/>
            </p:nvSpPr>
            <p:spPr>
              <a:xfrm>
                <a:off x="930975" y="3432650"/>
                <a:ext cx="24000" cy="19275"/>
              </a:xfrm>
              <a:custGeom>
                <a:avLst/>
                <a:gdLst/>
                <a:ahLst/>
                <a:cxnLst/>
                <a:rect l="l" t="t" r="r" b="b"/>
                <a:pathLst>
                  <a:path w="960" h="771" extrusionOk="0">
                    <a:moveTo>
                      <a:pt x="65" y="0"/>
                    </a:moveTo>
                    <a:cubicBezTo>
                      <a:pt x="19" y="0"/>
                      <a:pt x="0" y="34"/>
                      <a:pt x="22" y="117"/>
                    </a:cubicBezTo>
                    <a:cubicBezTo>
                      <a:pt x="141" y="117"/>
                      <a:pt x="141" y="222"/>
                      <a:pt x="141" y="447"/>
                    </a:cubicBezTo>
                    <a:cubicBezTo>
                      <a:pt x="203" y="400"/>
                      <a:pt x="258" y="381"/>
                      <a:pt x="308" y="381"/>
                    </a:cubicBezTo>
                    <a:cubicBezTo>
                      <a:pt x="534" y="381"/>
                      <a:pt x="653" y="771"/>
                      <a:pt x="798" y="771"/>
                    </a:cubicBezTo>
                    <a:cubicBezTo>
                      <a:pt x="847" y="771"/>
                      <a:pt x="899" y="726"/>
                      <a:pt x="960" y="605"/>
                    </a:cubicBezTo>
                    <a:cubicBezTo>
                      <a:pt x="793" y="480"/>
                      <a:pt x="238" y="0"/>
                      <a:pt x="6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44"/>
              <p:cNvSpPr/>
              <p:nvPr/>
            </p:nvSpPr>
            <p:spPr>
              <a:xfrm>
                <a:off x="857250" y="3606900"/>
                <a:ext cx="37325" cy="21100"/>
              </a:xfrm>
              <a:custGeom>
                <a:avLst/>
                <a:gdLst/>
                <a:ahLst/>
                <a:cxnLst/>
                <a:rect l="l" t="t" r="r" b="b"/>
                <a:pathLst>
                  <a:path w="1493" h="844" extrusionOk="0">
                    <a:moveTo>
                      <a:pt x="323" y="1"/>
                    </a:moveTo>
                    <a:cubicBezTo>
                      <a:pt x="16" y="1"/>
                      <a:pt x="112" y="634"/>
                      <a:pt x="1" y="843"/>
                    </a:cubicBezTo>
                    <a:cubicBezTo>
                      <a:pt x="223" y="732"/>
                      <a:pt x="427" y="693"/>
                      <a:pt x="623" y="693"/>
                    </a:cubicBezTo>
                    <a:cubicBezTo>
                      <a:pt x="916" y="693"/>
                      <a:pt x="1192" y="780"/>
                      <a:pt x="1493" y="843"/>
                    </a:cubicBezTo>
                    <a:cubicBezTo>
                      <a:pt x="1473" y="499"/>
                      <a:pt x="1291" y="429"/>
                      <a:pt x="1078" y="429"/>
                    </a:cubicBezTo>
                    <a:cubicBezTo>
                      <a:pt x="931" y="429"/>
                      <a:pt x="770" y="463"/>
                      <a:pt x="638" y="463"/>
                    </a:cubicBezTo>
                    <a:cubicBezTo>
                      <a:pt x="442" y="463"/>
                      <a:pt x="312" y="387"/>
                      <a:pt x="397" y="12"/>
                    </a:cubicBezTo>
                    <a:cubicBezTo>
                      <a:pt x="370" y="4"/>
                      <a:pt x="345" y="1"/>
                      <a:pt x="3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44"/>
              <p:cNvSpPr/>
              <p:nvPr/>
            </p:nvSpPr>
            <p:spPr>
              <a:xfrm>
                <a:off x="897850" y="3617575"/>
                <a:ext cx="24775" cy="10425"/>
              </a:xfrm>
              <a:custGeom>
                <a:avLst/>
                <a:gdLst/>
                <a:ahLst/>
                <a:cxnLst/>
                <a:rect l="l" t="t" r="r" b="b"/>
                <a:pathLst>
                  <a:path w="991" h="417" extrusionOk="0">
                    <a:moveTo>
                      <a:pt x="496" y="0"/>
                    </a:moveTo>
                    <a:cubicBezTo>
                      <a:pt x="248" y="0"/>
                      <a:pt x="1" y="139"/>
                      <a:pt x="27" y="416"/>
                    </a:cubicBezTo>
                    <a:cubicBezTo>
                      <a:pt x="166" y="304"/>
                      <a:pt x="331" y="248"/>
                      <a:pt x="496" y="248"/>
                    </a:cubicBezTo>
                    <a:cubicBezTo>
                      <a:pt x="661" y="248"/>
                      <a:pt x="826" y="304"/>
                      <a:pt x="964" y="416"/>
                    </a:cubicBezTo>
                    <a:cubicBezTo>
                      <a:pt x="991" y="139"/>
                      <a:pt x="743" y="0"/>
                      <a:pt x="49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44"/>
              <p:cNvSpPr/>
              <p:nvPr/>
            </p:nvSpPr>
            <p:spPr>
              <a:xfrm>
                <a:off x="857250" y="3653275"/>
                <a:ext cx="14275" cy="14325"/>
              </a:xfrm>
              <a:custGeom>
                <a:avLst/>
                <a:gdLst/>
                <a:ahLst/>
                <a:cxnLst/>
                <a:rect l="l" t="t" r="r" b="b"/>
                <a:pathLst>
                  <a:path w="571" h="573" extrusionOk="0">
                    <a:moveTo>
                      <a:pt x="200" y="0"/>
                    </a:moveTo>
                    <a:cubicBezTo>
                      <a:pt x="107" y="0"/>
                      <a:pt x="24" y="63"/>
                      <a:pt x="1" y="203"/>
                    </a:cubicBezTo>
                    <a:cubicBezTo>
                      <a:pt x="31" y="184"/>
                      <a:pt x="56" y="176"/>
                      <a:pt x="77" y="176"/>
                    </a:cubicBezTo>
                    <a:cubicBezTo>
                      <a:pt x="225" y="176"/>
                      <a:pt x="182" y="572"/>
                      <a:pt x="378" y="572"/>
                    </a:cubicBezTo>
                    <a:cubicBezTo>
                      <a:pt x="412" y="572"/>
                      <a:pt x="452" y="561"/>
                      <a:pt x="503" y="533"/>
                    </a:cubicBezTo>
                    <a:cubicBezTo>
                      <a:pt x="571" y="209"/>
                      <a:pt x="369" y="0"/>
                      <a:pt x="20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44"/>
              <p:cNvSpPr/>
              <p:nvPr/>
            </p:nvSpPr>
            <p:spPr>
              <a:xfrm>
                <a:off x="894550" y="3447775"/>
                <a:ext cx="15225" cy="25025"/>
              </a:xfrm>
              <a:custGeom>
                <a:avLst/>
                <a:gdLst/>
                <a:ahLst/>
                <a:cxnLst/>
                <a:rect l="l" t="t" r="r" b="b"/>
                <a:pathLst>
                  <a:path w="609" h="1001" extrusionOk="0">
                    <a:moveTo>
                      <a:pt x="331" y="0"/>
                    </a:moveTo>
                    <a:cubicBezTo>
                      <a:pt x="331" y="277"/>
                      <a:pt x="54" y="106"/>
                      <a:pt x="1" y="330"/>
                    </a:cubicBezTo>
                    <a:cubicBezTo>
                      <a:pt x="310" y="330"/>
                      <a:pt x="179" y="1000"/>
                      <a:pt x="431" y="1000"/>
                    </a:cubicBezTo>
                    <a:cubicBezTo>
                      <a:pt x="449" y="1000"/>
                      <a:pt x="468" y="997"/>
                      <a:pt x="489" y="990"/>
                    </a:cubicBezTo>
                    <a:cubicBezTo>
                      <a:pt x="608" y="555"/>
                      <a:pt x="555" y="225"/>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44"/>
              <p:cNvSpPr/>
              <p:nvPr/>
            </p:nvSpPr>
            <p:spPr>
              <a:xfrm>
                <a:off x="857250" y="3480500"/>
                <a:ext cx="103350" cy="47525"/>
              </a:xfrm>
              <a:custGeom>
                <a:avLst/>
                <a:gdLst/>
                <a:ahLst/>
                <a:cxnLst/>
                <a:rect l="l" t="t" r="r" b="b"/>
                <a:pathLst>
                  <a:path w="4134" h="1901" extrusionOk="0">
                    <a:moveTo>
                      <a:pt x="2004" y="1"/>
                    </a:moveTo>
                    <a:cubicBezTo>
                      <a:pt x="1591" y="1"/>
                      <a:pt x="1546" y="637"/>
                      <a:pt x="1546" y="896"/>
                    </a:cubicBezTo>
                    <a:cubicBezTo>
                      <a:pt x="1342" y="717"/>
                      <a:pt x="1051" y="584"/>
                      <a:pt x="771" y="584"/>
                    </a:cubicBezTo>
                    <a:cubicBezTo>
                      <a:pt x="453" y="584"/>
                      <a:pt x="148" y="755"/>
                      <a:pt x="1" y="1226"/>
                    </a:cubicBezTo>
                    <a:cubicBezTo>
                      <a:pt x="61" y="1298"/>
                      <a:pt x="133" y="1323"/>
                      <a:pt x="210" y="1323"/>
                    </a:cubicBezTo>
                    <a:cubicBezTo>
                      <a:pt x="383" y="1323"/>
                      <a:pt x="587" y="1197"/>
                      <a:pt x="768" y="1197"/>
                    </a:cubicBezTo>
                    <a:cubicBezTo>
                      <a:pt x="876" y="1197"/>
                      <a:pt x="976" y="1242"/>
                      <a:pt x="1057" y="1384"/>
                    </a:cubicBezTo>
                    <a:cubicBezTo>
                      <a:pt x="1011" y="1376"/>
                      <a:pt x="970" y="1371"/>
                      <a:pt x="932" y="1371"/>
                    </a:cubicBezTo>
                    <a:cubicBezTo>
                      <a:pt x="742" y="1371"/>
                      <a:pt x="652" y="1483"/>
                      <a:pt x="608" y="1714"/>
                    </a:cubicBezTo>
                    <a:lnTo>
                      <a:pt x="1321" y="1714"/>
                    </a:lnTo>
                    <a:cubicBezTo>
                      <a:pt x="1387" y="1384"/>
                      <a:pt x="1216" y="1384"/>
                      <a:pt x="1110" y="1226"/>
                    </a:cubicBezTo>
                    <a:lnTo>
                      <a:pt x="1110" y="1226"/>
                    </a:lnTo>
                    <a:cubicBezTo>
                      <a:pt x="1134" y="1242"/>
                      <a:pt x="1163" y="1248"/>
                      <a:pt x="1195" y="1248"/>
                    </a:cubicBezTo>
                    <a:cubicBezTo>
                      <a:pt x="1291" y="1248"/>
                      <a:pt x="1413" y="1194"/>
                      <a:pt x="1499" y="1194"/>
                    </a:cubicBezTo>
                    <a:cubicBezTo>
                      <a:pt x="1573" y="1194"/>
                      <a:pt x="1619" y="1234"/>
                      <a:pt x="1598" y="1384"/>
                    </a:cubicBezTo>
                    <a:cubicBezTo>
                      <a:pt x="1493" y="1384"/>
                      <a:pt x="1387" y="1437"/>
                      <a:pt x="1440" y="1714"/>
                    </a:cubicBezTo>
                    <a:cubicBezTo>
                      <a:pt x="1777" y="1796"/>
                      <a:pt x="2138" y="1900"/>
                      <a:pt x="2507" y="1900"/>
                    </a:cubicBezTo>
                    <a:cubicBezTo>
                      <a:pt x="2918" y="1900"/>
                      <a:pt x="3340" y="1770"/>
                      <a:pt x="3750" y="1332"/>
                    </a:cubicBezTo>
                    <a:cubicBezTo>
                      <a:pt x="3750" y="1556"/>
                      <a:pt x="3856" y="1714"/>
                      <a:pt x="3909" y="1886"/>
                    </a:cubicBezTo>
                    <a:cubicBezTo>
                      <a:pt x="3961" y="1714"/>
                      <a:pt x="4027" y="1662"/>
                      <a:pt x="4133" y="1662"/>
                    </a:cubicBezTo>
                    <a:lnTo>
                      <a:pt x="4133" y="1173"/>
                    </a:lnTo>
                    <a:cubicBezTo>
                      <a:pt x="3968" y="1114"/>
                      <a:pt x="3912" y="1084"/>
                      <a:pt x="3862" y="1084"/>
                    </a:cubicBezTo>
                    <a:cubicBezTo>
                      <a:pt x="3813" y="1084"/>
                      <a:pt x="3770" y="1114"/>
                      <a:pt x="3631" y="1173"/>
                    </a:cubicBezTo>
                    <a:cubicBezTo>
                      <a:pt x="3697" y="341"/>
                      <a:pt x="3301" y="236"/>
                      <a:pt x="3037" y="11"/>
                    </a:cubicBezTo>
                    <a:cubicBezTo>
                      <a:pt x="2977" y="188"/>
                      <a:pt x="2897" y="243"/>
                      <a:pt x="2805" y="243"/>
                    </a:cubicBezTo>
                    <a:cubicBezTo>
                      <a:pt x="2655" y="243"/>
                      <a:pt x="2473" y="99"/>
                      <a:pt x="2292" y="99"/>
                    </a:cubicBezTo>
                    <a:cubicBezTo>
                      <a:pt x="2167" y="99"/>
                      <a:pt x="2042" y="166"/>
                      <a:pt x="1928" y="394"/>
                    </a:cubicBezTo>
                    <a:cubicBezTo>
                      <a:pt x="1928" y="117"/>
                      <a:pt x="2100" y="236"/>
                      <a:pt x="2100" y="11"/>
                    </a:cubicBezTo>
                    <a:cubicBezTo>
                      <a:pt x="2066" y="4"/>
                      <a:pt x="2034" y="1"/>
                      <a:pt x="20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44"/>
              <p:cNvSpPr/>
              <p:nvPr/>
            </p:nvSpPr>
            <p:spPr>
              <a:xfrm>
                <a:off x="1041750" y="3433800"/>
                <a:ext cx="9600" cy="16625"/>
              </a:xfrm>
              <a:custGeom>
                <a:avLst/>
                <a:gdLst/>
                <a:ahLst/>
                <a:cxnLst/>
                <a:rect l="l" t="t" r="r" b="b"/>
                <a:pathLst>
                  <a:path w="384" h="665" extrusionOk="0">
                    <a:moveTo>
                      <a:pt x="348" y="0"/>
                    </a:moveTo>
                    <a:cubicBezTo>
                      <a:pt x="159" y="0"/>
                      <a:pt x="150" y="407"/>
                      <a:pt x="1" y="506"/>
                    </a:cubicBezTo>
                    <a:cubicBezTo>
                      <a:pt x="24" y="501"/>
                      <a:pt x="45" y="498"/>
                      <a:pt x="64" y="498"/>
                    </a:cubicBezTo>
                    <a:cubicBezTo>
                      <a:pt x="214" y="498"/>
                      <a:pt x="231" y="665"/>
                      <a:pt x="384" y="665"/>
                    </a:cubicBezTo>
                    <a:lnTo>
                      <a:pt x="384" y="5"/>
                    </a:lnTo>
                    <a:cubicBezTo>
                      <a:pt x="371" y="2"/>
                      <a:pt x="359" y="0"/>
                      <a:pt x="34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44"/>
              <p:cNvSpPr/>
              <p:nvPr/>
            </p:nvSpPr>
            <p:spPr>
              <a:xfrm>
                <a:off x="959250" y="3459725"/>
                <a:ext cx="137900" cy="61975"/>
              </a:xfrm>
              <a:custGeom>
                <a:avLst/>
                <a:gdLst/>
                <a:ahLst/>
                <a:cxnLst/>
                <a:rect l="l" t="t" r="r" b="b"/>
                <a:pathLst>
                  <a:path w="5516" h="2479" extrusionOk="0">
                    <a:moveTo>
                      <a:pt x="527" y="1"/>
                    </a:moveTo>
                    <a:cubicBezTo>
                      <a:pt x="399" y="1"/>
                      <a:pt x="357" y="201"/>
                      <a:pt x="197" y="201"/>
                    </a:cubicBezTo>
                    <a:cubicBezTo>
                      <a:pt x="170" y="201"/>
                      <a:pt x="140" y="195"/>
                      <a:pt x="106" y="182"/>
                    </a:cubicBezTo>
                    <a:lnTo>
                      <a:pt x="106" y="182"/>
                    </a:lnTo>
                    <a:cubicBezTo>
                      <a:pt x="278" y="895"/>
                      <a:pt x="0" y="1278"/>
                      <a:pt x="436" y="1502"/>
                    </a:cubicBezTo>
                    <a:cubicBezTo>
                      <a:pt x="278" y="1555"/>
                      <a:pt x="53" y="1450"/>
                      <a:pt x="53" y="1674"/>
                    </a:cubicBezTo>
                    <a:cubicBezTo>
                      <a:pt x="502" y="1717"/>
                      <a:pt x="622" y="2479"/>
                      <a:pt x="1003" y="2479"/>
                    </a:cubicBezTo>
                    <a:cubicBezTo>
                      <a:pt x="1092" y="2479"/>
                      <a:pt x="1195" y="2437"/>
                      <a:pt x="1320" y="2334"/>
                    </a:cubicBezTo>
                    <a:cubicBezTo>
                      <a:pt x="1268" y="2334"/>
                      <a:pt x="1202" y="2215"/>
                      <a:pt x="1320" y="2163"/>
                    </a:cubicBezTo>
                    <a:cubicBezTo>
                      <a:pt x="1370" y="2174"/>
                      <a:pt x="1421" y="2179"/>
                      <a:pt x="1474" y="2179"/>
                    </a:cubicBezTo>
                    <a:cubicBezTo>
                      <a:pt x="2059" y="2179"/>
                      <a:pt x="2852" y="1560"/>
                      <a:pt x="3628" y="1560"/>
                    </a:cubicBezTo>
                    <a:cubicBezTo>
                      <a:pt x="3870" y="1560"/>
                      <a:pt x="4111" y="1621"/>
                      <a:pt x="4344" y="1780"/>
                    </a:cubicBezTo>
                    <a:cubicBezTo>
                      <a:pt x="4412" y="1422"/>
                      <a:pt x="4656" y="1382"/>
                      <a:pt x="4899" y="1382"/>
                    </a:cubicBezTo>
                    <a:cubicBezTo>
                      <a:pt x="4968" y="1382"/>
                      <a:pt x="5038" y="1385"/>
                      <a:pt x="5103" y="1385"/>
                    </a:cubicBezTo>
                    <a:cubicBezTo>
                      <a:pt x="5338" y="1385"/>
                      <a:pt x="5516" y="1342"/>
                      <a:pt x="5439" y="948"/>
                    </a:cubicBezTo>
                    <a:lnTo>
                      <a:pt x="5439" y="948"/>
                    </a:lnTo>
                    <a:cubicBezTo>
                      <a:pt x="5361" y="1106"/>
                      <a:pt x="5266" y="1163"/>
                      <a:pt x="5161" y="1163"/>
                    </a:cubicBezTo>
                    <a:cubicBezTo>
                      <a:pt x="4877" y="1163"/>
                      <a:pt x="4518" y="744"/>
                      <a:pt x="4188" y="744"/>
                    </a:cubicBezTo>
                    <a:cubicBezTo>
                      <a:pt x="4129" y="744"/>
                      <a:pt x="4070" y="757"/>
                      <a:pt x="4014" y="790"/>
                    </a:cubicBezTo>
                    <a:cubicBezTo>
                      <a:pt x="3961" y="1014"/>
                      <a:pt x="3908" y="1172"/>
                      <a:pt x="3842" y="1278"/>
                    </a:cubicBezTo>
                    <a:cubicBezTo>
                      <a:pt x="3778" y="1077"/>
                      <a:pt x="3722" y="1009"/>
                      <a:pt x="3664" y="1009"/>
                    </a:cubicBezTo>
                    <a:cubicBezTo>
                      <a:pt x="3548" y="1009"/>
                      <a:pt x="3424" y="1291"/>
                      <a:pt x="3209" y="1291"/>
                    </a:cubicBezTo>
                    <a:cubicBezTo>
                      <a:pt x="3184" y="1291"/>
                      <a:pt x="3157" y="1287"/>
                      <a:pt x="3129" y="1278"/>
                    </a:cubicBezTo>
                    <a:cubicBezTo>
                      <a:pt x="3129" y="1014"/>
                      <a:pt x="3129" y="790"/>
                      <a:pt x="3248" y="618"/>
                    </a:cubicBezTo>
                    <a:lnTo>
                      <a:pt x="3248" y="618"/>
                    </a:lnTo>
                    <a:cubicBezTo>
                      <a:pt x="2406" y="919"/>
                      <a:pt x="1952" y="1303"/>
                      <a:pt x="1349" y="1303"/>
                    </a:cubicBezTo>
                    <a:cubicBezTo>
                      <a:pt x="1158" y="1303"/>
                      <a:pt x="951" y="1265"/>
                      <a:pt x="713" y="1172"/>
                    </a:cubicBezTo>
                    <a:cubicBezTo>
                      <a:pt x="941" y="1172"/>
                      <a:pt x="1018" y="984"/>
                      <a:pt x="1192" y="984"/>
                    </a:cubicBezTo>
                    <a:cubicBezTo>
                      <a:pt x="1230" y="984"/>
                      <a:pt x="1272" y="993"/>
                      <a:pt x="1320" y="1014"/>
                    </a:cubicBezTo>
                    <a:cubicBezTo>
                      <a:pt x="1286" y="647"/>
                      <a:pt x="1202" y="533"/>
                      <a:pt x="1093" y="533"/>
                    </a:cubicBezTo>
                    <a:cubicBezTo>
                      <a:pt x="916" y="533"/>
                      <a:pt x="675" y="830"/>
                      <a:pt x="474" y="830"/>
                    </a:cubicBezTo>
                    <a:cubicBezTo>
                      <a:pt x="371" y="830"/>
                      <a:pt x="278" y="752"/>
                      <a:pt x="212" y="512"/>
                    </a:cubicBezTo>
                    <a:cubicBezTo>
                      <a:pt x="330" y="354"/>
                      <a:pt x="489" y="235"/>
                      <a:pt x="608" y="24"/>
                    </a:cubicBezTo>
                    <a:cubicBezTo>
                      <a:pt x="577" y="8"/>
                      <a:pt x="550" y="1"/>
                      <a:pt x="5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44"/>
              <p:cNvSpPr/>
              <p:nvPr/>
            </p:nvSpPr>
            <p:spPr>
              <a:xfrm>
                <a:off x="843725" y="3548100"/>
                <a:ext cx="30075" cy="30400"/>
              </a:xfrm>
              <a:custGeom>
                <a:avLst/>
                <a:gdLst/>
                <a:ahLst/>
                <a:cxnLst/>
                <a:rect l="l" t="t" r="r" b="b"/>
                <a:pathLst>
                  <a:path w="1203" h="1216" extrusionOk="0">
                    <a:moveTo>
                      <a:pt x="1202" y="0"/>
                    </a:moveTo>
                    <a:cubicBezTo>
                      <a:pt x="1105" y="98"/>
                      <a:pt x="990" y="124"/>
                      <a:pt x="869" y="124"/>
                    </a:cubicBezTo>
                    <a:cubicBezTo>
                      <a:pt x="725" y="124"/>
                      <a:pt x="573" y="86"/>
                      <a:pt x="435" y="86"/>
                    </a:cubicBezTo>
                    <a:cubicBezTo>
                      <a:pt x="237" y="86"/>
                      <a:pt x="70" y="166"/>
                      <a:pt x="1" y="555"/>
                    </a:cubicBezTo>
                    <a:cubicBezTo>
                      <a:pt x="43" y="597"/>
                      <a:pt x="90" y="612"/>
                      <a:pt x="139" y="612"/>
                    </a:cubicBezTo>
                    <a:cubicBezTo>
                      <a:pt x="267" y="612"/>
                      <a:pt x="407" y="509"/>
                      <a:pt x="506" y="509"/>
                    </a:cubicBezTo>
                    <a:cubicBezTo>
                      <a:pt x="619" y="509"/>
                      <a:pt x="679" y="643"/>
                      <a:pt x="608" y="1215"/>
                    </a:cubicBezTo>
                    <a:lnTo>
                      <a:pt x="1202" y="1215"/>
                    </a:lnTo>
                    <a:cubicBezTo>
                      <a:pt x="991" y="661"/>
                      <a:pt x="1044" y="661"/>
                      <a:pt x="12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44"/>
              <p:cNvSpPr/>
              <p:nvPr/>
            </p:nvSpPr>
            <p:spPr>
              <a:xfrm>
                <a:off x="1088300" y="3601900"/>
                <a:ext cx="34675" cy="17175"/>
              </a:xfrm>
              <a:custGeom>
                <a:avLst/>
                <a:gdLst/>
                <a:ahLst/>
                <a:cxnLst/>
                <a:rect l="l" t="t" r="r" b="b"/>
                <a:pathLst>
                  <a:path w="1387" h="687" extrusionOk="0">
                    <a:moveTo>
                      <a:pt x="990" y="106"/>
                    </a:moveTo>
                    <a:lnTo>
                      <a:pt x="990" y="106"/>
                    </a:lnTo>
                    <a:cubicBezTo>
                      <a:pt x="896" y="187"/>
                      <a:pt x="806" y="211"/>
                      <a:pt x="718" y="211"/>
                    </a:cubicBezTo>
                    <a:cubicBezTo>
                      <a:pt x="582" y="211"/>
                      <a:pt x="454" y="152"/>
                      <a:pt x="333" y="152"/>
                    </a:cubicBezTo>
                    <a:cubicBezTo>
                      <a:pt x="215" y="152"/>
                      <a:pt x="104" y="209"/>
                      <a:pt x="0" y="436"/>
                    </a:cubicBezTo>
                    <a:cubicBezTo>
                      <a:pt x="125" y="633"/>
                      <a:pt x="194" y="687"/>
                      <a:pt x="273" y="687"/>
                    </a:cubicBezTo>
                    <a:cubicBezTo>
                      <a:pt x="369" y="687"/>
                      <a:pt x="480" y="608"/>
                      <a:pt x="726" y="608"/>
                    </a:cubicBezTo>
                    <a:cubicBezTo>
                      <a:pt x="502" y="0"/>
                      <a:pt x="1386" y="436"/>
                      <a:pt x="990" y="106"/>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44"/>
              <p:cNvSpPr/>
              <p:nvPr/>
            </p:nvSpPr>
            <p:spPr>
              <a:xfrm>
                <a:off x="1107775" y="3539450"/>
                <a:ext cx="30050" cy="18750"/>
              </a:xfrm>
              <a:custGeom>
                <a:avLst/>
                <a:gdLst/>
                <a:ahLst/>
                <a:cxnLst/>
                <a:rect l="l" t="t" r="r" b="b"/>
                <a:pathLst>
                  <a:path w="1202" h="750" extrusionOk="0">
                    <a:moveTo>
                      <a:pt x="302" y="1"/>
                    </a:moveTo>
                    <a:cubicBezTo>
                      <a:pt x="151" y="1"/>
                      <a:pt x="41" y="99"/>
                      <a:pt x="0" y="465"/>
                    </a:cubicBezTo>
                    <a:cubicBezTo>
                      <a:pt x="166" y="667"/>
                      <a:pt x="313" y="750"/>
                      <a:pt x="451" y="750"/>
                    </a:cubicBezTo>
                    <a:cubicBezTo>
                      <a:pt x="719" y="750"/>
                      <a:pt x="948" y="436"/>
                      <a:pt x="1201" y="69"/>
                    </a:cubicBezTo>
                    <a:lnTo>
                      <a:pt x="1201" y="69"/>
                    </a:lnTo>
                    <a:cubicBezTo>
                      <a:pt x="1115" y="114"/>
                      <a:pt x="1028" y="130"/>
                      <a:pt x="943" y="130"/>
                    </a:cubicBezTo>
                    <a:cubicBezTo>
                      <a:pt x="703" y="130"/>
                      <a:pt x="476" y="1"/>
                      <a:pt x="3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44"/>
              <p:cNvSpPr/>
              <p:nvPr/>
            </p:nvSpPr>
            <p:spPr>
              <a:xfrm>
                <a:off x="993575" y="3522025"/>
                <a:ext cx="22125" cy="13225"/>
              </a:xfrm>
              <a:custGeom>
                <a:avLst/>
                <a:gdLst/>
                <a:ahLst/>
                <a:cxnLst/>
                <a:rect l="l" t="t" r="r" b="b"/>
                <a:pathLst>
                  <a:path w="885" h="529" extrusionOk="0">
                    <a:moveTo>
                      <a:pt x="885" y="1"/>
                    </a:moveTo>
                    <a:lnTo>
                      <a:pt x="885" y="1"/>
                    </a:lnTo>
                    <a:cubicBezTo>
                      <a:pt x="555" y="172"/>
                      <a:pt x="225" y="225"/>
                      <a:pt x="0" y="502"/>
                    </a:cubicBezTo>
                    <a:cubicBezTo>
                      <a:pt x="73" y="520"/>
                      <a:pt x="142" y="528"/>
                      <a:pt x="206" y="528"/>
                    </a:cubicBezTo>
                    <a:cubicBezTo>
                      <a:pt x="526" y="528"/>
                      <a:pt x="742" y="319"/>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44"/>
              <p:cNvSpPr/>
              <p:nvPr/>
            </p:nvSpPr>
            <p:spPr>
              <a:xfrm>
                <a:off x="1025250" y="3521275"/>
                <a:ext cx="75600" cy="41800"/>
              </a:xfrm>
              <a:custGeom>
                <a:avLst/>
                <a:gdLst/>
                <a:ahLst/>
                <a:cxnLst/>
                <a:rect l="l" t="t" r="r" b="b"/>
                <a:pathLst>
                  <a:path w="3024" h="1672" extrusionOk="0">
                    <a:moveTo>
                      <a:pt x="956" y="1"/>
                    </a:moveTo>
                    <a:cubicBezTo>
                      <a:pt x="769" y="1"/>
                      <a:pt x="661" y="171"/>
                      <a:pt x="548" y="171"/>
                    </a:cubicBezTo>
                    <a:cubicBezTo>
                      <a:pt x="497" y="171"/>
                      <a:pt x="445" y="135"/>
                      <a:pt x="383" y="31"/>
                    </a:cubicBezTo>
                    <a:cubicBezTo>
                      <a:pt x="383" y="466"/>
                      <a:pt x="212" y="691"/>
                      <a:pt x="1" y="862"/>
                    </a:cubicBezTo>
                    <a:cubicBezTo>
                      <a:pt x="881" y="947"/>
                      <a:pt x="1626" y="1672"/>
                      <a:pt x="2227" y="1672"/>
                    </a:cubicBezTo>
                    <a:cubicBezTo>
                      <a:pt x="2373" y="1672"/>
                      <a:pt x="2511" y="1629"/>
                      <a:pt x="2641" y="1522"/>
                    </a:cubicBezTo>
                    <a:lnTo>
                      <a:pt x="2641" y="1522"/>
                    </a:lnTo>
                    <a:cubicBezTo>
                      <a:pt x="2636" y="1524"/>
                      <a:pt x="2633" y="1525"/>
                      <a:pt x="2630" y="1525"/>
                    </a:cubicBezTo>
                    <a:cubicBezTo>
                      <a:pt x="2552" y="1525"/>
                      <a:pt x="2922" y="911"/>
                      <a:pt x="3024" y="796"/>
                    </a:cubicBezTo>
                    <a:cubicBezTo>
                      <a:pt x="2947" y="791"/>
                      <a:pt x="2871" y="789"/>
                      <a:pt x="2796" y="789"/>
                    </a:cubicBezTo>
                    <a:cubicBezTo>
                      <a:pt x="2370" y="789"/>
                      <a:pt x="1966" y="855"/>
                      <a:pt x="1604" y="855"/>
                    </a:cubicBezTo>
                    <a:cubicBezTo>
                      <a:pt x="1334" y="855"/>
                      <a:pt x="1087" y="819"/>
                      <a:pt x="872" y="691"/>
                    </a:cubicBezTo>
                    <a:cubicBezTo>
                      <a:pt x="872" y="361"/>
                      <a:pt x="1149" y="466"/>
                      <a:pt x="1096" y="31"/>
                    </a:cubicBezTo>
                    <a:cubicBezTo>
                      <a:pt x="1045" y="9"/>
                      <a:pt x="999" y="1"/>
                      <a:pt x="9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44"/>
              <p:cNvSpPr/>
              <p:nvPr/>
            </p:nvSpPr>
            <p:spPr>
              <a:xfrm>
                <a:off x="1032175" y="3610150"/>
                <a:ext cx="25350" cy="8850"/>
              </a:xfrm>
              <a:custGeom>
                <a:avLst/>
                <a:gdLst/>
                <a:ahLst/>
                <a:cxnLst/>
                <a:rect l="l" t="t" r="r" b="b"/>
                <a:pathLst>
                  <a:path w="1014" h="354" extrusionOk="0">
                    <a:moveTo>
                      <a:pt x="991" y="0"/>
                    </a:moveTo>
                    <a:lnTo>
                      <a:pt x="991" y="0"/>
                    </a:lnTo>
                    <a:cubicBezTo>
                      <a:pt x="767" y="106"/>
                      <a:pt x="1" y="106"/>
                      <a:pt x="159" y="330"/>
                    </a:cubicBezTo>
                    <a:cubicBezTo>
                      <a:pt x="205" y="302"/>
                      <a:pt x="259" y="292"/>
                      <a:pt x="318" y="292"/>
                    </a:cubicBezTo>
                    <a:cubicBezTo>
                      <a:pt x="464" y="292"/>
                      <a:pt x="637" y="353"/>
                      <a:pt x="771" y="353"/>
                    </a:cubicBezTo>
                    <a:cubicBezTo>
                      <a:pt x="914" y="353"/>
                      <a:pt x="1014" y="284"/>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44"/>
              <p:cNvSpPr/>
              <p:nvPr/>
            </p:nvSpPr>
            <p:spPr>
              <a:xfrm>
                <a:off x="1140775" y="3597725"/>
                <a:ext cx="17850" cy="15200"/>
              </a:xfrm>
              <a:custGeom>
                <a:avLst/>
                <a:gdLst/>
                <a:ahLst/>
                <a:cxnLst/>
                <a:rect l="l" t="t" r="r" b="b"/>
                <a:pathLst>
                  <a:path w="714" h="608" extrusionOk="0">
                    <a:moveTo>
                      <a:pt x="219" y="0"/>
                    </a:moveTo>
                    <a:cubicBezTo>
                      <a:pt x="108" y="0"/>
                      <a:pt x="23" y="107"/>
                      <a:pt x="0" y="445"/>
                    </a:cubicBezTo>
                    <a:cubicBezTo>
                      <a:pt x="114" y="501"/>
                      <a:pt x="296" y="608"/>
                      <a:pt x="449" y="608"/>
                    </a:cubicBezTo>
                    <a:cubicBezTo>
                      <a:pt x="580" y="608"/>
                      <a:pt x="689" y="529"/>
                      <a:pt x="713" y="273"/>
                    </a:cubicBezTo>
                    <a:cubicBezTo>
                      <a:pt x="556" y="183"/>
                      <a:pt x="365" y="0"/>
                      <a:pt x="21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44"/>
              <p:cNvSpPr/>
              <p:nvPr/>
            </p:nvSpPr>
            <p:spPr>
              <a:xfrm>
                <a:off x="807750" y="3446400"/>
                <a:ext cx="49525" cy="31750"/>
              </a:xfrm>
              <a:custGeom>
                <a:avLst/>
                <a:gdLst/>
                <a:ahLst/>
                <a:cxnLst/>
                <a:rect l="l" t="t" r="r" b="b"/>
                <a:pathLst>
                  <a:path w="1981" h="1270" extrusionOk="0">
                    <a:moveTo>
                      <a:pt x="815" y="1"/>
                    </a:moveTo>
                    <a:cubicBezTo>
                      <a:pt x="561" y="1"/>
                      <a:pt x="322" y="40"/>
                      <a:pt x="67" y="108"/>
                    </a:cubicBezTo>
                    <a:cubicBezTo>
                      <a:pt x="1" y="557"/>
                      <a:pt x="225" y="557"/>
                      <a:pt x="172" y="940"/>
                    </a:cubicBezTo>
                    <a:cubicBezTo>
                      <a:pt x="208" y="955"/>
                      <a:pt x="239" y="961"/>
                      <a:pt x="265" y="961"/>
                    </a:cubicBezTo>
                    <a:cubicBezTo>
                      <a:pt x="500" y="961"/>
                      <a:pt x="382" y="428"/>
                      <a:pt x="603" y="428"/>
                    </a:cubicBezTo>
                    <a:cubicBezTo>
                      <a:pt x="620" y="428"/>
                      <a:pt x="639" y="431"/>
                      <a:pt x="661" y="438"/>
                    </a:cubicBezTo>
                    <a:cubicBezTo>
                      <a:pt x="727" y="940"/>
                      <a:pt x="450" y="887"/>
                      <a:pt x="397" y="1270"/>
                    </a:cubicBezTo>
                    <a:cubicBezTo>
                      <a:pt x="860" y="1149"/>
                      <a:pt x="1076" y="1010"/>
                      <a:pt x="1428" y="1010"/>
                    </a:cubicBezTo>
                    <a:cubicBezTo>
                      <a:pt x="1578" y="1010"/>
                      <a:pt x="1752" y="1035"/>
                      <a:pt x="1981" y="1098"/>
                    </a:cubicBezTo>
                    <a:cubicBezTo>
                      <a:pt x="1981" y="662"/>
                      <a:pt x="1823" y="557"/>
                      <a:pt x="1981" y="227"/>
                    </a:cubicBezTo>
                    <a:cubicBezTo>
                      <a:pt x="1515" y="69"/>
                      <a:pt x="1151" y="1"/>
                      <a:pt x="81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44"/>
              <p:cNvSpPr/>
              <p:nvPr/>
            </p:nvSpPr>
            <p:spPr>
              <a:xfrm>
                <a:off x="1264525" y="3479425"/>
                <a:ext cx="12250" cy="27450"/>
              </a:xfrm>
              <a:custGeom>
                <a:avLst/>
                <a:gdLst/>
                <a:ahLst/>
                <a:cxnLst/>
                <a:rect l="l" t="t" r="r" b="b"/>
                <a:pathLst>
                  <a:path w="490" h="1098" extrusionOk="0">
                    <a:moveTo>
                      <a:pt x="247" y="1"/>
                    </a:moveTo>
                    <a:cubicBezTo>
                      <a:pt x="211" y="1"/>
                      <a:pt x="165" y="17"/>
                      <a:pt x="106" y="54"/>
                    </a:cubicBezTo>
                    <a:cubicBezTo>
                      <a:pt x="212" y="609"/>
                      <a:pt x="159" y="714"/>
                      <a:pt x="1" y="1097"/>
                    </a:cubicBezTo>
                    <a:cubicBezTo>
                      <a:pt x="278" y="1097"/>
                      <a:pt x="489" y="1097"/>
                      <a:pt x="489" y="767"/>
                    </a:cubicBezTo>
                    <a:cubicBezTo>
                      <a:pt x="306" y="676"/>
                      <a:pt x="480" y="1"/>
                      <a:pt x="24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44"/>
              <p:cNvSpPr/>
              <p:nvPr/>
            </p:nvSpPr>
            <p:spPr>
              <a:xfrm>
                <a:off x="1221950" y="3527625"/>
                <a:ext cx="24700" cy="13350"/>
              </a:xfrm>
              <a:custGeom>
                <a:avLst/>
                <a:gdLst/>
                <a:ahLst/>
                <a:cxnLst/>
                <a:rect l="l" t="t" r="r" b="b"/>
                <a:pathLst>
                  <a:path w="988" h="534" extrusionOk="0">
                    <a:moveTo>
                      <a:pt x="925" y="1"/>
                    </a:moveTo>
                    <a:cubicBezTo>
                      <a:pt x="542" y="1"/>
                      <a:pt x="212" y="107"/>
                      <a:pt x="1" y="331"/>
                    </a:cubicBezTo>
                    <a:cubicBezTo>
                      <a:pt x="101" y="431"/>
                      <a:pt x="339" y="533"/>
                      <a:pt x="550" y="533"/>
                    </a:cubicBezTo>
                    <a:cubicBezTo>
                      <a:pt x="786" y="533"/>
                      <a:pt x="988" y="405"/>
                      <a:pt x="9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44"/>
              <p:cNvSpPr/>
              <p:nvPr/>
            </p:nvSpPr>
            <p:spPr>
              <a:xfrm>
                <a:off x="1239775" y="3464275"/>
                <a:ext cx="31725" cy="55125"/>
              </a:xfrm>
              <a:custGeom>
                <a:avLst/>
                <a:gdLst/>
                <a:ahLst/>
                <a:cxnLst/>
                <a:rect l="l" t="t" r="r" b="b"/>
                <a:pathLst>
                  <a:path w="1269" h="2205" extrusionOk="0">
                    <a:moveTo>
                      <a:pt x="991" y="0"/>
                    </a:moveTo>
                    <a:cubicBezTo>
                      <a:pt x="918" y="203"/>
                      <a:pt x="790" y="321"/>
                      <a:pt x="675" y="321"/>
                    </a:cubicBezTo>
                    <a:cubicBezTo>
                      <a:pt x="603" y="321"/>
                      <a:pt x="535" y="274"/>
                      <a:pt x="489" y="172"/>
                    </a:cubicBezTo>
                    <a:lnTo>
                      <a:pt x="489" y="172"/>
                    </a:lnTo>
                    <a:cubicBezTo>
                      <a:pt x="331" y="608"/>
                      <a:pt x="714" y="990"/>
                      <a:pt x="489" y="1043"/>
                    </a:cubicBezTo>
                    <a:cubicBezTo>
                      <a:pt x="408" y="975"/>
                      <a:pt x="358" y="944"/>
                      <a:pt x="322" y="944"/>
                    </a:cubicBezTo>
                    <a:cubicBezTo>
                      <a:pt x="213" y="944"/>
                      <a:pt x="250" y="1244"/>
                      <a:pt x="1" y="1703"/>
                    </a:cubicBezTo>
                    <a:cubicBezTo>
                      <a:pt x="331" y="1875"/>
                      <a:pt x="542" y="1650"/>
                      <a:pt x="819" y="2205"/>
                    </a:cubicBezTo>
                    <a:cubicBezTo>
                      <a:pt x="608" y="1598"/>
                      <a:pt x="1268" y="1426"/>
                      <a:pt x="991" y="1215"/>
                    </a:cubicBezTo>
                    <a:lnTo>
                      <a:pt x="991" y="1215"/>
                    </a:lnTo>
                    <a:cubicBezTo>
                      <a:pt x="991" y="1320"/>
                      <a:pt x="872" y="1373"/>
                      <a:pt x="766" y="1373"/>
                    </a:cubicBezTo>
                    <a:cubicBezTo>
                      <a:pt x="991" y="1043"/>
                      <a:pt x="714" y="885"/>
                      <a:pt x="661" y="502"/>
                    </a:cubicBezTo>
                    <a:lnTo>
                      <a:pt x="661" y="502"/>
                    </a:lnTo>
                    <a:cubicBezTo>
                      <a:pt x="723" y="552"/>
                      <a:pt x="783" y="573"/>
                      <a:pt x="839" y="573"/>
                    </a:cubicBezTo>
                    <a:cubicBezTo>
                      <a:pt x="1076" y="573"/>
                      <a:pt x="1216" y="182"/>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44"/>
              <p:cNvSpPr/>
              <p:nvPr/>
            </p:nvSpPr>
            <p:spPr>
              <a:xfrm>
                <a:off x="1219400" y="3462700"/>
                <a:ext cx="24375" cy="27675"/>
              </a:xfrm>
              <a:custGeom>
                <a:avLst/>
                <a:gdLst/>
                <a:ahLst/>
                <a:cxnLst/>
                <a:rect l="l" t="t" r="r" b="b"/>
                <a:pathLst>
                  <a:path w="975" h="1107" extrusionOk="0">
                    <a:moveTo>
                      <a:pt x="716" y="1"/>
                    </a:moveTo>
                    <a:cubicBezTo>
                      <a:pt x="434" y="1"/>
                      <a:pt x="52" y="351"/>
                      <a:pt x="208" y="618"/>
                    </a:cubicBezTo>
                    <a:cubicBezTo>
                      <a:pt x="223" y="594"/>
                      <a:pt x="235" y="575"/>
                      <a:pt x="245" y="558"/>
                    </a:cubicBezTo>
                    <a:lnTo>
                      <a:pt x="245" y="558"/>
                    </a:lnTo>
                    <a:cubicBezTo>
                      <a:pt x="164" y="711"/>
                      <a:pt x="1" y="1073"/>
                      <a:pt x="208" y="1106"/>
                    </a:cubicBezTo>
                    <a:cubicBezTo>
                      <a:pt x="433" y="393"/>
                      <a:pt x="763" y="895"/>
                      <a:pt x="974" y="235"/>
                    </a:cubicBezTo>
                    <a:cubicBezTo>
                      <a:pt x="942" y="67"/>
                      <a:pt x="839" y="1"/>
                      <a:pt x="7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44"/>
              <p:cNvSpPr/>
              <p:nvPr/>
            </p:nvSpPr>
            <p:spPr>
              <a:xfrm>
                <a:off x="953625" y="3548100"/>
                <a:ext cx="25" cy="1350"/>
              </a:xfrm>
              <a:custGeom>
                <a:avLst/>
                <a:gdLst/>
                <a:ahLst/>
                <a:cxnLst/>
                <a:rect l="l" t="t" r="r" b="b"/>
                <a:pathLst>
                  <a:path w="1" h="54" extrusionOk="0">
                    <a:moveTo>
                      <a:pt x="1" y="0"/>
                    </a:moveTo>
                    <a:lnTo>
                      <a:pt x="1" y="53"/>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44"/>
              <p:cNvSpPr/>
              <p:nvPr/>
            </p:nvSpPr>
            <p:spPr>
              <a:xfrm>
                <a:off x="953625" y="3544150"/>
                <a:ext cx="5650" cy="3975"/>
              </a:xfrm>
              <a:custGeom>
                <a:avLst/>
                <a:gdLst/>
                <a:ahLst/>
                <a:cxnLst/>
                <a:rect l="l" t="t" r="r" b="b"/>
                <a:pathLst>
                  <a:path w="226" h="159" extrusionOk="0">
                    <a:moveTo>
                      <a:pt x="54" y="0"/>
                    </a:moveTo>
                    <a:cubicBezTo>
                      <a:pt x="54" y="53"/>
                      <a:pt x="54" y="106"/>
                      <a:pt x="1" y="158"/>
                    </a:cubicBezTo>
                    <a:cubicBezTo>
                      <a:pt x="106" y="106"/>
                      <a:pt x="225" y="53"/>
                      <a:pt x="5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44"/>
              <p:cNvSpPr/>
              <p:nvPr/>
            </p:nvSpPr>
            <p:spPr>
              <a:xfrm>
                <a:off x="987950" y="3546775"/>
                <a:ext cx="15225" cy="18100"/>
              </a:xfrm>
              <a:custGeom>
                <a:avLst/>
                <a:gdLst/>
                <a:ahLst/>
                <a:cxnLst/>
                <a:rect l="l" t="t" r="r" b="b"/>
                <a:pathLst>
                  <a:path w="609" h="724" extrusionOk="0">
                    <a:moveTo>
                      <a:pt x="278" y="1"/>
                    </a:moveTo>
                    <a:cubicBezTo>
                      <a:pt x="278" y="384"/>
                      <a:pt x="54" y="331"/>
                      <a:pt x="1" y="714"/>
                    </a:cubicBezTo>
                    <a:cubicBezTo>
                      <a:pt x="32" y="695"/>
                      <a:pt x="71" y="688"/>
                      <a:pt x="115" y="688"/>
                    </a:cubicBezTo>
                    <a:cubicBezTo>
                      <a:pt x="216" y="688"/>
                      <a:pt x="341" y="723"/>
                      <a:pt x="439" y="723"/>
                    </a:cubicBezTo>
                    <a:cubicBezTo>
                      <a:pt x="536" y="723"/>
                      <a:pt x="608" y="689"/>
                      <a:pt x="608" y="555"/>
                    </a:cubicBezTo>
                    <a:cubicBezTo>
                      <a:pt x="172" y="502"/>
                      <a:pt x="608" y="436"/>
                      <a:pt x="608" y="172"/>
                    </a:cubicBezTo>
                    <a:lnTo>
                      <a:pt x="608" y="172"/>
                    </a:lnTo>
                    <a:cubicBezTo>
                      <a:pt x="581" y="181"/>
                      <a:pt x="557" y="185"/>
                      <a:pt x="535" y="185"/>
                    </a:cubicBezTo>
                    <a:cubicBezTo>
                      <a:pt x="426" y="185"/>
                      <a:pt x="366" y="88"/>
                      <a:pt x="2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44"/>
              <p:cNvSpPr/>
              <p:nvPr/>
            </p:nvSpPr>
            <p:spPr>
              <a:xfrm>
                <a:off x="938450" y="3581100"/>
                <a:ext cx="11250" cy="25600"/>
              </a:xfrm>
              <a:custGeom>
                <a:avLst/>
                <a:gdLst/>
                <a:ahLst/>
                <a:cxnLst/>
                <a:rect l="l" t="t" r="r" b="b"/>
                <a:pathLst>
                  <a:path w="450" h="1024" extrusionOk="0">
                    <a:moveTo>
                      <a:pt x="225" y="1"/>
                    </a:moveTo>
                    <a:cubicBezTo>
                      <a:pt x="172" y="278"/>
                      <a:pt x="53" y="278"/>
                      <a:pt x="1" y="502"/>
                    </a:cubicBezTo>
                    <a:cubicBezTo>
                      <a:pt x="195" y="594"/>
                      <a:pt x="142" y="1023"/>
                      <a:pt x="340" y="1023"/>
                    </a:cubicBezTo>
                    <a:cubicBezTo>
                      <a:pt x="370" y="1023"/>
                      <a:pt x="406" y="1013"/>
                      <a:pt x="449" y="991"/>
                    </a:cubicBezTo>
                    <a:cubicBezTo>
                      <a:pt x="383" y="555"/>
                      <a:pt x="449" y="53"/>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44"/>
              <p:cNvSpPr/>
              <p:nvPr/>
            </p:nvSpPr>
            <p:spPr>
              <a:xfrm>
                <a:off x="876725" y="3539850"/>
                <a:ext cx="97725" cy="67350"/>
              </a:xfrm>
              <a:custGeom>
                <a:avLst/>
                <a:gdLst/>
                <a:ahLst/>
                <a:cxnLst/>
                <a:rect l="l" t="t" r="r" b="b"/>
                <a:pathLst>
                  <a:path w="3909" h="2694" extrusionOk="0">
                    <a:moveTo>
                      <a:pt x="661" y="0"/>
                    </a:moveTo>
                    <a:cubicBezTo>
                      <a:pt x="662" y="4"/>
                      <a:pt x="662" y="7"/>
                      <a:pt x="663" y="10"/>
                    </a:cubicBezTo>
                    <a:lnTo>
                      <a:pt x="663" y="10"/>
                    </a:lnTo>
                    <a:cubicBezTo>
                      <a:pt x="662" y="7"/>
                      <a:pt x="662" y="4"/>
                      <a:pt x="661" y="0"/>
                    </a:cubicBezTo>
                    <a:close/>
                    <a:moveTo>
                      <a:pt x="663" y="10"/>
                    </a:moveTo>
                    <a:cubicBezTo>
                      <a:pt x="868" y="1161"/>
                      <a:pt x="212" y="939"/>
                      <a:pt x="1" y="1373"/>
                    </a:cubicBezTo>
                    <a:cubicBezTo>
                      <a:pt x="64" y="1353"/>
                      <a:pt x="129" y="1343"/>
                      <a:pt x="192" y="1343"/>
                    </a:cubicBezTo>
                    <a:cubicBezTo>
                      <a:pt x="455" y="1343"/>
                      <a:pt x="671" y="1523"/>
                      <a:pt x="489" y="1875"/>
                    </a:cubicBezTo>
                    <a:cubicBezTo>
                      <a:pt x="509" y="1889"/>
                      <a:pt x="527" y="1895"/>
                      <a:pt x="544" y="1895"/>
                    </a:cubicBezTo>
                    <a:cubicBezTo>
                      <a:pt x="683" y="1895"/>
                      <a:pt x="774" y="1524"/>
                      <a:pt x="875" y="1524"/>
                    </a:cubicBezTo>
                    <a:cubicBezTo>
                      <a:pt x="912" y="1524"/>
                      <a:pt x="949" y="1572"/>
                      <a:pt x="991" y="1703"/>
                    </a:cubicBezTo>
                    <a:cubicBezTo>
                      <a:pt x="938" y="2152"/>
                      <a:pt x="542" y="2100"/>
                      <a:pt x="489" y="2535"/>
                    </a:cubicBezTo>
                    <a:cubicBezTo>
                      <a:pt x="608" y="2694"/>
                      <a:pt x="819" y="2694"/>
                      <a:pt x="1097" y="2694"/>
                    </a:cubicBezTo>
                    <a:cubicBezTo>
                      <a:pt x="1055" y="2172"/>
                      <a:pt x="1426" y="1931"/>
                      <a:pt x="1798" y="1931"/>
                    </a:cubicBezTo>
                    <a:cubicBezTo>
                      <a:pt x="1897" y="1931"/>
                      <a:pt x="1995" y="1947"/>
                      <a:pt x="2087" y="1981"/>
                    </a:cubicBezTo>
                    <a:cubicBezTo>
                      <a:pt x="2192" y="1492"/>
                      <a:pt x="2258" y="991"/>
                      <a:pt x="2694" y="991"/>
                    </a:cubicBezTo>
                    <a:cubicBezTo>
                      <a:pt x="2776" y="1185"/>
                      <a:pt x="2880" y="1246"/>
                      <a:pt x="2995" y="1246"/>
                    </a:cubicBezTo>
                    <a:cubicBezTo>
                      <a:pt x="3195" y="1246"/>
                      <a:pt x="3428" y="1061"/>
                      <a:pt x="3629" y="1061"/>
                    </a:cubicBezTo>
                    <a:cubicBezTo>
                      <a:pt x="3706" y="1061"/>
                      <a:pt x="3778" y="1088"/>
                      <a:pt x="3843" y="1162"/>
                    </a:cubicBezTo>
                    <a:cubicBezTo>
                      <a:pt x="3909" y="449"/>
                      <a:pt x="3024" y="1162"/>
                      <a:pt x="3077" y="383"/>
                    </a:cubicBezTo>
                    <a:lnTo>
                      <a:pt x="3077" y="383"/>
                    </a:lnTo>
                    <a:cubicBezTo>
                      <a:pt x="2872" y="694"/>
                      <a:pt x="2500" y="873"/>
                      <a:pt x="2140" y="873"/>
                    </a:cubicBezTo>
                    <a:cubicBezTo>
                      <a:pt x="1919" y="873"/>
                      <a:pt x="1703" y="806"/>
                      <a:pt x="1532" y="661"/>
                    </a:cubicBezTo>
                    <a:cubicBezTo>
                      <a:pt x="1757" y="661"/>
                      <a:pt x="1809" y="555"/>
                      <a:pt x="1862" y="330"/>
                    </a:cubicBezTo>
                    <a:cubicBezTo>
                      <a:pt x="1827" y="326"/>
                      <a:pt x="1791" y="324"/>
                      <a:pt x="1754" y="324"/>
                    </a:cubicBezTo>
                    <a:cubicBezTo>
                      <a:pt x="1558" y="324"/>
                      <a:pt x="1333" y="373"/>
                      <a:pt x="1138" y="373"/>
                    </a:cubicBezTo>
                    <a:cubicBezTo>
                      <a:pt x="908" y="373"/>
                      <a:pt x="718" y="306"/>
                      <a:pt x="663" y="1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44"/>
              <p:cNvSpPr/>
              <p:nvPr/>
            </p:nvSpPr>
            <p:spPr>
              <a:xfrm>
                <a:off x="669150" y="2475475"/>
                <a:ext cx="1423150" cy="979250"/>
              </a:xfrm>
              <a:custGeom>
                <a:avLst/>
                <a:gdLst/>
                <a:ahLst/>
                <a:cxnLst/>
                <a:rect l="l" t="t" r="r" b="b"/>
                <a:pathLst>
                  <a:path w="56926" h="39170" extrusionOk="0">
                    <a:moveTo>
                      <a:pt x="4565" y="873"/>
                    </a:moveTo>
                    <a:cubicBezTo>
                      <a:pt x="4785" y="873"/>
                      <a:pt x="4941" y="1025"/>
                      <a:pt x="4885" y="1545"/>
                    </a:cubicBezTo>
                    <a:cubicBezTo>
                      <a:pt x="4871" y="1542"/>
                      <a:pt x="4858" y="1541"/>
                      <a:pt x="4846" y="1541"/>
                    </a:cubicBezTo>
                    <a:cubicBezTo>
                      <a:pt x="4658" y="1541"/>
                      <a:pt x="4653" y="1854"/>
                      <a:pt x="4462" y="1854"/>
                    </a:cubicBezTo>
                    <a:cubicBezTo>
                      <a:pt x="4429" y="1854"/>
                      <a:pt x="4390" y="1844"/>
                      <a:pt x="4343" y="1822"/>
                    </a:cubicBezTo>
                    <a:cubicBezTo>
                      <a:pt x="4396" y="1597"/>
                      <a:pt x="4449" y="1267"/>
                      <a:pt x="4449" y="885"/>
                    </a:cubicBezTo>
                    <a:cubicBezTo>
                      <a:pt x="4489" y="877"/>
                      <a:pt x="4528" y="873"/>
                      <a:pt x="4565" y="873"/>
                    </a:cubicBezTo>
                    <a:close/>
                    <a:moveTo>
                      <a:pt x="20034" y="1801"/>
                    </a:moveTo>
                    <a:cubicBezTo>
                      <a:pt x="20209" y="1801"/>
                      <a:pt x="20363" y="1841"/>
                      <a:pt x="20463" y="2033"/>
                    </a:cubicBezTo>
                    <a:cubicBezTo>
                      <a:pt x="20463" y="2482"/>
                      <a:pt x="20230" y="2528"/>
                      <a:pt x="19978" y="2528"/>
                    </a:cubicBezTo>
                    <a:cubicBezTo>
                      <a:pt x="19913" y="2528"/>
                      <a:pt x="19847" y="2525"/>
                      <a:pt x="19784" y="2525"/>
                    </a:cubicBezTo>
                    <a:cubicBezTo>
                      <a:pt x="19731" y="2525"/>
                      <a:pt x="19679" y="2527"/>
                      <a:pt x="19631" y="2535"/>
                    </a:cubicBezTo>
                    <a:lnTo>
                      <a:pt x="19631" y="1822"/>
                    </a:lnTo>
                    <a:cubicBezTo>
                      <a:pt x="19769" y="1822"/>
                      <a:pt x="19907" y="1801"/>
                      <a:pt x="20034" y="1801"/>
                    </a:cubicBezTo>
                    <a:close/>
                    <a:moveTo>
                      <a:pt x="10231" y="3578"/>
                    </a:moveTo>
                    <a:cubicBezTo>
                      <a:pt x="10231" y="3749"/>
                      <a:pt x="10112" y="3802"/>
                      <a:pt x="10112" y="4013"/>
                    </a:cubicBezTo>
                    <a:cubicBezTo>
                      <a:pt x="10368" y="4013"/>
                      <a:pt x="10629" y="3773"/>
                      <a:pt x="10853" y="3773"/>
                    </a:cubicBezTo>
                    <a:cubicBezTo>
                      <a:pt x="10965" y="3773"/>
                      <a:pt x="11067" y="3833"/>
                      <a:pt x="11155" y="4013"/>
                    </a:cubicBezTo>
                    <a:cubicBezTo>
                      <a:pt x="10969" y="4273"/>
                      <a:pt x="10761" y="4393"/>
                      <a:pt x="10553" y="4393"/>
                    </a:cubicBezTo>
                    <a:cubicBezTo>
                      <a:pt x="10276" y="4393"/>
                      <a:pt x="10001" y="4180"/>
                      <a:pt x="9782" y="3802"/>
                    </a:cubicBezTo>
                    <a:cubicBezTo>
                      <a:pt x="9782" y="3525"/>
                      <a:pt x="10060" y="3631"/>
                      <a:pt x="10231" y="3578"/>
                    </a:cubicBezTo>
                    <a:close/>
                    <a:moveTo>
                      <a:pt x="3437" y="4345"/>
                    </a:moveTo>
                    <a:cubicBezTo>
                      <a:pt x="3691" y="4345"/>
                      <a:pt x="3925" y="4474"/>
                      <a:pt x="4013" y="4845"/>
                    </a:cubicBezTo>
                    <a:cubicBezTo>
                      <a:pt x="3885" y="4702"/>
                      <a:pt x="3767" y="4653"/>
                      <a:pt x="3648" y="4653"/>
                    </a:cubicBezTo>
                    <a:cubicBezTo>
                      <a:pt x="3396" y="4653"/>
                      <a:pt x="3141" y="4870"/>
                      <a:pt x="2784" y="4870"/>
                    </a:cubicBezTo>
                    <a:cubicBezTo>
                      <a:pt x="2718" y="4870"/>
                      <a:pt x="2648" y="4863"/>
                      <a:pt x="2574" y="4845"/>
                    </a:cubicBezTo>
                    <a:cubicBezTo>
                      <a:pt x="2614" y="4646"/>
                      <a:pt x="3049" y="4345"/>
                      <a:pt x="3437" y="4345"/>
                    </a:cubicBezTo>
                    <a:close/>
                    <a:moveTo>
                      <a:pt x="1756" y="4185"/>
                    </a:moveTo>
                    <a:cubicBezTo>
                      <a:pt x="1946" y="4230"/>
                      <a:pt x="1975" y="4670"/>
                      <a:pt x="2211" y="4670"/>
                    </a:cubicBezTo>
                    <a:cubicBezTo>
                      <a:pt x="2254" y="4670"/>
                      <a:pt x="2304" y="4655"/>
                      <a:pt x="2363" y="4621"/>
                    </a:cubicBezTo>
                    <a:lnTo>
                      <a:pt x="2363" y="4621"/>
                    </a:lnTo>
                    <a:cubicBezTo>
                      <a:pt x="2244" y="5004"/>
                      <a:pt x="1861" y="4845"/>
                      <a:pt x="1650" y="5070"/>
                    </a:cubicBezTo>
                    <a:cubicBezTo>
                      <a:pt x="1584" y="4621"/>
                      <a:pt x="1703" y="4462"/>
                      <a:pt x="1756" y="4185"/>
                    </a:cubicBezTo>
                    <a:close/>
                    <a:moveTo>
                      <a:pt x="12555" y="4952"/>
                    </a:moveTo>
                    <a:cubicBezTo>
                      <a:pt x="12637" y="4952"/>
                      <a:pt x="12741" y="5017"/>
                      <a:pt x="12872" y="5175"/>
                    </a:cubicBezTo>
                    <a:cubicBezTo>
                      <a:pt x="12647" y="5452"/>
                      <a:pt x="12594" y="5835"/>
                      <a:pt x="12264" y="5888"/>
                    </a:cubicBezTo>
                    <a:cubicBezTo>
                      <a:pt x="12264" y="5478"/>
                      <a:pt x="12322" y="4952"/>
                      <a:pt x="12555" y="4952"/>
                    </a:cubicBezTo>
                    <a:close/>
                    <a:moveTo>
                      <a:pt x="11433" y="4739"/>
                    </a:moveTo>
                    <a:cubicBezTo>
                      <a:pt x="11604" y="4792"/>
                      <a:pt x="11551" y="5281"/>
                      <a:pt x="11551" y="5664"/>
                    </a:cubicBezTo>
                    <a:cubicBezTo>
                      <a:pt x="11274" y="5400"/>
                      <a:pt x="11327" y="5558"/>
                      <a:pt x="10825" y="5452"/>
                    </a:cubicBezTo>
                    <a:lnTo>
                      <a:pt x="10825" y="5452"/>
                    </a:lnTo>
                    <a:cubicBezTo>
                      <a:pt x="10825" y="5611"/>
                      <a:pt x="10891" y="5664"/>
                      <a:pt x="10944" y="5664"/>
                    </a:cubicBezTo>
                    <a:cubicBezTo>
                      <a:pt x="10913" y="5853"/>
                      <a:pt x="10876" y="5930"/>
                      <a:pt x="10839" y="5930"/>
                    </a:cubicBezTo>
                    <a:cubicBezTo>
                      <a:pt x="10737" y="5930"/>
                      <a:pt x="10642" y="5321"/>
                      <a:pt x="10720" y="4951"/>
                    </a:cubicBezTo>
                    <a:cubicBezTo>
                      <a:pt x="11103" y="4792"/>
                      <a:pt x="11327" y="4951"/>
                      <a:pt x="11433" y="4739"/>
                    </a:cubicBezTo>
                    <a:close/>
                    <a:moveTo>
                      <a:pt x="9175" y="4079"/>
                    </a:moveTo>
                    <a:lnTo>
                      <a:pt x="9175" y="4079"/>
                    </a:lnTo>
                    <a:cubicBezTo>
                      <a:pt x="9122" y="4739"/>
                      <a:pt x="8792" y="4845"/>
                      <a:pt x="8740" y="5452"/>
                    </a:cubicBezTo>
                    <a:cubicBezTo>
                      <a:pt x="8750" y="5453"/>
                      <a:pt x="8761" y="5454"/>
                      <a:pt x="8771" y="5454"/>
                    </a:cubicBezTo>
                    <a:cubicBezTo>
                      <a:pt x="9232" y="5454"/>
                      <a:pt x="9031" y="4286"/>
                      <a:pt x="9677" y="4079"/>
                    </a:cubicBezTo>
                    <a:lnTo>
                      <a:pt x="9677" y="4079"/>
                    </a:lnTo>
                    <a:cubicBezTo>
                      <a:pt x="9624" y="4409"/>
                      <a:pt x="9505" y="4621"/>
                      <a:pt x="9400" y="4951"/>
                    </a:cubicBezTo>
                    <a:cubicBezTo>
                      <a:pt x="9470" y="4827"/>
                      <a:pt x="9537" y="4784"/>
                      <a:pt x="9606" y="4784"/>
                    </a:cubicBezTo>
                    <a:cubicBezTo>
                      <a:pt x="9764" y="4784"/>
                      <a:pt x="9932" y="5013"/>
                      <a:pt x="10172" y="5013"/>
                    </a:cubicBezTo>
                    <a:cubicBezTo>
                      <a:pt x="10239" y="5013"/>
                      <a:pt x="10311" y="4996"/>
                      <a:pt x="10390" y="4951"/>
                    </a:cubicBezTo>
                    <a:lnTo>
                      <a:pt x="10390" y="4951"/>
                    </a:lnTo>
                    <a:cubicBezTo>
                      <a:pt x="10351" y="5282"/>
                      <a:pt x="10398" y="5577"/>
                      <a:pt x="10447" y="5577"/>
                    </a:cubicBezTo>
                    <a:cubicBezTo>
                      <a:pt x="10464" y="5577"/>
                      <a:pt x="10481" y="5539"/>
                      <a:pt x="10495" y="5452"/>
                    </a:cubicBezTo>
                    <a:cubicBezTo>
                      <a:pt x="10614" y="5452"/>
                      <a:pt x="10561" y="5664"/>
                      <a:pt x="10495" y="5664"/>
                    </a:cubicBezTo>
                    <a:lnTo>
                      <a:pt x="10495" y="6112"/>
                    </a:lnTo>
                    <a:cubicBezTo>
                      <a:pt x="9978" y="5787"/>
                      <a:pt x="9607" y="5558"/>
                      <a:pt x="9104" y="5558"/>
                    </a:cubicBezTo>
                    <a:cubicBezTo>
                      <a:pt x="8914" y="5558"/>
                      <a:pt x="8705" y="5591"/>
                      <a:pt x="8462" y="5664"/>
                    </a:cubicBezTo>
                    <a:cubicBezTo>
                      <a:pt x="8687" y="5228"/>
                      <a:pt x="8409" y="5228"/>
                      <a:pt x="8581" y="4739"/>
                    </a:cubicBezTo>
                    <a:cubicBezTo>
                      <a:pt x="8446" y="4686"/>
                      <a:pt x="8286" y="4665"/>
                      <a:pt x="8106" y="4665"/>
                    </a:cubicBezTo>
                    <a:cubicBezTo>
                      <a:pt x="7524" y="4665"/>
                      <a:pt x="6732" y="4880"/>
                      <a:pt x="5881" y="4880"/>
                    </a:cubicBezTo>
                    <a:cubicBezTo>
                      <a:pt x="5379" y="4880"/>
                      <a:pt x="4856" y="4806"/>
                      <a:pt x="4343" y="4568"/>
                    </a:cubicBezTo>
                    <a:cubicBezTo>
                      <a:pt x="5875" y="4079"/>
                      <a:pt x="8079" y="4343"/>
                      <a:pt x="9175" y="4079"/>
                    </a:cubicBezTo>
                    <a:close/>
                    <a:moveTo>
                      <a:pt x="850" y="5510"/>
                    </a:moveTo>
                    <a:cubicBezTo>
                      <a:pt x="906" y="5510"/>
                      <a:pt x="970" y="5525"/>
                      <a:pt x="1043" y="5558"/>
                    </a:cubicBezTo>
                    <a:cubicBezTo>
                      <a:pt x="990" y="5730"/>
                      <a:pt x="871" y="6218"/>
                      <a:pt x="1096" y="6271"/>
                    </a:cubicBezTo>
                    <a:cubicBezTo>
                      <a:pt x="871" y="6601"/>
                      <a:pt x="436" y="6548"/>
                      <a:pt x="158" y="6720"/>
                    </a:cubicBezTo>
                    <a:cubicBezTo>
                      <a:pt x="403" y="6325"/>
                      <a:pt x="432" y="5510"/>
                      <a:pt x="850" y="5510"/>
                    </a:cubicBezTo>
                    <a:close/>
                    <a:moveTo>
                      <a:pt x="1809" y="6931"/>
                    </a:moveTo>
                    <a:cubicBezTo>
                      <a:pt x="1766" y="7354"/>
                      <a:pt x="1541" y="7442"/>
                      <a:pt x="1267" y="7442"/>
                    </a:cubicBezTo>
                    <a:cubicBezTo>
                      <a:pt x="1068" y="7442"/>
                      <a:pt x="843" y="7396"/>
                      <a:pt x="643" y="7396"/>
                    </a:cubicBezTo>
                    <a:cubicBezTo>
                      <a:pt x="438" y="7396"/>
                      <a:pt x="258" y="7445"/>
                      <a:pt x="158" y="7644"/>
                    </a:cubicBezTo>
                    <a:cubicBezTo>
                      <a:pt x="226" y="7079"/>
                      <a:pt x="423" y="6937"/>
                      <a:pt x="666" y="6937"/>
                    </a:cubicBezTo>
                    <a:cubicBezTo>
                      <a:pt x="912" y="6937"/>
                      <a:pt x="1204" y="7081"/>
                      <a:pt x="1459" y="7081"/>
                    </a:cubicBezTo>
                    <a:cubicBezTo>
                      <a:pt x="1589" y="7081"/>
                      <a:pt x="1709" y="7044"/>
                      <a:pt x="1809" y="6931"/>
                    </a:cubicBezTo>
                    <a:close/>
                    <a:moveTo>
                      <a:pt x="50069" y="6793"/>
                    </a:moveTo>
                    <a:cubicBezTo>
                      <a:pt x="50268" y="6793"/>
                      <a:pt x="50399" y="7559"/>
                      <a:pt x="50762" y="7559"/>
                    </a:cubicBezTo>
                    <a:cubicBezTo>
                      <a:pt x="50842" y="7559"/>
                      <a:pt x="50932" y="7522"/>
                      <a:pt x="51038" y="7433"/>
                    </a:cubicBezTo>
                    <a:lnTo>
                      <a:pt x="51038" y="7433"/>
                    </a:lnTo>
                    <a:cubicBezTo>
                      <a:pt x="51091" y="7854"/>
                      <a:pt x="50963" y="7953"/>
                      <a:pt x="50781" y="7953"/>
                    </a:cubicBezTo>
                    <a:cubicBezTo>
                      <a:pt x="50621" y="7953"/>
                      <a:pt x="50418" y="7876"/>
                      <a:pt x="50261" y="7876"/>
                    </a:cubicBezTo>
                    <a:cubicBezTo>
                      <a:pt x="50199" y="7876"/>
                      <a:pt x="50143" y="7888"/>
                      <a:pt x="50100" y="7921"/>
                    </a:cubicBezTo>
                    <a:cubicBezTo>
                      <a:pt x="50100" y="7485"/>
                      <a:pt x="49995" y="7155"/>
                      <a:pt x="49889" y="6984"/>
                    </a:cubicBezTo>
                    <a:cubicBezTo>
                      <a:pt x="49958" y="6847"/>
                      <a:pt x="50016" y="6793"/>
                      <a:pt x="50069" y="6793"/>
                    </a:cubicBezTo>
                    <a:close/>
                    <a:moveTo>
                      <a:pt x="49136" y="7455"/>
                    </a:moveTo>
                    <a:cubicBezTo>
                      <a:pt x="49387" y="7455"/>
                      <a:pt x="49660" y="7529"/>
                      <a:pt x="49889" y="7710"/>
                    </a:cubicBezTo>
                    <a:cubicBezTo>
                      <a:pt x="49786" y="7958"/>
                      <a:pt x="49559" y="8059"/>
                      <a:pt x="49304" y="8059"/>
                    </a:cubicBezTo>
                    <a:cubicBezTo>
                      <a:pt x="49003" y="8059"/>
                      <a:pt x="48665" y="7917"/>
                      <a:pt x="48450" y="7710"/>
                    </a:cubicBezTo>
                    <a:cubicBezTo>
                      <a:pt x="48572" y="7559"/>
                      <a:pt x="48838" y="7455"/>
                      <a:pt x="49136" y="7455"/>
                    </a:cubicBezTo>
                    <a:close/>
                    <a:moveTo>
                      <a:pt x="12484" y="6515"/>
                    </a:moveTo>
                    <a:cubicBezTo>
                      <a:pt x="12756" y="6515"/>
                      <a:pt x="13002" y="6715"/>
                      <a:pt x="12977" y="7261"/>
                    </a:cubicBezTo>
                    <a:cubicBezTo>
                      <a:pt x="12902" y="7200"/>
                      <a:pt x="12835" y="7173"/>
                      <a:pt x="12772" y="7173"/>
                    </a:cubicBezTo>
                    <a:cubicBezTo>
                      <a:pt x="12401" y="7173"/>
                      <a:pt x="12212" y="8101"/>
                      <a:pt x="11800" y="8101"/>
                    </a:cubicBezTo>
                    <a:cubicBezTo>
                      <a:pt x="11669" y="8101"/>
                      <a:pt x="11516" y="8008"/>
                      <a:pt x="11327" y="7763"/>
                    </a:cubicBezTo>
                    <a:cubicBezTo>
                      <a:pt x="11327" y="7217"/>
                      <a:pt x="11370" y="6810"/>
                      <a:pt x="11618" y="6810"/>
                    </a:cubicBezTo>
                    <a:cubicBezTo>
                      <a:pt x="11646" y="6810"/>
                      <a:pt x="11677" y="6815"/>
                      <a:pt x="11710" y="6825"/>
                    </a:cubicBezTo>
                    <a:cubicBezTo>
                      <a:pt x="11316" y="7294"/>
                      <a:pt x="11594" y="7736"/>
                      <a:pt x="11907" y="7736"/>
                    </a:cubicBezTo>
                    <a:cubicBezTo>
                      <a:pt x="12035" y="7736"/>
                      <a:pt x="12169" y="7662"/>
                      <a:pt x="12264" y="7485"/>
                    </a:cubicBezTo>
                    <a:cubicBezTo>
                      <a:pt x="12212" y="7208"/>
                      <a:pt x="12040" y="7050"/>
                      <a:pt x="11816" y="7050"/>
                    </a:cubicBezTo>
                    <a:cubicBezTo>
                      <a:pt x="11850" y="6759"/>
                      <a:pt x="12183" y="6515"/>
                      <a:pt x="12484" y="6515"/>
                    </a:cubicBezTo>
                    <a:close/>
                    <a:moveTo>
                      <a:pt x="50100" y="5835"/>
                    </a:moveTo>
                    <a:lnTo>
                      <a:pt x="50100" y="5835"/>
                    </a:lnTo>
                    <a:cubicBezTo>
                      <a:pt x="49950" y="6650"/>
                      <a:pt x="49601" y="6834"/>
                      <a:pt x="49194" y="6834"/>
                    </a:cubicBezTo>
                    <a:cubicBezTo>
                      <a:pt x="49027" y="6834"/>
                      <a:pt x="48851" y="6803"/>
                      <a:pt x="48675" y="6773"/>
                    </a:cubicBezTo>
                    <a:cubicBezTo>
                      <a:pt x="48292" y="7155"/>
                      <a:pt x="48292" y="7591"/>
                      <a:pt x="48239" y="8146"/>
                    </a:cubicBezTo>
                    <a:cubicBezTo>
                      <a:pt x="48151" y="8182"/>
                      <a:pt x="48072" y="8199"/>
                      <a:pt x="48001" y="8199"/>
                    </a:cubicBezTo>
                    <a:cubicBezTo>
                      <a:pt x="47760" y="8199"/>
                      <a:pt x="47607" y="8005"/>
                      <a:pt x="47526" y="7710"/>
                    </a:cubicBezTo>
                    <a:cubicBezTo>
                      <a:pt x="47768" y="7456"/>
                      <a:pt x="47932" y="6971"/>
                      <a:pt x="48332" y="6971"/>
                    </a:cubicBezTo>
                    <a:cubicBezTo>
                      <a:pt x="48369" y="6971"/>
                      <a:pt x="48408" y="6975"/>
                      <a:pt x="48450" y="6984"/>
                    </a:cubicBezTo>
                    <a:cubicBezTo>
                      <a:pt x="48406" y="6661"/>
                      <a:pt x="48286" y="6535"/>
                      <a:pt x="48084" y="6535"/>
                    </a:cubicBezTo>
                    <a:cubicBezTo>
                      <a:pt x="48046" y="6535"/>
                      <a:pt x="48005" y="6540"/>
                      <a:pt x="47962" y="6548"/>
                    </a:cubicBezTo>
                    <a:cubicBezTo>
                      <a:pt x="48622" y="6218"/>
                      <a:pt x="49506" y="6654"/>
                      <a:pt x="50100" y="5835"/>
                    </a:cubicBezTo>
                    <a:close/>
                    <a:moveTo>
                      <a:pt x="46919" y="7710"/>
                    </a:moveTo>
                    <a:cubicBezTo>
                      <a:pt x="46943" y="8112"/>
                      <a:pt x="46757" y="8236"/>
                      <a:pt x="46534" y="8236"/>
                    </a:cubicBezTo>
                    <a:cubicBezTo>
                      <a:pt x="46273" y="8236"/>
                      <a:pt x="45961" y="8066"/>
                      <a:pt x="45876" y="7974"/>
                    </a:cubicBezTo>
                    <a:cubicBezTo>
                      <a:pt x="45931" y="7833"/>
                      <a:pt x="46006" y="7788"/>
                      <a:pt x="46092" y="7788"/>
                    </a:cubicBezTo>
                    <a:cubicBezTo>
                      <a:pt x="46245" y="7788"/>
                      <a:pt x="46433" y="7927"/>
                      <a:pt x="46612" y="7927"/>
                    </a:cubicBezTo>
                    <a:cubicBezTo>
                      <a:pt x="46721" y="7927"/>
                      <a:pt x="46827" y="7876"/>
                      <a:pt x="46919" y="7710"/>
                    </a:cubicBezTo>
                    <a:close/>
                    <a:moveTo>
                      <a:pt x="44107" y="7314"/>
                    </a:moveTo>
                    <a:lnTo>
                      <a:pt x="44107" y="7314"/>
                    </a:lnTo>
                    <a:cubicBezTo>
                      <a:pt x="44001" y="8251"/>
                      <a:pt x="44820" y="7261"/>
                      <a:pt x="44556" y="8476"/>
                    </a:cubicBezTo>
                    <a:cubicBezTo>
                      <a:pt x="44335" y="8232"/>
                      <a:pt x="44168" y="8139"/>
                      <a:pt x="44013" y="8139"/>
                    </a:cubicBezTo>
                    <a:cubicBezTo>
                      <a:pt x="43816" y="8139"/>
                      <a:pt x="43638" y="8291"/>
                      <a:pt x="43394" y="8476"/>
                    </a:cubicBezTo>
                    <a:lnTo>
                      <a:pt x="43394" y="7538"/>
                    </a:lnTo>
                    <a:cubicBezTo>
                      <a:pt x="43555" y="7610"/>
                      <a:pt x="43641" y="7642"/>
                      <a:pt x="43698" y="7642"/>
                    </a:cubicBezTo>
                    <a:cubicBezTo>
                      <a:pt x="43819" y="7642"/>
                      <a:pt x="43811" y="7502"/>
                      <a:pt x="44107" y="7314"/>
                    </a:cubicBezTo>
                    <a:close/>
                    <a:moveTo>
                      <a:pt x="5989" y="8665"/>
                    </a:moveTo>
                    <a:cubicBezTo>
                      <a:pt x="6245" y="8665"/>
                      <a:pt x="6482" y="8803"/>
                      <a:pt x="6429" y="9188"/>
                    </a:cubicBezTo>
                    <a:cubicBezTo>
                      <a:pt x="5822" y="9136"/>
                      <a:pt x="5994" y="9083"/>
                      <a:pt x="5439" y="8964"/>
                    </a:cubicBezTo>
                    <a:cubicBezTo>
                      <a:pt x="5465" y="8800"/>
                      <a:pt x="5736" y="8665"/>
                      <a:pt x="5989" y="8665"/>
                    </a:cubicBezTo>
                    <a:close/>
                    <a:moveTo>
                      <a:pt x="31106" y="8591"/>
                    </a:moveTo>
                    <a:cubicBezTo>
                      <a:pt x="31230" y="8591"/>
                      <a:pt x="31387" y="8653"/>
                      <a:pt x="31514" y="8653"/>
                    </a:cubicBezTo>
                    <a:cubicBezTo>
                      <a:pt x="31552" y="8653"/>
                      <a:pt x="31587" y="8648"/>
                      <a:pt x="31618" y="8634"/>
                    </a:cubicBezTo>
                    <a:lnTo>
                      <a:pt x="31618" y="8634"/>
                    </a:lnTo>
                    <a:cubicBezTo>
                      <a:pt x="31545" y="8982"/>
                      <a:pt x="31338" y="9273"/>
                      <a:pt x="31143" y="9273"/>
                    </a:cubicBezTo>
                    <a:cubicBezTo>
                      <a:pt x="31057" y="9273"/>
                      <a:pt x="30974" y="9216"/>
                      <a:pt x="30905" y="9083"/>
                    </a:cubicBezTo>
                    <a:cubicBezTo>
                      <a:pt x="30854" y="8682"/>
                      <a:pt x="30957" y="8591"/>
                      <a:pt x="31106" y="8591"/>
                    </a:cubicBezTo>
                    <a:close/>
                    <a:moveTo>
                      <a:pt x="44833" y="8338"/>
                    </a:moveTo>
                    <a:cubicBezTo>
                      <a:pt x="45118" y="8338"/>
                      <a:pt x="45745" y="9091"/>
                      <a:pt x="46259" y="9136"/>
                    </a:cubicBezTo>
                    <a:cubicBezTo>
                      <a:pt x="46131" y="9300"/>
                      <a:pt x="46000" y="9365"/>
                      <a:pt x="45870" y="9365"/>
                    </a:cubicBezTo>
                    <a:cubicBezTo>
                      <a:pt x="45436" y="9365"/>
                      <a:pt x="45009" y="8636"/>
                      <a:pt x="44714" y="8423"/>
                    </a:cubicBezTo>
                    <a:cubicBezTo>
                      <a:pt x="44741" y="8364"/>
                      <a:pt x="44781" y="8338"/>
                      <a:pt x="44833" y="8338"/>
                    </a:cubicBezTo>
                    <a:close/>
                    <a:moveTo>
                      <a:pt x="33433" y="9139"/>
                    </a:moveTo>
                    <a:cubicBezTo>
                      <a:pt x="33668" y="9139"/>
                      <a:pt x="33875" y="9314"/>
                      <a:pt x="33875" y="9743"/>
                    </a:cubicBezTo>
                    <a:lnTo>
                      <a:pt x="32780" y="9743"/>
                    </a:lnTo>
                    <a:cubicBezTo>
                      <a:pt x="32837" y="9385"/>
                      <a:pt x="33155" y="9139"/>
                      <a:pt x="33433" y="9139"/>
                    </a:cubicBezTo>
                    <a:close/>
                    <a:moveTo>
                      <a:pt x="32344" y="7710"/>
                    </a:moveTo>
                    <a:cubicBezTo>
                      <a:pt x="32450" y="7763"/>
                      <a:pt x="32397" y="8146"/>
                      <a:pt x="32555" y="8146"/>
                    </a:cubicBezTo>
                    <a:cubicBezTo>
                      <a:pt x="32727" y="8911"/>
                      <a:pt x="31948" y="9136"/>
                      <a:pt x="32344" y="9518"/>
                    </a:cubicBezTo>
                    <a:cubicBezTo>
                      <a:pt x="32301" y="9739"/>
                      <a:pt x="32269" y="9819"/>
                      <a:pt x="32240" y="9819"/>
                    </a:cubicBezTo>
                    <a:cubicBezTo>
                      <a:pt x="32162" y="9819"/>
                      <a:pt x="32105" y="9260"/>
                      <a:pt x="31924" y="9260"/>
                    </a:cubicBezTo>
                    <a:cubicBezTo>
                      <a:pt x="31899" y="9260"/>
                      <a:pt x="31872" y="9270"/>
                      <a:pt x="31842" y="9294"/>
                    </a:cubicBezTo>
                    <a:cubicBezTo>
                      <a:pt x="31790" y="8251"/>
                      <a:pt x="32502" y="9083"/>
                      <a:pt x="32067" y="8146"/>
                    </a:cubicBezTo>
                    <a:cubicBezTo>
                      <a:pt x="32120" y="7921"/>
                      <a:pt x="32344" y="7974"/>
                      <a:pt x="32344" y="7710"/>
                    </a:cubicBezTo>
                    <a:close/>
                    <a:moveTo>
                      <a:pt x="1201" y="9518"/>
                    </a:moveTo>
                    <a:cubicBezTo>
                      <a:pt x="1531" y="9518"/>
                      <a:pt x="1703" y="9849"/>
                      <a:pt x="1703" y="10403"/>
                    </a:cubicBezTo>
                    <a:cubicBezTo>
                      <a:pt x="1426" y="10403"/>
                      <a:pt x="1254" y="10073"/>
                      <a:pt x="1201" y="9518"/>
                    </a:cubicBezTo>
                    <a:close/>
                    <a:moveTo>
                      <a:pt x="30230" y="8718"/>
                    </a:moveTo>
                    <a:cubicBezTo>
                      <a:pt x="30368" y="8718"/>
                      <a:pt x="30856" y="10097"/>
                      <a:pt x="31182" y="10231"/>
                    </a:cubicBezTo>
                    <a:cubicBezTo>
                      <a:pt x="31110" y="10503"/>
                      <a:pt x="31012" y="10604"/>
                      <a:pt x="30897" y="10604"/>
                    </a:cubicBezTo>
                    <a:cubicBezTo>
                      <a:pt x="30573" y="10604"/>
                      <a:pt x="30118" y="9796"/>
                      <a:pt x="29757" y="9796"/>
                    </a:cubicBezTo>
                    <a:cubicBezTo>
                      <a:pt x="29786" y="9599"/>
                      <a:pt x="29828" y="9532"/>
                      <a:pt x="29880" y="9532"/>
                    </a:cubicBezTo>
                    <a:cubicBezTo>
                      <a:pt x="29994" y="9532"/>
                      <a:pt x="30157" y="9846"/>
                      <a:pt x="30345" y="9846"/>
                    </a:cubicBezTo>
                    <a:cubicBezTo>
                      <a:pt x="30385" y="9846"/>
                      <a:pt x="30427" y="9831"/>
                      <a:pt x="30469" y="9796"/>
                    </a:cubicBezTo>
                    <a:cubicBezTo>
                      <a:pt x="30417" y="9360"/>
                      <a:pt x="30364" y="9030"/>
                      <a:pt x="30192" y="8858"/>
                    </a:cubicBezTo>
                    <a:cubicBezTo>
                      <a:pt x="30192" y="8760"/>
                      <a:pt x="30206" y="8718"/>
                      <a:pt x="30230" y="8718"/>
                    </a:cubicBezTo>
                    <a:close/>
                    <a:moveTo>
                      <a:pt x="38157" y="9193"/>
                    </a:moveTo>
                    <a:cubicBezTo>
                      <a:pt x="38364" y="9193"/>
                      <a:pt x="38580" y="9601"/>
                      <a:pt x="38971" y="9601"/>
                    </a:cubicBezTo>
                    <a:cubicBezTo>
                      <a:pt x="39090" y="9601"/>
                      <a:pt x="39225" y="9563"/>
                      <a:pt x="39381" y="9466"/>
                    </a:cubicBezTo>
                    <a:lnTo>
                      <a:pt x="39381" y="9466"/>
                    </a:lnTo>
                    <a:cubicBezTo>
                      <a:pt x="39156" y="9901"/>
                      <a:pt x="39486" y="10179"/>
                      <a:pt x="39275" y="10614"/>
                    </a:cubicBezTo>
                    <a:cubicBezTo>
                      <a:pt x="39157" y="10269"/>
                      <a:pt x="38906" y="10136"/>
                      <a:pt x="38646" y="10136"/>
                    </a:cubicBezTo>
                    <a:cubicBezTo>
                      <a:pt x="38409" y="10136"/>
                      <a:pt x="38165" y="10246"/>
                      <a:pt x="38008" y="10403"/>
                    </a:cubicBezTo>
                    <a:cubicBezTo>
                      <a:pt x="38103" y="10105"/>
                      <a:pt x="38381" y="9441"/>
                      <a:pt x="38026" y="9441"/>
                    </a:cubicBezTo>
                    <a:cubicBezTo>
                      <a:pt x="37988" y="9441"/>
                      <a:pt x="37943" y="9449"/>
                      <a:pt x="37889" y="9466"/>
                    </a:cubicBezTo>
                    <a:cubicBezTo>
                      <a:pt x="37985" y="9264"/>
                      <a:pt x="38070" y="9193"/>
                      <a:pt x="38157" y="9193"/>
                    </a:cubicBezTo>
                    <a:close/>
                    <a:moveTo>
                      <a:pt x="15512" y="9518"/>
                    </a:moveTo>
                    <a:cubicBezTo>
                      <a:pt x="15565" y="9849"/>
                      <a:pt x="15618" y="10020"/>
                      <a:pt x="15723" y="10680"/>
                    </a:cubicBezTo>
                    <a:lnTo>
                      <a:pt x="15393" y="10680"/>
                    </a:lnTo>
                    <a:cubicBezTo>
                      <a:pt x="15235" y="9954"/>
                      <a:pt x="15340" y="10073"/>
                      <a:pt x="15512" y="9518"/>
                    </a:cubicBezTo>
                    <a:close/>
                    <a:moveTo>
                      <a:pt x="44820" y="9136"/>
                    </a:moveTo>
                    <a:cubicBezTo>
                      <a:pt x="45150" y="9466"/>
                      <a:pt x="45480" y="9796"/>
                      <a:pt x="45546" y="10733"/>
                    </a:cubicBezTo>
                    <a:cubicBezTo>
                      <a:pt x="45097" y="10680"/>
                      <a:pt x="45044" y="9743"/>
                      <a:pt x="44608" y="9624"/>
                    </a:cubicBezTo>
                    <a:cubicBezTo>
                      <a:pt x="44661" y="9413"/>
                      <a:pt x="44661" y="9188"/>
                      <a:pt x="44820" y="9136"/>
                    </a:cubicBezTo>
                    <a:close/>
                    <a:moveTo>
                      <a:pt x="3405" y="9918"/>
                    </a:moveTo>
                    <a:cubicBezTo>
                      <a:pt x="3612" y="9918"/>
                      <a:pt x="3778" y="10058"/>
                      <a:pt x="3842" y="10614"/>
                    </a:cubicBezTo>
                    <a:cubicBezTo>
                      <a:pt x="3804" y="10626"/>
                      <a:pt x="3769" y="10631"/>
                      <a:pt x="3737" y="10631"/>
                    </a:cubicBezTo>
                    <a:cubicBezTo>
                      <a:pt x="3501" y="10631"/>
                      <a:pt x="3405" y="10349"/>
                      <a:pt x="3194" y="10349"/>
                    </a:cubicBezTo>
                    <a:cubicBezTo>
                      <a:pt x="3145" y="10349"/>
                      <a:pt x="3089" y="10365"/>
                      <a:pt x="3023" y="10403"/>
                    </a:cubicBezTo>
                    <a:cubicBezTo>
                      <a:pt x="3023" y="10614"/>
                      <a:pt x="3129" y="10561"/>
                      <a:pt x="3234" y="10614"/>
                    </a:cubicBezTo>
                    <a:cubicBezTo>
                      <a:pt x="3205" y="10723"/>
                      <a:pt x="3130" y="10772"/>
                      <a:pt x="3037" y="10772"/>
                    </a:cubicBezTo>
                    <a:cubicBezTo>
                      <a:pt x="2790" y="10772"/>
                      <a:pt x="2416" y="10433"/>
                      <a:pt x="2416" y="9954"/>
                    </a:cubicBezTo>
                    <a:lnTo>
                      <a:pt x="2416" y="9954"/>
                    </a:lnTo>
                    <a:cubicBezTo>
                      <a:pt x="2505" y="10036"/>
                      <a:pt x="2603" y="10064"/>
                      <a:pt x="2706" y="10064"/>
                    </a:cubicBezTo>
                    <a:cubicBezTo>
                      <a:pt x="2939" y="10064"/>
                      <a:pt x="3193" y="9918"/>
                      <a:pt x="3405" y="9918"/>
                    </a:cubicBezTo>
                    <a:close/>
                    <a:moveTo>
                      <a:pt x="8740" y="6165"/>
                    </a:moveTo>
                    <a:cubicBezTo>
                      <a:pt x="8988" y="6379"/>
                      <a:pt x="9053" y="6499"/>
                      <a:pt x="9205" y="6499"/>
                    </a:cubicBezTo>
                    <a:cubicBezTo>
                      <a:pt x="9287" y="6499"/>
                      <a:pt x="9395" y="6464"/>
                      <a:pt x="9571" y="6390"/>
                    </a:cubicBezTo>
                    <a:lnTo>
                      <a:pt x="9571" y="6390"/>
                    </a:lnTo>
                    <a:cubicBezTo>
                      <a:pt x="9571" y="6654"/>
                      <a:pt x="9505" y="6773"/>
                      <a:pt x="9452" y="6825"/>
                    </a:cubicBezTo>
                    <a:cubicBezTo>
                      <a:pt x="9437" y="6953"/>
                      <a:pt x="9469" y="7006"/>
                      <a:pt x="9519" y="7006"/>
                    </a:cubicBezTo>
                    <a:cubicBezTo>
                      <a:pt x="9640" y="7006"/>
                      <a:pt x="9866" y="6698"/>
                      <a:pt x="9782" y="6390"/>
                    </a:cubicBezTo>
                    <a:lnTo>
                      <a:pt x="9782" y="6390"/>
                    </a:lnTo>
                    <a:cubicBezTo>
                      <a:pt x="10240" y="6534"/>
                      <a:pt x="10412" y="7283"/>
                      <a:pt x="10940" y="7283"/>
                    </a:cubicBezTo>
                    <a:cubicBezTo>
                      <a:pt x="10991" y="7283"/>
                      <a:pt x="11045" y="7276"/>
                      <a:pt x="11103" y="7261"/>
                    </a:cubicBezTo>
                    <a:lnTo>
                      <a:pt x="11103" y="7261"/>
                    </a:lnTo>
                    <a:cubicBezTo>
                      <a:pt x="10891" y="7974"/>
                      <a:pt x="10443" y="8146"/>
                      <a:pt x="10165" y="8700"/>
                    </a:cubicBezTo>
                    <a:cubicBezTo>
                      <a:pt x="10561" y="7815"/>
                      <a:pt x="9677" y="8146"/>
                      <a:pt x="9452" y="7763"/>
                    </a:cubicBezTo>
                    <a:lnTo>
                      <a:pt x="9452" y="7763"/>
                    </a:lnTo>
                    <a:cubicBezTo>
                      <a:pt x="9241" y="7815"/>
                      <a:pt x="9571" y="8634"/>
                      <a:pt x="9571" y="8911"/>
                    </a:cubicBezTo>
                    <a:cubicBezTo>
                      <a:pt x="9797" y="8856"/>
                      <a:pt x="9966" y="8756"/>
                      <a:pt x="10122" y="8756"/>
                    </a:cubicBezTo>
                    <a:cubicBezTo>
                      <a:pt x="10268" y="8756"/>
                      <a:pt x="10402" y="8843"/>
                      <a:pt x="10561" y="9136"/>
                    </a:cubicBezTo>
                    <a:cubicBezTo>
                      <a:pt x="10825" y="8911"/>
                      <a:pt x="10337" y="8528"/>
                      <a:pt x="10614" y="8198"/>
                    </a:cubicBezTo>
                    <a:lnTo>
                      <a:pt x="10614" y="8198"/>
                    </a:lnTo>
                    <a:cubicBezTo>
                      <a:pt x="10825" y="8423"/>
                      <a:pt x="11103" y="8370"/>
                      <a:pt x="10997" y="9136"/>
                    </a:cubicBezTo>
                    <a:cubicBezTo>
                      <a:pt x="11224" y="9108"/>
                      <a:pt x="11318" y="9020"/>
                      <a:pt x="11388" y="9020"/>
                    </a:cubicBezTo>
                    <a:cubicBezTo>
                      <a:pt x="11453" y="9020"/>
                      <a:pt x="11497" y="9094"/>
                      <a:pt x="11604" y="9360"/>
                    </a:cubicBezTo>
                    <a:cubicBezTo>
                      <a:pt x="11842" y="9115"/>
                      <a:pt x="12049" y="8940"/>
                      <a:pt x="12269" y="8940"/>
                    </a:cubicBezTo>
                    <a:cubicBezTo>
                      <a:pt x="12452" y="8940"/>
                      <a:pt x="12644" y="9061"/>
                      <a:pt x="12872" y="9360"/>
                    </a:cubicBezTo>
                    <a:cubicBezTo>
                      <a:pt x="12806" y="9690"/>
                      <a:pt x="12700" y="9901"/>
                      <a:pt x="12542" y="10020"/>
                    </a:cubicBezTo>
                    <a:cubicBezTo>
                      <a:pt x="12594" y="10231"/>
                      <a:pt x="12647" y="10284"/>
                      <a:pt x="12647" y="10509"/>
                    </a:cubicBezTo>
                    <a:cubicBezTo>
                      <a:pt x="13360" y="10403"/>
                      <a:pt x="12872" y="8476"/>
                      <a:pt x="13254" y="8198"/>
                    </a:cubicBezTo>
                    <a:lnTo>
                      <a:pt x="13254" y="8198"/>
                    </a:lnTo>
                    <a:cubicBezTo>
                      <a:pt x="13465" y="8620"/>
                      <a:pt x="13577" y="8973"/>
                      <a:pt x="13862" y="8973"/>
                    </a:cubicBezTo>
                    <a:cubicBezTo>
                      <a:pt x="13952" y="8973"/>
                      <a:pt x="14059" y="8938"/>
                      <a:pt x="14192" y="8858"/>
                    </a:cubicBezTo>
                    <a:cubicBezTo>
                      <a:pt x="14297" y="9954"/>
                      <a:pt x="14958" y="10020"/>
                      <a:pt x="15010" y="11169"/>
                    </a:cubicBezTo>
                    <a:cubicBezTo>
                      <a:pt x="14365" y="11200"/>
                      <a:pt x="13830" y="11615"/>
                      <a:pt x="13354" y="11615"/>
                    </a:cubicBezTo>
                    <a:cubicBezTo>
                      <a:pt x="13021" y="11615"/>
                      <a:pt x="12716" y="11412"/>
                      <a:pt x="12423" y="10733"/>
                    </a:cubicBezTo>
                    <a:cubicBezTo>
                      <a:pt x="12403" y="11001"/>
                      <a:pt x="12243" y="11075"/>
                      <a:pt x="12034" y="11075"/>
                    </a:cubicBezTo>
                    <a:cubicBezTo>
                      <a:pt x="11776" y="11075"/>
                      <a:pt x="11441" y="10961"/>
                      <a:pt x="11202" y="10961"/>
                    </a:cubicBezTo>
                    <a:cubicBezTo>
                      <a:pt x="11120" y="10961"/>
                      <a:pt x="11050" y="10975"/>
                      <a:pt x="10997" y="11010"/>
                    </a:cubicBezTo>
                    <a:cubicBezTo>
                      <a:pt x="10942" y="10574"/>
                      <a:pt x="11050" y="10487"/>
                      <a:pt x="11197" y="10487"/>
                    </a:cubicBezTo>
                    <a:cubicBezTo>
                      <a:pt x="11296" y="10487"/>
                      <a:pt x="11414" y="10526"/>
                      <a:pt x="11511" y="10526"/>
                    </a:cubicBezTo>
                    <a:cubicBezTo>
                      <a:pt x="11545" y="10526"/>
                      <a:pt x="11577" y="10522"/>
                      <a:pt x="11604" y="10509"/>
                    </a:cubicBezTo>
                    <a:cubicBezTo>
                      <a:pt x="11710" y="9624"/>
                      <a:pt x="11327" y="9796"/>
                      <a:pt x="11221" y="9360"/>
                    </a:cubicBezTo>
                    <a:cubicBezTo>
                      <a:pt x="11137" y="9678"/>
                      <a:pt x="11012" y="9760"/>
                      <a:pt x="10872" y="9760"/>
                    </a:cubicBezTo>
                    <a:cubicBezTo>
                      <a:pt x="10719" y="9760"/>
                      <a:pt x="10548" y="9663"/>
                      <a:pt x="10390" y="9663"/>
                    </a:cubicBezTo>
                    <a:cubicBezTo>
                      <a:pt x="10215" y="9663"/>
                      <a:pt x="10055" y="9782"/>
                      <a:pt x="9954" y="10284"/>
                    </a:cubicBezTo>
                    <a:cubicBezTo>
                      <a:pt x="9479" y="9932"/>
                      <a:pt x="9003" y="9265"/>
                      <a:pt x="8463" y="9265"/>
                    </a:cubicBezTo>
                    <a:cubicBezTo>
                      <a:pt x="8254" y="9265"/>
                      <a:pt x="8035" y="9366"/>
                      <a:pt x="7802" y="9624"/>
                    </a:cubicBezTo>
                    <a:cubicBezTo>
                      <a:pt x="7749" y="8251"/>
                      <a:pt x="8911" y="9294"/>
                      <a:pt x="9122" y="8476"/>
                    </a:cubicBezTo>
                    <a:cubicBezTo>
                      <a:pt x="9072" y="8264"/>
                      <a:pt x="9003" y="8194"/>
                      <a:pt x="8926" y="8194"/>
                    </a:cubicBezTo>
                    <a:cubicBezTo>
                      <a:pt x="8772" y="8194"/>
                      <a:pt x="8583" y="8478"/>
                      <a:pt x="8434" y="8478"/>
                    </a:cubicBezTo>
                    <a:cubicBezTo>
                      <a:pt x="8426" y="8478"/>
                      <a:pt x="8418" y="8477"/>
                      <a:pt x="8409" y="8476"/>
                    </a:cubicBezTo>
                    <a:cubicBezTo>
                      <a:pt x="8357" y="7974"/>
                      <a:pt x="8634" y="8146"/>
                      <a:pt x="8634" y="7763"/>
                    </a:cubicBezTo>
                    <a:cubicBezTo>
                      <a:pt x="8634" y="7652"/>
                      <a:pt x="8583" y="7628"/>
                      <a:pt x="8510" y="7628"/>
                    </a:cubicBezTo>
                    <a:cubicBezTo>
                      <a:pt x="8458" y="7628"/>
                      <a:pt x="8394" y="7641"/>
                      <a:pt x="8330" y="7641"/>
                    </a:cubicBezTo>
                    <a:cubicBezTo>
                      <a:pt x="8178" y="7641"/>
                      <a:pt x="8027" y="7571"/>
                      <a:pt x="8027" y="7103"/>
                    </a:cubicBezTo>
                    <a:cubicBezTo>
                      <a:pt x="8581" y="6878"/>
                      <a:pt x="8687" y="7050"/>
                      <a:pt x="8740" y="6165"/>
                    </a:cubicBezTo>
                    <a:close/>
                    <a:moveTo>
                      <a:pt x="12143" y="11448"/>
                    </a:moveTo>
                    <a:cubicBezTo>
                      <a:pt x="12255" y="11448"/>
                      <a:pt x="12361" y="11516"/>
                      <a:pt x="12423" y="11670"/>
                    </a:cubicBezTo>
                    <a:cubicBezTo>
                      <a:pt x="12423" y="11934"/>
                      <a:pt x="12212" y="11829"/>
                      <a:pt x="12212" y="12106"/>
                    </a:cubicBezTo>
                    <a:cubicBezTo>
                      <a:pt x="12195" y="12110"/>
                      <a:pt x="12179" y="12112"/>
                      <a:pt x="12164" y="12112"/>
                    </a:cubicBezTo>
                    <a:cubicBezTo>
                      <a:pt x="11993" y="12112"/>
                      <a:pt x="11928" y="11876"/>
                      <a:pt x="11757" y="11876"/>
                    </a:cubicBezTo>
                    <a:cubicBezTo>
                      <a:pt x="11742" y="11876"/>
                      <a:pt x="11727" y="11878"/>
                      <a:pt x="11710" y="11882"/>
                    </a:cubicBezTo>
                    <a:cubicBezTo>
                      <a:pt x="11774" y="11616"/>
                      <a:pt x="11967" y="11448"/>
                      <a:pt x="12143" y="11448"/>
                    </a:cubicBezTo>
                    <a:close/>
                    <a:moveTo>
                      <a:pt x="40595" y="8251"/>
                    </a:moveTo>
                    <a:cubicBezTo>
                      <a:pt x="41084" y="8634"/>
                      <a:pt x="41849" y="9030"/>
                      <a:pt x="42681" y="9413"/>
                    </a:cubicBezTo>
                    <a:cubicBezTo>
                      <a:pt x="42681" y="9954"/>
                      <a:pt x="42734" y="10284"/>
                      <a:pt x="42839" y="10561"/>
                    </a:cubicBezTo>
                    <a:cubicBezTo>
                      <a:pt x="43065" y="10394"/>
                      <a:pt x="43299" y="10329"/>
                      <a:pt x="43533" y="10329"/>
                    </a:cubicBezTo>
                    <a:cubicBezTo>
                      <a:pt x="43981" y="10329"/>
                      <a:pt x="44429" y="10569"/>
                      <a:pt x="44820" y="10786"/>
                    </a:cubicBezTo>
                    <a:cubicBezTo>
                      <a:pt x="44820" y="11274"/>
                      <a:pt x="44714" y="11723"/>
                      <a:pt x="44608" y="12159"/>
                    </a:cubicBezTo>
                    <a:cubicBezTo>
                      <a:pt x="44413" y="12030"/>
                      <a:pt x="44286" y="12002"/>
                      <a:pt x="44174" y="12002"/>
                    </a:cubicBezTo>
                    <a:cubicBezTo>
                      <a:pt x="44086" y="12002"/>
                      <a:pt x="44008" y="12019"/>
                      <a:pt x="43914" y="12019"/>
                    </a:cubicBezTo>
                    <a:cubicBezTo>
                      <a:pt x="43821" y="12019"/>
                      <a:pt x="43713" y="12002"/>
                      <a:pt x="43565" y="11934"/>
                    </a:cubicBezTo>
                    <a:cubicBezTo>
                      <a:pt x="43724" y="11446"/>
                      <a:pt x="43447" y="11499"/>
                      <a:pt x="43671" y="11010"/>
                    </a:cubicBezTo>
                    <a:lnTo>
                      <a:pt x="43671" y="11010"/>
                    </a:lnTo>
                    <a:cubicBezTo>
                      <a:pt x="43612" y="11099"/>
                      <a:pt x="43549" y="11171"/>
                      <a:pt x="43495" y="11171"/>
                    </a:cubicBezTo>
                    <a:cubicBezTo>
                      <a:pt x="43453" y="11171"/>
                      <a:pt x="43417" y="11126"/>
                      <a:pt x="43394" y="11010"/>
                    </a:cubicBezTo>
                    <a:lnTo>
                      <a:pt x="43394" y="11010"/>
                    </a:lnTo>
                    <a:cubicBezTo>
                      <a:pt x="43447" y="12159"/>
                      <a:pt x="42457" y="11274"/>
                      <a:pt x="42351" y="12159"/>
                    </a:cubicBezTo>
                    <a:cubicBezTo>
                      <a:pt x="42344" y="12160"/>
                      <a:pt x="42337" y="12161"/>
                      <a:pt x="42331" y="12161"/>
                    </a:cubicBezTo>
                    <a:cubicBezTo>
                      <a:pt x="42137" y="12161"/>
                      <a:pt x="42296" y="11381"/>
                      <a:pt x="42245" y="11010"/>
                    </a:cubicBezTo>
                    <a:cubicBezTo>
                      <a:pt x="42117" y="11010"/>
                      <a:pt x="41988" y="11026"/>
                      <a:pt x="41868" y="11026"/>
                    </a:cubicBezTo>
                    <a:cubicBezTo>
                      <a:pt x="41682" y="11026"/>
                      <a:pt x="41518" y="10987"/>
                      <a:pt x="41414" y="10786"/>
                    </a:cubicBezTo>
                    <a:cubicBezTo>
                      <a:pt x="41361" y="10403"/>
                      <a:pt x="41519" y="10350"/>
                      <a:pt x="41638" y="10350"/>
                    </a:cubicBezTo>
                    <a:cubicBezTo>
                      <a:pt x="41585" y="10020"/>
                      <a:pt x="41414" y="9954"/>
                      <a:pt x="41414" y="9624"/>
                    </a:cubicBezTo>
                    <a:cubicBezTo>
                      <a:pt x="41100" y="9678"/>
                      <a:pt x="40892" y="9945"/>
                      <a:pt x="40588" y="9945"/>
                    </a:cubicBezTo>
                    <a:cubicBezTo>
                      <a:pt x="40521" y="9945"/>
                      <a:pt x="40449" y="9932"/>
                      <a:pt x="40371" y="9901"/>
                    </a:cubicBezTo>
                    <a:cubicBezTo>
                      <a:pt x="40619" y="9712"/>
                      <a:pt x="40814" y="9164"/>
                      <a:pt x="40380" y="9164"/>
                    </a:cubicBezTo>
                    <a:cubicBezTo>
                      <a:pt x="40328" y="9164"/>
                      <a:pt x="40269" y="9172"/>
                      <a:pt x="40199" y="9188"/>
                    </a:cubicBezTo>
                    <a:cubicBezTo>
                      <a:pt x="40318" y="8911"/>
                      <a:pt x="40423" y="8476"/>
                      <a:pt x="40595" y="8251"/>
                    </a:cubicBezTo>
                    <a:close/>
                    <a:moveTo>
                      <a:pt x="40978" y="11274"/>
                    </a:moveTo>
                    <a:cubicBezTo>
                      <a:pt x="41255" y="11274"/>
                      <a:pt x="41414" y="11604"/>
                      <a:pt x="41414" y="12212"/>
                    </a:cubicBezTo>
                    <a:lnTo>
                      <a:pt x="40859" y="12212"/>
                    </a:lnTo>
                    <a:cubicBezTo>
                      <a:pt x="41031" y="11723"/>
                      <a:pt x="40754" y="11776"/>
                      <a:pt x="40978" y="11274"/>
                    </a:cubicBezTo>
                    <a:close/>
                    <a:moveTo>
                      <a:pt x="2522" y="10839"/>
                    </a:moveTo>
                    <a:cubicBezTo>
                      <a:pt x="2522" y="11116"/>
                      <a:pt x="2693" y="11063"/>
                      <a:pt x="2746" y="11116"/>
                    </a:cubicBezTo>
                    <a:cubicBezTo>
                      <a:pt x="2746" y="12053"/>
                      <a:pt x="2086" y="11776"/>
                      <a:pt x="1861" y="12264"/>
                    </a:cubicBezTo>
                    <a:cubicBezTo>
                      <a:pt x="1809" y="11604"/>
                      <a:pt x="2033" y="11776"/>
                      <a:pt x="1809" y="11340"/>
                    </a:cubicBezTo>
                    <a:cubicBezTo>
                      <a:pt x="1792" y="11337"/>
                      <a:pt x="1775" y="11335"/>
                      <a:pt x="1760" y="11335"/>
                    </a:cubicBezTo>
                    <a:cubicBezTo>
                      <a:pt x="1490" y="11335"/>
                      <a:pt x="1464" y="11832"/>
                      <a:pt x="1188" y="11832"/>
                    </a:cubicBezTo>
                    <a:cubicBezTo>
                      <a:pt x="1176" y="11832"/>
                      <a:pt x="1162" y="11831"/>
                      <a:pt x="1149" y="11829"/>
                    </a:cubicBezTo>
                    <a:cubicBezTo>
                      <a:pt x="990" y="10891"/>
                      <a:pt x="1809" y="11723"/>
                      <a:pt x="1703" y="10891"/>
                    </a:cubicBezTo>
                    <a:lnTo>
                      <a:pt x="1703" y="10891"/>
                    </a:lnTo>
                    <a:cubicBezTo>
                      <a:pt x="1778" y="11203"/>
                      <a:pt x="1860" y="11310"/>
                      <a:pt x="1950" y="11310"/>
                    </a:cubicBezTo>
                    <a:cubicBezTo>
                      <a:pt x="2116" y="11310"/>
                      <a:pt x="2308" y="10950"/>
                      <a:pt x="2522" y="10839"/>
                    </a:cubicBezTo>
                    <a:close/>
                    <a:moveTo>
                      <a:pt x="38130" y="11825"/>
                    </a:moveTo>
                    <a:cubicBezTo>
                      <a:pt x="38279" y="11825"/>
                      <a:pt x="38468" y="12011"/>
                      <a:pt x="38648" y="12011"/>
                    </a:cubicBezTo>
                    <a:cubicBezTo>
                      <a:pt x="38673" y="12011"/>
                      <a:pt x="38697" y="12008"/>
                      <a:pt x="38720" y="12000"/>
                    </a:cubicBezTo>
                    <a:lnTo>
                      <a:pt x="38720" y="12000"/>
                    </a:lnTo>
                    <a:cubicBezTo>
                      <a:pt x="38698" y="12226"/>
                      <a:pt x="38589" y="12282"/>
                      <a:pt x="38453" y="12282"/>
                    </a:cubicBezTo>
                    <a:cubicBezTo>
                      <a:pt x="38319" y="12282"/>
                      <a:pt x="38159" y="12227"/>
                      <a:pt x="38030" y="12227"/>
                    </a:cubicBezTo>
                    <a:cubicBezTo>
                      <a:pt x="37976" y="12227"/>
                      <a:pt x="37928" y="12237"/>
                      <a:pt x="37889" y="12264"/>
                    </a:cubicBezTo>
                    <a:cubicBezTo>
                      <a:pt x="37935" y="11924"/>
                      <a:pt x="38022" y="11825"/>
                      <a:pt x="38130" y="11825"/>
                    </a:cubicBezTo>
                    <a:close/>
                    <a:moveTo>
                      <a:pt x="3554" y="10807"/>
                    </a:moveTo>
                    <a:cubicBezTo>
                      <a:pt x="3658" y="10807"/>
                      <a:pt x="3783" y="10858"/>
                      <a:pt x="3879" y="10858"/>
                    </a:cubicBezTo>
                    <a:cubicBezTo>
                      <a:pt x="3910" y="10858"/>
                      <a:pt x="3937" y="10853"/>
                      <a:pt x="3961" y="10839"/>
                    </a:cubicBezTo>
                    <a:lnTo>
                      <a:pt x="3961" y="10839"/>
                    </a:lnTo>
                    <a:cubicBezTo>
                      <a:pt x="3630" y="11670"/>
                      <a:pt x="3564" y="11446"/>
                      <a:pt x="4172" y="11776"/>
                    </a:cubicBezTo>
                    <a:cubicBezTo>
                      <a:pt x="4291" y="12489"/>
                      <a:pt x="3630" y="11882"/>
                      <a:pt x="3736" y="12713"/>
                    </a:cubicBezTo>
                    <a:cubicBezTo>
                      <a:pt x="3677" y="12746"/>
                      <a:pt x="3628" y="12760"/>
                      <a:pt x="3586" y="12760"/>
                    </a:cubicBezTo>
                    <a:cubicBezTo>
                      <a:pt x="3326" y="12760"/>
                      <a:pt x="3378" y="12200"/>
                      <a:pt x="3169" y="12200"/>
                    </a:cubicBezTo>
                    <a:cubicBezTo>
                      <a:pt x="3131" y="12200"/>
                      <a:pt x="3083" y="12219"/>
                      <a:pt x="3023" y="12264"/>
                    </a:cubicBezTo>
                    <a:lnTo>
                      <a:pt x="3023" y="11340"/>
                    </a:lnTo>
                    <a:cubicBezTo>
                      <a:pt x="3041" y="11490"/>
                      <a:pt x="3137" y="11549"/>
                      <a:pt x="3238" y="11549"/>
                    </a:cubicBezTo>
                    <a:cubicBezTo>
                      <a:pt x="3430" y="11549"/>
                      <a:pt x="3639" y="11333"/>
                      <a:pt x="3353" y="11116"/>
                    </a:cubicBezTo>
                    <a:cubicBezTo>
                      <a:pt x="3353" y="10867"/>
                      <a:pt x="3441" y="10807"/>
                      <a:pt x="3554" y="10807"/>
                    </a:cubicBezTo>
                    <a:close/>
                    <a:moveTo>
                      <a:pt x="40925" y="10126"/>
                    </a:moveTo>
                    <a:cubicBezTo>
                      <a:pt x="40925" y="10928"/>
                      <a:pt x="40629" y="11409"/>
                      <a:pt x="40294" y="11409"/>
                    </a:cubicBezTo>
                    <a:cubicBezTo>
                      <a:pt x="40193" y="11409"/>
                      <a:pt x="40089" y="11366"/>
                      <a:pt x="39988" y="11274"/>
                    </a:cubicBezTo>
                    <a:lnTo>
                      <a:pt x="39988" y="11274"/>
                    </a:lnTo>
                    <a:cubicBezTo>
                      <a:pt x="40254" y="11857"/>
                      <a:pt x="40508" y="12439"/>
                      <a:pt x="41017" y="12439"/>
                    </a:cubicBezTo>
                    <a:cubicBezTo>
                      <a:pt x="41039" y="12439"/>
                      <a:pt x="41061" y="12438"/>
                      <a:pt x="41084" y="12436"/>
                    </a:cubicBezTo>
                    <a:lnTo>
                      <a:pt x="41084" y="12436"/>
                    </a:lnTo>
                    <a:cubicBezTo>
                      <a:pt x="40552" y="12854"/>
                      <a:pt x="40178" y="12312"/>
                      <a:pt x="39810" y="13048"/>
                    </a:cubicBezTo>
                    <a:lnTo>
                      <a:pt x="39810" y="13048"/>
                    </a:lnTo>
                    <a:cubicBezTo>
                      <a:pt x="40092" y="12387"/>
                      <a:pt x="39539" y="12406"/>
                      <a:pt x="39539" y="11776"/>
                    </a:cubicBezTo>
                    <a:lnTo>
                      <a:pt x="39539" y="11776"/>
                    </a:lnTo>
                    <a:cubicBezTo>
                      <a:pt x="39557" y="11778"/>
                      <a:pt x="39574" y="11779"/>
                      <a:pt x="39590" y="11779"/>
                    </a:cubicBezTo>
                    <a:cubicBezTo>
                      <a:pt x="40028" y="11779"/>
                      <a:pt x="39850" y="11114"/>
                      <a:pt x="39328" y="11063"/>
                    </a:cubicBezTo>
                    <a:cubicBezTo>
                      <a:pt x="39443" y="10881"/>
                      <a:pt x="39567" y="10842"/>
                      <a:pt x="39686" y="10842"/>
                    </a:cubicBezTo>
                    <a:cubicBezTo>
                      <a:pt x="39770" y="10842"/>
                      <a:pt x="39852" y="10862"/>
                      <a:pt x="39924" y="10862"/>
                    </a:cubicBezTo>
                    <a:cubicBezTo>
                      <a:pt x="40085" y="10862"/>
                      <a:pt x="40199" y="10763"/>
                      <a:pt x="40199" y="10126"/>
                    </a:cubicBezTo>
                    <a:close/>
                    <a:moveTo>
                      <a:pt x="13967" y="12330"/>
                    </a:moveTo>
                    <a:lnTo>
                      <a:pt x="13967" y="12330"/>
                    </a:lnTo>
                    <a:cubicBezTo>
                      <a:pt x="13915" y="12542"/>
                      <a:pt x="13862" y="12713"/>
                      <a:pt x="13862" y="13043"/>
                    </a:cubicBezTo>
                    <a:cubicBezTo>
                      <a:pt x="13532" y="13012"/>
                      <a:pt x="13478" y="12766"/>
                      <a:pt x="13441" y="12766"/>
                    </a:cubicBezTo>
                    <a:cubicBezTo>
                      <a:pt x="13415" y="12766"/>
                      <a:pt x="13398" y="12880"/>
                      <a:pt x="13307" y="13255"/>
                    </a:cubicBezTo>
                    <a:lnTo>
                      <a:pt x="13030" y="13255"/>
                    </a:lnTo>
                    <a:lnTo>
                      <a:pt x="13030" y="12594"/>
                    </a:lnTo>
                    <a:cubicBezTo>
                      <a:pt x="13532" y="12383"/>
                      <a:pt x="13532" y="12594"/>
                      <a:pt x="13967" y="12330"/>
                    </a:cubicBezTo>
                    <a:close/>
                    <a:moveTo>
                      <a:pt x="49210" y="12666"/>
                    </a:moveTo>
                    <a:cubicBezTo>
                      <a:pt x="49324" y="12666"/>
                      <a:pt x="49374" y="12766"/>
                      <a:pt x="49665" y="12766"/>
                    </a:cubicBezTo>
                    <a:cubicBezTo>
                      <a:pt x="49634" y="13091"/>
                      <a:pt x="49413" y="13451"/>
                      <a:pt x="49225" y="13451"/>
                    </a:cubicBezTo>
                    <a:cubicBezTo>
                      <a:pt x="49091" y="13451"/>
                      <a:pt x="48974" y="13270"/>
                      <a:pt x="48952" y="12766"/>
                    </a:cubicBezTo>
                    <a:cubicBezTo>
                      <a:pt x="49079" y="12691"/>
                      <a:pt x="49153" y="12666"/>
                      <a:pt x="49210" y="12666"/>
                    </a:cubicBezTo>
                    <a:close/>
                    <a:moveTo>
                      <a:pt x="41691" y="11934"/>
                    </a:moveTo>
                    <a:cubicBezTo>
                      <a:pt x="42021" y="12264"/>
                      <a:pt x="42245" y="12819"/>
                      <a:pt x="42404" y="13585"/>
                    </a:cubicBezTo>
                    <a:cubicBezTo>
                      <a:pt x="42317" y="13397"/>
                      <a:pt x="42223" y="13336"/>
                      <a:pt x="42126" y="13336"/>
                    </a:cubicBezTo>
                    <a:cubicBezTo>
                      <a:pt x="41938" y="13336"/>
                      <a:pt x="41739" y="13563"/>
                      <a:pt x="41553" y="13563"/>
                    </a:cubicBezTo>
                    <a:cubicBezTo>
                      <a:pt x="41467" y="13563"/>
                      <a:pt x="41385" y="13515"/>
                      <a:pt x="41308" y="13373"/>
                    </a:cubicBezTo>
                    <a:cubicBezTo>
                      <a:pt x="41414" y="12436"/>
                      <a:pt x="41691" y="12713"/>
                      <a:pt x="41691" y="11934"/>
                    </a:cubicBezTo>
                    <a:close/>
                    <a:moveTo>
                      <a:pt x="20587" y="13047"/>
                    </a:moveTo>
                    <a:cubicBezTo>
                      <a:pt x="20747" y="13047"/>
                      <a:pt x="20881" y="13079"/>
                      <a:pt x="20951" y="13149"/>
                    </a:cubicBezTo>
                    <a:cubicBezTo>
                      <a:pt x="20828" y="13517"/>
                      <a:pt x="20609" y="13624"/>
                      <a:pt x="20371" y="13624"/>
                    </a:cubicBezTo>
                    <a:cubicBezTo>
                      <a:pt x="20070" y="13624"/>
                      <a:pt x="19738" y="13456"/>
                      <a:pt x="19525" y="13426"/>
                    </a:cubicBezTo>
                    <a:cubicBezTo>
                      <a:pt x="19752" y="13199"/>
                      <a:pt x="20235" y="13047"/>
                      <a:pt x="20587" y="13047"/>
                    </a:cubicBezTo>
                    <a:close/>
                    <a:moveTo>
                      <a:pt x="25561" y="12730"/>
                    </a:moveTo>
                    <a:cubicBezTo>
                      <a:pt x="26056" y="12730"/>
                      <a:pt x="26539" y="13099"/>
                      <a:pt x="26802" y="13099"/>
                    </a:cubicBezTo>
                    <a:cubicBezTo>
                      <a:pt x="26815" y="13099"/>
                      <a:pt x="26827" y="13098"/>
                      <a:pt x="26839" y="13096"/>
                    </a:cubicBezTo>
                    <a:lnTo>
                      <a:pt x="26839" y="13096"/>
                    </a:lnTo>
                    <a:cubicBezTo>
                      <a:pt x="26667" y="13703"/>
                      <a:pt x="25677" y="13043"/>
                      <a:pt x="25413" y="13809"/>
                    </a:cubicBezTo>
                    <a:cubicBezTo>
                      <a:pt x="25155" y="13501"/>
                      <a:pt x="25757" y="12861"/>
                      <a:pt x="25219" y="12861"/>
                    </a:cubicBezTo>
                    <a:cubicBezTo>
                      <a:pt x="25180" y="12861"/>
                      <a:pt x="25135" y="12865"/>
                      <a:pt x="25083" y="12872"/>
                    </a:cubicBezTo>
                    <a:cubicBezTo>
                      <a:pt x="25239" y="12769"/>
                      <a:pt x="25401" y="12730"/>
                      <a:pt x="25561" y="12730"/>
                    </a:cubicBezTo>
                    <a:close/>
                    <a:moveTo>
                      <a:pt x="42734" y="12436"/>
                    </a:moveTo>
                    <a:cubicBezTo>
                      <a:pt x="43252" y="12872"/>
                      <a:pt x="43738" y="13470"/>
                      <a:pt x="44351" y="13470"/>
                    </a:cubicBezTo>
                    <a:cubicBezTo>
                      <a:pt x="44519" y="13470"/>
                      <a:pt x="44696" y="13425"/>
                      <a:pt x="44886" y="13321"/>
                    </a:cubicBezTo>
                    <a:lnTo>
                      <a:pt x="44886" y="13321"/>
                    </a:lnTo>
                    <a:cubicBezTo>
                      <a:pt x="44886" y="14033"/>
                      <a:pt x="44437" y="13862"/>
                      <a:pt x="44278" y="14245"/>
                    </a:cubicBezTo>
                    <a:cubicBezTo>
                      <a:pt x="43895" y="13952"/>
                      <a:pt x="43643" y="13405"/>
                      <a:pt x="43250" y="13405"/>
                    </a:cubicBezTo>
                    <a:cubicBezTo>
                      <a:pt x="43129" y="13405"/>
                      <a:pt x="42995" y="13457"/>
                      <a:pt x="42839" y="13585"/>
                    </a:cubicBezTo>
                    <a:cubicBezTo>
                      <a:pt x="43064" y="12713"/>
                      <a:pt x="42734" y="13096"/>
                      <a:pt x="42404" y="12872"/>
                    </a:cubicBezTo>
                    <a:cubicBezTo>
                      <a:pt x="42457" y="12660"/>
                      <a:pt x="42575" y="12542"/>
                      <a:pt x="42734" y="12436"/>
                    </a:cubicBezTo>
                    <a:close/>
                    <a:moveTo>
                      <a:pt x="38803" y="13588"/>
                    </a:moveTo>
                    <a:cubicBezTo>
                      <a:pt x="38886" y="13588"/>
                      <a:pt x="38959" y="13663"/>
                      <a:pt x="38998" y="13862"/>
                    </a:cubicBezTo>
                    <a:lnTo>
                      <a:pt x="38998" y="14311"/>
                    </a:lnTo>
                    <a:cubicBezTo>
                      <a:pt x="38943" y="14346"/>
                      <a:pt x="38897" y="14360"/>
                      <a:pt x="38858" y="14360"/>
                    </a:cubicBezTo>
                    <a:cubicBezTo>
                      <a:pt x="38681" y="14360"/>
                      <a:pt x="38632" y="14072"/>
                      <a:pt x="38459" y="14072"/>
                    </a:cubicBezTo>
                    <a:cubicBezTo>
                      <a:pt x="38438" y="14072"/>
                      <a:pt x="38416" y="14077"/>
                      <a:pt x="38390" y="14086"/>
                    </a:cubicBezTo>
                    <a:cubicBezTo>
                      <a:pt x="38426" y="13900"/>
                      <a:pt x="38634" y="13588"/>
                      <a:pt x="38803" y="13588"/>
                    </a:cubicBezTo>
                    <a:close/>
                    <a:moveTo>
                      <a:pt x="40041" y="13809"/>
                    </a:moveTo>
                    <a:lnTo>
                      <a:pt x="40041" y="13809"/>
                    </a:lnTo>
                    <a:cubicBezTo>
                      <a:pt x="39913" y="14132"/>
                      <a:pt x="39612" y="14433"/>
                      <a:pt x="39395" y="14433"/>
                    </a:cubicBezTo>
                    <a:cubicBezTo>
                      <a:pt x="39319" y="14433"/>
                      <a:pt x="39253" y="14396"/>
                      <a:pt x="39209" y="14311"/>
                    </a:cubicBezTo>
                    <a:cubicBezTo>
                      <a:pt x="39209" y="13862"/>
                      <a:pt x="39441" y="13816"/>
                      <a:pt x="39694" y="13816"/>
                    </a:cubicBezTo>
                    <a:cubicBezTo>
                      <a:pt x="39758" y="13816"/>
                      <a:pt x="39824" y="13819"/>
                      <a:pt x="39888" y="13819"/>
                    </a:cubicBezTo>
                    <a:cubicBezTo>
                      <a:pt x="39941" y="13819"/>
                      <a:pt x="39993" y="13817"/>
                      <a:pt x="40041" y="13809"/>
                    </a:cubicBezTo>
                    <a:close/>
                    <a:moveTo>
                      <a:pt x="11926" y="12358"/>
                    </a:moveTo>
                    <a:cubicBezTo>
                      <a:pt x="12034" y="12358"/>
                      <a:pt x="12071" y="12821"/>
                      <a:pt x="12291" y="12821"/>
                    </a:cubicBezTo>
                    <a:cubicBezTo>
                      <a:pt x="12299" y="12821"/>
                      <a:pt x="12308" y="12820"/>
                      <a:pt x="12317" y="12819"/>
                    </a:cubicBezTo>
                    <a:lnTo>
                      <a:pt x="12317" y="12819"/>
                    </a:lnTo>
                    <a:cubicBezTo>
                      <a:pt x="11882" y="14139"/>
                      <a:pt x="12872" y="13321"/>
                      <a:pt x="12806" y="14416"/>
                    </a:cubicBezTo>
                    <a:cubicBezTo>
                      <a:pt x="12759" y="14433"/>
                      <a:pt x="12717" y="14441"/>
                      <a:pt x="12679" y="14441"/>
                    </a:cubicBezTo>
                    <a:cubicBezTo>
                      <a:pt x="12382" y="14441"/>
                      <a:pt x="12333" y="13976"/>
                      <a:pt x="12040" y="13976"/>
                    </a:cubicBezTo>
                    <a:cubicBezTo>
                      <a:pt x="12023" y="13976"/>
                      <a:pt x="12005" y="13977"/>
                      <a:pt x="11987" y="13981"/>
                    </a:cubicBezTo>
                    <a:cubicBezTo>
                      <a:pt x="12146" y="13043"/>
                      <a:pt x="11710" y="13255"/>
                      <a:pt x="11763" y="12594"/>
                    </a:cubicBezTo>
                    <a:cubicBezTo>
                      <a:pt x="11835" y="12421"/>
                      <a:pt x="11885" y="12358"/>
                      <a:pt x="11926" y="12358"/>
                    </a:cubicBezTo>
                    <a:close/>
                    <a:moveTo>
                      <a:pt x="23763" y="12436"/>
                    </a:moveTo>
                    <a:cubicBezTo>
                      <a:pt x="23986" y="12570"/>
                      <a:pt x="24105" y="12910"/>
                      <a:pt x="24399" y="12910"/>
                    </a:cubicBezTo>
                    <a:cubicBezTo>
                      <a:pt x="24453" y="12910"/>
                      <a:pt x="24513" y="12899"/>
                      <a:pt x="24582" y="12872"/>
                    </a:cubicBezTo>
                    <a:cubicBezTo>
                      <a:pt x="24582" y="13149"/>
                      <a:pt x="24634" y="13321"/>
                      <a:pt x="24687" y="13373"/>
                    </a:cubicBezTo>
                    <a:cubicBezTo>
                      <a:pt x="24304" y="13585"/>
                      <a:pt x="24199" y="14311"/>
                      <a:pt x="24357" y="14746"/>
                    </a:cubicBezTo>
                    <a:cubicBezTo>
                      <a:pt x="24357" y="14948"/>
                      <a:pt x="24259" y="14987"/>
                      <a:pt x="24143" y="14987"/>
                    </a:cubicBezTo>
                    <a:cubicBezTo>
                      <a:pt x="24069" y="14987"/>
                      <a:pt x="23988" y="14971"/>
                      <a:pt x="23921" y="14971"/>
                    </a:cubicBezTo>
                    <a:cubicBezTo>
                      <a:pt x="24146" y="13703"/>
                      <a:pt x="23156" y="14852"/>
                      <a:pt x="23314" y="13809"/>
                    </a:cubicBezTo>
                    <a:lnTo>
                      <a:pt x="23314" y="13809"/>
                    </a:lnTo>
                    <a:cubicBezTo>
                      <a:pt x="23037" y="14139"/>
                      <a:pt x="22601" y="13981"/>
                      <a:pt x="22601" y="14746"/>
                    </a:cubicBezTo>
                    <a:cubicBezTo>
                      <a:pt x="22324" y="14575"/>
                      <a:pt x="22218" y="14086"/>
                      <a:pt x="22113" y="13585"/>
                    </a:cubicBezTo>
                    <a:cubicBezTo>
                      <a:pt x="21852" y="13663"/>
                      <a:pt x="21860" y="13953"/>
                      <a:pt x="21817" y="13953"/>
                    </a:cubicBezTo>
                    <a:cubicBezTo>
                      <a:pt x="21795" y="13953"/>
                      <a:pt x="21758" y="13876"/>
                      <a:pt x="21664" y="13651"/>
                    </a:cubicBezTo>
                    <a:cubicBezTo>
                      <a:pt x="21453" y="13651"/>
                      <a:pt x="21611" y="14416"/>
                      <a:pt x="21453" y="14522"/>
                    </a:cubicBezTo>
                    <a:cubicBezTo>
                      <a:pt x="21123" y="13703"/>
                      <a:pt x="21175" y="13255"/>
                      <a:pt x="21175" y="12925"/>
                    </a:cubicBezTo>
                    <a:cubicBezTo>
                      <a:pt x="21293" y="12844"/>
                      <a:pt x="21422" y="12814"/>
                      <a:pt x="21560" y="12814"/>
                    </a:cubicBezTo>
                    <a:cubicBezTo>
                      <a:pt x="21958" y="12814"/>
                      <a:pt x="22424" y="13066"/>
                      <a:pt x="22863" y="13066"/>
                    </a:cubicBezTo>
                    <a:cubicBezTo>
                      <a:pt x="23191" y="13066"/>
                      <a:pt x="23504" y="12926"/>
                      <a:pt x="23763" y="12436"/>
                    </a:cubicBezTo>
                    <a:close/>
                    <a:moveTo>
                      <a:pt x="43565" y="14469"/>
                    </a:moveTo>
                    <a:lnTo>
                      <a:pt x="43565" y="14469"/>
                    </a:lnTo>
                    <a:cubicBezTo>
                      <a:pt x="43604" y="15106"/>
                      <a:pt x="43326" y="15195"/>
                      <a:pt x="43006" y="15195"/>
                    </a:cubicBezTo>
                    <a:cubicBezTo>
                      <a:pt x="42881" y="15195"/>
                      <a:pt x="42750" y="15182"/>
                      <a:pt x="42628" y="15182"/>
                    </a:cubicBezTo>
                    <a:cubicBezTo>
                      <a:pt x="42958" y="14971"/>
                      <a:pt x="43169" y="14522"/>
                      <a:pt x="43565" y="14469"/>
                    </a:cubicBezTo>
                    <a:close/>
                    <a:moveTo>
                      <a:pt x="33279" y="12545"/>
                    </a:moveTo>
                    <a:cubicBezTo>
                      <a:pt x="33465" y="12545"/>
                      <a:pt x="33505" y="13188"/>
                      <a:pt x="33545" y="13479"/>
                    </a:cubicBezTo>
                    <a:cubicBezTo>
                      <a:pt x="33779" y="13214"/>
                      <a:pt x="34158" y="12846"/>
                      <a:pt x="34483" y="12846"/>
                    </a:cubicBezTo>
                    <a:cubicBezTo>
                      <a:pt x="34691" y="12846"/>
                      <a:pt x="34876" y="12998"/>
                      <a:pt x="34984" y="13426"/>
                    </a:cubicBezTo>
                    <a:cubicBezTo>
                      <a:pt x="34892" y="13426"/>
                      <a:pt x="34791" y="13413"/>
                      <a:pt x="34696" y="13413"/>
                    </a:cubicBezTo>
                    <a:cubicBezTo>
                      <a:pt x="34452" y="13413"/>
                      <a:pt x="34253" y="13502"/>
                      <a:pt x="34377" y="14139"/>
                    </a:cubicBezTo>
                    <a:cubicBezTo>
                      <a:pt x="34292" y="14165"/>
                      <a:pt x="34216" y="14176"/>
                      <a:pt x="34147" y="14176"/>
                    </a:cubicBezTo>
                    <a:cubicBezTo>
                      <a:pt x="33885" y="14176"/>
                      <a:pt x="33730" y="14024"/>
                      <a:pt x="33566" y="14024"/>
                    </a:cubicBezTo>
                    <a:cubicBezTo>
                      <a:pt x="33494" y="14024"/>
                      <a:pt x="33420" y="14054"/>
                      <a:pt x="33334" y="14139"/>
                    </a:cubicBezTo>
                    <a:cubicBezTo>
                      <a:pt x="33215" y="14852"/>
                      <a:pt x="33664" y="14575"/>
                      <a:pt x="33545" y="15301"/>
                    </a:cubicBezTo>
                    <a:cubicBezTo>
                      <a:pt x="33110" y="14746"/>
                      <a:pt x="33004" y="14852"/>
                      <a:pt x="32608" y="14416"/>
                    </a:cubicBezTo>
                    <a:cubicBezTo>
                      <a:pt x="32502" y="14416"/>
                      <a:pt x="32502" y="14694"/>
                      <a:pt x="32502" y="14852"/>
                    </a:cubicBezTo>
                    <a:cubicBezTo>
                      <a:pt x="32433" y="14733"/>
                      <a:pt x="32391" y="14693"/>
                      <a:pt x="32357" y="14693"/>
                    </a:cubicBezTo>
                    <a:cubicBezTo>
                      <a:pt x="32287" y="14693"/>
                      <a:pt x="32248" y="14856"/>
                      <a:pt x="32068" y="14856"/>
                    </a:cubicBezTo>
                    <a:cubicBezTo>
                      <a:pt x="32051" y="14856"/>
                      <a:pt x="32033" y="14855"/>
                      <a:pt x="32014" y="14852"/>
                    </a:cubicBezTo>
                    <a:cubicBezTo>
                      <a:pt x="31737" y="14641"/>
                      <a:pt x="32502" y="14575"/>
                      <a:pt x="32397" y="13915"/>
                    </a:cubicBezTo>
                    <a:cubicBezTo>
                      <a:pt x="32356" y="13636"/>
                      <a:pt x="32299" y="13561"/>
                      <a:pt x="32233" y="13561"/>
                    </a:cubicBezTo>
                    <a:cubicBezTo>
                      <a:pt x="32154" y="13561"/>
                      <a:pt x="32062" y="13666"/>
                      <a:pt x="31969" y="13666"/>
                    </a:cubicBezTo>
                    <a:cubicBezTo>
                      <a:pt x="31908" y="13666"/>
                      <a:pt x="31848" y="13622"/>
                      <a:pt x="31790" y="13479"/>
                    </a:cubicBezTo>
                    <a:cubicBezTo>
                      <a:pt x="31901" y="13356"/>
                      <a:pt x="32008" y="13312"/>
                      <a:pt x="32113" y="13312"/>
                    </a:cubicBezTo>
                    <a:cubicBezTo>
                      <a:pt x="32380" y="13312"/>
                      <a:pt x="32628" y="13603"/>
                      <a:pt x="32890" y="13603"/>
                    </a:cubicBezTo>
                    <a:cubicBezTo>
                      <a:pt x="33032" y="13603"/>
                      <a:pt x="33179" y="13518"/>
                      <a:pt x="33334" y="13255"/>
                    </a:cubicBezTo>
                    <a:cubicBezTo>
                      <a:pt x="33334" y="12819"/>
                      <a:pt x="33215" y="12819"/>
                      <a:pt x="33057" y="12766"/>
                    </a:cubicBezTo>
                    <a:cubicBezTo>
                      <a:pt x="33148" y="12608"/>
                      <a:pt x="33221" y="12545"/>
                      <a:pt x="33279" y="12545"/>
                    </a:cubicBezTo>
                    <a:close/>
                    <a:moveTo>
                      <a:pt x="13133" y="14696"/>
                    </a:moveTo>
                    <a:cubicBezTo>
                      <a:pt x="13240" y="14696"/>
                      <a:pt x="13340" y="14755"/>
                      <a:pt x="13413" y="14905"/>
                    </a:cubicBezTo>
                    <a:cubicBezTo>
                      <a:pt x="13350" y="15202"/>
                      <a:pt x="13149" y="15360"/>
                      <a:pt x="12951" y="15360"/>
                    </a:cubicBezTo>
                    <a:cubicBezTo>
                      <a:pt x="12815" y="15360"/>
                      <a:pt x="12681" y="15285"/>
                      <a:pt x="12594" y="15129"/>
                    </a:cubicBezTo>
                    <a:cubicBezTo>
                      <a:pt x="12698" y="14913"/>
                      <a:pt x="12928" y="14696"/>
                      <a:pt x="13133" y="14696"/>
                    </a:cubicBezTo>
                    <a:close/>
                    <a:moveTo>
                      <a:pt x="26945" y="14245"/>
                    </a:moveTo>
                    <a:cubicBezTo>
                      <a:pt x="27063" y="14522"/>
                      <a:pt x="27116" y="14852"/>
                      <a:pt x="27116" y="15406"/>
                    </a:cubicBezTo>
                    <a:cubicBezTo>
                      <a:pt x="26945" y="15406"/>
                      <a:pt x="26997" y="15129"/>
                      <a:pt x="26945" y="14971"/>
                    </a:cubicBezTo>
                    <a:cubicBezTo>
                      <a:pt x="26522" y="15118"/>
                      <a:pt x="26075" y="15322"/>
                      <a:pt x="25641" y="15322"/>
                    </a:cubicBezTo>
                    <a:cubicBezTo>
                      <a:pt x="25451" y="15322"/>
                      <a:pt x="25264" y="15283"/>
                      <a:pt x="25083" y="15182"/>
                    </a:cubicBezTo>
                    <a:cubicBezTo>
                      <a:pt x="25083" y="14843"/>
                      <a:pt x="25124" y="14737"/>
                      <a:pt x="25190" y="14737"/>
                    </a:cubicBezTo>
                    <a:cubicBezTo>
                      <a:pt x="25300" y="14737"/>
                      <a:pt x="25481" y="15032"/>
                      <a:pt x="25663" y="15032"/>
                    </a:cubicBezTo>
                    <a:cubicBezTo>
                      <a:pt x="25708" y="15032"/>
                      <a:pt x="25752" y="15014"/>
                      <a:pt x="25796" y="14971"/>
                    </a:cubicBezTo>
                    <a:cubicBezTo>
                      <a:pt x="25758" y="14770"/>
                      <a:pt x="25657" y="14742"/>
                      <a:pt x="25545" y="14742"/>
                    </a:cubicBezTo>
                    <a:cubicBezTo>
                      <a:pt x="25502" y="14742"/>
                      <a:pt x="25457" y="14746"/>
                      <a:pt x="25413" y="14746"/>
                    </a:cubicBezTo>
                    <a:cubicBezTo>
                      <a:pt x="25448" y="14530"/>
                      <a:pt x="25518" y="14449"/>
                      <a:pt x="25599" y="14449"/>
                    </a:cubicBezTo>
                    <a:cubicBezTo>
                      <a:pt x="25764" y="14449"/>
                      <a:pt x="25972" y="14785"/>
                      <a:pt x="26007" y="14971"/>
                    </a:cubicBezTo>
                    <a:cubicBezTo>
                      <a:pt x="26179" y="14852"/>
                      <a:pt x="25954" y="14641"/>
                      <a:pt x="26007" y="14245"/>
                    </a:cubicBezTo>
                    <a:close/>
                    <a:moveTo>
                      <a:pt x="15182" y="14641"/>
                    </a:moveTo>
                    <a:lnTo>
                      <a:pt x="15182" y="14641"/>
                    </a:lnTo>
                    <a:cubicBezTo>
                      <a:pt x="15255" y="15240"/>
                      <a:pt x="15040" y="15533"/>
                      <a:pt x="14830" y="15533"/>
                    </a:cubicBezTo>
                    <a:cubicBezTo>
                      <a:pt x="14735" y="15533"/>
                      <a:pt x="14641" y="15473"/>
                      <a:pt x="14575" y="15354"/>
                    </a:cubicBezTo>
                    <a:cubicBezTo>
                      <a:pt x="14575" y="14641"/>
                      <a:pt x="14958" y="14852"/>
                      <a:pt x="15182" y="14641"/>
                    </a:cubicBezTo>
                    <a:close/>
                    <a:moveTo>
                      <a:pt x="8799" y="14128"/>
                    </a:moveTo>
                    <a:cubicBezTo>
                      <a:pt x="8887" y="14128"/>
                      <a:pt x="8939" y="14251"/>
                      <a:pt x="8964" y="14746"/>
                    </a:cubicBezTo>
                    <a:cubicBezTo>
                      <a:pt x="8907" y="14708"/>
                      <a:pt x="8854" y="14692"/>
                      <a:pt x="8806" y="14692"/>
                    </a:cubicBezTo>
                    <a:cubicBezTo>
                      <a:pt x="8600" y="14692"/>
                      <a:pt x="8498" y="14984"/>
                      <a:pt x="8705" y="14984"/>
                    </a:cubicBezTo>
                    <a:cubicBezTo>
                      <a:pt x="8729" y="14984"/>
                      <a:pt x="8758" y="14980"/>
                      <a:pt x="8792" y="14971"/>
                    </a:cubicBezTo>
                    <a:lnTo>
                      <a:pt x="8792" y="14971"/>
                    </a:lnTo>
                    <a:cubicBezTo>
                      <a:pt x="8722" y="15364"/>
                      <a:pt x="8601" y="15549"/>
                      <a:pt x="8431" y="15549"/>
                    </a:cubicBezTo>
                    <a:cubicBezTo>
                      <a:pt x="8344" y="15549"/>
                      <a:pt x="8244" y="15500"/>
                      <a:pt x="8132" y="15406"/>
                    </a:cubicBezTo>
                    <a:cubicBezTo>
                      <a:pt x="8251" y="14746"/>
                      <a:pt x="8581" y="15129"/>
                      <a:pt x="8357" y="14245"/>
                    </a:cubicBezTo>
                    <a:lnTo>
                      <a:pt x="8357" y="14245"/>
                    </a:lnTo>
                    <a:cubicBezTo>
                      <a:pt x="8377" y="14248"/>
                      <a:pt x="8397" y="14250"/>
                      <a:pt x="8417" y="14250"/>
                    </a:cubicBezTo>
                    <a:cubicBezTo>
                      <a:pt x="8587" y="14250"/>
                      <a:pt x="8711" y="14128"/>
                      <a:pt x="8799" y="14128"/>
                    </a:cubicBezTo>
                    <a:close/>
                    <a:moveTo>
                      <a:pt x="47909" y="13756"/>
                    </a:moveTo>
                    <a:cubicBezTo>
                      <a:pt x="47909" y="14416"/>
                      <a:pt x="47407" y="14139"/>
                      <a:pt x="47460" y="14905"/>
                    </a:cubicBezTo>
                    <a:cubicBezTo>
                      <a:pt x="47275" y="14781"/>
                      <a:pt x="47143" y="14731"/>
                      <a:pt x="47048" y="14731"/>
                    </a:cubicBezTo>
                    <a:cubicBezTo>
                      <a:pt x="46642" y="14731"/>
                      <a:pt x="46880" y="15632"/>
                      <a:pt x="46349" y="15632"/>
                    </a:cubicBezTo>
                    <a:cubicBezTo>
                      <a:pt x="46337" y="15632"/>
                      <a:pt x="46324" y="15632"/>
                      <a:pt x="46311" y="15631"/>
                    </a:cubicBezTo>
                    <a:cubicBezTo>
                      <a:pt x="46311" y="15459"/>
                      <a:pt x="46589" y="14694"/>
                      <a:pt x="46311" y="14694"/>
                    </a:cubicBezTo>
                    <a:lnTo>
                      <a:pt x="46034" y="14694"/>
                    </a:lnTo>
                    <a:cubicBezTo>
                      <a:pt x="46311" y="13703"/>
                      <a:pt x="47354" y="14192"/>
                      <a:pt x="47909" y="13756"/>
                    </a:cubicBezTo>
                    <a:close/>
                    <a:moveTo>
                      <a:pt x="7142" y="13809"/>
                    </a:moveTo>
                    <a:cubicBezTo>
                      <a:pt x="7261" y="13915"/>
                      <a:pt x="7367" y="14033"/>
                      <a:pt x="7525" y="14033"/>
                    </a:cubicBezTo>
                    <a:cubicBezTo>
                      <a:pt x="7314" y="15354"/>
                      <a:pt x="8079" y="14641"/>
                      <a:pt x="8027" y="15684"/>
                    </a:cubicBezTo>
                    <a:cubicBezTo>
                      <a:pt x="7835" y="15571"/>
                      <a:pt x="7740" y="15515"/>
                      <a:pt x="7650" y="15515"/>
                    </a:cubicBezTo>
                    <a:cubicBezTo>
                      <a:pt x="7561" y="15515"/>
                      <a:pt x="7479" y="15571"/>
                      <a:pt x="7314" y="15684"/>
                    </a:cubicBezTo>
                    <a:cubicBezTo>
                      <a:pt x="7367" y="14852"/>
                      <a:pt x="7261" y="14363"/>
                      <a:pt x="7142" y="13809"/>
                    </a:cubicBezTo>
                    <a:close/>
                    <a:moveTo>
                      <a:pt x="21994" y="14522"/>
                    </a:moveTo>
                    <a:cubicBezTo>
                      <a:pt x="22185" y="14713"/>
                      <a:pt x="22290" y="15057"/>
                      <a:pt x="22554" y="15057"/>
                    </a:cubicBezTo>
                    <a:cubicBezTo>
                      <a:pt x="22599" y="15057"/>
                      <a:pt x="22650" y="15047"/>
                      <a:pt x="22707" y="15024"/>
                    </a:cubicBezTo>
                    <a:lnTo>
                      <a:pt x="22707" y="15024"/>
                    </a:lnTo>
                    <a:cubicBezTo>
                      <a:pt x="22819" y="15354"/>
                      <a:pt x="22654" y="15519"/>
                      <a:pt x="22489" y="15519"/>
                    </a:cubicBezTo>
                    <a:cubicBezTo>
                      <a:pt x="22324" y="15519"/>
                      <a:pt x="22159" y="15354"/>
                      <a:pt x="22271" y="15024"/>
                    </a:cubicBezTo>
                    <a:cubicBezTo>
                      <a:pt x="22113" y="15024"/>
                      <a:pt x="22166" y="15406"/>
                      <a:pt x="22166" y="15684"/>
                    </a:cubicBezTo>
                    <a:lnTo>
                      <a:pt x="21664" y="15684"/>
                    </a:lnTo>
                    <a:cubicBezTo>
                      <a:pt x="21888" y="15076"/>
                      <a:pt x="21994" y="15182"/>
                      <a:pt x="21994" y="14522"/>
                    </a:cubicBezTo>
                    <a:close/>
                    <a:moveTo>
                      <a:pt x="41877" y="15358"/>
                    </a:moveTo>
                    <a:cubicBezTo>
                      <a:pt x="42081" y="15358"/>
                      <a:pt x="42267" y="15505"/>
                      <a:pt x="42179" y="15895"/>
                    </a:cubicBezTo>
                    <a:cubicBezTo>
                      <a:pt x="42109" y="15926"/>
                      <a:pt x="42050" y="15939"/>
                      <a:pt x="41999" y="15939"/>
                    </a:cubicBezTo>
                    <a:cubicBezTo>
                      <a:pt x="41770" y="15939"/>
                      <a:pt x="41693" y="15684"/>
                      <a:pt x="41466" y="15684"/>
                    </a:cubicBezTo>
                    <a:cubicBezTo>
                      <a:pt x="41466" y="15496"/>
                      <a:pt x="41680" y="15358"/>
                      <a:pt x="41877" y="15358"/>
                    </a:cubicBezTo>
                    <a:close/>
                    <a:moveTo>
                      <a:pt x="44886" y="15182"/>
                    </a:moveTo>
                    <a:cubicBezTo>
                      <a:pt x="44886" y="15406"/>
                      <a:pt x="44886" y="15565"/>
                      <a:pt x="44991" y="15631"/>
                    </a:cubicBezTo>
                    <a:cubicBezTo>
                      <a:pt x="44991" y="15894"/>
                      <a:pt x="44887" y="16008"/>
                      <a:pt x="44758" y="16008"/>
                    </a:cubicBezTo>
                    <a:cubicBezTo>
                      <a:pt x="44538" y="16008"/>
                      <a:pt x="44245" y="15674"/>
                      <a:pt x="44278" y="15182"/>
                    </a:cubicBezTo>
                    <a:close/>
                    <a:moveTo>
                      <a:pt x="39796" y="14990"/>
                    </a:moveTo>
                    <a:cubicBezTo>
                      <a:pt x="39835" y="14990"/>
                      <a:pt x="39881" y="15000"/>
                      <a:pt x="39935" y="15024"/>
                    </a:cubicBezTo>
                    <a:cubicBezTo>
                      <a:pt x="40146" y="15182"/>
                      <a:pt x="39869" y="15235"/>
                      <a:pt x="39711" y="15235"/>
                    </a:cubicBezTo>
                    <a:cubicBezTo>
                      <a:pt x="39433" y="15301"/>
                      <a:pt x="39486" y="15842"/>
                      <a:pt x="39328" y="16172"/>
                    </a:cubicBezTo>
                    <a:cubicBezTo>
                      <a:pt x="39156" y="15961"/>
                      <a:pt x="39381" y="15789"/>
                      <a:pt x="39209" y="15235"/>
                    </a:cubicBezTo>
                    <a:lnTo>
                      <a:pt x="39209" y="15235"/>
                    </a:lnTo>
                    <a:cubicBezTo>
                      <a:pt x="39263" y="15258"/>
                      <a:pt x="39309" y="15268"/>
                      <a:pt x="39348" y="15268"/>
                    </a:cubicBezTo>
                    <a:cubicBezTo>
                      <a:pt x="39556" y="15268"/>
                      <a:pt x="39588" y="14990"/>
                      <a:pt x="39796" y="14990"/>
                    </a:cubicBezTo>
                    <a:close/>
                    <a:moveTo>
                      <a:pt x="6812" y="14311"/>
                    </a:moveTo>
                    <a:cubicBezTo>
                      <a:pt x="6664" y="14620"/>
                      <a:pt x="6701" y="14976"/>
                      <a:pt x="6978" y="14976"/>
                    </a:cubicBezTo>
                    <a:cubicBezTo>
                      <a:pt x="6996" y="14976"/>
                      <a:pt x="7016" y="14974"/>
                      <a:pt x="7037" y="14971"/>
                    </a:cubicBezTo>
                    <a:lnTo>
                      <a:pt x="7037" y="14971"/>
                    </a:lnTo>
                    <a:cubicBezTo>
                      <a:pt x="6759" y="15406"/>
                      <a:pt x="5994" y="15076"/>
                      <a:pt x="5994" y="16172"/>
                    </a:cubicBezTo>
                    <a:cubicBezTo>
                      <a:pt x="5984" y="16174"/>
                      <a:pt x="5976" y="16175"/>
                      <a:pt x="5967" y="16175"/>
                    </a:cubicBezTo>
                    <a:cubicBezTo>
                      <a:pt x="5726" y="16175"/>
                      <a:pt x="5868" y="15459"/>
                      <a:pt x="5664" y="15459"/>
                    </a:cubicBezTo>
                    <a:cubicBezTo>
                      <a:pt x="5664" y="15328"/>
                      <a:pt x="5711" y="15271"/>
                      <a:pt x="5761" y="15271"/>
                    </a:cubicBezTo>
                    <a:cubicBezTo>
                      <a:pt x="5816" y="15271"/>
                      <a:pt x="5875" y="15341"/>
                      <a:pt x="5875" y="15459"/>
                    </a:cubicBezTo>
                    <a:cubicBezTo>
                      <a:pt x="5941" y="14905"/>
                      <a:pt x="6482" y="15235"/>
                      <a:pt x="6324" y="14311"/>
                    </a:cubicBezTo>
                    <a:close/>
                    <a:moveTo>
                      <a:pt x="32450" y="10231"/>
                    </a:moveTo>
                    <a:cubicBezTo>
                      <a:pt x="33334" y="11010"/>
                      <a:pt x="34654" y="10944"/>
                      <a:pt x="35420" y="12053"/>
                    </a:cubicBezTo>
                    <a:cubicBezTo>
                      <a:pt x="35208" y="11859"/>
                      <a:pt x="34976" y="11795"/>
                      <a:pt x="34739" y="11795"/>
                    </a:cubicBezTo>
                    <a:cubicBezTo>
                      <a:pt x="34297" y="11795"/>
                      <a:pt x="33835" y="12019"/>
                      <a:pt x="33440" y="12053"/>
                    </a:cubicBezTo>
                    <a:cubicBezTo>
                      <a:pt x="33440" y="11776"/>
                      <a:pt x="33598" y="11882"/>
                      <a:pt x="33770" y="11829"/>
                    </a:cubicBezTo>
                    <a:cubicBezTo>
                      <a:pt x="33600" y="11547"/>
                      <a:pt x="33443" y="11440"/>
                      <a:pt x="33294" y="11440"/>
                    </a:cubicBezTo>
                    <a:cubicBezTo>
                      <a:pt x="32815" y="11440"/>
                      <a:pt x="32430" y="12566"/>
                      <a:pt x="32001" y="12566"/>
                    </a:cubicBezTo>
                    <a:cubicBezTo>
                      <a:pt x="31966" y="12566"/>
                      <a:pt x="31931" y="12558"/>
                      <a:pt x="31895" y="12542"/>
                    </a:cubicBezTo>
                    <a:cubicBezTo>
                      <a:pt x="31842" y="11723"/>
                      <a:pt x="32397" y="12000"/>
                      <a:pt x="32608" y="11604"/>
                    </a:cubicBezTo>
                    <a:cubicBezTo>
                      <a:pt x="32450" y="10786"/>
                      <a:pt x="32674" y="11169"/>
                      <a:pt x="32120" y="10944"/>
                    </a:cubicBezTo>
                    <a:lnTo>
                      <a:pt x="32120" y="10944"/>
                    </a:lnTo>
                    <a:cubicBezTo>
                      <a:pt x="32172" y="11116"/>
                      <a:pt x="32225" y="11340"/>
                      <a:pt x="32344" y="11393"/>
                    </a:cubicBezTo>
                    <a:cubicBezTo>
                      <a:pt x="32555" y="11393"/>
                      <a:pt x="31288" y="11393"/>
                      <a:pt x="31512" y="12330"/>
                    </a:cubicBezTo>
                    <a:cubicBezTo>
                      <a:pt x="31500" y="12430"/>
                      <a:pt x="31465" y="12469"/>
                      <a:pt x="31416" y="12469"/>
                    </a:cubicBezTo>
                    <a:cubicBezTo>
                      <a:pt x="31249" y="12469"/>
                      <a:pt x="30922" y="12014"/>
                      <a:pt x="30799" y="11882"/>
                    </a:cubicBezTo>
                    <a:cubicBezTo>
                      <a:pt x="30747" y="11934"/>
                      <a:pt x="30694" y="12106"/>
                      <a:pt x="30575" y="12106"/>
                    </a:cubicBezTo>
                    <a:cubicBezTo>
                      <a:pt x="30747" y="12925"/>
                      <a:pt x="31684" y="12925"/>
                      <a:pt x="31407" y="13043"/>
                    </a:cubicBezTo>
                    <a:cubicBezTo>
                      <a:pt x="31865" y="13252"/>
                      <a:pt x="31444" y="13611"/>
                      <a:pt x="30904" y="13611"/>
                    </a:cubicBezTo>
                    <a:cubicBezTo>
                      <a:pt x="30728" y="13611"/>
                      <a:pt x="30539" y="13573"/>
                      <a:pt x="30364" y="13479"/>
                    </a:cubicBezTo>
                    <a:lnTo>
                      <a:pt x="30364" y="13479"/>
                    </a:lnTo>
                    <a:cubicBezTo>
                      <a:pt x="30417" y="13915"/>
                      <a:pt x="30747" y="13651"/>
                      <a:pt x="30852" y="13981"/>
                    </a:cubicBezTo>
                    <a:cubicBezTo>
                      <a:pt x="30706" y="14286"/>
                      <a:pt x="30740" y="14918"/>
                      <a:pt x="30443" y="14918"/>
                    </a:cubicBezTo>
                    <a:cubicBezTo>
                      <a:pt x="30419" y="14918"/>
                      <a:pt x="30393" y="14914"/>
                      <a:pt x="30364" y="14905"/>
                    </a:cubicBezTo>
                    <a:lnTo>
                      <a:pt x="30364" y="14905"/>
                    </a:lnTo>
                    <a:cubicBezTo>
                      <a:pt x="30522" y="15129"/>
                      <a:pt x="30628" y="15354"/>
                      <a:pt x="30747" y="15565"/>
                    </a:cubicBezTo>
                    <a:cubicBezTo>
                      <a:pt x="30600" y="15888"/>
                      <a:pt x="30455" y="15981"/>
                      <a:pt x="30316" y="15981"/>
                    </a:cubicBezTo>
                    <a:cubicBezTo>
                      <a:pt x="30126" y="15981"/>
                      <a:pt x="29948" y="15808"/>
                      <a:pt x="29793" y="15808"/>
                    </a:cubicBezTo>
                    <a:cubicBezTo>
                      <a:pt x="29672" y="15808"/>
                      <a:pt x="29565" y="15914"/>
                      <a:pt x="29479" y="16291"/>
                    </a:cubicBezTo>
                    <a:cubicBezTo>
                      <a:pt x="29234" y="16139"/>
                      <a:pt x="29381" y="15307"/>
                      <a:pt x="29683" y="15307"/>
                    </a:cubicBezTo>
                    <a:cubicBezTo>
                      <a:pt x="29723" y="15307"/>
                      <a:pt x="29765" y="15321"/>
                      <a:pt x="29809" y="15354"/>
                    </a:cubicBezTo>
                    <a:cubicBezTo>
                      <a:pt x="29725" y="14993"/>
                      <a:pt x="29452" y="14888"/>
                      <a:pt x="29177" y="14888"/>
                    </a:cubicBezTo>
                    <a:cubicBezTo>
                      <a:pt x="29110" y="14888"/>
                      <a:pt x="29043" y="14894"/>
                      <a:pt x="28978" y="14905"/>
                    </a:cubicBezTo>
                    <a:cubicBezTo>
                      <a:pt x="29044" y="14311"/>
                      <a:pt x="29757" y="14852"/>
                      <a:pt x="29638" y="13981"/>
                    </a:cubicBezTo>
                    <a:cubicBezTo>
                      <a:pt x="29585" y="13756"/>
                      <a:pt x="29255" y="14086"/>
                      <a:pt x="29096" y="13532"/>
                    </a:cubicBezTo>
                    <a:cubicBezTo>
                      <a:pt x="28777" y="13576"/>
                      <a:pt x="28678" y="14043"/>
                      <a:pt x="28370" y="14043"/>
                    </a:cubicBezTo>
                    <a:cubicBezTo>
                      <a:pt x="28309" y="14043"/>
                      <a:pt x="28240" y="14024"/>
                      <a:pt x="28159" y="13981"/>
                    </a:cubicBezTo>
                    <a:cubicBezTo>
                      <a:pt x="28212" y="13255"/>
                      <a:pt x="27882" y="13255"/>
                      <a:pt x="28106" y="12819"/>
                    </a:cubicBezTo>
                    <a:lnTo>
                      <a:pt x="28106" y="12819"/>
                    </a:lnTo>
                    <a:cubicBezTo>
                      <a:pt x="28265" y="13043"/>
                      <a:pt x="28106" y="13373"/>
                      <a:pt x="28384" y="13756"/>
                    </a:cubicBezTo>
                    <a:cubicBezTo>
                      <a:pt x="28282" y="13233"/>
                      <a:pt x="28855" y="12848"/>
                      <a:pt x="29376" y="12848"/>
                    </a:cubicBezTo>
                    <a:cubicBezTo>
                      <a:pt x="29735" y="12848"/>
                      <a:pt x="30069" y="13032"/>
                      <a:pt x="30139" y="13479"/>
                    </a:cubicBezTo>
                    <a:cubicBezTo>
                      <a:pt x="30369" y="13479"/>
                      <a:pt x="30445" y="13216"/>
                      <a:pt x="30682" y="13216"/>
                    </a:cubicBezTo>
                    <a:cubicBezTo>
                      <a:pt x="30731" y="13216"/>
                      <a:pt x="30787" y="13227"/>
                      <a:pt x="30852" y="13255"/>
                    </a:cubicBezTo>
                    <a:cubicBezTo>
                      <a:pt x="30852" y="12436"/>
                      <a:pt x="30417" y="12594"/>
                      <a:pt x="30139" y="12330"/>
                    </a:cubicBezTo>
                    <a:cubicBezTo>
                      <a:pt x="30087" y="12106"/>
                      <a:pt x="30087" y="11934"/>
                      <a:pt x="30139" y="11829"/>
                    </a:cubicBezTo>
                    <a:lnTo>
                      <a:pt x="30139" y="11829"/>
                    </a:lnTo>
                    <a:cubicBezTo>
                      <a:pt x="30000" y="11922"/>
                      <a:pt x="29858" y="11962"/>
                      <a:pt x="29713" y="11962"/>
                    </a:cubicBezTo>
                    <a:cubicBezTo>
                      <a:pt x="28996" y="11962"/>
                      <a:pt x="28218" y="10970"/>
                      <a:pt x="27393" y="10509"/>
                    </a:cubicBezTo>
                    <a:cubicBezTo>
                      <a:pt x="27228" y="10317"/>
                      <a:pt x="27407" y="10278"/>
                      <a:pt x="27653" y="10278"/>
                    </a:cubicBezTo>
                    <a:cubicBezTo>
                      <a:pt x="27826" y="10278"/>
                      <a:pt x="28033" y="10297"/>
                      <a:pt x="28177" y="10297"/>
                    </a:cubicBezTo>
                    <a:cubicBezTo>
                      <a:pt x="28237" y="10297"/>
                      <a:pt x="28287" y="10294"/>
                      <a:pt x="28318" y="10284"/>
                    </a:cubicBezTo>
                    <a:lnTo>
                      <a:pt x="28318" y="10284"/>
                    </a:lnTo>
                    <a:cubicBezTo>
                      <a:pt x="28265" y="10786"/>
                      <a:pt x="28436" y="10891"/>
                      <a:pt x="28436" y="11221"/>
                    </a:cubicBezTo>
                    <a:cubicBezTo>
                      <a:pt x="28505" y="11187"/>
                      <a:pt x="28692" y="10939"/>
                      <a:pt x="28813" y="10939"/>
                    </a:cubicBezTo>
                    <a:cubicBezTo>
                      <a:pt x="28878" y="10939"/>
                      <a:pt x="28925" y="11010"/>
                      <a:pt x="28925" y="11221"/>
                    </a:cubicBezTo>
                    <a:cubicBezTo>
                      <a:pt x="29044" y="11169"/>
                      <a:pt x="28978" y="10944"/>
                      <a:pt x="28925" y="10944"/>
                    </a:cubicBezTo>
                    <a:cubicBezTo>
                      <a:pt x="28964" y="10783"/>
                      <a:pt x="29005" y="10720"/>
                      <a:pt x="29047" y="10720"/>
                    </a:cubicBezTo>
                    <a:cubicBezTo>
                      <a:pt x="29193" y="10720"/>
                      <a:pt x="29359" y="11446"/>
                      <a:pt x="29532" y="11446"/>
                    </a:cubicBezTo>
                    <a:cubicBezTo>
                      <a:pt x="29809" y="11340"/>
                      <a:pt x="30192" y="11274"/>
                      <a:pt x="30364" y="10944"/>
                    </a:cubicBezTo>
                    <a:cubicBezTo>
                      <a:pt x="30579" y="11256"/>
                      <a:pt x="30790" y="11376"/>
                      <a:pt x="30996" y="11376"/>
                    </a:cubicBezTo>
                    <a:cubicBezTo>
                      <a:pt x="31522" y="11376"/>
                      <a:pt x="32013" y="10592"/>
                      <a:pt x="32450" y="10231"/>
                    </a:cubicBezTo>
                    <a:close/>
                    <a:moveTo>
                      <a:pt x="45216" y="15129"/>
                    </a:moveTo>
                    <a:cubicBezTo>
                      <a:pt x="45427" y="15354"/>
                      <a:pt x="45876" y="15129"/>
                      <a:pt x="45810" y="15842"/>
                    </a:cubicBezTo>
                    <a:cubicBezTo>
                      <a:pt x="45694" y="15735"/>
                      <a:pt x="45609" y="15692"/>
                      <a:pt x="45543" y="15692"/>
                    </a:cubicBezTo>
                    <a:cubicBezTo>
                      <a:pt x="45248" y="15692"/>
                      <a:pt x="45344" y="16562"/>
                      <a:pt x="44847" y="16562"/>
                    </a:cubicBezTo>
                    <a:cubicBezTo>
                      <a:pt x="44822" y="16562"/>
                      <a:pt x="44795" y="16560"/>
                      <a:pt x="44767" y="16555"/>
                    </a:cubicBezTo>
                    <a:cubicBezTo>
                      <a:pt x="45044" y="15895"/>
                      <a:pt x="45268" y="15895"/>
                      <a:pt x="45216" y="15129"/>
                    </a:cubicBezTo>
                    <a:close/>
                    <a:moveTo>
                      <a:pt x="9294" y="14971"/>
                    </a:moveTo>
                    <a:lnTo>
                      <a:pt x="9294" y="14971"/>
                    </a:lnTo>
                    <a:cubicBezTo>
                      <a:pt x="9441" y="15020"/>
                      <a:pt x="9554" y="16584"/>
                      <a:pt x="9252" y="16584"/>
                    </a:cubicBezTo>
                    <a:cubicBezTo>
                      <a:pt x="9229" y="16584"/>
                      <a:pt x="9203" y="16575"/>
                      <a:pt x="9175" y="16555"/>
                    </a:cubicBezTo>
                    <a:cubicBezTo>
                      <a:pt x="8911" y="16067"/>
                      <a:pt x="9400" y="15842"/>
                      <a:pt x="9294" y="14971"/>
                    </a:cubicBezTo>
                    <a:close/>
                    <a:moveTo>
                      <a:pt x="35484" y="14097"/>
                    </a:moveTo>
                    <a:cubicBezTo>
                      <a:pt x="35814" y="14097"/>
                      <a:pt x="36187" y="14464"/>
                      <a:pt x="36305" y="14799"/>
                    </a:cubicBezTo>
                    <a:cubicBezTo>
                      <a:pt x="35526" y="16014"/>
                      <a:pt x="37123" y="16119"/>
                      <a:pt x="37955" y="16397"/>
                    </a:cubicBezTo>
                    <a:cubicBezTo>
                      <a:pt x="37777" y="16558"/>
                      <a:pt x="37587" y="16615"/>
                      <a:pt x="37391" y="16615"/>
                    </a:cubicBezTo>
                    <a:cubicBezTo>
                      <a:pt x="36942" y="16615"/>
                      <a:pt x="36462" y="16320"/>
                      <a:pt x="36020" y="16320"/>
                    </a:cubicBezTo>
                    <a:cubicBezTo>
                      <a:pt x="35867" y="16320"/>
                      <a:pt x="35719" y="16355"/>
                      <a:pt x="35578" y="16449"/>
                    </a:cubicBezTo>
                    <a:cubicBezTo>
                      <a:pt x="36186" y="15235"/>
                      <a:pt x="35367" y="14641"/>
                      <a:pt x="35090" y="14363"/>
                    </a:cubicBezTo>
                    <a:cubicBezTo>
                      <a:pt x="35193" y="14173"/>
                      <a:pt x="35334" y="14097"/>
                      <a:pt x="35484" y="14097"/>
                    </a:cubicBezTo>
                    <a:close/>
                    <a:moveTo>
                      <a:pt x="28978" y="15842"/>
                    </a:moveTo>
                    <a:lnTo>
                      <a:pt x="28978" y="15842"/>
                    </a:lnTo>
                    <a:cubicBezTo>
                      <a:pt x="28766" y="16502"/>
                      <a:pt x="28265" y="16621"/>
                      <a:pt x="27829" y="16779"/>
                    </a:cubicBezTo>
                    <a:cubicBezTo>
                      <a:pt x="27829" y="15789"/>
                      <a:pt x="28489" y="15961"/>
                      <a:pt x="28978" y="15842"/>
                    </a:cubicBezTo>
                    <a:close/>
                    <a:moveTo>
                      <a:pt x="26285" y="16119"/>
                    </a:moveTo>
                    <a:lnTo>
                      <a:pt x="26285" y="16119"/>
                    </a:lnTo>
                    <a:cubicBezTo>
                      <a:pt x="26667" y="16344"/>
                      <a:pt x="25954" y="16172"/>
                      <a:pt x="26179" y="16779"/>
                    </a:cubicBezTo>
                    <a:cubicBezTo>
                      <a:pt x="26118" y="16821"/>
                      <a:pt x="26068" y="16838"/>
                      <a:pt x="26026" y="16838"/>
                    </a:cubicBezTo>
                    <a:cubicBezTo>
                      <a:pt x="25851" y="16838"/>
                      <a:pt x="25803" y="16551"/>
                      <a:pt x="25612" y="16551"/>
                    </a:cubicBezTo>
                    <a:cubicBezTo>
                      <a:pt x="25599" y="16551"/>
                      <a:pt x="25586" y="16552"/>
                      <a:pt x="25572" y="16555"/>
                    </a:cubicBezTo>
                    <a:cubicBezTo>
                      <a:pt x="25594" y="16345"/>
                      <a:pt x="25709" y="16316"/>
                      <a:pt x="25842" y="16316"/>
                    </a:cubicBezTo>
                    <a:cubicBezTo>
                      <a:pt x="25894" y="16316"/>
                      <a:pt x="25949" y="16320"/>
                      <a:pt x="26002" y="16320"/>
                    </a:cubicBezTo>
                    <a:cubicBezTo>
                      <a:pt x="26127" y="16320"/>
                      <a:pt x="26242" y="16294"/>
                      <a:pt x="26285" y="16119"/>
                    </a:cubicBezTo>
                    <a:close/>
                    <a:moveTo>
                      <a:pt x="24146" y="15895"/>
                    </a:moveTo>
                    <a:cubicBezTo>
                      <a:pt x="24582" y="16397"/>
                      <a:pt x="23921" y="16674"/>
                      <a:pt x="23921" y="17057"/>
                    </a:cubicBezTo>
                    <a:cubicBezTo>
                      <a:pt x="23824" y="16959"/>
                      <a:pt x="23816" y="16614"/>
                      <a:pt x="23597" y="16614"/>
                    </a:cubicBezTo>
                    <a:cubicBezTo>
                      <a:pt x="23579" y="16614"/>
                      <a:pt x="23560" y="16616"/>
                      <a:pt x="23539" y="16621"/>
                    </a:cubicBezTo>
                    <a:cubicBezTo>
                      <a:pt x="23591" y="16067"/>
                      <a:pt x="24199" y="16621"/>
                      <a:pt x="24146" y="15895"/>
                    </a:cubicBezTo>
                    <a:close/>
                    <a:moveTo>
                      <a:pt x="15669" y="16952"/>
                    </a:moveTo>
                    <a:cubicBezTo>
                      <a:pt x="15597" y="17009"/>
                      <a:pt x="15523" y="17079"/>
                      <a:pt x="15446" y="17162"/>
                    </a:cubicBezTo>
                    <a:cubicBezTo>
                      <a:pt x="15446" y="16952"/>
                      <a:pt x="15564" y="17003"/>
                      <a:pt x="15669" y="16952"/>
                    </a:cubicBezTo>
                    <a:close/>
                    <a:moveTo>
                      <a:pt x="31279" y="15483"/>
                    </a:moveTo>
                    <a:cubicBezTo>
                      <a:pt x="31611" y="15483"/>
                      <a:pt x="31893" y="16372"/>
                      <a:pt x="32129" y="16372"/>
                    </a:cubicBezTo>
                    <a:cubicBezTo>
                      <a:pt x="32181" y="16372"/>
                      <a:pt x="32231" y="16329"/>
                      <a:pt x="32278" y="16225"/>
                    </a:cubicBezTo>
                    <a:cubicBezTo>
                      <a:pt x="32555" y="16225"/>
                      <a:pt x="32344" y="17057"/>
                      <a:pt x="32397" y="17439"/>
                    </a:cubicBezTo>
                    <a:lnTo>
                      <a:pt x="31565" y="17439"/>
                    </a:lnTo>
                    <a:cubicBezTo>
                      <a:pt x="31640" y="16964"/>
                      <a:pt x="31659" y="16806"/>
                      <a:pt x="31637" y="16806"/>
                    </a:cubicBezTo>
                    <a:cubicBezTo>
                      <a:pt x="31593" y="16806"/>
                      <a:pt x="31385" y="17439"/>
                      <a:pt x="31130" y="17439"/>
                    </a:cubicBezTo>
                    <a:cubicBezTo>
                      <a:pt x="31130" y="17057"/>
                      <a:pt x="31024" y="17057"/>
                      <a:pt x="30958" y="16727"/>
                    </a:cubicBezTo>
                    <a:cubicBezTo>
                      <a:pt x="30818" y="16902"/>
                      <a:pt x="30581" y="17091"/>
                      <a:pt x="30364" y="17091"/>
                    </a:cubicBezTo>
                    <a:cubicBezTo>
                      <a:pt x="30172" y="17091"/>
                      <a:pt x="29996" y="16942"/>
                      <a:pt x="29915" y="16502"/>
                    </a:cubicBezTo>
                    <a:cubicBezTo>
                      <a:pt x="29930" y="16495"/>
                      <a:pt x="29950" y="16492"/>
                      <a:pt x="29972" y="16492"/>
                    </a:cubicBezTo>
                    <a:cubicBezTo>
                      <a:pt x="30117" y="16492"/>
                      <a:pt x="30393" y="16621"/>
                      <a:pt x="30621" y="16621"/>
                    </a:cubicBezTo>
                    <a:cubicBezTo>
                      <a:pt x="30874" y="16621"/>
                      <a:pt x="31068" y="16462"/>
                      <a:pt x="30958" y="15789"/>
                    </a:cubicBezTo>
                    <a:cubicBezTo>
                      <a:pt x="31070" y="15568"/>
                      <a:pt x="31177" y="15483"/>
                      <a:pt x="31279" y="15483"/>
                    </a:cubicBezTo>
                    <a:close/>
                    <a:moveTo>
                      <a:pt x="23209" y="16172"/>
                    </a:moveTo>
                    <a:lnTo>
                      <a:pt x="23209" y="16172"/>
                    </a:lnTo>
                    <a:cubicBezTo>
                      <a:pt x="23367" y="17162"/>
                      <a:pt x="22878" y="16885"/>
                      <a:pt x="22984" y="17770"/>
                    </a:cubicBezTo>
                    <a:lnTo>
                      <a:pt x="22496" y="17770"/>
                    </a:lnTo>
                    <a:cubicBezTo>
                      <a:pt x="22443" y="17162"/>
                      <a:pt x="22773" y="17334"/>
                      <a:pt x="22773" y="16832"/>
                    </a:cubicBezTo>
                    <a:cubicBezTo>
                      <a:pt x="22708" y="16797"/>
                      <a:pt x="22653" y="16784"/>
                      <a:pt x="22605" y="16784"/>
                    </a:cubicBezTo>
                    <a:cubicBezTo>
                      <a:pt x="22467" y="16784"/>
                      <a:pt x="22386" y="16894"/>
                      <a:pt x="22265" y="16894"/>
                    </a:cubicBezTo>
                    <a:cubicBezTo>
                      <a:pt x="22175" y="16894"/>
                      <a:pt x="22063" y="16833"/>
                      <a:pt x="21888" y="16621"/>
                    </a:cubicBezTo>
                    <a:cubicBezTo>
                      <a:pt x="22324" y="16067"/>
                      <a:pt x="22548" y="16344"/>
                      <a:pt x="23209" y="16172"/>
                    </a:cubicBezTo>
                    <a:close/>
                    <a:moveTo>
                      <a:pt x="18130" y="12315"/>
                    </a:moveTo>
                    <a:cubicBezTo>
                      <a:pt x="18277" y="12315"/>
                      <a:pt x="18459" y="12364"/>
                      <a:pt x="18694" y="12489"/>
                    </a:cubicBezTo>
                    <a:cubicBezTo>
                      <a:pt x="18535" y="13149"/>
                      <a:pt x="18865" y="13479"/>
                      <a:pt x="18588" y="14139"/>
                    </a:cubicBezTo>
                    <a:cubicBezTo>
                      <a:pt x="18364" y="14033"/>
                      <a:pt x="18311" y="13651"/>
                      <a:pt x="17981" y="13651"/>
                    </a:cubicBezTo>
                    <a:cubicBezTo>
                      <a:pt x="17875" y="13756"/>
                      <a:pt x="17756" y="13862"/>
                      <a:pt x="17756" y="14139"/>
                    </a:cubicBezTo>
                    <a:cubicBezTo>
                      <a:pt x="17845" y="14491"/>
                      <a:pt x="17951" y="14579"/>
                      <a:pt x="18071" y="14579"/>
                    </a:cubicBezTo>
                    <a:cubicBezTo>
                      <a:pt x="18192" y="14579"/>
                      <a:pt x="18328" y="14488"/>
                      <a:pt x="18473" y="14488"/>
                    </a:cubicBezTo>
                    <a:cubicBezTo>
                      <a:pt x="18544" y="14488"/>
                      <a:pt x="18618" y="14509"/>
                      <a:pt x="18694" y="14575"/>
                    </a:cubicBezTo>
                    <a:cubicBezTo>
                      <a:pt x="18641" y="14971"/>
                      <a:pt x="18364" y="14799"/>
                      <a:pt x="18482" y="15512"/>
                    </a:cubicBezTo>
                    <a:cubicBezTo>
                      <a:pt x="18125" y="15287"/>
                      <a:pt x="18051" y="15025"/>
                      <a:pt x="17984" y="15025"/>
                    </a:cubicBezTo>
                    <a:cubicBezTo>
                      <a:pt x="17936" y="15025"/>
                      <a:pt x="17892" y="15153"/>
                      <a:pt x="17756" y="15512"/>
                    </a:cubicBezTo>
                    <a:cubicBezTo>
                      <a:pt x="17868" y="15981"/>
                      <a:pt x="18185" y="16037"/>
                      <a:pt x="18496" y="16037"/>
                    </a:cubicBezTo>
                    <a:cubicBezTo>
                      <a:pt x="18593" y="16037"/>
                      <a:pt x="18690" y="16031"/>
                      <a:pt x="18780" y="16031"/>
                    </a:cubicBezTo>
                    <a:cubicBezTo>
                      <a:pt x="18975" y="16031"/>
                      <a:pt x="19136" y="16058"/>
                      <a:pt x="19195" y="16225"/>
                    </a:cubicBezTo>
                    <a:cubicBezTo>
                      <a:pt x="19510" y="15809"/>
                      <a:pt x="19224" y="14792"/>
                      <a:pt x="18864" y="14792"/>
                    </a:cubicBezTo>
                    <a:cubicBezTo>
                      <a:pt x="18847" y="14792"/>
                      <a:pt x="18830" y="14794"/>
                      <a:pt x="18812" y="14799"/>
                    </a:cubicBezTo>
                    <a:cubicBezTo>
                      <a:pt x="18983" y="14485"/>
                      <a:pt x="19146" y="14374"/>
                      <a:pt x="19313" y="14374"/>
                    </a:cubicBezTo>
                    <a:cubicBezTo>
                      <a:pt x="19719" y="14374"/>
                      <a:pt x="20153" y="15025"/>
                      <a:pt x="20792" y="15025"/>
                    </a:cubicBezTo>
                    <a:cubicBezTo>
                      <a:pt x="20810" y="15025"/>
                      <a:pt x="20828" y="15025"/>
                      <a:pt x="20845" y="15024"/>
                    </a:cubicBezTo>
                    <a:lnTo>
                      <a:pt x="20845" y="15024"/>
                    </a:lnTo>
                    <a:cubicBezTo>
                      <a:pt x="20819" y="15501"/>
                      <a:pt x="20833" y="15633"/>
                      <a:pt x="20890" y="15633"/>
                    </a:cubicBezTo>
                    <a:cubicBezTo>
                      <a:pt x="20945" y="15633"/>
                      <a:pt x="21040" y="15511"/>
                      <a:pt x="21175" y="15459"/>
                    </a:cubicBezTo>
                    <a:lnTo>
                      <a:pt x="21175" y="15459"/>
                    </a:lnTo>
                    <a:cubicBezTo>
                      <a:pt x="21611" y="15789"/>
                      <a:pt x="20845" y="15512"/>
                      <a:pt x="20951" y="15961"/>
                    </a:cubicBezTo>
                    <a:cubicBezTo>
                      <a:pt x="21334" y="16119"/>
                      <a:pt x="22166" y="16225"/>
                      <a:pt x="21057" y="16621"/>
                    </a:cubicBezTo>
                    <a:cubicBezTo>
                      <a:pt x="20951" y="16555"/>
                      <a:pt x="20898" y="16225"/>
                      <a:pt x="20727" y="16172"/>
                    </a:cubicBezTo>
                    <a:cubicBezTo>
                      <a:pt x="20398" y="16866"/>
                      <a:pt x="20004" y="17058"/>
                      <a:pt x="19612" y="17058"/>
                    </a:cubicBezTo>
                    <a:cubicBezTo>
                      <a:pt x="19121" y="17058"/>
                      <a:pt x="18632" y="16757"/>
                      <a:pt x="18271" y="16757"/>
                    </a:cubicBezTo>
                    <a:cubicBezTo>
                      <a:pt x="17959" y="16757"/>
                      <a:pt x="17742" y="16983"/>
                      <a:pt x="17703" y="17822"/>
                    </a:cubicBezTo>
                    <a:cubicBezTo>
                      <a:pt x="17684" y="17829"/>
                      <a:pt x="17665" y="17832"/>
                      <a:pt x="17646" y="17832"/>
                    </a:cubicBezTo>
                    <a:cubicBezTo>
                      <a:pt x="17288" y="17832"/>
                      <a:pt x="16883" y="16732"/>
                      <a:pt x="16206" y="16732"/>
                    </a:cubicBezTo>
                    <a:cubicBezTo>
                      <a:pt x="16044" y="16732"/>
                      <a:pt x="15867" y="16795"/>
                      <a:pt x="15670" y="16951"/>
                    </a:cubicBezTo>
                    <a:lnTo>
                      <a:pt x="15670" y="16951"/>
                    </a:lnTo>
                    <a:cubicBezTo>
                      <a:pt x="15565" y="16779"/>
                      <a:pt x="15617" y="16291"/>
                      <a:pt x="15446" y="16225"/>
                    </a:cubicBezTo>
                    <a:cubicBezTo>
                      <a:pt x="15703" y="16136"/>
                      <a:pt x="15969" y="16103"/>
                      <a:pt x="16253" y="16103"/>
                    </a:cubicBezTo>
                    <a:cubicBezTo>
                      <a:pt x="16642" y="16103"/>
                      <a:pt x="17065" y="16164"/>
                      <a:pt x="17545" y="16225"/>
                    </a:cubicBezTo>
                    <a:cubicBezTo>
                      <a:pt x="17756" y="16172"/>
                      <a:pt x="17598" y="15459"/>
                      <a:pt x="17756" y="15301"/>
                    </a:cubicBezTo>
                    <a:cubicBezTo>
                      <a:pt x="17373" y="15182"/>
                      <a:pt x="17492" y="13981"/>
                      <a:pt x="17043" y="13915"/>
                    </a:cubicBezTo>
                    <a:cubicBezTo>
                      <a:pt x="16990" y="14210"/>
                      <a:pt x="16868" y="14333"/>
                      <a:pt x="16729" y="14333"/>
                    </a:cubicBezTo>
                    <a:cubicBezTo>
                      <a:pt x="16452" y="14333"/>
                      <a:pt x="16106" y="13844"/>
                      <a:pt x="16106" y="13255"/>
                    </a:cubicBezTo>
                    <a:cubicBezTo>
                      <a:pt x="16225" y="13255"/>
                      <a:pt x="16225" y="13532"/>
                      <a:pt x="16225" y="13703"/>
                    </a:cubicBezTo>
                    <a:cubicBezTo>
                      <a:pt x="16321" y="13564"/>
                      <a:pt x="16424" y="13519"/>
                      <a:pt x="16531" y="13519"/>
                    </a:cubicBezTo>
                    <a:cubicBezTo>
                      <a:pt x="16729" y="13519"/>
                      <a:pt x="16941" y="13673"/>
                      <a:pt x="17154" y="13673"/>
                    </a:cubicBezTo>
                    <a:cubicBezTo>
                      <a:pt x="17286" y="13673"/>
                      <a:pt x="17417" y="13615"/>
                      <a:pt x="17545" y="13426"/>
                    </a:cubicBezTo>
                    <a:cubicBezTo>
                      <a:pt x="17503" y="13129"/>
                      <a:pt x="17420" y="13073"/>
                      <a:pt x="17328" y="13073"/>
                    </a:cubicBezTo>
                    <a:cubicBezTo>
                      <a:pt x="17273" y="13073"/>
                      <a:pt x="17214" y="13093"/>
                      <a:pt x="17159" y="13093"/>
                    </a:cubicBezTo>
                    <a:cubicBezTo>
                      <a:pt x="17052" y="13093"/>
                      <a:pt x="16960" y="13014"/>
                      <a:pt x="16938" y="12542"/>
                    </a:cubicBezTo>
                    <a:cubicBezTo>
                      <a:pt x="16961" y="12526"/>
                      <a:pt x="16983" y="12519"/>
                      <a:pt x="17003" y="12519"/>
                    </a:cubicBezTo>
                    <a:cubicBezTo>
                      <a:pt x="17114" y="12519"/>
                      <a:pt x="17162" y="12755"/>
                      <a:pt x="17162" y="12991"/>
                    </a:cubicBezTo>
                    <a:cubicBezTo>
                      <a:pt x="17541" y="12898"/>
                      <a:pt x="17626" y="12315"/>
                      <a:pt x="18130" y="12315"/>
                    </a:cubicBezTo>
                    <a:close/>
                    <a:moveTo>
                      <a:pt x="35473" y="17822"/>
                    </a:moveTo>
                    <a:cubicBezTo>
                      <a:pt x="35473" y="17854"/>
                      <a:pt x="35479" y="17882"/>
                      <a:pt x="35491" y="17907"/>
                    </a:cubicBezTo>
                    <a:lnTo>
                      <a:pt x="35491" y="17907"/>
                    </a:lnTo>
                    <a:cubicBezTo>
                      <a:pt x="35484" y="17879"/>
                      <a:pt x="35478" y="17851"/>
                      <a:pt x="35473" y="17822"/>
                    </a:cubicBezTo>
                    <a:close/>
                    <a:moveTo>
                      <a:pt x="24401" y="17013"/>
                    </a:moveTo>
                    <a:cubicBezTo>
                      <a:pt x="24678" y="17013"/>
                      <a:pt x="24664" y="17575"/>
                      <a:pt x="24859" y="17770"/>
                    </a:cubicBezTo>
                    <a:cubicBezTo>
                      <a:pt x="24809" y="18057"/>
                      <a:pt x="24765" y="18154"/>
                      <a:pt x="24716" y="18154"/>
                    </a:cubicBezTo>
                    <a:cubicBezTo>
                      <a:pt x="24615" y="18154"/>
                      <a:pt x="24496" y="17729"/>
                      <a:pt x="24270" y="17729"/>
                    </a:cubicBezTo>
                    <a:cubicBezTo>
                      <a:pt x="24232" y="17729"/>
                      <a:pt x="24191" y="17741"/>
                      <a:pt x="24146" y="17770"/>
                    </a:cubicBezTo>
                    <a:cubicBezTo>
                      <a:pt x="24146" y="17387"/>
                      <a:pt x="24251" y="17334"/>
                      <a:pt x="24251" y="17057"/>
                    </a:cubicBezTo>
                    <a:cubicBezTo>
                      <a:pt x="24309" y="17027"/>
                      <a:pt x="24359" y="17013"/>
                      <a:pt x="24401" y="17013"/>
                    </a:cubicBezTo>
                    <a:close/>
                    <a:moveTo>
                      <a:pt x="29453" y="17485"/>
                    </a:moveTo>
                    <a:cubicBezTo>
                      <a:pt x="29549" y="17485"/>
                      <a:pt x="29643" y="17547"/>
                      <a:pt x="29704" y="17664"/>
                    </a:cubicBezTo>
                    <a:cubicBezTo>
                      <a:pt x="29769" y="18168"/>
                      <a:pt x="29603" y="18382"/>
                      <a:pt x="29417" y="18382"/>
                    </a:cubicBezTo>
                    <a:cubicBezTo>
                      <a:pt x="29301" y="18382"/>
                      <a:pt x="29177" y="18299"/>
                      <a:pt x="29096" y="18152"/>
                    </a:cubicBezTo>
                    <a:cubicBezTo>
                      <a:pt x="29096" y="17692"/>
                      <a:pt x="29278" y="17485"/>
                      <a:pt x="29453" y="17485"/>
                    </a:cubicBezTo>
                    <a:close/>
                    <a:moveTo>
                      <a:pt x="37453" y="17822"/>
                    </a:moveTo>
                    <a:lnTo>
                      <a:pt x="37453" y="17822"/>
                    </a:lnTo>
                    <a:cubicBezTo>
                      <a:pt x="37840" y="17928"/>
                      <a:pt x="37758" y="18804"/>
                      <a:pt x="37383" y="18804"/>
                    </a:cubicBezTo>
                    <a:cubicBezTo>
                      <a:pt x="37336" y="18804"/>
                      <a:pt x="37285" y="18791"/>
                      <a:pt x="37229" y="18760"/>
                    </a:cubicBezTo>
                    <a:cubicBezTo>
                      <a:pt x="37123" y="17994"/>
                      <a:pt x="37625" y="18535"/>
                      <a:pt x="37453" y="17822"/>
                    </a:cubicBezTo>
                    <a:close/>
                    <a:moveTo>
                      <a:pt x="39055" y="17101"/>
                    </a:moveTo>
                    <a:cubicBezTo>
                      <a:pt x="39070" y="17101"/>
                      <a:pt x="39086" y="17104"/>
                      <a:pt x="39103" y="17109"/>
                    </a:cubicBezTo>
                    <a:cubicBezTo>
                      <a:pt x="38879" y="17717"/>
                      <a:pt x="39156" y="18535"/>
                      <a:pt x="39381" y="18931"/>
                    </a:cubicBezTo>
                    <a:cubicBezTo>
                      <a:pt x="39291" y="19442"/>
                      <a:pt x="39146" y="19589"/>
                      <a:pt x="38978" y="19589"/>
                    </a:cubicBezTo>
                    <a:cubicBezTo>
                      <a:pt x="38750" y="19589"/>
                      <a:pt x="38482" y="19315"/>
                      <a:pt x="38260" y="19315"/>
                    </a:cubicBezTo>
                    <a:cubicBezTo>
                      <a:pt x="38140" y="19315"/>
                      <a:pt x="38033" y="19396"/>
                      <a:pt x="37955" y="19644"/>
                    </a:cubicBezTo>
                    <a:cubicBezTo>
                      <a:pt x="37783" y="19591"/>
                      <a:pt x="38060" y="19261"/>
                      <a:pt x="37836" y="19195"/>
                    </a:cubicBezTo>
                    <a:cubicBezTo>
                      <a:pt x="37955" y="18865"/>
                      <a:pt x="38219" y="18865"/>
                      <a:pt x="38338" y="18482"/>
                    </a:cubicBezTo>
                    <a:cubicBezTo>
                      <a:pt x="38309" y="18304"/>
                      <a:pt x="38215" y="18272"/>
                      <a:pt x="38108" y="18272"/>
                    </a:cubicBezTo>
                    <a:cubicBezTo>
                      <a:pt x="38048" y="18272"/>
                      <a:pt x="37983" y="18282"/>
                      <a:pt x="37924" y="18282"/>
                    </a:cubicBezTo>
                    <a:cubicBezTo>
                      <a:pt x="37893" y="18282"/>
                      <a:pt x="37863" y="18280"/>
                      <a:pt x="37836" y="18271"/>
                    </a:cubicBezTo>
                    <a:cubicBezTo>
                      <a:pt x="37889" y="18047"/>
                      <a:pt x="37955" y="17822"/>
                      <a:pt x="37836" y="17822"/>
                    </a:cubicBezTo>
                    <a:cubicBezTo>
                      <a:pt x="37929" y="17654"/>
                      <a:pt x="38009" y="17586"/>
                      <a:pt x="38080" y="17586"/>
                    </a:cubicBezTo>
                    <a:cubicBezTo>
                      <a:pt x="38400" y="17586"/>
                      <a:pt x="38541" y="18964"/>
                      <a:pt x="38882" y="18964"/>
                    </a:cubicBezTo>
                    <a:cubicBezTo>
                      <a:pt x="38961" y="18964"/>
                      <a:pt x="39051" y="18890"/>
                      <a:pt x="39156" y="18707"/>
                    </a:cubicBezTo>
                    <a:cubicBezTo>
                      <a:pt x="39103" y="18271"/>
                      <a:pt x="38826" y="18271"/>
                      <a:pt x="38668" y="18047"/>
                    </a:cubicBezTo>
                    <a:cubicBezTo>
                      <a:pt x="38930" y="17947"/>
                      <a:pt x="38790" y="17101"/>
                      <a:pt x="39055" y="17101"/>
                    </a:cubicBezTo>
                    <a:close/>
                    <a:moveTo>
                      <a:pt x="21996" y="18902"/>
                    </a:moveTo>
                    <a:cubicBezTo>
                      <a:pt x="22145" y="18902"/>
                      <a:pt x="22358" y="19196"/>
                      <a:pt x="22504" y="19196"/>
                    </a:cubicBezTo>
                    <a:cubicBezTo>
                      <a:pt x="22574" y="19196"/>
                      <a:pt x="22629" y="19129"/>
                      <a:pt x="22654" y="18931"/>
                    </a:cubicBezTo>
                    <a:lnTo>
                      <a:pt x="22654" y="18931"/>
                    </a:lnTo>
                    <a:cubicBezTo>
                      <a:pt x="22788" y="19276"/>
                      <a:pt x="22741" y="19360"/>
                      <a:pt x="22629" y="19360"/>
                    </a:cubicBezTo>
                    <a:cubicBezTo>
                      <a:pt x="22523" y="19360"/>
                      <a:pt x="22359" y="19286"/>
                      <a:pt x="22231" y="19286"/>
                    </a:cubicBezTo>
                    <a:cubicBezTo>
                      <a:pt x="22104" y="19286"/>
                      <a:pt x="22013" y="19358"/>
                      <a:pt x="22047" y="19644"/>
                    </a:cubicBezTo>
                    <a:cubicBezTo>
                      <a:pt x="22033" y="19651"/>
                      <a:pt x="22021" y="19654"/>
                      <a:pt x="22011" y="19654"/>
                    </a:cubicBezTo>
                    <a:cubicBezTo>
                      <a:pt x="21941" y="19654"/>
                      <a:pt x="21941" y="19512"/>
                      <a:pt x="21941" y="19420"/>
                    </a:cubicBezTo>
                    <a:cubicBezTo>
                      <a:pt x="21941" y="19195"/>
                      <a:pt x="21888" y="19195"/>
                      <a:pt x="21836" y="19195"/>
                    </a:cubicBezTo>
                    <a:cubicBezTo>
                      <a:pt x="21862" y="18975"/>
                      <a:pt x="21921" y="18902"/>
                      <a:pt x="21996" y="18902"/>
                    </a:cubicBezTo>
                    <a:close/>
                    <a:moveTo>
                      <a:pt x="35975" y="18271"/>
                    </a:moveTo>
                    <a:cubicBezTo>
                      <a:pt x="36115" y="18709"/>
                      <a:pt x="36214" y="18879"/>
                      <a:pt x="36407" y="18879"/>
                    </a:cubicBezTo>
                    <a:cubicBezTo>
                      <a:pt x="36506" y="18879"/>
                      <a:pt x="36628" y="18835"/>
                      <a:pt x="36793" y="18760"/>
                    </a:cubicBezTo>
                    <a:lnTo>
                      <a:pt x="36793" y="18760"/>
                    </a:lnTo>
                    <a:cubicBezTo>
                      <a:pt x="36899" y="19473"/>
                      <a:pt x="36410" y="19090"/>
                      <a:pt x="36463" y="19697"/>
                    </a:cubicBezTo>
                    <a:cubicBezTo>
                      <a:pt x="36357" y="19037"/>
                      <a:pt x="35975" y="19037"/>
                      <a:pt x="35975" y="18271"/>
                    </a:cubicBezTo>
                    <a:close/>
                    <a:moveTo>
                      <a:pt x="32869" y="18886"/>
                    </a:moveTo>
                    <a:cubicBezTo>
                      <a:pt x="33253" y="18886"/>
                      <a:pt x="33598" y="19080"/>
                      <a:pt x="33598" y="19473"/>
                    </a:cubicBezTo>
                    <a:cubicBezTo>
                      <a:pt x="33292" y="19473"/>
                      <a:pt x="33057" y="19427"/>
                      <a:pt x="32816" y="19427"/>
                    </a:cubicBezTo>
                    <a:cubicBezTo>
                      <a:pt x="32538" y="19427"/>
                      <a:pt x="32253" y="19488"/>
                      <a:pt x="31842" y="19750"/>
                    </a:cubicBezTo>
                    <a:cubicBezTo>
                      <a:pt x="31871" y="19176"/>
                      <a:pt x="32400" y="18886"/>
                      <a:pt x="32869" y="18886"/>
                    </a:cubicBezTo>
                    <a:close/>
                    <a:moveTo>
                      <a:pt x="34431" y="15296"/>
                    </a:moveTo>
                    <a:cubicBezTo>
                      <a:pt x="34448" y="15296"/>
                      <a:pt x="34465" y="15297"/>
                      <a:pt x="34483" y="15301"/>
                    </a:cubicBezTo>
                    <a:cubicBezTo>
                      <a:pt x="34258" y="15789"/>
                      <a:pt x="34483" y="16397"/>
                      <a:pt x="34760" y="16449"/>
                    </a:cubicBezTo>
                    <a:cubicBezTo>
                      <a:pt x="34745" y="16653"/>
                      <a:pt x="34716" y="16722"/>
                      <a:pt x="34677" y="16722"/>
                    </a:cubicBezTo>
                    <a:cubicBezTo>
                      <a:pt x="34594" y="16722"/>
                      <a:pt x="34467" y="16414"/>
                      <a:pt x="34333" y="16414"/>
                    </a:cubicBezTo>
                    <a:cubicBezTo>
                      <a:pt x="34308" y="16414"/>
                      <a:pt x="34283" y="16424"/>
                      <a:pt x="34258" y="16449"/>
                    </a:cubicBezTo>
                    <a:cubicBezTo>
                      <a:pt x="34654" y="17281"/>
                      <a:pt x="35578" y="16832"/>
                      <a:pt x="35803" y="17822"/>
                    </a:cubicBezTo>
                    <a:cubicBezTo>
                      <a:pt x="36003" y="17967"/>
                      <a:pt x="35904" y="18050"/>
                      <a:pt x="35764" y="18050"/>
                    </a:cubicBezTo>
                    <a:cubicBezTo>
                      <a:pt x="35662" y="18050"/>
                      <a:pt x="35537" y="18005"/>
                      <a:pt x="35491" y="17907"/>
                    </a:cubicBezTo>
                    <a:lnTo>
                      <a:pt x="35491" y="17907"/>
                    </a:lnTo>
                    <a:cubicBezTo>
                      <a:pt x="35610" y="18416"/>
                      <a:pt x="35881" y="18771"/>
                      <a:pt x="35367" y="18984"/>
                    </a:cubicBezTo>
                    <a:cubicBezTo>
                      <a:pt x="35473" y="19314"/>
                      <a:pt x="35578" y="19697"/>
                      <a:pt x="35750" y="19921"/>
                    </a:cubicBezTo>
                    <a:cubicBezTo>
                      <a:pt x="35705" y="19992"/>
                      <a:pt x="35654" y="20024"/>
                      <a:pt x="35600" y="20024"/>
                    </a:cubicBezTo>
                    <a:cubicBezTo>
                      <a:pt x="35323" y="20024"/>
                      <a:pt x="34965" y="19187"/>
                      <a:pt x="34866" y="18535"/>
                    </a:cubicBezTo>
                    <a:cubicBezTo>
                      <a:pt x="34895" y="18526"/>
                      <a:pt x="34921" y="18522"/>
                      <a:pt x="34945" y="18522"/>
                    </a:cubicBezTo>
                    <a:cubicBezTo>
                      <a:pt x="35143" y="18522"/>
                      <a:pt x="35169" y="18814"/>
                      <a:pt x="35333" y="18814"/>
                    </a:cubicBezTo>
                    <a:cubicBezTo>
                      <a:pt x="35371" y="18814"/>
                      <a:pt x="35416" y="18798"/>
                      <a:pt x="35473" y="18760"/>
                    </a:cubicBezTo>
                    <a:cubicBezTo>
                      <a:pt x="35526" y="18205"/>
                      <a:pt x="35248" y="18271"/>
                      <a:pt x="35367" y="17611"/>
                    </a:cubicBezTo>
                    <a:cubicBezTo>
                      <a:pt x="35229" y="17334"/>
                      <a:pt x="35021" y="17195"/>
                      <a:pt x="34821" y="17195"/>
                    </a:cubicBezTo>
                    <a:cubicBezTo>
                      <a:pt x="34621" y="17195"/>
                      <a:pt x="34430" y="17334"/>
                      <a:pt x="34324" y="17611"/>
                    </a:cubicBezTo>
                    <a:cubicBezTo>
                      <a:pt x="34291" y="17305"/>
                      <a:pt x="34053" y="17207"/>
                      <a:pt x="33734" y="17207"/>
                    </a:cubicBezTo>
                    <a:cubicBezTo>
                      <a:pt x="33420" y="17207"/>
                      <a:pt x="33028" y="17302"/>
                      <a:pt x="32674" y="17387"/>
                    </a:cubicBezTo>
                    <a:cubicBezTo>
                      <a:pt x="32674" y="16639"/>
                      <a:pt x="32882" y="16487"/>
                      <a:pt x="33147" y="16487"/>
                    </a:cubicBezTo>
                    <a:cubicBezTo>
                      <a:pt x="33328" y="16487"/>
                      <a:pt x="33534" y="16558"/>
                      <a:pt x="33719" y="16558"/>
                    </a:cubicBezTo>
                    <a:cubicBezTo>
                      <a:pt x="33900" y="16558"/>
                      <a:pt x="34059" y="16491"/>
                      <a:pt x="34153" y="16225"/>
                    </a:cubicBezTo>
                    <a:cubicBezTo>
                      <a:pt x="34206" y="15512"/>
                      <a:pt x="33598" y="16172"/>
                      <a:pt x="33664" y="15301"/>
                    </a:cubicBezTo>
                    <a:lnTo>
                      <a:pt x="33664" y="15301"/>
                    </a:lnTo>
                    <a:cubicBezTo>
                      <a:pt x="33747" y="15471"/>
                      <a:pt x="33826" y="15527"/>
                      <a:pt x="33905" y="15527"/>
                    </a:cubicBezTo>
                    <a:cubicBezTo>
                      <a:pt x="34066" y="15527"/>
                      <a:pt x="34229" y="15296"/>
                      <a:pt x="34431" y="15296"/>
                    </a:cubicBezTo>
                    <a:close/>
                    <a:moveTo>
                      <a:pt x="30461" y="17604"/>
                    </a:moveTo>
                    <a:cubicBezTo>
                      <a:pt x="30717" y="17604"/>
                      <a:pt x="30716" y="18179"/>
                      <a:pt x="31015" y="18179"/>
                    </a:cubicBezTo>
                    <a:cubicBezTo>
                      <a:pt x="31074" y="18179"/>
                      <a:pt x="31147" y="18155"/>
                      <a:pt x="31235" y="18100"/>
                    </a:cubicBezTo>
                    <a:lnTo>
                      <a:pt x="31235" y="18100"/>
                    </a:lnTo>
                    <a:cubicBezTo>
                      <a:pt x="31512" y="18430"/>
                      <a:pt x="31024" y="18812"/>
                      <a:pt x="31354" y="19037"/>
                    </a:cubicBezTo>
                    <a:cubicBezTo>
                      <a:pt x="31325" y="19211"/>
                      <a:pt x="31290" y="19277"/>
                      <a:pt x="31253" y="19277"/>
                    </a:cubicBezTo>
                    <a:cubicBezTo>
                      <a:pt x="31138" y="19277"/>
                      <a:pt x="30995" y="18641"/>
                      <a:pt x="30905" y="18601"/>
                    </a:cubicBezTo>
                    <a:cubicBezTo>
                      <a:pt x="30799" y="18707"/>
                      <a:pt x="30694" y="18812"/>
                      <a:pt x="30628" y="19037"/>
                    </a:cubicBezTo>
                    <a:cubicBezTo>
                      <a:pt x="30628" y="19260"/>
                      <a:pt x="30704" y="19307"/>
                      <a:pt x="30798" y="19307"/>
                    </a:cubicBezTo>
                    <a:cubicBezTo>
                      <a:pt x="30864" y="19307"/>
                      <a:pt x="30940" y="19283"/>
                      <a:pt x="31005" y="19283"/>
                    </a:cubicBezTo>
                    <a:cubicBezTo>
                      <a:pt x="31118" y="19283"/>
                      <a:pt x="31196" y="19355"/>
                      <a:pt x="31130" y="19750"/>
                    </a:cubicBezTo>
                    <a:cubicBezTo>
                      <a:pt x="31155" y="19759"/>
                      <a:pt x="31177" y="19764"/>
                      <a:pt x="31198" y="19764"/>
                    </a:cubicBezTo>
                    <a:cubicBezTo>
                      <a:pt x="31371" y="19764"/>
                      <a:pt x="31421" y="19476"/>
                      <a:pt x="31597" y="19476"/>
                    </a:cubicBezTo>
                    <a:cubicBezTo>
                      <a:pt x="31636" y="19476"/>
                      <a:pt x="31682" y="19490"/>
                      <a:pt x="31737" y="19525"/>
                    </a:cubicBezTo>
                    <a:cubicBezTo>
                      <a:pt x="31715" y="19941"/>
                      <a:pt x="31537" y="20047"/>
                      <a:pt x="31304" y="20047"/>
                    </a:cubicBezTo>
                    <a:cubicBezTo>
                      <a:pt x="31061" y="20047"/>
                      <a:pt x="30758" y="19931"/>
                      <a:pt x="30513" y="19931"/>
                    </a:cubicBezTo>
                    <a:cubicBezTo>
                      <a:pt x="30434" y="19931"/>
                      <a:pt x="30361" y="19943"/>
                      <a:pt x="30298" y="19974"/>
                    </a:cubicBezTo>
                    <a:cubicBezTo>
                      <a:pt x="30298" y="19090"/>
                      <a:pt x="29809" y="19142"/>
                      <a:pt x="29809" y="18152"/>
                    </a:cubicBezTo>
                    <a:lnTo>
                      <a:pt x="29809" y="18152"/>
                    </a:lnTo>
                    <a:cubicBezTo>
                      <a:pt x="30034" y="18430"/>
                      <a:pt x="30087" y="19037"/>
                      <a:pt x="30298" y="19314"/>
                    </a:cubicBezTo>
                    <a:cubicBezTo>
                      <a:pt x="30522" y="19261"/>
                      <a:pt x="30469" y="17717"/>
                      <a:pt x="30298" y="17664"/>
                    </a:cubicBezTo>
                    <a:cubicBezTo>
                      <a:pt x="30362" y="17622"/>
                      <a:pt x="30416" y="17604"/>
                      <a:pt x="30461" y="17604"/>
                    </a:cubicBezTo>
                    <a:close/>
                    <a:moveTo>
                      <a:pt x="34540" y="19232"/>
                    </a:moveTo>
                    <a:cubicBezTo>
                      <a:pt x="34602" y="19232"/>
                      <a:pt x="34673" y="19299"/>
                      <a:pt x="34760" y="19473"/>
                    </a:cubicBezTo>
                    <a:cubicBezTo>
                      <a:pt x="34654" y="19921"/>
                      <a:pt x="34258" y="19974"/>
                      <a:pt x="33994" y="20185"/>
                    </a:cubicBezTo>
                    <a:cubicBezTo>
                      <a:pt x="33953" y="19914"/>
                      <a:pt x="34004" y="19791"/>
                      <a:pt x="34049" y="19791"/>
                    </a:cubicBezTo>
                    <a:cubicBezTo>
                      <a:pt x="34075" y="19791"/>
                      <a:pt x="34100" y="19837"/>
                      <a:pt x="34100" y="19921"/>
                    </a:cubicBezTo>
                    <a:cubicBezTo>
                      <a:pt x="34265" y="19756"/>
                      <a:pt x="34366" y="19232"/>
                      <a:pt x="34540" y="19232"/>
                    </a:cubicBezTo>
                    <a:close/>
                    <a:moveTo>
                      <a:pt x="26403" y="18865"/>
                    </a:moveTo>
                    <a:cubicBezTo>
                      <a:pt x="26725" y="18965"/>
                      <a:pt x="26888" y="19363"/>
                      <a:pt x="27260" y="19363"/>
                    </a:cubicBezTo>
                    <a:cubicBezTo>
                      <a:pt x="27331" y="19363"/>
                      <a:pt x="27410" y="19348"/>
                      <a:pt x="27499" y="19314"/>
                    </a:cubicBezTo>
                    <a:lnTo>
                      <a:pt x="27499" y="19314"/>
                    </a:lnTo>
                    <a:cubicBezTo>
                      <a:pt x="27327" y="19803"/>
                      <a:pt x="27169" y="20251"/>
                      <a:pt x="26997" y="20740"/>
                    </a:cubicBezTo>
                    <a:cubicBezTo>
                      <a:pt x="26991" y="20741"/>
                      <a:pt x="26986" y="20741"/>
                      <a:pt x="26980" y="20741"/>
                    </a:cubicBezTo>
                    <a:cubicBezTo>
                      <a:pt x="26669" y="20741"/>
                      <a:pt x="26911" y="19514"/>
                      <a:pt x="26578" y="19514"/>
                    </a:cubicBezTo>
                    <a:cubicBezTo>
                      <a:pt x="26532" y="19514"/>
                      <a:pt x="26475" y="19538"/>
                      <a:pt x="26403" y="19591"/>
                    </a:cubicBezTo>
                    <a:lnTo>
                      <a:pt x="26403" y="18865"/>
                    </a:lnTo>
                    <a:close/>
                    <a:moveTo>
                      <a:pt x="28436" y="18152"/>
                    </a:moveTo>
                    <a:lnTo>
                      <a:pt x="28436" y="18152"/>
                    </a:lnTo>
                    <a:cubicBezTo>
                      <a:pt x="28766" y="18377"/>
                      <a:pt x="28978" y="18760"/>
                      <a:pt x="29149" y="19314"/>
                    </a:cubicBezTo>
                    <a:cubicBezTo>
                      <a:pt x="29374" y="19195"/>
                      <a:pt x="29638" y="19195"/>
                      <a:pt x="29585" y="18601"/>
                    </a:cubicBezTo>
                    <a:lnTo>
                      <a:pt x="29585" y="18601"/>
                    </a:lnTo>
                    <a:cubicBezTo>
                      <a:pt x="30575" y="19473"/>
                      <a:pt x="29479" y="20133"/>
                      <a:pt x="29149" y="20964"/>
                    </a:cubicBezTo>
                    <a:cubicBezTo>
                      <a:pt x="28610" y="20917"/>
                      <a:pt x="28373" y="20215"/>
                      <a:pt x="27827" y="20215"/>
                    </a:cubicBezTo>
                    <a:cubicBezTo>
                      <a:pt x="27759" y="20215"/>
                      <a:pt x="27685" y="20226"/>
                      <a:pt x="27605" y="20251"/>
                    </a:cubicBezTo>
                    <a:cubicBezTo>
                      <a:pt x="27446" y="18812"/>
                      <a:pt x="28054" y="19473"/>
                      <a:pt x="28159" y="19090"/>
                    </a:cubicBezTo>
                    <a:cubicBezTo>
                      <a:pt x="28384" y="19195"/>
                      <a:pt x="28159" y="19314"/>
                      <a:pt x="28212" y="19525"/>
                    </a:cubicBezTo>
                    <a:cubicBezTo>
                      <a:pt x="28212" y="19615"/>
                      <a:pt x="28238" y="19654"/>
                      <a:pt x="28277" y="19654"/>
                    </a:cubicBezTo>
                    <a:cubicBezTo>
                      <a:pt x="28411" y="19654"/>
                      <a:pt x="28699" y="19212"/>
                      <a:pt x="28648" y="18865"/>
                    </a:cubicBezTo>
                    <a:cubicBezTo>
                      <a:pt x="28634" y="18755"/>
                      <a:pt x="28607" y="18726"/>
                      <a:pt x="28575" y="18726"/>
                    </a:cubicBezTo>
                    <a:cubicBezTo>
                      <a:pt x="28539" y="18726"/>
                      <a:pt x="28497" y="18763"/>
                      <a:pt x="28464" y="18763"/>
                    </a:cubicBezTo>
                    <a:cubicBezTo>
                      <a:pt x="28411" y="18763"/>
                      <a:pt x="28381" y="18665"/>
                      <a:pt x="28436" y="18152"/>
                    </a:cubicBezTo>
                    <a:close/>
                    <a:moveTo>
                      <a:pt x="33468" y="20357"/>
                    </a:moveTo>
                    <a:cubicBezTo>
                      <a:pt x="33628" y="20357"/>
                      <a:pt x="33753" y="20488"/>
                      <a:pt x="33717" y="20846"/>
                    </a:cubicBezTo>
                    <a:cubicBezTo>
                      <a:pt x="33656" y="20709"/>
                      <a:pt x="33561" y="20650"/>
                      <a:pt x="33462" y="20650"/>
                    </a:cubicBezTo>
                    <a:cubicBezTo>
                      <a:pt x="33283" y="20650"/>
                      <a:pt x="33091" y="20842"/>
                      <a:pt x="33057" y="21123"/>
                    </a:cubicBezTo>
                    <a:cubicBezTo>
                      <a:pt x="32727" y="20837"/>
                      <a:pt x="33161" y="20357"/>
                      <a:pt x="33468" y="20357"/>
                    </a:cubicBezTo>
                    <a:close/>
                    <a:moveTo>
                      <a:pt x="24917" y="20487"/>
                    </a:moveTo>
                    <a:cubicBezTo>
                      <a:pt x="25106" y="20487"/>
                      <a:pt x="25162" y="20773"/>
                      <a:pt x="25347" y="20773"/>
                    </a:cubicBezTo>
                    <a:cubicBezTo>
                      <a:pt x="25382" y="20773"/>
                      <a:pt x="25421" y="20763"/>
                      <a:pt x="25466" y="20740"/>
                    </a:cubicBezTo>
                    <a:lnTo>
                      <a:pt x="25466" y="20740"/>
                    </a:lnTo>
                    <a:cubicBezTo>
                      <a:pt x="25402" y="20946"/>
                      <a:pt x="25201" y="21170"/>
                      <a:pt x="25037" y="21170"/>
                    </a:cubicBezTo>
                    <a:cubicBezTo>
                      <a:pt x="24895" y="21170"/>
                      <a:pt x="24782" y="21004"/>
                      <a:pt x="24806" y="20515"/>
                    </a:cubicBezTo>
                    <a:cubicBezTo>
                      <a:pt x="24848" y="20495"/>
                      <a:pt x="24885" y="20487"/>
                      <a:pt x="24917" y="20487"/>
                    </a:cubicBezTo>
                    <a:close/>
                    <a:moveTo>
                      <a:pt x="41414" y="20515"/>
                    </a:moveTo>
                    <a:cubicBezTo>
                      <a:pt x="41308" y="21176"/>
                      <a:pt x="40978" y="21347"/>
                      <a:pt x="40595" y="21453"/>
                    </a:cubicBezTo>
                    <a:cubicBezTo>
                      <a:pt x="40648" y="20740"/>
                      <a:pt x="41031" y="20634"/>
                      <a:pt x="41414" y="20515"/>
                    </a:cubicBezTo>
                    <a:close/>
                    <a:moveTo>
                      <a:pt x="26667" y="20740"/>
                    </a:moveTo>
                    <a:cubicBezTo>
                      <a:pt x="26864" y="20740"/>
                      <a:pt x="26848" y="21206"/>
                      <a:pt x="27063" y="21206"/>
                    </a:cubicBezTo>
                    <a:cubicBezTo>
                      <a:pt x="27093" y="21206"/>
                      <a:pt x="27128" y="21197"/>
                      <a:pt x="27169" y="21176"/>
                    </a:cubicBezTo>
                    <a:lnTo>
                      <a:pt x="27169" y="21176"/>
                    </a:lnTo>
                    <a:cubicBezTo>
                      <a:pt x="27139" y="21519"/>
                      <a:pt x="27004" y="21651"/>
                      <a:pt x="26861" y="21651"/>
                    </a:cubicBezTo>
                    <a:cubicBezTo>
                      <a:pt x="26751" y="21651"/>
                      <a:pt x="26636" y="21573"/>
                      <a:pt x="26562" y="21453"/>
                    </a:cubicBezTo>
                    <a:cubicBezTo>
                      <a:pt x="26615" y="21242"/>
                      <a:pt x="26667" y="21070"/>
                      <a:pt x="26667" y="20740"/>
                    </a:cubicBezTo>
                    <a:close/>
                    <a:moveTo>
                      <a:pt x="46196" y="20883"/>
                    </a:moveTo>
                    <a:cubicBezTo>
                      <a:pt x="46251" y="20883"/>
                      <a:pt x="46306" y="20906"/>
                      <a:pt x="46364" y="20964"/>
                    </a:cubicBezTo>
                    <a:cubicBezTo>
                      <a:pt x="46364" y="21730"/>
                      <a:pt x="45097" y="21123"/>
                      <a:pt x="45427" y="21624"/>
                    </a:cubicBezTo>
                    <a:cubicBezTo>
                      <a:pt x="45378" y="21815"/>
                      <a:pt x="45330" y="21890"/>
                      <a:pt x="45290" y="21890"/>
                    </a:cubicBezTo>
                    <a:cubicBezTo>
                      <a:pt x="45157" y="21890"/>
                      <a:pt x="45096" y="21086"/>
                      <a:pt x="45268" y="20964"/>
                    </a:cubicBezTo>
                    <a:lnTo>
                      <a:pt x="45268" y="20964"/>
                    </a:lnTo>
                    <a:cubicBezTo>
                      <a:pt x="45399" y="21082"/>
                      <a:pt x="45512" y="21124"/>
                      <a:pt x="45611" y="21124"/>
                    </a:cubicBezTo>
                    <a:cubicBezTo>
                      <a:pt x="45851" y="21124"/>
                      <a:pt x="46019" y="20883"/>
                      <a:pt x="46196" y="20883"/>
                    </a:cubicBezTo>
                    <a:close/>
                    <a:moveTo>
                      <a:pt x="36506" y="20171"/>
                    </a:moveTo>
                    <a:cubicBezTo>
                      <a:pt x="36844" y="20171"/>
                      <a:pt x="37233" y="20623"/>
                      <a:pt x="37634" y="20623"/>
                    </a:cubicBezTo>
                    <a:cubicBezTo>
                      <a:pt x="37701" y="20623"/>
                      <a:pt x="37769" y="20611"/>
                      <a:pt x="37836" y="20581"/>
                    </a:cubicBezTo>
                    <a:lnTo>
                      <a:pt x="37836" y="20581"/>
                    </a:lnTo>
                    <a:cubicBezTo>
                      <a:pt x="37836" y="20846"/>
                      <a:pt x="37625" y="20740"/>
                      <a:pt x="37625" y="21070"/>
                    </a:cubicBezTo>
                    <a:cubicBezTo>
                      <a:pt x="37716" y="21354"/>
                      <a:pt x="37809" y="21435"/>
                      <a:pt x="37917" y="21435"/>
                    </a:cubicBezTo>
                    <a:cubicBezTo>
                      <a:pt x="38059" y="21435"/>
                      <a:pt x="38225" y="21294"/>
                      <a:pt x="38443" y="21294"/>
                    </a:cubicBezTo>
                    <a:cubicBezTo>
                      <a:pt x="38443" y="21730"/>
                      <a:pt x="38008" y="21506"/>
                      <a:pt x="38008" y="21954"/>
                    </a:cubicBezTo>
                    <a:cubicBezTo>
                      <a:pt x="37559" y="21123"/>
                      <a:pt x="36899" y="20740"/>
                      <a:pt x="36186" y="20357"/>
                    </a:cubicBezTo>
                    <a:cubicBezTo>
                      <a:pt x="36286" y="20222"/>
                      <a:pt x="36393" y="20171"/>
                      <a:pt x="36506" y="20171"/>
                    </a:cubicBezTo>
                    <a:close/>
                    <a:moveTo>
                      <a:pt x="40102" y="19044"/>
                    </a:moveTo>
                    <a:cubicBezTo>
                      <a:pt x="40222" y="19044"/>
                      <a:pt x="40361" y="19138"/>
                      <a:pt x="40529" y="19367"/>
                    </a:cubicBezTo>
                    <a:cubicBezTo>
                      <a:pt x="40470" y="19340"/>
                      <a:pt x="40417" y="19329"/>
                      <a:pt x="40370" y="19329"/>
                    </a:cubicBezTo>
                    <a:cubicBezTo>
                      <a:pt x="40112" y="19329"/>
                      <a:pt x="40014" y="19677"/>
                      <a:pt x="39869" y="19855"/>
                    </a:cubicBezTo>
                    <a:cubicBezTo>
                      <a:pt x="39888" y="20064"/>
                      <a:pt x="39984" y="20121"/>
                      <a:pt x="40107" y="20121"/>
                    </a:cubicBezTo>
                    <a:cubicBezTo>
                      <a:pt x="40255" y="20121"/>
                      <a:pt x="40444" y="20040"/>
                      <a:pt x="40589" y="20040"/>
                    </a:cubicBezTo>
                    <a:cubicBezTo>
                      <a:pt x="40744" y="20040"/>
                      <a:pt x="40850" y="20132"/>
                      <a:pt x="40806" y="20515"/>
                    </a:cubicBezTo>
                    <a:cubicBezTo>
                      <a:pt x="40722" y="20448"/>
                      <a:pt x="40642" y="20415"/>
                      <a:pt x="40567" y="20415"/>
                    </a:cubicBezTo>
                    <a:cubicBezTo>
                      <a:pt x="40347" y="20415"/>
                      <a:pt x="40172" y="20700"/>
                      <a:pt x="40093" y="21242"/>
                    </a:cubicBezTo>
                    <a:cubicBezTo>
                      <a:pt x="40109" y="21341"/>
                      <a:pt x="40131" y="21375"/>
                      <a:pt x="40160" y="21375"/>
                    </a:cubicBezTo>
                    <a:cubicBezTo>
                      <a:pt x="40219" y="21375"/>
                      <a:pt x="40306" y="21234"/>
                      <a:pt x="40428" y="21234"/>
                    </a:cubicBezTo>
                    <a:cubicBezTo>
                      <a:pt x="40443" y="21234"/>
                      <a:pt x="40459" y="21236"/>
                      <a:pt x="40476" y="21242"/>
                    </a:cubicBezTo>
                    <a:cubicBezTo>
                      <a:pt x="40363" y="21591"/>
                      <a:pt x="39933" y="22453"/>
                      <a:pt x="39600" y="22453"/>
                    </a:cubicBezTo>
                    <a:cubicBezTo>
                      <a:pt x="39467" y="22453"/>
                      <a:pt x="39350" y="22316"/>
                      <a:pt x="39275" y="21954"/>
                    </a:cubicBezTo>
                    <a:lnTo>
                      <a:pt x="39275" y="21954"/>
                    </a:lnTo>
                    <a:cubicBezTo>
                      <a:pt x="39399" y="22044"/>
                      <a:pt x="39488" y="22081"/>
                      <a:pt x="39561" y="22081"/>
                    </a:cubicBezTo>
                    <a:cubicBezTo>
                      <a:pt x="39715" y="22081"/>
                      <a:pt x="39800" y="21918"/>
                      <a:pt x="39988" y="21730"/>
                    </a:cubicBezTo>
                    <a:cubicBezTo>
                      <a:pt x="39988" y="21609"/>
                      <a:pt x="39965" y="21564"/>
                      <a:pt x="39940" y="21564"/>
                    </a:cubicBezTo>
                    <a:cubicBezTo>
                      <a:pt x="39907" y="21564"/>
                      <a:pt x="39869" y="21641"/>
                      <a:pt x="39869" y="21730"/>
                    </a:cubicBezTo>
                    <a:cubicBezTo>
                      <a:pt x="39711" y="21400"/>
                      <a:pt x="39763" y="20581"/>
                      <a:pt x="39486" y="20357"/>
                    </a:cubicBezTo>
                    <a:lnTo>
                      <a:pt x="39486" y="20357"/>
                    </a:lnTo>
                    <a:cubicBezTo>
                      <a:pt x="39397" y="20491"/>
                      <a:pt x="39543" y="20831"/>
                      <a:pt x="39258" y="20831"/>
                    </a:cubicBezTo>
                    <a:cubicBezTo>
                      <a:pt x="39205" y="20831"/>
                      <a:pt x="39137" y="20820"/>
                      <a:pt x="39051" y="20793"/>
                    </a:cubicBezTo>
                    <a:cubicBezTo>
                      <a:pt x="39483" y="20236"/>
                      <a:pt x="39675" y="19044"/>
                      <a:pt x="40102" y="19044"/>
                    </a:cubicBezTo>
                    <a:close/>
                    <a:moveTo>
                      <a:pt x="36284" y="21129"/>
                    </a:moveTo>
                    <a:cubicBezTo>
                      <a:pt x="36353" y="21129"/>
                      <a:pt x="36493" y="21374"/>
                      <a:pt x="36649" y="21374"/>
                    </a:cubicBezTo>
                    <a:cubicBezTo>
                      <a:pt x="36696" y="21374"/>
                      <a:pt x="36745" y="21352"/>
                      <a:pt x="36793" y="21294"/>
                    </a:cubicBezTo>
                    <a:cubicBezTo>
                      <a:pt x="36793" y="21730"/>
                      <a:pt x="36965" y="21783"/>
                      <a:pt x="36965" y="22232"/>
                    </a:cubicBezTo>
                    <a:cubicBezTo>
                      <a:pt x="36793" y="22113"/>
                      <a:pt x="36687" y="21954"/>
                      <a:pt x="36687" y="21506"/>
                    </a:cubicBezTo>
                    <a:lnTo>
                      <a:pt x="36687" y="21506"/>
                    </a:lnTo>
                    <a:cubicBezTo>
                      <a:pt x="36489" y="21797"/>
                      <a:pt x="36806" y="22481"/>
                      <a:pt x="36427" y="22481"/>
                    </a:cubicBezTo>
                    <a:cubicBezTo>
                      <a:pt x="36377" y="22481"/>
                      <a:pt x="36315" y="22469"/>
                      <a:pt x="36239" y="22443"/>
                    </a:cubicBezTo>
                    <a:cubicBezTo>
                      <a:pt x="36410" y="22007"/>
                      <a:pt x="36133" y="22007"/>
                      <a:pt x="36357" y="21506"/>
                    </a:cubicBezTo>
                    <a:cubicBezTo>
                      <a:pt x="36357" y="21347"/>
                      <a:pt x="36305" y="21294"/>
                      <a:pt x="36239" y="21294"/>
                    </a:cubicBezTo>
                    <a:cubicBezTo>
                      <a:pt x="36239" y="21172"/>
                      <a:pt x="36255" y="21129"/>
                      <a:pt x="36284" y="21129"/>
                    </a:cubicBezTo>
                    <a:close/>
                    <a:moveTo>
                      <a:pt x="37446" y="21742"/>
                    </a:moveTo>
                    <a:cubicBezTo>
                      <a:pt x="37578" y="21742"/>
                      <a:pt x="37710" y="21809"/>
                      <a:pt x="37730" y="21954"/>
                    </a:cubicBezTo>
                    <a:cubicBezTo>
                      <a:pt x="37778" y="22500"/>
                      <a:pt x="37740" y="22908"/>
                      <a:pt x="37492" y="22908"/>
                    </a:cubicBezTo>
                    <a:cubicBezTo>
                      <a:pt x="37464" y="22908"/>
                      <a:pt x="37434" y="22902"/>
                      <a:pt x="37400" y="22892"/>
                    </a:cubicBezTo>
                    <a:cubicBezTo>
                      <a:pt x="37559" y="22615"/>
                      <a:pt x="37506" y="22443"/>
                      <a:pt x="37295" y="22443"/>
                    </a:cubicBezTo>
                    <a:cubicBezTo>
                      <a:pt x="37401" y="22258"/>
                      <a:pt x="37389" y="22049"/>
                      <a:pt x="37353" y="22049"/>
                    </a:cubicBezTo>
                    <a:cubicBezTo>
                      <a:pt x="37336" y="22049"/>
                      <a:pt x="37312" y="22100"/>
                      <a:pt x="37295" y="22232"/>
                    </a:cubicBezTo>
                    <a:cubicBezTo>
                      <a:pt x="37016" y="21921"/>
                      <a:pt x="37230" y="21742"/>
                      <a:pt x="37446" y="21742"/>
                    </a:cubicBezTo>
                    <a:close/>
                    <a:moveTo>
                      <a:pt x="25624" y="22390"/>
                    </a:moveTo>
                    <a:lnTo>
                      <a:pt x="25624" y="22390"/>
                    </a:lnTo>
                    <a:cubicBezTo>
                      <a:pt x="25466" y="23486"/>
                      <a:pt x="24753" y="22773"/>
                      <a:pt x="24093" y="23327"/>
                    </a:cubicBezTo>
                    <a:lnTo>
                      <a:pt x="24093" y="22615"/>
                    </a:lnTo>
                    <a:cubicBezTo>
                      <a:pt x="24262" y="22482"/>
                      <a:pt x="24418" y="22448"/>
                      <a:pt x="24577" y="22448"/>
                    </a:cubicBezTo>
                    <a:cubicBezTo>
                      <a:pt x="24752" y="22448"/>
                      <a:pt x="24930" y="22489"/>
                      <a:pt x="25132" y="22489"/>
                    </a:cubicBezTo>
                    <a:cubicBezTo>
                      <a:pt x="25280" y="22489"/>
                      <a:pt x="25442" y="22467"/>
                      <a:pt x="25624" y="22390"/>
                    </a:cubicBezTo>
                    <a:close/>
                    <a:moveTo>
                      <a:pt x="39156" y="21954"/>
                    </a:moveTo>
                    <a:cubicBezTo>
                      <a:pt x="39209" y="22945"/>
                      <a:pt x="38720" y="22945"/>
                      <a:pt x="38496" y="23380"/>
                    </a:cubicBezTo>
                    <a:lnTo>
                      <a:pt x="38496" y="23380"/>
                    </a:lnTo>
                    <a:cubicBezTo>
                      <a:pt x="38648" y="22994"/>
                      <a:pt x="38531" y="22650"/>
                      <a:pt x="38236" y="22650"/>
                    </a:cubicBezTo>
                    <a:cubicBezTo>
                      <a:pt x="38198" y="22650"/>
                      <a:pt x="38157" y="22655"/>
                      <a:pt x="38113" y="22667"/>
                    </a:cubicBezTo>
                    <a:cubicBezTo>
                      <a:pt x="38615" y="22113"/>
                      <a:pt x="38285" y="22060"/>
                      <a:pt x="39156" y="21954"/>
                    </a:cubicBezTo>
                    <a:close/>
                    <a:moveTo>
                      <a:pt x="36357" y="23156"/>
                    </a:moveTo>
                    <a:cubicBezTo>
                      <a:pt x="36263" y="23819"/>
                      <a:pt x="35866" y="23886"/>
                      <a:pt x="35427" y="23886"/>
                    </a:cubicBezTo>
                    <a:cubicBezTo>
                      <a:pt x="35316" y="23886"/>
                      <a:pt x="35202" y="23882"/>
                      <a:pt x="35090" y="23882"/>
                    </a:cubicBezTo>
                    <a:cubicBezTo>
                      <a:pt x="35196" y="23050"/>
                      <a:pt x="35975" y="23486"/>
                      <a:pt x="36357" y="23156"/>
                    </a:cubicBezTo>
                    <a:close/>
                    <a:moveTo>
                      <a:pt x="44714" y="20740"/>
                    </a:moveTo>
                    <a:cubicBezTo>
                      <a:pt x="44672" y="21137"/>
                      <a:pt x="44804" y="21178"/>
                      <a:pt x="44940" y="21178"/>
                    </a:cubicBezTo>
                    <a:cubicBezTo>
                      <a:pt x="44975" y="21178"/>
                      <a:pt x="45011" y="21176"/>
                      <a:pt x="45044" y="21176"/>
                    </a:cubicBezTo>
                    <a:cubicBezTo>
                      <a:pt x="44490" y="21624"/>
                      <a:pt x="44714" y="21572"/>
                      <a:pt x="44226" y="22337"/>
                    </a:cubicBezTo>
                    <a:cubicBezTo>
                      <a:pt x="44278" y="22773"/>
                      <a:pt x="44661" y="22496"/>
                      <a:pt x="44714" y="22826"/>
                    </a:cubicBezTo>
                    <a:cubicBezTo>
                      <a:pt x="44608" y="23327"/>
                      <a:pt x="44767" y="23433"/>
                      <a:pt x="44490" y="23988"/>
                    </a:cubicBezTo>
                    <a:cubicBezTo>
                      <a:pt x="44384" y="23988"/>
                      <a:pt x="44249" y="23547"/>
                      <a:pt x="44186" y="23547"/>
                    </a:cubicBezTo>
                    <a:cubicBezTo>
                      <a:pt x="44155" y="23547"/>
                      <a:pt x="44142" y="23657"/>
                      <a:pt x="44160" y="23988"/>
                    </a:cubicBezTo>
                    <a:cubicBezTo>
                      <a:pt x="44130" y="23997"/>
                      <a:pt x="44103" y="24001"/>
                      <a:pt x="44079" y="24001"/>
                    </a:cubicBezTo>
                    <a:cubicBezTo>
                      <a:pt x="43882" y="24001"/>
                      <a:pt x="43865" y="23714"/>
                      <a:pt x="43701" y="23714"/>
                    </a:cubicBezTo>
                    <a:cubicBezTo>
                      <a:pt x="43664" y="23714"/>
                      <a:pt x="43620" y="23728"/>
                      <a:pt x="43565" y="23763"/>
                    </a:cubicBezTo>
                    <a:cubicBezTo>
                      <a:pt x="43777" y="23327"/>
                      <a:pt x="43565" y="23156"/>
                      <a:pt x="43565" y="22615"/>
                    </a:cubicBezTo>
                    <a:cubicBezTo>
                      <a:pt x="43487" y="22642"/>
                      <a:pt x="43412" y="22653"/>
                      <a:pt x="43340" y="22653"/>
                    </a:cubicBezTo>
                    <a:cubicBezTo>
                      <a:pt x="43055" y="22653"/>
                      <a:pt x="42827" y="22477"/>
                      <a:pt x="42648" y="22477"/>
                    </a:cubicBezTo>
                    <a:cubicBezTo>
                      <a:pt x="42528" y="22477"/>
                      <a:pt x="42430" y="22557"/>
                      <a:pt x="42351" y="22826"/>
                    </a:cubicBezTo>
                    <a:cubicBezTo>
                      <a:pt x="42211" y="22739"/>
                      <a:pt x="42229" y="22318"/>
                      <a:pt x="42061" y="22318"/>
                    </a:cubicBezTo>
                    <a:cubicBezTo>
                      <a:pt x="42023" y="22318"/>
                      <a:pt x="41976" y="22339"/>
                      <a:pt x="41915" y="22390"/>
                    </a:cubicBezTo>
                    <a:cubicBezTo>
                      <a:pt x="42179" y="21783"/>
                      <a:pt x="41744" y="21902"/>
                      <a:pt x="41744" y="21242"/>
                    </a:cubicBezTo>
                    <a:lnTo>
                      <a:pt x="41744" y="21242"/>
                    </a:lnTo>
                    <a:cubicBezTo>
                      <a:pt x="41987" y="21582"/>
                      <a:pt x="42229" y="21700"/>
                      <a:pt x="42481" y="21700"/>
                    </a:cubicBezTo>
                    <a:cubicBezTo>
                      <a:pt x="42913" y="21700"/>
                      <a:pt x="43370" y="21351"/>
                      <a:pt x="43896" y="21176"/>
                    </a:cubicBezTo>
                    <a:lnTo>
                      <a:pt x="43896" y="21176"/>
                    </a:lnTo>
                    <a:cubicBezTo>
                      <a:pt x="43948" y="21902"/>
                      <a:pt x="43499" y="21677"/>
                      <a:pt x="43288" y="21902"/>
                    </a:cubicBezTo>
                    <a:cubicBezTo>
                      <a:pt x="43318" y="21994"/>
                      <a:pt x="43394" y="22029"/>
                      <a:pt x="43495" y="22029"/>
                    </a:cubicBezTo>
                    <a:cubicBezTo>
                      <a:pt x="43753" y="22029"/>
                      <a:pt x="44169" y="21791"/>
                      <a:pt x="44331" y="21677"/>
                    </a:cubicBezTo>
                    <a:cubicBezTo>
                      <a:pt x="44278" y="21347"/>
                      <a:pt x="44226" y="21176"/>
                      <a:pt x="44001" y="21176"/>
                    </a:cubicBezTo>
                    <a:cubicBezTo>
                      <a:pt x="44107" y="20793"/>
                      <a:pt x="44490" y="20964"/>
                      <a:pt x="44714" y="20740"/>
                    </a:cubicBezTo>
                    <a:close/>
                    <a:moveTo>
                      <a:pt x="26562" y="22826"/>
                    </a:moveTo>
                    <a:cubicBezTo>
                      <a:pt x="26945" y="23050"/>
                      <a:pt x="26456" y="23433"/>
                      <a:pt x="26456" y="23763"/>
                    </a:cubicBezTo>
                    <a:cubicBezTo>
                      <a:pt x="26577" y="23659"/>
                      <a:pt x="26719" y="23605"/>
                      <a:pt x="26862" y="23605"/>
                    </a:cubicBezTo>
                    <a:cubicBezTo>
                      <a:pt x="27171" y="23605"/>
                      <a:pt x="27479" y="23862"/>
                      <a:pt x="27552" y="24423"/>
                    </a:cubicBezTo>
                    <a:cubicBezTo>
                      <a:pt x="27063" y="24146"/>
                      <a:pt x="26456" y="24212"/>
                      <a:pt x="25849" y="23763"/>
                    </a:cubicBezTo>
                    <a:cubicBezTo>
                      <a:pt x="25954" y="23552"/>
                      <a:pt x="26007" y="23380"/>
                      <a:pt x="25954" y="23050"/>
                    </a:cubicBezTo>
                    <a:lnTo>
                      <a:pt x="25954" y="23050"/>
                    </a:lnTo>
                    <a:cubicBezTo>
                      <a:pt x="26160" y="23226"/>
                      <a:pt x="26247" y="23332"/>
                      <a:pt x="26307" y="23332"/>
                    </a:cubicBezTo>
                    <a:cubicBezTo>
                      <a:pt x="26378" y="23332"/>
                      <a:pt x="26412" y="23183"/>
                      <a:pt x="26562" y="22826"/>
                    </a:cubicBezTo>
                    <a:close/>
                    <a:moveTo>
                      <a:pt x="24199" y="23763"/>
                    </a:moveTo>
                    <a:lnTo>
                      <a:pt x="24199" y="23763"/>
                    </a:lnTo>
                    <a:cubicBezTo>
                      <a:pt x="24304" y="24806"/>
                      <a:pt x="23539" y="24318"/>
                      <a:pt x="23261" y="24700"/>
                    </a:cubicBezTo>
                    <a:cubicBezTo>
                      <a:pt x="23314" y="24318"/>
                      <a:pt x="23156" y="24265"/>
                      <a:pt x="23156" y="23816"/>
                    </a:cubicBezTo>
                    <a:cubicBezTo>
                      <a:pt x="23490" y="23816"/>
                      <a:pt x="23643" y="23902"/>
                      <a:pt x="23814" y="23902"/>
                    </a:cubicBezTo>
                    <a:cubicBezTo>
                      <a:pt x="23920" y="23902"/>
                      <a:pt x="24032" y="23869"/>
                      <a:pt x="24199" y="23763"/>
                    </a:cubicBezTo>
                    <a:close/>
                    <a:moveTo>
                      <a:pt x="26733" y="24700"/>
                    </a:moveTo>
                    <a:cubicBezTo>
                      <a:pt x="26733" y="25321"/>
                      <a:pt x="26433" y="25361"/>
                      <a:pt x="26137" y="25361"/>
                    </a:cubicBezTo>
                    <a:cubicBezTo>
                      <a:pt x="26094" y="25361"/>
                      <a:pt x="26050" y="25360"/>
                      <a:pt x="26007" y="25360"/>
                    </a:cubicBezTo>
                    <a:cubicBezTo>
                      <a:pt x="26007" y="25083"/>
                      <a:pt x="25954" y="24978"/>
                      <a:pt x="25902" y="24925"/>
                    </a:cubicBezTo>
                    <a:cubicBezTo>
                      <a:pt x="25961" y="24793"/>
                      <a:pt x="26025" y="24758"/>
                      <a:pt x="26102" y="24758"/>
                    </a:cubicBezTo>
                    <a:cubicBezTo>
                      <a:pt x="26186" y="24758"/>
                      <a:pt x="26286" y="24799"/>
                      <a:pt x="26411" y="24799"/>
                    </a:cubicBezTo>
                    <a:cubicBezTo>
                      <a:pt x="26503" y="24799"/>
                      <a:pt x="26609" y="24777"/>
                      <a:pt x="26733" y="24700"/>
                    </a:cubicBezTo>
                    <a:close/>
                    <a:moveTo>
                      <a:pt x="39980" y="23984"/>
                    </a:moveTo>
                    <a:cubicBezTo>
                      <a:pt x="40317" y="23984"/>
                      <a:pt x="40648" y="24056"/>
                      <a:pt x="40978" y="24265"/>
                    </a:cubicBezTo>
                    <a:cubicBezTo>
                      <a:pt x="40709" y="24394"/>
                      <a:pt x="40440" y="25374"/>
                      <a:pt x="40142" y="25374"/>
                    </a:cubicBezTo>
                    <a:cubicBezTo>
                      <a:pt x="40075" y="25374"/>
                      <a:pt x="40006" y="25324"/>
                      <a:pt x="39935" y="25202"/>
                    </a:cubicBezTo>
                    <a:cubicBezTo>
                      <a:pt x="39935" y="24806"/>
                      <a:pt x="40265" y="25030"/>
                      <a:pt x="40265" y="24700"/>
                    </a:cubicBezTo>
                    <a:lnTo>
                      <a:pt x="40265" y="24700"/>
                    </a:lnTo>
                    <a:cubicBezTo>
                      <a:pt x="40157" y="24754"/>
                      <a:pt x="40064" y="24777"/>
                      <a:pt x="39981" y="24777"/>
                    </a:cubicBezTo>
                    <a:cubicBezTo>
                      <a:pt x="39638" y="24777"/>
                      <a:pt x="39475" y="24392"/>
                      <a:pt x="39209" y="24265"/>
                    </a:cubicBezTo>
                    <a:cubicBezTo>
                      <a:pt x="39209" y="24753"/>
                      <a:pt x="38879" y="24595"/>
                      <a:pt x="38879" y="24925"/>
                    </a:cubicBezTo>
                    <a:cubicBezTo>
                      <a:pt x="38879" y="24978"/>
                      <a:pt x="38945" y="25030"/>
                      <a:pt x="38998" y="25083"/>
                    </a:cubicBezTo>
                    <a:cubicBezTo>
                      <a:pt x="38945" y="25030"/>
                      <a:pt x="38879" y="25030"/>
                      <a:pt x="38826" y="24978"/>
                    </a:cubicBezTo>
                    <a:lnTo>
                      <a:pt x="38879" y="24925"/>
                    </a:lnTo>
                    <a:cubicBezTo>
                      <a:pt x="38496" y="24476"/>
                      <a:pt x="37955" y="24925"/>
                      <a:pt x="37678" y="24318"/>
                    </a:cubicBezTo>
                    <a:cubicBezTo>
                      <a:pt x="38499" y="24318"/>
                      <a:pt x="39252" y="23984"/>
                      <a:pt x="39980" y="23984"/>
                    </a:cubicBezTo>
                    <a:close/>
                    <a:moveTo>
                      <a:pt x="25321" y="23516"/>
                    </a:moveTo>
                    <a:cubicBezTo>
                      <a:pt x="25512" y="23516"/>
                      <a:pt x="25663" y="23577"/>
                      <a:pt x="25743" y="23763"/>
                    </a:cubicBezTo>
                    <a:cubicBezTo>
                      <a:pt x="25720" y="23900"/>
                      <a:pt x="25684" y="23946"/>
                      <a:pt x="25644" y="23946"/>
                    </a:cubicBezTo>
                    <a:cubicBezTo>
                      <a:pt x="25571" y="23946"/>
                      <a:pt x="25481" y="23797"/>
                      <a:pt x="25413" y="23763"/>
                    </a:cubicBezTo>
                    <a:lnTo>
                      <a:pt x="25413" y="23763"/>
                    </a:lnTo>
                    <a:cubicBezTo>
                      <a:pt x="25242" y="24700"/>
                      <a:pt x="25796" y="24265"/>
                      <a:pt x="25624" y="25136"/>
                    </a:cubicBezTo>
                    <a:cubicBezTo>
                      <a:pt x="25519" y="25136"/>
                      <a:pt x="25572" y="24872"/>
                      <a:pt x="25519" y="24700"/>
                    </a:cubicBezTo>
                    <a:cubicBezTo>
                      <a:pt x="25499" y="24697"/>
                      <a:pt x="25482" y="24696"/>
                      <a:pt x="25465" y="24696"/>
                    </a:cubicBezTo>
                    <a:cubicBezTo>
                      <a:pt x="25288" y="24696"/>
                      <a:pt x="25266" y="24859"/>
                      <a:pt x="25211" y="24859"/>
                    </a:cubicBezTo>
                    <a:cubicBezTo>
                      <a:pt x="25184" y="24859"/>
                      <a:pt x="25149" y="24820"/>
                      <a:pt x="25083" y="24700"/>
                    </a:cubicBezTo>
                    <a:lnTo>
                      <a:pt x="25083" y="24700"/>
                    </a:lnTo>
                    <a:cubicBezTo>
                      <a:pt x="24859" y="24806"/>
                      <a:pt x="25136" y="24978"/>
                      <a:pt x="25083" y="25413"/>
                    </a:cubicBezTo>
                    <a:cubicBezTo>
                      <a:pt x="25061" y="25408"/>
                      <a:pt x="25040" y="25406"/>
                      <a:pt x="25020" y="25406"/>
                    </a:cubicBezTo>
                    <a:cubicBezTo>
                      <a:pt x="24838" y="25406"/>
                      <a:pt x="24747" y="25612"/>
                      <a:pt x="24687" y="25862"/>
                    </a:cubicBezTo>
                    <a:cubicBezTo>
                      <a:pt x="24304" y="25691"/>
                      <a:pt x="24687" y="25308"/>
                      <a:pt x="24582" y="24476"/>
                    </a:cubicBezTo>
                    <a:lnTo>
                      <a:pt x="24582" y="24476"/>
                    </a:lnTo>
                    <a:cubicBezTo>
                      <a:pt x="24629" y="24482"/>
                      <a:pt x="24674" y="24485"/>
                      <a:pt x="24715" y="24485"/>
                    </a:cubicBezTo>
                    <a:cubicBezTo>
                      <a:pt x="25110" y="24485"/>
                      <a:pt x="25220" y="24197"/>
                      <a:pt x="25017" y="23552"/>
                    </a:cubicBezTo>
                    <a:cubicBezTo>
                      <a:pt x="25125" y="23530"/>
                      <a:pt x="25228" y="23516"/>
                      <a:pt x="25321" y="23516"/>
                    </a:cubicBezTo>
                    <a:close/>
                    <a:moveTo>
                      <a:pt x="50587" y="25727"/>
                    </a:moveTo>
                    <a:cubicBezTo>
                      <a:pt x="50609" y="25727"/>
                      <a:pt x="50631" y="25732"/>
                      <a:pt x="50655" y="25743"/>
                    </a:cubicBezTo>
                    <a:cubicBezTo>
                      <a:pt x="50932" y="26021"/>
                      <a:pt x="50496" y="26628"/>
                      <a:pt x="50760" y="26681"/>
                    </a:cubicBezTo>
                    <a:cubicBezTo>
                      <a:pt x="50788" y="26862"/>
                      <a:pt x="50698" y="26950"/>
                      <a:pt x="50596" y="26950"/>
                    </a:cubicBezTo>
                    <a:cubicBezTo>
                      <a:pt x="50453" y="26950"/>
                      <a:pt x="50285" y="26779"/>
                      <a:pt x="50378" y="26456"/>
                    </a:cubicBezTo>
                    <a:cubicBezTo>
                      <a:pt x="50369" y="26448"/>
                      <a:pt x="50360" y="26443"/>
                      <a:pt x="50352" y="26443"/>
                    </a:cubicBezTo>
                    <a:cubicBezTo>
                      <a:pt x="50309" y="26443"/>
                      <a:pt x="50272" y="26548"/>
                      <a:pt x="50272" y="26681"/>
                    </a:cubicBezTo>
                    <a:cubicBezTo>
                      <a:pt x="50112" y="26632"/>
                      <a:pt x="50295" y="25727"/>
                      <a:pt x="50587" y="25727"/>
                    </a:cubicBezTo>
                    <a:close/>
                    <a:moveTo>
                      <a:pt x="31202" y="30185"/>
                    </a:moveTo>
                    <a:cubicBezTo>
                      <a:pt x="31213" y="30192"/>
                      <a:pt x="31224" y="30199"/>
                      <a:pt x="31235" y="30205"/>
                    </a:cubicBezTo>
                    <a:cubicBezTo>
                      <a:pt x="31225" y="30197"/>
                      <a:pt x="31214" y="30190"/>
                      <a:pt x="31202" y="30185"/>
                    </a:cubicBezTo>
                    <a:close/>
                    <a:moveTo>
                      <a:pt x="31895" y="27618"/>
                    </a:moveTo>
                    <a:lnTo>
                      <a:pt x="31895" y="27618"/>
                    </a:lnTo>
                    <a:cubicBezTo>
                      <a:pt x="32211" y="27884"/>
                      <a:pt x="32128" y="28997"/>
                      <a:pt x="32550" y="28997"/>
                    </a:cubicBezTo>
                    <a:cubicBezTo>
                      <a:pt x="32568" y="28997"/>
                      <a:pt x="32588" y="28995"/>
                      <a:pt x="32608" y="28991"/>
                    </a:cubicBezTo>
                    <a:lnTo>
                      <a:pt x="32608" y="28991"/>
                    </a:lnTo>
                    <a:cubicBezTo>
                      <a:pt x="32555" y="29321"/>
                      <a:pt x="32397" y="29427"/>
                      <a:pt x="32172" y="29493"/>
                    </a:cubicBezTo>
                    <a:cubicBezTo>
                      <a:pt x="32172" y="29952"/>
                      <a:pt x="32225" y="30077"/>
                      <a:pt x="32320" y="30077"/>
                    </a:cubicBezTo>
                    <a:cubicBezTo>
                      <a:pt x="32436" y="30077"/>
                      <a:pt x="32615" y="29892"/>
                      <a:pt x="32838" y="29892"/>
                    </a:cubicBezTo>
                    <a:cubicBezTo>
                      <a:pt x="32891" y="29892"/>
                      <a:pt x="32946" y="29902"/>
                      <a:pt x="33004" y="29928"/>
                    </a:cubicBezTo>
                    <a:cubicBezTo>
                      <a:pt x="32885" y="30258"/>
                      <a:pt x="32833" y="30641"/>
                      <a:pt x="32555" y="30641"/>
                    </a:cubicBezTo>
                    <a:cubicBezTo>
                      <a:pt x="32555" y="30307"/>
                      <a:pt x="32524" y="30204"/>
                      <a:pt x="32469" y="30204"/>
                    </a:cubicBezTo>
                    <a:cubicBezTo>
                      <a:pt x="32382" y="30204"/>
                      <a:pt x="32237" y="30465"/>
                      <a:pt x="32069" y="30465"/>
                    </a:cubicBezTo>
                    <a:cubicBezTo>
                      <a:pt x="32030" y="30465"/>
                      <a:pt x="31989" y="30451"/>
                      <a:pt x="31948" y="30417"/>
                    </a:cubicBezTo>
                    <a:cubicBezTo>
                      <a:pt x="32149" y="29654"/>
                      <a:pt x="31944" y="29599"/>
                      <a:pt x="31717" y="29599"/>
                    </a:cubicBezTo>
                    <a:cubicBezTo>
                      <a:pt x="31679" y="29599"/>
                      <a:pt x="31641" y="29601"/>
                      <a:pt x="31604" y="29601"/>
                    </a:cubicBezTo>
                    <a:cubicBezTo>
                      <a:pt x="31497" y="29601"/>
                      <a:pt x="31400" y="29588"/>
                      <a:pt x="31354" y="29493"/>
                    </a:cubicBezTo>
                    <a:lnTo>
                      <a:pt x="31354" y="29493"/>
                    </a:lnTo>
                    <a:cubicBezTo>
                      <a:pt x="31077" y="29545"/>
                      <a:pt x="31512" y="29875"/>
                      <a:pt x="31354" y="30417"/>
                    </a:cubicBezTo>
                    <a:cubicBezTo>
                      <a:pt x="31077" y="30813"/>
                      <a:pt x="30364" y="30483"/>
                      <a:pt x="30417" y="31578"/>
                    </a:cubicBezTo>
                    <a:cubicBezTo>
                      <a:pt x="30059" y="31011"/>
                      <a:pt x="30082" y="29683"/>
                      <a:pt x="29677" y="29683"/>
                    </a:cubicBezTo>
                    <a:cubicBezTo>
                      <a:pt x="29649" y="29683"/>
                      <a:pt x="29618" y="29690"/>
                      <a:pt x="29585" y="29704"/>
                    </a:cubicBezTo>
                    <a:cubicBezTo>
                      <a:pt x="30139" y="29268"/>
                      <a:pt x="30522" y="29163"/>
                      <a:pt x="30747" y="29044"/>
                    </a:cubicBezTo>
                    <a:lnTo>
                      <a:pt x="30747" y="29044"/>
                    </a:lnTo>
                    <a:cubicBezTo>
                      <a:pt x="31077" y="29215"/>
                      <a:pt x="30469" y="29545"/>
                      <a:pt x="30522" y="29928"/>
                    </a:cubicBezTo>
                    <a:cubicBezTo>
                      <a:pt x="30522" y="30160"/>
                      <a:pt x="30610" y="30216"/>
                      <a:pt x="30727" y="30216"/>
                    </a:cubicBezTo>
                    <a:cubicBezTo>
                      <a:pt x="30839" y="30216"/>
                      <a:pt x="30980" y="30164"/>
                      <a:pt x="31096" y="30164"/>
                    </a:cubicBezTo>
                    <a:cubicBezTo>
                      <a:pt x="31135" y="30164"/>
                      <a:pt x="31171" y="30169"/>
                      <a:pt x="31202" y="30185"/>
                    </a:cubicBezTo>
                    <a:lnTo>
                      <a:pt x="31202" y="30185"/>
                    </a:lnTo>
                    <a:cubicBezTo>
                      <a:pt x="30775" y="29883"/>
                      <a:pt x="30953" y="28760"/>
                      <a:pt x="31401" y="28760"/>
                    </a:cubicBezTo>
                    <a:cubicBezTo>
                      <a:pt x="31420" y="28760"/>
                      <a:pt x="31440" y="28762"/>
                      <a:pt x="31460" y="28767"/>
                    </a:cubicBezTo>
                    <a:cubicBezTo>
                      <a:pt x="31407" y="28331"/>
                      <a:pt x="31130" y="28331"/>
                      <a:pt x="31354" y="27842"/>
                    </a:cubicBezTo>
                    <a:cubicBezTo>
                      <a:pt x="31381" y="27819"/>
                      <a:pt x="31409" y="27810"/>
                      <a:pt x="31437" y="27810"/>
                    </a:cubicBezTo>
                    <a:cubicBezTo>
                      <a:pt x="31587" y="27810"/>
                      <a:pt x="31743" y="28090"/>
                      <a:pt x="31831" y="28090"/>
                    </a:cubicBezTo>
                    <a:cubicBezTo>
                      <a:pt x="31886" y="28090"/>
                      <a:pt x="31914" y="27979"/>
                      <a:pt x="31895" y="27618"/>
                    </a:cubicBezTo>
                    <a:close/>
                    <a:moveTo>
                      <a:pt x="35050" y="33036"/>
                    </a:moveTo>
                    <a:cubicBezTo>
                      <a:pt x="35260" y="33036"/>
                      <a:pt x="35521" y="33139"/>
                      <a:pt x="35856" y="33334"/>
                    </a:cubicBezTo>
                    <a:cubicBezTo>
                      <a:pt x="35420" y="34707"/>
                      <a:pt x="34707" y="33942"/>
                      <a:pt x="34206" y="34549"/>
                    </a:cubicBezTo>
                    <a:cubicBezTo>
                      <a:pt x="34394" y="33500"/>
                      <a:pt x="34606" y="33036"/>
                      <a:pt x="35050" y="33036"/>
                    </a:cubicBezTo>
                    <a:close/>
                    <a:moveTo>
                      <a:pt x="33994" y="33387"/>
                    </a:moveTo>
                    <a:lnTo>
                      <a:pt x="33994" y="33387"/>
                    </a:lnTo>
                    <a:cubicBezTo>
                      <a:pt x="33875" y="33836"/>
                      <a:pt x="33664" y="33994"/>
                      <a:pt x="33387" y="34113"/>
                    </a:cubicBezTo>
                    <a:cubicBezTo>
                      <a:pt x="33387" y="34555"/>
                      <a:pt x="33473" y="34781"/>
                      <a:pt x="33695" y="34781"/>
                    </a:cubicBezTo>
                    <a:cubicBezTo>
                      <a:pt x="33718" y="34781"/>
                      <a:pt x="33743" y="34778"/>
                      <a:pt x="33770" y="34773"/>
                    </a:cubicBezTo>
                    <a:cubicBezTo>
                      <a:pt x="33875" y="34707"/>
                      <a:pt x="33875" y="34549"/>
                      <a:pt x="33994" y="34549"/>
                    </a:cubicBezTo>
                    <a:cubicBezTo>
                      <a:pt x="33892" y="34150"/>
                      <a:pt x="33859" y="34004"/>
                      <a:pt x="33874" y="34004"/>
                    </a:cubicBezTo>
                    <a:cubicBezTo>
                      <a:pt x="33917" y="34004"/>
                      <a:pt x="34343" y="35164"/>
                      <a:pt x="34702" y="35164"/>
                    </a:cubicBezTo>
                    <a:cubicBezTo>
                      <a:pt x="34779" y="35164"/>
                      <a:pt x="34852" y="35111"/>
                      <a:pt x="34918" y="34984"/>
                    </a:cubicBezTo>
                    <a:lnTo>
                      <a:pt x="34918" y="34984"/>
                    </a:lnTo>
                    <a:cubicBezTo>
                      <a:pt x="34858" y="35345"/>
                      <a:pt x="34746" y="35420"/>
                      <a:pt x="34617" y="35420"/>
                    </a:cubicBezTo>
                    <a:cubicBezTo>
                      <a:pt x="34523" y="35420"/>
                      <a:pt x="34420" y="35381"/>
                      <a:pt x="34321" y="35381"/>
                    </a:cubicBezTo>
                    <a:cubicBezTo>
                      <a:pt x="34200" y="35381"/>
                      <a:pt x="34083" y="35439"/>
                      <a:pt x="33994" y="35697"/>
                    </a:cubicBezTo>
                    <a:cubicBezTo>
                      <a:pt x="34258" y="34707"/>
                      <a:pt x="33387" y="35367"/>
                      <a:pt x="33057" y="34549"/>
                    </a:cubicBezTo>
                    <a:cubicBezTo>
                      <a:pt x="33334" y="34166"/>
                      <a:pt x="33493" y="33506"/>
                      <a:pt x="33994" y="33387"/>
                    </a:cubicBezTo>
                    <a:close/>
                    <a:moveTo>
                      <a:pt x="38095" y="35090"/>
                    </a:moveTo>
                    <a:cubicBezTo>
                      <a:pt x="38142" y="35090"/>
                      <a:pt x="38184" y="35110"/>
                      <a:pt x="38219" y="35156"/>
                    </a:cubicBezTo>
                    <a:cubicBezTo>
                      <a:pt x="37954" y="35283"/>
                      <a:pt x="37731" y="36023"/>
                      <a:pt x="37483" y="36023"/>
                    </a:cubicBezTo>
                    <a:cubicBezTo>
                      <a:pt x="37422" y="36023"/>
                      <a:pt x="37360" y="35978"/>
                      <a:pt x="37295" y="35869"/>
                    </a:cubicBezTo>
                    <a:cubicBezTo>
                      <a:pt x="37515" y="35594"/>
                      <a:pt x="37863" y="35090"/>
                      <a:pt x="38095" y="35090"/>
                    </a:cubicBezTo>
                    <a:close/>
                    <a:moveTo>
                      <a:pt x="35121" y="35690"/>
                    </a:moveTo>
                    <a:cubicBezTo>
                      <a:pt x="35144" y="35690"/>
                      <a:pt x="35169" y="35692"/>
                      <a:pt x="35196" y="35697"/>
                    </a:cubicBezTo>
                    <a:cubicBezTo>
                      <a:pt x="35037" y="36423"/>
                      <a:pt x="35578" y="35869"/>
                      <a:pt x="35420" y="36582"/>
                    </a:cubicBezTo>
                    <a:cubicBezTo>
                      <a:pt x="35393" y="36592"/>
                      <a:pt x="35368" y="36597"/>
                      <a:pt x="35345" y="36597"/>
                    </a:cubicBezTo>
                    <a:cubicBezTo>
                      <a:pt x="35172" y="36597"/>
                      <a:pt x="35124" y="36326"/>
                      <a:pt x="34935" y="36326"/>
                    </a:cubicBezTo>
                    <a:cubicBezTo>
                      <a:pt x="34900" y="36326"/>
                      <a:pt x="34860" y="36335"/>
                      <a:pt x="34813" y="36357"/>
                    </a:cubicBezTo>
                    <a:cubicBezTo>
                      <a:pt x="34813" y="35916"/>
                      <a:pt x="34899" y="35690"/>
                      <a:pt x="35121" y="35690"/>
                    </a:cubicBezTo>
                    <a:close/>
                    <a:moveTo>
                      <a:pt x="871" y="0"/>
                    </a:moveTo>
                    <a:cubicBezTo>
                      <a:pt x="819" y="607"/>
                      <a:pt x="819" y="779"/>
                      <a:pt x="660" y="1162"/>
                    </a:cubicBezTo>
                    <a:cubicBezTo>
                      <a:pt x="642" y="1166"/>
                      <a:pt x="625" y="1168"/>
                      <a:pt x="609" y="1168"/>
                    </a:cubicBezTo>
                    <a:cubicBezTo>
                      <a:pt x="428" y="1168"/>
                      <a:pt x="387" y="898"/>
                      <a:pt x="436" y="449"/>
                    </a:cubicBezTo>
                    <a:cubicBezTo>
                      <a:pt x="211" y="449"/>
                      <a:pt x="106" y="555"/>
                      <a:pt x="0" y="713"/>
                    </a:cubicBezTo>
                    <a:lnTo>
                      <a:pt x="0" y="6060"/>
                    </a:lnTo>
                    <a:lnTo>
                      <a:pt x="0" y="6720"/>
                    </a:lnTo>
                    <a:lnTo>
                      <a:pt x="0" y="8304"/>
                    </a:lnTo>
                    <a:cubicBezTo>
                      <a:pt x="436" y="8528"/>
                      <a:pt x="924" y="8700"/>
                      <a:pt x="264" y="9518"/>
                    </a:cubicBezTo>
                    <a:cubicBezTo>
                      <a:pt x="331" y="9518"/>
                      <a:pt x="414" y="9502"/>
                      <a:pt x="494" y="9502"/>
                    </a:cubicBezTo>
                    <a:cubicBezTo>
                      <a:pt x="618" y="9502"/>
                      <a:pt x="734" y="9542"/>
                      <a:pt x="766" y="9743"/>
                    </a:cubicBezTo>
                    <a:lnTo>
                      <a:pt x="264" y="9743"/>
                    </a:lnTo>
                    <a:lnTo>
                      <a:pt x="330" y="11116"/>
                    </a:lnTo>
                    <a:cubicBezTo>
                      <a:pt x="345" y="11120"/>
                      <a:pt x="360" y="11122"/>
                      <a:pt x="373" y="11122"/>
                    </a:cubicBezTo>
                    <a:cubicBezTo>
                      <a:pt x="542" y="11122"/>
                      <a:pt x="550" y="10827"/>
                      <a:pt x="660" y="10680"/>
                    </a:cubicBezTo>
                    <a:cubicBezTo>
                      <a:pt x="871" y="11552"/>
                      <a:pt x="924" y="11723"/>
                      <a:pt x="1149" y="12264"/>
                    </a:cubicBezTo>
                    <a:cubicBezTo>
                      <a:pt x="330" y="12330"/>
                      <a:pt x="924" y="12330"/>
                      <a:pt x="1043" y="12766"/>
                    </a:cubicBezTo>
                    <a:cubicBezTo>
                      <a:pt x="1149" y="13479"/>
                      <a:pt x="541" y="13321"/>
                      <a:pt x="766" y="13426"/>
                    </a:cubicBezTo>
                    <a:cubicBezTo>
                      <a:pt x="862" y="13523"/>
                      <a:pt x="1125" y="13683"/>
                      <a:pt x="1391" y="13683"/>
                    </a:cubicBezTo>
                    <a:cubicBezTo>
                      <a:pt x="1561" y="13683"/>
                      <a:pt x="1733" y="13617"/>
                      <a:pt x="1861" y="13426"/>
                    </a:cubicBezTo>
                    <a:lnTo>
                      <a:pt x="1861" y="13426"/>
                    </a:lnTo>
                    <a:cubicBezTo>
                      <a:pt x="1800" y="13438"/>
                      <a:pt x="1749" y="13444"/>
                      <a:pt x="1709" y="13444"/>
                    </a:cubicBezTo>
                    <a:cubicBezTo>
                      <a:pt x="1392" y="13444"/>
                      <a:pt x="1656" y="13099"/>
                      <a:pt x="1703" y="12713"/>
                    </a:cubicBezTo>
                    <a:cubicBezTo>
                      <a:pt x="1689" y="12709"/>
                      <a:pt x="1674" y="12707"/>
                      <a:pt x="1657" y="12707"/>
                    </a:cubicBezTo>
                    <a:cubicBezTo>
                      <a:pt x="1583" y="12707"/>
                      <a:pt x="1488" y="12743"/>
                      <a:pt x="1406" y="12743"/>
                    </a:cubicBezTo>
                    <a:cubicBezTo>
                      <a:pt x="1286" y="12743"/>
                      <a:pt x="1196" y="12663"/>
                      <a:pt x="1254" y="12264"/>
                    </a:cubicBezTo>
                    <a:lnTo>
                      <a:pt x="1254" y="12264"/>
                    </a:lnTo>
                    <a:cubicBezTo>
                      <a:pt x="2148" y="12348"/>
                      <a:pt x="2766" y="13437"/>
                      <a:pt x="3307" y="13437"/>
                    </a:cubicBezTo>
                    <a:cubicBezTo>
                      <a:pt x="3534" y="13437"/>
                      <a:pt x="3746" y="13246"/>
                      <a:pt x="3961" y="12713"/>
                    </a:cubicBezTo>
                    <a:cubicBezTo>
                      <a:pt x="4225" y="12991"/>
                      <a:pt x="4066" y="13149"/>
                      <a:pt x="4225" y="13373"/>
                    </a:cubicBezTo>
                    <a:cubicBezTo>
                      <a:pt x="4555" y="12991"/>
                      <a:pt x="4343" y="12264"/>
                      <a:pt x="4291" y="11776"/>
                    </a:cubicBezTo>
                    <a:cubicBezTo>
                      <a:pt x="4502" y="11723"/>
                      <a:pt x="4726" y="11604"/>
                      <a:pt x="4779" y="11274"/>
                    </a:cubicBezTo>
                    <a:lnTo>
                      <a:pt x="4779" y="11274"/>
                    </a:lnTo>
                    <a:cubicBezTo>
                      <a:pt x="4710" y="11284"/>
                      <a:pt x="4654" y="11288"/>
                      <a:pt x="4611" y="11288"/>
                    </a:cubicBezTo>
                    <a:cubicBezTo>
                      <a:pt x="4350" y="11288"/>
                      <a:pt x="4526" y="11122"/>
                      <a:pt x="4673" y="10839"/>
                    </a:cubicBezTo>
                    <a:cubicBezTo>
                      <a:pt x="4449" y="10509"/>
                      <a:pt x="4066" y="10680"/>
                      <a:pt x="3961" y="10179"/>
                    </a:cubicBezTo>
                    <a:lnTo>
                      <a:pt x="3961" y="10179"/>
                    </a:lnTo>
                    <a:cubicBezTo>
                      <a:pt x="4502" y="10509"/>
                      <a:pt x="5333" y="10284"/>
                      <a:pt x="5611" y="10456"/>
                    </a:cubicBezTo>
                    <a:cubicBezTo>
                      <a:pt x="5545" y="10284"/>
                      <a:pt x="5611" y="9954"/>
                      <a:pt x="5716" y="9901"/>
                    </a:cubicBezTo>
                    <a:cubicBezTo>
                      <a:pt x="5750" y="10113"/>
                      <a:pt x="5812" y="10183"/>
                      <a:pt x="5889" y="10183"/>
                    </a:cubicBezTo>
                    <a:cubicBezTo>
                      <a:pt x="6042" y="10183"/>
                      <a:pt x="6253" y="9899"/>
                      <a:pt x="6404" y="9899"/>
                    </a:cubicBezTo>
                    <a:cubicBezTo>
                      <a:pt x="6413" y="9899"/>
                      <a:pt x="6421" y="9899"/>
                      <a:pt x="6429" y="9901"/>
                    </a:cubicBezTo>
                    <a:cubicBezTo>
                      <a:pt x="6680" y="10574"/>
                      <a:pt x="6298" y="11307"/>
                      <a:pt x="5880" y="11307"/>
                    </a:cubicBezTo>
                    <a:cubicBezTo>
                      <a:pt x="5748" y="11307"/>
                      <a:pt x="5612" y="11234"/>
                      <a:pt x="5492" y="11063"/>
                    </a:cubicBezTo>
                    <a:cubicBezTo>
                      <a:pt x="5492" y="11604"/>
                      <a:pt x="5439" y="11934"/>
                      <a:pt x="5281" y="12000"/>
                    </a:cubicBezTo>
                    <a:cubicBezTo>
                      <a:pt x="5226" y="11859"/>
                      <a:pt x="5217" y="11762"/>
                      <a:pt x="5156" y="11762"/>
                    </a:cubicBezTo>
                    <a:cubicBezTo>
                      <a:pt x="5143" y="11762"/>
                      <a:pt x="5128" y="11767"/>
                      <a:pt x="5109" y="11776"/>
                    </a:cubicBezTo>
                    <a:cubicBezTo>
                      <a:pt x="5162" y="11393"/>
                      <a:pt x="5492" y="11552"/>
                      <a:pt x="5386" y="10839"/>
                    </a:cubicBezTo>
                    <a:lnTo>
                      <a:pt x="5386" y="10839"/>
                    </a:lnTo>
                    <a:cubicBezTo>
                      <a:pt x="5370" y="10843"/>
                      <a:pt x="5354" y="10844"/>
                      <a:pt x="5339" y="10844"/>
                    </a:cubicBezTo>
                    <a:cubicBezTo>
                      <a:pt x="5168" y="10844"/>
                      <a:pt x="5103" y="10608"/>
                      <a:pt x="4932" y="10608"/>
                    </a:cubicBezTo>
                    <a:cubicBezTo>
                      <a:pt x="4917" y="10608"/>
                      <a:pt x="4901" y="10610"/>
                      <a:pt x="4885" y="10614"/>
                    </a:cubicBezTo>
                    <a:cubicBezTo>
                      <a:pt x="5333" y="11499"/>
                      <a:pt x="4673" y="11446"/>
                      <a:pt x="4885" y="12212"/>
                    </a:cubicBezTo>
                    <a:cubicBezTo>
                      <a:pt x="4991" y="12301"/>
                      <a:pt x="5087" y="12316"/>
                      <a:pt x="5180" y="12316"/>
                    </a:cubicBezTo>
                    <a:cubicBezTo>
                      <a:pt x="5228" y="12316"/>
                      <a:pt x="5276" y="12312"/>
                      <a:pt x="5324" y="12312"/>
                    </a:cubicBezTo>
                    <a:cubicBezTo>
                      <a:pt x="5472" y="12312"/>
                      <a:pt x="5626" y="12350"/>
                      <a:pt x="5822" y="12660"/>
                    </a:cubicBezTo>
                    <a:cubicBezTo>
                      <a:pt x="5875" y="12489"/>
                      <a:pt x="5822" y="12212"/>
                      <a:pt x="5994" y="12212"/>
                    </a:cubicBezTo>
                    <a:cubicBezTo>
                      <a:pt x="6099" y="13373"/>
                      <a:pt x="5386" y="12766"/>
                      <a:pt x="5386" y="13585"/>
                    </a:cubicBezTo>
                    <a:cubicBezTo>
                      <a:pt x="5941" y="13096"/>
                      <a:pt x="6324" y="12925"/>
                      <a:pt x="6654" y="12436"/>
                    </a:cubicBezTo>
                    <a:cubicBezTo>
                      <a:pt x="6623" y="12427"/>
                      <a:pt x="6592" y="12424"/>
                      <a:pt x="6560" y="12424"/>
                    </a:cubicBezTo>
                    <a:cubicBezTo>
                      <a:pt x="6515" y="12424"/>
                      <a:pt x="6470" y="12429"/>
                      <a:pt x="6427" y="12429"/>
                    </a:cubicBezTo>
                    <a:cubicBezTo>
                      <a:pt x="6328" y="12429"/>
                      <a:pt x="6243" y="12401"/>
                      <a:pt x="6205" y="12212"/>
                    </a:cubicBezTo>
                    <a:cubicBezTo>
                      <a:pt x="6376" y="12212"/>
                      <a:pt x="6324" y="11776"/>
                      <a:pt x="6429" y="11723"/>
                    </a:cubicBezTo>
                    <a:cubicBezTo>
                      <a:pt x="6464" y="11719"/>
                      <a:pt x="6499" y="11717"/>
                      <a:pt x="6536" y="11717"/>
                    </a:cubicBezTo>
                    <a:cubicBezTo>
                      <a:pt x="6951" y="11717"/>
                      <a:pt x="7437" y="12009"/>
                      <a:pt x="7644" y="12872"/>
                    </a:cubicBezTo>
                    <a:cubicBezTo>
                      <a:pt x="7666" y="12669"/>
                      <a:pt x="7783" y="12617"/>
                      <a:pt x="7932" y="12617"/>
                    </a:cubicBezTo>
                    <a:cubicBezTo>
                      <a:pt x="8095" y="12617"/>
                      <a:pt x="8297" y="12680"/>
                      <a:pt x="8456" y="12680"/>
                    </a:cubicBezTo>
                    <a:cubicBezTo>
                      <a:pt x="8502" y="12680"/>
                      <a:pt x="8544" y="12674"/>
                      <a:pt x="8581" y="12660"/>
                    </a:cubicBezTo>
                    <a:cubicBezTo>
                      <a:pt x="8357" y="11116"/>
                      <a:pt x="9241" y="12000"/>
                      <a:pt x="9017" y="11221"/>
                    </a:cubicBezTo>
                    <a:lnTo>
                      <a:pt x="9017" y="11221"/>
                    </a:lnTo>
                    <a:cubicBezTo>
                      <a:pt x="9005" y="11336"/>
                      <a:pt x="8978" y="11381"/>
                      <a:pt x="8943" y="11381"/>
                    </a:cubicBezTo>
                    <a:cubicBezTo>
                      <a:pt x="8824" y="11381"/>
                      <a:pt x="8607" y="10867"/>
                      <a:pt x="8515" y="10786"/>
                    </a:cubicBezTo>
                    <a:lnTo>
                      <a:pt x="9347" y="10786"/>
                    </a:lnTo>
                    <a:cubicBezTo>
                      <a:pt x="9452" y="11340"/>
                      <a:pt x="9571" y="11829"/>
                      <a:pt x="9505" y="12594"/>
                    </a:cubicBezTo>
                    <a:cubicBezTo>
                      <a:pt x="9668" y="12611"/>
                      <a:pt x="9811" y="12619"/>
                      <a:pt x="9944" y="12619"/>
                    </a:cubicBezTo>
                    <a:cubicBezTo>
                      <a:pt x="10348" y="12619"/>
                      <a:pt x="10658" y="12542"/>
                      <a:pt x="11155" y="12383"/>
                    </a:cubicBezTo>
                    <a:cubicBezTo>
                      <a:pt x="10997" y="12264"/>
                      <a:pt x="10891" y="12106"/>
                      <a:pt x="10773" y="11934"/>
                    </a:cubicBezTo>
                    <a:cubicBezTo>
                      <a:pt x="11016" y="11888"/>
                      <a:pt x="10964" y="11415"/>
                      <a:pt x="11171" y="11415"/>
                    </a:cubicBezTo>
                    <a:cubicBezTo>
                      <a:pt x="11200" y="11415"/>
                      <a:pt x="11234" y="11425"/>
                      <a:pt x="11274" y="11446"/>
                    </a:cubicBezTo>
                    <a:cubicBezTo>
                      <a:pt x="11327" y="12542"/>
                      <a:pt x="11155" y="13255"/>
                      <a:pt x="11050" y="13981"/>
                    </a:cubicBezTo>
                    <a:cubicBezTo>
                      <a:pt x="11433" y="14245"/>
                      <a:pt x="12146" y="13862"/>
                      <a:pt x="12212" y="14694"/>
                    </a:cubicBezTo>
                    <a:cubicBezTo>
                      <a:pt x="11763" y="14311"/>
                      <a:pt x="11050" y="14575"/>
                      <a:pt x="10720" y="13981"/>
                    </a:cubicBezTo>
                    <a:cubicBezTo>
                      <a:pt x="10720" y="13651"/>
                      <a:pt x="10997" y="13809"/>
                      <a:pt x="10944" y="13321"/>
                    </a:cubicBezTo>
                    <a:cubicBezTo>
                      <a:pt x="10944" y="12991"/>
                      <a:pt x="10766" y="12825"/>
                      <a:pt x="10588" y="12825"/>
                    </a:cubicBezTo>
                    <a:cubicBezTo>
                      <a:pt x="10410" y="12825"/>
                      <a:pt x="10231" y="12991"/>
                      <a:pt x="10231" y="13321"/>
                    </a:cubicBezTo>
                    <a:cubicBezTo>
                      <a:pt x="10337" y="13756"/>
                      <a:pt x="10443" y="14245"/>
                      <a:pt x="10561" y="14694"/>
                    </a:cubicBezTo>
                    <a:cubicBezTo>
                      <a:pt x="10096" y="14303"/>
                      <a:pt x="9873" y="14214"/>
                      <a:pt x="9588" y="14214"/>
                    </a:cubicBezTo>
                    <a:cubicBezTo>
                      <a:pt x="9469" y="14214"/>
                      <a:pt x="9339" y="14229"/>
                      <a:pt x="9175" y="14245"/>
                    </a:cubicBezTo>
                    <a:cubicBezTo>
                      <a:pt x="9122" y="13915"/>
                      <a:pt x="9571" y="13373"/>
                      <a:pt x="9294" y="13321"/>
                    </a:cubicBezTo>
                    <a:lnTo>
                      <a:pt x="9294" y="13321"/>
                    </a:lnTo>
                    <a:cubicBezTo>
                      <a:pt x="9262" y="13511"/>
                      <a:pt x="9224" y="13584"/>
                      <a:pt x="9184" y="13584"/>
                    </a:cubicBezTo>
                    <a:cubicBezTo>
                      <a:pt x="9074" y="13584"/>
                      <a:pt x="8950" y="13036"/>
                      <a:pt x="8911" y="12872"/>
                    </a:cubicBezTo>
                    <a:cubicBezTo>
                      <a:pt x="8240" y="13157"/>
                      <a:pt x="7708" y="13325"/>
                      <a:pt x="7169" y="13325"/>
                    </a:cubicBezTo>
                    <a:cubicBezTo>
                      <a:pt x="6859" y="13325"/>
                      <a:pt x="6547" y="13269"/>
                      <a:pt x="6205" y="13149"/>
                    </a:cubicBezTo>
                    <a:cubicBezTo>
                      <a:pt x="5941" y="14641"/>
                      <a:pt x="5333" y="14416"/>
                      <a:pt x="4832" y="15024"/>
                    </a:cubicBezTo>
                    <a:cubicBezTo>
                      <a:pt x="5056" y="15024"/>
                      <a:pt x="5215" y="15129"/>
                      <a:pt x="5281" y="15459"/>
                    </a:cubicBezTo>
                    <a:cubicBezTo>
                      <a:pt x="5162" y="15459"/>
                      <a:pt x="5162" y="15684"/>
                      <a:pt x="5056" y="15684"/>
                    </a:cubicBezTo>
                    <a:cubicBezTo>
                      <a:pt x="4919" y="15281"/>
                      <a:pt x="4467" y="14676"/>
                      <a:pt x="4185" y="14676"/>
                    </a:cubicBezTo>
                    <a:cubicBezTo>
                      <a:pt x="4115" y="14676"/>
                      <a:pt x="4055" y="14713"/>
                      <a:pt x="4013" y="14799"/>
                    </a:cubicBezTo>
                    <a:cubicBezTo>
                      <a:pt x="4119" y="14852"/>
                      <a:pt x="4066" y="15024"/>
                      <a:pt x="4013" y="15235"/>
                    </a:cubicBezTo>
                    <a:cubicBezTo>
                      <a:pt x="4225" y="15842"/>
                      <a:pt x="5439" y="16449"/>
                      <a:pt x="4832" y="16621"/>
                    </a:cubicBezTo>
                    <a:cubicBezTo>
                      <a:pt x="4921" y="16794"/>
                      <a:pt x="5063" y="16855"/>
                      <a:pt x="5217" y="16855"/>
                    </a:cubicBezTo>
                    <a:cubicBezTo>
                      <a:pt x="5452" y="16855"/>
                      <a:pt x="5716" y="16716"/>
                      <a:pt x="5875" y="16621"/>
                    </a:cubicBezTo>
                    <a:lnTo>
                      <a:pt x="5875" y="16621"/>
                    </a:lnTo>
                    <a:cubicBezTo>
                      <a:pt x="5875" y="17162"/>
                      <a:pt x="5664" y="17334"/>
                      <a:pt x="5875" y="17770"/>
                    </a:cubicBezTo>
                    <a:cubicBezTo>
                      <a:pt x="6429" y="17664"/>
                      <a:pt x="6046" y="17004"/>
                      <a:pt x="6482" y="16621"/>
                    </a:cubicBezTo>
                    <a:cubicBezTo>
                      <a:pt x="6519" y="16616"/>
                      <a:pt x="6556" y="16614"/>
                      <a:pt x="6591" y="16614"/>
                    </a:cubicBezTo>
                    <a:cubicBezTo>
                      <a:pt x="7025" y="16614"/>
                      <a:pt x="7281" y="16976"/>
                      <a:pt x="7525" y="17281"/>
                    </a:cubicBezTo>
                    <a:cubicBezTo>
                      <a:pt x="7498" y="17431"/>
                      <a:pt x="7464" y="17480"/>
                      <a:pt x="7426" y="17480"/>
                    </a:cubicBezTo>
                    <a:cubicBezTo>
                      <a:pt x="7355" y="17480"/>
                      <a:pt x="7270" y="17308"/>
                      <a:pt x="7198" y="17308"/>
                    </a:cubicBezTo>
                    <a:cubicBezTo>
                      <a:pt x="7156" y="17308"/>
                      <a:pt x="7118" y="17365"/>
                      <a:pt x="7089" y="17545"/>
                    </a:cubicBezTo>
                    <a:cubicBezTo>
                      <a:pt x="7314" y="17994"/>
                      <a:pt x="7591" y="18324"/>
                      <a:pt x="7802" y="18931"/>
                    </a:cubicBezTo>
                    <a:cubicBezTo>
                      <a:pt x="7749" y="19261"/>
                      <a:pt x="7644" y="19314"/>
                      <a:pt x="7802" y="19591"/>
                    </a:cubicBezTo>
                    <a:cubicBezTo>
                      <a:pt x="7525" y="19591"/>
                      <a:pt x="7261" y="19591"/>
                      <a:pt x="7195" y="20080"/>
                    </a:cubicBezTo>
                    <a:cubicBezTo>
                      <a:pt x="7419" y="20080"/>
                      <a:pt x="7472" y="20251"/>
                      <a:pt x="7367" y="20515"/>
                    </a:cubicBezTo>
                    <a:cubicBezTo>
                      <a:pt x="7408" y="20547"/>
                      <a:pt x="7460" y="20558"/>
                      <a:pt x="7518" y="20558"/>
                    </a:cubicBezTo>
                    <a:cubicBezTo>
                      <a:pt x="7651" y="20558"/>
                      <a:pt x="7815" y="20499"/>
                      <a:pt x="7947" y="20499"/>
                    </a:cubicBezTo>
                    <a:cubicBezTo>
                      <a:pt x="8069" y="20499"/>
                      <a:pt x="8164" y="20549"/>
                      <a:pt x="8185" y="20740"/>
                    </a:cubicBezTo>
                    <a:lnTo>
                      <a:pt x="8185" y="21453"/>
                    </a:lnTo>
                    <a:cubicBezTo>
                      <a:pt x="8138" y="21483"/>
                      <a:pt x="8080" y="21494"/>
                      <a:pt x="8016" y="21494"/>
                    </a:cubicBezTo>
                    <a:cubicBezTo>
                      <a:pt x="7861" y="21494"/>
                      <a:pt x="7672" y="21431"/>
                      <a:pt x="7521" y="21431"/>
                    </a:cubicBezTo>
                    <a:cubicBezTo>
                      <a:pt x="7386" y="21431"/>
                      <a:pt x="7281" y="21482"/>
                      <a:pt x="7261" y="21677"/>
                    </a:cubicBezTo>
                    <a:cubicBezTo>
                      <a:pt x="7372" y="22025"/>
                      <a:pt x="7655" y="22233"/>
                      <a:pt x="7825" y="22233"/>
                    </a:cubicBezTo>
                    <a:cubicBezTo>
                      <a:pt x="7978" y="22233"/>
                      <a:pt x="8040" y="22065"/>
                      <a:pt x="7802" y="21677"/>
                    </a:cubicBezTo>
                    <a:cubicBezTo>
                      <a:pt x="7861" y="21659"/>
                      <a:pt x="7916" y="21652"/>
                      <a:pt x="7968" y="21652"/>
                    </a:cubicBezTo>
                    <a:cubicBezTo>
                      <a:pt x="8234" y="21652"/>
                      <a:pt x="8429" y="21844"/>
                      <a:pt x="8596" y="21844"/>
                    </a:cubicBezTo>
                    <a:cubicBezTo>
                      <a:pt x="8710" y="21844"/>
                      <a:pt x="8811" y="21755"/>
                      <a:pt x="8911" y="21453"/>
                    </a:cubicBezTo>
                    <a:cubicBezTo>
                      <a:pt x="8357" y="21294"/>
                      <a:pt x="8634" y="20846"/>
                      <a:pt x="8515" y="19803"/>
                    </a:cubicBezTo>
                    <a:cubicBezTo>
                      <a:pt x="8911" y="19697"/>
                      <a:pt x="8792" y="19644"/>
                      <a:pt x="8964" y="18430"/>
                    </a:cubicBezTo>
                    <a:cubicBezTo>
                      <a:pt x="8304" y="18324"/>
                      <a:pt x="7802" y="17941"/>
                      <a:pt x="7644" y="16832"/>
                    </a:cubicBezTo>
                    <a:cubicBezTo>
                      <a:pt x="7721" y="16532"/>
                      <a:pt x="7889" y="16482"/>
                      <a:pt x="8082" y="16482"/>
                    </a:cubicBezTo>
                    <a:cubicBezTo>
                      <a:pt x="8178" y="16482"/>
                      <a:pt x="8280" y="16494"/>
                      <a:pt x="8379" y="16494"/>
                    </a:cubicBezTo>
                    <a:cubicBezTo>
                      <a:pt x="8627" y="16494"/>
                      <a:pt x="8863" y="16419"/>
                      <a:pt x="8964" y="15895"/>
                    </a:cubicBezTo>
                    <a:lnTo>
                      <a:pt x="8964" y="15895"/>
                    </a:lnTo>
                    <a:cubicBezTo>
                      <a:pt x="9122" y="16779"/>
                      <a:pt x="8634" y="16449"/>
                      <a:pt x="8634" y="17057"/>
                    </a:cubicBezTo>
                    <a:cubicBezTo>
                      <a:pt x="8693" y="17032"/>
                      <a:pt x="8743" y="17021"/>
                      <a:pt x="8784" y="17021"/>
                    </a:cubicBezTo>
                    <a:cubicBezTo>
                      <a:pt x="9120" y="17021"/>
                      <a:pt x="8904" y="17770"/>
                      <a:pt x="8845" y="18205"/>
                    </a:cubicBezTo>
                    <a:cubicBezTo>
                      <a:pt x="9194" y="18082"/>
                      <a:pt x="9440" y="17255"/>
                      <a:pt x="9786" y="17255"/>
                    </a:cubicBezTo>
                    <a:cubicBezTo>
                      <a:pt x="9885" y="17255"/>
                      <a:pt x="9992" y="17322"/>
                      <a:pt x="10112" y="17492"/>
                    </a:cubicBezTo>
                    <a:cubicBezTo>
                      <a:pt x="10007" y="16502"/>
                      <a:pt x="10825" y="16014"/>
                      <a:pt x="10825" y="15406"/>
                    </a:cubicBezTo>
                    <a:cubicBezTo>
                      <a:pt x="11380" y="15512"/>
                      <a:pt x="11882" y="15182"/>
                      <a:pt x="12146" y="16291"/>
                    </a:cubicBezTo>
                    <a:cubicBezTo>
                      <a:pt x="12088" y="16341"/>
                      <a:pt x="12033" y="16360"/>
                      <a:pt x="11980" y="16360"/>
                    </a:cubicBezTo>
                    <a:cubicBezTo>
                      <a:pt x="11774" y="16360"/>
                      <a:pt x="11605" y="16059"/>
                      <a:pt x="11476" y="16059"/>
                    </a:cubicBezTo>
                    <a:cubicBezTo>
                      <a:pt x="11418" y="16059"/>
                      <a:pt x="11368" y="16118"/>
                      <a:pt x="11327" y="16291"/>
                    </a:cubicBezTo>
                    <a:cubicBezTo>
                      <a:pt x="11987" y="16555"/>
                      <a:pt x="11551" y="17941"/>
                      <a:pt x="11816" y="18601"/>
                    </a:cubicBezTo>
                    <a:cubicBezTo>
                      <a:pt x="11987" y="17492"/>
                      <a:pt x="11934" y="16291"/>
                      <a:pt x="12977" y="16067"/>
                    </a:cubicBezTo>
                    <a:cubicBezTo>
                      <a:pt x="12977" y="16430"/>
                      <a:pt x="13219" y="16926"/>
                      <a:pt x="13391" y="16926"/>
                    </a:cubicBezTo>
                    <a:cubicBezTo>
                      <a:pt x="13451" y="16926"/>
                      <a:pt x="13501" y="16868"/>
                      <a:pt x="13532" y="16727"/>
                    </a:cubicBezTo>
                    <a:cubicBezTo>
                      <a:pt x="13466" y="16727"/>
                      <a:pt x="13690" y="16014"/>
                      <a:pt x="13637" y="15789"/>
                    </a:cubicBezTo>
                    <a:lnTo>
                      <a:pt x="13637" y="15789"/>
                    </a:lnTo>
                    <a:cubicBezTo>
                      <a:pt x="14020" y="16502"/>
                      <a:pt x="14733" y="16502"/>
                      <a:pt x="15182" y="16951"/>
                    </a:cubicBezTo>
                    <a:cubicBezTo>
                      <a:pt x="15103" y="17388"/>
                      <a:pt x="14862" y="17536"/>
                      <a:pt x="14613" y="17536"/>
                    </a:cubicBezTo>
                    <a:cubicBezTo>
                      <a:pt x="14486" y="17536"/>
                      <a:pt x="14356" y="17497"/>
                      <a:pt x="14245" y="17439"/>
                    </a:cubicBezTo>
                    <a:lnTo>
                      <a:pt x="14245" y="17439"/>
                    </a:lnTo>
                    <a:cubicBezTo>
                      <a:pt x="14324" y="17855"/>
                      <a:pt x="14528" y="18007"/>
                      <a:pt x="14761" y="18007"/>
                    </a:cubicBezTo>
                    <a:cubicBezTo>
                      <a:pt x="14994" y="18007"/>
                      <a:pt x="15255" y="17855"/>
                      <a:pt x="15446" y="17664"/>
                    </a:cubicBezTo>
                    <a:lnTo>
                      <a:pt x="15446" y="17664"/>
                    </a:lnTo>
                    <a:cubicBezTo>
                      <a:pt x="15393" y="18100"/>
                      <a:pt x="15618" y="18100"/>
                      <a:pt x="15670" y="18324"/>
                    </a:cubicBezTo>
                    <a:cubicBezTo>
                      <a:pt x="15446" y="18931"/>
                      <a:pt x="15063" y="19261"/>
                      <a:pt x="14627" y="19525"/>
                    </a:cubicBezTo>
                    <a:cubicBezTo>
                      <a:pt x="14675" y="19028"/>
                      <a:pt x="14487" y="18893"/>
                      <a:pt x="14210" y="18893"/>
                    </a:cubicBezTo>
                    <a:cubicBezTo>
                      <a:pt x="13877" y="18893"/>
                      <a:pt x="13415" y="19090"/>
                      <a:pt x="13083" y="19090"/>
                    </a:cubicBezTo>
                    <a:cubicBezTo>
                      <a:pt x="12977" y="19803"/>
                      <a:pt x="12700" y="20251"/>
                      <a:pt x="12753" y="20687"/>
                    </a:cubicBezTo>
                    <a:cubicBezTo>
                      <a:pt x="12542" y="20463"/>
                      <a:pt x="12423" y="19855"/>
                      <a:pt x="12647" y="19525"/>
                    </a:cubicBezTo>
                    <a:lnTo>
                      <a:pt x="12647" y="19525"/>
                    </a:lnTo>
                    <a:cubicBezTo>
                      <a:pt x="12463" y="19608"/>
                      <a:pt x="12315" y="19687"/>
                      <a:pt x="12249" y="19687"/>
                    </a:cubicBezTo>
                    <a:cubicBezTo>
                      <a:pt x="12177" y="19687"/>
                      <a:pt x="12199" y="19595"/>
                      <a:pt x="12370" y="19314"/>
                    </a:cubicBezTo>
                    <a:cubicBezTo>
                      <a:pt x="12125" y="19280"/>
                      <a:pt x="11967" y="19155"/>
                      <a:pt x="11785" y="19155"/>
                    </a:cubicBezTo>
                    <a:cubicBezTo>
                      <a:pt x="11682" y="19155"/>
                      <a:pt x="11571" y="19195"/>
                      <a:pt x="11433" y="19314"/>
                    </a:cubicBezTo>
                    <a:cubicBezTo>
                      <a:pt x="11551" y="20185"/>
                      <a:pt x="11485" y="20410"/>
                      <a:pt x="11604" y="20964"/>
                    </a:cubicBezTo>
                    <a:cubicBezTo>
                      <a:pt x="11785" y="20731"/>
                      <a:pt x="11951" y="20641"/>
                      <a:pt x="12112" y="20641"/>
                    </a:cubicBezTo>
                    <a:cubicBezTo>
                      <a:pt x="12634" y="20641"/>
                      <a:pt x="13105" y="21584"/>
                      <a:pt x="13862" y="21624"/>
                    </a:cubicBezTo>
                    <a:cubicBezTo>
                      <a:pt x="14006" y="20867"/>
                      <a:pt x="14654" y="20164"/>
                      <a:pt x="15018" y="20164"/>
                    </a:cubicBezTo>
                    <a:cubicBezTo>
                      <a:pt x="15053" y="20164"/>
                      <a:pt x="15086" y="20171"/>
                      <a:pt x="15116" y="20185"/>
                    </a:cubicBezTo>
                    <a:cubicBezTo>
                      <a:pt x="14905" y="20185"/>
                      <a:pt x="14786" y="20357"/>
                      <a:pt x="14786" y="20687"/>
                    </a:cubicBezTo>
                    <a:cubicBezTo>
                      <a:pt x="15182" y="20846"/>
                      <a:pt x="15235" y="20793"/>
                      <a:pt x="15723" y="21123"/>
                    </a:cubicBezTo>
                    <a:cubicBezTo>
                      <a:pt x="15842" y="20027"/>
                      <a:pt x="15235" y="20304"/>
                      <a:pt x="15235" y="19473"/>
                    </a:cubicBezTo>
                    <a:lnTo>
                      <a:pt x="15235" y="19473"/>
                    </a:lnTo>
                    <a:cubicBezTo>
                      <a:pt x="15388" y="19685"/>
                      <a:pt x="15457" y="19848"/>
                      <a:pt x="15515" y="19848"/>
                    </a:cubicBezTo>
                    <a:cubicBezTo>
                      <a:pt x="15561" y="19848"/>
                      <a:pt x="15600" y="19743"/>
                      <a:pt x="15670" y="19473"/>
                    </a:cubicBezTo>
                    <a:cubicBezTo>
                      <a:pt x="15823" y="19672"/>
                      <a:pt x="15746" y="20214"/>
                      <a:pt x="15958" y="20214"/>
                    </a:cubicBezTo>
                    <a:cubicBezTo>
                      <a:pt x="15984" y="20214"/>
                      <a:pt x="16016" y="20205"/>
                      <a:pt x="16053" y="20185"/>
                    </a:cubicBezTo>
                    <a:cubicBezTo>
                      <a:pt x="16436" y="20133"/>
                      <a:pt x="16436" y="19420"/>
                      <a:pt x="16766" y="19261"/>
                    </a:cubicBezTo>
                    <a:cubicBezTo>
                      <a:pt x="16703" y="19128"/>
                      <a:pt x="16659" y="19083"/>
                      <a:pt x="16618" y="19083"/>
                    </a:cubicBezTo>
                    <a:cubicBezTo>
                      <a:pt x="16534" y="19083"/>
                      <a:pt x="16462" y="19275"/>
                      <a:pt x="16267" y="19275"/>
                    </a:cubicBezTo>
                    <a:cubicBezTo>
                      <a:pt x="16238" y="19275"/>
                      <a:pt x="16207" y="19271"/>
                      <a:pt x="16172" y="19261"/>
                    </a:cubicBezTo>
                    <a:cubicBezTo>
                      <a:pt x="16106" y="18482"/>
                      <a:pt x="15723" y="18324"/>
                      <a:pt x="15895" y="17664"/>
                    </a:cubicBezTo>
                    <a:lnTo>
                      <a:pt x="15895" y="17664"/>
                    </a:lnTo>
                    <a:cubicBezTo>
                      <a:pt x="15980" y="18198"/>
                      <a:pt x="16261" y="18283"/>
                      <a:pt x="16535" y="18283"/>
                    </a:cubicBezTo>
                    <a:cubicBezTo>
                      <a:pt x="16663" y="18283"/>
                      <a:pt x="16789" y="18264"/>
                      <a:pt x="16894" y="18264"/>
                    </a:cubicBezTo>
                    <a:cubicBezTo>
                      <a:pt x="16980" y="18264"/>
                      <a:pt x="17052" y="18277"/>
                      <a:pt x="17096" y="18324"/>
                    </a:cubicBezTo>
                    <a:cubicBezTo>
                      <a:pt x="17096" y="18760"/>
                      <a:pt x="16713" y="18482"/>
                      <a:pt x="16766" y="19037"/>
                    </a:cubicBezTo>
                    <a:cubicBezTo>
                      <a:pt x="16813" y="19046"/>
                      <a:pt x="16857" y="19050"/>
                      <a:pt x="16899" y="19050"/>
                    </a:cubicBezTo>
                    <a:cubicBezTo>
                      <a:pt x="17090" y="19050"/>
                      <a:pt x="17219" y="18956"/>
                      <a:pt x="17307" y="18788"/>
                    </a:cubicBezTo>
                    <a:lnTo>
                      <a:pt x="17307" y="18788"/>
                    </a:lnTo>
                    <a:cubicBezTo>
                      <a:pt x="17108" y="19207"/>
                      <a:pt x="17378" y="19477"/>
                      <a:pt x="17598" y="19697"/>
                    </a:cubicBezTo>
                    <a:cubicBezTo>
                      <a:pt x="17703" y="19142"/>
                      <a:pt x="17215" y="18760"/>
                      <a:pt x="17598" y="18535"/>
                    </a:cubicBezTo>
                    <a:lnTo>
                      <a:pt x="17598" y="18535"/>
                    </a:lnTo>
                    <a:cubicBezTo>
                      <a:pt x="17981" y="18601"/>
                      <a:pt x="18086" y="19195"/>
                      <a:pt x="18535" y="19195"/>
                    </a:cubicBezTo>
                    <a:cubicBezTo>
                      <a:pt x="18641" y="18205"/>
                      <a:pt x="18205" y="18482"/>
                      <a:pt x="18033" y="18047"/>
                    </a:cubicBezTo>
                    <a:cubicBezTo>
                      <a:pt x="18148" y="17851"/>
                      <a:pt x="18331" y="17811"/>
                      <a:pt x="18527" y="17811"/>
                    </a:cubicBezTo>
                    <a:cubicBezTo>
                      <a:pt x="18667" y="17811"/>
                      <a:pt x="18813" y="17831"/>
                      <a:pt x="18945" y="17831"/>
                    </a:cubicBezTo>
                    <a:cubicBezTo>
                      <a:pt x="18991" y="17831"/>
                      <a:pt x="19035" y="17829"/>
                      <a:pt x="19076" y="17822"/>
                    </a:cubicBezTo>
                    <a:lnTo>
                      <a:pt x="19076" y="17822"/>
                    </a:lnTo>
                    <a:cubicBezTo>
                      <a:pt x="19301" y="18654"/>
                      <a:pt x="19024" y="18984"/>
                      <a:pt x="19142" y="19473"/>
                    </a:cubicBezTo>
                    <a:cubicBezTo>
                      <a:pt x="19195" y="19261"/>
                      <a:pt x="19631" y="19367"/>
                      <a:pt x="19684" y="18482"/>
                    </a:cubicBezTo>
                    <a:lnTo>
                      <a:pt x="19684" y="18482"/>
                    </a:lnTo>
                    <a:cubicBezTo>
                      <a:pt x="19666" y="18486"/>
                      <a:pt x="19650" y="18487"/>
                      <a:pt x="19633" y="18487"/>
                    </a:cubicBezTo>
                    <a:cubicBezTo>
                      <a:pt x="19393" y="18487"/>
                      <a:pt x="19294" y="18132"/>
                      <a:pt x="19195" y="17822"/>
                    </a:cubicBezTo>
                    <a:cubicBezTo>
                      <a:pt x="19275" y="17717"/>
                      <a:pt x="19374" y="17670"/>
                      <a:pt x="19479" y="17670"/>
                    </a:cubicBezTo>
                    <a:cubicBezTo>
                      <a:pt x="19812" y="17670"/>
                      <a:pt x="20211" y="18139"/>
                      <a:pt x="20291" y="18760"/>
                    </a:cubicBezTo>
                    <a:cubicBezTo>
                      <a:pt x="19472" y="18931"/>
                      <a:pt x="20014" y="20304"/>
                      <a:pt x="19472" y="20846"/>
                    </a:cubicBezTo>
                    <a:cubicBezTo>
                      <a:pt x="19721" y="20846"/>
                      <a:pt x="20118" y="21219"/>
                      <a:pt x="20373" y="21219"/>
                    </a:cubicBezTo>
                    <a:cubicBezTo>
                      <a:pt x="20457" y="21219"/>
                      <a:pt x="20526" y="21178"/>
                      <a:pt x="20568" y="21070"/>
                    </a:cubicBezTo>
                    <a:cubicBezTo>
                      <a:pt x="20133" y="19697"/>
                      <a:pt x="20674" y="18430"/>
                      <a:pt x="20515" y="17822"/>
                    </a:cubicBezTo>
                    <a:cubicBezTo>
                      <a:pt x="20572" y="17814"/>
                      <a:pt x="20625" y="17810"/>
                      <a:pt x="20674" y="17810"/>
                    </a:cubicBezTo>
                    <a:cubicBezTo>
                      <a:pt x="21574" y="17810"/>
                      <a:pt x="21260" y="19129"/>
                      <a:pt x="21836" y="19855"/>
                    </a:cubicBezTo>
                    <a:cubicBezTo>
                      <a:pt x="21758" y="20105"/>
                      <a:pt x="21630" y="20216"/>
                      <a:pt x="21506" y="20216"/>
                    </a:cubicBezTo>
                    <a:cubicBezTo>
                      <a:pt x="21268" y="20216"/>
                      <a:pt x="21046" y="19811"/>
                      <a:pt x="21228" y="19195"/>
                    </a:cubicBezTo>
                    <a:cubicBezTo>
                      <a:pt x="21090" y="19130"/>
                      <a:pt x="20976" y="18999"/>
                      <a:pt x="20857" y="18999"/>
                    </a:cubicBezTo>
                    <a:cubicBezTo>
                      <a:pt x="20783" y="18999"/>
                      <a:pt x="20707" y="19049"/>
                      <a:pt x="20621" y="19195"/>
                    </a:cubicBezTo>
                    <a:cubicBezTo>
                      <a:pt x="20845" y="19367"/>
                      <a:pt x="20898" y="19750"/>
                      <a:pt x="20898" y="20357"/>
                    </a:cubicBezTo>
                    <a:cubicBezTo>
                      <a:pt x="21664" y="20740"/>
                      <a:pt x="22218" y="20133"/>
                      <a:pt x="22443" y="21506"/>
                    </a:cubicBezTo>
                    <a:cubicBezTo>
                      <a:pt x="22332" y="21471"/>
                      <a:pt x="22249" y="21300"/>
                      <a:pt x="22189" y="21300"/>
                    </a:cubicBezTo>
                    <a:cubicBezTo>
                      <a:pt x="22157" y="21300"/>
                      <a:pt x="22131" y="21351"/>
                      <a:pt x="22113" y="21506"/>
                    </a:cubicBezTo>
                    <a:cubicBezTo>
                      <a:pt x="22355" y="21670"/>
                      <a:pt x="22916" y="22218"/>
                      <a:pt x="23245" y="22218"/>
                    </a:cubicBezTo>
                    <a:cubicBezTo>
                      <a:pt x="23365" y="22218"/>
                      <a:pt x="23454" y="22145"/>
                      <a:pt x="23486" y="21954"/>
                    </a:cubicBezTo>
                    <a:cubicBezTo>
                      <a:pt x="23367" y="21902"/>
                      <a:pt x="23367" y="21572"/>
                      <a:pt x="23367" y="21242"/>
                    </a:cubicBezTo>
                    <a:cubicBezTo>
                      <a:pt x="23333" y="21250"/>
                      <a:pt x="23301" y="21254"/>
                      <a:pt x="23271" y="21254"/>
                    </a:cubicBezTo>
                    <a:cubicBezTo>
                      <a:pt x="22914" y="21254"/>
                      <a:pt x="22812" y="20706"/>
                      <a:pt x="22654" y="20304"/>
                    </a:cubicBezTo>
                    <a:lnTo>
                      <a:pt x="22654" y="20304"/>
                    </a:lnTo>
                    <a:cubicBezTo>
                      <a:pt x="22963" y="20571"/>
                      <a:pt x="23204" y="21122"/>
                      <a:pt x="23487" y="21122"/>
                    </a:cubicBezTo>
                    <a:cubicBezTo>
                      <a:pt x="23554" y="21122"/>
                      <a:pt x="23623" y="21091"/>
                      <a:pt x="23697" y="21017"/>
                    </a:cubicBezTo>
                    <a:lnTo>
                      <a:pt x="23697" y="21017"/>
                    </a:lnTo>
                    <a:cubicBezTo>
                      <a:pt x="23433" y="21624"/>
                      <a:pt x="23697" y="22390"/>
                      <a:pt x="23974" y="22615"/>
                    </a:cubicBezTo>
                    <a:cubicBezTo>
                      <a:pt x="23936" y="22927"/>
                      <a:pt x="23612" y="23302"/>
                      <a:pt x="23374" y="23302"/>
                    </a:cubicBezTo>
                    <a:cubicBezTo>
                      <a:pt x="23281" y="23302"/>
                      <a:pt x="23200" y="23244"/>
                      <a:pt x="23156" y="23103"/>
                    </a:cubicBezTo>
                    <a:lnTo>
                      <a:pt x="23156" y="23103"/>
                    </a:lnTo>
                    <a:cubicBezTo>
                      <a:pt x="23199" y="23122"/>
                      <a:pt x="23234" y="23131"/>
                      <a:pt x="23263" y="23131"/>
                    </a:cubicBezTo>
                    <a:cubicBezTo>
                      <a:pt x="23490" y="23131"/>
                      <a:pt x="23308" y="22589"/>
                      <a:pt x="23261" y="22390"/>
                    </a:cubicBezTo>
                    <a:cubicBezTo>
                      <a:pt x="23241" y="22388"/>
                      <a:pt x="23222" y="22387"/>
                      <a:pt x="23205" y="22387"/>
                    </a:cubicBezTo>
                    <a:cubicBezTo>
                      <a:pt x="22690" y="22387"/>
                      <a:pt x="23199" y="23110"/>
                      <a:pt x="22931" y="23327"/>
                    </a:cubicBezTo>
                    <a:cubicBezTo>
                      <a:pt x="22438" y="23293"/>
                      <a:pt x="22241" y="22937"/>
                      <a:pt x="22001" y="22937"/>
                    </a:cubicBezTo>
                    <a:cubicBezTo>
                      <a:pt x="21868" y="22937"/>
                      <a:pt x="21722" y="23046"/>
                      <a:pt x="21506" y="23380"/>
                    </a:cubicBezTo>
                    <a:cubicBezTo>
                      <a:pt x="21836" y="23763"/>
                      <a:pt x="22377" y="23657"/>
                      <a:pt x="22601" y="24265"/>
                    </a:cubicBezTo>
                    <a:cubicBezTo>
                      <a:pt x="22398" y="24110"/>
                      <a:pt x="22216" y="24051"/>
                      <a:pt x="22045" y="24051"/>
                    </a:cubicBezTo>
                    <a:cubicBezTo>
                      <a:pt x="21661" y="24051"/>
                      <a:pt x="21335" y="24350"/>
                      <a:pt x="20951" y="24542"/>
                    </a:cubicBezTo>
                    <a:cubicBezTo>
                      <a:pt x="20898" y="24925"/>
                      <a:pt x="21123" y="25083"/>
                      <a:pt x="20951" y="25202"/>
                    </a:cubicBezTo>
                    <a:cubicBezTo>
                      <a:pt x="20723" y="25202"/>
                      <a:pt x="20611" y="24935"/>
                      <a:pt x="20395" y="24935"/>
                    </a:cubicBezTo>
                    <a:cubicBezTo>
                      <a:pt x="20349" y="24935"/>
                      <a:pt x="20297" y="24947"/>
                      <a:pt x="20238" y="24978"/>
                    </a:cubicBezTo>
                    <a:cubicBezTo>
                      <a:pt x="20238" y="25413"/>
                      <a:pt x="20133" y="25532"/>
                      <a:pt x="20133" y="25915"/>
                    </a:cubicBezTo>
                    <a:cubicBezTo>
                      <a:pt x="20766" y="25915"/>
                      <a:pt x="20941" y="26541"/>
                      <a:pt x="21294" y="26541"/>
                    </a:cubicBezTo>
                    <a:cubicBezTo>
                      <a:pt x="21397" y="26541"/>
                      <a:pt x="21515" y="26488"/>
                      <a:pt x="21664" y="26351"/>
                    </a:cubicBezTo>
                    <a:cubicBezTo>
                      <a:pt x="21664" y="25308"/>
                      <a:pt x="21506" y="25796"/>
                      <a:pt x="21281" y="24978"/>
                    </a:cubicBezTo>
                    <a:cubicBezTo>
                      <a:pt x="21836" y="24700"/>
                      <a:pt x="21941" y="25030"/>
                      <a:pt x="22324" y="24476"/>
                    </a:cubicBezTo>
                    <a:lnTo>
                      <a:pt x="22324" y="24476"/>
                    </a:lnTo>
                    <a:cubicBezTo>
                      <a:pt x="22047" y="25202"/>
                      <a:pt x="22826" y="25202"/>
                      <a:pt x="22496" y="26126"/>
                    </a:cubicBezTo>
                    <a:cubicBezTo>
                      <a:pt x="22654" y="26126"/>
                      <a:pt x="22707" y="26021"/>
                      <a:pt x="22826" y="25862"/>
                    </a:cubicBezTo>
                    <a:lnTo>
                      <a:pt x="22826" y="25862"/>
                    </a:lnTo>
                    <a:cubicBezTo>
                      <a:pt x="22609" y="26333"/>
                      <a:pt x="22909" y="27013"/>
                      <a:pt x="23274" y="27013"/>
                    </a:cubicBezTo>
                    <a:cubicBezTo>
                      <a:pt x="23287" y="27013"/>
                      <a:pt x="23301" y="27013"/>
                      <a:pt x="23314" y="27011"/>
                    </a:cubicBezTo>
                    <a:cubicBezTo>
                      <a:pt x="23531" y="26794"/>
                      <a:pt x="23489" y="26071"/>
                      <a:pt x="23832" y="26071"/>
                    </a:cubicBezTo>
                    <a:cubicBezTo>
                      <a:pt x="23844" y="26071"/>
                      <a:pt x="23856" y="26072"/>
                      <a:pt x="23869" y="26073"/>
                    </a:cubicBezTo>
                    <a:lnTo>
                      <a:pt x="23921" y="27011"/>
                    </a:lnTo>
                    <a:cubicBezTo>
                      <a:pt x="24086" y="26898"/>
                      <a:pt x="24169" y="26842"/>
                      <a:pt x="24251" y="26842"/>
                    </a:cubicBezTo>
                    <a:cubicBezTo>
                      <a:pt x="24334" y="26842"/>
                      <a:pt x="24416" y="26898"/>
                      <a:pt x="24582" y="27011"/>
                    </a:cubicBezTo>
                    <a:cubicBezTo>
                      <a:pt x="24634" y="26733"/>
                      <a:pt x="24582" y="26351"/>
                      <a:pt x="24687" y="26298"/>
                    </a:cubicBezTo>
                    <a:cubicBezTo>
                      <a:pt x="24715" y="26529"/>
                      <a:pt x="24816" y="26586"/>
                      <a:pt x="24937" y="26586"/>
                    </a:cubicBezTo>
                    <a:cubicBezTo>
                      <a:pt x="25053" y="26586"/>
                      <a:pt x="25188" y="26533"/>
                      <a:pt x="25293" y="26533"/>
                    </a:cubicBezTo>
                    <a:cubicBezTo>
                      <a:pt x="25341" y="26533"/>
                      <a:pt x="25382" y="26544"/>
                      <a:pt x="25413" y="26575"/>
                    </a:cubicBezTo>
                    <a:cubicBezTo>
                      <a:pt x="25347" y="26786"/>
                      <a:pt x="25294" y="27182"/>
                      <a:pt x="25294" y="27724"/>
                    </a:cubicBezTo>
                    <a:cubicBezTo>
                      <a:pt x="25325" y="27719"/>
                      <a:pt x="25352" y="27716"/>
                      <a:pt x="25377" y="27716"/>
                    </a:cubicBezTo>
                    <a:cubicBezTo>
                      <a:pt x="25871" y="27716"/>
                      <a:pt x="25375" y="28615"/>
                      <a:pt x="25826" y="28615"/>
                    </a:cubicBezTo>
                    <a:cubicBezTo>
                      <a:pt x="25848" y="28615"/>
                      <a:pt x="25874" y="28613"/>
                      <a:pt x="25902" y="28608"/>
                    </a:cubicBezTo>
                    <a:cubicBezTo>
                      <a:pt x="26442" y="28544"/>
                      <a:pt x="27348" y="28124"/>
                      <a:pt x="28097" y="28124"/>
                    </a:cubicBezTo>
                    <a:cubicBezTo>
                      <a:pt x="28573" y="28124"/>
                      <a:pt x="28987" y="28294"/>
                      <a:pt x="29202" y="28833"/>
                    </a:cubicBezTo>
                    <a:cubicBezTo>
                      <a:pt x="28966" y="28597"/>
                      <a:pt x="28730" y="28361"/>
                      <a:pt x="28364" y="28361"/>
                    </a:cubicBezTo>
                    <a:cubicBezTo>
                      <a:pt x="28300" y="28361"/>
                      <a:pt x="28232" y="28368"/>
                      <a:pt x="28159" y="28384"/>
                    </a:cubicBezTo>
                    <a:cubicBezTo>
                      <a:pt x="28054" y="29097"/>
                      <a:pt x="28489" y="28833"/>
                      <a:pt x="28542" y="29268"/>
                    </a:cubicBezTo>
                    <a:cubicBezTo>
                      <a:pt x="28351" y="29182"/>
                      <a:pt x="28255" y="29139"/>
                      <a:pt x="28166" y="29139"/>
                    </a:cubicBezTo>
                    <a:cubicBezTo>
                      <a:pt x="28077" y="29139"/>
                      <a:pt x="27994" y="29182"/>
                      <a:pt x="27829" y="29268"/>
                    </a:cubicBezTo>
                    <a:cubicBezTo>
                      <a:pt x="27829" y="28885"/>
                      <a:pt x="27723" y="28714"/>
                      <a:pt x="27552" y="28608"/>
                    </a:cubicBezTo>
                    <a:cubicBezTo>
                      <a:pt x="27282" y="28979"/>
                      <a:pt x="26977" y="29072"/>
                      <a:pt x="26658" y="29072"/>
                    </a:cubicBezTo>
                    <a:cubicBezTo>
                      <a:pt x="26342" y="29072"/>
                      <a:pt x="26013" y="28980"/>
                      <a:pt x="25690" y="28980"/>
                    </a:cubicBezTo>
                    <a:cubicBezTo>
                      <a:pt x="25276" y="28980"/>
                      <a:pt x="24874" y="29132"/>
                      <a:pt x="24529" y="29823"/>
                    </a:cubicBezTo>
                    <a:cubicBezTo>
                      <a:pt x="24648" y="29802"/>
                      <a:pt x="24773" y="29783"/>
                      <a:pt x="24891" y="29783"/>
                    </a:cubicBezTo>
                    <a:cubicBezTo>
                      <a:pt x="25152" y="29783"/>
                      <a:pt x="25384" y="29877"/>
                      <a:pt x="25466" y="30258"/>
                    </a:cubicBezTo>
                    <a:cubicBezTo>
                      <a:pt x="25347" y="30364"/>
                      <a:pt x="25189" y="30483"/>
                      <a:pt x="25136" y="30694"/>
                    </a:cubicBezTo>
                    <a:cubicBezTo>
                      <a:pt x="25277" y="30800"/>
                      <a:pt x="25335" y="30979"/>
                      <a:pt x="25505" y="30979"/>
                    </a:cubicBezTo>
                    <a:cubicBezTo>
                      <a:pt x="25525" y="30979"/>
                      <a:pt x="25547" y="30977"/>
                      <a:pt x="25572" y="30971"/>
                    </a:cubicBezTo>
                    <a:cubicBezTo>
                      <a:pt x="25902" y="30641"/>
                      <a:pt x="25466" y="29545"/>
                      <a:pt x="25677" y="29545"/>
                    </a:cubicBezTo>
                    <a:cubicBezTo>
                      <a:pt x="26073" y="29704"/>
                      <a:pt x="26509" y="29598"/>
                      <a:pt x="26615" y="30258"/>
                    </a:cubicBezTo>
                    <a:cubicBezTo>
                      <a:pt x="26562" y="30483"/>
                      <a:pt x="26232" y="30311"/>
                      <a:pt x="26285" y="30918"/>
                    </a:cubicBezTo>
                    <a:cubicBezTo>
                      <a:pt x="26532" y="30859"/>
                      <a:pt x="26701" y="30820"/>
                      <a:pt x="26836" y="30820"/>
                    </a:cubicBezTo>
                    <a:cubicBezTo>
                      <a:pt x="27088" y="30820"/>
                      <a:pt x="27215" y="30958"/>
                      <a:pt x="27499" y="31354"/>
                    </a:cubicBezTo>
                    <a:cubicBezTo>
                      <a:pt x="27829" y="31196"/>
                      <a:pt x="27222" y="31024"/>
                      <a:pt x="27327" y="30483"/>
                    </a:cubicBezTo>
                    <a:cubicBezTo>
                      <a:pt x="27557" y="30384"/>
                      <a:pt x="27715" y="30177"/>
                      <a:pt x="27980" y="30177"/>
                    </a:cubicBezTo>
                    <a:cubicBezTo>
                      <a:pt x="28035" y="30177"/>
                      <a:pt x="28094" y="30185"/>
                      <a:pt x="28159" y="30205"/>
                    </a:cubicBezTo>
                    <a:cubicBezTo>
                      <a:pt x="28159" y="31407"/>
                      <a:pt x="28766" y="31407"/>
                      <a:pt x="29149" y="31856"/>
                    </a:cubicBezTo>
                    <a:cubicBezTo>
                      <a:pt x="29101" y="31850"/>
                      <a:pt x="29053" y="31847"/>
                      <a:pt x="29006" y="31847"/>
                    </a:cubicBezTo>
                    <a:cubicBezTo>
                      <a:pt x="28630" y="31847"/>
                      <a:pt x="28318" y="32054"/>
                      <a:pt x="28318" y="32793"/>
                    </a:cubicBezTo>
                    <a:cubicBezTo>
                      <a:pt x="28349" y="32800"/>
                      <a:pt x="28380" y="32804"/>
                      <a:pt x="28410" y="32804"/>
                    </a:cubicBezTo>
                    <a:cubicBezTo>
                      <a:pt x="28686" y="32804"/>
                      <a:pt x="28897" y="32522"/>
                      <a:pt x="29103" y="32522"/>
                    </a:cubicBezTo>
                    <a:cubicBezTo>
                      <a:pt x="29192" y="32522"/>
                      <a:pt x="29281" y="32575"/>
                      <a:pt x="29374" y="32727"/>
                    </a:cubicBezTo>
                    <a:cubicBezTo>
                      <a:pt x="29255" y="31803"/>
                      <a:pt x="29704" y="31856"/>
                      <a:pt x="29862" y="31354"/>
                    </a:cubicBezTo>
                    <a:cubicBezTo>
                      <a:pt x="29862" y="31803"/>
                      <a:pt x="30087" y="31961"/>
                      <a:pt x="30192" y="32291"/>
                    </a:cubicBezTo>
                    <a:cubicBezTo>
                      <a:pt x="29427" y="32291"/>
                      <a:pt x="29308" y="33453"/>
                      <a:pt x="28648" y="33664"/>
                    </a:cubicBezTo>
                    <a:cubicBezTo>
                      <a:pt x="28489" y="33194"/>
                      <a:pt x="28316" y="33032"/>
                      <a:pt x="28136" y="33032"/>
                    </a:cubicBezTo>
                    <a:cubicBezTo>
                      <a:pt x="27730" y="33032"/>
                      <a:pt x="27282" y="33852"/>
                      <a:pt x="26845" y="33852"/>
                    </a:cubicBezTo>
                    <a:cubicBezTo>
                      <a:pt x="26750" y="33852"/>
                      <a:pt x="26655" y="33812"/>
                      <a:pt x="26562" y="33717"/>
                    </a:cubicBezTo>
                    <a:cubicBezTo>
                      <a:pt x="26615" y="32793"/>
                      <a:pt x="27393" y="33281"/>
                      <a:pt x="27499" y="32569"/>
                    </a:cubicBezTo>
                    <a:cubicBezTo>
                      <a:pt x="26997" y="32291"/>
                      <a:pt x="26945" y="31301"/>
                      <a:pt x="26667" y="31143"/>
                    </a:cubicBezTo>
                    <a:lnTo>
                      <a:pt x="26667" y="31631"/>
                    </a:lnTo>
                    <a:cubicBezTo>
                      <a:pt x="26615" y="31631"/>
                      <a:pt x="26509" y="31803"/>
                      <a:pt x="26667" y="31856"/>
                    </a:cubicBezTo>
                    <a:cubicBezTo>
                      <a:pt x="26667" y="31703"/>
                      <a:pt x="26692" y="31643"/>
                      <a:pt x="26726" y="31643"/>
                    </a:cubicBezTo>
                    <a:cubicBezTo>
                      <a:pt x="26816" y="31643"/>
                      <a:pt x="26968" y="32066"/>
                      <a:pt x="26892" y="32344"/>
                    </a:cubicBezTo>
                    <a:cubicBezTo>
                      <a:pt x="26812" y="32173"/>
                      <a:pt x="26749" y="32110"/>
                      <a:pt x="26693" y="32110"/>
                    </a:cubicBezTo>
                    <a:cubicBezTo>
                      <a:pt x="26536" y="32110"/>
                      <a:pt x="26431" y="32598"/>
                      <a:pt x="26183" y="32598"/>
                    </a:cubicBezTo>
                    <a:cubicBezTo>
                      <a:pt x="26149" y="32598"/>
                      <a:pt x="26113" y="32589"/>
                      <a:pt x="26073" y="32569"/>
                    </a:cubicBezTo>
                    <a:lnTo>
                      <a:pt x="26073" y="32569"/>
                    </a:lnTo>
                    <a:cubicBezTo>
                      <a:pt x="26007" y="33176"/>
                      <a:pt x="26337" y="33004"/>
                      <a:pt x="26337" y="33506"/>
                    </a:cubicBezTo>
                    <a:cubicBezTo>
                      <a:pt x="26227" y="33644"/>
                      <a:pt x="26135" y="33693"/>
                      <a:pt x="26055" y="33693"/>
                    </a:cubicBezTo>
                    <a:cubicBezTo>
                      <a:pt x="25850" y="33693"/>
                      <a:pt x="25714" y="33371"/>
                      <a:pt x="25496" y="33371"/>
                    </a:cubicBezTo>
                    <a:cubicBezTo>
                      <a:pt x="25422" y="33371"/>
                      <a:pt x="25339" y="33408"/>
                      <a:pt x="25242" y="33506"/>
                    </a:cubicBezTo>
                    <a:cubicBezTo>
                      <a:pt x="25740" y="33831"/>
                      <a:pt x="26315" y="34340"/>
                      <a:pt x="26801" y="34340"/>
                    </a:cubicBezTo>
                    <a:cubicBezTo>
                      <a:pt x="27125" y="34340"/>
                      <a:pt x="27409" y="34113"/>
                      <a:pt x="27605" y="33453"/>
                    </a:cubicBezTo>
                    <a:cubicBezTo>
                      <a:pt x="27975" y="33630"/>
                      <a:pt x="28665" y="34278"/>
                      <a:pt x="29279" y="34278"/>
                    </a:cubicBezTo>
                    <a:cubicBezTo>
                      <a:pt x="29583" y="34278"/>
                      <a:pt x="29868" y="34119"/>
                      <a:pt x="30087" y="33664"/>
                    </a:cubicBezTo>
                    <a:lnTo>
                      <a:pt x="30087" y="33664"/>
                    </a:lnTo>
                    <a:cubicBezTo>
                      <a:pt x="30025" y="33700"/>
                      <a:pt x="29974" y="33716"/>
                      <a:pt x="29931" y="33716"/>
                    </a:cubicBezTo>
                    <a:cubicBezTo>
                      <a:pt x="29702" y="33716"/>
                      <a:pt x="29693" y="33273"/>
                      <a:pt x="29638" y="32951"/>
                    </a:cubicBezTo>
                    <a:lnTo>
                      <a:pt x="29638" y="32951"/>
                    </a:lnTo>
                    <a:cubicBezTo>
                      <a:pt x="29673" y="32987"/>
                      <a:pt x="29709" y="33002"/>
                      <a:pt x="29745" y="33002"/>
                    </a:cubicBezTo>
                    <a:cubicBezTo>
                      <a:pt x="29908" y="33002"/>
                      <a:pt x="30064" y="32688"/>
                      <a:pt x="30175" y="32688"/>
                    </a:cubicBezTo>
                    <a:cubicBezTo>
                      <a:pt x="30227" y="32688"/>
                      <a:pt x="30269" y="32755"/>
                      <a:pt x="30298" y="32951"/>
                    </a:cubicBezTo>
                    <a:cubicBezTo>
                      <a:pt x="30245" y="33004"/>
                      <a:pt x="30087" y="32951"/>
                      <a:pt x="30087" y="33229"/>
                    </a:cubicBezTo>
                    <a:cubicBezTo>
                      <a:pt x="30133" y="33241"/>
                      <a:pt x="30175" y="33247"/>
                      <a:pt x="30212" y="33247"/>
                    </a:cubicBezTo>
                    <a:cubicBezTo>
                      <a:pt x="30486" y="33247"/>
                      <a:pt x="30556" y="32951"/>
                      <a:pt x="30799" y="32951"/>
                    </a:cubicBezTo>
                    <a:cubicBezTo>
                      <a:pt x="30758" y="33553"/>
                      <a:pt x="31157" y="33992"/>
                      <a:pt x="31381" y="33992"/>
                    </a:cubicBezTo>
                    <a:cubicBezTo>
                      <a:pt x="31442" y="33992"/>
                      <a:pt x="31490" y="33959"/>
                      <a:pt x="31512" y="33889"/>
                    </a:cubicBezTo>
                    <a:cubicBezTo>
                      <a:pt x="31288" y="33506"/>
                      <a:pt x="31460" y="33229"/>
                      <a:pt x="31737" y="32951"/>
                    </a:cubicBezTo>
                    <a:cubicBezTo>
                      <a:pt x="31407" y="32516"/>
                      <a:pt x="31024" y="32133"/>
                      <a:pt x="31024" y="31077"/>
                    </a:cubicBezTo>
                    <a:cubicBezTo>
                      <a:pt x="31255" y="30949"/>
                      <a:pt x="31448" y="30759"/>
                      <a:pt x="31648" y="30759"/>
                    </a:cubicBezTo>
                    <a:cubicBezTo>
                      <a:pt x="31780" y="30759"/>
                      <a:pt x="31915" y="30841"/>
                      <a:pt x="32067" y="31077"/>
                    </a:cubicBezTo>
                    <a:cubicBezTo>
                      <a:pt x="32014" y="31407"/>
                      <a:pt x="31895" y="31684"/>
                      <a:pt x="31842" y="32014"/>
                    </a:cubicBezTo>
                    <a:cubicBezTo>
                      <a:pt x="31890" y="31978"/>
                      <a:pt x="31927" y="31962"/>
                      <a:pt x="31958" y="31962"/>
                    </a:cubicBezTo>
                    <a:cubicBezTo>
                      <a:pt x="32175" y="31962"/>
                      <a:pt x="32000" y="32779"/>
                      <a:pt x="32225" y="32779"/>
                    </a:cubicBezTo>
                    <a:cubicBezTo>
                      <a:pt x="32256" y="32779"/>
                      <a:pt x="32295" y="32763"/>
                      <a:pt x="32344" y="32727"/>
                    </a:cubicBezTo>
                    <a:cubicBezTo>
                      <a:pt x="32225" y="32397"/>
                      <a:pt x="32397" y="31684"/>
                      <a:pt x="32278" y="31077"/>
                    </a:cubicBezTo>
                    <a:lnTo>
                      <a:pt x="32278" y="31077"/>
                    </a:lnTo>
                    <a:cubicBezTo>
                      <a:pt x="32364" y="31235"/>
                      <a:pt x="32432" y="31293"/>
                      <a:pt x="32492" y="31293"/>
                    </a:cubicBezTo>
                    <a:cubicBezTo>
                      <a:pt x="32654" y="31293"/>
                      <a:pt x="32752" y="30863"/>
                      <a:pt x="32975" y="30863"/>
                    </a:cubicBezTo>
                    <a:cubicBezTo>
                      <a:pt x="32985" y="30863"/>
                      <a:pt x="32994" y="30864"/>
                      <a:pt x="33004" y="30866"/>
                    </a:cubicBezTo>
                    <a:cubicBezTo>
                      <a:pt x="33004" y="31301"/>
                      <a:pt x="33163" y="31301"/>
                      <a:pt x="33268" y="31526"/>
                    </a:cubicBezTo>
                    <a:cubicBezTo>
                      <a:pt x="33110" y="31631"/>
                      <a:pt x="33004" y="31803"/>
                      <a:pt x="32885" y="32014"/>
                    </a:cubicBezTo>
                    <a:cubicBezTo>
                      <a:pt x="33163" y="32291"/>
                      <a:pt x="33440" y="32674"/>
                      <a:pt x="33717" y="32899"/>
                    </a:cubicBezTo>
                    <a:cubicBezTo>
                      <a:pt x="33710" y="32897"/>
                      <a:pt x="33702" y="32896"/>
                      <a:pt x="33696" y="32896"/>
                    </a:cubicBezTo>
                    <a:cubicBezTo>
                      <a:pt x="33499" y="32896"/>
                      <a:pt x="33591" y="33612"/>
                      <a:pt x="33387" y="33612"/>
                    </a:cubicBezTo>
                    <a:cubicBezTo>
                      <a:pt x="33253" y="33248"/>
                      <a:pt x="33061" y="32983"/>
                      <a:pt x="32858" y="32983"/>
                    </a:cubicBezTo>
                    <a:cubicBezTo>
                      <a:pt x="32723" y="32983"/>
                      <a:pt x="32582" y="33101"/>
                      <a:pt x="32450" y="33387"/>
                    </a:cubicBezTo>
                    <a:cubicBezTo>
                      <a:pt x="32491" y="33419"/>
                      <a:pt x="32541" y="33430"/>
                      <a:pt x="32596" y="33430"/>
                    </a:cubicBezTo>
                    <a:cubicBezTo>
                      <a:pt x="32722" y="33430"/>
                      <a:pt x="32870" y="33371"/>
                      <a:pt x="32984" y="33371"/>
                    </a:cubicBezTo>
                    <a:cubicBezTo>
                      <a:pt x="33088" y="33371"/>
                      <a:pt x="33163" y="33421"/>
                      <a:pt x="33163" y="33612"/>
                    </a:cubicBezTo>
                    <a:cubicBezTo>
                      <a:pt x="32944" y="33747"/>
                      <a:pt x="32726" y="34521"/>
                      <a:pt x="32514" y="34521"/>
                    </a:cubicBezTo>
                    <a:cubicBezTo>
                      <a:pt x="32457" y="34521"/>
                      <a:pt x="32400" y="34465"/>
                      <a:pt x="32344" y="34324"/>
                    </a:cubicBezTo>
                    <a:cubicBezTo>
                      <a:pt x="32390" y="34076"/>
                      <a:pt x="32349" y="33984"/>
                      <a:pt x="32252" y="33984"/>
                    </a:cubicBezTo>
                    <a:cubicBezTo>
                      <a:pt x="31969" y="33984"/>
                      <a:pt x="31213" y="34768"/>
                      <a:pt x="30748" y="34768"/>
                    </a:cubicBezTo>
                    <a:cubicBezTo>
                      <a:pt x="30634" y="34768"/>
                      <a:pt x="30537" y="34720"/>
                      <a:pt x="30469" y="34602"/>
                    </a:cubicBezTo>
                    <a:lnTo>
                      <a:pt x="30469" y="34602"/>
                    </a:lnTo>
                    <a:cubicBezTo>
                      <a:pt x="30628" y="35645"/>
                      <a:pt x="29915" y="35209"/>
                      <a:pt x="30139" y="35975"/>
                    </a:cubicBezTo>
                    <a:cubicBezTo>
                      <a:pt x="30245" y="35816"/>
                      <a:pt x="30522" y="35816"/>
                      <a:pt x="30958" y="35763"/>
                    </a:cubicBezTo>
                    <a:cubicBezTo>
                      <a:pt x="30958" y="36027"/>
                      <a:pt x="31024" y="36252"/>
                      <a:pt x="31077" y="36423"/>
                    </a:cubicBezTo>
                    <a:cubicBezTo>
                      <a:pt x="30937" y="36337"/>
                      <a:pt x="30784" y="36224"/>
                      <a:pt x="30667" y="36224"/>
                    </a:cubicBezTo>
                    <a:cubicBezTo>
                      <a:pt x="30551" y="36224"/>
                      <a:pt x="30469" y="36334"/>
                      <a:pt x="30469" y="36688"/>
                    </a:cubicBezTo>
                    <a:cubicBezTo>
                      <a:pt x="30655" y="36838"/>
                      <a:pt x="30836" y="36907"/>
                      <a:pt x="31009" y="36907"/>
                    </a:cubicBezTo>
                    <a:cubicBezTo>
                      <a:pt x="31290" y="36907"/>
                      <a:pt x="31553" y="36726"/>
                      <a:pt x="31790" y="36423"/>
                    </a:cubicBezTo>
                    <a:cubicBezTo>
                      <a:pt x="31618" y="36093"/>
                      <a:pt x="31182" y="36305"/>
                      <a:pt x="31182" y="35763"/>
                    </a:cubicBezTo>
                    <a:cubicBezTo>
                      <a:pt x="31354" y="35763"/>
                      <a:pt x="31288" y="35315"/>
                      <a:pt x="31407" y="35262"/>
                    </a:cubicBezTo>
                    <a:cubicBezTo>
                      <a:pt x="31472" y="35235"/>
                      <a:pt x="31531" y="35222"/>
                      <a:pt x="31585" y="35222"/>
                    </a:cubicBezTo>
                    <a:cubicBezTo>
                      <a:pt x="31977" y="35222"/>
                      <a:pt x="32086" y="35889"/>
                      <a:pt x="32225" y="36423"/>
                    </a:cubicBezTo>
                    <a:cubicBezTo>
                      <a:pt x="32289" y="36434"/>
                      <a:pt x="32347" y="36439"/>
                      <a:pt x="32399" y="36439"/>
                    </a:cubicBezTo>
                    <a:cubicBezTo>
                      <a:pt x="33055" y="36439"/>
                      <a:pt x="32937" y="35670"/>
                      <a:pt x="33629" y="35670"/>
                    </a:cubicBezTo>
                    <a:cubicBezTo>
                      <a:pt x="33702" y="35670"/>
                      <a:pt x="33783" y="35679"/>
                      <a:pt x="33875" y="35697"/>
                    </a:cubicBezTo>
                    <a:cubicBezTo>
                      <a:pt x="33986" y="36300"/>
                      <a:pt x="34025" y="36472"/>
                      <a:pt x="34183" y="36472"/>
                    </a:cubicBezTo>
                    <a:cubicBezTo>
                      <a:pt x="34271" y="36472"/>
                      <a:pt x="34395" y="36419"/>
                      <a:pt x="34588" y="36357"/>
                    </a:cubicBezTo>
                    <a:lnTo>
                      <a:pt x="34588" y="36357"/>
                    </a:lnTo>
                    <a:cubicBezTo>
                      <a:pt x="34588" y="36688"/>
                      <a:pt x="34430" y="36806"/>
                      <a:pt x="34377" y="37084"/>
                    </a:cubicBezTo>
                    <a:cubicBezTo>
                      <a:pt x="34404" y="37087"/>
                      <a:pt x="34433" y="37089"/>
                      <a:pt x="34462" y="37089"/>
                    </a:cubicBezTo>
                    <a:cubicBezTo>
                      <a:pt x="34601" y="37089"/>
                      <a:pt x="34759" y="37053"/>
                      <a:pt x="34901" y="37053"/>
                    </a:cubicBezTo>
                    <a:cubicBezTo>
                      <a:pt x="35147" y="37053"/>
                      <a:pt x="35346" y="37160"/>
                      <a:pt x="35314" y="37744"/>
                    </a:cubicBezTo>
                    <a:cubicBezTo>
                      <a:pt x="35297" y="37739"/>
                      <a:pt x="35282" y="37736"/>
                      <a:pt x="35267" y="37736"/>
                    </a:cubicBezTo>
                    <a:cubicBezTo>
                      <a:pt x="35089" y="37736"/>
                      <a:pt x="35082" y="38086"/>
                      <a:pt x="34984" y="38232"/>
                    </a:cubicBezTo>
                    <a:cubicBezTo>
                      <a:pt x="34840" y="38188"/>
                      <a:pt x="34780" y="37984"/>
                      <a:pt x="34598" y="37984"/>
                    </a:cubicBezTo>
                    <a:cubicBezTo>
                      <a:pt x="34565" y="37984"/>
                      <a:pt x="34526" y="37991"/>
                      <a:pt x="34483" y="38008"/>
                    </a:cubicBezTo>
                    <a:cubicBezTo>
                      <a:pt x="34430" y="38509"/>
                      <a:pt x="34258" y="38787"/>
                      <a:pt x="34153" y="39169"/>
                    </a:cubicBezTo>
                    <a:cubicBezTo>
                      <a:pt x="35196" y="38839"/>
                      <a:pt x="35909" y="38787"/>
                      <a:pt x="37070" y="38457"/>
                    </a:cubicBezTo>
                    <a:cubicBezTo>
                      <a:pt x="37017" y="38457"/>
                      <a:pt x="36965" y="38232"/>
                      <a:pt x="37070" y="38179"/>
                    </a:cubicBezTo>
                    <a:cubicBezTo>
                      <a:pt x="37140" y="38160"/>
                      <a:pt x="37214" y="38152"/>
                      <a:pt x="37291" y="38152"/>
                    </a:cubicBezTo>
                    <a:cubicBezTo>
                      <a:pt x="37813" y="38152"/>
                      <a:pt x="38497" y="38527"/>
                      <a:pt x="39072" y="38527"/>
                    </a:cubicBezTo>
                    <a:cubicBezTo>
                      <a:pt x="39419" y="38527"/>
                      <a:pt x="39726" y="38391"/>
                      <a:pt x="39935" y="37955"/>
                    </a:cubicBezTo>
                    <a:cubicBezTo>
                      <a:pt x="39914" y="37953"/>
                      <a:pt x="39892" y="37952"/>
                      <a:pt x="39872" y="37952"/>
                    </a:cubicBezTo>
                    <a:cubicBezTo>
                      <a:pt x="39597" y="37952"/>
                      <a:pt x="39375" y="38134"/>
                      <a:pt x="39185" y="38134"/>
                    </a:cubicBezTo>
                    <a:cubicBezTo>
                      <a:pt x="39052" y="38134"/>
                      <a:pt x="38935" y="38045"/>
                      <a:pt x="38826" y="37744"/>
                    </a:cubicBezTo>
                    <a:cubicBezTo>
                      <a:pt x="39156" y="37678"/>
                      <a:pt x="39328" y="37348"/>
                      <a:pt x="39328" y="36806"/>
                    </a:cubicBezTo>
                    <a:cubicBezTo>
                      <a:pt x="39156" y="36754"/>
                      <a:pt x="38998" y="36806"/>
                      <a:pt x="38945" y="36582"/>
                    </a:cubicBezTo>
                    <a:cubicBezTo>
                      <a:pt x="39433" y="36252"/>
                      <a:pt x="38998" y="35975"/>
                      <a:pt x="38945" y="35367"/>
                    </a:cubicBezTo>
                    <a:lnTo>
                      <a:pt x="38945" y="35367"/>
                    </a:lnTo>
                    <a:cubicBezTo>
                      <a:pt x="38984" y="35386"/>
                      <a:pt x="39021" y="35394"/>
                      <a:pt x="39054" y="35394"/>
                    </a:cubicBezTo>
                    <a:cubicBezTo>
                      <a:pt x="39435" y="35394"/>
                      <a:pt x="39431" y="34291"/>
                      <a:pt x="39224" y="34291"/>
                    </a:cubicBezTo>
                    <a:cubicBezTo>
                      <a:pt x="39176" y="34291"/>
                      <a:pt x="39118" y="34350"/>
                      <a:pt x="39051" y="34496"/>
                    </a:cubicBezTo>
                    <a:cubicBezTo>
                      <a:pt x="39156" y="34549"/>
                      <a:pt x="39209" y="34654"/>
                      <a:pt x="39156" y="34932"/>
                    </a:cubicBezTo>
                    <a:cubicBezTo>
                      <a:pt x="39075" y="34760"/>
                      <a:pt x="38955" y="34688"/>
                      <a:pt x="38785" y="34688"/>
                    </a:cubicBezTo>
                    <a:cubicBezTo>
                      <a:pt x="38733" y="34688"/>
                      <a:pt x="38676" y="34695"/>
                      <a:pt x="38615" y="34707"/>
                    </a:cubicBezTo>
                    <a:cubicBezTo>
                      <a:pt x="38496" y="35156"/>
                      <a:pt x="38945" y="35486"/>
                      <a:pt x="38615" y="35645"/>
                    </a:cubicBezTo>
                    <a:cubicBezTo>
                      <a:pt x="38219" y="35209"/>
                      <a:pt x="38549" y="34932"/>
                      <a:pt x="38443" y="33994"/>
                    </a:cubicBezTo>
                    <a:lnTo>
                      <a:pt x="38443" y="33994"/>
                    </a:lnTo>
                    <a:cubicBezTo>
                      <a:pt x="38148" y="34030"/>
                      <a:pt x="38101" y="34145"/>
                      <a:pt x="37999" y="34145"/>
                    </a:cubicBezTo>
                    <a:cubicBezTo>
                      <a:pt x="37950" y="34145"/>
                      <a:pt x="37889" y="34119"/>
                      <a:pt x="37783" y="34047"/>
                    </a:cubicBezTo>
                    <a:cubicBezTo>
                      <a:pt x="37704" y="34846"/>
                      <a:pt x="37400" y="35011"/>
                      <a:pt x="37090" y="35011"/>
                    </a:cubicBezTo>
                    <a:cubicBezTo>
                      <a:pt x="36872" y="35011"/>
                      <a:pt x="36650" y="34929"/>
                      <a:pt x="36501" y="34929"/>
                    </a:cubicBezTo>
                    <a:cubicBezTo>
                      <a:pt x="36457" y="34929"/>
                      <a:pt x="36420" y="34936"/>
                      <a:pt x="36390" y="34954"/>
                    </a:cubicBezTo>
                    <a:lnTo>
                      <a:pt x="36390" y="34954"/>
                    </a:lnTo>
                    <a:cubicBezTo>
                      <a:pt x="36563" y="34765"/>
                      <a:pt x="36525" y="34259"/>
                      <a:pt x="36687" y="34047"/>
                    </a:cubicBezTo>
                    <a:cubicBezTo>
                      <a:pt x="36753" y="33931"/>
                      <a:pt x="36822" y="33892"/>
                      <a:pt x="36892" y="33892"/>
                    </a:cubicBezTo>
                    <a:cubicBezTo>
                      <a:pt x="37028" y="33892"/>
                      <a:pt x="37167" y="34039"/>
                      <a:pt x="37291" y="34039"/>
                    </a:cubicBezTo>
                    <a:cubicBezTo>
                      <a:pt x="37370" y="34039"/>
                      <a:pt x="37443" y="33979"/>
                      <a:pt x="37506" y="33783"/>
                    </a:cubicBezTo>
                    <a:cubicBezTo>
                      <a:pt x="37229" y="33612"/>
                      <a:pt x="37123" y="33612"/>
                      <a:pt x="36569" y="33559"/>
                    </a:cubicBezTo>
                    <a:cubicBezTo>
                      <a:pt x="36410" y="34113"/>
                      <a:pt x="36186" y="34496"/>
                      <a:pt x="35856" y="34773"/>
                    </a:cubicBezTo>
                    <a:cubicBezTo>
                      <a:pt x="36027" y="33664"/>
                      <a:pt x="35856" y="32846"/>
                      <a:pt x="36687" y="32397"/>
                    </a:cubicBezTo>
                    <a:lnTo>
                      <a:pt x="36687" y="32397"/>
                    </a:lnTo>
                    <a:cubicBezTo>
                      <a:pt x="36687" y="32793"/>
                      <a:pt x="36635" y="33281"/>
                      <a:pt x="36793" y="33334"/>
                    </a:cubicBezTo>
                    <a:cubicBezTo>
                      <a:pt x="36793" y="32594"/>
                      <a:pt x="37265" y="32187"/>
                      <a:pt x="37676" y="32187"/>
                    </a:cubicBezTo>
                    <a:cubicBezTo>
                      <a:pt x="37844" y="32187"/>
                      <a:pt x="38002" y="32255"/>
                      <a:pt x="38113" y="32397"/>
                    </a:cubicBezTo>
                    <a:cubicBezTo>
                      <a:pt x="38070" y="32383"/>
                      <a:pt x="38021" y="32377"/>
                      <a:pt x="37970" y="32377"/>
                    </a:cubicBezTo>
                    <a:cubicBezTo>
                      <a:pt x="37627" y="32377"/>
                      <a:pt x="37159" y="32658"/>
                      <a:pt x="37400" y="32899"/>
                    </a:cubicBezTo>
                    <a:cubicBezTo>
                      <a:pt x="37534" y="32809"/>
                      <a:pt x="37602" y="32598"/>
                      <a:pt x="37747" y="32598"/>
                    </a:cubicBezTo>
                    <a:cubicBezTo>
                      <a:pt x="37774" y="32598"/>
                      <a:pt x="37803" y="32605"/>
                      <a:pt x="37836" y="32621"/>
                    </a:cubicBezTo>
                    <a:cubicBezTo>
                      <a:pt x="37889" y="33057"/>
                      <a:pt x="37836" y="33334"/>
                      <a:pt x="37730" y="33559"/>
                    </a:cubicBezTo>
                    <a:cubicBezTo>
                      <a:pt x="37769" y="33582"/>
                      <a:pt x="37802" y="33592"/>
                      <a:pt x="37830" y="33592"/>
                    </a:cubicBezTo>
                    <a:cubicBezTo>
                      <a:pt x="38066" y="33592"/>
                      <a:pt x="37931" y="32844"/>
                      <a:pt x="38194" y="32844"/>
                    </a:cubicBezTo>
                    <a:cubicBezTo>
                      <a:pt x="38202" y="32844"/>
                      <a:pt x="38210" y="32844"/>
                      <a:pt x="38219" y="32846"/>
                    </a:cubicBezTo>
                    <a:cubicBezTo>
                      <a:pt x="38219" y="33336"/>
                      <a:pt x="38316" y="33566"/>
                      <a:pt x="38491" y="33566"/>
                    </a:cubicBezTo>
                    <a:cubicBezTo>
                      <a:pt x="38510" y="33566"/>
                      <a:pt x="38529" y="33564"/>
                      <a:pt x="38549" y="33559"/>
                    </a:cubicBezTo>
                    <a:cubicBezTo>
                      <a:pt x="38945" y="33123"/>
                      <a:pt x="38219" y="32846"/>
                      <a:pt x="38549" y="32621"/>
                    </a:cubicBezTo>
                    <a:cubicBezTo>
                      <a:pt x="38605" y="32583"/>
                      <a:pt x="38652" y="32567"/>
                      <a:pt x="38692" y="32567"/>
                    </a:cubicBezTo>
                    <a:cubicBezTo>
                      <a:pt x="38866" y="32567"/>
                      <a:pt x="38916" y="32859"/>
                      <a:pt x="39089" y="32859"/>
                    </a:cubicBezTo>
                    <a:cubicBezTo>
                      <a:pt x="39109" y="32859"/>
                      <a:pt x="39132" y="32855"/>
                      <a:pt x="39156" y="32846"/>
                    </a:cubicBezTo>
                    <a:cubicBezTo>
                      <a:pt x="39156" y="32510"/>
                      <a:pt x="39075" y="31869"/>
                      <a:pt x="39278" y="31869"/>
                    </a:cubicBezTo>
                    <a:cubicBezTo>
                      <a:pt x="39306" y="31869"/>
                      <a:pt x="39340" y="31881"/>
                      <a:pt x="39381" y="31908"/>
                    </a:cubicBezTo>
                    <a:cubicBezTo>
                      <a:pt x="39381" y="32239"/>
                      <a:pt x="39328" y="32397"/>
                      <a:pt x="39275" y="32621"/>
                    </a:cubicBezTo>
                    <a:cubicBezTo>
                      <a:pt x="39935" y="32516"/>
                      <a:pt x="39816" y="32397"/>
                      <a:pt x="40423" y="32133"/>
                    </a:cubicBezTo>
                    <a:lnTo>
                      <a:pt x="40423" y="32133"/>
                    </a:lnTo>
                    <a:cubicBezTo>
                      <a:pt x="40423" y="32344"/>
                      <a:pt x="40371" y="32397"/>
                      <a:pt x="40318" y="32621"/>
                    </a:cubicBezTo>
                    <a:cubicBezTo>
                      <a:pt x="40754" y="32067"/>
                      <a:pt x="41255" y="32569"/>
                      <a:pt x="41361" y="31196"/>
                    </a:cubicBezTo>
                    <a:lnTo>
                      <a:pt x="41361" y="31196"/>
                    </a:lnTo>
                    <a:cubicBezTo>
                      <a:pt x="41250" y="31222"/>
                      <a:pt x="41143" y="31232"/>
                      <a:pt x="41041" y="31232"/>
                    </a:cubicBezTo>
                    <a:cubicBezTo>
                      <a:pt x="40671" y="31232"/>
                      <a:pt x="40356" y="31098"/>
                      <a:pt x="40131" y="31098"/>
                    </a:cubicBezTo>
                    <a:cubicBezTo>
                      <a:pt x="39918" y="31098"/>
                      <a:pt x="39786" y="31218"/>
                      <a:pt x="39763" y="31684"/>
                    </a:cubicBezTo>
                    <a:cubicBezTo>
                      <a:pt x="38998" y="31196"/>
                      <a:pt x="38113" y="31684"/>
                      <a:pt x="37730" y="31024"/>
                    </a:cubicBezTo>
                    <a:cubicBezTo>
                      <a:pt x="37480" y="31367"/>
                      <a:pt x="37044" y="31615"/>
                      <a:pt x="36670" y="31615"/>
                    </a:cubicBezTo>
                    <a:cubicBezTo>
                      <a:pt x="36139" y="31615"/>
                      <a:pt x="35736" y="31110"/>
                      <a:pt x="36186" y="29651"/>
                    </a:cubicBezTo>
                    <a:cubicBezTo>
                      <a:pt x="35975" y="29651"/>
                      <a:pt x="35803" y="29598"/>
                      <a:pt x="35697" y="29427"/>
                    </a:cubicBezTo>
                    <a:lnTo>
                      <a:pt x="35697" y="29427"/>
                    </a:lnTo>
                    <a:cubicBezTo>
                      <a:pt x="35827" y="29897"/>
                      <a:pt x="35831" y="30036"/>
                      <a:pt x="35775" y="30036"/>
                    </a:cubicBezTo>
                    <a:cubicBezTo>
                      <a:pt x="35693" y="30036"/>
                      <a:pt x="35486" y="29746"/>
                      <a:pt x="35353" y="29746"/>
                    </a:cubicBezTo>
                    <a:cubicBezTo>
                      <a:pt x="35306" y="29746"/>
                      <a:pt x="35269" y="29781"/>
                      <a:pt x="35248" y="29875"/>
                    </a:cubicBezTo>
                    <a:cubicBezTo>
                      <a:pt x="35697" y="30034"/>
                      <a:pt x="34984" y="30971"/>
                      <a:pt x="35367" y="31024"/>
                    </a:cubicBezTo>
                    <a:cubicBezTo>
                      <a:pt x="35383" y="30861"/>
                      <a:pt x="35429" y="30801"/>
                      <a:pt x="35486" y="30801"/>
                    </a:cubicBezTo>
                    <a:cubicBezTo>
                      <a:pt x="35620" y="30801"/>
                      <a:pt x="35819" y="31128"/>
                      <a:pt x="35856" y="31248"/>
                    </a:cubicBezTo>
                    <a:cubicBezTo>
                      <a:pt x="35748" y="31545"/>
                      <a:pt x="35633" y="31628"/>
                      <a:pt x="35498" y="31628"/>
                    </a:cubicBezTo>
                    <a:cubicBezTo>
                      <a:pt x="35327" y="31628"/>
                      <a:pt x="35124" y="31496"/>
                      <a:pt x="34864" y="31496"/>
                    </a:cubicBezTo>
                    <a:cubicBezTo>
                      <a:pt x="34798" y="31496"/>
                      <a:pt x="34728" y="31504"/>
                      <a:pt x="34654" y="31526"/>
                    </a:cubicBezTo>
                    <a:cubicBezTo>
                      <a:pt x="34536" y="32067"/>
                      <a:pt x="35143" y="32239"/>
                      <a:pt x="34813" y="32463"/>
                    </a:cubicBezTo>
                    <a:cubicBezTo>
                      <a:pt x="34769" y="32487"/>
                      <a:pt x="34729" y="32497"/>
                      <a:pt x="34692" y="32497"/>
                    </a:cubicBezTo>
                    <a:cubicBezTo>
                      <a:pt x="34399" y="32497"/>
                      <a:pt x="34294" y="31833"/>
                      <a:pt x="33898" y="31833"/>
                    </a:cubicBezTo>
                    <a:cubicBezTo>
                      <a:pt x="33789" y="31833"/>
                      <a:pt x="33657" y="31884"/>
                      <a:pt x="33493" y="32014"/>
                    </a:cubicBezTo>
                    <a:cubicBezTo>
                      <a:pt x="33493" y="31301"/>
                      <a:pt x="33163" y="31196"/>
                      <a:pt x="33110" y="30588"/>
                    </a:cubicBezTo>
                    <a:lnTo>
                      <a:pt x="33110" y="30588"/>
                    </a:lnTo>
                    <a:cubicBezTo>
                      <a:pt x="33129" y="30593"/>
                      <a:pt x="33147" y="30595"/>
                      <a:pt x="33165" y="30595"/>
                    </a:cubicBezTo>
                    <a:cubicBezTo>
                      <a:pt x="33345" y="30595"/>
                      <a:pt x="33405" y="30364"/>
                      <a:pt x="33598" y="30364"/>
                    </a:cubicBezTo>
                    <a:cubicBezTo>
                      <a:pt x="33823" y="30866"/>
                      <a:pt x="33493" y="30813"/>
                      <a:pt x="33717" y="31301"/>
                    </a:cubicBezTo>
                    <a:cubicBezTo>
                      <a:pt x="34258" y="31196"/>
                      <a:pt x="34984" y="31407"/>
                      <a:pt x="35037" y="30364"/>
                    </a:cubicBezTo>
                    <a:cubicBezTo>
                      <a:pt x="34974" y="30329"/>
                      <a:pt x="34922" y="30315"/>
                      <a:pt x="34879" y="30315"/>
                    </a:cubicBezTo>
                    <a:cubicBezTo>
                      <a:pt x="34686" y="30315"/>
                      <a:pt x="34664" y="30602"/>
                      <a:pt x="34498" y="30602"/>
                    </a:cubicBezTo>
                    <a:cubicBezTo>
                      <a:pt x="34477" y="30602"/>
                      <a:pt x="34455" y="30598"/>
                      <a:pt x="34430" y="30588"/>
                    </a:cubicBezTo>
                    <a:cubicBezTo>
                      <a:pt x="34258" y="29875"/>
                      <a:pt x="34377" y="29981"/>
                      <a:pt x="34536" y="29427"/>
                    </a:cubicBezTo>
                    <a:cubicBezTo>
                      <a:pt x="34475" y="29410"/>
                      <a:pt x="34420" y="29403"/>
                      <a:pt x="34370" y="29403"/>
                    </a:cubicBezTo>
                    <a:cubicBezTo>
                      <a:pt x="34100" y="29403"/>
                      <a:pt x="33951" y="29607"/>
                      <a:pt x="33717" y="29651"/>
                    </a:cubicBezTo>
                    <a:cubicBezTo>
                      <a:pt x="33598" y="28938"/>
                      <a:pt x="33163" y="28885"/>
                      <a:pt x="32885" y="28555"/>
                    </a:cubicBezTo>
                    <a:cubicBezTo>
                      <a:pt x="32938" y="28502"/>
                      <a:pt x="33110" y="28502"/>
                      <a:pt x="33110" y="28278"/>
                    </a:cubicBezTo>
                    <a:cubicBezTo>
                      <a:pt x="32938" y="28278"/>
                      <a:pt x="32833" y="28225"/>
                      <a:pt x="32885" y="27842"/>
                    </a:cubicBezTo>
                    <a:cubicBezTo>
                      <a:pt x="32975" y="27815"/>
                      <a:pt x="33058" y="27803"/>
                      <a:pt x="33137" y="27803"/>
                    </a:cubicBezTo>
                    <a:cubicBezTo>
                      <a:pt x="33397" y="27803"/>
                      <a:pt x="33610" y="27932"/>
                      <a:pt x="33823" y="28054"/>
                    </a:cubicBezTo>
                    <a:cubicBezTo>
                      <a:pt x="33994" y="26958"/>
                      <a:pt x="33110" y="27842"/>
                      <a:pt x="33215" y="26905"/>
                    </a:cubicBezTo>
                    <a:lnTo>
                      <a:pt x="33215" y="26905"/>
                    </a:lnTo>
                    <a:cubicBezTo>
                      <a:pt x="32833" y="27116"/>
                      <a:pt x="32555" y="27512"/>
                      <a:pt x="32172" y="27618"/>
                    </a:cubicBezTo>
                    <a:cubicBezTo>
                      <a:pt x="32067" y="26786"/>
                      <a:pt x="32014" y="26852"/>
                      <a:pt x="32120" y="26245"/>
                    </a:cubicBezTo>
                    <a:cubicBezTo>
                      <a:pt x="32100" y="26239"/>
                      <a:pt x="32082" y="26236"/>
                      <a:pt x="32065" y="26236"/>
                    </a:cubicBezTo>
                    <a:cubicBezTo>
                      <a:pt x="31799" y="26236"/>
                      <a:pt x="31886" y="26967"/>
                      <a:pt x="31618" y="26967"/>
                    </a:cubicBezTo>
                    <a:cubicBezTo>
                      <a:pt x="31575" y="26967"/>
                      <a:pt x="31523" y="26948"/>
                      <a:pt x="31460" y="26905"/>
                    </a:cubicBezTo>
                    <a:cubicBezTo>
                      <a:pt x="31512" y="26681"/>
                      <a:pt x="31565" y="26298"/>
                      <a:pt x="31565" y="25743"/>
                    </a:cubicBezTo>
                    <a:lnTo>
                      <a:pt x="31565" y="25743"/>
                    </a:lnTo>
                    <a:cubicBezTo>
                      <a:pt x="31077" y="25796"/>
                      <a:pt x="31077" y="26733"/>
                      <a:pt x="30852" y="27182"/>
                    </a:cubicBezTo>
                    <a:cubicBezTo>
                      <a:pt x="30908" y="27182"/>
                      <a:pt x="30962" y="27175"/>
                      <a:pt x="31011" y="27175"/>
                    </a:cubicBezTo>
                    <a:cubicBezTo>
                      <a:pt x="31115" y="27175"/>
                      <a:pt x="31199" y="27206"/>
                      <a:pt x="31235" y="27394"/>
                    </a:cubicBezTo>
                    <a:cubicBezTo>
                      <a:pt x="30905" y="27565"/>
                      <a:pt x="30417" y="27618"/>
                      <a:pt x="30852" y="28106"/>
                    </a:cubicBezTo>
                    <a:cubicBezTo>
                      <a:pt x="30522" y="28001"/>
                      <a:pt x="30245" y="27724"/>
                      <a:pt x="30034" y="27394"/>
                    </a:cubicBezTo>
                    <a:lnTo>
                      <a:pt x="30034" y="27394"/>
                    </a:lnTo>
                    <a:cubicBezTo>
                      <a:pt x="29827" y="27551"/>
                      <a:pt x="30090" y="28580"/>
                      <a:pt x="29795" y="28580"/>
                    </a:cubicBezTo>
                    <a:cubicBezTo>
                      <a:pt x="29769" y="28580"/>
                      <a:pt x="29739" y="28572"/>
                      <a:pt x="29704" y="28555"/>
                    </a:cubicBezTo>
                    <a:cubicBezTo>
                      <a:pt x="29704" y="28172"/>
                      <a:pt x="29704" y="27842"/>
                      <a:pt x="29809" y="27671"/>
                    </a:cubicBezTo>
                    <a:cubicBezTo>
                      <a:pt x="29202" y="27618"/>
                      <a:pt x="28489" y="27776"/>
                      <a:pt x="28265" y="26958"/>
                    </a:cubicBezTo>
                    <a:cubicBezTo>
                      <a:pt x="28359" y="26770"/>
                      <a:pt x="28448" y="26698"/>
                      <a:pt x="28533" y="26698"/>
                    </a:cubicBezTo>
                    <a:cubicBezTo>
                      <a:pt x="28748" y="26698"/>
                      <a:pt x="28936" y="27157"/>
                      <a:pt x="29096" y="27394"/>
                    </a:cubicBezTo>
                    <a:cubicBezTo>
                      <a:pt x="29585" y="26245"/>
                      <a:pt x="28384" y="26786"/>
                      <a:pt x="28489" y="25585"/>
                    </a:cubicBezTo>
                    <a:lnTo>
                      <a:pt x="28489" y="25585"/>
                    </a:lnTo>
                    <a:cubicBezTo>
                      <a:pt x="28212" y="25638"/>
                      <a:pt x="27988" y="25862"/>
                      <a:pt x="27776" y="26073"/>
                    </a:cubicBezTo>
                    <a:cubicBezTo>
                      <a:pt x="27829" y="25585"/>
                      <a:pt x="27605" y="25585"/>
                      <a:pt x="27552" y="25360"/>
                    </a:cubicBezTo>
                    <a:cubicBezTo>
                      <a:pt x="28080" y="25318"/>
                      <a:pt x="27974" y="24463"/>
                      <a:pt x="28338" y="24463"/>
                    </a:cubicBezTo>
                    <a:cubicBezTo>
                      <a:pt x="28428" y="24463"/>
                      <a:pt x="28548" y="24516"/>
                      <a:pt x="28714" y="24648"/>
                    </a:cubicBezTo>
                    <a:cubicBezTo>
                      <a:pt x="28714" y="24206"/>
                      <a:pt x="28435" y="24092"/>
                      <a:pt x="28163" y="24092"/>
                    </a:cubicBezTo>
                    <a:cubicBezTo>
                      <a:pt x="27923" y="24092"/>
                      <a:pt x="27688" y="24181"/>
                      <a:pt x="27657" y="24212"/>
                    </a:cubicBezTo>
                    <a:cubicBezTo>
                      <a:pt x="28054" y="23710"/>
                      <a:pt x="27552" y="23327"/>
                      <a:pt x="27776" y="23050"/>
                    </a:cubicBezTo>
                    <a:cubicBezTo>
                      <a:pt x="27809" y="23038"/>
                      <a:pt x="27835" y="23033"/>
                      <a:pt x="27857" y="23033"/>
                    </a:cubicBezTo>
                    <a:cubicBezTo>
                      <a:pt x="28105" y="23033"/>
                      <a:pt x="27727" y="23730"/>
                      <a:pt x="28088" y="23730"/>
                    </a:cubicBezTo>
                    <a:cubicBezTo>
                      <a:pt x="28122" y="23730"/>
                      <a:pt x="28163" y="23724"/>
                      <a:pt x="28212" y="23710"/>
                    </a:cubicBezTo>
                    <a:cubicBezTo>
                      <a:pt x="28159" y="22496"/>
                      <a:pt x="27327" y="22892"/>
                      <a:pt x="27275" y="21677"/>
                    </a:cubicBezTo>
                    <a:lnTo>
                      <a:pt x="27275" y="21677"/>
                    </a:lnTo>
                    <a:cubicBezTo>
                      <a:pt x="27489" y="21754"/>
                      <a:pt x="27693" y="21786"/>
                      <a:pt x="27888" y="21786"/>
                    </a:cubicBezTo>
                    <a:cubicBezTo>
                      <a:pt x="28872" y="21786"/>
                      <a:pt x="29618" y="20971"/>
                      <a:pt x="30244" y="20971"/>
                    </a:cubicBezTo>
                    <a:cubicBezTo>
                      <a:pt x="30479" y="20971"/>
                      <a:pt x="30697" y="21085"/>
                      <a:pt x="30905" y="21400"/>
                    </a:cubicBezTo>
                    <a:cubicBezTo>
                      <a:pt x="30877" y="21400"/>
                      <a:pt x="30847" y="21398"/>
                      <a:pt x="30816" y="21398"/>
                    </a:cubicBezTo>
                    <a:cubicBezTo>
                      <a:pt x="30676" y="21398"/>
                      <a:pt x="30532" y="21434"/>
                      <a:pt x="30575" y="21836"/>
                    </a:cubicBezTo>
                    <a:cubicBezTo>
                      <a:pt x="30592" y="21832"/>
                      <a:pt x="30608" y="21830"/>
                      <a:pt x="30622" y="21830"/>
                    </a:cubicBezTo>
                    <a:cubicBezTo>
                      <a:pt x="30793" y="21830"/>
                      <a:pt x="30855" y="22066"/>
                      <a:pt x="30987" y="22066"/>
                    </a:cubicBezTo>
                    <a:cubicBezTo>
                      <a:pt x="30999" y="22066"/>
                      <a:pt x="31011" y="22064"/>
                      <a:pt x="31024" y="22060"/>
                    </a:cubicBezTo>
                    <a:cubicBezTo>
                      <a:pt x="30905" y="21492"/>
                      <a:pt x="31161" y="21102"/>
                      <a:pt x="31382" y="21102"/>
                    </a:cubicBezTo>
                    <a:cubicBezTo>
                      <a:pt x="31479" y="21102"/>
                      <a:pt x="31570" y="21178"/>
                      <a:pt x="31618" y="21347"/>
                    </a:cubicBezTo>
                    <a:cubicBezTo>
                      <a:pt x="31618" y="21730"/>
                      <a:pt x="31354" y="21572"/>
                      <a:pt x="31407" y="22060"/>
                    </a:cubicBezTo>
                    <a:cubicBezTo>
                      <a:pt x="31565" y="22007"/>
                      <a:pt x="31842" y="22113"/>
                      <a:pt x="31842" y="21836"/>
                    </a:cubicBezTo>
                    <a:cubicBezTo>
                      <a:pt x="31703" y="21500"/>
                      <a:pt x="32204" y="21246"/>
                      <a:pt x="32774" y="21246"/>
                    </a:cubicBezTo>
                    <a:cubicBezTo>
                      <a:pt x="33124" y="21246"/>
                      <a:pt x="33499" y="21341"/>
                      <a:pt x="33770" y="21572"/>
                    </a:cubicBezTo>
                    <a:cubicBezTo>
                      <a:pt x="33714" y="21774"/>
                      <a:pt x="33629" y="21839"/>
                      <a:pt x="33532" y="21839"/>
                    </a:cubicBezTo>
                    <a:cubicBezTo>
                      <a:pt x="33356" y="21839"/>
                      <a:pt x="33142" y="21626"/>
                      <a:pt x="32998" y="21626"/>
                    </a:cubicBezTo>
                    <a:cubicBezTo>
                      <a:pt x="32899" y="21626"/>
                      <a:pt x="32833" y="21725"/>
                      <a:pt x="32833" y="22060"/>
                    </a:cubicBezTo>
                    <a:cubicBezTo>
                      <a:pt x="32881" y="22020"/>
                      <a:pt x="32918" y="22002"/>
                      <a:pt x="32948" y="22002"/>
                    </a:cubicBezTo>
                    <a:cubicBezTo>
                      <a:pt x="33121" y="22002"/>
                      <a:pt x="33012" y="22618"/>
                      <a:pt x="33057" y="22945"/>
                    </a:cubicBezTo>
                    <a:cubicBezTo>
                      <a:pt x="33994" y="22892"/>
                      <a:pt x="34483" y="21954"/>
                      <a:pt x="35143" y="21294"/>
                    </a:cubicBezTo>
                    <a:lnTo>
                      <a:pt x="35143" y="21294"/>
                    </a:lnTo>
                    <a:cubicBezTo>
                      <a:pt x="34915" y="21884"/>
                      <a:pt x="35075" y="21945"/>
                      <a:pt x="35254" y="21945"/>
                    </a:cubicBezTo>
                    <a:cubicBezTo>
                      <a:pt x="35300" y="21945"/>
                      <a:pt x="35347" y="21940"/>
                      <a:pt x="35390" y="21940"/>
                    </a:cubicBezTo>
                    <a:cubicBezTo>
                      <a:pt x="35458" y="21940"/>
                      <a:pt x="35512" y="21951"/>
                      <a:pt x="35526" y="22007"/>
                    </a:cubicBezTo>
                    <a:cubicBezTo>
                      <a:pt x="35090" y="22337"/>
                      <a:pt x="34377" y="21836"/>
                      <a:pt x="34206" y="23156"/>
                    </a:cubicBezTo>
                    <a:cubicBezTo>
                      <a:pt x="34536" y="23222"/>
                      <a:pt x="34813" y="23222"/>
                      <a:pt x="34813" y="23882"/>
                    </a:cubicBezTo>
                    <a:cubicBezTo>
                      <a:pt x="34582" y="23618"/>
                      <a:pt x="34251" y="23555"/>
                      <a:pt x="33884" y="23555"/>
                    </a:cubicBezTo>
                    <a:cubicBezTo>
                      <a:pt x="33549" y="23555"/>
                      <a:pt x="33184" y="23608"/>
                      <a:pt x="32842" y="23608"/>
                    </a:cubicBezTo>
                    <a:cubicBezTo>
                      <a:pt x="32230" y="23608"/>
                      <a:pt x="31689" y="23439"/>
                      <a:pt x="31512" y="22496"/>
                    </a:cubicBezTo>
                    <a:cubicBezTo>
                      <a:pt x="31356" y="22458"/>
                      <a:pt x="31220" y="22420"/>
                      <a:pt x="31099" y="22420"/>
                    </a:cubicBezTo>
                    <a:cubicBezTo>
                      <a:pt x="30884" y="22420"/>
                      <a:pt x="30719" y="22541"/>
                      <a:pt x="30575" y="22997"/>
                    </a:cubicBezTo>
                    <a:cubicBezTo>
                      <a:pt x="30590" y="22990"/>
                      <a:pt x="30607" y="22987"/>
                      <a:pt x="30623" y="22987"/>
                    </a:cubicBezTo>
                    <a:cubicBezTo>
                      <a:pt x="30849" y="22987"/>
                      <a:pt x="31167" y="23612"/>
                      <a:pt x="30958" y="23710"/>
                    </a:cubicBezTo>
                    <a:cubicBezTo>
                      <a:pt x="30852" y="23275"/>
                      <a:pt x="30364" y="23710"/>
                      <a:pt x="30364" y="23222"/>
                    </a:cubicBezTo>
                    <a:cubicBezTo>
                      <a:pt x="30364" y="22773"/>
                      <a:pt x="30694" y="22945"/>
                      <a:pt x="30575" y="22284"/>
                    </a:cubicBezTo>
                    <a:lnTo>
                      <a:pt x="30575" y="22284"/>
                    </a:lnTo>
                    <a:cubicBezTo>
                      <a:pt x="30192" y="22496"/>
                      <a:pt x="29968" y="22337"/>
                      <a:pt x="29862" y="22562"/>
                    </a:cubicBezTo>
                    <a:cubicBezTo>
                      <a:pt x="29931" y="22778"/>
                      <a:pt x="29768" y="23062"/>
                      <a:pt x="29570" y="23062"/>
                    </a:cubicBezTo>
                    <a:cubicBezTo>
                      <a:pt x="29465" y="23062"/>
                      <a:pt x="29351" y="22983"/>
                      <a:pt x="29255" y="22773"/>
                    </a:cubicBezTo>
                    <a:lnTo>
                      <a:pt x="29255" y="22773"/>
                    </a:lnTo>
                    <a:cubicBezTo>
                      <a:pt x="29585" y="23763"/>
                      <a:pt x="29044" y="23222"/>
                      <a:pt x="28925" y="23935"/>
                    </a:cubicBezTo>
                    <a:cubicBezTo>
                      <a:pt x="29374" y="24753"/>
                      <a:pt x="29704" y="24146"/>
                      <a:pt x="30139" y="24872"/>
                    </a:cubicBezTo>
                    <a:cubicBezTo>
                      <a:pt x="30192" y="23988"/>
                      <a:pt x="29532" y="24595"/>
                      <a:pt x="29638" y="23710"/>
                    </a:cubicBezTo>
                    <a:lnTo>
                      <a:pt x="29638" y="23710"/>
                    </a:lnTo>
                    <a:cubicBezTo>
                      <a:pt x="30522" y="24423"/>
                      <a:pt x="32172" y="24542"/>
                      <a:pt x="33334" y="24595"/>
                    </a:cubicBezTo>
                    <a:cubicBezTo>
                      <a:pt x="33540" y="24595"/>
                      <a:pt x="33873" y="24211"/>
                      <a:pt x="34108" y="24211"/>
                    </a:cubicBezTo>
                    <a:cubicBezTo>
                      <a:pt x="34251" y="24211"/>
                      <a:pt x="34357" y="24352"/>
                      <a:pt x="34377" y="24806"/>
                    </a:cubicBezTo>
                    <a:cubicBezTo>
                      <a:pt x="34352" y="24824"/>
                      <a:pt x="34320" y="24830"/>
                      <a:pt x="34285" y="24830"/>
                    </a:cubicBezTo>
                    <a:cubicBezTo>
                      <a:pt x="34184" y="24830"/>
                      <a:pt x="34052" y="24774"/>
                      <a:pt x="33947" y="24774"/>
                    </a:cubicBezTo>
                    <a:cubicBezTo>
                      <a:pt x="33846" y="24774"/>
                      <a:pt x="33770" y="24826"/>
                      <a:pt x="33770" y="25030"/>
                    </a:cubicBezTo>
                    <a:cubicBezTo>
                      <a:pt x="33928" y="25136"/>
                      <a:pt x="34047" y="25360"/>
                      <a:pt x="34047" y="25743"/>
                    </a:cubicBezTo>
                    <a:cubicBezTo>
                      <a:pt x="34182" y="25634"/>
                      <a:pt x="34312" y="25591"/>
                      <a:pt x="34439" y="25591"/>
                    </a:cubicBezTo>
                    <a:cubicBezTo>
                      <a:pt x="34819" y="25591"/>
                      <a:pt x="35173" y="25984"/>
                      <a:pt x="35578" y="26192"/>
                    </a:cubicBezTo>
                    <a:cubicBezTo>
                      <a:pt x="35526" y="25466"/>
                      <a:pt x="35909" y="25466"/>
                      <a:pt x="36239" y="25466"/>
                    </a:cubicBezTo>
                    <a:cubicBezTo>
                      <a:pt x="36198" y="25977"/>
                      <a:pt x="36248" y="26102"/>
                      <a:pt x="36331" y="26102"/>
                    </a:cubicBezTo>
                    <a:cubicBezTo>
                      <a:pt x="36411" y="26102"/>
                      <a:pt x="36521" y="25986"/>
                      <a:pt x="36610" y="25986"/>
                    </a:cubicBezTo>
                    <a:cubicBezTo>
                      <a:pt x="36667" y="25986"/>
                      <a:pt x="36715" y="26034"/>
                      <a:pt x="36740" y="26192"/>
                    </a:cubicBezTo>
                    <a:cubicBezTo>
                      <a:pt x="36740" y="26456"/>
                      <a:pt x="36516" y="26351"/>
                      <a:pt x="36516" y="26628"/>
                    </a:cubicBezTo>
                    <a:cubicBezTo>
                      <a:pt x="36578" y="26513"/>
                      <a:pt x="36639" y="26471"/>
                      <a:pt x="36697" y="26471"/>
                    </a:cubicBezTo>
                    <a:cubicBezTo>
                      <a:pt x="36860" y="26471"/>
                      <a:pt x="37008" y="26798"/>
                      <a:pt x="37142" y="26798"/>
                    </a:cubicBezTo>
                    <a:cubicBezTo>
                      <a:pt x="37215" y="26798"/>
                      <a:pt x="37283" y="26701"/>
                      <a:pt x="37347" y="26403"/>
                    </a:cubicBezTo>
                    <a:cubicBezTo>
                      <a:pt x="37070" y="26126"/>
                      <a:pt x="36687" y="26126"/>
                      <a:pt x="36635" y="25466"/>
                    </a:cubicBezTo>
                    <a:lnTo>
                      <a:pt x="36635" y="25466"/>
                    </a:lnTo>
                    <a:cubicBezTo>
                      <a:pt x="37221" y="25568"/>
                      <a:pt x="37748" y="25744"/>
                      <a:pt x="38217" y="25744"/>
                    </a:cubicBezTo>
                    <a:cubicBezTo>
                      <a:pt x="38539" y="25744"/>
                      <a:pt x="38834" y="25661"/>
                      <a:pt x="39103" y="25413"/>
                    </a:cubicBezTo>
                    <a:cubicBezTo>
                      <a:pt x="39051" y="25308"/>
                      <a:pt x="38998" y="25202"/>
                      <a:pt x="38998" y="25083"/>
                    </a:cubicBezTo>
                    <a:lnTo>
                      <a:pt x="38998" y="25083"/>
                    </a:lnTo>
                    <a:cubicBezTo>
                      <a:pt x="39401" y="25487"/>
                      <a:pt x="39864" y="25656"/>
                      <a:pt x="40308" y="25656"/>
                    </a:cubicBezTo>
                    <a:cubicBezTo>
                      <a:pt x="40895" y="25656"/>
                      <a:pt x="41451" y="25361"/>
                      <a:pt x="41796" y="24925"/>
                    </a:cubicBezTo>
                    <a:cubicBezTo>
                      <a:pt x="41744" y="24318"/>
                      <a:pt x="41189" y="24700"/>
                      <a:pt x="41084" y="24265"/>
                    </a:cubicBezTo>
                    <a:cubicBezTo>
                      <a:pt x="41218" y="24021"/>
                      <a:pt x="41403" y="23908"/>
                      <a:pt x="41603" y="23908"/>
                    </a:cubicBezTo>
                    <a:cubicBezTo>
                      <a:pt x="41814" y="23908"/>
                      <a:pt x="42042" y="24034"/>
                      <a:pt x="42245" y="24265"/>
                    </a:cubicBezTo>
                    <a:cubicBezTo>
                      <a:pt x="42131" y="24450"/>
                      <a:pt x="42069" y="24682"/>
                      <a:pt x="41974" y="24682"/>
                    </a:cubicBezTo>
                    <a:cubicBezTo>
                      <a:pt x="41927" y="24682"/>
                      <a:pt x="41871" y="24625"/>
                      <a:pt x="41796" y="24476"/>
                    </a:cubicBezTo>
                    <a:lnTo>
                      <a:pt x="41796" y="24476"/>
                    </a:lnTo>
                    <a:cubicBezTo>
                      <a:pt x="41849" y="25202"/>
                      <a:pt x="41849" y="24925"/>
                      <a:pt x="41796" y="25638"/>
                    </a:cubicBezTo>
                    <a:cubicBezTo>
                      <a:pt x="41819" y="25635"/>
                      <a:pt x="41840" y="25633"/>
                      <a:pt x="41860" y="25633"/>
                    </a:cubicBezTo>
                    <a:cubicBezTo>
                      <a:pt x="42139" y="25633"/>
                      <a:pt x="42275" y="25897"/>
                      <a:pt x="42552" y="25897"/>
                    </a:cubicBezTo>
                    <a:cubicBezTo>
                      <a:pt x="42606" y="25897"/>
                      <a:pt x="42666" y="25887"/>
                      <a:pt x="42734" y="25862"/>
                    </a:cubicBezTo>
                    <a:cubicBezTo>
                      <a:pt x="42807" y="25460"/>
                      <a:pt x="42728" y="25391"/>
                      <a:pt x="42613" y="25391"/>
                    </a:cubicBezTo>
                    <a:cubicBezTo>
                      <a:pt x="42553" y="25391"/>
                      <a:pt x="42483" y="25410"/>
                      <a:pt x="42421" y="25410"/>
                    </a:cubicBezTo>
                    <a:cubicBezTo>
                      <a:pt x="42324" y="25410"/>
                      <a:pt x="42245" y="25365"/>
                      <a:pt x="42245" y="25136"/>
                    </a:cubicBezTo>
                    <a:cubicBezTo>
                      <a:pt x="42575" y="24872"/>
                      <a:pt x="42404" y="23935"/>
                      <a:pt x="42457" y="23763"/>
                    </a:cubicBezTo>
                    <a:cubicBezTo>
                      <a:pt x="42547" y="23753"/>
                      <a:pt x="42630" y="23748"/>
                      <a:pt x="42704" y="23748"/>
                    </a:cubicBezTo>
                    <a:cubicBezTo>
                      <a:pt x="43395" y="23748"/>
                      <a:pt x="43410" y="24194"/>
                      <a:pt x="43565" y="25136"/>
                    </a:cubicBezTo>
                    <a:cubicBezTo>
                      <a:pt x="43381" y="25136"/>
                      <a:pt x="43266" y="24942"/>
                      <a:pt x="43148" y="24942"/>
                    </a:cubicBezTo>
                    <a:cubicBezTo>
                      <a:pt x="43089" y="24942"/>
                      <a:pt x="43029" y="24991"/>
                      <a:pt x="42958" y="25136"/>
                    </a:cubicBezTo>
                    <a:cubicBezTo>
                      <a:pt x="43064" y="25968"/>
                      <a:pt x="43499" y="26192"/>
                      <a:pt x="43830" y="26522"/>
                    </a:cubicBezTo>
                    <a:cubicBezTo>
                      <a:pt x="43948" y="26021"/>
                      <a:pt x="43499" y="25638"/>
                      <a:pt x="43777" y="25585"/>
                    </a:cubicBezTo>
                    <a:cubicBezTo>
                      <a:pt x="44178" y="25469"/>
                      <a:pt x="44539" y="25381"/>
                      <a:pt x="44839" y="25381"/>
                    </a:cubicBezTo>
                    <a:cubicBezTo>
                      <a:pt x="45527" y="25381"/>
                      <a:pt x="45897" y="25838"/>
                      <a:pt x="45704" y="27446"/>
                    </a:cubicBezTo>
                    <a:cubicBezTo>
                      <a:pt x="47077" y="26403"/>
                      <a:pt x="47130" y="27235"/>
                      <a:pt x="48292" y="26456"/>
                    </a:cubicBezTo>
                    <a:lnTo>
                      <a:pt x="48292" y="26456"/>
                    </a:lnTo>
                    <a:cubicBezTo>
                      <a:pt x="48186" y="27063"/>
                      <a:pt x="47962" y="27288"/>
                      <a:pt x="48292" y="27618"/>
                    </a:cubicBezTo>
                    <a:cubicBezTo>
                      <a:pt x="48239" y="27671"/>
                      <a:pt x="48067" y="27618"/>
                      <a:pt x="48067" y="27842"/>
                    </a:cubicBezTo>
                    <a:cubicBezTo>
                      <a:pt x="48292" y="27618"/>
                      <a:pt x="49057" y="27235"/>
                      <a:pt x="48899" y="26905"/>
                    </a:cubicBezTo>
                    <a:lnTo>
                      <a:pt x="48899" y="26905"/>
                    </a:lnTo>
                    <a:cubicBezTo>
                      <a:pt x="48745" y="27000"/>
                      <a:pt x="48687" y="27190"/>
                      <a:pt x="48476" y="27190"/>
                    </a:cubicBezTo>
                    <a:cubicBezTo>
                      <a:pt x="48452" y="27190"/>
                      <a:pt x="48426" y="27188"/>
                      <a:pt x="48397" y="27182"/>
                    </a:cubicBezTo>
                    <a:cubicBezTo>
                      <a:pt x="48727" y="26786"/>
                      <a:pt x="48014" y="26126"/>
                      <a:pt x="48397" y="25743"/>
                    </a:cubicBezTo>
                    <a:lnTo>
                      <a:pt x="48397" y="25743"/>
                    </a:lnTo>
                    <a:cubicBezTo>
                      <a:pt x="48407" y="25879"/>
                      <a:pt x="48438" y="25929"/>
                      <a:pt x="48482" y="25929"/>
                    </a:cubicBezTo>
                    <a:cubicBezTo>
                      <a:pt x="48605" y="25929"/>
                      <a:pt x="48838" y="25540"/>
                      <a:pt x="49047" y="25540"/>
                    </a:cubicBezTo>
                    <a:cubicBezTo>
                      <a:pt x="49155" y="25540"/>
                      <a:pt x="49258" y="25646"/>
                      <a:pt x="49335" y="25968"/>
                    </a:cubicBezTo>
                    <a:cubicBezTo>
                      <a:pt x="49057" y="25968"/>
                      <a:pt x="48780" y="25968"/>
                      <a:pt x="48780" y="26456"/>
                    </a:cubicBezTo>
                    <a:cubicBezTo>
                      <a:pt x="48872" y="26625"/>
                      <a:pt x="48981" y="26692"/>
                      <a:pt x="49089" y="26692"/>
                    </a:cubicBezTo>
                    <a:cubicBezTo>
                      <a:pt x="49368" y="26692"/>
                      <a:pt x="49635" y="26244"/>
                      <a:pt x="49559" y="25968"/>
                    </a:cubicBezTo>
                    <a:lnTo>
                      <a:pt x="49559" y="25968"/>
                    </a:lnTo>
                    <a:cubicBezTo>
                      <a:pt x="49602" y="26003"/>
                      <a:pt x="49642" y="26018"/>
                      <a:pt x="49681" y="26018"/>
                    </a:cubicBezTo>
                    <a:cubicBezTo>
                      <a:pt x="49860" y="26018"/>
                      <a:pt x="50001" y="25704"/>
                      <a:pt x="50119" y="25704"/>
                    </a:cubicBezTo>
                    <a:cubicBezTo>
                      <a:pt x="50174" y="25704"/>
                      <a:pt x="50225" y="25771"/>
                      <a:pt x="50272" y="25968"/>
                    </a:cubicBezTo>
                    <a:cubicBezTo>
                      <a:pt x="50151" y="26126"/>
                      <a:pt x="50036" y="26443"/>
                      <a:pt x="49900" y="26443"/>
                    </a:cubicBezTo>
                    <a:cubicBezTo>
                      <a:pt x="49843" y="26443"/>
                      <a:pt x="49783" y="26388"/>
                      <a:pt x="49717" y="26245"/>
                    </a:cubicBezTo>
                    <a:lnTo>
                      <a:pt x="49717" y="26245"/>
                    </a:lnTo>
                    <a:cubicBezTo>
                      <a:pt x="49619" y="26625"/>
                      <a:pt x="49695" y="26675"/>
                      <a:pt x="49798" y="26675"/>
                    </a:cubicBezTo>
                    <a:cubicBezTo>
                      <a:pt x="49836" y="26675"/>
                      <a:pt x="49876" y="26668"/>
                      <a:pt x="49914" y="26668"/>
                    </a:cubicBezTo>
                    <a:cubicBezTo>
                      <a:pt x="49998" y="26668"/>
                      <a:pt x="50067" y="26700"/>
                      <a:pt x="50047" y="26905"/>
                    </a:cubicBezTo>
                    <a:cubicBezTo>
                      <a:pt x="50197" y="27344"/>
                      <a:pt x="50025" y="27660"/>
                      <a:pt x="49878" y="27660"/>
                    </a:cubicBezTo>
                    <a:cubicBezTo>
                      <a:pt x="49803" y="27660"/>
                      <a:pt x="49735" y="27579"/>
                      <a:pt x="49717" y="27394"/>
                    </a:cubicBezTo>
                    <a:cubicBezTo>
                      <a:pt x="49836" y="27341"/>
                      <a:pt x="49995" y="27288"/>
                      <a:pt x="49942" y="26905"/>
                    </a:cubicBezTo>
                    <a:lnTo>
                      <a:pt x="49942" y="26905"/>
                    </a:lnTo>
                    <a:cubicBezTo>
                      <a:pt x="49141" y="28053"/>
                      <a:pt x="48437" y="28107"/>
                      <a:pt x="47449" y="28107"/>
                    </a:cubicBezTo>
                    <a:cubicBezTo>
                      <a:pt x="47346" y="28107"/>
                      <a:pt x="47240" y="28106"/>
                      <a:pt x="47130" y="28106"/>
                    </a:cubicBezTo>
                    <a:cubicBezTo>
                      <a:pt x="47130" y="27776"/>
                      <a:pt x="47302" y="27724"/>
                      <a:pt x="47354" y="27394"/>
                    </a:cubicBezTo>
                    <a:lnTo>
                      <a:pt x="46866" y="27394"/>
                    </a:lnTo>
                    <a:cubicBezTo>
                      <a:pt x="46747" y="28054"/>
                      <a:pt x="47130" y="28767"/>
                      <a:pt x="46919" y="28833"/>
                    </a:cubicBezTo>
                    <a:cubicBezTo>
                      <a:pt x="46665" y="28579"/>
                      <a:pt x="46555" y="28093"/>
                      <a:pt x="46194" y="28093"/>
                    </a:cubicBezTo>
                    <a:cubicBezTo>
                      <a:pt x="46161" y="28093"/>
                      <a:pt x="46125" y="28097"/>
                      <a:pt x="46087" y="28106"/>
                    </a:cubicBezTo>
                    <a:cubicBezTo>
                      <a:pt x="46034" y="28767"/>
                      <a:pt x="46259" y="28608"/>
                      <a:pt x="46087" y="29044"/>
                    </a:cubicBezTo>
                    <a:cubicBezTo>
                      <a:pt x="46231" y="28886"/>
                      <a:pt x="46364" y="28820"/>
                      <a:pt x="46474" y="28820"/>
                    </a:cubicBezTo>
                    <a:cubicBezTo>
                      <a:pt x="46707" y="28820"/>
                      <a:pt x="46845" y="29117"/>
                      <a:pt x="46800" y="29493"/>
                    </a:cubicBezTo>
                    <a:cubicBezTo>
                      <a:pt x="46841" y="29293"/>
                      <a:pt x="46872" y="29221"/>
                      <a:pt x="46900" y="29221"/>
                    </a:cubicBezTo>
                    <a:cubicBezTo>
                      <a:pt x="46975" y="29221"/>
                      <a:pt x="47022" y="29756"/>
                      <a:pt x="47166" y="29756"/>
                    </a:cubicBezTo>
                    <a:cubicBezTo>
                      <a:pt x="47191" y="29756"/>
                      <a:pt x="47218" y="29740"/>
                      <a:pt x="47249" y="29704"/>
                    </a:cubicBezTo>
                    <a:cubicBezTo>
                      <a:pt x="47632" y="29545"/>
                      <a:pt x="47460" y="28661"/>
                      <a:pt x="47579" y="28555"/>
                    </a:cubicBezTo>
                    <a:lnTo>
                      <a:pt x="47579" y="28555"/>
                    </a:lnTo>
                    <a:cubicBezTo>
                      <a:pt x="47909" y="29163"/>
                      <a:pt x="48186" y="29321"/>
                      <a:pt x="48450" y="29493"/>
                    </a:cubicBezTo>
                    <a:cubicBezTo>
                      <a:pt x="48397" y="29928"/>
                      <a:pt x="48186" y="30087"/>
                      <a:pt x="48067" y="30417"/>
                    </a:cubicBezTo>
                    <a:cubicBezTo>
                      <a:pt x="48121" y="30439"/>
                      <a:pt x="48169" y="30448"/>
                      <a:pt x="48210" y="30448"/>
                    </a:cubicBezTo>
                    <a:cubicBezTo>
                      <a:pt x="48573" y="30448"/>
                      <a:pt x="48503" y="29696"/>
                      <a:pt x="48838" y="29696"/>
                    </a:cubicBezTo>
                    <a:cubicBezTo>
                      <a:pt x="48857" y="29696"/>
                      <a:pt x="48877" y="29699"/>
                      <a:pt x="48899" y="29704"/>
                    </a:cubicBezTo>
                    <a:cubicBezTo>
                      <a:pt x="48899" y="30153"/>
                      <a:pt x="49229" y="29981"/>
                      <a:pt x="49176" y="30641"/>
                    </a:cubicBezTo>
                    <a:cubicBezTo>
                      <a:pt x="49099" y="30820"/>
                      <a:pt x="49001" y="30879"/>
                      <a:pt x="48893" y="30879"/>
                    </a:cubicBezTo>
                    <a:cubicBezTo>
                      <a:pt x="48679" y="30879"/>
                      <a:pt x="48427" y="30644"/>
                      <a:pt x="48235" y="30644"/>
                    </a:cubicBezTo>
                    <a:cubicBezTo>
                      <a:pt x="48110" y="30644"/>
                      <a:pt x="48010" y="30745"/>
                      <a:pt x="47962" y="31077"/>
                    </a:cubicBezTo>
                    <a:cubicBezTo>
                      <a:pt x="48344" y="31354"/>
                      <a:pt x="48569" y="31024"/>
                      <a:pt x="48952" y="31578"/>
                    </a:cubicBezTo>
                    <a:cubicBezTo>
                      <a:pt x="48877" y="31598"/>
                      <a:pt x="48808" y="31606"/>
                      <a:pt x="48744" y="31606"/>
                    </a:cubicBezTo>
                    <a:cubicBezTo>
                      <a:pt x="48432" y="31606"/>
                      <a:pt x="48233" y="31416"/>
                      <a:pt x="48032" y="31416"/>
                    </a:cubicBezTo>
                    <a:cubicBezTo>
                      <a:pt x="47938" y="31416"/>
                      <a:pt x="47844" y="31457"/>
                      <a:pt x="47737" y="31578"/>
                    </a:cubicBezTo>
                    <a:cubicBezTo>
                      <a:pt x="47941" y="32179"/>
                      <a:pt x="48234" y="32372"/>
                      <a:pt x="48543" y="32372"/>
                    </a:cubicBezTo>
                    <a:cubicBezTo>
                      <a:pt x="48995" y="32372"/>
                      <a:pt x="49480" y="31960"/>
                      <a:pt x="49770" y="31803"/>
                    </a:cubicBezTo>
                    <a:cubicBezTo>
                      <a:pt x="50704" y="31840"/>
                      <a:pt x="51419" y="32841"/>
                      <a:pt x="52402" y="32841"/>
                    </a:cubicBezTo>
                    <a:cubicBezTo>
                      <a:pt x="52810" y="32841"/>
                      <a:pt x="53263" y="32669"/>
                      <a:pt x="53797" y="32186"/>
                    </a:cubicBezTo>
                    <a:cubicBezTo>
                      <a:pt x="53295" y="31908"/>
                      <a:pt x="53678" y="31473"/>
                      <a:pt x="53850" y="31248"/>
                    </a:cubicBezTo>
                    <a:cubicBezTo>
                      <a:pt x="53591" y="31148"/>
                      <a:pt x="53310" y="31077"/>
                      <a:pt x="53057" y="31077"/>
                    </a:cubicBezTo>
                    <a:cubicBezTo>
                      <a:pt x="52612" y="31077"/>
                      <a:pt x="52252" y="31296"/>
                      <a:pt x="52252" y="31961"/>
                    </a:cubicBezTo>
                    <a:cubicBezTo>
                      <a:pt x="51922" y="31961"/>
                      <a:pt x="51645" y="31961"/>
                      <a:pt x="51539" y="32239"/>
                    </a:cubicBezTo>
                    <a:cubicBezTo>
                      <a:pt x="51626" y="31518"/>
                      <a:pt x="51209" y="31305"/>
                      <a:pt x="50686" y="31305"/>
                    </a:cubicBezTo>
                    <a:cubicBezTo>
                      <a:pt x="50250" y="31305"/>
                      <a:pt x="49741" y="31453"/>
                      <a:pt x="49387" y="31578"/>
                    </a:cubicBezTo>
                    <a:cubicBezTo>
                      <a:pt x="49665" y="30747"/>
                      <a:pt x="49559" y="30747"/>
                      <a:pt x="49282" y="30153"/>
                    </a:cubicBezTo>
                    <a:lnTo>
                      <a:pt x="49282" y="30153"/>
                    </a:lnTo>
                    <a:cubicBezTo>
                      <a:pt x="49368" y="30163"/>
                      <a:pt x="49451" y="30169"/>
                      <a:pt x="49532" y="30169"/>
                    </a:cubicBezTo>
                    <a:cubicBezTo>
                      <a:pt x="49862" y="30169"/>
                      <a:pt x="50144" y="30064"/>
                      <a:pt x="50325" y="29704"/>
                    </a:cubicBezTo>
                    <a:cubicBezTo>
                      <a:pt x="50234" y="29527"/>
                      <a:pt x="50143" y="29460"/>
                      <a:pt x="50057" y="29460"/>
                    </a:cubicBezTo>
                    <a:cubicBezTo>
                      <a:pt x="49879" y="29460"/>
                      <a:pt x="49718" y="29742"/>
                      <a:pt x="49612" y="29928"/>
                    </a:cubicBezTo>
                    <a:cubicBezTo>
                      <a:pt x="49612" y="29598"/>
                      <a:pt x="49559" y="29427"/>
                      <a:pt x="49506" y="29215"/>
                    </a:cubicBezTo>
                    <a:cubicBezTo>
                      <a:pt x="49653" y="28962"/>
                      <a:pt x="49807" y="28866"/>
                      <a:pt x="49965" y="28866"/>
                    </a:cubicBezTo>
                    <a:cubicBezTo>
                      <a:pt x="50441" y="28866"/>
                      <a:pt x="50959" y="29729"/>
                      <a:pt x="51474" y="29729"/>
                    </a:cubicBezTo>
                    <a:cubicBezTo>
                      <a:pt x="51678" y="29729"/>
                      <a:pt x="51881" y="29594"/>
                      <a:pt x="52081" y="29215"/>
                    </a:cubicBezTo>
                    <a:cubicBezTo>
                      <a:pt x="51420" y="28885"/>
                      <a:pt x="51592" y="28106"/>
                      <a:pt x="50985" y="27618"/>
                    </a:cubicBezTo>
                    <a:lnTo>
                      <a:pt x="50985" y="27618"/>
                    </a:lnTo>
                    <a:cubicBezTo>
                      <a:pt x="51033" y="28060"/>
                      <a:pt x="50951" y="28286"/>
                      <a:pt x="50729" y="28286"/>
                    </a:cubicBezTo>
                    <a:cubicBezTo>
                      <a:pt x="50706" y="28286"/>
                      <a:pt x="50681" y="28283"/>
                      <a:pt x="50655" y="28278"/>
                    </a:cubicBezTo>
                    <a:cubicBezTo>
                      <a:pt x="50496" y="28106"/>
                      <a:pt x="50272" y="27948"/>
                      <a:pt x="50325" y="27341"/>
                    </a:cubicBezTo>
                    <a:cubicBezTo>
                      <a:pt x="50655" y="27116"/>
                      <a:pt x="51209" y="27446"/>
                      <a:pt x="51592" y="26905"/>
                    </a:cubicBezTo>
                    <a:cubicBezTo>
                      <a:pt x="51486" y="26852"/>
                      <a:pt x="51420" y="26628"/>
                      <a:pt x="51368" y="26403"/>
                    </a:cubicBezTo>
                    <a:cubicBezTo>
                      <a:pt x="51564" y="26403"/>
                      <a:pt x="51508" y="25937"/>
                      <a:pt x="51712" y="25937"/>
                    </a:cubicBezTo>
                    <a:cubicBezTo>
                      <a:pt x="51741" y="25937"/>
                      <a:pt x="51776" y="25947"/>
                      <a:pt x="51816" y="25968"/>
                    </a:cubicBezTo>
                    <a:cubicBezTo>
                      <a:pt x="51816" y="26245"/>
                      <a:pt x="51975" y="26298"/>
                      <a:pt x="51922" y="26628"/>
                    </a:cubicBezTo>
                    <a:cubicBezTo>
                      <a:pt x="51913" y="26627"/>
                      <a:pt x="51904" y="26626"/>
                      <a:pt x="51896" y="26626"/>
                    </a:cubicBezTo>
                    <a:cubicBezTo>
                      <a:pt x="51549" y="26626"/>
                      <a:pt x="51747" y="27680"/>
                      <a:pt x="51592" y="28054"/>
                    </a:cubicBezTo>
                    <a:cubicBezTo>
                      <a:pt x="51975" y="28436"/>
                      <a:pt x="52411" y="28767"/>
                      <a:pt x="52582" y="29651"/>
                    </a:cubicBezTo>
                    <a:cubicBezTo>
                      <a:pt x="51869" y="30536"/>
                      <a:pt x="50272" y="29598"/>
                      <a:pt x="49717" y="30866"/>
                    </a:cubicBezTo>
                    <a:cubicBezTo>
                      <a:pt x="49862" y="30843"/>
                      <a:pt x="49995" y="30834"/>
                      <a:pt x="50118" y="30834"/>
                    </a:cubicBezTo>
                    <a:cubicBezTo>
                      <a:pt x="50652" y="30834"/>
                      <a:pt x="50998" y="31007"/>
                      <a:pt x="51360" y="31007"/>
                    </a:cubicBezTo>
                    <a:cubicBezTo>
                      <a:pt x="51550" y="31007"/>
                      <a:pt x="51745" y="30959"/>
                      <a:pt x="51975" y="30813"/>
                    </a:cubicBezTo>
                    <a:lnTo>
                      <a:pt x="51975" y="30813"/>
                    </a:lnTo>
                    <a:cubicBezTo>
                      <a:pt x="52028" y="31196"/>
                      <a:pt x="51816" y="31407"/>
                      <a:pt x="51975" y="31526"/>
                    </a:cubicBezTo>
                    <a:cubicBezTo>
                      <a:pt x="52807" y="30153"/>
                      <a:pt x="54008" y="29215"/>
                      <a:pt x="55711" y="28661"/>
                    </a:cubicBezTo>
                    <a:lnTo>
                      <a:pt x="55711" y="28661"/>
                    </a:lnTo>
                    <a:cubicBezTo>
                      <a:pt x="55597" y="28973"/>
                      <a:pt x="56189" y="29909"/>
                      <a:pt x="56592" y="29909"/>
                    </a:cubicBezTo>
                    <a:cubicBezTo>
                      <a:pt x="56751" y="29909"/>
                      <a:pt x="56881" y="29763"/>
                      <a:pt x="56926" y="29374"/>
                    </a:cubicBezTo>
                    <a:cubicBezTo>
                      <a:pt x="56819" y="29374"/>
                      <a:pt x="56701" y="29397"/>
                      <a:pt x="56595" y="29397"/>
                    </a:cubicBezTo>
                    <a:cubicBezTo>
                      <a:pt x="56376" y="29397"/>
                      <a:pt x="56211" y="29295"/>
                      <a:pt x="56318" y="28661"/>
                    </a:cubicBezTo>
                    <a:cubicBezTo>
                      <a:pt x="56303" y="28657"/>
                      <a:pt x="56288" y="28655"/>
                      <a:pt x="56274" y="28655"/>
                    </a:cubicBezTo>
                    <a:cubicBezTo>
                      <a:pt x="56096" y="28655"/>
                      <a:pt x="56025" y="28938"/>
                      <a:pt x="55830" y="28938"/>
                    </a:cubicBezTo>
                    <a:cubicBezTo>
                      <a:pt x="56041" y="27842"/>
                      <a:pt x="55447" y="28502"/>
                      <a:pt x="55381" y="28001"/>
                    </a:cubicBezTo>
                    <a:cubicBezTo>
                      <a:pt x="55553" y="27341"/>
                      <a:pt x="55051" y="26852"/>
                      <a:pt x="55328" y="26628"/>
                    </a:cubicBezTo>
                    <a:lnTo>
                      <a:pt x="55328" y="26628"/>
                    </a:lnTo>
                    <a:cubicBezTo>
                      <a:pt x="55328" y="27235"/>
                      <a:pt x="55711" y="27182"/>
                      <a:pt x="55830" y="27512"/>
                    </a:cubicBezTo>
                    <a:lnTo>
                      <a:pt x="55830" y="26351"/>
                    </a:lnTo>
                    <a:cubicBezTo>
                      <a:pt x="55664" y="26246"/>
                      <a:pt x="55518" y="26209"/>
                      <a:pt x="55386" y="26209"/>
                    </a:cubicBezTo>
                    <a:cubicBezTo>
                      <a:pt x="55066" y="26209"/>
                      <a:pt x="54829" y="26428"/>
                      <a:pt x="54582" y="26428"/>
                    </a:cubicBezTo>
                    <a:cubicBezTo>
                      <a:pt x="54455" y="26428"/>
                      <a:pt x="54325" y="26369"/>
                      <a:pt x="54180" y="26192"/>
                    </a:cubicBezTo>
                    <a:cubicBezTo>
                      <a:pt x="54137" y="26839"/>
                      <a:pt x="53992" y="27023"/>
                      <a:pt x="53804" y="27023"/>
                    </a:cubicBezTo>
                    <a:cubicBezTo>
                      <a:pt x="53556" y="27023"/>
                      <a:pt x="53234" y="26700"/>
                      <a:pt x="52980" y="26700"/>
                    </a:cubicBezTo>
                    <a:cubicBezTo>
                      <a:pt x="52889" y="26700"/>
                      <a:pt x="52807" y="26741"/>
                      <a:pt x="52741" y="26852"/>
                    </a:cubicBezTo>
                    <a:cubicBezTo>
                      <a:pt x="52965" y="26905"/>
                      <a:pt x="52859" y="27446"/>
                      <a:pt x="52912" y="27776"/>
                    </a:cubicBezTo>
                    <a:cubicBezTo>
                      <a:pt x="53256" y="27776"/>
                      <a:pt x="53511" y="27903"/>
                      <a:pt x="53746" y="27903"/>
                    </a:cubicBezTo>
                    <a:cubicBezTo>
                      <a:pt x="53927" y="27903"/>
                      <a:pt x="54096" y="27829"/>
                      <a:pt x="54285" y="27565"/>
                    </a:cubicBezTo>
                    <a:cubicBezTo>
                      <a:pt x="54232" y="27512"/>
                      <a:pt x="54061" y="27565"/>
                      <a:pt x="54061" y="27341"/>
                    </a:cubicBezTo>
                    <a:lnTo>
                      <a:pt x="54061" y="27341"/>
                    </a:lnTo>
                    <a:cubicBezTo>
                      <a:pt x="54110" y="27363"/>
                      <a:pt x="54153" y="27372"/>
                      <a:pt x="54191" y="27372"/>
                    </a:cubicBezTo>
                    <a:cubicBezTo>
                      <a:pt x="54528" y="27372"/>
                      <a:pt x="54503" y="26620"/>
                      <a:pt x="54833" y="26620"/>
                    </a:cubicBezTo>
                    <a:cubicBezTo>
                      <a:pt x="54852" y="26620"/>
                      <a:pt x="54871" y="26623"/>
                      <a:pt x="54892" y="26628"/>
                    </a:cubicBezTo>
                    <a:cubicBezTo>
                      <a:pt x="55248" y="28206"/>
                      <a:pt x="54838" y="28744"/>
                      <a:pt x="54229" y="28744"/>
                    </a:cubicBezTo>
                    <a:cubicBezTo>
                      <a:pt x="53436" y="28744"/>
                      <a:pt x="52304" y="27833"/>
                      <a:pt x="52081" y="27116"/>
                    </a:cubicBezTo>
                    <a:cubicBezTo>
                      <a:pt x="52147" y="26852"/>
                      <a:pt x="52199" y="26575"/>
                      <a:pt x="52305" y="26403"/>
                    </a:cubicBezTo>
                    <a:cubicBezTo>
                      <a:pt x="52335" y="26389"/>
                      <a:pt x="52368" y="26384"/>
                      <a:pt x="52404" y="26384"/>
                    </a:cubicBezTo>
                    <a:cubicBezTo>
                      <a:pt x="52526" y="26384"/>
                      <a:pt x="52676" y="26447"/>
                      <a:pt x="52797" y="26447"/>
                    </a:cubicBezTo>
                    <a:cubicBezTo>
                      <a:pt x="52908" y="26447"/>
                      <a:pt x="52996" y="26394"/>
                      <a:pt x="53018" y="26192"/>
                    </a:cubicBezTo>
                    <a:cubicBezTo>
                      <a:pt x="53105" y="25944"/>
                      <a:pt x="53332" y="25873"/>
                      <a:pt x="53634" y="25873"/>
                    </a:cubicBezTo>
                    <a:cubicBezTo>
                      <a:pt x="54029" y="25873"/>
                      <a:pt x="54554" y="25994"/>
                      <a:pt x="55067" y="25994"/>
                    </a:cubicBezTo>
                    <a:cubicBezTo>
                      <a:pt x="55641" y="25994"/>
                      <a:pt x="56199" y="25843"/>
                      <a:pt x="56543" y="25202"/>
                    </a:cubicBezTo>
                    <a:cubicBezTo>
                      <a:pt x="55797" y="25169"/>
                      <a:pt x="55028" y="25169"/>
                      <a:pt x="54252" y="25169"/>
                    </a:cubicBezTo>
                    <a:cubicBezTo>
                      <a:pt x="53477" y="25169"/>
                      <a:pt x="52694" y="25169"/>
                      <a:pt x="51922" y="25136"/>
                    </a:cubicBezTo>
                    <a:lnTo>
                      <a:pt x="51922" y="25030"/>
                    </a:lnTo>
                    <a:cubicBezTo>
                      <a:pt x="51420" y="24146"/>
                      <a:pt x="52859" y="25030"/>
                      <a:pt x="52741" y="24093"/>
                    </a:cubicBezTo>
                    <a:cubicBezTo>
                      <a:pt x="52594" y="23962"/>
                      <a:pt x="52441" y="23900"/>
                      <a:pt x="52296" y="23900"/>
                    </a:cubicBezTo>
                    <a:cubicBezTo>
                      <a:pt x="51959" y="23900"/>
                      <a:pt x="51666" y="24234"/>
                      <a:pt x="51592" y="24806"/>
                    </a:cubicBezTo>
                    <a:cubicBezTo>
                      <a:pt x="51645" y="24806"/>
                      <a:pt x="51698" y="24978"/>
                      <a:pt x="51750" y="25136"/>
                    </a:cubicBezTo>
                    <a:cubicBezTo>
                      <a:pt x="50985" y="25136"/>
                      <a:pt x="50272" y="25136"/>
                      <a:pt x="49559" y="25083"/>
                    </a:cubicBezTo>
                    <a:cubicBezTo>
                      <a:pt x="49717" y="24700"/>
                      <a:pt x="50047" y="24753"/>
                      <a:pt x="50047" y="24146"/>
                    </a:cubicBezTo>
                    <a:cubicBezTo>
                      <a:pt x="49746" y="23886"/>
                      <a:pt x="49403" y="23849"/>
                      <a:pt x="49083" y="23849"/>
                    </a:cubicBezTo>
                    <a:cubicBezTo>
                      <a:pt x="48954" y="23849"/>
                      <a:pt x="48830" y="23855"/>
                      <a:pt x="48713" y="23855"/>
                    </a:cubicBezTo>
                    <a:cubicBezTo>
                      <a:pt x="48381" y="23855"/>
                      <a:pt x="48115" y="23807"/>
                      <a:pt x="48014" y="23433"/>
                    </a:cubicBezTo>
                    <a:lnTo>
                      <a:pt x="48014" y="23433"/>
                    </a:lnTo>
                    <a:cubicBezTo>
                      <a:pt x="48161" y="23499"/>
                      <a:pt x="48302" y="23530"/>
                      <a:pt x="48437" y="23530"/>
                    </a:cubicBezTo>
                    <a:cubicBezTo>
                      <a:pt x="48766" y="23530"/>
                      <a:pt x="49063" y="23343"/>
                      <a:pt x="49335" y="22997"/>
                    </a:cubicBezTo>
                    <a:cubicBezTo>
                      <a:pt x="49005" y="22720"/>
                      <a:pt x="49057" y="22232"/>
                      <a:pt x="49057" y="21836"/>
                    </a:cubicBezTo>
                    <a:lnTo>
                      <a:pt x="48846" y="21836"/>
                    </a:lnTo>
                    <a:cubicBezTo>
                      <a:pt x="48675" y="21902"/>
                      <a:pt x="48675" y="22060"/>
                      <a:pt x="48622" y="22284"/>
                    </a:cubicBezTo>
                    <a:cubicBezTo>
                      <a:pt x="48675" y="22337"/>
                      <a:pt x="48846" y="22284"/>
                      <a:pt x="48846" y="22496"/>
                    </a:cubicBezTo>
                    <a:cubicBezTo>
                      <a:pt x="48607" y="22952"/>
                      <a:pt x="48160" y="23037"/>
                      <a:pt x="47659" y="23037"/>
                    </a:cubicBezTo>
                    <a:cubicBezTo>
                      <a:pt x="47366" y="23037"/>
                      <a:pt x="47055" y="23008"/>
                      <a:pt x="46756" y="23008"/>
                    </a:cubicBezTo>
                    <a:cubicBezTo>
                      <a:pt x="46012" y="23008"/>
                      <a:pt x="45342" y="23185"/>
                      <a:pt x="45216" y="24423"/>
                    </a:cubicBezTo>
                    <a:cubicBezTo>
                      <a:pt x="45396" y="24618"/>
                      <a:pt x="45683" y="24682"/>
                      <a:pt x="46030" y="24682"/>
                    </a:cubicBezTo>
                    <a:cubicBezTo>
                      <a:pt x="46688" y="24682"/>
                      <a:pt x="47564" y="24453"/>
                      <a:pt x="48347" y="24453"/>
                    </a:cubicBezTo>
                    <a:cubicBezTo>
                      <a:pt x="48663" y="24453"/>
                      <a:pt x="48964" y="24490"/>
                      <a:pt x="49229" y="24595"/>
                    </a:cubicBezTo>
                    <a:cubicBezTo>
                      <a:pt x="48386" y="25523"/>
                      <a:pt x="47613" y="25847"/>
                      <a:pt x="46532" y="25847"/>
                    </a:cubicBezTo>
                    <a:cubicBezTo>
                      <a:pt x="46275" y="25847"/>
                      <a:pt x="46001" y="25829"/>
                      <a:pt x="45704" y="25796"/>
                    </a:cubicBezTo>
                    <a:cubicBezTo>
                      <a:pt x="45704" y="25136"/>
                      <a:pt x="45321" y="25255"/>
                      <a:pt x="45321" y="24648"/>
                    </a:cubicBezTo>
                    <a:cubicBezTo>
                      <a:pt x="45028" y="24731"/>
                      <a:pt x="44720" y="24863"/>
                      <a:pt x="44438" y="24863"/>
                    </a:cubicBezTo>
                    <a:cubicBezTo>
                      <a:pt x="44187" y="24863"/>
                      <a:pt x="43957" y="24759"/>
                      <a:pt x="43777" y="24423"/>
                    </a:cubicBezTo>
                    <a:lnTo>
                      <a:pt x="43777" y="24423"/>
                    </a:lnTo>
                    <a:cubicBezTo>
                      <a:pt x="43886" y="24517"/>
                      <a:pt x="43969" y="24549"/>
                      <a:pt x="44044" y="24549"/>
                    </a:cubicBezTo>
                    <a:cubicBezTo>
                      <a:pt x="44202" y="24549"/>
                      <a:pt x="44321" y="24406"/>
                      <a:pt x="44564" y="24406"/>
                    </a:cubicBezTo>
                    <a:cubicBezTo>
                      <a:pt x="44609" y="24406"/>
                      <a:pt x="44659" y="24411"/>
                      <a:pt x="44714" y="24423"/>
                    </a:cubicBezTo>
                    <a:cubicBezTo>
                      <a:pt x="44490" y="23156"/>
                      <a:pt x="45150" y="23605"/>
                      <a:pt x="45216" y="22826"/>
                    </a:cubicBezTo>
                    <a:cubicBezTo>
                      <a:pt x="45190" y="22814"/>
                      <a:pt x="45166" y="22809"/>
                      <a:pt x="45144" y="22809"/>
                    </a:cubicBezTo>
                    <a:cubicBezTo>
                      <a:pt x="45024" y="22809"/>
                      <a:pt x="44945" y="22952"/>
                      <a:pt x="44887" y="22952"/>
                    </a:cubicBezTo>
                    <a:cubicBezTo>
                      <a:pt x="44860" y="22952"/>
                      <a:pt x="44838" y="22920"/>
                      <a:pt x="44820" y="22826"/>
                    </a:cubicBezTo>
                    <a:cubicBezTo>
                      <a:pt x="45651" y="22113"/>
                      <a:pt x="47077" y="22562"/>
                      <a:pt x="47909" y="22060"/>
                    </a:cubicBezTo>
                    <a:cubicBezTo>
                      <a:pt x="47354" y="22060"/>
                      <a:pt x="47790" y="20912"/>
                      <a:pt x="48014" y="20912"/>
                    </a:cubicBezTo>
                    <a:cubicBezTo>
                      <a:pt x="47787" y="20602"/>
                      <a:pt x="47584" y="20090"/>
                      <a:pt x="47480" y="20090"/>
                    </a:cubicBezTo>
                    <a:cubicBezTo>
                      <a:pt x="47434" y="20090"/>
                      <a:pt x="47407" y="20193"/>
                      <a:pt x="47407" y="20463"/>
                    </a:cubicBezTo>
                    <a:cubicBezTo>
                      <a:pt x="46919" y="19750"/>
                      <a:pt x="46589" y="19750"/>
                      <a:pt x="46087" y="19314"/>
                    </a:cubicBezTo>
                    <a:cubicBezTo>
                      <a:pt x="46087" y="19037"/>
                      <a:pt x="46311" y="19090"/>
                      <a:pt x="46311" y="18865"/>
                    </a:cubicBezTo>
                    <a:cubicBezTo>
                      <a:pt x="46252" y="18733"/>
                      <a:pt x="46168" y="18680"/>
                      <a:pt x="46079" y="18680"/>
                    </a:cubicBezTo>
                    <a:cubicBezTo>
                      <a:pt x="45909" y="18680"/>
                      <a:pt x="45721" y="18873"/>
                      <a:pt x="45651" y="19090"/>
                    </a:cubicBezTo>
                    <a:cubicBezTo>
                      <a:pt x="45679" y="19090"/>
                      <a:pt x="45710" y="19088"/>
                      <a:pt x="45740" y="19088"/>
                    </a:cubicBezTo>
                    <a:cubicBezTo>
                      <a:pt x="45881" y="19088"/>
                      <a:pt x="46025" y="19124"/>
                      <a:pt x="45981" y="19525"/>
                    </a:cubicBezTo>
                    <a:cubicBezTo>
                      <a:pt x="45757" y="20304"/>
                      <a:pt x="45427" y="20357"/>
                      <a:pt x="45150" y="20463"/>
                    </a:cubicBezTo>
                    <a:lnTo>
                      <a:pt x="45150" y="19803"/>
                    </a:lnTo>
                    <a:cubicBezTo>
                      <a:pt x="43948" y="19750"/>
                      <a:pt x="42628" y="19974"/>
                      <a:pt x="41255" y="18931"/>
                    </a:cubicBezTo>
                    <a:cubicBezTo>
                      <a:pt x="41295" y="18899"/>
                      <a:pt x="41344" y="18888"/>
                      <a:pt x="41399" y="18888"/>
                    </a:cubicBezTo>
                    <a:cubicBezTo>
                      <a:pt x="41514" y="18888"/>
                      <a:pt x="41650" y="18936"/>
                      <a:pt x="41761" y="18936"/>
                    </a:cubicBezTo>
                    <a:cubicBezTo>
                      <a:pt x="41880" y="18936"/>
                      <a:pt x="41968" y="18881"/>
                      <a:pt x="41968" y="18654"/>
                    </a:cubicBezTo>
                    <a:cubicBezTo>
                      <a:pt x="41585" y="18601"/>
                      <a:pt x="41968" y="18047"/>
                      <a:pt x="41744" y="17994"/>
                    </a:cubicBezTo>
                    <a:lnTo>
                      <a:pt x="41744" y="17994"/>
                    </a:lnTo>
                    <a:cubicBezTo>
                      <a:pt x="41679" y="18243"/>
                      <a:pt x="41428" y="18268"/>
                      <a:pt x="41203" y="18268"/>
                    </a:cubicBezTo>
                    <a:cubicBezTo>
                      <a:pt x="41146" y="18268"/>
                      <a:pt x="41092" y="18266"/>
                      <a:pt x="41042" y="18266"/>
                    </a:cubicBezTo>
                    <a:cubicBezTo>
                      <a:pt x="40806" y="18266"/>
                      <a:pt x="40683" y="18302"/>
                      <a:pt x="41031" y="18707"/>
                    </a:cubicBezTo>
                    <a:cubicBezTo>
                      <a:pt x="40945" y="18738"/>
                      <a:pt x="40859" y="18752"/>
                      <a:pt x="40775" y="18752"/>
                    </a:cubicBezTo>
                    <a:cubicBezTo>
                      <a:pt x="40113" y="18752"/>
                      <a:pt x="39558" y="17848"/>
                      <a:pt x="39711" y="17109"/>
                    </a:cubicBezTo>
                    <a:cubicBezTo>
                      <a:pt x="39713" y="17108"/>
                      <a:pt x="39716" y="17107"/>
                      <a:pt x="39719" y="17107"/>
                    </a:cubicBezTo>
                    <a:cubicBezTo>
                      <a:pt x="39795" y="17107"/>
                      <a:pt x="39902" y="17616"/>
                      <a:pt x="39975" y="17616"/>
                    </a:cubicBezTo>
                    <a:cubicBezTo>
                      <a:pt x="40003" y="17616"/>
                      <a:pt x="40026" y="17541"/>
                      <a:pt x="40041" y="17334"/>
                    </a:cubicBezTo>
                    <a:cubicBezTo>
                      <a:pt x="39935" y="17057"/>
                      <a:pt x="39711" y="16951"/>
                      <a:pt x="39605" y="16621"/>
                    </a:cubicBezTo>
                    <a:lnTo>
                      <a:pt x="39605" y="16621"/>
                    </a:lnTo>
                    <a:cubicBezTo>
                      <a:pt x="39669" y="16629"/>
                      <a:pt x="39726" y="16633"/>
                      <a:pt x="39773" y="16633"/>
                    </a:cubicBezTo>
                    <a:cubicBezTo>
                      <a:pt x="40049" y="16633"/>
                      <a:pt x="40052" y="16498"/>
                      <a:pt x="39816" y="16172"/>
                    </a:cubicBezTo>
                    <a:cubicBezTo>
                      <a:pt x="39910" y="16159"/>
                      <a:pt x="40001" y="16149"/>
                      <a:pt x="40086" y="16149"/>
                    </a:cubicBezTo>
                    <a:cubicBezTo>
                      <a:pt x="40348" y="16149"/>
                      <a:pt x="40558" y="16242"/>
                      <a:pt x="40648" y="16621"/>
                    </a:cubicBezTo>
                    <a:cubicBezTo>
                      <a:pt x="40476" y="16727"/>
                      <a:pt x="40371" y="17004"/>
                      <a:pt x="40318" y="17334"/>
                    </a:cubicBezTo>
                    <a:cubicBezTo>
                      <a:pt x="40978" y="16885"/>
                      <a:pt x="42787" y="17492"/>
                      <a:pt x="43117" y="16555"/>
                    </a:cubicBezTo>
                    <a:cubicBezTo>
                      <a:pt x="43341" y="16727"/>
                      <a:pt x="43618" y="16674"/>
                      <a:pt x="43724" y="17057"/>
                    </a:cubicBezTo>
                    <a:cubicBezTo>
                      <a:pt x="43669" y="17029"/>
                      <a:pt x="43627" y="17016"/>
                      <a:pt x="43595" y="17016"/>
                    </a:cubicBezTo>
                    <a:cubicBezTo>
                      <a:pt x="43367" y="17016"/>
                      <a:pt x="43631" y="17624"/>
                      <a:pt x="43724" y="17717"/>
                    </a:cubicBezTo>
                    <a:cubicBezTo>
                      <a:pt x="43896" y="17281"/>
                      <a:pt x="43830" y="16449"/>
                      <a:pt x="44054" y="16119"/>
                    </a:cubicBezTo>
                    <a:cubicBezTo>
                      <a:pt x="44376" y="16353"/>
                      <a:pt x="44427" y="17091"/>
                      <a:pt x="44860" y="17091"/>
                    </a:cubicBezTo>
                    <a:cubicBezTo>
                      <a:pt x="44942" y="17091"/>
                      <a:pt x="45037" y="17065"/>
                      <a:pt x="45150" y="17004"/>
                    </a:cubicBezTo>
                    <a:lnTo>
                      <a:pt x="45150" y="17004"/>
                    </a:lnTo>
                    <a:cubicBezTo>
                      <a:pt x="44827" y="17571"/>
                      <a:pt x="45316" y="18203"/>
                      <a:pt x="45725" y="18203"/>
                    </a:cubicBezTo>
                    <a:cubicBezTo>
                      <a:pt x="45868" y="18203"/>
                      <a:pt x="46001" y="18126"/>
                      <a:pt x="46087" y="17941"/>
                    </a:cubicBezTo>
                    <a:cubicBezTo>
                      <a:pt x="45876" y="17334"/>
                      <a:pt x="46694" y="16674"/>
                      <a:pt x="46747" y="15842"/>
                    </a:cubicBezTo>
                    <a:cubicBezTo>
                      <a:pt x="46800" y="16291"/>
                      <a:pt x="47024" y="16449"/>
                      <a:pt x="47130" y="16779"/>
                    </a:cubicBezTo>
                    <a:cubicBezTo>
                      <a:pt x="47166" y="16789"/>
                      <a:pt x="47198" y="16793"/>
                      <a:pt x="47226" y="16793"/>
                    </a:cubicBezTo>
                    <a:cubicBezTo>
                      <a:pt x="47476" y="16793"/>
                      <a:pt x="47496" y="16473"/>
                      <a:pt x="47724" y="16473"/>
                    </a:cubicBezTo>
                    <a:cubicBezTo>
                      <a:pt x="47761" y="16473"/>
                      <a:pt x="47805" y="16482"/>
                      <a:pt x="47856" y="16502"/>
                    </a:cubicBezTo>
                    <a:cubicBezTo>
                      <a:pt x="47909" y="14971"/>
                      <a:pt x="48450" y="16225"/>
                      <a:pt x="48516" y="15129"/>
                    </a:cubicBezTo>
                    <a:cubicBezTo>
                      <a:pt x="48516" y="15354"/>
                      <a:pt x="48622" y="15406"/>
                      <a:pt x="48675" y="15565"/>
                    </a:cubicBezTo>
                    <a:cubicBezTo>
                      <a:pt x="48727" y="16225"/>
                      <a:pt x="48239" y="15789"/>
                      <a:pt x="48186" y="16291"/>
                    </a:cubicBezTo>
                    <a:cubicBezTo>
                      <a:pt x="48846" y="16502"/>
                      <a:pt x="48780" y="16885"/>
                      <a:pt x="49005" y="17664"/>
                    </a:cubicBezTo>
                    <a:cubicBezTo>
                      <a:pt x="49100" y="17742"/>
                      <a:pt x="49183" y="17775"/>
                      <a:pt x="49255" y="17775"/>
                    </a:cubicBezTo>
                    <a:cubicBezTo>
                      <a:pt x="49604" y="17775"/>
                      <a:pt x="49713" y="17026"/>
                      <a:pt x="49844" y="17026"/>
                    </a:cubicBezTo>
                    <a:cubicBezTo>
                      <a:pt x="49875" y="17026"/>
                      <a:pt x="49906" y="17065"/>
                      <a:pt x="49942" y="17162"/>
                    </a:cubicBezTo>
                    <a:cubicBezTo>
                      <a:pt x="49612" y="17545"/>
                      <a:pt x="49282" y="18707"/>
                      <a:pt x="49889" y="19037"/>
                    </a:cubicBezTo>
                    <a:cubicBezTo>
                      <a:pt x="49986" y="18697"/>
                      <a:pt x="50134" y="18593"/>
                      <a:pt x="50314" y="18593"/>
                    </a:cubicBezTo>
                    <a:cubicBezTo>
                      <a:pt x="50595" y="18593"/>
                      <a:pt x="50952" y="18846"/>
                      <a:pt x="51305" y="18846"/>
                    </a:cubicBezTo>
                    <a:cubicBezTo>
                      <a:pt x="51498" y="18846"/>
                      <a:pt x="51691" y="18770"/>
                      <a:pt x="51869" y="18535"/>
                    </a:cubicBezTo>
                    <a:cubicBezTo>
                      <a:pt x="51315" y="18047"/>
                      <a:pt x="50325" y="18324"/>
                      <a:pt x="49717" y="17875"/>
                    </a:cubicBezTo>
                    <a:cubicBezTo>
                      <a:pt x="50166" y="17611"/>
                      <a:pt x="50602" y="17439"/>
                      <a:pt x="51038" y="17162"/>
                    </a:cubicBezTo>
                    <a:cubicBezTo>
                      <a:pt x="50430" y="16397"/>
                      <a:pt x="49889" y="15736"/>
                      <a:pt x="49229" y="15565"/>
                    </a:cubicBezTo>
                    <a:cubicBezTo>
                      <a:pt x="49335" y="15076"/>
                      <a:pt x="49836" y="15512"/>
                      <a:pt x="49717" y="14641"/>
                    </a:cubicBezTo>
                    <a:lnTo>
                      <a:pt x="49717" y="14641"/>
                    </a:lnTo>
                    <a:cubicBezTo>
                      <a:pt x="49627" y="14756"/>
                      <a:pt x="49531" y="14792"/>
                      <a:pt x="49434" y="14792"/>
                    </a:cubicBezTo>
                    <a:cubicBezTo>
                      <a:pt x="49272" y="14792"/>
                      <a:pt x="49107" y="14691"/>
                      <a:pt x="48962" y="14691"/>
                    </a:cubicBezTo>
                    <a:cubicBezTo>
                      <a:pt x="48825" y="14691"/>
                      <a:pt x="48705" y="14781"/>
                      <a:pt x="48622" y="15129"/>
                    </a:cubicBezTo>
                    <a:cubicBezTo>
                      <a:pt x="48622" y="14699"/>
                      <a:pt x="48579" y="14576"/>
                      <a:pt x="48508" y="14576"/>
                    </a:cubicBezTo>
                    <a:cubicBezTo>
                      <a:pt x="48413" y="14576"/>
                      <a:pt x="48267" y="14798"/>
                      <a:pt x="48106" y="14798"/>
                    </a:cubicBezTo>
                    <a:cubicBezTo>
                      <a:pt x="48004" y="14798"/>
                      <a:pt x="47896" y="14709"/>
                      <a:pt x="47790" y="14416"/>
                    </a:cubicBezTo>
                    <a:cubicBezTo>
                      <a:pt x="48160" y="14416"/>
                      <a:pt x="48081" y="13692"/>
                      <a:pt x="48434" y="13692"/>
                    </a:cubicBezTo>
                    <a:cubicBezTo>
                      <a:pt x="48459" y="13692"/>
                      <a:pt x="48486" y="13695"/>
                      <a:pt x="48516" y="13703"/>
                    </a:cubicBezTo>
                    <a:lnTo>
                      <a:pt x="48516" y="14416"/>
                    </a:lnTo>
                    <a:cubicBezTo>
                      <a:pt x="48699" y="14175"/>
                      <a:pt x="48890" y="14123"/>
                      <a:pt x="49081" y="14123"/>
                    </a:cubicBezTo>
                    <a:cubicBezTo>
                      <a:pt x="49228" y="14123"/>
                      <a:pt x="49376" y="14154"/>
                      <a:pt x="49522" y="14154"/>
                    </a:cubicBezTo>
                    <a:cubicBezTo>
                      <a:pt x="49746" y="14154"/>
                      <a:pt x="49965" y="14080"/>
                      <a:pt x="50166" y="13703"/>
                    </a:cubicBezTo>
                    <a:cubicBezTo>
                      <a:pt x="49836" y="13373"/>
                      <a:pt x="49717" y="12594"/>
                      <a:pt x="49440" y="12106"/>
                    </a:cubicBezTo>
                    <a:cubicBezTo>
                      <a:pt x="49551" y="12061"/>
                      <a:pt x="49651" y="12043"/>
                      <a:pt x="49744" y="12043"/>
                    </a:cubicBezTo>
                    <a:cubicBezTo>
                      <a:pt x="50114" y="12043"/>
                      <a:pt x="50370" y="12330"/>
                      <a:pt x="50760" y="12330"/>
                    </a:cubicBezTo>
                    <a:cubicBezTo>
                      <a:pt x="50708" y="12000"/>
                      <a:pt x="50760" y="11776"/>
                      <a:pt x="50879" y="11604"/>
                    </a:cubicBezTo>
                    <a:lnTo>
                      <a:pt x="50879" y="11604"/>
                    </a:lnTo>
                    <a:cubicBezTo>
                      <a:pt x="50721" y="11779"/>
                      <a:pt x="50575" y="11844"/>
                      <a:pt x="50428" y="11844"/>
                    </a:cubicBezTo>
                    <a:cubicBezTo>
                      <a:pt x="50109" y="11844"/>
                      <a:pt x="49787" y="11538"/>
                      <a:pt x="49335" y="11393"/>
                    </a:cubicBezTo>
                    <a:lnTo>
                      <a:pt x="49335" y="11393"/>
                    </a:lnTo>
                    <a:cubicBezTo>
                      <a:pt x="49371" y="11967"/>
                      <a:pt x="49276" y="12127"/>
                      <a:pt x="49128" y="12127"/>
                    </a:cubicBezTo>
                    <a:cubicBezTo>
                      <a:pt x="48942" y="12127"/>
                      <a:pt x="48673" y="11870"/>
                      <a:pt x="48486" y="11870"/>
                    </a:cubicBezTo>
                    <a:cubicBezTo>
                      <a:pt x="48396" y="11870"/>
                      <a:pt x="48325" y="11930"/>
                      <a:pt x="48292" y="12106"/>
                    </a:cubicBezTo>
                    <a:cubicBezTo>
                      <a:pt x="48327" y="12098"/>
                      <a:pt x="48362" y="12093"/>
                      <a:pt x="48396" y="12093"/>
                    </a:cubicBezTo>
                    <a:cubicBezTo>
                      <a:pt x="48577" y="12093"/>
                      <a:pt x="48727" y="12219"/>
                      <a:pt x="48727" y="12542"/>
                    </a:cubicBezTo>
                    <a:cubicBezTo>
                      <a:pt x="48694" y="12544"/>
                      <a:pt x="48661" y="12546"/>
                      <a:pt x="48629" y="12546"/>
                    </a:cubicBezTo>
                    <a:cubicBezTo>
                      <a:pt x="48023" y="12546"/>
                      <a:pt x="47603" y="12095"/>
                      <a:pt x="47077" y="11882"/>
                    </a:cubicBezTo>
                    <a:lnTo>
                      <a:pt x="47077" y="11882"/>
                    </a:lnTo>
                    <a:cubicBezTo>
                      <a:pt x="47151" y="11892"/>
                      <a:pt x="47245" y="11898"/>
                      <a:pt x="47347" y="11898"/>
                    </a:cubicBezTo>
                    <a:cubicBezTo>
                      <a:pt x="47775" y="11898"/>
                      <a:pt x="48344" y="11788"/>
                      <a:pt x="48120" y="11393"/>
                    </a:cubicBezTo>
                    <a:lnTo>
                      <a:pt x="48120" y="11393"/>
                    </a:lnTo>
                    <a:cubicBezTo>
                      <a:pt x="48024" y="11441"/>
                      <a:pt x="47971" y="11677"/>
                      <a:pt x="47832" y="11677"/>
                    </a:cubicBezTo>
                    <a:cubicBezTo>
                      <a:pt x="47819" y="11677"/>
                      <a:pt x="47805" y="11675"/>
                      <a:pt x="47790" y="11670"/>
                    </a:cubicBezTo>
                    <a:cubicBezTo>
                      <a:pt x="47737" y="10891"/>
                      <a:pt x="48067" y="10509"/>
                      <a:pt x="47526" y="10509"/>
                    </a:cubicBezTo>
                    <a:cubicBezTo>
                      <a:pt x="47302" y="11010"/>
                      <a:pt x="47856" y="11221"/>
                      <a:pt x="47579" y="11670"/>
                    </a:cubicBezTo>
                    <a:cubicBezTo>
                      <a:pt x="47302" y="11063"/>
                      <a:pt x="47196" y="11340"/>
                      <a:pt x="46866" y="10733"/>
                    </a:cubicBezTo>
                    <a:lnTo>
                      <a:pt x="46866" y="10733"/>
                    </a:lnTo>
                    <a:cubicBezTo>
                      <a:pt x="46884" y="10742"/>
                      <a:pt x="46918" y="10747"/>
                      <a:pt x="46960" y="10747"/>
                    </a:cubicBezTo>
                    <a:cubicBezTo>
                      <a:pt x="47154" y="10747"/>
                      <a:pt x="47512" y="10650"/>
                      <a:pt x="47196" y="10509"/>
                    </a:cubicBezTo>
                    <a:cubicBezTo>
                      <a:pt x="46947" y="10416"/>
                      <a:pt x="46791" y="10344"/>
                      <a:pt x="46689" y="10344"/>
                    </a:cubicBezTo>
                    <a:cubicBezTo>
                      <a:pt x="46543" y="10344"/>
                      <a:pt x="46509" y="10493"/>
                      <a:pt x="46470" y="10944"/>
                    </a:cubicBezTo>
                    <a:cubicBezTo>
                      <a:pt x="46364" y="10726"/>
                      <a:pt x="46338" y="10618"/>
                      <a:pt x="46310" y="10618"/>
                    </a:cubicBezTo>
                    <a:cubicBezTo>
                      <a:pt x="46282" y="10618"/>
                      <a:pt x="46252" y="10726"/>
                      <a:pt x="46140" y="10944"/>
                    </a:cubicBezTo>
                    <a:cubicBezTo>
                      <a:pt x="45981" y="10614"/>
                      <a:pt x="45810" y="10350"/>
                      <a:pt x="45651" y="10073"/>
                    </a:cubicBezTo>
                    <a:cubicBezTo>
                      <a:pt x="45809" y="9939"/>
                      <a:pt x="45984" y="9896"/>
                      <a:pt x="46168" y="9896"/>
                    </a:cubicBezTo>
                    <a:cubicBezTo>
                      <a:pt x="46492" y="9896"/>
                      <a:pt x="46839" y="10029"/>
                      <a:pt x="47149" y="10029"/>
                    </a:cubicBezTo>
                    <a:cubicBezTo>
                      <a:pt x="47460" y="10029"/>
                      <a:pt x="47734" y="9896"/>
                      <a:pt x="47909" y="9360"/>
                    </a:cubicBezTo>
                    <a:cubicBezTo>
                      <a:pt x="47684" y="9030"/>
                      <a:pt x="47196" y="9294"/>
                      <a:pt x="47077" y="8858"/>
                    </a:cubicBezTo>
                    <a:lnTo>
                      <a:pt x="47077" y="8858"/>
                    </a:lnTo>
                    <a:cubicBezTo>
                      <a:pt x="47914" y="8898"/>
                      <a:pt x="48458" y="9540"/>
                      <a:pt x="49100" y="9540"/>
                    </a:cubicBezTo>
                    <a:cubicBezTo>
                      <a:pt x="49308" y="9540"/>
                      <a:pt x="49527" y="9472"/>
                      <a:pt x="49770" y="9294"/>
                    </a:cubicBezTo>
                    <a:cubicBezTo>
                      <a:pt x="49612" y="9083"/>
                      <a:pt x="49387" y="8964"/>
                      <a:pt x="49387" y="8370"/>
                    </a:cubicBezTo>
                    <a:lnTo>
                      <a:pt x="49387" y="8370"/>
                    </a:lnTo>
                    <a:cubicBezTo>
                      <a:pt x="49546" y="8407"/>
                      <a:pt x="49672" y="8445"/>
                      <a:pt x="49811" y="8445"/>
                    </a:cubicBezTo>
                    <a:cubicBezTo>
                      <a:pt x="49869" y="8445"/>
                      <a:pt x="49929" y="8438"/>
                      <a:pt x="49995" y="8423"/>
                    </a:cubicBezTo>
                    <a:lnTo>
                      <a:pt x="49995" y="8423"/>
                    </a:lnTo>
                    <a:cubicBezTo>
                      <a:pt x="49836" y="8858"/>
                      <a:pt x="50047" y="8858"/>
                      <a:pt x="49889" y="9294"/>
                    </a:cubicBezTo>
                    <a:cubicBezTo>
                      <a:pt x="50100" y="8911"/>
                      <a:pt x="50708" y="8964"/>
                      <a:pt x="50496" y="8858"/>
                    </a:cubicBezTo>
                    <a:cubicBezTo>
                      <a:pt x="50430" y="8476"/>
                      <a:pt x="50166" y="8634"/>
                      <a:pt x="50047" y="8423"/>
                    </a:cubicBezTo>
                    <a:cubicBezTo>
                      <a:pt x="50961" y="8385"/>
                      <a:pt x="51703" y="7716"/>
                      <a:pt x="52476" y="7716"/>
                    </a:cubicBezTo>
                    <a:cubicBezTo>
                      <a:pt x="52776" y="7716"/>
                      <a:pt x="53080" y="7816"/>
                      <a:pt x="53401" y="8093"/>
                    </a:cubicBezTo>
                    <a:cubicBezTo>
                      <a:pt x="52951" y="8137"/>
                      <a:pt x="52875" y="8408"/>
                      <a:pt x="52575" y="8408"/>
                    </a:cubicBezTo>
                    <a:cubicBezTo>
                      <a:pt x="52513" y="8408"/>
                      <a:pt x="52443" y="8397"/>
                      <a:pt x="52358" y="8370"/>
                    </a:cubicBezTo>
                    <a:lnTo>
                      <a:pt x="52358" y="8370"/>
                    </a:lnTo>
                    <a:cubicBezTo>
                      <a:pt x="52319" y="8732"/>
                      <a:pt x="52519" y="9246"/>
                      <a:pt x="52695" y="9246"/>
                    </a:cubicBezTo>
                    <a:cubicBezTo>
                      <a:pt x="52756" y="9246"/>
                      <a:pt x="52815" y="9184"/>
                      <a:pt x="52859" y="9030"/>
                    </a:cubicBezTo>
                    <a:cubicBezTo>
                      <a:pt x="52829" y="8993"/>
                      <a:pt x="52818" y="8979"/>
                      <a:pt x="52821" y="8979"/>
                    </a:cubicBezTo>
                    <a:cubicBezTo>
                      <a:pt x="52831" y="8979"/>
                      <a:pt x="53017" y="9161"/>
                      <a:pt x="53158" y="9161"/>
                    </a:cubicBezTo>
                    <a:cubicBezTo>
                      <a:pt x="53275" y="9161"/>
                      <a:pt x="53362" y="9037"/>
                      <a:pt x="53295" y="8581"/>
                    </a:cubicBezTo>
                    <a:cubicBezTo>
                      <a:pt x="53321" y="8575"/>
                      <a:pt x="53346" y="8572"/>
                      <a:pt x="53369" y="8572"/>
                    </a:cubicBezTo>
                    <a:cubicBezTo>
                      <a:pt x="53724" y="8572"/>
                      <a:pt x="53661" y="9304"/>
                      <a:pt x="53401" y="9466"/>
                    </a:cubicBezTo>
                    <a:cubicBezTo>
                      <a:pt x="53644" y="9380"/>
                      <a:pt x="53854" y="9357"/>
                      <a:pt x="54046" y="9357"/>
                    </a:cubicBezTo>
                    <a:cubicBezTo>
                      <a:pt x="54258" y="9357"/>
                      <a:pt x="54447" y="9385"/>
                      <a:pt x="54633" y="9385"/>
                    </a:cubicBezTo>
                    <a:cubicBezTo>
                      <a:pt x="54924" y="9385"/>
                      <a:pt x="55206" y="9317"/>
                      <a:pt x="55553" y="8964"/>
                    </a:cubicBezTo>
                    <a:lnTo>
                      <a:pt x="55553" y="8964"/>
                    </a:lnTo>
                    <a:cubicBezTo>
                      <a:pt x="55524" y="8974"/>
                      <a:pt x="55498" y="8978"/>
                      <a:pt x="55474" y="8978"/>
                    </a:cubicBezTo>
                    <a:cubicBezTo>
                      <a:pt x="55135" y="8978"/>
                      <a:pt x="55294" y="8027"/>
                      <a:pt x="54999" y="8027"/>
                    </a:cubicBezTo>
                    <a:cubicBezTo>
                      <a:pt x="54956" y="8027"/>
                      <a:pt x="54904" y="8047"/>
                      <a:pt x="54840" y="8093"/>
                    </a:cubicBezTo>
                    <a:cubicBezTo>
                      <a:pt x="54760" y="8472"/>
                      <a:pt x="54837" y="8523"/>
                      <a:pt x="54936" y="8523"/>
                    </a:cubicBezTo>
                    <a:cubicBezTo>
                      <a:pt x="54972" y="8523"/>
                      <a:pt x="55011" y="8516"/>
                      <a:pt x="55047" y="8516"/>
                    </a:cubicBezTo>
                    <a:cubicBezTo>
                      <a:pt x="55126" y="8516"/>
                      <a:pt x="55189" y="8548"/>
                      <a:pt x="55170" y="8753"/>
                    </a:cubicBezTo>
                    <a:cubicBezTo>
                      <a:pt x="54998" y="8753"/>
                      <a:pt x="55051" y="9188"/>
                      <a:pt x="54945" y="9241"/>
                    </a:cubicBezTo>
                    <a:cubicBezTo>
                      <a:pt x="54716" y="9012"/>
                      <a:pt x="54586" y="8920"/>
                      <a:pt x="54422" y="8920"/>
                    </a:cubicBezTo>
                    <a:cubicBezTo>
                      <a:pt x="54313" y="8920"/>
                      <a:pt x="54188" y="8961"/>
                      <a:pt x="54008" y="9030"/>
                    </a:cubicBezTo>
                    <a:cubicBezTo>
                      <a:pt x="54457" y="8040"/>
                      <a:pt x="53902" y="8476"/>
                      <a:pt x="53850" y="7380"/>
                    </a:cubicBezTo>
                    <a:lnTo>
                      <a:pt x="53850" y="7380"/>
                    </a:lnTo>
                    <a:cubicBezTo>
                      <a:pt x="53927" y="7422"/>
                      <a:pt x="53993" y="7441"/>
                      <a:pt x="54050" y="7441"/>
                    </a:cubicBezTo>
                    <a:cubicBezTo>
                      <a:pt x="54276" y="7441"/>
                      <a:pt x="54362" y="7152"/>
                      <a:pt x="54457" y="6931"/>
                    </a:cubicBezTo>
                    <a:cubicBezTo>
                      <a:pt x="54537" y="7076"/>
                      <a:pt x="54659" y="7144"/>
                      <a:pt x="54786" y="7144"/>
                    </a:cubicBezTo>
                    <a:cubicBezTo>
                      <a:pt x="54992" y="7144"/>
                      <a:pt x="55210" y="6965"/>
                      <a:pt x="55275" y="6654"/>
                    </a:cubicBezTo>
                    <a:lnTo>
                      <a:pt x="55275" y="6654"/>
                    </a:lnTo>
                    <a:cubicBezTo>
                      <a:pt x="55206" y="6679"/>
                      <a:pt x="55149" y="6691"/>
                      <a:pt x="55103" y="6691"/>
                    </a:cubicBezTo>
                    <a:cubicBezTo>
                      <a:pt x="54932" y="6691"/>
                      <a:pt x="54926" y="6520"/>
                      <a:pt x="55051" y="6218"/>
                    </a:cubicBezTo>
                    <a:lnTo>
                      <a:pt x="55051" y="6218"/>
                    </a:lnTo>
                    <a:cubicBezTo>
                      <a:pt x="54285" y="6720"/>
                      <a:pt x="53678" y="6548"/>
                      <a:pt x="53189" y="7155"/>
                    </a:cubicBezTo>
                    <a:cubicBezTo>
                      <a:pt x="53014" y="6751"/>
                      <a:pt x="52723" y="6578"/>
                      <a:pt x="52427" y="6578"/>
                    </a:cubicBezTo>
                    <a:cubicBezTo>
                      <a:pt x="52076" y="6578"/>
                      <a:pt x="51718" y="6821"/>
                      <a:pt x="51539" y="7208"/>
                    </a:cubicBezTo>
                    <a:cubicBezTo>
                      <a:pt x="51539" y="6390"/>
                      <a:pt x="51156" y="6495"/>
                      <a:pt x="51038" y="6060"/>
                    </a:cubicBezTo>
                    <a:cubicBezTo>
                      <a:pt x="51337" y="6060"/>
                      <a:pt x="51384" y="6154"/>
                      <a:pt x="51495" y="6154"/>
                    </a:cubicBezTo>
                    <a:cubicBezTo>
                      <a:pt x="51551" y="6154"/>
                      <a:pt x="51623" y="6130"/>
                      <a:pt x="51750" y="6060"/>
                    </a:cubicBezTo>
                    <a:cubicBezTo>
                      <a:pt x="51698" y="4845"/>
                      <a:pt x="51209" y="5941"/>
                      <a:pt x="51038" y="4898"/>
                    </a:cubicBezTo>
                    <a:cubicBezTo>
                      <a:pt x="51011" y="4891"/>
                      <a:pt x="50987" y="4887"/>
                      <a:pt x="50965" y="4887"/>
                    </a:cubicBezTo>
                    <a:cubicBezTo>
                      <a:pt x="50660" y="4887"/>
                      <a:pt x="50689" y="5512"/>
                      <a:pt x="50430" y="5611"/>
                    </a:cubicBezTo>
                    <a:cubicBezTo>
                      <a:pt x="50325" y="5340"/>
                      <a:pt x="50176" y="5205"/>
                      <a:pt x="50026" y="5205"/>
                    </a:cubicBezTo>
                    <a:cubicBezTo>
                      <a:pt x="49876" y="5205"/>
                      <a:pt x="49724" y="5340"/>
                      <a:pt x="49612" y="5611"/>
                    </a:cubicBezTo>
                    <a:cubicBezTo>
                      <a:pt x="49665" y="5281"/>
                      <a:pt x="49770" y="5175"/>
                      <a:pt x="49717" y="4673"/>
                    </a:cubicBezTo>
                    <a:lnTo>
                      <a:pt x="49506" y="4673"/>
                    </a:lnTo>
                    <a:cubicBezTo>
                      <a:pt x="49387" y="4739"/>
                      <a:pt x="49282" y="4673"/>
                      <a:pt x="49282" y="4898"/>
                    </a:cubicBezTo>
                    <a:cubicBezTo>
                      <a:pt x="49335" y="4951"/>
                      <a:pt x="49387" y="5122"/>
                      <a:pt x="49387" y="5400"/>
                    </a:cubicBezTo>
                    <a:cubicBezTo>
                      <a:pt x="49367" y="5383"/>
                      <a:pt x="49346" y="5376"/>
                      <a:pt x="49324" y="5376"/>
                    </a:cubicBezTo>
                    <a:cubicBezTo>
                      <a:pt x="49189" y="5376"/>
                      <a:pt x="49037" y="5658"/>
                      <a:pt x="48920" y="5658"/>
                    </a:cubicBezTo>
                    <a:cubicBezTo>
                      <a:pt x="48863" y="5658"/>
                      <a:pt x="48815" y="5593"/>
                      <a:pt x="48780" y="5400"/>
                    </a:cubicBezTo>
                    <a:cubicBezTo>
                      <a:pt x="49229" y="4951"/>
                      <a:pt x="48899" y="4238"/>
                      <a:pt x="49229" y="3961"/>
                    </a:cubicBezTo>
                    <a:cubicBezTo>
                      <a:pt x="49369" y="3868"/>
                      <a:pt x="49508" y="3831"/>
                      <a:pt x="49649" y="3831"/>
                    </a:cubicBezTo>
                    <a:cubicBezTo>
                      <a:pt x="50177" y="3831"/>
                      <a:pt x="50733" y="4343"/>
                      <a:pt x="51483" y="4343"/>
                    </a:cubicBezTo>
                    <a:cubicBezTo>
                      <a:pt x="51704" y="4343"/>
                      <a:pt x="51941" y="4299"/>
                      <a:pt x="52199" y="4185"/>
                    </a:cubicBezTo>
                    <a:lnTo>
                      <a:pt x="52199" y="4185"/>
                    </a:lnTo>
                    <a:cubicBezTo>
                      <a:pt x="52171" y="4188"/>
                      <a:pt x="52146" y="4189"/>
                      <a:pt x="52124" y="4189"/>
                    </a:cubicBezTo>
                    <a:cubicBezTo>
                      <a:pt x="51752" y="4189"/>
                      <a:pt x="52199" y="3784"/>
                      <a:pt x="52199" y="3472"/>
                    </a:cubicBezTo>
                    <a:cubicBezTo>
                      <a:pt x="51785" y="3472"/>
                      <a:pt x="51192" y="2942"/>
                      <a:pt x="50841" y="2942"/>
                    </a:cubicBezTo>
                    <a:cubicBezTo>
                      <a:pt x="50767" y="2942"/>
                      <a:pt x="50703" y="2966"/>
                      <a:pt x="50655" y="3023"/>
                    </a:cubicBezTo>
                    <a:cubicBezTo>
                      <a:pt x="50826" y="3023"/>
                      <a:pt x="50826" y="3683"/>
                      <a:pt x="50655" y="3749"/>
                    </a:cubicBezTo>
                    <a:cubicBezTo>
                      <a:pt x="49942" y="2588"/>
                      <a:pt x="48727" y="3908"/>
                      <a:pt x="48186" y="2152"/>
                    </a:cubicBezTo>
                    <a:lnTo>
                      <a:pt x="48186" y="2152"/>
                    </a:lnTo>
                    <a:cubicBezTo>
                      <a:pt x="48186" y="2693"/>
                      <a:pt x="48397" y="3142"/>
                      <a:pt x="48067" y="3300"/>
                    </a:cubicBezTo>
                    <a:cubicBezTo>
                      <a:pt x="47018" y="2951"/>
                      <a:pt x="45451" y="2906"/>
                      <a:pt x="43827" y="2906"/>
                    </a:cubicBezTo>
                    <a:cubicBezTo>
                      <a:pt x="43270" y="2906"/>
                      <a:pt x="42705" y="2911"/>
                      <a:pt x="42153" y="2911"/>
                    </a:cubicBezTo>
                    <a:cubicBezTo>
                      <a:pt x="41035" y="2911"/>
                      <a:pt x="39967" y="2890"/>
                      <a:pt x="39103" y="2759"/>
                    </a:cubicBezTo>
                    <a:lnTo>
                      <a:pt x="39103" y="2759"/>
                    </a:lnTo>
                    <a:cubicBezTo>
                      <a:pt x="39149" y="2890"/>
                      <a:pt x="39107" y="2938"/>
                      <a:pt x="39015" y="2938"/>
                    </a:cubicBezTo>
                    <a:cubicBezTo>
                      <a:pt x="38762" y="2938"/>
                      <a:pt x="38131" y="2573"/>
                      <a:pt x="37889" y="2535"/>
                    </a:cubicBezTo>
                    <a:cubicBezTo>
                      <a:pt x="37836" y="2812"/>
                      <a:pt x="37783" y="3023"/>
                      <a:pt x="37678" y="3195"/>
                    </a:cubicBezTo>
                    <a:cubicBezTo>
                      <a:pt x="37453" y="3023"/>
                      <a:pt x="37229" y="2918"/>
                      <a:pt x="37070" y="2535"/>
                    </a:cubicBezTo>
                    <a:cubicBezTo>
                      <a:pt x="37023" y="2878"/>
                      <a:pt x="36923" y="3264"/>
                      <a:pt x="36626" y="3264"/>
                    </a:cubicBezTo>
                    <a:cubicBezTo>
                      <a:pt x="36592" y="3264"/>
                      <a:pt x="36555" y="3259"/>
                      <a:pt x="36516" y="3248"/>
                    </a:cubicBezTo>
                    <a:lnTo>
                      <a:pt x="36516" y="2310"/>
                    </a:lnTo>
                    <a:cubicBezTo>
                      <a:pt x="36212" y="2444"/>
                      <a:pt x="35973" y="2518"/>
                      <a:pt x="35766" y="2518"/>
                    </a:cubicBezTo>
                    <a:cubicBezTo>
                      <a:pt x="35380" y="2518"/>
                      <a:pt x="35102" y="2260"/>
                      <a:pt x="34707" y="1650"/>
                    </a:cubicBezTo>
                    <a:lnTo>
                      <a:pt x="34707" y="1650"/>
                    </a:lnTo>
                    <a:cubicBezTo>
                      <a:pt x="34588" y="2205"/>
                      <a:pt x="35196" y="2363"/>
                      <a:pt x="34866" y="2535"/>
                    </a:cubicBezTo>
                    <a:cubicBezTo>
                      <a:pt x="34712" y="2430"/>
                      <a:pt x="34547" y="2340"/>
                      <a:pt x="34404" y="2340"/>
                    </a:cubicBezTo>
                    <a:cubicBezTo>
                      <a:pt x="34239" y="2340"/>
                      <a:pt x="34104" y="2459"/>
                      <a:pt x="34047" y="2812"/>
                    </a:cubicBezTo>
                    <a:cubicBezTo>
                      <a:pt x="34047" y="2482"/>
                      <a:pt x="33823" y="2588"/>
                      <a:pt x="33770" y="2310"/>
                    </a:cubicBezTo>
                    <a:lnTo>
                      <a:pt x="33770" y="2310"/>
                    </a:lnTo>
                    <a:cubicBezTo>
                      <a:pt x="33793" y="2316"/>
                      <a:pt x="33815" y="2319"/>
                      <a:pt x="33836" y="2319"/>
                    </a:cubicBezTo>
                    <a:cubicBezTo>
                      <a:pt x="34016" y="2319"/>
                      <a:pt x="34105" y="2123"/>
                      <a:pt x="34153" y="1875"/>
                    </a:cubicBezTo>
                    <a:cubicBezTo>
                      <a:pt x="34049" y="1731"/>
                      <a:pt x="33936" y="1679"/>
                      <a:pt x="33817" y="1679"/>
                    </a:cubicBezTo>
                    <a:cubicBezTo>
                      <a:pt x="33526" y="1679"/>
                      <a:pt x="33200" y="1985"/>
                      <a:pt x="32892" y="1985"/>
                    </a:cubicBezTo>
                    <a:cubicBezTo>
                      <a:pt x="32795" y="1985"/>
                      <a:pt x="32700" y="1954"/>
                      <a:pt x="32608" y="1875"/>
                    </a:cubicBezTo>
                    <a:lnTo>
                      <a:pt x="32608" y="1875"/>
                    </a:lnTo>
                    <a:cubicBezTo>
                      <a:pt x="32608" y="2759"/>
                      <a:pt x="33334" y="2205"/>
                      <a:pt x="33334" y="3023"/>
                    </a:cubicBezTo>
                    <a:cubicBezTo>
                      <a:pt x="33155" y="2989"/>
                      <a:pt x="32998" y="2817"/>
                      <a:pt x="32849" y="2817"/>
                    </a:cubicBezTo>
                    <a:cubicBezTo>
                      <a:pt x="32767" y="2817"/>
                      <a:pt x="32688" y="2869"/>
                      <a:pt x="32608" y="3023"/>
                    </a:cubicBezTo>
                    <a:cubicBezTo>
                      <a:pt x="32502" y="2759"/>
                      <a:pt x="32502" y="2205"/>
                      <a:pt x="32397" y="1875"/>
                    </a:cubicBezTo>
                    <a:cubicBezTo>
                      <a:pt x="31948" y="2152"/>
                      <a:pt x="31512" y="2363"/>
                      <a:pt x="31077" y="2588"/>
                    </a:cubicBezTo>
                    <a:cubicBezTo>
                      <a:pt x="31077" y="2258"/>
                      <a:pt x="31024" y="2099"/>
                      <a:pt x="30958" y="1928"/>
                    </a:cubicBezTo>
                    <a:cubicBezTo>
                      <a:pt x="30364" y="2363"/>
                      <a:pt x="29757" y="2099"/>
                      <a:pt x="29308" y="2429"/>
                    </a:cubicBezTo>
                    <a:cubicBezTo>
                      <a:pt x="29330" y="1951"/>
                      <a:pt x="29306" y="1782"/>
                      <a:pt x="29275" y="1782"/>
                    </a:cubicBezTo>
                    <a:cubicBezTo>
                      <a:pt x="29217" y="1782"/>
                      <a:pt x="29135" y="2390"/>
                      <a:pt x="29308" y="2640"/>
                    </a:cubicBezTo>
                    <a:cubicBezTo>
                      <a:pt x="29378" y="2632"/>
                      <a:pt x="29447" y="2628"/>
                      <a:pt x="29513" y="2628"/>
                    </a:cubicBezTo>
                    <a:cubicBezTo>
                      <a:pt x="29872" y="2628"/>
                      <a:pt x="30175" y="2755"/>
                      <a:pt x="30364" y="3089"/>
                    </a:cubicBezTo>
                    <a:cubicBezTo>
                      <a:pt x="30298" y="3472"/>
                      <a:pt x="29809" y="3023"/>
                      <a:pt x="29915" y="3802"/>
                    </a:cubicBezTo>
                    <a:cubicBezTo>
                      <a:pt x="32060" y="3994"/>
                      <a:pt x="34014" y="4020"/>
                      <a:pt x="35975" y="4020"/>
                    </a:cubicBezTo>
                    <a:cubicBezTo>
                      <a:pt x="36721" y="4020"/>
                      <a:pt x="37469" y="4016"/>
                      <a:pt x="38229" y="4016"/>
                    </a:cubicBezTo>
                    <a:cubicBezTo>
                      <a:pt x="39463" y="4016"/>
                      <a:pt x="40729" y="4026"/>
                      <a:pt x="42074" y="4079"/>
                    </a:cubicBezTo>
                    <a:cubicBezTo>
                      <a:pt x="42074" y="3683"/>
                      <a:pt x="41849" y="3472"/>
                      <a:pt x="42074" y="3353"/>
                    </a:cubicBezTo>
                    <a:cubicBezTo>
                      <a:pt x="42088" y="3352"/>
                      <a:pt x="42103" y="3352"/>
                      <a:pt x="42117" y="3352"/>
                    </a:cubicBezTo>
                    <a:cubicBezTo>
                      <a:pt x="42687" y="3352"/>
                      <a:pt x="43317" y="4092"/>
                      <a:pt x="43870" y="4092"/>
                    </a:cubicBezTo>
                    <a:cubicBezTo>
                      <a:pt x="44051" y="4092"/>
                      <a:pt x="44224" y="4013"/>
                      <a:pt x="44384" y="3802"/>
                    </a:cubicBezTo>
                    <a:cubicBezTo>
                      <a:pt x="44437" y="3802"/>
                      <a:pt x="44437" y="3749"/>
                      <a:pt x="44490" y="3749"/>
                    </a:cubicBezTo>
                    <a:cubicBezTo>
                      <a:pt x="44490" y="3658"/>
                      <a:pt x="44523" y="3600"/>
                      <a:pt x="44537" y="3600"/>
                    </a:cubicBezTo>
                    <a:cubicBezTo>
                      <a:pt x="44549" y="3600"/>
                      <a:pt x="44545" y="3645"/>
                      <a:pt x="44490" y="3749"/>
                    </a:cubicBezTo>
                    <a:cubicBezTo>
                      <a:pt x="44490" y="3802"/>
                      <a:pt x="44490" y="3908"/>
                      <a:pt x="44661" y="4013"/>
                    </a:cubicBezTo>
                    <a:cubicBezTo>
                      <a:pt x="44852" y="4216"/>
                      <a:pt x="45079" y="4288"/>
                      <a:pt x="45326" y="4288"/>
                    </a:cubicBezTo>
                    <a:cubicBezTo>
                      <a:pt x="45938" y="4288"/>
                      <a:pt x="46678" y="3850"/>
                      <a:pt x="47334" y="3850"/>
                    </a:cubicBezTo>
                    <a:cubicBezTo>
                      <a:pt x="47645" y="3850"/>
                      <a:pt x="47936" y="3948"/>
                      <a:pt x="48186" y="4238"/>
                    </a:cubicBezTo>
                    <a:cubicBezTo>
                      <a:pt x="48143" y="3916"/>
                      <a:pt x="48210" y="3807"/>
                      <a:pt x="48318" y="3807"/>
                    </a:cubicBezTo>
                    <a:cubicBezTo>
                      <a:pt x="48508" y="3807"/>
                      <a:pt x="48823" y="4137"/>
                      <a:pt x="48899" y="4238"/>
                    </a:cubicBezTo>
                    <a:cubicBezTo>
                      <a:pt x="48727" y="4515"/>
                      <a:pt x="48846" y="5334"/>
                      <a:pt x="48569" y="5400"/>
                    </a:cubicBezTo>
                    <a:cubicBezTo>
                      <a:pt x="48534" y="5143"/>
                      <a:pt x="48446" y="5072"/>
                      <a:pt x="48349" y="5072"/>
                    </a:cubicBezTo>
                    <a:cubicBezTo>
                      <a:pt x="48229" y="5072"/>
                      <a:pt x="48097" y="5182"/>
                      <a:pt x="48043" y="5182"/>
                    </a:cubicBezTo>
                    <a:cubicBezTo>
                      <a:pt x="47990" y="5182"/>
                      <a:pt x="48011" y="5079"/>
                      <a:pt x="48186" y="4673"/>
                    </a:cubicBezTo>
                    <a:cubicBezTo>
                      <a:pt x="48071" y="4559"/>
                      <a:pt x="47889" y="4498"/>
                      <a:pt x="47721" y="4498"/>
                    </a:cubicBezTo>
                    <a:cubicBezTo>
                      <a:pt x="47407" y="4498"/>
                      <a:pt x="47142" y="4710"/>
                      <a:pt x="47460" y="5175"/>
                    </a:cubicBezTo>
                    <a:cubicBezTo>
                      <a:pt x="47437" y="5195"/>
                      <a:pt x="47415" y="5203"/>
                      <a:pt x="47394" y="5203"/>
                    </a:cubicBezTo>
                    <a:cubicBezTo>
                      <a:pt x="47234" y="5203"/>
                      <a:pt x="47131" y="4694"/>
                      <a:pt x="47031" y="4694"/>
                    </a:cubicBezTo>
                    <a:cubicBezTo>
                      <a:pt x="46994" y="4694"/>
                      <a:pt x="46958" y="4763"/>
                      <a:pt x="46919" y="4951"/>
                    </a:cubicBezTo>
                    <a:cubicBezTo>
                      <a:pt x="46952" y="4930"/>
                      <a:pt x="46977" y="4920"/>
                      <a:pt x="46996" y="4920"/>
                    </a:cubicBezTo>
                    <a:cubicBezTo>
                      <a:pt x="47180" y="4920"/>
                      <a:pt x="46715" y="5844"/>
                      <a:pt x="46453" y="5844"/>
                    </a:cubicBezTo>
                    <a:cubicBezTo>
                      <a:pt x="46390" y="5844"/>
                      <a:pt x="46339" y="5792"/>
                      <a:pt x="46311" y="5664"/>
                    </a:cubicBezTo>
                    <a:cubicBezTo>
                      <a:pt x="46470" y="5400"/>
                      <a:pt x="46747" y="5400"/>
                      <a:pt x="46800" y="4951"/>
                    </a:cubicBezTo>
                    <a:cubicBezTo>
                      <a:pt x="46503" y="4759"/>
                      <a:pt x="45995" y="4594"/>
                      <a:pt x="45506" y="4594"/>
                    </a:cubicBezTo>
                    <a:cubicBezTo>
                      <a:pt x="45018" y="4594"/>
                      <a:pt x="44549" y="4759"/>
                      <a:pt x="44331" y="5228"/>
                    </a:cubicBezTo>
                    <a:cubicBezTo>
                      <a:pt x="43724" y="4951"/>
                      <a:pt x="43394" y="5070"/>
                      <a:pt x="42787" y="5004"/>
                    </a:cubicBezTo>
                    <a:cubicBezTo>
                      <a:pt x="42561" y="4960"/>
                      <a:pt x="42180" y="4810"/>
                      <a:pt x="41828" y="4810"/>
                    </a:cubicBezTo>
                    <a:cubicBezTo>
                      <a:pt x="41335" y="4810"/>
                      <a:pt x="40900" y="5103"/>
                      <a:pt x="41031" y="6390"/>
                    </a:cubicBezTo>
                    <a:cubicBezTo>
                      <a:pt x="41356" y="6334"/>
                      <a:pt x="41481" y="5896"/>
                      <a:pt x="41852" y="5896"/>
                    </a:cubicBezTo>
                    <a:cubicBezTo>
                      <a:pt x="41918" y="5896"/>
                      <a:pt x="41991" y="5909"/>
                      <a:pt x="42074" y="5941"/>
                    </a:cubicBezTo>
                    <a:cubicBezTo>
                      <a:pt x="42021" y="6495"/>
                      <a:pt x="42298" y="6442"/>
                      <a:pt x="42179" y="7103"/>
                    </a:cubicBezTo>
                    <a:cubicBezTo>
                      <a:pt x="42021" y="7103"/>
                      <a:pt x="41968" y="7208"/>
                      <a:pt x="41849" y="7314"/>
                    </a:cubicBezTo>
                    <a:cubicBezTo>
                      <a:pt x="41603" y="7265"/>
                      <a:pt x="41632" y="6643"/>
                      <a:pt x="41328" y="6643"/>
                    </a:cubicBezTo>
                    <a:cubicBezTo>
                      <a:pt x="41306" y="6643"/>
                      <a:pt x="41282" y="6646"/>
                      <a:pt x="41255" y="6654"/>
                    </a:cubicBezTo>
                    <a:cubicBezTo>
                      <a:pt x="41357" y="7367"/>
                      <a:pt x="40940" y="7780"/>
                      <a:pt x="40598" y="7780"/>
                    </a:cubicBezTo>
                    <a:cubicBezTo>
                      <a:pt x="40408" y="7780"/>
                      <a:pt x="40241" y="7653"/>
                      <a:pt x="40199" y="7380"/>
                    </a:cubicBezTo>
                    <a:cubicBezTo>
                      <a:pt x="40371" y="7314"/>
                      <a:pt x="40476" y="7261"/>
                      <a:pt x="40423" y="6878"/>
                    </a:cubicBezTo>
                    <a:cubicBezTo>
                      <a:pt x="40254" y="6786"/>
                      <a:pt x="40059" y="6745"/>
                      <a:pt x="39859" y="6745"/>
                    </a:cubicBezTo>
                    <a:cubicBezTo>
                      <a:pt x="39341" y="6745"/>
                      <a:pt x="38787" y="7018"/>
                      <a:pt x="38549" y="7380"/>
                    </a:cubicBezTo>
                    <a:cubicBezTo>
                      <a:pt x="39605" y="8251"/>
                      <a:pt x="40701" y="9030"/>
                      <a:pt x="39539" y="10350"/>
                    </a:cubicBezTo>
                    <a:cubicBezTo>
                      <a:pt x="39643" y="9957"/>
                      <a:pt x="39484" y="8429"/>
                      <a:pt x="39256" y="8429"/>
                    </a:cubicBezTo>
                    <a:cubicBezTo>
                      <a:pt x="39224" y="8429"/>
                      <a:pt x="39190" y="8460"/>
                      <a:pt x="39156" y="8528"/>
                    </a:cubicBezTo>
                    <a:cubicBezTo>
                      <a:pt x="39433" y="8700"/>
                      <a:pt x="38720" y="8476"/>
                      <a:pt x="38549" y="8964"/>
                    </a:cubicBezTo>
                    <a:cubicBezTo>
                      <a:pt x="38285" y="8911"/>
                      <a:pt x="38338" y="8040"/>
                      <a:pt x="38113" y="7815"/>
                    </a:cubicBezTo>
                    <a:cubicBezTo>
                      <a:pt x="37907" y="8121"/>
                      <a:pt x="37711" y="8225"/>
                      <a:pt x="37523" y="8225"/>
                    </a:cubicBezTo>
                    <a:cubicBezTo>
                      <a:pt x="37130" y="8225"/>
                      <a:pt x="36770" y="7777"/>
                      <a:pt x="36420" y="7777"/>
                    </a:cubicBezTo>
                    <a:cubicBezTo>
                      <a:pt x="36270" y="7777"/>
                      <a:pt x="36122" y="7859"/>
                      <a:pt x="35975" y="8093"/>
                    </a:cubicBezTo>
                    <a:cubicBezTo>
                      <a:pt x="35856" y="7644"/>
                      <a:pt x="35644" y="7921"/>
                      <a:pt x="35856" y="7433"/>
                    </a:cubicBezTo>
                    <a:cubicBezTo>
                      <a:pt x="35838" y="7426"/>
                      <a:pt x="35820" y="7423"/>
                      <a:pt x="35802" y="7423"/>
                    </a:cubicBezTo>
                    <a:cubicBezTo>
                      <a:pt x="35576" y="7423"/>
                      <a:pt x="35351" y="7901"/>
                      <a:pt x="35144" y="7901"/>
                    </a:cubicBezTo>
                    <a:cubicBezTo>
                      <a:pt x="35066" y="7901"/>
                      <a:pt x="34990" y="7832"/>
                      <a:pt x="34918" y="7644"/>
                    </a:cubicBezTo>
                    <a:cubicBezTo>
                      <a:pt x="35090" y="7644"/>
                      <a:pt x="35196" y="7485"/>
                      <a:pt x="35248" y="7208"/>
                    </a:cubicBezTo>
                    <a:cubicBezTo>
                      <a:pt x="35090" y="7155"/>
                      <a:pt x="35143" y="6601"/>
                      <a:pt x="35143" y="6271"/>
                    </a:cubicBezTo>
                    <a:lnTo>
                      <a:pt x="35143" y="6271"/>
                    </a:lnTo>
                    <a:cubicBezTo>
                      <a:pt x="34483" y="6390"/>
                      <a:pt x="34430" y="7710"/>
                      <a:pt x="34100" y="8370"/>
                    </a:cubicBezTo>
                    <a:cubicBezTo>
                      <a:pt x="34136" y="8385"/>
                      <a:pt x="34166" y="8391"/>
                      <a:pt x="34193" y="8391"/>
                    </a:cubicBezTo>
                    <a:cubicBezTo>
                      <a:pt x="34456" y="8391"/>
                      <a:pt x="34344" y="7752"/>
                      <a:pt x="34536" y="7644"/>
                    </a:cubicBezTo>
                    <a:lnTo>
                      <a:pt x="34536" y="7644"/>
                    </a:lnTo>
                    <a:cubicBezTo>
                      <a:pt x="34430" y="8251"/>
                      <a:pt x="34918" y="8581"/>
                      <a:pt x="34536" y="8806"/>
                    </a:cubicBezTo>
                    <a:cubicBezTo>
                      <a:pt x="34324" y="8476"/>
                      <a:pt x="33770" y="8806"/>
                      <a:pt x="33598" y="8370"/>
                    </a:cubicBezTo>
                    <a:lnTo>
                      <a:pt x="33598" y="8146"/>
                    </a:lnTo>
                    <a:cubicBezTo>
                      <a:pt x="33565" y="8128"/>
                      <a:pt x="33537" y="8121"/>
                      <a:pt x="33512" y="8121"/>
                    </a:cubicBezTo>
                    <a:cubicBezTo>
                      <a:pt x="33312" y="8121"/>
                      <a:pt x="33343" y="8606"/>
                      <a:pt x="33144" y="8606"/>
                    </a:cubicBezTo>
                    <a:cubicBezTo>
                      <a:pt x="33119" y="8606"/>
                      <a:pt x="33090" y="8598"/>
                      <a:pt x="33057" y="8581"/>
                    </a:cubicBezTo>
                    <a:cubicBezTo>
                      <a:pt x="33004" y="7644"/>
                      <a:pt x="32555" y="7710"/>
                      <a:pt x="32278" y="7208"/>
                    </a:cubicBezTo>
                    <a:cubicBezTo>
                      <a:pt x="32108" y="7531"/>
                      <a:pt x="31747" y="7920"/>
                      <a:pt x="31497" y="7920"/>
                    </a:cubicBezTo>
                    <a:cubicBezTo>
                      <a:pt x="31358" y="7920"/>
                      <a:pt x="31254" y="7801"/>
                      <a:pt x="31235" y="7485"/>
                    </a:cubicBezTo>
                    <a:cubicBezTo>
                      <a:pt x="30958" y="7815"/>
                      <a:pt x="30747" y="8304"/>
                      <a:pt x="30298" y="8423"/>
                    </a:cubicBezTo>
                    <a:cubicBezTo>
                      <a:pt x="30522" y="6720"/>
                      <a:pt x="31182" y="5994"/>
                      <a:pt x="32067" y="5611"/>
                    </a:cubicBezTo>
                    <a:lnTo>
                      <a:pt x="32067" y="5611"/>
                    </a:lnTo>
                    <a:cubicBezTo>
                      <a:pt x="32120" y="5994"/>
                      <a:pt x="31354" y="6060"/>
                      <a:pt x="31737" y="6271"/>
                    </a:cubicBezTo>
                    <a:cubicBezTo>
                      <a:pt x="31512" y="6654"/>
                      <a:pt x="31182" y="6654"/>
                      <a:pt x="30905" y="6773"/>
                    </a:cubicBezTo>
                    <a:cubicBezTo>
                      <a:pt x="30924" y="7116"/>
                      <a:pt x="31004" y="7208"/>
                      <a:pt x="31105" y="7208"/>
                    </a:cubicBezTo>
                    <a:cubicBezTo>
                      <a:pt x="31221" y="7208"/>
                      <a:pt x="31366" y="7085"/>
                      <a:pt x="31479" y="7085"/>
                    </a:cubicBezTo>
                    <a:cubicBezTo>
                      <a:pt x="31536" y="7085"/>
                      <a:pt x="31584" y="7116"/>
                      <a:pt x="31618" y="7208"/>
                    </a:cubicBezTo>
                    <a:cubicBezTo>
                      <a:pt x="31842" y="7050"/>
                      <a:pt x="31842" y="6548"/>
                      <a:pt x="32067" y="6271"/>
                    </a:cubicBezTo>
                    <a:cubicBezTo>
                      <a:pt x="32278" y="6495"/>
                      <a:pt x="32278" y="7155"/>
                      <a:pt x="32555" y="7208"/>
                    </a:cubicBezTo>
                    <a:cubicBezTo>
                      <a:pt x="32608" y="7155"/>
                      <a:pt x="32674" y="6984"/>
                      <a:pt x="32780" y="6984"/>
                    </a:cubicBezTo>
                    <a:cubicBezTo>
                      <a:pt x="32674" y="6654"/>
                      <a:pt x="32450" y="6548"/>
                      <a:pt x="32278" y="6271"/>
                    </a:cubicBezTo>
                    <a:cubicBezTo>
                      <a:pt x="32674" y="6060"/>
                      <a:pt x="33057" y="5664"/>
                      <a:pt x="33493" y="5611"/>
                    </a:cubicBezTo>
                    <a:lnTo>
                      <a:pt x="33493" y="5611"/>
                    </a:lnTo>
                    <a:cubicBezTo>
                      <a:pt x="33257" y="5757"/>
                      <a:pt x="33308" y="6888"/>
                      <a:pt x="33125" y="6888"/>
                    </a:cubicBezTo>
                    <a:cubicBezTo>
                      <a:pt x="33093" y="6888"/>
                      <a:pt x="33053" y="6853"/>
                      <a:pt x="33004" y="6773"/>
                    </a:cubicBezTo>
                    <a:lnTo>
                      <a:pt x="33004" y="6773"/>
                    </a:lnTo>
                    <a:cubicBezTo>
                      <a:pt x="33004" y="7485"/>
                      <a:pt x="33545" y="7155"/>
                      <a:pt x="33598" y="7815"/>
                    </a:cubicBezTo>
                    <a:cubicBezTo>
                      <a:pt x="33678" y="6415"/>
                      <a:pt x="34222" y="5705"/>
                      <a:pt x="34870" y="5705"/>
                    </a:cubicBezTo>
                    <a:cubicBezTo>
                      <a:pt x="35188" y="5705"/>
                      <a:pt x="35530" y="5875"/>
                      <a:pt x="35856" y="6218"/>
                    </a:cubicBezTo>
                    <a:cubicBezTo>
                      <a:pt x="35644" y="6390"/>
                      <a:pt x="35367" y="6390"/>
                      <a:pt x="35248" y="6720"/>
                    </a:cubicBezTo>
                    <a:cubicBezTo>
                      <a:pt x="35354" y="6695"/>
                      <a:pt x="35447" y="6683"/>
                      <a:pt x="35529" y="6683"/>
                    </a:cubicBezTo>
                    <a:cubicBezTo>
                      <a:pt x="35835" y="6683"/>
                      <a:pt x="35975" y="6853"/>
                      <a:pt x="35975" y="7155"/>
                    </a:cubicBezTo>
                    <a:cubicBezTo>
                      <a:pt x="35975" y="6931"/>
                      <a:pt x="36080" y="6825"/>
                      <a:pt x="36186" y="6720"/>
                    </a:cubicBezTo>
                    <a:lnTo>
                      <a:pt x="36186" y="6720"/>
                    </a:lnTo>
                    <a:cubicBezTo>
                      <a:pt x="36186" y="6984"/>
                      <a:pt x="36027" y="7050"/>
                      <a:pt x="36080" y="7433"/>
                    </a:cubicBezTo>
                    <a:cubicBezTo>
                      <a:pt x="36127" y="7455"/>
                      <a:pt x="36166" y="7464"/>
                      <a:pt x="36201" y="7464"/>
                    </a:cubicBezTo>
                    <a:cubicBezTo>
                      <a:pt x="36403" y="7464"/>
                      <a:pt x="36444" y="7151"/>
                      <a:pt x="36647" y="7151"/>
                    </a:cubicBezTo>
                    <a:cubicBezTo>
                      <a:pt x="36659" y="7151"/>
                      <a:pt x="36673" y="7153"/>
                      <a:pt x="36687" y="7155"/>
                    </a:cubicBezTo>
                    <a:cubicBezTo>
                      <a:pt x="36410" y="6060"/>
                      <a:pt x="36080" y="6654"/>
                      <a:pt x="36516" y="5558"/>
                    </a:cubicBezTo>
                    <a:cubicBezTo>
                      <a:pt x="34588" y="4951"/>
                      <a:pt x="33823" y="4845"/>
                      <a:pt x="32172" y="4673"/>
                    </a:cubicBezTo>
                    <a:cubicBezTo>
                      <a:pt x="32044" y="5147"/>
                      <a:pt x="31807" y="5243"/>
                      <a:pt x="31549" y="5243"/>
                    </a:cubicBezTo>
                    <a:cubicBezTo>
                      <a:pt x="31372" y="5243"/>
                      <a:pt x="31185" y="5197"/>
                      <a:pt x="31017" y="5197"/>
                    </a:cubicBezTo>
                    <a:cubicBezTo>
                      <a:pt x="30802" y="5197"/>
                      <a:pt x="30617" y="5272"/>
                      <a:pt x="30522" y="5611"/>
                    </a:cubicBezTo>
                    <a:cubicBezTo>
                      <a:pt x="30747" y="5611"/>
                      <a:pt x="30852" y="5782"/>
                      <a:pt x="30905" y="6112"/>
                    </a:cubicBezTo>
                    <a:cubicBezTo>
                      <a:pt x="30835" y="6062"/>
                      <a:pt x="30780" y="6041"/>
                      <a:pt x="30735" y="6041"/>
                    </a:cubicBezTo>
                    <a:cubicBezTo>
                      <a:pt x="30534" y="6041"/>
                      <a:pt x="30546" y="6462"/>
                      <a:pt x="30417" y="6548"/>
                    </a:cubicBezTo>
                    <a:cubicBezTo>
                      <a:pt x="30448" y="6256"/>
                      <a:pt x="30164" y="6097"/>
                      <a:pt x="29874" y="6097"/>
                    </a:cubicBezTo>
                    <a:cubicBezTo>
                      <a:pt x="29679" y="6097"/>
                      <a:pt x="29480" y="6169"/>
                      <a:pt x="29374" y="6324"/>
                    </a:cubicBezTo>
                    <a:cubicBezTo>
                      <a:pt x="29585" y="6548"/>
                      <a:pt x="29704" y="6825"/>
                      <a:pt x="29809" y="7261"/>
                    </a:cubicBezTo>
                    <a:cubicBezTo>
                      <a:pt x="29427" y="7710"/>
                      <a:pt x="29308" y="7538"/>
                      <a:pt x="28872" y="7710"/>
                    </a:cubicBezTo>
                    <a:cubicBezTo>
                      <a:pt x="28872" y="7433"/>
                      <a:pt x="29044" y="7433"/>
                      <a:pt x="28978" y="7050"/>
                    </a:cubicBezTo>
                    <a:cubicBezTo>
                      <a:pt x="28595" y="7050"/>
                      <a:pt x="28265" y="7155"/>
                      <a:pt x="28054" y="7485"/>
                    </a:cubicBezTo>
                    <a:cubicBezTo>
                      <a:pt x="28159" y="8251"/>
                      <a:pt x="28648" y="8093"/>
                      <a:pt x="28925" y="8423"/>
                    </a:cubicBezTo>
                    <a:cubicBezTo>
                      <a:pt x="28691" y="8512"/>
                      <a:pt x="28541" y="8724"/>
                      <a:pt x="28270" y="8724"/>
                    </a:cubicBezTo>
                    <a:cubicBezTo>
                      <a:pt x="28220" y="8724"/>
                      <a:pt x="28166" y="8716"/>
                      <a:pt x="28106" y="8700"/>
                    </a:cubicBezTo>
                    <a:cubicBezTo>
                      <a:pt x="27953" y="8499"/>
                      <a:pt x="28032" y="7950"/>
                      <a:pt x="27814" y="7950"/>
                    </a:cubicBezTo>
                    <a:cubicBezTo>
                      <a:pt x="27788" y="7950"/>
                      <a:pt x="27758" y="7957"/>
                      <a:pt x="27723" y="7974"/>
                    </a:cubicBezTo>
                    <a:cubicBezTo>
                      <a:pt x="27723" y="8251"/>
                      <a:pt x="27776" y="8634"/>
                      <a:pt x="27605" y="8700"/>
                    </a:cubicBezTo>
                    <a:cubicBezTo>
                      <a:pt x="27327" y="8634"/>
                      <a:pt x="27327" y="8040"/>
                      <a:pt x="27499" y="7763"/>
                    </a:cubicBezTo>
                    <a:lnTo>
                      <a:pt x="27499" y="7763"/>
                    </a:lnTo>
                    <a:cubicBezTo>
                      <a:pt x="27455" y="7792"/>
                      <a:pt x="27415" y="7804"/>
                      <a:pt x="27377" y="7804"/>
                    </a:cubicBezTo>
                    <a:cubicBezTo>
                      <a:pt x="27081" y="7804"/>
                      <a:pt x="26967" y="7009"/>
                      <a:pt x="26778" y="7009"/>
                    </a:cubicBezTo>
                    <a:cubicBezTo>
                      <a:pt x="26716" y="7009"/>
                      <a:pt x="26647" y="7093"/>
                      <a:pt x="26562" y="7314"/>
                    </a:cubicBezTo>
                    <a:cubicBezTo>
                      <a:pt x="26839" y="7433"/>
                      <a:pt x="27222" y="7538"/>
                      <a:pt x="27116" y="8476"/>
                    </a:cubicBezTo>
                    <a:cubicBezTo>
                      <a:pt x="27066" y="8492"/>
                      <a:pt x="27003" y="8496"/>
                      <a:pt x="26931" y="8496"/>
                    </a:cubicBezTo>
                    <a:cubicBezTo>
                      <a:pt x="26828" y="8496"/>
                      <a:pt x="26707" y="8486"/>
                      <a:pt x="26583" y="8486"/>
                    </a:cubicBezTo>
                    <a:cubicBezTo>
                      <a:pt x="26228" y="8486"/>
                      <a:pt x="25843" y="8567"/>
                      <a:pt x="25743" y="9188"/>
                    </a:cubicBezTo>
                    <a:cubicBezTo>
                      <a:pt x="25413" y="8964"/>
                      <a:pt x="25083" y="8700"/>
                      <a:pt x="24806" y="8476"/>
                    </a:cubicBezTo>
                    <a:lnTo>
                      <a:pt x="24806" y="8476"/>
                    </a:lnTo>
                    <a:cubicBezTo>
                      <a:pt x="24687" y="9030"/>
                      <a:pt x="25347" y="9294"/>
                      <a:pt x="25017" y="9624"/>
                    </a:cubicBezTo>
                    <a:cubicBezTo>
                      <a:pt x="24691" y="9298"/>
                      <a:pt x="24489" y="8694"/>
                      <a:pt x="23988" y="8694"/>
                    </a:cubicBezTo>
                    <a:cubicBezTo>
                      <a:pt x="23900" y="8694"/>
                      <a:pt x="23804" y="8712"/>
                      <a:pt x="23697" y="8753"/>
                    </a:cubicBezTo>
                    <a:cubicBezTo>
                      <a:pt x="23697" y="9068"/>
                      <a:pt x="23716" y="9165"/>
                      <a:pt x="23755" y="9165"/>
                    </a:cubicBezTo>
                    <a:cubicBezTo>
                      <a:pt x="23816" y="9165"/>
                      <a:pt x="23926" y="8918"/>
                      <a:pt x="24082" y="8918"/>
                    </a:cubicBezTo>
                    <a:cubicBezTo>
                      <a:pt x="24119" y="8918"/>
                      <a:pt x="24157" y="8931"/>
                      <a:pt x="24199" y="8964"/>
                    </a:cubicBezTo>
                    <a:cubicBezTo>
                      <a:pt x="24304" y="9571"/>
                      <a:pt x="24199" y="9466"/>
                      <a:pt x="24582" y="9849"/>
                    </a:cubicBezTo>
                    <a:cubicBezTo>
                      <a:pt x="24027" y="9690"/>
                      <a:pt x="23591" y="9360"/>
                      <a:pt x="23037" y="9188"/>
                    </a:cubicBezTo>
                    <a:cubicBezTo>
                      <a:pt x="22991" y="9662"/>
                      <a:pt x="22914" y="9807"/>
                      <a:pt x="22814" y="9807"/>
                    </a:cubicBezTo>
                    <a:cubicBezTo>
                      <a:pt x="22682" y="9807"/>
                      <a:pt x="22511" y="9556"/>
                      <a:pt x="22324" y="9466"/>
                    </a:cubicBezTo>
                    <a:cubicBezTo>
                      <a:pt x="22324" y="9743"/>
                      <a:pt x="22271" y="9954"/>
                      <a:pt x="22218" y="10126"/>
                    </a:cubicBezTo>
                    <a:cubicBezTo>
                      <a:pt x="22274" y="10320"/>
                      <a:pt x="22406" y="10365"/>
                      <a:pt x="22558" y="10365"/>
                    </a:cubicBezTo>
                    <a:cubicBezTo>
                      <a:pt x="22690" y="10365"/>
                      <a:pt x="22838" y="10331"/>
                      <a:pt x="22965" y="10331"/>
                    </a:cubicBezTo>
                    <a:cubicBezTo>
                      <a:pt x="23108" y="10331"/>
                      <a:pt x="23225" y="10375"/>
                      <a:pt x="23261" y="10561"/>
                    </a:cubicBezTo>
                    <a:cubicBezTo>
                      <a:pt x="23103" y="10614"/>
                      <a:pt x="23156" y="11010"/>
                      <a:pt x="23037" y="11063"/>
                    </a:cubicBezTo>
                    <a:cubicBezTo>
                      <a:pt x="22608" y="10890"/>
                      <a:pt x="21967" y="10551"/>
                      <a:pt x="21477" y="10551"/>
                    </a:cubicBezTo>
                    <a:cubicBezTo>
                      <a:pt x="21031" y="10551"/>
                      <a:pt x="20711" y="10832"/>
                      <a:pt x="20793" y="11776"/>
                    </a:cubicBezTo>
                    <a:cubicBezTo>
                      <a:pt x="20837" y="11799"/>
                      <a:pt x="20874" y="11809"/>
                      <a:pt x="20906" y="11809"/>
                    </a:cubicBezTo>
                    <a:cubicBezTo>
                      <a:pt x="21188" y="11809"/>
                      <a:pt x="21032" y="10993"/>
                      <a:pt x="21281" y="10839"/>
                    </a:cubicBezTo>
                    <a:cubicBezTo>
                      <a:pt x="21341" y="11373"/>
                      <a:pt x="21423" y="11405"/>
                      <a:pt x="21563" y="11405"/>
                    </a:cubicBezTo>
                    <a:cubicBezTo>
                      <a:pt x="21582" y="11405"/>
                      <a:pt x="21602" y="11405"/>
                      <a:pt x="21624" y="11405"/>
                    </a:cubicBezTo>
                    <a:cubicBezTo>
                      <a:pt x="21720" y="11405"/>
                      <a:pt x="21841" y="11417"/>
                      <a:pt x="21994" y="11552"/>
                    </a:cubicBezTo>
                    <a:cubicBezTo>
                      <a:pt x="22278" y="11292"/>
                      <a:pt x="22610" y="11207"/>
                      <a:pt x="22966" y="11207"/>
                    </a:cubicBezTo>
                    <a:cubicBezTo>
                      <a:pt x="23588" y="11207"/>
                      <a:pt x="24282" y="11465"/>
                      <a:pt x="24912" y="11499"/>
                    </a:cubicBezTo>
                    <a:cubicBezTo>
                      <a:pt x="24753" y="11670"/>
                      <a:pt x="24753" y="12212"/>
                      <a:pt x="24582" y="12436"/>
                    </a:cubicBezTo>
                    <a:cubicBezTo>
                      <a:pt x="24012" y="12003"/>
                      <a:pt x="23395" y="11828"/>
                      <a:pt x="22756" y="11828"/>
                    </a:cubicBezTo>
                    <a:cubicBezTo>
                      <a:pt x="22167" y="11828"/>
                      <a:pt x="21559" y="11977"/>
                      <a:pt x="20951" y="12212"/>
                    </a:cubicBezTo>
                    <a:cubicBezTo>
                      <a:pt x="20932" y="12034"/>
                      <a:pt x="20853" y="11972"/>
                      <a:pt x="20759" y="11972"/>
                    </a:cubicBezTo>
                    <a:cubicBezTo>
                      <a:pt x="20593" y="11972"/>
                      <a:pt x="20377" y="12164"/>
                      <a:pt x="20344" y="12264"/>
                    </a:cubicBezTo>
                    <a:cubicBezTo>
                      <a:pt x="20185" y="11116"/>
                      <a:pt x="19248" y="11274"/>
                      <a:pt x="19354" y="10179"/>
                    </a:cubicBezTo>
                    <a:lnTo>
                      <a:pt x="19354" y="10179"/>
                    </a:lnTo>
                    <a:cubicBezTo>
                      <a:pt x="19140" y="10440"/>
                      <a:pt x="18907" y="10459"/>
                      <a:pt x="18693" y="10459"/>
                    </a:cubicBezTo>
                    <a:cubicBezTo>
                      <a:pt x="18656" y="10459"/>
                      <a:pt x="18619" y="10458"/>
                      <a:pt x="18583" y="10458"/>
                    </a:cubicBezTo>
                    <a:cubicBezTo>
                      <a:pt x="18304" y="10458"/>
                      <a:pt x="18073" y="10494"/>
                      <a:pt x="17981" y="11116"/>
                    </a:cubicBezTo>
                    <a:cubicBezTo>
                      <a:pt x="18364" y="11116"/>
                      <a:pt x="18588" y="11446"/>
                      <a:pt x="18812" y="11829"/>
                    </a:cubicBezTo>
                    <a:cubicBezTo>
                      <a:pt x="18733" y="11940"/>
                      <a:pt x="18636" y="11980"/>
                      <a:pt x="18533" y="11980"/>
                    </a:cubicBezTo>
                    <a:cubicBezTo>
                      <a:pt x="18270" y="11980"/>
                      <a:pt x="17963" y="11719"/>
                      <a:pt x="17789" y="11719"/>
                    </a:cubicBezTo>
                    <a:cubicBezTo>
                      <a:pt x="17692" y="11719"/>
                      <a:pt x="17636" y="11800"/>
                      <a:pt x="17651" y="12053"/>
                    </a:cubicBezTo>
                    <a:cubicBezTo>
                      <a:pt x="17540" y="11860"/>
                      <a:pt x="17372" y="11802"/>
                      <a:pt x="17187" y="11802"/>
                    </a:cubicBezTo>
                    <a:cubicBezTo>
                      <a:pt x="17106" y="11802"/>
                      <a:pt x="17022" y="11813"/>
                      <a:pt x="16938" y="11829"/>
                    </a:cubicBezTo>
                    <a:cubicBezTo>
                      <a:pt x="16938" y="11552"/>
                      <a:pt x="17043" y="11499"/>
                      <a:pt x="17043" y="11116"/>
                    </a:cubicBezTo>
                    <a:cubicBezTo>
                      <a:pt x="16713" y="10614"/>
                      <a:pt x="15512" y="11340"/>
                      <a:pt x="15948" y="9743"/>
                    </a:cubicBezTo>
                    <a:lnTo>
                      <a:pt x="15948" y="9743"/>
                    </a:lnTo>
                    <a:cubicBezTo>
                      <a:pt x="15979" y="10140"/>
                      <a:pt x="16269" y="10475"/>
                      <a:pt x="16521" y="10475"/>
                    </a:cubicBezTo>
                    <a:cubicBezTo>
                      <a:pt x="16687" y="10475"/>
                      <a:pt x="16838" y="10328"/>
                      <a:pt x="16885" y="9954"/>
                    </a:cubicBezTo>
                    <a:cubicBezTo>
                      <a:pt x="16791" y="9715"/>
                      <a:pt x="16549" y="9539"/>
                      <a:pt x="16433" y="9539"/>
                    </a:cubicBezTo>
                    <a:cubicBezTo>
                      <a:pt x="16339" y="9539"/>
                      <a:pt x="16329" y="9657"/>
                      <a:pt x="16555" y="9954"/>
                    </a:cubicBezTo>
                    <a:cubicBezTo>
                      <a:pt x="16496" y="9981"/>
                      <a:pt x="16441" y="9993"/>
                      <a:pt x="16390" y="9993"/>
                    </a:cubicBezTo>
                    <a:cubicBezTo>
                      <a:pt x="16114" y="9993"/>
                      <a:pt x="15982" y="9629"/>
                      <a:pt x="16172" y="9294"/>
                    </a:cubicBezTo>
                    <a:cubicBezTo>
                      <a:pt x="16109" y="9183"/>
                      <a:pt x="16034" y="9143"/>
                      <a:pt x="15954" y="9143"/>
                    </a:cubicBezTo>
                    <a:cubicBezTo>
                      <a:pt x="15751" y="9143"/>
                      <a:pt x="15517" y="9399"/>
                      <a:pt x="15361" y="9399"/>
                    </a:cubicBezTo>
                    <a:cubicBezTo>
                      <a:pt x="15309" y="9399"/>
                      <a:pt x="15265" y="9371"/>
                      <a:pt x="15235" y="9294"/>
                    </a:cubicBezTo>
                    <a:cubicBezTo>
                      <a:pt x="15340" y="8806"/>
                      <a:pt x="15842" y="9083"/>
                      <a:pt x="15842" y="8370"/>
                    </a:cubicBezTo>
                    <a:cubicBezTo>
                      <a:pt x="15063" y="8370"/>
                      <a:pt x="14522" y="8093"/>
                      <a:pt x="14297" y="6984"/>
                    </a:cubicBezTo>
                    <a:cubicBezTo>
                      <a:pt x="14246" y="6965"/>
                      <a:pt x="14200" y="6957"/>
                      <a:pt x="14158" y="6957"/>
                    </a:cubicBezTo>
                    <a:cubicBezTo>
                      <a:pt x="13886" y="6957"/>
                      <a:pt x="13777" y="7292"/>
                      <a:pt x="13509" y="7292"/>
                    </a:cubicBezTo>
                    <a:cubicBezTo>
                      <a:pt x="13464" y="7292"/>
                      <a:pt x="13415" y="7283"/>
                      <a:pt x="13360" y="7261"/>
                    </a:cubicBezTo>
                    <a:cubicBezTo>
                      <a:pt x="13307" y="6931"/>
                      <a:pt x="13136" y="6878"/>
                      <a:pt x="13083" y="6548"/>
                    </a:cubicBezTo>
                    <a:cubicBezTo>
                      <a:pt x="13265" y="6405"/>
                      <a:pt x="13452" y="6375"/>
                      <a:pt x="13640" y="6375"/>
                    </a:cubicBezTo>
                    <a:cubicBezTo>
                      <a:pt x="13780" y="6375"/>
                      <a:pt x="13921" y="6392"/>
                      <a:pt x="14059" y="6392"/>
                    </a:cubicBezTo>
                    <a:cubicBezTo>
                      <a:pt x="14296" y="6392"/>
                      <a:pt x="14525" y="6340"/>
                      <a:pt x="14733" y="6060"/>
                    </a:cubicBezTo>
                    <a:cubicBezTo>
                      <a:pt x="15064" y="6459"/>
                      <a:pt x="15208" y="7847"/>
                      <a:pt x="15415" y="7847"/>
                    </a:cubicBezTo>
                    <a:cubicBezTo>
                      <a:pt x="15488" y="7847"/>
                      <a:pt x="15570" y="7670"/>
                      <a:pt x="15670" y="7208"/>
                    </a:cubicBezTo>
                    <a:cubicBezTo>
                      <a:pt x="15723" y="7868"/>
                      <a:pt x="16225" y="7974"/>
                      <a:pt x="15948" y="8581"/>
                    </a:cubicBezTo>
                    <a:cubicBezTo>
                      <a:pt x="16050" y="8587"/>
                      <a:pt x="16141" y="8590"/>
                      <a:pt x="16223" y="8590"/>
                    </a:cubicBezTo>
                    <a:cubicBezTo>
                      <a:pt x="16883" y="8590"/>
                      <a:pt x="16916" y="8417"/>
                      <a:pt x="17598" y="8370"/>
                    </a:cubicBezTo>
                    <a:cubicBezTo>
                      <a:pt x="17321" y="7208"/>
                      <a:pt x="16172" y="7921"/>
                      <a:pt x="16278" y="6060"/>
                    </a:cubicBezTo>
                    <a:lnTo>
                      <a:pt x="16278" y="6060"/>
                    </a:lnTo>
                    <a:cubicBezTo>
                      <a:pt x="16346" y="6099"/>
                      <a:pt x="16402" y="6117"/>
                      <a:pt x="16447" y="6117"/>
                    </a:cubicBezTo>
                    <a:cubicBezTo>
                      <a:pt x="16751" y="6117"/>
                      <a:pt x="16565" y="5333"/>
                      <a:pt x="16401" y="5333"/>
                    </a:cubicBezTo>
                    <a:cubicBezTo>
                      <a:pt x="16354" y="5333"/>
                      <a:pt x="16309" y="5396"/>
                      <a:pt x="16278" y="5558"/>
                    </a:cubicBezTo>
                    <a:cubicBezTo>
                      <a:pt x="16361" y="5744"/>
                      <a:pt x="16223" y="5845"/>
                      <a:pt x="16044" y="5845"/>
                    </a:cubicBezTo>
                    <a:cubicBezTo>
                      <a:pt x="15741" y="5845"/>
                      <a:pt x="15321" y="5554"/>
                      <a:pt x="15670" y="4898"/>
                    </a:cubicBezTo>
                    <a:lnTo>
                      <a:pt x="15670" y="4898"/>
                    </a:lnTo>
                    <a:cubicBezTo>
                      <a:pt x="15416" y="5313"/>
                      <a:pt x="15219" y="5371"/>
                      <a:pt x="15037" y="5371"/>
                    </a:cubicBezTo>
                    <a:cubicBezTo>
                      <a:pt x="14967" y="5371"/>
                      <a:pt x="14899" y="5362"/>
                      <a:pt x="14830" y="5362"/>
                    </a:cubicBezTo>
                    <a:cubicBezTo>
                      <a:pt x="14652" y="5362"/>
                      <a:pt x="14472" y="5420"/>
                      <a:pt x="14245" y="5835"/>
                    </a:cubicBezTo>
                    <a:cubicBezTo>
                      <a:pt x="14073" y="5334"/>
                      <a:pt x="14020" y="5175"/>
                      <a:pt x="14126" y="4462"/>
                    </a:cubicBezTo>
                    <a:cubicBezTo>
                      <a:pt x="14072" y="4415"/>
                      <a:pt x="14031" y="4395"/>
                      <a:pt x="14000" y="4395"/>
                    </a:cubicBezTo>
                    <a:cubicBezTo>
                      <a:pt x="13779" y="4395"/>
                      <a:pt x="14028" y="5401"/>
                      <a:pt x="13811" y="5401"/>
                    </a:cubicBezTo>
                    <a:cubicBezTo>
                      <a:pt x="13806" y="5401"/>
                      <a:pt x="13801" y="5401"/>
                      <a:pt x="13796" y="5400"/>
                    </a:cubicBezTo>
                    <a:cubicBezTo>
                      <a:pt x="13202" y="4409"/>
                      <a:pt x="11882" y="4568"/>
                      <a:pt x="11327" y="4238"/>
                    </a:cubicBezTo>
                    <a:cubicBezTo>
                      <a:pt x="11433" y="4238"/>
                      <a:pt x="11433" y="3855"/>
                      <a:pt x="11551" y="3802"/>
                    </a:cubicBezTo>
                    <a:cubicBezTo>
                      <a:pt x="11610" y="3922"/>
                      <a:pt x="11652" y="3963"/>
                      <a:pt x="11690" y="3963"/>
                    </a:cubicBezTo>
                    <a:cubicBezTo>
                      <a:pt x="11773" y="3963"/>
                      <a:pt x="11840" y="3771"/>
                      <a:pt x="12014" y="3771"/>
                    </a:cubicBezTo>
                    <a:cubicBezTo>
                      <a:pt x="12053" y="3771"/>
                      <a:pt x="12096" y="3780"/>
                      <a:pt x="12146" y="3802"/>
                    </a:cubicBezTo>
                    <a:cubicBezTo>
                      <a:pt x="12146" y="4013"/>
                      <a:pt x="12040" y="4079"/>
                      <a:pt x="11987" y="4238"/>
                    </a:cubicBezTo>
                    <a:cubicBezTo>
                      <a:pt x="12236" y="4042"/>
                      <a:pt x="12444" y="3875"/>
                      <a:pt x="12641" y="3875"/>
                    </a:cubicBezTo>
                    <a:cubicBezTo>
                      <a:pt x="12830" y="3875"/>
                      <a:pt x="13008" y="4029"/>
                      <a:pt x="13202" y="4462"/>
                    </a:cubicBezTo>
                    <a:cubicBezTo>
                      <a:pt x="13136" y="3961"/>
                      <a:pt x="13202" y="3578"/>
                      <a:pt x="13413" y="3525"/>
                    </a:cubicBezTo>
                    <a:cubicBezTo>
                      <a:pt x="13574" y="3843"/>
                      <a:pt x="13802" y="3928"/>
                      <a:pt x="14058" y="3928"/>
                    </a:cubicBezTo>
                    <a:cubicBezTo>
                      <a:pt x="14351" y="3928"/>
                      <a:pt x="14680" y="3816"/>
                      <a:pt x="14986" y="3816"/>
                    </a:cubicBezTo>
                    <a:cubicBezTo>
                      <a:pt x="15243" y="3816"/>
                      <a:pt x="15482" y="3895"/>
                      <a:pt x="15670" y="4185"/>
                    </a:cubicBezTo>
                    <a:cubicBezTo>
                      <a:pt x="15888" y="4019"/>
                      <a:pt x="15845" y="3245"/>
                      <a:pt x="16190" y="3245"/>
                    </a:cubicBezTo>
                    <a:cubicBezTo>
                      <a:pt x="16201" y="3245"/>
                      <a:pt x="16213" y="3246"/>
                      <a:pt x="16225" y="3248"/>
                    </a:cubicBezTo>
                    <a:cubicBezTo>
                      <a:pt x="16225" y="3683"/>
                      <a:pt x="16330" y="3855"/>
                      <a:pt x="16502" y="3961"/>
                    </a:cubicBezTo>
                    <a:cubicBezTo>
                      <a:pt x="16633" y="3977"/>
                      <a:pt x="16777" y="3984"/>
                      <a:pt x="16934" y="3984"/>
                    </a:cubicBezTo>
                    <a:cubicBezTo>
                      <a:pt x="18190" y="3984"/>
                      <a:pt x="20216" y="3521"/>
                      <a:pt x="21802" y="3521"/>
                    </a:cubicBezTo>
                    <a:cubicBezTo>
                      <a:pt x="22105" y="3521"/>
                      <a:pt x="22392" y="3538"/>
                      <a:pt x="22654" y="3578"/>
                    </a:cubicBezTo>
                    <a:cubicBezTo>
                      <a:pt x="22654" y="3578"/>
                      <a:pt x="22601" y="3525"/>
                      <a:pt x="22601" y="3419"/>
                    </a:cubicBezTo>
                    <a:cubicBezTo>
                      <a:pt x="23071" y="3379"/>
                      <a:pt x="23470" y="3360"/>
                      <a:pt x="23826" y="3360"/>
                    </a:cubicBezTo>
                    <a:cubicBezTo>
                      <a:pt x="24973" y="3360"/>
                      <a:pt x="25686" y="3550"/>
                      <a:pt x="26945" y="3802"/>
                    </a:cubicBezTo>
                    <a:cubicBezTo>
                      <a:pt x="27116" y="3353"/>
                      <a:pt x="27169" y="2812"/>
                      <a:pt x="27446" y="2640"/>
                    </a:cubicBezTo>
                    <a:lnTo>
                      <a:pt x="27446" y="2640"/>
                    </a:lnTo>
                    <a:cubicBezTo>
                      <a:pt x="27499" y="3300"/>
                      <a:pt x="27222" y="3142"/>
                      <a:pt x="27222" y="3578"/>
                    </a:cubicBezTo>
                    <a:cubicBezTo>
                      <a:pt x="27298" y="3578"/>
                      <a:pt x="27657" y="3644"/>
                      <a:pt x="28006" y="3644"/>
                    </a:cubicBezTo>
                    <a:cubicBezTo>
                      <a:pt x="28440" y="3644"/>
                      <a:pt x="28860" y="3542"/>
                      <a:pt x="28714" y="3089"/>
                    </a:cubicBezTo>
                    <a:lnTo>
                      <a:pt x="28714" y="3089"/>
                    </a:lnTo>
                    <a:cubicBezTo>
                      <a:pt x="28553" y="3192"/>
                      <a:pt x="28314" y="3335"/>
                      <a:pt x="28092" y="3335"/>
                    </a:cubicBezTo>
                    <a:cubicBezTo>
                      <a:pt x="27857" y="3335"/>
                      <a:pt x="27640" y="3176"/>
                      <a:pt x="27552" y="2640"/>
                    </a:cubicBezTo>
                    <a:lnTo>
                      <a:pt x="27552" y="2640"/>
                    </a:lnTo>
                    <a:cubicBezTo>
                      <a:pt x="27714" y="2726"/>
                      <a:pt x="27841" y="3032"/>
                      <a:pt x="27984" y="3032"/>
                    </a:cubicBezTo>
                    <a:cubicBezTo>
                      <a:pt x="28039" y="3032"/>
                      <a:pt x="28097" y="2986"/>
                      <a:pt x="28159" y="2865"/>
                    </a:cubicBezTo>
                    <a:cubicBezTo>
                      <a:pt x="27723" y="1597"/>
                      <a:pt x="27063" y="2640"/>
                      <a:pt x="26615" y="1492"/>
                    </a:cubicBezTo>
                    <a:cubicBezTo>
                      <a:pt x="26605" y="1490"/>
                      <a:pt x="26597" y="1489"/>
                      <a:pt x="26588" y="1489"/>
                    </a:cubicBezTo>
                    <a:cubicBezTo>
                      <a:pt x="26345" y="1489"/>
                      <a:pt x="26449" y="2205"/>
                      <a:pt x="26232" y="2205"/>
                    </a:cubicBezTo>
                    <a:cubicBezTo>
                      <a:pt x="25796" y="2099"/>
                      <a:pt x="24912" y="1162"/>
                      <a:pt x="24582" y="832"/>
                    </a:cubicBezTo>
                    <a:cubicBezTo>
                      <a:pt x="24093" y="1492"/>
                      <a:pt x="23539" y="937"/>
                      <a:pt x="23209" y="1545"/>
                    </a:cubicBezTo>
                    <a:cubicBezTo>
                      <a:pt x="23112" y="1201"/>
                      <a:pt x="22970" y="1115"/>
                      <a:pt x="22809" y="1115"/>
                    </a:cubicBezTo>
                    <a:cubicBezTo>
                      <a:pt x="22648" y="1115"/>
                      <a:pt x="22468" y="1201"/>
                      <a:pt x="22298" y="1201"/>
                    </a:cubicBezTo>
                    <a:cubicBezTo>
                      <a:pt x="22148" y="1201"/>
                      <a:pt x="22005" y="1135"/>
                      <a:pt x="21888" y="885"/>
                    </a:cubicBezTo>
                    <a:lnTo>
                      <a:pt x="21888" y="885"/>
                    </a:lnTo>
                    <a:cubicBezTo>
                      <a:pt x="21783" y="1597"/>
                      <a:pt x="22166" y="1320"/>
                      <a:pt x="22218" y="1822"/>
                    </a:cubicBezTo>
                    <a:cubicBezTo>
                      <a:pt x="22165" y="1775"/>
                      <a:pt x="22125" y="1754"/>
                      <a:pt x="22094" y="1754"/>
                    </a:cubicBezTo>
                    <a:cubicBezTo>
                      <a:pt x="21883" y="1754"/>
                      <a:pt x="22165" y="2761"/>
                      <a:pt x="21906" y="2761"/>
                    </a:cubicBezTo>
                    <a:cubicBezTo>
                      <a:pt x="21901" y="2761"/>
                      <a:pt x="21895" y="2760"/>
                      <a:pt x="21888" y="2759"/>
                    </a:cubicBezTo>
                    <a:cubicBezTo>
                      <a:pt x="21666" y="2573"/>
                      <a:pt x="21468" y="2308"/>
                      <a:pt x="21229" y="2308"/>
                    </a:cubicBezTo>
                    <a:cubicBezTo>
                      <a:pt x="21113" y="2308"/>
                      <a:pt x="20988" y="2371"/>
                      <a:pt x="20845" y="2535"/>
                    </a:cubicBezTo>
                    <a:cubicBezTo>
                      <a:pt x="20845" y="2033"/>
                      <a:pt x="20515" y="2205"/>
                      <a:pt x="20568" y="1597"/>
                    </a:cubicBezTo>
                    <a:lnTo>
                      <a:pt x="20568" y="1597"/>
                    </a:lnTo>
                    <a:cubicBezTo>
                      <a:pt x="20494" y="1609"/>
                      <a:pt x="20425" y="1614"/>
                      <a:pt x="20360" y="1614"/>
                    </a:cubicBezTo>
                    <a:cubicBezTo>
                      <a:pt x="20016" y="1614"/>
                      <a:pt x="19802" y="1472"/>
                      <a:pt x="19564" y="1472"/>
                    </a:cubicBezTo>
                    <a:cubicBezTo>
                      <a:pt x="19452" y="1472"/>
                      <a:pt x="19334" y="1504"/>
                      <a:pt x="19195" y="1597"/>
                    </a:cubicBezTo>
                    <a:cubicBezTo>
                      <a:pt x="18865" y="1320"/>
                      <a:pt x="19406" y="713"/>
                      <a:pt x="19024" y="449"/>
                    </a:cubicBezTo>
                    <a:lnTo>
                      <a:pt x="19024" y="449"/>
                    </a:lnTo>
                    <a:cubicBezTo>
                      <a:pt x="18812" y="779"/>
                      <a:pt x="18535" y="990"/>
                      <a:pt x="18205" y="1162"/>
                    </a:cubicBezTo>
                    <a:cubicBezTo>
                      <a:pt x="18086" y="1769"/>
                      <a:pt x="18746" y="1980"/>
                      <a:pt x="18364" y="2310"/>
                    </a:cubicBezTo>
                    <a:cubicBezTo>
                      <a:pt x="18258" y="2099"/>
                      <a:pt x="18258" y="1703"/>
                      <a:pt x="17981" y="1373"/>
                    </a:cubicBezTo>
                    <a:lnTo>
                      <a:pt x="17981" y="1373"/>
                    </a:lnTo>
                    <a:cubicBezTo>
                      <a:pt x="17756" y="1703"/>
                      <a:pt x="18152" y="1928"/>
                      <a:pt x="17875" y="2099"/>
                    </a:cubicBezTo>
                    <a:cubicBezTo>
                      <a:pt x="17651" y="2033"/>
                      <a:pt x="17492" y="1928"/>
                      <a:pt x="17426" y="1650"/>
                    </a:cubicBezTo>
                    <a:cubicBezTo>
                      <a:pt x="17545" y="1492"/>
                      <a:pt x="17651" y="1373"/>
                      <a:pt x="17756" y="1162"/>
                    </a:cubicBezTo>
                    <a:cubicBezTo>
                      <a:pt x="17672" y="1105"/>
                      <a:pt x="17604" y="1081"/>
                      <a:pt x="17548" y="1081"/>
                    </a:cubicBezTo>
                    <a:cubicBezTo>
                      <a:pt x="17280" y="1081"/>
                      <a:pt x="17293" y="1645"/>
                      <a:pt x="17162" y="1875"/>
                    </a:cubicBezTo>
                    <a:cubicBezTo>
                      <a:pt x="16162" y="1476"/>
                      <a:pt x="15165" y="1308"/>
                      <a:pt x="14200" y="1308"/>
                    </a:cubicBezTo>
                    <a:cubicBezTo>
                      <a:pt x="12771" y="1308"/>
                      <a:pt x="11414" y="1677"/>
                      <a:pt x="10231" y="2205"/>
                    </a:cubicBezTo>
                    <a:cubicBezTo>
                      <a:pt x="10275" y="2205"/>
                      <a:pt x="10320" y="2201"/>
                      <a:pt x="10362" y="2201"/>
                    </a:cubicBezTo>
                    <a:cubicBezTo>
                      <a:pt x="10471" y="2201"/>
                      <a:pt x="10561" y="2228"/>
                      <a:pt x="10561" y="2429"/>
                    </a:cubicBezTo>
                    <a:cubicBezTo>
                      <a:pt x="9919" y="2429"/>
                      <a:pt x="9804" y="1954"/>
                      <a:pt x="9100" y="1954"/>
                    </a:cubicBezTo>
                    <a:cubicBezTo>
                      <a:pt x="9008" y="1954"/>
                      <a:pt x="8907" y="1962"/>
                      <a:pt x="8792" y="1980"/>
                    </a:cubicBezTo>
                    <a:cubicBezTo>
                      <a:pt x="8581" y="2310"/>
                      <a:pt x="8964" y="2535"/>
                      <a:pt x="8687" y="2693"/>
                    </a:cubicBezTo>
                    <a:cubicBezTo>
                      <a:pt x="8660" y="1842"/>
                      <a:pt x="7891" y="1759"/>
                      <a:pt x="7203" y="1759"/>
                    </a:cubicBezTo>
                    <a:cubicBezTo>
                      <a:pt x="7038" y="1759"/>
                      <a:pt x="6877" y="1764"/>
                      <a:pt x="6732" y="1764"/>
                    </a:cubicBezTo>
                    <a:cubicBezTo>
                      <a:pt x="6275" y="1764"/>
                      <a:pt x="5979" y="1716"/>
                      <a:pt x="6205" y="1320"/>
                    </a:cubicBezTo>
                    <a:lnTo>
                      <a:pt x="6205" y="1320"/>
                    </a:lnTo>
                    <a:cubicBezTo>
                      <a:pt x="6172" y="1331"/>
                      <a:pt x="6140" y="1335"/>
                      <a:pt x="6110" y="1335"/>
                    </a:cubicBezTo>
                    <a:cubicBezTo>
                      <a:pt x="5928" y="1335"/>
                      <a:pt x="5812" y="1168"/>
                      <a:pt x="5786" y="1168"/>
                    </a:cubicBezTo>
                    <a:cubicBezTo>
                      <a:pt x="5768" y="1168"/>
                      <a:pt x="5794" y="1253"/>
                      <a:pt x="5875" y="1545"/>
                    </a:cubicBezTo>
                    <a:cubicBezTo>
                      <a:pt x="5793" y="1556"/>
                      <a:pt x="5716" y="1565"/>
                      <a:pt x="5646" y="1565"/>
                    </a:cubicBezTo>
                    <a:cubicBezTo>
                      <a:pt x="5389" y="1565"/>
                      <a:pt x="5229" y="1445"/>
                      <a:pt x="5281" y="885"/>
                    </a:cubicBezTo>
                    <a:cubicBezTo>
                      <a:pt x="5429" y="784"/>
                      <a:pt x="5567" y="745"/>
                      <a:pt x="5704" y="745"/>
                    </a:cubicBezTo>
                    <a:cubicBezTo>
                      <a:pt x="6017" y="745"/>
                      <a:pt x="6320" y="953"/>
                      <a:pt x="6706" y="1109"/>
                    </a:cubicBezTo>
                    <a:cubicBezTo>
                      <a:pt x="6254" y="247"/>
                      <a:pt x="5546" y="168"/>
                      <a:pt x="4942" y="168"/>
                    </a:cubicBezTo>
                    <a:cubicBezTo>
                      <a:pt x="4806" y="168"/>
                      <a:pt x="4676" y="172"/>
                      <a:pt x="4555" y="172"/>
                    </a:cubicBezTo>
                    <a:cubicBezTo>
                      <a:pt x="4044" y="213"/>
                      <a:pt x="3668" y="553"/>
                      <a:pt x="3268" y="553"/>
                    </a:cubicBezTo>
                    <a:cubicBezTo>
                      <a:pt x="3150" y="553"/>
                      <a:pt x="3030" y="524"/>
                      <a:pt x="2904" y="449"/>
                    </a:cubicBezTo>
                    <a:cubicBezTo>
                      <a:pt x="2626" y="306"/>
                      <a:pt x="2285" y="150"/>
                      <a:pt x="1946" y="150"/>
                    </a:cubicBezTo>
                    <a:cubicBezTo>
                      <a:pt x="1625" y="150"/>
                      <a:pt x="1306" y="290"/>
                      <a:pt x="1043" y="713"/>
                    </a:cubicBezTo>
                    <a:cubicBezTo>
                      <a:pt x="990" y="449"/>
                      <a:pt x="1043" y="53"/>
                      <a:pt x="8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7" name="Google Shape;5657;p44"/>
            <p:cNvSpPr/>
            <p:nvPr/>
          </p:nvSpPr>
          <p:spPr>
            <a:xfrm rot="-5708213">
              <a:off x="7650287" y="1016562"/>
              <a:ext cx="2072518" cy="1090868"/>
            </a:xfrm>
            <a:custGeom>
              <a:avLst/>
              <a:gdLst/>
              <a:ahLst/>
              <a:cxnLst/>
              <a:rect l="l" t="t" r="r" b="b"/>
              <a:pathLst>
                <a:path w="91977" h="48412" extrusionOk="0">
                  <a:moveTo>
                    <a:pt x="225" y="1"/>
                  </a:moveTo>
                  <a:cubicBezTo>
                    <a:pt x="67" y="1"/>
                    <a:pt x="1" y="54"/>
                    <a:pt x="1" y="225"/>
                  </a:cubicBezTo>
                  <a:cubicBezTo>
                    <a:pt x="1" y="331"/>
                    <a:pt x="67" y="437"/>
                    <a:pt x="225" y="437"/>
                  </a:cubicBezTo>
                  <a:lnTo>
                    <a:pt x="4687" y="437"/>
                  </a:lnTo>
                  <a:lnTo>
                    <a:pt x="4687" y="48411"/>
                  </a:lnTo>
                  <a:lnTo>
                    <a:pt x="5017" y="48411"/>
                  </a:lnTo>
                  <a:lnTo>
                    <a:pt x="5017" y="437"/>
                  </a:lnTo>
                  <a:lnTo>
                    <a:pt x="10179" y="437"/>
                  </a:lnTo>
                  <a:lnTo>
                    <a:pt x="10179" y="47685"/>
                  </a:lnTo>
                  <a:cubicBezTo>
                    <a:pt x="10298" y="47685"/>
                    <a:pt x="10456" y="47685"/>
                    <a:pt x="10562" y="47633"/>
                  </a:cubicBezTo>
                  <a:lnTo>
                    <a:pt x="10562" y="437"/>
                  </a:lnTo>
                  <a:lnTo>
                    <a:pt x="15737" y="437"/>
                  </a:lnTo>
                  <a:lnTo>
                    <a:pt x="15737" y="47250"/>
                  </a:lnTo>
                  <a:lnTo>
                    <a:pt x="16067" y="47250"/>
                  </a:lnTo>
                  <a:lnTo>
                    <a:pt x="16067" y="437"/>
                  </a:lnTo>
                  <a:lnTo>
                    <a:pt x="21242" y="437"/>
                  </a:lnTo>
                  <a:lnTo>
                    <a:pt x="21242" y="47527"/>
                  </a:lnTo>
                  <a:lnTo>
                    <a:pt x="21572" y="47527"/>
                  </a:lnTo>
                  <a:lnTo>
                    <a:pt x="21572" y="437"/>
                  </a:lnTo>
                  <a:lnTo>
                    <a:pt x="26800" y="437"/>
                  </a:lnTo>
                  <a:lnTo>
                    <a:pt x="26800" y="48015"/>
                  </a:lnTo>
                  <a:cubicBezTo>
                    <a:pt x="26906" y="48015"/>
                    <a:pt x="27011" y="48081"/>
                    <a:pt x="27130" y="48081"/>
                  </a:cubicBezTo>
                  <a:lnTo>
                    <a:pt x="27130" y="437"/>
                  </a:lnTo>
                  <a:lnTo>
                    <a:pt x="32292" y="437"/>
                  </a:lnTo>
                  <a:lnTo>
                    <a:pt x="32292" y="47685"/>
                  </a:lnTo>
                  <a:cubicBezTo>
                    <a:pt x="32411" y="47633"/>
                    <a:pt x="32516" y="47580"/>
                    <a:pt x="32622" y="47527"/>
                  </a:cubicBezTo>
                  <a:lnTo>
                    <a:pt x="32622" y="437"/>
                  </a:lnTo>
                  <a:lnTo>
                    <a:pt x="37797" y="437"/>
                  </a:lnTo>
                  <a:lnTo>
                    <a:pt x="37797" y="46867"/>
                  </a:lnTo>
                  <a:cubicBezTo>
                    <a:pt x="37903" y="46867"/>
                    <a:pt x="37955" y="46920"/>
                    <a:pt x="38074" y="46920"/>
                  </a:cubicBezTo>
                  <a:cubicBezTo>
                    <a:pt x="38074" y="46920"/>
                    <a:pt x="38127" y="46972"/>
                    <a:pt x="38180" y="46972"/>
                  </a:cubicBezTo>
                  <a:lnTo>
                    <a:pt x="38180" y="437"/>
                  </a:lnTo>
                  <a:lnTo>
                    <a:pt x="43355" y="437"/>
                  </a:lnTo>
                  <a:lnTo>
                    <a:pt x="43355" y="46207"/>
                  </a:lnTo>
                  <a:lnTo>
                    <a:pt x="43685" y="46207"/>
                  </a:lnTo>
                  <a:lnTo>
                    <a:pt x="43685" y="437"/>
                  </a:lnTo>
                  <a:lnTo>
                    <a:pt x="48847" y="437"/>
                  </a:lnTo>
                  <a:lnTo>
                    <a:pt x="48847" y="46761"/>
                  </a:lnTo>
                  <a:cubicBezTo>
                    <a:pt x="48966" y="46761"/>
                    <a:pt x="49071" y="46761"/>
                    <a:pt x="49243" y="46814"/>
                  </a:cubicBezTo>
                  <a:lnTo>
                    <a:pt x="49243" y="437"/>
                  </a:lnTo>
                  <a:lnTo>
                    <a:pt x="54405" y="437"/>
                  </a:lnTo>
                  <a:lnTo>
                    <a:pt x="54405" y="46154"/>
                  </a:lnTo>
                  <a:cubicBezTo>
                    <a:pt x="54524" y="46101"/>
                    <a:pt x="54629" y="46101"/>
                    <a:pt x="54735" y="46101"/>
                  </a:cubicBezTo>
                  <a:lnTo>
                    <a:pt x="54735" y="437"/>
                  </a:lnTo>
                  <a:lnTo>
                    <a:pt x="59910" y="437"/>
                  </a:lnTo>
                  <a:lnTo>
                    <a:pt x="59910" y="47303"/>
                  </a:lnTo>
                  <a:cubicBezTo>
                    <a:pt x="60015" y="47250"/>
                    <a:pt x="60134" y="47144"/>
                    <a:pt x="60240" y="47091"/>
                  </a:cubicBezTo>
                  <a:lnTo>
                    <a:pt x="60240" y="437"/>
                  </a:lnTo>
                  <a:lnTo>
                    <a:pt x="65415" y="437"/>
                  </a:lnTo>
                  <a:lnTo>
                    <a:pt x="65415" y="44227"/>
                  </a:lnTo>
                  <a:cubicBezTo>
                    <a:pt x="65573" y="44227"/>
                    <a:pt x="65679" y="44174"/>
                    <a:pt x="65798" y="44174"/>
                  </a:cubicBezTo>
                  <a:lnTo>
                    <a:pt x="65798" y="437"/>
                  </a:lnTo>
                  <a:lnTo>
                    <a:pt x="70960" y="437"/>
                  </a:lnTo>
                  <a:lnTo>
                    <a:pt x="70960" y="43896"/>
                  </a:lnTo>
                  <a:lnTo>
                    <a:pt x="71290" y="43896"/>
                  </a:lnTo>
                  <a:lnTo>
                    <a:pt x="71290" y="437"/>
                  </a:lnTo>
                  <a:lnTo>
                    <a:pt x="76465" y="437"/>
                  </a:lnTo>
                  <a:lnTo>
                    <a:pt x="76465" y="44451"/>
                  </a:lnTo>
                  <a:cubicBezTo>
                    <a:pt x="76570" y="44385"/>
                    <a:pt x="76689" y="44385"/>
                    <a:pt x="76848" y="44385"/>
                  </a:cubicBezTo>
                  <a:lnTo>
                    <a:pt x="76848" y="437"/>
                  </a:lnTo>
                  <a:lnTo>
                    <a:pt x="82023" y="437"/>
                  </a:lnTo>
                  <a:lnTo>
                    <a:pt x="82023" y="43395"/>
                  </a:lnTo>
                  <a:cubicBezTo>
                    <a:pt x="82075" y="43395"/>
                    <a:pt x="82181" y="43461"/>
                    <a:pt x="82300" y="43461"/>
                  </a:cubicBezTo>
                  <a:cubicBezTo>
                    <a:pt x="82300" y="43461"/>
                    <a:pt x="82353" y="43461"/>
                    <a:pt x="82353" y="43514"/>
                  </a:cubicBezTo>
                  <a:lnTo>
                    <a:pt x="82353" y="437"/>
                  </a:lnTo>
                  <a:lnTo>
                    <a:pt x="87528" y="437"/>
                  </a:lnTo>
                  <a:lnTo>
                    <a:pt x="87528" y="42075"/>
                  </a:lnTo>
                  <a:cubicBezTo>
                    <a:pt x="87633" y="42022"/>
                    <a:pt x="87739" y="42022"/>
                    <a:pt x="87858" y="41969"/>
                  </a:cubicBezTo>
                  <a:lnTo>
                    <a:pt x="87858" y="437"/>
                  </a:lnTo>
                  <a:lnTo>
                    <a:pt x="91699" y="437"/>
                  </a:lnTo>
                  <a:cubicBezTo>
                    <a:pt x="91871" y="437"/>
                    <a:pt x="91977" y="331"/>
                    <a:pt x="91977" y="225"/>
                  </a:cubicBezTo>
                  <a:cubicBezTo>
                    <a:pt x="91977" y="54"/>
                    <a:pt x="91871" y="1"/>
                    <a:pt x="91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8" name="Google Shape;5658;p44"/>
          <p:cNvGrpSpPr/>
          <p:nvPr/>
        </p:nvGrpSpPr>
        <p:grpSpPr>
          <a:xfrm rot="-562923">
            <a:off x="4146719" y="4424157"/>
            <a:ext cx="2152121" cy="313312"/>
            <a:chOff x="3434700" y="1920950"/>
            <a:chExt cx="1972075" cy="287100"/>
          </a:xfrm>
        </p:grpSpPr>
        <p:sp>
          <p:nvSpPr>
            <p:cNvPr id="5659" name="Google Shape;5659;p44"/>
            <p:cNvSpPr/>
            <p:nvPr/>
          </p:nvSpPr>
          <p:spPr>
            <a:xfrm>
              <a:off x="4400425" y="1920950"/>
              <a:ext cx="1006350" cy="248375"/>
            </a:xfrm>
            <a:custGeom>
              <a:avLst/>
              <a:gdLst/>
              <a:ahLst/>
              <a:cxnLst/>
              <a:rect l="l" t="t" r="r" b="b"/>
              <a:pathLst>
                <a:path w="40254" h="9935" extrusionOk="0">
                  <a:moveTo>
                    <a:pt x="11877" y="5853"/>
                  </a:moveTo>
                  <a:lnTo>
                    <a:pt x="11877" y="6049"/>
                  </a:lnTo>
                  <a:cubicBezTo>
                    <a:pt x="11759" y="6049"/>
                    <a:pt x="11653" y="6065"/>
                    <a:pt x="11556" y="6065"/>
                  </a:cubicBezTo>
                  <a:cubicBezTo>
                    <a:pt x="11409" y="6065"/>
                    <a:pt x="11282" y="6030"/>
                    <a:pt x="11164" y="5853"/>
                  </a:cubicBezTo>
                  <a:close/>
                  <a:moveTo>
                    <a:pt x="13623" y="6763"/>
                  </a:moveTo>
                  <a:cubicBezTo>
                    <a:pt x="13476" y="6812"/>
                    <a:pt x="13297" y="6836"/>
                    <a:pt x="13116" y="6836"/>
                  </a:cubicBezTo>
                  <a:cubicBezTo>
                    <a:pt x="12935" y="6836"/>
                    <a:pt x="12750" y="6812"/>
                    <a:pt x="12590" y="6763"/>
                  </a:cubicBezTo>
                  <a:close/>
                  <a:moveTo>
                    <a:pt x="21934" y="6763"/>
                  </a:moveTo>
                  <a:lnTo>
                    <a:pt x="21713" y="6861"/>
                  </a:lnTo>
                  <a:cubicBezTo>
                    <a:pt x="21713" y="6861"/>
                    <a:pt x="21713" y="6984"/>
                    <a:pt x="21811" y="6984"/>
                  </a:cubicBezTo>
                  <a:lnTo>
                    <a:pt x="21197" y="6984"/>
                  </a:lnTo>
                  <a:cubicBezTo>
                    <a:pt x="21098" y="6984"/>
                    <a:pt x="21000" y="6984"/>
                    <a:pt x="20902" y="6861"/>
                  </a:cubicBezTo>
                  <a:cubicBezTo>
                    <a:pt x="21197" y="6861"/>
                    <a:pt x="21516" y="6763"/>
                    <a:pt x="21934" y="6763"/>
                  </a:cubicBezTo>
                  <a:close/>
                  <a:moveTo>
                    <a:pt x="22647" y="6861"/>
                  </a:moveTo>
                  <a:cubicBezTo>
                    <a:pt x="22489" y="6949"/>
                    <a:pt x="22344" y="7024"/>
                    <a:pt x="22166" y="7024"/>
                  </a:cubicBezTo>
                  <a:cubicBezTo>
                    <a:pt x="22095" y="7024"/>
                    <a:pt x="22019" y="7012"/>
                    <a:pt x="21934" y="6984"/>
                  </a:cubicBezTo>
                  <a:lnTo>
                    <a:pt x="21934" y="6861"/>
                  </a:lnTo>
                  <a:close/>
                  <a:moveTo>
                    <a:pt x="23360" y="6984"/>
                  </a:moveTo>
                  <a:cubicBezTo>
                    <a:pt x="23459" y="7082"/>
                    <a:pt x="23656" y="7082"/>
                    <a:pt x="23877" y="7181"/>
                  </a:cubicBezTo>
                  <a:cubicBezTo>
                    <a:pt x="23779" y="7181"/>
                    <a:pt x="23779" y="7279"/>
                    <a:pt x="23779" y="7279"/>
                  </a:cubicBezTo>
                  <a:cubicBezTo>
                    <a:pt x="23557" y="7181"/>
                    <a:pt x="23459" y="7181"/>
                    <a:pt x="23262" y="7082"/>
                  </a:cubicBezTo>
                  <a:lnTo>
                    <a:pt x="23360" y="6984"/>
                  </a:lnTo>
                  <a:close/>
                  <a:moveTo>
                    <a:pt x="24270" y="7082"/>
                  </a:moveTo>
                  <a:cubicBezTo>
                    <a:pt x="24393" y="7181"/>
                    <a:pt x="24492" y="7279"/>
                    <a:pt x="24590" y="7279"/>
                  </a:cubicBezTo>
                  <a:cubicBezTo>
                    <a:pt x="24681" y="7218"/>
                    <a:pt x="24766" y="7195"/>
                    <a:pt x="24848" y="7195"/>
                  </a:cubicBezTo>
                  <a:cubicBezTo>
                    <a:pt x="25029" y="7195"/>
                    <a:pt x="25198" y="7309"/>
                    <a:pt x="25401" y="7377"/>
                  </a:cubicBezTo>
                  <a:lnTo>
                    <a:pt x="24885" y="7377"/>
                  </a:lnTo>
                  <a:cubicBezTo>
                    <a:pt x="24787" y="7476"/>
                    <a:pt x="24787" y="7476"/>
                    <a:pt x="24787" y="7599"/>
                  </a:cubicBezTo>
                  <a:cubicBezTo>
                    <a:pt x="24590" y="7476"/>
                    <a:pt x="24492" y="7476"/>
                    <a:pt x="24270" y="7476"/>
                  </a:cubicBezTo>
                  <a:lnTo>
                    <a:pt x="24270" y="7082"/>
                  </a:lnTo>
                  <a:close/>
                  <a:moveTo>
                    <a:pt x="27664" y="9443"/>
                  </a:moveTo>
                  <a:lnTo>
                    <a:pt x="27664" y="9738"/>
                  </a:lnTo>
                  <a:cubicBezTo>
                    <a:pt x="27246" y="9738"/>
                    <a:pt x="27246" y="9738"/>
                    <a:pt x="27246" y="9443"/>
                  </a:cubicBezTo>
                  <a:close/>
                  <a:moveTo>
                    <a:pt x="34942" y="1"/>
                  </a:moveTo>
                  <a:cubicBezTo>
                    <a:pt x="34844" y="99"/>
                    <a:pt x="34721" y="99"/>
                    <a:pt x="34622" y="99"/>
                  </a:cubicBezTo>
                  <a:lnTo>
                    <a:pt x="34524" y="99"/>
                  </a:lnTo>
                  <a:cubicBezTo>
                    <a:pt x="34327" y="99"/>
                    <a:pt x="34163" y="154"/>
                    <a:pt x="34018" y="154"/>
                  </a:cubicBezTo>
                  <a:cubicBezTo>
                    <a:pt x="33945" y="154"/>
                    <a:pt x="33876" y="140"/>
                    <a:pt x="33811" y="99"/>
                  </a:cubicBezTo>
                  <a:cubicBezTo>
                    <a:pt x="33811" y="66"/>
                    <a:pt x="33800" y="55"/>
                    <a:pt x="33782" y="55"/>
                  </a:cubicBezTo>
                  <a:cubicBezTo>
                    <a:pt x="33745" y="55"/>
                    <a:pt x="33680" y="99"/>
                    <a:pt x="33614" y="99"/>
                  </a:cubicBezTo>
                  <a:lnTo>
                    <a:pt x="31967" y="99"/>
                  </a:lnTo>
                  <a:cubicBezTo>
                    <a:pt x="31849" y="80"/>
                    <a:pt x="31734" y="73"/>
                    <a:pt x="31622" y="73"/>
                  </a:cubicBezTo>
                  <a:cubicBezTo>
                    <a:pt x="31287" y="73"/>
                    <a:pt x="30977" y="137"/>
                    <a:pt x="30676" y="137"/>
                  </a:cubicBezTo>
                  <a:cubicBezTo>
                    <a:pt x="30556" y="137"/>
                    <a:pt x="30438" y="127"/>
                    <a:pt x="30319" y="99"/>
                  </a:cubicBezTo>
                  <a:lnTo>
                    <a:pt x="30221" y="99"/>
                  </a:lnTo>
                  <a:cubicBezTo>
                    <a:pt x="30024" y="222"/>
                    <a:pt x="29803" y="320"/>
                    <a:pt x="29704" y="320"/>
                  </a:cubicBezTo>
                  <a:cubicBezTo>
                    <a:pt x="29573" y="320"/>
                    <a:pt x="29388" y="364"/>
                    <a:pt x="29249" y="364"/>
                  </a:cubicBezTo>
                  <a:cubicBezTo>
                    <a:pt x="29180" y="364"/>
                    <a:pt x="29123" y="353"/>
                    <a:pt x="29090" y="320"/>
                  </a:cubicBezTo>
                  <a:cubicBezTo>
                    <a:pt x="28893" y="320"/>
                    <a:pt x="28784" y="408"/>
                    <a:pt x="28667" y="408"/>
                  </a:cubicBezTo>
                  <a:cubicBezTo>
                    <a:pt x="28609" y="408"/>
                    <a:pt x="28549" y="386"/>
                    <a:pt x="28475" y="320"/>
                  </a:cubicBezTo>
                  <a:cubicBezTo>
                    <a:pt x="28278" y="419"/>
                    <a:pt x="27959" y="419"/>
                    <a:pt x="27762" y="517"/>
                  </a:cubicBezTo>
                  <a:lnTo>
                    <a:pt x="27664" y="419"/>
                  </a:lnTo>
                  <a:cubicBezTo>
                    <a:pt x="27467" y="419"/>
                    <a:pt x="27246" y="517"/>
                    <a:pt x="27049" y="517"/>
                  </a:cubicBezTo>
                  <a:lnTo>
                    <a:pt x="26532" y="517"/>
                  </a:lnTo>
                  <a:cubicBezTo>
                    <a:pt x="26336" y="517"/>
                    <a:pt x="26114" y="517"/>
                    <a:pt x="25918" y="615"/>
                  </a:cubicBezTo>
                  <a:cubicBezTo>
                    <a:pt x="25819" y="615"/>
                    <a:pt x="25819" y="517"/>
                    <a:pt x="25819" y="517"/>
                  </a:cubicBezTo>
                  <a:cubicBezTo>
                    <a:pt x="25106" y="615"/>
                    <a:pt x="24393" y="615"/>
                    <a:pt x="23656" y="714"/>
                  </a:cubicBezTo>
                  <a:cubicBezTo>
                    <a:pt x="23656" y="714"/>
                    <a:pt x="23557" y="837"/>
                    <a:pt x="23459" y="837"/>
                  </a:cubicBezTo>
                  <a:cubicBezTo>
                    <a:pt x="23656" y="837"/>
                    <a:pt x="23877" y="935"/>
                    <a:pt x="23975" y="935"/>
                  </a:cubicBezTo>
                  <a:cubicBezTo>
                    <a:pt x="23975" y="935"/>
                    <a:pt x="23975" y="1033"/>
                    <a:pt x="23877" y="1033"/>
                  </a:cubicBezTo>
                  <a:cubicBezTo>
                    <a:pt x="23656" y="935"/>
                    <a:pt x="23360" y="935"/>
                    <a:pt x="23164" y="837"/>
                  </a:cubicBezTo>
                  <a:cubicBezTo>
                    <a:pt x="23041" y="935"/>
                    <a:pt x="23041" y="1033"/>
                    <a:pt x="22746" y="1033"/>
                  </a:cubicBezTo>
                  <a:cubicBezTo>
                    <a:pt x="22647" y="935"/>
                    <a:pt x="22549" y="837"/>
                    <a:pt x="22426" y="615"/>
                  </a:cubicBezTo>
                  <a:cubicBezTo>
                    <a:pt x="22033" y="714"/>
                    <a:pt x="21615" y="837"/>
                    <a:pt x="21197" y="935"/>
                  </a:cubicBezTo>
                  <a:cubicBezTo>
                    <a:pt x="21000" y="935"/>
                    <a:pt x="20803" y="837"/>
                    <a:pt x="20582" y="837"/>
                  </a:cubicBezTo>
                  <a:cubicBezTo>
                    <a:pt x="20484" y="837"/>
                    <a:pt x="20484" y="935"/>
                    <a:pt x="20484" y="935"/>
                  </a:cubicBezTo>
                  <a:cubicBezTo>
                    <a:pt x="20385" y="935"/>
                    <a:pt x="20287" y="935"/>
                    <a:pt x="20287" y="837"/>
                  </a:cubicBezTo>
                  <a:cubicBezTo>
                    <a:pt x="20129" y="837"/>
                    <a:pt x="19956" y="962"/>
                    <a:pt x="19793" y="962"/>
                  </a:cubicBezTo>
                  <a:cubicBezTo>
                    <a:pt x="19752" y="962"/>
                    <a:pt x="19711" y="955"/>
                    <a:pt x="19672" y="935"/>
                  </a:cubicBezTo>
                  <a:cubicBezTo>
                    <a:pt x="19672" y="837"/>
                    <a:pt x="19574" y="837"/>
                    <a:pt x="19574" y="714"/>
                  </a:cubicBezTo>
                  <a:cubicBezTo>
                    <a:pt x="19352" y="837"/>
                    <a:pt x="19156" y="935"/>
                    <a:pt x="18959" y="935"/>
                  </a:cubicBezTo>
                  <a:cubicBezTo>
                    <a:pt x="18861" y="935"/>
                    <a:pt x="18738" y="837"/>
                    <a:pt x="18738" y="714"/>
                  </a:cubicBezTo>
                  <a:cubicBezTo>
                    <a:pt x="18541" y="935"/>
                    <a:pt x="18246" y="837"/>
                    <a:pt x="17926" y="935"/>
                  </a:cubicBezTo>
                  <a:lnTo>
                    <a:pt x="17926" y="1033"/>
                  </a:lnTo>
                  <a:cubicBezTo>
                    <a:pt x="17849" y="1048"/>
                    <a:pt x="17774" y="1054"/>
                    <a:pt x="17701" y="1054"/>
                  </a:cubicBezTo>
                  <a:cubicBezTo>
                    <a:pt x="17416" y="1054"/>
                    <a:pt x="17160" y="964"/>
                    <a:pt x="16885" y="964"/>
                  </a:cubicBezTo>
                  <a:cubicBezTo>
                    <a:pt x="16762" y="964"/>
                    <a:pt x="16635" y="982"/>
                    <a:pt x="16500" y="1033"/>
                  </a:cubicBezTo>
                  <a:lnTo>
                    <a:pt x="16795" y="1033"/>
                  </a:lnTo>
                  <a:cubicBezTo>
                    <a:pt x="16500" y="1230"/>
                    <a:pt x="16279" y="1230"/>
                    <a:pt x="16180" y="1230"/>
                  </a:cubicBezTo>
                  <a:lnTo>
                    <a:pt x="16180" y="1033"/>
                  </a:lnTo>
                  <a:cubicBezTo>
                    <a:pt x="16082" y="1132"/>
                    <a:pt x="15984" y="1132"/>
                    <a:pt x="15885" y="1132"/>
                  </a:cubicBezTo>
                  <a:cubicBezTo>
                    <a:pt x="15566" y="935"/>
                    <a:pt x="14853" y="1033"/>
                    <a:pt x="14558" y="837"/>
                  </a:cubicBezTo>
                  <a:cubicBezTo>
                    <a:pt x="14435" y="837"/>
                    <a:pt x="14435" y="935"/>
                    <a:pt x="14435" y="935"/>
                  </a:cubicBezTo>
                  <a:cubicBezTo>
                    <a:pt x="14238" y="984"/>
                    <a:pt x="14035" y="984"/>
                    <a:pt x="13817" y="984"/>
                  </a:cubicBezTo>
                  <a:cubicBezTo>
                    <a:pt x="13599" y="984"/>
                    <a:pt x="13365" y="984"/>
                    <a:pt x="13107" y="1033"/>
                  </a:cubicBezTo>
                  <a:cubicBezTo>
                    <a:pt x="13426" y="1033"/>
                    <a:pt x="13623" y="1132"/>
                    <a:pt x="13820" y="1132"/>
                  </a:cubicBezTo>
                  <a:cubicBezTo>
                    <a:pt x="14140" y="1033"/>
                    <a:pt x="14336" y="1033"/>
                    <a:pt x="14656" y="1033"/>
                  </a:cubicBezTo>
                  <a:cubicBezTo>
                    <a:pt x="14853" y="1132"/>
                    <a:pt x="15049" y="1132"/>
                    <a:pt x="15369" y="1132"/>
                  </a:cubicBezTo>
                  <a:cubicBezTo>
                    <a:pt x="15271" y="1230"/>
                    <a:pt x="15271" y="1230"/>
                    <a:pt x="15172" y="1230"/>
                  </a:cubicBezTo>
                  <a:cubicBezTo>
                    <a:pt x="15271" y="1328"/>
                    <a:pt x="15369" y="1328"/>
                    <a:pt x="15467" y="1451"/>
                  </a:cubicBezTo>
                  <a:lnTo>
                    <a:pt x="16795" y="1451"/>
                  </a:lnTo>
                  <a:cubicBezTo>
                    <a:pt x="16891" y="1423"/>
                    <a:pt x="16987" y="1413"/>
                    <a:pt x="17084" y="1413"/>
                  </a:cubicBezTo>
                  <a:cubicBezTo>
                    <a:pt x="17328" y="1413"/>
                    <a:pt x="17577" y="1477"/>
                    <a:pt x="17847" y="1477"/>
                  </a:cubicBezTo>
                  <a:cubicBezTo>
                    <a:pt x="17937" y="1477"/>
                    <a:pt x="18028" y="1470"/>
                    <a:pt x="18123" y="1451"/>
                  </a:cubicBezTo>
                  <a:cubicBezTo>
                    <a:pt x="18194" y="1430"/>
                    <a:pt x="18265" y="1422"/>
                    <a:pt x="18336" y="1422"/>
                  </a:cubicBezTo>
                  <a:cubicBezTo>
                    <a:pt x="18580" y="1422"/>
                    <a:pt x="18821" y="1517"/>
                    <a:pt x="19057" y="1517"/>
                  </a:cubicBezTo>
                  <a:cubicBezTo>
                    <a:pt x="19156" y="1517"/>
                    <a:pt x="19255" y="1500"/>
                    <a:pt x="19352" y="1451"/>
                  </a:cubicBezTo>
                  <a:lnTo>
                    <a:pt x="19254" y="1328"/>
                  </a:lnTo>
                  <a:cubicBezTo>
                    <a:pt x="19254" y="1328"/>
                    <a:pt x="19352" y="1230"/>
                    <a:pt x="19352" y="1132"/>
                  </a:cubicBezTo>
                  <a:cubicBezTo>
                    <a:pt x="20090" y="1230"/>
                    <a:pt x="20803" y="1328"/>
                    <a:pt x="21516" y="1451"/>
                  </a:cubicBezTo>
                  <a:lnTo>
                    <a:pt x="21516" y="1230"/>
                  </a:lnTo>
                  <a:lnTo>
                    <a:pt x="22844" y="1230"/>
                  </a:lnTo>
                  <a:cubicBezTo>
                    <a:pt x="22942" y="1328"/>
                    <a:pt x="23164" y="1451"/>
                    <a:pt x="23360" y="1550"/>
                  </a:cubicBezTo>
                  <a:lnTo>
                    <a:pt x="23877" y="1550"/>
                  </a:lnTo>
                  <a:cubicBezTo>
                    <a:pt x="23656" y="1451"/>
                    <a:pt x="23459" y="1451"/>
                    <a:pt x="23262" y="1328"/>
                  </a:cubicBezTo>
                  <a:cubicBezTo>
                    <a:pt x="23360" y="1328"/>
                    <a:pt x="23459" y="1230"/>
                    <a:pt x="23656" y="1230"/>
                  </a:cubicBezTo>
                  <a:cubicBezTo>
                    <a:pt x="23815" y="1279"/>
                    <a:pt x="24049" y="1304"/>
                    <a:pt x="24372" y="1304"/>
                  </a:cubicBezTo>
                  <a:cubicBezTo>
                    <a:pt x="24694" y="1304"/>
                    <a:pt x="25106" y="1279"/>
                    <a:pt x="25623" y="1230"/>
                  </a:cubicBezTo>
                  <a:cubicBezTo>
                    <a:pt x="25303" y="1132"/>
                    <a:pt x="25008" y="1033"/>
                    <a:pt x="24787" y="935"/>
                  </a:cubicBezTo>
                  <a:cubicBezTo>
                    <a:pt x="24688" y="1033"/>
                    <a:pt x="24688" y="1033"/>
                    <a:pt x="24590" y="1132"/>
                  </a:cubicBezTo>
                  <a:cubicBezTo>
                    <a:pt x="24492" y="1033"/>
                    <a:pt x="24393" y="1033"/>
                    <a:pt x="24393" y="935"/>
                  </a:cubicBezTo>
                  <a:cubicBezTo>
                    <a:pt x="24492" y="837"/>
                    <a:pt x="24688" y="837"/>
                    <a:pt x="24688" y="837"/>
                  </a:cubicBezTo>
                  <a:cubicBezTo>
                    <a:pt x="25205" y="837"/>
                    <a:pt x="25623" y="935"/>
                    <a:pt x="25918" y="935"/>
                  </a:cubicBezTo>
                  <a:cubicBezTo>
                    <a:pt x="26127" y="984"/>
                    <a:pt x="26360" y="984"/>
                    <a:pt x="26579" y="984"/>
                  </a:cubicBezTo>
                  <a:cubicBezTo>
                    <a:pt x="26797" y="984"/>
                    <a:pt x="27000" y="984"/>
                    <a:pt x="27147" y="1033"/>
                  </a:cubicBezTo>
                  <a:cubicBezTo>
                    <a:pt x="27246" y="1033"/>
                    <a:pt x="27344" y="935"/>
                    <a:pt x="27344" y="935"/>
                  </a:cubicBezTo>
                  <a:cubicBezTo>
                    <a:pt x="27762" y="1033"/>
                    <a:pt x="28082" y="1033"/>
                    <a:pt x="28475" y="1132"/>
                  </a:cubicBezTo>
                  <a:cubicBezTo>
                    <a:pt x="28377" y="1033"/>
                    <a:pt x="28278" y="1033"/>
                    <a:pt x="28278" y="1033"/>
                  </a:cubicBezTo>
                  <a:cubicBezTo>
                    <a:pt x="28344" y="968"/>
                    <a:pt x="28412" y="946"/>
                    <a:pt x="28481" y="946"/>
                  </a:cubicBezTo>
                  <a:cubicBezTo>
                    <a:pt x="28620" y="946"/>
                    <a:pt x="28762" y="1033"/>
                    <a:pt x="28893" y="1033"/>
                  </a:cubicBezTo>
                  <a:cubicBezTo>
                    <a:pt x="29090" y="935"/>
                    <a:pt x="29409" y="935"/>
                    <a:pt x="29606" y="935"/>
                  </a:cubicBezTo>
                  <a:cubicBezTo>
                    <a:pt x="29672" y="968"/>
                    <a:pt x="29740" y="979"/>
                    <a:pt x="29809" y="979"/>
                  </a:cubicBezTo>
                  <a:cubicBezTo>
                    <a:pt x="29948" y="979"/>
                    <a:pt x="30090" y="935"/>
                    <a:pt x="30221" y="935"/>
                  </a:cubicBezTo>
                  <a:lnTo>
                    <a:pt x="31032" y="935"/>
                  </a:lnTo>
                  <a:cubicBezTo>
                    <a:pt x="31143" y="886"/>
                    <a:pt x="31223" y="861"/>
                    <a:pt x="31287" y="861"/>
                  </a:cubicBezTo>
                  <a:cubicBezTo>
                    <a:pt x="31352" y="861"/>
                    <a:pt x="31401" y="886"/>
                    <a:pt x="31450" y="935"/>
                  </a:cubicBezTo>
                  <a:cubicBezTo>
                    <a:pt x="31688" y="935"/>
                    <a:pt x="31857" y="759"/>
                    <a:pt x="32100" y="759"/>
                  </a:cubicBezTo>
                  <a:cubicBezTo>
                    <a:pt x="32184" y="759"/>
                    <a:pt x="32277" y="780"/>
                    <a:pt x="32385" y="837"/>
                  </a:cubicBezTo>
                  <a:cubicBezTo>
                    <a:pt x="32262" y="935"/>
                    <a:pt x="32163" y="935"/>
                    <a:pt x="32163" y="935"/>
                  </a:cubicBezTo>
                  <a:cubicBezTo>
                    <a:pt x="32065" y="1033"/>
                    <a:pt x="32065" y="1033"/>
                    <a:pt x="31967" y="1132"/>
                  </a:cubicBezTo>
                  <a:cubicBezTo>
                    <a:pt x="32262" y="1132"/>
                    <a:pt x="32581" y="1132"/>
                    <a:pt x="32581" y="1451"/>
                  </a:cubicBezTo>
                  <a:lnTo>
                    <a:pt x="31450" y="1451"/>
                  </a:lnTo>
                  <a:lnTo>
                    <a:pt x="31450" y="1746"/>
                  </a:lnTo>
                  <a:lnTo>
                    <a:pt x="31868" y="1746"/>
                  </a:lnTo>
                  <a:cubicBezTo>
                    <a:pt x="31770" y="1845"/>
                    <a:pt x="31770" y="1845"/>
                    <a:pt x="31770" y="1943"/>
                  </a:cubicBezTo>
                  <a:cubicBezTo>
                    <a:pt x="32385" y="2164"/>
                    <a:pt x="32999" y="2263"/>
                    <a:pt x="33713" y="2263"/>
                  </a:cubicBezTo>
                  <a:cubicBezTo>
                    <a:pt x="33491" y="2361"/>
                    <a:pt x="33294" y="2361"/>
                    <a:pt x="33098" y="2459"/>
                  </a:cubicBezTo>
                  <a:cubicBezTo>
                    <a:pt x="32999" y="2459"/>
                    <a:pt x="32876" y="2361"/>
                    <a:pt x="32778" y="2361"/>
                  </a:cubicBezTo>
                  <a:cubicBezTo>
                    <a:pt x="32778" y="2459"/>
                    <a:pt x="32680" y="2459"/>
                    <a:pt x="32680" y="2558"/>
                  </a:cubicBezTo>
                  <a:lnTo>
                    <a:pt x="33614" y="2558"/>
                  </a:lnTo>
                  <a:lnTo>
                    <a:pt x="33614" y="2779"/>
                  </a:lnTo>
                  <a:cubicBezTo>
                    <a:pt x="33454" y="2730"/>
                    <a:pt x="33301" y="2730"/>
                    <a:pt x="33159" y="2730"/>
                  </a:cubicBezTo>
                  <a:cubicBezTo>
                    <a:pt x="33018" y="2730"/>
                    <a:pt x="32889" y="2730"/>
                    <a:pt x="32778" y="2681"/>
                  </a:cubicBezTo>
                  <a:cubicBezTo>
                    <a:pt x="32729" y="2729"/>
                    <a:pt x="32681" y="2746"/>
                    <a:pt x="32630" y="2746"/>
                  </a:cubicBezTo>
                  <a:cubicBezTo>
                    <a:pt x="32511" y="2746"/>
                    <a:pt x="32382" y="2652"/>
                    <a:pt x="32218" y="2652"/>
                  </a:cubicBezTo>
                  <a:cubicBezTo>
                    <a:pt x="32170" y="2652"/>
                    <a:pt x="32119" y="2660"/>
                    <a:pt x="32065" y="2681"/>
                  </a:cubicBezTo>
                  <a:cubicBezTo>
                    <a:pt x="31967" y="2681"/>
                    <a:pt x="31868" y="2779"/>
                    <a:pt x="31770" y="2877"/>
                  </a:cubicBezTo>
                  <a:cubicBezTo>
                    <a:pt x="31472" y="2821"/>
                    <a:pt x="31207" y="2764"/>
                    <a:pt x="30955" y="2764"/>
                  </a:cubicBezTo>
                  <a:cubicBezTo>
                    <a:pt x="30771" y="2764"/>
                    <a:pt x="30594" y="2794"/>
                    <a:pt x="30418" y="2877"/>
                  </a:cubicBezTo>
                  <a:cubicBezTo>
                    <a:pt x="30122" y="2779"/>
                    <a:pt x="29926" y="2681"/>
                    <a:pt x="29606" y="2681"/>
                  </a:cubicBezTo>
                  <a:cubicBezTo>
                    <a:pt x="29606" y="2681"/>
                    <a:pt x="29508" y="2779"/>
                    <a:pt x="29409" y="2779"/>
                  </a:cubicBezTo>
                  <a:lnTo>
                    <a:pt x="29606" y="2976"/>
                  </a:lnTo>
                  <a:lnTo>
                    <a:pt x="29188" y="2976"/>
                  </a:lnTo>
                  <a:cubicBezTo>
                    <a:pt x="29057" y="2976"/>
                    <a:pt x="28882" y="3020"/>
                    <a:pt x="28744" y="3020"/>
                  </a:cubicBezTo>
                  <a:cubicBezTo>
                    <a:pt x="28674" y="3020"/>
                    <a:pt x="28614" y="3009"/>
                    <a:pt x="28573" y="2976"/>
                  </a:cubicBezTo>
                  <a:cubicBezTo>
                    <a:pt x="28377" y="2927"/>
                    <a:pt x="28198" y="2927"/>
                    <a:pt x="28020" y="2927"/>
                  </a:cubicBezTo>
                  <a:cubicBezTo>
                    <a:pt x="27842" y="2927"/>
                    <a:pt x="27664" y="2927"/>
                    <a:pt x="27467" y="2877"/>
                  </a:cubicBezTo>
                  <a:cubicBezTo>
                    <a:pt x="27344" y="2779"/>
                    <a:pt x="27147" y="2681"/>
                    <a:pt x="27049" y="2558"/>
                  </a:cubicBezTo>
                  <a:cubicBezTo>
                    <a:pt x="26951" y="2681"/>
                    <a:pt x="26951" y="2779"/>
                    <a:pt x="26951" y="2779"/>
                  </a:cubicBezTo>
                  <a:cubicBezTo>
                    <a:pt x="26852" y="2877"/>
                    <a:pt x="26729" y="2877"/>
                    <a:pt x="26631" y="2877"/>
                  </a:cubicBezTo>
                  <a:lnTo>
                    <a:pt x="26237" y="2877"/>
                  </a:lnTo>
                  <a:cubicBezTo>
                    <a:pt x="26196" y="2845"/>
                    <a:pt x="26147" y="2834"/>
                    <a:pt x="26096" y="2834"/>
                  </a:cubicBezTo>
                  <a:cubicBezTo>
                    <a:pt x="25994" y="2834"/>
                    <a:pt x="25885" y="2877"/>
                    <a:pt x="25819" y="2877"/>
                  </a:cubicBezTo>
                  <a:cubicBezTo>
                    <a:pt x="25721" y="2779"/>
                    <a:pt x="25623" y="2779"/>
                    <a:pt x="25401" y="2779"/>
                  </a:cubicBezTo>
                  <a:cubicBezTo>
                    <a:pt x="25401" y="2812"/>
                    <a:pt x="25380" y="2823"/>
                    <a:pt x="25347" y="2823"/>
                  </a:cubicBezTo>
                  <a:cubicBezTo>
                    <a:pt x="25281" y="2823"/>
                    <a:pt x="25172" y="2779"/>
                    <a:pt x="25106" y="2779"/>
                  </a:cubicBezTo>
                  <a:lnTo>
                    <a:pt x="24688" y="2779"/>
                  </a:lnTo>
                  <a:lnTo>
                    <a:pt x="24688" y="2877"/>
                  </a:lnTo>
                  <a:cubicBezTo>
                    <a:pt x="24885" y="2877"/>
                    <a:pt x="25008" y="2976"/>
                    <a:pt x="25205" y="2976"/>
                  </a:cubicBezTo>
                  <a:cubicBezTo>
                    <a:pt x="25303" y="3074"/>
                    <a:pt x="25500" y="3074"/>
                    <a:pt x="25721" y="3173"/>
                  </a:cubicBezTo>
                  <a:lnTo>
                    <a:pt x="25721" y="2976"/>
                  </a:lnTo>
                  <a:cubicBezTo>
                    <a:pt x="25819" y="3074"/>
                    <a:pt x="26016" y="3074"/>
                    <a:pt x="26114" y="3173"/>
                  </a:cubicBezTo>
                  <a:lnTo>
                    <a:pt x="25918" y="3173"/>
                  </a:lnTo>
                  <a:cubicBezTo>
                    <a:pt x="26016" y="3295"/>
                    <a:pt x="26114" y="3394"/>
                    <a:pt x="26237" y="3492"/>
                  </a:cubicBezTo>
                  <a:cubicBezTo>
                    <a:pt x="26336" y="3394"/>
                    <a:pt x="26336" y="3394"/>
                    <a:pt x="26434" y="3295"/>
                  </a:cubicBezTo>
                  <a:cubicBezTo>
                    <a:pt x="26631" y="3394"/>
                    <a:pt x="26729" y="3492"/>
                    <a:pt x="26951" y="3591"/>
                  </a:cubicBezTo>
                  <a:cubicBezTo>
                    <a:pt x="26951" y="3591"/>
                    <a:pt x="27049" y="3591"/>
                    <a:pt x="27147" y="3492"/>
                  </a:cubicBezTo>
                  <a:cubicBezTo>
                    <a:pt x="27246" y="3591"/>
                    <a:pt x="27246" y="3591"/>
                    <a:pt x="27467" y="3689"/>
                  </a:cubicBezTo>
                  <a:cubicBezTo>
                    <a:pt x="27467" y="3591"/>
                    <a:pt x="27565" y="3492"/>
                    <a:pt x="27664" y="3394"/>
                  </a:cubicBezTo>
                  <a:cubicBezTo>
                    <a:pt x="27664" y="3492"/>
                    <a:pt x="27762" y="3591"/>
                    <a:pt x="27762" y="3591"/>
                  </a:cubicBezTo>
                  <a:cubicBezTo>
                    <a:pt x="27959" y="3591"/>
                    <a:pt x="28082" y="3689"/>
                    <a:pt x="28278" y="3689"/>
                  </a:cubicBezTo>
                  <a:cubicBezTo>
                    <a:pt x="27746" y="3689"/>
                    <a:pt x="27287" y="3929"/>
                    <a:pt x="26838" y="3929"/>
                  </a:cubicBezTo>
                  <a:cubicBezTo>
                    <a:pt x="26769" y="3929"/>
                    <a:pt x="26700" y="3923"/>
                    <a:pt x="26631" y="3910"/>
                  </a:cubicBezTo>
                  <a:cubicBezTo>
                    <a:pt x="26532" y="3787"/>
                    <a:pt x="26434" y="3787"/>
                    <a:pt x="26434" y="3787"/>
                  </a:cubicBezTo>
                  <a:cubicBezTo>
                    <a:pt x="26434" y="3689"/>
                    <a:pt x="26532" y="3689"/>
                    <a:pt x="26631" y="3591"/>
                  </a:cubicBezTo>
                  <a:lnTo>
                    <a:pt x="26631" y="3591"/>
                  </a:lnTo>
                  <a:cubicBezTo>
                    <a:pt x="26572" y="3605"/>
                    <a:pt x="26514" y="3611"/>
                    <a:pt x="26458" y="3611"/>
                  </a:cubicBezTo>
                  <a:cubicBezTo>
                    <a:pt x="26237" y="3611"/>
                    <a:pt x="26033" y="3521"/>
                    <a:pt x="25811" y="3521"/>
                  </a:cubicBezTo>
                  <a:cubicBezTo>
                    <a:pt x="25712" y="3521"/>
                    <a:pt x="25609" y="3539"/>
                    <a:pt x="25500" y="3591"/>
                  </a:cubicBezTo>
                  <a:cubicBezTo>
                    <a:pt x="25500" y="3591"/>
                    <a:pt x="25500" y="3689"/>
                    <a:pt x="25623" y="3689"/>
                  </a:cubicBezTo>
                  <a:lnTo>
                    <a:pt x="26114" y="3689"/>
                  </a:lnTo>
                  <a:cubicBezTo>
                    <a:pt x="26114" y="3787"/>
                    <a:pt x="26016" y="3910"/>
                    <a:pt x="26016" y="4009"/>
                  </a:cubicBezTo>
                  <a:lnTo>
                    <a:pt x="26114" y="4009"/>
                  </a:lnTo>
                  <a:cubicBezTo>
                    <a:pt x="25623" y="4107"/>
                    <a:pt x="25008" y="4205"/>
                    <a:pt x="24492" y="4205"/>
                  </a:cubicBezTo>
                  <a:cubicBezTo>
                    <a:pt x="24278" y="4205"/>
                    <a:pt x="23978" y="4162"/>
                    <a:pt x="23743" y="4162"/>
                  </a:cubicBezTo>
                  <a:cubicBezTo>
                    <a:pt x="23626" y="4162"/>
                    <a:pt x="23524" y="4172"/>
                    <a:pt x="23459" y="4205"/>
                  </a:cubicBezTo>
                  <a:lnTo>
                    <a:pt x="23557" y="4304"/>
                  </a:lnTo>
                  <a:cubicBezTo>
                    <a:pt x="23779" y="4304"/>
                    <a:pt x="23877" y="4304"/>
                    <a:pt x="24074" y="4205"/>
                  </a:cubicBezTo>
                  <a:lnTo>
                    <a:pt x="24074" y="4205"/>
                  </a:lnTo>
                  <a:cubicBezTo>
                    <a:pt x="24172" y="4402"/>
                    <a:pt x="24074" y="4525"/>
                    <a:pt x="23779" y="4623"/>
                  </a:cubicBezTo>
                  <a:lnTo>
                    <a:pt x="23779" y="4722"/>
                  </a:lnTo>
                  <a:cubicBezTo>
                    <a:pt x="23779" y="4820"/>
                    <a:pt x="23656" y="4820"/>
                    <a:pt x="23557" y="4820"/>
                  </a:cubicBezTo>
                  <a:cubicBezTo>
                    <a:pt x="23557" y="4918"/>
                    <a:pt x="23656" y="5017"/>
                    <a:pt x="23656" y="5140"/>
                  </a:cubicBezTo>
                  <a:cubicBezTo>
                    <a:pt x="23360" y="4918"/>
                    <a:pt x="23041" y="4918"/>
                    <a:pt x="22647" y="4918"/>
                  </a:cubicBezTo>
                  <a:cubicBezTo>
                    <a:pt x="22549" y="5017"/>
                    <a:pt x="22229" y="5017"/>
                    <a:pt x="22131" y="5017"/>
                  </a:cubicBezTo>
                  <a:cubicBezTo>
                    <a:pt x="22033" y="4968"/>
                    <a:pt x="21928" y="4943"/>
                    <a:pt x="21824" y="4943"/>
                  </a:cubicBezTo>
                  <a:cubicBezTo>
                    <a:pt x="21719" y="4943"/>
                    <a:pt x="21615" y="4968"/>
                    <a:pt x="21516" y="5017"/>
                  </a:cubicBezTo>
                  <a:cubicBezTo>
                    <a:pt x="21320" y="5017"/>
                    <a:pt x="21197" y="4918"/>
                    <a:pt x="21000" y="4918"/>
                  </a:cubicBezTo>
                  <a:cubicBezTo>
                    <a:pt x="20902" y="5017"/>
                    <a:pt x="20902" y="5017"/>
                    <a:pt x="20803" y="5017"/>
                  </a:cubicBezTo>
                  <a:cubicBezTo>
                    <a:pt x="20590" y="5017"/>
                    <a:pt x="20432" y="5071"/>
                    <a:pt x="20255" y="5071"/>
                  </a:cubicBezTo>
                  <a:cubicBezTo>
                    <a:pt x="20167" y="5071"/>
                    <a:pt x="20074" y="5058"/>
                    <a:pt x="19967" y="5017"/>
                  </a:cubicBezTo>
                  <a:lnTo>
                    <a:pt x="19869" y="5017"/>
                  </a:lnTo>
                  <a:cubicBezTo>
                    <a:pt x="19967" y="5140"/>
                    <a:pt x="20090" y="5140"/>
                    <a:pt x="20189" y="5238"/>
                  </a:cubicBezTo>
                  <a:lnTo>
                    <a:pt x="20902" y="5238"/>
                  </a:lnTo>
                  <a:cubicBezTo>
                    <a:pt x="21049" y="5238"/>
                    <a:pt x="21203" y="5263"/>
                    <a:pt x="21344" y="5263"/>
                  </a:cubicBezTo>
                  <a:cubicBezTo>
                    <a:pt x="21486" y="5263"/>
                    <a:pt x="21615" y="5238"/>
                    <a:pt x="21713" y="5140"/>
                  </a:cubicBezTo>
                  <a:cubicBezTo>
                    <a:pt x="21795" y="5212"/>
                    <a:pt x="21873" y="5231"/>
                    <a:pt x="21949" y="5231"/>
                  </a:cubicBezTo>
                  <a:cubicBezTo>
                    <a:pt x="22033" y="5231"/>
                    <a:pt x="22114" y="5209"/>
                    <a:pt x="22194" y="5209"/>
                  </a:cubicBezTo>
                  <a:cubicBezTo>
                    <a:pt x="22239" y="5209"/>
                    <a:pt x="22283" y="5216"/>
                    <a:pt x="22328" y="5238"/>
                  </a:cubicBezTo>
                  <a:cubicBezTo>
                    <a:pt x="22375" y="5259"/>
                    <a:pt x="22429" y="5266"/>
                    <a:pt x="22488" y="5266"/>
                  </a:cubicBezTo>
                  <a:cubicBezTo>
                    <a:pt x="22649" y="5266"/>
                    <a:pt x="22843" y="5210"/>
                    <a:pt x="23004" y="5210"/>
                  </a:cubicBezTo>
                  <a:cubicBezTo>
                    <a:pt x="23063" y="5210"/>
                    <a:pt x="23117" y="5217"/>
                    <a:pt x="23164" y="5238"/>
                  </a:cubicBezTo>
                  <a:cubicBezTo>
                    <a:pt x="23208" y="5260"/>
                    <a:pt x="23258" y="5267"/>
                    <a:pt x="23309" y="5267"/>
                  </a:cubicBezTo>
                  <a:cubicBezTo>
                    <a:pt x="23401" y="5267"/>
                    <a:pt x="23499" y="5245"/>
                    <a:pt x="23585" y="5245"/>
                  </a:cubicBezTo>
                  <a:cubicBezTo>
                    <a:pt x="23664" y="5245"/>
                    <a:pt x="23733" y="5264"/>
                    <a:pt x="23779" y="5336"/>
                  </a:cubicBezTo>
                  <a:cubicBezTo>
                    <a:pt x="23877" y="5238"/>
                    <a:pt x="23975" y="5140"/>
                    <a:pt x="24074" y="5017"/>
                  </a:cubicBezTo>
                  <a:cubicBezTo>
                    <a:pt x="24172" y="5017"/>
                    <a:pt x="24270" y="5140"/>
                    <a:pt x="24270" y="5140"/>
                  </a:cubicBezTo>
                  <a:cubicBezTo>
                    <a:pt x="24377" y="5066"/>
                    <a:pt x="24470" y="5041"/>
                    <a:pt x="24554" y="5041"/>
                  </a:cubicBezTo>
                  <a:cubicBezTo>
                    <a:pt x="24724" y="5041"/>
                    <a:pt x="24860" y="5140"/>
                    <a:pt x="25008" y="5140"/>
                  </a:cubicBezTo>
                  <a:lnTo>
                    <a:pt x="25205" y="5140"/>
                  </a:lnTo>
                  <a:cubicBezTo>
                    <a:pt x="25303" y="5140"/>
                    <a:pt x="25500" y="5140"/>
                    <a:pt x="25721" y="5238"/>
                  </a:cubicBezTo>
                  <a:lnTo>
                    <a:pt x="25721" y="5336"/>
                  </a:lnTo>
                  <a:cubicBezTo>
                    <a:pt x="26016" y="5336"/>
                    <a:pt x="26336" y="5336"/>
                    <a:pt x="26631" y="5435"/>
                  </a:cubicBezTo>
                  <a:cubicBezTo>
                    <a:pt x="26951" y="5336"/>
                    <a:pt x="26951" y="5336"/>
                    <a:pt x="27762" y="5336"/>
                  </a:cubicBezTo>
                  <a:lnTo>
                    <a:pt x="27860" y="5435"/>
                  </a:lnTo>
                  <a:cubicBezTo>
                    <a:pt x="28180" y="5533"/>
                    <a:pt x="28475" y="5533"/>
                    <a:pt x="28795" y="5631"/>
                  </a:cubicBezTo>
                  <a:lnTo>
                    <a:pt x="27762" y="5631"/>
                  </a:lnTo>
                  <a:cubicBezTo>
                    <a:pt x="27467" y="5631"/>
                    <a:pt x="27147" y="5754"/>
                    <a:pt x="26852" y="5754"/>
                  </a:cubicBezTo>
                  <a:cubicBezTo>
                    <a:pt x="26746" y="5787"/>
                    <a:pt x="26642" y="5798"/>
                    <a:pt x="26535" y="5798"/>
                  </a:cubicBezTo>
                  <a:cubicBezTo>
                    <a:pt x="26322" y="5798"/>
                    <a:pt x="26098" y="5754"/>
                    <a:pt x="25819" y="5754"/>
                  </a:cubicBezTo>
                  <a:lnTo>
                    <a:pt x="25819" y="6246"/>
                  </a:lnTo>
                  <a:cubicBezTo>
                    <a:pt x="26016" y="6049"/>
                    <a:pt x="26114" y="6049"/>
                    <a:pt x="26237" y="5951"/>
                  </a:cubicBezTo>
                  <a:lnTo>
                    <a:pt x="26336" y="6049"/>
                  </a:lnTo>
                  <a:cubicBezTo>
                    <a:pt x="26414" y="6030"/>
                    <a:pt x="26490" y="6022"/>
                    <a:pt x="26563" y="6022"/>
                  </a:cubicBezTo>
                  <a:cubicBezTo>
                    <a:pt x="26856" y="6022"/>
                    <a:pt x="27108" y="6148"/>
                    <a:pt x="27344" y="6148"/>
                  </a:cubicBezTo>
                  <a:cubicBezTo>
                    <a:pt x="27246" y="6246"/>
                    <a:pt x="27147" y="6246"/>
                    <a:pt x="26951" y="6246"/>
                  </a:cubicBezTo>
                  <a:lnTo>
                    <a:pt x="26951" y="6369"/>
                  </a:lnTo>
                  <a:cubicBezTo>
                    <a:pt x="26803" y="6369"/>
                    <a:pt x="26579" y="6314"/>
                    <a:pt x="26417" y="6314"/>
                  </a:cubicBezTo>
                  <a:cubicBezTo>
                    <a:pt x="26336" y="6314"/>
                    <a:pt x="26270" y="6328"/>
                    <a:pt x="26237" y="6369"/>
                  </a:cubicBezTo>
                  <a:cubicBezTo>
                    <a:pt x="26146" y="6397"/>
                    <a:pt x="26057" y="6409"/>
                    <a:pt x="25968" y="6409"/>
                  </a:cubicBezTo>
                  <a:cubicBezTo>
                    <a:pt x="25747" y="6409"/>
                    <a:pt x="25531" y="6334"/>
                    <a:pt x="25303" y="6246"/>
                  </a:cubicBezTo>
                  <a:cubicBezTo>
                    <a:pt x="25303" y="6369"/>
                    <a:pt x="25205" y="6369"/>
                    <a:pt x="25205" y="6467"/>
                  </a:cubicBezTo>
                  <a:lnTo>
                    <a:pt x="24172" y="6467"/>
                  </a:lnTo>
                  <a:cubicBezTo>
                    <a:pt x="23656" y="6467"/>
                    <a:pt x="23262" y="6369"/>
                    <a:pt x="22746" y="6369"/>
                  </a:cubicBezTo>
                  <a:lnTo>
                    <a:pt x="22647" y="6369"/>
                  </a:lnTo>
                  <a:cubicBezTo>
                    <a:pt x="22438" y="6308"/>
                    <a:pt x="22229" y="6308"/>
                    <a:pt x="21996" y="6308"/>
                  </a:cubicBezTo>
                  <a:cubicBezTo>
                    <a:pt x="21762" y="6308"/>
                    <a:pt x="21504" y="6308"/>
                    <a:pt x="21197" y="6246"/>
                  </a:cubicBezTo>
                  <a:lnTo>
                    <a:pt x="21197" y="6246"/>
                  </a:lnTo>
                  <a:cubicBezTo>
                    <a:pt x="21516" y="6467"/>
                    <a:pt x="21615" y="6467"/>
                    <a:pt x="21811" y="6566"/>
                  </a:cubicBezTo>
                  <a:cubicBezTo>
                    <a:pt x="21934" y="6566"/>
                    <a:pt x="21934" y="6566"/>
                    <a:pt x="22033" y="6467"/>
                  </a:cubicBezTo>
                  <a:cubicBezTo>
                    <a:pt x="22229" y="6566"/>
                    <a:pt x="22328" y="6566"/>
                    <a:pt x="22549" y="6664"/>
                  </a:cubicBezTo>
                  <a:cubicBezTo>
                    <a:pt x="22426" y="6664"/>
                    <a:pt x="22328" y="6664"/>
                    <a:pt x="22131" y="6763"/>
                  </a:cubicBezTo>
                  <a:cubicBezTo>
                    <a:pt x="22033" y="6664"/>
                    <a:pt x="21934" y="6664"/>
                    <a:pt x="21811" y="6566"/>
                  </a:cubicBezTo>
                  <a:cubicBezTo>
                    <a:pt x="21615" y="6566"/>
                    <a:pt x="21418" y="6664"/>
                    <a:pt x="21197" y="6664"/>
                  </a:cubicBezTo>
                  <a:cubicBezTo>
                    <a:pt x="21000" y="6566"/>
                    <a:pt x="20705" y="6566"/>
                    <a:pt x="20484" y="6467"/>
                  </a:cubicBezTo>
                  <a:cubicBezTo>
                    <a:pt x="20385" y="6533"/>
                    <a:pt x="20295" y="6555"/>
                    <a:pt x="20211" y="6555"/>
                  </a:cubicBezTo>
                  <a:cubicBezTo>
                    <a:pt x="20044" y="6555"/>
                    <a:pt x="19902" y="6467"/>
                    <a:pt x="19770" y="6467"/>
                  </a:cubicBezTo>
                  <a:cubicBezTo>
                    <a:pt x="19574" y="6467"/>
                    <a:pt x="19254" y="6467"/>
                    <a:pt x="19057" y="6369"/>
                  </a:cubicBezTo>
                  <a:cubicBezTo>
                    <a:pt x="18951" y="6328"/>
                    <a:pt x="18858" y="6314"/>
                    <a:pt x="18771" y="6314"/>
                  </a:cubicBezTo>
                  <a:cubicBezTo>
                    <a:pt x="18596" y="6314"/>
                    <a:pt x="18443" y="6369"/>
                    <a:pt x="18246" y="6369"/>
                  </a:cubicBezTo>
                  <a:cubicBezTo>
                    <a:pt x="18025" y="6246"/>
                    <a:pt x="17730" y="6246"/>
                    <a:pt x="17508" y="6246"/>
                  </a:cubicBezTo>
                  <a:lnTo>
                    <a:pt x="17508" y="6467"/>
                  </a:lnTo>
                  <a:cubicBezTo>
                    <a:pt x="17828" y="6467"/>
                    <a:pt x="18025" y="6467"/>
                    <a:pt x="18344" y="6566"/>
                  </a:cubicBezTo>
                  <a:cubicBezTo>
                    <a:pt x="18475" y="6566"/>
                    <a:pt x="18661" y="6610"/>
                    <a:pt x="18858" y="6610"/>
                  </a:cubicBezTo>
                  <a:cubicBezTo>
                    <a:pt x="18956" y="6610"/>
                    <a:pt x="19057" y="6599"/>
                    <a:pt x="19156" y="6566"/>
                  </a:cubicBezTo>
                  <a:cubicBezTo>
                    <a:pt x="19254" y="6664"/>
                    <a:pt x="19383" y="6689"/>
                    <a:pt x="19525" y="6689"/>
                  </a:cubicBezTo>
                  <a:cubicBezTo>
                    <a:pt x="19666" y="6689"/>
                    <a:pt x="19820" y="6664"/>
                    <a:pt x="19967" y="6664"/>
                  </a:cubicBezTo>
                  <a:cubicBezTo>
                    <a:pt x="20287" y="6664"/>
                    <a:pt x="20484" y="6763"/>
                    <a:pt x="20803" y="6763"/>
                  </a:cubicBezTo>
                  <a:cubicBezTo>
                    <a:pt x="20582" y="6861"/>
                    <a:pt x="20484" y="6984"/>
                    <a:pt x="20385" y="6984"/>
                  </a:cubicBezTo>
                  <a:cubicBezTo>
                    <a:pt x="19676" y="6899"/>
                    <a:pt x="19071" y="6734"/>
                    <a:pt x="18468" y="6734"/>
                  </a:cubicBezTo>
                  <a:cubicBezTo>
                    <a:pt x="18192" y="6734"/>
                    <a:pt x="17916" y="6768"/>
                    <a:pt x="17631" y="6861"/>
                  </a:cubicBezTo>
                  <a:cubicBezTo>
                    <a:pt x="17410" y="6763"/>
                    <a:pt x="17312" y="6664"/>
                    <a:pt x="17213" y="6664"/>
                  </a:cubicBezTo>
                  <a:lnTo>
                    <a:pt x="17213" y="6148"/>
                  </a:lnTo>
                  <a:cubicBezTo>
                    <a:pt x="17030" y="6275"/>
                    <a:pt x="16855" y="6329"/>
                    <a:pt x="16702" y="6329"/>
                  </a:cubicBezTo>
                  <a:cubicBezTo>
                    <a:pt x="16588" y="6329"/>
                    <a:pt x="16486" y="6299"/>
                    <a:pt x="16402" y="6246"/>
                  </a:cubicBezTo>
                  <a:cubicBezTo>
                    <a:pt x="16180" y="6246"/>
                    <a:pt x="16082" y="6246"/>
                    <a:pt x="15984" y="6369"/>
                  </a:cubicBezTo>
                  <a:cubicBezTo>
                    <a:pt x="15885" y="6246"/>
                    <a:pt x="15885" y="6148"/>
                    <a:pt x="15885" y="6148"/>
                  </a:cubicBezTo>
                  <a:cubicBezTo>
                    <a:pt x="15664" y="6148"/>
                    <a:pt x="15467" y="6148"/>
                    <a:pt x="15369" y="6246"/>
                  </a:cubicBezTo>
                  <a:cubicBezTo>
                    <a:pt x="15049" y="6049"/>
                    <a:pt x="14558" y="6148"/>
                    <a:pt x="14336" y="5951"/>
                  </a:cubicBezTo>
                  <a:cubicBezTo>
                    <a:pt x="14140" y="5951"/>
                    <a:pt x="13943" y="6049"/>
                    <a:pt x="13722" y="6049"/>
                  </a:cubicBezTo>
                  <a:cubicBezTo>
                    <a:pt x="13525" y="5951"/>
                    <a:pt x="13328" y="5853"/>
                    <a:pt x="13107" y="5754"/>
                  </a:cubicBezTo>
                  <a:cubicBezTo>
                    <a:pt x="13107" y="5853"/>
                    <a:pt x="13008" y="5853"/>
                    <a:pt x="13008" y="5853"/>
                  </a:cubicBezTo>
                  <a:cubicBezTo>
                    <a:pt x="12713" y="5754"/>
                    <a:pt x="12394" y="5754"/>
                    <a:pt x="12099" y="5754"/>
                  </a:cubicBezTo>
                  <a:lnTo>
                    <a:pt x="11877" y="5754"/>
                  </a:lnTo>
                  <a:cubicBezTo>
                    <a:pt x="11779" y="5754"/>
                    <a:pt x="11779" y="5631"/>
                    <a:pt x="11681" y="5533"/>
                  </a:cubicBezTo>
                  <a:cubicBezTo>
                    <a:pt x="11484" y="5754"/>
                    <a:pt x="11164" y="5631"/>
                    <a:pt x="10869" y="5754"/>
                  </a:cubicBezTo>
                  <a:cubicBezTo>
                    <a:pt x="10869" y="5853"/>
                    <a:pt x="10968" y="5853"/>
                    <a:pt x="11066" y="5951"/>
                  </a:cubicBezTo>
                  <a:cubicBezTo>
                    <a:pt x="10781" y="5951"/>
                    <a:pt x="10511" y="5967"/>
                    <a:pt x="10257" y="5967"/>
                  </a:cubicBezTo>
                  <a:cubicBezTo>
                    <a:pt x="9877" y="5967"/>
                    <a:pt x="9532" y="5931"/>
                    <a:pt x="9222" y="5754"/>
                  </a:cubicBezTo>
                  <a:cubicBezTo>
                    <a:pt x="9122" y="5768"/>
                    <a:pt x="9024" y="5774"/>
                    <a:pt x="8927" y="5774"/>
                  </a:cubicBezTo>
                  <a:cubicBezTo>
                    <a:pt x="8518" y="5774"/>
                    <a:pt x="8127" y="5675"/>
                    <a:pt x="7689" y="5675"/>
                  </a:cubicBezTo>
                  <a:cubicBezTo>
                    <a:pt x="7491" y="5675"/>
                    <a:pt x="7282" y="5695"/>
                    <a:pt x="7058" y="5754"/>
                  </a:cubicBezTo>
                  <a:cubicBezTo>
                    <a:pt x="7279" y="5853"/>
                    <a:pt x="7476" y="5853"/>
                    <a:pt x="7574" y="5951"/>
                  </a:cubicBezTo>
                  <a:cubicBezTo>
                    <a:pt x="7515" y="5966"/>
                    <a:pt x="7455" y="5972"/>
                    <a:pt x="7395" y="5972"/>
                  </a:cubicBezTo>
                  <a:cubicBezTo>
                    <a:pt x="7161" y="5972"/>
                    <a:pt x="6925" y="5882"/>
                    <a:pt x="6712" y="5882"/>
                  </a:cubicBezTo>
                  <a:cubicBezTo>
                    <a:pt x="6617" y="5882"/>
                    <a:pt x="6527" y="5900"/>
                    <a:pt x="6443" y="5951"/>
                  </a:cubicBezTo>
                  <a:cubicBezTo>
                    <a:pt x="6181" y="5951"/>
                    <a:pt x="5908" y="5864"/>
                    <a:pt x="5696" y="5864"/>
                  </a:cubicBezTo>
                  <a:cubicBezTo>
                    <a:pt x="5591" y="5864"/>
                    <a:pt x="5501" y="5886"/>
                    <a:pt x="5435" y="5951"/>
                  </a:cubicBezTo>
                  <a:cubicBezTo>
                    <a:pt x="4814" y="5951"/>
                    <a:pt x="4315" y="5775"/>
                    <a:pt x="3807" y="5775"/>
                  </a:cubicBezTo>
                  <a:cubicBezTo>
                    <a:pt x="3631" y="5775"/>
                    <a:pt x="3455" y="5796"/>
                    <a:pt x="3271" y="5853"/>
                  </a:cubicBezTo>
                  <a:lnTo>
                    <a:pt x="3173" y="5754"/>
                  </a:lnTo>
                  <a:cubicBezTo>
                    <a:pt x="3173" y="5853"/>
                    <a:pt x="3074" y="5853"/>
                    <a:pt x="3074" y="5853"/>
                  </a:cubicBezTo>
                  <a:cubicBezTo>
                    <a:pt x="2976" y="5853"/>
                    <a:pt x="2878" y="5754"/>
                    <a:pt x="2878" y="5754"/>
                  </a:cubicBezTo>
                  <a:cubicBezTo>
                    <a:pt x="2755" y="5853"/>
                    <a:pt x="2656" y="5853"/>
                    <a:pt x="2558" y="5853"/>
                  </a:cubicBezTo>
                  <a:cubicBezTo>
                    <a:pt x="2460" y="5853"/>
                    <a:pt x="2263" y="5754"/>
                    <a:pt x="2140" y="5754"/>
                  </a:cubicBezTo>
                  <a:cubicBezTo>
                    <a:pt x="2042" y="5804"/>
                    <a:pt x="1968" y="5828"/>
                    <a:pt x="1894" y="5828"/>
                  </a:cubicBezTo>
                  <a:cubicBezTo>
                    <a:pt x="1820" y="5828"/>
                    <a:pt x="1747" y="5804"/>
                    <a:pt x="1648" y="5754"/>
                  </a:cubicBezTo>
                  <a:cubicBezTo>
                    <a:pt x="1607" y="5820"/>
                    <a:pt x="1558" y="5842"/>
                    <a:pt x="1504" y="5842"/>
                  </a:cubicBezTo>
                  <a:cubicBezTo>
                    <a:pt x="1394" y="5842"/>
                    <a:pt x="1263" y="5754"/>
                    <a:pt x="1132" y="5754"/>
                  </a:cubicBezTo>
                  <a:cubicBezTo>
                    <a:pt x="1021" y="5804"/>
                    <a:pt x="892" y="5804"/>
                    <a:pt x="751" y="5804"/>
                  </a:cubicBezTo>
                  <a:cubicBezTo>
                    <a:pt x="609" y="5804"/>
                    <a:pt x="456" y="5804"/>
                    <a:pt x="296" y="5853"/>
                  </a:cubicBezTo>
                  <a:cubicBezTo>
                    <a:pt x="198" y="5853"/>
                    <a:pt x="99" y="5754"/>
                    <a:pt x="1" y="5754"/>
                  </a:cubicBezTo>
                  <a:lnTo>
                    <a:pt x="1" y="5951"/>
                  </a:lnTo>
                  <a:cubicBezTo>
                    <a:pt x="419" y="5951"/>
                    <a:pt x="714" y="5951"/>
                    <a:pt x="1132" y="6049"/>
                  </a:cubicBezTo>
                  <a:cubicBezTo>
                    <a:pt x="1329" y="6049"/>
                    <a:pt x="1532" y="6025"/>
                    <a:pt x="1725" y="6025"/>
                  </a:cubicBezTo>
                  <a:cubicBezTo>
                    <a:pt x="1919" y="6025"/>
                    <a:pt x="2103" y="6049"/>
                    <a:pt x="2263" y="6148"/>
                  </a:cubicBezTo>
                  <a:cubicBezTo>
                    <a:pt x="2460" y="6049"/>
                    <a:pt x="2755" y="6049"/>
                    <a:pt x="2878" y="6049"/>
                  </a:cubicBezTo>
                  <a:cubicBezTo>
                    <a:pt x="3173" y="6148"/>
                    <a:pt x="3492" y="6148"/>
                    <a:pt x="3788" y="6148"/>
                  </a:cubicBezTo>
                  <a:lnTo>
                    <a:pt x="6050" y="6148"/>
                  </a:lnTo>
                  <a:cubicBezTo>
                    <a:pt x="6246" y="6148"/>
                    <a:pt x="6454" y="6104"/>
                    <a:pt x="6629" y="6104"/>
                  </a:cubicBezTo>
                  <a:cubicBezTo>
                    <a:pt x="6716" y="6104"/>
                    <a:pt x="6796" y="6115"/>
                    <a:pt x="6861" y="6148"/>
                  </a:cubicBezTo>
                  <a:cubicBezTo>
                    <a:pt x="6927" y="6181"/>
                    <a:pt x="6995" y="6192"/>
                    <a:pt x="7064" y="6192"/>
                  </a:cubicBezTo>
                  <a:cubicBezTo>
                    <a:pt x="7203" y="6192"/>
                    <a:pt x="7345" y="6148"/>
                    <a:pt x="7476" y="6148"/>
                  </a:cubicBezTo>
                  <a:cubicBezTo>
                    <a:pt x="7673" y="6148"/>
                    <a:pt x="7796" y="6246"/>
                    <a:pt x="7992" y="6246"/>
                  </a:cubicBezTo>
                  <a:cubicBezTo>
                    <a:pt x="8509" y="6369"/>
                    <a:pt x="9123" y="6246"/>
                    <a:pt x="9418" y="6467"/>
                  </a:cubicBezTo>
                  <a:cubicBezTo>
                    <a:pt x="9935" y="6467"/>
                    <a:pt x="10255" y="6566"/>
                    <a:pt x="10648" y="6566"/>
                  </a:cubicBezTo>
                  <a:cubicBezTo>
                    <a:pt x="11164" y="6566"/>
                    <a:pt x="11263" y="6861"/>
                    <a:pt x="11681" y="6984"/>
                  </a:cubicBezTo>
                  <a:cubicBezTo>
                    <a:pt x="11681" y="6861"/>
                    <a:pt x="11779" y="6861"/>
                    <a:pt x="11779" y="6861"/>
                  </a:cubicBezTo>
                  <a:cubicBezTo>
                    <a:pt x="11877" y="6861"/>
                    <a:pt x="12099" y="6984"/>
                    <a:pt x="12099" y="7082"/>
                  </a:cubicBezTo>
                  <a:cubicBezTo>
                    <a:pt x="12242" y="7002"/>
                    <a:pt x="12376" y="6980"/>
                    <a:pt x="12502" y="6980"/>
                  </a:cubicBezTo>
                  <a:cubicBezTo>
                    <a:pt x="12651" y="6980"/>
                    <a:pt x="12791" y="7011"/>
                    <a:pt x="12924" y="7011"/>
                  </a:cubicBezTo>
                  <a:cubicBezTo>
                    <a:pt x="12986" y="7011"/>
                    <a:pt x="13047" y="7004"/>
                    <a:pt x="13107" y="6984"/>
                  </a:cubicBezTo>
                  <a:cubicBezTo>
                    <a:pt x="13151" y="6984"/>
                    <a:pt x="13175" y="7004"/>
                    <a:pt x="13180" y="7017"/>
                  </a:cubicBezTo>
                  <a:lnTo>
                    <a:pt x="13180" y="7017"/>
                  </a:lnTo>
                  <a:cubicBezTo>
                    <a:pt x="13156" y="7006"/>
                    <a:pt x="13132" y="6995"/>
                    <a:pt x="13107" y="6984"/>
                  </a:cubicBezTo>
                  <a:lnTo>
                    <a:pt x="13107" y="6984"/>
                  </a:lnTo>
                  <a:cubicBezTo>
                    <a:pt x="13140" y="7017"/>
                    <a:pt x="13161" y="7028"/>
                    <a:pt x="13172" y="7028"/>
                  </a:cubicBezTo>
                  <a:cubicBezTo>
                    <a:pt x="13180" y="7028"/>
                    <a:pt x="13182" y="7023"/>
                    <a:pt x="13180" y="7017"/>
                  </a:cubicBezTo>
                  <a:lnTo>
                    <a:pt x="13180" y="7017"/>
                  </a:lnTo>
                  <a:cubicBezTo>
                    <a:pt x="13371" y="7103"/>
                    <a:pt x="13536" y="7181"/>
                    <a:pt x="13623" y="7181"/>
                  </a:cubicBezTo>
                  <a:cubicBezTo>
                    <a:pt x="13525" y="7279"/>
                    <a:pt x="13525" y="7279"/>
                    <a:pt x="13525" y="7377"/>
                  </a:cubicBezTo>
                  <a:lnTo>
                    <a:pt x="13623" y="7377"/>
                  </a:lnTo>
                  <a:cubicBezTo>
                    <a:pt x="13722" y="7377"/>
                    <a:pt x="13820" y="7279"/>
                    <a:pt x="14041" y="7181"/>
                  </a:cubicBezTo>
                  <a:lnTo>
                    <a:pt x="14656" y="7181"/>
                  </a:lnTo>
                  <a:cubicBezTo>
                    <a:pt x="14558" y="7279"/>
                    <a:pt x="14558" y="7279"/>
                    <a:pt x="14336" y="7377"/>
                  </a:cubicBezTo>
                  <a:cubicBezTo>
                    <a:pt x="14656" y="7377"/>
                    <a:pt x="14754" y="7279"/>
                    <a:pt x="14853" y="7279"/>
                  </a:cubicBezTo>
                  <a:cubicBezTo>
                    <a:pt x="15369" y="7377"/>
                    <a:pt x="15885" y="7377"/>
                    <a:pt x="16402" y="7476"/>
                  </a:cubicBezTo>
                  <a:cubicBezTo>
                    <a:pt x="16894" y="7476"/>
                    <a:pt x="17410" y="7599"/>
                    <a:pt x="17828" y="7599"/>
                  </a:cubicBezTo>
                  <a:cubicBezTo>
                    <a:pt x="18025" y="7697"/>
                    <a:pt x="18123" y="7697"/>
                    <a:pt x="18246" y="7795"/>
                  </a:cubicBezTo>
                  <a:cubicBezTo>
                    <a:pt x="18344" y="7697"/>
                    <a:pt x="18344" y="7599"/>
                    <a:pt x="18443" y="7599"/>
                  </a:cubicBezTo>
                  <a:cubicBezTo>
                    <a:pt x="18639" y="7599"/>
                    <a:pt x="18738" y="7697"/>
                    <a:pt x="18959" y="7697"/>
                  </a:cubicBezTo>
                  <a:cubicBezTo>
                    <a:pt x="19156" y="7795"/>
                    <a:pt x="19352" y="7894"/>
                    <a:pt x="19574" y="7894"/>
                  </a:cubicBezTo>
                  <a:cubicBezTo>
                    <a:pt x="19672" y="7894"/>
                    <a:pt x="19672" y="7795"/>
                    <a:pt x="19672" y="7697"/>
                  </a:cubicBezTo>
                  <a:cubicBezTo>
                    <a:pt x="20189" y="7697"/>
                    <a:pt x="20484" y="7894"/>
                    <a:pt x="20902" y="7992"/>
                  </a:cubicBezTo>
                  <a:lnTo>
                    <a:pt x="20902" y="7795"/>
                  </a:lnTo>
                  <a:cubicBezTo>
                    <a:pt x="20582" y="7697"/>
                    <a:pt x="20287" y="7599"/>
                    <a:pt x="19967" y="7476"/>
                  </a:cubicBezTo>
                  <a:cubicBezTo>
                    <a:pt x="19967" y="7476"/>
                    <a:pt x="19869" y="7599"/>
                    <a:pt x="19770" y="7599"/>
                  </a:cubicBezTo>
                  <a:cubicBezTo>
                    <a:pt x="19672" y="7476"/>
                    <a:pt x="19574" y="7476"/>
                    <a:pt x="19475" y="7377"/>
                  </a:cubicBezTo>
                  <a:lnTo>
                    <a:pt x="20385" y="7377"/>
                  </a:lnTo>
                  <a:cubicBezTo>
                    <a:pt x="20582" y="7377"/>
                    <a:pt x="20803" y="7377"/>
                    <a:pt x="20902" y="7476"/>
                  </a:cubicBezTo>
                  <a:cubicBezTo>
                    <a:pt x="20951" y="7426"/>
                    <a:pt x="20975" y="7402"/>
                    <a:pt x="21012" y="7402"/>
                  </a:cubicBezTo>
                  <a:cubicBezTo>
                    <a:pt x="21049" y="7402"/>
                    <a:pt x="21098" y="7426"/>
                    <a:pt x="21197" y="7476"/>
                  </a:cubicBezTo>
                  <a:lnTo>
                    <a:pt x="21516" y="7476"/>
                  </a:lnTo>
                  <a:cubicBezTo>
                    <a:pt x="22131" y="7599"/>
                    <a:pt x="22647" y="7697"/>
                    <a:pt x="23164" y="7697"/>
                  </a:cubicBezTo>
                  <a:lnTo>
                    <a:pt x="23262" y="7697"/>
                  </a:lnTo>
                  <a:cubicBezTo>
                    <a:pt x="23656" y="7697"/>
                    <a:pt x="23877" y="7697"/>
                    <a:pt x="24270" y="7795"/>
                  </a:cubicBezTo>
                  <a:cubicBezTo>
                    <a:pt x="24270" y="7795"/>
                    <a:pt x="24393" y="7894"/>
                    <a:pt x="24492" y="7894"/>
                  </a:cubicBezTo>
                  <a:lnTo>
                    <a:pt x="25500" y="7894"/>
                  </a:lnTo>
                  <a:lnTo>
                    <a:pt x="25500" y="7992"/>
                  </a:lnTo>
                  <a:lnTo>
                    <a:pt x="26336" y="7992"/>
                  </a:lnTo>
                  <a:cubicBezTo>
                    <a:pt x="26434" y="8090"/>
                    <a:pt x="26434" y="8213"/>
                    <a:pt x="26434" y="8213"/>
                  </a:cubicBezTo>
                  <a:cubicBezTo>
                    <a:pt x="26729" y="8312"/>
                    <a:pt x="27049" y="8312"/>
                    <a:pt x="27344" y="8312"/>
                  </a:cubicBezTo>
                  <a:cubicBezTo>
                    <a:pt x="27428" y="8292"/>
                    <a:pt x="27507" y="8284"/>
                    <a:pt x="27584" y="8284"/>
                  </a:cubicBezTo>
                  <a:cubicBezTo>
                    <a:pt x="27889" y="8284"/>
                    <a:pt x="28141" y="8410"/>
                    <a:pt x="28377" y="8410"/>
                  </a:cubicBezTo>
                  <a:cubicBezTo>
                    <a:pt x="28229" y="8410"/>
                    <a:pt x="28051" y="8435"/>
                    <a:pt x="27870" y="8435"/>
                  </a:cubicBezTo>
                  <a:cubicBezTo>
                    <a:pt x="27688" y="8435"/>
                    <a:pt x="27504" y="8410"/>
                    <a:pt x="27344" y="8312"/>
                  </a:cubicBezTo>
                  <a:cubicBezTo>
                    <a:pt x="27344" y="8410"/>
                    <a:pt x="27246" y="8410"/>
                    <a:pt x="27049" y="8607"/>
                  </a:cubicBezTo>
                  <a:cubicBezTo>
                    <a:pt x="27147" y="8607"/>
                    <a:pt x="27344" y="8705"/>
                    <a:pt x="27565" y="8828"/>
                  </a:cubicBezTo>
                  <a:cubicBezTo>
                    <a:pt x="27147" y="8828"/>
                    <a:pt x="26729" y="8705"/>
                    <a:pt x="26336" y="8705"/>
                  </a:cubicBezTo>
                  <a:cubicBezTo>
                    <a:pt x="26237" y="8607"/>
                    <a:pt x="26114" y="8508"/>
                    <a:pt x="26016" y="8410"/>
                  </a:cubicBezTo>
                  <a:cubicBezTo>
                    <a:pt x="26016" y="8508"/>
                    <a:pt x="25918" y="8607"/>
                    <a:pt x="25918" y="8607"/>
                  </a:cubicBezTo>
                  <a:cubicBezTo>
                    <a:pt x="25819" y="8607"/>
                    <a:pt x="25819" y="8607"/>
                    <a:pt x="25819" y="8508"/>
                  </a:cubicBezTo>
                  <a:cubicBezTo>
                    <a:pt x="25623" y="8607"/>
                    <a:pt x="25401" y="8607"/>
                    <a:pt x="25303" y="8705"/>
                  </a:cubicBezTo>
                  <a:cubicBezTo>
                    <a:pt x="25205" y="8607"/>
                    <a:pt x="25106" y="8607"/>
                    <a:pt x="25106" y="8508"/>
                  </a:cubicBezTo>
                  <a:lnTo>
                    <a:pt x="23975" y="8508"/>
                  </a:lnTo>
                  <a:cubicBezTo>
                    <a:pt x="23975" y="8607"/>
                    <a:pt x="23975" y="8705"/>
                    <a:pt x="23877" y="8705"/>
                  </a:cubicBezTo>
                  <a:cubicBezTo>
                    <a:pt x="23877" y="8705"/>
                    <a:pt x="23779" y="8607"/>
                    <a:pt x="23656" y="8607"/>
                  </a:cubicBezTo>
                  <a:cubicBezTo>
                    <a:pt x="23557" y="8705"/>
                    <a:pt x="23459" y="8828"/>
                    <a:pt x="23262" y="8926"/>
                  </a:cubicBezTo>
                  <a:cubicBezTo>
                    <a:pt x="23041" y="8828"/>
                    <a:pt x="22844" y="8828"/>
                    <a:pt x="22647" y="8705"/>
                  </a:cubicBezTo>
                  <a:cubicBezTo>
                    <a:pt x="22549" y="8828"/>
                    <a:pt x="22131" y="8705"/>
                    <a:pt x="22033" y="8926"/>
                  </a:cubicBezTo>
                  <a:lnTo>
                    <a:pt x="22033" y="9025"/>
                  </a:lnTo>
                  <a:cubicBezTo>
                    <a:pt x="22131" y="8926"/>
                    <a:pt x="22328" y="8926"/>
                    <a:pt x="22426" y="8926"/>
                  </a:cubicBezTo>
                  <a:cubicBezTo>
                    <a:pt x="22549" y="8926"/>
                    <a:pt x="22549" y="9025"/>
                    <a:pt x="22647" y="9123"/>
                  </a:cubicBezTo>
                  <a:cubicBezTo>
                    <a:pt x="22746" y="9025"/>
                    <a:pt x="22844" y="9025"/>
                    <a:pt x="22942" y="8926"/>
                  </a:cubicBezTo>
                  <a:cubicBezTo>
                    <a:pt x="23041" y="9123"/>
                    <a:pt x="23164" y="9320"/>
                    <a:pt x="23360" y="9541"/>
                  </a:cubicBezTo>
                  <a:lnTo>
                    <a:pt x="23656" y="9541"/>
                  </a:lnTo>
                  <a:cubicBezTo>
                    <a:pt x="23656" y="9443"/>
                    <a:pt x="23557" y="9320"/>
                    <a:pt x="23557" y="9221"/>
                  </a:cubicBezTo>
                  <a:lnTo>
                    <a:pt x="23557" y="9221"/>
                  </a:lnTo>
                  <a:cubicBezTo>
                    <a:pt x="24074" y="9320"/>
                    <a:pt x="24492" y="9320"/>
                    <a:pt x="24885" y="9443"/>
                  </a:cubicBezTo>
                  <a:cubicBezTo>
                    <a:pt x="25205" y="9320"/>
                    <a:pt x="25500" y="9320"/>
                    <a:pt x="25721" y="9320"/>
                  </a:cubicBezTo>
                  <a:cubicBezTo>
                    <a:pt x="25852" y="9320"/>
                    <a:pt x="25983" y="9418"/>
                    <a:pt x="26122" y="9418"/>
                  </a:cubicBezTo>
                  <a:cubicBezTo>
                    <a:pt x="26191" y="9418"/>
                    <a:pt x="26262" y="9394"/>
                    <a:pt x="26336" y="9320"/>
                  </a:cubicBezTo>
                  <a:cubicBezTo>
                    <a:pt x="26410" y="9403"/>
                    <a:pt x="26501" y="9424"/>
                    <a:pt x="26601" y="9424"/>
                  </a:cubicBezTo>
                  <a:cubicBezTo>
                    <a:pt x="26702" y="9424"/>
                    <a:pt x="26812" y="9403"/>
                    <a:pt x="26924" y="9403"/>
                  </a:cubicBezTo>
                  <a:cubicBezTo>
                    <a:pt x="26998" y="9403"/>
                    <a:pt x="27073" y="9412"/>
                    <a:pt x="27147" y="9443"/>
                  </a:cubicBezTo>
                  <a:lnTo>
                    <a:pt x="27147" y="9639"/>
                  </a:lnTo>
                  <a:lnTo>
                    <a:pt x="26114" y="9639"/>
                  </a:lnTo>
                  <a:lnTo>
                    <a:pt x="26114" y="9738"/>
                  </a:lnTo>
                  <a:cubicBezTo>
                    <a:pt x="26349" y="9860"/>
                    <a:pt x="26602" y="9889"/>
                    <a:pt x="26858" y="9889"/>
                  </a:cubicBezTo>
                  <a:cubicBezTo>
                    <a:pt x="27089" y="9889"/>
                    <a:pt x="27323" y="9865"/>
                    <a:pt x="27551" y="9865"/>
                  </a:cubicBezTo>
                  <a:cubicBezTo>
                    <a:pt x="27734" y="9865"/>
                    <a:pt x="27912" y="9880"/>
                    <a:pt x="28082" y="9935"/>
                  </a:cubicBezTo>
                  <a:cubicBezTo>
                    <a:pt x="28180" y="9738"/>
                    <a:pt x="28278" y="9639"/>
                    <a:pt x="28278" y="9443"/>
                  </a:cubicBezTo>
                  <a:cubicBezTo>
                    <a:pt x="28537" y="9541"/>
                    <a:pt x="28795" y="9566"/>
                    <a:pt x="29050" y="9566"/>
                  </a:cubicBezTo>
                  <a:cubicBezTo>
                    <a:pt x="29305" y="9566"/>
                    <a:pt x="29557" y="9541"/>
                    <a:pt x="29803" y="9541"/>
                  </a:cubicBezTo>
                  <a:cubicBezTo>
                    <a:pt x="29803" y="9320"/>
                    <a:pt x="29926" y="9221"/>
                    <a:pt x="30024" y="9025"/>
                  </a:cubicBezTo>
                  <a:cubicBezTo>
                    <a:pt x="29729" y="8955"/>
                    <a:pt x="29494" y="8886"/>
                    <a:pt x="29235" y="8886"/>
                  </a:cubicBezTo>
                  <a:cubicBezTo>
                    <a:pt x="29127" y="8886"/>
                    <a:pt x="29015" y="8898"/>
                    <a:pt x="28893" y="8926"/>
                  </a:cubicBezTo>
                  <a:cubicBezTo>
                    <a:pt x="28475" y="8926"/>
                    <a:pt x="28180" y="8828"/>
                    <a:pt x="27762" y="8828"/>
                  </a:cubicBezTo>
                  <a:cubicBezTo>
                    <a:pt x="27922" y="8717"/>
                    <a:pt x="28075" y="8717"/>
                    <a:pt x="28214" y="8717"/>
                  </a:cubicBezTo>
                  <a:cubicBezTo>
                    <a:pt x="28352" y="8717"/>
                    <a:pt x="28475" y="8717"/>
                    <a:pt x="28573" y="8607"/>
                  </a:cubicBezTo>
                  <a:cubicBezTo>
                    <a:pt x="28795" y="8705"/>
                    <a:pt x="28991" y="8828"/>
                    <a:pt x="29188" y="8828"/>
                  </a:cubicBezTo>
                  <a:cubicBezTo>
                    <a:pt x="29409" y="8828"/>
                    <a:pt x="29508" y="8705"/>
                    <a:pt x="29606" y="8705"/>
                  </a:cubicBezTo>
                  <a:cubicBezTo>
                    <a:pt x="29704" y="8828"/>
                    <a:pt x="29704" y="8828"/>
                    <a:pt x="29803" y="8926"/>
                  </a:cubicBezTo>
                  <a:cubicBezTo>
                    <a:pt x="29926" y="8926"/>
                    <a:pt x="30024" y="8828"/>
                    <a:pt x="30024" y="8828"/>
                  </a:cubicBezTo>
                  <a:cubicBezTo>
                    <a:pt x="30221" y="8828"/>
                    <a:pt x="30319" y="8926"/>
                    <a:pt x="30541" y="8926"/>
                  </a:cubicBezTo>
                  <a:cubicBezTo>
                    <a:pt x="30639" y="8828"/>
                    <a:pt x="30639" y="8705"/>
                    <a:pt x="30737" y="8508"/>
                  </a:cubicBezTo>
                  <a:lnTo>
                    <a:pt x="31647" y="8508"/>
                  </a:lnTo>
                  <a:cubicBezTo>
                    <a:pt x="31770" y="8410"/>
                    <a:pt x="31868" y="8312"/>
                    <a:pt x="31967" y="8213"/>
                  </a:cubicBezTo>
                  <a:cubicBezTo>
                    <a:pt x="32065" y="8213"/>
                    <a:pt x="32385" y="8090"/>
                    <a:pt x="32385" y="7992"/>
                  </a:cubicBezTo>
                  <a:lnTo>
                    <a:pt x="32680" y="7992"/>
                  </a:lnTo>
                  <a:cubicBezTo>
                    <a:pt x="32778" y="7894"/>
                    <a:pt x="32778" y="7697"/>
                    <a:pt x="32876" y="7697"/>
                  </a:cubicBezTo>
                  <a:lnTo>
                    <a:pt x="33614" y="7697"/>
                  </a:lnTo>
                  <a:cubicBezTo>
                    <a:pt x="33713" y="7795"/>
                    <a:pt x="33811" y="7894"/>
                    <a:pt x="33909" y="7894"/>
                  </a:cubicBezTo>
                  <a:cubicBezTo>
                    <a:pt x="34106" y="7894"/>
                    <a:pt x="34327" y="7795"/>
                    <a:pt x="34426" y="7795"/>
                  </a:cubicBezTo>
                  <a:cubicBezTo>
                    <a:pt x="34426" y="7476"/>
                    <a:pt x="34524" y="7279"/>
                    <a:pt x="34106" y="7082"/>
                  </a:cubicBezTo>
                  <a:cubicBezTo>
                    <a:pt x="34327" y="6984"/>
                    <a:pt x="34426" y="6984"/>
                    <a:pt x="34622" y="6861"/>
                  </a:cubicBezTo>
                  <a:cubicBezTo>
                    <a:pt x="34524" y="6763"/>
                    <a:pt x="34426" y="6763"/>
                    <a:pt x="34327" y="6763"/>
                  </a:cubicBezTo>
                  <a:lnTo>
                    <a:pt x="34327" y="6664"/>
                  </a:lnTo>
                  <a:lnTo>
                    <a:pt x="34942" y="6664"/>
                  </a:lnTo>
                  <a:cubicBezTo>
                    <a:pt x="34844" y="6566"/>
                    <a:pt x="34721" y="6566"/>
                    <a:pt x="34721" y="6467"/>
                  </a:cubicBezTo>
                  <a:lnTo>
                    <a:pt x="34721" y="6467"/>
                  </a:lnTo>
                  <a:cubicBezTo>
                    <a:pt x="34800" y="6486"/>
                    <a:pt x="34875" y="6494"/>
                    <a:pt x="34947" y="6494"/>
                  </a:cubicBezTo>
                  <a:cubicBezTo>
                    <a:pt x="35255" y="6494"/>
                    <a:pt x="35496" y="6346"/>
                    <a:pt x="35655" y="6246"/>
                  </a:cubicBezTo>
                  <a:cubicBezTo>
                    <a:pt x="35655" y="6246"/>
                    <a:pt x="35655" y="6148"/>
                    <a:pt x="35557" y="6148"/>
                  </a:cubicBezTo>
                  <a:cubicBezTo>
                    <a:pt x="35655" y="5951"/>
                    <a:pt x="35852" y="5951"/>
                    <a:pt x="36171" y="5951"/>
                  </a:cubicBezTo>
                  <a:cubicBezTo>
                    <a:pt x="36171" y="5951"/>
                    <a:pt x="36270" y="5853"/>
                    <a:pt x="36368" y="5853"/>
                  </a:cubicBezTo>
                  <a:cubicBezTo>
                    <a:pt x="36270" y="5631"/>
                    <a:pt x="36073" y="5533"/>
                    <a:pt x="36270" y="5435"/>
                  </a:cubicBezTo>
                  <a:lnTo>
                    <a:pt x="36688" y="5435"/>
                  </a:lnTo>
                  <a:cubicBezTo>
                    <a:pt x="36885" y="5336"/>
                    <a:pt x="37180" y="5238"/>
                    <a:pt x="37401" y="5140"/>
                  </a:cubicBezTo>
                  <a:cubicBezTo>
                    <a:pt x="37303" y="5017"/>
                    <a:pt x="37180" y="4918"/>
                    <a:pt x="37081" y="4918"/>
                  </a:cubicBezTo>
                  <a:cubicBezTo>
                    <a:pt x="37081" y="4918"/>
                    <a:pt x="36983" y="4918"/>
                    <a:pt x="36885" y="5017"/>
                  </a:cubicBezTo>
                  <a:lnTo>
                    <a:pt x="36885" y="4820"/>
                  </a:lnTo>
                  <a:cubicBezTo>
                    <a:pt x="36885" y="4722"/>
                    <a:pt x="36786" y="4722"/>
                    <a:pt x="36786" y="4623"/>
                  </a:cubicBezTo>
                  <a:cubicBezTo>
                    <a:pt x="37081" y="4623"/>
                    <a:pt x="37303" y="4722"/>
                    <a:pt x="37499" y="4722"/>
                  </a:cubicBezTo>
                  <a:cubicBezTo>
                    <a:pt x="37598" y="4525"/>
                    <a:pt x="37696" y="4402"/>
                    <a:pt x="37917" y="4304"/>
                  </a:cubicBezTo>
                  <a:cubicBezTo>
                    <a:pt x="37794" y="4304"/>
                    <a:pt x="37696" y="4205"/>
                    <a:pt x="37598" y="4205"/>
                  </a:cubicBezTo>
                  <a:lnTo>
                    <a:pt x="37598" y="4107"/>
                  </a:lnTo>
                  <a:lnTo>
                    <a:pt x="38114" y="4107"/>
                  </a:lnTo>
                  <a:cubicBezTo>
                    <a:pt x="38311" y="3910"/>
                    <a:pt x="38409" y="3689"/>
                    <a:pt x="38532" y="3492"/>
                  </a:cubicBezTo>
                  <a:cubicBezTo>
                    <a:pt x="38630" y="3492"/>
                    <a:pt x="38729" y="3394"/>
                    <a:pt x="38827" y="3394"/>
                  </a:cubicBezTo>
                  <a:cubicBezTo>
                    <a:pt x="38630" y="3394"/>
                    <a:pt x="38409" y="3295"/>
                    <a:pt x="38311" y="3295"/>
                  </a:cubicBezTo>
                  <a:cubicBezTo>
                    <a:pt x="38311" y="3394"/>
                    <a:pt x="38311" y="3394"/>
                    <a:pt x="38212" y="3492"/>
                  </a:cubicBezTo>
                  <a:cubicBezTo>
                    <a:pt x="38212" y="3394"/>
                    <a:pt x="38114" y="3295"/>
                    <a:pt x="38016" y="3173"/>
                  </a:cubicBezTo>
                  <a:cubicBezTo>
                    <a:pt x="38212" y="3173"/>
                    <a:pt x="38532" y="3173"/>
                    <a:pt x="38630" y="3074"/>
                  </a:cubicBezTo>
                  <a:cubicBezTo>
                    <a:pt x="38409" y="2976"/>
                    <a:pt x="38311" y="2976"/>
                    <a:pt x="38114" y="2877"/>
                  </a:cubicBezTo>
                  <a:cubicBezTo>
                    <a:pt x="38409" y="2779"/>
                    <a:pt x="38630" y="2681"/>
                    <a:pt x="38925" y="2558"/>
                  </a:cubicBezTo>
                  <a:cubicBezTo>
                    <a:pt x="38827" y="2361"/>
                    <a:pt x="38827" y="2263"/>
                    <a:pt x="38729" y="2164"/>
                  </a:cubicBezTo>
                  <a:cubicBezTo>
                    <a:pt x="38925" y="2164"/>
                    <a:pt x="39024" y="2066"/>
                    <a:pt x="39245" y="2066"/>
                  </a:cubicBezTo>
                  <a:lnTo>
                    <a:pt x="39245" y="1943"/>
                  </a:lnTo>
                  <a:cubicBezTo>
                    <a:pt x="39343" y="1845"/>
                    <a:pt x="39442" y="1746"/>
                    <a:pt x="39540" y="1746"/>
                  </a:cubicBezTo>
                  <a:cubicBezTo>
                    <a:pt x="39343" y="1648"/>
                    <a:pt x="39245" y="1648"/>
                    <a:pt x="39024" y="1648"/>
                  </a:cubicBezTo>
                  <a:cubicBezTo>
                    <a:pt x="39245" y="1451"/>
                    <a:pt x="39540" y="1550"/>
                    <a:pt x="39540" y="1328"/>
                  </a:cubicBezTo>
                  <a:lnTo>
                    <a:pt x="39860" y="1328"/>
                  </a:lnTo>
                  <a:lnTo>
                    <a:pt x="39860" y="935"/>
                  </a:lnTo>
                  <a:lnTo>
                    <a:pt x="39343" y="935"/>
                  </a:lnTo>
                  <a:cubicBezTo>
                    <a:pt x="39540" y="837"/>
                    <a:pt x="39860" y="837"/>
                    <a:pt x="40155" y="837"/>
                  </a:cubicBezTo>
                  <a:cubicBezTo>
                    <a:pt x="39958" y="714"/>
                    <a:pt x="39860" y="714"/>
                    <a:pt x="39761" y="615"/>
                  </a:cubicBezTo>
                  <a:cubicBezTo>
                    <a:pt x="39958" y="615"/>
                    <a:pt x="40056" y="615"/>
                    <a:pt x="40253" y="517"/>
                  </a:cubicBezTo>
                  <a:cubicBezTo>
                    <a:pt x="40056" y="419"/>
                    <a:pt x="39860" y="320"/>
                    <a:pt x="39638" y="222"/>
                  </a:cubicBezTo>
                  <a:cubicBezTo>
                    <a:pt x="39526" y="250"/>
                    <a:pt x="39412" y="262"/>
                    <a:pt x="39296" y="262"/>
                  </a:cubicBezTo>
                  <a:cubicBezTo>
                    <a:pt x="39006" y="262"/>
                    <a:pt x="38708" y="187"/>
                    <a:pt x="38409" y="99"/>
                  </a:cubicBezTo>
                  <a:cubicBezTo>
                    <a:pt x="37802" y="99"/>
                    <a:pt x="37185" y="154"/>
                    <a:pt x="36571" y="154"/>
                  </a:cubicBezTo>
                  <a:cubicBezTo>
                    <a:pt x="36264" y="154"/>
                    <a:pt x="35958" y="140"/>
                    <a:pt x="35655" y="99"/>
                  </a:cubicBezTo>
                  <a:cubicBezTo>
                    <a:pt x="35589" y="66"/>
                    <a:pt x="35521" y="55"/>
                    <a:pt x="35456" y="55"/>
                  </a:cubicBezTo>
                  <a:cubicBezTo>
                    <a:pt x="35324" y="55"/>
                    <a:pt x="35204" y="99"/>
                    <a:pt x="35139" y="99"/>
                  </a:cubicBezTo>
                  <a:cubicBezTo>
                    <a:pt x="35040" y="99"/>
                    <a:pt x="35040" y="99"/>
                    <a:pt x="34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44"/>
            <p:cNvSpPr/>
            <p:nvPr/>
          </p:nvSpPr>
          <p:spPr>
            <a:xfrm>
              <a:off x="3434700" y="1946775"/>
              <a:ext cx="706950" cy="222550"/>
            </a:xfrm>
            <a:custGeom>
              <a:avLst/>
              <a:gdLst/>
              <a:ahLst/>
              <a:cxnLst/>
              <a:rect l="l" t="t" r="r" b="b"/>
              <a:pathLst>
                <a:path w="28278" h="8902" extrusionOk="0">
                  <a:moveTo>
                    <a:pt x="23262" y="1131"/>
                  </a:moveTo>
                  <a:cubicBezTo>
                    <a:pt x="23360" y="1131"/>
                    <a:pt x="23458" y="1131"/>
                    <a:pt x="23458" y="1230"/>
                  </a:cubicBezTo>
                  <a:cubicBezTo>
                    <a:pt x="23360" y="1230"/>
                    <a:pt x="23163" y="1328"/>
                    <a:pt x="22942" y="1328"/>
                  </a:cubicBezTo>
                  <a:cubicBezTo>
                    <a:pt x="22844" y="1131"/>
                    <a:pt x="23262" y="1230"/>
                    <a:pt x="23262" y="1131"/>
                  </a:cubicBezTo>
                  <a:close/>
                  <a:moveTo>
                    <a:pt x="25745" y="1254"/>
                  </a:moveTo>
                  <a:cubicBezTo>
                    <a:pt x="25874" y="1254"/>
                    <a:pt x="25979" y="1279"/>
                    <a:pt x="26139" y="1328"/>
                  </a:cubicBezTo>
                  <a:lnTo>
                    <a:pt x="25204" y="1328"/>
                  </a:lnTo>
                  <a:cubicBezTo>
                    <a:pt x="25462" y="1279"/>
                    <a:pt x="25616" y="1254"/>
                    <a:pt x="25745" y="1254"/>
                  </a:cubicBezTo>
                  <a:close/>
                  <a:moveTo>
                    <a:pt x="9418" y="1648"/>
                  </a:moveTo>
                  <a:cubicBezTo>
                    <a:pt x="9410" y="1648"/>
                    <a:pt x="9403" y="1648"/>
                    <a:pt x="9397" y="1648"/>
                  </a:cubicBezTo>
                  <a:lnTo>
                    <a:pt x="9397" y="1648"/>
                  </a:lnTo>
                  <a:cubicBezTo>
                    <a:pt x="9404" y="1648"/>
                    <a:pt x="9411" y="1648"/>
                    <a:pt x="9418" y="1648"/>
                  </a:cubicBezTo>
                  <a:close/>
                  <a:moveTo>
                    <a:pt x="18959" y="1844"/>
                  </a:moveTo>
                  <a:lnTo>
                    <a:pt x="18959" y="2041"/>
                  </a:lnTo>
                  <a:lnTo>
                    <a:pt x="18541" y="2041"/>
                  </a:lnTo>
                  <a:lnTo>
                    <a:pt x="18344" y="1844"/>
                  </a:lnTo>
                  <a:close/>
                  <a:moveTo>
                    <a:pt x="9541" y="4721"/>
                  </a:moveTo>
                  <a:cubicBezTo>
                    <a:pt x="9934" y="4721"/>
                    <a:pt x="10352" y="4721"/>
                    <a:pt x="10869" y="4820"/>
                  </a:cubicBezTo>
                  <a:cubicBezTo>
                    <a:pt x="10549" y="4820"/>
                    <a:pt x="10352" y="4820"/>
                    <a:pt x="10156" y="4918"/>
                  </a:cubicBezTo>
                  <a:cubicBezTo>
                    <a:pt x="9934" y="4918"/>
                    <a:pt x="9738" y="5016"/>
                    <a:pt x="9541" y="5016"/>
                  </a:cubicBezTo>
                  <a:cubicBezTo>
                    <a:pt x="9479" y="4967"/>
                    <a:pt x="9424" y="4943"/>
                    <a:pt x="9372" y="4943"/>
                  </a:cubicBezTo>
                  <a:cubicBezTo>
                    <a:pt x="9320" y="4943"/>
                    <a:pt x="9270" y="4967"/>
                    <a:pt x="9221" y="5016"/>
                  </a:cubicBezTo>
                  <a:cubicBezTo>
                    <a:pt x="9123" y="5016"/>
                    <a:pt x="9025" y="4918"/>
                    <a:pt x="8803" y="4820"/>
                  </a:cubicBezTo>
                  <a:lnTo>
                    <a:pt x="9418" y="4820"/>
                  </a:lnTo>
                  <a:lnTo>
                    <a:pt x="9541" y="4721"/>
                  </a:lnTo>
                  <a:close/>
                  <a:moveTo>
                    <a:pt x="8794" y="5170"/>
                  </a:moveTo>
                  <a:cubicBezTo>
                    <a:pt x="8883" y="5170"/>
                    <a:pt x="8963" y="5225"/>
                    <a:pt x="9123" y="5336"/>
                  </a:cubicBezTo>
                  <a:lnTo>
                    <a:pt x="8410" y="5336"/>
                  </a:lnTo>
                  <a:cubicBezTo>
                    <a:pt x="8607" y="5225"/>
                    <a:pt x="8705" y="5170"/>
                    <a:pt x="8794" y="5170"/>
                  </a:cubicBezTo>
                  <a:close/>
                  <a:moveTo>
                    <a:pt x="9934" y="0"/>
                  </a:moveTo>
                  <a:cubicBezTo>
                    <a:pt x="9738" y="99"/>
                    <a:pt x="9738" y="197"/>
                    <a:pt x="9639" y="197"/>
                  </a:cubicBezTo>
                  <a:cubicBezTo>
                    <a:pt x="9426" y="197"/>
                    <a:pt x="9268" y="153"/>
                    <a:pt x="9091" y="153"/>
                  </a:cubicBezTo>
                  <a:cubicBezTo>
                    <a:pt x="9003" y="153"/>
                    <a:pt x="8910" y="164"/>
                    <a:pt x="8803" y="197"/>
                  </a:cubicBezTo>
                  <a:lnTo>
                    <a:pt x="8311" y="197"/>
                  </a:lnTo>
                  <a:cubicBezTo>
                    <a:pt x="8410" y="295"/>
                    <a:pt x="8508" y="295"/>
                    <a:pt x="8705" y="295"/>
                  </a:cubicBezTo>
                  <a:cubicBezTo>
                    <a:pt x="8311" y="418"/>
                    <a:pt x="8090" y="418"/>
                    <a:pt x="7893" y="418"/>
                  </a:cubicBezTo>
                  <a:cubicBezTo>
                    <a:pt x="7893" y="517"/>
                    <a:pt x="7795" y="517"/>
                    <a:pt x="7795" y="517"/>
                  </a:cubicBezTo>
                  <a:lnTo>
                    <a:pt x="7279" y="517"/>
                  </a:lnTo>
                  <a:cubicBezTo>
                    <a:pt x="7082" y="517"/>
                    <a:pt x="6861" y="517"/>
                    <a:pt x="6762" y="615"/>
                  </a:cubicBezTo>
                  <a:cubicBezTo>
                    <a:pt x="6590" y="500"/>
                    <a:pt x="6374" y="452"/>
                    <a:pt x="6142" y="452"/>
                  </a:cubicBezTo>
                  <a:cubicBezTo>
                    <a:pt x="5978" y="452"/>
                    <a:pt x="5804" y="476"/>
                    <a:pt x="5631" y="517"/>
                  </a:cubicBezTo>
                  <a:cubicBezTo>
                    <a:pt x="5435" y="517"/>
                    <a:pt x="5336" y="615"/>
                    <a:pt x="5115" y="615"/>
                  </a:cubicBezTo>
                  <a:cubicBezTo>
                    <a:pt x="4918" y="615"/>
                    <a:pt x="4765" y="571"/>
                    <a:pt x="4561" y="571"/>
                  </a:cubicBezTo>
                  <a:cubicBezTo>
                    <a:pt x="4459" y="571"/>
                    <a:pt x="4344" y="582"/>
                    <a:pt x="4205" y="615"/>
                  </a:cubicBezTo>
                  <a:cubicBezTo>
                    <a:pt x="4008" y="615"/>
                    <a:pt x="3689" y="517"/>
                    <a:pt x="3394" y="517"/>
                  </a:cubicBezTo>
                  <a:lnTo>
                    <a:pt x="3394" y="615"/>
                  </a:lnTo>
                  <a:lnTo>
                    <a:pt x="3172" y="615"/>
                  </a:lnTo>
                  <a:cubicBezTo>
                    <a:pt x="3074" y="615"/>
                    <a:pt x="2976" y="713"/>
                    <a:pt x="2877" y="713"/>
                  </a:cubicBezTo>
                  <a:cubicBezTo>
                    <a:pt x="2877" y="615"/>
                    <a:pt x="2779" y="517"/>
                    <a:pt x="2779" y="418"/>
                  </a:cubicBezTo>
                  <a:cubicBezTo>
                    <a:pt x="2361" y="517"/>
                    <a:pt x="1845" y="517"/>
                    <a:pt x="1427" y="615"/>
                  </a:cubicBezTo>
                  <a:cubicBezTo>
                    <a:pt x="1328" y="615"/>
                    <a:pt x="1328" y="615"/>
                    <a:pt x="1328" y="517"/>
                  </a:cubicBezTo>
                  <a:cubicBezTo>
                    <a:pt x="1169" y="596"/>
                    <a:pt x="1010" y="740"/>
                    <a:pt x="734" y="740"/>
                  </a:cubicBezTo>
                  <a:cubicBezTo>
                    <a:pt x="668" y="740"/>
                    <a:pt x="597" y="732"/>
                    <a:pt x="517" y="713"/>
                  </a:cubicBezTo>
                  <a:lnTo>
                    <a:pt x="517" y="418"/>
                  </a:lnTo>
                  <a:cubicBezTo>
                    <a:pt x="418" y="295"/>
                    <a:pt x="418" y="295"/>
                    <a:pt x="320" y="295"/>
                  </a:cubicBezTo>
                  <a:cubicBezTo>
                    <a:pt x="197" y="418"/>
                    <a:pt x="197" y="418"/>
                    <a:pt x="99" y="517"/>
                  </a:cubicBezTo>
                  <a:cubicBezTo>
                    <a:pt x="197" y="517"/>
                    <a:pt x="320" y="517"/>
                    <a:pt x="418" y="615"/>
                  </a:cubicBezTo>
                  <a:cubicBezTo>
                    <a:pt x="418" y="713"/>
                    <a:pt x="320" y="812"/>
                    <a:pt x="197" y="910"/>
                  </a:cubicBezTo>
                  <a:cubicBezTo>
                    <a:pt x="517" y="1033"/>
                    <a:pt x="320" y="1328"/>
                    <a:pt x="713" y="1426"/>
                  </a:cubicBezTo>
                  <a:lnTo>
                    <a:pt x="418" y="1426"/>
                  </a:lnTo>
                  <a:cubicBezTo>
                    <a:pt x="418" y="1648"/>
                    <a:pt x="615" y="1746"/>
                    <a:pt x="517" y="1844"/>
                  </a:cubicBezTo>
                  <a:cubicBezTo>
                    <a:pt x="320" y="2041"/>
                    <a:pt x="418" y="2140"/>
                    <a:pt x="418" y="2361"/>
                  </a:cubicBezTo>
                  <a:cubicBezTo>
                    <a:pt x="320" y="2459"/>
                    <a:pt x="320" y="2558"/>
                    <a:pt x="320" y="2656"/>
                  </a:cubicBezTo>
                  <a:cubicBezTo>
                    <a:pt x="197" y="2976"/>
                    <a:pt x="0" y="3271"/>
                    <a:pt x="99" y="3590"/>
                  </a:cubicBezTo>
                  <a:cubicBezTo>
                    <a:pt x="99" y="3787"/>
                    <a:pt x="197" y="3885"/>
                    <a:pt x="320" y="4107"/>
                  </a:cubicBezTo>
                  <a:cubicBezTo>
                    <a:pt x="517" y="4205"/>
                    <a:pt x="615" y="4402"/>
                    <a:pt x="812" y="4500"/>
                  </a:cubicBezTo>
                  <a:cubicBezTo>
                    <a:pt x="615" y="4598"/>
                    <a:pt x="418" y="4598"/>
                    <a:pt x="197" y="4721"/>
                  </a:cubicBezTo>
                  <a:cubicBezTo>
                    <a:pt x="418" y="4820"/>
                    <a:pt x="517" y="4820"/>
                    <a:pt x="713" y="4918"/>
                  </a:cubicBezTo>
                  <a:cubicBezTo>
                    <a:pt x="713" y="5016"/>
                    <a:pt x="615" y="5115"/>
                    <a:pt x="615" y="5213"/>
                  </a:cubicBezTo>
                  <a:cubicBezTo>
                    <a:pt x="418" y="5115"/>
                    <a:pt x="320" y="5115"/>
                    <a:pt x="0" y="5115"/>
                  </a:cubicBezTo>
                  <a:cubicBezTo>
                    <a:pt x="197" y="5213"/>
                    <a:pt x="320" y="5336"/>
                    <a:pt x="418" y="5434"/>
                  </a:cubicBezTo>
                  <a:lnTo>
                    <a:pt x="418" y="5730"/>
                  </a:lnTo>
                  <a:cubicBezTo>
                    <a:pt x="418" y="5828"/>
                    <a:pt x="615" y="5828"/>
                    <a:pt x="713" y="5828"/>
                  </a:cubicBezTo>
                  <a:cubicBezTo>
                    <a:pt x="615" y="6049"/>
                    <a:pt x="615" y="6148"/>
                    <a:pt x="517" y="6246"/>
                  </a:cubicBezTo>
                  <a:cubicBezTo>
                    <a:pt x="615" y="6246"/>
                    <a:pt x="713" y="6246"/>
                    <a:pt x="812" y="6344"/>
                  </a:cubicBezTo>
                  <a:lnTo>
                    <a:pt x="713" y="6344"/>
                  </a:lnTo>
                  <a:cubicBezTo>
                    <a:pt x="713" y="6664"/>
                    <a:pt x="935" y="6762"/>
                    <a:pt x="1230" y="6861"/>
                  </a:cubicBezTo>
                  <a:lnTo>
                    <a:pt x="1230" y="6959"/>
                  </a:lnTo>
                  <a:lnTo>
                    <a:pt x="812" y="6959"/>
                  </a:lnTo>
                  <a:cubicBezTo>
                    <a:pt x="1131" y="7279"/>
                    <a:pt x="1427" y="7475"/>
                    <a:pt x="1746" y="7795"/>
                  </a:cubicBezTo>
                  <a:cubicBezTo>
                    <a:pt x="1850" y="7795"/>
                    <a:pt x="1987" y="7761"/>
                    <a:pt x="2109" y="7761"/>
                  </a:cubicBezTo>
                  <a:cubicBezTo>
                    <a:pt x="2218" y="7761"/>
                    <a:pt x="2314" y="7789"/>
                    <a:pt x="2361" y="7893"/>
                  </a:cubicBezTo>
                  <a:cubicBezTo>
                    <a:pt x="2263" y="7992"/>
                    <a:pt x="2263" y="8090"/>
                    <a:pt x="2164" y="8188"/>
                  </a:cubicBezTo>
                  <a:lnTo>
                    <a:pt x="1549" y="8188"/>
                  </a:lnTo>
                  <a:cubicBezTo>
                    <a:pt x="1746" y="8188"/>
                    <a:pt x="1845" y="8287"/>
                    <a:pt x="1943" y="8287"/>
                  </a:cubicBezTo>
                  <a:lnTo>
                    <a:pt x="2779" y="8287"/>
                  </a:lnTo>
                  <a:cubicBezTo>
                    <a:pt x="2558" y="8410"/>
                    <a:pt x="2459" y="8410"/>
                    <a:pt x="2361" y="8508"/>
                  </a:cubicBezTo>
                  <a:cubicBezTo>
                    <a:pt x="2312" y="8508"/>
                    <a:pt x="2207" y="8484"/>
                    <a:pt x="2115" y="8484"/>
                  </a:cubicBezTo>
                  <a:cubicBezTo>
                    <a:pt x="2023" y="8484"/>
                    <a:pt x="1943" y="8508"/>
                    <a:pt x="1943" y="8606"/>
                  </a:cubicBezTo>
                  <a:cubicBezTo>
                    <a:pt x="2164" y="8705"/>
                    <a:pt x="2263" y="8705"/>
                    <a:pt x="2459" y="8705"/>
                  </a:cubicBezTo>
                  <a:cubicBezTo>
                    <a:pt x="2619" y="8656"/>
                    <a:pt x="2699" y="8631"/>
                    <a:pt x="2764" y="8631"/>
                  </a:cubicBezTo>
                  <a:cubicBezTo>
                    <a:pt x="2828" y="8631"/>
                    <a:pt x="2877" y="8656"/>
                    <a:pt x="2976" y="8705"/>
                  </a:cubicBezTo>
                  <a:cubicBezTo>
                    <a:pt x="3172" y="8803"/>
                    <a:pt x="3271" y="8902"/>
                    <a:pt x="3492" y="8902"/>
                  </a:cubicBezTo>
                  <a:lnTo>
                    <a:pt x="4500" y="8902"/>
                  </a:lnTo>
                  <a:lnTo>
                    <a:pt x="4500" y="8705"/>
                  </a:lnTo>
                  <a:cubicBezTo>
                    <a:pt x="4303" y="8705"/>
                    <a:pt x="4205" y="8606"/>
                    <a:pt x="4008" y="8606"/>
                  </a:cubicBezTo>
                  <a:lnTo>
                    <a:pt x="5336" y="8606"/>
                  </a:lnTo>
                  <a:cubicBezTo>
                    <a:pt x="5336" y="8606"/>
                    <a:pt x="5336" y="8508"/>
                    <a:pt x="5435" y="8508"/>
                  </a:cubicBezTo>
                  <a:lnTo>
                    <a:pt x="5017" y="8508"/>
                  </a:lnTo>
                  <a:lnTo>
                    <a:pt x="5017" y="8410"/>
                  </a:lnTo>
                  <a:lnTo>
                    <a:pt x="5533" y="8410"/>
                  </a:lnTo>
                  <a:cubicBezTo>
                    <a:pt x="5853" y="8287"/>
                    <a:pt x="6049" y="8188"/>
                    <a:pt x="6148" y="8090"/>
                  </a:cubicBezTo>
                  <a:cubicBezTo>
                    <a:pt x="6296" y="8160"/>
                    <a:pt x="6441" y="8192"/>
                    <a:pt x="6580" y="8192"/>
                  </a:cubicBezTo>
                  <a:cubicBezTo>
                    <a:pt x="6835" y="8192"/>
                    <a:pt x="7072" y="8084"/>
                    <a:pt x="7279" y="7893"/>
                  </a:cubicBezTo>
                  <a:lnTo>
                    <a:pt x="7279" y="7893"/>
                  </a:lnTo>
                  <a:cubicBezTo>
                    <a:pt x="7082" y="7992"/>
                    <a:pt x="6861" y="7992"/>
                    <a:pt x="6664" y="7992"/>
                  </a:cubicBezTo>
                  <a:cubicBezTo>
                    <a:pt x="6598" y="7992"/>
                    <a:pt x="6435" y="8035"/>
                    <a:pt x="6303" y="8035"/>
                  </a:cubicBezTo>
                  <a:cubicBezTo>
                    <a:pt x="6238" y="8035"/>
                    <a:pt x="6180" y="8025"/>
                    <a:pt x="6148" y="7992"/>
                  </a:cubicBezTo>
                  <a:cubicBezTo>
                    <a:pt x="6049" y="7943"/>
                    <a:pt x="5920" y="7943"/>
                    <a:pt x="5791" y="7943"/>
                  </a:cubicBezTo>
                  <a:cubicBezTo>
                    <a:pt x="5662" y="7943"/>
                    <a:pt x="5533" y="7943"/>
                    <a:pt x="5435" y="7893"/>
                  </a:cubicBezTo>
                  <a:lnTo>
                    <a:pt x="5435" y="7893"/>
                  </a:lnTo>
                  <a:cubicBezTo>
                    <a:pt x="5435" y="7992"/>
                    <a:pt x="5533" y="8090"/>
                    <a:pt x="5533" y="8090"/>
                  </a:cubicBezTo>
                  <a:cubicBezTo>
                    <a:pt x="5435" y="8188"/>
                    <a:pt x="5435" y="8188"/>
                    <a:pt x="5336" y="8188"/>
                  </a:cubicBezTo>
                  <a:cubicBezTo>
                    <a:pt x="5115" y="8188"/>
                    <a:pt x="4918" y="8090"/>
                    <a:pt x="4721" y="8090"/>
                  </a:cubicBezTo>
                  <a:cubicBezTo>
                    <a:pt x="4721" y="7992"/>
                    <a:pt x="4402" y="7893"/>
                    <a:pt x="4623" y="7672"/>
                  </a:cubicBezTo>
                  <a:lnTo>
                    <a:pt x="4623" y="7672"/>
                  </a:lnTo>
                  <a:cubicBezTo>
                    <a:pt x="4918" y="7795"/>
                    <a:pt x="4918" y="7795"/>
                    <a:pt x="5533" y="7795"/>
                  </a:cubicBezTo>
                  <a:cubicBezTo>
                    <a:pt x="5533" y="7574"/>
                    <a:pt x="5435" y="7574"/>
                    <a:pt x="5238" y="7475"/>
                  </a:cubicBezTo>
                  <a:cubicBezTo>
                    <a:pt x="5238" y="7574"/>
                    <a:pt x="5115" y="7574"/>
                    <a:pt x="5017" y="7574"/>
                  </a:cubicBezTo>
                  <a:cubicBezTo>
                    <a:pt x="5017" y="7475"/>
                    <a:pt x="4918" y="7475"/>
                    <a:pt x="4918" y="7377"/>
                  </a:cubicBezTo>
                  <a:cubicBezTo>
                    <a:pt x="4721" y="7475"/>
                    <a:pt x="4623" y="7475"/>
                    <a:pt x="4500" y="7574"/>
                  </a:cubicBezTo>
                  <a:cubicBezTo>
                    <a:pt x="4303" y="7475"/>
                    <a:pt x="4107" y="7475"/>
                    <a:pt x="3787" y="7377"/>
                  </a:cubicBezTo>
                  <a:lnTo>
                    <a:pt x="3885" y="7279"/>
                  </a:lnTo>
                  <a:cubicBezTo>
                    <a:pt x="4107" y="7279"/>
                    <a:pt x="4303" y="7279"/>
                    <a:pt x="4500" y="7180"/>
                  </a:cubicBezTo>
                  <a:cubicBezTo>
                    <a:pt x="4721" y="7180"/>
                    <a:pt x="5017" y="7057"/>
                    <a:pt x="5238" y="7057"/>
                  </a:cubicBezTo>
                  <a:cubicBezTo>
                    <a:pt x="5533" y="7057"/>
                    <a:pt x="5730" y="7057"/>
                    <a:pt x="6049" y="6959"/>
                  </a:cubicBezTo>
                  <a:cubicBezTo>
                    <a:pt x="6115" y="6926"/>
                    <a:pt x="6205" y="6915"/>
                    <a:pt x="6307" y="6915"/>
                  </a:cubicBezTo>
                  <a:cubicBezTo>
                    <a:pt x="6511" y="6915"/>
                    <a:pt x="6762" y="6959"/>
                    <a:pt x="6959" y="6959"/>
                  </a:cubicBezTo>
                  <a:lnTo>
                    <a:pt x="7377" y="6959"/>
                  </a:lnTo>
                  <a:cubicBezTo>
                    <a:pt x="7377" y="6861"/>
                    <a:pt x="7279" y="6762"/>
                    <a:pt x="7279" y="6762"/>
                  </a:cubicBezTo>
                  <a:cubicBezTo>
                    <a:pt x="6959" y="6664"/>
                    <a:pt x="6762" y="6664"/>
                    <a:pt x="6566" y="6664"/>
                  </a:cubicBezTo>
                  <a:cubicBezTo>
                    <a:pt x="6289" y="6664"/>
                    <a:pt x="6178" y="6424"/>
                    <a:pt x="5961" y="6424"/>
                  </a:cubicBezTo>
                  <a:cubicBezTo>
                    <a:pt x="5928" y="6424"/>
                    <a:pt x="5892" y="6429"/>
                    <a:pt x="5853" y="6443"/>
                  </a:cubicBezTo>
                  <a:cubicBezTo>
                    <a:pt x="5730" y="6246"/>
                    <a:pt x="5435" y="6246"/>
                    <a:pt x="5238" y="6246"/>
                  </a:cubicBezTo>
                  <a:cubicBezTo>
                    <a:pt x="5164" y="6213"/>
                    <a:pt x="5082" y="6202"/>
                    <a:pt x="4994" y="6202"/>
                  </a:cubicBezTo>
                  <a:cubicBezTo>
                    <a:pt x="4817" y="6202"/>
                    <a:pt x="4615" y="6246"/>
                    <a:pt x="4402" y="6246"/>
                  </a:cubicBezTo>
                  <a:lnTo>
                    <a:pt x="4303" y="6148"/>
                  </a:lnTo>
                  <a:cubicBezTo>
                    <a:pt x="4303" y="6049"/>
                    <a:pt x="4402" y="6049"/>
                    <a:pt x="4500" y="6049"/>
                  </a:cubicBezTo>
                  <a:lnTo>
                    <a:pt x="4500" y="5828"/>
                  </a:lnTo>
                  <a:cubicBezTo>
                    <a:pt x="4402" y="5730"/>
                    <a:pt x="4107" y="5828"/>
                    <a:pt x="4008" y="5631"/>
                  </a:cubicBezTo>
                  <a:cubicBezTo>
                    <a:pt x="4303" y="5533"/>
                    <a:pt x="4721" y="5434"/>
                    <a:pt x="5115" y="5336"/>
                  </a:cubicBezTo>
                  <a:cubicBezTo>
                    <a:pt x="5435" y="5213"/>
                    <a:pt x="5730" y="5213"/>
                    <a:pt x="6148" y="5115"/>
                  </a:cubicBezTo>
                  <a:cubicBezTo>
                    <a:pt x="6049" y="5115"/>
                    <a:pt x="6049" y="5115"/>
                    <a:pt x="5951" y="5016"/>
                  </a:cubicBezTo>
                  <a:cubicBezTo>
                    <a:pt x="6049" y="5016"/>
                    <a:pt x="6148" y="5016"/>
                    <a:pt x="6246" y="4918"/>
                  </a:cubicBezTo>
                  <a:lnTo>
                    <a:pt x="6344" y="5016"/>
                  </a:lnTo>
                  <a:cubicBezTo>
                    <a:pt x="6861" y="5016"/>
                    <a:pt x="7279" y="5213"/>
                    <a:pt x="7697" y="5213"/>
                  </a:cubicBezTo>
                  <a:cubicBezTo>
                    <a:pt x="7795" y="5213"/>
                    <a:pt x="7795" y="5336"/>
                    <a:pt x="7893" y="5336"/>
                  </a:cubicBezTo>
                  <a:lnTo>
                    <a:pt x="6959" y="5336"/>
                  </a:lnTo>
                  <a:cubicBezTo>
                    <a:pt x="6902" y="5355"/>
                    <a:pt x="6849" y="5362"/>
                    <a:pt x="6798" y="5362"/>
                  </a:cubicBezTo>
                  <a:cubicBezTo>
                    <a:pt x="6645" y="5362"/>
                    <a:pt x="6510" y="5298"/>
                    <a:pt x="6351" y="5298"/>
                  </a:cubicBezTo>
                  <a:cubicBezTo>
                    <a:pt x="6288" y="5298"/>
                    <a:pt x="6221" y="5308"/>
                    <a:pt x="6148" y="5336"/>
                  </a:cubicBezTo>
                  <a:cubicBezTo>
                    <a:pt x="6049" y="5533"/>
                    <a:pt x="6566" y="5533"/>
                    <a:pt x="6664" y="5730"/>
                  </a:cubicBezTo>
                  <a:cubicBezTo>
                    <a:pt x="6664" y="5828"/>
                    <a:pt x="7082" y="5951"/>
                    <a:pt x="6959" y="6148"/>
                  </a:cubicBezTo>
                  <a:lnTo>
                    <a:pt x="7279" y="6148"/>
                  </a:lnTo>
                  <a:cubicBezTo>
                    <a:pt x="7279" y="6049"/>
                    <a:pt x="7180" y="6049"/>
                    <a:pt x="7180" y="6049"/>
                  </a:cubicBezTo>
                  <a:cubicBezTo>
                    <a:pt x="7377" y="5951"/>
                    <a:pt x="7279" y="5828"/>
                    <a:pt x="7180" y="5730"/>
                  </a:cubicBezTo>
                  <a:cubicBezTo>
                    <a:pt x="7377" y="5730"/>
                    <a:pt x="7574" y="5631"/>
                    <a:pt x="7893" y="5631"/>
                  </a:cubicBezTo>
                  <a:lnTo>
                    <a:pt x="7893" y="5828"/>
                  </a:lnTo>
                  <a:cubicBezTo>
                    <a:pt x="7963" y="5758"/>
                    <a:pt x="8082" y="5689"/>
                    <a:pt x="8224" y="5689"/>
                  </a:cubicBezTo>
                  <a:cubicBezTo>
                    <a:pt x="8282" y="5689"/>
                    <a:pt x="8345" y="5701"/>
                    <a:pt x="8410" y="5730"/>
                  </a:cubicBezTo>
                  <a:cubicBezTo>
                    <a:pt x="8311" y="5828"/>
                    <a:pt x="8189" y="5951"/>
                    <a:pt x="7992" y="5951"/>
                  </a:cubicBezTo>
                  <a:lnTo>
                    <a:pt x="7893" y="5951"/>
                  </a:lnTo>
                  <a:lnTo>
                    <a:pt x="7893" y="6148"/>
                  </a:lnTo>
                  <a:lnTo>
                    <a:pt x="8508" y="6148"/>
                  </a:lnTo>
                  <a:cubicBezTo>
                    <a:pt x="8607" y="6049"/>
                    <a:pt x="8607" y="5951"/>
                    <a:pt x="8607" y="5828"/>
                  </a:cubicBezTo>
                  <a:cubicBezTo>
                    <a:pt x="8803" y="5951"/>
                    <a:pt x="8926" y="5951"/>
                    <a:pt x="8926" y="6049"/>
                  </a:cubicBezTo>
                  <a:cubicBezTo>
                    <a:pt x="9025" y="6049"/>
                    <a:pt x="9025" y="6148"/>
                    <a:pt x="9123" y="6148"/>
                  </a:cubicBezTo>
                  <a:cubicBezTo>
                    <a:pt x="9123" y="6049"/>
                    <a:pt x="9221" y="5951"/>
                    <a:pt x="9320" y="5951"/>
                  </a:cubicBezTo>
                  <a:lnTo>
                    <a:pt x="9934" y="5951"/>
                  </a:lnTo>
                  <a:cubicBezTo>
                    <a:pt x="10094" y="5889"/>
                    <a:pt x="10248" y="5889"/>
                    <a:pt x="10402" y="5889"/>
                  </a:cubicBezTo>
                  <a:cubicBezTo>
                    <a:pt x="10555" y="5889"/>
                    <a:pt x="10709" y="5889"/>
                    <a:pt x="10869" y="5828"/>
                  </a:cubicBezTo>
                  <a:cubicBezTo>
                    <a:pt x="11065" y="5828"/>
                    <a:pt x="11317" y="5784"/>
                    <a:pt x="11550" y="5784"/>
                  </a:cubicBezTo>
                  <a:cubicBezTo>
                    <a:pt x="11667" y="5784"/>
                    <a:pt x="11779" y="5795"/>
                    <a:pt x="11877" y="5828"/>
                  </a:cubicBezTo>
                  <a:cubicBezTo>
                    <a:pt x="11877" y="5828"/>
                    <a:pt x="12000" y="5828"/>
                    <a:pt x="12000" y="5730"/>
                  </a:cubicBezTo>
                  <a:cubicBezTo>
                    <a:pt x="11877" y="5730"/>
                    <a:pt x="11779" y="5631"/>
                    <a:pt x="11680" y="5533"/>
                  </a:cubicBezTo>
                  <a:cubicBezTo>
                    <a:pt x="11164" y="5730"/>
                    <a:pt x="10549" y="5730"/>
                    <a:pt x="10033" y="5730"/>
                  </a:cubicBezTo>
                  <a:lnTo>
                    <a:pt x="10033" y="5631"/>
                  </a:lnTo>
                  <a:cubicBezTo>
                    <a:pt x="10451" y="5434"/>
                    <a:pt x="10869" y="5434"/>
                    <a:pt x="11385" y="5434"/>
                  </a:cubicBezTo>
                  <a:lnTo>
                    <a:pt x="11779" y="5434"/>
                  </a:lnTo>
                  <a:cubicBezTo>
                    <a:pt x="11938" y="5385"/>
                    <a:pt x="12092" y="5385"/>
                    <a:pt x="12233" y="5385"/>
                  </a:cubicBezTo>
                  <a:cubicBezTo>
                    <a:pt x="12375" y="5385"/>
                    <a:pt x="12504" y="5385"/>
                    <a:pt x="12615" y="5336"/>
                  </a:cubicBezTo>
                  <a:cubicBezTo>
                    <a:pt x="12660" y="5308"/>
                    <a:pt x="12705" y="5298"/>
                    <a:pt x="12749" y="5298"/>
                  </a:cubicBezTo>
                  <a:cubicBezTo>
                    <a:pt x="12859" y="5298"/>
                    <a:pt x="12963" y="5362"/>
                    <a:pt x="13039" y="5362"/>
                  </a:cubicBezTo>
                  <a:cubicBezTo>
                    <a:pt x="13065" y="5362"/>
                    <a:pt x="13087" y="5355"/>
                    <a:pt x="13106" y="5336"/>
                  </a:cubicBezTo>
                  <a:cubicBezTo>
                    <a:pt x="13192" y="5277"/>
                    <a:pt x="13269" y="5256"/>
                    <a:pt x="13340" y="5256"/>
                  </a:cubicBezTo>
                  <a:cubicBezTo>
                    <a:pt x="13496" y="5256"/>
                    <a:pt x="13623" y="5355"/>
                    <a:pt x="13752" y="5355"/>
                  </a:cubicBezTo>
                  <a:cubicBezTo>
                    <a:pt x="13782" y="5355"/>
                    <a:pt x="13813" y="5350"/>
                    <a:pt x="13844" y="5336"/>
                  </a:cubicBezTo>
                  <a:cubicBezTo>
                    <a:pt x="13942" y="5336"/>
                    <a:pt x="13942" y="5213"/>
                    <a:pt x="14041" y="5213"/>
                  </a:cubicBezTo>
                  <a:cubicBezTo>
                    <a:pt x="13721" y="5115"/>
                    <a:pt x="13524" y="5115"/>
                    <a:pt x="13328" y="5016"/>
                  </a:cubicBezTo>
                  <a:lnTo>
                    <a:pt x="13008" y="5016"/>
                  </a:lnTo>
                  <a:cubicBezTo>
                    <a:pt x="13106" y="4918"/>
                    <a:pt x="12811" y="4918"/>
                    <a:pt x="12713" y="4918"/>
                  </a:cubicBezTo>
                  <a:lnTo>
                    <a:pt x="12910" y="4721"/>
                  </a:lnTo>
                  <a:cubicBezTo>
                    <a:pt x="12713" y="4721"/>
                    <a:pt x="12492" y="4721"/>
                    <a:pt x="12197" y="4820"/>
                  </a:cubicBezTo>
                  <a:cubicBezTo>
                    <a:pt x="12393" y="4918"/>
                    <a:pt x="12615" y="5016"/>
                    <a:pt x="12811" y="5016"/>
                  </a:cubicBezTo>
                  <a:cubicBezTo>
                    <a:pt x="12492" y="5115"/>
                    <a:pt x="12295" y="5115"/>
                    <a:pt x="12098" y="5213"/>
                  </a:cubicBezTo>
                  <a:cubicBezTo>
                    <a:pt x="12000" y="5115"/>
                    <a:pt x="11877" y="5016"/>
                    <a:pt x="11680" y="4918"/>
                  </a:cubicBezTo>
                  <a:cubicBezTo>
                    <a:pt x="11582" y="5016"/>
                    <a:pt x="11582" y="5016"/>
                    <a:pt x="11483" y="5115"/>
                  </a:cubicBezTo>
                  <a:cubicBezTo>
                    <a:pt x="11262" y="5016"/>
                    <a:pt x="10967" y="5016"/>
                    <a:pt x="10549" y="4918"/>
                  </a:cubicBezTo>
                  <a:cubicBezTo>
                    <a:pt x="11164" y="4918"/>
                    <a:pt x="11582" y="4918"/>
                    <a:pt x="11779" y="4721"/>
                  </a:cubicBezTo>
                  <a:cubicBezTo>
                    <a:pt x="12393" y="4598"/>
                    <a:pt x="13008" y="4598"/>
                    <a:pt x="13623" y="4402"/>
                  </a:cubicBezTo>
                  <a:cubicBezTo>
                    <a:pt x="13426" y="4303"/>
                    <a:pt x="13328" y="4205"/>
                    <a:pt x="13106" y="4107"/>
                  </a:cubicBezTo>
                  <a:cubicBezTo>
                    <a:pt x="12967" y="4176"/>
                    <a:pt x="12718" y="4246"/>
                    <a:pt x="12514" y="4246"/>
                  </a:cubicBezTo>
                  <a:cubicBezTo>
                    <a:pt x="12429" y="4246"/>
                    <a:pt x="12353" y="4234"/>
                    <a:pt x="12295" y="4205"/>
                  </a:cubicBezTo>
                  <a:cubicBezTo>
                    <a:pt x="11933" y="4136"/>
                    <a:pt x="11632" y="4055"/>
                    <a:pt x="11340" y="4055"/>
                  </a:cubicBezTo>
                  <a:cubicBezTo>
                    <a:pt x="11215" y="4055"/>
                    <a:pt x="11092" y="4070"/>
                    <a:pt x="10967" y="4107"/>
                  </a:cubicBezTo>
                  <a:cubicBezTo>
                    <a:pt x="10869" y="4107"/>
                    <a:pt x="10869" y="4107"/>
                    <a:pt x="10770" y="3984"/>
                  </a:cubicBezTo>
                  <a:cubicBezTo>
                    <a:pt x="10512" y="4094"/>
                    <a:pt x="10229" y="4150"/>
                    <a:pt x="9947" y="4150"/>
                  </a:cubicBezTo>
                  <a:cubicBezTo>
                    <a:pt x="9664" y="4150"/>
                    <a:pt x="9381" y="4094"/>
                    <a:pt x="9123" y="3984"/>
                  </a:cubicBezTo>
                  <a:cubicBezTo>
                    <a:pt x="9025" y="4107"/>
                    <a:pt x="8926" y="4107"/>
                    <a:pt x="8926" y="4107"/>
                  </a:cubicBezTo>
                  <a:cubicBezTo>
                    <a:pt x="8508" y="3984"/>
                    <a:pt x="8189" y="3984"/>
                    <a:pt x="7795" y="3885"/>
                  </a:cubicBezTo>
                  <a:lnTo>
                    <a:pt x="7377" y="3885"/>
                  </a:lnTo>
                  <a:cubicBezTo>
                    <a:pt x="6861" y="3689"/>
                    <a:pt x="6467" y="3590"/>
                    <a:pt x="6148" y="3492"/>
                  </a:cubicBezTo>
                  <a:lnTo>
                    <a:pt x="8311" y="3492"/>
                  </a:lnTo>
                  <a:cubicBezTo>
                    <a:pt x="8371" y="3512"/>
                    <a:pt x="8432" y="3519"/>
                    <a:pt x="8494" y="3519"/>
                  </a:cubicBezTo>
                  <a:cubicBezTo>
                    <a:pt x="8625" y="3519"/>
                    <a:pt x="8759" y="3488"/>
                    <a:pt x="8891" y="3488"/>
                  </a:cubicBezTo>
                  <a:cubicBezTo>
                    <a:pt x="9003" y="3488"/>
                    <a:pt x="9114" y="3510"/>
                    <a:pt x="9221" y="3590"/>
                  </a:cubicBezTo>
                  <a:lnTo>
                    <a:pt x="9639" y="3590"/>
                  </a:lnTo>
                  <a:cubicBezTo>
                    <a:pt x="10254" y="3492"/>
                    <a:pt x="10869" y="3369"/>
                    <a:pt x="11385" y="3172"/>
                  </a:cubicBezTo>
                  <a:cubicBezTo>
                    <a:pt x="11385" y="3271"/>
                    <a:pt x="11483" y="3271"/>
                    <a:pt x="11582" y="3271"/>
                  </a:cubicBezTo>
                  <a:cubicBezTo>
                    <a:pt x="11582" y="3271"/>
                    <a:pt x="11582" y="3172"/>
                    <a:pt x="11680" y="3172"/>
                  </a:cubicBezTo>
                  <a:lnTo>
                    <a:pt x="12098" y="3172"/>
                  </a:lnTo>
                  <a:cubicBezTo>
                    <a:pt x="12131" y="3205"/>
                    <a:pt x="12164" y="3216"/>
                    <a:pt x="12189" y="3216"/>
                  </a:cubicBezTo>
                  <a:cubicBezTo>
                    <a:pt x="12240" y="3216"/>
                    <a:pt x="12262" y="3172"/>
                    <a:pt x="12197" y="3172"/>
                  </a:cubicBezTo>
                  <a:cubicBezTo>
                    <a:pt x="12098" y="3172"/>
                    <a:pt x="12000" y="3074"/>
                    <a:pt x="12000" y="2976"/>
                  </a:cubicBezTo>
                  <a:cubicBezTo>
                    <a:pt x="11680" y="2976"/>
                    <a:pt x="11483" y="2976"/>
                    <a:pt x="11262" y="3074"/>
                  </a:cubicBezTo>
                  <a:cubicBezTo>
                    <a:pt x="11153" y="3001"/>
                    <a:pt x="11014" y="2982"/>
                    <a:pt x="10856" y="2982"/>
                  </a:cubicBezTo>
                  <a:cubicBezTo>
                    <a:pt x="10683" y="2982"/>
                    <a:pt x="10487" y="3005"/>
                    <a:pt x="10283" y="3005"/>
                  </a:cubicBezTo>
                  <a:cubicBezTo>
                    <a:pt x="10168" y="3005"/>
                    <a:pt x="10051" y="2998"/>
                    <a:pt x="9934" y="2976"/>
                  </a:cubicBezTo>
                  <a:cubicBezTo>
                    <a:pt x="10156" y="2877"/>
                    <a:pt x="10254" y="2877"/>
                    <a:pt x="10352" y="2754"/>
                  </a:cubicBezTo>
                  <a:cubicBezTo>
                    <a:pt x="10451" y="2877"/>
                    <a:pt x="10549" y="2877"/>
                    <a:pt x="10549" y="2877"/>
                  </a:cubicBezTo>
                  <a:cubicBezTo>
                    <a:pt x="10770" y="2754"/>
                    <a:pt x="10967" y="2754"/>
                    <a:pt x="11065" y="2656"/>
                  </a:cubicBezTo>
                  <a:cubicBezTo>
                    <a:pt x="11164" y="2754"/>
                    <a:pt x="11164" y="2754"/>
                    <a:pt x="11262" y="2877"/>
                  </a:cubicBezTo>
                  <a:cubicBezTo>
                    <a:pt x="11806" y="2714"/>
                    <a:pt x="12336" y="2618"/>
                    <a:pt x="12863" y="2618"/>
                  </a:cubicBezTo>
                  <a:cubicBezTo>
                    <a:pt x="13051" y="2618"/>
                    <a:pt x="13238" y="2630"/>
                    <a:pt x="13426" y="2656"/>
                  </a:cubicBezTo>
                  <a:cubicBezTo>
                    <a:pt x="13524" y="2656"/>
                    <a:pt x="13844" y="2754"/>
                    <a:pt x="13844" y="2754"/>
                  </a:cubicBezTo>
                  <a:cubicBezTo>
                    <a:pt x="13868" y="2706"/>
                    <a:pt x="13899" y="2689"/>
                    <a:pt x="13934" y="2689"/>
                  </a:cubicBezTo>
                  <a:cubicBezTo>
                    <a:pt x="14016" y="2689"/>
                    <a:pt x="14123" y="2783"/>
                    <a:pt x="14236" y="2783"/>
                  </a:cubicBezTo>
                  <a:cubicBezTo>
                    <a:pt x="14269" y="2783"/>
                    <a:pt x="14302" y="2775"/>
                    <a:pt x="14336" y="2754"/>
                  </a:cubicBezTo>
                  <a:cubicBezTo>
                    <a:pt x="14459" y="2656"/>
                    <a:pt x="14754" y="2656"/>
                    <a:pt x="14951" y="2656"/>
                  </a:cubicBezTo>
                  <a:cubicBezTo>
                    <a:pt x="14852" y="2558"/>
                    <a:pt x="14655" y="2459"/>
                    <a:pt x="14557" y="2361"/>
                  </a:cubicBezTo>
                  <a:lnTo>
                    <a:pt x="13942" y="2361"/>
                  </a:lnTo>
                  <a:cubicBezTo>
                    <a:pt x="14139" y="2262"/>
                    <a:pt x="14336" y="2140"/>
                    <a:pt x="14459" y="2140"/>
                  </a:cubicBezTo>
                  <a:cubicBezTo>
                    <a:pt x="14754" y="2272"/>
                    <a:pt x="15058" y="2325"/>
                    <a:pt x="15386" y="2325"/>
                  </a:cubicBezTo>
                  <a:cubicBezTo>
                    <a:pt x="15606" y="2325"/>
                    <a:pt x="15836" y="2302"/>
                    <a:pt x="16082" y="2262"/>
                  </a:cubicBezTo>
                  <a:cubicBezTo>
                    <a:pt x="15983" y="2262"/>
                    <a:pt x="15885" y="2262"/>
                    <a:pt x="15688" y="2140"/>
                  </a:cubicBezTo>
                  <a:cubicBezTo>
                    <a:pt x="15885" y="2140"/>
                    <a:pt x="16038" y="2052"/>
                    <a:pt x="16213" y="2052"/>
                  </a:cubicBezTo>
                  <a:cubicBezTo>
                    <a:pt x="16300" y="2052"/>
                    <a:pt x="16393" y="2074"/>
                    <a:pt x="16500" y="2140"/>
                  </a:cubicBezTo>
                  <a:cubicBezTo>
                    <a:pt x="16401" y="2140"/>
                    <a:pt x="16401" y="2140"/>
                    <a:pt x="16303" y="2262"/>
                  </a:cubicBezTo>
                  <a:cubicBezTo>
                    <a:pt x="16500" y="2262"/>
                    <a:pt x="16696" y="2262"/>
                    <a:pt x="16918" y="2361"/>
                  </a:cubicBezTo>
                  <a:lnTo>
                    <a:pt x="16918" y="2041"/>
                  </a:lnTo>
                  <a:cubicBezTo>
                    <a:pt x="17311" y="2041"/>
                    <a:pt x="17631" y="1943"/>
                    <a:pt x="17926" y="1943"/>
                  </a:cubicBezTo>
                  <a:cubicBezTo>
                    <a:pt x="17926" y="1943"/>
                    <a:pt x="18024" y="1943"/>
                    <a:pt x="18024" y="2041"/>
                  </a:cubicBezTo>
                  <a:cubicBezTo>
                    <a:pt x="17973" y="2067"/>
                    <a:pt x="17908" y="2072"/>
                    <a:pt x="17836" y="2072"/>
                  </a:cubicBezTo>
                  <a:cubicBezTo>
                    <a:pt x="17779" y="2072"/>
                    <a:pt x="17717" y="2069"/>
                    <a:pt x="17658" y="2069"/>
                  </a:cubicBezTo>
                  <a:cubicBezTo>
                    <a:pt x="17506" y="2069"/>
                    <a:pt x="17363" y="2093"/>
                    <a:pt x="17311" y="2262"/>
                  </a:cubicBezTo>
                  <a:lnTo>
                    <a:pt x="19155" y="2262"/>
                  </a:lnTo>
                  <a:cubicBezTo>
                    <a:pt x="19254" y="2140"/>
                    <a:pt x="19573" y="2041"/>
                    <a:pt x="19770" y="1844"/>
                  </a:cubicBezTo>
                  <a:lnTo>
                    <a:pt x="19868" y="1943"/>
                  </a:lnTo>
                  <a:cubicBezTo>
                    <a:pt x="19868" y="1943"/>
                    <a:pt x="19770" y="2041"/>
                    <a:pt x="19770" y="2140"/>
                  </a:cubicBezTo>
                  <a:lnTo>
                    <a:pt x="20385" y="2140"/>
                  </a:lnTo>
                  <a:cubicBezTo>
                    <a:pt x="20286" y="2041"/>
                    <a:pt x="20286" y="1943"/>
                    <a:pt x="20188" y="1844"/>
                  </a:cubicBezTo>
                  <a:cubicBezTo>
                    <a:pt x="20385" y="1844"/>
                    <a:pt x="20636" y="1801"/>
                    <a:pt x="20840" y="1801"/>
                  </a:cubicBezTo>
                  <a:cubicBezTo>
                    <a:pt x="20942" y="1801"/>
                    <a:pt x="21032" y="1812"/>
                    <a:pt x="21098" y="1844"/>
                  </a:cubicBezTo>
                  <a:cubicBezTo>
                    <a:pt x="21202" y="1894"/>
                    <a:pt x="21313" y="1912"/>
                    <a:pt x="21427" y="1912"/>
                  </a:cubicBezTo>
                  <a:cubicBezTo>
                    <a:pt x="21768" y="1912"/>
                    <a:pt x="22137" y="1746"/>
                    <a:pt x="22450" y="1746"/>
                  </a:cubicBezTo>
                  <a:lnTo>
                    <a:pt x="22549" y="1746"/>
                  </a:lnTo>
                  <a:cubicBezTo>
                    <a:pt x="22450" y="1746"/>
                    <a:pt x="22450" y="1746"/>
                    <a:pt x="22327" y="1648"/>
                  </a:cubicBezTo>
                  <a:cubicBezTo>
                    <a:pt x="22647" y="1648"/>
                    <a:pt x="22844" y="1525"/>
                    <a:pt x="23163" y="1525"/>
                  </a:cubicBezTo>
                  <a:cubicBezTo>
                    <a:pt x="23237" y="1608"/>
                    <a:pt x="23328" y="1629"/>
                    <a:pt x="23429" y="1629"/>
                  </a:cubicBezTo>
                  <a:cubicBezTo>
                    <a:pt x="23529" y="1629"/>
                    <a:pt x="23639" y="1608"/>
                    <a:pt x="23751" y="1608"/>
                  </a:cubicBezTo>
                  <a:cubicBezTo>
                    <a:pt x="23826" y="1608"/>
                    <a:pt x="23901" y="1617"/>
                    <a:pt x="23975" y="1648"/>
                  </a:cubicBezTo>
                  <a:cubicBezTo>
                    <a:pt x="24114" y="1717"/>
                    <a:pt x="24265" y="1787"/>
                    <a:pt x="24446" y="1787"/>
                  </a:cubicBezTo>
                  <a:cubicBezTo>
                    <a:pt x="24521" y="1787"/>
                    <a:pt x="24601" y="1775"/>
                    <a:pt x="24688" y="1746"/>
                  </a:cubicBezTo>
                  <a:lnTo>
                    <a:pt x="24491" y="1525"/>
                  </a:lnTo>
                  <a:lnTo>
                    <a:pt x="25204" y="1525"/>
                  </a:lnTo>
                  <a:cubicBezTo>
                    <a:pt x="25007" y="1648"/>
                    <a:pt x="24909" y="1648"/>
                    <a:pt x="24786" y="1648"/>
                  </a:cubicBezTo>
                  <a:lnTo>
                    <a:pt x="24786" y="1844"/>
                  </a:lnTo>
                  <a:cubicBezTo>
                    <a:pt x="25007" y="1746"/>
                    <a:pt x="25204" y="1746"/>
                    <a:pt x="25401" y="1746"/>
                  </a:cubicBezTo>
                  <a:cubicBezTo>
                    <a:pt x="25401" y="1746"/>
                    <a:pt x="25524" y="1746"/>
                    <a:pt x="25721" y="1844"/>
                  </a:cubicBezTo>
                  <a:cubicBezTo>
                    <a:pt x="25819" y="1746"/>
                    <a:pt x="25917" y="1648"/>
                    <a:pt x="26016" y="1648"/>
                  </a:cubicBezTo>
                  <a:cubicBezTo>
                    <a:pt x="26237" y="1648"/>
                    <a:pt x="26335" y="1648"/>
                    <a:pt x="26434" y="1746"/>
                  </a:cubicBezTo>
                  <a:lnTo>
                    <a:pt x="26950" y="1746"/>
                  </a:lnTo>
                  <a:cubicBezTo>
                    <a:pt x="27042" y="1697"/>
                    <a:pt x="27134" y="1680"/>
                    <a:pt x="27225" y="1680"/>
                  </a:cubicBezTo>
                  <a:cubicBezTo>
                    <a:pt x="27464" y="1680"/>
                    <a:pt x="27707" y="1800"/>
                    <a:pt x="27980" y="1800"/>
                  </a:cubicBezTo>
                  <a:cubicBezTo>
                    <a:pt x="28075" y="1800"/>
                    <a:pt x="28174" y="1786"/>
                    <a:pt x="28278" y="1746"/>
                  </a:cubicBezTo>
                  <a:cubicBezTo>
                    <a:pt x="28081" y="1648"/>
                    <a:pt x="27860" y="1648"/>
                    <a:pt x="27565" y="1525"/>
                  </a:cubicBezTo>
                  <a:cubicBezTo>
                    <a:pt x="27510" y="1546"/>
                    <a:pt x="27457" y="1554"/>
                    <a:pt x="27403" y="1554"/>
                  </a:cubicBezTo>
                  <a:cubicBezTo>
                    <a:pt x="27221" y="1554"/>
                    <a:pt x="27045" y="1459"/>
                    <a:pt x="26864" y="1459"/>
                  </a:cubicBezTo>
                  <a:cubicBezTo>
                    <a:pt x="26787" y="1459"/>
                    <a:pt x="26709" y="1476"/>
                    <a:pt x="26630" y="1525"/>
                  </a:cubicBezTo>
                  <a:cubicBezTo>
                    <a:pt x="26581" y="1426"/>
                    <a:pt x="26458" y="1426"/>
                    <a:pt x="26348" y="1426"/>
                  </a:cubicBezTo>
                  <a:cubicBezTo>
                    <a:pt x="26237" y="1426"/>
                    <a:pt x="26139" y="1426"/>
                    <a:pt x="26139" y="1328"/>
                  </a:cubicBezTo>
                  <a:lnTo>
                    <a:pt x="26139" y="1328"/>
                  </a:lnTo>
                  <a:cubicBezTo>
                    <a:pt x="26195" y="1347"/>
                    <a:pt x="26241" y="1355"/>
                    <a:pt x="26280" y="1355"/>
                  </a:cubicBezTo>
                  <a:cubicBezTo>
                    <a:pt x="26445" y="1355"/>
                    <a:pt x="26495" y="1211"/>
                    <a:pt x="26753" y="1131"/>
                  </a:cubicBezTo>
                  <a:cubicBezTo>
                    <a:pt x="26753" y="1230"/>
                    <a:pt x="26852" y="1230"/>
                    <a:pt x="26950" y="1230"/>
                  </a:cubicBezTo>
                  <a:lnTo>
                    <a:pt x="26950" y="1131"/>
                  </a:lnTo>
                  <a:cubicBezTo>
                    <a:pt x="26950" y="1033"/>
                    <a:pt x="27048" y="1033"/>
                    <a:pt x="27048" y="910"/>
                  </a:cubicBezTo>
                  <a:cubicBezTo>
                    <a:pt x="26950" y="910"/>
                    <a:pt x="26950" y="812"/>
                    <a:pt x="26950" y="812"/>
                  </a:cubicBezTo>
                  <a:lnTo>
                    <a:pt x="25524" y="812"/>
                  </a:lnTo>
                  <a:cubicBezTo>
                    <a:pt x="25524" y="910"/>
                    <a:pt x="25524" y="910"/>
                    <a:pt x="25401" y="1033"/>
                  </a:cubicBezTo>
                  <a:cubicBezTo>
                    <a:pt x="25368" y="959"/>
                    <a:pt x="25335" y="935"/>
                    <a:pt x="25299" y="935"/>
                  </a:cubicBezTo>
                  <a:cubicBezTo>
                    <a:pt x="25226" y="935"/>
                    <a:pt x="25139" y="1033"/>
                    <a:pt x="25007" y="1033"/>
                  </a:cubicBezTo>
                  <a:cubicBezTo>
                    <a:pt x="24934" y="992"/>
                    <a:pt x="24863" y="978"/>
                    <a:pt x="24793" y="978"/>
                  </a:cubicBezTo>
                  <a:cubicBezTo>
                    <a:pt x="24655" y="978"/>
                    <a:pt x="24524" y="1033"/>
                    <a:pt x="24393" y="1033"/>
                  </a:cubicBezTo>
                  <a:lnTo>
                    <a:pt x="24393" y="910"/>
                  </a:lnTo>
                  <a:lnTo>
                    <a:pt x="25106" y="910"/>
                  </a:lnTo>
                  <a:cubicBezTo>
                    <a:pt x="25007" y="812"/>
                    <a:pt x="24909" y="812"/>
                    <a:pt x="24909" y="713"/>
                  </a:cubicBezTo>
                  <a:lnTo>
                    <a:pt x="24073" y="713"/>
                  </a:lnTo>
                  <a:cubicBezTo>
                    <a:pt x="24171" y="812"/>
                    <a:pt x="24171" y="910"/>
                    <a:pt x="24294" y="910"/>
                  </a:cubicBezTo>
                  <a:cubicBezTo>
                    <a:pt x="24073" y="1033"/>
                    <a:pt x="23876" y="1033"/>
                    <a:pt x="23680" y="1033"/>
                  </a:cubicBezTo>
                  <a:cubicBezTo>
                    <a:pt x="23557" y="1033"/>
                    <a:pt x="23360" y="910"/>
                    <a:pt x="23163" y="812"/>
                  </a:cubicBezTo>
                  <a:lnTo>
                    <a:pt x="22549" y="812"/>
                  </a:lnTo>
                  <a:cubicBezTo>
                    <a:pt x="22327" y="910"/>
                    <a:pt x="22131" y="910"/>
                    <a:pt x="22032" y="1033"/>
                  </a:cubicBezTo>
                  <a:cubicBezTo>
                    <a:pt x="21835" y="1131"/>
                    <a:pt x="21713" y="1230"/>
                    <a:pt x="21614" y="1328"/>
                  </a:cubicBezTo>
                  <a:cubicBezTo>
                    <a:pt x="21417" y="1230"/>
                    <a:pt x="21319" y="1230"/>
                    <a:pt x="21098" y="1131"/>
                  </a:cubicBezTo>
                  <a:cubicBezTo>
                    <a:pt x="21098" y="1230"/>
                    <a:pt x="20999" y="1328"/>
                    <a:pt x="20999" y="1426"/>
                  </a:cubicBezTo>
                  <a:lnTo>
                    <a:pt x="20803" y="1426"/>
                  </a:lnTo>
                  <a:cubicBezTo>
                    <a:pt x="20803" y="1328"/>
                    <a:pt x="20901" y="1328"/>
                    <a:pt x="20999" y="1230"/>
                  </a:cubicBezTo>
                  <a:cubicBezTo>
                    <a:pt x="20704" y="1230"/>
                    <a:pt x="20385" y="1230"/>
                    <a:pt x="20188" y="1328"/>
                  </a:cubicBezTo>
                  <a:lnTo>
                    <a:pt x="20606" y="1328"/>
                  </a:lnTo>
                  <a:lnTo>
                    <a:pt x="20606" y="1426"/>
                  </a:lnTo>
                  <a:cubicBezTo>
                    <a:pt x="19991" y="1426"/>
                    <a:pt x="19254" y="1525"/>
                    <a:pt x="18639" y="1525"/>
                  </a:cubicBezTo>
                  <a:cubicBezTo>
                    <a:pt x="18344" y="1426"/>
                    <a:pt x="18147" y="1328"/>
                    <a:pt x="17926" y="1230"/>
                  </a:cubicBezTo>
                  <a:cubicBezTo>
                    <a:pt x="17827" y="1230"/>
                    <a:pt x="17827" y="1328"/>
                    <a:pt x="17729" y="1328"/>
                  </a:cubicBezTo>
                  <a:cubicBezTo>
                    <a:pt x="17631" y="1328"/>
                    <a:pt x="17532" y="1230"/>
                    <a:pt x="17311" y="1230"/>
                  </a:cubicBezTo>
                  <a:cubicBezTo>
                    <a:pt x="17213" y="1230"/>
                    <a:pt x="17016" y="1328"/>
                    <a:pt x="16795" y="1328"/>
                  </a:cubicBezTo>
                  <a:cubicBezTo>
                    <a:pt x="16303" y="1328"/>
                    <a:pt x="15748" y="1454"/>
                    <a:pt x="15231" y="1454"/>
                  </a:cubicBezTo>
                  <a:cubicBezTo>
                    <a:pt x="15102" y="1454"/>
                    <a:pt x="14975" y="1446"/>
                    <a:pt x="14852" y="1426"/>
                  </a:cubicBezTo>
                  <a:cubicBezTo>
                    <a:pt x="14655" y="1525"/>
                    <a:pt x="14459" y="1648"/>
                    <a:pt x="14237" y="1648"/>
                  </a:cubicBezTo>
                  <a:cubicBezTo>
                    <a:pt x="14139" y="1607"/>
                    <a:pt x="14027" y="1593"/>
                    <a:pt x="13911" y="1593"/>
                  </a:cubicBezTo>
                  <a:cubicBezTo>
                    <a:pt x="13677" y="1593"/>
                    <a:pt x="13426" y="1648"/>
                    <a:pt x="13229" y="1648"/>
                  </a:cubicBezTo>
                  <a:cubicBezTo>
                    <a:pt x="13106" y="1648"/>
                    <a:pt x="13008" y="1746"/>
                    <a:pt x="13008" y="1746"/>
                  </a:cubicBezTo>
                  <a:cubicBezTo>
                    <a:pt x="12811" y="1746"/>
                    <a:pt x="12604" y="1702"/>
                    <a:pt x="12458" y="1702"/>
                  </a:cubicBezTo>
                  <a:cubicBezTo>
                    <a:pt x="12385" y="1702"/>
                    <a:pt x="12328" y="1713"/>
                    <a:pt x="12295" y="1746"/>
                  </a:cubicBezTo>
                  <a:cubicBezTo>
                    <a:pt x="12147" y="1795"/>
                    <a:pt x="11994" y="1795"/>
                    <a:pt x="11840" y="1795"/>
                  </a:cubicBezTo>
                  <a:cubicBezTo>
                    <a:pt x="11686" y="1795"/>
                    <a:pt x="11533" y="1795"/>
                    <a:pt x="11385" y="1844"/>
                  </a:cubicBezTo>
                  <a:cubicBezTo>
                    <a:pt x="11262" y="1746"/>
                    <a:pt x="11262" y="1648"/>
                    <a:pt x="11262" y="1648"/>
                  </a:cubicBezTo>
                  <a:cubicBezTo>
                    <a:pt x="11164" y="1648"/>
                    <a:pt x="11065" y="1648"/>
                    <a:pt x="10869" y="1746"/>
                  </a:cubicBezTo>
                  <a:cubicBezTo>
                    <a:pt x="10823" y="1757"/>
                    <a:pt x="10776" y="1761"/>
                    <a:pt x="10728" y="1761"/>
                  </a:cubicBezTo>
                  <a:cubicBezTo>
                    <a:pt x="10464" y="1761"/>
                    <a:pt x="10173" y="1624"/>
                    <a:pt x="9904" y="1624"/>
                  </a:cubicBezTo>
                  <a:cubicBezTo>
                    <a:pt x="9776" y="1624"/>
                    <a:pt x="9654" y="1655"/>
                    <a:pt x="9541" y="1746"/>
                  </a:cubicBezTo>
                  <a:cubicBezTo>
                    <a:pt x="9428" y="1656"/>
                    <a:pt x="9336" y="1648"/>
                    <a:pt x="9397" y="1648"/>
                  </a:cubicBezTo>
                  <a:lnTo>
                    <a:pt x="9397" y="1648"/>
                  </a:lnTo>
                  <a:cubicBezTo>
                    <a:pt x="8917" y="1650"/>
                    <a:pt x="8601" y="1746"/>
                    <a:pt x="8189" y="1746"/>
                  </a:cubicBezTo>
                  <a:cubicBezTo>
                    <a:pt x="8410" y="1844"/>
                    <a:pt x="8508" y="1943"/>
                    <a:pt x="8607" y="1943"/>
                  </a:cubicBezTo>
                  <a:lnTo>
                    <a:pt x="9541" y="1943"/>
                  </a:lnTo>
                  <a:cubicBezTo>
                    <a:pt x="9639" y="1943"/>
                    <a:pt x="9639" y="1943"/>
                    <a:pt x="9738" y="2041"/>
                  </a:cubicBezTo>
                  <a:cubicBezTo>
                    <a:pt x="9639" y="2041"/>
                    <a:pt x="9418" y="2140"/>
                    <a:pt x="9320" y="2140"/>
                  </a:cubicBezTo>
                  <a:cubicBezTo>
                    <a:pt x="9172" y="2090"/>
                    <a:pt x="9018" y="2066"/>
                    <a:pt x="8865" y="2066"/>
                  </a:cubicBezTo>
                  <a:cubicBezTo>
                    <a:pt x="8711" y="2066"/>
                    <a:pt x="8557" y="2090"/>
                    <a:pt x="8410" y="2140"/>
                  </a:cubicBezTo>
                  <a:cubicBezTo>
                    <a:pt x="8311" y="2041"/>
                    <a:pt x="8189" y="1943"/>
                    <a:pt x="8090" y="1844"/>
                  </a:cubicBezTo>
                  <a:lnTo>
                    <a:pt x="6959" y="1844"/>
                  </a:lnTo>
                  <a:cubicBezTo>
                    <a:pt x="6959" y="1844"/>
                    <a:pt x="6959" y="1746"/>
                    <a:pt x="7082" y="1746"/>
                  </a:cubicBezTo>
                  <a:lnTo>
                    <a:pt x="7893" y="1746"/>
                  </a:lnTo>
                  <a:cubicBezTo>
                    <a:pt x="7992" y="1648"/>
                    <a:pt x="8090" y="1648"/>
                    <a:pt x="8189" y="1525"/>
                  </a:cubicBezTo>
                  <a:lnTo>
                    <a:pt x="8926" y="1525"/>
                  </a:lnTo>
                  <a:cubicBezTo>
                    <a:pt x="8803" y="1426"/>
                    <a:pt x="8803" y="1426"/>
                    <a:pt x="8803" y="1328"/>
                  </a:cubicBezTo>
                  <a:cubicBezTo>
                    <a:pt x="8705" y="1328"/>
                    <a:pt x="8508" y="1426"/>
                    <a:pt x="8410" y="1426"/>
                  </a:cubicBezTo>
                  <a:cubicBezTo>
                    <a:pt x="8189" y="1328"/>
                    <a:pt x="7795" y="1328"/>
                    <a:pt x="7574" y="1328"/>
                  </a:cubicBezTo>
                  <a:cubicBezTo>
                    <a:pt x="7426" y="1426"/>
                    <a:pt x="7248" y="1426"/>
                    <a:pt x="7070" y="1426"/>
                  </a:cubicBezTo>
                  <a:cubicBezTo>
                    <a:pt x="6891" y="1426"/>
                    <a:pt x="6713" y="1426"/>
                    <a:pt x="6566" y="1525"/>
                  </a:cubicBezTo>
                  <a:lnTo>
                    <a:pt x="6049" y="1525"/>
                  </a:lnTo>
                  <a:cubicBezTo>
                    <a:pt x="5730" y="1426"/>
                    <a:pt x="5435" y="1426"/>
                    <a:pt x="5017" y="1328"/>
                  </a:cubicBezTo>
                  <a:cubicBezTo>
                    <a:pt x="4918" y="1328"/>
                    <a:pt x="4820" y="1426"/>
                    <a:pt x="4721" y="1426"/>
                  </a:cubicBezTo>
                  <a:lnTo>
                    <a:pt x="4721" y="1230"/>
                  </a:lnTo>
                  <a:cubicBezTo>
                    <a:pt x="5127" y="1230"/>
                    <a:pt x="5533" y="1254"/>
                    <a:pt x="5942" y="1254"/>
                  </a:cubicBezTo>
                  <a:cubicBezTo>
                    <a:pt x="6350" y="1254"/>
                    <a:pt x="6762" y="1230"/>
                    <a:pt x="7180" y="1131"/>
                  </a:cubicBezTo>
                  <a:cubicBezTo>
                    <a:pt x="7279" y="1131"/>
                    <a:pt x="7279" y="1131"/>
                    <a:pt x="7377" y="1230"/>
                  </a:cubicBezTo>
                  <a:cubicBezTo>
                    <a:pt x="7893" y="1033"/>
                    <a:pt x="8410" y="1131"/>
                    <a:pt x="8803" y="1033"/>
                  </a:cubicBezTo>
                  <a:cubicBezTo>
                    <a:pt x="8926" y="1033"/>
                    <a:pt x="9025" y="910"/>
                    <a:pt x="9123" y="812"/>
                  </a:cubicBezTo>
                  <a:cubicBezTo>
                    <a:pt x="8803" y="812"/>
                    <a:pt x="8705" y="910"/>
                    <a:pt x="8508" y="910"/>
                  </a:cubicBezTo>
                  <a:cubicBezTo>
                    <a:pt x="8410" y="812"/>
                    <a:pt x="8311" y="812"/>
                    <a:pt x="8090" y="713"/>
                  </a:cubicBezTo>
                  <a:lnTo>
                    <a:pt x="9123" y="713"/>
                  </a:lnTo>
                  <a:cubicBezTo>
                    <a:pt x="9123" y="812"/>
                    <a:pt x="9123" y="812"/>
                    <a:pt x="9221" y="910"/>
                  </a:cubicBezTo>
                  <a:cubicBezTo>
                    <a:pt x="9286" y="890"/>
                    <a:pt x="9350" y="883"/>
                    <a:pt x="9412" y="883"/>
                  </a:cubicBezTo>
                  <a:cubicBezTo>
                    <a:pt x="9545" y="883"/>
                    <a:pt x="9670" y="914"/>
                    <a:pt x="9782" y="914"/>
                  </a:cubicBezTo>
                  <a:cubicBezTo>
                    <a:pt x="9876" y="914"/>
                    <a:pt x="9961" y="892"/>
                    <a:pt x="10033" y="812"/>
                  </a:cubicBezTo>
                  <a:cubicBezTo>
                    <a:pt x="10254" y="910"/>
                    <a:pt x="10549" y="910"/>
                    <a:pt x="10770" y="910"/>
                  </a:cubicBezTo>
                  <a:cubicBezTo>
                    <a:pt x="10895" y="827"/>
                    <a:pt x="11002" y="796"/>
                    <a:pt x="11109" y="796"/>
                  </a:cubicBezTo>
                  <a:cubicBezTo>
                    <a:pt x="11254" y="796"/>
                    <a:pt x="11397" y="853"/>
                    <a:pt x="11582" y="910"/>
                  </a:cubicBezTo>
                  <a:lnTo>
                    <a:pt x="11582" y="713"/>
                  </a:lnTo>
                  <a:cubicBezTo>
                    <a:pt x="11422" y="664"/>
                    <a:pt x="11268" y="664"/>
                    <a:pt x="11102" y="664"/>
                  </a:cubicBezTo>
                  <a:cubicBezTo>
                    <a:pt x="10936" y="664"/>
                    <a:pt x="10758" y="664"/>
                    <a:pt x="10549" y="615"/>
                  </a:cubicBezTo>
                  <a:cubicBezTo>
                    <a:pt x="10967" y="418"/>
                    <a:pt x="11483" y="517"/>
                    <a:pt x="11877" y="418"/>
                  </a:cubicBezTo>
                  <a:cubicBezTo>
                    <a:pt x="11779" y="418"/>
                    <a:pt x="11779" y="295"/>
                    <a:pt x="11680" y="295"/>
                  </a:cubicBezTo>
                  <a:cubicBezTo>
                    <a:pt x="11582" y="295"/>
                    <a:pt x="11385" y="418"/>
                    <a:pt x="11385" y="418"/>
                  </a:cubicBezTo>
                  <a:cubicBezTo>
                    <a:pt x="11262" y="295"/>
                    <a:pt x="11065" y="295"/>
                    <a:pt x="10869" y="295"/>
                  </a:cubicBezTo>
                  <a:cubicBezTo>
                    <a:pt x="10762" y="263"/>
                    <a:pt x="10669" y="252"/>
                    <a:pt x="10581" y="252"/>
                  </a:cubicBezTo>
                  <a:cubicBezTo>
                    <a:pt x="10404" y="252"/>
                    <a:pt x="10246" y="295"/>
                    <a:pt x="10033" y="295"/>
                  </a:cubicBezTo>
                  <a:cubicBezTo>
                    <a:pt x="10033" y="197"/>
                    <a:pt x="9934" y="99"/>
                    <a:pt x="9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44"/>
            <p:cNvSpPr/>
            <p:nvPr/>
          </p:nvSpPr>
          <p:spPr>
            <a:xfrm>
              <a:off x="3706400" y="1938775"/>
              <a:ext cx="309850" cy="26450"/>
            </a:xfrm>
            <a:custGeom>
              <a:avLst/>
              <a:gdLst/>
              <a:ahLst/>
              <a:cxnLst/>
              <a:rect l="l" t="t" r="r" b="b"/>
              <a:pathLst>
                <a:path w="12394" h="1058" extrusionOk="0">
                  <a:moveTo>
                    <a:pt x="10746" y="1"/>
                  </a:moveTo>
                  <a:cubicBezTo>
                    <a:pt x="10599" y="62"/>
                    <a:pt x="10445" y="62"/>
                    <a:pt x="10291" y="62"/>
                  </a:cubicBezTo>
                  <a:cubicBezTo>
                    <a:pt x="10138" y="62"/>
                    <a:pt x="9984" y="62"/>
                    <a:pt x="9836" y="124"/>
                  </a:cubicBezTo>
                  <a:cubicBezTo>
                    <a:pt x="9775" y="142"/>
                    <a:pt x="9714" y="150"/>
                    <a:pt x="9654" y="150"/>
                  </a:cubicBezTo>
                  <a:cubicBezTo>
                    <a:pt x="9471" y="150"/>
                    <a:pt x="9287" y="85"/>
                    <a:pt x="9074" y="85"/>
                  </a:cubicBezTo>
                  <a:cubicBezTo>
                    <a:pt x="8989" y="85"/>
                    <a:pt x="8899" y="95"/>
                    <a:pt x="8804" y="124"/>
                  </a:cubicBezTo>
                  <a:cubicBezTo>
                    <a:pt x="8705" y="124"/>
                    <a:pt x="8607" y="222"/>
                    <a:pt x="8607" y="222"/>
                  </a:cubicBezTo>
                  <a:cubicBezTo>
                    <a:pt x="8447" y="173"/>
                    <a:pt x="8293" y="148"/>
                    <a:pt x="8152" y="148"/>
                  </a:cubicBezTo>
                  <a:cubicBezTo>
                    <a:pt x="8011" y="148"/>
                    <a:pt x="7882" y="173"/>
                    <a:pt x="7771" y="222"/>
                  </a:cubicBezTo>
                  <a:cubicBezTo>
                    <a:pt x="7640" y="222"/>
                    <a:pt x="7465" y="178"/>
                    <a:pt x="7297" y="178"/>
                  </a:cubicBezTo>
                  <a:cubicBezTo>
                    <a:pt x="7214" y="178"/>
                    <a:pt x="7132" y="189"/>
                    <a:pt x="7058" y="222"/>
                  </a:cubicBezTo>
                  <a:cubicBezTo>
                    <a:pt x="7058" y="222"/>
                    <a:pt x="7058" y="320"/>
                    <a:pt x="6959" y="320"/>
                  </a:cubicBezTo>
                  <a:cubicBezTo>
                    <a:pt x="6861" y="222"/>
                    <a:pt x="6664" y="222"/>
                    <a:pt x="6443" y="124"/>
                  </a:cubicBezTo>
                  <a:cubicBezTo>
                    <a:pt x="6345" y="222"/>
                    <a:pt x="6148" y="222"/>
                    <a:pt x="6050" y="320"/>
                  </a:cubicBezTo>
                  <a:lnTo>
                    <a:pt x="6050" y="419"/>
                  </a:lnTo>
                  <a:cubicBezTo>
                    <a:pt x="6148" y="419"/>
                    <a:pt x="6246" y="419"/>
                    <a:pt x="6443" y="320"/>
                  </a:cubicBezTo>
                  <a:cubicBezTo>
                    <a:pt x="6443" y="419"/>
                    <a:pt x="6541" y="419"/>
                    <a:pt x="6664" y="517"/>
                  </a:cubicBezTo>
                  <a:cubicBezTo>
                    <a:pt x="6541" y="615"/>
                    <a:pt x="6443" y="615"/>
                    <a:pt x="6443" y="738"/>
                  </a:cubicBezTo>
                  <a:cubicBezTo>
                    <a:pt x="6315" y="643"/>
                    <a:pt x="6183" y="607"/>
                    <a:pt x="6058" y="607"/>
                  </a:cubicBezTo>
                  <a:cubicBezTo>
                    <a:pt x="5895" y="607"/>
                    <a:pt x="5743" y="669"/>
                    <a:pt x="5632" y="738"/>
                  </a:cubicBezTo>
                  <a:cubicBezTo>
                    <a:pt x="5214" y="615"/>
                    <a:pt x="4919" y="517"/>
                    <a:pt x="4820" y="320"/>
                  </a:cubicBezTo>
                  <a:cubicBezTo>
                    <a:pt x="4697" y="222"/>
                    <a:pt x="4501" y="222"/>
                    <a:pt x="4402" y="222"/>
                  </a:cubicBezTo>
                  <a:lnTo>
                    <a:pt x="3984" y="222"/>
                  </a:lnTo>
                  <a:cubicBezTo>
                    <a:pt x="3787" y="222"/>
                    <a:pt x="3689" y="320"/>
                    <a:pt x="3591" y="320"/>
                  </a:cubicBezTo>
                  <a:lnTo>
                    <a:pt x="2140" y="320"/>
                  </a:lnTo>
                  <a:cubicBezTo>
                    <a:pt x="2074" y="320"/>
                    <a:pt x="2009" y="408"/>
                    <a:pt x="1943" y="408"/>
                  </a:cubicBezTo>
                  <a:cubicBezTo>
                    <a:pt x="1910" y="408"/>
                    <a:pt x="1878" y="386"/>
                    <a:pt x="1845" y="320"/>
                  </a:cubicBezTo>
                  <a:cubicBezTo>
                    <a:pt x="1812" y="353"/>
                    <a:pt x="1777" y="364"/>
                    <a:pt x="1740" y="364"/>
                  </a:cubicBezTo>
                  <a:cubicBezTo>
                    <a:pt x="1667" y="364"/>
                    <a:pt x="1591" y="320"/>
                    <a:pt x="1525" y="320"/>
                  </a:cubicBezTo>
                  <a:cubicBezTo>
                    <a:pt x="1427" y="419"/>
                    <a:pt x="1329" y="419"/>
                    <a:pt x="1329" y="419"/>
                  </a:cubicBezTo>
                  <a:cubicBezTo>
                    <a:pt x="1132" y="419"/>
                    <a:pt x="911" y="320"/>
                    <a:pt x="812" y="222"/>
                  </a:cubicBezTo>
                  <a:cubicBezTo>
                    <a:pt x="517" y="320"/>
                    <a:pt x="296" y="419"/>
                    <a:pt x="1" y="419"/>
                  </a:cubicBezTo>
                  <a:cubicBezTo>
                    <a:pt x="296" y="517"/>
                    <a:pt x="517" y="517"/>
                    <a:pt x="812" y="517"/>
                  </a:cubicBezTo>
                  <a:cubicBezTo>
                    <a:pt x="943" y="517"/>
                    <a:pt x="1085" y="615"/>
                    <a:pt x="1224" y="615"/>
                  </a:cubicBezTo>
                  <a:cubicBezTo>
                    <a:pt x="1293" y="615"/>
                    <a:pt x="1361" y="591"/>
                    <a:pt x="1427" y="517"/>
                  </a:cubicBezTo>
                  <a:cubicBezTo>
                    <a:pt x="1476" y="566"/>
                    <a:pt x="1581" y="566"/>
                    <a:pt x="1697" y="566"/>
                  </a:cubicBezTo>
                  <a:cubicBezTo>
                    <a:pt x="1814" y="566"/>
                    <a:pt x="1943" y="566"/>
                    <a:pt x="2042" y="615"/>
                  </a:cubicBezTo>
                  <a:cubicBezTo>
                    <a:pt x="2140" y="738"/>
                    <a:pt x="2361" y="738"/>
                    <a:pt x="2558" y="837"/>
                  </a:cubicBezTo>
                  <a:cubicBezTo>
                    <a:pt x="2435" y="856"/>
                    <a:pt x="2320" y="864"/>
                    <a:pt x="2210" y="864"/>
                  </a:cubicBezTo>
                  <a:cubicBezTo>
                    <a:pt x="1772" y="864"/>
                    <a:pt x="1422" y="738"/>
                    <a:pt x="1009" y="738"/>
                  </a:cubicBezTo>
                  <a:cubicBezTo>
                    <a:pt x="911" y="837"/>
                    <a:pt x="812" y="935"/>
                    <a:pt x="714" y="1033"/>
                  </a:cubicBezTo>
                  <a:cubicBezTo>
                    <a:pt x="861" y="1033"/>
                    <a:pt x="1015" y="1058"/>
                    <a:pt x="1169" y="1058"/>
                  </a:cubicBezTo>
                  <a:cubicBezTo>
                    <a:pt x="1322" y="1058"/>
                    <a:pt x="1476" y="1033"/>
                    <a:pt x="1624" y="935"/>
                  </a:cubicBezTo>
                  <a:cubicBezTo>
                    <a:pt x="1763" y="1001"/>
                    <a:pt x="1913" y="1022"/>
                    <a:pt x="2067" y="1022"/>
                  </a:cubicBezTo>
                  <a:cubicBezTo>
                    <a:pt x="2375" y="1022"/>
                    <a:pt x="2697" y="935"/>
                    <a:pt x="2976" y="935"/>
                  </a:cubicBezTo>
                  <a:lnTo>
                    <a:pt x="3271" y="935"/>
                  </a:lnTo>
                  <a:cubicBezTo>
                    <a:pt x="3591" y="837"/>
                    <a:pt x="3787" y="837"/>
                    <a:pt x="4083" y="837"/>
                  </a:cubicBezTo>
                  <a:lnTo>
                    <a:pt x="6246" y="837"/>
                  </a:lnTo>
                  <a:cubicBezTo>
                    <a:pt x="6664" y="837"/>
                    <a:pt x="6959" y="837"/>
                    <a:pt x="7156" y="738"/>
                  </a:cubicBezTo>
                  <a:lnTo>
                    <a:pt x="7377" y="738"/>
                  </a:lnTo>
                  <a:cubicBezTo>
                    <a:pt x="7509" y="738"/>
                    <a:pt x="7694" y="782"/>
                    <a:pt x="7862" y="782"/>
                  </a:cubicBezTo>
                  <a:cubicBezTo>
                    <a:pt x="7946" y="782"/>
                    <a:pt x="8025" y="771"/>
                    <a:pt x="8091" y="738"/>
                  </a:cubicBezTo>
                  <a:cubicBezTo>
                    <a:pt x="8140" y="677"/>
                    <a:pt x="8214" y="646"/>
                    <a:pt x="8290" y="646"/>
                  </a:cubicBezTo>
                  <a:cubicBezTo>
                    <a:pt x="8367" y="646"/>
                    <a:pt x="8447" y="677"/>
                    <a:pt x="8509" y="738"/>
                  </a:cubicBezTo>
                  <a:cubicBezTo>
                    <a:pt x="8558" y="787"/>
                    <a:pt x="8607" y="787"/>
                    <a:pt x="8668" y="787"/>
                  </a:cubicBezTo>
                  <a:cubicBezTo>
                    <a:pt x="8730" y="787"/>
                    <a:pt x="8804" y="787"/>
                    <a:pt x="8902" y="837"/>
                  </a:cubicBezTo>
                  <a:cubicBezTo>
                    <a:pt x="8902" y="738"/>
                    <a:pt x="9000" y="615"/>
                    <a:pt x="9123" y="517"/>
                  </a:cubicBezTo>
                  <a:cubicBezTo>
                    <a:pt x="9222" y="615"/>
                    <a:pt x="9320" y="738"/>
                    <a:pt x="9418" y="837"/>
                  </a:cubicBezTo>
                  <a:cubicBezTo>
                    <a:pt x="9738" y="738"/>
                    <a:pt x="9935" y="738"/>
                    <a:pt x="10131" y="615"/>
                  </a:cubicBezTo>
                  <a:cubicBezTo>
                    <a:pt x="10230" y="615"/>
                    <a:pt x="10451" y="738"/>
                    <a:pt x="10549" y="837"/>
                  </a:cubicBezTo>
                  <a:cubicBezTo>
                    <a:pt x="10648" y="886"/>
                    <a:pt x="10777" y="886"/>
                    <a:pt x="10894" y="886"/>
                  </a:cubicBezTo>
                  <a:cubicBezTo>
                    <a:pt x="11011" y="886"/>
                    <a:pt x="11115" y="886"/>
                    <a:pt x="11164" y="935"/>
                  </a:cubicBezTo>
                  <a:cubicBezTo>
                    <a:pt x="11185" y="956"/>
                    <a:pt x="11210" y="963"/>
                    <a:pt x="11238" y="963"/>
                  </a:cubicBezTo>
                  <a:cubicBezTo>
                    <a:pt x="11314" y="963"/>
                    <a:pt x="11411" y="907"/>
                    <a:pt x="11496" y="907"/>
                  </a:cubicBezTo>
                  <a:cubicBezTo>
                    <a:pt x="11527" y="907"/>
                    <a:pt x="11556" y="914"/>
                    <a:pt x="11582" y="935"/>
                  </a:cubicBezTo>
                  <a:cubicBezTo>
                    <a:pt x="11779" y="837"/>
                    <a:pt x="12197" y="837"/>
                    <a:pt x="12394" y="615"/>
                  </a:cubicBezTo>
                  <a:cubicBezTo>
                    <a:pt x="12074" y="615"/>
                    <a:pt x="12295" y="419"/>
                    <a:pt x="12197" y="419"/>
                  </a:cubicBezTo>
                  <a:cubicBezTo>
                    <a:pt x="12197" y="320"/>
                    <a:pt x="11976" y="222"/>
                    <a:pt x="11976" y="222"/>
                  </a:cubicBezTo>
                  <a:cubicBezTo>
                    <a:pt x="11976" y="124"/>
                    <a:pt x="12074" y="124"/>
                    <a:pt x="12197" y="1"/>
                  </a:cubicBezTo>
                  <a:lnTo>
                    <a:pt x="12197" y="1"/>
                  </a:lnTo>
                  <a:cubicBezTo>
                    <a:pt x="11877" y="124"/>
                    <a:pt x="11779" y="124"/>
                    <a:pt x="11681" y="124"/>
                  </a:cubicBezTo>
                  <a:cubicBezTo>
                    <a:pt x="11582" y="124"/>
                    <a:pt x="11361" y="124"/>
                    <a:pt x="11263" y="1"/>
                  </a:cubicBezTo>
                  <a:cubicBezTo>
                    <a:pt x="11263" y="124"/>
                    <a:pt x="11263" y="124"/>
                    <a:pt x="11164" y="124"/>
                  </a:cubicBezTo>
                  <a:cubicBezTo>
                    <a:pt x="11361" y="222"/>
                    <a:pt x="11582" y="419"/>
                    <a:pt x="11779" y="517"/>
                  </a:cubicBezTo>
                  <a:lnTo>
                    <a:pt x="11066" y="517"/>
                  </a:lnTo>
                  <a:cubicBezTo>
                    <a:pt x="10967" y="615"/>
                    <a:pt x="10967" y="738"/>
                    <a:pt x="10845" y="738"/>
                  </a:cubicBezTo>
                  <a:cubicBezTo>
                    <a:pt x="10746" y="738"/>
                    <a:pt x="10746" y="738"/>
                    <a:pt x="10648" y="615"/>
                  </a:cubicBezTo>
                  <a:cubicBezTo>
                    <a:pt x="10746" y="615"/>
                    <a:pt x="10746" y="517"/>
                    <a:pt x="10746" y="419"/>
                  </a:cubicBezTo>
                  <a:cubicBezTo>
                    <a:pt x="10451" y="419"/>
                    <a:pt x="10131" y="419"/>
                    <a:pt x="9935" y="517"/>
                  </a:cubicBezTo>
                  <a:lnTo>
                    <a:pt x="9517" y="517"/>
                  </a:lnTo>
                  <a:cubicBezTo>
                    <a:pt x="9836" y="419"/>
                    <a:pt x="10131" y="320"/>
                    <a:pt x="10353" y="320"/>
                  </a:cubicBezTo>
                  <a:lnTo>
                    <a:pt x="10353" y="222"/>
                  </a:lnTo>
                  <a:lnTo>
                    <a:pt x="10746" y="222"/>
                  </a:lnTo>
                  <a:lnTo>
                    <a:pt x="107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44"/>
            <p:cNvSpPr/>
            <p:nvPr/>
          </p:nvSpPr>
          <p:spPr>
            <a:xfrm>
              <a:off x="4653700" y="1957225"/>
              <a:ext cx="228100" cy="46125"/>
            </a:xfrm>
            <a:custGeom>
              <a:avLst/>
              <a:gdLst/>
              <a:ahLst/>
              <a:cxnLst/>
              <a:rect l="l" t="t" r="r" b="b"/>
              <a:pathLst>
                <a:path w="9124" h="1845" extrusionOk="0">
                  <a:moveTo>
                    <a:pt x="1648" y="197"/>
                  </a:moveTo>
                  <a:cubicBezTo>
                    <a:pt x="1659" y="197"/>
                    <a:pt x="1670" y="197"/>
                    <a:pt x="1681" y="197"/>
                  </a:cubicBezTo>
                  <a:lnTo>
                    <a:pt x="1681" y="197"/>
                  </a:lnTo>
                  <a:cubicBezTo>
                    <a:pt x="1671" y="197"/>
                    <a:pt x="1660" y="197"/>
                    <a:pt x="1648" y="197"/>
                  </a:cubicBezTo>
                  <a:close/>
                  <a:moveTo>
                    <a:pt x="3074" y="615"/>
                  </a:moveTo>
                  <a:cubicBezTo>
                    <a:pt x="3394" y="615"/>
                    <a:pt x="3492" y="812"/>
                    <a:pt x="3689" y="1008"/>
                  </a:cubicBezTo>
                  <a:cubicBezTo>
                    <a:pt x="3492" y="910"/>
                    <a:pt x="3394" y="910"/>
                    <a:pt x="3295" y="812"/>
                  </a:cubicBezTo>
                  <a:cubicBezTo>
                    <a:pt x="3074" y="812"/>
                    <a:pt x="2976" y="713"/>
                    <a:pt x="2877" y="713"/>
                  </a:cubicBezTo>
                  <a:cubicBezTo>
                    <a:pt x="2976" y="713"/>
                    <a:pt x="2976" y="615"/>
                    <a:pt x="3074" y="615"/>
                  </a:cubicBezTo>
                  <a:close/>
                  <a:moveTo>
                    <a:pt x="4427" y="1008"/>
                  </a:moveTo>
                  <a:cubicBezTo>
                    <a:pt x="4427" y="1022"/>
                    <a:pt x="4420" y="1034"/>
                    <a:pt x="4409" y="1044"/>
                  </a:cubicBezTo>
                  <a:lnTo>
                    <a:pt x="4409" y="1044"/>
                  </a:lnTo>
                  <a:cubicBezTo>
                    <a:pt x="4400" y="1037"/>
                    <a:pt x="4405" y="1026"/>
                    <a:pt x="4427" y="1008"/>
                  </a:cubicBezTo>
                  <a:close/>
                  <a:moveTo>
                    <a:pt x="7279" y="812"/>
                  </a:moveTo>
                  <a:cubicBezTo>
                    <a:pt x="7377" y="910"/>
                    <a:pt x="7377" y="1008"/>
                    <a:pt x="7500" y="1107"/>
                  </a:cubicBezTo>
                  <a:lnTo>
                    <a:pt x="6763" y="1107"/>
                  </a:lnTo>
                  <a:cubicBezTo>
                    <a:pt x="6984" y="1008"/>
                    <a:pt x="7181" y="910"/>
                    <a:pt x="7279" y="812"/>
                  </a:cubicBezTo>
                  <a:close/>
                  <a:moveTo>
                    <a:pt x="2877" y="0"/>
                  </a:moveTo>
                  <a:lnTo>
                    <a:pt x="2877" y="295"/>
                  </a:lnTo>
                  <a:cubicBezTo>
                    <a:pt x="2470" y="295"/>
                    <a:pt x="2087" y="202"/>
                    <a:pt x="1681" y="197"/>
                  </a:cubicBezTo>
                  <a:lnTo>
                    <a:pt x="1681" y="197"/>
                  </a:lnTo>
                  <a:cubicBezTo>
                    <a:pt x="1746" y="199"/>
                    <a:pt x="1746" y="209"/>
                    <a:pt x="1746" y="295"/>
                  </a:cubicBezTo>
                  <a:cubicBezTo>
                    <a:pt x="1648" y="295"/>
                    <a:pt x="1550" y="295"/>
                    <a:pt x="1451" y="394"/>
                  </a:cubicBezTo>
                  <a:cubicBezTo>
                    <a:pt x="1550" y="394"/>
                    <a:pt x="1550" y="492"/>
                    <a:pt x="1550" y="615"/>
                  </a:cubicBezTo>
                  <a:lnTo>
                    <a:pt x="1353" y="615"/>
                  </a:lnTo>
                  <a:cubicBezTo>
                    <a:pt x="1132" y="394"/>
                    <a:pt x="935" y="295"/>
                    <a:pt x="837" y="197"/>
                  </a:cubicBezTo>
                  <a:cubicBezTo>
                    <a:pt x="738" y="295"/>
                    <a:pt x="738" y="394"/>
                    <a:pt x="738" y="394"/>
                  </a:cubicBezTo>
                  <a:cubicBezTo>
                    <a:pt x="517" y="492"/>
                    <a:pt x="320" y="492"/>
                    <a:pt x="1" y="615"/>
                  </a:cubicBezTo>
                  <a:cubicBezTo>
                    <a:pt x="320" y="615"/>
                    <a:pt x="419" y="713"/>
                    <a:pt x="517" y="713"/>
                  </a:cubicBezTo>
                  <a:cubicBezTo>
                    <a:pt x="615" y="713"/>
                    <a:pt x="738" y="812"/>
                    <a:pt x="738" y="812"/>
                  </a:cubicBezTo>
                  <a:cubicBezTo>
                    <a:pt x="1230" y="910"/>
                    <a:pt x="1550" y="910"/>
                    <a:pt x="1845" y="1008"/>
                  </a:cubicBezTo>
                  <a:cubicBezTo>
                    <a:pt x="1968" y="910"/>
                    <a:pt x="1968" y="910"/>
                    <a:pt x="1968" y="812"/>
                  </a:cubicBezTo>
                  <a:cubicBezTo>
                    <a:pt x="2263" y="910"/>
                    <a:pt x="2459" y="910"/>
                    <a:pt x="2681" y="1008"/>
                  </a:cubicBezTo>
                  <a:cubicBezTo>
                    <a:pt x="2582" y="1107"/>
                    <a:pt x="2361" y="1230"/>
                    <a:pt x="2164" y="1230"/>
                  </a:cubicBezTo>
                  <a:lnTo>
                    <a:pt x="2066" y="1230"/>
                  </a:lnTo>
                  <a:cubicBezTo>
                    <a:pt x="2164" y="1328"/>
                    <a:pt x="2164" y="1328"/>
                    <a:pt x="2263" y="1426"/>
                  </a:cubicBezTo>
                  <a:cubicBezTo>
                    <a:pt x="2361" y="1328"/>
                    <a:pt x="2490" y="1304"/>
                    <a:pt x="2607" y="1304"/>
                  </a:cubicBezTo>
                  <a:cubicBezTo>
                    <a:pt x="2724" y="1304"/>
                    <a:pt x="2828" y="1328"/>
                    <a:pt x="2877" y="1328"/>
                  </a:cubicBezTo>
                  <a:cubicBezTo>
                    <a:pt x="3074" y="1426"/>
                    <a:pt x="3295" y="1525"/>
                    <a:pt x="3394" y="1525"/>
                  </a:cubicBezTo>
                  <a:lnTo>
                    <a:pt x="3492" y="1525"/>
                  </a:lnTo>
                  <a:cubicBezTo>
                    <a:pt x="3394" y="1328"/>
                    <a:pt x="3197" y="1230"/>
                    <a:pt x="2976" y="1008"/>
                  </a:cubicBezTo>
                  <a:lnTo>
                    <a:pt x="2976" y="1008"/>
                  </a:lnTo>
                  <a:cubicBezTo>
                    <a:pt x="3394" y="1107"/>
                    <a:pt x="3591" y="1107"/>
                    <a:pt x="3689" y="1230"/>
                  </a:cubicBezTo>
                  <a:cubicBezTo>
                    <a:pt x="4049" y="1124"/>
                    <a:pt x="4336" y="1109"/>
                    <a:pt x="4409" y="1044"/>
                  </a:cubicBezTo>
                  <a:lnTo>
                    <a:pt x="4409" y="1044"/>
                  </a:lnTo>
                  <a:cubicBezTo>
                    <a:pt x="4423" y="1055"/>
                    <a:pt x="4469" y="1057"/>
                    <a:pt x="4538" y="1058"/>
                  </a:cubicBezTo>
                  <a:lnTo>
                    <a:pt x="4538" y="1058"/>
                  </a:lnTo>
                  <a:cubicBezTo>
                    <a:pt x="4503" y="1042"/>
                    <a:pt x="4466" y="1026"/>
                    <a:pt x="4427" y="1008"/>
                  </a:cubicBezTo>
                  <a:lnTo>
                    <a:pt x="4427" y="1008"/>
                  </a:lnTo>
                  <a:cubicBezTo>
                    <a:pt x="4427" y="1008"/>
                    <a:pt x="4427" y="1008"/>
                    <a:pt x="4427" y="1008"/>
                  </a:cubicBezTo>
                  <a:cubicBezTo>
                    <a:pt x="4107" y="812"/>
                    <a:pt x="4205" y="812"/>
                    <a:pt x="4205" y="812"/>
                  </a:cubicBezTo>
                  <a:lnTo>
                    <a:pt x="4820" y="812"/>
                  </a:lnTo>
                  <a:cubicBezTo>
                    <a:pt x="4918" y="910"/>
                    <a:pt x="4918" y="1008"/>
                    <a:pt x="5140" y="1107"/>
                  </a:cubicBezTo>
                  <a:cubicBezTo>
                    <a:pt x="4931" y="1058"/>
                    <a:pt x="4722" y="1058"/>
                    <a:pt x="4580" y="1058"/>
                  </a:cubicBezTo>
                  <a:cubicBezTo>
                    <a:pt x="4565" y="1058"/>
                    <a:pt x="4551" y="1058"/>
                    <a:pt x="4538" y="1058"/>
                  </a:cubicBezTo>
                  <a:lnTo>
                    <a:pt x="4538" y="1058"/>
                  </a:lnTo>
                  <a:cubicBezTo>
                    <a:pt x="4938" y="1230"/>
                    <a:pt x="5049" y="1238"/>
                    <a:pt x="5140" y="1328"/>
                  </a:cubicBezTo>
                  <a:cubicBezTo>
                    <a:pt x="5656" y="1328"/>
                    <a:pt x="6049" y="1328"/>
                    <a:pt x="6467" y="1230"/>
                  </a:cubicBezTo>
                  <a:cubicBezTo>
                    <a:pt x="6540" y="1302"/>
                    <a:pt x="6630" y="1321"/>
                    <a:pt x="6728" y="1321"/>
                  </a:cubicBezTo>
                  <a:cubicBezTo>
                    <a:pt x="6836" y="1321"/>
                    <a:pt x="6956" y="1299"/>
                    <a:pt x="7076" y="1299"/>
                  </a:cubicBezTo>
                  <a:cubicBezTo>
                    <a:pt x="7144" y="1299"/>
                    <a:pt x="7212" y="1306"/>
                    <a:pt x="7279" y="1328"/>
                  </a:cubicBezTo>
                  <a:cubicBezTo>
                    <a:pt x="7500" y="1426"/>
                    <a:pt x="7599" y="1525"/>
                    <a:pt x="7795" y="1623"/>
                  </a:cubicBezTo>
                  <a:cubicBezTo>
                    <a:pt x="7894" y="1525"/>
                    <a:pt x="7894" y="1525"/>
                    <a:pt x="7992" y="1426"/>
                  </a:cubicBezTo>
                  <a:cubicBezTo>
                    <a:pt x="8115" y="1844"/>
                    <a:pt x="8730" y="1623"/>
                    <a:pt x="9025" y="1844"/>
                  </a:cubicBezTo>
                  <a:cubicBezTo>
                    <a:pt x="9025" y="1722"/>
                    <a:pt x="9123" y="1722"/>
                    <a:pt x="9123" y="1722"/>
                  </a:cubicBezTo>
                  <a:cubicBezTo>
                    <a:pt x="8828" y="1623"/>
                    <a:pt x="8508" y="1525"/>
                    <a:pt x="8312" y="1426"/>
                  </a:cubicBezTo>
                  <a:cubicBezTo>
                    <a:pt x="8213" y="1426"/>
                    <a:pt x="8213" y="1328"/>
                    <a:pt x="8115" y="1230"/>
                  </a:cubicBezTo>
                  <a:cubicBezTo>
                    <a:pt x="8115" y="1230"/>
                    <a:pt x="8213" y="1230"/>
                    <a:pt x="8213" y="1107"/>
                  </a:cubicBezTo>
                  <a:cubicBezTo>
                    <a:pt x="7992" y="1107"/>
                    <a:pt x="7697" y="1107"/>
                    <a:pt x="7697" y="910"/>
                  </a:cubicBezTo>
                  <a:cubicBezTo>
                    <a:pt x="7795" y="812"/>
                    <a:pt x="7992" y="812"/>
                    <a:pt x="8213" y="713"/>
                  </a:cubicBezTo>
                  <a:cubicBezTo>
                    <a:pt x="8213" y="713"/>
                    <a:pt x="8115" y="615"/>
                    <a:pt x="7992" y="615"/>
                  </a:cubicBezTo>
                  <a:lnTo>
                    <a:pt x="8410" y="615"/>
                  </a:lnTo>
                  <a:cubicBezTo>
                    <a:pt x="8213" y="492"/>
                    <a:pt x="8115" y="492"/>
                    <a:pt x="7992" y="394"/>
                  </a:cubicBezTo>
                  <a:lnTo>
                    <a:pt x="7697" y="713"/>
                  </a:lnTo>
                  <a:cubicBezTo>
                    <a:pt x="7377" y="615"/>
                    <a:pt x="7181" y="615"/>
                    <a:pt x="6984" y="615"/>
                  </a:cubicBezTo>
                  <a:cubicBezTo>
                    <a:pt x="6984" y="713"/>
                    <a:pt x="6886" y="713"/>
                    <a:pt x="6886" y="812"/>
                  </a:cubicBezTo>
                  <a:cubicBezTo>
                    <a:pt x="6763" y="713"/>
                    <a:pt x="6763" y="713"/>
                    <a:pt x="6763" y="615"/>
                  </a:cubicBezTo>
                  <a:cubicBezTo>
                    <a:pt x="6566" y="492"/>
                    <a:pt x="6369" y="492"/>
                    <a:pt x="6148" y="394"/>
                  </a:cubicBezTo>
                  <a:cubicBezTo>
                    <a:pt x="5951" y="492"/>
                    <a:pt x="5853" y="492"/>
                    <a:pt x="5656" y="492"/>
                  </a:cubicBezTo>
                  <a:cubicBezTo>
                    <a:pt x="5656" y="615"/>
                    <a:pt x="5754" y="713"/>
                    <a:pt x="5754" y="812"/>
                  </a:cubicBezTo>
                  <a:cubicBezTo>
                    <a:pt x="5853" y="910"/>
                    <a:pt x="5951" y="1008"/>
                    <a:pt x="6049" y="1107"/>
                  </a:cubicBezTo>
                  <a:cubicBezTo>
                    <a:pt x="5656" y="1107"/>
                    <a:pt x="5533" y="910"/>
                    <a:pt x="5238" y="812"/>
                  </a:cubicBezTo>
                  <a:cubicBezTo>
                    <a:pt x="5336" y="713"/>
                    <a:pt x="5336" y="713"/>
                    <a:pt x="5336" y="615"/>
                  </a:cubicBezTo>
                  <a:cubicBezTo>
                    <a:pt x="5238" y="615"/>
                    <a:pt x="5041" y="492"/>
                    <a:pt x="4918" y="492"/>
                  </a:cubicBezTo>
                  <a:cubicBezTo>
                    <a:pt x="4820" y="492"/>
                    <a:pt x="4722" y="492"/>
                    <a:pt x="4722" y="615"/>
                  </a:cubicBezTo>
                  <a:cubicBezTo>
                    <a:pt x="4427" y="197"/>
                    <a:pt x="3812" y="394"/>
                    <a:pt x="3492" y="197"/>
                  </a:cubicBezTo>
                  <a:cubicBezTo>
                    <a:pt x="3295" y="295"/>
                    <a:pt x="3197" y="295"/>
                    <a:pt x="3074" y="295"/>
                  </a:cubicBezTo>
                  <a:lnTo>
                    <a:pt x="2976" y="197"/>
                  </a:lnTo>
                  <a:cubicBezTo>
                    <a:pt x="3197" y="197"/>
                    <a:pt x="3295" y="99"/>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44"/>
            <p:cNvSpPr/>
            <p:nvPr/>
          </p:nvSpPr>
          <p:spPr>
            <a:xfrm>
              <a:off x="4410875" y="1941850"/>
              <a:ext cx="163550" cy="33225"/>
            </a:xfrm>
            <a:custGeom>
              <a:avLst/>
              <a:gdLst/>
              <a:ahLst/>
              <a:cxnLst/>
              <a:rect l="l" t="t" r="r" b="b"/>
              <a:pathLst>
                <a:path w="6542" h="1329" extrusionOk="0">
                  <a:moveTo>
                    <a:pt x="2337" y="1"/>
                  </a:moveTo>
                  <a:cubicBezTo>
                    <a:pt x="2238" y="99"/>
                    <a:pt x="2238" y="197"/>
                    <a:pt x="2238" y="296"/>
                  </a:cubicBezTo>
                  <a:cubicBezTo>
                    <a:pt x="2460" y="296"/>
                    <a:pt x="2460" y="296"/>
                    <a:pt x="2656" y="394"/>
                  </a:cubicBezTo>
                  <a:cubicBezTo>
                    <a:pt x="2558" y="492"/>
                    <a:pt x="2460" y="615"/>
                    <a:pt x="2337" y="615"/>
                  </a:cubicBezTo>
                  <a:lnTo>
                    <a:pt x="2042" y="615"/>
                  </a:lnTo>
                  <a:cubicBezTo>
                    <a:pt x="2042" y="615"/>
                    <a:pt x="2042" y="714"/>
                    <a:pt x="2140" y="714"/>
                  </a:cubicBezTo>
                  <a:cubicBezTo>
                    <a:pt x="2075" y="746"/>
                    <a:pt x="2020" y="757"/>
                    <a:pt x="1968" y="757"/>
                  </a:cubicBezTo>
                  <a:cubicBezTo>
                    <a:pt x="1864" y="757"/>
                    <a:pt x="1771" y="714"/>
                    <a:pt x="1624" y="714"/>
                  </a:cubicBezTo>
                  <a:cubicBezTo>
                    <a:pt x="1591" y="681"/>
                    <a:pt x="1547" y="670"/>
                    <a:pt x="1495" y="670"/>
                  </a:cubicBezTo>
                  <a:cubicBezTo>
                    <a:pt x="1392" y="670"/>
                    <a:pt x="1255" y="714"/>
                    <a:pt x="1107" y="714"/>
                  </a:cubicBezTo>
                  <a:cubicBezTo>
                    <a:pt x="976" y="681"/>
                    <a:pt x="853" y="670"/>
                    <a:pt x="733" y="670"/>
                  </a:cubicBezTo>
                  <a:cubicBezTo>
                    <a:pt x="493" y="670"/>
                    <a:pt x="263" y="714"/>
                    <a:pt x="1" y="714"/>
                  </a:cubicBezTo>
                  <a:cubicBezTo>
                    <a:pt x="394" y="714"/>
                    <a:pt x="616" y="812"/>
                    <a:pt x="616" y="1107"/>
                  </a:cubicBezTo>
                  <a:cubicBezTo>
                    <a:pt x="616" y="1107"/>
                    <a:pt x="714" y="1230"/>
                    <a:pt x="812" y="1328"/>
                  </a:cubicBezTo>
                  <a:cubicBezTo>
                    <a:pt x="812" y="1230"/>
                    <a:pt x="911" y="1230"/>
                    <a:pt x="911" y="1230"/>
                  </a:cubicBezTo>
                  <a:lnTo>
                    <a:pt x="1009" y="1230"/>
                  </a:lnTo>
                  <a:cubicBezTo>
                    <a:pt x="1230" y="1230"/>
                    <a:pt x="1329" y="1230"/>
                    <a:pt x="1427" y="1107"/>
                  </a:cubicBezTo>
                  <a:lnTo>
                    <a:pt x="812" y="1107"/>
                  </a:lnTo>
                  <a:lnTo>
                    <a:pt x="812" y="910"/>
                  </a:lnTo>
                  <a:lnTo>
                    <a:pt x="1525" y="910"/>
                  </a:lnTo>
                  <a:lnTo>
                    <a:pt x="1722" y="1107"/>
                  </a:lnTo>
                  <a:lnTo>
                    <a:pt x="1722" y="910"/>
                  </a:lnTo>
                  <a:cubicBezTo>
                    <a:pt x="1943" y="1009"/>
                    <a:pt x="2140" y="1009"/>
                    <a:pt x="2337" y="1107"/>
                  </a:cubicBezTo>
                  <a:cubicBezTo>
                    <a:pt x="2460" y="1009"/>
                    <a:pt x="2460" y="1009"/>
                    <a:pt x="2460" y="910"/>
                  </a:cubicBezTo>
                  <a:cubicBezTo>
                    <a:pt x="2558" y="910"/>
                    <a:pt x="2558" y="1009"/>
                    <a:pt x="2656" y="1009"/>
                  </a:cubicBezTo>
                  <a:cubicBezTo>
                    <a:pt x="2755" y="1009"/>
                    <a:pt x="2853" y="1009"/>
                    <a:pt x="2952" y="910"/>
                  </a:cubicBezTo>
                  <a:cubicBezTo>
                    <a:pt x="2952" y="1009"/>
                    <a:pt x="3074" y="1009"/>
                    <a:pt x="3173" y="1009"/>
                  </a:cubicBezTo>
                  <a:cubicBezTo>
                    <a:pt x="3271" y="1009"/>
                    <a:pt x="3370" y="910"/>
                    <a:pt x="3468" y="910"/>
                  </a:cubicBezTo>
                  <a:cubicBezTo>
                    <a:pt x="3525" y="967"/>
                    <a:pt x="3622" y="1024"/>
                    <a:pt x="3733" y="1024"/>
                  </a:cubicBezTo>
                  <a:cubicBezTo>
                    <a:pt x="3814" y="1024"/>
                    <a:pt x="3901" y="993"/>
                    <a:pt x="3984" y="910"/>
                  </a:cubicBezTo>
                  <a:cubicBezTo>
                    <a:pt x="3886" y="910"/>
                    <a:pt x="3788" y="910"/>
                    <a:pt x="3566" y="812"/>
                  </a:cubicBezTo>
                  <a:lnTo>
                    <a:pt x="4501" y="812"/>
                  </a:lnTo>
                  <a:cubicBezTo>
                    <a:pt x="4749" y="895"/>
                    <a:pt x="4719" y="1135"/>
                    <a:pt x="5012" y="1135"/>
                  </a:cubicBezTo>
                  <a:cubicBezTo>
                    <a:pt x="5066" y="1135"/>
                    <a:pt x="5132" y="1126"/>
                    <a:pt x="5214" y="1107"/>
                  </a:cubicBezTo>
                  <a:cubicBezTo>
                    <a:pt x="5115" y="1107"/>
                    <a:pt x="5017" y="1107"/>
                    <a:pt x="4919" y="1009"/>
                  </a:cubicBezTo>
                  <a:cubicBezTo>
                    <a:pt x="5214" y="1009"/>
                    <a:pt x="5312" y="1009"/>
                    <a:pt x="5410" y="1107"/>
                  </a:cubicBezTo>
                  <a:cubicBezTo>
                    <a:pt x="5570" y="1169"/>
                    <a:pt x="5724" y="1199"/>
                    <a:pt x="5878" y="1199"/>
                  </a:cubicBezTo>
                  <a:cubicBezTo>
                    <a:pt x="6031" y="1199"/>
                    <a:pt x="6185" y="1169"/>
                    <a:pt x="6345" y="1107"/>
                  </a:cubicBezTo>
                  <a:cubicBezTo>
                    <a:pt x="6443" y="1107"/>
                    <a:pt x="6542" y="1107"/>
                    <a:pt x="6542" y="1230"/>
                  </a:cubicBezTo>
                  <a:lnTo>
                    <a:pt x="6542" y="1009"/>
                  </a:lnTo>
                  <a:cubicBezTo>
                    <a:pt x="6443" y="1009"/>
                    <a:pt x="6345" y="910"/>
                    <a:pt x="6148" y="910"/>
                  </a:cubicBezTo>
                  <a:cubicBezTo>
                    <a:pt x="6025" y="812"/>
                    <a:pt x="5927" y="812"/>
                    <a:pt x="5730" y="812"/>
                  </a:cubicBezTo>
                  <a:cubicBezTo>
                    <a:pt x="5828" y="714"/>
                    <a:pt x="5828" y="714"/>
                    <a:pt x="5927" y="615"/>
                  </a:cubicBezTo>
                  <a:lnTo>
                    <a:pt x="5927" y="615"/>
                  </a:lnTo>
                  <a:cubicBezTo>
                    <a:pt x="5730" y="664"/>
                    <a:pt x="5552" y="664"/>
                    <a:pt x="5398" y="664"/>
                  </a:cubicBezTo>
                  <a:cubicBezTo>
                    <a:pt x="5244" y="664"/>
                    <a:pt x="5115" y="664"/>
                    <a:pt x="5017" y="714"/>
                  </a:cubicBezTo>
                  <a:cubicBezTo>
                    <a:pt x="4919" y="615"/>
                    <a:pt x="4796" y="615"/>
                    <a:pt x="4697" y="615"/>
                  </a:cubicBezTo>
                  <a:cubicBezTo>
                    <a:pt x="4796" y="615"/>
                    <a:pt x="4919" y="615"/>
                    <a:pt x="5017" y="492"/>
                  </a:cubicBezTo>
                  <a:cubicBezTo>
                    <a:pt x="5017" y="492"/>
                    <a:pt x="5017" y="394"/>
                    <a:pt x="4919" y="394"/>
                  </a:cubicBezTo>
                  <a:cubicBezTo>
                    <a:pt x="4796" y="394"/>
                    <a:pt x="4697" y="394"/>
                    <a:pt x="4599" y="492"/>
                  </a:cubicBezTo>
                  <a:cubicBezTo>
                    <a:pt x="4419" y="424"/>
                    <a:pt x="4254" y="391"/>
                    <a:pt x="4102" y="391"/>
                  </a:cubicBezTo>
                  <a:cubicBezTo>
                    <a:pt x="3817" y="391"/>
                    <a:pt x="3578" y="505"/>
                    <a:pt x="3370" y="714"/>
                  </a:cubicBezTo>
                  <a:cubicBezTo>
                    <a:pt x="2952" y="492"/>
                    <a:pt x="2656" y="197"/>
                    <a:pt x="2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44"/>
            <p:cNvSpPr/>
            <p:nvPr/>
          </p:nvSpPr>
          <p:spPr>
            <a:xfrm>
              <a:off x="4169900" y="2064800"/>
              <a:ext cx="225650" cy="17475"/>
            </a:xfrm>
            <a:custGeom>
              <a:avLst/>
              <a:gdLst/>
              <a:ahLst/>
              <a:cxnLst/>
              <a:rect l="l" t="t" r="r" b="b"/>
              <a:pathLst>
                <a:path w="9026" h="699" extrusionOk="0">
                  <a:moveTo>
                    <a:pt x="6345" y="0"/>
                  </a:moveTo>
                  <a:cubicBezTo>
                    <a:pt x="6148" y="99"/>
                    <a:pt x="6050" y="197"/>
                    <a:pt x="5829" y="295"/>
                  </a:cubicBezTo>
                  <a:cubicBezTo>
                    <a:pt x="5730" y="295"/>
                    <a:pt x="5632" y="197"/>
                    <a:pt x="5632" y="197"/>
                  </a:cubicBezTo>
                  <a:lnTo>
                    <a:pt x="5115" y="197"/>
                  </a:lnTo>
                  <a:cubicBezTo>
                    <a:pt x="5050" y="132"/>
                    <a:pt x="4995" y="110"/>
                    <a:pt x="4943" y="110"/>
                  </a:cubicBezTo>
                  <a:cubicBezTo>
                    <a:pt x="4840" y="110"/>
                    <a:pt x="4747" y="197"/>
                    <a:pt x="4599" y="197"/>
                  </a:cubicBezTo>
                  <a:lnTo>
                    <a:pt x="3886" y="197"/>
                  </a:lnTo>
                  <a:cubicBezTo>
                    <a:pt x="3820" y="230"/>
                    <a:pt x="3755" y="241"/>
                    <a:pt x="3688" y="241"/>
                  </a:cubicBezTo>
                  <a:cubicBezTo>
                    <a:pt x="3555" y="241"/>
                    <a:pt x="3419" y="197"/>
                    <a:pt x="3271" y="197"/>
                  </a:cubicBezTo>
                  <a:cubicBezTo>
                    <a:pt x="3206" y="197"/>
                    <a:pt x="3140" y="241"/>
                    <a:pt x="3045" y="241"/>
                  </a:cubicBezTo>
                  <a:cubicBezTo>
                    <a:pt x="2998" y="241"/>
                    <a:pt x="2943" y="230"/>
                    <a:pt x="2878" y="197"/>
                  </a:cubicBezTo>
                  <a:cubicBezTo>
                    <a:pt x="2755" y="197"/>
                    <a:pt x="2558" y="295"/>
                    <a:pt x="2460" y="295"/>
                  </a:cubicBezTo>
                  <a:cubicBezTo>
                    <a:pt x="2263" y="295"/>
                    <a:pt x="2042" y="295"/>
                    <a:pt x="1943" y="394"/>
                  </a:cubicBezTo>
                  <a:cubicBezTo>
                    <a:pt x="1845" y="295"/>
                    <a:pt x="1747" y="197"/>
                    <a:pt x="1648" y="99"/>
                  </a:cubicBezTo>
                  <a:cubicBezTo>
                    <a:pt x="1427" y="295"/>
                    <a:pt x="1132" y="295"/>
                    <a:pt x="911" y="295"/>
                  </a:cubicBezTo>
                  <a:lnTo>
                    <a:pt x="714" y="295"/>
                  </a:lnTo>
                  <a:cubicBezTo>
                    <a:pt x="517" y="295"/>
                    <a:pt x="198" y="394"/>
                    <a:pt x="1" y="492"/>
                  </a:cubicBezTo>
                  <a:cubicBezTo>
                    <a:pt x="345" y="492"/>
                    <a:pt x="635" y="547"/>
                    <a:pt x="943" y="547"/>
                  </a:cubicBezTo>
                  <a:cubicBezTo>
                    <a:pt x="1097" y="547"/>
                    <a:pt x="1255" y="533"/>
                    <a:pt x="1427" y="492"/>
                  </a:cubicBezTo>
                  <a:lnTo>
                    <a:pt x="1525" y="615"/>
                  </a:lnTo>
                  <a:cubicBezTo>
                    <a:pt x="1648" y="492"/>
                    <a:pt x="1747" y="492"/>
                    <a:pt x="1747" y="492"/>
                  </a:cubicBezTo>
                  <a:lnTo>
                    <a:pt x="2042" y="492"/>
                  </a:lnTo>
                  <a:cubicBezTo>
                    <a:pt x="2152" y="554"/>
                    <a:pt x="2232" y="584"/>
                    <a:pt x="2309" y="584"/>
                  </a:cubicBezTo>
                  <a:cubicBezTo>
                    <a:pt x="2386" y="584"/>
                    <a:pt x="2460" y="554"/>
                    <a:pt x="2558" y="492"/>
                  </a:cubicBezTo>
                  <a:cubicBezTo>
                    <a:pt x="2639" y="492"/>
                    <a:pt x="2719" y="640"/>
                    <a:pt x="2867" y="640"/>
                  </a:cubicBezTo>
                  <a:cubicBezTo>
                    <a:pt x="2900" y="640"/>
                    <a:pt x="2936" y="633"/>
                    <a:pt x="2976" y="615"/>
                  </a:cubicBezTo>
                  <a:cubicBezTo>
                    <a:pt x="3066" y="675"/>
                    <a:pt x="3150" y="699"/>
                    <a:pt x="3227" y="699"/>
                  </a:cubicBezTo>
                  <a:cubicBezTo>
                    <a:pt x="3404" y="699"/>
                    <a:pt x="3553" y="578"/>
                    <a:pt x="3689" y="492"/>
                  </a:cubicBezTo>
                  <a:cubicBezTo>
                    <a:pt x="3837" y="443"/>
                    <a:pt x="4015" y="443"/>
                    <a:pt x="4196" y="443"/>
                  </a:cubicBezTo>
                  <a:cubicBezTo>
                    <a:pt x="4378" y="443"/>
                    <a:pt x="4562" y="443"/>
                    <a:pt x="4722" y="394"/>
                  </a:cubicBezTo>
                  <a:cubicBezTo>
                    <a:pt x="4820" y="492"/>
                    <a:pt x="5017" y="492"/>
                    <a:pt x="5214" y="615"/>
                  </a:cubicBezTo>
                  <a:cubicBezTo>
                    <a:pt x="5214" y="492"/>
                    <a:pt x="5337" y="492"/>
                    <a:pt x="5337" y="492"/>
                  </a:cubicBezTo>
                  <a:cubicBezTo>
                    <a:pt x="5730" y="492"/>
                    <a:pt x="6148" y="394"/>
                    <a:pt x="6566" y="394"/>
                  </a:cubicBezTo>
                  <a:cubicBezTo>
                    <a:pt x="6804" y="423"/>
                    <a:pt x="7042" y="435"/>
                    <a:pt x="7280" y="435"/>
                  </a:cubicBezTo>
                  <a:cubicBezTo>
                    <a:pt x="7855" y="435"/>
                    <a:pt x="8434" y="365"/>
                    <a:pt x="9025" y="295"/>
                  </a:cubicBezTo>
                  <a:cubicBezTo>
                    <a:pt x="8804" y="197"/>
                    <a:pt x="8804" y="99"/>
                    <a:pt x="8705" y="0"/>
                  </a:cubicBezTo>
                  <a:cubicBezTo>
                    <a:pt x="8607" y="99"/>
                    <a:pt x="8509" y="99"/>
                    <a:pt x="8410" y="197"/>
                  </a:cubicBezTo>
                  <a:cubicBezTo>
                    <a:pt x="8189" y="197"/>
                    <a:pt x="7894" y="197"/>
                    <a:pt x="7673" y="99"/>
                  </a:cubicBezTo>
                  <a:cubicBezTo>
                    <a:pt x="7514" y="178"/>
                    <a:pt x="7419" y="322"/>
                    <a:pt x="7219" y="322"/>
                  </a:cubicBezTo>
                  <a:cubicBezTo>
                    <a:pt x="7172" y="322"/>
                    <a:pt x="7119" y="314"/>
                    <a:pt x="7058" y="295"/>
                  </a:cubicBezTo>
                  <a:cubicBezTo>
                    <a:pt x="7058" y="197"/>
                    <a:pt x="6960" y="197"/>
                    <a:pt x="6960" y="99"/>
                  </a:cubicBezTo>
                  <a:cubicBezTo>
                    <a:pt x="6763" y="99"/>
                    <a:pt x="6665" y="197"/>
                    <a:pt x="6566" y="197"/>
                  </a:cubicBezTo>
                  <a:cubicBezTo>
                    <a:pt x="6443" y="99"/>
                    <a:pt x="6443" y="99"/>
                    <a:pt x="6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44"/>
            <p:cNvSpPr/>
            <p:nvPr/>
          </p:nvSpPr>
          <p:spPr>
            <a:xfrm>
              <a:off x="4863950" y="1972600"/>
              <a:ext cx="107600" cy="25225"/>
            </a:xfrm>
            <a:custGeom>
              <a:avLst/>
              <a:gdLst/>
              <a:ahLst/>
              <a:cxnLst/>
              <a:rect l="l" t="t" r="r" b="b"/>
              <a:pathLst>
                <a:path w="4304" h="1009" extrusionOk="0">
                  <a:moveTo>
                    <a:pt x="0" y="0"/>
                  </a:moveTo>
                  <a:cubicBezTo>
                    <a:pt x="0" y="98"/>
                    <a:pt x="0" y="197"/>
                    <a:pt x="98" y="295"/>
                  </a:cubicBezTo>
                  <a:cubicBezTo>
                    <a:pt x="98" y="393"/>
                    <a:pt x="0" y="492"/>
                    <a:pt x="0" y="492"/>
                  </a:cubicBezTo>
                  <a:cubicBezTo>
                    <a:pt x="98" y="713"/>
                    <a:pt x="98" y="713"/>
                    <a:pt x="197" y="811"/>
                  </a:cubicBezTo>
                  <a:cubicBezTo>
                    <a:pt x="320" y="713"/>
                    <a:pt x="418" y="713"/>
                    <a:pt x="418" y="713"/>
                  </a:cubicBezTo>
                  <a:cubicBezTo>
                    <a:pt x="713" y="811"/>
                    <a:pt x="1033" y="910"/>
                    <a:pt x="1229" y="1008"/>
                  </a:cubicBezTo>
                  <a:cubicBezTo>
                    <a:pt x="1549" y="1008"/>
                    <a:pt x="1844" y="910"/>
                    <a:pt x="2041" y="910"/>
                  </a:cubicBezTo>
                  <a:cubicBezTo>
                    <a:pt x="2041" y="811"/>
                    <a:pt x="1943" y="713"/>
                    <a:pt x="1746" y="615"/>
                  </a:cubicBezTo>
                  <a:lnTo>
                    <a:pt x="1131" y="615"/>
                  </a:lnTo>
                  <a:lnTo>
                    <a:pt x="1131" y="393"/>
                  </a:lnTo>
                  <a:cubicBezTo>
                    <a:pt x="1328" y="393"/>
                    <a:pt x="1549" y="393"/>
                    <a:pt x="1746" y="492"/>
                  </a:cubicBezTo>
                  <a:cubicBezTo>
                    <a:pt x="1844" y="492"/>
                    <a:pt x="2041" y="615"/>
                    <a:pt x="2262" y="615"/>
                  </a:cubicBezTo>
                  <a:cubicBezTo>
                    <a:pt x="2393" y="615"/>
                    <a:pt x="2579" y="560"/>
                    <a:pt x="2718" y="560"/>
                  </a:cubicBezTo>
                  <a:cubicBezTo>
                    <a:pt x="2787" y="560"/>
                    <a:pt x="2844" y="574"/>
                    <a:pt x="2877" y="615"/>
                  </a:cubicBezTo>
                  <a:cubicBezTo>
                    <a:pt x="3074" y="492"/>
                    <a:pt x="3172" y="393"/>
                    <a:pt x="3270" y="393"/>
                  </a:cubicBezTo>
                  <a:lnTo>
                    <a:pt x="4303" y="393"/>
                  </a:lnTo>
                  <a:cubicBezTo>
                    <a:pt x="3885" y="295"/>
                    <a:pt x="3688" y="197"/>
                    <a:pt x="3393" y="98"/>
                  </a:cubicBezTo>
                  <a:cubicBezTo>
                    <a:pt x="3328" y="185"/>
                    <a:pt x="3248" y="213"/>
                    <a:pt x="3159" y="213"/>
                  </a:cubicBezTo>
                  <a:cubicBezTo>
                    <a:pt x="3012" y="213"/>
                    <a:pt x="2842" y="139"/>
                    <a:pt x="2676" y="139"/>
                  </a:cubicBezTo>
                  <a:cubicBezTo>
                    <a:pt x="2602" y="139"/>
                    <a:pt x="2529" y="154"/>
                    <a:pt x="2459" y="197"/>
                  </a:cubicBezTo>
                  <a:cubicBezTo>
                    <a:pt x="2262" y="197"/>
                    <a:pt x="2041" y="98"/>
                    <a:pt x="1844" y="98"/>
                  </a:cubicBezTo>
                  <a:cubicBezTo>
                    <a:pt x="1746" y="98"/>
                    <a:pt x="1648" y="197"/>
                    <a:pt x="1549" y="295"/>
                  </a:cubicBezTo>
                  <a:cubicBezTo>
                    <a:pt x="1229" y="197"/>
                    <a:pt x="934" y="98"/>
                    <a:pt x="615" y="98"/>
                  </a:cubicBezTo>
                  <a:lnTo>
                    <a:pt x="516" y="98"/>
                  </a:lnTo>
                  <a:cubicBezTo>
                    <a:pt x="320" y="98"/>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44"/>
            <p:cNvSpPr/>
            <p:nvPr/>
          </p:nvSpPr>
          <p:spPr>
            <a:xfrm>
              <a:off x="4251675" y="1946775"/>
              <a:ext cx="130950" cy="23400"/>
            </a:xfrm>
            <a:custGeom>
              <a:avLst/>
              <a:gdLst/>
              <a:ahLst/>
              <a:cxnLst/>
              <a:rect l="l" t="t" r="r" b="b"/>
              <a:pathLst>
                <a:path w="5238" h="936" extrusionOk="0">
                  <a:moveTo>
                    <a:pt x="1844" y="0"/>
                  </a:moveTo>
                  <a:lnTo>
                    <a:pt x="1844" y="0"/>
                  </a:lnTo>
                  <a:cubicBezTo>
                    <a:pt x="1648" y="99"/>
                    <a:pt x="1549" y="99"/>
                    <a:pt x="1328" y="99"/>
                  </a:cubicBezTo>
                  <a:cubicBezTo>
                    <a:pt x="1328" y="197"/>
                    <a:pt x="1451" y="197"/>
                    <a:pt x="1549" y="295"/>
                  </a:cubicBezTo>
                  <a:cubicBezTo>
                    <a:pt x="1230" y="295"/>
                    <a:pt x="935" y="418"/>
                    <a:pt x="713" y="517"/>
                  </a:cubicBezTo>
                  <a:cubicBezTo>
                    <a:pt x="620" y="412"/>
                    <a:pt x="527" y="384"/>
                    <a:pt x="444" y="384"/>
                  </a:cubicBezTo>
                  <a:cubicBezTo>
                    <a:pt x="352" y="384"/>
                    <a:pt x="273" y="418"/>
                    <a:pt x="222" y="418"/>
                  </a:cubicBezTo>
                  <a:cubicBezTo>
                    <a:pt x="222" y="418"/>
                    <a:pt x="320" y="517"/>
                    <a:pt x="320" y="615"/>
                  </a:cubicBezTo>
                  <a:cubicBezTo>
                    <a:pt x="222" y="615"/>
                    <a:pt x="99" y="615"/>
                    <a:pt x="0" y="713"/>
                  </a:cubicBezTo>
                  <a:lnTo>
                    <a:pt x="0" y="812"/>
                  </a:lnTo>
                  <a:cubicBezTo>
                    <a:pt x="320" y="812"/>
                    <a:pt x="615" y="910"/>
                    <a:pt x="935" y="910"/>
                  </a:cubicBezTo>
                  <a:cubicBezTo>
                    <a:pt x="1033" y="812"/>
                    <a:pt x="1131" y="812"/>
                    <a:pt x="1230" y="713"/>
                  </a:cubicBezTo>
                  <a:lnTo>
                    <a:pt x="1549" y="713"/>
                  </a:lnTo>
                  <a:cubicBezTo>
                    <a:pt x="1549" y="713"/>
                    <a:pt x="1648" y="713"/>
                    <a:pt x="1746" y="812"/>
                  </a:cubicBezTo>
                  <a:lnTo>
                    <a:pt x="2262" y="812"/>
                  </a:lnTo>
                  <a:lnTo>
                    <a:pt x="2361" y="713"/>
                  </a:lnTo>
                  <a:lnTo>
                    <a:pt x="1844" y="713"/>
                  </a:lnTo>
                  <a:cubicBezTo>
                    <a:pt x="2066" y="615"/>
                    <a:pt x="2262" y="615"/>
                    <a:pt x="2361" y="517"/>
                  </a:cubicBezTo>
                  <a:cubicBezTo>
                    <a:pt x="2459" y="517"/>
                    <a:pt x="2459" y="615"/>
                    <a:pt x="2459" y="615"/>
                  </a:cubicBezTo>
                  <a:lnTo>
                    <a:pt x="2459" y="812"/>
                  </a:lnTo>
                  <a:cubicBezTo>
                    <a:pt x="2647" y="869"/>
                    <a:pt x="2826" y="936"/>
                    <a:pt x="3007" y="936"/>
                  </a:cubicBezTo>
                  <a:cubicBezTo>
                    <a:pt x="3134" y="936"/>
                    <a:pt x="3262" y="903"/>
                    <a:pt x="3394" y="812"/>
                  </a:cubicBezTo>
                  <a:cubicBezTo>
                    <a:pt x="3617" y="892"/>
                    <a:pt x="3828" y="914"/>
                    <a:pt x="4036" y="914"/>
                  </a:cubicBezTo>
                  <a:cubicBezTo>
                    <a:pt x="4282" y="914"/>
                    <a:pt x="4523" y="883"/>
                    <a:pt x="4776" y="883"/>
                  </a:cubicBezTo>
                  <a:cubicBezTo>
                    <a:pt x="4894" y="883"/>
                    <a:pt x="5015" y="890"/>
                    <a:pt x="5139" y="910"/>
                  </a:cubicBezTo>
                  <a:cubicBezTo>
                    <a:pt x="5139" y="910"/>
                    <a:pt x="5139" y="812"/>
                    <a:pt x="5238" y="812"/>
                  </a:cubicBezTo>
                  <a:lnTo>
                    <a:pt x="5139" y="713"/>
                  </a:lnTo>
                  <a:cubicBezTo>
                    <a:pt x="5016" y="713"/>
                    <a:pt x="4918" y="812"/>
                    <a:pt x="4820" y="812"/>
                  </a:cubicBezTo>
                  <a:cubicBezTo>
                    <a:pt x="4721" y="713"/>
                    <a:pt x="4623" y="713"/>
                    <a:pt x="4623" y="615"/>
                  </a:cubicBezTo>
                  <a:lnTo>
                    <a:pt x="3910" y="615"/>
                  </a:lnTo>
                  <a:cubicBezTo>
                    <a:pt x="3846" y="635"/>
                    <a:pt x="3791" y="643"/>
                    <a:pt x="3743" y="643"/>
                  </a:cubicBezTo>
                  <a:cubicBezTo>
                    <a:pt x="3551" y="643"/>
                    <a:pt x="3472" y="517"/>
                    <a:pt x="3394" y="517"/>
                  </a:cubicBezTo>
                  <a:cubicBezTo>
                    <a:pt x="3295" y="418"/>
                    <a:pt x="3295" y="295"/>
                    <a:pt x="3295" y="295"/>
                  </a:cubicBezTo>
                  <a:cubicBezTo>
                    <a:pt x="3172" y="295"/>
                    <a:pt x="3172" y="295"/>
                    <a:pt x="3074" y="418"/>
                  </a:cubicBezTo>
                  <a:cubicBezTo>
                    <a:pt x="3074" y="295"/>
                    <a:pt x="2976" y="295"/>
                    <a:pt x="2976" y="295"/>
                  </a:cubicBezTo>
                  <a:cubicBezTo>
                    <a:pt x="2779" y="295"/>
                    <a:pt x="2459" y="418"/>
                    <a:pt x="2262" y="418"/>
                  </a:cubicBezTo>
                  <a:cubicBezTo>
                    <a:pt x="2066" y="295"/>
                    <a:pt x="1844" y="295"/>
                    <a:pt x="1648" y="197"/>
                  </a:cubicBezTo>
                  <a:cubicBezTo>
                    <a:pt x="1746" y="197"/>
                    <a:pt x="2066" y="197"/>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44"/>
            <p:cNvSpPr/>
            <p:nvPr/>
          </p:nvSpPr>
          <p:spPr>
            <a:xfrm>
              <a:off x="3509075" y="2184675"/>
              <a:ext cx="118050" cy="19475"/>
            </a:xfrm>
            <a:custGeom>
              <a:avLst/>
              <a:gdLst/>
              <a:ahLst/>
              <a:cxnLst/>
              <a:rect l="l" t="t" r="r" b="b"/>
              <a:pathLst>
                <a:path w="4722" h="779" extrusionOk="0">
                  <a:moveTo>
                    <a:pt x="714" y="0"/>
                  </a:moveTo>
                  <a:cubicBezTo>
                    <a:pt x="615" y="123"/>
                    <a:pt x="419" y="123"/>
                    <a:pt x="296" y="222"/>
                  </a:cubicBezTo>
                  <a:lnTo>
                    <a:pt x="296" y="418"/>
                  </a:lnTo>
                  <a:lnTo>
                    <a:pt x="1" y="418"/>
                  </a:lnTo>
                  <a:cubicBezTo>
                    <a:pt x="1" y="418"/>
                    <a:pt x="1" y="517"/>
                    <a:pt x="99" y="517"/>
                  </a:cubicBezTo>
                  <a:cubicBezTo>
                    <a:pt x="296" y="517"/>
                    <a:pt x="517" y="418"/>
                    <a:pt x="714" y="418"/>
                  </a:cubicBezTo>
                  <a:lnTo>
                    <a:pt x="812" y="517"/>
                  </a:lnTo>
                  <a:cubicBezTo>
                    <a:pt x="714" y="517"/>
                    <a:pt x="714" y="615"/>
                    <a:pt x="517" y="615"/>
                  </a:cubicBezTo>
                  <a:cubicBezTo>
                    <a:pt x="812" y="615"/>
                    <a:pt x="1033" y="738"/>
                    <a:pt x="1230" y="738"/>
                  </a:cubicBezTo>
                  <a:cubicBezTo>
                    <a:pt x="1296" y="738"/>
                    <a:pt x="1405" y="683"/>
                    <a:pt x="1507" y="683"/>
                  </a:cubicBezTo>
                  <a:cubicBezTo>
                    <a:pt x="1558" y="683"/>
                    <a:pt x="1607" y="697"/>
                    <a:pt x="1648" y="738"/>
                  </a:cubicBezTo>
                  <a:cubicBezTo>
                    <a:pt x="1779" y="738"/>
                    <a:pt x="1867" y="683"/>
                    <a:pt x="1969" y="683"/>
                  </a:cubicBezTo>
                  <a:cubicBezTo>
                    <a:pt x="2020" y="683"/>
                    <a:pt x="2074" y="697"/>
                    <a:pt x="2140" y="738"/>
                  </a:cubicBezTo>
                  <a:cubicBezTo>
                    <a:pt x="2175" y="766"/>
                    <a:pt x="2224" y="778"/>
                    <a:pt x="2281" y="778"/>
                  </a:cubicBezTo>
                  <a:cubicBezTo>
                    <a:pt x="2423" y="778"/>
                    <a:pt x="2614" y="703"/>
                    <a:pt x="2755" y="615"/>
                  </a:cubicBezTo>
                  <a:lnTo>
                    <a:pt x="2755" y="517"/>
                  </a:lnTo>
                  <a:cubicBezTo>
                    <a:pt x="3033" y="517"/>
                    <a:pt x="3268" y="385"/>
                    <a:pt x="3511" y="385"/>
                  </a:cubicBezTo>
                  <a:cubicBezTo>
                    <a:pt x="3632" y="385"/>
                    <a:pt x="3755" y="418"/>
                    <a:pt x="3886" y="517"/>
                  </a:cubicBezTo>
                  <a:cubicBezTo>
                    <a:pt x="3984" y="418"/>
                    <a:pt x="4107" y="418"/>
                    <a:pt x="4205" y="320"/>
                  </a:cubicBezTo>
                  <a:cubicBezTo>
                    <a:pt x="4402" y="418"/>
                    <a:pt x="4599" y="418"/>
                    <a:pt x="4722" y="418"/>
                  </a:cubicBezTo>
                  <a:lnTo>
                    <a:pt x="4722" y="222"/>
                  </a:lnTo>
                  <a:lnTo>
                    <a:pt x="4304" y="222"/>
                  </a:lnTo>
                  <a:cubicBezTo>
                    <a:pt x="4205" y="222"/>
                    <a:pt x="4107" y="123"/>
                    <a:pt x="3984" y="123"/>
                  </a:cubicBezTo>
                  <a:cubicBezTo>
                    <a:pt x="3886" y="222"/>
                    <a:pt x="3763" y="246"/>
                    <a:pt x="3637" y="246"/>
                  </a:cubicBezTo>
                  <a:cubicBezTo>
                    <a:pt x="3511" y="246"/>
                    <a:pt x="3382" y="222"/>
                    <a:pt x="3271" y="222"/>
                  </a:cubicBezTo>
                  <a:cubicBezTo>
                    <a:pt x="2878" y="222"/>
                    <a:pt x="2656" y="222"/>
                    <a:pt x="2361" y="418"/>
                  </a:cubicBezTo>
                  <a:cubicBezTo>
                    <a:pt x="2140" y="320"/>
                    <a:pt x="1845" y="123"/>
                    <a:pt x="1525" y="0"/>
                  </a:cubicBezTo>
                  <a:cubicBezTo>
                    <a:pt x="1328" y="0"/>
                    <a:pt x="1132" y="123"/>
                    <a:pt x="910" y="123"/>
                  </a:cubicBezTo>
                  <a:cubicBezTo>
                    <a:pt x="910" y="123"/>
                    <a:pt x="812" y="123"/>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44"/>
            <p:cNvSpPr/>
            <p:nvPr/>
          </p:nvSpPr>
          <p:spPr>
            <a:xfrm>
              <a:off x="4728075" y="2110975"/>
              <a:ext cx="184450" cy="24550"/>
            </a:xfrm>
            <a:custGeom>
              <a:avLst/>
              <a:gdLst/>
              <a:ahLst/>
              <a:cxnLst/>
              <a:rect l="l" t="t" r="r" b="b"/>
              <a:pathLst>
                <a:path w="7378" h="982" extrusionOk="0">
                  <a:moveTo>
                    <a:pt x="811" y="1"/>
                  </a:moveTo>
                  <a:cubicBezTo>
                    <a:pt x="714" y="1"/>
                    <a:pt x="617" y="27"/>
                    <a:pt x="517" y="96"/>
                  </a:cubicBezTo>
                  <a:lnTo>
                    <a:pt x="320" y="96"/>
                  </a:lnTo>
                  <a:cubicBezTo>
                    <a:pt x="222" y="96"/>
                    <a:pt x="99" y="194"/>
                    <a:pt x="1" y="194"/>
                  </a:cubicBezTo>
                  <a:cubicBezTo>
                    <a:pt x="616" y="293"/>
                    <a:pt x="1230" y="391"/>
                    <a:pt x="1845" y="391"/>
                  </a:cubicBezTo>
                  <a:cubicBezTo>
                    <a:pt x="2361" y="489"/>
                    <a:pt x="2976" y="612"/>
                    <a:pt x="3591" y="612"/>
                  </a:cubicBezTo>
                  <a:cubicBezTo>
                    <a:pt x="3893" y="728"/>
                    <a:pt x="4019" y="775"/>
                    <a:pt x="4130" y="775"/>
                  </a:cubicBezTo>
                  <a:cubicBezTo>
                    <a:pt x="4208" y="775"/>
                    <a:pt x="4280" y="751"/>
                    <a:pt x="4402" y="711"/>
                  </a:cubicBezTo>
                  <a:cubicBezTo>
                    <a:pt x="4624" y="711"/>
                    <a:pt x="4820" y="809"/>
                    <a:pt x="5017" y="809"/>
                  </a:cubicBezTo>
                  <a:cubicBezTo>
                    <a:pt x="5078" y="858"/>
                    <a:pt x="5183" y="858"/>
                    <a:pt x="5297" y="858"/>
                  </a:cubicBezTo>
                  <a:cubicBezTo>
                    <a:pt x="5410" y="858"/>
                    <a:pt x="5533" y="858"/>
                    <a:pt x="5632" y="907"/>
                  </a:cubicBezTo>
                  <a:cubicBezTo>
                    <a:pt x="5673" y="940"/>
                    <a:pt x="5722" y="951"/>
                    <a:pt x="5780" y="951"/>
                  </a:cubicBezTo>
                  <a:cubicBezTo>
                    <a:pt x="5897" y="951"/>
                    <a:pt x="6050" y="907"/>
                    <a:pt x="6246" y="907"/>
                  </a:cubicBezTo>
                  <a:cubicBezTo>
                    <a:pt x="6406" y="957"/>
                    <a:pt x="6560" y="981"/>
                    <a:pt x="6738" y="981"/>
                  </a:cubicBezTo>
                  <a:cubicBezTo>
                    <a:pt x="6917" y="981"/>
                    <a:pt x="7119" y="957"/>
                    <a:pt x="7378" y="907"/>
                  </a:cubicBezTo>
                  <a:cubicBezTo>
                    <a:pt x="6984" y="809"/>
                    <a:pt x="6468" y="711"/>
                    <a:pt x="6050" y="711"/>
                  </a:cubicBezTo>
                  <a:cubicBezTo>
                    <a:pt x="5951" y="711"/>
                    <a:pt x="5853" y="711"/>
                    <a:pt x="5853" y="809"/>
                  </a:cubicBezTo>
                  <a:cubicBezTo>
                    <a:pt x="5533" y="711"/>
                    <a:pt x="5337" y="612"/>
                    <a:pt x="5140" y="489"/>
                  </a:cubicBezTo>
                  <a:lnTo>
                    <a:pt x="4525" y="489"/>
                  </a:lnTo>
                  <a:cubicBezTo>
                    <a:pt x="4525" y="489"/>
                    <a:pt x="4402" y="391"/>
                    <a:pt x="4304" y="391"/>
                  </a:cubicBezTo>
                  <a:cubicBezTo>
                    <a:pt x="4173" y="391"/>
                    <a:pt x="4042" y="347"/>
                    <a:pt x="3874" y="347"/>
                  </a:cubicBezTo>
                  <a:cubicBezTo>
                    <a:pt x="3790" y="347"/>
                    <a:pt x="3697" y="358"/>
                    <a:pt x="3591" y="391"/>
                  </a:cubicBezTo>
                  <a:lnTo>
                    <a:pt x="3173" y="391"/>
                  </a:lnTo>
                  <a:cubicBezTo>
                    <a:pt x="2779" y="293"/>
                    <a:pt x="2361" y="194"/>
                    <a:pt x="1845" y="194"/>
                  </a:cubicBezTo>
                  <a:lnTo>
                    <a:pt x="1452" y="194"/>
                  </a:lnTo>
                  <a:cubicBezTo>
                    <a:pt x="1232" y="127"/>
                    <a:pt x="1024" y="1"/>
                    <a:pt x="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44"/>
            <p:cNvSpPr/>
            <p:nvPr/>
          </p:nvSpPr>
          <p:spPr>
            <a:xfrm>
              <a:off x="3721775" y="2092450"/>
              <a:ext cx="130350" cy="10475"/>
            </a:xfrm>
            <a:custGeom>
              <a:avLst/>
              <a:gdLst/>
              <a:ahLst/>
              <a:cxnLst/>
              <a:rect l="l" t="t" r="r" b="b"/>
              <a:pathLst>
                <a:path w="5214" h="419" extrusionOk="0">
                  <a:moveTo>
                    <a:pt x="1328" y="1"/>
                  </a:moveTo>
                  <a:cubicBezTo>
                    <a:pt x="1009" y="1"/>
                    <a:pt x="615" y="1"/>
                    <a:pt x="296" y="124"/>
                  </a:cubicBezTo>
                  <a:cubicBezTo>
                    <a:pt x="197" y="124"/>
                    <a:pt x="197" y="222"/>
                    <a:pt x="0" y="222"/>
                  </a:cubicBezTo>
                  <a:cubicBezTo>
                    <a:pt x="197" y="321"/>
                    <a:pt x="296" y="321"/>
                    <a:pt x="394" y="419"/>
                  </a:cubicBezTo>
                  <a:cubicBezTo>
                    <a:pt x="517" y="321"/>
                    <a:pt x="812" y="321"/>
                    <a:pt x="1132" y="321"/>
                  </a:cubicBezTo>
                  <a:lnTo>
                    <a:pt x="1132" y="222"/>
                  </a:lnTo>
                  <a:cubicBezTo>
                    <a:pt x="1328" y="222"/>
                    <a:pt x="1427" y="321"/>
                    <a:pt x="1623" y="321"/>
                  </a:cubicBezTo>
                  <a:cubicBezTo>
                    <a:pt x="1705" y="321"/>
                    <a:pt x="1820" y="277"/>
                    <a:pt x="1946" y="277"/>
                  </a:cubicBezTo>
                  <a:cubicBezTo>
                    <a:pt x="2009" y="277"/>
                    <a:pt x="2074" y="288"/>
                    <a:pt x="2140" y="321"/>
                  </a:cubicBezTo>
                  <a:cubicBezTo>
                    <a:pt x="2213" y="353"/>
                    <a:pt x="2285" y="364"/>
                    <a:pt x="2354" y="364"/>
                  </a:cubicBezTo>
                  <a:cubicBezTo>
                    <a:pt x="2492" y="364"/>
                    <a:pt x="2623" y="321"/>
                    <a:pt x="2754" y="321"/>
                  </a:cubicBezTo>
                  <a:cubicBezTo>
                    <a:pt x="3074" y="321"/>
                    <a:pt x="3271" y="321"/>
                    <a:pt x="3590" y="419"/>
                  </a:cubicBezTo>
                  <a:cubicBezTo>
                    <a:pt x="3590" y="321"/>
                    <a:pt x="3689" y="321"/>
                    <a:pt x="3787" y="222"/>
                  </a:cubicBezTo>
                  <a:cubicBezTo>
                    <a:pt x="4205" y="222"/>
                    <a:pt x="4697" y="222"/>
                    <a:pt x="5213" y="124"/>
                  </a:cubicBezTo>
                  <a:cubicBezTo>
                    <a:pt x="5115" y="124"/>
                    <a:pt x="5017" y="1"/>
                    <a:pt x="4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44"/>
            <p:cNvSpPr/>
            <p:nvPr/>
          </p:nvSpPr>
          <p:spPr>
            <a:xfrm>
              <a:off x="4011300" y="1938775"/>
              <a:ext cx="119900" cy="20925"/>
            </a:xfrm>
            <a:custGeom>
              <a:avLst/>
              <a:gdLst/>
              <a:ahLst/>
              <a:cxnLst/>
              <a:rect l="l" t="t" r="r" b="b"/>
              <a:pathLst>
                <a:path w="4796" h="837" extrusionOk="0">
                  <a:moveTo>
                    <a:pt x="493" y="1"/>
                  </a:moveTo>
                  <a:cubicBezTo>
                    <a:pt x="394" y="124"/>
                    <a:pt x="198" y="124"/>
                    <a:pt x="1" y="124"/>
                  </a:cubicBezTo>
                  <a:cubicBezTo>
                    <a:pt x="1" y="320"/>
                    <a:pt x="198" y="320"/>
                    <a:pt x="394" y="320"/>
                  </a:cubicBezTo>
                  <a:lnTo>
                    <a:pt x="394" y="419"/>
                  </a:lnTo>
                  <a:cubicBezTo>
                    <a:pt x="296" y="419"/>
                    <a:pt x="198" y="517"/>
                    <a:pt x="99" y="517"/>
                  </a:cubicBezTo>
                  <a:cubicBezTo>
                    <a:pt x="493" y="615"/>
                    <a:pt x="911" y="615"/>
                    <a:pt x="1329" y="615"/>
                  </a:cubicBezTo>
                  <a:lnTo>
                    <a:pt x="1329" y="320"/>
                  </a:lnTo>
                  <a:cubicBezTo>
                    <a:pt x="1845" y="419"/>
                    <a:pt x="2239" y="419"/>
                    <a:pt x="2657" y="419"/>
                  </a:cubicBezTo>
                  <a:cubicBezTo>
                    <a:pt x="2558" y="517"/>
                    <a:pt x="2460" y="517"/>
                    <a:pt x="2460" y="615"/>
                  </a:cubicBezTo>
                  <a:cubicBezTo>
                    <a:pt x="2337" y="517"/>
                    <a:pt x="2239" y="517"/>
                    <a:pt x="2140" y="517"/>
                  </a:cubicBezTo>
                  <a:cubicBezTo>
                    <a:pt x="2042" y="517"/>
                    <a:pt x="2042" y="517"/>
                    <a:pt x="1943" y="615"/>
                  </a:cubicBezTo>
                  <a:cubicBezTo>
                    <a:pt x="1845" y="517"/>
                    <a:pt x="1722" y="517"/>
                    <a:pt x="1624" y="517"/>
                  </a:cubicBezTo>
                  <a:cubicBezTo>
                    <a:pt x="1722" y="615"/>
                    <a:pt x="1943" y="738"/>
                    <a:pt x="2042" y="837"/>
                  </a:cubicBezTo>
                  <a:cubicBezTo>
                    <a:pt x="2140" y="738"/>
                    <a:pt x="2140" y="738"/>
                    <a:pt x="2239" y="738"/>
                  </a:cubicBezTo>
                  <a:cubicBezTo>
                    <a:pt x="2239" y="738"/>
                    <a:pt x="2337" y="738"/>
                    <a:pt x="2460" y="837"/>
                  </a:cubicBezTo>
                  <a:cubicBezTo>
                    <a:pt x="2558" y="738"/>
                    <a:pt x="2755" y="615"/>
                    <a:pt x="2853" y="517"/>
                  </a:cubicBezTo>
                  <a:cubicBezTo>
                    <a:pt x="2952" y="615"/>
                    <a:pt x="3075" y="615"/>
                    <a:pt x="3075" y="615"/>
                  </a:cubicBezTo>
                  <a:lnTo>
                    <a:pt x="4796" y="615"/>
                  </a:lnTo>
                  <a:cubicBezTo>
                    <a:pt x="4501" y="615"/>
                    <a:pt x="4501" y="517"/>
                    <a:pt x="4304" y="517"/>
                  </a:cubicBezTo>
                  <a:lnTo>
                    <a:pt x="3075" y="517"/>
                  </a:lnTo>
                  <a:cubicBezTo>
                    <a:pt x="3075" y="419"/>
                    <a:pt x="3075" y="419"/>
                    <a:pt x="2952" y="320"/>
                  </a:cubicBezTo>
                  <a:cubicBezTo>
                    <a:pt x="2755" y="320"/>
                    <a:pt x="2460" y="222"/>
                    <a:pt x="2239" y="124"/>
                  </a:cubicBezTo>
                  <a:cubicBezTo>
                    <a:pt x="2140" y="222"/>
                    <a:pt x="2140" y="320"/>
                    <a:pt x="2140" y="320"/>
                  </a:cubicBezTo>
                  <a:cubicBezTo>
                    <a:pt x="1845" y="222"/>
                    <a:pt x="1525" y="222"/>
                    <a:pt x="1230" y="124"/>
                  </a:cubicBezTo>
                  <a:lnTo>
                    <a:pt x="911" y="419"/>
                  </a:lnTo>
                  <a:lnTo>
                    <a:pt x="4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44"/>
            <p:cNvSpPr/>
            <p:nvPr/>
          </p:nvSpPr>
          <p:spPr>
            <a:xfrm>
              <a:off x="3972575" y="2074625"/>
              <a:ext cx="105150" cy="12950"/>
            </a:xfrm>
            <a:custGeom>
              <a:avLst/>
              <a:gdLst/>
              <a:ahLst/>
              <a:cxnLst/>
              <a:rect l="l" t="t" r="r" b="b"/>
              <a:pathLst>
                <a:path w="4206" h="518" extrusionOk="0">
                  <a:moveTo>
                    <a:pt x="1427" y="1"/>
                  </a:moveTo>
                  <a:cubicBezTo>
                    <a:pt x="1329" y="1"/>
                    <a:pt x="1329" y="99"/>
                    <a:pt x="1230" y="222"/>
                  </a:cubicBezTo>
                  <a:cubicBezTo>
                    <a:pt x="616" y="222"/>
                    <a:pt x="616" y="222"/>
                    <a:pt x="1" y="320"/>
                  </a:cubicBezTo>
                  <a:cubicBezTo>
                    <a:pt x="161" y="370"/>
                    <a:pt x="290" y="370"/>
                    <a:pt x="416" y="370"/>
                  </a:cubicBezTo>
                  <a:cubicBezTo>
                    <a:pt x="542" y="370"/>
                    <a:pt x="665" y="370"/>
                    <a:pt x="812" y="419"/>
                  </a:cubicBezTo>
                  <a:cubicBezTo>
                    <a:pt x="853" y="452"/>
                    <a:pt x="913" y="463"/>
                    <a:pt x="983" y="463"/>
                  </a:cubicBezTo>
                  <a:cubicBezTo>
                    <a:pt x="1121" y="463"/>
                    <a:pt x="1296" y="419"/>
                    <a:pt x="1427" y="419"/>
                  </a:cubicBezTo>
                  <a:cubicBezTo>
                    <a:pt x="1501" y="386"/>
                    <a:pt x="1572" y="375"/>
                    <a:pt x="1641" y="375"/>
                  </a:cubicBezTo>
                  <a:cubicBezTo>
                    <a:pt x="1779" y="375"/>
                    <a:pt x="1911" y="419"/>
                    <a:pt x="2042" y="419"/>
                  </a:cubicBezTo>
                  <a:cubicBezTo>
                    <a:pt x="2115" y="353"/>
                    <a:pt x="2197" y="331"/>
                    <a:pt x="2282" y="331"/>
                  </a:cubicBezTo>
                  <a:cubicBezTo>
                    <a:pt x="2452" y="331"/>
                    <a:pt x="2632" y="419"/>
                    <a:pt x="2779" y="419"/>
                  </a:cubicBezTo>
                  <a:cubicBezTo>
                    <a:pt x="2878" y="419"/>
                    <a:pt x="2878" y="419"/>
                    <a:pt x="2976" y="320"/>
                  </a:cubicBezTo>
                  <a:cubicBezTo>
                    <a:pt x="3074" y="419"/>
                    <a:pt x="3173" y="419"/>
                    <a:pt x="3173" y="517"/>
                  </a:cubicBezTo>
                  <a:cubicBezTo>
                    <a:pt x="3394" y="517"/>
                    <a:pt x="3492" y="517"/>
                    <a:pt x="3492" y="419"/>
                  </a:cubicBezTo>
                  <a:cubicBezTo>
                    <a:pt x="3591" y="517"/>
                    <a:pt x="3689" y="517"/>
                    <a:pt x="3788" y="517"/>
                  </a:cubicBezTo>
                  <a:cubicBezTo>
                    <a:pt x="3886" y="419"/>
                    <a:pt x="3886" y="419"/>
                    <a:pt x="4009" y="320"/>
                  </a:cubicBezTo>
                  <a:cubicBezTo>
                    <a:pt x="4107" y="320"/>
                    <a:pt x="4107" y="222"/>
                    <a:pt x="4206" y="222"/>
                  </a:cubicBezTo>
                  <a:lnTo>
                    <a:pt x="3173" y="222"/>
                  </a:lnTo>
                  <a:cubicBezTo>
                    <a:pt x="3074" y="99"/>
                    <a:pt x="2976" y="1"/>
                    <a:pt x="2976" y="1"/>
                  </a:cubicBezTo>
                  <a:cubicBezTo>
                    <a:pt x="2878" y="1"/>
                    <a:pt x="2878" y="99"/>
                    <a:pt x="2779" y="222"/>
                  </a:cubicBezTo>
                  <a:cubicBezTo>
                    <a:pt x="2558" y="99"/>
                    <a:pt x="2361" y="99"/>
                    <a:pt x="2165" y="99"/>
                  </a:cubicBezTo>
                  <a:cubicBezTo>
                    <a:pt x="2054" y="50"/>
                    <a:pt x="1925" y="50"/>
                    <a:pt x="1796" y="50"/>
                  </a:cubicBezTo>
                  <a:cubicBezTo>
                    <a:pt x="1667" y="50"/>
                    <a:pt x="1538" y="50"/>
                    <a:pt x="1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44"/>
            <p:cNvSpPr/>
            <p:nvPr/>
          </p:nvSpPr>
          <p:spPr>
            <a:xfrm>
              <a:off x="4554125" y="1944300"/>
              <a:ext cx="99600" cy="22775"/>
            </a:xfrm>
            <a:custGeom>
              <a:avLst/>
              <a:gdLst/>
              <a:ahLst/>
              <a:cxnLst/>
              <a:rect l="l" t="t" r="r" b="b"/>
              <a:pathLst>
                <a:path w="3984" h="911" extrusionOk="0">
                  <a:moveTo>
                    <a:pt x="0" y="1"/>
                  </a:moveTo>
                  <a:lnTo>
                    <a:pt x="0" y="198"/>
                  </a:lnTo>
                  <a:lnTo>
                    <a:pt x="516" y="198"/>
                  </a:lnTo>
                  <a:lnTo>
                    <a:pt x="516" y="296"/>
                  </a:lnTo>
                  <a:lnTo>
                    <a:pt x="812" y="296"/>
                  </a:lnTo>
                  <a:cubicBezTo>
                    <a:pt x="615" y="394"/>
                    <a:pt x="516" y="394"/>
                    <a:pt x="295" y="394"/>
                  </a:cubicBezTo>
                  <a:cubicBezTo>
                    <a:pt x="516" y="517"/>
                    <a:pt x="713" y="517"/>
                    <a:pt x="812" y="517"/>
                  </a:cubicBezTo>
                  <a:cubicBezTo>
                    <a:pt x="910" y="517"/>
                    <a:pt x="1033" y="616"/>
                    <a:pt x="1033" y="616"/>
                  </a:cubicBezTo>
                  <a:lnTo>
                    <a:pt x="1230" y="616"/>
                  </a:lnTo>
                  <a:cubicBezTo>
                    <a:pt x="1361" y="616"/>
                    <a:pt x="1503" y="659"/>
                    <a:pt x="1612" y="659"/>
                  </a:cubicBezTo>
                  <a:cubicBezTo>
                    <a:pt x="1667" y="659"/>
                    <a:pt x="1713" y="648"/>
                    <a:pt x="1746" y="616"/>
                  </a:cubicBezTo>
                  <a:cubicBezTo>
                    <a:pt x="1808" y="595"/>
                    <a:pt x="1867" y="587"/>
                    <a:pt x="1925" y="587"/>
                  </a:cubicBezTo>
                  <a:cubicBezTo>
                    <a:pt x="2081" y="587"/>
                    <a:pt x="2223" y="644"/>
                    <a:pt x="2379" y="644"/>
                  </a:cubicBezTo>
                  <a:cubicBezTo>
                    <a:pt x="2436" y="644"/>
                    <a:pt x="2495" y="636"/>
                    <a:pt x="2557" y="616"/>
                  </a:cubicBezTo>
                  <a:lnTo>
                    <a:pt x="2557" y="616"/>
                  </a:lnTo>
                  <a:cubicBezTo>
                    <a:pt x="2361" y="714"/>
                    <a:pt x="2262" y="714"/>
                    <a:pt x="2139" y="812"/>
                  </a:cubicBezTo>
                  <a:cubicBezTo>
                    <a:pt x="2361" y="911"/>
                    <a:pt x="2459" y="911"/>
                    <a:pt x="2754" y="911"/>
                  </a:cubicBezTo>
                  <a:cubicBezTo>
                    <a:pt x="2656" y="812"/>
                    <a:pt x="2656" y="714"/>
                    <a:pt x="2656" y="616"/>
                  </a:cubicBezTo>
                  <a:cubicBezTo>
                    <a:pt x="3074" y="517"/>
                    <a:pt x="3590" y="517"/>
                    <a:pt x="3984" y="394"/>
                  </a:cubicBezTo>
                  <a:lnTo>
                    <a:pt x="3984" y="296"/>
                  </a:lnTo>
                  <a:cubicBezTo>
                    <a:pt x="3443" y="296"/>
                    <a:pt x="2902" y="394"/>
                    <a:pt x="2353" y="394"/>
                  </a:cubicBezTo>
                  <a:cubicBezTo>
                    <a:pt x="2079" y="394"/>
                    <a:pt x="1803" y="370"/>
                    <a:pt x="1525" y="296"/>
                  </a:cubicBezTo>
                  <a:cubicBezTo>
                    <a:pt x="1328" y="296"/>
                    <a:pt x="1230" y="394"/>
                    <a:pt x="1033" y="394"/>
                  </a:cubicBezTo>
                  <a:cubicBezTo>
                    <a:pt x="910" y="99"/>
                    <a:pt x="418"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44"/>
            <p:cNvSpPr/>
            <p:nvPr/>
          </p:nvSpPr>
          <p:spPr>
            <a:xfrm>
              <a:off x="4139175" y="1962125"/>
              <a:ext cx="81775" cy="15400"/>
            </a:xfrm>
            <a:custGeom>
              <a:avLst/>
              <a:gdLst/>
              <a:ahLst/>
              <a:cxnLst/>
              <a:rect l="l" t="t" r="r" b="b"/>
              <a:pathLst>
                <a:path w="3271" h="616" extrusionOk="0">
                  <a:moveTo>
                    <a:pt x="2656" y="1"/>
                  </a:moveTo>
                  <a:cubicBezTo>
                    <a:pt x="2656" y="99"/>
                    <a:pt x="2754" y="198"/>
                    <a:pt x="2754" y="296"/>
                  </a:cubicBezTo>
                  <a:cubicBezTo>
                    <a:pt x="2558" y="198"/>
                    <a:pt x="2361" y="198"/>
                    <a:pt x="2140" y="99"/>
                  </a:cubicBezTo>
                  <a:cubicBezTo>
                    <a:pt x="1783" y="149"/>
                    <a:pt x="1451" y="173"/>
                    <a:pt x="1107" y="173"/>
                  </a:cubicBezTo>
                  <a:cubicBezTo>
                    <a:pt x="763" y="173"/>
                    <a:pt x="406" y="149"/>
                    <a:pt x="0" y="99"/>
                  </a:cubicBezTo>
                  <a:lnTo>
                    <a:pt x="0" y="99"/>
                  </a:lnTo>
                  <a:cubicBezTo>
                    <a:pt x="296" y="419"/>
                    <a:pt x="615" y="517"/>
                    <a:pt x="1033" y="616"/>
                  </a:cubicBezTo>
                  <a:cubicBezTo>
                    <a:pt x="1033" y="517"/>
                    <a:pt x="1132" y="419"/>
                    <a:pt x="1132" y="419"/>
                  </a:cubicBezTo>
                  <a:cubicBezTo>
                    <a:pt x="1230" y="517"/>
                    <a:pt x="1328" y="616"/>
                    <a:pt x="1427" y="616"/>
                  </a:cubicBezTo>
                  <a:cubicBezTo>
                    <a:pt x="1746" y="616"/>
                    <a:pt x="1845" y="616"/>
                    <a:pt x="2041" y="517"/>
                  </a:cubicBezTo>
                  <a:lnTo>
                    <a:pt x="2263" y="517"/>
                  </a:lnTo>
                  <a:cubicBezTo>
                    <a:pt x="2328" y="411"/>
                    <a:pt x="2394" y="375"/>
                    <a:pt x="2460" y="375"/>
                  </a:cubicBezTo>
                  <a:cubicBezTo>
                    <a:pt x="2593" y="375"/>
                    <a:pt x="2730" y="517"/>
                    <a:pt x="2877" y="517"/>
                  </a:cubicBezTo>
                  <a:cubicBezTo>
                    <a:pt x="2976" y="419"/>
                    <a:pt x="3074" y="419"/>
                    <a:pt x="3271" y="296"/>
                  </a:cubicBezTo>
                  <a:cubicBezTo>
                    <a:pt x="3074" y="198"/>
                    <a:pt x="3074" y="1"/>
                    <a:pt x="2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44"/>
            <p:cNvSpPr/>
            <p:nvPr/>
          </p:nvSpPr>
          <p:spPr>
            <a:xfrm>
              <a:off x="4167450" y="1951675"/>
              <a:ext cx="89775" cy="20950"/>
            </a:xfrm>
            <a:custGeom>
              <a:avLst/>
              <a:gdLst/>
              <a:ahLst/>
              <a:cxnLst/>
              <a:rect l="l" t="t" r="r" b="b"/>
              <a:pathLst>
                <a:path w="3591" h="838" extrusionOk="0">
                  <a:moveTo>
                    <a:pt x="296" y="1"/>
                  </a:moveTo>
                  <a:cubicBezTo>
                    <a:pt x="197" y="99"/>
                    <a:pt x="99" y="99"/>
                    <a:pt x="1" y="321"/>
                  </a:cubicBezTo>
                  <a:cubicBezTo>
                    <a:pt x="296" y="222"/>
                    <a:pt x="394" y="222"/>
                    <a:pt x="517" y="222"/>
                  </a:cubicBezTo>
                  <a:cubicBezTo>
                    <a:pt x="615" y="271"/>
                    <a:pt x="769" y="271"/>
                    <a:pt x="923" y="271"/>
                  </a:cubicBezTo>
                  <a:cubicBezTo>
                    <a:pt x="1076" y="271"/>
                    <a:pt x="1230" y="271"/>
                    <a:pt x="1328" y="321"/>
                  </a:cubicBezTo>
                  <a:cubicBezTo>
                    <a:pt x="1623" y="321"/>
                    <a:pt x="1845" y="321"/>
                    <a:pt x="2041" y="419"/>
                  </a:cubicBezTo>
                  <a:cubicBezTo>
                    <a:pt x="2140" y="419"/>
                    <a:pt x="2140" y="517"/>
                    <a:pt x="2140" y="517"/>
                  </a:cubicBezTo>
                  <a:cubicBezTo>
                    <a:pt x="2238" y="517"/>
                    <a:pt x="2361" y="419"/>
                    <a:pt x="2459" y="419"/>
                  </a:cubicBezTo>
                  <a:cubicBezTo>
                    <a:pt x="2656" y="517"/>
                    <a:pt x="2853" y="714"/>
                    <a:pt x="2853" y="837"/>
                  </a:cubicBezTo>
                  <a:cubicBezTo>
                    <a:pt x="3074" y="837"/>
                    <a:pt x="3271" y="837"/>
                    <a:pt x="3591" y="714"/>
                  </a:cubicBezTo>
                  <a:cubicBezTo>
                    <a:pt x="3468" y="714"/>
                    <a:pt x="3468" y="616"/>
                    <a:pt x="3369" y="616"/>
                  </a:cubicBezTo>
                  <a:cubicBezTo>
                    <a:pt x="2976" y="517"/>
                    <a:pt x="2656" y="419"/>
                    <a:pt x="2238" y="222"/>
                  </a:cubicBezTo>
                  <a:cubicBezTo>
                    <a:pt x="2517" y="222"/>
                    <a:pt x="2839" y="266"/>
                    <a:pt x="3147" y="266"/>
                  </a:cubicBezTo>
                  <a:cubicBezTo>
                    <a:pt x="3301" y="266"/>
                    <a:pt x="3451" y="255"/>
                    <a:pt x="3591" y="222"/>
                  </a:cubicBezTo>
                  <a:lnTo>
                    <a:pt x="3468" y="99"/>
                  </a:lnTo>
                  <a:cubicBezTo>
                    <a:pt x="3449" y="80"/>
                    <a:pt x="3430" y="73"/>
                    <a:pt x="3410" y="73"/>
                  </a:cubicBezTo>
                  <a:cubicBezTo>
                    <a:pt x="3351" y="73"/>
                    <a:pt x="3286" y="138"/>
                    <a:pt x="3195" y="138"/>
                  </a:cubicBezTo>
                  <a:cubicBezTo>
                    <a:pt x="3159" y="138"/>
                    <a:pt x="3119" y="128"/>
                    <a:pt x="3074" y="99"/>
                  </a:cubicBezTo>
                  <a:lnTo>
                    <a:pt x="2140" y="99"/>
                  </a:lnTo>
                  <a:cubicBezTo>
                    <a:pt x="1943" y="99"/>
                    <a:pt x="1623" y="222"/>
                    <a:pt x="1427" y="222"/>
                  </a:cubicBezTo>
                  <a:cubicBezTo>
                    <a:pt x="1328" y="222"/>
                    <a:pt x="1328" y="99"/>
                    <a:pt x="1230" y="99"/>
                  </a:cubicBezTo>
                  <a:cubicBezTo>
                    <a:pt x="1230" y="99"/>
                    <a:pt x="1132" y="1"/>
                    <a:pt x="1009" y="1"/>
                  </a:cubicBezTo>
                  <a:cubicBezTo>
                    <a:pt x="812" y="1"/>
                    <a:pt x="615" y="1"/>
                    <a:pt x="517" y="99"/>
                  </a:cubicBezTo>
                  <a:cubicBezTo>
                    <a:pt x="394" y="1"/>
                    <a:pt x="296"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44"/>
            <p:cNvSpPr/>
            <p:nvPr/>
          </p:nvSpPr>
          <p:spPr>
            <a:xfrm>
              <a:off x="3670125" y="1974425"/>
              <a:ext cx="92250" cy="8525"/>
            </a:xfrm>
            <a:custGeom>
              <a:avLst/>
              <a:gdLst/>
              <a:ahLst/>
              <a:cxnLst/>
              <a:rect l="l" t="t" r="r" b="b"/>
              <a:pathLst>
                <a:path w="3690" h="341" extrusionOk="0">
                  <a:moveTo>
                    <a:pt x="2521" y="1"/>
                  </a:moveTo>
                  <a:cubicBezTo>
                    <a:pt x="2140" y="1"/>
                    <a:pt x="1759" y="25"/>
                    <a:pt x="1353" y="25"/>
                  </a:cubicBezTo>
                  <a:cubicBezTo>
                    <a:pt x="1230" y="25"/>
                    <a:pt x="1132" y="124"/>
                    <a:pt x="1132" y="124"/>
                  </a:cubicBezTo>
                  <a:cubicBezTo>
                    <a:pt x="1067" y="91"/>
                    <a:pt x="1001" y="80"/>
                    <a:pt x="938" y="80"/>
                  </a:cubicBezTo>
                  <a:cubicBezTo>
                    <a:pt x="812" y="80"/>
                    <a:pt x="698" y="124"/>
                    <a:pt x="616" y="124"/>
                  </a:cubicBezTo>
                  <a:lnTo>
                    <a:pt x="1" y="124"/>
                  </a:lnTo>
                  <a:cubicBezTo>
                    <a:pt x="222" y="222"/>
                    <a:pt x="321" y="222"/>
                    <a:pt x="321" y="320"/>
                  </a:cubicBezTo>
                  <a:cubicBezTo>
                    <a:pt x="482" y="334"/>
                    <a:pt x="641" y="341"/>
                    <a:pt x="799" y="341"/>
                  </a:cubicBezTo>
                  <a:cubicBezTo>
                    <a:pt x="1744" y="341"/>
                    <a:pt x="2636" y="124"/>
                    <a:pt x="3689" y="124"/>
                  </a:cubicBezTo>
                  <a:cubicBezTo>
                    <a:pt x="3284" y="25"/>
                    <a:pt x="290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44"/>
            <p:cNvSpPr/>
            <p:nvPr/>
          </p:nvSpPr>
          <p:spPr>
            <a:xfrm>
              <a:off x="4131175" y="2082625"/>
              <a:ext cx="71950" cy="16050"/>
            </a:xfrm>
            <a:custGeom>
              <a:avLst/>
              <a:gdLst/>
              <a:ahLst/>
              <a:cxnLst/>
              <a:rect l="l" t="t" r="r" b="b"/>
              <a:pathLst>
                <a:path w="2878" h="642" extrusionOk="0">
                  <a:moveTo>
                    <a:pt x="419" y="0"/>
                  </a:moveTo>
                  <a:cubicBezTo>
                    <a:pt x="419" y="99"/>
                    <a:pt x="517" y="99"/>
                    <a:pt x="517" y="197"/>
                  </a:cubicBezTo>
                  <a:lnTo>
                    <a:pt x="1" y="197"/>
                  </a:lnTo>
                  <a:lnTo>
                    <a:pt x="1" y="394"/>
                  </a:lnTo>
                  <a:lnTo>
                    <a:pt x="616" y="394"/>
                  </a:lnTo>
                  <a:cubicBezTo>
                    <a:pt x="715" y="494"/>
                    <a:pt x="734" y="642"/>
                    <a:pt x="948" y="642"/>
                  </a:cubicBezTo>
                  <a:cubicBezTo>
                    <a:pt x="997" y="642"/>
                    <a:pt x="1058" y="634"/>
                    <a:pt x="1132" y="615"/>
                  </a:cubicBezTo>
                  <a:cubicBezTo>
                    <a:pt x="1034" y="517"/>
                    <a:pt x="1034" y="517"/>
                    <a:pt x="1034" y="394"/>
                  </a:cubicBezTo>
                  <a:lnTo>
                    <a:pt x="1845" y="394"/>
                  </a:lnTo>
                  <a:cubicBezTo>
                    <a:pt x="2066" y="517"/>
                    <a:pt x="2263" y="615"/>
                    <a:pt x="2361" y="615"/>
                  </a:cubicBezTo>
                  <a:cubicBezTo>
                    <a:pt x="2583" y="615"/>
                    <a:pt x="2681" y="517"/>
                    <a:pt x="2878" y="517"/>
                  </a:cubicBezTo>
                  <a:cubicBezTo>
                    <a:pt x="2842" y="402"/>
                    <a:pt x="2794" y="370"/>
                    <a:pt x="2742" y="370"/>
                  </a:cubicBezTo>
                  <a:cubicBezTo>
                    <a:pt x="2674" y="370"/>
                    <a:pt x="2598" y="424"/>
                    <a:pt x="2531" y="424"/>
                  </a:cubicBezTo>
                  <a:cubicBezTo>
                    <a:pt x="2506" y="424"/>
                    <a:pt x="2482" y="416"/>
                    <a:pt x="2460" y="394"/>
                  </a:cubicBezTo>
                  <a:cubicBezTo>
                    <a:pt x="2361" y="394"/>
                    <a:pt x="2361" y="296"/>
                    <a:pt x="2361" y="197"/>
                  </a:cubicBezTo>
                  <a:cubicBezTo>
                    <a:pt x="2066" y="296"/>
                    <a:pt x="1747" y="296"/>
                    <a:pt x="1550" y="296"/>
                  </a:cubicBezTo>
                  <a:cubicBezTo>
                    <a:pt x="1353" y="197"/>
                    <a:pt x="1230" y="197"/>
                    <a:pt x="1132" y="197"/>
                  </a:cubicBezTo>
                  <a:cubicBezTo>
                    <a:pt x="1132" y="99"/>
                    <a:pt x="1230" y="99"/>
                    <a:pt x="1353" y="0"/>
                  </a:cubicBezTo>
                  <a:cubicBezTo>
                    <a:pt x="1034" y="0"/>
                    <a:pt x="935" y="99"/>
                    <a:pt x="837" y="99"/>
                  </a:cubicBezTo>
                  <a:cubicBezTo>
                    <a:pt x="616" y="99"/>
                    <a:pt x="517"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44"/>
            <p:cNvSpPr/>
            <p:nvPr/>
          </p:nvSpPr>
          <p:spPr>
            <a:xfrm>
              <a:off x="3854550" y="2004825"/>
              <a:ext cx="82400" cy="8350"/>
            </a:xfrm>
            <a:custGeom>
              <a:avLst/>
              <a:gdLst/>
              <a:ahLst/>
              <a:cxnLst/>
              <a:rect l="l" t="t" r="r" b="b"/>
              <a:pathLst>
                <a:path w="3296" h="334" extrusionOk="0">
                  <a:moveTo>
                    <a:pt x="2162" y="0"/>
                  </a:moveTo>
                  <a:cubicBezTo>
                    <a:pt x="2023" y="0"/>
                    <a:pt x="1885" y="12"/>
                    <a:pt x="1747" y="39"/>
                  </a:cubicBezTo>
                  <a:cubicBezTo>
                    <a:pt x="1132" y="39"/>
                    <a:pt x="615" y="39"/>
                    <a:pt x="1" y="137"/>
                  </a:cubicBezTo>
                  <a:cubicBezTo>
                    <a:pt x="663" y="252"/>
                    <a:pt x="1149" y="300"/>
                    <a:pt x="1521" y="300"/>
                  </a:cubicBezTo>
                  <a:cubicBezTo>
                    <a:pt x="1785" y="300"/>
                    <a:pt x="1991" y="276"/>
                    <a:pt x="2165" y="236"/>
                  </a:cubicBezTo>
                  <a:cubicBezTo>
                    <a:pt x="2361" y="236"/>
                    <a:pt x="2583" y="334"/>
                    <a:pt x="2779" y="334"/>
                  </a:cubicBezTo>
                  <a:cubicBezTo>
                    <a:pt x="2976" y="334"/>
                    <a:pt x="3074" y="236"/>
                    <a:pt x="3296" y="236"/>
                  </a:cubicBezTo>
                  <a:cubicBezTo>
                    <a:pt x="2918" y="92"/>
                    <a:pt x="2540" y="0"/>
                    <a:pt x="21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44"/>
            <p:cNvSpPr/>
            <p:nvPr/>
          </p:nvSpPr>
          <p:spPr>
            <a:xfrm>
              <a:off x="4927875" y="2113350"/>
              <a:ext cx="67025" cy="12950"/>
            </a:xfrm>
            <a:custGeom>
              <a:avLst/>
              <a:gdLst/>
              <a:ahLst/>
              <a:cxnLst/>
              <a:rect l="l" t="t" r="r" b="b"/>
              <a:pathLst>
                <a:path w="2681" h="518" extrusionOk="0">
                  <a:moveTo>
                    <a:pt x="0" y="1"/>
                  </a:moveTo>
                  <a:lnTo>
                    <a:pt x="0" y="198"/>
                  </a:lnTo>
                  <a:cubicBezTo>
                    <a:pt x="713" y="296"/>
                    <a:pt x="1451" y="394"/>
                    <a:pt x="2262" y="517"/>
                  </a:cubicBezTo>
                  <a:cubicBezTo>
                    <a:pt x="2361" y="517"/>
                    <a:pt x="2459" y="394"/>
                    <a:pt x="2681" y="198"/>
                  </a:cubicBezTo>
                  <a:cubicBezTo>
                    <a:pt x="2459" y="198"/>
                    <a:pt x="2361" y="296"/>
                    <a:pt x="2164" y="296"/>
                  </a:cubicBezTo>
                  <a:cubicBezTo>
                    <a:pt x="1943" y="198"/>
                    <a:pt x="1648" y="99"/>
                    <a:pt x="1328" y="1"/>
                  </a:cubicBezTo>
                  <a:cubicBezTo>
                    <a:pt x="1328" y="99"/>
                    <a:pt x="1230" y="99"/>
                    <a:pt x="1230" y="99"/>
                  </a:cubicBezTo>
                  <a:cubicBezTo>
                    <a:pt x="1033" y="50"/>
                    <a:pt x="830" y="50"/>
                    <a:pt x="624" y="50"/>
                  </a:cubicBezTo>
                  <a:cubicBezTo>
                    <a:pt x="418" y="50"/>
                    <a:pt x="209" y="5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44"/>
            <p:cNvSpPr/>
            <p:nvPr/>
          </p:nvSpPr>
          <p:spPr>
            <a:xfrm>
              <a:off x="4149625" y="1975050"/>
              <a:ext cx="68875" cy="15400"/>
            </a:xfrm>
            <a:custGeom>
              <a:avLst/>
              <a:gdLst/>
              <a:ahLst/>
              <a:cxnLst/>
              <a:rect l="l" t="t" r="r" b="b"/>
              <a:pathLst>
                <a:path w="2755" h="616" extrusionOk="0">
                  <a:moveTo>
                    <a:pt x="1623" y="0"/>
                  </a:moveTo>
                  <a:cubicBezTo>
                    <a:pt x="1722" y="99"/>
                    <a:pt x="1722" y="197"/>
                    <a:pt x="1722" y="295"/>
                  </a:cubicBezTo>
                  <a:cubicBezTo>
                    <a:pt x="1230" y="295"/>
                    <a:pt x="714" y="394"/>
                    <a:pt x="0" y="394"/>
                  </a:cubicBezTo>
                  <a:cubicBezTo>
                    <a:pt x="296" y="517"/>
                    <a:pt x="492" y="615"/>
                    <a:pt x="714" y="615"/>
                  </a:cubicBezTo>
                  <a:cubicBezTo>
                    <a:pt x="812" y="582"/>
                    <a:pt x="913" y="571"/>
                    <a:pt x="1015" y="571"/>
                  </a:cubicBezTo>
                  <a:cubicBezTo>
                    <a:pt x="1219" y="571"/>
                    <a:pt x="1427" y="615"/>
                    <a:pt x="1623" y="615"/>
                  </a:cubicBezTo>
                  <a:cubicBezTo>
                    <a:pt x="1845" y="517"/>
                    <a:pt x="2140" y="517"/>
                    <a:pt x="2459" y="394"/>
                  </a:cubicBezTo>
                  <a:cubicBezTo>
                    <a:pt x="2238" y="394"/>
                    <a:pt x="2140" y="394"/>
                    <a:pt x="2041" y="295"/>
                  </a:cubicBezTo>
                  <a:cubicBezTo>
                    <a:pt x="2238" y="295"/>
                    <a:pt x="2459" y="197"/>
                    <a:pt x="2754" y="197"/>
                  </a:cubicBezTo>
                  <a:cubicBezTo>
                    <a:pt x="2656" y="99"/>
                    <a:pt x="2552" y="74"/>
                    <a:pt x="2447" y="74"/>
                  </a:cubicBezTo>
                  <a:cubicBezTo>
                    <a:pt x="2343" y="74"/>
                    <a:pt x="2238" y="99"/>
                    <a:pt x="2140" y="99"/>
                  </a:cubicBezTo>
                  <a:cubicBezTo>
                    <a:pt x="2041" y="99"/>
                    <a:pt x="1943" y="0"/>
                    <a:pt x="1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44"/>
            <p:cNvSpPr/>
            <p:nvPr/>
          </p:nvSpPr>
          <p:spPr>
            <a:xfrm>
              <a:off x="4279950" y="1987950"/>
              <a:ext cx="76875" cy="9875"/>
            </a:xfrm>
            <a:custGeom>
              <a:avLst/>
              <a:gdLst/>
              <a:ahLst/>
              <a:cxnLst/>
              <a:rect l="l" t="t" r="r" b="b"/>
              <a:pathLst>
                <a:path w="3075" h="395" extrusionOk="0">
                  <a:moveTo>
                    <a:pt x="1033" y="1"/>
                  </a:moveTo>
                  <a:cubicBezTo>
                    <a:pt x="935" y="1"/>
                    <a:pt x="935" y="99"/>
                    <a:pt x="812" y="197"/>
                  </a:cubicBezTo>
                  <a:lnTo>
                    <a:pt x="615" y="197"/>
                  </a:lnTo>
                  <a:cubicBezTo>
                    <a:pt x="418" y="197"/>
                    <a:pt x="197" y="197"/>
                    <a:pt x="99" y="99"/>
                  </a:cubicBezTo>
                  <a:cubicBezTo>
                    <a:pt x="99" y="197"/>
                    <a:pt x="99" y="296"/>
                    <a:pt x="0" y="296"/>
                  </a:cubicBezTo>
                  <a:cubicBezTo>
                    <a:pt x="320" y="296"/>
                    <a:pt x="517" y="394"/>
                    <a:pt x="713" y="394"/>
                  </a:cubicBezTo>
                  <a:cubicBezTo>
                    <a:pt x="824" y="345"/>
                    <a:pt x="929" y="320"/>
                    <a:pt x="1018" y="320"/>
                  </a:cubicBezTo>
                  <a:cubicBezTo>
                    <a:pt x="1107" y="320"/>
                    <a:pt x="1181" y="345"/>
                    <a:pt x="1230" y="394"/>
                  </a:cubicBezTo>
                  <a:cubicBezTo>
                    <a:pt x="1549" y="394"/>
                    <a:pt x="1648" y="296"/>
                    <a:pt x="1845" y="296"/>
                  </a:cubicBezTo>
                  <a:lnTo>
                    <a:pt x="3074" y="296"/>
                  </a:lnTo>
                  <a:cubicBezTo>
                    <a:pt x="2976" y="197"/>
                    <a:pt x="2877" y="197"/>
                    <a:pt x="2877" y="197"/>
                  </a:cubicBezTo>
                  <a:lnTo>
                    <a:pt x="1230" y="197"/>
                  </a:lnTo>
                  <a:cubicBezTo>
                    <a:pt x="1131" y="99"/>
                    <a:pt x="1033" y="1"/>
                    <a:pt x="1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44"/>
            <p:cNvSpPr/>
            <p:nvPr/>
          </p:nvSpPr>
          <p:spPr>
            <a:xfrm>
              <a:off x="4351875" y="1948550"/>
              <a:ext cx="59025" cy="11850"/>
            </a:xfrm>
            <a:custGeom>
              <a:avLst/>
              <a:gdLst/>
              <a:ahLst/>
              <a:cxnLst/>
              <a:rect l="l" t="t" r="r" b="b"/>
              <a:pathLst>
                <a:path w="2361" h="474" extrusionOk="0">
                  <a:moveTo>
                    <a:pt x="251" y="1"/>
                  </a:moveTo>
                  <a:cubicBezTo>
                    <a:pt x="205" y="1"/>
                    <a:pt x="155" y="9"/>
                    <a:pt x="99" y="28"/>
                  </a:cubicBezTo>
                  <a:cubicBezTo>
                    <a:pt x="0" y="224"/>
                    <a:pt x="295" y="224"/>
                    <a:pt x="394" y="347"/>
                  </a:cubicBezTo>
                  <a:cubicBezTo>
                    <a:pt x="807" y="347"/>
                    <a:pt x="1220" y="473"/>
                    <a:pt x="1633" y="473"/>
                  </a:cubicBezTo>
                  <a:cubicBezTo>
                    <a:pt x="1736" y="473"/>
                    <a:pt x="1840" y="465"/>
                    <a:pt x="1943" y="446"/>
                  </a:cubicBezTo>
                  <a:cubicBezTo>
                    <a:pt x="2140" y="347"/>
                    <a:pt x="2238" y="347"/>
                    <a:pt x="2361" y="224"/>
                  </a:cubicBezTo>
                  <a:cubicBezTo>
                    <a:pt x="2140" y="224"/>
                    <a:pt x="1844" y="126"/>
                    <a:pt x="1623" y="126"/>
                  </a:cubicBezTo>
                  <a:cubicBezTo>
                    <a:pt x="1623" y="224"/>
                    <a:pt x="1623" y="224"/>
                    <a:pt x="1525" y="347"/>
                  </a:cubicBezTo>
                  <a:cubicBezTo>
                    <a:pt x="1328" y="224"/>
                    <a:pt x="1008" y="224"/>
                    <a:pt x="812" y="224"/>
                  </a:cubicBezTo>
                  <a:cubicBezTo>
                    <a:pt x="573" y="145"/>
                    <a:pt x="447"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44"/>
            <p:cNvSpPr/>
            <p:nvPr/>
          </p:nvSpPr>
          <p:spPr>
            <a:xfrm>
              <a:off x="4413350" y="1946775"/>
              <a:ext cx="48575" cy="7400"/>
            </a:xfrm>
            <a:custGeom>
              <a:avLst/>
              <a:gdLst/>
              <a:ahLst/>
              <a:cxnLst/>
              <a:rect l="l" t="t" r="r" b="b"/>
              <a:pathLst>
                <a:path w="1943" h="296" extrusionOk="0">
                  <a:moveTo>
                    <a:pt x="99" y="0"/>
                  </a:moveTo>
                  <a:cubicBezTo>
                    <a:pt x="99" y="0"/>
                    <a:pt x="0" y="0"/>
                    <a:pt x="0" y="99"/>
                  </a:cubicBezTo>
                  <a:lnTo>
                    <a:pt x="99" y="197"/>
                  </a:lnTo>
                  <a:cubicBezTo>
                    <a:pt x="197" y="197"/>
                    <a:pt x="295" y="99"/>
                    <a:pt x="394" y="99"/>
                  </a:cubicBezTo>
                  <a:cubicBezTo>
                    <a:pt x="517" y="197"/>
                    <a:pt x="615" y="295"/>
                    <a:pt x="713" y="295"/>
                  </a:cubicBezTo>
                  <a:lnTo>
                    <a:pt x="1426" y="295"/>
                  </a:lnTo>
                  <a:cubicBezTo>
                    <a:pt x="1230" y="295"/>
                    <a:pt x="1008" y="197"/>
                    <a:pt x="910" y="99"/>
                  </a:cubicBezTo>
                  <a:cubicBezTo>
                    <a:pt x="958" y="84"/>
                    <a:pt x="1006" y="78"/>
                    <a:pt x="1053" y="78"/>
                  </a:cubicBezTo>
                  <a:cubicBezTo>
                    <a:pt x="1239" y="78"/>
                    <a:pt x="1423" y="168"/>
                    <a:pt x="1637" y="168"/>
                  </a:cubicBezTo>
                  <a:cubicBezTo>
                    <a:pt x="1732" y="168"/>
                    <a:pt x="1833" y="150"/>
                    <a:pt x="1943" y="99"/>
                  </a:cubicBezTo>
                  <a:cubicBezTo>
                    <a:pt x="1844" y="99"/>
                    <a:pt x="1844" y="99"/>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44"/>
            <p:cNvSpPr/>
            <p:nvPr/>
          </p:nvSpPr>
          <p:spPr>
            <a:xfrm>
              <a:off x="4672150" y="1943300"/>
              <a:ext cx="51050" cy="10875"/>
            </a:xfrm>
            <a:custGeom>
              <a:avLst/>
              <a:gdLst/>
              <a:ahLst/>
              <a:cxnLst/>
              <a:rect l="l" t="t" r="r" b="b"/>
              <a:pathLst>
                <a:path w="2042" h="435" extrusionOk="0">
                  <a:moveTo>
                    <a:pt x="240" y="0"/>
                  </a:moveTo>
                  <a:cubicBezTo>
                    <a:pt x="165" y="0"/>
                    <a:pt x="87" y="12"/>
                    <a:pt x="0" y="41"/>
                  </a:cubicBezTo>
                  <a:cubicBezTo>
                    <a:pt x="295" y="238"/>
                    <a:pt x="615" y="238"/>
                    <a:pt x="910" y="238"/>
                  </a:cubicBezTo>
                  <a:cubicBezTo>
                    <a:pt x="976" y="238"/>
                    <a:pt x="1096" y="325"/>
                    <a:pt x="1198" y="325"/>
                  </a:cubicBezTo>
                  <a:cubicBezTo>
                    <a:pt x="1249" y="325"/>
                    <a:pt x="1295" y="303"/>
                    <a:pt x="1328" y="238"/>
                  </a:cubicBezTo>
                  <a:cubicBezTo>
                    <a:pt x="1525" y="336"/>
                    <a:pt x="1721" y="336"/>
                    <a:pt x="1844" y="434"/>
                  </a:cubicBezTo>
                  <a:cubicBezTo>
                    <a:pt x="2041" y="139"/>
                    <a:pt x="1623" y="139"/>
                    <a:pt x="1426" y="41"/>
                  </a:cubicBezTo>
                  <a:cubicBezTo>
                    <a:pt x="1230" y="41"/>
                    <a:pt x="1008" y="41"/>
                    <a:pt x="812" y="139"/>
                  </a:cubicBezTo>
                  <a:cubicBezTo>
                    <a:pt x="586" y="70"/>
                    <a:pt x="421" y="0"/>
                    <a:pt x="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44"/>
            <p:cNvSpPr/>
            <p:nvPr/>
          </p:nvSpPr>
          <p:spPr>
            <a:xfrm>
              <a:off x="3860100" y="2071475"/>
              <a:ext cx="48575" cy="11175"/>
            </a:xfrm>
            <a:custGeom>
              <a:avLst/>
              <a:gdLst/>
              <a:ahLst/>
              <a:cxnLst/>
              <a:rect l="l" t="t" r="r" b="b"/>
              <a:pathLst>
                <a:path w="1943" h="447" extrusionOk="0">
                  <a:moveTo>
                    <a:pt x="1100" y="1"/>
                  </a:moveTo>
                  <a:cubicBezTo>
                    <a:pt x="1037" y="1"/>
                    <a:pt x="974" y="9"/>
                    <a:pt x="910" y="28"/>
                  </a:cubicBezTo>
                  <a:cubicBezTo>
                    <a:pt x="615" y="127"/>
                    <a:pt x="98" y="28"/>
                    <a:pt x="0" y="348"/>
                  </a:cubicBezTo>
                  <a:cubicBezTo>
                    <a:pt x="197" y="348"/>
                    <a:pt x="393" y="446"/>
                    <a:pt x="615" y="446"/>
                  </a:cubicBezTo>
                  <a:cubicBezTo>
                    <a:pt x="615" y="348"/>
                    <a:pt x="516" y="348"/>
                    <a:pt x="516" y="127"/>
                  </a:cubicBezTo>
                  <a:lnTo>
                    <a:pt x="516" y="127"/>
                  </a:lnTo>
                  <a:cubicBezTo>
                    <a:pt x="664" y="176"/>
                    <a:pt x="818" y="176"/>
                    <a:pt x="971" y="176"/>
                  </a:cubicBezTo>
                  <a:cubicBezTo>
                    <a:pt x="1125" y="176"/>
                    <a:pt x="1279" y="176"/>
                    <a:pt x="1426" y="225"/>
                  </a:cubicBezTo>
                  <a:cubicBezTo>
                    <a:pt x="1525" y="225"/>
                    <a:pt x="1746" y="225"/>
                    <a:pt x="1943" y="127"/>
                  </a:cubicBezTo>
                  <a:cubicBezTo>
                    <a:pt x="1608" y="127"/>
                    <a:pt x="1352"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44"/>
            <p:cNvSpPr/>
            <p:nvPr/>
          </p:nvSpPr>
          <p:spPr>
            <a:xfrm>
              <a:off x="4920500" y="1992875"/>
              <a:ext cx="38125" cy="12925"/>
            </a:xfrm>
            <a:custGeom>
              <a:avLst/>
              <a:gdLst/>
              <a:ahLst/>
              <a:cxnLst/>
              <a:rect l="l" t="t" r="r" b="b"/>
              <a:pathLst>
                <a:path w="1525" h="517" extrusionOk="0">
                  <a:moveTo>
                    <a:pt x="812" y="0"/>
                  </a:moveTo>
                  <a:cubicBezTo>
                    <a:pt x="742" y="105"/>
                    <a:pt x="656" y="136"/>
                    <a:pt x="562" y="136"/>
                  </a:cubicBezTo>
                  <a:cubicBezTo>
                    <a:pt x="432" y="136"/>
                    <a:pt x="285" y="78"/>
                    <a:pt x="139" y="78"/>
                  </a:cubicBezTo>
                  <a:cubicBezTo>
                    <a:pt x="92" y="78"/>
                    <a:pt x="46" y="84"/>
                    <a:pt x="0" y="99"/>
                  </a:cubicBezTo>
                  <a:cubicBezTo>
                    <a:pt x="394" y="296"/>
                    <a:pt x="1008" y="197"/>
                    <a:pt x="1426" y="517"/>
                  </a:cubicBezTo>
                  <a:lnTo>
                    <a:pt x="1426" y="296"/>
                  </a:lnTo>
                  <a:cubicBezTo>
                    <a:pt x="1426" y="197"/>
                    <a:pt x="1525" y="197"/>
                    <a:pt x="1525" y="197"/>
                  </a:cubicBezTo>
                  <a:cubicBezTo>
                    <a:pt x="1328" y="99"/>
                    <a:pt x="1008" y="99"/>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44"/>
            <p:cNvSpPr/>
            <p:nvPr/>
          </p:nvSpPr>
          <p:spPr>
            <a:xfrm>
              <a:off x="4321125" y="2107825"/>
              <a:ext cx="46150" cy="9050"/>
            </a:xfrm>
            <a:custGeom>
              <a:avLst/>
              <a:gdLst/>
              <a:ahLst/>
              <a:cxnLst/>
              <a:rect l="l" t="t" r="r" b="b"/>
              <a:pathLst>
                <a:path w="1846" h="362" extrusionOk="0">
                  <a:moveTo>
                    <a:pt x="1" y="1"/>
                  </a:moveTo>
                  <a:lnTo>
                    <a:pt x="1" y="222"/>
                  </a:lnTo>
                  <a:cubicBezTo>
                    <a:pt x="394" y="222"/>
                    <a:pt x="714" y="320"/>
                    <a:pt x="1132" y="320"/>
                  </a:cubicBezTo>
                  <a:lnTo>
                    <a:pt x="1230" y="222"/>
                  </a:lnTo>
                  <a:cubicBezTo>
                    <a:pt x="1369" y="291"/>
                    <a:pt x="1508" y="361"/>
                    <a:pt x="1656" y="361"/>
                  </a:cubicBezTo>
                  <a:cubicBezTo>
                    <a:pt x="1718" y="361"/>
                    <a:pt x="1780" y="349"/>
                    <a:pt x="1845" y="320"/>
                  </a:cubicBezTo>
                  <a:cubicBezTo>
                    <a:pt x="1845" y="198"/>
                    <a:pt x="1770" y="169"/>
                    <a:pt x="1677" y="169"/>
                  </a:cubicBezTo>
                  <a:cubicBezTo>
                    <a:pt x="1593" y="169"/>
                    <a:pt x="1495" y="193"/>
                    <a:pt x="1425" y="193"/>
                  </a:cubicBezTo>
                  <a:cubicBezTo>
                    <a:pt x="1368" y="193"/>
                    <a:pt x="1329" y="178"/>
                    <a:pt x="1329" y="124"/>
                  </a:cubicBezTo>
                  <a:cubicBezTo>
                    <a:pt x="1230" y="173"/>
                    <a:pt x="1126" y="197"/>
                    <a:pt x="1021" y="197"/>
                  </a:cubicBezTo>
                  <a:cubicBezTo>
                    <a:pt x="917" y="197"/>
                    <a:pt x="812" y="173"/>
                    <a:pt x="714" y="124"/>
                  </a:cubicBezTo>
                  <a:cubicBezTo>
                    <a:pt x="665" y="93"/>
                    <a:pt x="608" y="84"/>
                    <a:pt x="547" y="84"/>
                  </a:cubicBezTo>
                  <a:cubicBezTo>
                    <a:pt x="456" y="84"/>
                    <a:pt x="356" y="104"/>
                    <a:pt x="261" y="104"/>
                  </a:cubicBezTo>
                  <a:cubicBezTo>
                    <a:pt x="166" y="104"/>
                    <a:pt x="75" y="84"/>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44"/>
            <p:cNvSpPr/>
            <p:nvPr/>
          </p:nvSpPr>
          <p:spPr>
            <a:xfrm>
              <a:off x="4093075" y="1992875"/>
              <a:ext cx="35675" cy="7400"/>
            </a:xfrm>
            <a:custGeom>
              <a:avLst/>
              <a:gdLst/>
              <a:ahLst/>
              <a:cxnLst/>
              <a:rect l="l" t="t" r="r" b="b"/>
              <a:pathLst>
                <a:path w="1427" h="296" extrusionOk="0">
                  <a:moveTo>
                    <a:pt x="99" y="0"/>
                  </a:moveTo>
                  <a:cubicBezTo>
                    <a:pt x="0" y="99"/>
                    <a:pt x="99" y="296"/>
                    <a:pt x="295" y="296"/>
                  </a:cubicBezTo>
                  <a:cubicBezTo>
                    <a:pt x="713" y="296"/>
                    <a:pt x="1033" y="197"/>
                    <a:pt x="1426" y="197"/>
                  </a:cubicBezTo>
                  <a:cubicBezTo>
                    <a:pt x="910" y="99"/>
                    <a:pt x="51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44"/>
            <p:cNvSpPr/>
            <p:nvPr/>
          </p:nvSpPr>
          <p:spPr>
            <a:xfrm>
              <a:off x="4487725" y="2080175"/>
              <a:ext cx="38150" cy="4925"/>
            </a:xfrm>
            <a:custGeom>
              <a:avLst/>
              <a:gdLst/>
              <a:ahLst/>
              <a:cxnLst/>
              <a:rect l="l" t="t" r="r" b="b"/>
              <a:pathLst>
                <a:path w="1526" h="197" extrusionOk="0">
                  <a:moveTo>
                    <a:pt x="492" y="0"/>
                  </a:moveTo>
                  <a:cubicBezTo>
                    <a:pt x="394" y="0"/>
                    <a:pt x="197" y="98"/>
                    <a:pt x="0" y="98"/>
                  </a:cubicBezTo>
                  <a:cubicBezTo>
                    <a:pt x="99" y="98"/>
                    <a:pt x="99" y="197"/>
                    <a:pt x="99" y="197"/>
                  </a:cubicBezTo>
                  <a:cubicBezTo>
                    <a:pt x="296" y="197"/>
                    <a:pt x="615" y="98"/>
                    <a:pt x="812" y="98"/>
                  </a:cubicBezTo>
                  <a:cubicBezTo>
                    <a:pt x="1009" y="197"/>
                    <a:pt x="1230" y="197"/>
                    <a:pt x="1525" y="197"/>
                  </a:cubicBezTo>
                  <a:lnTo>
                    <a:pt x="1525" y="98"/>
                  </a:lnTo>
                  <a:cubicBezTo>
                    <a:pt x="1107" y="0"/>
                    <a:pt x="812"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44"/>
            <p:cNvSpPr/>
            <p:nvPr/>
          </p:nvSpPr>
          <p:spPr>
            <a:xfrm>
              <a:off x="4984425" y="2064800"/>
              <a:ext cx="41200" cy="5550"/>
            </a:xfrm>
            <a:custGeom>
              <a:avLst/>
              <a:gdLst/>
              <a:ahLst/>
              <a:cxnLst/>
              <a:rect l="l" t="t" r="r" b="b"/>
              <a:pathLst>
                <a:path w="1648" h="222" extrusionOk="0">
                  <a:moveTo>
                    <a:pt x="615" y="0"/>
                  </a:moveTo>
                  <a:cubicBezTo>
                    <a:pt x="419" y="0"/>
                    <a:pt x="197" y="0"/>
                    <a:pt x="0" y="99"/>
                  </a:cubicBezTo>
                  <a:cubicBezTo>
                    <a:pt x="99" y="99"/>
                    <a:pt x="197" y="197"/>
                    <a:pt x="197" y="197"/>
                  </a:cubicBezTo>
                  <a:cubicBezTo>
                    <a:pt x="296" y="197"/>
                    <a:pt x="296" y="99"/>
                    <a:pt x="419" y="99"/>
                  </a:cubicBezTo>
                  <a:cubicBezTo>
                    <a:pt x="615" y="197"/>
                    <a:pt x="818" y="222"/>
                    <a:pt x="1024" y="222"/>
                  </a:cubicBezTo>
                  <a:cubicBezTo>
                    <a:pt x="1230" y="222"/>
                    <a:pt x="1439" y="197"/>
                    <a:pt x="1648" y="197"/>
                  </a:cubicBezTo>
                  <a:cubicBezTo>
                    <a:pt x="1525" y="99"/>
                    <a:pt x="1427" y="99"/>
                    <a:pt x="1427" y="99"/>
                  </a:cubicBezTo>
                  <a:cubicBezTo>
                    <a:pt x="1132" y="0"/>
                    <a:pt x="812"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44"/>
            <p:cNvSpPr/>
            <p:nvPr/>
          </p:nvSpPr>
          <p:spPr>
            <a:xfrm>
              <a:off x="4651250" y="1946775"/>
              <a:ext cx="28300" cy="12925"/>
            </a:xfrm>
            <a:custGeom>
              <a:avLst/>
              <a:gdLst/>
              <a:ahLst/>
              <a:cxnLst/>
              <a:rect l="l" t="t" r="r" b="b"/>
              <a:pathLst>
                <a:path w="1132" h="517" extrusionOk="0">
                  <a:moveTo>
                    <a:pt x="0" y="0"/>
                  </a:moveTo>
                  <a:lnTo>
                    <a:pt x="0" y="0"/>
                  </a:lnTo>
                  <a:cubicBezTo>
                    <a:pt x="99" y="197"/>
                    <a:pt x="222" y="295"/>
                    <a:pt x="320" y="295"/>
                  </a:cubicBezTo>
                  <a:cubicBezTo>
                    <a:pt x="517" y="418"/>
                    <a:pt x="713" y="418"/>
                    <a:pt x="935" y="517"/>
                  </a:cubicBezTo>
                  <a:cubicBezTo>
                    <a:pt x="1033" y="418"/>
                    <a:pt x="1033" y="295"/>
                    <a:pt x="1131" y="197"/>
                  </a:cubicBezTo>
                  <a:cubicBezTo>
                    <a:pt x="713" y="99"/>
                    <a:pt x="41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44"/>
            <p:cNvSpPr/>
            <p:nvPr/>
          </p:nvSpPr>
          <p:spPr>
            <a:xfrm>
              <a:off x="4571950" y="1964600"/>
              <a:ext cx="41200" cy="12925"/>
            </a:xfrm>
            <a:custGeom>
              <a:avLst/>
              <a:gdLst/>
              <a:ahLst/>
              <a:cxnLst/>
              <a:rect l="l" t="t" r="r" b="b"/>
              <a:pathLst>
                <a:path w="1648" h="517" extrusionOk="0">
                  <a:moveTo>
                    <a:pt x="0" y="0"/>
                  </a:moveTo>
                  <a:cubicBezTo>
                    <a:pt x="517" y="197"/>
                    <a:pt x="1131" y="197"/>
                    <a:pt x="1328" y="517"/>
                  </a:cubicBezTo>
                  <a:lnTo>
                    <a:pt x="1648" y="197"/>
                  </a:lnTo>
                  <a:cubicBezTo>
                    <a:pt x="1328" y="197"/>
                    <a:pt x="1033"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44"/>
            <p:cNvSpPr/>
            <p:nvPr/>
          </p:nvSpPr>
          <p:spPr>
            <a:xfrm>
              <a:off x="4643875" y="2107825"/>
              <a:ext cx="28300" cy="10475"/>
            </a:xfrm>
            <a:custGeom>
              <a:avLst/>
              <a:gdLst/>
              <a:ahLst/>
              <a:cxnLst/>
              <a:rect l="l" t="t" r="r" b="b"/>
              <a:pathLst>
                <a:path w="1132" h="419" extrusionOk="0">
                  <a:moveTo>
                    <a:pt x="615" y="1"/>
                  </a:moveTo>
                  <a:cubicBezTo>
                    <a:pt x="615" y="124"/>
                    <a:pt x="517" y="124"/>
                    <a:pt x="517" y="124"/>
                  </a:cubicBezTo>
                  <a:lnTo>
                    <a:pt x="0" y="124"/>
                  </a:lnTo>
                  <a:cubicBezTo>
                    <a:pt x="197" y="222"/>
                    <a:pt x="394" y="320"/>
                    <a:pt x="615" y="419"/>
                  </a:cubicBezTo>
                  <a:cubicBezTo>
                    <a:pt x="812" y="320"/>
                    <a:pt x="1008" y="222"/>
                    <a:pt x="1131" y="222"/>
                  </a:cubicBezTo>
                  <a:cubicBezTo>
                    <a:pt x="1008" y="124"/>
                    <a:pt x="1008" y="124"/>
                    <a:pt x="9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44"/>
            <p:cNvSpPr/>
            <p:nvPr/>
          </p:nvSpPr>
          <p:spPr>
            <a:xfrm>
              <a:off x="4249200" y="1979975"/>
              <a:ext cx="38775" cy="4925"/>
            </a:xfrm>
            <a:custGeom>
              <a:avLst/>
              <a:gdLst/>
              <a:ahLst/>
              <a:cxnLst/>
              <a:rect l="l" t="t" r="r" b="b"/>
              <a:pathLst>
                <a:path w="1551" h="197" extrusionOk="0">
                  <a:moveTo>
                    <a:pt x="321" y="0"/>
                  </a:moveTo>
                  <a:cubicBezTo>
                    <a:pt x="198" y="0"/>
                    <a:pt x="99" y="0"/>
                    <a:pt x="1" y="98"/>
                  </a:cubicBezTo>
                  <a:cubicBezTo>
                    <a:pt x="198" y="98"/>
                    <a:pt x="321" y="197"/>
                    <a:pt x="517" y="197"/>
                  </a:cubicBezTo>
                  <a:cubicBezTo>
                    <a:pt x="714" y="197"/>
                    <a:pt x="935" y="197"/>
                    <a:pt x="1034" y="98"/>
                  </a:cubicBezTo>
                  <a:cubicBezTo>
                    <a:pt x="1230" y="197"/>
                    <a:pt x="1329" y="197"/>
                    <a:pt x="1550" y="197"/>
                  </a:cubicBezTo>
                  <a:cubicBezTo>
                    <a:pt x="1550" y="98"/>
                    <a:pt x="1427" y="98"/>
                    <a:pt x="1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44"/>
            <p:cNvSpPr/>
            <p:nvPr/>
          </p:nvSpPr>
          <p:spPr>
            <a:xfrm>
              <a:off x="5020075" y="2159475"/>
              <a:ext cx="30775" cy="4925"/>
            </a:xfrm>
            <a:custGeom>
              <a:avLst/>
              <a:gdLst/>
              <a:ahLst/>
              <a:cxnLst/>
              <a:rect l="l" t="t" r="r" b="b"/>
              <a:pathLst>
                <a:path w="1231" h="197" extrusionOk="0">
                  <a:moveTo>
                    <a:pt x="99" y="0"/>
                  </a:moveTo>
                  <a:lnTo>
                    <a:pt x="1" y="98"/>
                  </a:lnTo>
                  <a:cubicBezTo>
                    <a:pt x="99" y="98"/>
                    <a:pt x="222" y="197"/>
                    <a:pt x="222" y="197"/>
                  </a:cubicBezTo>
                  <a:lnTo>
                    <a:pt x="1230" y="197"/>
                  </a:lnTo>
                  <a:cubicBezTo>
                    <a:pt x="714" y="0"/>
                    <a:pt x="714"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44"/>
            <p:cNvSpPr/>
            <p:nvPr/>
          </p:nvSpPr>
          <p:spPr>
            <a:xfrm>
              <a:off x="3880375" y="2092450"/>
              <a:ext cx="38750" cy="4200"/>
            </a:xfrm>
            <a:custGeom>
              <a:avLst/>
              <a:gdLst/>
              <a:ahLst/>
              <a:cxnLst/>
              <a:rect l="l" t="t" r="r" b="b"/>
              <a:pathLst>
                <a:path w="1550" h="168" extrusionOk="0">
                  <a:moveTo>
                    <a:pt x="0" y="1"/>
                  </a:moveTo>
                  <a:cubicBezTo>
                    <a:pt x="0" y="124"/>
                    <a:pt x="99" y="124"/>
                    <a:pt x="197" y="124"/>
                  </a:cubicBezTo>
                  <a:cubicBezTo>
                    <a:pt x="345" y="124"/>
                    <a:pt x="481" y="168"/>
                    <a:pt x="614" y="168"/>
                  </a:cubicBezTo>
                  <a:cubicBezTo>
                    <a:pt x="681" y="168"/>
                    <a:pt x="746" y="157"/>
                    <a:pt x="812" y="124"/>
                  </a:cubicBezTo>
                  <a:cubicBezTo>
                    <a:pt x="1132" y="124"/>
                    <a:pt x="1328" y="124"/>
                    <a:pt x="1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44"/>
            <p:cNvSpPr/>
            <p:nvPr/>
          </p:nvSpPr>
          <p:spPr>
            <a:xfrm>
              <a:off x="4377075" y="2079200"/>
              <a:ext cx="41200" cy="5900"/>
            </a:xfrm>
            <a:custGeom>
              <a:avLst/>
              <a:gdLst/>
              <a:ahLst/>
              <a:cxnLst/>
              <a:rect l="l" t="t" r="r" b="b"/>
              <a:pathLst>
                <a:path w="1648" h="236" extrusionOk="0">
                  <a:moveTo>
                    <a:pt x="341" y="1"/>
                  </a:moveTo>
                  <a:cubicBezTo>
                    <a:pt x="232" y="1"/>
                    <a:pt x="119" y="11"/>
                    <a:pt x="0" y="39"/>
                  </a:cubicBezTo>
                  <a:cubicBezTo>
                    <a:pt x="320" y="137"/>
                    <a:pt x="517" y="137"/>
                    <a:pt x="836" y="236"/>
                  </a:cubicBezTo>
                  <a:cubicBezTo>
                    <a:pt x="836" y="236"/>
                    <a:pt x="935" y="236"/>
                    <a:pt x="1033" y="137"/>
                  </a:cubicBezTo>
                  <a:cubicBezTo>
                    <a:pt x="1132" y="236"/>
                    <a:pt x="1353" y="236"/>
                    <a:pt x="1550" y="236"/>
                  </a:cubicBezTo>
                  <a:lnTo>
                    <a:pt x="1648" y="236"/>
                  </a:lnTo>
                  <a:cubicBezTo>
                    <a:pt x="1550" y="137"/>
                    <a:pt x="1550" y="137"/>
                    <a:pt x="1353" y="39"/>
                  </a:cubicBezTo>
                  <a:cubicBezTo>
                    <a:pt x="1273" y="58"/>
                    <a:pt x="1192" y="65"/>
                    <a:pt x="1111" y="65"/>
                  </a:cubicBezTo>
                  <a:cubicBezTo>
                    <a:pt x="867" y="65"/>
                    <a:pt x="617" y="1"/>
                    <a:pt x="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44"/>
            <p:cNvSpPr/>
            <p:nvPr/>
          </p:nvSpPr>
          <p:spPr>
            <a:xfrm>
              <a:off x="4943250" y="2064800"/>
              <a:ext cx="38750" cy="4950"/>
            </a:xfrm>
            <a:custGeom>
              <a:avLst/>
              <a:gdLst/>
              <a:ahLst/>
              <a:cxnLst/>
              <a:rect l="l" t="t" r="r" b="b"/>
              <a:pathLst>
                <a:path w="1550" h="198" extrusionOk="0">
                  <a:moveTo>
                    <a:pt x="320" y="0"/>
                  </a:moveTo>
                  <a:cubicBezTo>
                    <a:pt x="221" y="99"/>
                    <a:pt x="98" y="99"/>
                    <a:pt x="0" y="197"/>
                  </a:cubicBezTo>
                  <a:lnTo>
                    <a:pt x="1549" y="197"/>
                  </a:lnTo>
                  <a:lnTo>
                    <a:pt x="1549" y="0"/>
                  </a:lnTo>
                  <a:cubicBezTo>
                    <a:pt x="1336" y="0"/>
                    <a:pt x="1178" y="44"/>
                    <a:pt x="1037" y="44"/>
                  </a:cubicBezTo>
                  <a:cubicBezTo>
                    <a:pt x="967" y="44"/>
                    <a:pt x="902" y="33"/>
                    <a:pt x="836" y="0"/>
                  </a:cubicBezTo>
                  <a:cubicBezTo>
                    <a:pt x="689" y="0"/>
                    <a:pt x="596" y="88"/>
                    <a:pt x="492" y="88"/>
                  </a:cubicBezTo>
                  <a:cubicBezTo>
                    <a:pt x="440" y="88"/>
                    <a:pt x="385" y="66"/>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44"/>
            <p:cNvSpPr/>
            <p:nvPr/>
          </p:nvSpPr>
          <p:spPr>
            <a:xfrm>
              <a:off x="3831800" y="1941850"/>
              <a:ext cx="25850" cy="9850"/>
            </a:xfrm>
            <a:custGeom>
              <a:avLst/>
              <a:gdLst/>
              <a:ahLst/>
              <a:cxnLst/>
              <a:rect l="l" t="t" r="r" b="b"/>
              <a:pathLst>
                <a:path w="1034" h="394" extrusionOk="0">
                  <a:moveTo>
                    <a:pt x="198" y="1"/>
                  </a:moveTo>
                  <a:cubicBezTo>
                    <a:pt x="198" y="1"/>
                    <a:pt x="99" y="1"/>
                    <a:pt x="1" y="99"/>
                  </a:cubicBezTo>
                  <a:cubicBezTo>
                    <a:pt x="296" y="197"/>
                    <a:pt x="517" y="296"/>
                    <a:pt x="714" y="394"/>
                  </a:cubicBezTo>
                  <a:lnTo>
                    <a:pt x="1034" y="394"/>
                  </a:lnTo>
                  <a:cubicBezTo>
                    <a:pt x="812" y="197"/>
                    <a:pt x="714"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44"/>
            <p:cNvSpPr/>
            <p:nvPr/>
          </p:nvSpPr>
          <p:spPr>
            <a:xfrm>
              <a:off x="3880375" y="1967050"/>
              <a:ext cx="28300" cy="8025"/>
            </a:xfrm>
            <a:custGeom>
              <a:avLst/>
              <a:gdLst/>
              <a:ahLst/>
              <a:cxnLst/>
              <a:rect l="l" t="t" r="r" b="b"/>
              <a:pathLst>
                <a:path w="1132" h="321" extrusionOk="0">
                  <a:moveTo>
                    <a:pt x="0" y="1"/>
                  </a:moveTo>
                  <a:lnTo>
                    <a:pt x="0" y="320"/>
                  </a:lnTo>
                  <a:cubicBezTo>
                    <a:pt x="320" y="320"/>
                    <a:pt x="714" y="320"/>
                    <a:pt x="1132" y="222"/>
                  </a:cubicBezTo>
                  <a:cubicBezTo>
                    <a:pt x="935" y="222"/>
                    <a:pt x="714" y="99"/>
                    <a:pt x="615" y="1"/>
                  </a:cubicBezTo>
                  <a:cubicBezTo>
                    <a:pt x="517" y="1"/>
                    <a:pt x="517" y="1"/>
                    <a:pt x="517" y="99"/>
                  </a:cubicBezTo>
                  <a:lnTo>
                    <a:pt x="418" y="99"/>
                  </a:lnTo>
                  <a:cubicBezTo>
                    <a:pt x="320" y="99"/>
                    <a:pt x="99"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44"/>
            <p:cNvSpPr/>
            <p:nvPr/>
          </p:nvSpPr>
          <p:spPr>
            <a:xfrm>
              <a:off x="4308225" y="1978350"/>
              <a:ext cx="30750" cy="6550"/>
            </a:xfrm>
            <a:custGeom>
              <a:avLst/>
              <a:gdLst/>
              <a:ahLst/>
              <a:cxnLst/>
              <a:rect l="l" t="t" r="r" b="b"/>
              <a:pathLst>
                <a:path w="1230" h="262" extrusionOk="0">
                  <a:moveTo>
                    <a:pt x="684" y="0"/>
                  </a:moveTo>
                  <a:cubicBezTo>
                    <a:pt x="556" y="0"/>
                    <a:pt x="428" y="24"/>
                    <a:pt x="296" y="65"/>
                  </a:cubicBezTo>
                  <a:cubicBezTo>
                    <a:pt x="197" y="65"/>
                    <a:pt x="99" y="65"/>
                    <a:pt x="0" y="163"/>
                  </a:cubicBezTo>
                  <a:cubicBezTo>
                    <a:pt x="418" y="163"/>
                    <a:pt x="812" y="262"/>
                    <a:pt x="1132" y="262"/>
                  </a:cubicBezTo>
                  <a:cubicBezTo>
                    <a:pt x="1230" y="262"/>
                    <a:pt x="1230" y="163"/>
                    <a:pt x="1230" y="163"/>
                  </a:cubicBezTo>
                  <a:cubicBezTo>
                    <a:pt x="1043" y="48"/>
                    <a:pt x="864" y="0"/>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44"/>
            <p:cNvSpPr/>
            <p:nvPr/>
          </p:nvSpPr>
          <p:spPr>
            <a:xfrm>
              <a:off x="4725625" y="2128725"/>
              <a:ext cx="28300" cy="7400"/>
            </a:xfrm>
            <a:custGeom>
              <a:avLst/>
              <a:gdLst/>
              <a:ahLst/>
              <a:cxnLst/>
              <a:rect l="l" t="t" r="r" b="b"/>
              <a:pathLst>
                <a:path w="1132" h="296" extrusionOk="0">
                  <a:moveTo>
                    <a:pt x="0" y="1"/>
                  </a:moveTo>
                  <a:cubicBezTo>
                    <a:pt x="99" y="99"/>
                    <a:pt x="99" y="99"/>
                    <a:pt x="197" y="197"/>
                  </a:cubicBezTo>
                  <a:cubicBezTo>
                    <a:pt x="517" y="197"/>
                    <a:pt x="935" y="197"/>
                    <a:pt x="1132" y="296"/>
                  </a:cubicBezTo>
                  <a:lnTo>
                    <a:pt x="1132" y="99"/>
                  </a:lnTo>
                  <a:cubicBezTo>
                    <a:pt x="972" y="50"/>
                    <a:pt x="793" y="50"/>
                    <a:pt x="603" y="50"/>
                  </a:cubicBezTo>
                  <a:cubicBezTo>
                    <a:pt x="412" y="50"/>
                    <a:pt x="209" y="5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44"/>
            <p:cNvSpPr/>
            <p:nvPr/>
          </p:nvSpPr>
          <p:spPr>
            <a:xfrm>
              <a:off x="4385075" y="1979975"/>
              <a:ext cx="25825" cy="9500"/>
            </a:xfrm>
            <a:custGeom>
              <a:avLst/>
              <a:gdLst/>
              <a:ahLst/>
              <a:cxnLst/>
              <a:rect l="l" t="t" r="r" b="b"/>
              <a:pathLst>
                <a:path w="1033" h="380" extrusionOk="0">
                  <a:moveTo>
                    <a:pt x="0" y="0"/>
                  </a:moveTo>
                  <a:lnTo>
                    <a:pt x="0" y="0"/>
                  </a:lnTo>
                  <a:cubicBezTo>
                    <a:pt x="98" y="98"/>
                    <a:pt x="98" y="98"/>
                    <a:pt x="98" y="197"/>
                  </a:cubicBezTo>
                  <a:lnTo>
                    <a:pt x="0" y="197"/>
                  </a:lnTo>
                  <a:cubicBezTo>
                    <a:pt x="132" y="340"/>
                    <a:pt x="289" y="380"/>
                    <a:pt x="451" y="380"/>
                  </a:cubicBezTo>
                  <a:cubicBezTo>
                    <a:pt x="650" y="380"/>
                    <a:pt x="856" y="320"/>
                    <a:pt x="1033" y="320"/>
                  </a:cubicBezTo>
                  <a:lnTo>
                    <a:pt x="1033" y="197"/>
                  </a:lnTo>
                  <a:lnTo>
                    <a:pt x="615" y="197"/>
                  </a:lnTo>
                  <a:cubicBezTo>
                    <a:pt x="418" y="98"/>
                    <a:pt x="197" y="9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44"/>
            <p:cNvSpPr/>
            <p:nvPr/>
          </p:nvSpPr>
          <p:spPr>
            <a:xfrm>
              <a:off x="4387525" y="1972600"/>
              <a:ext cx="35675" cy="4925"/>
            </a:xfrm>
            <a:custGeom>
              <a:avLst/>
              <a:gdLst/>
              <a:ahLst/>
              <a:cxnLst/>
              <a:rect l="l" t="t" r="r" b="b"/>
              <a:pathLst>
                <a:path w="1427" h="197" extrusionOk="0">
                  <a:moveTo>
                    <a:pt x="0" y="0"/>
                  </a:moveTo>
                  <a:cubicBezTo>
                    <a:pt x="99" y="98"/>
                    <a:pt x="99" y="197"/>
                    <a:pt x="197" y="197"/>
                  </a:cubicBezTo>
                  <a:lnTo>
                    <a:pt x="1427" y="197"/>
                  </a:lnTo>
                  <a:cubicBezTo>
                    <a:pt x="1328" y="98"/>
                    <a:pt x="1230" y="98"/>
                    <a:pt x="1230" y="98"/>
                  </a:cubicBezTo>
                  <a:lnTo>
                    <a:pt x="615" y="98"/>
                  </a:lnTo>
                  <a:cubicBezTo>
                    <a:pt x="418" y="0"/>
                    <a:pt x="197"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44"/>
            <p:cNvSpPr/>
            <p:nvPr/>
          </p:nvSpPr>
          <p:spPr>
            <a:xfrm>
              <a:off x="3678125" y="2096150"/>
              <a:ext cx="41225" cy="6775"/>
            </a:xfrm>
            <a:custGeom>
              <a:avLst/>
              <a:gdLst/>
              <a:ahLst/>
              <a:cxnLst/>
              <a:rect l="l" t="t" r="r" b="b"/>
              <a:pathLst>
                <a:path w="1649" h="271" extrusionOk="0">
                  <a:moveTo>
                    <a:pt x="766" y="0"/>
                  </a:moveTo>
                  <a:cubicBezTo>
                    <a:pt x="689" y="0"/>
                    <a:pt x="615" y="25"/>
                    <a:pt x="517" y="74"/>
                  </a:cubicBezTo>
                  <a:cubicBezTo>
                    <a:pt x="484" y="107"/>
                    <a:pt x="438" y="118"/>
                    <a:pt x="387" y="118"/>
                  </a:cubicBezTo>
                  <a:cubicBezTo>
                    <a:pt x="285" y="118"/>
                    <a:pt x="165" y="74"/>
                    <a:pt x="99" y="74"/>
                  </a:cubicBezTo>
                  <a:lnTo>
                    <a:pt x="1" y="173"/>
                  </a:lnTo>
                  <a:cubicBezTo>
                    <a:pt x="99" y="173"/>
                    <a:pt x="99" y="271"/>
                    <a:pt x="197" y="271"/>
                  </a:cubicBezTo>
                  <a:cubicBezTo>
                    <a:pt x="352" y="198"/>
                    <a:pt x="520" y="179"/>
                    <a:pt x="696" y="179"/>
                  </a:cubicBezTo>
                  <a:cubicBezTo>
                    <a:pt x="889" y="179"/>
                    <a:pt x="1092" y="202"/>
                    <a:pt x="1298" y="202"/>
                  </a:cubicBezTo>
                  <a:cubicBezTo>
                    <a:pt x="1414" y="202"/>
                    <a:pt x="1531" y="195"/>
                    <a:pt x="1648" y="173"/>
                  </a:cubicBezTo>
                  <a:cubicBezTo>
                    <a:pt x="1537" y="123"/>
                    <a:pt x="1433" y="123"/>
                    <a:pt x="1332" y="123"/>
                  </a:cubicBezTo>
                  <a:cubicBezTo>
                    <a:pt x="1230" y="123"/>
                    <a:pt x="1132" y="123"/>
                    <a:pt x="1033" y="74"/>
                  </a:cubicBezTo>
                  <a:cubicBezTo>
                    <a:pt x="923" y="25"/>
                    <a:pt x="843" y="0"/>
                    <a:pt x="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44"/>
            <p:cNvSpPr/>
            <p:nvPr/>
          </p:nvSpPr>
          <p:spPr>
            <a:xfrm>
              <a:off x="3746975" y="2015625"/>
              <a:ext cx="23375" cy="12925"/>
            </a:xfrm>
            <a:custGeom>
              <a:avLst/>
              <a:gdLst/>
              <a:ahLst/>
              <a:cxnLst/>
              <a:rect l="l" t="t" r="r" b="b"/>
              <a:pathLst>
                <a:path w="935" h="517" extrusionOk="0">
                  <a:moveTo>
                    <a:pt x="1" y="0"/>
                  </a:moveTo>
                  <a:cubicBezTo>
                    <a:pt x="1" y="123"/>
                    <a:pt x="1" y="123"/>
                    <a:pt x="124" y="222"/>
                  </a:cubicBezTo>
                  <a:lnTo>
                    <a:pt x="1" y="222"/>
                  </a:lnTo>
                  <a:cubicBezTo>
                    <a:pt x="124" y="320"/>
                    <a:pt x="222" y="418"/>
                    <a:pt x="320" y="517"/>
                  </a:cubicBezTo>
                  <a:cubicBezTo>
                    <a:pt x="517" y="418"/>
                    <a:pt x="615" y="418"/>
                    <a:pt x="935" y="418"/>
                  </a:cubicBezTo>
                  <a:cubicBezTo>
                    <a:pt x="615" y="320"/>
                    <a:pt x="222" y="222"/>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44"/>
            <p:cNvSpPr/>
            <p:nvPr/>
          </p:nvSpPr>
          <p:spPr>
            <a:xfrm>
              <a:off x="4976425" y="1992875"/>
              <a:ext cx="23400" cy="15400"/>
            </a:xfrm>
            <a:custGeom>
              <a:avLst/>
              <a:gdLst/>
              <a:ahLst/>
              <a:cxnLst/>
              <a:rect l="l" t="t" r="r" b="b"/>
              <a:pathLst>
                <a:path w="936" h="616" extrusionOk="0">
                  <a:moveTo>
                    <a:pt x="1" y="0"/>
                  </a:moveTo>
                  <a:cubicBezTo>
                    <a:pt x="419" y="99"/>
                    <a:pt x="616" y="296"/>
                    <a:pt x="935" y="615"/>
                  </a:cubicBezTo>
                  <a:lnTo>
                    <a:pt x="935" y="296"/>
                  </a:lnTo>
                  <a:cubicBezTo>
                    <a:pt x="419" y="0"/>
                    <a:pt x="41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44"/>
            <p:cNvSpPr/>
            <p:nvPr/>
          </p:nvSpPr>
          <p:spPr>
            <a:xfrm>
              <a:off x="4784650" y="1996775"/>
              <a:ext cx="22750" cy="6575"/>
            </a:xfrm>
            <a:custGeom>
              <a:avLst/>
              <a:gdLst/>
              <a:ahLst/>
              <a:cxnLst/>
              <a:rect l="l" t="t" r="r" b="b"/>
              <a:pathLst>
                <a:path w="910" h="263" extrusionOk="0">
                  <a:moveTo>
                    <a:pt x="264" y="0"/>
                  </a:moveTo>
                  <a:cubicBezTo>
                    <a:pt x="175" y="0"/>
                    <a:pt x="86" y="12"/>
                    <a:pt x="0" y="41"/>
                  </a:cubicBezTo>
                  <a:cubicBezTo>
                    <a:pt x="98" y="140"/>
                    <a:pt x="197" y="262"/>
                    <a:pt x="713" y="262"/>
                  </a:cubicBezTo>
                  <a:cubicBezTo>
                    <a:pt x="713" y="262"/>
                    <a:pt x="811" y="140"/>
                    <a:pt x="910" y="140"/>
                  </a:cubicBezTo>
                  <a:cubicBezTo>
                    <a:pt x="701" y="70"/>
                    <a:pt x="480" y="0"/>
                    <a:pt x="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44"/>
            <p:cNvSpPr/>
            <p:nvPr/>
          </p:nvSpPr>
          <p:spPr>
            <a:xfrm>
              <a:off x="3785700" y="2069725"/>
              <a:ext cx="20325" cy="7400"/>
            </a:xfrm>
            <a:custGeom>
              <a:avLst/>
              <a:gdLst/>
              <a:ahLst/>
              <a:cxnLst/>
              <a:rect l="l" t="t" r="r" b="b"/>
              <a:pathLst>
                <a:path w="813" h="296" extrusionOk="0">
                  <a:moveTo>
                    <a:pt x="1" y="0"/>
                  </a:moveTo>
                  <a:cubicBezTo>
                    <a:pt x="1" y="98"/>
                    <a:pt x="99" y="197"/>
                    <a:pt x="197" y="295"/>
                  </a:cubicBezTo>
                  <a:lnTo>
                    <a:pt x="615" y="295"/>
                  </a:lnTo>
                  <a:cubicBezTo>
                    <a:pt x="615" y="197"/>
                    <a:pt x="615" y="197"/>
                    <a:pt x="517" y="197"/>
                  </a:cubicBezTo>
                  <a:cubicBezTo>
                    <a:pt x="615" y="197"/>
                    <a:pt x="714" y="197"/>
                    <a:pt x="812" y="98"/>
                  </a:cubicBezTo>
                  <a:cubicBezTo>
                    <a:pt x="714" y="49"/>
                    <a:pt x="585" y="49"/>
                    <a:pt x="443" y="49"/>
                  </a:cubicBezTo>
                  <a:cubicBezTo>
                    <a:pt x="302" y="49"/>
                    <a:pt x="148" y="4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44"/>
            <p:cNvSpPr/>
            <p:nvPr/>
          </p:nvSpPr>
          <p:spPr>
            <a:xfrm>
              <a:off x="4948775" y="2026075"/>
              <a:ext cx="27675" cy="4925"/>
            </a:xfrm>
            <a:custGeom>
              <a:avLst/>
              <a:gdLst/>
              <a:ahLst/>
              <a:cxnLst/>
              <a:rect l="l" t="t" r="r" b="b"/>
              <a:pathLst>
                <a:path w="1107" h="197" extrusionOk="0">
                  <a:moveTo>
                    <a:pt x="0" y="0"/>
                  </a:moveTo>
                  <a:cubicBezTo>
                    <a:pt x="99" y="99"/>
                    <a:pt x="197" y="99"/>
                    <a:pt x="197" y="197"/>
                  </a:cubicBezTo>
                  <a:cubicBezTo>
                    <a:pt x="295" y="197"/>
                    <a:pt x="394" y="99"/>
                    <a:pt x="394" y="99"/>
                  </a:cubicBezTo>
                  <a:lnTo>
                    <a:pt x="1107" y="99"/>
                  </a:lnTo>
                  <a:cubicBezTo>
                    <a:pt x="910" y="99"/>
                    <a:pt x="910"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44"/>
            <p:cNvSpPr/>
            <p:nvPr/>
          </p:nvSpPr>
          <p:spPr>
            <a:xfrm>
              <a:off x="4833200" y="2022525"/>
              <a:ext cx="25850" cy="6025"/>
            </a:xfrm>
            <a:custGeom>
              <a:avLst/>
              <a:gdLst/>
              <a:ahLst/>
              <a:cxnLst/>
              <a:rect l="l" t="t" r="r" b="b"/>
              <a:pathLst>
                <a:path w="1034" h="241" extrusionOk="0">
                  <a:moveTo>
                    <a:pt x="339" y="0"/>
                  </a:moveTo>
                  <a:cubicBezTo>
                    <a:pt x="222" y="0"/>
                    <a:pt x="107" y="11"/>
                    <a:pt x="1" y="44"/>
                  </a:cubicBezTo>
                  <a:cubicBezTo>
                    <a:pt x="1" y="142"/>
                    <a:pt x="99" y="142"/>
                    <a:pt x="99" y="241"/>
                  </a:cubicBezTo>
                  <a:cubicBezTo>
                    <a:pt x="197" y="142"/>
                    <a:pt x="320" y="142"/>
                    <a:pt x="419" y="142"/>
                  </a:cubicBezTo>
                  <a:lnTo>
                    <a:pt x="517" y="142"/>
                  </a:lnTo>
                  <a:cubicBezTo>
                    <a:pt x="547" y="127"/>
                    <a:pt x="577" y="122"/>
                    <a:pt x="607" y="122"/>
                  </a:cubicBezTo>
                  <a:cubicBezTo>
                    <a:pt x="725" y="122"/>
                    <a:pt x="844" y="212"/>
                    <a:pt x="934" y="212"/>
                  </a:cubicBezTo>
                  <a:cubicBezTo>
                    <a:pt x="973" y="212"/>
                    <a:pt x="1008" y="194"/>
                    <a:pt x="1033" y="142"/>
                  </a:cubicBezTo>
                  <a:lnTo>
                    <a:pt x="1033" y="44"/>
                  </a:lnTo>
                  <a:cubicBezTo>
                    <a:pt x="820" y="44"/>
                    <a:pt x="574"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44"/>
            <p:cNvSpPr/>
            <p:nvPr/>
          </p:nvSpPr>
          <p:spPr>
            <a:xfrm>
              <a:off x="3654775" y="2187750"/>
              <a:ext cx="20925" cy="7400"/>
            </a:xfrm>
            <a:custGeom>
              <a:avLst/>
              <a:gdLst/>
              <a:ahLst/>
              <a:cxnLst/>
              <a:rect l="l" t="t" r="r" b="b"/>
              <a:pathLst>
                <a:path w="837" h="296" extrusionOk="0">
                  <a:moveTo>
                    <a:pt x="836" y="0"/>
                  </a:moveTo>
                  <a:cubicBezTo>
                    <a:pt x="517" y="99"/>
                    <a:pt x="222" y="99"/>
                    <a:pt x="0" y="197"/>
                  </a:cubicBezTo>
                  <a:cubicBezTo>
                    <a:pt x="123" y="197"/>
                    <a:pt x="123" y="197"/>
                    <a:pt x="123" y="295"/>
                  </a:cubicBezTo>
                  <a:lnTo>
                    <a:pt x="615" y="295"/>
                  </a:lnTo>
                  <a:cubicBezTo>
                    <a:pt x="738" y="197"/>
                    <a:pt x="738" y="99"/>
                    <a:pt x="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44"/>
            <p:cNvSpPr/>
            <p:nvPr/>
          </p:nvSpPr>
          <p:spPr>
            <a:xfrm>
              <a:off x="3852100" y="2107475"/>
              <a:ext cx="23375" cy="5900"/>
            </a:xfrm>
            <a:custGeom>
              <a:avLst/>
              <a:gdLst/>
              <a:ahLst/>
              <a:cxnLst/>
              <a:rect l="l" t="t" r="r" b="b"/>
              <a:pathLst>
                <a:path w="935" h="236" extrusionOk="0">
                  <a:moveTo>
                    <a:pt x="427" y="0"/>
                  </a:moveTo>
                  <a:cubicBezTo>
                    <a:pt x="301" y="0"/>
                    <a:pt x="160" y="15"/>
                    <a:pt x="0" y="15"/>
                  </a:cubicBezTo>
                  <a:cubicBezTo>
                    <a:pt x="320" y="236"/>
                    <a:pt x="615" y="138"/>
                    <a:pt x="935" y="236"/>
                  </a:cubicBezTo>
                  <a:cubicBezTo>
                    <a:pt x="798" y="38"/>
                    <a:pt x="632" y="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44"/>
            <p:cNvSpPr/>
            <p:nvPr/>
          </p:nvSpPr>
          <p:spPr>
            <a:xfrm>
              <a:off x="3821350" y="1964600"/>
              <a:ext cx="17850" cy="8025"/>
            </a:xfrm>
            <a:custGeom>
              <a:avLst/>
              <a:gdLst/>
              <a:ahLst/>
              <a:cxnLst/>
              <a:rect l="l" t="t" r="r" b="b"/>
              <a:pathLst>
                <a:path w="714" h="321" extrusionOk="0">
                  <a:moveTo>
                    <a:pt x="222" y="0"/>
                  </a:moveTo>
                  <a:cubicBezTo>
                    <a:pt x="99" y="99"/>
                    <a:pt x="99" y="197"/>
                    <a:pt x="1" y="320"/>
                  </a:cubicBezTo>
                  <a:lnTo>
                    <a:pt x="714" y="320"/>
                  </a:lnTo>
                  <a:lnTo>
                    <a:pt x="714" y="99"/>
                  </a:lnTo>
                  <a:lnTo>
                    <a:pt x="517" y="99"/>
                  </a:lnTo>
                  <a:cubicBezTo>
                    <a:pt x="419" y="99"/>
                    <a:pt x="321" y="99"/>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44"/>
            <p:cNvSpPr/>
            <p:nvPr/>
          </p:nvSpPr>
          <p:spPr>
            <a:xfrm>
              <a:off x="3772800" y="1969525"/>
              <a:ext cx="28300" cy="5550"/>
            </a:xfrm>
            <a:custGeom>
              <a:avLst/>
              <a:gdLst/>
              <a:ahLst/>
              <a:cxnLst/>
              <a:rect l="l" t="t" r="r" b="b"/>
              <a:pathLst>
                <a:path w="1132" h="222" extrusionOk="0">
                  <a:moveTo>
                    <a:pt x="320" y="0"/>
                  </a:moveTo>
                  <a:cubicBezTo>
                    <a:pt x="197" y="0"/>
                    <a:pt x="99" y="123"/>
                    <a:pt x="0" y="221"/>
                  </a:cubicBezTo>
                  <a:lnTo>
                    <a:pt x="1033" y="221"/>
                  </a:lnTo>
                  <a:cubicBezTo>
                    <a:pt x="1033" y="123"/>
                    <a:pt x="1033" y="123"/>
                    <a:pt x="1131" y="123"/>
                  </a:cubicBezTo>
                  <a:cubicBezTo>
                    <a:pt x="812" y="123"/>
                    <a:pt x="615"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44"/>
            <p:cNvSpPr/>
            <p:nvPr/>
          </p:nvSpPr>
          <p:spPr>
            <a:xfrm>
              <a:off x="4966600" y="2030975"/>
              <a:ext cx="30750" cy="5575"/>
            </a:xfrm>
            <a:custGeom>
              <a:avLst/>
              <a:gdLst/>
              <a:ahLst/>
              <a:cxnLst/>
              <a:rect l="l" t="t" r="r" b="b"/>
              <a:pathLst>
                <a:path w="1230" h="223" extrusionOk="0">
                  <a:moveTo>
                    <a:pt x="0" y="1"/>
                  </a:moveTo>
                  <a:lnTo>
                    <a:pt x="0" y="222"/>
                  </a:lnTo>
                  <a:lnTo>
                    <a:pt x="1230" y="222"/>
                  </a:lnTo>
                  <a:cubicBezTo>
                    <a:pt x="1009" y="124"/>
                    <a:pt x="910" y="124"/>
                    <a:pt x="812" y="1"/>
                  </a:cubicBezTo>
                  <a:cubicBezTo>
                    <a:pt x="727" y="97"/>
                    <a:pt x="619" y="133"/>
                    <a:pt x="500" y="133"/>
                  </a:cubicBezTo>
                  <a:cubicBezTo>
                    <a:pt x="343" y="133"/>
                    <a:pt x="168" y="7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44"/>
            <p:cNvSpPr/>
            <p:nvPr/>
          </p:nvSpPr>
          <p:spPr>
            <a:xfrm>
              <a:off x="3746975" y="2082625"/>
              <a:ext cx="20925" cy="7400"/>
            </a:xfrm>
            <a:custGeom>
              <a:avLst/>
              <a:gdLst/>
              <a:ahLst/>
              <a:cxnLst/>
              <a:rect l="l" t="t" r="r" b="b"/>
              <a:pathLst>
                <a:path w="837" h="296" extrusionOk="0">
                  <a:moveTo>
                    <a:pt x="1" y="0"/>
                  </a:moveTo>
                  <a:cubicBezTo>
                    <a:pt x="124" y="99"/>
                    <a:pt x="222" y="197"/>
                    <a:pt x="320" y="296"/>
                  </a:cubicBezTo>
                  <a:lnTo>
                    <a:pt x="837" y="296"/>
                  </a:lnTo>
                  <a:cubicBezTo>
                    <a:pt x="615" y="99"/>
                    <a:pt x="41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44"/>
            <p:cNvSpPr/>
            <p:nvPr/>
          </p:nvSpPr>
          <p:spPr>
            <a:xfrm>
              <a:off x="4958600" y="1997800"/>
              <a:ext cx="23400" cy="5550"/>
            </a:xfrm>
            <a:custGeom>
              <a:avLst/>
              <a:gdLst/>
              <a:ahLst/>
              <a:cxnLst/>
              <a:rect l="l" t="t" r="r" b="b"/>
              <a:pathLst>
                <a:path w="936" h="222" extrusionOk="0">
                  <a:moveTo>
                    <a:pt x="1" y="0"/>
                  </a:moveTo>
                  <a:cubicBezTo>
                    <a:pt x="1" y="99"/>
                    <a:pt x="99" y="99"/>
                    <a:pt x="99" y="221"/>
                  </a:cubicBezTo>
                  <a:lnTo>
                    <a:pt x="935" y="221"/>
                  </a:lnTo>
                  <a:lnTo>
                    <a:pt x="935" y="99"/>
                  </a:lnTo>
                  <a:cubicBezTo>
                    <a:pt x="615" y="99"/>
                    <a:pt x="32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44"/>
            <p:cNvSpPr/>
            <p:nvPr/>
          </p:nvSpPr>
          <p:spPr>
            <a:xfrm>
              <a:off x="5010250" y="1997800"/>
              <a:ext cx="15375" cy="10475"/>
            </a:xfrm>
            <a:custGeom>
              <a:avLst/>
              <a:gdLst/>
              <a:ahLst/>
              <a:cxnLst/>
              <a:rect l="l" t="t" r="r" b="b"/>
              <a:pathLst>
                <a:path w="615" h="419" extrusionOk="0">
                  <a:moveTo>
                    <a:pt x="99" y="0"/>
                  </a:moveTo>
                  <a:cubicBezTo>
                    <a:pt x="99" y="0"/>
                    <a:pt x="0" y="0"/>
                    <a:pt x="0" y="99"/>
                  </a:cubicBezTo>
                  <a:cubicBezTo>
                    <a:pt x="99" y="221"/>
                    <a:pt x="197" y="320"/>
                    <a:pt x="295" y="418"/>
                  </a:cubicBezTo>
                  <a:cubicBezTo>
                    <a:pt x="394" y="320"/>
                    <a:pt x="492" y="221"/>
                    <a:pt x="615" y="221"/>
                  </a:cubicBezTo>
                  <a:cubicBezTo>
                    <a:pt x="394"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44"/>
            <p:cNvSpPr/>
            <p:nvPr/>
          </p:nvSpPr>
          <p:spPr>
            <a:xfrm>
              <a:off x="4646325" y="2021150"/>
              <a:ext cx="20300" cy="7400"/>
            </a:xfrm>
            <a:custGeom>
              <a:avLst/>
              <a:gdLst/>
              <a:ahLst/>
              <a:cxnLst/>
              <a:rect l="l" t="t" r="r" b="b"/>
              <a:pathLst>
                <a:path w="812" h="296" extrusionOk="0">
                  <a:moveTo>
                    <a:pt x="99" y="1"/>
                  </a:moveTo>
                  <a:cubicBezTo>
                    <a:pt x="99" y="1"/>
                    <a:pt x="99" y="99"/>
                    <a:pt x="0" y="99"/>
                  </a:cubicBezTo>
                  <a:cubicBezTo>
                    <a:pt x="197" y="197"/>
                    <a:pt x="419" y="197"/>
                    <a:pt x="517" y="296"/>
                  </a:cubicBezTo>
                  <a:cubicBezTo>
                    <a:pt x="517" y="197"/>
                    <a:pt x="517" y="197"/>
                    <a:pt x="419" y="197"/>
                  </a:cubicBezTo>
                  <a:cubicBezTo>
                    <a:pt x="517" y="197"/>
                    <a:pt x="714" y="99"/>
                    <a:pt x="812" y="99"/>
                  </a:cubicBezTo>
                  <a:cubicBezTo>
                    <a:pt x="517" y="99"/>
                    <a:pt x="419"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44"/>
            <p:cNvSpPr/>
            <p:nvPr/>
          </p:nvSpPr>
          <p:spPr>
            <a:xfrm>
              <a:off x="4986875" y="1987950"/>
              <a:ext cx="23400" cy="4950"/>
            </a:xfrm>
            <a:custGeom>
              <a:avLst/>
              <a:gdLst/>
              <a:ahLst/>
              <a:cxnLst/>
              <a:rect l="l" t="t" r="r" b="b"/>
              <a:pathLst>
                <a:path w="936" h="198" extrusionOk="0">
                  <a:moveTo>
                    <a:pt x="321" y="1"/>
                  </a:moveTo>
                  <a:cubicBezTo>
                    <a:pt x="198" y="1"/>
                    <a:pt x="99" y="99"/>
                    <a:pt x="1" y="197"/>
                  </a:cubicBezTo>
                  <a:cubicBezTo>
                    <a:pt x="517" y="197"/>
                    <a:pt x="517" y="197"/>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44"/>
            <p:cNvSpPr/>
            <p:nvPr/>
          </p:nvSpPr>
          <p:spPr>
            <a:xfrm>
              <a:off x="3903725" y="1977500"/>
              <a:ext cx="22775" cy="4950"/>
            </a:xfrm>
            <a:custGeom>
              <a:avLst/>
              <a:gdLst/>
              <a:ahLst/>
              <a:cxnLst/>
              <a:rect l="l" t="t" r="r" b="b"/>
              <a:pathLst>
                <a:path w="911" h="198" extrusionOk="0">
                  <a:moveTo>
                    <a:pt x="616" y="1"/>
                  </a:moveTo>
                  <a:cubicBezTo>
                    <a:pt x="394" y="99"/>
                    <a:pt x="198" y="99"/>
                    <a:pt x="1" y="197"/>
                  </a:cubicBezTo>
                  <a:lnTo>
                    <a:pt x="911" y="197"/>
                  </a:lnTo>
                  <a:cubicBezTo>
                    <a:pt x="812" y="99"/>
                    <a:pt x="714" y="99"/>
                    <a:pt x="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44"/>
            <p:cNvSpPr/>
            <p:nvPr/>
          </p:nvSpPr>
          <p:spPr>
            <a:xfrm>
              <a:off x="3770350" y="2084425"/>
              <a:ext cx="20300" cy="6000"/>
            </a:xfrm>
            <a:custGeom>
              <a:avLst/>
              <a:gdLst/>
              <a:ahLst/>
              <a:cxnLst/>
              <a:rect l="l" t="t" r="r" b="b"/>
              <a:pathLst>
                <a:path w="812" h="240" extrusionOk="0">
                  <a:moveTo>
                    <a:pt x="217" y="0"/>
                  </a:moveTo>
                  <a:cubicBezTo>
                    <a:pt x="152" y="0"/>
                    <a:pt x="80" y="8"/>
                    <a:pt x="0" y="27"/>
                  </a:cubicBezTo>
                  <a:cubicBezTo>
                    <a:pt x="118" y="204"/>
                    <a:pt x="316" y="239"/>
                    <a:pt x="497" y="239"/>
                  </a:cubicBezTo>
                  <a:cubicBezTo>
                    <a:pt x="619" y="239"/>
                    <a:pt x="733" y="224"/>
                    <a:pt x="811" y="224"/>
                  </a:cubicBezTo>
                  <a:cubicBezTo>
                    <a:pt x="652" y="144"/>
                    <a:pt x="493"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44"/>
            <p:cNvSpPr/>
            <p:nvPr/>
          </p:nvSpPr>
          <p:spPr>
            <a:xfrm>
              <a:off x="4446550" y="2077100"/>
              <a:ext cx="20300" cy="3100"/>
            </a:xfrm>
            <a:custGeom>
              <a:avLst/>
              <a:gdLst/>
              <a:ahLst/>
              <a:cxnLst/>
              <a:rect l="l" t="t" r="r" b="b"/>
              <a:pathLst>
                <a:path w="812" h="124" extrusionOk="0">
                  <a:moveTo>
                    <a:pt x="0" y="0"/>
                  </a:moveTo>
                  <a:lnTo>
                    <a:pt x="0" y="123"/>
                  </a:lnTo>
                  <a:lnTo>
                    <a:pt x="811" y="123"/>
                  </a:lnTo>
                  <a:cubicBezTo>
                    <a:pt x="713" y="0"/>
                    <a:pt x="516"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44"/>
            <p:cNvSpPr/>
            <p:nvPr/>
          </p:nvSpPr>
          <p:spPr>
            <a:xfrm>
              <a:off x="4343875" y="1944300"/>
              <a:ext cx="8025" cy="7400"/>
            </a:xfrm>
            <a:custGeom>
              <a:avLst/>
              <a:gdLst/>
              <a:ahLst/>
              <a:cxnLst/>
              <a:rect l="l" t="t" r="r" b="b"/>
              <a:pathLst>
                <a:path w="321" h="296" extrusionOk="0">
                  <a:moveTo>
                    <a:pt x="1" y="1"/>
                  </a:moveTo>
                  <a:lnTo>
                    <a:pt x="1" y="296"/>
                  </a:lnTo>
                  <a:cubicBezTo>
                    <a:pt x="99" y="296"/>
                    <a:pt x="222" y="198"/>
                    <a:pt x="320" y="198"/>
                  </a:cubicBezTo>
                  <a:cubicBezTo>
                    <a:pt x="222" y="99"/>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44"/>
            <p:cNvSpPr/>
            <p:nvPr/>
          </p:nvSpPr>
          <p:spPr>
            <a:xfrm>
              <a:off x="3811525" y="2067250"/>
              <a:ext cx="22775" cy="7400"/>
            </a:xfrm>
            <a:custGeom>
              <a:avLst/>
              <a:gdLst/>
              <a:ahLst/>
              <a:cxnLst/>
              <a:rect l="l" t="t" r="r" b="b"/>
              <a:pathLst>
                <a:path w="911" h="296" extrusionOk="0">
                  <a:moveTo>
                    <a:pt x="0" y="1"/>
                  </a:moveTo>
                  <a:cubicBezTo>
                    <a:pt x="296" y="99"/>
                    <a:pt x="492" y="197"/>
                    <a:pt x="910" y="296"/>
                  </a:cubicBezTo>
                  <a:cubicBezTo>
                    <a:pt x="714" y="197"/>
                    <a:pt x="714"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44"/>
            <p:cNvSpPr/>
            <p:nvPr/>
          </p:nvSpPr>
          <p:spPr>
            <a:xfrm>
              <a:off x="4851025" y="2067250"/>
              <a:ext cx="10475" cy="7400"/>
            </a:xfrm>
            <a:custGeom>
              <a:avLst/>
              <a:gdLst/>
              <a:ahLst/>
              <a:cxnLst/>
              <a:rect l="l" t="t" r="r" b="b"/>
              <a:pathLst>
                <a:path w="419" h="296" extrusionOk="0">
                  <a:moveTo>
                    <a:pt x="1" y="1"/>
                  </a:moveTo>
                  <a:cubicBezTo>
                    <a:pt x="1" y="99"/>
                    <a:pt x="320" y="197"/>
                    <a:pt x="419" y="296"/>
                  </a:cubicBezTo>
                  <a:cubicBezTo>
                    <a:pt x="419" y="1"/>
                    <a:pt x="41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44"/>
            <p:cNvSpPr/>
            <p:nvPr/>
          </p:nvSpPr>
          <p:spPr>
            <a:xfrm>
              <a:off x="3946775" y="2046350"/>
              <a:ext cx="15375" cy="3100"/>
            </a:xfrm>
            <a:custGeom>
              <a:avLst/>
              <a:gdLst/>
              <a:ahLst/>
              <a:cxnLst/>
              <a:rect l="l" t="t" r="r" b="b"/>
              <a:pathLst>
                <a:path w="615" h="124" extrusionOk="0">
                  <a:moveTo>
                    <a:pt x="0" y="1"/>
                  </a:moveTo>
                  <a:lnTo>
                    <a:pt x="0" y="124"/>
                  </a:lnTo>
                  <a:lnTo>
                    <a:pt x="615" y="124"/>
                  </a:lnTo>
                  <a:cubicBezTo>
                    <a:pt x="615" y="1"/>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44"/>
            <p:cNvSpPr/>
            <p:nvPr/>
          </p:nvSpPr>
          <p:spPr>
            <a:xfrm>
              <a:off x="4689975" y="2034050"/>
              <a:ext cx="12925" cy="7400"/>
            </a:xfrm>
            <a:custGeom>
              <a:avLst/>
              <a:gdLst/>
              <a:ahLst/>
              <a:cxnLst/>
              <a:rect l="l" t="t" r="r" b="b"/>
              <a:pathLst>
                <a:path w="517" h="296" extrusionOk="0">
                  <a:moveTo>
                    <a:pt x="0" y="1"/>
                  </a:moveTo>
                  <a:lnTo>
                    <a:pt x="0" y="296"/>
                  </a:lnTo>
                  <a:lnTo>
                    <a:pt x="517" y="296"/>
                  </a:lnTo>
                  <a:cubicBezTo>
                    <a:pt x="394" y="99"/>
                    <a:pt x="295"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44"/>
            <p:cNvSpPr/>
            <p:nvPr/>
          </p:nvSpPr>
          <p:spPr>
            <a:xfrm>
              <a:off x="4771725" y="2021150"/>
              <a:ext cx="20325" cy="7400"/>
            </a:xfrm>
            <a:custGeom>
              <a:avLst/>
              <a:gdLst/>
              <a:ahLst/>
              <a:cxnLst/>
              <a:rect l="l" t="t" r="r" b="b"/>
              <a:pathLst>
                <a:path w="813" h="296" extrusionOk="0">
                  <a:moveTo>
                    <a:pt x="99" y="1"/>
                  </a:moveTo>
                  <a:cubicBezTo>
                    <a:pt x="99" y="1"/>
                    <a:pt x="1" y="1"/>
                    <a:pt x="1" y="99"/>
                  </a:cubicBezTo>
                  <a:cubicBezTo>
                    <a:pt x="320" y="99"/>
                    <a:pt x="517" y="197"/>
                    <a:pt x="714" y="296"/>
                  </a:cubicBezTo>
                  <a:cubicBezTo>
                    <a:pt x="714" y="197"/>
                    <a:pt x="714" y="197"/>
                    <a:pt x="812" y="99"/>
                  </a:cubicBezTo>
                  <a:cubicBezTo>
                    <a:pt x="517" y="99"/>
                    <a:pt x="320"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44"/>
            <p:cNvSpPr/>
            <p:nvPr/>
          </p:nvSpPr>
          <p:spPr>
            <a:xfrm>
              <a:off x="4687500" y="1982425"/>
              <a:ext cx="12325" cy="7000"/>
            </a:xfrm>
            <a:custGeom>
              <a:avLst/>
              <a:gdLst/>
              <a:ahLst/>
              <a:cxnLst/>
              <a:rect l="l" t="t" r="r" b="b"/>
              <a:pathLst>
                <a:path w="493" h="280" extrusionOk="0">
                  <a:moveTo>
                    <a:pt x="1" y="0"/>
                  </a:moveTo>
                  <a:cubicBezTo>
                    <a:pt x="64" y="206"/>
                    <a:pt x="87" y="279"/>
                    <a:pt x="200" y="279"/>
                  </a:cubicBezTo>
                  <a:cubicBezTo>
                    <a:pt x="262" y="279"/>
                    <a:pt x="352" y="257"/>
                    <a:pt x="493" y="222"/>
                  </a:cubicBezTo>
                  <a:lnTo>
                    <a:pt x="493" y="99"/>
                  </a:lnTo>
                  <a:lnTo>
                    <a:pt x="296" y="99"/>
                  </a:lnTo>
                  <a:cubicBezTo>
                    <a:pt x="198" y="99"/>
                    <a:pt x="9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44"/>
            <p:cNvSpPr/>
            <p:nvPr/>
          </p:nvSpPr>
          <p:spPr>
            <a:xfrm>
              <a:off x="4776650" y="1962975"/>
              <a:ext cx="23375" cy="4100"/>
            </a:xfrm>
            <a:custGeom>
              <a:avLst/>
              <a:gdLst/>
              <a:ahLst/>
              <a:cxnLst/>
              <a:rect l="l" t="t" r="r" b="b"/>
              <a:pathLst>
                <a:path w="935" h="164" extrusionOk="0">
                  <a:moveTo>
                    <a:pt x="430" y="1"/>
                  </a:moveTo>
                  <a:cubicBezTo>
                    <a:pt x="309" y="1"/>
                    <a:pt x="174" y="25"/>
                    <a:pt x="0" y="65"/>
                  </a:cubicBezTo>
                  <a:cubicBezTo>
                    <a:pt x="418" y="65"/>
                    <a:pt x="615" y="164"/>
                    <a:pt x="935" y="164"/>
                  </a:cubicBezTo>
                  <a:cubicBezTo>
                    <a:pt x="748" y="48"/>
                    <a:pt x="602"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44"/>
            <p:cNvSpPr/>
            <p:nvPr/>
          </p:nvSpPr>
          <p:spPr>
            <a:xfrm>
              <a:off x="4098000" y="1944300"/>
              <a:ext cx="12925" cy="4950"/>
            </a:xfrm>
            <a:custGeom>
              <a:avLst/>
              <a:gdLst/>
              <a:ahLst/>
              <a:cxnLst/>
              <a:rect l="l" t="t" r="r" b="b"/>
              <a:pathLst>
                <a:path w="517" h="198" extrusionOk="0">
                  <a:moveTo>
                    <a:pt x="0" y="1"/>
                  </a:moveTo>
                  <a:cubicBezTo>
                    <a:pt x="98" y="198"/>
                    <a:pt x="320" y="198"/>
                    <a:pt x="516" y="198"/>
                  </a:cubicBezTo>
                  <a:lnTo>
                    <a:pt x="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44"/>
            <p:cNvSpPr/>
            <p:nvPr/>
          </p:nvSpPr>
          <p:spPr>
            <a:xfrm>
              <a:off x="4110900" y="1964600"/>
              <a:ext cx="20300" cy="8025"/>
            </a:xfrm>
            <a:custGeom>
              <a:avLst/>
              <a:gdLst/>
              <a:ahLst/>
              <a:cxnLst/>
              <a:rect l="l" t="t" r="r" b="b"/>
              <a:pathLst>
                <a:path w="812" h="321" extrusionOk="0">
                  <a:moveTo>
                    <a:pt x="0" y="0"/>
                  </a:moveTo>
                  <a:cubicBezTo>
                    <a:pt x="197" y="99"/>
                    <a:pt x="320" y="197"/>
                    <a:pt x="418" y="320"/>
                  </a:cubicBezTo>
                  <a:cubicBezTo>
                    <a:pt x="517" y="197"/>
                    <a:pt x="615" y="197"/>
                    <a:pt x="615" y="197"/>
                  </a:cubicBezTo>
                  <a:cubicBezTo>
                    <a:pt x="713" y="197"/>
                    <a:pt x="713" y="197"/>
                    <a:pt x="812" y="99"/>
                  </a:cubicBezTo>
                  <a:cubicBezTo>
                    <a:pt x="615" y="99"/>
                    <a:pt x="418"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44"/>
            <p:cNvSpPr/>
            <p:nvPr/>
          </p:nvSpPr>
          <p:spPr>
            <a:xfrm>
              <a:off x="4223400" y="1975050"/>
              <a:ext cx="15375" cy="4950"/>
            </a:xfrm>
            <a:custGeom>
              <a:avLst/>
              <a:gdLst/>
              <a:ahLst/>
              <a:cxnLst/>
              <a:rect l="l" t="t" r="r" b="b"/>
              <a:pathLst>
                <a:path w="615" h="198" extrusionOk="0">
                  <a:moveTo>
                    <a:pt x="0" y="0"/>
                  </a:moveTo>
                  <a:lnTo>
                    <a:pt x="0" y="197"/>
                  </a:lnTo>
                  <a:lnTo>
                    <a:pt x="615" y="197"/>
                  </a:lnTo>
                  <a:lnTo>
                    <a:pt x="615" y="99"/>
                  </a:lnTo>
                  <a:cubicBezTo>
                    <a:pt x="418" y="99"/>
                    <a:pt x="221"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44"/>
            <p:cNvSpPr/>
            <p:nvPr/>
          </p:nvSpPr>
          <p:spPr>
            <a:xfrm>
              <a:off x="4971525" y="1982425"/>
              <a:ext cx="12925" cy="8025"/>
            </a:xfrm>
            <a:custGeom>
              <a:avLst/>
              <a:gdLst/>
              <a:ahLst/>
              <a:cxnLst/>
              <a:rect l="l" t="t" r="r" b="b"/>
              <a:pathLst>
                <a:path w="517" h="321" extrusionOk="0">
                  <a:moveTo>
                    <a:pt x="0" y="0"/>
                  </a:moveTo>
                  <a:lnTo>
                    <a:pt x="0" y="320"/>
                  </a:lnTo>
                  <a:cubicBezTo>
                    <a:pt x="98" y="320"/>
                    <a:pt x="320" y="320"/>
                    <a:pt x="516" y="222"/>
                  </a:cubicBezTo>
                  <a:cubicBezTo>
                    <a:pt x="320" y="99"/>
                    <a:pt x="197"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44"/>
            <p:cNvSpPr/>
            <p:nvPr/>
          </p:nvSpPr>
          <p:spPr>
            <a:xfrm>
              <a:off x="4669075" y="2030975"/>
              <a:ext cx="15375" cy="8025"/>
            </a:xfrm>
            <a:custGeom>
              <a:avLst/>
              <a:gdLst/>
              <a:ahLst/>
              <a:cxnLst/>
              <a:rect l="l" t="t" r="r" b="b"/>
              <a:pathLst>
                <a:path w="615" h="321" extrusionOk="0">
                  <a:moveTo>
                    <a:pt x="222" y="1"/>
                  </a:moveTo>
                  <a:cubicBezTo>
                    <a:pt x="0" y="222"/>
                    <a:pt x="222" y="222"/>
                    <a:pt x="418" y="321"/>
                  </a:cubicBezTo>
                  <a:lnTo>
                    <a:pt x="517" y="321"/>
                  </a:lnTo>
                  <a:cubicBezTo>
                    <a:pt x="517" y="222"/>
                    <a:pt x="615" y="222"/>
                    <a:pt x="517" y="124"/>
                  </a:cubicBezTo>
                  <a:cubicBezTo>
                    <a:pt x="517" y="124"/>
                    <a:pt x="418"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44"/>
            <p:cNvSpPr/>
            <p:nvPr/>
          </p:nvSpPr>
          <p:spPr>
            <a:xfrm>
              <a:off x="3627100" y="2038975"/>
              <a:ext cx="25225" cy="2475"/>
            </a:xfrm>
            <a:custGeom>
              <a:avLst/>
              <a:gdLst/>
              <a:ahLst/>
              <a:cxnLst/>
              <a:rect l="l" t="t" r="r" b="b"/>
              <a:pathLst>
                <a:path w="1009" h="99" extrusionOk="0">
                  <a:moveTo>
                    <a:pt x="1" y="1"/>
                  </a:moveTo>
                  <a:cubicBezTo>
                    <a:pt x="1" y="1"/>
                    <a:pt x="99" y="1"/>
                    <a:pt x="99" y="99"/>
                  </a:cubicBezTo>
                  <a:lnTo>
                    <a:pt x="1009" y="99"/>
                  </a:lnTo>
                  <a:lnTo>
                    <a:pt x="1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44"/>
            <p:cNvSpPr/>
            <p:nvPr/>
          </p:nvSpPr>
          <p:spPr>
            <a:xfrm>
              <a:off x="4277500" y="2041425"/>
              <a:ext cx="17850" cy="3525"/>
            </a:xfrm>
            <a:custGeom>
              <a:avLst/>
              <a:gdLst/>
              <a:ahLst/>
              <a:cxnLst/>
              <a:rect l="l" t="t" r="r" b="b"/>
              <a:pathLst>
                <a:path w="714" h="141" extrusionOk="0">
                  <a:moveTo>
                    <a:pt x="0" y="1"/>
                  </a:moveTo>
                  <a:cubicBezTo>
                    <a:pt x="139" y="71"/>
                    <a:pt x="291" y="140"/>
                    <a:pt x="472" y="140"/>
                  </a:cubicBezTo>
                  <a:cubicBezTo>
                    <a:pt x="547" y="140"/>
                    <a:pt x="627" y="128"/>
                    <a:pt x="713" y="99"/>
                  </a:cubicBezTo>
                  <a:cubicBezTo>
                    <a:pt x="615" y="99"/>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44"/>
            <p:cNvSpPr/>
            <p:nvPr/>
          </p:nvSpPr>
          <p:spPr>
            <a:xfrm>
              <a:off x="4057425" y="2054350"/>
              <a:ext cx="22750" cy="4950"/>
            </a:xfrm>
            <a:custGeom>
              <a:avLst/>
              <a:gdLst/>
              <a:ahLst/>
              <a:cxnLst/>
              <a:rect l="l" t="t" r="r" b="b"/>
              <a:pathLst>
                <a:path w="910" h="198" extrusionOk="0">
                  <a:moveTo>
                    <a:pt x="0" y="0"/>
                  </a:moveTo>
                  <a:cubicBezTo>
                    <a:pt x="394" y="99"/>
                    <a:pt x="615" y="99"/>
                    <a:pt x="910" y="197"/>
                  </a:cubicBezTo>
                  <a:lnTo>
                    <a:pt x="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44"/>
            <p:cNvSpPr/>
            <p:nvPr/>
          </p:nvSpPr>
          <p:spPr>
            <a:xfrm>
              <a:off x="3801075" y="2080175"/>
              <a:ext cx="12925" cy="7400"/>
            </a:xfrm>
            <a:custGeom>
              <a:avLst/>
              <a:gdLst/>
              <a:ahLst/>
              <a:cxnLst/>
              <a:rect l="l" t="t" r="r" b="b"/>
              <a:pathLst>
                <a:path w="517" h="296" extrusionOk="0">
                  <a:moveTo>
                    <a:pt x="418" y="0"/>
                  </a:moveTo>
                  <a:cubicBezTo>
                    <a:pt x="296" y="98"/>
                    <a:pt x="99" y="98"/>
                    <a:pt x="0" y="197"/>
                  </a:cubicBezTo>
                  <a:cubicBezTo>
                    <a:pt x="99" y="197"/>
                    <a:pt x="197" y="295"/>
                    <a:pt x="296" y="295"/>
                  </a:cubicBezTo>
                  <a:cubicBezTo>
                    <a:pt x="418" y="197"/>
                    <a:pt x="517" y="197"/>
                    <a:pt x="517" y="98"/>
                  </a:cubicBezTo>
                  <a:cubicBezTo>
                    <a:pt x="517" y="98"/>
                    <a:pt x="517"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44"/>
            <p:cNvSpPr/>
            <p:nvPr/>
          </p:nvSpPr>
          <p:spPr>
            <a:xfrm>
              <a:off x="5002250" y="2160900"/>
              <a:ext cx="15400" cy="3500"/>
            </a:xfrm>
            <a:custGeom>
              <a:avLst/>
              <a:gdLst/>
              <a:ahLst/>
              <a:cxnLst/>
              <a:rect l="l" t="t" r="r" b="b"/>
              <a:pathLst>
                <a:path w="616" h="140" extrusionOk="0">
                  <a:moveTo>
                    <a:pt x="250" y="1"/>
                  </a:moveTo>
                  <a:cubicBezTo>
                    <a:pt x="177" y="1"/>
                    <a:pt x="94" y="13"/>
                    <a:pt x="1" y="41"/>
                  </a:cubicBezTo>
                  <a:lnTo>
                    <a:pt x="1" y="140"/>
                  </a:lnTo>
                  <a:lnTo>
                    <a:pt x="615" y="140"/>
                  </a:lnTo>
                  <a:cubicBezTo>
                    <a:pt x="546" y="70"/>
                    <a:pt x="427"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44"/>
            <p:cNvSpPr/>
            <p:nvPr/>
          </p:nvSpPr>
          <p:spPr>
            <a:xfrm>
              <a:off x="4748975" y="1951675"/>
              <a:ext cx="15400" cy="8025"/>
            </a:xfrm>
            <a:custGeom>
              <a:avLst/>
              <a:gdLst/>
              <a:ahLst/>
              <a:cxnLst/>
              <a:rect l="l" t="t" r="r" b="b"/>
              <a:pathLst>
                <a:path w="616" h="321" extrusionOk="0">
                  <a:moveTo>
                    <a:pt x="1" y="1"/>
                  </a:moveTo>
                  <a:cubicBezTo>
                    <a:pt x="99" y="99"/>
                    <a:pt x="198" y="321"/>
                    <a:pt x="493" y="321"/>
                  </a:cubicBezTo>
                  <a:cubicBezTo>
                    <a:pt x="493" y="222"/>
                    <a:pt x="493" y="222"/>
                    <a:pt x="616" y="99"/>
                  </a:cubicBezTo>
                  <a:cubicBezTo>
                    <a:pt x="394" y="99"/>
                    <a:pt x="394" y="99"/>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44"/>
            <p:cNvSpPr/>
            <p:nvPr/>
          </p:nvSpPr>
          <p:spPr>
            <a:xfrm>
              <a:off x="4520925" y="1941850"/>
              <a:ext cx="15400" cy="7400"/>
            </a:xfrm>
            <a:custGeom>
              <a:avLst/>
              <a:gdLst/>
              <a:ahLst/>
              <a:cxnLst/>
              <a:rect l="l" t="t" r="r" b="b"/>
              <a:pathLst>
                <a:path w="616" h="296" extrusionOk="0">
                  <a:moveTo>
                    <a:pt x="0" y="1"/>
                  </a:moveTo>
                  <a:lnTo>
                    <a:pt x="0" y="1"/>
                  </a:lnTo>
                  <a:cubicBezTo>
                    <a:pt x="197" y="296"/>
                    <a:pt x="197" y="296"/>
                    <a:pt x="615" y="296"/>
                  </a:cubicBezTo>
                  <a:cubicBezTo>
                    <a:pt x="394" y="197"/>
                    <a:pt x="197"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44"/>
            <p:cNvSpPr/>
            <p:nvPr/>
          </p:nvSpPr>
          <p:spPr>
            <a:xfrm>
              <a:off x="4595300" y="1944300"/>
              <a:ext cx="12325" cy="4950"/>
            </a:xfrm>
            <a:custGeom>
              <a:avLst/>
              <a:gdLst/>
              <a:ahLst/>
              <a:cxnLst/>
              <a:rect l="l" t="t" r="r" b="b"/>
              <a:pathLst>
                <a:path w="493" h="198" extrusionOk="0">
                  <a:moveTo>
                    <a:pt x="394" y="1"/>
                  </a:moveTo>
                  <a:cubicBezTo>
                    <a:pt x="296" y="99"/>
                    <a:pt x="197" y="99"/>
                    <a:pt x="1" y="198"/>
                  </a:cubicBezTo>
                  <a:lnTo>
                    <a:pt x="492" y="198"/>
                  </a:lnTo>
                  <a:cubicBezTo>
                    <a:pt x="492" y="99"/>
                    <a:pt x="492" y="99"/>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44"/>
            <p:cNvSpPr/>
            <p:nvPr/>
          </p:nvSpPr>
          <p:spPr>
            <a:xfrm>
              <a:off x="3575475" y="2200025"/>
              <a:ext cx="10475" cy="8025"/>
            </a:xfrm>
            <a:custGeom>
              <a:avLst/>
              <a:gdLst/>
              <a:ahLst/>
              <a:cxnLst/>
              <a:rect l="l" t="t" r="r" b="b"/>
              <a:pathLst>
                <a:path w="419" h="321" extrusionOk="0">
                  <a:moveTo>
                    <a:pt x="99" y="1"/>
                  </a:moveTo>
                  <a:cubicBezTo>
                    <a:pt x="0" y="124"/>
                    <a:pt x="0" y="222"/>
                    <a:pt x="0" y="321"/>
                  </a:cubicBezTo>
                  <a:lnTo>
                    <a:pt x="418" y="321"/>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44"/>
            <p:cNvSpPr/>
            <p:nvPr/>
          </p:nvSpPr>
          <p:spPr>
            <a:xfrm>
              <a:off x="5017625" y="2169300"/>
              <a:ext cx="17850" cy="5550"/>
            </a:xfrm>
            <a:custGeom>
              <a:avLst/>
              <a:gdLst/>
              <a:ahLst/>
              <a:cxnLst/>
              <a:rect l="l" t="t" r="r" b="b"/>
              <a:pathLst>
                <a:path w="714" h="222" extrusionOk="0">
                  <a:moveTo>
                    <a:pt x="615" y="1"/>
                  </a:moveTo>
                  <a:cubicBezTo>
                    <a:pt x="517" y="123"/>
                    <a:pt x="320" y="123"/>
                    <a:pt x="0" y="222"/>
                  </a:cubicBezTo>
                  <a:cubicBezTo>
                    <a:pt x="320" y="222"/>
                    <a:pt x="517" y="222"/>
                    <a:pt x="713" y="123"/>
                  </a:cubicBez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44"/>
            <p:cNvSpPr/>
            <p:nvPr/>
          </p:nvSpPr>
          <p:spPr>
            <a:xfrm>
              <a:off x="5035450" y="2166850"/>
              <a:ext cx="15400" cy="8000"/>
            </a:xfrm>
            <a:custGeom>
              <a:avLst/>
              <a:gdLst/>
              <a:ahLst/>
              <a:cxnLst/>
              <a:rect l="l" t="t" r="r" b="b"/>
              <a:pathLst>
                <a:path w="616" h="320" extrusionOk="0">
                  <a:moveTo>
                    <a:pt x="320" y="0"/>
                  </a:moveTo>
                  <a:cubicBezTo>
                    <a:pt x="320" y="99"/>
                    <a:pt x="0" y="221"/>
                    <a:pt x="222" y="320"/>
                  </a:cubicBezTo>
                  <a:cubicBezTo>
                    <a:pt x="320" y="320"/>
                    <a:pt x="418" y="221"/>
                    <a:pt x="615" y="221"/>
                  </a:cubicBezTo>
                  <a:cubicBezTo>
                    <a:pt x="517" y="99"/>
                    <a:pt x="418" y="99"/>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44"/>
            <p:cNvSpPr/>
            <p:nvPr/>
          </p:nvSpPr>
          <p:spPr>
            <a:xfrm>
              <a:off x="3577925" y="2164375"/>
              <a:ext cx="18475" cy="4950"/>
            </a:xfrm>
            <a:custGeom>
              <a:avLst/>
              <a:gdLst/>
              <a:ahLst/>
              <a:cxnLst/>
              <a:rect l="l" t="t" r="r" b="b"/>
              <a:pathLst>
                <a:path w="739" h="198" extrusionOk="0">
                  <a:moveTo>
                    <a:pt x="615" y="1"/>
                  </a:moveTo>
                  <a:cubicBezTo>
                    <a:pt x="419" y="99"/>
                    <a:pt x="320" y="99"/>
                    <a:pt x="1" y="198"/>
                  </a:cubicBezTo>
                  <a:lnTo>
                    <a:pt x="738" y="198"/>
                  </a:lnTo>
                  <a:cubicBezTo>
                    <a:pt x="738" y="99"/>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44"/>
            <p:cNvSpPr/>
            <p:nvPr/>
          </p:nvSpPr>
          <p:spPr>
            <a:xfrm>
              <a:off x="4966600" y="2153925"/>
              <a:ext cx="12925" cy="5575"/>
            </a:xfrm>
            <a:custGeom>
              <a:avLst/>
              <a:gdLst/>
              <a:ahLst/>
              <a:cxnLst/>
              <a:rect l="l" t="t" r="r" b="b"/>
              <a:pathLst>
                <a:path w="517" h="223" extrusionOk="0">
                  <a:moveTo>
                    <a:pt x="0" y="1"/>
                  </a:moveTo>
                  <a:cubicBezTo>
                    <a:pt x="0" y="124"/>
                    <a:pt x="0" y="124"/>
                    <a:pt x="99" y="222"/>
                  </a:cubicBezTo>
                  <a:lnTo>
                    <a:pt x="517" y="222"/>
                  </a:lnTo>
                  <a:cubicBezTo>
                    <a:pt x="394" y="124"/>
                    <a:pt x="394" y="124"/>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44"/>
            <p:cNvSpPr/>
            <p:nvPr/>
          </p:nvSpPr>
          <p:spPr>
            <a:xfrm>
              <a:off x="4920500" y="2138575"/>
              <a:ext cx="9850" cy="8000"/>
            </a:xfrm>
            <a:custGeom>
              <a:avLst/>
              <a:gdLst/>
              <a:ahLst/>
              <a:cxnLst/>
              <a:rect l="l" t="t" r="r" b="b"/>
              <a:pathLst>
                <a:path w="394" h="320" extrusionOk="0">
                  <a:moveTo>
                    <a:pt x="394" y="0"/>
                  </a:moveTo>
                  <a:lnTo>
                    <a:pt x="394" y="0"/>
                  </a:lnTo>
                  <a:cubicBezTo>
                    <a:pt x="295" y="123"/>
                    <a:pt x="99" y="123"/>
                    <a:pt x="0" y="123"/>
                  </a:cubicBezTo>
                  <a:lnTo>
                    <a:pt x="0" y="320"/>
                  </a:lnTo>
                  <a:cubicBezTo>
                    <a:pt x="295" y="221"/>
                    <a:pt x="394" y="221"/>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44"/>
            <p:cNvSpPr/>
            <p:nvPr/>
          </p:nvSpPr>
          <p:spPr>
            <a:xfrm>
              <a:off x="4892225" y="2136100"/>
              <a:ext cx="12925" cy="5575"/>
            </a:xfrm>
            <a:custGeom>
              <a:avLst/>
              <a:gdLst/>
              <a:ahLst/>
              <a:cxnLst/>
              <a:rect l="l" t="t" r="r" b="b"/>
              <a:pathLst>
                <a:path w="517" h="223" extrusionOk="0">
                  <a:moveTo>
                    <a:pt x="0" y="1"/>
                  </a:moveTo>
                  <a:lnTo>
                    <a:pt x="0" y="99"/>
                  </a:lnTo>
                  <a:cubicBezTo>
                    <a:pt x="98" y="99"/>
                    <a:pt x="295" y="222"/>
                    <a:pt x="517" y="222"/>
                  </a:cubicBezTo>
                  <a:lnTo>
                    <a:pt x="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44"/>
            <p:cNvSpPr/>
            <p:nvPr/>
          </p:nvSpPr>
          <p:spPr>
            <a:xfrm>
              <a:off x="3939400" y="2064800"/>
              <a:ext cx="12925" cy="7400"/>
            </a:xfrm>
            <a:custGeom>
              <a:avLst/>
              <a:gdLst/>
              <a:ahLst/>
              <a:cxnLst/>
              <a:rect l="l" t="t" r="r" b="b"/>
              <a:pathLst>
                <a:path w="517" h="296" extrusionOk="0">
                  <a:moveTo>
                    <a:pt x="197" y="0"/>
                  </a:moveTo>
                  <a:cubicBezTo>
                    <a:pt x="98" y="99"/>
                    <a:pt x="98" y="197"/>
                    <a:pt x="0" y="295"/>
                  </a:cubicBezTo>
                  <a:lnTo>
                    <a:pt x="516" y="295"/>
                  </a:lnTo>
                  <a:cubicBezTo>
                    <a:pt x="418" y="197"/>
                    <a:pt x="295"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44"/>
            <p:cNvSpPr/>
            <p:nvPr/>
          </p:nvSpPr>
          <p:spPr>
            <a:xfrm>
              <a:off x="4113350" y="2056800"/>
              <a:ext cx="17850" cy="4950"/>
            </a:xfrm>
            <a:custGeom>
              <a:avLst/>
              <a:gdLst/>
              <a:ahLst/>
              <a:cxnLst/>
              <a:rect l="l" t="t" r="r" b="b"/>
              <a:pathLst>
                <a:path w="714" h="198" extrusionOk="0">
                  <a:moveTo>
                    <a:pt x="615" y="1"/>
                  </a:moveTo>
                  <a:cubicBezTo>
                    <a:pt x="419" y="99"/>
                    <a:pt x="320" y="99"/>
                    <a:pt x="1" y="197"/>
                  </a:cubicBezTo>
                  <a:lnTo>
                    <a:pt x="714" y="197"/>
                  </a:lnTo>
                  <a:cubicBezTo>
                    <a:pt x="615" y="197"/>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44"/>
            <p:cNvSpPr/>
            <p:nvPr/>
          </p:nvSpPr>
          <p:spPr>
            <a:xfrm>
              <a:off x="4036525" y="2046350"/>
              <a:ext cx="10475" cy="5550"/>
            </a:xfrm>
            <a:custGeom>
              <a:avLst/>
              <a:gdLst/>
              <a:ahLst/>
              <a:cxnLst/>
              <a:rect l="l" t="t" r="r" b="b"/>
              <a:pathLst>
                <a:path w="419" h="222" extrusionOk="0">
                  <a:moveTo>
                    <a:pt x="418" y="1"/>
                  </a:moveTo>
                  <a:cubicBezTo>
                    <a:pt x="363" y="35"/>
                    <a:pt x="307" y="42"/>
                    <a:pt x="254" y="42"/>
                  </a:cubicBezTo>
                  <a:cubicBezTo>
                    <a:pt x="211" y="42"/>
                    <a:pt x="171" y="38"/>
                    <a:pt x="135" y="38"/>
                  </a:cubicBezTo>
                  <a:cubicBezTo>
                    <a:pt x="55" y="38"/>
                    <a:pt x="0" y="62"/>
                    <a:pt x="0" y="222"/>
                  </a:cubicBezTo>
                  <a:lnTo>
                    <a:pt x="418" y="222"/>
                  </a:lnTo>
                  <a:lnTo>
                    <a:pt x="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44"/>
            <p:cNvSpPr/>
            <p:nvPr/>
          </p:nvSpPr>
          <p:spPr>
            <a:xfrm>
              <a:off x="4774200" y="2028525"/>
              <a:ext cx="15375" cy="10475"/>
            </a:xfrm>
            <a:custGeom>
              <a:avLst/>
              <a:gdLst/>
              <a:ahLst/>
              <a:cxnLst/>
              <a:rect l="l" t="t" r="r" b="b"/>
              <a:pathLst>
                <a:path w="615" h="419" extrusionOk="0">
                  <a:moveTo>
                    <a:pt x="0" y="1"/>
                  </a:moveTo>
                  <a:lnTo>
                    <a:pt x="0" y="1"/>
                  </a:lnTo>
                  <a:cubicBezTo>
                    <a:pt x="221" y="222"/>
                    <a:pt x="320" y="320"/>
                    <a:pt x="516" y="419"/>
                  </a:cubicBezTo>
                  <a:cubicBezTo>
                    <a:pt x="615" y="222"/>
                    <a:pt x="516"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44"/>
            <p:cNvSpPr/>
            <p:nvPr/>
          </p:nvSpPr>
          <p:spPr>
            <a:xfrm>
              <a:off x="4817825" y="2021150"/>
              <a:ext cx="12950" cy="4950"/>
            </a:xfrm>
            <a:custGeom>
              <a:avLst/>
              <a:gdLst/>
              <a:ahLst/>
              <a:cxnLst/>
              <a:rect l="l" t="t" r="r" b="b"/>
              <a:pathLst>
                <a:path w="518" h="198" extrusionOk="0">
                  <a:moveTo>
                    <a:pt x="99" y="1"/>
                  </a:moveTo>
                  <a:cubicBezTo>
                    <a:pt x="99" y="1"/>
                    <a:pt x="99" y="99"/>
                    <a:pt x="1" y="99"/>
                  </a:cubicBezTo>
                  <a:cubicBezTo>
                    <a:pt x="198" y="197"/>
                    <a:pt x="419" y="197"/>
                    <a:pt x="517" y="197"/>
                  </a:cubicBezTo>
                  <a:cubicBezTo>
                    <a:pt x="517" y="99"/>
                    <a:pt x="419"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44"/>
            <p:cNvSpPr/>
            <p:nvPr/>
          </p:nvSpPr>
          <p:spPr>
            <a:xfrm>
              <a:off x="4262125" y="1972600"/>
              <a:ext cx="12925" cy="4925"/>
            </a:xfrm>
            <a:custGeom>
              <a:avLst/>
              <a:gdLst/>
              <a:ahLst/>
              <a:cxnLst/>
              <a:rect l="l" t="t" r="r" b="b"/>
              <a:pathLst>
                <a:path w="517" h="197" extrusionOk="0">
                  <a:moveTo>
                    <a:pt x="197" y="0"/>
                  </a:moveTo>
                  <a:cubicBezTo>
                    <a:pt x="99" y="98"/>
                    <a:pt x="0" y="197"/>
                    <a:pt x="0" y="197"/>
                  </a:cubicBezTo>
                  <a:lnTo>
                    <a:pt x="517" y="197"/>
                  </a:lnTo>
                  <a:cubicBezTo>
                    <a:pt x="418" y="98"/>
                    <a:pt x="295" y="98"/>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44"/>
            <p:cNvSpPr/>
            <p:nvPr/>
          </p:nvSpPr>
          <p:spPr>
            <a:xfrm>
              <a:off x="4453925" y="1969525"/>
              <a:ext cx="12925" cy="5550"/>
            </a:xfrm>
            <a:custGeom>
              <a:avLst/>
              <a:gdLst/>
              <a:ahLst/>
              <a:cxnLst/>
              <a:rect l="l" t="t" r="r" b="b"/>
              <a:pathLst>
                <a:path w="517" h="222" extrusionOk="0">
                  <a:moveTo>
                    <a:pt x="0" y="0"/>
                  </a:moveTo>
                  <a:cubicBezTo>
                    <a:pt x="0" y="123"/>
                    <a:pt x="221" y="221"/>
                    <a:pt x="418" y="221"/>
                  </a:cubicBezTo>
                  <a:cubicBezTo>
                    <a:pt x="516" y="221"/>
                    <a:pt x="516" y="123"/>
                    <a:pt x="516" y="123"/>
                  </a:cubicBezTo>
                  <a:cubicBezTo>
                    <a:pt x="516" y="123"/>
                    <a:pt x="418"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9" name="Google Shape;5759;p44"/>
          <p:cNvGrpSpPr/>
          <p:nvPr/>
        </p:nvGrpSpPr>
        <p:grpSpPr>
          <a:xfrm rot="-4153977">
            <a:off x="7444182" y="3978319"/>
            <a:ext cx="277605" cy="149144"/>
            <a:chOff x="385075" y="1885000"/>
            <a:chExt cx="181975" cy="97775"/>
          </a:xfrm>
        </p:grpSpPr>
        <p:sp>
          <p:nvSpPr>
            <p:cNvPr id="5760" name="Google Shape;5760;p44"/>
            <p:cNvSpPr/>
            <p:nvPr/>
          </p:nvSpPr>
          <p:spPr>
            <a:xfrm>
              <a:off x="503100" y="1900375"/>
              <a:ext cx="63950" cy="82400"/>
            </a:xfrm>
            <a:custGeom>
              <a:avLst/>
              <a:gdLst/>
              <a:ahLst/>
              <a:cxnLst/>
              <a:rect l="l" t="t" r="r" b="b"/>
              <a:pathLst>
                <a:path w="2558" h="3296" extrusionOk="0">
                  <a:moveTo>
                    <a:pt x="1426" y="0"/>
                  </a:moveTo>
                  <a:cubicBezTo>
                    <a:pt x="1328" y="222"/>
                    <a:pt x="1328" y="320"/>
                    <a:pt x="1426" y="517"/>
                  </a:cubicBezTo>
                  <a:cubicBezTo>
                    <a:pt x="1426" y="517"/>
                    <a:pt x="1426" y="615"/>
                    <a:pt x="1328" y="615"/>
                  </a:cubicBezTo>
                  <a:cubicBezTo>
                    <a:pt x="1230" y="615"/>
                    <a:pt x="1131" y="517"/>
                    <a:pt x="1131" y="517"/>
                  </a:cubicBezTo>
                  <a:cubicBezTo>
                    <a:pt x="1033" y="615"/>
                    <a:pt x="1033" y="615"/>
                    <a:pt x="935" y="713"/>
                  </a:cubicBezTo>
                  <a:cubicBezTo>
                    <a:pt x="812" y="418"/>
                    <a:pt x="812" y="418"/>
                    <a:pt x="517" y="418"/>
                  </a:cubicBezTo>
                  <a:cubicBezTo>
                    <a:pt x="435" y="849"/>
                    <a:pt x="421" y="1057"/>
                    <a:pt x="290" y="1057"/>
                  </a:cubicBezTo>
                  <a:cubicBezTo>
                    <a:pt x="264" y="1057"/>
                    <a:pt x="234" y="1049"/>
                    <a:pt x="197" y="1033"/>
                  </a:cubicBezTo>
                  <a:cubicBezTo>
                    <a:pt x="197" y="1033"/>
                    <a:pt x="197" y="935"/>
                    <a:pt x="99" y="935"/>
                  </a:cubicBezTo>
                  <a:lnTo>
                    <a:pt x="0" y="935"/>
                  </a:lnTo>
                  <a:lnTo>
                    <a:pt x="99" y="1033"/>
                  </a:lnTo>
                  <a:cubicBezTo>
                    <a:pt x="99" y="1033"/>
                    <a:pt x="0" y="1033"/>
                    <a:pt x="0" y="1131"/>
                  </a:cubicBezTo>
                  <a:cubicBezTo>
                    <a:pt x="99" y="1230"/>
                    <a:pt x="197" y="1230"/>
                    <a:pt x="320" y="1328"/>
                  </a:cubicBezTo>
                  <a:cubicBezTo>
                    <a:pt x="197" y="1451"/>
                    <a:pt x="197" y="1549"/>
                    <a:pt x="197" y="1648"/>
                  </a:cubicBezTo>
                  <a:lnTo>
                    <a:pt x="197" y="1844"/>
                  </a:lnTo>
                  <a:cubicBezTo>
                    <a:pt x="197" y="1746"/>
                    <a:pt x="99" y="1746"/>
                    <a:pt x="99" y="1746"/>
                  </a:cubicBezTo>
                  <a:lnTo>
                    <a:pt x="99" y="1746"/>
                  </a:lnTo>
                  <a:cubicBezTo>
                    <a:pt x="0" y="2066"/>
                    <a:pt x="418" y="2262"/>
                    <a:pt x="517" y="2558"/>
                  </a:cubicBezTo>
                  <a:lnTo>
                    <a:pt x="320" y="2558"/>
                  </a:lnTo>
                  <a:lnTo>
                    <a:pt x="320" y="2680"/>
                  </a:lnTo>
                  <a:cubicBezTo>
                    <a:pt x="418" y="2680"/>
                    <a:pt x="517" y="2558"/>
                    <a:pt x="615" y="2558"/>
                  </a:cubicBezTo>
                  <a:cubicBezTo>
                    <a:pt x="615" y="2680"/>
                    <a:pt x="713" y="2680"/>
                    <a:pt x="713" y="2680"/>
                  </a:cubicBezTo>
                  <a:cubicBezTo>
                    <a:pt x="713" y="2779"/>
                    <a:pt x="615" y="2779"/>
                    <a:pt x="615" y="2976"/>
                  </a:cubicBezTo>
                  <a:cubicBezTo>
                    <a:pt x="713" y="2877"/>
                    <a:pt x="812" y="2877"/>
                    <a:pt x="812" y="2877"/>
                  </a:cubicBezTo>
                  <a:cubicBezTo>
                    <a:pt x="935" y="2877"/>
                    <a:pt x="1033" y="2976"/>
                    <a:pt x="1230" y="3074"/>
                  </a:cubicBezTo>
                  <a:cubicBezTo>
                    <a:pt x="1328" y="3074"/>
                    <a:pt x="1328" y="3074"/>
                    <a:pt x="1328" y="2976"/>
                  </a:cubicBezTo>
                  <a:cubicBezTo>
                    <a:pt x="1328" y="2877"/>
                    <a:pt x="1230" y="2877"/>
                    <a:pt x="1230" y="2779"/>
                  </a:cubicBezTo>
                  <a:lnTo>
                    <a:pt x="935" y="2779"/>
                  </a:lnTo>
                  <a:cubicBezTo>
                    <a:pt x="1131" y="2680"/>
                    <a:pt x="1131" y="2680"/>
                    <a:pt x="1230" y="2680"/>
                  </a:cubicBezTo>
                  <a:cubicBezTo>
                    <a:pt x="1328" y="2680"/>
                    <a:pt x="1549" y="2779"/>
                    <a:pt x="1648" y="2779"/>
                  </a:cubicBezTo>
                  <a:cubicBezTo>
                    <a:pt x="1746" y="2877"/>
                    <a:pt x="1746" y="2976"/>
                    <a:pt x="1844" y="3074"/>
                  </a:cubicBezTo>
                  <a:lnTo>
                    <a:pt x="1943" y="2976"/>
                  </a:lnTo>
                  <a:cubicBezTo>
                    <a:pt x="1943" y="2877"/>
                    <a:pt x="1844" y="2779"/>
                    <a:pt x="1746" y="2558"/>
                  </a:cubicBezTo>
                  <a:lnTo>
                    <a:pt x="1746" y="2558"/>
                  </a:lnTo>
                  <a:cubicBezTo>
                    <a:pt x="1943" y="2680"/>
                    <a:pt x="1943" y="2680"/>
                    <a:pt x="2041" y="2680"/>
                  </a:cubicBezTo>
                  <a:cubicBezTo>
                    <a:pt x="2164" y="2680"/>
                    <a:pt x="2262" y="2558"/>
                    <a:pt x="2361" y="2558"/>
                  </a:cubicBezTo>
                  <a:lnTo>
                    <a:pt x="2164" y="2361"/>
                  </a:lnTo>
                  <a:cubicBezTo>
                    <a:pt x="2361" y="2262"/>
                    <a:pt x="2558" y="2164"/>
                    <a:pt x="2558" y="2066"/>
                  </a:cubicBezTo>
                  <a:cubicBezTo>
                    <a:pt x="2459" y="1844"/>
                    <a:pt x="2558" y="1648"/>
                    <a:pt x="2558" y="1451"/>
                  </a:cubicBezTo>
                  <a:lnTo>
                    <a:pt x="2558" y="1033"/>
                  </a:lnTo>
                  <a:cubicBezTo>
                    <a:pt x="2459" y="935"/>
                    <a:pt x="2459" y="935"/>
                    <a:pt x="2361" y="836"/>
                  </a:cubicBezTo>
                  <a:lnTo>
                    <a:pt x="2361" y="517"/>
                  </a:lnTo>
                  <a:cubicBezTo>
                    <a:pt x="2282" y="517"/>
                    <a:pt x="2329" y="643"/>
                    <a:pt x="2251" y="643"/>
                  </a:cubicBezTo>
                  <a:cubicBezTo>
                    <a:pt x="2231" y="643"/>
                    <a:pt x="2203" y="635"/>
                    <a:pt x="2164" y="615"/>
                  </a:cubicBezTo>
                  <a:cubicBezTo>
                    <a:pt x="2164" y="517"/>
                    <a:pt x="2164" y="418"/>
                    <a:pt x="2262" y="222"/>
                  </a:cubicBezTo>
                  <a:cubicBezTo>
                    <a:pt x="2164" y="222"/>
                    <a:pt x="2041" y="99"/>
                    <a:pt x="2041" y="99"/>
                  </a:cubicBezTo>
                  <a:lnTo>
                    <a:pt x="1943" y="99"/>
                  </a:lnTo>
                  <a:cubicBezTo>
                    <a:pt x="2041" y="320"/>
                    <a:pt x="1943" y="517"/>
                    <a:pt x="1943" y="713"/>
                  </a:cubicBezTo>
                  <a:cubicBezTo>
                    <a:pt x="1844" y="615"/>
                    <a:pt x="1746" y="615"/>
                    <a:pt x="1746" y="615"/>
                  </a:cubicBezTo>
                  <a:lnTo>
                    <a:pt x="1648" y="615"/>
                  </a:lnTo>
                  <a:cubicBezTo>
                    <a:pt x="1549" y="418"/>
                    <a:pt x="1426" y="222"/>
                    <a:pt x="1426" y="0"/>
                  </a:cubicBezTo>
                  <a:close/>
                  <a:moveTo>
                    <a:pt x="1230" y="3074"/>
                  </a:moveTo>
                  <a:cubicBezTo>
                    <a:pt x="1131" y="3074"/>
                    <a:pt x="1131" y="3074"/>
                    <a:pt x="1131" y="3172"/>
                  </a:cubicBezTo>
                  <a:lnTo>
                    <a:pt x="1033" y="3295"/>
                  </a:lnTo>
                  <a:lnTo>
                    <a:pt x="1426" y="3295"/>
                  </a:lnTo>
                  <a:cubicBezTo>
                    <a:pt x="1328" y="3172"/>
                    <a:pt x="1328" y="3172"/>
                    <a:pt x="1230" y="3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44"/>
            <p:cNvSpPr/>
            <p:nvPr/>
          </p:nvSpPr>
          <p:spPr>
            <a:xfrm>
              <a:off x="385075" y="1885000"/>
              <a:ext cx="56575" cy="79325"/>
            </a:xfrm>
            <a:custGeom>
              <a:avLst/>
              <a:gdLst/>
              <a:ahLst/>
              <a:cxnLst/>
              <a:rect l="l" t="t" r="r" b="b"/>
              <a:pathLst>
                <a:path w="2263" h="3173" extrusionOk="0">
                  <a:moveTo>
                    <a:pt x="517" y="1"/>
                  </a:moveTo>
                  <a:cubicBezTo>
                    <a:pt x="418" y="99"/>
                    <a:pt x="418" y="222"/>
                    <a:pt x="418" y="222"/>
                  </a:cubicBezTo>
                  <a:cubicBezTo>
                    <a:pt x="418" y="320"/>
                    <a:pt x="517" y="419"/>
                    <a:pt x="615" y="517"/>
                  </a:cubicBezTo>
                  <a:cubicBezTo>
                    <a:pt x="517" y="517"/>
                    <a:pt x="517" y="615"/>
                    <a:pt x="517" y="615"/>
                  </a:cubicBezTo>
                  <a:cubicBezTo>
                    <a:pt x="517" y="714"/>
                    <a:pt x="320" y="837"/>
                    <a:pt x="418" y="1033"/>
                  </a:cubicBezTo>
                  <a:cubicBezTo>
                    <a:pt x="517" y="1033"/>
                    <a:pt x="418" y="1132"/>
                    <a:pt x="418" y="1230"/>
                  </a:cubicBezTo>
                  <a:cubicBezTo>
                    <a:pt x="320" y="1230"/>
                    <a:pt x="418" y="1328"/>
                    <a:pt x="221" y="1328"/>
                  </a:cubicBezTo>
                  <a:cubicBezTo>
                    <a:pt x="221" y="1328"/>
                    <a:pt x="123" y="1451"/>
                    <a:pt x="123" y="1550"/>
                  </a:cubicBezTo>
                  <a:lnTo>
                    <a:pt x="123" y="1648"/>
                  </a:lnTo>
                  <a:lnTo>
                    <a:pt x="0" y="1746"/>
                  </a:lnTo>
                  <a:cubicBezTo>
                    <a:pt x="123" y="1845"/>
                    <a:pt x="221" y="1943"/>
                    <a:pt x="320" y="2066"/>
                  </a:cubicBezTo>
                  <a:cubicBezTo>
                    <a:pt x="221" y="2164"/>
                    <a:pt x="123" y="2263"/>
                    <a:pt x="123" y="2361"/>
                  </a:cubicBezTo>
                  <a:cubicBezTo>
                    <a:pt x="221" y="2459"/>
                    <a:pt x="221" y="2681"/>
                    <a:pt x="320" y="2779"/>
                  </a:cubicBezTo>
                  <a:cubicBezTo>
                    <a:pt x="418" y="2877"/>
                    <a:pt x="517" y="2976"/>
                    <a:pt x="615" y="2976"/>
                  </a:cubicBezTo>
                  <a:lnTo>
                    <a:pt x="738" y="2976"/>
                  </a:lnTo>
                  <a:cubicBezTo>
                    <a:pt x="836" y="2976"/>
                    <a:pt x="935" y="3074"/>
                    <a:pt x="1131" y="3173"/>
                  </a:cubicBezTo>
                  <a:cubicBezTo>
                    <a:pt x="1131" y="3074"/>
                    <a:pt x="1230" y="2976"/>
                    <a:pt x="1230" y="2976"/>
                  </a:cubicBezTo>
                  <a:cubicBezTo>
                    <a:pt x="1353" y="3074"/>
                    <a:pt x="1451" y="3074"/>
                    <a:pt x="1648" y="3173"/>
                  </a:cubicBezTo>
                  <a:cubicBezTo>
                    <a:pt x="1648" y="3074"/>
                    <a:pt x="1648" y="2976"/>
                    <a:pt x="1549" y="2877"/>
                  </a:cubicBezTo>
                  <a:lnTo>
                    <a:pt x="1746" y="2877"/>
                  </a:lnTo>
                  <a:cubicBezTo>
                    <a:pt x="1844" y="2779"/>
                    <a:pt x="1967" y="2779"/>
                    <a:pt x="2066" y="2681"/>
                  </a:cubicBezTo>
                  <a:cubicBezTo>
                    <a:pt x="1967" y="2558"/>
                    <a:pt x="1967" y="2459"/>
                    <a:pt x="1967" y="2459"/>
                  </a:cubicBezTo>
                  <a:cubicBezTo>
                    <a:pt x="2066" y="2459"/>
                    <a:pt x="2164" y="2361"/>
                    <a:pt x="2262" y="2361"/>
                  </a:cubicBezTo>
                  <a:lnTo>
                    <a:pt x="2066" y="2164"/>
                  </a:lnTo>
                  <a:cubicBezTo>
                    <a:pt x="2164" y="2066"/>
                    <a:pt x="2066" y="1845"/>
                    <a:pt x="2164" y="1746"/>
                  </a:cubicBezTo>
                  <a:cubicBezTo>
                    <a:pt x="2262" y="1648"/>
                    <a:pt x="2066" y="1550"/>
                    <a:pt x="2262" y="1550"/>
                  </a:cubicBezTo>
                  <a:cubicBezTo>
                    <a:pt x="2262" y="1451"/>
                    <a:pt x="2164" y="1328"/>
                    <a:pt x="2164" y="1230"/>
                  </a:cubicBezTo>
                  <a:cubicBezTo>
                    <a:pt x="1967" y="1230"/>
                    <a:pt x="1967" y="1132"/>
                    <a:pt x="1844" y="1033"/>
                  </a:cubicBezTo>
                  <a:cubicBezTo>
                    <a:pt x="1844" y="1033"/>
                    <a:pt x="1746" y="1132"/>
                    <a:pt x="1648" y="1132"/>
                  </a:cubicBezTo>
                  <a:cubicBezTo>
                    <a:pt x="1549" y="935"/>
                    <a:pt x="1549" y="837"/>
                    <a:pt x="1451" y="615"/>
                  </a:cubicBezTo>
                  <a:cubicBezTo>
                    <a:pt x="1353" y="714"/>
                    <a:pt x="1230" y="714"/>
                    <a:pt x="1033" y="714"/>
                  </a:cubicBezTo>
                  <a:cubicBezTo>
                    <a:pt x="1230" y="837"/>
                    <a:pt x="1230" y="837"/>
                    <a:pt x="1353" y="837"/>
                  </a:cubicBezTo>
                  <a:lnTo>
                    <a:pt x="935" y="837"/>
                  </a:lnTo>
                  <a:cubicBezTo>
                    <a:pt x="836" y="714"/>
                    <a:pt x="836" y="517"/>
                    <a:pt x="738" y="419"/>
                  </a:cubicBezTo>
                  <a:cubicBezTo>
                    <a:pt x="738" y="320"/>
                    <a:pt x="615" y="222"/>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2" name="Google Shape;5762;p44"/>
          <p:cNvGrpSpPr/>
          <p:nvPr/>
        </p:nvGrpSpPr>
        <p:grpSpPr>
          <a:xfrm rot="5400000">
            <a:off x="-87057" y="790935"/>
            <a:ext cx="1057872" cy="364412"/>
            <a:chOff x="1626175" y="2300225"/>
            <a:chExt cx="1547275" cy="533000"/>
          </a:xfrm>
        </p:grpSpPr>
        <p:sp>
          <p:nvSpPr>
            <p:cNvPr id="5763" name="Google Shape;5763;p44"/>
            <p:cNvSpPr/>
            <p:nvPr/>
          </p:nvSpPr>
          <p:spPr>
            <a:xfrm>
              <a:off x="1626175" y="2300225"/>
              <a:ext cx="297550" cy="427875"/>
            </a:xfrm>
            <a:custGeom>
              <a:avLst/>
              <a:gdLst/>
              <a:ahLst/>
              <a:cxnLst/>
              <a:rect l="l" t="t" r="r" b="b"/>
              <a:pathLst>
                <a:path w="11902" h="17115" extrusionOk="0">
                  <a:moveTo>
                    <a:pt x="3197" y="9738"/>
                  </a:moveTo>
                  <a:lnTo>
                    <a:pt x="3197" y="9738"/>
                  </a:lnTo>
                  <a:cubicBezTo>
                    <a:pt x="3074" y="9837"/>
                    <a:pt x="3074" y="10033"/>
                    <a:pt x="2877" y="10033"/>
                  </a:cubicBezTo>
                  <a:cubicBezTo>
                    <a:pt x="2877" y="9837"/>
                    <a:pt x="2877" y="9837"/>
                    <a:pt x="3197" y="9738"/>
                  </a:cubicBezTo>
                  <a:close/>
                  <a:moveTo>
                    <a:pt x="2877" y="10132"/>
                  </a:moveTo>
                  <a:cubicBezTo>
                    <a:pt x="2877" y="10353"/>
                    <a:pt x="2877" y="10451"/>
                    <a:pt x="2975" y="10648"/>
                  </a:cubicBezTo>
                  <a:cubicBezTo>
                    <a:pt x="2877" y="10648"/>
                    <a:pt x="2779" y="10550"/>
                    <a:pt x="2779" y="10550"/>
                  </a:cubicBezTo>
                  <a:cubicBezTo>
                    <a:pt x="2680" y="10648"/>
                    <a:pt x="2582" y="10746"/>
                    <a:pt x="2459" y="10869"/>
                  </a:cubicBezTo>
                  <a:lnTo>
                    <a:pt x="2459" y="10648"/>
                  </a:lnTo>
                  <a:cubicBezTo>
                    <a:pt x="2459" y="10451"/>
                    <a:pt x="2680" y="10353"/>
                    <a:pt x="2877" y="10132"/>
                  </a:cubicBezTo>
                  <a:close/>
                  <a:moveTo>
                    <a:pt x="9442" y="13525"/>
                  </a:moveTo>
                  <a:cubicBezTo>
                    <a:pt x="9639" y="13722"/>
                    <a:pt x="9737" y="13943"/>
                    <a:pt x="9836" y="14238"/>
                  </a:cubicBezTo>
                  <a:lnTo>
                    <a:pt x="9737" y="14238"/>
                  </a:lnTo>
                  <a:cubicBezTo>
                    <a:pt x="9639" y="14041"/>
                    <a:pt x="9442" y="13820"/>
                    <a:pt x="9344" y="13525"/>
                  </a:cubicBezTo>
                  <a:close/>
                  <a:moveTo>
                    <a:pt x="2975" y="14435"/>
                  </a:moveTo>
                  <a:cubicBezTo>
                    <a:pt x="2975" y="14656"/>
                    <a:pt x="2975" y="14656"/>
                    <a:pt x="2877" y="14754"/>
                  </a:cubicBezTo>
                  <a:cubicBezTo>
                    <a:pt x="2975" y="14853"/>
                    <a:pt x="2975" y="14951"/>
                    <a:pt x="2975" y="15050"/>
                  </a:cubicBezTo>
                  <a:lnTo>
                    <a:pt x="2582" y="15050"/>
                  </a:lnTo>
                  <a:lnTo>
                    <a:pt x="2582" y="15172"/>
                  </a:lnTo>
                  <a:cubicBezTo>
                    <a:pt x="2582" y="15369"/>
                    <a:pt x="2582" y="15468"/>
                    <a:pt x="2361" y="15468"/>
                  </a:cubicBezTo>
                  <a:cubicBezTo>
                    <a:pt x="2459" y="15369"/>
                    <a:pt x="2459" y="15172"/>
                    <a:pt x="2582" y="15050"/>
                  </a:cubicBezTo>
                  <a:cubicBezTo>
                    <a:pt x="2680" y="14853"/>
                    <a:pt x="2779" y="14656"/>
                    <a:pt x="2975" y="14435"/>
                  </a:cubicBezTo>
                  <a:close/>
                  <a:moveTo>
                    <a:pt x="8828" y="1"/>
                  </a:moveTo>
                  <a:cubicBezTo>
                    <a:pt x="8729" y="419"/>
                    <a:pt x="8606" y="714"/>
                    <a:pt x="8508" y="1034"/>
                  </a:cubicBezTo>
                  <a:cubicBezTo>
                    <a:pt x="8311" y="1329"/>
                    <a:pt x="8115" y="1526"/>
                    <a:pt x="7795" y="1845"/>
                  </a:cubicBezTo>
                  <a:cubicBezTo>
                    <a:pt x="7697" y="2042"/>
                    <a:pt x="7377" y="2263"/>
                    <a:pt x="7377" y="2657"/>
                  </a:cubicBezTo>
                  <a:lnTo>
                    <a:pt x="7500" y="2657"/>
                  </a:lnTo>
                  <a:lnTo>
                    <a:pt x="7598" y="2558"/>
                  </a:lnTo>
                  <a:lnTo>
                    <a:pt x="7598" y="2558"/>
                  </a:lnTo>
                  <a:cubicBezTo>
                    <a:pt x="7500" y="2878"/>
                    <a:pt x="7500" y="2976"/>
                    <a:pt x="7377" y="3173"/>
                  </a:cubicBezTo>
                  <a:cubicBezTo>
                    <a:pt x="7279" y="3370"/>
                    <a:pt x="7082" y="3591"/>
                    <a:pt x="6984" y="3788"/>
                  </a:cubicBezTo>
                  <a:cubicBezTo>
                    <a:pt x="6885" y="3984"/>
                    <a:pt x="6762" y="4107"/>
                    <a:pt x="6664" y="4304"/>
                  </a:cubicBezTo>
                  <a:lnTo>
                    <a:pt x="6467" y="4304"/>
                  </a:lnTo>
                  <a:cubicBezTo>
                    <a:pt x="6369" y="4722"/>
                    <a:pt x="6147" y="4820"/>
                    <a:pt x="5656" y="5214"/>
                  </a:cubicBezTo>
                  <a:cubicBezTo>
                    <a:pt x="5533" y="5337"/>
                    <a:pt x="5533" y="5435"/>
                    <a:pt x="5434" y="5534"/>
                  </a:cubicBezTo>
                  <a:cubicBezTo>
                    <a:pt x="5533" y="5534"/>
                    <a:pt x="5533" y="5534"/>
                    <a:pt x="5656" y="5632"/>
                  </a:cubicBezTo>
                  <a:cubicBezTo>
                    <a:pt x="5533" y="5730"/>
                    <a:pt x="5336" y="5829"/>
                    <a:pt x="5238" y="5829"/>
                  </a:cubicBezTo>
                  <a:cubicBezTo>
                    <a:pt x="5336" y="5952"/>
                    <a:pt x="5336" y="5952"/>
                    <a:pt x="5434" y="5952"/>
                  </a:cubicBezTo>
                  <a:lnTo>
                    <a:pt x="5434" y="6050"/>
                  </a:lnTo>
                  <a:cubicBezTo>
                    <a:pt x="5434" y="6148"/>
                    <a:pt x="5336" y="6148"/>
                    <a:pt x="5238" y="6148"/>
                  </a:cubicBezTo>
                  <a:lnTo>
                    <a:pt x="5434" y="6345"/>
                  </a:lnTo>
                  <a:cubicBezTo>
                    <a:pt x="5533" y="6247"/>
                    <a:pt x="5533" y="6148"/>
                    <a:pt x="5754" y="5952"/>
                  </a:cubicBezTo>
                  <a:lnTo>
                    <a:pt x="5754" y="5952"/>
                  </a:lnTo>
                  <a:cubicBezTo>
                    <a:pt x="5656" y="6148"/>
                    <a:pt x="5656" y="6247"/>
                    <a:pt x="5656" y="6345"/>
                  </a:cubicBezTo>
                  <a:cubicBezTo>
                    <a:pt x="5533" y="6443"/>
                    <a:pt x="5336" y="6566"/>
                    <a:pt x="5139" y="6566"/>
                  </a:cubicBezTo>
                  <a:cubicBezTo>
                    <a:pt x="4820" y="6345"/>
                    <a:pt x="4820" y="5952"/>
                    <a:pt x="4525" y="5829"/>
                  </a:cubicBezTo>
                  <a:lnTo>
                    <a:pt x="4525" y="5632"/>
                  </a:lnTo>
                  <a:cubicBezTo>
                    <a:pt x="4205" y="5534"/>
                    <a:pt x="4107" y="5214"/>
                    <a:pt x="3910" y="5017"/>
                  </a:cubicBezTo>
                  <a:cubicBezTo>
                    <a:pt x="3812" y="4820"/>
                    <a:pt x="3812" y="4599"/>
                    <a:pt x="3812" y="4402"/>
                  </a:cubicBezTo>
                  <a:lnTo>
                    <a:pt x="3295" y="4402"/>
                  </a:lnTo>
                  <a:cubicBezTo>
                    <a:pt x="3197" y="4304"/>
                    <a:pt x="3197" y="4206"/>
                    <a:pt x="3074" y="4107"/>
                  </a:cubicBezTo>
                  <a:lnTo>
                    <a:pt x="2877" y="4107"/>
                  </a:lnTo>
                  <a:cubicBezTo>
                    <a:pt x="2877" y="3984"/>
                    <a:pt x="2779" y="3886"/>
                    <a:pt x="2779" y="3788"/>
                  </a:cubicBezTo>
                  <a:cubicBezTo>
                    <a:pt x="2680" y="3689"/>
                    <a:pt x="2680" y="3591"/>
                    <a:pt x="2582" y="3493"/>
                  </a:cubicBezTo>
                  <a:cubicBezTo>
                    <a:pt x="2459" y="3493"/>
                    <a:pt x="2361" y="3591"/>
                    <a:pt x="2262" y="3591"/>
                  </a:cubicBezTo>
                  <a:cubicBezTo>
                    <a:pt x="2262" y="3493"/>
                    <a:pt x="2262" y="3370"/>
                    <a:pt x="2164" y="3271"/>
                  </a:cubicBezTo>
                  <a:lnTo>
                    <a:pt x="1967" y="3271"/>
                  </a:lnTo>
                  <a:cubicBezTo>
                    <a:pt x="1746" y="2976"/>
                    <a:pt x="1549" y="2878"/>
                    <a:pt x="1353" y="2657"/>
                  </a:cubicBezTo>
                  <a:lnTo>
                    <a:pt x="1353" y="2657"/>
                  </a:lnTo>
                  <a:cubicBezTo>
                    <a:pt x="1353" y="2755"/>
                    <a:pt x="1451" y="2976"/>
                    <a:pt x="1549" y="3173"/>
                  </a:cubicBezTo>
                  <a:cubicBezTo>
                    <a:pt x="1230" y="2976"/>
                    <a:pt x="1131" y="2657"/>
                    <a:pt x="935" y="2558"/>
                  </a:cubicBezTo>
                  <a:lnTo>
                    <a:pt x="615" y="2558"/>
                  </a:lnTo>
                  <a:cubicBezTo>
                    <a:pt x="517" y="2755"/>
                    <a:pt x="320" y="3075"/>
                    <a:pt x="320" y="3271"/>
                  </a:cubicBezTo>
                  <a:cubicBezTo>
                    <a:pt x="320" y="3591"/>
                    <a:pt x="0" y="3689"/>
                    <a:pt x="123" y="3984"/>
                  </a:cubicBezTo>
                  <a:cubicBezTo>
                    <a:pt x="123" y="3984"/>
                    <a:pt x="222" y="4107"/>
                    <a:pt x="320" y="4206"/>
                  </a:cubicBezTo>
                  <a:cubicBezTo>
                    <a:pt x="320" y="4501"/>
                    <a:pt x="418" y="4820"/>
                    <a:pt x="418" y="5116"/>
                  </a:cubicBezTo>
                  <a:cubicBezTo>
                    <a:pt x="517" y="5017"/>
                    <a:pt x="517" y="4919"/>
                    <a:pt x="615" y="4820"/>
                  </a:cubicBezTo>
                  <a:cubicBezTo>
                    <a:pt x="738" y="5214"/>
                    <a:pt x="935" y="5435"/>
                    <a:pt x="935" y="5730"/>
                  </a:cubicBezTo>
                  <a:cubicBezTo>
                    <a:pt x="935" y="5952"/>
                    <a:pt x="1230" y="6148"/>
                    <a:pt x="1230" y="6566"/>
                  </a:cubicBezTo>
                  <a:cubicBezTo>
                    <a:pt x="1230" y="6665"/>
                    <a:pt x="1451" y="6763"/>
                    <a:pt x="1549" y="6861"/>
                  </a:cubicBezTo>
                  <a:cubicBezTo>
                    <a:pt x="1746" y="7181"/>
                    <a:pt x="1967" y="7574"/>
                    <a:pt x="2164" y="7992"/>
                  </a:cubicBezTo>
                  <a:cubicBezTo>
                    <a:pt x="2361" y="7992"/>
                    <a:pt x="2361" y="8189"/>
                    <a:pt x="2361" y="8410"/>
                  </a:cubicBezTo>
                  <a:cubicBezTo>
                    <a:pt x="2459" y="8509"/>
                    <a:pt x="2680" y="8706"/>
                    <a:pt x="2779" y="8804"/>
                  </a:cubicBezTo>
                  <a:lnTo>
                    <a:pt x="2779" y="9124"/>
                  </a:lnTo>
                  <a:cubicBezTo>
                    <a:pt x="2877" y="9222"/>
                    <a:pt x="2975" y="9222"/>
                    <a:pt x="2975" y="9320"/>
                  </a:cubicBezTo>
                  <a:cubicBezTo>
                    <a:pt x="2779" y="9837"/>
                    <a:pt x="2459" y="10353"/>
                    <a:pt x="2262" y="10869"/>
                  </a:cubicBezTo>
                  <a:cubicBezTo>
                    <a:pt x="2361" y="10968"/>
                    <a:pt x="2459" y="10968"/>
                    <a:pt x="2680" y="11066"/>
                  </a:cubicBezTo>
                  <a:cubicBezTo>
                    <a:pt x="2459" y="11164"/>
                    <a:pt x="2361" y="11164"/>
                    <a:pt x="2262" y="11263"/>
                  </a:cubicBezTo>
                  <a:cubicBezTo>
                    <a:pt x="2164" y="11361"/>
                    <a:pt x="2164" y="11361"/>
                    <a:pt x="2066" y="11484"/>
                  </a:cubicBezTo>
                  <a:cubicBezTo>
                    <a:pt x="2164" y="11582"/>
                    <a:pt x="2164" y="11582"/>
                    <a:pt x="2164" y="11681"/>
                  </a:cubicBezTo>
                  <a:cubicBezTo>
                    <a:pt x="2164" y="11779"/>
                    <a:pt x="2066" y="11779"/>
                    <a:pt x="1967" y="11878"/>
                  </a:cubicBezTo>
                  <a:lnTo>
                    <a:pt x="1967" y="12197"/>
                  </a:lnTo>
                  <a:cubicBezTo>
                    <a:pt x="2066" y="12197"/>
                    <a:pt x="2066" y="12296"/>
                    <a:pt x="2164" y="12296"/>
                  </a:cubicBezTo>
                  <a:cubicBezTo>
                    <a:pt x="2125" y="12315"/>
                    <a:pt x="2088" y="12323"/>
                    <a:pt x="2054" y="12323"/>
                  </a:cubicBezTo>
                  <a:cubicBezTo>
                    <a:pt x="1915" y="12323"/>
                    <a:pt x="1805" y="12197"/>
                    <a:pt x="1648" y="12197"/>
                  </a:cubicBezTo>
                  <a:cubicBezTo>
                    <a:pt x="1746" y="11976"/>
                    <a:pt x="1844" y="11878"/>
                    <a:pt x="1967" y="11779"/>
                  </a:cubicBezTo>
                  <a:lnTo>
                    <a:pt x="1746" y="11779"/>
                  </a:lnTo>
                  <a:cubicBezTo>
                    <a:pt x="1549" y="11878"/>
                    <a:pt x="1549" y="12099"/>
                    <a:pt x="1549" y="12296"/>
                  </a:cubicBezTo>
                  <a:lnTo>
                    <a:pt x="1746" y="12492"/>
                  </a:lnTo>
                  <a:cubicBezTo>
                    <a:pt x="1648" y="12591"/>
                    <a:pt x="1648" y="12591"/>
                    <a:pt x="1549" y="12714"/>
                  </a:cubicBezTo>
                  <a:lnTo>
                    <a:pt x="1549" y="12296"/>
                  </a:lnTo>
                  <a:cubicBezTo>
                    <a:pt x="1451" y="12394"/>
                    <a:pt x="1451" y="12591"/>
                    <a:pt x="1353" y="12714"/>
                  </a:cubicBezTo>
                  <a:cubicBezTo>
                    <a:pt x="1131" y="12812"/>
                    <a:pt x="1033" y="12812"/>
                    <a:pt x="935" y="12910"/>
                  </a:cubicBezTo>
                  <a:cubicBezTo>
                    <a:pt x="935" y="13205"/>
                    <a:pt x="615" y="13427"/>
                    <a:pt x="836" y="13820"/>
                  </a:cubicBezTo>
                  <a:cubicBezTo>
                    <a:pt x="738" y="13820"/>
                    <a:pt x="615" y="13943"/>
                    <a:pt x="517" y="14041"/>
                  </a:cubicBezTo>
                  <a:cubicBezTo>
                    <a:pt x="517" y="14140"/>
                    <a:pt x="615" y="14238"/>
                    <a:pt x="615" y="14336"/>
                  </a:cubicBezTo>
                  <a:cubicBezTo>
                    <a:pt x="320" y="14558"/>
                    <a:pt x="517" y="14853"/>
                    <a:pt x="615" y="15050"/>
                  </a:cubicBezTo>
                  <a:cubicBezTo>
                    <a:pt x="615" y="15566"/>
                    <a:pt x="738" y="15984"/>
                    <a:pt x="1033" y="16279"/>
                  </a:cubicBezTo>
                  <a:cubicBezTo>
                    <a:pt x="1230" y="16402"/>
                    <a:pt x="1451" y="16402"/>
                    <a:pt x="1648" y="16402"/>
                  </a:cubicBezTo>
                  <a:lnTo>
                    <a:pt x="1844" y="16181"/>
                  </a:lnTo>
                  <a:lnTo>
                    <a:pt x="1844" y="16500"/>
                  </a:lnTo>
                  <a:cubicBezTo>
                    <a:pt x="1905" y="16538"/>
                    <a:pt x="1951" y="16553"/>
                    <a:pt x="1986" y="16553"/>
                  </a:cubicBezTo>
                  <a:cubicBezTo>
                    <a:pt x="2137" y="16553"/>
                    <a:pt x="2103" y="16279"/>
                    <a:pt x="2262" y="16279"/>
                  </a:cubicBezTo>
                  <a:cubicBezTo>
                    <a:pt x="2262" y="16402"/>
                    <a:pt x="2361" y="16402"/>
                    <a:pt x="2459" y="16402"/>
                  </a:cubicBezTo>
                  <a:cubicBezTo>
                    <a:pt x="2680" y="16279"/>
                    <a:pt x="2779" y="15886"/>
                    <a:pt x="3197" y="15886"/>
                  </a:cubicBezTo>
                  <a:cubicBezTo>
                    <a:pt x="3197" y="15787"/>
                    <a:pt x="3074" y="15664"/>
                    <a:pt x="3074" y="15468"/>
                  </a:cubicBezTo>
                  <a:cubicBezTo>
                    <a:pt x="2877" y="15566"/>
                    <a:pt x="2680" y="15787"/>
                    <a:pt x="2459" y="15886"/>
                  </a:cubicBezTo>
                  <a:lnTo>
                    <a:pt x="2459" y="15787"/>
                  </a:lnTo>
                  <a:cubicBezTo>
                    <a:pt x="2582" y="15664"/>
                    <a:pt x="2582" y="15468"/>
                    <a:pt x="2680" y="15369"/>
                  </a:cubicBezTo>
                  <a:cubicBezTo>
                    <a:pt x="2779" y="15468"/>
                    <a:pt x="2779" y="15468"/>
                    <a:pt x="2877" y="15468"/>
                  </a:cubicBezTo>
                  <a:cubicBezTo>
                    <a:pt x="3197" y="15369"/>
                    <a:pt x="3394" y="15050"/>
                    <a:pt x="3590" y="14754"/>
                  </a:cubicBezTo>
                  <a:lnTo>
                    <a:pt x="3590" y="14656"/>
                  </a:lnTo>
                  <a:cubicBezTo>
                    <a:pt x="3443" y="14656"/>
                    <a:pt x="3406" y="14822"/>
                    <a:pt x="3314" y="14822"/>
                  </a:cubicBezTo>
                  <a:cubicBezTo>
                    <a:pt x="3283" y="14822"/>
                    <a:pt x="3246" y="14804"/>
                    <a:pt x="3197" y="14754"/>
                  </a:cubicBezTo>
                  <a:cubicBezTo>
                    <a:pt x="3295" y="14656"/>
                    <a:pt x="3394" y="14558"/>
                    <a:pt x="3492" y="14558"/>
                  </a:cubicBezTo>
                  <a:lnTo>
                    <a:pt x="3492" y="14336"/>
                  </a:lnTo>
                  <a:cubicBezTo>
                    <a:pt x="3590" y="14238"/>
                    <a:pt x="3590" y="14238"/>
                    <a:pt x="3689" y="14140"/>
                  </a:cubicBezTo>
                  <a:lnTo>
                    <a:pt x="3394" y="14140"/>
                  </a:lnTo>
                  <a:cubicBezTo>
                    <a:pt x="3394" y="14140"/>
                    <a:pt x="3394" y="14041"/>
                    <a:pt x="3295" y="14041"/>
                  </a:cubicBezTo>
                  <a:cubicBezTo>
                    <a:pt x="3280" y="14027"/>
                    <a:pt x="3268" y="14021"/>
                    <a:pt x="3256" y="14021"/>
                  </a:cubicBezTo>
                  <a:cubicBezTo>
                    <a:pt x="3212" y="14021"/>
                    <a:pt x="3184" y="14111"/>
                    <a:pt x="3109" y="14111"/>
                  </a:cubicBezTo>
                  <a:cubicBezTo>
                    <a:pt x="3076" y="14111"/>
                    <a:pt x="3033" y="14093"/>
                    <a:pt x="2975" y="14041"/>
                  </a:cubicBezTo>
                  <a:cubicBezTo>
                    <a:pt x="3074" y="13820"/>
                    <a:pt x="3197" y="13623"/>
                    <a:pt x="3394" y="13427"/>
                  </a:cubicBezTo>
                  <a:cubicBezTo>
                    <a:pt x="3590" y="13205"/>
                    <a:pt x="3590" y="13009"/>
                    <a:pt x="3812" y="12812"/>
                  </a:cubicBezTo>
                  <a:cubicBezTo>
                    <a:pt x="3910" y="12714"/>
                    <a:pt x="4008" y="12591"/>
                    <a:pt x="4008" y="12492"/>
                  </a:cubicBezTo>
                  <a:cubicBezTo>
                    <a:pt x="4107" y="12492"/>
                    <a:pt x="4205" y="12394"/>
                    <a:pt x="4205" y="12296"/>
                  </a:cubicBezTo>
                  <a:cubicBezTo>
                    <a:pt x="4426" y="11976"/>
                    <a:pt x="4623" y="11878"/>
                    <a:pt x="4918" y="11681"/>
                  </a:cubicBezTo>
                  <a:cubicBezTo>
                    <a:pt x="5041" y="11779"/>
                    <a:pt x="5041" y="11878"/>
                    <a:pt x="5139" y="11976"/>
                  </a:cubicBezTo>
                  <a:cubicBezTo>
                    <a:pt x="4918" y="12099"/>
                    <a:pt x="4721" y="12197"/>
                    <a:pt x="4623" y="12296"/>
                  </a:cubicBezTo>
                  <a:cubicBezTo>
                    <a:pt x="4525" y="12492"/>
                    <a:pt x="4205" y="12591"/>
                    <a:pt x="4205" y="12910"/>
                  </a:cubicBezTo>
                  <a:cubicBezTo>
                    <a:pt x="4426" y="12714"/>
                    <a:pt x="4623" y="12591"/>
                    <a:pt x="4721" y="12492"/>
                  </a:cubicBezTo>
                  <a:cubicBezTo>
                    <a:pt x="4918" y="12296"/>
                    <a:pt x="5041" y="12099"/>
                    <a:pt x="5238" y="12099"/>
                  </a:cubicBezTo>
                  <a:cubicBezTo>
                    <a:pt x="5502" y="12187"/>
                    <a:pt x="5451" y="12609"/>
                    <a:pt x="5736" y="12609"/>
                  </a:cubicBezTo>
                  <a:cubicBezTo>
                    <a:pt x="5770" y="12609"/>
                    <a:pt x="5808" y="12604"/>
                    <a:pt x="5852" y="12591"/>
                  </a:cubicBezTo>
                  <a:cubicBezTo>
                    <a:pt x="6049" y="12910"/>
                    <a:pt x="6270" y="13205"/>
                    <a:pt x="6565" y="13427"/>
                  </a:cubicBezTo>
                  <a:cubicBezTo>
                    <a:pt x="6885" y="13623"/>
                    <a:pt x="7180" y="13943"/>
                    <a:pt x="7377" y="14238"/>
                  </a:cubicBezTo>
                  <a:cubicBezTo>
                    <a:pt x="7500" y="14336"/>
                    <a:pt x="7697" y="14435"/>
                    <a:pt x="7697" y="14558"/>
                  </a:cubicBezTo>
                  <a:cubicBezTo>
                    <a:pt x="7697" y="14754"/>
                    <a:pt x="7893" y="14754"/>
                    <a:pt x="7992" y="14951"/>
                  </a:cubicBezTo>
                  <a:lnTo>
                    <a:pt x="7992" y="15172"/>
                  </a:lnTo>
                  <a:cubicBezTo>
                    <a:pt x="8213" y="15369"/>
                    <a:pt x="8410" y="15664"/>
                    <a:pt x="8311" y="15984"/>
                  </a:cubicBezTo>
                  <a:cubicBezTo>
                    <a:pt x="8311" y="16082"/>
                    <a:pt x="8410" y="16181"/>
                    <a:pt x="8508" y="16402"/>
                  </a:cubicBezTo>
                  <a:cubicBezTo>
                    <a:pt x="8828" y="16500"/>
                    <a:pt x="9123" y="16697"/>
                    <a:pt x="9541" y="16894"/>
                  </a:cubicBezTo>
                  <a:cubicBezTo>
                    <a:pt x="9737" y="17017"/>
                    <a:pt x="9836" y="17115"/>
                    <a:pt x="10057" y="17115"/>
                  </a:cubicBezTo>
                  <a:cubicBezTo>
                    <a:pt x="10352" y="17017"/>
                    <a:pt x="10574" y="16894"/>
                    <a:pt x="10869" y="16795"/>
                  </a:cubicBezTo>
                  <a:lnTo>
                    <a:pt x="11287" y="16795"/>
                  </a:lnTo>
                  <a:cubicBezTo>
                    <a:pt x="11287" y="16599"/>
                    <a:pt x="11385" y="16500"/>
                    <a:pt x="11385" y="16279"/>
                  </a:cubicBezTo>
                  <a:cubicBezTo>
                    <a:pt x="11385" y="16082"/>
                    <a:pt x="11483" y="15984"/>
                    <a:pt x="11582" y="15886"/>
                  </a:cubicBezTo>
                  <a:cubicBezTo>
                    <a:pt x="11803" y="15664"/>
                    <a:pt x="11901" y="15468"/>
                    <a:pt x="11901" y="15172"/>
                  </a:cubicBezTo>
                  <a:cubicBezTo>
                    <a:pt x="11680" y="14853"/>
                    <a:pt x="11582" y="14656"/>
                    <a:pt x="11188" y="14336"/>
                  </a:cubicBezTo>
                  <a:lnTo>
                    <a:pt x="11188" y="14336"/>
                  </a:lnTo>
                  <a:cubicBezTo>
                    <a:pt x="11287" y="14656"/>
                    <a:pt x="11385" y="14853"/>
                    <a:pt x="11483" y="15050"/>
                  </a:cubicBezTo>
                  <a:cubicBezTo>
                    <a:pt x="11385" y="15050"/>
                    <a:pt x="11385" y="15172"/>
                    <a:pt x="11287" y="15271"/>
                  </a:cubicBezTo>
                  <a:cubicBezTo>
                    <a:pt x="11287" y="15271"/>
                    <a:pt x="11287" y="15369"/>
                    <a:pt x="11188" y="15566"/>
                  </a:cubicBezTo>
                  <a:cubicBezTo>
                    <a:pt x="11188" y="15172"/>
                    <a:pt x="11065" y="14853"/>
                    <a:pt x="11065" y="14558"/>
                  </a:cubicBezTo>
                  <a:cubicBezTo>
                    <a:pt x="11065" y="14558"/>
                    <a:pt x="11065" y="14656"/>
                    <a:pt x="10967" y="14656"/>
                  </a:cubicBezTo>
                  <a:lnTo>
                    <a:pt x="10770" y="14435"/>
                  </a:lnTo>
                  <a:cubicBezTo>
                    <a:pt x="10672" y="14238"/>
                    <a:pt x="10574" y="14140"/>
                    <a:pt x="10574" y="14041"/>
                  </a:cubicBezTo>
                  <a:cubicBezTo>
                    <a:pt x="10574" y="13943"/>
                    <a:pt x="10451" y="13820"/>
                    <a:pt x="10451" y="13722"/>
                  </a:cubicBezTo>
                  <a:lnTo>
                    <a:pt x="10254" y="13722"/>
                  </a:lnTo>
                  <a:cubicBezTo>
                    <a:pt x="10057" y="13525"/>
                    <a:pt x="9959" y="13328"/>
                    <a:pt x="9836" y="13009"/>
                  </a:cubicBezTo>
                  <a:cubicBezTo>
                    <a:pt x="9836" y="12910"/>
                    <a:pt x="9737" y="12714"/>
                    <a:pt x="9639" y="12591"/>
                  </a:cubicBezTo>
                  <a:cubicBezTo>
                    <a:pt x="9541" y="12394"/>
                    <a:pt x="9221" y="12197"/>
                    <a:pt x="9123" y="11878"/>
                  </a:cubicBezTo>
                  <a:cubicBezTo>
                    <a:pt x="9024" y="11681"/>
                    <a:pt x="8828" y="11484"/>
                    <a:pt x="8729" y="11263"/>
                  </a:cubicBezTo>
                  <a:cubicBezTo>
                    <a:pt x="8606" y="11164"/>
                    <a:pt x="8410" y="11066"/>
                    <a:pt x="8311" y="10869"/>
                  </a:cubicBezTo>
                  <a:lnTo>
                    <a:pt x="8213" y="10869"/>
                  </a:lnTo>
                  <a:cubicBezTo>
                    <a:pt x="8311" y="10746"/>
                    <a:pt x="8410" y="10746"/>
                    <a:pt x="8508" y="10746"/>
                  </a:cubicBezTo>
                  <a:cubicBezTo>
                    <a:pt x="8410" y="10648"/>
                    <a:pt x="8410" y="10550"/>
                    <a:pt x="8311" y="10550"/>
                  </a:cubicBezTo>
                  <a:cubicBezTo>
                    <a:pt x="8115" y="10353"/>
                    <a:pt x="7893" y="10033"/>
                    <a:pt x="7697" y="9837"/>
                  </a:cubicBezTo>
                  <a:cubicBezTo>
                    <a:pt x="7598" y="9837"/>
                    <a:pt x="7697" y="9738"/>
                    <a:pt x="7697" y="9640"/>
                  </a:cubicBezTo>
                  <a:lnTo>
                    <a:pt x="7377" y="9640"/>
                  </a:lnTo>
                  <a:cubicBezTo>
                    <a:pt x="7377" y="9640"/>
                    <a:pt x="7377" y="9517"/>
                    <a:pt x="7279" y="9517"/>
                  </a:cubicBezTo>
                  <a:cubicBezTo>
                    <a:pt x="7279" y="9419"/>
                    <a:pt x="7180" y="9419"/>
                    <a:pt x="7082" y="9419"/>
                  </a:cubicBezTo>
                  <a:cubicBezTo>
                    <a:pt x="7279" y="9222"/>
                    <a:pt x="7377" y="9025"/>
                    <a:pt x="7598" y="8902"/>
                  </a:cubicBezTo>
                  <a:cubicBezTo>
                    <a:pt x="7893" y="8804"/>
                    <a:pt x="7992" y="8509"/>
                    <a:pt x="8213" y="8410"/>
                  </a:cubicBezTo>
                  <a:lnTo>
                    <a:pt x="8311" y="8288"/>
                  </a:lnTo>
                  <a:lnTo>
                    <a:pt x="8311" y="8091"/>
                  </a:lnTo>
                  <a:cubicBezTo>
                    <a:pt x="8828" y="7992"/>
                    <a:pt x="8926" y="7574"/>
                    <a:pt x="9221" y="7378"/>
                  </a:cubicBezTo>
                  <a:cubicBezTo>
                    <a:pt x="9369" y="7378"/>
                    <a:pt x="9505" y="7421"/>
                    <a:pt x="9675" y="7421"/>
                  </a:cubicBezTo>
                  <a:cubicBezTo>
                    <a:pt x="9759" y="7421"/>
                    <a:pt x="9852" y="7411"/>
                    <a:pt x="9959" y="7378"/>
                  </a:cubicBezTo>
                  <a:cubicBezTo>
                    <a:pt x="9737" y="7378"/>
                    <a:pt x="9737" y="7279"/>
                    <a:pt x="9639" y="7279"/>
                  </a:cubicBezTo>
                  <a:cubicBezTo>
                    <a:pt x="9737" y="7279"/>
                    <a:pt x="9737" y="7181"/>
                    <a:pt x="9737" y="7058"/>
                  </a:cubicBezTo>
                  <a:lnTo>
                    <a:pt x="9737" y="6960"/>
                  </a:lnTo>
                  <a:cubicBezTo>
                    <a:pt x="9836" y="6861"/>
                    <a:pt x="9959" y="6763"/>
                    <a:pt x="10156" y="6566"/>
                  </a:cubicBezTo>
                  <a:cubicBezTo>
                    <a:pt x="10254" y="6566"/>
                    <a:pt x="10451" y="6566"/>
                    <a:pt x="10770" y="6443"/>
                  </a:cubicBezTo>
                  <a:cubicBezTo>
                    <a:pt x="10869" y="6247"/>
                    <a:pt x="11065" y="6050"/>
                    <a:pt x="11287" y="5730"/>
                  </a:cubicBezTo>
                  <a:cubicBezTo>
                    <a:pt x="11065" y="5632"/>
                    <a:pt x="10967" y="5337"/>
                    <a:pt x="10770" y="5214"/>
                  </a:cubicBezTo>
                  <a:cubicBezTo>
                    <a:pt x="10869" y="5017"/>
                    <a:pt x="11287" y="4919"/>
                    <a:pt x="11188" y="4599"/>
                  </a:cubicBezTo>
                  <a:cubicBezTo>
                    <a:pt x="11188" y="4501"/>
                    <a:pt x="11065" y="4501"/>
                    <a:pt x="11065" y="4402"/>
                  </a:cubicBezTo>
                  <a:cubicBezTo>
                    <a:pt x="11188" y="4206"/>
                    <a:pt x="11287" y="3886"/>
                    <a:pt x="11287" y="3689"/>
                  </a:cubicBezTo>
                  <a:cubicBezTo>
                    <a:pt x="11287" y="3689"/>
                    <a:pt x="11287" y="3591"/>
                    <a:pt x="11188" y="3493"/>
                  </a:cubicBezTo>
                  <a:cubicBezTo>
                    <a:pt x="11065" y="3271"/>
                    <a:pt x="10967" y="3075"/>
                    <a:pt x="10967" y="2755"/>
                  </a:cubicBezTo>
                  <a:cubicBezTo>
                    <a:pt x="10869" y="2657"/>
                    <a:pt x="10967" y="2558"/>
                    <a:pt x="10869" y="2558"/>
                  </a:cubicBezTo>
                  <a:cubicBezTo>
                    <a:pt x="10574" y="1944"/>
                    <a:pt x="10352" y="1427"/>
                    <a:pt x="9836" y="1034"/>
                  </a:cubicBezTo>
                  <a:cubicBezTo>
                    <a:pt x="9737" y="911"/>
                    <a:pt x="9639" y="812"/>
                    <a:pt x="9639" y="714"/>
                  </a:cubicBezTo>
                  <a:cubicBezTo>
                    <a:pt x="9541" y="616"/>
                    <a:pt x="9442" y="517"/>
                    <a:pt x="9344" y="517"/>
                  </a:cubicBezTo>
                  <a:cubicBezTo>
                    <a:pt x="9123" y="517"/>
                    <a:pt x="9024" y="419"/>
                    <a:pt x="8926" y="198"/>
                  </a:cubicBezTo>
                  <a:cubicBezTo>
                    <a:pt x="8926" y="99"/>
                    <a:pt x="8828" y="99"/>
                    <a:pt x="8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44"/>
            <p:cNvSpPr/>
            <p:nvPr/>
          </p:nvSpPr>
          <p:spPr>
            <a:xfrm>
              <a:off x="2384750" y="2320525"/>
              <a:ext cx="304925" cy="471525"/>
            </a:xfrm>
            <a:custGeom>
              <a:avLst/>
              <a:gdLst/>
              <a:ahLst/>
              <a:cxnLst/>
              <a:rect l="l" t="t" r="r" b="b"/>
              <a:pathLst>
                <a:path w="12197" h="18861" extrusionOk="0">
                  <a:moveTo>
                    <a:pt x="8385" y="6049"/>
                  </a:moveTo>
                  <a:lnTo>
                    <a:pt x="8385" y="6369"/>
                  </a:lnTo>
                  <a:cubicBezTo>
                    <a:pt x="8287" y="6467"/>
                    <a:pt x="8188" y="6566"/>
                    <a:pt x="8090" y="6566"/>
                  </a:cubicBezTo>
                  <a:cubicBezTo>
                    <a:pt x="7992" y="6566"/>
                    <a:pt x="7992" y="6566"/>
                    <a:pt x="7992" y="6369"/>
                  </a:cubicBezTo>
                  <a:cubicBezTo>
                    <a:pt x="8188" y="6369"/>
                    <a:pt x="8188" y="6049"/>
                    <a:pt x="8385" y="6049"/>
                  </a:cubicBezTo>
                  <a:close/>
                  <a:moveTo>
                    <a:pt x="7770" y="6984"/>
                  </a:moveTo>
                  <a:cubicBezTo>
                    <a:pt x="7672" y="7082"/>
                    <a:pt x="7672" y="7180"/>
                    <a:pt x="7574" y="7180"/>
                  </a:cubicBezTo>
                  <a:lnTo>
                    <a:pt x="7475" y="7180"/>
                  </a:lnTo>
                  <a:lnTo>
                    <a:pt x="7475" y="6984"/>
                  </a:lnTo>
                  <a:close/>
                  <a:moveTo>
                    <a:pt x="8188" y="7476"/>
                  </a:moveTo>
                  <a:cubicBezTo>
                    <a:pt x="8188" y="7697"/>
                    <a:pt x="8090" y="7697"/>
                    <a:pt x="7893" y="7795"/>
                  </a:cubicBezTo>
                  <a:cubicBezTo>
                    <a:pt x="7893" y="7476"/>
                    <a:pt x="7992" y="7476"/>
                    <a:pt x="8188" y="7476"/>
                  </a:cubicBezTo>
                  <a:close/>
                  <a:moveTo>
                    <a:pt x="5729" y="9221"/>
                  </a:moveTo>
                  <a:cubicBezTo>
                    <a:pt x="5729" y="9443"/>
                    <a:pt x="5434" y="9541"/>
                    <a:pt x="5311" y="9541"/>
                  </a:cubicBezTo>
                  <a:cubicBezTo>
                    <a:pt x="5311" y="9443"/>
                    <a:pt x="5434" y="9320"/>
                    <a:pt x="5533" y="9221"/>
                  </a:cubicBezTo>
                  <a:close/>
                  <a:moveTo>
                    <a:pt x="5828" y="9443"/>
                  </a:moveTo>
                  <a:cubicBezTo>
                    <a:pt x="5828" y="9541"/>
                    <a:pt x="5926" y="9541"/>
                    <a:pt x="5926" y="9541"/>
                  </a:cubicBezTo>
                  <a:cubicBezTo>
                    <a:pt x="5926" y="9541"/>
                    <a:pt x="5926" y="9639"/>
                    <a:pt x="5828" y="9738"/>
                  </a:cubicBezTo>
                  <a:cubicBezTo>
                    <a:pt x="5729" y="9934"/>
                    <a:pt x="5533" y="10156"/>
                    <a:pt x="5311" y="10352"/>
                  </a:cubicBezTo>
                  <a:cubicBezTo>
                    <a:pt x="5213" y="10451"/>
                    <a:pt x="5016" y="10549"/>
                    <a:pt x="4820" y="10672"/>
                  </a:cubicBezTo>
                  <a:cubicBezTo>
                    <a:pt x="4918" y="10451"/>
                    <a:pt x="5016" y="10254"/>
                    <a:pt x="5115" y="10057"/>
                  </a:cubicBezTo>
                  <a:lnTo>
                    <a:pt x="5016" y="10057"/>
                  </a:lnTo>
                  <a:cubicBezTo>
                    <a:pt x="5016" y="9934"/>
                    <a:pt x="5115" y="9836"/>
                    <a:pt x="5213" y="9738"/>
                  </a:cubicBezTo>
                  <a:cubicBezTo>
                    <a:pt x="5213" y="9836"/>
                    <a:pt x="5311" y="9836"/>
                    <a:pt x="5434" y="9836"/>
                  </a:cubicBezTo>
                  <a:cubicBezTo>
                    <a:pt x="5533" y="9738"/>
                    <a:pt x="5729" y="9639"/>
                    <a:pt x="5828" y="9443"/>
                  </a:cubicBezTo>
                  <a:close/>
                  <a:moveTo>
                    <a:pt x="8287" y="8828"/>
                  </a:moveTo>
                  <a:cubicBezTo>
                    <a:pt x="8508" y="8828"/>
                    <a:pt x="8385" y="9025"/>
                    <a:pt x="8508" y="9123"/>
                  </a:cubicBezTo>
                  <a:lnTo>
                    <a:pt x="8803" y="9443"/>
                  </a:lnTo>
                  <a:cubicBezTo>
                    <a:pt x="8901" y="9541"/>
                    <a:pt x="9000" y="9639"/>
                    <a:pt x="9123" y="9836"/>
                  </a:cubicBezTo>
                  <a:cubicBezTo>
                    <a:pt x="9123" y="9934"/>
                    <a:pt x="9123" y="10057"/>
                    <a:pt x="9000" y="10254"/>
                  </a:cubicBezTo>
                  <a:lnTo>
                    <a:pt x="9221" y="10254"/>
                  </a:lnTo>
                  <a:lnTo>
                    <a:pt x="9221" y="10549"/>
                  </a:lnTo>
                  <a:cubicBezTo>
                    <a:pt x="9221" y="10672"/>
                    <a:pt x="9221" y="10672"/>
                    <a:pt x="9123" y="10672"/>
                  </a:cubicBezTo>
                  <a:lnTo>
                    <a:pt x="9123" y="10549"/>
                  </a:lnTo>
                  <a:cubicBezTo>
                    <a:pt x="8705" y="10057"/>
                    <a:pt x="8287" y="9639"/>
                    <a:pt x="7992" y="9025"/>
                  </a:cubicBezTo>
                  <a:cubicBezTo>
                    <a:pt x="8090" y="8926"/>
                    <a:pt x="8188" y="8828"/>
                    <a:pt x="8287" y="8828"/>
                  </a:cubicBezTo>
                  <a:close/>
                  <a:moveTo>
                    <a:pt x="4303" y="11164"/>
                  </a:moveTo>
                  <a:cubicBezTo>
                    <a:pt x="4303" y="11287"/>
                    <a:pt x="4402" y="11287"/>
                    <a:pt x="4500" y="11287"/>
                  </a:cubicBezTo>
                  <a:cubicBezTo>
                    <a:pt x="4303" y="11582"/>
                    <a:pt x="4082" y="11902"/>
                    <a:pt x="3787" y="12098"/>
                  </a:cubicBezTo>
                  <a:lnTo>
                    <a:pt x="3787" y="11902"/>
                  </a:lnTo>
                  <a:cubicBezTo>
                    <a:pt x="3984" y="11680"/>
                    <a:pt x="4205" y="11484"/>
                    <a:pt x="4303" y="11164"/>
                  </a:cubicBezTo>
                  <a:close/>
                  <a:moveTo>
                    <a:pt x="3787" y="12197"/>
                  </a:moveTo>
                  <a:cubicBezTo>
                    <a:pt x="3590" y="12393"/>
                    <a:pt x="3369" y="12713"/>
                    <a:pt x="3271" y="12910"/>
                  </a:cubicBezTo>
                  <a:cubicBezTo>
                    <a:pt x="3074" y="12615"/>
                    <a:pt x="3369" y="12615"/>
                    <a:pt x="3369" y="12516"/>
                  </a:cubicBezTo>
                  <a:cubicBezTo>
                    <a:pt x="3467" y="12295"/>
                    <a:pt x="3590" y="12197"/>
                    <a:pt x="3787" y="12197"/>
                  </a:cubicBezTo>
                  <a:close/>
                  <a:moveTo>
                    <a:pt x="10131" y="0"/>
                  </a:moveTo>
                  <a:cubicBezTo>
                    <a:pt x="10131" y="99"/>
                    <a:pt x="10131" y="222"/>
                    <a:pt x="10033" y="320"/>
                  </a:cubicBezTo>
                  <a:cubicBezTo>
                    <a:pt x="9976" y="193"/>
                    <a:pt x="9952" y="139"/>
                    <a:pt x="9923" y="139"/>
                  </a:cubicBezTo>
                  <a:cubicBezTo>
                    <a:pt x="9902" y="139"/>
                    <a:pt x="9878" y="169"/>
                    <a:pt x="9836" y="222"/>
                  </a:cubicBezTo>
                  <a:cubicBezTo>
                    <a:pt x="9737" y="222"/>
                    <a:pt x="9615" y="99"/>
                    <a:pt x="9615" y="99"/>
                  </a:cubicBezTo>
                  <a:cubicBezTo>
                    <a:pt x="9516" y="418"/>
                    <a:pt x="9418" y="836"/>
                    <a:pt x="9123" y="1033"/>
                  </a:cubicBezTo>
                  <a:cubicBezTo>
                    <a:pt x="9123" y="1132"/>
                    <a:pt x="9221" y="1230"/>
                    <a:pt x="9123" y="1328"/>
                  </a:cubicBezTo>
                  <a:lnTo>
                    <a:pt x="9123" y="1550"/>
                  </a:lnTo>
                  <a:cubicBezTo>
                    <a:pt x="9000" y="1845"/>
                    <a:pt x="8705" y="2066"/>
                    <a:pt x="8705" y="2459"/>
                  </a:cubicBezTo>
                  <a:cubicBezTo>
                    <a:pt x="8705" y="2558"/>
                    <a:pt x="8606" y="2681"/>
                    <a:pt x="8508" y="2681"/>
                  </a:cubicBezTo>
                  <a:cubicBezTo>
                    <a:pt x="8287" y="2779"/>
                    <a:pt x="8188" y="2976"/>
                    <a:pt x="8090" y="3074"/>
                  </a:cubicBezTo>
                  <a:cubicBezTo>
                    <a:pt x="8090" y="3074"/>
                    <a:pt x="8090" y="3172"/>
                    <a:pt x="8188" y="3172"/>
                  </a:cubicBezTo>
                  <a:cubicBezTo>
                    <a:pt x="7992" y="3394"/>
                    <a:pt x="7893" y="3492"/>
                    <a:pt x="7770" y="3787"/>
                  </a:cubicBezTo>
                  <a:cubicBezTo>
                    <a:pt x="7672" y="4008"/>
                    <a:pt x="7475" y="4107"/>
                    <a:pt x="7377" y="4304"/>
                  </a:cubicBezTo>
                  <a:cubicBezTo>
                    <a:pt x="7279" y="4525"/>
                    <a:pt x="7057" y="4623"/>
                    <a:pt x="6959" y="4820"/>
                  </a:cubicBezTo>
                  <a:cubicBezTo>
                    <a:pt x="7057" y="4820"/>
                    <a:pt x="7279" y="4918"/>
                    <a:pt x="7377" y="4918"/>
                  </a:cubicBezTo>
                  <a:cubicBezTo>
                    <a:pt x="7279" y="5140"/>
                    <a:pt x="7279" y="5140"/>
                    <a:pt x="6959" y="5435"/>
                  </a:cubicBezTo>
                  <a:lnTo>
                    <a:pt x="6664" y="5140"/>
                  </a:lnTo>
                  <a:lnTo>
                    <a:pt x="6541" y="5140"/>
                  </a:lnTo>
                  <a:cubicBezTo>
                    <a:pt x="5533" y="4008"/>
                    <a:pt x="4500" y="3074"/>
                    <a:pt x="3369" y="2164"/>
                  </a:cubicBezTo>
                  <a:lnTo>
                    <a:pt x="3369" y="1845"/>
                  </a:lnTo>
                  <a:cubicBezTo>
                    <a:pt x="3369" y="2066"/>
                    <a:pt x="3271" y="2066"/>
                    <a:pt x="3271" y="2164"/>
                  </a:cubicBezTo>
                  <a:lnTo>
                    <a:pt x="3074" y="2164"/>
                  </a:lnTo>
                  <a:lnTo>
                    <a:pt x="3074" y="1943"/>
                  </a:lnTo>
                  <a:lnTo>
                    <a:pt x="3074" y="1845"/>
                  </a:lnTo>
                  <a:cubicBezTo>
                    <a:pt x="2557" y="1845"/>
                    <a:pt x="2459" y="2164"/>
                    <a:pt x="2361" y="2558"/>
                  </a:cubicBezTo>
                  <a:cubicBezTo>
                    <a:pt x="2459" y="2779"/>
                    <a:pt x="2459" y="3074"/>
                    <a:pt x="2459" y="3394"/>
                  </a:cubicBezTo>
                  <a:lnTo>
                    <a:pt x="2459" y="3689"/>
                  </a:lnTo>
                  <a:cubicBezTo>
                    <a:pt x="2557" y="3910"/>
                    <a:pt x="2557" y="4107"/>
                    <a:pt x="2557" y="4304"/>
                  </a:cubicBezTo>
                  <a:cubicBezTo>
                    <a:pt x="2459" y="4402"/>
                    <a:pt x="2361" y="4525"/>
                    <a:pt x="2361" y="4623"/>
                  </a:cubicBezTo>
                  <a:cubicBezTo>
                    <a:pt x="2361" y="4722"/>
                    <a:pt x="2459" y="4722"/>
                    <a:pt x="2459" y="4820"/>
                  </a:cubicBezTo>
                  <a:cubicBezTo>
                    <a:pt x="2557" y="4722"/>
                    <a:pt x="2557" y="4722"/>
                    <a:pt x="2557" y="4623"/>
                  </a:cubicBezTo>
                  <a:cubicBezTo>
                    <a:pt x="2656" y="4722"/>
                    <a:pt x="2754" y="4918"/>
                    <a:pt x="2852" y="5140"/>
                  </a:cubicBezTo>
                  <a:lnTo>
                    <a:pt x="2754" y="5238"/>
                  </a:lnTo>
                  <a:cubicBezTo>
                    <a:pt x="2852" y="5238"/>
                    <a:pt x="2852" y="5336"/>
                    <a:pt x="2975" y="5336"/>
                  </a:cubicBezTo>
                  <a:cubicBezTo>
                    <a:pt x="2852" y="5533"/>
                    <a:pt x="2852" y="5754"/>
                    <a:pt x="2754" y="5951"/>
                  </a:cubicBezTo>
                  <a:cubicBezTo>
                    <a:pt x="3074" y="6246"/>
                    <a:pt x="3369" y="6467"/>
                    <a:pt x="3271" y="6762"/>
                  </a:cubicBezTo>
                  <a:cubicBezTo>
                    <a:pt x="3369" y="7180"/>
                    <a:pt x="3885" y="7279"/>
                    <a:pt x="3984" y="7697"/>
                  </a:cubicBezTo>
                  <a:cubicBezTo>
                    <a:pt x="4303" y="7795"/>
                    <a:pt x="4303" y="7992"/>
                    <a:pt x="4303" y="8090"/>
                  </a:cubicBezTo>
                  <a:cubicBezTo>
                    <a:pt x="4303" y="8312"/>
                    <a:pt x="4402" y="8410"/>
                    <a:pt x="4402" y="8410"/>
                  </a:cubicBezTo>
                  <a:cubicBezTo>
                    <a:pt x="4598" y="8607"/>
                    <a:pt x="4697" y="8705"/>
                    <a:pt x="4697" y="8926"/>
                  </a:cubicBezTo>
                  <a:cubicBezTo>
                    <a:pt x="4500" y="9221"/>
                    <a:pt x="4303" y="9639"/>
                    <a:pt x="3984" y="10057"/>
                  </a:cubicBezTo>
                  <a:cubicBezTo>
                    <a:pt x="3787" y="10352"/>
                    <a:pt x="3467" y="10770"/>
                    <a:pt x="3369" y="11164"/>
                  </a:cubicBezTo>
                  <a:lnTo>
                    <a:pt x="2975" y="11582"/>
                  </a:lnTo>
                  <a:cubicBezTo>
                    <a:pt x="2975" y="11680"/>
                    <a:pt x="3074" y="11779"/>
                    <a:pt x="3074" y="11902"/>
                  </a:cubicBezTo>
                  <a:cubicBezTo>
                    <a:pt x="2852" y="12000"/>
                    <a:pt x="2656" y="12098"/>
                    <a:pt x="2557" y="12295"/>
                  </a:cubicBezTo>
                  <a:cubicBezTo>
                    <a:pt x="2557" y="12393"/>
                    <a:pt x="2557" y="12516"/>
                    <a:pt x="2656" y="12516"/>
                  </a:cubicBezTo>
                  <a:cubicBezTo>
                    <a:pt x="2557" y="12713"/>
                    <a:pt x="2459" y="12811"/>
                    <a:pt x="2361" y="12910"/>
                  </a:cubicBezTo>
                  <a:cubicBezTo>
                    <a:pt x="2274" y="12840"/>
                    <a:pt x="2199" y="12771"/>
                    <a:pt x="2128" y="12771"/>
                  </a:cubicBezTo>
                  <a:cubicBezTo>
                    <a:pt x="2099" y="12771"/>
                    <a:pt x="2070" y="12783"/>
                    <a:pt x="2041" y="12811"/>
                  </a:cubicBezTo>
                  <a:cubicBezTo>
                    <a:pt x="2041" y="12910"/>
                    <a:pt x="2041" y="12910"/>
                    <a:pt x="2139" y="13008"/>
                  </a:cubicBezTo>
                  <a:cubicBezTo>
                    <a:pt x="1943" y="13131"/>
                    <a:pt x="1844" y="13229"/>
                    <a:pt x="1623" y="13328"/>
                  </a:cubicBezTo>
                  <a:cubicBezTo>
                    <a:pt x="1746" y="13426"/>
                    <a:pt x="1746" y="13426"/>
                    <a:pt x="1746" y="13524"/>
                  </a:cubicBezTo>
                  <a:cubicBezTo>
                    <a:pt x="1525" y="13623"/>
                    <a:pt x="1328" y="13844"/>
                    <a:pt x="1008" y="14041"/>
                  </a:cubicBezTo>
                  <a:lnTo>
                    <a:pt x="1008" y="14360"/>
                  </a:lnTo>
                  <a:cubicBezTo>
                    <a:pt x="910" y="14557"/>
                    <a:pt x="812" y="14656"/>
                    <a:pt x="812" y="14852"/>
                  </a:cubicBezTo>
                  <a:cubicBezTo>
                    <a:pt x="812" y="15074"/>
                    <a:pt x="517" y="15172"/>
                    <a:pt x="394" y="15270"/>
                  </a:cubicBezTo>
                  <a:lnTo>
                    <a:pt x="517" y="15369"/>
                  </a:lnTo>
                  <a:cubicBezTo>
                    <a:pt x="517" y="15467"/>
                    <a:pt x="517" y="15590"/>
                    <a:pt x="394" y="15590"/>
                  </a:cubicBezTo>
                  <a:cubicBezTo>
                    <a:pt x="517" y="15688"/>
                    <a:pt x="615" y="15688"/>
                    <a:pt x="615" y="15787"/>
                  </a:cubicBezTo>
                  <a:lnTo>
                    <a:pt x="517" y="15787"/>
                  </a:lnTo>
                  <a:cubicBezTo>
                    <a:pt x="295" y="15983"/>
                    <a:pt x="295" y="16303"/>
                    <a:pt x="295" y="16598"/>
                  </a:cubicBezTo>
                  <a:cubicBezTo>
                    <a:pt x="0" y="16918"/>
                    <a:pt x="295" y="17213"/>
                    <a:pt x="197" y="17434"/>
                  </a:cubicBezTo>
                  <a:cubicBezTo>
                    <a:pt x="394" y="17729"/>
                    <a:pt x="517" y="17828"/>
                    <a:pt x="615" y="17926"/>
                  </a:cubicBezTo>
                  <a:cubicBezTo>
                    <a:pt x="517" y="18049"/>
                    <a:pt x="517" y="18147"/>
                    <a:pt x="394" y="18147"/>
                  </a:cubicBezTo>
                  <a:cubicBezTo>
                    <a:pt x="517" y="18147"/>
                    <a:pt x="615" y="18246"/>
                    <a:pt x="615" y="18246"/>
                  </a:cubicBezTo>
                  <a:lnTo>
                    <a:pt x="615" y="18541"/>
                  </a:lnTo>
                  <a:cubicBezTo>
                    <a:pt x="812" y="18664"/>
                    <a:pt x="910" y="18762"/>
                    <a:pt x="1131" y="18860"/>
                  </a:cubicBezTo>
                  <a:cubicBezTo>
                    <a:pt x="1230" y="18541"/>
                    <a:pt x="1230" y="18344"/>
                    <a:pt x="1230" y="18049"/>
                  </a:cubicBezTo>
                  <a:lnTo>
                    <a:pt x="1328" y="17926"/>
                  </a:lnTo>
                  <a:cubicBezTo>
                    <a:pt x="1369" y="17951"/>
                    <a:pt x="1406" y="17962"/>
                    <a:pt x="1439" y="17962"/>
                  </a:cubicBezTo>
                  <a:cubicBezTo>
                    <a:pt x="1567" y="17962"/>
                    <a:pt x="1649" y="17807"/>
                    <a:pt x="1746" y="17729"/>
                  </a:cubicBezTo>
                  <a:cubicBezTo>
                    <a:pt x="1943" y="17631"/>
                    <a:pt x="2041" y="17532"/>
                    <a:pt x="2041" y="17311"/>
                  </a:cubicBezTo>
                  <a:cubicBezTo>
                    <a:pt x="2041" y="17016"/>
                    <a:pt x="2238" y="16819"/>
                    <a:pt x="2361" y="16500"/>
                  </a:cubicBezTo>
                  <a:lnTo>
                    <a:pt x="2238" y="16500"/>
                  </a:lnTo>
                  <a:cubicBezTo>
                    <a:pt x="2139" y="16696"/>
                    <a:pt x="1943" y="16918"/>
                    <a:pt x="1943" y="17213"/>
                  </a:cubicBezTo>
                  <a:lnTo>
                    <a:pt x="1746" y="17213"/>
                  </a:lnTo>
                  <a:cubicBezTo>
                    <a:pt x="1844" y="16819"/>
                    <a:pt x="2041" y="16401"/>
                    <a:pt x="2238" y="16082"/>
                  </a:cubicBezTo>
                  <a:cubicBezTo>
                    <a:pt x="2361" y="16205"/>
                    <a:pt x="2361" y="16205"/>
                    <a:pt x="2361" y="16303"/>
                  </a:cubicBezTo>
                  <a:cubicBezTo>
                    <a:pt x="2557" y="16205"/>
                    <a:pt x="2656" y="15983"/>
                    <a:pt x="2852" y="15885"/>
                  </a:cubicBezTo>
                  <a:lnTo>
                    <a:pt x="2852" y="15688"/>
                  </a:lnTo>
                  <a:cubicBezTo>
                    <a:pt x="2852" y="15688"/>
                    <a:pt x="2975" y="15688"/>
                    <a:pt x="3074" y="15590"/>
                  </a:cubicBezTo>
                  <a:lnTo>
                    <a:pt x="3074" y="15467"/>
                  </a:lnTo>
                  <a:cubicBezTo>
                    <a:pt x="3046" y="15439"/>
                    <a:pt x="3016" y="15427"/>
                    <a:pt x="2985" y="15427"/>
                  </a:cubicBezTo>
                  <a:cubicBezTo>
                    <a:pt x="2907" y="15427"/>
                    <a:pt x="2824" y="15502"/>
                    <a:pt x="2754" y="15590"/>
                  </a:cubicBezTo>
                  <a:cubicBezTo>
                    <a:pt x="2656" y="15590"/>
                    <a:pt x="2459" y="15688"/>
                    <a:pt x="2361" y="15688"/>
                  </a:cubicBezTo>
                  <a:cubicBezTo>
                    <a:pt x="2361" y="15270"/>
                    <a:pt x="2754" y="15074"/>
                    <a:pt x="2656" y="14754"/>
                  </a:cubicBezTo>
                  <a:cubicBezTo>
                    <a:pt x="3074" y="14360"/>
                    <a:pt x="3369" y="13942"/>
                    <a:pt x="3689" y="13426"/>
                  </a:cubicBezTo>
                  <a:cubicBezTo>
                    <a:pt x="3689" y="13426"/>
                    <a:pt x="3590" y="13328"/>
                    <a:pt x="3467" y="13328"/>
                  </a:cubicBezTo>
                  <a:cubicBezTo>
                    <a:pt x="3885" y="12615"/>
                    <a:pt x="4500" y="12098"/>
                    <a:pt x="4918" y="11385"/>
                  </a:cubicBezTo>
                  <a:cubicBezTo>
                    <a:pt x="5115" y="11164"/>
                    <a:pt x="5311" y="10967"/>
                    <a:pt x="5533" y="10770"/>
                  </a:cubicBezTo>
                  <a:cubicBezTo>
                    <a:pt x="5729" y="10451"/>
                    <a:pt x="5926" y="10254"/>
                    <a:pt x="6147" y="10057"/>
                  </a:cubicBezTo>
                  <a:cubicBezTo>
                    <a:pt x="6344" y="10156"/>
                    <a:pt x="6443" y="10254"/>
                    <a:pt x="6664" y="10352"/>
                  </a:cubicBezTo>
                  <a:lnTo>
                    <a:pt x="6541" y="10451"/>
                  </a:lnTo>
                  <a:cubicBezTo>
                    <a:pt x="6664" y="10549"/>
                    <a:pt x="6762" y="10672"/>
                    <a:pt x="6861" y="10770"/>
                  </a:cubicBezTo>
                  <a:cubicBezTo>
                    <a:pt x="6861" y="10549"/>
                    <a:pt x="6762" y="10352"/>
                    <a:pt x="6861" y="10156"/>
                  </a:cubicBezTo>
                  <a:cubicBezTo>
                    <a:pt x="6959" y="10352"/>
                    <a:pt x="7057" y="10451"/>
                    <a:pt x="7156" y="10672"/>
                  </a:cubicBezTo>
                  <a:cubicBezTo>
                    <a:pt x="7156" y="10770"/>
                    <a:pt x="7057" y="10869"/>
                    <a:pt x="7057" y="10967"/>
                  </a:cubicBezTo>
                  <a:cubicBezTo>
                    <a:pt x="7168" y="10869"/>
                    <a:pt x="7248" y="10844"/>
                    <a:pt x="7312" y="10844"/>
                  </a:cubicBezTo>
                  <a:cubicBezTo>
                    <a:pt x="7377" y="10844"/>
                    <a:pt x="7426" y="10869"/>
                    <a:pt x="7475" y="10869"/>
                  </a:cubicBezTo>
                  <a:lnTo>
                    <a:pt x="7770" y="11164"/>
                  </a:lnTo>
                  <a:cubicBezTo>
                    <a:pt x="7770" y="11385"/>
                    <a:pt x="7992" y="11582"/>
                    <a:pt x="8188" y="11680"/>
                  </a:cubicBezTo>
                  <a:cubicBezTo>
                    <a:pt x="8188" y="12000"/>
                    <a:pt x="8508" y="12197"/>
                    <a:pt x="8705" y="12516"/>
                  </a:cubicBezTo>
                  <a:lnTo>
                    <a:pt x="8385" y="12516"/>
                  </a:lnTo>
                  <a:cubicBezTo>
                    <a:pt x="8287" y="12295"/>
                    <a:pt x="8188" y="12197"/>
                    <a:pt x="8090" y="12000"/>
                  </a:cubicBezTo>
                  <a:lnTo>
                    <a:pt x="7893" y="12000"/>
                  </a:lnTo>
                  <a:lnTo>
                    <a:pt x="7893" y="12197"/>
                  </a:lnTo>
                  <a:cubicBezTo>
                    <a:pt x="8090" y="12393"/>
                    <a:pt x="8385" y="12615"/>
                    <a:pt x="8508" y="13008"/>
                  </a:cubicBezTo>
                  <a:cubicBezTo>
                    <a:pt x="8385" y="13131"/>
                    <a:pt x="8385" y="13131"/>
                    <a:pt x="8287" y="13229"/>
                  </a:cubicBezTo>
                  <a:cubicBezTo>
                    <a:pt x="8508" y="13328"/>
                    <a:pt x="8606" y="13328"/>
                    <a:pt x="8705" y="13328"/>
                  </a:cubicBezTo>
                  <a:cubicBezTo>
                    <a:pt x="8705" y="13426"/>
                    <a:pt x="8803" y="13524"/>
                    <a:pt x="8803" y="13623"/>
                  </a:cubicBezTo>
                  <a:lnTo>
                    <a:pt x="8705" y="13746"/>
                  </a:lnTo>
                  <a:cubicBezTo>
                    <a:pt x="8705" y="14238"/>
                    <a:pt x="9123" y="14360"/>
                    <a:pt x="9319" y="14557"/>
                  </a:cubicBezTo>
                  <a:cubicBezTo>
                    <a:pt x="9516" y="14754"/>
                    <a:pt x="9737" y="14852"/>
                    <a:pt x="9934" y="14975"/>
                  </a:cubicBezTo>
                  <a:cubicBezTo>
                    <a:pt x="10033" y="14852"/>
                    <a:pt x="10131" y="14754"/>
                    <a:pt x="10229" y="14656"/>
                  </a:cubicBezTo>
                  <a:cubicBezTo>
                    <a:pt x="10352" y="14557"/>
                    <a:pt x="10451" y="14557"/>
                    <a:pt x="10549" y="14459"/>
                  </a:cubicBezTo>
                  <a:cubicBezTo>
                    <a:pt x="10549" y="14360"/>
                    <a:pt x="10549" y="14139"/>
                    <a:pt x="10451" y="13942"/>
                  </a:cubicBezTo>
                  <a:lnTo>
                    <a:pt x="10451" y="13942"/>
                  </a:lnTo>
                  <a:cubicBezTo>
                    <a:pt x="10549" y="14041"/>
                    <a:pt x="10647" y="14041"/>
                    <a:pt x="10647" y="14139"/>
                  </a:cubicBezTo>
                  <a:lnTo>
                    <a:pt x="10647" y="14238"/>
                  </a:lnTo>
                  <a:cubicBezTo>
                    <a:pt x="10647" y="14459"/>
                    <a:pt x="10844" y="14557"/>
                    <a:pt x="10967" y="14557"/>
                  </a:cubicBezTo>
                  <a:cubicBezTo>
                    <a:pt x="11164" y="14360"/>
                    <a:pt x="11262" y="14238"/>
                    <a:pt x="11360" y="14041"/>
                  </a:cubicBezTo>
                  <a:lnTo>
                    <a:pt x="11360" y="13746"/>
                  </a:lnTo>
                  <a:cubicBezTo>
                    <a:pt x="11459" y="13623"/>
                    <a:pt x="11360" y="13426"/>
                    <a:pt x="11459" y="13229"/>
                  </a:cubicBezTo>
                  <a:cubicBezTo>
                    <a:pt x="11582" y="13131"/>
                    <a:pt x="11680" y="13008"/>
                    <a:pt x="11778" y="12811"/>
                  </a:cubicBezTo>
                  <a:cubicBezTo>
                    <a:pt x="11877" y="12516"/>
                    <a:pt x="11778" y="12197"/>
                    <a:pt x="11680" y="11902"/>
                  </a:cubicBezTo>
                  <a:cubicBezTo>
                    <a:pt x="11582" y="11902"/>
                    <a:pt x="11459" y="11779"/>
                    <a:pt x="11459" y="11680"/>
                  </a:cubicBezTo>
                  <a:cubicBezTo>
                    <a:pt x="11459" y="11385"/>
                    <a:pt x="11262" y="11287"/>
                    <a:pt x="11164" y="11164"/>
                  </a:cubicBezTo>
                  <a:cubicBezTo>
                    <a:pt x="10967" y="10869"/>
                    <a:pt x="10967" y="10770"/>
                    <a:pt x="10746" y="10549"/>
                  </a:cubicBezTo>
                  <a:lnTo>
                    <a:pt x="10746" y="10967"/>
                  </a:lnTo>
                  <a:cubicBezTo>
                    <a:pt x="10746" y="10967"/>
                    <a:pt x="10746" y="11009"/>
                    <a:pt x="10772" y="11064"/>
                  </a:cubicBezTo>
                  <a:lnTo>
                    <a:pt x="10772" y="11064"/>
                  </a:lnTo>
                  <a:cubicBezTo>
                    <a:pt x="10601" y="10843"/>
                    <a:pt x="10439" y="10744"/>
                    <a:pt x="10352" y="10549"/>
                  </a:cubicBezTo>
                  <a:lnTo>
                    <a:pt x="10033" y="10549"/>
                  </a:lnTo>
                  <a:cubicBezTo>
                    <a:pt x="10033" y="10451"/>
                    <a:pt x="9934" y="10352"/>
                    <a:pt x="9934" y="10254"/>
                  </a:cubicBezTo>
                  <a:lnTo>
                    <a:pt x="10033" y="10156"/>
                  </a:lnTo>
                  <a:lnTo>
                    <a:pt x="9615" y="9738"/>
                  </a:lnTo>
                  <a:cubicBezTo>
                    <a:pt x="9615" y="9738"/>
                    <a:pt x="9516" y="9738"/>
                    <a:pt x="9418" y="9836"/>
                  </a:cubicBezTo>
                  <a:cubicBezTo>
                    <a:pt x="9221" y="9443"/>
                    <a:pt x="9000" y="9123"/>
                    <a:pt x="8803" y="8705"/>
                  </a:cubicBezTo>
                  <a:lnTo>
                    <a:pt x="8803" y="8607"/>
                  </a:lnTo>
                  <a:cubicBezTo>
                    <a:pt x="8705" y="8607"/>
                    <a:pt x="8705" y="8508"/>
                    <a:pt x="8606" y="8508"/>
                  </a:cubicBezTo>
                  <a:cubicBezTo>
                    <a:pt x="8803" y="8410"/>
                    <a:pt x="8901" y="8410"/>
                    <a:pt x="9123" y="8410"/>
                  </a:cubicBezTo>
                  <a:cubicBezTo>
                    <a:pt x="9418" y="7894"/>
                    <a:pt x="9836" y="7598"/>
                    <a:pt x="10131" y="7180"/>
                  </a:cubicBezTo>
                  <a:cubicBezTo>
                    <a:pt x="10131" y="7082"/>
                    <a:pt x="10033" y="7082"/>
                    <a:pt x="10033" y="7082"/>
                  </a:cubicBezTo>
                  <a:cubicBezTo>
                    <a:pt x="9934" y="7377"/>
                    <a:pt x="9737" y="7476"/>
                    <a:pt x="9516" y="7598"/>
                  </a:cubicBezTo>
                  <a:cubicBezTo>
                    <a:pt x="9319" y="7795"/>
                    <a:pt x="9221" y="7992"/>
                    <a:pt x="9000" y="8213"/>
                  </a:cubicBezTo>
                  <a:lnTo>
                    <a:pt x="8901" y="8213"/>
                  </a:lnTo>
                  <a:cubicBezTo>
                    <a:pt x="8901" y="8090"/>
                    <a:pt x="8901" y="8090"/>
                    <a:pt x="8803" y="7992"/>
                  </a:cubicBezTo>
                  <a:cubicBezTo>
                    <a:pt x="8901" y="7894"/>
                    <a:pt x="9000" y="7795"/>
                    <a:pt x="9123" y="7795"/>
                  </a:cubicBezTo>
                  <a:cubicBezTo>
                    <a:pt x="9615" y="7598"/>
                    <a:pt x="9836" y="7082"/>
                    <a:pt x="10131" y="6664"/>
                  </a:cubicBezTo>
                  <a:cubicBezTo>
                    <a:pt x="10229" y="6369"/>
                    <a:pt x="10549" y="6246"/>
                    <a:pt x="10746" y="5951"/>
                  </a:cubicBezTo>
                  <a:cubicBezTo>
                    <a:pt x="10844" y="5853"/>
                    <a:pt x="11065" y="5631"/>
                    <a:pt x="11164" y="5435"/>
                  </a:cubicBezTo>
                  <a:cubicBezTo>
                    <a:pt x="11262" y="5336"/>
                    <a:pt x="11262" y="5238"/>
                    <a:pt x="11262" y="5238"/>
                  </a:cubicBezTo>
                  <a:cubicBezTo>
                    <a:pt x="11164" y="5238"/>
                    <a:pt x="10967" y="5336"/>
                    <a:pt x="10844" y="5435"/>
                  </a:cubicBezTo>
                  <a:cubicBezTo>
                    <a:pt x="10647" y="5533"/>
                    <a:pt x="10746" y="5533"/>
                    <a:pt x="10549" y="5533"/>
                  </a:cubicBezTo>
                  <a:cubicBezTo>
                    <a:pt x="10746" y="5336"/>
                    <a:pt x="10844" y="5017"/>
                    <a:pt x="11164" y="4820"/>
                  </a:cubicBezTo>
                  <a:lnTo>
                    <a:pt x="11164" y="4722"/>
                  </a:lnTo>
                  <a:cubicBezTo>
                    <a:pt x="11164" y="4722"/>
                    <a:pt x="11065" y="4722"/>
                    <a:pt x="10967" y="4623"/>
                  </a:cubicBezTo>
                  <a:cubicBezTo>
                    <a:pt x="11262" y="4525"/>
                    <a:pt x="11262" y="4402"/>
                    <a:pt x="11262" y="4205"/>
                  </a:cubicBezTo>
                  <a:lnTo>
                    <a:pt x="11582" y="3910"/>
                  </a:lnTo>
                  <a:cubicBezTo>
                    <a:pt x="11582" y="3787"/>
                    <a:pt x="11459" y="3787"/>
                    <a:pt x="11459" y="3787"/>
                  </a:cubicBezTo>
                  <a:cubicBezTo>
                    <a:pt x="11582" y="3689"/>
                    <a:pt x="11680" y="3689"/>
                    <a:pt x="11778" y="3590"/>
                  </a:cubicBezTo>
                  <a:lnTo>
                    <a:pt x="11975" y="3590"/>
                  </a:lnTo>
                  <a:cubicBezTo>
                    <a:pt x="12073" y="3394"/>
                    <a:pt x="12196" y="3172"/>
                    <a:pt x="12073" y="3074"/>
                  </a:cubicBezTo>
                  <a:cubicBezTo>
                    <a:pt x="11975" y="2877"/>
                    <a:pt x="12196" y="2681"/>
                    <a:pt x="11975" y="2558"/>
                  </a:cubicBezTo>
                  <a:cubicBezTo>
                    <a:pt x="11778" y="2459"/>
                    <a:pt x="11680" y="2164"/>
                    <a:pt x="11877" y="2066"/>
                  </a:cubicBezTo>
                  <a:cubicBezTo>
                    <a:pt x="11877" y="1943"/>
                    <a:pt x="11778" y="1845"/>
                    <a:pt x="11778" y="1845"/>
                  </a:cubicBezTo>
                  <a:lnTo>
                    <a:pt x="11680" y="1943"/>
                  </a:lnTo>
                  <a:cubicBezTo>
                    <a:pt x="11582" y="1648"/>
                    <a:pt x="11582" y="1328"/>
                    <a:pt x="11459" y="1033"/>
                  </a:cubicBezTo>
                  <a:cubicBezTo>
                    <a:pt x="11262" y="1033"/>
                    <a:pt x="11164" y="1132"/>
                    <a:pt x="11065" y="1132"/>
                  </a:cubicBezTo>
                  <a:lnTo>
                    <a:pt x="11065" y="517"/>
                  </a:lnTo>
                  <a:lnTo>
                    <a:pt x="10844" y="517"/>
                  </a:lnTo>
                  <a:cubicBezTo>
                    <a:pt x="10746" y="320"/>
                    <a:pt x="10746" y="222"/>
                    <a:pt x="10549" y="222"/>
                  </a:cubicBezTo>
                  <a:cubicBezTo>
                    <a:pt x="10451" y="418"/>
                    <a:pt x="10451" y="517"/>
                    <a:pt x="10451" y="714"/>
                  </a:cubicBezTo>
                  <a:lnTo>
                    <a:pt x="10229" y="714"/>
                  </a:lnTo>
                  <a:cubicBezTo>
                    <a:pt x="10352" y="517"/>
                    <a:pt x="10352" y="320"/>
                    <a:pt x="10352" y="99"/>
                  </a:cubicBezTo>
                  <a:cubicBezTo>
                    <a:pt x="10229" y="99"/>
                    <a:pt x="10229" y="222"/>
                    <a:pt x="10131" y="222"/>
                  </a:cubicBezTo>
                  <a:cubicBezTo>
                    <a:pt x="10131" y="99"/>
                    <a:pt x="10229" y="0"/>
                    <a:pt x="10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44"/>
            <p:cNvSpPr/>
            <p:nvPr/>
          </p:nvSpPr>
          <p:spPr>
            <a:xfrm>
              <a:off x="2837800" y="2343875"/>
              <a:ext cx="335650" cy="489350"/>
            </a:xfrm>
            <a:custGeom>
              <a:avLst/>
              <a:gdLst/>
              <a:ahLst/>
              <a:cxnLst/>
              <a:rect l="l" t="t" r="r" b="b"/>
              <a:pathLst>
                <a:path w="13426" h="19574" extrusionOk="0">
                  <a:moveTo>
                    <a:pt x="8926" y="8804"/>
                  </a:moveTo>
                  <a:lnTo>
                    <a:pt x="8926" y="8804"/>
                  </a:lnTo>
                  <a:cubicBezTo>
                    <a:pt x="8705" y="9123"/>
                    <a:pt x="8508" y="9320"/>
                    <a:pt x="8213" y="9517"/>
                  </a:cubicBezTo>
                  <a:cubicBezTo>
                    <a:pt x="8213" y="9517"/>
                    <a:pt x="8213" y="9418"/>
                    <a:pt x="8090" y="9418"/>
                  </a:cubicBezTo>
                  <a:cubicBezTo>
                    <a:pt x="8410" y="9222"/>
                    <a:pt x="8607" y="9000"/>
                    <a:pt x="8926" y="8804"/>
                  </a:cubicBezTo>
                  <a:close/>
                  <a:moveTo>
                    <a:pt x="8607" y="10033"/>
                  </a:moveTo>
                  <a:cubicBezTo>
                    <a:pt x="8631" y="10033"/>
                    <a:pt x="8653" y="10034"/>
                    <a:pt x="8675" y="10037"/>
                  </a:cubicBezTo>
                  <a:lnTo>
                    <a:pt x="8675" y="10037"/>
                  </a:lnTo>
                  <a:cubicBezTo>
                    <a:pt x="8660" y="10033"/>
                    <a:pt x="8639" y="10033"/>
                    <a:pt x="8607" y="10033"/>
                  </a:cubicBezTo>
                  <a:close/>
                  <a:moveTo>
                    <a:pt x="10770" y="1"/>
                  </a:moveTo>
                  <a:cubicBezTo>
                    <a:pt x="10672" y="198"/>
                    <a:pt x="10549" y="394"/>
                    <a:pt x="10549" y="517"/>
                  </a:cubicBezTo>
                  <a:cubicBezTo>
                    <a:pt x="10549" y="517"/>
                    <a:pt x="10549" y="616"/>
                    <a:pt x="10672" y="616"/>
                  </a:cubicBezTo>
                  <a:cubicBezTo>
                    <a:pt x="10549" y="812"/>
                    <a:pt x="10451" y="1009"/>
                    <a:pt x="10451" y="1132"/>
                  </a:cubicBezTo>
                  <a:cubicBezTo>
                    <a:pt x="10156" y="1427"/>
                    <a:pt x="9934" y="1624"/>
                    <a:pt x="9738" y="2042"/>
                  </a:cubicBezTo>
                  <a:cubicBezTo>
                    <a:pt x="9443" y="2238"/>
                    <a:pt x="9221" y="2656"/>
                    <a:pt x="9025" y="2976"/>
                  </a:cubicBezTo>
                  <a:lnTo>
                    <a:pt x="9123" y="2976"/>
                  </a:lnTo>
                  <a:cubicBezTo>
                    <a:pt x="9025" y="3173"/>
                    <a:pt x="9025" y="3370"/>
                    <a:pt x="8926" y="3468"/>
                  </a:cubicBezTo>
                  <a:cubicBezTo>
                    <a:pt x="8828" y="3591"/>
                    <a:pt x="8607" y="3689"/>
                    <a:pt x="8410" y="3886"/>
                  </a:cubicBezTo>
                  <a:cubicBezTo>
                    <a:pt x="8508" y="3886"/>
                    <a:pt x="8607" y="3886"/>
                    <a:pt x="8607" y="3984"/>
                  </a:cubicBezTo>
                  <a:cubicBezTo>
                    <a:pt x="8607" y="3984"/>
                    <a:pt x="8607" y="4083"/>
                    <a:pt x="8508" y="4083"/>
                  </a:cubicBezTo>
                  <a:cubicBezTo>
                    <a:pt x="8311" y="4304"/>
                    <a:pt x="8090" y="4599"/>
                    <a:pt x="8090" y="4919"/>
                  </a:cubicBezTo>
                  <a:cubicBezTo>
                    <a:pt x="8090" y="5017"/>
                    <a:pt x="7795" y="5115"/>
                    <a:pt x="7893" y="5312"/>
                  </a:cubicBezTo>
                  <a:cubicBezTo>
                    <a:pt x="7697" y="5435"/>
                    <a:pt x="7598" y="5435"/>
                    <a:pt x="7598" y="5435"/>
                  </a:cubicBezTo>
                  <a:cubicBezTo>
                    <a:pt x="7475" y="5730"/>
                    <a:pt x="7475" y="5828"/>
                    <a:pt x="7377" y="6050"/>
                  </a:cubicBezTo>
                  <a:cubicBezTo>
                    <a:pt x="7279" y="6050"/>
                    <a:pt x="7180" y="6050"/>
                    <a:pt x="7180" y="5927"/>
                  </a:cubicBezTo>
                  <a:lnTo>
                    <a:pt x="7180" y="5730"/>
                  </a:lnTo>
                  <a:cubicBezTo>
                    <a:pt x="7082" y="5730"/>
                    <a:pt x="6984" y="5730"/>
                    <a:pt x="6984" y="5632"/>
                  </a:cubicBezTo>
                  <a:cubicBezTo>
                    <a:pt x="6984" y="5435"/>
                    <a:pt x="6664" y="5435"/>
                    <a:pt x="6664" y="5115"/>
                  </a:cubicBezTo>
                  <a:cubicBezTo>
                    <a:pt x="6566" y="5017"/>
                    <a:pt x="6467" y="4820"/>
                    <a:pt x="6369" y="4697"/>
                  </a:cubicBezTo>
                  <a:cubicBezTo>
                    <a:pt x="6369" y="4599"/>
                    <a:pt x="6246" y="4501"/>
                    <a:pt x="6246" y="4501"/>
                  </a:cubicBezTo>
                  <a:cubicBezTo>
                    <a:pt x="6049" y="4402"/>
                    <a:pt x="5951" y="4304"/>
                    <a:pt x="5853" y="4083"/>
                  </a:cubicBezTo>
                  <a:cubicBezTo>
                    <a:pt x="5951" y="4083"/>
                    <a:pt x="6049" y="4083"/>
                    <a:pt x="6148" y="4206"/>
                  </a:cubicBezTo>
                  <a:cubicBezTo>
                    <a:pt x="6049" y="3984"/>
                    <a:pt x="5951" y="3788"/>
                    <a:pt x="5853" y="3591"/>
                  </a:cubicBezTo>
                  <a:lnTo>
                    <a:pt x="5631" y="3591"/>
                  </a:lnTo>
                  <a:cubicBezTo>
                    <a:pt x="5376" y="3314"/>
                    <a:pt x="5101" y="3055"/>
                    <a:pt x="4713" y="3055"/>
                  </a:cubicBezTo>
                  <a:cubicBezTo>
                    <a:pt x="4653" y="3055"/>
                    <a:pt x="4590" y="3061"/>
                    <a:pt x="4525" y="3074"/>
                  </a:cubicBezTo>
                  <a:cubicBezTo>
                    <a:pt x="4525" y="2976"/>
                    <a:pt x="4525" y="2853"/>
                    <a:pt x="4402" y="2755"/>
                  </a:cubicBezTo>
                  <a:lnTo>
                    <a:pt x="4107" y="2755"/>
                  </a:lnTo>
                  <a:cubicBezTo>
                    <a:pt x="4008" y="2656"/>
                    <a:pt x="3910" y="2558"/>
                    <a:pt x="3910" y="2460"/>
                  </a:cubicBezTo>
                  <a:cubicBezTo>
                    <a:pt x="3689" y="2460"/>
                    <a:pt x="3689" y="2558"/>
                    <a:pt x="3590" y="2558"/>
                  </a:cubicBezTo>
                  <a:cubicBezTo>
                    <a:pt x="3590" y="2460"/>
                    <a:pt x="3492" y="2361"/>
                    <a:pt x="3492" y="2238"/>
                  </a:cubicBezTo>
                  <a:lnTo>
                    <a:pt x="3172" y="2238"/>
                  </a:lnTo>
                  <a:cubicBezTo>
                    <a:pt x="3172" y="2361"/>
                    <a:pt x="3074" y="2361"/>
                    <a:pt x="3074" y="2460"/>
                  </a:cubicBezTo>
                  <a:cubicBezTo>
                    <a:pt x="2976" y="2558"/>
                    <a:pt x="2976" y="2656"/>
                    <a:pt x="2877" y="2656"/>
                  </a:cubicBezTo>
                  <a:cubicBezTo>
                    <a:pt x="2840" y="2675"/>
                    <a:pt x="2805" y="2683"/>
                    <a:pt x="2772" y="2683"/>
                  </a:cubicBezTo>
                  <a:cubicBezTo>
                    <a:pt x="2634" y="2683"/>
                    <a:pt x="2539" y="2539"/>
                    <a:pt x="2459" y="2460"/>
                  </a:cubicBezTo>
                  <a:cubicBezTo>
                    <a:pt x="2459" y="2558"/>
                    <a:pt x="2361" y="2755"/>
                    <a:pt x="2361" y="2853"/>
                  </a:cubicBezTo>
                  <a:cubicBezTo>
                    <a:pt x="2558" y="3074"/>
                    <a:pt x="2361" y="3271"/>
                    <a:pt x="2361" y="3370"/>
                  </a:cubicBezTo>
                  <a:cubicBezTo>
                    <a:pt x="2459" y="3591"/>
                    <a:pt x="2558" y="3689"/>
                    <a:pt x="2558" y="3788"/>
                  </a:cubicBezTo>
                  <a:cubicBezTo>
                    <a:pt x="2681" y="4083"/>
                    <a:pt x="2681" y="4402"/>
                    <a:pt x="2779" y="4697"/>
                  </a:cubicBezTo>
                  <a:cubicBezTo>
                    <a:pt x="2877" y="5115"/>
                    <a:pt x="2976" y="5435"/>
                    <a:pt x="3172" y="5828"/>
                  </a:cubicBezTo>
                  <a:cubicBezTo>
                    <a:pt x="3172" y="5927"/>
                    <a:pt x="3295" y="6050"/>
                    <a:pt x="3295" y="6148"/>
                  </a:cubicBezTo>
                  <a:cubicBezTo>
                    <a:pt x="3295" y="6148"/>
                    <a:pt x="3295" y="6050"/>
                    <a:pt x="3394" y="6050"/>
                  </a:cubicBezTo>
                  <a:lnTo>
                    <a:pt x="3394" y="5730"/>
                  </a:lnTo>
                  <a:cubicBezTo>
                    <a:pt x="3492" y="6050"/>
                    <a:pt x="3689" y="6246"/>
                    <a:pt x="3910" y="6542"/>
                  </a:cubicBezTo>
                  <a:cubicBezTo>
                    <a:pt x="4008" y="6861"/>
                    <a:pt x="4205" y="7156"/>
                    <a:pt x="4303" y="7378"/>
                  </a:cubicBezTo>
                  <a:cubicBezTo>
                    <a:pt x="4402" y="7476"/>
                    <a:pt x="4525" y="7476"/>
                    <a:pt x="4623" y="7476"/>
                  </a:cubicBezTo>
                  <a:cubicBezTo>
                    <a:pt x="4623" y="7574"/>
                    <a:pt x="4525" y="7673"/>
                    <a:pt x="4525" y="7894"/>
                  </a:cubicBezTo>
                  <a:cubicBezTo>
                    <a:pt x="4623" y="7771"/>
                    <a:pt x="4623" y="7771"/>
                    <a:pt x="4721" y="7771"/>
                  </a:cubicBezTo>
                  <a:cubicBezTo>
                    <a:pt x="4721" y="7771"/>
                    <a:pt x="4820" y="7894"/>
                    <a:pt x="4820" y="7992"/>
                  </a:cubicBezTo>
                  <a:lnTo>
                    <a:pt x="5017" y="7992"/>
                  </a:lnTo>
                  <a:cubicBezTo>
                    <a:pt x="5139" y="8189"/>
                    <a:pt x="5238" y="8386"/>
                    <a:pt x="5336" y="8607"/>
                  </a:cubicBezTo>
                  <a:cubicBezTo>
                    <a:pt x="5238" y="8607"/>
                    <a:pt x="5238" y="8705"/>
                    <a:pt x="5238" y="8705"/>
                  </a:cubicBezTo>
                  <a:cubicBezTo>
                    <a:pt x="4918" y="9222"/>
                    <a:pt x="4721" y="9615"/>
                    <a:pt x="4402" y="10033"/>
                  </a:cubicBezTo>
                  <a:cubicBezTo>
                    <a:pt x="4303" y="10132"/>
                    <a:pt x="4303" y="10230"/>
                    <a:pt x="4205" y="10230"/>
                  </a:cubicBezTo>
                  <a:cubicBezTo>
                    <a:pt x="3787" y="10550"/>
                    <a:pt x="3590" y="11066"/>
                    <a:pt x="3394" y="11459"/>
                  </a:cubicBezTo>
                  <a:cubicBezTo>
                    <a:pt x="3295" y="11681"/>
                    <a:pt x="3074" y="11779"/>
                    <a:pt x="2976" y="11976"/>
                  </a:cubicBezTo>
                  <a:cubicBezTo>
                    <a:pt x="2877" y="12074"/>
                    <a:pt x="2779" y="12197"/>
                    <a:pt x="2681" y="12295"/>
                  </a:cubicBezTo>
                  <a:cubicBezTo>
                    <a:pt x="2681" y="12394"/>
                    <a:pt x="2558" y="12492"/>
                    <a:pt x="2459" y="12590"/>
                  </a:cubicBezTo>
                  <a:cubicBezTo>
                    <a:pt x="2361" y="12812"/>
                    <a:pt x="2164" y="13008"/>
                    <a:pt x="2066" y="13205"/>
                  </a:cubicBezTo>
                  <a:cubicBezTo>
                    <a:pt x="1845" y="13426"/>
                    <a:pt x="1648" y="13722"/>
                    <a:pt x="1451" y="14041"/>
                  </a:cubicBezTo>
                  <a:cubicBezTo>
                    <a:pt x="1328" y="14041"/>
                    <a:pt x="1451" y="14140"/>
                    <a:pt x="1451" y="14140"/>
                  </a:cubicBezTo>
                  <a:cubicBezTo>
                    <a:pt x="1451" y="14140"/>
                    <a:pt x="1451" y="14096"/>
                    <a:pt x="1480" y="14096"/>
                  </a:cubicBezTo>
                  <a:cubicBezTo>
                    <a:pt x="1495" y="14096"/>
                    <a:pt x="1517" y="14107"/>
                    <a:pt x="1549" y="14140"/>
                  </a:cubicBezTo>
                  <a:lnTo>
                    <a:pt x="1549" y="14238"/>
                  </a:lnTo>
                  <a:cubicBezTo>
                    <a:pt x="1328" y="14435"/>
                    <a:pt x="1230" y="14754"/>
                    <a:pt x="1230" y="15049"/>
                  </a:cubicBezTo>
                  <a:cubicBezTo>
                    <a:pt x="1230" y="15148"/>
                    <a:pt x="1131" y="15271"/>
                    <a:pt x="1033" y="15369"/>
                  </a:cubicBezTo>
                  <a:lnTo>
                    <a:pt x="713" y="15369"/>
                  </a:lnTo>
                  <a:cubicBezTo>
                    <a:pt x="713" y="15467"/>
                    <a:pt x="713" y="15566"/>
                    <a:pt x="615" y="15664"/>
                  </a:cubicBezTo>
                  <a:cubicBezTo>
                    <a:pt x="418" y="15762"/>
                    <a:pt x="418" y="15885"/>
                    <a:pt x="418" y="16082"/>
                  </a:cubicBezTo>
                  <a:cubicBezTo>
                    <a:pt x="320" y="16279"/>
                    <a:pt x="99" y="16500"/>
                    <a:pt x="320" y="16795"/>
                  </a:cubicBezTo>
                  <a:cubicBezTo>
                    <a:pt x="222" y="16894"/>
                    <a:pt x="222" y="16894"/>
                    <a:pt x="99" y="16894"/>
                  </a:cubicBezTo>
                  <a:cubicBezTo>
                    <a:pt x="99" y="17115"/>
                    <a:pt x="222" y="17213"/>
                    <a:pt x="222" y="17312"/>
                  </a:cubicBezTo>
                  <a:cubicBezTo>
                    <a:pt x="0" y="17828"/>
                    <a:pt x="0" y="18344"/>
                    <a:pt x="0" y="18836"/>
                  </a:cubicBezTo>
                  <a:cubicBezTo>
                    <a:pt x="99" y="19057"/>
                    <a:pt x="99" y="19254"/>
                    <a:pt x="99" y="19451"/>
                  </a:cubicBezTo>
                  <a:lnTo>
                    <a:pt x="222" y="19574"/>
                  </a:lnTo>
                  <a:cubicBezTo>
                    <a:pt x="320" y="19254"/>
                    <a:pt x="418" y="18959"/>
                    <a:pt x="517" y="18541"/>
                  </a:cubicBezTo>
                  <a:cubicBezTo>
                    <a:pt x="517" y="18738"/>
                    <a:pt x="517" y="18738"/>
                    <a:pt x="615" y="18836"/>
                  </a:cubicBezTo>
                  <a:cubicBezTo>
                    <a:pt x="615" y="18639"/>
                    <a:pt x="713" y="18541"/>
                    <a:pt x="713" y="18344"/>
                  </a:cubicBezTo>
                  <a:cubicBezTo>
                    <a:pt x="836" y="18025"/>
                    <a:pt x="836" y="17730"/>
                    <a:pt x="1033" y="17410"/>
                  </a:cubicBezTo>
                  <a:cubicBezTo>
                    <a:pt x="1131" y="17312"/>
                    <a:pt x="1131" y="17213"/>
                    <a:pt x="1131" y="17115"/>
                  </a:cubicBezTo>
                  <a:lnTo>
                    <a:pt x="1131" y="16992"/>
                  </a:lnTo>
                  <a:cubicBezTo>
                    <a:pt x="1230" y="16795"/>
                    <a:pt x="1230" y="16598"/>
                    <a:pt x="1328" y="16377"/>
                  </a:cubicBezTo>
                  <a:cubicBezTo>
                    <a:pt x="1328" y="16377"/>
                    <a:pt x="1451" y="16279"/>
                    <a:pt x="1549" y="16279"/>
                  </a:cubicBezTo>
                  <a:cubicBezTo>
                    <a:pt x="1451" y="16180"/>
                    <a:pt x="1451" y="16180"/>
                    <a:pt x="1451" y="16082"/>
                  </a:cubicBezTo>
                  <a:cubicBezTo>
                    <a:pt x="1549" y="15885"/>
                    <a:pt x="1746" y="15664"/>
                    <a:pt x="1845" y="15467"/>
                  </a:cubicBezTo>
                  <a:cubicBezTo>
                    <a:pt x="2066" y="15271"/>
                    <a:pt x="2164" y="15049"/>
                    <a:pt x="2361" y="14853"/>
                  </a:cubicBezTo>
                  <a:cubicBezTo>
                    <a:pt x="2558" y="14656"/>
                    <a:pt x="2459" y="14336"/>
                    <a:pt x="2779" y="14140"/>
                  </a:cubicBezTo>
                  <a:lnTo>
                    <a:pt x="3172" y="14140"/>
                  </a:lnTo>
                  <a:cubicBezTo>
                    <a:pt x="3074" y="14140"/>
                    <a:pt x="2976" y="14041"/>
                    <a:pt x="2877" y="14041"/>
                  </a:cubicBezTo>
                  <a:cubicBezTo>
                    <a:pt x="3074" y="13820"/>
                    <a:pt x="3172" y="13722"/>
                    <a:pt x="3394" y="13623"/>
                  </a:cubicBezTo>
                  <a:lnTo>
                    <a:pt x="3394" y="13426"/>
                  </a:lnTo>
                  <a:cubicBezTo>
                    <a:pt x="3689" y="13107"/>
                    <a:pt x="3787" y="12689"/>
                    <a:pt x="4107" y="12492"/>
                  </a:cubicBezTo>
                  <a:cubicBezTo>
                    <a:pt x="4303" y="12295"/>
                    <a:pt x="4525" y="12197"/>
                    <a:pt x="4820" y="12074"/>
                  </a:cubicBezTo>
                  <a:cubicBezTo>
                    <a:pt x="4820" y="12074"/>
                    <a:pt x="5017" y="11976"/>
                    <a:pt x="4918" y="11779"/>
                  </a:cubicBezTo>
                  <a:lnTo>
                    <a:pt x="4918" y="11779"/>
                  </a:lnTo>
                  <a:cubicBezTo>
                    <a:pt x="4721" y="11877"/>
                    <a:pt x="4525" y="11976"/>
                    <a:pt x="4402" y="12074"/>
                  </a:cubicBezTo>
                  <a:cubicBezTo>
                    <a:pt x="4402" y="11877"/>
                    <a:pt x="4525" y="11779"/>
                    <a:pt x="4623" y="11681"/>
                  </a:cubicBezTo>
                  <a:cubicBezTo>
                    <a:pt x="4721" y="11582"/>
                    <a:pt x="4820" y="11361"/>
                    <a:pt x="4918" y="11361"/>
                  </a:cubicBezTo>
                  <a:cubicBezTo>
                    <a:pt x="5017" y="11164"/>
                    <a:pt x="5238" y="11263"/>
                    <a:pt x="5336" y="11066"/>
                  </a:cubicBezTo>
                  <a:cubicBezTo>
                    <a:pt x="5435" y="10968"/>
                    <a:pt x="5631" y="10968"/>
                    <a:pt x="5754" y="10845"/>
                  </a:cubicBezTo>
                  <a:cubicBezTo>
                    <a:pt x="5754" y="10845"/>
                    <a:pt x="5853" y="10845"/>
                    <a:pt x="5853" y="10968"/>
                  </a:cubicBezTo>
                  <a:cubicBezTo>
                    <a:pt x="5951" y="10746"/>
                    <a:pt x="6148" y="10648"/>
                    <a:pt x="6246" y="10451"/>
                  </a:cubicBezTo>
                  <a:lnTo>
                    <a:pt x="6467" y="10451"/>
                  </a:lnTo>
                  <a:cubicBezTo>
                    <a:pt x="6664" y="10746"/>
                    <a:pt x="6664" y="11066"/>
                    <a:pt x="6861" y="11361"/>
                  </a:cubicBezTo>
                  <a:cubicBezTo>
                    <a:pt x="7082" y="11681"/>
                    <a:pt x="7279" y="11976"/>
                    <a:pt x="7377" y="12197"/>
                  </a:cubicBezTo>
                  <a:cubicBezTo>
                    <a:pt x="7377" y="12295"/>
                    <a:pt x="7279" y="12295"/>
                    <a:pt x="7180" y="12394"/>
                  </a:cubicBezTo>
                  <a:cubicBezTo>
                    <a:pt x="7377" y="12689"/>
                    <a:pt x="7377" y="12689"/>
                    <a:pt x="7475" y="12812"/>
                  </a:cubicBezTo>
                  <a:cubicBezTo>
                    <a:pt x="7598" y="13107"/>
                    <a:pt x="7697" y="13304"/>
                    <a:pt x="7697" y="13525"/>
                  </a:cubicBezTo>
                  <a:cubicBezTo>
                    <a:pt x="7795" y="13623"/>
                    <a:pt x="7795" y="13623"/>
                    <a:pt x="7893" y="13623"/>
                  </a:cubicBezTo>
                  <a:lnTo>
                    <a:pt x="7893" y="13820"/>
                  </a:lnTo>
                  <a:cubicBezTo>
                    <a:pt x="7795" y="13820"/>
                    <a:pt x="7697" y="13918"/>
                    <a:pt x="7598" y="13918"/>
                  </a:cubicBezTo>
                  <a:lnTo>
                    <a:pt x="7598" y="14140"/>
                  </a:lnTo>
                  <a:cubicBezTo>
                    <a:pt x="7795" y="14336"/>
                    <a:pt x="7992" y="14533"/>
                    <a:pt x="8213" y="14754"/>
                  </a:cubicBezTo>
                  <a:lnTo>
                    <a:pt x="8828" y="14754"/>
                  </a:lnTo>
                  <a:cubicBezTo>
                    <a:pt x="8926" y="14754"/>
                    <a:pt x="9123" y="14656"/>
                    <a:pt x="9221" y="14656"/>
                  </a:cubicBezTo>
                  <a:cubicBezTo>
                    <a:pt x="9320" y="14533"/>
                    <a:pt x="9443" y="14435"/>
                    <a:pt x="9443" y="14336"/>
                  </a:cubicBezTo>
                  <a:cubicBezTo>
                    <a:pt x="9221" y="14140"/>
                    <a:pt x="9123" y="13918"/>
                    <a:pt x="9025" y="13623"/>
                  </a:cubicBezTo>
                  <a:lnTo>
                    <a:pt x="9025" y="13623"/>
                  </a:lnTo>
                  <a:cubicBezTo>
                    <a:pt x="9123" y="13722"/>
                    <a:pt x="9221" y="13722"/>
                    <a:pt x="9320" y="13820"/>
                  </a:cubicBezTo>
                  <a:cubicBezTo>
                    <a:pt x="9443" y="13722"/>
                    <a:pt x="9443" y="13722"/>
                    <a:pt x="9443" y="13623"/>
                  </a:cubicBezTo>
                  <a:cubicBezTo>
                    <a:pt x="9484" y="13644"/>
                    <a:pt x="9521" y="13652"/>
                    <a:pt x="9555" y="13652"/>
                  </a:cubicBezTo>
                  <a:cubicBezTo>
                    <a:pt x="9647" y="13652"/>
                    <a:pt x="9713" y="13595"/>
                    <a:pt x="9773" y="13595"/>
                  </a:cubicBezTo>
                  <a:cubicBezTo>
                    <a:pt x="9794" y="13595"/>
                    <a:pt x="9815" y="13602"/>
                    <a:pt x="9836" y="13623"/>
                  </a:cubicBezTo>
                  <a:cubicBezTo>
                    <a:pt x="9934" y="13525"/>
                    <a:pt x="10057" y="13525"/>
                    <a:pt x="10057" y="13426"/>
                  </a:cubicBezTo>
                  <a:cubicBezTo>
                    <a:pt x="10057" y="13304"/>
                    <a:pt x="10057" y="13205"/>
                    <a:pt x="9934" y="13008"/>
                  </a:cubicBezTo>
                  <a:cubicBezTo>
                    <a:pt x="10041" y="12923"/>
                    <a:pt x="10130" y="12670"/>
                    <a:pt x="10280" y="12670"/>
                  </a:cubicBezTo>
                  <a:cubicBezTo>
                    <a:pt x="10303" y="12670"/>
                    <a:pt x="10327" y="12676"/>
                    <a:pt x="10352" y="12689"/>
                  </a:cubicBezTo>
                  <a:cubicBezTo>
                    <a:pt x="10672" y="12590"/>
                    <a:pt x="10672" y="12394"/>
                    <a:pt x="10770" y="12197"/>
                  </a:cubicBezTo>
                  <a:lnTo>
                    <a:pt x="10672" y="12197"/>
                  </a:lnTo>
                  <a:cubicBezTo>
                    <a:pt x="10672" y="11779"/>
                    <a:pt x="10352" y="11459"/>
                    <a:pt x="10254" y="11066"/>
                  </a:cubicBezTo>
                  <a:cubicBezTo>
                    <a:pt x="10156" y="11164"/>
                    <a:pt x="10057" y="11361"/>
                    <a:pt x="10057" y="11459"/>
                  </a:cubicBezTo>
                  <a:cubicBezTo>
                    <a:pt x="9934" y="11361"/>
                    <a:pt x="9836" y="11263"/>
                    <a:pt x="9836" y="11164"/>
                  </a:cubicBezTo>
                  <a:lnTo>
                    <a:pt x="9738" y="11164"/>
                  </a:lnTo>
                  <a:cubicBezTo>
                    <a:pt x="9738" y="11263"/>
                    <a:pt x="9738" y="11361"/>
                    <a:pt x="9836" y="11459"/>
                  </a:cubicBezTo>
                  <a:cubicBezTo>
                    <a:pt x="9541" y="11263"/>
                    <a:pt x="9443" y="10968"/>
                    <a:pt x="9320" y="10746"/>
                  </a:cubicBezTo>
                  <a:cubicBezTo>
                    <a:pt x="9221" y="10746"/>
                    <a:pt x="9221" y="10648"/>
                    <a:pt x="9123" y="10648"/>
                  </a:cubicBezTo>
                  <a:cubicBezTo>
                    <a:pt x="9025" y="10550"/>
                    <a:pt x="9025" y="10451"/>
                    <a:pt x="8926" y="10230"/>
                  </a:cubicBezTo>
                  <a:cubicBezTo>
                    <a:pt x="8926" y="10142"/>
                    <a:pt x="8848" y="10055"/>
                    <a:pt x="8675" y="10037"/>
                  </a:cubicBezTo>
                  <a:lnTo>
                    <a:pt x="8675" y="10037"/>
                  </a:lnTo>
                  <a:cubicBezTo>
                    <a:pt x="8705" y="10044"/>
                    <a:pt x="8705" y="10065"/>
                    <a:pt x="8705" y="10132"/>
                  </a:cubicBezTo>
                  <a:cubicBezTo>
                    <a:pt x="8828" y="10451"/>
                    <a:pt x="9123" y="10746"/>
                    <a:pt x="9025" y="11066"/>
                  </a:cubicBezTo>
                  <a:lnTo>
                    <a:pt x="9025" y="11164"/>
                  </a:lnTo>
                  <a:cubicBezTo>
                    <a:pt x="8926" y="11066"/>
                    <a:pt x="8828" y="11066"/>
                    <a:pt x="8828" y="11066"/>
                  </a:cubicBezTo>
                  <a:cubicBezTo>
                    <a:pt x="8705" y="10845"/>
                    <a:pt x="8705" y="10648"/>
                    <a:pt x="8607" y="10451"/>
                  </a:cubicBezTo>
                  <a:cubicBezTo>
                    <a:pt x="8607" y="10451"/>
                    <a:pt x="8508" y="10550"/>
                    <a:pt x="8410" y="10550"/>
                  </a:cubicBezTo>
                  <a:cubicBezTo>
                    <a:pt x="8311" y="10353"/>
                    <a:pt x="8213" y="10132"/>
                    <a:pt x="8311" y="9935"/>
                  </a:cubicBezTo>
                  <a:cubicBezTo>
                    <a:pt x="8311" y="9836"/>
                    <a:pt x="8410" y="9836"/>
                    <a:pt x="8410" y="9836"/>
                  </a:cubicBezTo>
                  <a:cubicBezTo>
                    <a:pt x="8508" y="9615"/>
                    <a:pt x="8705" y="9418"/>
                    <a:pt x="8926" y="9222"/>
                  </a:cubicBezTo>
                  <a:cubicBezTo>
                    <a:pt x="9025" y="9123"/>
                    <a:pt x="9221" y="9123"/>
                    <a:pt x="9221" y="9000"/>
                  </a:cubicBezTo>
                  <a:cubicBezTo>
                    <a:pt x="9320" y="8607"/>
                    <a:pt x="9738" y="8705"/>
                    <a:pt x="10057" y="8509"/>
                  </a:cubicBezTo>
                  <a:cubicBezTo>
                    <a:pt x="10057" y="8287"/>
                    <a:pt x="10254" y="8189"/>
                    <a:pt x="10451" y="8091"/>
                  </a:cubicBezTo>
                  <a:cubicBezTo>
                    <a:pt x="10672" y="7992"/>
                    <a:pt x="10967" y="7771"/>
                    <a:pt x="11164" y="7574"/>
                  </a:cubicBezTo>
                  <a:cubicBezTo>
                    <a:pt x="11287" y="7378"/>
                    <a:pt x="11483" y="7378"/>
                    <a:pt x="11582" y="7156"/>
                  </a:cubicBezTo>
                  <a:cubicBezTo>
                    <a:pt x="11779" y="7156"/>
                    <a:pt x="11901" y="6960"/>
                    <a:pt x="12000" y="6861"/>
                  </a:cubicBezTo>
                  <a:cubicBezTo>
                    <a:pt x="12197" y="6763"/>
                    <a:pt x="12295" y="6664"/>
                    <a:pt x="12516" y="6542"/>
                  </a:cubicBezTo>
                  <a:cubicBezTo>
                    <a:pt x="12516" y="6246"/>
                    <a:pt x="12615" y="6050"/>
                    <a:pt x="12615" y="5828"/>
                  </a:cubicBezTo>
                  <a:cubicBezTo>
                    <a:pt x="12811" y="5632"/>
                    <a:pt x="12910" y="5435"/>
                    <a:pt x="13131" y="5312"/>
                  </a:cubicBezTo>
                  <a:cubicBezTo>
                    <a:pt x="13008" y="5017"/>
                    <a:pt x="12910" y="4820"/>
                    <a:pt x="12910" y="4599"/>
                  </a:cubicBezTo>
                  <a:lnTo>
                    <a:pt x="12910" y="4304"/>
                  </a:lnTo>
                  <a:cubicBezTo>
                    <a:pt x="12910" y="4206"/>
                    <a:pt x="12811" y="4083"/>
                    <a:pt x="12615" y="3984"/>
                  </a:cubicBezTo>
                  <a:lnTo>
                    <a:pt x="12615" y="3984"/>
                  </a:lnTo>
                  <a:cubicBezTo>
                    <a:pt x="12669" y="4002"/>
                    <a:pt x="12713" y="4010"/>
                    <a:pt x="12750" y="4010"/>
                  </a:cubicBezTo>
                  <a:cubicBezTo>
                    <a:pt x="12913" y="4010"/>
                    <a:pt x="12928" y="3850"/>
                    <a:pt x="13008" y="3689"/>
                  </a:cubicBezTo>
                  <a:cubicBezTo>
                    <a:pt x="13229" y="3591"/>
                    <a:pt x="13328" y="3468"/>
                    <a:pt x="13426" y="3271"/>
                  </a:cubicBezTo>
                  <a:lnTo>
                    <a:pt x="13426" y="3173"/>
                  </a:lnTo>
                  <a:cubicBezTo>
                    <a:pt x="13229" y="2976"/>
                    <a:pt x="13131" y="2755"/>
                    <a:pt x="12910" y="2558"/>
                  </a:cubicBezTo>
                  <a:cubicBezTo>
                    <a:pt x="12910" y="2558"/>
                    <a:pt x="12811" y="2656"/>
                    <a:pt x="12713" y="2656"/>
                  </a:cubicBezTo>
                  <a:cubicBezTo>
                    <a:pt x="12811" y="2460"/>
                    <a:pt x="12910" y="2361"/>
                    <a:pt x="12910" y="2238"/>
                  </a:cubicBezTo>
                  <a:cubicBezTo>
                    <a:pt x="12811" y="2042"/>
                    <a:pt x="12811" y="1943"/>
                    <a:pt x="12713" y="1845"/>
                  </a:cubicBezTo>
                  <a:cubicBezTo>
                    <a:pt x="12713" y="1747"/>
                    <a:pt x="12615" y="1624"/>
                    <a:pt x="12615" y="1525"/>
                  </a:cubicBezTo>
                  <a:cubicBezTo>
                    <a:pt x="12615" y="1329"/>
                    <a:pt x="12516" y="1329"/>
                    <a:pt x="12393" y="1230"/>
                  </a:cubicBezTo>
                  <a:cubicBezTo>
                    <a:pt x="12295" y="1132"/>
                    <a:pt x="12197" y="1009"/>
                    <a:pt x="12098" y="812"/>
                  </a:cubicBezTo>
                  <a:lnTo>
                    <a:pt x="12098" y="296"/>
                  </a:lnTo>
                  <a:lnTo>
                    <a:pt x="11901" y="296"/>
                  </a:lnTo>
                  <a:lnTo>
                    <a:pt x="11901" y="616"/>
                  </a:lnTo>
                  <a:cubicBezTo>
                    <a:pt x="11779" y="616"/>
                    <a:pt x="11779" y="517"/>
                    <a:pt x="11680" y="517"/>
                  </a:cubicBezTo>
                  <a:lnTo>
                    <a:pt x="11680" y="99"/>
                  </a:lnTo>
                  <a:cubicBezTo>
                    <a:pt x="11582" y="99"/>
                    <a:pt x="11483" y="198"/>
                    <a:pt x="11385" y="198"/>
                  </a:cubicBezTo>
                  <a:cubicBezTo>
                    <a:pt x="11287" y="296"/>
                    <a:pt x="11287" y="394"/>
                    <a:pt x="11287" y="517"/>
                  </a:cubicBezTo>
                  <a:cubicBezTo>
                    <a:pt x="11065" y="394"/>
                    <a:pt x="10869" y="394"/>
                    <a:pt x="10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44"/>
            <p:cNvSpPr/>
            <p:nvPr/>
          </p:nvSpPr>
          <p:spPr>
            <a:xfrm>
              <a:off x="2015900" y="2341425"/>
              <a:ext cx="271125" cy="465975"/>
            </a:xfrm>
            <a:custGeom>
              <a:avLst/>
              <a:gdLst/>
              <a:ahLst/>
              <a:cxnLst/>
              <a:rect l="l" t="t" r="r" b="b"/>
              <a:pathLst>
                <a:path w="10845" h="18639" extrusionOk="0">
                  <a:moveTo>
                    <a:pt x="9123" y="8287"/>
                  </a:moveTo>
                  <a:cubicBezTo>
                    <a:pt x="9000" y="8484"/>
                    <a:pt x="8902" y="8607"/>
                    <a:pt x="8705" y="8705"/>
                  </a:cubicBezTo>
                  <a:cubicBezTo>
                    <a:pt x="8804" y="8607"/>
                    <a:pt x="9000" y="8484"/>
                    <a:pt x="9123" y="8287"/>
                  </a:cubicBezTo>
                  <a:close/>
                  <a:moveTo>
                    <a:pt x="5435" y="8705"/>
                  </a:moveTo>
                  <a:cubicBezTo>
                    <a:pt x="5435" y="8705"/>
                    <a:pt x="5435" y="8803"/>
                    <a:pt x="5533" y="8803"/>
                  </a:cubicBezTo>
                  <a:cubicBezTo>
                    <a:pt x="5435" y="9098"/>
                    <a:pt x="5017" y="9221"/>
                    <a:pt x="4820" y="9418"/>
                  </a:cubicBezTo>
                  <a:cubicBezTo>
                    <a:pt x="4820" y="9000"/>
                    <a:pt x="5115" y="8803"/>
                    <a:pt x="5435" y="8705"/>
                  </a:cubicBezTo>
                  <a:close/>
                  <a:moveTo>
                    <a:pt x="4697" y="9615"/>
                  </a:moveTo>
                  <a:cubicBezTo>
                    <a:pt x="4599" y="9713"/>
                    <a:pt x="4599" y="9836"/>
                    <a:pt x="4501" y="9934"/>
                  </a:cubicBezTo>
                  <a:cubicBezTo>
                    <a:pt x="4501" y="9934"/>
                    <a:pt x="4402" y="9934"/>
                    <a:pt x="4205" y="10033"/>
                  </a:cubicBezTo>
                  <a:cubicBezTo>
                    <a:pt x="4304" y="9713"/>
                    <a:pt x="4501" y="9713"/>
                    <a:pt x="4697" y="9615"/>
                  </a:cubicBezTo>
                  <a:close/>
                  <a:moveTo>
                    <a:pt x="5312" y="9418"/>
                  </a:moveTo>
                  <a:cubicBezTo>
                    <a:pt x="5312" y="9418"/>
                    <a:pt x="5312" y="9516"/>
                    <a:pt x="5435" y="9516"/>
                  </a:cubicBezTo>
                  <a:lnTo>
                    <a:pt x="5115" y="9516"/>
                  </a:lnTo>
                  <a:cubicBezTo>
                    <a:pt x="5115" y="9516"/>
                    <a:pt x="5115" y="9615"/>
                    <a:pt x="5214" y="9615"/>
                  </a:cubicBezTo>
                  <a:lnTo>
                    <a:pt x="5214" y="9836"/>
                  </a:lnTo>
                  <a:cubicBezTo>
                    <a:pt x="5115" y="10033"/>
                    <a:pt x="5017" y="10131"/>
                    <a:pt x="4820" y="10230"/>
                  </a:cubicBezTo>
                  <a:cubicBezTo>
                    <a:pt x="4599" y="10230"/>
                    <a:pt x="4599" y="10451"/>
                    <a:pt x="4402" y="10549"/>
                  </a:cubicBezTo>
                  <a:cubicBezTo>
                    <a:pt x="4402" y="10451"/>
                    <a:pt x="4402" y="10328"/>
                    <a:pt x="4304" y="10131"/>
                  </a:cubicBezTo>
                  <a:cubicBezTo>
                    <a:pt x="4697" y="10033"/>
                    <a:pt x="4820" y="9615"/>
                    <a:pt x="5115" y="9418"/>
                  </a:cubicBezTo>
                  <a:close/>
                  <a:moveTo>
                    <a:pt x="3173" y="13623"/>
                  </a:moveTo>
                  <a:lnTo>
                    <a:pt x="3271" y="13721"/>
                  </a:lnTo>
                  <a:cubicBezTo>
                    <a:pt x="3074" y="13820"/>
                    <a:pt x="2976" y="14016"/>
                    <a:pt x="2853" y="14336"/>
                  </a:cubicBezTo>
                  <a:cubicBezTo>
                    <a:pt x="2755" y="13918"/>
                    <a:pt x="3074" y="13820"/>
                    <a:pt x="3173" y="13623"/>
                  </a:cubicBezTo>
                  <a:close/>
                  <a:moveTo>
                    <a:pt x="8287" y="0"/>
                  </a:moveTo>
                  <a:cubicBezTo>
                    <a:pt x="8091" y="99"/>
                    <a:pt x="7992" y="296"/>
                    <a:pt x="7894" y="394"/>
                  </a:cubicBezTo>
                  <a:cubicBezTo>
                    <a:pt x="7894" y="615"/>
                    <a:pt x="7894" y="812"/>
                    <a:pt x="7771" y="1009"/>
                  </a:cubicBezTo>
                  <a:cubicBezTo>
                    <a:pt x="7672" y="1230"/>
                    <a:pt x="7771" y="1427"/>
                    <a:pt x="7894" y="1722"/>
                  </a:cubicBezTo>
                  <a:cubicBezTo>
                    <a:pt x="7771" y="1845"/>
                    <a:pt x="7672" y="2041"/>
                    <a:pt x="7574" y="2238"/>
                  </a:cubicBezTo>
                  <a:cubicBezTo>
                    <a:pt x="7476" y="2459"/>
                    <a:pt x="7279" y="2656"/>
                    <a:pt x="7156" y="2754"/>
                  </a:cubicBezTo>
                  <a:cubicBezTo>
                    <a:pt x="7058" y="3172"/>
                    <a:pt x="6861" y="3369"/>
                    <a:pt x="6664" y="3689"/>
                  </a:cubicBezTo>
                  <a:lnTo>
                    <a:pt x="6246" y="4082"/>
                  </a:lnTo>
                  <a:cubicBezTo>
                    <a:pt x="6148" y="4181"/>
                    <a:pt x="6148" y="4500"/>
                    <a:pt x="6050" y="4599"/>
                  </a:cubicBezTo>
                  <a:cubicBezTo>
                    <a:pt x="5828" y="4795"/>
                    <a:pt x="5828" y="5017"/>
                    <a:pt x="5632" y="5115"/>
                  </a:cubicBezTo>
                  <a:cubicBezTo>
                    <a:pt x="5533" y="5115"/>
                    <a:pt x="5533" y="5017"/>
                    <a:pt x="5435" y="5017"/>
                  </a:cubicBezTo>
                  <a:cubicBezTo>
                    <a:pt x="5312" y="4795"/>
                    <a:pt x="5115" y="4599"/>
                    <a:pt x="4919" y="4402"/>
                  </a:cubicBezTo>
                  <a:cubicBezTo>
                    <a:pt x="4820" y="4181"/>
                    <a:pt x="4599" y="4082"/>
                    <a:pt x="4501" y="3886"/>
                  </a:cubicBezTo>
                  <a:cubicBezTo>
                    <a:pt x="4304" y="3787"/>
                    <a:pt x="4082" y="3787"/>
                    <a:pt x="3886" y="3566"/>
                  </a:cubicBezTo>
                  <a:cubicBezTo>
                    <a:pt x="3787" y="3369"/>
                    <a:pt x="3468" y="3271"/>
                    <a:pt x="3271" y="3074"/>
                  </a:cubicBezTo>
                  <a:cubicBezTo>
                    <a:pt x="2976" y="2951"/>
                    <a:pt x="2755" y="2754"/>
                    <a:pt x="2558" y="2558"/>
                  </a:cubicBezTo>
                  <a:cubicBezTo>
                    <a:pt x="2361" y="2558"/>
                    <a:pt x="2042" y="2459"/>
                    <a:pt x="1747" y="2336"/>
                  </a:cubicBezTo>
                  <a:lnTo>
                    <a:pt x="1747" y="2336"/>
                  </a:lnTo>
                  <a:cubicBezTo>
                    <a:pt x="1747" y="2459"/>
                    <a:pt x="1845" y="2558"/>
                    <a:pt x="1845" y="2558"/>
                  </a:cubicBezTo>
                  <a:lnTo>
                    <a:pt x="1747" y="2656"/>
                  </a:lnTo>
                  <a:cubicBezTo>
                    <a:pt x="1943" y="3074"/>
                    <a:pt x="2238" y="3271"/>
                    <a:pt x="2361" y="3566"/>
                  </a:cubicBezTo>
                  <a:cubicBezTo>
                    <a:pt x="2558" y="3886"/>
                    <a:pt x="2853" y="4082"/>
                    <a:pt x="2853" y="4402"/>
                  </a:cubicBezTo>
                  <a:cubicBezTo>
                    <a:pt x="3271" y="4795"/>
                    <a:pt x="3468" y="5312"/>
                    <a:pt x="3787" y="5828"/>
                  </a:cubicBezTo>
                  <a:cubicBezTo>
                    <a:pt x="3984" y="6025"/>
                    <a:pt x="4205" y="6344"/>
                    <a:pt x="4304" y="6762"/>
                  </a:cubicBezTo>
                  <a:cubicBezTo>
                    <a:pt x="4402" y="7058"/>
                    <a:pt x="4599" y="7377"/>
                    <a:pt x="4820" y="7574"/>
                  </a:cubicBezTo>
                  <a:cubicBezTo>
                    <a:pt x="4820" y="7672"/>
                    <a:pt x="4820" y="7771"/>
                    <a:pt x="4919" y="7869"/>
                  </a:cubicBezTo>
                  <a:cubicBezTo>
                    <a:pt x="4599" y="8385"/>
                    <a:pt x="4304" y="8902"/>
                    <a:pt x="3984" y="9320"/>
                  </a:cubicBezTo>
                  <a:cubicBezTo>
                    <a:pt x="3787" y="9836"/>
                    <a:pt x="3369" y="10230"/>
                    <a:pt x="2976" y="10648"/>
                  </a:cubicBezTo>
                  <a:lnTo>
                    <a:pt x="2853" y="10648"/>
                  </a:lnTo>
                  <a:cubicBezTo>
                    <a:pt x="2853" y="10746"/>
                    <a:pt x="2976" y="10943"/>
                    <a:pt x="2976" y="11066"/>
                  </a:cubicBezTo>
                  <a:cubicBezTo>
                    <a:pt x="2976" y="11164"/>
                    <a:pt x="2853" y="11361"/>
                    <a:pt x="2755" y="11557"/>
                  </a:cubicBezTo>
                  <a:cubicBezTo>
                    <a:pt x="2656" y="11557"/>
                    <a:pt x="2558" y="11680"/>
                    <a:pt x="2460" y="11779"/>
                  </a:cubicBezTo>
                  <a:lnTo>
                    <a:pt x="2460" y="12172"/>
                  </a:lnTo>
                  <a:lnTo>
                    <a:pt x="2238" y="12172"/>
                  </a:lnTo>
                  <a:cubicBezTo>
                    <a:pt x="2140" y="12492"/>
                    <a:pt x="2140" y="12590"/>
                    <a:pt x="1845" y="12787"/>
                  </a:cubicBezTo>
                  <a:cubicBezTo>
                    <a:pt x="1747" y="12295"/>
                    <a:pt x="2238" y="12074"/>
                    <a:pt x="2361" y="11680"/>
                  </a:cubicBezTo>
                  <a:cubicBezTo>
                    <a:pt x="2140" y="11680"/>
                    <a:pt x="2042" y="11557"/>
                    <a:pt x="1943" y="11557"/>
                  </a:cubicBezTo>
                  <a:lnTo>
                    <a:pt x="1943" y="11680"/>
                  </a:lnTo>
                  <a:cubicBezTo>
                    <a:pt x="1943" y="12074"/>
                    <a:pt x="1845" y="12393"/>
                    <a:pt x="1329" y="12590"/>
                  </a:cubicBezTo>
                  <a:cubicBezTo>
                    <a:pt x="1230" y="12590"/>
                    <a:pt x="1009" y="12787"/>
                    <a:pt x="1009" y="13008"/>
                  </a:cubicBezTo>
                  <a:cubicBezTo>
                    <a:pt x="1009" y="13205"/>
                    <a:pt x="910" y="13303"/>
                    <a:pt x="812" y="13524"/>
                  </a:cubicBezTo>
                  <a:cubicBezTo>
                    <a:pt x="812" y="13918"/>
                    <a:pt x="615" y="14238"/>
                    <a:pt x="517" y="14336"/>
                  </a:cubicBezTo>
                  <a:cubicBezTo>
                    <a:pt x="394" y="14336"/>
                    <a:pt x="394" y="14336"/>
                    <a:pt x="394" y="14238"/>
                  </a:cubicBezTo>
                  <a:cubicBezTo>
                    <a:pt x="394" y="14434"/>
                    <a:pt x="296" y="14533"/>
                    <a:pt x="296" y="14631"/>
                  </a:cubicBezTo>
                  <a:cubicBezTo>
                    <a:pt x="296" y="14754"/>
                    <a:pt x="197" y="14852"/>
                    <a:pt x="296" y="15049"/>
                  </a:cubicBezTo>
                  <a:cubicBezTo>
                    <a:pt x="296" y="15049"/>
                    <a:pt x="197" y="15246"/>
                    <a:pt x="197" y="15369"/>
                  </a:cubicBezTo>
                  <a:cubicBezTo>
                    <a:pt x="197" y="15565"/>
                    <a:pt x="197" y="15664"/>
                    <a:pt x="99" y="15860"/>
                  </a:cubicBezTo>
                  <a:lnTo>
                    <a:pt x="99" y="16377"/>
                  </a:lnTo>
                  <a:cubicBezTo>
                    <a:pt x="1" y="16475"/>
                    <a:pt x="99" y="16598"/>
                    <a:pt x="99" y="16795"/>
                  </a:cubicBezTo>
                  <a:cubicBezTo>
                    <a:pt x="1" y="17090"/>
                    <a:pt x="99" y="17311"/>
                    <a:pt x="296" y="17606"/>
                  </a:cubicBezTo>
                  <a:cubicBezTo>
                    <a:pt x="394" y="17705"/>
                    <a:pt x="517" y="17828"/>
                    <a:pt x="517" y="17926"/>
                  </a:cubicBezTo>
                  <a:cubicBezTo>
                    <a:pt x="615" y="18123"/>
                    <a:pt x="615" y="18319"/>
                    <a:pt x="714" y="18442"/>
                  </a:cubicBezTo>
                  <a:cubicBezTo>
                    <a:pt x="714" y="18541"/>
                    <a:pt x="812" y="18541"/>
                    <a:pt x="812" y="18639"/>
                  </a:cubicBezTo>
                  <a:cubicBezTo>
                    <a:pt x="1132" y="18639"/>
                    <a:pt x="1132" y="18639"/>
                    <a:pt x="1427" y="18541"/>
                  </a:cubicBezTo>
                  <a:cubicBezTo>
                    <a:pt x="1525" y="18319"/>
                    <a:pt x="1624" y="18123"/>
                    <a:pt x="1747" y="17926"/>
                  </a:cubicBezTo>
                  <a:cubicBezTo>
                    <a:pt x="1747" y="17705"/>
                    <a:pt x="1624" y="17508"/>
                    <a:pt x="1624" y="17311"/>
                  </a:cubicBezTo>
                  <a:cubicBezTo>
                    <a:pt x="1624" y="17213"/>
                    <a:pt x="1525" y="17213"/>
                    <a:pt x="1525" y="17090"/>
                  </a:cubicBezTo>
                  <a:cubicBezTo>
                    <a:pt x="1525" y="17090"/>
                    <a:pt x="1525" y="16992"/>
                    <a:pt x="1624" y="16992"/>
                  </a:cubicBezTo>
                  <a:cubicBezTo>
                    <a:pt x="1525" y="16992"/>
                    <a:pt x="1525" y="16893"/>
                    <a:pt x="1525" y="16893"/>
                  </a:cubicBezTo>
                  <a:cubicBezTo>
                    <a:pt x="1747" y="16475"/>
                    <a:pt x="1845" y="16082"/>
                    <a:pt x="2140" y="15860"/>
                  </a:cubicBezTo>
                  <a:lnTo>
                    <a:pt x="2140" y="15762"/>
                  </a:lnTo>
                  <a:cubicBezTo>
                    <a:pt x="2238" y="15369"/>
                    <a:pt x="2558" y="15147"/>
                    <a:pt x="2755" y="14951"/>
                  </a:cubicBezTo>
                  <a:cubicBezTo>
                    <a:pt x="2853" y="14754"/>
                    <a:pt x="2853" y="14754"/>
                    <a:pt x="2976" y="14631"/>
                  </a:cubicBezTo>
                  <a:cubicBezTo>
                    <a:pt x="2976" y="14533"/>
                    <a:pt x="3173" y="14434"/>
                    <a:pt x="3173" y="14336"/>
                  </a:cubicBezTo>
                  <a:cubicBezTo>
                    <a:pt x="3173" y="13918"/>
                    <a:pt x="3369" y="13820"/>
                    <a:pt x="3591" y="13623"/>
                  </a:cubicBezTo>
                  <a:lnTo>
                    <a:pt x="3591" y="13524"/>
                  </a:lnTo>
                  <a:lnTo>
                    <a:pt x="3591" y="13402"/>
                  </a:lnTo>
                  <a:cubicBezTo>
                    <a:pt x="3689" y="13205"/>
                    <a:pt x="3689" y="13205"/>
                    <a:pt x="3689" y="13008"/>
                  </a:cubicBezTo>
                  <a:lnTo>
                    <a:pt x="3689" y="13008"/>
                  </a:lnTo>
                  <a:cubicBezTo>
                    <a:pt x="3591" y="13205"/>
                    <a:pt x="3468" y="13303"/>
                    <a:pt x="3271" y="13524"/>
                  </a:cubicBezTo>
                  <a:lnTo>
                    <a:pt x="3271" y="13205"/>
                  </a:lnTo>
                  <a:cubicBezTo>
                    <a:pt x="3468" y="12910"/>
                    <a:pt x="3689" y="12688"/>
                    <a:pt x="3984" y="12393"/>
                  </a:cubicBezTo>
                  <a:cubicBezTo>
                    <a:pt x="4205" y="12172"/>
                    <a:pt x="4205" y="11779"/>
                    <a:pt x="4402" y="11459"/>
                  </a:cubicBezTo>
                  <a:lnTo>
                    <a:pt x="4304" y="11459"/>
                  </a:lnTo>
                  <a:cubicBezTo>
                    <a:pt x="4402" y="11361"/>
                    <a:pt x="4501" y="11262"/>
                    <a:pt x="4599" y="11262"/>
                  </a:cubicBezTo>
                  <a:cubicBezTo>
                    <a:pt x="4697" y="11164"/>
                    <a:pt x="4820" y="11164"/>
                    <a:pt x="4820" y="11066"/>
                  </a:cubicBezTo>
                  <a:cubicBezTo>
                    <a:pt x="5017" y="10746"/>
                    <a:pt x="5312" y="10549"/>
                    <a:pt x="5435" y="10328"/>
                  </a:cubicBezTo>
                  <a:cubicBezTo>
                    <a:pt x="5533" y="10328"/>
                    <a:pt x="5533" y="10328"/>
                    <a:pt x="5533" y="10451"/>
                  </a:cubicBezTo>
                  <a:cubicBezTo>
                    <a:pt x="5730" y="10230"/>
                    <a:pt x="5927" y="10033"/>
                    <a:pt x="6148" y="9836"/>
                  </a:cubicBezTo>
                  <a:cubicBezTo>
                    <a:pt x="6246" y="9836"/>
                    <a:pt x="6246" y="9934"/>
                    <a:pt x="6345" y="9934"/>
                  </a:cubicBezTo>
                  <a:cubicBezTo>
                    <a:pt x="6246" y="10033"/>
                    <a:pt x="6246" y="10131"/>
                    <a:pt x="6148" y="10328"/>
                  </a:cubicBezTo>
                  <a:cubicBezTo>
                    <a:pt x="6246" y="10230"/>
                    <a:pt x="6345" y="10230"/>
                    <a:pt x="6345" y="10230"/>
                  </a:cubicBezTo>
                  <a:cubicBezTo>
                    <a:pt x="6443" y="10230"/>
                    <a:pt x="6541" y="10328"/>
                    <a:pt x="6541" y="10328"/>
                  </a:cubicBezTo>
                  <a:cubicBezTo>
                    <a:pt x="6443" y="10549"/>
                    <a:pt x="6443" y="10746"/>
                    <a:pt x="6246" y="10844"/>
                  </a:cubicBezTo>
                  <a:cubicBezTo>
                    <a:pt x="6345" y="11066"/>
                    <a:pt x="6050" y="11066"/>
                    <a:pt x="5927" y="11262"/>
                  </a:cubicBezTo>
                  <a:cubicBezTo>
                    <a:pt x="5927" y="11459"/>
                    <a:pt x="5730" y="11557"/>
                    <a:pt x="5632" y="11779"/>
                  </a:cubicBezTo>
                  <a:cubicBezTo>
                    <a:pt x="5533" y="11877"/>
                    <a:pt x="5533" y="11975"/>
                    <a:pt x="5533" y="12074"/>
                  </a:cubicBezTo>
                  <a:cubicBezTo>
                    <a:pt x="5632" y="11975"/>
                    <a:pt x="5632" y="11975"/>
                    <a:pt x="5730" y="11975"/>
                  </a:cubicBezTo>
                  <a:cubicBezTo>
                    <a:pt x="5828" y="11779"/>
                    <a:pt x="6050" y="11557"/>
                    <a:pt x="6148" y="11361"/>
                  </a:cubicBezTo>
                  <a:cubicBezTo>
                    <a:pt x="6345" y="11164"/>
                    <a:pt x="6541" y="10943"/>
                    <a:pt x="6763" y="10746"/>
                  </a:cubicBezTo>
                  <a:cubicBezTo>
                    <a:pt x="6861" y="10943"/>
                    <a:pt x="7058" y="11164"/>
                    <a:pt x="7156" y="11262"/>
                  </a:cubicBezTo>
                  <a:lnTo>
                    <a:pt x="7156" y="11557"/>
                  </a:lnTo>
                  <a:cubicBezTo>
                    <a:pt x="7279" y="11557"/>
                    <a:pt x="7279" y="11557"/>
                    <a:pt x="7279" y="11459"/>
                  </a:cubicBezTo>
                  <a:cubicBezTo>
                    <a:pt x="7574" y="11557"/>
                    <a:pt x="7672" y="11779"/>
                    <a:pt x="7771" y="11975"/>
                  </a:cubicBezTo>
                  <a:cubicBezTo>
                    <a:pt x="7894" y="12074"/>
                    <a:pt x="7894" y="12393"/>
                    <a:pt x="8091" y="12492"/>
                  </a:cubicBezTo>
                  <a:cubicBezTo>
                    <a:pt x="8189" y="12590"/>
                    <a:pt x="8287" y="12787"/>
                    <a:pt x="8386" y="13008"/>
                  </a:cubicBezTo>
                  <a:cubicBezTo>
                    <a:pt x="8509" y="13205"/>
                    <a:pt x="8607" y="13303"/>
                    <a:pt x="8705" y="13524"/>
                  </a:cubicBezTo>
                  <a:lnTo>
                    <a:pt x="8705" y="13918"/>
                  </a:lnTo>
                  <a:cubicBezTo>
                    <a:pt x="8804" y="14016"/>
                    <a:pt x="8902" y="14016"/>
                    <a:pt x="8902" y="14016"/>
                  </a:cubicBezTo>
                  <a:cubicBezTo>
                    <a:pt x="9000" y="14238"/>
                    <a:pt x="9000" y="14336"/>
                    <a:pt x="9000" y="14434"/>
                  </a:cubicBezTo>
                  <a:lnTo>
                    <a:pt x="9320" y="14434"/>
                  </a:lnTo>
                  <a:cubicBezTo>
                    <a:pt x="9418" y="14238"/>
                    <a:pt x="9615" y="14139"/>
                    <a:pt x="9836" y="14016"/>
                  </a:cubicBezTo>
                  <a:cubicBezTo>
                    <a:pt x="9935" y="13820"/>
                    <a:pt x="10131" y="13623"/>
                    <a:pt x="10353" y="13524"/>
                  </a:cubicBezTo>
                  <a:cubicBezTo>
                    <a:pt x="10353" y="13205"/>
                    <a:pt x="10353" y="13106"/>
                    <a:pt x="10230" y="12787"/>
                  </a:cubicBezTo>
                  <a:cubicBezTo>
                    <a:pt x="10230" y="12492"/>
                    <a:pt x="10648" y="12492"/>
                    <a:pt x="10549" y="12295"/>
                  </a:cubicBezTo>
                  <a:cubicBezTo>
                    <a:pt x="10451" y="12074"/>
                    <a:pt x="10648" y="11877"/>
                    <a:pt x="10451" y="11779"/>
                  </a:cubicBezTo>
                  <a:cubicBezTo>
                    <a:pt x="10549" y="11680"/>
                    <a:pt x="10549" y="11680"/>
                    <a:pt x="10648" y="11557"/>
                  </a:cubicBezTo>
                  <a:lnTo>
                    <a:pt x="10549" y="11557"/>
                  </a:lnTo>
                  <a:cubicBezTo>
                    <a:pt x="10549" y="11459"/>
                    <a:pt x="10549" y="11459"/>
                    <a:pt x="10451" y="11361"/>
                  </a:cubicBezTo>
                  <a:cubicBezTo>
                    <a:pt x="10353" y="11361"/>
                    <a:pt x="10230" y="11361"/>
                    <a:pt x="10131" y="11164"/>
                  </a:cubicBezTo>
                  <a:cubicBezTo>
                    <a:pt x="10131" y="11066"/>
                    <a:pt x="10033" y="10943"/>
                    <a:pt x="9935" y="10844"/>
                  </a:cubicBezTo>
                  <a:cubicBezTo>
                    <a:pt x="9836" y="10746"/>
                    <a:pt x="9836" y="10648"/>
                    <a:pt x="9738" y="10549"/>
                  </a:cubicBezTo>
                  <a:cubicBezTo>
                    <a:pt x="9615" y="10549"/>
                    <a:pt x="9615" y="10648"/>
                    <a:pt x="9517" y="10746"/>
                  </a:cubicBezTo>
                  <a:cubicBezTo>
                    <a:pt x="9429" y="10372"/>
                    <a:pt x="9262" y="10175"/>
                    <a:pt x="9157" y="9838"/>
                  </a:cubicBezTo>
                  <a:lnTo>
                    <a:pt x="9157" y="9838"/>
                  </a:lnTo>
                  <a:cubicBezTo>
                    <a:pt x="9195" y="9907"/>
                    <a:pt x="9257" y="9970"/>
                    <a:pt x="9320" y="10033"/>
                  </a:cubicBezTo>
                  <a:cubicBezTo>
                    <a:pt x="9222" y="9615"/>
                    <a:pt x="9000" y="9418"/>
                    <a:pt x="8902" y="9098"/>
                  </a:cubicBezTo>
                  <a:cubicBezTo>
                    <a:pt x="9000" y="8803"/>
                    <a:pt x="9222" y="8484"/>
                    <a:pt x="9615" y="8385"/>
                  </a:cubicBezTo>
                  <a:cubicBezTo>
                    <a:pt x="9517" y="8189"/>
                    <a:pt x="9935" y="7992"/>
                    <a:pt x="9517" y="7672"/>
                  </a:cubicBezTo>
                  <a:cubicBezTo>
                    <a:pt x="9517" y="7771"/>
                    <a:pt x="9517" y="7869"/>
                    <a:pt x="9418" y="7992"/>
                  </a:cubicBezTo>
                  <a:cubicBezTo>
                    <a:pt x="9320" y="8090"/>
                    <a:pt x="9320" y="8287"/>
                    <a:pt x="9123" y="8287"/>
                  </a:cubicBezTo>
                  <a:cubicBezTo>
                    <a:pt x="9222" y="7992"/>
                    <a:pt x="9418" y="7672"/>
                    <a:pt x="9615" y="7476"/>
                  </a:cubicBezTo>
                  <a:cubicBezTo>
                    <a:pt x="9615" y="7476"/>
                    <a:pt x="9738" y="7476"/>
                    <a:pt x="9738" y="7574"/>
                  </a:cubicBezTo>
                  <a:cubicBezTo>
                    <a:pt x="9738" y="7476"/>
                    <a:pt x="9738" y="7377"/>
                    <a:pt x="9836" y="7254"/>
                  </a:cubicBezTo>
                  <a:cubicBezTo>
                    <a:pt x="9836" y="7156"/>
                    <a:pt x="9935" y="7156"/>
                    <a:pt x="10033" y="7058"/>
                  </a:cubicBezTo>
                  <a:cubicBezTo>
                    <a:pt x="9935" y="6959"/>
                    <a:pt x="9836" y="6861"/>
                    <a:pt x="9836" y="6762"/>
                  </a:cubicBezTo>
                  <a:cubicBezTo>
                    <a:pt x="10033" y="6246"/>
                    <a:pt x="10353" y="5631"/>
                    <a:pt x="10648" y="5115"/>
                  </a:cubicBezTo>
                  <a:cubicBezTo>
                    <a:pt x="10549" y="4918"/>
                    <a:pt x="10451" y="4697"/>
                    <a:pt x="10648" y="4599"/>
                  </a:cubicBezTo>
                  <a:cubicBezTo>
                    <a:pt x="10746" y="4500"/>
                    <a:pt x="10844" y="4304"/>
                    <a:pt x="10746" y="4082"/>
                  </a:cubicBezTo>
                  <a:lnTo>
                    <a:pt x="10648" y="4082"/>
                  </a:lnTo>
                  <a:cubicBezTo>
                    <a:pt x="10549" y="4082"/>
                    <a:pt x="10549" y="3984"/>
                    <a:pt x="10451" y="3886"/>
                  </a:cubicBezTo>
                  <a:cubicBezTo>
                    <a:pt x="10549" y="3787"/>
                    <a:pt x="10549" y="3689"/>
                    <a:pt x="10746" y="3566"/>
                  </a:cubicBezTo>
                  <a:lnTo>
                    <a:pt x="10230" y="3566"/>
                  </a:lnTo>
                  <a:cubicBezTo>
                    <a:pt x="10353" y="3369"/>
                    <a:pt x="10451" y="3271"/>
                    <a:pt x="10353" y="3172"/>
                  </a:cubicBezTo>
                  <a:lnTo>
                    <a:pt x="10353" y="3172"/>
                  </a:lnTo>
                  <a:cubicBezTo>
                    <a:pt x="10353" y="3172"/>
                    <a:pt x="10230" y="3172"/>
                    <a:pt x="10131" y="3271"/>
                  </a:cubicBezTo>
                  <a:cubicBezTo>
                    <a:pt x="10230" y="3074"/>
                    <a:pt x="10230" y="2951"/>
                    <a:pt x="10230" y="2853"/>
                  </a:cubicBezTo>
                  <a:cubicBezTo>
                    <a:pt x="10131" y="2853"/>
                    <a:pt x="10033" y="2853"/>
                    <a:pt x="10033" y="2754"/>
                  </a:cubicBezTo>
                  <a:cubicBezTo>
                    <a:pt x="10131" y="2754"/>
                    <a:pt x="10230" y="2656"/>
                    <a:pt x="10230" y="2558"/>
                  </a:cubicBezTo>
                  <a:cubicBezTo>
                    <a:pt x="10131" y="2459"/>
                    <a:pt x="9935" y="2041"/>
                    <a:pt x="9935" y="1943"/>
                  </a:cubicBezTo>
                  <a:cubicBezTo>
                    <a:pt x="9935" y="1722"/>
                    <a:pt x="9935" y="1525"/>
                    <a:pt x="9836" y="1427"/>
                  </a:cubicBezTo>
                  <a:cubicBezTo>
                    <a:pt x="9738" y="1328"/>
                    <a:pt x="9615" y="1230"/>
                    <a:pt x="9517" y="1230"/>
                  </a:cubicBezTo>
                  <a:cubicBezTo>
                    <a:pt x="9517" y="910"/>
                    <a:pt x="9418" y="615"/>
                    <a:pt x="9123" y="394"/>
                  </a:cubicBezTo>
                  <a:cubicBezTo>
                    <a:pt x="9123" y="492"/>
                    <a:pt x="9000" y="615"/>
                    <a:pt x="9000" y="615"/>
                  </a:cubicBezTo>
                  <a:cubicBezTo>
                    <a:pt x="8902" y="615"/>
                    <a:pt x="8804" y="492"/>
                    <a:pt x="8705" y="492"/>
                  </a:cubicBezTo>
                  <a:lnTo>
                    <a:pt x="8705" y="296"/>
                  </a:lnTo>
                  <a:cubicBezTo>
                    <a:pt x="8509" y="197"/>
                    <a:pt x="8386" y="99"/>
                    <a:pt x="8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44"/>
            <p:cNvSpPr/>
            <p:nvPr/>
          </p:nvSpPr>
          <p:spPr>
            <a:xfrm>
              <a:off x="1816125" y="2492025"/>
              <a:ext cx="43675" cy="51675"/>
            </a:xfrm>
            <a:custGeom>
              <a:avLst/>
              <a:gdLst/>
              <a:ahLst/>
              <a:cxnLst/>
              <a:rect l="l" t="t" r="r" b="b"/>
              <a:pathLst>
                <a:path w="1747" h="2067" extrusionOk="0">
                  <a:moveTo>
                    <a:pt x="1746" y="1"/>
                  </a:moveTo>
                  <a:lnTo>
                    <a:pt x="1746" y="1"/>
                  </a:lnTo>
                  <a:cubicBezTo>
                    <a:pt x="1426" y="124"/>
                    <a:pt x="1230" y="320"/>
                    <a:pt x="1008" y="517"/>
                  </a:cubicBezTo>
                  <a:cubicBezTo>
                    <a:pt x="910" y="616"/>
                    <a:pt x="812" y="616"/>
                    <a:pt x="713" y="616"/>
                  </a:cubicBezTo>
                  <a:lnTo>
                    <a:pt x="615" y="738"/>
                  </a:lnTo>
                  <a:lnTo>
                    <a:pt x="615" y="837"/>
                  </a:lnTo>
                  <a:cubicBezTo>
                    <a:pt x="713" y="935"/>
                    <a:pt x="812" y="935"/>
                    <a:pt x="910" y="1034"/>
                  </a:cubicBezTo>
                  <a:lnTo>
                    <a:pt x="812" y="1034"/>
                  </a:lnTo>
                  <a:cubicBezTo>
                    <a:pt x="713" y="1230"/>
                    <a:pt x="713" y="1452"/>
                    <a:pt x="517" y="1452"/>
                  </a:cubicBezTo>
                  <a:lnTo>
                    <a:pt x="394" y="1452"/>
                  </a:lnTo>
                  <a:cubicBezTo>
                    <a:pt x="295" y="1648"/>
                    <a:pt x="197" y="1747"/>
                    <a:pt x="99" y="1845"/>
                  </a:cubicBezTo>
                  <a:cubicBezTo>
                    <a:pt x="0" y="1968"/>
                    <a:pt x="99" y="1968"/>
                    <a:pt x="99" y="1968"/>
                  </a:cubicBezTo>
                  <a:cubicBezTo>
                    <a:pt x="197" y="1968"/>
                    <a:pt x="295" y="2066"/>
                    <a:pt x="394" y="2066"/>
                  </a:cubicBezTo>
                  <a:cubicBezTo>
                    <a:pt x="615" y="1747"/>
                    <a:pt x="713" y="1452"/>
                    <a:pt x="1008" y="1230"/>
                  </a:cubicBezTo>
                  <a:cubicBezTo>
                    <a:pt x="1230" y="1034"/>
                    <a:pt x="1426" y="837"/>
                    <a:pt x="1623" y="517"/>
                  </a:cubicBezTo>
                  <a:cubicBezTo>
                    <a:pt x="1328" y="517"/>
                    <a:pt x="1230" y="837"/>
                    <a:pt x="1008" y="935"/>
                  </a:cubicBezTo>
                  <a:lnTo>
                    <a:pt x="1008" y="837"/>
                  </a:lnTo>
                  <a:cubicBezTo>
                    <a:pt x="1131" y="616"/>
                    <a:pt x="1426" y="517"/>
                    <a:pt x="1426" y="320"/>
                  </a:cubicBezTo>
                  <a:cubicBezTo>
                    <a:pt x="1426" y="320"/>
                    <a:pt x="1623" y="320"/>
                    <a:pt x="1623" y="222"/>
                  </a:cubicBezTo>
                  <a:cubicBezTo>
                    <a:pt x="1746" y="222"/>
                    <a:pt x="1746" y="124"/>
                    <a:pt x="1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44"/>
            <p:cNvSpPr/>
            <p:nvPr/>
          </p:nvSpPr>
          <p:spPr>
            <a:xfrm>
              <a:off x="2917100" y="2661075"/>
              <a:ext cx="36300" cy="36300"/>
            </a:xfrm>
            <a:custGeom>
              <a:avLst/>
              <a:gdLst/>
              <a:ahLst/>
              <a:cxnLst/>
              <a:rect l="l" t="t" r="r" b="b"/>
              <a:pathLst>
                <a:path w="1452" h="1452" extrusionOk="0">
                  <a:moveTo>
                    <a:pt x="1451" y="1"/>
                  </a:moveTo>
                  <a:cubicBezTo>
                    <a:pt x="1230" y="1"/>
                    <a:pt x="1033" y="124"/>
                    <a:pt x="836" y="222"/>
                  </a:cubicBezTo>
                  <a:lnTo>
                    <a:pt x="935" y="320"/>
                  </a:lnTo>
                  <a:cubicBezTo>
                    <a:pt x="836" y="320"/>
                    <a:pt x="615" y="320"/>
                    <a:pt x="615" y="517"/>
                  </a:cubicBezTo>
                  <a:lnTo>
                    <a:pt x="615" y="616"/>
                  </a:lnTo>
                  <a:cubicBezTo>
                    <a:pt x="615" y="738"/>
                    <a:pt x="517" y="837"/>
                    <a:pt x="418" y="935"/>
                  </a:cubicBezTo>
                  <a:cubicBezTo>
                    <a:pt x="320" y="1034"/>
                    <a:pt x="123" y="1132"/>
                    <a:pt x="0" y="1230"/>
                  </a:cubicBezTo>
                  <a:cubicBezTo>
                    <a:pt x="0" y="1353"/>
                    <a:pt x="123" y="1452"/>
                    <a:pt x="222" y="1452"/>
                  </a:cubicBezTo>
                  <a:cubicBezTo>
                    <a:pt x="320" y="1132"/>
                    <a:pt x="615" y="1034"/>
                    <a:pt x="836" y="738"/>
                  </a:cubicBezTo>
                  <a:cubicBezTo>
                    <a:pt x="935" y="419"/>
                    <a:pt x="1230" y="320"/>
                    <a:pt x="1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44"/>
            <p:cNvSpPr/>
            <p:nvPr/>
          </p:nvSpPr>
          <p:spPr>
            <a:xfrm>
              <a:off x="2079825" y="2573725"/>
              <a:ext cx="30775" cy="31450"/>
            </a:xfrm>
            <a:custGeom>
              <a:avLst/>
              <a:gdLst/>
              <a:ahLst/>
              <a:cxnLst/>
              <a:rect l="l" t="t" r="r" b="b"/>
              <a:pathLst>
                <a:path w="1231" h="1258" extrusionOk="0">
                  <a:moveTo>
                    <a:pt x="1079" y="1"/>
                  </a:moveTo>
                  <a:cubicBezTo>
                    <a:pt x="907" y="1"/>
                    <a:pt x="892" y="145"/>
                    <a:pt x="812" y="224"/>
                  </a:cubicBezTo>
                  <a:cubicBezTo>
                    <a:pt x="714" y="323"/>
                    <a:pt x="517" y="421"/>
                    <a:pt x="419" y="544"/>
                  </a:cubicBezTo>
                  <a:cubicBezTo>
                    <a:pt x="419" y="741"/>
                    <a:pt x="198" y="839"/>
                    <a:pt x="99" y="1036"/>
                  </a:cubicBezTo>
                  <a:cubicBezTo>
                    <a:pt x="1" y="1036"/>
                    <a:pt x="99" y="1159"/>
                    <a:pt x="1" y="1257"/>
                  </a:cubicBezTo>
                  <a:cubicBezTo>
                    <a:pt x="296" y="1036"/>
                    <a:pt x="419" y="741"/>
                    <a:pt x="616" y="642"/>
                  </a:cubicBezTo>
                  <a:cubicBezTo>
                    <a:pt x="911" y="544"/>
                    <a:pt x="1034" y="224"/>
                    <a:pt x="1230" y="28"/>
                  </a:cubicBezTo>
                  <a:cubicBezTo>
                    <a:pt x="1169" y="9"/>
                    <a:pt x="1120"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44"/>
            <p:cNvSpPr/>
            <p:nvPr/>
          </p:nvSpPr>
          <p:spPr>
            <a:xfrm>
              <a:off x="2141300" y="2640800"/>
              <a:ext cx="12950" cy="20300"/>
            </a:xfrm>
            <a:custGeom>
              <a:avLst/>
              <a:gdLst/>
              <a:ahLst/>
              <a:cxnLst/>
              <a:rect l="l" t="t" r="r" b="b"/>
              <a:pathLst>
                <a:path w="518" h="812" extrusionOk="0">
                  <a:moveTo>
                    <a:pt x="517" y="0"/>
                  </a:moveTo>
                  <a:lnTo>
                    <a:pt x="517" y="0"/>
                  </a:lnTo>
                  <a:cubicBezTo>
                    <a:pt x="296" y="197"/>
                    <a:pt x="1" y="418"/>
                    <a:pt x="1" y="812"/>
                  </a:cubicBezTo>
                  <a:cubicBezTo>
                    <a:pt x="198" y="517"/>
                    <a:pt x="517" y="41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44"/>
            <p:cNvSpPr/>
            <p:nvPr/>
          </p:nvSpPr>
          <p:spPr>
            <a:xfrm>
              <a:off x="2279625" y="2658625"/>
              <a:ext cx="7400" cy="15400"/>
            </a:xfrm>
            <a:custGeom>
              <a:avLst/>
              <a:gdLst/>
              <a:ahLst/>
              <a:cxnLst/>
              <a:rect l="l" t="t" r="r" b="b"/>
              <a:pathLst>
                <a:path w="296" h="616" extrusionOk="0">
                  <a:moveTo>
                    <a:pt x="99" y="0"/>
                  </a:moveTo>
                  <a:cubicBezTo>
                    <a:pt x="0" y="418"/>
                    <a:pt x="0" y="418"/>
                    <a:pt x="99" y="615"/>
                  </a:cubicBezTo>
                  <a:cubicBezTo>
                    <a:pt x="99" y="418"/>
                    <a:pt x="197" y="222"/>
                    <a:pt x="295" y="99"/>
                  </a:cubicBezTo>
                  <a:cubicBezTo>
                    <a:pt x="197" y="99"/>
                    <a:pt x="19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44"/>
            <p:cNvSpPr/>
            <p:nvPr/>
          </p:nvSpPr>
          <p:spPr>
            <a:xfrm>
              <a:off x="2668750" y="2433625"/>
              <a:ext cx="8000" cy="9875"/>
            </a:xfrm>
            <a:custGeom>
              <a:avLst/>
              <a:gdLst/>
              <a:ahLst/>
              <a:cxnLst/>
              <a:rect l="l" t="t" r="r" b="b"/>
              <a:pathLst>
                <a:path w="320" h="395" extrusionOk="0">
                  <a:moveTo>
                    <a:pt x="222" y="1"/>
                  </a:moveTo>
                  <a:cubicBezTo>
                    <a:pt x="99" y="99"/>
                    <a:pt x="0" y="99"/>
                    <a:pt x="0" y="394"/>
                  </a:cubicBezTo>
                  <a:cubicBezTo>
                    <a:pt x="0" y="296"/>
                    <a:pt x="320" y="296"/>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44"/>
            <p:cNvSpPr/>
            <p:nvPr/>
          </p:nvSpPr>
          <p:spPr>
            <a:xfrm>
              <a:off x="1634150" y="2428100"/>
              <a:ext cx="7400" cy="10475"/>
            </a:xfrm>
            <a:custGeom>
              <a:avLst/>
              <a:gdLst/>
              <a:ahLst/>
              <a:cxnLst/>
              <a:rect l="l" t="t" r="r" b="b"/>
              <a:pathLst>
                <a:path w="296" h="419" extrusionOk="0">
                  <a:moveTo>
                    <a:pt x="1" y="1"/>
                  </a:moveTo>
                  <a:cubicBezTo>
                    <a:pt x="99" y="222"/>
                    <a:pt x="198" y="320"/>
                    <a:pt x="198" y="419"/>
                  </a:cubicBezTo>
                  <a:lnTo>
                    <a:pt x="296" y="419"/>
                  </a:lnTo>
                  <a:cubicBezTo>
                    <a:pt x="296" y="320"/>
                    <a:pt x="296" y="222"/>
                    <a:pt x="198" y="99"/>
                  </a:cubicBezTo>
                  <a:cubicBezTo>
                    <a:pt x="198" y="99"/>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44"/>
            <p:cNvSpPr/>
            <p:nvPr/>
          </p:nvSpPr>
          <p:spPr>
            <a:xfrm>
              <a:off x="1669825" y="2581775"/>
              <a:ext cx="8000" cy="8025"/>
            </a:xfrm>
            <a:custGeom>
              <a:avLst/>
              <a:gdLst/>
              <a:ahLst/>
              <a:cxnLst/>
              <a:rect l="l" t="t" r="r" b="b"/>
              <a:pathLst>
                <a:path w="320" h="321" extrusionOk="0">
                  <a:moveTo>
                    <a:pt x="221" y="1"/>
                  </a:moveTo>
                  <a:lnTo>
                    <a:pt x="221" y="1"/>
                  </a:lnTo>
                  <a:cubicBezTo>
                    <a:pt x="98" y="99"/>
                    <a:pt x="0" y="99"/>
                    <a:pt x="0" y="320"/>
                  </a:cubicBezTo>
                  <a:cubicBezTo>
                    <a:pt x="98" y="222"/>
                    <a:pt x="320" y="222"/>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44"/>
            <p:cNvSpPr/>
            <p:nvPr/>
          </p:nvSpPr>
          <p:spPr>
            <a:xfrm>
              <a:off x="1921225" y="2702275"/>
              <a:ext cx="7425" cy="10475"/>
            </a:xfrm>
            <a:custGeom>
              <a:avLst/>
              <a:gdLst/>
              <a:ahLst/>
              <a:cxnLst/>
              <a:rect l="l" t="t" r="r" b="b"/>
              <a:pathLst>
                <a:path w="297" h="419" extrusionOk="0">
                  <a:moveTo>
                    <a:pt x="99" y="0"/>
                  </a:moveTo>
                  <a:lnTo>
                    <a:pt x="99" y="0"/>
                  </a:lnTo>
                  <a:cubicBezTo>
                    <a:pt x="1" y="197"/>
                    <a:pt x="99" y="320"/>
                    <a:pt x="198" y="418"/>
                  </a:cubicBezTo>
                  <a:cubicBezTo>
                    <a:pt x="296" y="197"/>
                    <a:pt x="296"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6" name="Google Shape;5776;p44"/>
          <p:cNvSpPr/>
          <p:nvPr/>
        </p:nvSpPr>
        <p:spPr>
          <a:xfrm rot="5087111">
            <a:off x="7916426" y="1685094"/>
            <a:ext cx="1384660" cy="234833"/>
          </a:xfrm>
          <a:custGeom>
            <a:avLst/>
            <a:gdLst/>
            <a:ahLst/>
            <a:cxnLst/>
            <a:rect l="l" t="t" r="r" b="b"/>
            <a:pathLst>
              <a:path w="72537" h="12302" extrusionOk="0">
                <a:moveTo>
                  <a:pt x="21807" y="2237"/>
                </a:moveTo>
                <a:cubicBezTo>
                  <a:pt x="22010" y="2440"/>
                  <a:pt x="22010" y="2542"/>
                  <a:pt x="21807" y="2644"/>
                </a:cubicBezTo>
                <a:cubicBezTo>
                  <a:pt x="21705" y="2542"/>
                  <a:pt x="21705" y="2440"/>
                  <a:pt x="21807" y="2237"/>
                </a:cubicBezTo>
                <a:close/>
                <a:moveTo>
                  <a:pt x="48061" y="2237"/>
                </a:moveTo>
                <a:cubicBezTo>
                  <a:pt x="48245" y="2482"/>
                  <a:pt x="48216" y="2678"/>
                  <a:pt x="48131" y="2903"/>
                </a:cubicBezTo>
                <a:lnTo>
                  <a:pt x="48131" y="2903"/>
                </a:lnTo>
                <a:cubicBezTo>
                  <a:pt x="47964" y="2678"/>
                  <a:pt x="47980" y="2482"/>
                  <a:pt x="48061" y="2237"/>
                </a:cubicBezTo>
                <a:close/>
                <a:moveTo>
                  <a:pt x="48227" y="3218"/>
                </a:moveTo>
                <a:cubicBezTo>
                  <a:pt x="48387" y="3416"/>
                  <a:pt x="48371" y="3673"/>
                  <a:pt x="48290" y="3914"/>
                </a:cubicBezTo>
                <a:cubicBezTo>
                  <a:pt x="48109" y="3673"/>
                  <a:pt x="48151" y="3416"/>
                  <a:pt x="48227" y="3218"/>
                </a:cubicBezTo>
                <a:close/>
                <a:moveTo>
                  <a:pt x="20002" y="2542"/>
                </a:moveTo>
                <a:cubicBezTo>
                  <a:pt x="20002" y="2771"/>
                  <a:pt x="20104" y="2872"/>
                  <a:pt x="20104" y="2872"/>
                </a:cubicBezTo>
                <a:cubicBezTo>
                  <a:pt x="20104" y="3076"/>
                  <a:pt x="20002" y="3177"/>
                  <a:pt x="19901" y="3279"/>
                </a:cubicBezTo>
                <a:cubicBezTo>
                  <a:pt x="19901" y="3406"/>
                  <a:pt x="19799" y="3508"/>
                  <a:pt x="19697" y="3508"/>
                </a:cubicBezTo>
                <a:cubicBezTo>
                  <a:pt x="19596" y="3813"/>
                  <a:pt x="19367" y="4042"/>
                  <a:pt x="19265" y="4245"/>
                </a:cubicBezTo>
                <a:cubicBezTo>
                  <a:pt x="18960" y="4550"/>
                  <a:pt x="18630" y="4779"/>
                  <a:pt x="18426" y="5084"/>
                </a:cubicBezTo>
                <a:cubicBezTo>
                  <a:pt x="18096" y="5084"/>
                  <a:pt x="17994" y="5414"/>
                  <a:pt x="17791" y="5516"/>
                </a:cubicBezTo>
                <a:cubicBezTo>
                  <a:pt x="17461" y="5185"/>
                  <a:pt x="17893" y="5084"/>
                  <a:pt x="17893" y="4880"/>
                </a:cubicBezTo>
                <a:cubicBezTo>
                  <a:pt x="17893" y="4779"/>
                  <a:pt x="17994" y="4550"/>
                  <a:pt x="18198" y="4347"/>
                </a:cubicBezTo>
                <a:cubicBezTo>
                  <a:pt x="18528" y="3914"/>
                  <a:pt x="18960" y="3508"/>
                  <a:pt x="19367" y="3076"/>
                </a:cubicBezTo>
                <a:lnTo>
                  <a:pt x="19697" y="3076"/>
                </a:lnTo>
                <a:cubicBezTo>
                  <a:pt x="19697" y="2974"/>
                  <a:pt x="19799" y="2771"/>
                  <a:pt x="20002" y="2542"/>
                </a:cubicBezTo>
                <a:close/>
                <a:moveTo>
                  <a:pt x="1906" y="6583"/>
                </a:moveTo>
                <a:cubicBezTo>
                  <a:pt x="1906" y="6583"/>
                  <a:pt x="2008" y="6583"/>
                  <a:pt x="2008" y="6685"/>
                </a:cubicBezTo>
                <a:lnTo>
                  <a:pt x="1805" y="6685"/>
                </a:lnTo>
                <a:cubicBezTo>
                  <a:pt x="1805" y="6583"/>
                  <a:pt x="1906" y="6583"/>
                  <a:pt x="1906" y="6583"/>
                </a:cubicBezTo>
                <a:close/>
                <a:moveTo>
                  <a:pt x="1805" y="6990"/>
                </a:moveTo>
                <a:lnTo>
                  <a:pt x="1805" y="8362"/>
                </a:lnTo>
                <a:cubicBezTo>
                  <a:pt x="1576" y="7854"/>
                  <a:pt x="1576" y="7727"/>
                  <a:pt x="1677" y="6990"/>
                </a:cubicBezTo>
                <a:close/>
                <a:moveTo>
                  <a:pt x="1805" y="8362"/>
                </a:moveTo>
                <a:lnTo>
                  <a:pt x="1805" y="8362"/>
                </a:lnTo>
                <a:cubicBezTo>
                  <a:pt x="2008" y="8489"/>
                  <a:pt x="2008" y="8489"/>
                  <a:pt x="1906" y="8794"/>
                </a:cubicBezTo>
                <a:cubicBezTo>
                  <a:pt x="1677" y="8693"/>
                  <a:pt x="1906" y="8489"/>
                  <a:pt x="1805" y="8362"/>
                </a:cubicBezTo>
                <a:close/>
                <a:moveTo>
                  <a:pt x="1271" y="9226"/>
                </a:moveTo>
                <a:cubicBezTo>
                  <a:pt x="1474" y="9328"/>
                  <a:pt x="1474" y="9430"/>
                  <a:pt x="1271" y="9531"/>
                </a:cubicBezTo>
                <a:cubicBezTo>
                  <a:pt x="1169" y="9430"/>
                  <a:pt x="1169" y="9328"/>
                  <a:pt x="1271" y="9226"/>
                </a:cubicBezTo>
                <a:close/>
                <a:moveTo>
                  <a:pt x="44376" y="0"/>
                </a:moveTo>
                <a:cubicBezTo>
                  <a:pt x="44376" y="102"/>
                  <a:pt x="44249" y="102"/>
                  <a:pt x="44147" y="229"/>
                </a:cubicBezTo>
                <a:lnTo>
                  <a:pt x="43410" y="229"/>
                </a:lnTo>
                <a:cubicBezTo>
                  <a:pt x="43207" y="331"/>
                  <a:pt x="42978" y="534"/>
                  <a:pt x="42775" y="636"/>
                </a:cubicBezTo>
                <a:cubicBezTo>
                  <a:pt x="42673" y="534"/>
                  <a:pt x="42673" y="534"/>
                  <a:pt x="42571" y="433"/>
                </a:cubicBezTo>
                <a:cubicBezTo>
                  <a:pt x="42571" y="534"/>
                  <a:pt x="42470" y="534"/>
                  <a:pt x="42343" y="636"/>
                </a:cubicBezTo>
                <a:cubicBezTo>
                  <a:pt x="42241" y="636"/>
                  <a:pt x="42038" y="636"/>
                  <a:pt x="41936" y="738"/>
                </a:cubicBezTo>
                <a:cubicBezTo>
                  <a:pt x="41834" y="865"/>
                  <a:pt x="41504" y="738"/>
                  <a:pt x="41402" y="966"/>
                </a:cubicBezTo>
                <a:cubicBezTo>
                  <a:pt x="41352" y="1068"/>
                  <a:pt x="41244" y="1068"/>
                  <a:pt x="41123" y="1068"/>
                </a:cubicBezTo>
                <a:cubicBezTo>
                  <a:pt x="41002" y="1068"/>
                  <a:pt x="40869" y="1068"/>
                  <a:pt x="40767" y="1170"/>
                </a:cubicBezTo>
                <a:cubicBezTo>
                  <a:pt x="40665" y="1271"/>
                  <a:pt x="40437" y="1373"/>
                  <a:pt x="40233" y="1500"/>
                </a:cubicBezTo>
                <a:lnTo>
                  <a:pt x="39700" y="1500"/>
                </a:lnTo>
                <a:cubicBezTo>
                  <a:pt x="39598" y="1602"/>
                  <a:pt x="39598" y="1602"/>
                  <a:pt x="39496" y="1602"/>
                </a:cubicBezTo>
                <a:lnTo>
                  <a:pt x="38962" y="1602"/>
                </a:lnTo>
                <a:cubicBezTo>
                  <a:pt x="38657" y="1907"/>
                  <a:pt x="38225" y="2008"/>
                  <a:pt x="37895" y="2237"/>
                </a:cubicBezTo>
                <a:lnTo>
                  <a:pt x="37387" y="2237"/>
                </a:lnTo>
                <a:cubicBezTo>
                  <a:pt x="36955" y="2440"/>
                  <a:pt x="36523" y="2644"/>
                  <a:pt x="36218" y="2872"/>
                </a:cubicBezTo>
                <a:lnTo>
                  <a:pt x="35684" y="2872"/>
                </a:lnTo>
                <a:cubicBezTo>
                  <a:pt x="35480" y="2974"/>
                  <a:pt x="35252" y="3076"/>
                  <a:pt x="35048" y="3279"/>
                </a:cubicBezTo>
                <a:lnTo>
                  <a:pt x="34845" y="3076"/>
                </a:lnTo>
                <a:cubicBezTo>
                  <a:pt x="34515" y="3508"/>
                  <a:pt x="33981" y="3609"/>
                  <a:pt x="33574" y="3914"/>
                </a:cubicBezTo>
                <a:lnTo>
                  <a:pt x="33041" y="3914"/>
                </a:lnTo>
                <a:lnTo>
                  <a:pt x="32939" y="4042"/>
                </a:lnTo>
                <a:cubicBezTo>
                  <a:pt x="32812" y="4042"/>
                  <a:pt x="32812" y="4042"/>
                  <a:pt x="32710" y="4143"/>
                </a:cubicBezTo>
                <a:cubicBezTo>
                  <a:pt x="32547" y="4143"/>
                  <a:pt x="32450" y="4273"/>
                  <a:pt x="32248" y="4273"/>
                </a:cubicBezTo>
                <a:cubicBezTo>
                  <a:pt x="32198" y="4273"/>
                  <a:pt x="32141" y="4265"/>
                  <a:pt x="32075" y="4245"/>
                </a:cubicBezTo>
                <a:cubicBezTo>
                  <a:pt x="31871" y="4448"/>
                  <a:pt x="31668" y="4448"/>
                  <a:pt x="31439" y="4677"/>
                </a:cubicBezTo>
                <a:lnTo>
                  <a:pt x="31236" y="4677"/>
                </a:lnTo>
                <a:cubicBezTo>
                  <a:pt x="30906" y="4779"/>
                  <a:pt x="29864" y="5312"/>
                  <a:pt x="29533" y="5516"/>
                </a:cubicBezTo>
                <a:lnTo>
                  <a:pt x="28694" y="5516"/>
                </a:lnTo>
                <a:cubicBezTo>
                  <a:pt x="28593" y="5617"/>
                  <a:pt x="28491" y="5821"/>
                  <a:pt x="28364" y="5948"/>
                </a:cubicBezTo>
                <a:cubicBezTo>
                  <a:pt x="28306" y="5936"/>
                  <a:pt x="28250" y="5931"/>
                  <a:pt x="28197" y="5931"/>
                </a:cubicBezTo>
                <a:cubicBezTo>
                  <a:pt x="27714" y="5931"/>
                  <a:pt x="27425" y="6365"/>
                  <a:pt x="27006" y="6365"/>
                </a:cubicBezTo>
                <a:cubicBezTo>
                  <a:pt x="26968" y="6365"/>
                  <a:pt x="26930" y="6362"/>
                  <a:pt x="26890" y="6354"/>
                </a:cubicBezTo>
                <a:cubicBezTo>
                  <a:pt x="26890" y="6354"/>
                  <a:pt x="26788" y="6456"/>
                  <a:pt x="26687" y="6583"/>
                </a:cubicBezTo>
                <a:lnTo>
                  <a:pt x="26356" y="6583"/>
                </a:lnTo>
                <a:cubicBezTo>
                  <a:pt x="26255" y="6583"/>
                  <a:pt x="26153" y="6685"/>
                  <a:pt x="26153" y="6786"/>
                </a:cubicBezTo>
                <a:lnTo>
                  <a:pt x="25721" y="6786"/>
                </a:lnTo>
                <a:cubicBezTo>
                  <a:pt x="25670" y="6888"/>
                  <a:pt x="25594" y="6914"/>
                  <a:pt x="25502" y="6914"/>
                </a:cubicBezTo>
                <a:cubicBezTo>
                  <a:pt x="25409" y="6914"/>
                  <a:pt x="25301" y="6888"/>
                  <a:pt x="25187" y="6888"/>
                </a:cubicBezTo>
                <a:cubicBezTo>
                  <a:pt x="25026" y="6969"/>
                  <a:pt x="24929" y="7129"/>
                  <a:pt x="24794" y="7129"/>
                </a:cubicBezTo>
                <a:cubicBezTo>
                  <a:pt x="24759" y="7129"/>
                  <a:pt x="24721" y="7118"/>
                  <a:pt x="24679" y="7091"/>
                </a:cubicBezTo>
                <a:cubicBezTo>
                  <a:pt x="24348" y="7091"/>
                  <a:pt x="24247" y="7320"/>
                  <a:pt x="24043" y="7320"/>
                </a:cubicBezTo>
                <a:cubicBezTo>
                  <a:pt x="23967" y="7354"/>
                  <a:pt x="23894" y="7365"/>
                  <a:pt x="23826" y="7365"/>
                </a:cubicBezTo>
                <a:cubicBezTo>
                  <a:pt x="23690" y="7365"/>
                  <a:pt x="23577" y="7320"/>
                  <a:pt x="23510" y="7320"/>
                </a:cubicBezTo>
                <a:cubicBezTo>
                  <a:pt x="23408" y="7422"/>
                  <a:pt x="23281" y="7524"/>
                  <a:pt x="23281" y="7524"/>
                </a:cubicBezTo>
                <a:lnTo>
                  <a:pt x="22645" y="7524"/>
                </a:lnTo>
                <a:cubicBezTo>
                  <a:pt x="22544" y="7625"/>
                  <a:pt x="22544" y="7727"/>
                  <a:pt x="22442" y="7727"/>
                </a:cubicBezTo>
                <a:lnTo>
                  <a:pt x="21502" y="7727"/>
                </a:lnTo>
                <a:cubicBezTo>
                  <a:pt x="21375" y="7854"/>
                  <a:pt x="21273" y="7854"/>
                  <a:pt x="21273" y="7956"/>
                </a:cubicBezTo>
                <a:lnTo>
                  <a:pt x="19697" y="7956"/>
                </a:lnTo>
                <a:cubicBezTo>
                  <a:pt x="19469" y="7854"/>
                  <a:pt x="19265" y="7727"/>
                  <a:pt x="19164" y="7625"/>
                </a:cubicBezTo>
                <a:cubicBezTo>
                  <a:pt x="19062" y="7524"/>
                  <a:pt x="18928" y="7524"/>
                  <a:pt x="18808" y="7524"/>
                </a:cubicBezTo>
                <a:cubicBezTo>
                  <a:pt x="18687" y="7524"/>
                  <a:pt x="18579" y="7524"/>
                  <a:pt x="18528" y="7422"/>
                </a:cubicBezTo>
                <a:lnTo>
                  <a:pt x="18528" y="7219"/>
                </a:lnTo>
                <a:cubicBezTo>
                  <a:pt x="18630" y="7219"/>
                  <a:pt x="18731" y="7219"/>
                  <a:pt x="18833" y="7091"/>
                </a:cubicBezTo>
                <a:cubicBezTo>
                  <a:pt x="19062" y="6990"/>
                  <a:pt x="19164" y="6786"/>
                  <a:pt x="19367" y="6685"/>
                </a:cubicBezTo>
                <a:cubicBezTo>
                  <a:pt x="19596" y="6685"/>
                  <a:pt x="19697" y="6456"/>
                  <a:pt x="19799" y="6354"/>
                </a:cubicBezTo>
                <a:cubicBezTo>
                  <a:pt x="20002" y="6151"/>
                  <a:pt x="20231" y="6049"/>
                  <a:pt x="20434" y="5948"/>
                </a:cubicBezTo>
                <a:cubicBezTo>
                  <a:pt x="20866" y="5516"/>
                  <a:pt x="21171" y="5084"/>
                  <a:pt x="21603" y="4779"/>
                </a:cubicBezTo>
                <a:cubicBezTo>
                  <a:pt x="21807" y="4550"/>
                  <a:pt x="21807" y="4245"/>
                  <a:pt x="22010" y="4042"/>
                </a:cubicBezTo>
                <a:cubicBezTo>
                  <a:pt x="22137" y="4042"/>
                  <a:pt x="22137" y="3813"/>
                  <a:pt x="22239" y="3711"/>
                </a:cubicBezTo>
                <a:cubicBezTo>
                  <a:pt x="22341" y="3508"/>
                  <a:pt x="22442" y="3406"/>
                  <a:pt x="22544" y="3076"/>
                </a:cubicBezTo>
                <a:cubicBezTo>
                  <a:pt x="22544" y="2872"/>
                  <a:pt x="22645" y="2542"/>
                  <a:pt x="22544" y="2339"/>
                </a:cubicBezTo>
                <a:cubicBezTo>
                  <a:pt x="22442" y="2237"/>
                  <a:pt x="22442" y="2237"/>
                  <a:pt x="22341" y="2135"/>
                </a:cubicBezTo>
                <a:lnTo>
                  <a:pt x="22341" y="1373"/>
                </a:lnTo>
                <a:lnTo>
                  <a:pt x="22010" y="1068"/>
                </a:lnTo>
                <a:cubicBezTo>
                  <a:pt x="21908" y="1068"/>
                  <a:pt x="21807" y="1271"/>
                  <a:pt x="21603" y="1271"/>
                </a:cubicBezTo>
                <a:cubicBezTo>
                  <a:pt x="21502" y="1068"/>
                  <a:pt x="21375" y="966"/>
                  <a:pt x="21273" y="865"/>
                </a:cubicBezTo>
                <a:cubicBezTo>
                  <a:pt x="21070" y="865"/>
                  <a:pt x="20866" y="865"/>
                  <a:pt x="20739" y="738"/>
                </a:cubicBezTo>
                <a:cubicBezTo>
                  <a:pt x="20638" y="636"/>
                  <a:pt x="20536" y="610"/>
                  <a:pt x="20447" y="610"/>
                </a:cubicBezTo>
                <a:cubicBezTo>
                  <a:pt x="20358" y="610"/>
                  <a:pt x="20282" y="636"/>
                  <a:pt x="20231" y="636"/>
                </a:cubicBezTo>
                <a:cubicBezTo>
                  <a:pt x="20104" y="636"/>
                  <a:pt x="20104" y="738"/>
                  <a:pt x="20104" y="865"/>
                </a:cubicBezTo>
                <a:lnTo>
                  <a:pt x="20434" y="865"/>
                </a:lnTo>
                <a:cubicBezTo>
                  <a:pt x="20536" y="1068"/>
                  <a:pt x="20231" y="1068"/>
                  <a:pt x="20231" y="1271"/>
                </a:cubicBezTo>
                <a:cubicBezTo>
                  <a:pt x="20002" y="1170"/>
                  <a:pt x="20104" y="966"/>
                  <a:pt x="20104" y="865"/>
                </a:cubicBezTo>
                <a:lnTo>
                  <a:pt x="19799" y="865"/>
                </a:lnTo>
                <a:cubicBezTo>
                  <a:pt x="19596" y="966"/>
                  <a:pt x="19596" y="1170"/>
                  <a:pt x="19265" y="1271"/>
                </a:cubicBezTo>
                <a:cubicBezTo>
                  <a:pt x="19062" y="1271"/>
                  <a:pt x="18960" y="1500"/>
                  <a:pt x="18731" y="1602"/>
                </a:cubicBezTo>
                <a:cubicBezTo>
                  <a:pt x="18630" y="1703"/>
                  <a:pt x="18426" y="1703"/>
                  <a:pt x="18426" y="1703"/>
                </a:cubicBezTo>
                <a:cubicBezTo>
                  <a:pt x="18198" y="1805"/>
                  <a:pt x="18096" y="1907"/>
                  <a:pt x="17994" y="2008"/>
                </a:cubicBezTo>
                <a:lnTo>
                  <a:pt x="17791" y="2008"/>
                </a:lnTo>
                <a:cubicBezTo>
                  <a:pt x="17562" y="2339"/>
                  <a:pt x="17257" y="2542"/>
                  <a:pt x="17054" y="2771"/>
                </a:cubicBezTo>
                <a:cubicBezTo>
                  <a:pt x="16825" y="3076"/>
                  <a:pt x="16520" y="3279"/>
                  <a:pt x="16292" y="3609"/>
                </a:cubicBezTo>
                <a:cubicBezTo>
                  <a:pt x="15987" y="3813"/>
                  <a:pt x="15987" y="4143"/>
                  <a:pt x="15656" y="4347"/>
                </a:cubicBezTo>
                <a:cubicBezTo>
                  <a:pt x="15351" y="4550"/>
                  <a:pt x="15351" y="4982"/>
                  <a:pt x="15021" y="5185"/>
                </a:cubicBezTo>
                <a:lnTo>
                  <a:pt x="15021" y="7422"/>
                </a:lnTo>
                <a:cubicBezTo>
                  <a:pt x="14716" y="7625"/>
                  <a:pt x="14385" y="7854"/>
                  <a:pt x="14080" y="7956"/>
                </a:cubicBezTo>
                <a:cubicBezTo>
                  <a:pt x="13648" y="8057"/>
                  <a:pt x="13343" y="8261"/>
                  <a:pt x="13115" y="8591"/>
                </a:cubicBezTo>
                <a:lnTo>
                  <a:pt x="12810" y="8591"/>
                </a:lnTo>
                <a:cubicBezTo>
                  <a:pt x="11971" y="8998"/>
                  <a:pt x="11208" y="9328"/>
                  <a:pt x="10370" y="9760"/>
                </a:cubicBezTo>
                <a:lnTo>
                  <a:pt x="10065" y="9760"/>
                </a:lnTo>
                <a:cubicBezTo>
                  <a:pt x="9938" y="9862"/>
                  <a:pt x="9938" y="9963"/>
                  <a:pt x="9836" y="9963"/>
                </a:cubicBezTo>
                <a:lnTo>
                  <a:pt x="9201" y="9963"/>
                </a:lnTo>
                <a:cubicBezTo>
                  <a:pt x="9201" y="10065"/>
                  <a:pt x="9099" y="10167"/>
                  <a:pt x="8997" y="10167"/>
                </a:cubicBezTo>
                <a:lnTo>
                  <a:pt x="8463" y="10167"/>
                </a:lnTo>
                <a:cubicBezTo>
                  <a:pt x="8362" y="10268"/>
                  <a:pt x="8260" y="10395"/>
                  <a:pt x="8158" y="10395"/>
                </a:cubicBezTo>
                <a:lnTo>
                  <a:pt x="7625" y="10395"/>
                </a:lnTo>
                <a:cubicBezTo>
                  <a:pt x="7523" y="10497"/>
                  <a:pt x="7396" y="10599"/>
                  <a:pt x="7396" y="10599"/>
                </a:cubicBezTo>
                <a:lnTo>
                  <a:pt x="4549" y="10599"/>
                </a:lnTo>
                <a:cubicBezTo>
                  <a:pt x="4448" y="10497"/>
                  <a:pt x="4346" y="10395"/>
                  <a:pt x="4346" y="10395"/>
                </a:cubicBezTo>
                <a:cubicBezTo>
                  <a:pt x="4117" y="10268"/>
                  <a:pt x="4016" y="10167"/>
                  <a:pt x="3914" y="10167"/>
                </a:cubicBezTo>
                <a:cubicBezTo>
                  <a:pt x="3711" y="10167"/>
                  <a:pt x="3584" y="10065"/>
                  <a:pt x="3584" y="9963"/>
                </a:cubicBezTo>
                <a:cubicBezTo>
                  <a:pt x="3380" y="9862"/>
                  <a:pt x="3279" y="9862"/>
                  <a:pt x="3177" y="9760"/>
                </a:cubicBezTo>
                <a:cubicBezTo>
                  <a:pt x="3075" y="9760"/>
                  <a:pt x="2948" y="9531"/>
                  <a:pt x="2948" y="9328"/>
                </a:cubicBezTo>
                <a:cubicBezTo>
                  <a:pt x="2847" y="9226"/>
                  <a:pt x="2847" y="9125"/>
                  <a:pt x="2745" y="8998"/>
                </a:cubicBezTo>
                <a:cubicBezTo>
                  <a:pt x="2643" y="8896"/>
                  <a:pt x="2542" y="8794"/>
                  <a:pt x="2440" y="8693"/>
                </a:cubicBezTo>
                <a:lnTo>
                  <a:pt x="2440" y="8261"/>
                </a:lnTo>
                <a:cubicBezTo>
                  <a:pt x="2313" y="8159"/>
                  <a:pt x="2211" y="8057"/>
                  <a:pt x="2211" y="7956"/>
                </a:cubicBezTo>
                <a:cubicBezTo>
                  <a:pt x="2313" y="7854"/>
                  <a:pt x="2313" y="7727"/>
                  <a:pt x="2440" y="7524"/>
                </a:cubicBezTo>
                <a:lnTo>
                  <a:pt x="2440" y="6786"/>
                </a:lnTo>
                <a:cubicBezTo>
                  <a:pt x="2542" y="6786"/>
                  <a:pt x="2643" y="6685"/>
                  <a:pt x="2643" y="6685"/>
                </a:cubicBezTo>
                <a:cubicBezTo>
                  <a:pt x="2542" y="6253"/>
                  <a:pt x="2745" y="6049"/>
                  <a:pt x="2948" y="5719"/>
                </a:cubicBezTo>
                <a:cubicBezTo>
                  <a:pt x="3075" y="5516"/>
                  <a:pt x="3075" y="5414"/>
                  <a:pt x="3075" y="5185"/>
                </a:cubicBezTo>
                <a:cubicBezTo>
                  <a:pt x="3177" y="5084"/>
                  <a:pt x="3279" y="4982"/>
                  <a:pt x="3279" y="4880"/>
                </a:cubicBezTo>
                <a:cubicBezTo>
                  <a:pt x="3380" y="4880"/>
                  <a:pt x="3380" y="4779"/>
                  <a:pt x="3482" y="4677"/>
                </a:cubicBezTo>
                <a:cubicBezTo>
                  <a:pt x="3711" y="4347"/>
                  <a:pt x="3914" y="3914"/>
                  <a:pt x="4219" y="3609"/>
                </a:cubicBezTo>
                <a:lnTo>
                  <a:pt x="5185" y="2644"/>
                </a:lnTo>
                <a:cubicBezTo>
                  <a:pt x="5388" y="2440"/>
                  <a:pt x="5617" y="2237"/>
                  <a:pt x="5719" y="2008"/>
                </a:cubicBezTo>
                <a:cubicBezTo>
                  <a:pt x="5768" y="2029"/>
                  <a:pt x="5812" y="2037"/>
                  <a:pt x="5852" y="2037"/>
                </a:cubicBezTo>
                <a:cubicBezTo>
                  <a:pt x="6060" y="2037"/>
                  <a:pt x="6162" y="1805"/>
                  <a:pt x="6354" y="1805"/>
                </a:cubicBezTo>
                <a:cubicBezTo>
                  <a:pt x="6456" y="1805"/>
                  <a:pt x="6557" y="1703"/>
                  <a:pt x="6557" y="1602"/>
                </a:cubicBezTo>
                <a:cubicBezTo>
                  <a:pt x="6659" y="1602"/>
                  <a:pt x="6659" y="1602"/>
                  <a:pt x="6659" y="1500"/>
                </a:cubicBezTo>
                <a:cubicBezTo>
                  <a:pt x="6456" y="1500"/>
                  <a:pt x="6252" y="1500"/>
                  <a:pt x="5922" y="1373"/>
                </a:cubicBezTo>
                <a:cubicBezTo>
                  <a:pt x="5862" y="1254"/>
                  <a:pt x="5724" y="1204"/>
                  <a:pt x="5600" y="1204"/>
                </a:cubicBezTo>
                <a:cubicBezTo>
                  <a:pt x="5512" y="1204"/>
                  <a:pt x="5430" y="1229"/>
                  <a:pt x="5388" y="1271"/>
                </a:cubicBezTo>
                <a:cubicBezTo>
                  <a:pt x="4981" y="1500"/>
                  <a:pt x="4651" y="1703"/>
                  <a:pt x="4219" y="1805"/>
                </a:cubicBezTo>
                <a:cubicBezTo>
                  <a:pt x="4016" y="1907"/>
                  <a:pt x="3914" y="2237"/>
                  <a:pt x="3584" y="2237"/>
                </a:cubicBezTo>
                <a:lnTo>
                  <a:pt x="3482" y="2237"/>
                </a:lnTo>
                <a:cubicBezTo>
                  <a:pt x="3380" y="2440"/>
                  <a:pt x="3177" y="2644"/>
                  <a:pt x="2948" y="2872"/>
                </a:cubicBezTo>
                <a:cubicBezTo>
                  <a:pt x="2643" y="3177"/>
                  <a:pt x="2211" y="3609"/>
                  <a:pt x="1906" y="3914"/>
                </a:cubicBezTo>
                <a:cubicBezTo>
                  <a:pt x="1805" y="4042"/>
                  <a:pt x="1576" y="4143"/>
                  <a:pt x="1576" y="4245"/>
                </a:cubicBezTo>
                <a:cubicBezTo>
                  <a:pt x="1677" y="4550"/>
                  <a:pt x="1169" y="4550"/>
                  <a:pt x="1169" y="4982"/>
                </a:cubicBezTo>
                <a:cubicBezTo>
                  <a:pt x="1042" y="5185"/>
                  <a:pt x="940" y="5414"/>
                  <a:pt x="839" y="5719"/>
                </a:cubicBezTo>
                <a:cubicBezTo>
                  <a:pt x="635" y="6151"/>
                  <a:pt x="407" y="6583"/>
                  <a:pt x="0" y="6685"/>
                </a:cubicBezTo>
                <a:lnTo>
                  <a:pt x="0" y="8159"/>
                </a:lnTo>
                <a:lnTo>
                  <a:pt x="102" y="8159"/>
                </a:lnTo>
                <a:cubicBezTo>
                  <a:pt x="305" y="8489"/>
                  <a:pt x="407" y="8794"/>
                  <a:pt x="407" y="9125"/>
                </a:cubicBezTo>
                <a:cubicBezTo>
                  <a:pt x="534" y="9226"/>
                  <a:pt x="534" y="9226"/>
                  <a:pt x="635" y="9226"/>
                </a:cubicBezTo>
                <a:lnTo>
                  <a:pt x="635" y="9760"/>
                </a:lnTo>
                <a:cubicBezTo>
                  <a:pt x="940" y="9862"/>
                  <a:pt x="940" y="10268"/>
                  <a:pt x="1169" y="10497"/>
                </a:cubicBezTo>
                <a:cubicBezTo>
                  <a:pt x="1372" y="10700"/>
                  <a:pt x="1677" y="10904"/>
                  <a:pt x="1906" y="11133"/>
                </a:cubicBezTo>
                <a:cubicBezTo>
                  <a:pt x="2008" y="11234"/>
                  <a:pt x="2110" y="11234"/>
                  <a:pt x="2211" y="11336"/>
                </a:cubicBezTo>
                <a:cubicBezTo>
                  <a:pt x="2440" y="11438"/>
                  <a:pt x="2643" y="11539"/>
                  <a:pt x="2847" y="11539"/>
                </a:cubicBezTo>
                <a:cubicBezTo>
                  <a:pt x="2948" y="11666"/>
                  <a:pt x="3177" y="11539"/>
                  <a:pt x="3279" y="11768"/>
                </a:cubicBezTo>
                <a:cubicBezTo>
                  <a:pt x="3380" y="11870"/>
                  <a:pt x="3584" y="11870"/>
                  <a:pt x="3812" y="11971"/>
                </a:cubicBezTo>
                <a:cubicBezTo>
                  <a:pt x="3812" y="11971"/>
                  <a:pt x="3914" y="11870"/>
                  <a:pt x="4016" y="11870"/>
                </a:cubicBezTo>
                <a:lnTo>
                  <a:pt x="4117" y="11971"/>
                </a:lnTo>
                <a:lnTo>
                  <a:pt x="5388" y="11971"/>
                </a:lnTo>
                <a:cubicBezTo>
                  <a:pt x="5490" y="12073"/>
                  <a:pt x="5490" y="12175"/>
                  <a:pt x="5617" y="12175"/>
                </a:cubicBezTo>
                <a:cubicBezTo>
                  <a:pt x="5719" y="12073"/>
                  <a:pt x="5719" y="12073"/>
                  <a:pt x="5820" y="11971"/>
                </a:cubicBezTo>
                <a:cubicBezTo>
                  <a:pt x="5820" y="12073"/>
                  <a:pt x="5922" y="12175"/>
                  <a:pt x="6024" y="12302"/>
                </a:cubicBezTo>
                <a:cubicBezTo>
                  <a:pt x="6252" y="12175"/>
                  <a:pt x="6354" y="12073"/>
                  <a:pt x="6456" y="11971"/>
                </a:cubicBezTo>
                <a:lnTo>
                  <a:pt x="7828" y="11971"/>
                </a:lnTo>
                <a:cubicBezTo>
                  <a:pt x="7930" y="11971"/>
                  <a:pt x="7930" y="11870"/>
                  <a:pt x="8031" y="11768"/>
                </a:cubicBezTo>
                <a:cubicBezTo>
                  <a:pt x="8197" y="11768"/>
                  <a:pt x="8355" y="11793"/>
                  <a:pt x="8502" y="11793"/>
                </a:cubicBezTo>
                <a:cubicBezTo>
                  <a:pt x="8648" y="11793"/>
                  <a:pt x="8781" y="11768"/>
                  <a:pt x="8896" y="11666"/>
                </a:cubicBezTo>
                <a:cubicBezTo>
                  <a:pt x="8997" y="11539"/>
                  <a:pt x="9302" y="11539"/>
                  <a:pt x="9531" y="11539"/>
                </a:cubicBezTo>
                <a:cubicBezTo>
                  <a:pt x="9570" y="11421"/>
                  <a:pt x="9640" y="11394"/>
                  <a:pt x="9719" y="11394"/>
                </a:cubicBezTo>
                <a:cubicBezTo>
                  <a:pt x="9782" y="11394"/>
                  <a:pt x="9852" y="11412"/>
                  <a:pt x="9914" y="11412"/>
                </a:cubicBezTo>
                <a:cubicBezTo>
                  <a:pt x="9973" y="11412"/>
                  <a:pt x="10027" y="11396"/>
                  <a:pt x="10065" y="11336"/>
                </a:cubicBezTo>
                <a:cubicBezTo>
                  <a:pt x="10166" y="11234"/>
                  <a:pt x="10268" y="11209"/>
                  <a:pt x="10373" y="11209"/>
                </a:cubicBezTo>
                <a:cubicBezTo>
                  <a:pt x="10478" y="11209"/>
                  <a:pt x="10586" y="11234"/>
                  <a:pt x="10700" y="11234"/>
                </a:cubicBezTo>
                <a:cubicBezTo>
                  <a:pt x="10802" y="10802"/>
                  <a:pt x="11208" y="11133"/>
                  <a:pt x="11437" y="10802"/>
                </a:cubicBezTo>
                <a:cubicBezTo>
                  <a:pt x="11699" y="10802"/>
                  <a:pt x="11904" y="10578"/>
                  <a:pt x="12149" y="10578"/>
                </a:cubicBezTo>
                <a:cubicBezTo>
                  <a:pt x="12190" y="10578"/>
                  <a:pt x="12232" y="10584"/>
                  <a:pt x="12276" y="10599"/>
                </a:cubicBezTo>
                <a:cubicBezTo>
                  <a:pt x="12479" y="10395"/>
                  <a:pt x="12810" y="10268"/>
                  <a:pt x="13013" y="10167"/>
                </a:cubicBezTo>
                <a:cubicBezTo>
                  <a:pt x="13242" y="10065"/>
                  <a:pt x="13445" y="9963"/>
                  <a:pt x="13648" y="9862"/>
                </a:cubicBezTo>
                <a:cubicBezTo>
                  <a:pt x="13877" y="9760"/>
                  <a:pt x="14182" y="9633"/>
                  <a:pt x="14385" y="9430"/>
                </a:cubicBezTo>
                <a:cubicBezTo>
                  <a:pt x="14443" y="9404"/>
                  <a:pt x="14504" y="9398"/>
                  <a:pt x="14569" y="9398"/>
                </a:cubicBezTo>
                <a:cubicBezTo>
                  <a:pt x="14633" y="9398"/>
                  <a:pt x="14700" y="9404"/>
                  <a:pt x="14767" y="9404"/>
                </a:cubicBezTo>
                <a:cubicBezTo>
                  <a:pt x="14900" y="9404"/>
                  <a:pt x="15033" y="9379"/>
                  <a:pt x="15148" y="9226"/>
                </a:cubicBezTo>
                <a:cubicBezTo>
                  <a:pt x="15351" y="9226"/>
                  <a:pt x="15453" y="9125"/>
                  <a:pt x="15554" y="8896"/>
                </a:cubicBezTo>
                <a:cubicBezTo>
                  <a:pt x="15783" y="8693"/>
                  <a:pt x="16088" y="8794"/>
                  <a:pt x="16190" y="8591"/>
                </a:cubicBezTo>
                <a:lnTo>
                  <a:pt x="16724" y="8591"/>
                </a:lnTo>
                <a:cubicBezTo>
                  <a:pt x="16927" y="8693"/>
                  <a:pt x="17156" y="8896"/>
                  <a:pt x="17359" y="8896"/>
                </a:cubicBezTo>
                <a:cubicBezTo>
                  <a:pt x="17562" y="8998"/>
                  <a:pt x="17791" y="8998"/>
                  <a:pt x="18096" y="9125"/>
                </a:cubicBezTo>
                <a:cubicBezTo>
                  <a:pt x="18198" y="9226"/>
                  <a:pt x="18426" y="9226"/>
                  <a:pt x="18630" y="9226"/>
                </a:cubicBezTo>
                <a:cubicBezTo>
                  <a:pt x="18731" y="9226"/>
                  <a:pt x="18731" y="9328"/>
                  <a:pt x="18833" y="9328"/>
                </a:cubicBezTo>
                <a:lnTo>
                  <a:pt x="21705" y="9328"/>
                </a:lnTo>
                <a:cubicBezTo>
                  <a:pt x="21705" y="9226"/>
                  <a:pt x="21807" y="9226"/>
                  <a:pt x="21807" y="9226"/>
                </a:cubicBezTo>
                <a:lnTo>
                  <a:pt x="22874" y="9226"/>
                </a:lnTo>
                <a:cubicBezTo>
                  <a:pt x="22976" y="9125"/>
                  <a:pt x="22976" y="8998"/>
                  <a:pt x="23078" y="8998"/>
                </a:cubicBezTo>
                <a:lnTo>
                  <a:pt x="23510" y="8998"/>
                </a:lnTo>
                <a:cubicBezTo>
                  <a:pt x="23510" y="8896"/>
                  <a:pt x="23611" y="8896"/>
                  <a:pt x="23611" y="8794"/>
                </a:cubicBezTo>
                <a:lnTo>
                  <a:pt x="24450" y="8794"/>
                </a:lnTo>
                <a:cubicBezTo>
                  <a:pt x="24679" y="8591"/>
                  <a:pt x="24780" y="8591"/>
                  <a:pt x="24984" y="8591"/>
                </a:cubicBezTo>
                <a:cubicBezTo>
                  <a:pt x="25085" y="8489"/>
                  <a:pt x="25314" y="8362"/>
                  <a:pt x="25517" y="8362"/>
                </a:cubicBezTo>
                <a:cubicBezTo>
                  <a:pt x="25544" y="8379"/>
                  <a:pt x="25569" y="8386"/>
                  <a:pt x="25592" y="8386"/>
                </a:cubicBezTo>
                <a:cubicBezTo>
                  <a:pt x="25730" y="8386"/>
                  <a:pt x="25826" y="8143"/>
                  <a:pt x="25982" y="8143"/>
                </a:cubicBezTo>
                <a:cubicBezTo>
                  <a:pt x="26004" y="8143"/>
                  <a:pt x="26027" y="8148"/>
                  <a:pt x="26051" y="8159"/>
                </a:cubicBezTo>
                <a:cubicBezTo>
                  <a:pt x="26086" y="8170"/>
                  <a:pt x="26117" y="8175"/>
                  <a:pt x="26147" y="8175"/>
                </a:cubicBezTo>
                <a:cubicBezTo>
                  <a:pt x="26351" y="8175"/>
                  <a:pt x="26455" y="7939"/>
                  <a:pt x="26614" y="7939"/>
                </a:cubicBezTo>
                <a:cubicBezTo>
                  <a:pt x="26637" y="7939"/>
                  <a:pt x="26661" y="7944"/>
                  <a:pt x="26687" y="7956"/>
                </a:cubicBezTo>
                <a:cubicBezTo>
                  <a:pt x="26788" y="7854"/>
                  <a:pt x="26992" y="7727"/>
                  <a:pt x="27093" y="7727"/>
                </a:cubicBezTo>
                <a:cubicBezTo>
                  <a:pt x="27147" y="7747"/>
                  <a:pt x="27191" y="7756"/>
                  <a:pt x="27230" y="7756"/>
                </a:cubicBezTo>
                <a:cubicBezTo>
                  <a:pt x="27429" y="7756"/>
                  <a:pt x="27456" y="7524"/>
                  <a:pt x="27627" y="7524"/>
                </a:cubicBezTo>
                <a:cubicBezTo>
                  <a:pt x="27674" y="7538"/>
                  <a:pt x="27717" y="7544"/>
                  <a:pt x="27756" y="7544"/>
                </a:cubicBezTo>
                <a:cubicBezTo>
                  <a:pt x="27989" y="7544"/>
                  <a:pt x="28088" y="7320"/>
                  <a:pt x="28262" y="7320"/>
                </a:cubicBezTo>
                <a:cubicBezTo>
                  <a:pt x="28306" y="7334"/>
                  <a:pt x="28348" y="7340"/>
                  <a:pt x="28388" y="7340"/>
                </a:cubicBezTo>
                <a:cubicBezTo>
                  <a:pt x="28647" y="7340"/>
                  <a:pt x="28823" y="7091"/>
                  <a:pt x="28999" y="7091"/>
                </a:cubicBezTo>
                <a:cubicBezTo>
                  <a:pt x="29049" y="6973"/>
                  <a:pt x="29125" y="6947"/>
                  <a:pt x="29211" y="6947"/>
                </a:cubicBezTo>
                <a:cubicBezTo>
                  <a:pt x="29282" y="6947"/>
                  <a:pt x="29359" y="6964"/>
                  <a:pt x="29434" y="6964"/>
                </a:cubicBezTo>
                <a:cubicBezTo>
                  <a:pt x="29505" y="6964"/>
                  <a:pt x="29574" y="6949"/>
                  <a:pt x="29635" y="6888"/>
                </a:cubicBezTo>
                <a:cubicBezTo>
                  <a:pt x="29762" y="6685"/>
                  <a:pt x="29965" y="6786"/>
                  <a:pt x="30169" y="6583"/>
                </a:cubicBezTo>
                <a:cubicBezTo>
                  <a:pt x="30198" y="6518"/>
                  <a:pt x="30237" y="6498"/>
                  <a:pt x="30284" y="6498"/>
                </a:cubicBezTo>
                <a:cubicBezTo>
                  <a:pt x="30353" y="6498"/>
                  <a:pt x="30437" y="6541"/>
                  <a:pt x="30525" y="6541"/>
                </a:cubicBezTo>
                <a:cubicBezTo>
                  <a:pt x="30584" y="6541"/>
                  <a:pt x="30644" y="6522"/>
                  <a:pt x="30702" y="6456"/>
                </a:cubicBezTo>
                <a:cubicBezTo>
                  <a:pt x="30804" y="6253"/>
                  <a:pt x="31033" y="6354"/>
                  <a:pt x="31134" y="6151"/>
                </a:cubicBezTo>
                <a:lnTo>
                  <a:pt x="31338" y="6151"/>
                </a:lnTo>
                <a:cubicBezTo>
                  <a:pt x="31599" y="6151"/>
                  <a:pt x="31781" y="5881"/>
                  <a:pt x="31996" y="5881"/>
                </a:cubicBezTo>
                <a:cubicBezTo>
                  <a:pt x="32053" y="5881"/>
                  <a:pt x="32113" y="5900"/>
                  <a:pt x="32176" y="5948"/>
                </a:cubicBezTo>
                <a:cubicBezTo>
                  <a:pt x="32405" y="5719"/>
                  <a:pt x="32710" y="5719"/>
                  <a:pt x="32812" y="5516"/>
                </a:cubicBezTo>
                <a:cubicBezTo>
                  <a:pt x="32859" y="5530"/>
                  <a:pt x="32904" y="5536"/>
                  <a:pt x="32946" y="5536"/>
                </a:cubicBezTo>
                <a:cubicBezTo>
                  <a:pt x="33203" y="5536"/>
                  <a:pt x="33393" y="5312"/>
                  <a:pt x="33676" y="5312"/>
                </a:cubicBezTo>
                <a:cubicBezTo>
                  <a:pt x="33778" y="5312"/>
                  <a:pt x="33778" y="5084"/>
                  <a:pt x="33879" y="5084"/>
                </a:cubicBezTo>
                <a:cubicBezTo>
                  <a:pt x="33961" y="5084"/>
                  <a:pt x="34046" y="5100"/>
                  <a:pt x="34126" y="5100"/>
                </a:cubicBezTo>
                <a:cubicBezTo>
                  <a:pt x="34245" y="5100"/>
                  <a:pt x="34352" y="5063"/>
                  <a:pt x="34413" y="4880"/>
                </a:cubicBezTo>
                <a:cubicBezTo>
                  <a:pt x="34457" y="4895"/>
                  <a:pt x="34497" y="4901"/>
                  <a:pt x="34534" y="4901"/>
                </a:cubicBezTo>
                <a:cubicBezTo>
                  <a:pt x="34756" y="4901"/>
                  <a:pt x="34874" y="4677"/>
                  <a:pt x="35048" y="4677"/>
                </a:cubicBezTo>
                <a:cubicBezTo>
                  <a:pt x="35084" y="4695"/>
                  <a:pt x="35116" y="4702"/>
                  <a:pt x="35147" y="4702"/>
                </a:cubicBezTo>
                <a:cubicBezTo>
                  <a:pt x="35291" y="4702"/>
                  <a:pt x="35393" y="4532"/>
                  <a:pt x="35582" y="4448"/>
                </a:cubicBezTo>
                <a:cubicBezTo>
                  <a:pt x="35785" y="4448"/>
                  <a:pt x="35887" y="4245"/>
                  <a:pt x="36218" y="4245"/>
                </a:cubicBezTo>
                <a:cubicBezTo>
                  <a:pt x="36247" y="4259"/>
                  <a:pt x="36274" y="4266"/>
                  <a:pt x="36299" y="4266"/>
                </a:cubicBezTo>
                <a:cubicBezTo>
                  <a:pt x="36455" y="4266"/>
                  <a:pt x="36570" y="4042"/>
                  <a:pt x="36853" y="4042"/>
                </a:cubicBezTo>
                <a:cubicBezTo>
                  <a:pt x="36853" y="4060"/>
                  <a:pt x="36856" y="4068"/>
                  <a:pt x="36862" y="4068"/>
                </a:cubicBezTo>
                <a:cubicBezTo>
                  <a:pt x="36890" y="4068"/>
                  <a:pt x="36973" y="3914"/>
                  <a:pt x="37056" y="3914"/>
                </a:cubicBezTo>
                <a:cubicBezTo>
                  <a:pt x="37260" y="3914"/>
                  <a:pt x="37387" y="3711"/>
                  <a:pt x="37590" y="3711"/>
                </a:cubicBezTo>
                <a:cubicBezTo>
                  <a:pt x="37851" y="3711"/>
                  <a:pt x="38057" y="3487"/>
                  <a:pt x="38366" y="3487"/>
                </a:cubicBezTo>
                <a:cubicBezTo>
                  <a:pt x="38418" y="3487"/>
                  <a:pt x="38472" y="3493"/>
                  <a:pt x="38530" y="3508"/>
                </a:cubicBezTo>
                <a:cubicBezTo>
                  <a:pt x="38657" y="3177"/>
                  <a:pt x="39166" y="3406"/>
                  <a:pt x="39395" y="3076"/>
                </a:cubicBezTo>
                <a:cubicBezTo>
                  <a:pt x="39429" y="3087"/>
                  <a:pt x="39462" y="3092"/>
                  <a:pt x="39495" y="3092"/>
                </a:cubicBezTo>
                <a:cubicBezTo>
                  <a:pt x="39719" y="3092"/>
                  <a:pt x="39908" y="2856"/>
                  <a:pt x="40133" y="2856"/>
                </a:cubicBezTo>
                <a:cubicBezTo>
                  <a:pt x="40165" y="2856"/>
                  <a:pt x="40199" y="2861"/>
                  <a:pt x="40233" y="2872"/>
                </a:cubicBezTo>
                <a:cubicBezTo>
                  <a:pt x="40564" y="2644"/>
                  <a:pt x="40970" y="2771"/>
                  <a:pt x="41199" y="2440"/>
                </a:cubicBezTo>
                <a:cubicBezTo>
                  <a:pt x="41222" y="2417"/>
                  <a:pt x="41256" y="2410"/>
                  <a:pt x="41295" y="2410"/>
                </a:cubicBezTo>
                <a:cubicBezTo>
                  <a:pt x="41365" y="2410"/>
                  <a:pt x="41453" y="2433"/>
                  <a:pt x="41532" y="2433"/>
                </a:cubicBezTo>
                <a:cubicBezTo>
                  <a:pt x="41604" y="2433"/>
                  <a:pt x="41670" y="2414"/>
                  <a:pt x="41707" y="2339"/>
                </a:cubicBezTo>
                <a:cubicBezTo>
                  <a:pt x="41754" y="2264"/>
                  <a:pt x="41812" y="2244"/>
                  <a:pt x="41876" y="2244"/>
                </a:cubicBezTo>
                <a:cubicBezTo>
                  <a:pt x="41945" y="2244"/>
                  <a:pt x="42023" y="2267"/>
                  <a:pt x="42104" y="2267"/>
                </a:cubicBezTo>
                <a:cubicBezTo>
                  <a:pt x="42149" y="2267"/>
                  <a:pt x="42195" y="2260"/>
                  <a:pt x="42241" y="2237"/>
                </a:cubicBezTo>
                <a:cubicBezTo>
                  <a:pt x="42241" y="2135"/>
                  <a:pt x="42343" y="2135"/>
                  <a:pt x="42343" y="2008"/>
                </a:cubicBezTo>
                <a:lnTo>
                  <a:pt x="42775" y="2008"/>
                </a:lnTo>
                <a:cubicBezTo>
                  <a:pt x="42876" y="2008"/>
                  <a:pt x="42876" y="1907"/>
                  <a:pt x="42978" y="1805"/>
                </a:cubicBezTo>
                <a:lnTo>
                  <a:pt x="43410" y="1805"/>
                </a:lnTo>
                <a:cubicBezTo>
                  <a:pt x="43512" y="1805"/>
                  <a:pt x="43512" y="1703"/>
                  <a:pt x="43614" y="1602"/>
                </a:cubicBezTo>
                <a:lnTo>
                  <a:pt x="44249" y="1602"/>
                </a:lnTo>
                <a:lnTo>
                  <a:pt x="44376" y="1500"/>
                </a:lnTo>
                <a:lnTo>
                  <a:pt x="45850" y="1500"/>
                </a:lnTo>
                <a:cubicBezTo>
                  <a:pt x="46053" y="1602"/>
                  <a:pt x="46155" y="1805"/>
                  <a:pt x="46282" y="1907"/>
                </a:cubicBezTo>
                <a:cubicBezTo>
                  <a:pt x="46384" y="2135"/>
                  <a:pt x="46486" y="2237"/>
                  <a:pt x="46587" y="2440"/>
                </a:cubicBezTo>
                <a:lnTo>
                  <a:pt x="46587" y="3177"/>
                </a:lnTo>
                <a:cubicBezTo>
                  <a:pt x="46689" y="3279"/>
                  <a:pt x="46689" y="3406"/>
                  <a:pt x="46791" y="3406"/>
                </a:cubicBezTo>
                <a:lnTo>
                  <a:pt x="46791" y="3914"/>
                </a:lnTo>
                <a:cubicBezTo>
                  <a:pt x="46791" y="4042"/>
                  <a:pt x="46918" y="4143"/>
                  <a:pt x="46918" y="4245"/>
                </a:cubicBezTo>
                <a:lnTo>
                  <a:pt x="46918" y="4779"/>
                </a:lnTo>
                <a:cubicBezTo>
                  <a:pt x="47324" y="5084"/>
                  <a:pt x="47756" y="5516"/>
                  <a:pt x="48061" y="5821"/>
                </a:cubicBezTo>
                <a:cubicBezTo>
                  <a:pt x="48392" y="6049"/>
                  <a:pt x="48697" y="6151"/>
                  <a:pt x="49027" y="6354"/>
                </a:cubicBezTo>
                <a:lnTo>
                  <a:pt x="49764" y="6354"/>
                </a:lnTo>
                <a:cubicBezTo>
                  <a:pt x="49764" y="6456"/>
                  <a:pt x="49866" y="6456"/>
                  <a:pt x="49866" y="6583"/>
                </a:cubicBezTo>
                <a:cubicBezTo>
                  <a:pt x="49967" y="6456"/>
                  <a:pt x="50095" y="6354"/>
                  <a:pt x="50095" y="6354"/>
                </a:cubicBezTo>
                <a:cubicBezTo>
                  <a:pt x="50196" y="6354"/>
                  <a:pt x="50298" y="6456"/>
                  <a:pt x="50298" y="6583"/>
                </a:cubicBezTo>
                <a:lnTo>
                  <a:pt x="51238" y="6583"/>
                </a:lnTo>
                <a:cubicBezTo>
                  <a:pt x="51467" y="6685"/>
                  <a:pt x="51569" y="6685"/>
                  <a:pt x="51670" y="6786"/>
                </a:cubicBezTo>
                <a:cubicBezTo>
                  <a:pt x="51772" y="6685"/>
                  <a:pt x="51874" y="6583"/>
                  <a:pt x="52001" y="6583"/>
                </a:cubicBezTo>
                <a:lnTo>
                  <a:pt x="52102" y="6685"/>
                </a:lnTo>
                <a:cubicBezTo>
                  <a:pt x="52182" y="6685"/>
                  <a:pt x="52262" y="6545"/>
                  <a:pt x="52451" y="6545"/>
                </a:cubicBezTo>
                <a:cubicBezTo>
                  <a:pt x="52503" y="6545"/>
                  <a:pt x="52564" y="6556"/>
                  <a:pt x="52636" y="6583"/>
                </a:cubicBezTo>
                <a:cubicBezTo>
                  <a:pt x="52636" y="6583"/>
                  <a:pt x="52701" y="6713"/>
                  <a:pt x="52831" y="6713"/>
                </a:cubicBezTo>
                <a:cubicBezTo>
                  <a:pt x="52864" y="6713"/>
                  <a:pt x="52900" y="6705"/>
                  <a:pt x="52941" y="6685"/>
                </a:cubicBezTo>
                <a:cubicBezTo>
                  <a:pt x="52941" y="6685"/>
                  <a:pt x="53043" y="6583"/>
                  <a:pt x="53144" y="6456"/>
                </a:cubicBezTo>
                <a:lnTo>
                  <a:pt x="55381" y="6456"/>
                </a:lnTo>
                <a:cubicBezTo>
                  <a:pt x="55483" y="6456"/>
                  <a:pt x="55483" y="6456"/>
                  <a:pt x="55584" y="6354"/>
                </a:cubicBezTo>
                <a:lnTo>
                  <a:pt x="57592" y="6354"/>
                </a:lnTo>
                <a:cubicBezTo>
                  <a:pt x="57719" y="6253"/>
                  <a:pt x="57719" y="6151"/>
                  <a:pt x="57821" y="6151"/>
                </a:cubicBezTo>
                <a:lnTo>
                  <a:pt x="63540" y="6151"/>
                </a:lnTo>
                <a:cubicBezTo>
                  <a:pt x="63641" y="6253"/>
                  <a:pt x="63641" y="6253"/>
                  <a:pt x="63743" y="6354"/>
                </a:cubicBezTo>
                <a:lnTo>
                  <a:pt x="64582" y="6354"/>
                </a:lnTo>
                <a:cubicBezTo>
                  <a:pt x="64582" y="6456"/>
                  <a:pt x="64709" y="6456"/>
                  <a:pt x="64709" y="6583"/>
                </a:cubicBezTo>
                <a:lnTo>
                  <a:pt x="65115" y="6583"/>
                </a:lnTo>
                <a:cubicBezTo>
                  <a:pt x="65217" y="6583"/>
                  <a:pt x="65344" y="6685"/>
                  <a:pt x="65344" y="6786"/>
                </a:cubicBezTo>
                <a:lnTo>
                  <a:pt x="65979" y="6786"/>
                </a:lnTo>
                <a:cubicBezTo>
                  <a:pt x="66081" y="6786"/>
                  <a:pt x="66081" y="6888"/>
                  <a:pt x="66183" y="6888"/>
                </a:cubicBezTo>
                <a:lnTo>
                  <a:pt x="67022" y="6888"/>
                </a:lnTo>
                <a:cubicBezTo>
                  <a:pt x="67022" y="6990"/>
                  <a:pt x="67123" y="6990"/>
                  <a:pt x="67123" y="7091"/>
                </a:cubicBezTo>
                <a:lnTo>
                  <a:pt x="67987" y="7091"/>
                </a:lnTo>
                <a:cubicBezTo>
                  <a:pt x="68089" y="7219"/>
                  <a:pt x="68089" y="7320"/>
                  <a:pt x="68191" y="7320"/>
                </a:cubicBezTo>
                <a:lnTo>
                  <a:pt x="69029" y="7320"/>
                </a:lnTo>
                <a:cubicBezTo>
                  <a:pt x="69156" y="7422"/>
                  <a:pt x="69156" y="7524"/>
                  <a:pt x="69258" y="7524"/>
                </a:cubicBezTo>
                <a:cubicBezTo>
                  <a:pt x="69360" y="7422"/>
                  <a:pt x="69360" y="7422"/>
                  <a:pt x="69461" y="7320"/>
                </a:cubicBezTo>
                <a:cubicBezTo>
                  <a:pt x="69461" y="7422"/>
                  <a:pt x="69563" y="7524"/>
                  <a:pt x="69665" y="7524"/>
                </a:cubicBezTo>
                <a:lnTo>
                  <a:pt x="72333" y="7524"/>
                </a:lnTo>
                <a:cubicBezTo>
                  <a:pt x="72537" y="7219"/>
                  <a:pt x="72537" y="7219"/>
                  <a:pt x="72537" y="6990"/>
                </a:cubicBezTo>
                <a:cubicBezTo>
                  <a:pt x="72105" y="6990"/>
                  <a:pt x="71901" y="6786"/>
                  <a:pt x="71571" y="6583"/>
                </a:cubicBezTo>
                <a:cubicBezTo>
                  <a:pt x="71698" y="6583"/>
                  <a:pt x="71800" y="6456"/>
                  <a:pt x="72003" y="6354"/>
                </a:cubicBezTo>
                <a:cubicBezTo>
                  <a:pt x="71935" y="6321"/>
                  <a:pt x="71865" y="6309"/>
                  <a:pt x="71797" y="6309"/>
                </a:cubicBezTo>
                <a:cubicBezTo>
                  <a:pt x="71661" y="6309"/>
                  <a:pt x="71537" y="6354"/>
                  <a:pt x="71469" y="6354"/>
                </a:cubicBezTo>
                <a:lnTo>
                  <a:pt x="71266" y="6151"/>
                </a:lnTo>
                <a:lnTo>
                  <a:pt x="70427" y="6151"/>
                </a:lnTo>
                <a:cubicBezTo>
                  <a:pt x="70300" y="6049"/>
                  <a:pt x="70300" y="5948"/>
                  <a:pt x="70198" y="5948"/>
                </a:cubicBezTo>
                <a:lnTo>
                  <a:pt x="69258" y="5948"/>
                </a:lnTo>
                <a:cubicBezTo>
                  <a:pt x="69156" y="5821"/>
                  <a:pt x="69156" y="5821"/>
                  <a:pt x="69029" y="5719"/>
                </a:cubicBezTo>
                <a:lnTo>
                  <a:pt x="67987" y="5719"/>
                </a:lnTo>
                <a:lnTo>
                  <a:pt x="67759" y="5516"/>
                </a:lnTo>
                <a:lnTo>
                  <a:pt x="67123" y="5516"/>
                </a:lnTo>
                <a:cubicBezTo>
                  <a:pt x="67123" y="5414"/>
                  <a:pt x="67022" y="5414"/>
                  <a:pt x="67022" y="5312"/>
                </a:cubicBezTo>
                <a:lnTo>
                  <a:pt x="66386" y="5312"/>
                </a:lnTo>
                <a:cubicBezTo>
                  <a:pt x="66284" y="5185"/>
                  <a:pt x="66183" y="5185"/>
                  <a:pt x="66183" y="5084"/>
                </a:cubicBezTo>
                <a:lnTo>
                  <a:pt x="65344" y="5084"/>
                </a:lnTo>
                <a:cubicBezTo>
                  <a:pt x="65344" y="4982"/>
                  <a:pt x="65217" y="4982"/>
                  <a:pt x="65115" y="4880"/>
                </a:cubicBezTo>
                <a:lnTo>
                  <a:pt x="64378" y="4880"/>
                </a:lnTo>
                <a:cubicBezTo>
                  <a:pt x="64277" y="4779"/>
                  <a:pt x="64175" y="4779"/>
                  <a:pt x="64073" y="4677"/>
                </a:cubicBezTo>
                <a:lnTo>
                  <a:pt x="62472" y="4677"/>
                </a:lnTo>
                <a:lnTo>
                  <a:pt x="62370" y="4550"/>
                </a:lnTo>
                <a:lnTo>
                  <a:pt x="60464" y="4550"/>
                </a:lnTo>
                <a:cubicBezTo>
                  <a:pt x="60363" y="4550"/>
                  <a:pt x="60261" y="4677"/>
                  <a:pt x="60261" y="4677"/>
                </a:cubicBezTo>
                <a:lnTo>
                  <a:pt x="57592" y="4677"/>
                </a:lnTo>
                <a:cubicBezTo>
                  <a:pt x="57491" y="4779"/>
                  <a:pt x="57491" y="4880"/>
                  <a:pt x="57389" y="4880"/>
                </a:cubicBezTo>
                <a:lnTo>
                  <a:pt x="55381" y="4880"/>
                </a:lnTo>
                <a:lnTo>
                  <a:pt x="55381" y="4982"/>
                </a:lnTo>
                <a:cubicBezTo>
                  <a:pt x="55279" y="4982"/>
                  <a:pt x="55279" y="5084"/>
                  <a:pt x="55178" y="5084"/>
                </a:cubicBezTo>
                <a:lnTo>
                  <a:pt x="52941" y="5084"/>
                </a:lnTo>
                <a:cubicBezTo>
                  <a:pt x="52839" y="5185"/>
                  <a:pt x="52839" y="5185"/>
                  <a:pt x="52738" y="5312"/>
                </a:cubicBezTo>
                <a:lnTo>
                  <a:pt x="51569" y="5312"/>
                </a:lnTo>
                <a:cubicBezTo>
                  <a:pt x="51467" y="5185"/>
                  <a:pt x="51365" y="5185"/>
                  <a:pt x="51238" y="5084"/>
                </a:cubicBezTo>
                <a:lnTo>
                  <a:pt x="50298" y="5084"/>
                </a:lnTo>
                <a:cubicBezTo>
                  <a:pt x="49967" y="4779"/>
                  <a:pt x="49561" y="4880"/>
                  <a:pt x="49332" y="4448"/>
                </a:cubicBezTo>
                <a:cubicBezTo>
                  <a:pt x="49129" y="4245"/>
                  <a:pt x="48925" y="3813"/>
                  <a:pt x="48824" y="3508"/>
                </a:cubicBezTo>
                <a:cubicBezTo>
                  <a:pt x="48697" y="3279"/>
                  <a:pt x="48824" y="2974"/>
                  <a:pt x="48697" y="2771"/>
                </a:cubicBezTo>
                <a:cubicBezTo>
                  <a:pt x="48697" y="2644"/>
                  <a:pt x="48595" y="2644"/>
                  <a:pt x="48595" y="2542"/>
                </a:cubicBezTo>
                <a:lnTo>
                  <a:pt x="48595" y="1805"/>
                </a:lnTo>
                <a:cubicBezTo>
                  <a:pt x="48392" y="1500"/>
                  <a:pt x="48188" y="1170"/>
                  <a:pt x="47960" y="865"/>
                </a:cubicBezTo>
                <a:cubicBezTo>
                  <a:pt x="47960" y="738"/>
                  <a:pt x="47960" y="636"/>
                  <a:pt x="47756" y="636"/>
                </a:cubicBezTo>
                <a:cubicBezTo>
                  <a:pt x="47756" y="865"/>
                  <a:pt x="47655" y="865"/>
                  <a:pt x="47553" y="865"/>
                </a:cubicBezTo>
                <a:cubicBezTo>
                  <a:pt x="47223" y="738"/>
                  <a:pt x="47223" y="433"/>
                  <a:pt x="47019" y="229"/>
                </a:cubicBezTo>
                <a:lnTo>
                  <a:pt x="46486" y="229"/>
                </a:lnTo>
                <a:cubicBezTo>
                  <a:pt x="46384" y="102"/>
                  <a:pt x="46282" y="102"/>
                  <a:pt x="46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5777"/>
        <p:cNvGrpSpPr/>
        <p:nvPr/>
      </p:nvGrpSpPr>
      <p:grpSpPr>
        <a:xfrm>
          <a:off x="0" y="0"/>
          <a:ext cx="0" cy="0"/>
          <a:chOff x="0" y="0"/>
          <a:chExt cx="0" cy="0"/>
        </a:xfrm>
      </p:grpSpPr>
      <p:grpSp>
        <p:nvGrpSpPr>
          <p:cNvPr id="5778" name="Google Shape;5778;p45"/>
          <p:cNvGrpSpPr/>
          <p:nvPr/>
        </p:nvGrpSpPr>
        <p:grpSpPr>
          <a:xfrm rot="9085997">
            <a:off x="-717779" y="-871973"/>
            <a:ext cx="4408169" cy="3155120"/>
            <a:chOff x="4837908" y="656336"/>
            <a:chExt cx="4093817" cy="2930363"/>
          </a:xfrm>
        </p:grpSpPr>
        <p:sp>
          <p:nvSpPr>
            <p:cNvPr id="5779" name="Google Shape;5779;p45"/>
            <p:cNvSpPr/>
            <p:nvPr/>
          </p:nvSpPr>
          <p:spPr>
            <a:xfrm rot="-9900019">
              <a:off x="5039669" y="1099047"/>
              <a:ext cx="3690297" cy="2044940"/>
            </a:xfrm>
            <a:custGeom>
              <a:avLst/>
              <a:gdLst/>
              <a:ahLst/>
              <a:cxnLst/>
              <a:rect l="l" t="t" r="r" b="b"/>
              <a:pathLst>
                <a:path w="125259" h="69411" extrusionOk="0">
                  <a:moveTo>
                    <a:pt x="938" y="1406"/>
                  </a:moveTo>
                  <a:cubicBezTo>
                    <a:pt x="937" y="1416"/>
                    <a:pt x="937" y="1426"/>
                    <a:pt x="938" y="1436"/>
                  </a:cubicBezTo>
                  <a:lnTo>
                    <a:pt x="938" y="1436"/>
                  </a:lnTo>
                  <a:cubicBezTo>
                    <a:pt x="938" y="1426"/>
                    <a:pt x="938" y="1416"/>
                    <a:pt x="938" y="1406"/>
                  </a:cubicBezTo>
                  <a:close/>
                  <a:moveTo>
                    <a:pt x="102708" y="0"/>
                  </a:moveTo>
                  <a:cubicBezTo>
                    <a:pt x="102210" y="0"/>
                    <a:pt x="101714" y="24"/>
                    <a:pt x="101218" y="85"/>
                  </a:cubicBezTo>
                  <a:cubicBezTo>
                    <a:pt x="100629" y="153"/>
                    <a:pt x="100039" y="173"/>
                    <a:pt x="99452" y="173"/>
                  </a:cubicBezTo>
                  <a:cubicBezTo>
                    <a:pt x="98669" y="173"/>
                    <a:pt x="97893" y="138"/>
                    <a:pt x="97139" y="138"/>
                  </a:cubicBezTo>
                  <a:cubicBezTo>
                    <a:pt x="94663" y="138"/>
                    <a:pt x="92225" y="748"/>
                    <a:pt x="89740" y="748"/>
                  </a:cubicBezTo>
                  <a:cubicBezTo>
                    <a:pt x="89641" y="748"/>
                    <a:pt x="89542" y="747"/>
                    <a:pt x="89442" y="745"/>
                  </a:cubicBezTo>
                  <a:cubicBezTo>
                    <a:pt x="88119" y="745"/>
                    <a:pt x="86782" y="802"/>
                    <a:pt x="85437" y="802"/>
                  </a:cubicBezTo>
                  <a:cubicBezTo>
                    <a:pt x="84539" y="802"/>
                    <a:pt x="83639" y="777"/>
                    <a:pt x="82736" y="693"/>
                  </a:cubicBezTo>
                  <a:cubicBezTo>
                    <a:pt x="82396" y="660"/>
                    <a:pt x="82037" y="603"/>
                    <a:pt x="81685" y="603"/>
                  </a:cubicBezTo>
                  <a:cubicBezTo>
                    <a:pt x="81462" y="603"/>
                    <a:pt x="81242" y="626"/>
                    <a:pt x="81033" y="693"/>
                  </a:cubicBezTo>
                  <a:cubicBezTo>
                    <a:pt x="80148" y="904"/>
                    <a:pt x="79316" y="904"/>
                    <a:pt x="78498" y="1075"/>
                  </a:cubicBezTo>
                  <a:cubicBezTo>
                    <a:pt x="78551" y="1788"/>
                    <a:pt x="78775" y="2501"/>
                    <a:pt x="78722" y="3214"/>
                  </a:cubicBezTo>
                  <a:cubicBezTo>
                    <a:pt x="78673" y="3549"/>
                    <a:pt x="78447" y="3936"/>
                    <a:pt x="78358" y="4297"/>
                  </a:cubicBezTo>
                  <a:lnTo>
                    <a:pt x="78358" y="4297"/>
                  </a:lnTo>
                  <a:cubicBezTo>
                    <a:pt x="78392" y="3807"/>
                    <a:pt x="78392" y="3310"/>
                    <a:pt x="78392" y="2778"/>
                  </a:cubicBezTo>
                  <a:cubicBezTo>
                    <a:pt x="78326" y="2448"/>
                    <a:pt x="78392" y="2013"/>
                    <a:pt x="78168" y="1736"/>
                  </a:cubicBezTo>
                  <a:cubicBezTo>
                    <a:pt x="77943" y="1353"/>
                    <a:pt x="77613" y="1234"/>
                    <a:pt x="77230" y="1234"/>
                  </a:cubicBezTo>
                  <a:cubicBezTo>
                    <a:pt x="76346" y="1181"/>
                    <a:pt x="75475" y="1023"/>
                    <a:pt x="74590" y="970"/>
                  </a:cubicBezTo>
                  <a:cubicBezTo>
                    <a:pt x="73824" y="904"/>
                    <a:pt x="72993" y="904"/>
                    <a:pt x="72227" y="904"/>
                  </a:cubicBezTo>
                  <a:cubicBezTo>
                    <a:pt x="71453" y="904"/>
                    <a:pt x="70637" y="1004"/>
                    <a:pt x="69835" y="1004"/>
                  </a:cubicBezTo>
                  <a:cubicBezTo>
                    <a:pt x="69434" y="1004"/>
                    <a:pt x="69037" y="979"/>
                    <a:pt x="68649" y="904"/>
                  </a:cubicBezTo>
                  <a:cubicBezTo>
                    <a:pt x="67989" y="745"/>
                    <a:pt x="67276" y="745"/>
                    <a:pt x="66564" y="745"/>
                  </a:cubicBezTo>
                  <a:cubicBezTo>
                    <a:pt x="65903" y="1181"/>
                    <a:pt x="64861" y="970"/>
                    <a:pt x="64082" y="1075"/>
                  </a:cubicBezTo>
                  <a:cubicBezTo>
                    <a:pt x="62986" y="1234"/>
                    <a:pt x="61890" y="1234"/>
                    <a:pt x="60781" y="1234"/>
                  </a:cubicBezTo>
                  <a:lnTo>
                    <a:pt x="56385" y="1234"/>
                  </a:lnTo>
                  <a:cubicBezTo>
                    <a:pt x="55395" y="1234"/>
                    <a:pt x="54405" y="1075"/>
                    <a:pt x="53415" y="1075"/>
                  </a:cubicBezTo>
                  <a:cubicBezTo>
                    <a:pt x="52807" y="1075"/>
                    <a:pt x="52147" y="1128"/>
                    <a:pt x="51593" y="1353"/>
                  </a:cubicBezTo>
                  <a:cubicBezTo>
                    <a:pt x="51210" y="1511"/>
                    <a:pt x="50827" y="1788"/>
                    <a:pt x="50444" y="1960"/>
                  </a:cubicBezTo>
                  <a:cubicBezTo>
                    <a:pt x="49177" y="2620"/>
                    <a:pt x="47857" y="3056"/>
                    <a:pt x="46589" y="3663"/>
                  </a:cubicBezTo>
                  <a:cubicBezTo>
                    <a:pt x="46154" y="3874"/>
                    <a:pt x="45718" y="4099"/>
                    <a:pt x="45322" y="4323"/>
                  </a:cubicBezTo>
                  <a:cubicBezTo>
                    <a:pt x="44939" y="4534"/>
                    <a:pt x="44556" y="4930"/>
                    <a:pt x="44174" y="4983"/>
                  </a:cubicBezTo>
                  <a:cubicBezTo>
                    <a:pt x="44068" y="4534"/>
                    <a:pt x="45164" y="3716"/>
                    <a:pt x="45494" y="3439"/>
                  </a:cubicBezTo>
                  <a:cubicBezTo>
                    <a:pt x="45824" y="3161"/>
                    <a:pt x="46259" y="2884"/>
                    <a:pt x="46642" y="2673"/>
                  </a:cubicBezTo>
                  <a:cubicBezTo>
                    <a:pt x="47197" y="2290"/>
                    <a:pt x="48411" y="2224"/>
                    <a:pt x="48689" y="1564"/>
                  </a:cubicBezTo>
                  <a:cubicBezTo>
                    <a:pt x="48466" y="1271"/>
                    <a:pt x="48190" y="1223"/>
                    <a:pt x="47900" y="1223"/>
                  </a:cubicBezTo>
                  <a:cubicBezTo>
                    <a:pt x="47760" y="1223"/>
                    <a:pt x="47616" y="1234"/>
                    <a:pt x="47474" y="1234"/>
                  </a:cubicBezTo>
                  <a:cubicBezTo>
                    <a:pt x="46761" y="1234"/>
                    <a:pt x="46101" y="1353"/>
                    <a:pt x="45388" y="1406"/>
                  </a:cubicBezTo>
                  <a:cubicBezTo>
                    <a:pt x="45282" y="1409"/>
                    <a:pt x="45175" y="1411"/>
                    <a:pt x="45069" y="1411"/>
                  </a:cubicBezTo>
                  <a:cubicBezTo>
                    <a:pt x="43525" y="1411"/>
                    <a:pt x="41977" y="1075"/>
                    <a:pt x="40371" y="1075"/>
                  </a:cubicBezTo>
                  <a:cubicBezTo>
                    <a:pt x="39276" y="1075"/>
                    <a:pt x="38180" y="1181"/>
                    <a:pt x="37071" y="1234"/>
                  </a:cubicBezTo>
                  <a:cubicBezTo>
                    <a:pt x="36028" y="1353"/>
                    <a:pt x="35038" y="1406"/>
                    <a:pt x="33995" y="1406"/>
                  </a:cubicBezTo>
                  <a:lnTo>
                    <a:pt x="30035" y="1406"/>
                  </a:lnTo>
                  <a:cubicBezTo>
                    <a:pt x="29150" y="1406"/>
                    <a:pt x="28384" y="1406"/>
                    <a:pt x="27500" y="1234"/>
                  </a:cubicBezTo>
                  <a:cubicBezTo>
                    <a:pt x="27011" y="1128"/>
                    <a:pt x="26510" y="970"/>
                    <a:pt x="26021" y="851"/>
                  </a:cubicBezTo>
                  <a:cubicBezTo>
                    <a:pt x="25256" y="745"/>
                    <a:pt x="24477" y="745"/>
                    <a:pt x="23711" y="745"/>
                  </a:cubicBezTo>
                  <a:cubicBezTo>
                    <a:pt x="23051" y="745"/>
                    <a:pt x="22444" y="904"/>
                    <a:pt x="21784" y="904"/>
                  </a:cubicBezTo>
                  <a:cubicBezTo>
                    <a:pt x="21617" y="916"/>
                    <a:pt x="21450" y="920"/>
                    <a:pt x="21281" y="920"/>
                  </a:cubicBezTo>
                  <a:cubicBezTo>
                    <a:pt x="20839" y="920"/>
                    <a:pt x="20390" y="891"/>
                    <a:pt x="19944" y="891"/>
                  </a:cubicBezTo>
                  <a:cubicBezTo>
                    <a:pt x="19599" y="891"/>
                    <a:pt x="19255" y="908"/>
                    <a:pt x="18919" y="970"/>
                  </a:cubicBezTo>
                  <a:cubicBezTo>
                    <a:pt x="18708" y="1023"/>
                    <a:pt x="18536" y="1075"/>
                    <a:pt x="18259" y="1075"/>
                  </a:cubicBezTo>
                  <a:lnTo>
                    <a:pt x="16120" y="1075"/>
                  </a:lnTo>
                  <a:cubicBezTo>
                    <a:pt x="15584" y="1075"/>
                    <a:pt x="15014" y="1041"/>
                    <a:pt x="14439" y="1041"/>
                  </a:cubicBezTo>
                  <a:cubicBezTo>
                    <a:pt x="14008" y="1041"/>
                    <a:pt x="13574" y="1060"/>
                    <a:pt x="13150" y="1128"/>
                  </a:cubicBezTo>
                  <a:cubicBezTo>
                    <a:pt x="12160" y="1234"/>
                    <a:pt x="11117" y="1234"/>
                    <a:pt x="10074" y="1234"/>
                  </a:cubicBezTo>
                  <a:cubicBezTo>
                    <a:pt x="9414" y="1234"/>
                    <a:pt x="8806" y="1075"/>
                    <a:pt x="8093" y="1075"/>
                  </a:cubicBezTo>
                  <a:cubicBezTo>
                    <a:pt x="7539" y="1075"/>
                    <a:pt x="6945" y="1049"/>
                    <a:pt x="6352" y="1049"/>
                  </a:cubicBezTo>
                  <a:cubicBezTo>
                    <a:pt x="5760" y="1049"/>
                    <a:pt x="5169" y="1075"/>
                    <a:pt x="4621" y="1181"/>
                  </a:cubicBezTo>
                  <a:cubicBezTo>
                    <a:pt x="4186" y="1300"/>
                    <a:pt x="3803" y="1353"/>
                    <a:pt x="3354" y="1406"/>
                  </a:cubicBezTo>
                  <a:cubicBezTo>
                    <a:pt x="3099" y="1406"/>
                    <a:pt x="2087" y="1599"/>
                    <a:pt x="1456" y="1599"/>
                  </a:cubicBezTo>
                  <a:cubicBezTo>
                    <a:pt x="1163" y="1599"/>
                    <a:pt x="953" y="1558"/>
                    <a:pt x="938" y="1436"/>
                  </a:cubicBezTo>
                  <a:lnTo>
                    <a:pt x="938" y="1436"/>
                  </a:lnTo>
                  <a:cubicBezTo>
                    <a:pt x="932" y="2134"/>
                    <a:pt x="711" y="2683"/>
                    <a:pt x="503" y="3386"/>
                  </a:cubicBezTo>
                  <a:cubicBezTo>
                    <a:pt x="384" y="3769"/>
                    <a:pt x="384" y="4046"/>
                    <a:pt x="503" y="4376"/>
                  </a:cubicBezTo>
                  <a:cubicBezTo>
                    <a:pt x="661" y="5194"/>
                    <a:pt x="608" y="6026"/>
                    <a:pt x="608" y="6911"/>
                  </a:cubicBezTo>
                  <a:cubicBezTo>
                    <a:pt x="555" y="8614"/>
                    <a:pt x="278" y="10264"/>
                    <a:pt x="278" y="11914"/>
                  </a:cubicBezTo>
                  <a:lnTo>
                    <a:pt x="278" y="14106"/>
                  </a:lnTo>
                  <a:cubicBezTo>
                    <a:pt x="278" y="14832"/>
                    <a:pt x="225" y="15545"/>
                    <a:pt x="278" y="16257"/>
                  </a:cubicBezTo>
                  <a:cubicBezTo>
                    <a:pt x="278" y="16693"/>
                    <a:pt x="331" y="16812"/>
                    <a:pt x="714" y="16865"/>
                  </a:cubicBezTo>
                  <a:cubicBezTo>
                    <a:pt x="1044" y="16917"/>
                    <a:pt x="1321" y="16917"/>
                    <a:pt x="1651" y="16917"/>
                  </a:cubicBezTo>
                  <a:cubicBezTo>
                    <a:pt x="2536" y="17076"/>
                    <a:pt x="3354" y="17406"/>
                    <a:pt x="4186" y="17630"/>
                  </a:cubicBezTo>
                  <a:cubicBezTo>
                    <a:pt x="4674" y="17802"/>
                    <a:pt x="5783" y="18013"/>
                    <a:pt x="6113" y="18462"/>
                  </a:cubicBezTo>
                  <a:cubicBezTo>
                    <a:pt x="5909" y="18233"/>
                    <a:pt x="5685" y="18167"/>
                    <a:pt x="5454" y="18167"/>
                  </a:cubicBezTo>
                  <a:cubicBezTo>
                    <a:pt x="5179" y="18167"/>
                    <a:pt x="4894" y="18262"/>
                    <a:pt x="4621" y="18290"/>
                  </a:cubicBezTo>
                  <a:cubicBezTo>
                    <a:pt x="4397" y="18290"/>
                    <a:pt x="4397" y="18185"/>
                    <a:pt x="4186" y="18185"/>
                  </a:cubicBezTo>
                  <a:cubicBezTo>
                    <a:pt x="3961" y="18185"/>
                    <a:pt x="3909" y="18290"/>
                    <a:pt x="3684" y="18290"/>
                  </a:cubicBezTo>
                  <a:cubicBezTo>
                    <a:pt x="3654" y="18301"/>
                    <a:pt x="3627" y="18305"/>
                    <a:pt x="3603" y="18305"/>
                  </a:cubicBezTo>
                  <a:cubicBezTo>
                    <a:pt x="3501" y="18305"/>
                    <a:pt x="3440" y="18228"/>
                    <a:pt x="3301" y="18185"/>
                  </a:cubicBezTo>
                  <a:cubicBezTo>
                    <a:pt x="3024" y="18132"/>
                    <a:pt x="2747" y="18066"/>
                    <a:pt x="2483" y="18013"/>
                  </a:cubicBezTo>
                  <a:cubicBezTo>
                    <a:pt x="2280" y="17978"/>
                    <a:pt x="2072" y="17966"/>
                    <a:pt x="1862" y="17966"/>
                  </a:cubicBezTo>
                  <a:cubicBezTo>
                    <a:pt x="1441" y="17966"/>
                    <a:pt x="1013" y="18013"/>
                    <a:pt x="608" y="18013"/>
                  </a:cubicBezTo>
                  <a:cubicBezTo>
                    <a:pt x="661" y="18568"/>
                    <a:pt x="833" y="19333"/>
                    <a:pt x="767" y="19835"/>
                  </a:cubicBezTo>
                  <a:cubicBezTo>
                    <a:pt x="661" y="20548"/>
                    <a:pt x="608" y="21036"/>
                    <a:pt x="608" y="21696"/>
                  </a:cubicBezTo>
                  <a:cubicBezTo>
                    <a:pt x="608" y="22357"/>
                    <a:pt x="331" y="23017"/>
                    <a:pt x="503" y="23677"/>
                  </a:cubicBezTo>
                  <a:cubicBezTo>
                    <a:pt x="503" y="23848"/>
                    <a:pt x="555" y="23901"/>
                    <a:pt x="608" y="24126"/>
                  </a:cubicBezTo>
                  <a:cubicBezTo>
                    <a:pt x="661" y="24614"/>
                    <a:pt x="767" y="25063"/>
                    <a:pt x="885" y="25551"/>
                  </a:cubicBezTo>
                  <a:cubicBezTo>
                    <a:pt x="1044" y="26383"/>
                    <a:pt x="1097" y="27426"/>
                    <a:pt x="1097" y="28297"/>
                  </a:cubicBezTo>
                  <a:cubicBezTo>
                    <a:pt x="1097" y="29182"/>
                    <a:pt x="885" y="30066"/>
                    <a:pt x="885" y="31004"/>
                  </a:cubicBezTo>
                  <a:cubicBezTo>
                    <a:pt x="938" y="31717"/>
                    <a:pt x="1097" y="32429"/>
                    <a:pt x="1044" y="33142"/>
                  </a:cubicBezTo>
                  <a:cubicBezTo>
                    <a:pt x="991" y="34027"/>
                    <a:pt x="938" y="34964"/>
                    <a:pt x="767" y="35783"/>
                  </a:cubicBezTo>
                  <a:cubicBezTo>
                    <a:pt x="714" y="36166"/>
                    <a:pt x="767" y="36548"/>
                    <a:pt x="714" y="36944"/>
                  </a:cubicBezTo>
                  <a:cubicBezTo>
                    <a:pt x="661" y="37327"/>
                    <a:pt x="555" y="37657"/>
                    <a:pt x="608" y="37987"/>
                  </a:cubicBezTo>
                  <a:cubicBezTo>
                    <a:pt x="991" y="38093"/>
                    <a:pt x="1928" y="38265"/>
                    <a:pt x="2153" y="38595"/>
                  </a:cubicBezTo>
                  <a:cubicBezTo>
                    <a:pt x="1704" y="38700"/>
                    <a:pt x="1757" y="38753"/>
                    <a:pt x="1651" y="39136"/>
                  </a:cubicBezTo>
                  <a:cubicBezTo>
                    <a:pt x="1493" y="39796"/>
                    <a:pt x="1044" y="40126"/>
                    <a:pt x="1044" y="40839"/>
                  </a:cubicBezTo>
                  <a:cubicBezTo>
                    <a:pt x="1044" y="41116"/>
                    <a:pt x="1097" y="41499"/>
                    <a:pt x="1044" y="41776"/>
                  </a:cubicBezTo>
                  <a:cubicBezTo>
                    <a:pt x="991" y="42001"/>
                    <a:pt x="833" y="42159"/>
                    <a:pt x="767" y="42331"/>
                  </a:cubicBezTo>
                  <a:cubicBezTo>
                    <a:pt x="714" y="42661"/>
                    <a:pt x="714" y="42991"/>
                    <a:pt x="608" y="43268"/>
                  </a:cubicBezTo>
                  <a:cubicBezTo>
                    <a:pt x="555" y="43651"/>
                    <a:pt x="555" y="44034"/>
                    <a:pt x="608" y="44417"/>
                  </a:cubicBezTo>
                  <a:cubicBezTo>
                    <a:pt x="767" y="45301"/>
                    <a:pt x="938" y="46238"/>
                    <a:pt x="1044" y="47110"/>
                  </a:cubicBezTo>
                  <a:cubicBezTo>
                    <a:pt x="1097" y="47717"/>
                    <a:pt x="1163" y="48430"/>
                    <a:pt x="1044" y="48984"/>
                  </a:cubicBezTo>
                  <a:cubicBezTo>
                    <a:pt x="833" y="49816"/>
                    <a:pt x="1163" y="50740"/>
                    <a:pt x="1215" y="51572"/>
                  </a:cubicBezTo>
                  <a:cubicBezTo>
                    <a:pt x="1268" y="52008"/>
                    <a:pt x="1268" y="52456"/>
                    <a:pt x="1163" y="52839"/>
                  </a:cubicBezTo>
                  <a:cubicBezTo>
                    <a:pt x="833" y="53935"/>
                    <a:pt x="767" y="54872"/>
                    <a:pt x="767" y="56021"/>
                  </a:cubicBezTo>
                  <a:cubicBezTo>
                    <a:pt x="767" y="57790"/>
                    <a:pt x="767" y="59493"/>
                    <a:pt x="608" y="61196"/>
                  </a:cubicBezTo>
                  <a:cubicBezTo>
                    <a:pt x="555" y="61803"/>
                    <a:pt x="331" y="62463"/>
                    <a:pt x="225" y="63070"/>
                  </a:cubicBezTo>
                  <a:cubicBezTo>
                    <a:pt x="172" y="63401"/>
                    <a:pt x="172" y="63731"/>
                    <a:pt x="106" y="64113"/>
                  </a:cubicBezTo>
                  <a:cubicBezTo>
                    <a:pt x="1" y="65156"/>
                    <a:pt x="106" y="66424"/>
                    <a:pt x="106" y="67519"/>
                  </a:cubicBezTo>
                  <a:cubicBezTo>
                    <a:pt x="555" y="67519"/>
                    <a:pt x="991" y="67968"/>
                    <a:pt x="1374" y="68127"/>
                  </a:cubicBezTo>
                  <a:cubicBezTo>
                    <a:pt x="1651" y="68232"/>
                    <a:pt x="1981" y="68404"/>
                    <a:pt x="2311" y="68457"/>
                  </a:cubicBezTo>
                  <a:cubicBezTo>
                    <a:pt x="2469" y="68484"/>
                    <a:pt x="2623" y="68496"/>
                    <a:pt x="2776" y="68496"/>
                  </a:cubicBezTo>
                  <a:cubicBezTo>
                    <a:pt x="3584" y="68496"/>
                    <a:pt x="4335" y="68171"/>
                    <a:pt x="5123" y="68127"/>
                  </a:cubicBezTo>
                  <a:cubicBezTo>
                    <a:pt x="5221" y="68122"/>
                    <a:pt x="5319" y="68120"/>
                    <a:pt x="5417" y="68120"/>
                  </a:cubicBezTo>
                  <a:cubicBezTo>
                    <a:pt x="6460" y="68120"/>
                    <a:pt x="7467" y="68360"/>
                    <a:pt x="8529" y="68457"/>
                  </a:cubicBezTo>
                  <a:cubicBezTo>
                    <a:pt x="8648" y="68457"/>
                    <a:pt x="8761" y="68454"/>
                    <a:pt x="8870" y="68454"/>
                  </a:cubicBezTo>
                  <a:cubicBezTo>
                    <a:pt x="9212" y="68454"/>
                    <a:pt x="9519" y="68484"/>
                    <a:pt x="9849" y="68734"/>
                  </a:cubicBezTo>
                  <a:cubicBezTo>
                    <a:pt x="10338" y="69064"/>
                    <a:pt x="10232" y="69288"/>
                    <a:pt x="10734" y="69341"/>
                  </a:cubicBezTo>
                  <a:cubicBezTo>
                    <a:pt x="10998" y="69170"/>
                    <a:pt x="11328" y="69117"/>
                    <a:pt x="11605" y="69064"/>
                  </a:cubicBezTo>
                  <a:lnTo>
                    <a:pt x="12595" y="69064"/>
                  </a:lnTo>
                  <a:cubicBezTo>
                    <a:pt x="12930" y="69064"/>
                    <a:pt x="13381" y="69017"/>
                    <a:pt x="13794" y="69017"/>
                  </a:cubicBezTo>
                  <a:cubicBezTo>
                    <a:pt x="14000" y="69017"/>
                    <a:pt x="14197" y="69029"/>
                    <a:pt x="14364" y="69064"/>
                  </a:cubicBezTo>
                  <a:cubicBezTo>
                    <a:pt x="14853" y="69117"/>
                    <a:pt x="15183" y="69341"/>
                    <a:pt x="15618" y="69394"/>
                  </a:cubicBezTo>
                  <a:lnTo>
                    <a:pt x="17110" y="69394"/>
                  </a:lnTo>
                  <a:cubicBezTo>
                    <a:pt x="17515" y="69394"/>
                    <a:pt x="17994" y="69411"/>
                    <a:pt x="18498" y="69411"/>
                  </a:cubicBezTo>
                  <a:cubicBezTo>
                    <a:pt x="20047" y="69411"/>
                    <a:pt x="21839" y="69253"/>
                    <a:pt x="22496" y="67968"/>
                  </a:cubicBezTo>
                  <a:cubicBezTo>
                    <a:pt x="22668" y="67638"/>
                    <a:pt x="22945" y="66978"/>
                    <a:pt x="22774" y="66648"/>
                  </a:cubicBezTo>
                  <a:cubicBezTo>
                    <a:pt x="22615" y="66371"/>
                    <a:pt x="22114" y="66424"/>
                    <a:pt x="21889" y="66199"/>
                  </a:cubicBezTo>
                  <a:cubicBezTo>
                    <a:pt x="21731" y="65988"/>
                    <a:pt x="21836" y="65381"/>
                    <a:pt x="21731" y="65051"/>
                  </a:cubicBezTo>
                  <a:cubicBezTo>
                    <a:pt x="21401" y="64338"/>
                    <a:pt x="20516" y="63836"/>
                    <a:pt x="20358" y="63176"/>
                  </a:cubicBezTo>
                  <a:cubicBezTo>
                    <a:pt x="20186" y="62622"/>
                    <a:pt x="20358" y="62080"/>
                    <a:pt x="20569" y="61579"/>
                  </a:cubicBezTo>
                  <a:cubicBezTo>
                    <a:pt x="20846" y="61037"/>
                    <a:pt x="21401" y="60641"/>
                    <a:pt x="21625" y="60153"/>
                  </a:cubicBezTo>
                  <a:cubicBezTo>
                    <a:pt x="21836" y="59770"/>
                    <a:pt x="21731" y="59268"/>
                    <a:pt x="22008" y="58886"/>
                  </a:cubicBezTo>
                  <a:cubicBezTo>
                    <a:pt x="22391" y="58225"/>
                    <a:pt x="23051" y="58225"/>
                    <a:pt x="23711" y="58173"/>
                  </a:cubicBezTo>
                  <a:cubicBezTo>
                    <a:pt x="23944" y="58173"/>
                    <a:pt x="24165" y="58161"/>
                    <a:pt x="24379" y="58161"/>
                  </a:cubicBezTo>
                  <a:cubicBezTo>
                    <a:pt x="24820" y="58161"/>
                    <a:pt x="25229" y="58209"/>
                    <a:pt x="25638" y="58503"/>
                  </a:cubicBezTo>
                  <a:cubicBezTo>
                    <a:pt x="25916" y="58727"/>
                    <a:pt x="26074" y="59057"/>
                    <a:pt x="26457" y="59216"/>
                  </a:cubicBezTo>
                  <a:cubicBezTo>
                    <a:pt x="26840" y="59440"/>
                    <a:pt x="27170" y="59321"/>
                    <a:pt x="27619" y="59493"/>
                  </a:cubicBezTo>
                  <a:cubicBezTo>
                    <a:pt x="28002" y="59598"/>
                    <a:pt x="28609" y="60153"/>
                    <a:pt x="28939" y="60377"/>
                  </a:cubicBezTo>
                  <a:cubicBezTo>
                    <a:pt x="30206" y="61249"/>
                    <a:pt x="31355" y="61473"/>
                    <a:pt x="32952" y="61579"/>
                  </a:cubicBezTo>
                  <a:cubicBezTo>
                    <a:pt x="33942" y="61698"/>
                    <a:pt x="34325" y="62410"/>
                    <a:pt x="34880" y="63176"/>
                  </a:cubicBezTo>
                  <a:cubicBezTo>
                    <a:pt x="35645" y="63348"/>
                    <a:pt x="36253" y="63889"/>
                    <a:pt x="37018" y="64061"/>
                  </a:cubicBezTo>
                  <a:cubicBezTo>
                    <a:pt x="37238" y="64113"/>
                    <a:pt x="37458" y="64131"/>
                    <a:pt x="37678" y="64131"/>
                  </a:cubicBezTo>
                  <a:cubicBezTo>
                    <a:pt x="38118" y="64131"/>
                    <a:pt x="38558" y="64061"/>
                    <a:pt x="38999" y="64061"/>
                  </a:cubicBezTo>
                  <a:cubicBezTo>
                    <a:pt x="40107" y="64113"/>
                    <a:pt x="40873" y="64272"/>
                    <a:pt x="41758" y="64879"/>
                  </a:cubicBezTo>
                  <a:cubicBezTo>
                    <a:pt x="42418" y="65328"/>
                    <a:pt x="43461" y="65381"/>
                    <a:pt x="44002" y="65922"/>
                  </a:cubicBezTo>
                  <a:cubicBezTo>
                    <a:pt x="44226" y="66146"/>
                    <a:pt x="44279" y="66648"/>
                    <a:pt x="44556" y="66859"/>
                  </a:cubicBezTo>
                  <a:cubicBezTo>
                    <a:pt x="44679" y="66932"/>
                    <a:pt x="44894" y="66957"/>
                    <a:pt x="45141" y="66957"/>
                  </a:cubicBezTo>
                  <a:cubicBezTo>
                    <a:pt x="45663" y="66957"/>
                    <a:pt x="46330" y="66842"/>
                    <a:pt x="46589" y="66807"/>
                  </a:cubicBezTo>
                  <a:cubicBezTo>
                    <a:pt x="47164" y="66686"/>
                    <a:pt x="47636" y="66640"/>
                    <a:pt x="48099" y="66640"/>
                  </a:cubicBezTo>
                  <a:cubicBezTo>
                    <a:pt x="48700" y="66640"/>
                    <a:pt x="49286" y="66717"/>
                    <a:pt x="50061" y="66807"/>
                  </a:cubicBezTo>
                  <a:cubicBezTo>
                    <a:pt x="50552" y="66866"/>
                    <a:pt x="51185" y="66946"/>
                    <a:pt x="51783" y="66946"/>
                  </a:cubicBezTo>
                  <a:cubicBezTo>
                    <a:pt x="52248" y="66946"/>
                    <a:pt x="52691" y="66898"/>
                    <a:pt x="53032" y="66754"/>
                  </a:cubicBezTo>
                  <a:cubicBezTo>
                    <a:pt x="54233" y="66146"/>
                    <a:pt x="54959" y="65381"/>
                    <a:pt x="56385" y="65328"/>
                  </a:cubicBezTo>
                  <a:cubicBezTo>
                    <a:pt x="57481" y="65328"/>
                    <a:pt x="58141" y="65051"/>
                    <a:pt x="58801" y="64166"/>
                  </a:cubicBezTo>
                  <a:cubicBezTo>
                    <a:pt x="59355" y="63453"/>
                    <a:pt x="59514" y="63070"/>
                    <a:pt x="60346" y="62622"/>
                  </a:cubicBezTo>
                  <a:cubicBezTo>
                    <a:pt x="60853" y="62395"/>
                    <a:pt x="61070" y="62291"/>
                    <a:pt x="61220" y="62291"/>
                  </a:cubicBezTo>
                  <a:cubicBezTo>
                    <a:pt x="61427" y="62291"/>
                    <a:pt x="61503" y="62493"/>
                    <a:pt x="62049" y="62846"/>
                  </a:cubicBezTo>
                  <a:cubicBezTo>
                    <a:pt x="62814" y="63348"/>
                    <a:pt x="63699" y="63070"/>
                    <a:pt x="64530" y="63229"/>
                  </a:cubicBezTo>
                  <a:cubicBezTo>
                    <a:pt x="64985" y="63329"/>
                    <a:pt x="65216" y="63531"/>
                    <a:pt x="65637" y="63531"/>
                  </a:cubicBezTo>
                  <a:cubicBezTo>
                    <a:pt x="65718" y="63531"/>
                    <a:pt x="65806" y="63523"/>
                    <a:pt x="65903" y="63506"/>
                  </a:cubicBezTo>
                  <a:cubicBezTo>
                    <a:pt x="66639" y="63364"/>
                    <a:pt x="67161" y="63168"/>
                    <a:pt x="67939" y="63168"/>
                  </a:cubicBezTo>
                  <a:cubicBezTo>
                    <a:pt x="68027" y="63168"/>
                    <a:pt x="68118" y="63171"/>
                    <a:pt x="68214" y="63176"/>
                  </a:cubicBezTo>
                  <a:cubicBezTo>
                    <a:pt x="68597" y="63176"/>
                    <a:pt x="68755" y="63176"/>
                    <a:pt x="69032" y="63348"/>
                  </a:cubicBezTo>
                  <a:cubicBezTo>
                    <a:pt x="69362" y="63506"/>
                    <a:pt x="69587" y="64061"/>
                    <a:pt x="69970" y="64219"/>
                  </a:cubicBezTo>
                  <a:cubicBezTo>
                    <a:pt x="70278" y="64385"/>
                    <a:pt x="70690" y="64459"/>
                    <a:pt x="71115" y="64459"/>
                  </a:cubicBezTo>
                  <a:cubicBezTo>
                    <a:pt x="71675" y="64459"/>
                    <a:pt x="72258" y="64331"/>
                    <a:pt x="72663" y="64113"/>
                  </a:cubicBezTo>
                  <a:cubicBezTo>
                    <a:pt x="73217" y="63836"/>
                    <a:pt x="73217" y="63559"/>
                    <a:pt x="73772" y="63453"/>
                  </a:cubicBezTo>
                  <a:cubicBezTo>
                    <a:pt x="73856" y="63435"/>
                    <a:pt x="73942" y="63428"/>
                    <a:pt x="74030" y="63428"/>
                  </a:cubicBezTo>
                  <a:cubicBezTo>
                    <a:pt x="74361" y="63428"/>
                    <a:pt x="74706" y="63532"/>
                    <a:pt x="75015" y="63532"/>
                  </a:cubicBezTo>
                  <a:cubicBezTo>
                    <a:pt x="75096" y="63532"/>
                    <a:pt x="75175" y="63524"/>
                    <a:pt x="75250" y="63506"/>
                  </a:cubicBezTo>
                  <a:cubicBezTo>
                    <a:pt x="75752" y="63401"/>
                    <a:pt x="76016" y="62846"/>
                    <a:pt x="76518" y="62740"/>
                  </a:cubicBezTo>
                  <a:cubicBezTo>
                    <a:pt x="76646" y="62704"/>
                    <a:pt x="76764" y="62688"/>
                    <a:pt x="76875" y="62688"/>
                  </a:cubicBezTo>
                  <a:cubicBezTo>
                    <a:pt x="77294" y="62688"/>
                    <a:pt x="77625" y="62916"/>
                    <a:pt x="78062" y="63176"/>
                  </a:cubicBezTo>
                  <a:cubicBezTo>
                    <a:pt x="79541" y="63979"/>
                    <a:pt x="80724" y="66049"/>
                    <a:pt x="82538" y="66049"/>
                  </a:cubicBezTo>
                  <a:cubicBezTo>
                    <a:pt x="82603" y="66049"/>
                    <a:pt x="82669" y="66046"/>
                    <a:pt x="82736" y="66041"/>
                  </a:cubicBezTo>
                  <a:cubicBezTo>
                    <a:pt x="83035" y="66005"/>
                    <a:pt x="83335" y="65937"/>
                    <a:pt x="83656" y="65937"/>
                  </a:cubicBezTo>
                  <a:cubicBezTo>
                    <a:pt x="83802" y="65937"/>
                    <a:pt x="83952" y="65951"/>
                    <a:pt x="84109" y="65988"/>
                  </a:cubicBezTo>
                  <a:cubicBezTo>
                    <a:pt x="84769" y="66146"/>
                    <a:pt x="85204" y="66648"/>
                    <a:pt x="85864" y="66859"/>
                  </a:cubicBezTo>
                  <a:cubicBezTo>
                    <a:pt x="86196" y="66946"/>
                    <a:pt x="86531" y="66980"/>
                    <a:pt x="86867" y="66980"/>
                  </a:cubicBezTo>
                  <a:cubicBezTo>
                    <a:pt x="87815" y="66980"/>
                    <a:pt x="88769" y="66709"/>
                    <a:pt x="89666" y="66582"/>
                  </a:cubicBezTo>
                  <a:cubicBezTo>
                    <a:pt x="89801" y="66575"/>
                    <a:pt x="89936" y="66572"/>
                    <a:pt x="90070" y="66572"/>
                  </a:cubicBezTo>
                  <a:cubicBezTo>
                    <a:pt x="90539" y="66572"/>
                    <a:pt x="91004" y="66608"/>
                    <a:pt x="91462" y="66608"/>
                  </a:cubicBezTo>
                  <a:cubicBezTo>
                    <a:pt x="91783" y="66608"/>
                    <a:pt x="92100" y="66590"/>
                    <a:pt x="92412" y="66529"/>
                  </a:cubicBezTo>
                  <a:cubicBezTo>
                    <a:pt x="92795" y="66424"/>
                    <a:pt x="93125" y="66318"/>
                    <a:pt x="93508" y="66252"/>
                  </a:cubicBezTo>
                  <a:cubicBezTo>
                    <a:pt x="93589" y="66246"/>
                    <a:pt x="93671" y="66244"/>
                    <a:pt x="93752" y="66244"/>
                  </a:cubicBezTo>
                  <a:cubicBezTo>
                    <a:pt x="94149" y="66244"/>
                    <a:pt x="94554" y="66301"/>
                    <a:pt x="94953" y="66301"/>
                  </a:cubicBezTo>
                  <a:cubicBezTo>
                    <a:pt x="95210" y="66301"/>
                    <a:pt x="95465" y="66277"/>
                    <a:pt x="95713" y="66199"/>
                  </a:cubicBezTo>
                  <a:cubicBezTo>
                    <a:pt x="96043" y="64496"/>
                    <a:pt x="95818" y="62622"/>
                    <a:pt x="96320" y="61037"/>
                  </a:cubicBezTo>
                  <a:cubicBezTo>
                    <a:pt x="96563" y="60943"/>
                    <a:pt x="96789" y="60903"/>
                    <a:pt x="97004" y="60903"/>
                  </a:cubicBezTo>
                  <a:cubicBezTo>
                    <a:pt x="97805" y="60903"/>
                    <a:pt x="98446" y="61460"/>
                    <a:pt x="99185" y="61803"/>
                  </a:cubicBezTo>
                  <a:cubicBezTo>
                    <a:pt x="99981" y="62174"/>
                    <a:pt x="100988" y="62352"/>
                    <a:pt x="101996" y="62352"/>
                  </a:cubicBezTo>
                  <a:cubicBezTo>
                    <a:pt x="102926" y="62352"/>
                    <a:pt x="103857" y="62200"/>
                    <a:pt x="104624" y="61909"/>
                  </a:cubicBezTo>
                  <a:cubicBezTo>
                    <a:pt x="105190" y="61704"/>
                    <a:pt x="105640" y="61290"/>
                    <a:pt x="106145" y="61290"/>
                  </a:cubicBezTo>
                  <a:cubicBezTo>
                    <a:pt x="106324" y="61290"/>
                    <a:pt x="106510" y="61342"/>
                    <a:pt x="106710" y="61473"/>
                  </a:cubicBezTo>
                  <a:cubicBezTo>
                    <a:pt x="106934" y="61632"/>
                    <a:pt x="106881" y="61803"/>
                    <a:pt x="107106" y="61909"/>
                  </a:cubicBezTo>
                  <a:cubicBezTo>
                    <a:pt x="107226" y="61952"/>
                    <a:pt x="107353" y="61964"/>
                    <a:pt x="107482" y="61964"/>
                  </a:cubicBezTo>
                  <a:cubicBezTo>
                    <a:pt x="107636" y="61964"/>
                    <a:pt x="107792" y="61947"/>
                    <a:pt x="107942" y="61947"/>
                  </a:cubicBezTo>
                  <a:cubicBezTo>
                    <a:pt x="108013" y="61947"/>
                    <a:pt x="108082" y="61951"/>
                    <a:pt x="108149" y="61962"/>
                  </a:cubicBezTo>
                  <a:cubicBezTo>
                    <a:pt x="108756" y="62028"/>
                    <a:pt x="108914" y="62358"/>
                    <a:pt x="109416" y="62622"/>
                  </a:cubicBezTo>
                  <a:cubicBezTo>
                    <a:pt x="109905" y="62899"/>
                    <a:pt x="110512" y="62952"/>
                    <a:pt x="111066" y="63123"/>
                  </a:cubicBezTo>
                  <a:cubicBezTo>
                    <a:pt x="112107" y="63487"/>
                    <a:pt x="113204" y="63800"/>
                    <a:pt x="114283" y="63800"/>
                  </a:cubicBezTo>
                  <a:cubicBezTo>
                    <a:pt x="114847" y="63800"/>
                    <a:pt x="115407" y="63715"/>
                    <a:pt x="115951" y="63506"/>
                  </a:cubicBezTo>
                  <a:cubicBezTo>
                    <a:pt x="116730" y="63176"/>
                    <a:pt x="117390" y="62846"/>
                    <a:pt x="118156" y="62846"/>
                  </a:cubicBezTo>
                  <a:cubicBezTo>
                    <a:pt x="118449" y="62846"/>
                    <a:pt x="118732" y="62867"/>
                    <a:pt x="118999" y="62867"/>
                  </a:cubicBezTo>
                  <a:cubicBezTo>
                    <a:pt x="119332" y="62867"/>
                    <a:pt x="119640" y="62834"/>
                    <a:pt x="119911" y="62688"/>
                  </a:cubicBezTo>
                  <a:cubicBezTo>
                    <a:pt x="120136" y="62569"/>
                    <a:pt x="120241" y="62358"/>
                    <a:pt x="120413" y="62239"/>
                  </a:cubicBezTo>
                  <a:cubicBezTo>
                    <a:pt x="120637" y="62133"/>
                    <a:pt x="120849" y="62186"/>
                    <a:pt x="121073" y="62080"/>
                  </a:cubicBezTo>
                  <a:cubicBezTo>
                    <a:pt x="121509" y="61750"/>
                    <a:pt x="121628" y="61249"/>
                    <a:pt x="122116" y="60971"/>
                  </a:cubicBezTo>
                  <a:cubicBezTo>
                    <a:pt x="122618" y="60707"/>
                    <a:pt x="122776" y="60707"/>
                    <a:pt x="123383" y="60707"/>
                  </a:cubicBezTo>
                  <a:cubicBezTo>
                    <a:pt x="123910" y="60650"/>
                    <a:pt x="124476" y="60355"/>
                    <a:pt x="125014" y="60355"/>
                  </a:cubicBezTo>
                  <a:cubicBezTo>
                    <a:pt x="125096" y="60355"/>
                    <a:pt x="125177" y="60362"/>
                    <a:pt x="125258" y="60377"/>
                  </a:cubicBezTo>
                  <a:cubicBezTo>
                    <a:pt x="125086" y="59110"/>
                    <a:pt x="124928" y="57618"/>
                    <a:pt x="124809" y="56351"/>
                  </a:cubicBezTo>
                  <a:cubicBezTo>
                    <a:pt x="124704" y="55255"/>
                    <a:pt x="124809" y="54041"/>
                    <a:pt x="124756" y="52945"/>
                  </a:cubicBezTo>
                  <a:cubicBezTo>
                    <a:pt x="124756" y="51849"/>
                    <a:pt x="124651" y="50806"/>
                    <a:pt x="124479" y="49750"/>
                  </a:cubicBezTo>
                  <a:cubicBezTo>
                    <a:pt x="124321" y="48760"/>
                    <a:pt x="124044" y="47770"/>
                    <a:pt x="124149" y="46727"/>
                  </a:cubicBezTo>
                  <a:cubicBezTo>
                    <a:pt x="124321" y="45195"/>
                    <a:pt x="124598" y="43651"/>
                    <a:pt x="124598" y="42053"/>
                  </a:cubicBezTo>
                  <a:cubicBezTo>
                    <a:pt x="124651" y="41341"/>
                    <a:pt x="124532" y="40733"/>
                    <a:pt x="124426" y="40020"/>
                  </a:cubicBezTo>
                  <a:cubicBezTo>
                    <a:pt x="124321" y="39466"/>
                    <a:pt x="124321" y="38925"/>
                    <a:pt x="124268" y="38370"/>
                  </a:cubicBezTo>
                  <a:cubicBezTo>
                    <a:pt x="124202" y="37816"/>
                    <a:pt x="124096" y="37433"/>
                    <a:pt x="124202" y="36878"/>
                  </a:cubicBezTo>
                  <a:cubicBezTo>
                    <a:pt x="124268" y="36337"/>
                    <a:pt x="124202" y="35888"/>
                    <a:pt x="124149" y="35400"/>
                  </a:cubicBezTo>
                  <a:cubicBezTo>
                    <a:pt x="124321" y="34132"/>
                    <a:pt x="124479" y="32865"/>
                    <a:pt x="124532" y="31598"/>
                  </a:cubicBezTo>
                  <a:cubicBezTo>
                    <a:pt x="124598" y="31056"/>
                    <a:pt x="124651" y="30502"/>
                    <a:pt x="124651" y="29895"/>
                  </a:cubicBezTo>
                  <a:cubicBezTo>
                    <a:pt x="124704" y="29459"/>
                    <a:pt x="124809" y="28957"/>
                    <a:pt x="124756" y="28469"/>
                  </a:cubicBezTo>
                  <a:cubicBezTo>
                    <a:pt x="124756" y="27149"/>
                    <a:pt x="124268" y="25723"/>
                    <a:pt x="124479" y="24456"/>
                  </a:cubicBezTo>
                  <a:cubicBezTo>
                    <a:pt x="124532" y="24073"/>
                    <a:pt x="124756" y="23677"/>
                    <a:pt x="124809" y="23294"/>
                  </a:cubicBezTo>
                  <a:cubicBezTo>
                    <a:pt x="124809" y="22687"/>
                    <a:pt x="124598" y="22027"/>
                    <a:pt x="124479" y="21432"/>
                  </a:cubicBezTo>
                  <a:cubicBezTo>
                    <a:pt x="124268" y="19888"/>
                    <a:pt x="124426" y="18462"/>
                    <a:pt x="124532" y="16917"/>
                  </a:cubicBezTo>
                  <a:cubicBezTo>
                    <a:pt x="124651" y="15980"/>
                    <a:pt x="124598" y="15096"/>
                    <a:pt x="124374" y="14172"/>
                  </a:cubicBezTo>
                  <a:cubicBezTo>
                    <a:pt x="124268" y="13670"/>
                    <a:pt x="124149" y="13234"/>
                    <a:pt x="124149" y="12733"/>
                  </a:cubicBezTo>
                  <a:cubicBezTo>
                    <a:pt x="124149" y="12125"/>
                    <a:pt x="124321" y="11531"/>
                    <a:pt x="124321" y="10924"/>
                  </a:cubicBezTo>
                  <a:cubicBezTo>
                    <a:pt x="124321" y="10541"/>
                    <a:pt x="124268" y="10211"/>
                    <a:pt x="124321" y="9881"/>
                  </a:cubicBezTo>
                  <a:cubicBezTo>
                    <a:pt x="124479" y="8719"/>
                    <a:pt x="124598" y="7729"/>
                    <a:pt x="124598" y="6633"/>
                  </a:cubicBezTo>
                  <a:cubicBezTo>
                    <a:pt x="124598" y="5366"/>
                    <a:pt x="124651" y="4099"/>
                    <a:pt x="124479" y="2831"/>
                  </a:cubicBezTo>
                  <a:cubicBezTo>
                    <a:pt x="124426" y="2290"/>
                    <a:pt x="124479" y="1736"/>
                    <a:pt x="124479" y="1234"/>
                  </a:cubicBezTo>
                  <a:cubicBezTo>
                    <a:pt x="123713" y="1234"/>
                    <a:pt x="123001" y="1353"/>
                    <a:pt x="122288" y="1353"/>
                  </a:cubicBezTo>
                  <a:cubicBezTo>
                    <a:pt x="122135" y="1359"/>
                    <a:pt x="121985" y="1362"/>
                    <a:pt x="121838" y="1362"/>
                  </a:cubicBezTo>
                  <a:cubicBezTo>
                    <a:pt x="120821" y="1362"/>
                    <a:pt x="119937" y="1214"/>
                    <a:pt x="118921" y="1075"/>
                  </a:cubicBezTo>
                  <a:cubicBezTo>
                    <a:pt x="116783" y="745"/>
                    <a:pt x="114631" y="640"/>
                    <a:pt x="112492" y="640"/>
                  </a:cubicBezTo>
                  <a:cubicBezTo>
                    <a:pt x="112026" y="640"/>
                    <a:pt x="111572" y="652"/>
                    <a:pt x="111124" y="652"/>
                  </a:cubicBezTo>
                  <a:cubicBezTo>
                    <a:pt x="110620" y="652"/>
                    <a:pt x="110124" y="637"/>
                    <a:pt x="109627" y="574"/>
                  </a:cubicBezTo>
                  <a:cubicBezTo>
                    <a:pt x="108637" y="521"/>
                    <a:pt x="107647" y="310"/>
                    <a:pt x="106657" y="244"/>
                  </a:cubicBezTo>
                  <a:cubicBezTo>
                    <a:pt x="105344" y="167"/>
                    <a:pt x="104024" y="0"/>
                    <a:pt x="102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0" name="Google Shape;5780;p45"/>
            <p:cNvGrpSpPr/>
            <p:nvPr/>
          </p:nvGrpSpPr>
          <p:grpSpPr>
            <a:xfrm rot="-9900019">
              <a:off x="5133690" y="1308661"/>
              <a:ext cx="3433983" cy="1680622"/>
              <a:chOff x="3287350" y="392250"/>
              <a:chExt cx="2913975" cy="1426125"/>
            </a:xfrm>
          </p:grpSpPr>
          <p:sp>
            <p:nvSpPr>
              <p:cNvPr id="5781" name="Google Shape;5781;p45"/>
              <p:cNvSpPr/>
              <p:nvPr/>
            </p:nvSpPr>
            <p:spPr>
              <a:xfrm>
                <a:off x="3323000" y="1400200"/>
                <a:ext cx="123800" cy="31500"/>
              </a:xfrm>
              <a:custGeom>
                <a:avLst/>
                <a:gdLst/>
                <a:ahLst/>
                <a:cxnLst/>
                <a:rect l="l" t="t" r="r" b="b"/>
                <a:pathLst>
                  <a:path w="4952" h="1260" extrusionOk="0">
                    <a:moveTo>
                      <a:pt x="0" y="0"/>
                    </a:moveTo>
                    <a:lnTo>
                      <a:pt x="0" y="990"/>
                    </a:lnTo>
                    <a:cubicBezTo>
                      <a:pt x="689" y="1172"/>
                      <a:pt x="1456" y="1260"/>
                      <a:pt x="2203" y="1260"/>
                    </a:cubicBezTo>
                    <a:cubicBezTo>
                      <a:pt x="3246" y="1260"/>
                      <a:pt x="4251" y="1089"/>
                      <a:pt x="4951" y="766"/>
                    </a:cubicBezTo>
                    <a:cubicBezTo>
                      <a:pt x="4793" y="713"/>
                      <a:pt x="4793" y="489"/>
                      <a:pt x="4793" y="277"/>
                    </a:cubicBezTo>
                    <a:cubicBezTo>
                      <a:pt x="4262" y="422"/>
                      <a:pt x="3826" y="470"/>
                      <a:pt x="3437" y="470"/>
                    </a:cubicBezTo>
                    <a:cubicBezTo>
                      <a:pt x="2705" y="470"/>
                      <a:pt x="2140" y="302"/>
                      <a:pt x="1424" y="302"/>
                    </a:cubicBezTo>
                    <a:cubicBezTo>
                      <a:pt x="1100" y="302"/>
                      <a:pt x="745" y="337"/>
                      <a:pt x="331" y="436"/>
                    </a:cubicBezTo>
                    <a:cubicBezTo>
                      <a:pt x="331" y="158"/>
                      <a:pt x="225"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45"/>
              <p:cNvSpPr/>
              <p:nvPr/>
            </p:nvSpPr>
            <p:spPr>
              <a:xfrm>
                <a:off x="3323000" y="1451025"/>
                <a:ext cx="12575" cy="10900"/>
              </a:xfrm>
              <a:custGeom>
                <a:avLst/>
                <a:gdLst/>
                <a:ahLst/>
                <a:cxnLst/>
                <a:rect l="l" t="t" r="r" b="b"/>
                <a:pathLst>
                  <a:path w="503" h="436" extrusionOk="0">
                    <a:moveTo>
                      <a:pt x="0" y="0"/>
                    </a:moveTo>
                    <a:lnTo>
                      <a:pt x="0" y="436"/>
                    </a:lnTo>
                    <a:cubicBezTo>
                      <a:pt x="225" y="436"/>
                      <a:pt x="383" y="383"/>
                      <a:pt x="502" y="277"/>
                    </a:cubicBezTo>
                    <a:cubicBezTo>
                      <a:pt x="331" y="172"/>
                      <a:pt x="172"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45"/>
              <p:cNvSpPr/>
              <p:nvPr/>
            </p:nvSpPr>
            <p:spPr>
              <a:xfrm>
                <a:off x="3323000" y="1371150"/>
                <a:ext cx="57775" cy="31700"/>
              </a:xfrm>
              <a:custGeom>
                <a:avLst/>
                <a:gdLst/>
                <a:ahLst/>
                <a:cxnLst/>
                <a:rect l="l" t="t" r="r" b="b"/>
                <a:pathLst>
                  <a:path w="2311" h="1268" extrusionOk="0">
                    <a:moveTo>
                      <a:pt x="0" y="0"/>
                    </a:moveTo>
                    <a:lnTo>
                      <a:pt x="0" y="779"/>
                    </a:lnTo>
                    <a:cubicBezTo>
                      <a:pt x="278" y="885"/>
                      <a:pt x="502" y="990"/>
                      <a:pt x="608" y="1268"/>
                    </a:cubicBezTo>
                    <a:cubicBezTo>
                      <a:pt x="661" y="938"/>
                      <a:pt x="1321" y="1215"/>
                      <a:pt x="1215" y="779"/>
                    </a:cubicBezTo>
                    <a:lnTo>
                      <a:pt x="1215" y="779"/>
                    </a:lnTo>
                    <a:cubicBezTo>
                      <a:pt x="1187" y="783"/>
                      <a:pt x="1161" y="785"/>
                      <a:pt x="1136" y="785"/>
                    </a:cubicBezTo>
                    <a:cubicBezTo>
                      <a:pt x="817" y="785"/>
                      <a:pt x="730" y="486"/>
                      <a:pt x="938" y="278"/>
                    </a:cubicBezTo>
                    <a:lnTo>
                      <a:pt x="938" y="278"/>
                    </a:lnTo>
                    <a:cubicBezTo>
                      <a:pt x="1151" y="457"/>
                      <a:pt x="1435" y="613"/>
                      <a:pt x="1756" y="613"/>
                    </a:cubicBezTo>
                    <a:cubicBezTo>
                      <a:pt x="1932" y="613"/>
                      <a:pt x="2119" y="566"/>
                      <a:pt x="2311" y="449"/>
                    </a:cubicBezTo>
                    <a:cubicBezTo>
                      <a:pt x="1492" y="225"/>
                      <a:pt x="713" y="119"/>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45"/>
              <p:cNvSpPr/>
              <p:nvPr/>
            </p:nvSpPr>
            <p:spPr>
              <a:xfrm>
                <a:off x="3323000" y="1563050"/>
                <a:ext cx="111575" cy="16050"/>
              </a:xfrm>
              <a:custGeom>
                <a:avLst/>
                <a:gdLst/>
                <a:ahLst/>
                <a:cxnLst/>
                <a:rect l="l" t="t" r="r" b="b"/>
                <a:pathLst>
                  <a:path w="4463" h="642" extrusionOk="0">
                    <a:moveTo>
                      <a:pt x="3283" y="0"/>
                    </a:moveTo>
                    <a:cubicBezTo>
                      <a:pt x="2561" y="0"/>
                      <a:pt x="1713" y="176"/>
                      <a:pt x="956" y="176"/>
                    </a:cubicBezTo>
                    <a:cubicBezTo>
                      <a:pt x="612" y="176"/>
                      <a:pt x="287" y="140"/>
                      <a:pt x="0" y="34"/>
                    </a:cubicBezTo>
                    <a:lnTo>
                      <a:pt x="0" y="641"/>
                    </a:lnTo>
                    <a:cubicBezTo>
                      <a:pt x="1439" y="470"/>
                      <a:pt x="2812" y="575"/>
                      <a:pt x="4463" y="311"/>
                    </a:cubicBezTo>
                    <a:cubicBezTo>
                      <a:pt x="4159" y="73"/>
                      <a:pt x="3747" y="0"/>
                      <a:pt x="32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45"/>
              <p:cNvSpPr/>
              <p:nvPr/>
            </p:nvSpPr>
            <p:spPr>
              <a:xfrm>
                <a:off x="3323000" y="1482700"/>
                <a:ext cx="1350" cy="8275"/>
              </a:xfrm>
              <a:custGeom>
                <a:avLst/>
                <a:gdLst/>
                <a:ahLst/>
                <a:cxnLst/>
                <a:rect l="l" t="t" r="r" b="b"/>
                <a:pathLst>
                  <a:path w="54" h="331" extrusionOk="0">
                    <a:moveTo>
                      <a:pt x="0" y="0"/>
                    </a:moveTo>
                    <a:lnTo>
                      <a:pt x="0" y="331"/>
                    </a:lnTo>
                    <a:lnTo>
                      <a:pt x="53" y="331"/>
                    </a:lnTo>
                    <a:cubicBezTo>
                      <a:pt x="53" y="225"/>
                      <a:pt x="53" y="106"/>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45"/>
              <p:cNvSpPr/>
              <p:nvPr/>
            </p:nvSpPr>
            <p:spPr>
              <a:xfrm>
                <a:off x="3323000" y="1543100"/>
                <a:ext cx="3000" cy="3000"/>
              </a:xfrm>
              <a:custGeom>
                <a:avLst/>
                <a:gdLst/>
                <a:ahLst/>
                <a:cxnLst/>
                <a:rect l="l" t="t" r="r" b="b"/>
                <a:pathLst>
                  <a:path w="120" h="120" extrusionOk="0">
                    <a:moveTo>
                      <a:pt x="0" y="0"/>
                    </a:moveTo>
                    <a:lnTo>
                      <a:pt x="0" y="119"/>
                    </a:lnTo>
                    <a:lnTo>
                      <a:pt x="119" y="119"/>
                    </a:lnTo>
                    <a:cubicBezTo>
                      <a:pt x="53" y="53"/>
                      <a:pt x="53" y="0"/>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45"/>
              <p:cNvSpPr/>
              <p:nvPr/>
            </p:nvSpPr>
            <p:spPr>
              <a:xfrm>
                <a:off x="5192025" y="1140125"/>
                <a:ext cx="34350" cy="15250"/>
              </a:xfrm>
              <a:custGeom>
                <a:avLst/>
                <a:gdLst/>
                <a:ahLst/>
                <a:cxnLst/>
                <a:rect l="l" t="t" r="r" b="b"/>
                <a:pathLst>
                  <a:path w="1374" h="610" extrusionOk="0">
                    <a:moveTo>
                      <a:pt x="1373" y="119"/>
                    </a:moveTo>
                    <a:cubicBezTo>
                      <a:pt x="872" y="225"/>
                      <a:pt x="0" y="0"/>
                      <a:pt x="0" y="555"/>
                    </a:cubicBezTo>
                    <a:cubicBezTo>
                      <a:pt x="65" y="587"/>
                      <a:pt x="214" y="609"/>
                      <a:pt x="391" y="609"/>
                    </a:cubicBezTo>
                    <a:cubicBezTo>
                      <a:pt x="792" y="609"/>
                      <a:pt x="1337" y="494"/>
                      <a:pt x="1373" y="119"/>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45"/>
              <p:cNvSpPr/>
              <p:nvPr/>
            </p:nvSpPr>
            <p:spPr>
              <a:xfrm>
                <a:off x="5165950" y="1141775"/>
                <a:ext cx="22075" cy="22700"/>
              </a:xfrm>
              <a:custGeom>
                <a:avLst/>
                <a:gdLst/>
                <a:ahLst/>
                <a:cxnLst/>
                <a:rect l="l" t="t" r="r" b="b"/>
                <a:pathLst>
                  <a:path w="883" h="908" extrusionOk="0">
                    <a:moveTo>
                      <a:pt x="542" y="0"/>
                    </a:moveTo>
                    <a:lnTo>
                      <a:pt x="542" y="0"/>
                    </a:lnTo>
                    <a:cubicBezTo>
                      <a:pt x="489" y="383"/>
                      <a:pt x="0" y="383"/>
                      <a:pt x="159" y="871"/>
                    </a:cubicBezTo>
                    <a:cubicBezTo>
                      <a:pt x="220" y="896"/>
                      <a:pt x="278" y="908"/>
                      <a:pt x="331" y="908"/>
                    </a:cubicBezTo>
                    <a:cubicBezTo>
                      <a:pt x="753" y="908"/>
                      <a:pt x="882" y="188"/>
                      <a:pt x="5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45"/>
              <p:cNvSpPr/>
              <p:nvPr/>
            </p:nvSpPr>
            <p:spPr>
              <a:xfrm>
                <a:off x="3328600" y="1510300"/>
                <a:ext cx="27425" cy="13600"/>
              </a:xfrm>
              <a:custGeom>
                <a:avLst/>
                <a:gdLst/>
                <a:ahLst/>
                <a:cxnLst/>
                <a:rect l="l" t="t" r="r" b="b"/>
                <a:pathLst>
                  <a:path w="1097" h="544" extrusionOk="0">
                    <a:moveTo>
                      <a:pt x="732" y="1"/>
                    </a:moveTo>
                    <a:cubicBezTo>
                      <a:pt x="411" y="1"/>
                      <a:pt x="1" y="84"/>
                      <a:pt x="1" y="441"/>
                    </a:cubicBezTo>
                    <a:cubicBezTo>
                      <a:pt x="86" y="514"/>
                      <a:pt x="171" y="544"/>
                      <a:pt x="255" y="544"/>
                    </a:cubicBezTo>
                    <a:cubicBezTo>
                      <a:pt x="551" y="544"/>
                      <a:pt x="840" y="179"/>
                      <a:pt x="1097" y="45"/>
                    </a:cubicBezTo>
                    <a:cubicBezTo>
                      <a:pt x="1059" y="26"/>
                      <a:pt x="909" y="1"/>
                      <a:pt x="73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45"/>
              <p:cNvSpPr/>
              <p:nvPr/>
            </p:nvSpPr>
            <p:spPr>
              <a:xfrm>
                <a:off x="3352050" y="1480700"/>
                <a:ext cx="30050" cy="14225"/>
              </a:xfrm>
              <a:custGeom>
                <a:avLst/>
                <a:gdLst/>
                <a:ahLst/>
                <a:cxnLst/>
                <a:rect l="l" t="t" r="r" b="b"/>
                <a:pathLst>
                  <a:path w="1202" h="569" extrusionOk="0">
                    <a:moveTo>
                      <a:pt x="685" y="1"/>
                    </a:moveTo>
                    <a:cubicBezTo>
                      <a:pt x="347" y="1"/>
                      <a:pt x="0" y="119"/>
                      <a:pt x="0" y="569"/>
                    </a:cubicBezTo>
                    <a:cubicBezTo>
                      <a:pt x="541" y="569"/>
                      <a:pt x="1043" y="516"/>
                      <a:pt x="1202" y="80"/>
                    </a:cubicBezTo>
                    <a:cubicBezTo>
                      <a:pt x="1080" y="41"/>
                      <a:pt x="884" y="1"/>
                      <a:pt x="6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45"/>
              <p:cNvSpPr/>
              <p:nvPr/>
            </p:nvSpPr>
            <p:spPr>
              <a:xfrm>
                <a:off x="3412450" y="1460575"/>
                <a:ext cx="26100" cy="22150"/>
              </a:xfrm>
              <a:custGeom>
                <a:avLst/>
                <a:gdLst/>
                <a:ahLst/>
                <a:cxnLst/>
                <a:rect l="l" t="t" r="r" b="b"/>
                <a:pathLst>
                  <a:path w="1044" h="886" extrusionOk="0">
                    <a:moveTo>
                      <a:pt x="53" y="1"/>
                    </a:moveTo>
                    <a:cubicBezTo>
                      <a:pt x="0" y="450"/>
                      <a:pt x="330" y="384"/>
                      <a:pt x="225" y="885"/>
                    </a:cubicBezTo>
                    <a:cubicBezTo>
                      <a:pt x="1043" y="833"/>
                      <a:pt x="383" y="173"/>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45"/>
              <p:cNvSpPr/>
              <p:nvPr/>
            </p:nvSpPr>
            <p:spPr>
              <a:xfrm>
                <a:off x="4465925" y="1138300"/>
                <a:ext cx="137325" cy="59600"/>
              </a:xfrm>
              <a:custGeom>
                <a:avLst/>
                <a:gdLst/>
                <a:ahLst/>
                <a:cxnLst/>
                <a:rect l="l" t="t" r="r" b="b"/>
                <a:pathLst>
                  <a:path w="5493" h="2384" extrusionOk="0">
                    <a:moveTo>
                      <a:pt x="2017" y="1"/>
                    </a:moveTo>
                    <a:cubicBezTo>
                      <a:pt x="1305" y="1"/>
                      <a:pt x="375" y="241"/>
                      <a:pt x="1" y="575"/>
                    </a:cubicBezTo>
                    <a:cubicBezTo>
                      <a:pt x="81" y="566"/>
                      <a:pt x="148" y="561"/>
                      <a:pt x="203" y="561"/>
                    </a:cubicBezTo>
                    <a:cubicBezTo>
                      <a:pt x="784" y="561"/>
                      <a:pt x="5" y="1049"/>
                      <a:pt x="54" y="1459"/>
                    </a:cubicBezTo>
                    <a:cubicBezTo>
                      <a:pt x="269" y="1208"/>
                      <a:pt x="470" y="1128"/>
                      <a:pt x="662" y="1128"/>
                    </a:cubicBezTo>
                    <a:cubicBezTo>
                      <a:pt x="1001" y="1128"/>
                      <a:pt x="1312" y="1376"/>
                      <a:pt x="1629" y="1376"/>
                    </a:cubicBezTo>
                    <a:cubicBezTo>
                      <a:pt x="1728" y="1376"/>
                      <a:pt x="1827" y="1351"/>
                      <a:pt x="1928" y="1288"/>
                    </a:cubicBezTo>
                    <a:cubicBezTo>
                      <a:pt x="1757" y="1288"/>
                      <a:pt x="1532" y="1063"/>
                      <a:pt x="1757" y="958"/>
                    </a:cubicBezTo>
                    <a:cubicBezTo>
                      <a:pt x="1788" y="953"/>
                      <a:pt x="1817" y="951"/>
                      <a:pt x="1845" y="951"/>
                    </a:cubicBezTo>
                    <a:cubicBezTo>
                      <a:pt x="2158" y="951"/>
                      <a:pt x="2258" y="1218"/>
                      <a:pt x="2258" y="1618"/>
                    </a:cubicBezTo>
                    <a:cubicBezTo>
                      <a:pt x="2026" y="1683"/>
                      <a:pt x="1866" y="1724"/>
                      <a:pt x="1734" y="1724"/>
                    </a:cubicBezTo>
                    <a:cubicBezTo>
                      <a:pt x="1522" y="1724"/>
                      <a:pt x="1386" y="1618"/>
                      <a:pt x="1149" y="1341"/>
                    </a:cubicBezTo>
                    <a:lnTo>
                      <a:pt x="1149" y="1341"/>
                    </a:lnTo>
                    <a:cubicBezTo>
                      <a:pt x="1044" y="1842"/>
                      <a:pt x="1374" y="1789"/>
                      <a:pt x="1374" y="2172"/>
                    </a:cubicBezTo>
                    <a:cubicBezTo>
                      <a:pt x="1268" y="2225"/>
                      <a:pt x="1044" y="2225"/>
                      <a:pt x="1097" y="2383"/>
                    </a:cubicBezTo>
                    <a:cubicBezTo>
                      <a:pt x="1617" y="2142"/>
                      <a:pt x="2190" y="2093"/>
                      <a:pt x="2754" y="2093"/>
                    </a:cubicBezTo>
                    <a:cubicBezTo>
                      <a:pt x="3143" y="2093"/>
                      <a:pt x="3527" y="2117"/>
                      <a:pt x="3887" y="2117"/>
                    </a:cubicBezTo>
                    <a:cubicBezTo>
                      <a:pt x="4433" y="2117"/>
                      <a:pt x="4922" y="2062"/>
                      <a:pt x="5281" y="1789"/>
                    </a:cubicBezTo>
                    <a:lnTo>
                      <a:pt x="5281" y="1789"/>
                    </a:lnTo>
                    <a:cubicBezTo>
                      <a:pt x="5276" y="1791"/>
                      <a:pt x="5271" y="1792"/>
                      <a:pt x="5266" y="1792"/>
                    </a:cubicBezTo>
                    <a:cubicBezTo>
                      <a:pt x="5131" y="1792"/>
                      <a:pt x="5442" y="1063"/>
                      <a:pt x="5493" y="1063"/>
                    </a:cubicBezTo>
                    <a:cubicBezTo>
                      <a:pt x="5373" y="1003"/>
                      <a:pt x="5199" y="983"/>
                      <a:pt x="4998" y="983"/>
                    </a:cubicBezTo>
                    <a:cubicBezTo>
                      <a:pt x="4602" y="983"/>
                      <a:pt x="4103" y="1061"/>
                      <a:pt x="3718" y="1061"/>
                    </a:cubicBezTo>
                    <a:cubicBezTo>
                      <a:pt x="3223" y="1061"/>
                      <a:pt x="2914" y="933"/>
                      <a:pt x="3248" y="350"/>
                    </a:cubicBezTo>
                    <a:cubicBezTo>
                      <a:pt x="3190" y="335"/>
                      <a:pt x="3132" y="328"/>
                      <a:pt x="3077" y="328"/>
                    </a:cubicBezTo>
                    <a:cubicBezTo>
                      <a:pt x="2699" y="328"/>
                      <a:pt x="2387" y="634"/>
                      <a:pt x="2131" y="634"/>
                    </a:cubicBezTo>
                    <a:cubicBezTo>
                      <a:pt x="2033" y="634"/>
                      <a:pt x="1944" y="590"/>
                      <a:pt x="1862" y="469"/>
                    </a:cubicBezTo>
                    <a:cubicBezTo>
                      <a:pt x="2258" y="469"/>
                      <a:pt x="2588" y="469"/>
                      <a:pt x="2588" y="73"/>
                    </a:cubicBezTo>
                    <a:cubicBezTo>
                      <a:pt x="2433" y="24"/>
                      <a:pt x="2235" y="1"/>
                      <a:pt x="201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45"/>
              <p:cNvSpPr/>
              <p:nvPr/>
            </p:nvSpPr>
            <p:spPr>
              <a:xfrm>
                <a:off x="4592450" y="1141000"/>
                <a:ext cx="32925" cy="12025"/>
              </a:xfrm>
              <a:custGeom>
                <a:avLst/>
                <a:gdLst/>
                <a:ahLst/>
                <a:cxnLst/>
                <a:rect l="l" t="t" r="r" b="b"/>
                <a:pathLst>
                  <a:path w="1317" h="481" extrusionOk="0">
                    <a:moveTo>
                      <a:pt x="517" y="0"/>
                    </a:moveTo>
                    <a:cubicBezTo>
                      <a:pt x="236" y="0"/>
                      <a:pt x="1" y="97"/>
                      <a:pt x="49" y="295"/>
                    </a:cubicBezTo>
                    <a:cubicBezTo>
                      <a:pt x="280" y="378"/>
                      <a:pt x="697" y="481"/>
                      <a:pt x="1005" y="481"/>
                    </a:cubicBezTo>
                    <a:cubicBezTo>
                      <a:pt x="1137" y="481"/>
                      <a:pt x="1249" y="462"/>
                      <a:pt x="1316" y="414"/>
                    </a:cubicBezTo>
                    <a:cubicBezTo>
                      <a:pt x="1259" y="140"/>
                      <a:pt x="855" y="0"/>
                      <a:pt x="51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45"/>
              <p:cNvSpPr/>
              <p:nvPr/>
            </p:nvSpPr>
            <p:spPr>
              <a:xfrm>
                <a:off x="4521500" y="1117900"/>
                <a:ext cx="26000" cy="9925"/>
              </a:xfrm>
              <a:custGeom>
                <a:avLst/>
                <a:gdLst/>
                <a:ahLst/>
                <a:cxnLst/>
                <a:rect l="l" t="t" r="r" b="b"/>
                <a:pathLst>
                  <a:path w="1040" h="397" extrusionOk="0">
                    <a:moveTo>
                      <a:pt x="589" y="0"/>
                    </a:moveTo>
                    <a:cubicBezTo>
                      <a:pt x="314" y="0"/>
                      <a:pt x="0" y="116"/>
                      <a:pt x="35" y="229"/>
                    </a:cubicBezTo>
                    <a:cubicBezTo>
                      <a:pt x="292" y="229"/>
                      <a:pt x="413" y="397"/>
                      <a:pt x="684" y="397"/>
                    </a:cubicBezTo>
                    <a:cubicBezTo>
                      <a:pt x="761" y="397"/>
                      <a:pt x="851" y="383"/>
                      <a:pt x="959" y="348"/>
                    </a:cubicBezTo>
                    <a:cubicBezTo>
                      <a:pt x="1039" y="89"/>
                      <a:pt x="829" y="0"/>
                      <a:pt x="58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45"/>
              <p:cNvSpPr/>
              <p:nvPr/>
            </p:nvSpPr>
            <p:spPr>
              <a:xfrm>
                <a:off x="4109825" y="1335200"/>
                <a:ext cx="66025" cy="13025"/>
              </a:xfrm>
              <a:custGeom>
                <a:avLst/>
                <a:gdLst/>
                <a:ahLst/>
                <a:cxnLst/>
                <a:rect l="l" t="t" r="r" b="b"/>
                <a:pathLst>
                  <a:path w="2641" h="521" extrusionOk="0">
                    <a:moveTo>
                      <a:pt x="1725" y="1"/>
                    </a:moveTo>
                    <a:cubicBezTo>
                      <a:pt x="1024" y="1"/>
                      <a:pt x="338" y="183"/>
                      <a:pt x="0" y="448"/>
                    </a:cubicBezTo>
                    <a:cubicBezTo>
                      <a:pt x="419" y="476"/>
                      <a:pt x="807" y="521"/>
                      <a:pt x="1179" y="521"/>
                    </a:cubicBezTo>
                    <a:cubicBezTo>
                      <a:pt x="1685" y="521"/>
                      <a:pt x="2161" y="438"/>
                      <a:pt x="2641" y="118"/>
                    </a:cubicBezTo>
                    <a:cubicBezTo>
                      <a:pt x="2352" y="37"/>
                      <a:pt x="2037" y="1"/>
                      <a:pt x="17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45"/>
              <p:cNvSpPr/>
              <p:nvPr/>
            </p:nvSpPr>
            <p:spPr>
              <a:xfrm>
                <a:off x="4226650" y="1163550"/>
                <a:ext cx="54825" cy="24775"/>
              </a:xfrm>
              <a:custGeom>
                <a:avLst/>
                <a:gdLst/>
                <a:ahLst/>
                <a:cxnLst/>
                <a:rect l="l" t="t" r="r" b="b"/>
                <a:pathLst>
                  <a:path w="2193" h="991" extrusionOk="0">
                    <a:moveTo>
                      <a:pt x="1374" y="0"/>
                    </a:moveTo>
                    <a:cubicBezTo>
                      <a:pt x="1044" y="53"/>
                      <a:pt x="1" y="225"/>
                      <a:pt x="489" y="555"/>
                    </a:cubicBezTo>
                    <a:cubicBezTo>
                      <a:pt x="568" y="436"/>
                      <a:pt x="615" y="389"/>
                      <a:pt x="648" y="389"/>
                    </a:cubicBezTo>
                    <a:cubicBezTo>
                      <a:pt x="752" y="389"/>
                      <a:pt x="699" y="870"/>
                      <a:pt x="991" y="991"/>
                    </a:cubicBezTo>
                    <a:cubicBezTo>
                      <a:pt x="1374" y="832"/>
                      <a:pt x="1862" y="661"/>
                      <a:pt x="2192" y="449"/>
                    </a:cubicBezTo>
                    <a:cubicBezTo>
                      <a:pt x="2120" y="352"/>
                      <a:pt x="2038" y="320"/>
                      <a:pt x="1955" y="320"/>
                    </a:cubicBezTo>
                    <a:cubicBezTo>
                      <a:pt x="1796" y="320"/>
                      <a:pt x="1630" y="436"/>
                      <a:pt x="1516" y="436"/>
                    </a:cubicBezTo>
                    <a:cubicBezTo>
                      <a:pt x="1415" y="436"/>
                      <a:pt x="1354" y="345"/>
                      <a:pt x="137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45"/>
              <p:cNvSpPr/>
              <p:nvPr/>
            </p:nvSpPr>
            <p:spPr>
              <a:xfrm>
                <a:off x="4010800" y="1495375"/>
                <a:ext cx="149875" cy="32575"/>
              </a:xfrm>
              <a:custGeom>
                <a:avLst/>
                <a:gdLst/>
                <a:ahLst/>
                <a:cxnLst/>
                <a:rect l="l" t="t" r="r" b="b"/>
                <a:pathLst>
                  <a:path w="5995" h="1303" extrusionOk="0">
                    <a:moveTo>
                      <a:pt x="4045" y="1"/>
                    </a:moveTo>
                    <a:cubicBezTo>
                      <a:pt x="3917" y="1"/>
                      <a:pt x="3842" y="92"/>
                      <a:pt x="3842" y="431"/>
                    </a:cubicBezTo>
                    <a:cubicBezTo>
                      <a:pt x="3994" y="355"/>
                      <a:pt x="4132" y="317"/>
                      <a:pt x="4254" y="317"/>
                    </a:cubicBezTo>
                    <a:cubicBezTo>
                      <a:pt x="4495" y="317"/>
                      <a:pt x="4675" y="464"/>
                      <a:pt x="4780" y="761"/>
                    </a:cubicBezTo>
                    <a:cubicBezTo>
                      <a:pt x="4338" y="554"/>
                      <a:pt x="3780" y="394"/>
                      <a:pt x="3197" y="394"/>
                    </a:cubicBezTo>
                    <a:cubicBezTo>
                      <a:pt x="2699" y="394"/>
                      <a:pt x="2183" y="510"/>
                      <a:pt x="1704" y="814"/>
                    </a:cubicBezTo>
                    <a:cubicBezTo>
                      <a:pt x="1426" y="484"/>
                      <a:pt x="1704" y="589"/>
                      <a:pt x="1651" y="154"/>
                    </a:cubicBezTo>
                    <a:lnTo>
                      <a:pt x="1651" y="154"/>
                    </a:lnTo>
                    <a:cubicBezTo>
                      <a:pt x="1630" y="158"/>
                      <a:pt x="1606" y="161"/>
                      <a:pt x="1580" y="161"/>
                    </a:cubicBezTo>
                    <a:cubicBezTo>
                      <a:pt x="1447" y="161"/>
                      <a:pt x="1256" y="106"/>
                      <a:pt x="1106" y="106"/>
                    </a:cubicBezTo>
                    <a:cubicBezTo>
                      <a:pt x="973" y="106"/>
                      <a:pt x="872" y="149"/>
                      <a:pt x="872" y="312"/>
                    </a:cubicBezTo>
                    <a:cubicBezTo>
                      <a:pt x="911" y="306"/>
                      <a:pt x="948" y="303"/>
                      <a:pt x="982" y="303"/>
                    </a:cubicBezTo>
                    <a:cubicBezTo>
                      <a:pt x="1240" y="303"/>
                      <a:pt x="1374" y="476"/>
                      <a:pt x="1374" y="814"/>
                    </a:cubicBezTo>
                    <a:cubicBezTo>
                      <a:pt x="1274" y="864"/>
                      <a:pt x="1158" y="878"/>
                      <a:pt x="1037" y="878"/>
                    </a:cubicBezTo>
                    <a:cubicBezTo>
                      <a:pt x="883" y="878"/>
                      <a:pt x="720" y="855"/>
                      <a:pt x="569" y="855"/>
                    </a:cubicBezTo>
                    <a:cubicBezTo>
                      <a:pt x="305" y="855"/>
                      <a:pt x="79" y="924"/>
                      <a:pt x="1" y="1302"/>
                    </a:cubicBezTo>
                    <a:cubicBezTo>
                      <a:pt x="2469" y="1249"/>
                      <a:pt x="4397" y="1302"/>
                      <a:pt x="5994" y="589"/>
                    </a:cubicBezTo>
                    <a:cubicBezTo>
                      <a:pt x="5880" y="459"/>
                      <a:pt x="5771" y="412"/>
                      <a:pt x="5665" y="412"/>
                    </a:cubicBezTo>
                    <a:cubicBezTo>
                      <a:pt x="5415" y="412"/>
                      <a:pt x="5183" y="677"/>
                      <a:pt x="4951" y="761"/>
                    </a:cubicBezTo>
                    <a:cubicBezTo>
                      <a:pt x="4885" y="312"/>
                      <a:pt x="5163" y="431"/>
                      <a:pt x="4885" y="101"/>
                    </a:cubicBezTo>
                    <a:cubicBezTo>
                      <a:pt x="4817" y="119"/>
                      <a:pt x="4750" y="126"/>
                      <a:pt x="4686" y="126"/>
                    </a:cubicBezTo>
                    <a:cubicBezTo>
                      <a:pt x="4420" y="126"/>
                      <a:pt x="4195" y="1"/>
                      <a:pt x="40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45"/>
              <p:cNvSpPr/>
              <p:nvPr/>
            </p:nvSpPr>
            <p:spPr>
              <a:xfrm>
                <a:off x="3958325" y="1377600"/>
                <a:ext cx="60750" cy="37800"/>
              </a:xfrm>
              <a:custGeom>
                <a:avLst/>
                <a:gdLst/>
                <a:ahLst/>
                <a:cxnLst/>
                <a:rect l="l" t="t" r="r" b="b"/>
                <a:pathLst>
                  <a:path w="2430" h="1512" extrusionOk="0">
                    <a:moveTo>
                      <a:pt x="1662" y="1"/>
                    </a:moveTo>
                    <a:cubicBezTo>
                      <a:pt x="1204" y="1"/>
                      <a:pt x="748" y="144"/>
                      <a:pt x="608" y="521"/>
                    </a:cubicBezTo>
                    <a:cubicBezTo>
                      <a:pt x="780" y="521"/>
                      <a:pt x="991" y="798"/>
                      <a:pt x="780" y="851"/>
                    </a:cubicBezTo>
                    <a:cubicBezTo>
                      <a:pt x="700" y="784"/>
                      <a:pt x="623" y="759"/>
                      <a:pt x="551" y="759"/>
                    </a:cubicBezTo>
                    <a:cubicBezTo>
                      <a:pt x="322" y="759"/>
                      <a:pt x="131" y="1010"/>
                      <a:pt x="1" y="1010"/>
                    </a:cubicBezTo>
                    <a:cubicBezTo>
                      <a:pt x="296" y="1210"/>
                      <a:pt x="602" y="1221"/>
                      <a:pt x="895" y="1221"/>
                    </a:cubicBezTo>
                    <a:cubicBezTo>
                      <a:pt x="929" y="1221"/>
                      <a:pt x="963" y="1221"/>
                      <a:pt x="997" y="1221"/>
                    </a:cubicBezTo>
                    <a:cubicBezTo>
                      <a:pt x="1321" y="1221"/>
                      <a:pt x="1624" y="1234"/>
                      <a:pt x="1875" y="1511"/>
                    </a:cubicBezTo>
                    <a:cubicBezTo>
                      <a:pt x="1875" y="851"/>
                      <a:pt x="2205" y="521"/>
                      <a:pt x="2430" y="138"/>
                    </a:cubicBezTo>
                    <a:cubicBezTo>
                      <a:pt x="2220" y="54"/>
                      <a:pt x="1941" y="1"/>
                      <a:pt x="16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45"/>
              <p:cNvSpPr/>
              <p:nvPr/>
            </p:nvSpPr>
            <p:spPr>
              <a:xfrm>
                <a:off x="4322025" y="1161950"/>
                <a:ext cx="22800" cy="16800"/>
              </a:xfrm>
              <a:custGeom>
                <a:avLst/>
                <a:gdLst/>
                <a:ahLst/>
                <a:cxnLst/>
                <a:rect l="l" t="t" r="r" b="b"/>
                <a:pathLst>
                  <a:path w="912" h="672" extrusionOk="0">
                    <a:moveTo>
                      <a:pt x="323" y="0"/>
                    </a:moveTo>
                    <a:cubicBezTo>
                      <a:pt x="145" y="0"/>
                      <a:pt x="0" y="41"/>
                      <a:pt x="27" y="236"/>
                    </a:cubicBezTo>
                    <a:cubicBezTo>
                      <a:pt x="357" y="236"/>
                      <a:pt x="423" y="619"/>
                      <a:pt x="687" y="672"/>
                    </a:cubicBezTo>
                    <a:cubicBezTo>
                      <a:pt x="753" y="447"/>
                      <a:pt x="912" y="342"/>
                      <a:pt x="806" y="12"/>
                    </a:cubicBezTo>
                    <a:lnTo>
                      <a:pt x="806" y="12"/>
                    </a:lnTo>
                    <a:cubicBezTo>
                      <a:pt x="778" y="18"/>
                      <a:pt x="744" y="21"/>
                      <a:pt x="705" y="21"/>
                    </a:cubicBezTo>
                    <a:cubicBezTo>
                      <a:pt x="595" y="21"/>
                      <a:pt x="451" y="0"/>
                      <a:pt x="32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45"/>
              <p:cNvSpPr/>
              <p:nvPr/>
            </p:nvSpPr>
            <p:spPr>
              <a:xfrm>
                <a:off x="4230625" y="1122300"/>
                <a:ext cx="29050" cy="16525"/>
              </a:xfrm>
              <a:custGeom>
                <a:avLst/>
                <a:gdLst/>
                <a:ahLst/>
                <a:cxnLst/>
                <a:rect l="l" t="t" r="r" b="b"/>
                <a:pathLst>
                  <a:path w="1162" h="661" extrusionOk="0">
                    <a:moveTo>
                      <a:pt x="449" y="0"/>
                    </a:moveTo>
                    <a:cubicBezTo>
                      <a:pt x="713" y="502"/>
                      <a:pt x="0" y="172"/>
                      <a:pt x="224" y="660"/>
                    </a:cubicBezTo>
                    <a:cubicBezTo>
                      <a:pt x="660" y="660"/>
                      <a:pt x="1162" y="660"/>
                      <a:pt x="1109" y="119"/>
                    </a:cubicBezTo>
                    <a:lnTo>
                      <a:pt x="1109" y="119"/>
                    </a:lnTo>
                    <a:cubicBezTo>
                      <a:pt x="1036" y="133"/>
                      <a:pt x="967" y="140"/>
                      <a:pt x="901" y="140"/>
                    </a:cubicBezTo>
                    <a:cubicBezTo>
                      <a:pt x="718" y="140"/>
                      <a:pt x="566" y="88"/>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45"/>
              <p:cNvSpPr/>
              <p:nvPr/>
            </p:nvSpPr>
            <p:spPr>
              <a:xfrm>
                <a:off x="4296625" y="1167100"/>
                <a:ext cx="22525" cy="14300"/>
              </a:xfrm>
              <a:custGeom>
                <a:avLst/>
                <a:gdLst/>
                <a:ahLst/>
                <a:cxnLst/>
                <a:rect l="l" t="t" r="r" b="b"/>
                <a:pathLst>
                  <a:path w="901" h="572" extrusionOk="0">
                    <a:moveTo>
                      <a:pt x="589" y="1"/>
                    </a:moveTo>
                    <a:cubicBezTo>
                      <a:pt x="429" y="1"/>
                      <a:pt x="205" y="89"/>
                      <a:pt x="58" y="89"/>
                    </a:cubicBezTo>
                    <a:cubicBezTo>
                      <a:pt x="37" y="89"/>
                      <a:pt x="18" y="87"/>
                      <a:pt x="0" y="83"/>
                    </a:cubicBezTo>
                    <a:lnTo>
                      <a:pt x="0" y="83"/>
                    </a:lnTo>
                    <a:lnTo>
                      <a:pt x="53" y="571"/>
                    </a:lnTo>
                    <a:cubicBezTo>
                      <a:pt x="110" y="550"/>
                      <a:pt x="182" y="544"/>
                      <a:pt x="260" y="544"/>
                    </a:cubicBezTo>
                    <a:cubicBezTo>
                      <a:pt x="345" y="544"/>
                      <a:pt x="436" y="551"/>
                      <a:pt x="520" y="551"/>
                    </a:cubicBezTo>
                    <a:cubicBezTo>
                      <a:pt x="735" y="551"/>
                      <a:pt x="900" y="506"/>
                      <a:pt x="779" y="189"/>
                    </a:cubicBezTo>
                    <a:cubicBezTo>
                      <a:pt x="779" y="43"/>
                      <a:pt x="700" y="1"/>
                      <a:pt x="58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45"/>
              <p:cNvSpPr/>
              <p:nvPr/>
            </p:nvSpPr>
            <p:spPr>
              <a:xfrm>
                <a:off x="4610150" y="1100500"/>
                <a:ext cx="34350" cy="9750"/>
              </a:xfrm>
              <a:custGeom>
                <a:avLst/>
                <a:gdLst/>
                <a:ahLst/>
                <a:cxnLst/>
                <a:rect l="l" t="t" r="r" b="b"/>
                <a:pathLst>
                  <a:path w="1374" h="390" extrusionOk="0">
                    <a:moveTo>
                      <a:pt x="744" y="0"/>
                    </a:moveTo>
                    <a:cubicBezTo>
                      <a:pt x="395" y="0"/>
                      <a:pt x="74" y="106"/>
                      <a:pt x="1" y="384"/>
                    </a:cubicBezTo>
                    <a:cubicBezTo>
                      <a:pt x="86" y="377"/>
                      <a:pt x="164" y="375"/>
                      <a:pt x="237" y="375"/>
                    </a:cubicBezTo>
                    <a:cubicBezTo>
                      <a:pt x="422" y="375"/>
                      <a:pt x="573" y="390"/>
                      <a:pt x="710" y="390"/>
                    </a:cubicBezTo>
                    <a:cubicBezTo>
                      <a:pt x="943" y="390"/>
                      <a:pt x="1135" y="346"/>
                      <a:pt x="1374" y="107"/>
                    </a:cubicBezTo>
                    <a:cubicBezTo>
                      <a:pt x="1187" y="41"/>
                      <a:pt x="960" y="0"/>
                      <a:pt x="74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45"/>
              <p:cNvSpPr/>
              <p:nvPr/>
            </p:nvSpPr>
            <p:spPr>
              <a:xfrm>
                <a:off x="4761200" y="1118100"/>
                <a:ext cx="26300" cy="9825"/>
              </a:xfrm>
              <a:custGeom>
                <a:avLst/>
                <a:gdLst/>
                <a:ahLst/>
                <a:cxnLst/>
                <a:rect l="l" t="t" r="r" b="b"/>
                <a:pathLst>
                  <a:path w="1052" h="393" extrusionOk="0">
                    <a:moveTo>
                      <a:pt x="680" y="1"/>
                    </a:moveTo>
                    <a:cubicBezTo>
                      <a:pt x="381" y="1"/>
                      <a:pt x="1" y="197"/>
                      <a:pt x="71" y="393"/>
                    </a:cubicBezTo>
                    <a:cubicBezTo>
                      <a:pt x="241" y="315"/>
                      <a:pt x="333" y="291"/>
                      <a:pt x="406" y="291"/>
                    </a:cubicBezTo>
                    <a:cubicBezTo>
                      <a:pt x="519" y="291"/>
                      <a:pt x="587" y="348"/>
                      <a:pt x="832" y="348"/>
                    </a:cubicBezTo>
                    <a:cubicBezTo>
                      <a:pt x="883" y="348"/>
                      <a:pt x="941" y="346"/>
                      <a:pt x="1009" y="340"/>
                    </a:cubicBezTo>
                    <a:cubicBezTo>
                      <a:pt x="1052" y="93"/>
                      <a:pt x="885" y="1"/>
                      <a:pt x="6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45"/>
              <p:cNvSpPr/>
              <p:nvPr/>
            </p:nvSpPr>
            <p:spPr>
              <a:xfrm>
                <a:off x="4784650" y="1140850"/>
                <a:ext cx="32425" cy="11825"/>
              </a:xfrm>
              <a:custGeom>
                <a:avLst/>
                <a:gdLst/>
                <a:ahLst/>
                <a:cxnLst/>
                <a:rect l="l" t="t" r="r" b="b"/>
                <a:pathLst>
                  <a:path w="1297" h="473" extrusionOk="0">
                    <a:moveTo>
                      <a:pt x="743" y="0"/>
                    </a:moveTo>
                    <a:cubicBezTo>
                      <a:pt x="392" y="0"/>
                      <a:pt x="1" y="169"/>
                      <a:pt x="123" y="473"/>
                    </a:cubicBezTo>
                    <a:lnTo>
                      <a:pt x="1219" y="367"/>
                    </a:lnTo>
                    <a:cubicBezTo>
                      <a:pt x="1297" y="116"/>
                      <a:pt x="1033" y="0"/>
                      <a:pt x="74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45"/>
              <p:cNvSpPr/>
              <p:nvPr/>
            </p:nvSpPr>
            <p:spPr>
              <a:xfrm>
                <a:off x="4740850" y="1131875"/>
                <a:ext cx="43925" cy="39950"/>
              </a:xfrm>
              <a:custGeom>
                <a:avLst/>
                <a:gdLst/>
                <a:ahLst/>
                <a:cxnLst/>
                <a:rect l="l" t="t" r="r" b="b"/>
                <a:pathLst>
                  <a:path w="1757" h="1598" extrusionOk="0">
                    <a:moveTo>
                      <a:pt x="1215" y="0"/>
                    </a:moveTo>
                    <a:cubicBezTo>
                      <a:pt x="436" y="66"/>
                      <a:pt x="436" y="396"/>
                      <a:pt x="1" y="449"/>
                    </a:cubicBezTo>
                    <a:cubicBezTo>
                      <a:pt x="384" y="1162"/>
                      <a:pt x="172" y="832"/>
                      <a:pt x="106" y="1598"/>
                    </a:cubicBezTo>
                    <a:cubicBezTo>
                      <a:pt x="773" y="1555"/>
                      <a:pt x="871" y="1055"/>
                      <a:pt x="1333" y="1055"/>
                    </a:cubicBezTo>
                    <a:cubicBezTo>
                      <a:pt x="1447" y="1055"/>
                      <a:pt x="1583" y="1086"/>
                      <a:pt x="1757" y="1162"/>
                    </a:cubicBezTo>
                    <a:cubicBezTo>
                      <a:pt x="1704" y="225"/>
                      <a:pt x="1162" y="1056"/>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45"/>
              <p:cNvSpPr/>
              <p:nvPr/>
            </p:nvSpPr>
            <p:spPr>
              <a:xfrm>
                <a:off x="4636225" y="1140125"/>
                <a:ext cx="100700" cy="57475"/>
              </a:xfrm>
              <a:custGeom>
                <a:avLst/>
                <a:gdLst/>
                <a:ahLst/>
                <a:cxnLst/>
                <a:rect l="l" t="t" r="r" b="b"/>
                <a:pathLst>
                  <a:path w="4028" h="2299" extrusionOk="0">
                    <a:moveTo>
                      <a:pt x="3090" y="0"/>
                    </a:moveTo>
                    <a:lnTo>
                      <a:pt x="3090" y="0"/>
                    </a:lnTo>
                    <a:cubicBezTo>
                      <a:pt x="2813" y="660"/>
                      <a:pt x="885" y="607"/>
                      <a:pt x="833" y="990"/>
                    </a:cubicBezTo>
                    <a:cubicBezTo>
                      <a:pt x="872" y="996"/>
                      <a:pt x="915" y="998"/>
                      <a:pt x="958" y="998"/>
                    </a:cubicBezTo>
                    <a:cubicBezTo>
                      <a:pt x="1222" y="998"/>
                      <a:pt x="1548" y="914"/>
                      <a:pt x="1808" y="914"/>
                    </a:cubicBezTo>
                    <a:cubicBezTo>
                      <a:pt x="2035" y="914"/>
                      <a:pt x="2213" y="978"/>
                      <a:pt x="2258" y="1215"/>
                    </a:cubicBezTo>
                    <a:cubicBezTo>
                      <a:pt x="1268" y="1268"/>
                      <a:pt x="502" y="1545"/>
                      <a:pt x="1" y="2099"/>
                    </a:cubicBezTo>
                    <a:cubicBezTo>
                      <a:pt x="132" y="2030"/>
                      <a:pt x="253" y="2004"/>
                      <a:pt x="367" y="2004"/>
                    </a:cubicBezTo>
                    <a:cubicBezTo>
                      <a:pt x="744" y="2004"/>
                      <a:pt x="1033" y="2298"/>
                      <a:pt x="1284" y="2298"/>
                    </a:cubicBezTo>
                    <a:cubicBezTo>
                      <a:pt x="1375" y="2298"/>
                      <a:pt x="1462" y="2259"/>
                      <a:pt x="1545" y="2152"/>
                    </a:cubicBezTo>
                    <a:cubicBezTo>
                      <a:pt x="1387" y="2099"/>
                      <a:pt x="1110" y="2205"/>
                      <a:pt x="1057" y="1980"/>
                    </a:cubicBezTo>
                    <a:cubicBezTo>
                      <a:pt x="1404" y="1757"/>
                      <a:pt x="1714" y="1711"/>
                      <a:pt x="1996" y="1711"/>
                    </a:cubicBezTo>
                    <a:cubicBezTo>
                      <a:pt x="2193" y="1711"/>
                      <a:pt x="2377" y="1734"/>
                      <a:pt x="2549" y="1734"/>
                    </a:cubicBezTo>
                    <a:cubicBezTo>
                      <a:pt x="2783" y="1734"/>
                      <a:pt x="2996" y="1691"/>
                      <a:pt x="3196" y="1492"/>
                    </a:cubicBezTo>
                    <a:lnTo>
                      <a:pt x="3196" y="1492"/>
                    </a:lnTo>
                    <a:cubicBezTo>
                      <a:pt x="3090" y="1930"/>
                      <a:pt x="3416" y="2200"/>
                      <a:pt x="3697" y="2200"/>
                    </a:cubicBezTo>
                    <a:cubicBezTo>
                      <a:pt x="3839" y="2200"/>
                      <a:pt x="3970" y="2131"/>
                      <a:pt x="4027" y="1980"/>
                    </a:cubicBezTo>
                    <a:lnTo>
                      <a:pt x="4027" y="1980"/>
                    </a:lnTo>
                    <a:cubicBezTo>
                      <a:pt x="3975" y="1998"/>
                      <a:pt x="3930" y="2007"/>
                      <a:pt x="3892" y="2007"/>
                    </a:cubicBezTo>
                    <a:cubicBezTo>
                      <a:pt x="3569" y="2007"/>
                      <a:pt x="3738" y="1410"/>
                      <a:pt x="3631" y="1162"/>
                    </a:cubicBezTo>
                    <a:cubicBezTo>
                      <a:pt x="3523" y="1077"/>
                      <a:pt x="3411" y="1049"/>
                      <a:pt x="3301" y="1049"/>
                    </a:cubicBezTo>
                    <a:cubicBezTo>
                      <a:pt x="3078" y="1049"/>
                      <a:pt x="2859" y="1165"/>
                      <a:pt x="2683" y="1165"/>
                    </a:cubicBezTo>
                    <a:cubicBezTo>
                      <a:pt x="2554" y="1165"/>
                      <a:pt x="2447" y="1102"/>
                      <a:pt x="2377" y="885"/>
                    </a:cubicBezTo>
                    <a:cubicBezTo>
                      <a:pt x="2416" y="865"/>
                      <a:pt x="2469" y="859"/>
                      <a:pt x="2529" y="859"/>
                    </a:cubicBezTo>
                    <a:cubicBezTo>
                      <a:pt x="2643" y="859"/>
                      <a:pt x="2782" y="882"/>
                      <a:pt x="2899" y="882"/>
                    </a:cubicBezTo>
                    <a:cubicBezTo>
                      <a:pt x="3052" y="882"/>
                      <a:pt x="3167" y="843"/>
                      <a:pt x="3143" y="660"/>
                    </a:cubicBezTo>
                    <a:cubicBezTo>
                      <a:pt x="2641" y="607"/>
                      <a:pt x="3248" y="330"/>
                      <a:pt x="309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45"/>
              <p:cNvSpPr/>
              <p:nvPr/>
            </p:nvSpPr>
            <p:spPr>
              <a:xfrm>
                <a:off x="5718775" y="712275"/>
                <a:ext cx="136000" cy="58225"/>
              </a:xfrm>
              <a:custGeom>
                <a:avLst/>
                <a:gdLst/>
                <a:ahLst/>
                <a:cxnLst/>
                <a:rect l="l" t="t" r="r" b="b"/>
                <a:pathLst>
                  <a:path w="5440" h="2329" extrusionOk="0">
                    <a:moveTo>
                      <a:pt x="2713" y="830"/>
                    </a:moveTo>
                    <a:cubicBezTo>
                      <a:pt x="2800" y="830"/>
                      <a:pt x="2889" y="865"/>
                      <a:pt x="2971" y="942"/>
                    </a:cubicBezTo>
                    <a:cubicBezTo>
                      <a:pt x="2971" y="1444"/>
                      <a:pt x="2469" y="1338"/>
                      <a:pt x="2469" y="1774"/>
                    </a:cubicBezTo>
                    <a:cubicBezTo>
                      <a:pt x="1914" y="1774"/>
                      <a:pt x="2852" y="1167"/>
                      <a:pt x="2311" y="1114"/>
                    </a:cubicBezTo>
                    <a:cubicBezTo>
                      <a:pt x="2411" y="937"/>
                      <a:pt x="2560" y="830"/>
                      <a:pt x="2713" y="830"/>
                    </a:cubicBezTo>
                    <a:close/>
                    <a:moveTo>
                      <a:pt x="1815" y="0"/>
                    </a:moveTo>
                    <a:cubicBezTo>
                      <a:pt x="1123" y="0"/>
                      <a:pt x="338" y="189"/>
                      <a:pt x="0" y="454"/>
                    </a:cubicBezTo>
                    <a:cubicBezTo>
                      <a:pt x="47" y="451"/>
                      <a:pt x="88" y="450"/>
                      <a:pt x="126" y="450"/>
                    </a:cubicBezTo>
                    <a:cubicBezTo>
                      <a:pt x="834" y="450"/>
                      <a:pt x="0" y="912"/>
                      <a:pt x="0" y="1338"/>
                    </a:cubicBezTo>
                    <a:cubicBezTo>
                      <a:pt x="203" y="1116"/>
                      <a:pt x="393" y="1042"/>
                      <a:pt x="573" y="1042"/>
                    </a:cubicBezTo>
                    <a:cubicBezTo>
                      <a:pt x="935" y="1042"/>
                      <a:pt x="1263" y="1339"/>
                      <a:pt x="1602" y="1339"/>
                    </a:cubicBezTo>
                    <a:cubicBezTo>
                      <a:pt x="1688" y="1339"/>
                      <a:pt x="1774" y="1320"/>
                      <a:pt x="1862" y="1272"/>
                    </a:cubicBezTo>
                    <a:cubicBezTo>
                      <a:pt x="1703" y="1272"/>
                      <a:pt x="1479" y="1008"/>
                      <a:pt x="1703" y="942"/>
                    </a:cubicBezTo>
                    <a:cubicBezTo>
                      <a:pt x="1730" y="938"/>
                      <a:pt x="1756" y="937"/>
                      <a:pt x="1780" y="937"/>
                    </a:cubicBezTo>
                    <a:cubicBezTo>
                      <a:pt x="2100" y="937"/>
                      <a:pt x="2192" y="1251"/>
                      <a:pt x="2192" y="1668"/>
                    </a:cubicBezTo>
                    <a:cubicBezTo>
                      <a:pt x="1974" y="1703"/>
                      <a:pt x="1817" y="1726"/>
                      <a:pt x="1691" y="1726"/>
                    </a:cubicBezTo>
                    <a:cubicBezTo>
                      <a:pt x="1438" y="1726"/>
                      <a:pt x="1317" y="1630"/>
                      <a:pt x="1096" y="1338"/>
                    </a:cubicBezTo>
                    <a:lnTo>
                      <a:pt x="1096" y="1338"/>
                    </a:lnTo>
                    <a:cubicBezTo>
                      <a:pt x="990" y="1774"/>
                      <a:pt x="1320" y="1721"/>
                      <a:pt x="1254" y="2157"/>
                    </a:cubicBezTo>
                    <a:cubicBezTo>
                      <a:pt x="1149" y="2157"/>
                      <a:pt x="924" y="2157"/>
                      <a:pt x="924" y="2328"/>
                    </a:cubicBezTo>
                    <a:cubicBezTo>
                      <a:pt x="1335" y="2181"/>
                      <a:pt x="1761" y="2135"/>
                      <a:pt x="2183" y="2135"/>
                    </a:cubicBezTo>
                    <a:cubicBezTo>
                      <a:pt x="2868" y="2135"/>
                      <a:pt x="3541" y="2256"/>
                      <a:pt x="4120" y="2256"/>
                    </a:cubicBezTo>
                    <a:cubicBezTo>
                      <a:pt x="4523" y="2256"/>
                      <a:pt x="4880" y="2197"/>
                      <a:pt x="5162" y="1998"/>
                    </a:cubicBezTo>
                    <a:cubicBezTo>
                      <a:pt x="5004" y="1998"/>
                      <a:pt x="5387" y="1272"/>
                      <a:pt x="5439" y="1272"/>
                    </a:cubicBezTo>
                    <a:cubicBezTo>
                      <a:pt x="5275" y="1177"/>
                      <a:pt x="5008" y="1154"/>
                      <a:pt x="4713" y="1154"/>
                    </a:cubicBezTo>
                    <a:cubicBezTo>
                      <a:pt x="4429" y="1154"/>
                      <a:pt x="4118" y="1175"/>
                      <a:pt x="3845" y="1175"/>
                    </a:cubicBezTo>
                    <a:cubicBezTo>
                      <a:pt x="3258" y="1175"/>
                      <a:pt x="2842" y="1076"/>
                      <a:pt x="3235" y="454"/>
                    </a:cubicBezTo>
                    <a:cubicBezTo>
                      <a:pt x="3150" y="422"/>
                      <a:pt x="3068" y="409"/>
                      <a:pt x="2988" y="409"/>
                    </a:cubicBezTo>
                    <a:cubicBezTo>
                      <a:pt x="2662" y="409"/>
                      <a:pt x="2385" y="629"/>
                      <a:pt x="2151" y="629"/>
                    </a:cubicBezTo>
                    <a:cubicBezTo>
                      <a:pt x="2046" y="629"/>
                      <a:pt x="1950" y="584"/>
                      <a:pt x="1862" y="454"/>
                    </a:cubicBezTo>
                    <a:lnTo>
                      <a:pt x="1862" y="454"/>
                    </a:lnTo>
                    <a:cubicBezTo>
                      <a:pt x="1965" y="468"/>
                      <a:pt x="2065" y="478"/>
                      <a:pt x="2157" y="478"/>
                    </a:cubicBezTo>
                    <a:cubicBezTo>
                      <a:pt x="2404" y="478"/>
                      <a:pt x="2592" y="403"/>
                      <a:pt x="2641" y="124"/>
                    </a:cubicBezTo>
                    <a:cubicBezTo>
                      <a:pt x="2416" y="38"/>
                      <a:pt x="2125" y="0"/>
                      <a:pt x="18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45"/>
              <p:cNvSpPr/>
              <p:nvPr/>
            </p:nvSpPr>
            <p:spPr>
              <a:xfrm>
                <a:off x="5886425" y="726250"/>
                <a:ext cx="100350" cy="55450"/>
              </a:xfrm>
              <a:custGeom>
                <a:avLst/>
                <a:gdLst/>
                <a:ahLst/>
                <a:cxnLst/>
                <a:rect l="l" t="t" r="r" b="b"/>
                <a:pathLst>
                  <a:path w="4014" h="2218" extrusionOk="0">
                    <a:moveTo>
                      <a:pt x="3195" y="0"/>
                    </a:moveTo>
                    <a:lnTo>
                      <a:pt x="3195" y="0"/>
                    </a:lnTo>
                    <a:cubicBezTo>
                      <a:pt x="2865" y="660"/>
                      <a:pt x="938" y="502"/>
                      <a:pt x="885" y="885"/>
                    </a:cubicBezTo>
                    <a:cubicBezTo>
                      <a:pt x="932" y="890"/>
                      <a:pt x="982" y="892"/>
                      <a:pt x="1035" y="892"/>
                    </a:cubicBezTo>
                    <a:cubicBezTo>
                      <a:pt x="1239" y="892"/>
                      <a:pt x="1478" y="861"/>
                      <a:pt x="1694" y="861"/>
                    </a:cubicBezTo>
                    <a:cubicBezTo>
                      <a:pt x="1997" y="861"/>
                      <a:pt x="2255" y="922"/>
                      <a:pt x="2311" y="1215"/>
                    </a:cubicBezTo>
                    <a:cubicBezTo>
                      <a:pt x="1268" y="1215"/>
                      <a:pt x="489" y="1373"/>
                      <a:pt x="1" y="1875"/>
                    </a:cubicBezTo>
                    <a:cubicBezTo>
                      <a:pt x="96" y="1838"/>
                      <a:pt x="185" y="1822"/>
                      <a:pt x="270" y="1822"/>
                    </a:cubicBezTo>
                    <a:cubicBezTo>
                      <a:pt x="679" y="1822"/>
                      <a:pt x="972" y="2184"/>
                      <a:pt x="1257" y="2184"/>
                    </a:cubicBezTo>
                    <a:cubicBezTo>
                      <a:pt x="1353" y="2184"/>
                      <a:pt x="1447" y="2143"/>
                      <a:pt x="1545" y="2033"/>
                    </a:cubicBezTo>
                    <a:cubicBezTo>
                      <a:pt x="1462" y="2033"/>
                      <a:pt x="1379" y="2042"/>
                      <a:pt x="1305" y="2042"/>
                    </a:cubicBezTo>
                    <a:cubicBezTo>
                      <a:pt x="1178" y="2042"/>
                      <a:pt x="1077" y="2016"/>
                      <a:pt x="1044" y="1875"/>
                    </a:cubicBezTo>
                    <a:cubicBezTo>
                      <a:pt x="1356" y="1700"/>
                      <a:pt x="1626" y="1651"/>
                      <a:pt x="1869" y="1651"/>
                    </a:cubicBezTo>
                    <a:cubicBezTo>
                      <a:pt x="2172" y="1651"/>
                      <a:pt x="2435" y="1727"/>
                      <a:pt x="2689" y="1727"/>
                    </a:cubicBezTo>
                    <a:cubicBezTo>
                      <a:pt x="2875" y="1727"/>
                      <a:pt x="3057" y="1686"/>
                      <a:pt x="3248" y="1545"/>
                    </a:cubicBezTo>
                    <a:lnTo>
                      <a:pt x="3248" y="1545"/>
                    </a:lnTo>
                    <a:cubicBezTo>
                      <a:pt x="3060" y="1958"/>
                      <a:pt x="3378" y="2218"/>
                      <a:pt x="3671" y="2218"/>
                    </a:cubicBezTo>
                    <a:cubicBezTo>
                      <a:pt x="3809" y="2218"/>
                      <a:pt x="3942" y="2160"/>
                      <a:pt x="4014" y="2033"/>
                    </a:cubicBezTo>
                    <a:lnTo>
                      <a:pt x="4014" y="2033"/>
                    </a:lnTo>
                    <a:cubicBezTo>
                      <a:pt x="3956" y="2051"/>
                      <a:pt x="3907" y="2060"/>
                      <a:pt x="3866" y="2060"/>
                    </a:cubicBezTo>
                    <a:cubicBezTo>
                      <a:pt x="3514" y="2060"/>
                      <a:pt x="3731" y="1457"/>
                      <a:pt x="3684" y="1162"/>
                    </a:cubicBezTo>
                    <a:cubicBezTo>
                      <a:pt x="3574" y="1076"/>
                      <a:pt x="3462" y="1048"/>
                      <a:pt x="3350" y="1048"/>
                    </a:cubicBezTo>
                    <a:cubicBezTo>
                      <a:pt x="3138" y="1048"/>
                      <a:pt x="2930" y="1150"/>
                      <a:pt x="2756" y="1150"/>
                    </a:cubicBezTo>
                    <a:cubicBezTo>
                      <a:pt x="2614" y="1150"/>
                      <a:pt x="2495" y="1081"/>
                      <a:pt x="2417" y="832"/>
                    </a:cubicBezTo>
                    <a:cubicBezTo>
                      <a:pt x="2439" y="827"/>
                      <a:pt x="2464" y="825"/>
                      <a:pt x="2493" y="825"/>
                    </a:cubicBezTo>
                    <a:cubicBezTo>
                      <a:pt x="2626" y="825"/>
                      <a:pt x="2820" y="872"/>
                      <a:pt x="2970" y="872"/>
                    </a:cubicBezTo>
                    <a:cubicBezTo>
                      <a:pt x="3114" y="872"/>
                      <a:pt x="3219" y="829"/>
                      <a:pt x="3195" y="660"/>
                    </a:cubicBezTo>
                    <a:cubicBezTo>
                      <a:pt x="2747" y="555"/>
                      <a:pt x="3354" y="330"/>
                      <a:pt x="319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45"/>
              <p:cNvSpPr/>
              <p:nvPr/>
            </p:nvSpPr>
            <p:spPr>
              <a:xfrm>
                <a:off x="4610150" y="1140250"/>
                <a:ext cx="79900" cy="27625"/>
              </a:xfrm>
              <a:custGeom>
                <a:avLst/>
                <a:gdLst/>
                <a:ahLst/>
                <a:cxnLst/>
                <a:rect l="l" t="t" r="r" b="b"/>
                <a:pathLst>
                  <a:path w="3196" h="1105" extrusionOk="0">
                    <a:moveTo>
                      <a:pt x="2845" y="0"/>
                    </a:moveTo>
                    <a:cubicBezTo>
                      <a:pt x="2455" y="0"/>
                      <a:pt x="1933" y="142"/>
                      <a:pt x="1375" y="142"/>
                    </a:cubicBezTo>
                    <a:cubicBezTo>
                      <a:pt x="1158" y="142"/>
                      <a:pt x="936" y="120"/>
                      <a:pt x="714" y="61"/>
                    </a:cubicBezTo>
                    <a:lnTo>
                      <a:pt x="714" y="61"/>
                    </a:lnTo>
                    <a:cubicBezTo>
                      <a:pt x="714" y="391"/>
                      <a:pt x="938" y="391"/>
                      <a:pt x="1044" y="550"/>
                    </a:cubicBezTo>
                    <a:cubicBezTo>
                      <a:pt x="885" y="827"/>
                      <a:pt x="54" y="391"/>
                      <a:pt x="1" y="1104"/>
                    </a:cubicBezTo>
                    <a:lnTo>
                      <a:pt x="1110" y="1051"/>
                    </a:lnTo>
                    <a:cubicBezTo>
                      <a:pt x="1374" y="61"/>
                      <a:pt x="2813" y="880"/>
                      <a:pt x="3196" y="61"/>
                    </a:cubicBezTo>
                    <a:cubicBezTo>
                      <a:pt x="3097" y="17"/>
                      <a:pt x="2978" y="0"/>
                      <a:pt x="28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45"/>
              <p:cNvSpPr/>
              <p:nvPr/>
            </p:nvSpPr>
            <p:spPr>
              <a:xfrm>
                <a:off x="3969550" y="1510775"/>
                <a:ext cx="26100" cy="17175"/>
              </a:xfrm>
              <a:custGeom>
                <a:avLst/>
                <a:gdLst/>
                <a:ahLst/>
                <a:cxnLst/>
                <a:rect l="l" t="t" r="r" b="b"/>
                <a:pathLst>
                  <a:path w="1044" h="687" extrusionOk="0">
                    <a:moveTo>
                      <a:pt x="305" y="1"/>
                    </a:moveTo>
                    <a:cubicBezTo>
                      <a:pt x="274" y="1"/>
                      <a:pt x="243" y="8"/>
                      <a:pt x="212" y="26"/>
                    </a:cubicBezTo>
                    <a:cubicBezTo>
                      <a:pt x="159" y="250"/>
                      <a:pt x="1" y="356"/>
                      <a:pt x="106" y="686"/>
                    </a:cubicBezTo>
                    <a:cubicBezTo>
                      <a:pt x="542" y="580"/>
                      <a:pt x="872" y="686"/>
                      <a:pt x="991" y="528"/>
                    </a:cubicBezTo>
                    <a:cubicBezTo>
                      <a:pt x="872" y="475"/>
                      <a:pt x="819" y="422"/>
                      <a:pt x="872" y="198"/>
                    </a:cubicBezTo>
                    <a:cubicBezTo>
                      <a:pt x="925" y="198"/>
                      <a:pt x="1043" y="92"/>
                      <a:pt x="872" y="26"/>
                    </a:cubicBezTo>
                    <a:cubicBezTo>
                      <a:pt x="842" y="169"/>
                      <a:pt x="798" y="218"/>
                      <a:pt x="744" y="218"/>
                    </a:cubicBezTo>
                    <a:cubicBezTo>
                      <a:pt x="629" y="218"/>
                      <a:pt x="470" y="1"/>
                      <a:pt x="30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45"/>
              <p:cNvSpPr/>
              <p:nvPr/>
            </p:nvSpPr>
            <p:spPr>
              <a:xfrm>
                <a:off x="5784775" y="1089925"/>
                <a:ext cx="41825" cy="10600"/>
              </a:xfrm>
              <a:custGeom>
                <a:avLst/>
                <a:gdLst/>
                <a:ahLst/>
                <a:cxnLst/>
                <a:rect l="l" t="t" r="r" b="b"/>
                <a:pathLst>
                  <a:path w="1673" h="424" extrusionOk="0">
                    <a:moveTo>
                      <a:pt x="730" y="1"/>
                    </a:moveTo>
                    <a:cubicBezTo>
                      <a:pt x="381" y="1"/>
                      <a:pt x="1" y="97"/>
                      <a:pt x="1" y="424"/>
                    </a:cubicBezTo>
                    <a:cubicBezTo>
                      <a:pt x="265" y="424"/>
                      <a:pt x="489" y="358"/>
                      <a:pt x="595" y="200"/>
                    </a:cubicBezTo>
                    <a:cubicBezTo>
                      <a:pt x="669" y="202"/>
                      <a:pt x="736" y="203"/>
                      <a:pt x="797" y="203"/>
                    </a:cubicBezTo>
                    <a:cubicBezTo>
                      <a:pt x="1673" y="203"/>
                      <a:pt x="1235" y="1"/>
                      <a:pt x="7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45"/>
              <p:cNvSpPr/>
              <p:nvPr/>
            </p:nvSpPr>
            <p:spPr>
              <a:xfrm>
                <a:off x="3950275" y="1511425"/>
                <a:ext cx="17650" cy="17450"/>
              </a:xfrm>
              <a:custGeom>
                <a:avLst/>
                <a:gdLst/>
                <a:ahLst/>
                <a:cxnLst/>
                <a:rect l="l" t="t" r="r" b="b"/>
                <a:pathLst>
                  <a:path w="706" h="698" extrusionOk="0">
                    <a:moveTo>
                      <a:pt x="375" y="0"/>
                    </a:moveTo>
                    <a:cubicBezTo>
                      <a:pt x="0" y="91"/>
                      <a:pt x="334" y="697"/>
                      <a:pt x="557" y="697"/>
                    </a:cubicBezTo>
                    <a:cubicBezTo>
                      <a:pt x="624" y="697"/>
                      <a:pt x="681" y="642"/>
                      <a:pt x="705" y="502"/>
                    </a:cubicBezTo>
                    <a:cubicBezTo>
                      <a:pt x="441" y="449"/>
                      <a:pt x="705" y="277"/>
                      <a:pt x="70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45"/>
              <p:cNvSpPr/>
              <p:nvPr/>
            </p:nvSpPr>
            <p:spPr>
              <a:xfrm>
                <a:off x="3899250" y="1385500"/>
                <a:ext cx="52175" cy="23225"/>
              </a:xfrm>
              <a:custGeom>
                <a:avLst/>
                <a:gdLst/>
                <a:ahLst/>
                <a:cxnLst/>
                <a:rect l="l" t="t" r="r" b="b"/>
                <a:pathLst>
                  <a:path w="2087" h="929" extrusionOk="0">
                    <a:moveTo>
                      <a:pt x="1539" y="1"/>
                    </a:moveTo>
                    <a:cubicBezTo>
                      <a:pt x="620" y="1"/>
                      <a:pt x="193" y="389"/>
                      <a:pt x="1" y="865"/>
                    </a:cubicBezTo>
                    <a:cubicBezTo>
                      <a:pt x="133" y="895"/>
                      <a:pt x="231" y="907"/>
                      <a:pt x="304" y="907"/>
                    </a:cubicBezTo>
                    <a:cubicBezTo>
                      <a:pt x="628" y="907"/>
                      <a:pt x="478" y="664"/>
                      <a:pt x="661" y="535"/>
                    </a:cubicBezTo>
                    <a:cubicBezTo>
                      <a:pt x="806" y="853"/>
                      <a:pt x="950" y="928"/>
                      <a:pt x="1150" y="928"/>
                    </a:cubicBezTo>
                    <a:cubicBezTo>
                      <a:pt x="1332" y="928"/>
                      <a:pt x="1560" y="865"/>
                      <a:pt x="1875" y="865"/>
                    </a:cubicBezTo>
                    <a:cubicBezTo>
                      <a:pt x="2086" y="482"/>
                      <a:pt x="1875" y="535"/>
                      <a:pt x="2034" y="34"/>
                    </a:cubicBezTo>
                    <a:cubicBezTo>
                      <a:pt x="1855" y="11"/>
                      <a:pt x="1690" y="1"/>
                      <a:pt x="153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45"/>
              <p:cNvSpPr/>
              <p:nvPr/>
            </p:nvSpPr>
            <p:spPr>
              <a:xfrm>
                <a:off x="3547100" y="1351300"/>
                <a:ext cx="14325" cy="21875"/>
              </a:xfrm>
              <a:custGeom>
                <a:avLst/>
                <a:gdLst/>
                <a:ahLst/>
                <a:cxnLst/>
                <a:rect l="l" t="t" r="r" b="b"/>
                <a:pathLst>
                  <a:path w="573" h="875" extrusionOk="0">
                    <a:moveTo>
                      <a:pt x="142" y="1"/>
                    </a:moveTo>
                    <a:cubicBezTo>
                      <a:pt x="99" y="1"/>
                      <a:pt x="52" y="10"/>
                      <a:pt x="0" y="29"/>
                    </a:cubicBezTo>
                    <a:lnTo>
                      <a:pt x="0" y="860"/>
                    </a:lnTo>
                    <a:cubicBezTo>
                      <a:pt x="38" y="870"/>
                      <a:pt x="73" y="875"/>
                      <a:pt x="106" y="875"/>
                    </a:cubicBezTo>
                    <a:cubicBezTo>
                      <a:pt x="560" y="875"/>
                      <a:pt x="572" y="1"/>
                      <a:pt x="14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45"/>
              <p:cNvSpPr/>
              <p:nvPr/>
            </p:nvSpPr>
            <p:spPr>
              <a:xfrm>
                <a:off x="3568475" y="1348525"/>
                <a:ext cx="36400" cy="19250"/>
              </a:xfrm>
              <a:custGeom>
                <a:avLst/>
                <a:gdLst/>
                <a:ahLst/>
                <a:cxnLst/>
                <a:rect l="l" t="t" r="r" b="b"/>
                <a:pathLst>
                  <a:path w="1456" h="770" extrusionOk="0">
                    <a:moveTo>
                      <a:pt x="73" y="0"/>
                    </a:moveTo>
                    <a:cubicBezTo>
                      <a:pt x="20" y="0"/>
                      <a:pt x="1" y="26"/>
                      <a:pt x="30" y="87"/>
                    </a:cubicBezTo>
                    <a:cubicBezTo>
                      <a:pt x="202" y="140"/>
                      <a:pt x="254" y="245"/>
                      <a:pt x="202" y="470"/>
                    </a:cubicBezTo>
                    <a:cubicBezTo>
                      <a:pt x="296" y="423"/>
                      <a:pt x="381" y="403"/>
                      <a:pt x="458" y="403"/>
                    </a:cubicBezTo>
                    <a:cubicBezTo>
                      <a:pt x="798" y="403"/>
                      <a:pt x="997" y="769"/>
                      <a:pt x="1207" y="769"/>
                    </a:cubicBezTo>
                    <a:cubicBezTo>
                      <a:pt x="1286" y="769"/>
                      <a:pt x="1366" y="718"/>
                      <a:pt x="1456" y="575"/>
                    </a:cubicBezTo>
                    <a:cubicBezTo>
                      <a:pt x="1187" y="489"/>
                      <a:pt x="305" y="0"/>
                      <a:pt x="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45"/>
              <p:cNvSpPr/>
              <p:nvPr/>
            </p:nvSpPr>
            <p:spPr>
              <a:xfrm>
                <a:off x="3453700" y="1523700"/>
                <a:ext cx="57775" cy="20750"/>
              </a:xfrm>
              <a:custGeom>
                <a:avLst/>
                <a:gdLst/>
                <a:ahLst/>
                <a:cxnLst/>
                <a:rect l="l" t="t" r="r" b="b"/>
                <a:pathLst>
                  <a:path w="2311" h="830" extrusionOk="0">
                    <a:moveTo>
                      <a:pt x="494" y="0"/>
                    </a:moveTo>
                    <a:cubicBezTo>
                      <a:pt x="29" y="0"/>
                      <a:pt x="209" y="632"/>
                      <a:pt x="0" y="829"/>
                    </a:cubicBezTo>
                    <a:cubicBezTo>
                      <a:pt x="390" y="713"/>
                      <a:pt x="746" y="668"/>
                      <a:pt x="1083" y="668"/>
                    </a:cubicBezTo>
                    <a:cubicBezTo>
                      <a:pt x="1512" y="668"/>
                      <a:pt x="1912" y="740"/>
                      <a:pt x="2311" y="829"/>
                    </a:cubicBezTo>
                    <a:cubicBezTo>
                      <a:pt x="2292" y="495"/>
                      <a:pt x="2020" y="425"/>
                      <a:pt x="1697" y="425"/>
                    </a:cubicBezTo>
                    <a:cubicBezTo>
                      <a:pt x="1465" y="425"/>
                      <a:pt x="1206" y="461"/>
                      <a:pt x="994" y="461"/>
                    </a:cubicBezTo>
                    <a:cubicBezTo>
                      <a:pt x="688" y="461"/>
                      <a:pt x="483" y="385"/>
                      <a:pt x="608" y="11"/>
                    </a:cubicBezTo>
                    <a:cubicBezTo>
                      <a:pt x="566" y="3"/>
                      <a:pt x="529" y="0"/>
                      <a:pt x="49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45"/>
              <p:cNvSpPr/>
              <p:nvPr/>
            </p:nvSpPr>
            <p:spPr>
              <a:xfrm>
                <a:off x="3517725" y="1534275"/>
                <a:ext cx="37825" cy="10175"/>
              </a:xfrm>
              <a:custGeom>
                <a:avLst/>
                <a:gdLst/>
                <a:ahLst/>
                <a:cxnLst/>
                <a:rect l="l" t="t" r="r" b="b"/>
                <a:pathLst>
                  <a:path w="1513" h="407" extrusionOk="0">
                    <a:moveTo>
                      <a:pt x="751" y="0"/>
                    </a:moveTo>
                    <a:cubicBezTo>
                      <a:pt x="373" y="0"/>
                      <a:pt x="0" y="136"/>
                      <a:pt x="80" y="406"/>
                    </a:cubicBezTo>
                    <a:cubicBezTo>
                      <a:pt x="297" y="301"/>
                      <a:pt x="532" y="248"/>
                      <a:pt x="766" y="248"/>
                    </a:cubicBezTo>
                    <a:cubicBezTo>
                      <a:pt x="1000" y="248"/>
                      <a:pt x="1235" y="301"/>
                      <a:pt x="1453" y="406"/>
                    </a:cubicBezTo>
                    <a:cubicBezTo>
                      <a:pt x="1512" y="136"/>
                      <a:pt x="1129" y="0"/>
                      <a:pt x="75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45"/>
              <p:cNvSpPr/>
              <p:nvPr/>
            </p:nvSpPr>
            <p:spPr>
              <a:xfrm>
                <a:off x="3453700" y="1569525"/>
                <a:ext cx="22675" cy="14625"/>
              </a:xfrm>
              <a:custGeom>
                <a:avLst/>
                <a:gdLst/>
                <a:ahLst/>
                <a:cxnLst/>
                <a:rect l="l" t="t" r="r" b="b"/>
                <a:pathLst>
                  <a:path w="907" h="585" extrusionOk="0">
                    <a:moveTo>
                      <a:pt x="345" y="1"/>
                    </a:moveTo>
                    <a:cubicBezTo>
                      <a:pt x="187" y="1"/>
                      <a:pt x="40" y="68"/>
                      <a:pt x="0" y="211"/>
                    </a:cubicBezTo>
                    <a:cubicBezTo>
                      <a:pt x="51" y="195"/>
                      <a:pt x="94" y="188"/>
                      <a:pt x="131" y="188"/>
                    </a:cubicBezTo>
                    <a:cubicBezTo>
                      <a:pt x="404" y="188"/>
                      <a:pt x="322" y="585"/>
                      <a:pt x="584" y="585"/>
                    </a:cubicBezTo>
                    <a:cubicBezTo>
                      <a:pt x="632" y="585"/>
                      <a:pt x="691" y="572"/>
                      <a:pt x="766" y="541"/>
                    </a:cubicBezTo>
                    <a:cubicBezTo>
                      <a:pt x="907" y="193"/>
                      <a:pt x="611" y="1"/>
                      <a:pt x="3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45"/>
              <p:cNvSpPr/>
              <p:nvPr/>
            </p:nvSpPr>
            <p:spPr>
              <a:xfrm>
                <a:off x="3512775" y="1364550"/>
                <a:ext cx="23450" cy="24825"/>
              </a:xfrm>
              <a:custGeom>
                <a:avLst/>
                <a:gdLst/>
                <a:ahLst/>
                <a:cxnLst/>
                <a:rect l="l" t="t" r="r" b="b"/>
                <a:pathLst>
                  <a:path w="938" h="993" extrusionOk="0">
                    <a:moveTo>
                      <a:pt x="449" y="0"/>
                    </a:moveTo>
                    <a:cubicBezTo>
                      <a:pt x="449" y="264"/>
                      <a:pt x="0" y="106"/>
                      <a:pt x="0" y="330"/>
                    </a:cubicBezTo>
                    <a:cubicBezTo>
                      <a:pt x="21" y="328"/>
                      <a:pt x="40" y="326"/>
                      <a:pt x="58" y="326"/>
                    </a:cubicBezTo>
                    <a:cubicBezTo>
                      <a:pt x="466" y="326"/>
                      <a:pt x="263" y="993"/>
                      <a:pt x="727" y="993"/>
                    </a:cubicBezTo>
                    <a:cubicBezTo>
                      <a:pt x="744" y="993"/>
                      <a:pt x="761" y="992"/>
                      <a:pt x="779" y="990"/>
                    </a:cubicBezTo>
                    <a:cubicBezTo>
                      <a:pt x="938" y="542"/>
                      <a:pt x="832" y="212"/>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45"/>
              <p:cNvSpPr/>
              <p:nvPr/>
            </p:nvSpPr>
            <p:spPr>
              <a:xfrm>
                <a:off x="3455025" y="1397225"/>
                <a:ext cx="159750" cy="47325"/>
              </a:xfrm>
              <a:custGeom>
                <a:avLst/>
                <a:gdLst/>
                <a:ahLst/>
                <a:cxnLst/>
                <a:rect l="l" t="t" r="r" b="b"/>
                <a:pathLst>
                  <a:path w="6390" h="1893" extrusionOk="0">
                    <a:moveTo>
                      <a:pt x="3073" y="0"/>
                    </a:moveTo>
                    <a:cubicBezTo>
                      <a:pt x="2412" y="0"/>
                      <a:pt x="2310" y="625"/>
                      <a:pt x="2310" y="832"/>
                    </a:cubicBezTo>
                    <a:cubicBezTo>
                      <a:pt x="2018" y="662"/>
                      <a:pt x="1607" y="547"/>
                      <a:pt x="1206" y="547"/>
                    </a:cubicBezTo>
                    <a:cubicBezTo>
                      <a:pt x="701" y="547"/>
                      <a:pt x="213" y="729"/>
                      <a:pt x="0" y="1215"/>
                    </a:cubicBezTo>
                    <a:cubicBezTo>
                      <a:pt x="84" y="1287"/>
                      <a:pt x="184" y="1312"/>
                      <a:pt x="294" y="1312"/>
                    </a:cubicBezTo>
                    <a:cubicBezTo>
                      <a:pt x="537" y="1312"/>
                      <a:pt x="827" y="1190"/>
                      <a:pt x="1094" y="1190"/>
                    </a:cubicBezTo>
                    <a:cubicBezTo>
                      <a:pt x="1259" y="1190"/>
                      <a:pt x="1415" y="1237"/>
                      <a:pt x="1545" y="1386"/>
                    </a:cubicBezTo>
                    <a:cubicBezTo>
                      <a:pt x="1490" y="1378"/>
                      <a:pt x="1438" y="1373"/>
                      <a:pt x="1390" y="1373"/>
                    </a:cubicBezTo>
                    <a:cubicBezTo>
                      <a:pt x="1145" y="1373"/>
                      <a:pt x="982" y="1485"/>
                      <a:pt x="937" y="1716"/>
                    </a:cubicBezTo>
                    <a:lnTo>
                      <a:pt x="2033" y="1716"/>
                    </a:lnTo>
                    <a:cubicBezTo>
                      <a:pt x="2099" y="1386"/>
                      <a:pt x="1822" y="1386"/>
                      <a:pt x="1703" y="1215"/>
                    </a:cubicBezTo>
                    <a:lnTo>
                      <a:pt x="1703" y="1215"/>
                    </a:lnTo>
                    <a:cubicBezTo>
                      <a:pt x="1725" y="1220"/>
                      <a:pt x="1751" y="1222"/>
                      <a:pt x="1779" y="1222"/>
                    </a:cubicBezTo>
                    <a:cubicBezTo>
                      <a:pt x="1913" y="1222"/>
                      <a:pt x="2106" y="1175"/>
                      <a:pt x="2257" y="1175"/>
                    </a:cubicBezTo>
                    <a:cubicBezTo>
                      <a:pt x="2401" y="1175"/>
                      <a:pt x="2505" y="1218"/>
                      <a:pt x="2482" y="1386"/>
                    </a:cubicBezTo>
                    <a:cubicBezTo>
                      <a:pt x="2310" y="1386"/>
                      <a:pt x="2152" y="1439"/>
                      <a:pt x="2205" y="1716"/>
                    </a:cubicBezTo>
                    <a:cubicBezTo>
                      <a:pt x="2722" y="1791"/>
                      <a:pt x="3277" y="1892"/>
                      <a:pt x="3842" y="1892"/>
                    </a:cubicBezTo>
                    <a:cubicBezTo>
                      <a:pt x="4473" y="1892"/>
                      <a:pt x="5116" y="1766"/>
                      <a:pt x="5730" y="1334"/>
                    </a:cubicBezTo>
                    <a:cubicBezTo>
                      <a:pt x="5835" y="1545"/>
                      <a:pt x="5888" y="1716"/>
                      <a:pt x="6060" y="1822"/>
                    </a:cubicBezTo>
                    <a:cubicBezTo>
                      <a:pt x="6112" y="1716"/>
                      <a:pt x="6165" y="1664"/>
                      <a:pt x="6390" y="1664"/>
                    </a:cubicBezTo>
                    <a:lnTo>
                      <a:pt x="6324" y="1162"/>
                    </a:lnTo>
                    <a:cubicBezTo>
                      <a:pt x="6106" y="1109"/>
                      <a:pt x="6040" y="1083"/>
                      <a:pt x="5966" y="1083"/>
                    </a:cubicBezTo>
                    <a:cubicBezTo>
                      <a:pt x="5891" y="1083"/>
                      <a:pt x="5809" y="1109"/>
                      <a:pt x="5558" y="1162"/>
                    </a:cubicBezTo>
                    <a:cubicBezTo>
                      <a:pt x="5664" y="343"/>
                      <a:pt x="5122" y="225"/>
                      <a:pt x="4621" y="13"/>
                    </a:cubicBezTo>
                    <a:cubicBezTo>
                      <a:pt x="4534" y="187"/>
                      <a:pt x="4417" y="242"/>
                      <a:pt x="4281" y="242"/>
                    </a:cubicBezTo>
                    <a:cubicBezTo>
                      <a:pt x="4045" y="242"/>
                      <a:pt x="3751" y="76"/>
                      <a:pt x="3455" y="76"/>
                    </a:cubicBezTo>
                    <a:cubicBezTo>
                      <a:pt x="3272" y="76"/>
                      <a:pt x="3089" y="139"/>
                      <a:pt x="2918" y="343"/>
                    </a:cubicBezTo>
                    <a:cubicBezTo>
                      <a:pt x="2918" y="119"/>
                      <a:pt x="3195" y="172"/>
                      <a:pt x="3248" y="13"/>
                    </a:cubicBezTo>
                    <a:cubicBezTo>
                      <a:pt x="3186" y="4"/>
                      <a:pt x="3127" y="0"/>
                      <a:pt x="30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45"/>
              <p:cNvSpPr/>
              <p:nvPr/>
            </p:nvSpPr>
            <p:spPr>
              <a:xfrm>
                <a:off x="3739850" y="1349375"/>
                <a:ext cx="16525" cy="17825"/>
              </a:xfrm>
              <a:custGeom>
                <a:avLst/>
                <a:gdLst/>
                <a:ahLst/>
                <a:cxnLst/>
                <a:rect l="l" t="t" r="r" b="b"/>
                <a:pathLst>
                  <a:path w="661" h="713" extrusionOk="0">
                    <a:moveTo>
                      <a:pt x="660" y="0"/>
                    </a:moveTo>
                    <a:cubicBezTo>
                      <a:pt x="277" y="0"/>
                      <a:pt x="277" y="383"/>
                      <a:pt x="0" y="541"/>
                    </a:cubicBezTo>
                    <a:cubicBezTo>
                      <a:pt x="35" y="536"/>
                      <a:pt x="67" y="533"/>
                      <a:pt x="96" y="533"/>
                    </a:cubicBezTo>
                    <a:cubicBezTo>
                      <a:pt x="344" y="533"/>
                      <a:pt x="412" y="713"/>
                      <a:pt x="660" y="713"/>
                    </a:cubicBezTo>
                    <a:lnTo>
                      <a:pt x="660"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45"/>
              <p:cNvSpPr/>
              <p:nvPr/>
            </p:nvSpPr>
            <p:spPr>
              <a:xfrm>
                <a:off x="3613100" y="1375300"/>
                <a:ext cx="212900" cy="62475"/>
              </a:xfrm>
              <a:custGeom>
                <a:avLst/>
                <a:gdLst/>
                <a:ahLst/>
                <a:cxnLst/>
                <a:rect l="l" t="t" r="r" b="b"/>
                <a:pathLst>
                  <a:path w="8516" h="2499" extrusionOk="0">
                    <a:moveTo>
                      <a:pt x="869" y="1"/>
                    </a:moveTo>
                    <a:cubicBezTo>
                      <a:pt x="600" y="1"/>
                      <a:pt x="580" y="249"/>
                      <a:pt x="312" y="249"/>
                    </a:cubicBezTo>
                    <a:cubicBezTo>
                      <a:pt x="272" y="249"/>
                      <a:pt x="226" y="243"/>
                      <a:pt x="172" y="230"/>
                    </a:cubicBezTo>
                    <a:lnTo>
                      <a:pt x="172" y="230"/>
                    </a:lnTo>
                    <a:cubicBezTo>
                      <a:pt x="397" y="943"/>
                      <a:pt x="1" y="1273"/>
                      <a:pt x="661" y="1551"/>
                    </a:cubicBezTo>
                    <a:cubicBezTo>
                      <a:pt x="563" y="1551"/>
                      <a:pt x="456" y="1541"/>
                      <a:pt x="357" y="1541"/>
                    </a:cubicBezTo>
                    <a:cubicBezTo>
                      <a:pt x="189" y="1541"/>
                      <a:pt x="42" y="1568"/>
                      <a:pt x="1" y="1709"/>
                    </a:cubicBezTo>
                    <a:cubicBezTo>
                      <a:pt x="723" y="1752"/>
                      <a:pt x="926" y="2499"/>
                      <a:pt x="1551" y="2499"/>
                    </a:cubicBezTo>
                    <a:cubicBezTo>
                      <a:pt x="1691" y="2499"/>
                      <a:pt x="1853" y="2461"/>
                      <a:pt x="2047" y="2369"/>
                    </a:cubicBezTo>
                    <a:cubicBezTo>
                      <a:pt x="1981" y="2369"/>
                      <a:pt x="1875" y="2211"/>
                      <a:pt x="2047" y="2211"/>
                    </a:cubicBezTo>
                    <a:cubicBezTo>
                      <a:pt x="2116" y="2220"/>
                      <a:pt x="2187" y="2224"/>
                      <a:pt x="2260" y="2224"/>
                    </a:cubicBezTo>
                    <a:cubicBezTo>
                      <a:pt x="3168" y="2224"/>
                      <a:pt x="4367" y="1574"/>
                      <a:pt x="5550" y="1574"/>
                    </a:cubicBezTo>
                    <a:cubicBezTo>
                      <a:pt x="5928" y="1574"/>
                      <a:pt x="6303" y="1640"/>
                      <a:pt x="6668" y="1815"/>
                    </a:cubicBezTo>
                    <a:cubicBezTo>
                      <a:pt x="6779" y="1470"/>
                      <a:pt x="7156" y="1427"/>
                      <a:pt x="7532" y="1427"/>
                    </a:cubicBezTo>
                    <a:cubicBezTo>
                      <a:pt x="7656" y="1427"/>
                      <a:pt x="7780" y="1432"/>
                      <a:pt x="7894" y="1432"/>
                    </a:cubicBezTo>
                    <a:cubicBezTo>
                      <a:pt x="8255" y="1432"/>
                      <a:pt x="8516" y="1385"/>
                      <a:pt x="8371" y="996"/>
                    </a:cubicBezTo>
                    <a:lnTo>
                      <a:pt x="8371" y="996"/>
                    </a:lnTo>
                    <a:cubicBezTo>
                      <a:pt x="8251" y="1153"/>
                      <a:pt x="8110" y="1211"/>
                      <a:pt x="7955" y="1211"/>
                    </a:cubicBezTo>
                    <a:cubicBezTo>
                      <a:pt x="7531" y="1211"/>
                      <a:pt x="6998" y="783"/>
                      <a:pt x="6482" y="783"/>
                    </a:cubicBezTo>
                    <a:cubicBezTo>
                      <a:pt x="6393" y="783"/>
                      <a:pt x="6305" y="795"/>
                      <a:pt x="6219" y="824"/>
                    </a:cubicBezTo>
                    <a:cubicBezTo>
                      <a:pt x="6113" y="996"/>
                      <a:pt x="6060" y="1220"/>
                      <a:pt x="5889" y="1326"/>
                    </a:cubicBezTo>
                    <a:cubicBezTo>
                      <a:pt x="5787" y="1123"/>
                      <a:pt x="5707" y="1055"/>
                      <a:pt x="5625" y="1055"/>
                    </a:cubicBezTo>
                    <a:cubicBezTo>
                      <a:pt x="5459" y="1055"/>
                      <a:pt x="5286" y="1336"/>
                      <a:pt x="4917" y="1336"/>
                    </a:cubicBezTo>
                    <a:cubicBezTo>
                      <a:pt x="4878" y="1336"/>
                      <a:pt x="4837" y="1333"/>
                      <a:pt x="4793" y="1326"/>
                    </a:cubicBezTo>
                    <a:cubicBezTo>
                      <a:pt x="4793" y="1049"/>
                      <a:pt x="4846" y="824"/>
                      <a:pt x="4951" y="666"/>
                    </a:cubicBezTo>
                    <a:lnTo>
                      <a:pt x="4951" y="666"/>
                    </a:lnTo>
                    <a:cubicBezTo>
                      <a:pt x="3678" y="962"/>
                      <a:pt x="2962" y="1328"/>
                      <a:pt x="2022" y="1328"/>
                    </a:cubicBezTo>
                    <a:cubicBezTo>
                      <a:pt x="1745" y="1328"/>
                      <a:pt x="1447" y="1296"/>
                      <a:pt x="1110" y="1220"/>
                    </a:cubicBezTo>
                    <a:cubicBezTo>
                      <a:pt x="1394" y="1220"/>
                      <a:pt x="1512" y="975"/>
                      <a:pt x="1860" y="975"/>
                    </a:cubicBezTo>
                    <a:cubicBezTo>
                      <a:pt x="1916" y="975"/>
                      <a:pt x="1978" y="981"/>
                      <a:pt x="2047" y="996"/>
                    </a:cubicBezTo>
                    <a:cubicBezTo>
                      <a:pt x="1998" y="649"/>
                      <a:pt x="1869" y="540"/>
                      <a:pt x="1701" y="540"/>
                    </a:cubicBezTo>
                    <a:cubicBezTo>
                      <a:pt x="1418" y="540"/>
                      <a:pt x="1023" y="849"/>
                      <a:pt x="709" y="849"/>
                    </a:cubicBezTo>
                    <a:cubicBezTo>
                      <a:pt x="557" y="849"/>
                      <a:pt x="423" y="776"/>
                      <a:pt x="331" y="560"/>
                    </a:cubicBezTo>
                    <a:cubicBezTo>
                      <a:pt x="502" y="336"/>
                      <a:pt x="780" y="283"/>
                      <a:pt x="938" y="6"/>
                    </a:cubicBezTo>
                    <a:cubicBezTo>
                      <a:pt x="913" y="2"/>
                      <a:pt x="890" y="1"/>
                      <a:pt x="86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45"/>
              <p:cNvSpPr/>
              <p:nvPr/>
            </p:nvSpPr>
            <p:spPr>
              <a:xfrm>
                <a:off x="3433225" y="1464875"/>
                <a:ext cx="46575" cy="30050"/>
              </a:xfrm>
              <a:custGeom>
                <a:avLst/>
                <a:gdLst/>
                <a:ahLst/>
                <a:cxnLst/>
                <a:rect l="l" t="t" r="r" b="b"/>
                <a:pathLst>
                  <a:path w="1863" h="1202" extrusionOk="0">
                    <a:moveTo>
                      <a:pt x="1809" y="1"/>
                    </a:moveTo>
                    <a:lnTo>
                      <a:pt x="1809" y="1"/>
                    </a:lnTo>
                    <a:cubicBezTo>
                      <a:pt x="1669" y="97"/>
                      <a:pt x="1501" y="124"/>
                      <a:pt x="1324" y="124"/>
                    </a:cubicBezTo>
                    <a:cubicBezTo>
                      <a:pt x="1105" y="124"/>
                      <a:pt x="873" y="84"/>
                      <a:pt x="662" y="84"/>
                    </a:cubicBezTo>
                    <a:cubicBezTo>
                      <a:pt x="368" y="84"/>
                      <a:pt x="116" y="163"/>
                      <a:pt x="1" y="542"/>
                    </a:cubicBezTo>
                    <a:cubicBezTo>
                      <a:pt x="52" y="572"/>
                      <a:pt x="112" y="583"/>
                      <a:pt x="175" y="583"/>
                    </a:cubicBezTo>
                    <a:cubicBezTo>
                      <a:pt x="365" y="583"/>
                      <a:pt x="590" y="484"/>
                      <a:pt x="755" y="484"/>
                    </a:cubicBezTo>
                    <a:cubicBezTo>
                      <a:pt x="946" y="484"/>
                      <a:pt x="1054" y="618"/>
                      <a:pt x="925" y="1202"/>
                    </a:cubicBezTo>
                    <a:lnTo>
                      <a:pt x="1862" y="1202"/>
                    </a:lnTo>
                    <a:cubicBezTo>
                      <a:pt x="1479" y="608"/>
                      <a:pt x="1585" y="661"/>
                      <a:pt x="180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45"/>
              <p:cNvSpPr/>
              <p:nvPr/>
            </p:nvSpPr>
            <p:spPr>
              <a:xfrm>
                <a:off x="3812775" y="1521325"/>
                <a:ext cx="44500" cy="14400"/>
              </a:xfrm>
              <a:custGeom>
                <a:avLst/>
                <a:gdLst/>
                <a:ahLst/>
                <a:cxnLst/>
                <a:rect l="l" t="t" r="r" b="b"/>
                <a:pathLst>
                  <a:path w="1780" h="576" extrusionOk="0">
                    <a:moveTo>
                      <a:pt x="1532" y="0"/>
                    </a:moveTo>
                    <a:cubicBezTo>
                      <a:pt x="1395" y="60"/>
                      <a:pt x="1261" y="78"/>
                      <a:pt x="1132" y="78"/>
                    </a:cubicBezTo>
                    <a:cubicBezTo>
                      <a:pt x="918" y="78"/>
                      <a:pt x="717" y="28"/>
                      <a:pt x="532" y="28"/>
                    </a:cubicBezTo>
                    <a:cubicBezTo>
                      <a:pt x="334" y="28"/>
                      <a:pt x="154" y="86"/>
                      <a:pt x="1" y="330"/>
                    </a:cubicBezTo>
                    <a:cubicBezTo>
                      <a:pt x="169" y="522"/>
                      <a:pt x="274" y="575"/>
                      <a:pt x="394" y="575"/>
                    </a:cubicBezTo>
                    <a:cubicBezTo>
                      <a:pt x="548" y="575"/>
                      <a:pt x="727" y="489"/>
                      <a:pt x="1096" y="489"/>
                    </a:cubicBezTo>
                    <a:cubicBezTo>
                      <a:pt x="912" y="150"/>
                      <a:pt x="1258" y="140"/>
                      <a:pt x="1495" y="140"/>
                    </a:cubicBezTo>
                    <a:cubicBezTo>
                      <a:pt x="1510" y="140"/>
                      <a:pt x="1524" y="140"/>
                      <a:pt x="1538" y="140"/>
                    </a:cubicBezTo>
                    <a:cubicBezTo>
                      <a:pt x="1698" y="140"/>
                      <a:pt x="1779" y="134"/>
                      <a:pt x="15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45"/>
              <p:cNvSpPr/>
              <p:nvPr/>
            </p:nvSpPr>
            <p:spPr>
              <a:xfrm>
                <a:off x="3842825" y="1454775"/>
                <a:ext cx="46875" cy="19750"/>
              </a:xfrm>
              <a:custGeom>
                <a:avLst/>
                <a:gdLst/>
                <a:ahLst/>
                <a:cxnLst/>
                <a:rect l="l" t="t" r="r" b="b"/>
                <a:pathLst>
                  <a:path w="1875" h="790" extrusionOk="0">
                    <a:moveTo>
                      <a:pt x="445" y="0"/>
                    </a:moveTo>
                    <a:cubicBezTo>
                      <a:pt x="224" y="0"/>
                      <a:pt x="65" y="101"/>
                      <a:pt x="0" y="457"/>
                    </a:cubicBezTo>
                    <a:cubicBezTo>
                      <a:pt x="279" y="694"/>
                      <a:pt x="521" y="790"/>
                      <a:pt x="745" y="790"/>
                    </a:cubicBezTo>
                    <a:cubicBezTo>
                      <a:pt x="1144" y="790"/>
                      <a:pt x="1485" y="483"/>
                      <a:pt x="1875" y="127"/>
                    </a:cubicBezTo>
                    <a:lnTo>
                      <a:pt x="1875" y="127"/>
                    </a:lnTo>
                    <a:cubicBezTo>
                      <a:pt x="1761" y="156"/>
                      <a:pt x="1649" y="168"/>
                      <a:pt x="1539" y="168"/>
                    </a:cubicBezTo>
                    <a:cubicBezTo>
                      <a:pt x="1117" y="168"/>
                      <a:pt x="730" y="0"/>
                      <a:pt x="4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45"/>
              <p:cNvSpPr/>
              <p:nvPr/>
            </p:nvSpPr>
            <p:spPr>
              <a:xfrm>
                <a:off x="3664250" y="1438800"/>
                <a:ext cx="35675" cy="12925"/>
              </a:xfrm>
              <a:custGeom>
                <a:avLst/>
                <a:gdLst/>
                <a:ahLst/>
                <a:cxnLst/>
                <a:rect l="l" t="t" r="r" b="b"/>
                <a:pathLst>
                  <a:path w="1427" h="517" extrusionOk="0">
                    <a:moveTo>
                      <a:pt x="1427" y="1"/>
                    </a:moveTo>
                    <a:cubicBezTo>
                      <a:pt x="925" y="159"/>
                      <a:pt x="384" y="212"/>
                      <a:pt x="1" y="489"/>
                    </a:cubicBezTo>
                    <a:cubicBezTo>
                      <a:pt x="125" y="507"/>
                      <a:pt x="240" y="516"/>
                      <a:pt x="348" y="516"/>
                    </a:cubicBezTo>
                    <a:cubicBezTo>
                      <a:pt x="860" y="516"/>
                      <a:pt x="1198" y="317"/>
                      <a:pt x="14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45"/>
              <p:cNvSpPr/>
              <p:nvPr/>
            </p:nvSpPr>
            <p:spPr>
              <a:xfrm>
                <a:off x="3715100" y="1436775"/>
                <a:ext cx="115525" cy="42875"/>
              </a:xfrm>
              <a:custGeom>
                <a:avLst/>
                <a:gdLst/>
                <a:ahLst/>
                <a:cxnLst/>
                <a:rect l="l" t="t" r="r" b="b"/>
                <a:pathLst>
                  <a:path w="4621" h="1715" extrusionOk="0">
                    <a:moveTo>
                      <a:pt x="1549" y="1"/>
                    </a:moveTo>
                    <a:cubicBezTo>
                      <a:pt x="1231" y="1"/>
                      <a:pt x="1038" y="196"/>
                      <a:pt x="844" y="196"/>
                    </a:cubicBezTo>
                    <a:cubicBezTo>
                      <a:pt x="768" y="196"/>
                      <a:pt x="691" y="166"/>
                      <a:pt x="607" y="82"/>
                    </a:cubicBezTo>
                    <a:cubicBezTo>
                      <a:pt x="541" y="465"/>
                      <a:pt x="330" y="742"/>
                      <a:pt x="0" y="900"/>
                    </a:cubicBezTo>
                    <a:cubicBezTo>
                      <a:pt x="1323" y="985"/>
                      <a:pt x="2502" y="1715"/>
                      <a:pt x="3401" y="1715"/>
                    </a:cubicBezTo>
                    <a:cubicBezTo>
                      <a:pt x="3623" y="1715"/>
                      <a:pt x="3828" y="1670"/>
                      <a:pt x="4013" y="1560"/>
                    </a:cubicBezTo>
                    <a:lnTo>
                      <a:pt x="4013" y="1560"/>
                    </a:lnTo>
                    <a:cubicBezTo>
                      <a:pt x="4009" y="1562"/>
                      <a:pt x="4006" y="1563"/>
                      <a:pt x="4004" y="1563"/>
                    </a:cubicBezTo>
                    <a:cubicBezTo>
                      <a:pt x="3953" y="1563"/>
                      <a:pt x="4506" y="949"/>
                      <a:pt x="4621" y="847"/>
                    </a:cubicBezTo>
                    <a:cubicBezTo>
                      <a:pt x="4432" y="832"/>
                      <a:pt x="4245" y="826"/>
                      <a:pt x="4061" y="826"/>
                    </a:cubicBezTo>
                    <a:cubicBezTo>
                      <a:pt x="3450" y="826"/>
                      <a:pt x="2873" y="893"/>
                      <a:pt x="2361" y="893"/>
                    </a:cubicBezTo>
                    <a:cubicBezTo>
                      <a:pt x="1996" y="893"/>
                      <a:pt x="1663" y="859"/>
                      <a:pt x="1373" y="742"/>
                    </a:cubicBezTo>
                    <a:cubicBezTo>
                      <a:pt x="1373" y="412"/>
                      <a:pt x="1809" y="517"/>
                      <a:pt x="1703" y="16"/>
                    </a:cubicBezTo>
                    <a:cubicBezTo>
                      <a:pt x="1648" y="5"/>
                      <a:pt x="1597" y="1"/>
                      <a:pt x="15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45"/>
              <p:cNvSpPr/>
              <p:nvPr/>
            </p:nvSpPr>
            <p:spPr>
              <a:xfrm>
                <a:off x="3724650" y="1525275"/>
                <a:ext cx="39900" cy="9600"/>
              </a:xfrm>
              <a:custGeom>
                <a:avLst/>
                <a:gdLst/>
                <a:ahLst/>
                <a:cxnLst/>
                <a:rect l="l" t="t" r="r" b="b"/>
                <a:pathLst>
                  <a:path w="1596" h="384" extrusionOk="0">
                    <a:moveTo>
                      <a:pt x="1545" y="0"/>
                    </a:moveTo>
                    <a:lnTo>
                      <a:pt x="1545" y="0"/>
                    </a:lnTo>
                    <a:cubicBezTo>
                      <a:pt x="1215" y="172"/>
                      <a:pt x="1" y="172"/>
                      <a:pt x="278" y="383"/>
                    </a:cubicBezTo>
                    <a:cubicBezTo>
                      <a:pt x="347" y="355"/>
                      <a:pt x="434" y="346"/>
                      <a:pt x="532" y="346"/>
                    </a:cubicBezTo>
                    <a:cubicBezTo>
                      <a:pt x="720" y="346"/>
                      <a:pt x="945" y="381"/>
                      <a:pt x="1136" y="381"/>
                    </a:cubicBezTo>
                    <a:cubicBezTo>
                      <a:pt x="1398" y="381"/>
                      <a:pt x="1596" y="314"/>
                      <a:pt x="15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45"/>
              <p:cNvSpPr/>
              <p:nvPr/>
            </p:nvSpPr>
            <p:spPr>
              <a:xfrm>
                <a:off x="3893650" y="1513750"/>
                <a:ext cx="27750" cy="14975"/>
              </a:xfrm>
              <a:custGeom>
                <a:avLst/>
                <a:gdLst/>
                <a:ahLst/>
                <a:cxnLst/>
                <a:rect l="l" t="t" r="r" b="b"/>
                <a:pathLst>
                  <a:path w="1110" h="599" extrusionOk="0">
                    <a:moveTo>
                      <a:pt x="383" y="0"/>
                    </a:moveTo>
                    <a:cubicBezTo>
                      <a:pt x="186" y="0"/>
                      <a:pt x="30" y="110"/>
                      <a:pt x="0" y="461"/>
                    </a:cubicBezTo>
                    <a:cubicBezTo>
                      <a:pt x="213" y="490"/>
                      <a:pt x="502" y="598"/>
                      <a:pt x="732" y="598"/>
                    </a:cubicBezTo>
                    <a:cubicBezTo>
                      <a:pt x="930" y="598"/>
                      <a:pt x="1085" y="518"/>
                      <a:pt x="1109" y="237"/>
                    </a:cubicBezTo>
                    <a:cubicBezTo>
                      <a:pt x="902" y="151"/>
                      <a:pt x="614" y="0"/>
                      <a:pt x="3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45"/>
              <p:cNvSpPr/>
              <p:nvPr/>
            </p:nvSpPr>
            <p:spPr>
              <a:xfrm>
                <a:off x="3378125" y="1361950"/>
                <a:ext cx="76925" cy="32650"/>
              </a:xfrm>
              <a:custGeom>
                <a:avLst/>
                <a:gdLst/>
                <a:ahLst/>
                <a:cxnLst/>
                <a:rect l="l" t="t" r="r" b="b"/>
                <a:pathLst>
                  <a:path w="3077" h="1306" extrusionOk="0">
                    <a:moveTo>
                      <a:pt x="1311" y="0"/>
                    </a:moveTo>
                    <a:cubicBezTo>
                      <a:pt x="907" y="0"/>
                      <a:pt x="529" y="56"/>
                      <a:pt x="106" y="157"/>
                    </a:cubicBezTo>
                    <a:cubicBezTo>
                      <a:pt x="0" y="593"/>
                      <a:pt x="330" y="540"/>
                      <a:pt x="277" y="976"/>
                    </a:cubicBezTo>
                    <a:cubicBezTo>
                      <a:pt x="329" y="992"/>
                      <a:pt x="372" y="999"/>
                      <a:pt x="409" y="999"/>
                    </a:cubicBezTo>
                    <a:cubicBezTo>
                      <a:pt x="727" y="999"/>
                      <a:pt x="581" y="464"/>
                      <a:pt x="908" y="464"/>
                    </a:cubicBezTo>
                    <a:cubicBezTo>
                      <a:pt x="946" y="464"/>
                      <a:pt x="991" y="471"/>
                      <a:pt x="1043" y="487"/>
                    </a:cubicBezTo>
                    <a:cubicBezTo>
                      <a:pt x="1096" y="976"/>
                      <a:pt x="607" y="923"/>
                      <a:pt x="607" y="1306"/>
                    </a:cubicBezTo>
                    <a:cubicBezTo>
                      <a:pt x="1346" y="1188"/>
                      <a:pt x="1717" y="1033"/>
                      <a:pt x="2334" y="1033"/>
                    </a:cubicBezTo>
                    <a:cubicBezTo>
                      <a:pt x="2545" y="1033"/>
                      <a:pt x="2784" y="1051"/>
                      <a:pt x="3076" y="1094"/>
                    </a:cubicBezTo>
                    <a:cubicBezTo>
                      <a:pt x="3023" y="698"/>
                      <a:pt x="2746" y="593"/>
                      <a:pt x="3023" y="263"/>
                    </a:cubicBezTo>
                    <a:cubicBezTo>
                      <a:pt x="2329" y="82"/>
                      <a:pt x="1801" y="0"/>
                      <a:pt x="131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45"/>
              <p:cNvSpPr/>
              <p:nvPr/>
            </p:nvSpPr>
            <p:spPr>
              <a:xfrm>
                <a:off x="4086375" y="1395775"/>
                <a:ext cx="19175" cy="27875"/>
              </a:xfrm>
              <a:custGeom>
                <a:avLst/>
                <a:gdLst/>
                <a:ahLst/>
                <a:cxnLst/>
                <a:rect l="l" t="t" r="r" b="b"/>
                <a:pathLst>
                  <a:path w="767" h="1115" extrusionOk="0">
                    <a:moveTo>
                      <a:pt x="357" y="0"/>
                    </a:moveTo>
                    <a:cubicBezTo>
                      <a:pt x="295" y="0"/>
                      <a:pt x="214" y="22"/>
                      <a:pt x="106" y="71"/>
                    </a:cubicBezTo>
                    <a:cubicBezTo>
                      <a:pt x="331" y="560"/>
                      <a:pt x="278" y="732"/>
                      <a:pt x="1" y="1114"/>
                    </a:cubicBezTo>
                    <a:cubicBezTo>
                      <a:pt x="384" y="1114"/>
                      <a:pt x="714" y="1114"/>
                      <a:pt x="767" y="732"/>
                    </a:cubicBezTo>
                    <a:cubicBezTo>
                      <a:pt x="441" y="675"/>
                      <a:pt x="707" y="0"/>
                      <a:pt x="35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45"/>
              <p:cNvSpPr/>
              <p:nvPr/>
            </p:nvSpPr>
            <p:spPr>
              <a:xfrm>
                <a:off x="4020375" y="1444075"/>
                <a:ext cx="36450" cy="13600"/>
              </a:xfrm>
              <a:custGeom>
                <a:avLst/>
                <a:gdLst/>
                <a:ahLst/>
                <a:cxnLst/>
                <a:rect l="l" t="t" r="r" b="b"/>
                <a:pathLst>
                  <a:path w="1458" h="544" extrusionOk="0">
                    <a:moveTo>
                      <a:pt x="1374" y="1"/>
                    </a:moveTo>
                    <a:cubicBezTo>
                      <a:pt x="819" y="1"/>
                      <a:pt x="331" y="54"/>
                      <a:pt x="1" y="331"/>
                    </a:cubicBezTo>
                    <a:cubicBezTo>
                      <a:pt x="132" y="437"/>
                      <a:pt x="481" y="543"/>
                      <a:pt x="797" y="543"/>
                    </a:cubicBezTo>
                    <a:cubicBezTo>
                      <a:pt x="1148" y="543"/>
                      <a:pt x="1457" y="411"/>
                      <a:pt x="137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45"/>
              <p:cNvSpPr/>
              <p:nvPr/>
            </p:nvSpPr>
            <p:spPr>
              <a:xfrm>
                <a:off x="4047775" y="1381050"/>
                <a:ext cx="48200" cy="54800"/>
              </a:xfrm>
              <a:custGeom>
                <a:avLst/>
                <a:gdLst/>
                <a:ahLst/>
                <a:cxnLst/>
                <a:rect l="l" t="t" r="r" b="b"/>
                <a:pathLst>
                  <a:path w="1928" h="2192" extrusionOk="0">
                    <a:moveTo>
                      <a:pt x="1492" y="0"/>
                    </a:moveTo>
                    <a:cubicBezTo>
                      <a:pt x="1416" y="169"/>
                      <a:pt x="1210" y="300"/>
                      <a:pt x="1013" y="300"/>
                    </a:cubicBezTo>
                    <a:cubicBezTo>
                      <a:pt x="902" y="300"/>
                      <a:pt x="794" y="259"/>
                      <a:pt x="713" y="159"/>
                    </a:cubicBezTo>
                    <a:lnTo>
                      <a:pt x="713" y="159"/>
                    </a:lnTo>
                    <a:cubicBezTo>
                      <a:pt x="555" y="594"/>
                      <a:pt x="1096" y="990"/>
                      <a:pt x="713" y="990"/>
                    </a:cubicBezTo>
                    <a:cubicBezTo>
                      <a:pt x="609" y="943"/>
                      <a:pt x="539" y="920"/>
                      <a:pt x="490" y="920"/>
                    </a:cubicBezTo>
                    <a:cubicBezTo>
                      <a:pt x="308" y="920"/>
                      <a:pt x="395" y="1226"/>
                      <a:pt x="0" y="1703"/>
                    </a:cubicBezTo>
                    <a:cubicBezTo>
                      <a:pt x="436" y="1862"/>
                      <a:pt x="832" y="1651"/>
                      <a:pt x="1215" y="2192"/>
                    </a:cubicBezTo>
                    <a:cubicBezTo>
                      <a:pt x="938" y="1532"/>
                      <a:pt x="1928" y="1426"/>
                      <a:pt x="1545" y="1149"/>
                    </a:cubicBezTo>
                    <a:lnTo>
                      <a:pt x="1545" y="1149"/>
                    </a:lnTo>
                    <a:cubicBezTo>
                      <a:pt x="1505" y="1278"/>
                      <a:pt x="1428" y="1340"/>
                      <a:pt x="1324" y="1340"/>
                    </a:cubicBezTo>
                    <a:cubicBezTo>
                      <a:pt x="1290" y="1340"/>
                      <a:pt x="1254" y="1334"/>
                      <a:pt x="1215" y="1321"/>
                    </a:cubicBezTo>
                    <a:cubicBezTo>
                      <a:pt x="1492" y="1043"/>
                      <a:pt x="1162" y="872"/>
                      <a:pt x="1043" y="489"/>
                    </a:cubicBezTo>
                    <a:lnTo>
                      <a:pt x="1043" y="489"/>
                    </a:lnTo>
                    <a:cubicBezTo>
                      <a:pt x="1122" y="528"/>
                      <a:pt x="1203" y="545"/>
                      <a:pt x="1279" y="545"/>
                    </a:cubicBezTo>
                    <a:cubicBezTo>
                      <a:pt x="1634" y="545"/>
                      <a:pt x="1894" y="174"/>
                      <a:pt x="149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45"/>
              <p:cNvSpPr/>
              <p:nvPr/>
            </p:nvSpPr>
            <p:spPr>
              <a:xfrm>
                <a:off x="4013325" y="1379150"/>
                <a:ext cx="41400" cy="28000"/>
              </a:xfrm>
              <a:custGeom>
                <a:avLst/>
                <a:gdLst/>
                <a:ahLst/>
                <a:cxnLst/>
                <a:rect l="l" t="t" r="r" b="b"/>
                <a:pathLst>
                  <a:path w="1656" h="1120" extrusionOk="0">
                    <a:moveTo>
                      <a:pt x="1214" y="1"/>
                    </a:moveTo>
                    <a:cubicBezTo>
                      <a:pt x="755" y="1"/>
                      <a:pt x="158" y="351"/>
                      <a:pt x="388" y="618"/>
                    </a:cubicBezTo>
                    <a:cubicBezTo>
                      <a:pt x="491" y="517"/>
                      <a:pt x="531" y="477"/>
                      <a:pt x="534" y="477"/>
                    </a:cubicBezTo>
                    <a:lnTo>
                      <a:pt x="534" y="477"/>
                    </a:lnTo>
                    <a:cubicBezTo>
                      <a:pt x="545" y="477"/>
                      <a:pt x="0" y="1077"/>
                      <a:pt x="388" y="1119"/>
                    </a:cubicBezTo>
                    <a:cubicBezTo>
                      <a:pt x="771" y="406"/>
                      <a:pt x="1273" y="895"/>
                      <a:pt x="1656" y="235"/>
                    </a:cubicBezTo>
                    <a:cubicBezTo>
                      <a:pt x="1588" y="67"/>
                      <a:pt x="1414" y="1"/>
                      <a:pt x="12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45"/>
              <p:cNvSpPr/>
              <p:nvPr/>
            </p:nvSpPr>
            <p:spPr>
              <a:xfrm>
                <a:off x="3602225" y="1463550"/>
                <a:ext cx="2650" cy="2675"/>
              </a:xfrm>
              <a:custGeom>
                <a:avLst/>
                <a:gdLst/>
                <a:ahLst/>
                <a:cxnLst/>
                <a:rect l="l" t="t" r="r" b="b"/>
                <a:pathLst>
                  <a:path w="106" h="107" extrusionOk="0">
                    <a:moveTo>
                      <a:pt x="106" y="1"/>
                    </a:moveTo>
                    <a:cubicBezTo>
                      <a:pt x="53" y="1"/>
                      <a:pt x="53" y="54"/>
                      <a:pt x="0" y="54"/>
                    </a:cubicBezTo>
                    <a:cubicBezTo>
                      <a:pt x="0" y="54"/>
                      <a:pt x="53" y="54"/>
                      <a:pt x="53" y="106"/>
                    </a:cubicBezTo>
                    <a:cubicBezTo>
                      <a:pt x="53" y="106"/>
                      <a:pt x="53" y="54"/>
                      <a:pt x="10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45"/>
              <p:cNvSpPr/>
              <p:nvPr/>
            </p:nvSpPr>
            <p:spPr>
              <a:xfrm>
                <a:off x="3604850" y="1459275"/>
                <a:ext cx="6950" cy="4300"/>
              </a:xfrm>
              <a:custGeom>
                <a:avLst/>
                <a:gdLst/>
                <a:ahLst/>
                <a:cxnLst/>
                <a:rect l="l" t="t" r="r" b="b"/>
                <a:pathLst>
                  <a:path w="278" h="172" extrusionOk="0">
                    <a:moveTo>
                      <a:pt x="67" y="0"/>
                    </a:moveTo>
                    <a:cubicBezTo>
                      <a:pt x="67" y="106"/>
                      <a:pt x="1" y="106"/>
                      <a:pt x="1" y="172"/>
                    </a:cubicBezTo>
                    <a:cubicBezTo>
                      <a:pt x="119" y="172"/>
                      <a:pt x="278" y="106"/>
                      <a:pt x="6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45"/>
              <p:cNvSpPr/>
              <p:nvPr/>
            </p:nvSpPr>
            <p:spPr>
              <a:xfrm>
                <a:off x="3657325" y="1463550"/>
                <a:ext cx="23475" cy="17425"/>
              </a:xfrm>
              <a:custGeom>
                <a:avLst/>
                <a:gdLst/>
                <a:ahLst/>
                <a:cxnLst/>
                <a:rect l="l" t="t" r="r" b="b"/>
                <a:pathLst>
                  <a:path w="939" h="697" extrusionOk="0">
                    <a:moveTo>
                      <a:pt x="436" y="1"/>
                    </a:moveTo>
                    <a:cubicBezTo>
                      <a:pt x="436" y="331"/>
                      <a:pt x="54" y="331"/>
                      <a:pt x="1" y="661"/>
                    </a:cubicBezTo>
                    <a:cubicBezTo>
                      <a:pt x="33" y="653"/>
                      <a:pt x="70" y="650"/>
                      <a:pt x="111" y="650"/>
                    </a:cubicBezTo>
                    <a:cubicBezTo>
                      <a:pt x="270" y="650"/>
                      <a:pt x="483" y="697"/>
                      <a:pt x="653" y="697"/>
                    </a:cubicBezTo>
                    <a:cubicBezTo>
                      <a:pt x="815" y="697"/>
                      <a:pt x="938" y="654"/>
                      <a:pt x="938" y="489"/>
                    </a:cubicBezTo>
                    <a:cubicBezTo>
                      <a:pt x="278" y="489"/>
                      <a:pt x="872" y="384"/>
                      <a:pt x="938" y="159"/>
                    </a:cubicBezTo>
                    <a:cubicBezTo>
                      <a:pt x="714" y="159"/>
                      <a:pt x="608" y="106"/>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45"/>
              <p:cNvSpPr/>
              <p:nvPr/>
            </p:nvSpPr>
            <p:spPr>
              <a:xfrm>
                <a:off x="3580100" y="1497875"/>
                <a:ext cx="18175" cy="25450"/>
              </a:xfrm>
              <a:custGeom>
                <a:avLst/>
                <a:gdLst/>
                <a:ahLst/>
                <a:cxnLst/>
                <a:rect l="l" t="t" r="r" b="b"/>
                <a:pathLst>
                  <a:path w="727" h="1018" extrusionOk="0">
                    <a:moveTo>
                      <a:pt x="331" y="1"/>
                    </a:moveTo>
                    <a:cubicBezTo>
                      <a:pt x="278" y="212"/>
                      <a:pt x="67" y="278"/>
                      <a:pt x="1" y="489"/>
                    </a:cubicBezTo>
                    <a:cubicBezTo>
                      <a:pt x="293" y="536"/>
                      <a:pt x="202" y="1017"/>
                      <a:pt x="516" y="1017"/>
                    </a:cubicBezTo>
                    <a:cubicBezTo>
                      <a:pt x="557" y="1017"/>
                      <a:pt x="605" y="1009"/>
                      <a:pt x="661" y="991"/>
                    </a:cubicBezTo>
                    <a:cubicBezTo>
                      <a:pt x="608" y="542"/>
                      <a:pt x="727" y="1"/>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45"/>
              <p:cNvSpPr/>
              <p:nvPr/>
            </p:nvSpPr>
            <p:spPr>
              <a:xfrm>
                <a:off x="3484050" y="1456625"/>
                <a:ext cx="151200" cy="67350"/>
              </a:xfrm>
              <a:custGeom>
                <a:avLst/>
                <a:gdLst/>
                <a:ahLst/>
                <a:cxnLst/>
                <a:rect l="l" t="t" r="r" b="b"/>
                <a:pathLst>
                  <a:path w="6048" h="2694" extrusionOk="0">
                    <a:moveTo>
                      <a:pt x="1044" y="1"/>
                    </a:moveTo>
                    <a:cubicBezTo>
                      <a:pt x="1374" y="1149"/>
                      <a:pt x="384" y="938"/>
                      <a:pt x="1" y="1321"/>
                    </a:cubicBezTo>
                    <a:cubicBezTo>
                      <a:pt x="61" y="1314"/>
                      <a:pt x="123" y="1311"/>
                      <a:pt x="186" y="1311"/>
                    </a:cubicBezTo>
                    <a:cubicBezTo>
                      <a:pt x="636" y="1311"/>
                      <a:pt x="1102" y="1480"/>
                      <a:pt x="767" y="1862"/>
                    </a:cubicBezTo>
                    <a:cubicBezTo>
                      <a:pt x="800" y="1877"/>
                      <a:pt x="831" y="1883"/>
                      <a:pt x="860" y="1883"/>
                    </a:cubicBezTo>
                    <a:cubicBezTo>
                      <a:pt x="1092" y="1883"/>
                      <a:pt x="1217" y="1473"/>
                      <a:pt x="1366" y="1473"/>
                    </a:cubicBezTo>
                    <a:cubicBezTo>
                      <a:pt x="1417" y="1473"/>
                      <a:pt x="1471" y="1521"/>
                      <a:pt x="1532" y="1651"/>
                    </a:cubicBezTo>
                    <a:cubicBezTo>
                      <a:pt x="1479" y="2139"/>
                      <a:pt x="872" y="2086"/>
                      <a:pt x="767" y="2522"/>
                    </a:cubicBezTo>
                    <a:cubicBezTo>
                      <a:pt x="938" y="2694"/>
                      <a:pt x="1321" y="2694"/>
                      <a:pt x="1704" y="2694"/>
                    </a:cubicBezTo>
                    <a:cubicBezTo>
                      <a:pt x="1623" y="2148"/>
                      <a:pt x="2146" y="1919"/>
                      <a:pt x="2722" y="1919"/>
                    </a:cubicBezTo>
                    <a:cubicBezTo>
                      <a:pt x="2898" y="1919"/>
                      <a:pt x="3078" y="1941"/>
                      <a:pt x="3248" y="1981"/>
                    </a:cubicBezTo>
                    <a:cubicBezTo>
                      <a:pt x="3407" y="1479"/>
                      <a:pt x="3513" y="991"/>
                      <a:pt x="4120" y="991"/>
                    </a:cubicBezTo>
                    <a:cubicBezTo>
                      <a:pt x="4250" y="1182"/>
                      <a:pt x="4416" y="1244"/>
                      <a:pt x="4600" y="1244"/>
                    </a:cubicBezTo>
                    <a:cubicBezTo>
                      <a:pt x="4927" y="1244"/>
                      <a:pt x="5310" y="1049"/>
                      <a:pt x="5645" y="1049"/>
                    </a:cubicBezTo>
                    <a:cubicBezTo>
                      <a:pt x="5770" y="1049"/>
                      <a:pt x="5888" y="1076"/>
                      <a:pt x="5994" y="1149"/>
                    </a:cubicBezTo>
                    <a:cubicBezTo>
                      <a:pt x="6047" y="383"/>
                      <a:pt x="4727" y="1096"/>
                      <a:pt x="4780" y="383"/>
                    </a:cubicBezTo>
                    <a:lnTo>
                      <a:pt x="4780" y="383"/>
                    </a:lnTo>
                    <a:cubicBezTo>
                      <a:pt x="4477" y="686"/>
                      <a:pt x="3896" y="847"/>
                      <a:pt x="3340" y="847"/>
                    </a:cubicBezTo>
                    <a:cubicBezTo>
                      <a:pt x="2999" y="847"/>
                      <a:pt x="2668" y="786"/>
                      <a:pt x="2417" y="661"/>
                    </a:cubicBezTo>
                    <a:cubicBezTo>
                      <a:pt x="2694" y="661"/>
                      <a:pt x="2852" y="542"/>
                      <a:pt x="2918" y="331"/>
                    </a:cubicBezTo>
                    <a:cubicBezTo>
                      <a:pt x="2800" y="309"/>
                      <a:pt x="2670" y="302"/>
                      <a:pt x="2536" y="302"/>
                    </a:cubicBezTo>
                    <a:cubicBezTo>
                      <a:pt x="2298" y="302"/>
                      <a:pt x="2047" y="324"/>
                      <a:pt x="1818" y="324"/>
                    </a:cubicBezTo>
                    <a:cubicBezTo>
                      <a:pt x="1460" y="324"/>
                      <a:pt x="1156" y="271"/>
                      <a:pt x="104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45"/>
              <p:cNvSpPr/>
              <p:nvPr/>
            </p:nvSpPr>
            <p:spPr>
              <a:xfrm>
                <a:off x="3287350" y="392250"/>
                <a:ext cx="1870375" cy="708275"/>
              </a:xfrm>
              <a:custGeom>
                <a:avLst/>
                <a:gdLst/>
                <a:ahLst/>
                <a:cxnLst/>
                <a:rect l="l" t="t" r="r" b="b"/>
                <a:pathLst>
                  <a:path w="74815" h="28331" extrusionOk="0">
                    <a:moveTo>
                      <a:pt x="6072" y="590"/>
                    </a:moveTo>
                    <a:cubicBezTo>
                      <a:pt x="6356" y="590"/>
                      <a:pt x="6540" y="734"/>
                      <a:pt x="6496" y="1096"/>
                    </a:cubicBezTo>
                    <a:cubicBezTo>
                      <a:pt x="6474" y="1092"/>
                      <a:pt x="6454" y="1091"/>
                      <a:pt x="6435" y="1091"/>
                    </a:cubicBezTo>
                    <a:cubicBezTo>
                      <a:pt x="6214" y="1091"/>
                      <a:pt x="6155" y="1306"/>
                      <a:pt x="5914" y="1306"/>
                    </a:cubicBezTo>
                    <a:cubicBezTo>
                      <a:pt x="5859" y="1306"/>
                      <a:pt x="5795" y="1295"/>
                      <a:pt x="5717" y="1268"/>
                    </a:cubicBezTo>
                    <a:cubicBezTo>
                      <a:pt x="5836" y="1149"/>
                      <a:pt x="5889" y="937"/>
                      <a:pt x="5889" y="607"/>
                    </a:cubicBezTo>
                    <a:cubicBezTo>
                      <a:pt x="5953" y="596"/>
                      <a:pt x="6015" y="590"/>
                      <a:pt x="6072" y="590"/>
                    </a:cubicBezTo>
                    <a:close/>
                    <a:moveTo>
                      <a:pt x="26443" y="1295"/>
                    </a:moveTo>
                    <a:cubicBezTo>
                      <a:pt x="26656" y="1295"/>
                      <a:pt x="26838" y="1329"/>
                      <a:pt x="26958" y="1479"/>
                    </a:cubicBezTo>
                    <a:cubicBezTo>
                      <a:pt x="26958" y="1768"/>
                      <a:pt x="26684" y="1800"/>
                      <a:pt x="26369" y="1800"/>
                    </a:cubicBezTo>
                    <a:cubicBezTo>
                      <a:pt x="26281" y="1800"/>
                      <a:pt x="26190" y="1797"/>
                      <a:pt x="26101" y="1797"/>
                    </a:cubicBezTo>
                    <a:cubicBezTo>
                      <a:pt x="26014" y="1797"/>
                      <a:pt x="25928" y="1800"/>
                      <a:pt x="25850" y="1809"/>
                    </a:cubicBezTo>
                    <a:lnTo>
                      <a:pt x="25850" y="1320"/>
                    </a:lnTo>
                    <a:cubicBezTo>
                      <a:pt x="26057" y="1320"/>
                      <a:pt x="26261" y="1295"/>
                      <a:pt x="26443" y="1295"/>
                    </a:cubicBezTo>
                    <a:close/>
                    <a:moveTo>
                      <a:pt x="13206" y="2579"/>
                    </a:moveTo>
                    <a:cubicBezTo>
                      <a:pt x="13299" y="2579"/>
                      <a:pt x="13396" y="2588"/>
                      <a:pt x="13480" y="2588"/>
                    </a:cubicBezTo>
                    <a:cubicBezTo>
                      <a:pt x="13480" y="2693"/>
                      <a:pt x="13361" y="2746"/>
                      <a:pt x="13361" y="2918"/>
                    </a:cubicBezTo>
                    <a:cubicBezTo>
                      <a:pt x="13660" y="2918"/>
                      <a:pt x="14000" y="2742"/>
                      <a:pt x="14311" y="2742"/>
                    </a:cubicBezTo>
                    <a:cubicBezTo>
                      <a:pt x="14467" y="2742"/>
                      <a:pt x="14615" y="2786"/>
                      <a:pt x="14747" y="2918"/>
                    </a:cubicBezTo>
                    <a:cubicBezTo>
                      <a:pt x="14496" y="3076"/>
                      <a:pt x="14216" y="3148"/>
                      <a:pt x="13939" y="3148"/>
                    </a:cubicBezTo>
                    <a:cubicBezTo>
                      <a:pt x="13546" y="3148"/>
                      <a:pt x="13159" y="3002"/>
                      <a:pt x="12872" y="2746"/>
                    </a:cubicBezTo>
                    <a:cubicBezTo>
                      <a:pt x="12906" y="2605"/>
                      <a:pt x="13049" y="2579"/>
                      <a:pt x="13206" y="2579"/>
                    </a:cubicBezTo>
                    <a:close/>
                    <a:moveTo>
                      <a:pt x="4576" y="3113"/>
                    </a:moveTo>
                    <a:cubicBezTo>
                      <a:pt x="4902" y="3113"/>
                      <a:pt x="5205" y="3202"/>
                      <a:pt x="5334" y="3459"/>
                    </a:cubicBezTo>
                    <a:cubicBezTo>
                      <a:pt x="5177" y="3373"/>
                      <a:pt x="5031" y="3344"/>
                      <a:pt x="4887" y="3344"/>
                    </a:cubicBezTo>
                    <a:cubicBezTo>
                      <a:pt x="4560" y="3344"/>
                      <a:pt x="4242" y="3496"/>
                      <a:pt x="3818" y="3496"/>
                    </a:cubicBezTo>
                    <a:cubicBezTo>
                      <a:pt x="3706" y="3496"/>
                      <a:pt x="3588" y="3485"/>
                      <a:pt x="3460" y="3459"/>
                    </a:cubicBezTo>
                    <a:cubicBezTo>
                      <a:pt x="3500" y="3330"/>
                      <a:pt x="4066" y="3113"/>
                      <a:pt x="4576" y="3113"/>
                    </a:cubicBezTo>
                    <a:close/>
                    <a:moveTo>
                      <a:pt x="2364" y="2971"/>
                    </a:moveTo>
                    <a:cubicBezTo>
                      <a:pt x="2595" y="3058"/>
                      <a:pt x="2633" y="3338"/>
                      <a:pt x="2921" y="3338"/>
                    </a:cubicBezTo>
                    <a:cubicBezTo>
                      <a:pt x="2980" y="3338"/>
                      <a:pt x="3048" y="3327"/>
                      <a:pt x="3129" y="3301"/>
                    </a:cubicBezTo>
                    <a:lnTo>
                      <a:pt x="3129" y="3301"/>
                    </a:lnTo>
                    <a:cubicBezTo>
                      <a:pt x="2971" y="3578"/>
                      <a:pt x="2469" y="3512"/>
                      <a:pt x="2205" y="3683"/>
                    </a:cubicBezTo>
                    <a:cubicBezTo>
                      <a:pt x="2139" y="3301"/>
                      <a:pt x="2311" y="3248"/>
                      <a:pt x="2364" y="2971"/>
                    </a:cubicBezTo>
                    <a:close/>
                    <a:moveTo>
                      <a:pt x="16548" y="3575"/>
                    </a:moveTo>
                    <a:cubicBezTo>
                      <a:pt x="16650" y="3575"/>
                      <a:pt x="16779" y="3622"/>
                      <a:pt x="16938" y="3736"/>
                    </a:cubicBezTo>
                    <a:cubicBezTo>
                      <a:pt x="16727" y="3908"/>
                      <a:pt x="16556" y="4238"/>
                      <a:pt x="16173" y="4238"/>
                    </a:cubicBezTo>
                    <a:cubicBezTo>
                      <a:pt x="16173" y="3946"/>
                      <a:pt x="16259" y="3575"/>
                      <a:pt x="16548" y="3575"/>
                    </a:cubicBezTo>
                    <a:close/>
                    <a:moveTo>
                      <a:pt x="15077" y="3406"/>
                    </a:moveTo>
                    <a:cubicBezTo>
                      <a:pt x="15288" y="3459"/>
                      <a:pt x="15183" y="3789"/>
                      <a:pt x="15235" y="4066"/>
                    </a:cubicBezTo>
                    <a:cubicBezTo>
                      <a:pt x="14853" y="3908"/>
                      <a:pt x="14905" y="4013"/>
                      <a:pt x="14298" y="3908"/>
                    </a:cubicBezTo>
                    <a:lnTo>
                      <a:pt x="14298" y="3908"/>
                    </a:lnTo>
                    <a:cubicBezTo>
                      <a:pt x="14245" y="4066"/>
                      <a:pt x="14351" y="4066"/>
                      <a:pt x="14470" y="4066"/>
                    </a:cubicBezTo>
                    <a:cubicBezTo>
                      <a:pt x="14424" y="4213"/>
                      <a:pt x="14372" y="4271"/>
                      <a:pt x="14321" y="4271"/>
                    </a:cubicBezTo>
                    <a:cubicBezTo>
                      <a:pt x="14179" y="4271"/>
                      <a:pt x="14052" y="3821"/>
                      <a:pt x="14140" y="3578"/>
                    </a:cubicBezTo>
                    <a:cubicBezTo>
                      <a:pt x="14384" y="3492"/>
                      <a:pt x="14575" y="3492"/>
                      <a:pt x="14727" y="3492"/>
                    </a:cubicBezTo>
                    <a:cubicBezTo>
                      <a:pt x="14879" y="3492"/>
                      <a:pt x="14991" y="3492"/>
                      <a:pt x="15077" y="3406"/>
                    </a:cubicBezTo>
                    <a:close/>
                    <a:moveTo>
                      <a:pt x="12107" y="2918"/>
                    </a:moveTo>
                    <a:lnTo>
                      <a:pt x="12107" y="2918"/>
                    </a:lnTo>
                    <a:cubicBezTo>
                      <a:pt x="12041" y="3406"/>
                      <a:pt x="11605" y="3459"/>
                      <a:pt x="11499" y="3908"/>
                    </a:cubicBezTo>
                    <a:cubicBezTo>
                      <a:pt x="11520" y="3909"/>
                      <a:pt x="11540" y="3910"/>
                      <a:pt x="11559" y="3910"/>
                    </a:cubicBezTo>
                    <a:cubicBezTo>
                      <a:pt x="12197" y="3910"/>
                      <a:pt x="11957" y="3072"/>
                      <a:pt x="12701" y="2918"/>
                    </a:cubicBezTo>
                    <a:lnTo>
                      <a:pt x="12701" y="2918"/>
                    </a:lnTo>
                    <a:cubicBezTo>
                      <a:pt x="12648" y="3182"/>
                      <a:pt x="12489" y="3353"/>
                      <a:pt x="12437" y="3578"/>
                    </a:cubicBezTo>
                    <a:cubicBezTo>
                      <a:pt x="12527" y="3469"/>
                      <a:pt x="12618" y="3432"/>
                      <a:pt x="12713" y="3432"/>
                    </a:cubicBezTo>
                    <a:cubicBezTo>
                      <a:pt x="12922" y="3432"/>
                      <a:pt x="13155" y="3607"/>
                      <a:pt x="13470" y="3607"/>
                    </a:cubicBezTo>
                    <a:cubicBezTo>
                      <a:pt x="13539" y="3607"/>
                      <a:pt x="13613" y="3599"/>
                      <a:pt x="13691" y="3578"/>
                    </a:cubicBezTo>
                    <a:lnTo>
                      <a:pt x="13691" y="3578"/>
                    </a:lnTo>
                    <a:cubicBezTo>
                      <a:pt x="13615" y="3814"/>
                      <a:pt x="13708" y="4016"/>
                      <a:pt x="13768" y="4016"/>
                    </a:cubicBezTo>
                    <a:cubicBezTo>
                      <a:pt x="13791" y="4016"/>
                      <a:pt x="13810" y="3983"/>
                      <a:pt x="13810" y="3908"/>
                    </a:cubicBezTo>
                    <a:cubicBezTo>
                      <a:pt x="14021" y="3961"/>
                      <a:pt x="13915" y="4066"/>
                      <a:pt x="13862" y="4066"/>
                    </a:cubicBezTo>
                    <a:lnTo>
                      <a:pt x="13862" y="4396"/>
                    </a:lnTo>
                    <a:cubicBezTo>
                      <a:pt x="13217" y="4169"/>
                      <a:pt x="12754" y="4023"/>
                      <a:pt x="12153" y="4023"/>
                    </a:cubicBezTo>
                    <a:cubicBezTo>
                      <a:pt x="11880" y="4023"/>
                      <a:pt x="11580" y="4053"/>
                      <a:pt x="11222" y="4119"/>
                    </a:cubicBezTo>
                    <a:cubicBezTo>
                      <a:pt x="11499" y="3736"/>
                      <a:pt x="11116" y="3789"/>
                      <a:pt x="11328" y="3406"/>
                    </a:cubicBezTo>
                    <a:cubicBezTo>
                      <a:pt x="11149" y="3371"/>
                      <a:pt x="10944" y="3358"/>
                      <a:pt x="10717" y="3358"/>
                    </a:cubicBezTo>
                    <a:cubicBezTo>
                      <a:pt x="9930" y="3358"/>
                      <a:pt x="8878" y="3520"/>
                      <a:pt x="7748" y="3520"/>
                    </a:cubicBezTo>
                    <a:cubicBezTo>
                      <a:pt x="7102" y="3520"/>
                      <a:pt x="6431" y="3467"/>
                      <a:pt x="5770" y="3301"/>
                    </a:cubicBezTo>
                    <a:cubicBezTo>
                      <a:pt x="7816" y="2918"/>
                      <a:pt x="10668" y="3129"/>
                      <a:pt x="12107" y="2918"/>
                    </a:cubicBezTo>
                    <a:close/>
                    <a:moveTo>
                      <a:pt x="1142" y="3971"/>
                    </a:moveTo>
                    <a:cubicBezTo>
                      <a:pt x="1225" y="3971"/>
                      <a:pt x="1318" y="3984"/>
                      <a:pt x="1426" y="4013"/>
                    </a:cubicBezTo>
                    <a:cubicBezTo>
                      <a:pt x="1321" y="4119"/>
                      <a:pt x="1215" y="4449"/>
                      <a:pt x="1479" y="4502"/>
                    </a:cubicBezTo>
                    <a:cubicBezTo>
                      <a:pt x="1215" y="4779"/>
                      <a:pt x="661" y="4726"/>
                      <a:pt x="225" y="4832"/>
                    </a:cubicBezTo>
                    <a:cubicBezTo>
                      <a:pt x="557" y="4546"/>
                      <a:pt x="601" y="3971"/>
                      <a:pt x="1142" y="3971"/>
                    </a:cubicBezTo>
                    <a:close/>
                    <a:moveTo>
                      <a:pt x="899" y="5003"/>
                    </a:moveTo>
                    <a:cubicBezTo>
                      <a:pt x="1234" y="5003"/>
                      <a:pt x="1634" y="5106"/>
                      <a:pt x="1973" y="5106"/>
                    </a:cubicBezTo>
                    <a:cubicBezTo>
                      <a:pt x="2141" y="5106"/>
                      <a:pt x="2294" y="5081"/>
                      <a:pt x="2417" y="5004"/>
                    </a:cubicBezTo>
                    <a:lnTo>
                      <a:pt x="2417" y="5004"/>
                    </a:lnTo>
                    <a:cubicBezTo>
                      <a:pt x="2353" y="5313"/>
                      <a:pt x="2054" y="5381"/>
                      <a:pt x="1692" y="5381"/>
                    </a:cubicBezTo>
                    <a:cubicBezTo>
                      <a:pt x="1407" y="5381"/>
                      <a:pt x="1082" y="5339"/>
                      <a:pt x="802" y="5339"/>
                    </a:cubicBezTo>
                    <a:cubicBezTo>
                      <a:pt x="557" y="5339"/>
                      <a:pt x="346" y="5371"/>
                      <a:pt x="225" y="5492"/>
                    </a:cubicBezTo>
                    <a:cubicBezTo>
                      <a:pt x="308" y="5101"/>
                      <a:pt x="573" y="5003"/>
                      <a:pt x="899" y="5003"/>
                    </a:cubicBezTo>
                    <a:close/>
                    <a:moveTo>
                      <a:pt x="65822" y="4894"/>
                    </a:moveTo>
                    <a:cubicBezTo>
                      <a:pt x="66077" y="4894"/>
                      <a:pt x="66267" y="5424"/>
                      <a:pt x="66742" y="5424"/>
                    </a:cubicBezTo>
                    <a:cubicBezTo>
                      <a:pt x="66848" y="5424"/>
                      <a:pt x="66967" y="5398"/>
                      <a:pt x="67105" y="5334"/>
                    </a:cubicBezTo>
                    <a:lnTo>
                      <a:pt x="67105" y="5334"/>
                    </a:lnTo>
                    <a:cubicBezTo>
                      <a:pt x="67161" y="5648"/>
                      <a:pt x="66979" y="5714"/>
                      <a:pt x="66731" y="5714"/>
                    </a:cubicBezTo>
                    <a:cubicBezTo>
                      <a:pt x="66550" y="5714"/>
                      <a:pt x="66336" y="5679"/>
                      <a:pt x="66153" y="5679"/>
                    </a:cubicBezTo>
                    <a:cubicBezTo>
                      <a:pt x="66058" y="5679"/>
                      <a:pt x="65972" y="5688"/>
                      <a:pt x="65903" y="5716"/>
                    </a:cubicBezTo>
                    <a:cubicBezTo>
                      <a:pt x="65837" y="5386"/>
                      <a:pt x="65785" y="5162"/>
                      <a:pt x="65573" y="5056"/>
                    </a:cubicBezTo>
                    <a:cubicBezTo>
                      <a:pt x="65668" y="4939"/>
                      <a:pt x="65748" y="4894"/>
                      <a:pt x="65822" y="4894"/>
                    </a:cubicBezTo>
                    <a:close/>
                    <a:moveTo>
                      <a:pt x="64569" y="5369"/>
                    </a:moveTo>
                    <a:cubicBezTo>
                      <a:pt x="64912" y="5369"/>
                      <a:pt x="65285" y="5427"/>
                      <a:pt x="65573" y="5558"/>
                    </a:cubicBezTo>
                    <a:cubicBezTo>
                      <a:pt x="65447" y="5732"/>
                      <a:pt x="65149" y="5803"/>
                      <a:pt x="64815" y="5803"/>
                    </a:cubicBezTo>
                    <a:cubicBezTo>
                      <a:pt x="64415" y="5803"/>
                      <a:pt x="63965" y="5702"/>
                      <a:pt x="63699" y="5558"/>
                    </a:cubicBezTo>
                    <a:cubicBezTo>
                      <a:pt x="63844" y="5440"/>
                      <a:pt x="64188" y="5369"/>
                      <a:pt x="64569" y="5369"/>
                    </a:cubicBezTo>
                    <a:close/>
                    <a:moveTo>
                      <a:pt x="16466" y="4686"/>
                    </a:moveTo>
                    <a:cubicBezTo>
                      <a:pt x="16833" y="4686"/>
                      <a:pt x="17161" y="4830"/>
                      <a:pt x="17110" y="5228"/>
                    </a:cubicBezTo>
                    <a:cubicBezTo>
                      <a:pt x="17009" y="5183"/>
                      <a:pt x="16919" y="5164"/>
                      <a:pt x="16836" y="5164"/>
                    </a:cubicBezTo>
                    <a:cubicBezTo>
                      <a:pt x="16349" y="5164"/>
                      <a:pt x="16115" y="5822"/>
                      <a:pt x="15592" y="5822"/>
                    </a:cubicBezTo>
                    <a:cubicBezTo>
                      <a:pt x="15419" y="5822"/>
                      <a:pt x="15214" y="5750"/>
                      <a:pt x="14958" y="5558"/>
                    </a:cubicBezTo>
                    <a:cubicBezTo>
                      <a:pt x="14911" y="5153"/>
                      <a:pt x="14992" y="4888"/>
                      <a:pt x="15298" y="4888"/>
                    </a:cubicBezTo>
                    <a:cubicBezTo>
                      <a:pt x="15332" y="4888"/>
                      <a:pt x="15368" y="4891"/>
                      <a:pt x="15407" y="4898"/>
                    </a:cubicBezTo>
                    <a:cubicBezTo>
                      <a:pt x="14891" y="5245"/>
                      <a:pt x="15275" y="5566"/>
                      <a:pt x="15697" y="5566"/>
                    </a:cubicBezTo>
                    <a:cubicBezTo>
                      <a:pt x="15869" y="5566"/>
                      <a:pt x="16047" y="5512"/>
                      <a:pt x="16173" y="5386"/>
                    </a:cubicBezTo>
                    <a:cubicBezTo>
                      <a:pt x="16067" y="5162"/>
                      <a:pt x="15843" y="5109"/>
                      <a:pt x="15565" y="5056"/>
                    </a:cubicBezTo>
                    <a:cubicBezTo>
                      <a:pt x="15621" y="4857"/>
                      <a:pt x="16067" y="4686"/>
                      <a:pt x="16466" y="4686"/>
                    </a:cubicBezTo>
                    <a:close/>
                    <a:moveTo>
                      <a:pt x="65837" y="4172"/>
                    </a:moveTo>
                    <a:cubicBezTo>
                      <a:pt x="65678" y="4800"/>
                      <a:pt x="65134" y="4924"/>
                      <a:pt x="64570" y="4924"/>
                    </a:cubicBezTo>
                    <a:cubicBezTo>
                      <a:pt x="64387" y="4924"/>
                      <a:pt x="64203" y="4911"/>
                      <a:pt x="64029" y="4898"/>
                    </a:cubicBezTo>
                    <a:cubicBezTo>
                      <a:pt x="63474" y="5162"/>
                      <a:pt x="63474" y="5492"/>
                      <a:pt x="63421" y="5888"/>
                    </a:cubicBezTo>
                    <a:cubicBezTo>
                      <a:pt x="63322" y="5910"/>
                      <a:pt x="63228" y="5920"/>
                      <a:pt x="63142" y="5920"/>
                    </a:cubicBezTo>
                    <a:cubicBezTo>
                      <a:pt x="62807" y="5920"/>
                      <a:pt x="62579" y="5768"/>
                      <a:pt x="62484" y="5558"/>
                    </a:cubicBezTo>
                    <a:cubicBezTo>
                      <a:pt x="62826" y="5405"/>
                      <a:pt x="63000" y="5040"/>
                      <a:pt x="63505" y="5040"/>
                    </a:cubicBezTo>
                    <a:cubicBezTo>
                      <a:pt x="63564" y="5040"/>
                      <a:pt x="63629" y="5045"/>
                      <a:pt x="63699" y="5056"/>
                    </a:cubicBezTo>
                    <a:cubicBezTo>
                      <a:pt x="63657" y="4797"/>
                      <a:pt x="63509" y="4709"/>
                      <a:pt x="63287" y="4709"/>
                    </a:cubicBezTo>
                    <a:cubicBezTo>
                      <a:pt x="63227" y="4709"/>
                      <a:pt x="63162" y="4715"/>
                      <a:pt x="63091" y="4726"/>
                    </a:cubicBezTo>
                    <a:cubicBezTo>
                      <a:pt x="63976" y="4449"/>
                      <a:pt x="65019" y="4779"/>
                      <a:pt x="65837" y="4172"/>
                    </a:cubicBezTo>
                    <a:close/>
                    <a:moveTo>
                      <a:pt x="61718" y="5558"/>
                    </a:moveTo>
                    <a:cubicBezTo>
                      <a:pt x="61742" y="5856"/>
                      <a:pt x="61497" y="5952"/>
                      <a:pt x="61201" y="5952"/>
                    </a:cubicBezTo>
                    <a:cubicBezTo>
                      <a:pt x="60842" y="5952"/>
                      <a:pt x="60408" y="5811"/>
                      <a:pt x="60293" y="5716"/>
                    </a:cubicBezTo>
                    <a:cubicBezTo>
                      <a:pt x="60374" y="5623"/>
                      <a:pt x="60474" y="5591"/>
                      <a:pt x="60587" y="5591"/>
                    </a:cubicBezTo>
                    <a:cubicBezTo>
                      <a:pt x="60809" y="5591"/>
                      <a:pt x="61077" y="5713"/>
                      <a:pt x="61328" y="5713"/>
                    </a:cubicBezTo>
                    <a:cubicBezTo>
                      <a:pt x="61467" y="5713"/>
                      <a:pt x="61601" y="5676"/>
                      <a:pt x="61718" y="5558"/>
                    </a:cubicBezTo>
                    <a:close/>
                    <a:moveTo>
                      <a:pt x="57982" y="5281"/>
                    </a:moveTo>
                    <a:lnTo>
                      <a:pt x="57982" y="5281"/>
                    </a:lnTo>
                    <a:cubicBezTo>
                      <a:pt x="57811" y="5941"/>
                      <a:pt x="58906" y="5228"/>
                      <a:pt x="58576" y="6099"/>
                    </a:cubicBezTo>
                    <a:cubicBezTo>
                      <a:pt x="58303" y="5923"/>
                      <a:pt x="58085" y="5850"/>
                      <a:pt x="57870" y="5850"/>
                    </a:cubicBezTo>
                    <a:cubicBezTo>
                      <a:pt x="57619" y="5850"/>
                      <a:pt x="57372" y="5950"/>
                      <a:pt x="57045" y="6099"/>
                    </a:cubicBezTo>
                    <a:lnTo>
                      <a:pt x="57045" y="5439"/>
                    </a:lnTo>
                    <a:cubicBezTo>
                      <a:pt x="57256" y="5490"/>
                      <a:pt x="57375" y="5511"/>
                      <a:pt x="57453" y="5511"/>
                    </a:cubicBezTo>
                    <a:cubicBezTo>
                      <a:pt x="57640" y="5511"/>
                      <a:pt x="57592" y="5392"/>
                      <a:pt x="57982" y="5281"/>
                    </a:cubicBezTo>
                    <a:close/>
                    <a:moveTo>
                      <a:pt x="7972" y="6261"/>
                    </a:moveTo>
                    <a:cubicBezTo>
                      <a:pt x="8283" y="6261"/>
                      <a:pt x="8553" y="6360"/>
                      <a:pt x="8476" y="6654"/>
                    </a:cubicBezTo>
                    <a:cubicBezTo>
                      <a:pt x="7750" y="6601"/>
                      <a:pt x="7922" y="6548"/>
                      <a:pt x="7209" y="6482"/>
                    </a:cubicBezTo>
                    <a:cubicBezTo>
                      <a:pt x="7263" y="6373"/>
                      <a:pt x="7641" y="6261"/>
                      <a:pt x="7972" y="6261"/>
                    </a:cubicBezTo>
                    <a:close/>
                    <a:moveTo>
                      <a:pt x="40903" y="6195"/>
                    </a:moveTo>
                    <a:cubicBezTo>
                      <a:pt x="41064" y="6195"/>
                      <a:pt x="41266" y="6238"/>
                      <a:pt x="41430" y="6238"/>
                    </a:cubicBezTo>
                    <a:cubicBezTo>
                      <a:pt x="41488" y="6238"/>
                      <a:pt x="41541" y="6233"/>
                      <a:pt x="41586" y="6218"/>
                    </a:cubicBezTo>
                    <a:lnTo>
                      <a:pt x="41586" y="6218"/>
                    </a:lnTo>
                    <a:cubicBezTo>
                      <a:pt x="41513" y="6482"/>
                      <a:pt x="41253" y="6695"/>
                      <a:pt x="40990" y="6695"/>
                    </a:cubicBezTo>
                    <a:cubicBezTo>
                      <a:pt x="40871" y="6695"/>
                      <a:pt x="40752" y="6651"/>
                      <a:pt x="40649" y="6548"/>
                    </a:cubicBezTo>
                    <a:cubicBezTo>
                      <a:pt x="40573" y="6259"/>
                      <a:pt x="40707" y="6195"/>
                      <a:pt x="40903" y="6195"/>
                    </a:cubicBezTo>
                    <a:close/>
                    <a:moveTo>
                      <a:pt x="58952" y="6018"/>
                    </a:moveTo>
                    <a:cubicBezTo>
                      <a:pt x="59363" y="6018"/>
                      <a:pt x="60148" y="6557"/>
                      <a:pt x="60781" y="6601"/>
                    </a:cubicBezTo>
                    <a:cubicBezTo>
                      <a:pt x="60633" y="6711"/>
                      <a:pt x="60477" y="6754"/>
                      <a:pt x="60317" y="6754"/>
                    </a:cubicBezTo>
                    <a:cubicBezTo>
                      <a:pt x="59767" y="6754"/>
                      <a:pt x="59178" y="6232"/>
                      <a:pt x="58748" y="6099"/>
                    </a:cubicBezTo>
                    <a:cubicBezTo>
                      <a:pt x="58796" y="6042"/>
                      <a:pt x="58866" y="6018"/>
                      <a:pt x="58952" y="6018"/>
                    </a:cubicBezTo>
                    <a:close/>
                    <a:moveTo>
                      <a:pt x="44015" y="6582"/>
                    </a:moveTo>
                    <a:cubicBezTo>
                      <a:pt x="44321" y="6582"/>
                      <a:pt x="44580" y="6713"/>
                      <a:pt x="44556" y="7037"/>
                    </a:cubicBezTo>
                    <a:lnTo>
                      <a:pt x="43130" y="7037"/>
                    </a:lnTo>
                    <a:cubicBezTo>
                      <a:pt x="43217" y="6770"/>
                      <a:pt x="43649" y="6582"/>
                      <a:pt x="44015" y="6582"/>
                    </a:cubicBezTo>
                    <a:close/>
                    <a:moveTo>
                      <a:pt x="42523" y="5558"/>
                    </a:moveTo>
                    <a:cubicBezTo>
                      <a:pt x="42682" y="5558"/>
                      <a:pt x="42629" y="5888"/>
                      <a:pt x="42800" y="5888"/>
                    </a:cubicBezTo>
                    <a:cubicBezTo>
                      <a:pt x="43012" y="6429"/>
                      <a:pt x="42022" y="6601"/>
                      <a:pt x="42523" y="6878"/>
                    </a:cubicBezTo>
                    <a:cubicBezTo>
                      <a:pt x="42470" y="7019"/>
                      <a:pt x="42429" y="7071"/>
                      <a:pt x="42393" y="7071"/>
                    </a:cubicBezTo>
                    <a:cubicBezTo>
                      <a:pt x="42293" y="7071"/>
                      <a:pt x="42228" y="6673"/>
                      <a:pt x="42025" y="6673"/>
                    </a:cubicBezTo>
                    <a:cubicBezTo>
                      <a:pt x="41992" y="6673"/>
                      <a:pt x="41956" y="6683"/>
                      <a:pt x="41916" y="6707"/>
                    </a:cubicBezTo>
                    <a:cubicBezTo>
                      <a:pt x="41810" y="5941"/>
                      <a:pt x="42734" y="6548"/>
                      <a:pt x="42193" y="5888"/>
                    </a:cubicBezTo>
                    <a:cubicBezTo>
                      <a:pt x="42246" y="5716"/>
                      <a:pt x="42523" y="5769"/>
                      <a:pt x="42523" y="5558"/>
                    </a:cubicBezTo>
                    <a:close/>
                    <a:moveTo>
                      <a:pt x="1651" y="6878"/>
                    </a:moveTo>
                    <a:cubicBezTo>
                      <a:pt x="2034" y="6878"/>
                      <a:pt x="2258" y="7089"/>
                      <a:pt x="2311" y="7538"/>
                    </a:cubicBezTo>
                    <a:cubicBezTo>
                      <a:pt x="1875" y="7472"/>
                      <a:pt x="1704" y="7261"/>
                      <a:pt x="1651" y="6878"/>
                    </a:cubicBezTo>
                    <a:close/>
                    <a:moveTo>
                      <a:pt x="50142" y="6624"/>
                    </a:moveTo>
                    <a:cubicBezTo>
                      <a:pt x="50431" y="6624"/>
                      <a:pt x="50732" y="6928"/>
                      <a:pt x="51245" y="6928"/>
                    </a:cubicBezTo>
                    <a:cubicBezTo>
                      <a:pt x="51411" y="6928"/>
                      <a:pt x="51600" y="6896"/>
                      <a:pt x="51817" y="6812"/>
                    </a:cubicBezTo>
                    <a:lnTo>
                      <a:pt x="51817" y="6812"/>
                    </a:lnTo>
                    <a:cubicBezTo>
                      <a:pt x="51487" y="7142"/>
                      <a:pt x="51976" y="7367"/>
                      <a:pt x="51646" y="7644"/>
                    </a:cubicBezTo>
                    <a:cubicBezTo>
                      <a:pt x="51501" y="7406"/>
                      <a:pt x="51155" y="7313"/>
                      <a:pt x="50789" y="7313"/>
                    </a:cubicBezTo>
                    <a:cubicBezTo>
                      <a:pt x="50486" y="7313"/>
                      <a:pt x="50170" y="7377"/>
                      <a:pt x="49943" y="7472"/>
                    </a:cubicBezTo>
                    <a:cubicBezTo>
                      <a:pt x="50099" y="7279"/>
                      <a:pt x="50477" y="6799"/>
                      <a:pt x="49955" y="6799"/>
                    </a:cubicBezTo>
                    <a:cubicBezTo>
                      <a:pt x="49906" y="6799"/>
                      <a:pt x="49850" y="6803"/>
                      <a:pt x="49784" y="6812"/>
                    </a:cubicBezTo>
                    <a:cubicBezTo>
                      <a:pt x="49911" y="6673"/>
                      <a:pt x="50025" y="6624"/>
                      <a:pt x="50142" y="6624"/>
                    </a:cubicBezTo>
                    <a:close/>
                    <a:moveTo>
                      <a:pt x="39763" y="6272"/>
                    </a:moveTo>
                    <a:cubicBezTo>
                      <a:pt x="39951" y="6272"/>
                      <a:pt x="40608" y="7285"/>
                      <a:pt x="40979" y="7420"/>
                    </a:cubicBezTo>
                    <a:cubicBezTo>
                      <a:pt x="40897" y="7596"/>
                      <a:pt x="40782" y="7661"/>
                      <a:pt x="40644" y="7661"/>
                    </a:cubicBezTo>
                    <a:cubicBezTo>
                      <a:pt x="40239" y="7661"/>
                      <a:pt x="39640" y="7088"/>
                      <a:pt x="39151" y="7088"/>
                    </a:cubicBezTo>
                    <a:cubicBezTo>
                      <a:pt x="39135" y="7088"/>
                      <a:pt x="39120" y="7088"/>
                      <a:pt x="39104" y="7089"/>
                    </a:cubicBezTo>
                    <a:cubicBezTo>
                      <a:pt x="39153" y="6935"/>
                      <a:pt x="39219" y="6883"/>
                      <a:pt x="39297" y="6883"/>
                    </a:cubicBezTo>
                    <a:cubicBezTo>
                      <a:pt x="39463" y="6883"/>
                      <a:pt x="39684" y="7117"/>
                      <a:pt x="39913" y="7117"/>
                    </a:cubicBezTo>
                    <a:cubicBezTo>
                      <a:pt x="39955" y="7117"/>
                      <a:pt x="39998" y="7109"/>
                      <a:pt x="40041" y="7089"/>
                    </a:cubicBezTo>
                    <a:cubicBezTo>
                      <a:pt x="40041" y="6759"/>
                      <a:pt x="39936" y="6482"/>
                      <a:pt x="39711" y="6377"/>
                    </a:cubicBezTo>
                    <a:cubicBezTo>
                      <a:pt x="39711" y="6303"/>
                      <a:pt x="39730" y="6272"/>
                      <a:pt x="39763" y="6272"/>
                    </a:cubicBezTo>
                    <a:close/>
                    <a:moveTo>
                      <a:pt x="20410" y="6878"/>
                    </a:moveTo>
                    <a:cubicBezTo>
                      <a:pt x="20463" y="7089"/>
                      <a:pt x="20569" y="7208"/>
                      <a:pt x="20740" y="7697"/>
                    </a:cubicBezTo>
                    <a:lnTo>
                      <a:pt x="20239" y="7697"/>
                    </a:lnTo>
                    <a:cubicBezTo>
                      <a:pt x="20080" y="7208"/>
                      <a:pt x="20186" y="7261"/>
                      <a:pt x="20410" y="6878"/>
                    </a:cubicBezTo>
                    <a:close/>
                    <a:moveTo>
                      <a:pt x="58906" y="6601"/>
                    </a:moveTo>
                    <a:cubicBezTo>
                      <a:pt x="59355" y="6812"/>
                      <a:pt x="59791" y="7089"/>
                      <a:pt x="59897" y="7750"/>
                    </a:cubicBezTo>
                    <a:cubicBezTo>
                      <a:pt x="59236" y="7697"/>
                      <a:pt x="59184" y="7037"/>
                      <a:pt x="58642" y="6931"/>
                    </a:cubicBezTo>
                    <a:cubicBezTo>
                      <a:pt x="58695" y="6759"/>
                      <a:pt x="58748" y="6654"/>
                      <a:pt x="58906" y="6601"/>
                    </a:cubicBezTo>
                    <a:close/>
                    <a:moveTo>
                      <a:pt x="4496" y="7134"/>
                    </a:moveTo>
                    <a:cubicBezTo>
                      <a:pt x="4775" y="7134"/>
                      <a:pt x="4991" y="7235"/>
                      <a:pt x="5057" y="7644"/>
                    </a:cubicBezTo>
                    <a:cubicBezTo>
                      <a:pt x="4997" y="7657"/>
                      <a:pt x="4943" y="7663"/>
                      <a:pt x="4894" y="7663"/>
                    </a:cubicBezTo>
                    <a:cubicBezTo>
                      <a:pt x="4597" y="7663"/>
                      <a:pt x="4485" y="7454"/>
                      <a:pt x="4181" y="7454"/>
                    </a:cubicBezTo>
                    <a:cubicBezTo>
                      <a:pt x="4131" y="7454"/>
                      <a:pt x="4076" y="7459"/>
                      <a:pt x="4014" y="7472"/>
                    </a:cubicBezTo>
                    <a:cubicBezTo>
                      <a:pt x="4014" y="7644"/>
                      <a:pt x="4186" y="7644"/>
                      <a:pt x="4291" y="7644"/>
                    </a:cubicBezTo>
                    <a:cubicBezTo>
                      <a:pt x="4263" y="7719"/>
                      <a:pt x="4168" y="7754"/>
                      <a:pt x="4046" y="7754"/>
                    </a:cubicBezTo>
                    <a:cubicBezTo>
                      <a:pt x="3720" y="7754"/>
                      <a:pt x="3195" y="7507"/>
                      <a:pt x="3195" y="7142"/>
                    </a:cubicBezTo>
                    <a:lnTo>
                      <a:pt x="3195" y="7142"/>
                    </a:lnTo>
                    <a:cubicBezTo>
                      <a:pt x="3321" y="7205"/>
                      <a:pt x="3461" y="7226"/>
                      <a:pt x="3605" y="7226"/>
                    </a:cubicBezTo>
                    <a:cubicBezTo>
                      <a:pt x="3906" y="7226"/>
                      <a:pt x="4230" y="7134"/>
                      <a:pt x="4496" y="7134"/>
                    </a:cubicBezTo>
                    <a:close/>
                    <a:moveTo>
                      <a:pt x="11499" y="4449"/>
                    </a:moveTo>
                    <a:cubicBezTo>
                      <a:pt x="11803" y="4589"/>
                      <a:pt x="11898" y="4682"/>
                      <a:pt x="12084" y="4682"/>
                    </a:cubicBezTo>
                    <a:cubicBezTo>
                      <a:pt x="12198" y="4682"/>
                      <a:pt x="12346" y="4648"/>
                      <a:pt x="12595" y="4568"/>
                    </a:cubicBezTo>
                    <a:lnTo>
                      <a:pt x="12595" y="4568"/>
                    </a:lnTo>
                    <a:cubicBezTo>
                      <a:pt x="12648" y="4779"/>
                      <a:pt x="12595" y="4898"/>
                      <a:pt x="12437" y="4951"/>
                    </a:cubicBezTo>
                    <a:cubicBezTo>
                      <a:pt x="12437" y="5029"/>
                      <a:pt x="12484" y="5063"/>
                      <a:pt x="12550" y="5063"/>
                    </a:cubicBezTo>
                    <a:cubicBezTo>
                      <a:pt x="12716" y="5063"/>
                      <a:pt x="13001" y="4843"/>
                      <a:pt x="12925" y="4568"/>
                    </a:cubicBezTo>
                    <a:lnTo>
                      <a:pt x="12925" y="4568"/>
                    </a:lnTo>
                    <a:cubicBezTo>
                      <a:pt x="13533" y="4714"/>
                      <a:pt x="13727" y="5240"/>
                      <a:pt x="14434" y="5240"/>
                    </a:cubicBezTo>
                    <a:cubicBezTo>
                      <a:pt x="14495" y="5240"/>
                      <a:pt x="14559" y="5236"/>
                      <a:pt x="14628" y="5228"/>
                    </a:cubicBezTo>
                    <a:lnTo>
                      <a:pt x="14628" y="5228"/>
                    </a:lnTo>
                    <a:cubicBezTo>
                      <a:pt x="14417" y="5769"/>
                      <a:pt x="13757" y="5888"/>
                      <a:pt x="13427" y="6271"/>
                    </a:cubicBezTo>
                    <a:cubicBezTo>
                      <a:pt x="13915" y="5664"/>
                      <a:pt x="12767" y="5888"/>
                      <a:pt x="12489" y="5611"/>
                    </a:cubicBezTo>
                    <a:cubicBezTo>
                      <a:pt x="12159" y="5611"/>
                      <a:pt x="12595" y="6218"/>
                      <a:pt x="12648" y="6429"/>
                    </a:cubicBezTo>
                    <a:cubicBezTo>
                      <a:pt x="12939" y="6402"/>
                      <a:pt x="13168" y="6327"/>
                      <a:pt x="13368" y="6327"/>
                    </a:cubicBezTo>
                    <a:cubicBezTo>
                      <a:pt x="13549" y="6327"/>
                      <a:pt x="13706" y="6388"/>
                      <a:pt x="13862" y="6601"/>
                    </a:cubicBezTo>
                    <a:cubicBezTo>
                      <a:pt x="14298" y="6429"/>
                      <a:pt x="13638" y="6152"/>
                      <a:pt x="14021" y="5941"/>
                    </a:cubicBezTo>
                    <a:lnTo>
                      <a:pt x="14021" y="5941"/>
                    </a:lnTo>
                    <a:cubicBezTo>
                      <a:pt x="14245" y="6047"/>
                      <a:pt x="14628" y="6047"/>
                      <a:pt x="14523" y="6601"/>
                    </a:cubicBezTo>
                    <a:cubicBezTo>
                      <a:pt x="14818" y="6573"/>
                      <a:pt x="14937" y="6496"/>
                      <a:pt x="15026" y="6496"/>
                    </a:cubicBezTo>
                    <a:cubicBezTo>
                      <a:pt x="15104" y="6496"/>
                      <a:pt x="15158" y="6556"/>
                      <a:pt x="15288" y="6759"/>
                    </a:cubicBezTo>
                    <a:cubicBezTo>
                      <a:pt x="15620" y="6579"/>
                      <a:pt x="15886" y="6450"/>
                      <a:pt x="16174" y="6450"/>
                    </a:cubicBezTo>
                    <a:cubicBezTo>
                      <a:pt x="16413" y="6450"/>
                      <a:pt x="16668" y="6538"/>
                      <a:pt x="16991" y="6759"/>
                    </a:cubicBezTo>
                    <a:cubicBezTo>
                      <a:pt x="16886" y="6984"/>
                      <a:pt x="16727" y="7142"/>
                      <a:pt x="16503" y="7261"/>
                    </a:cubicBezTo>
                    <a:cubicBezTo>
                      <a:pt x="16556" y="7367"/>
                      <a:pt x="16661" y="7420"/>
                      <a:pt x="16661" y="7591"/>
                    </a:cubicBezTo>
                    <a:cubicBezTo>
                      <a:pt x="17598" y="7472"/>
                      <a:pt x="16938" y="6099"/>
                      <a:pt x="17440" y="5888"/>
                    </a:cubicBezTo>
                    <a:lnTo>
                      <a:pt x="17440" y="5888"/>
                    </a:lnTo>
                    <a:cubicBezTo>
                      <a:pt x="17725" y="6213"/>
                      <a:pt x="17886" y="6479"/>
                      <a:pt x="18249" y="6479"/>
                    </a:cubicBezTo>
                    <a:cubicBezTo>
                      <a:pt x="18374" y="6479"/>
                      <a:pt x="18522" y="6447"/>
                      <a:pt x="18707" y="6377"/>
                    </a:cubicBezTo>
                    <a:cubicBezTo>
                      <a:pt x="18813" y="7208"/>
                      <a:pt x="19698" y="7208"/>
                      <a:pt x="19803" y="8080"/>
                    </a:cubicBezTo>
                    <a:cubicBezTo>
                      <a:pt x="18925" y="8080"/>
                      <a:pt x="18220" y="8368"/>
                      <a:pt x="17601" y="8368"/>
                    </a:cubicBezTo>
                    <a:cubicBezTo>
                      <a:pt x="17168" y="8368"/>
                      <a:pt x="16777" y="8227"/>
                      <a:pt x="16397" y="7750"/>
                    </a:cubicBezTo>
                    <a:cubicBezTo>
                      <a:pt x="16374" y="7928"/>
                      <a:pt x="16185" y="7980"/>
                      <a:pt x="15932" y="7980"/>
                    </a:cubicBezTo>
                    <a:cubicBezTo>
                      <a:pt x="15586" y="7980"/>
                      <a:pt x="15121" y="7884"/>
                      <a:pt x="14792" y="7884"/>
                    </a:cubicBezTo>
                    <a:cubicBezTo>
                      <a:pt x="14685" y="7884"/>
                      <a:pt x="14592" y="7894"/>
                      <a:pt x="14523" y="7921"/>
                    </a:cubicBezTo>
                    <a:cubicBezTo>
                      <a:pt x="14432" y="7628"/>
                      <a:pt x="14573" y="7567"/>
                      <a:pt x="14768" y="7567"/>
                    </a:cubicBezTo>
                    <a:cubicBezTo>
                      <a:pt x="14906" y="7567"/>
                      <a:pt x="15071" y="7598"/>
                      <a:pt x="15199" y="7598"/>
                    </a:cubicBezTo>
                    <a:cubicBezTo>
                      <a:pt x="15231" y="7598"/>
                      <a:pt x="15262" y="7596"/>
                      <a:pt x="15288" y="7591"/>
                    </a:cubicBezTo>
                    <a:cubicBezTo>
                      <a:pt x="15460" y="6984"/>
                      <a:pt x="14958" y="7037"/>
                      <a:pt x="14800" y="6759"/>
                    </a:cubicBezTo>
                    <a:cubicBezTo>
                      <a:pt x="14701" y="6974"/>
                      <a:pt x="14542" y="7029"/>
                      <a:pt x="14360" y="7029"/>
                    </a:cubicBezTo>
                    <a:cubicBezTo>
                      <a:pt x="14161" y="7029"/>
                      <a:pt x="13935" y="6964"/>
                      <a:pt x="13727" y="6964"/>
                    </a:cubicBezTo>
                    <a:cubicBezTo>
                      <a:pt x="13488" y="6964"/>
                      <a:pt x="13273" y="7050"/>
                      <a:pt x="13150" y="7420"/>
                    </a:cubicBezTo>
                    <a:cubicBezTo>
                      <a:pt x="12506" y="7179"/>
                      <a:pt x="11898" y="6681"/>
                      <a:pt x="11187" y="6681"/>
                    </a:cubicBezTo>
                    <a:cubicBezTo>
                      <a:pt x="10921" y="6681"/>
                      <a:pt x="10640" y="6751"/>
                      <a:pt x="10338" y="6931"/>
                    </a:cubicBezTo>
                    <a:cubicBezTo>
                      <a:pt x="10232" y="5941"/>
                      <a:pt x="11777" y="6707"/>
                      <a:pt x="11988" y="6099"/>
                    </a:cubicBezTo>
                    <a:cubicBezTo>
                      <a:pt x="11938" y="5945"/>
                      <a:pt x="11853" y="5894"/>
                      <a:pt x="11755" y="5894"/>
                    </a:cubicBezTo>
                    <a:cubicBezTo>
                      <a:pt x="11556" y="5894"/>
                      <a:pt x="11300" y="6103"/>
                      <a:pt x="11149" y="6103"/>
                    </a:cubicBezTo>
                    <a:cubicBezTo>
                      <a:pt x="11137" y="6103"/>
                      <a:pt x="11127" y="6102"/>
                      <a:pt x="11116" y="6099"/>
                    </a:cubicBezTo>
                    <a:cubicBezTo>
                      <a:pt x="10998" y="5716"/>
                      <a:pt x="11381" y="5888"/>
                      <a:pt x="11381" y="5611"/>
                    </a:cubicBezTo>
                    <a:cubicBezTo>
                      <a:pt x="11381" y="5514"/>
                      <a:pt x="11287" y="5504"/>
                      <a:pt x="11166" y="5504"/>
                    </a:cubicBezTo>
                    <a:cubicBezTo>
                      <a:pt x="11135" y="5504"/>
                      <a:pt x="11101" y="5505"/>
                      <a:pt x="11067" y="5505"/>
                    </a:cubicBezTo>
                    <a:cubicBezTo>
                      <a:pt x="10855" y="5505"/>
                      <a:pt x="10615" y="5479"/>
                      <a:pt x="10615" y="5109"/>
                    </a:cubicBezTo>
                    <a:cubicBezTo>
                      <a:pt x="11328" y="4951"/>
                      <a:pt x="11499" y="5109"/>
                      <a:pt x="11499" y="4449"/>
                    </a:cubicBezTo>
                    <a:close/>
                    <a:moveTo>
                      <a:pt x="15996" y="8255"/>
                    </a:moveTo>
                    <a:cubicBezTo>
                      <a:pt x="16143" y="8255"/>
                      <a:pt x="16291" y="8303"/>
                      <a:pt x="16397" y="8410"/>
                    </a:cubicBezTo>
                    <a:cubicBezTo>
                      <a:pt x="16331" y="8581"/>
                      <a:pt x="16067" y="8528"/>
                      <a:pt x="16067" y="8740"/>
                    </a:cubicBezTo>
                    <a:cubicBezTo>
                      <a:pt x="16036" y="8746"/>
                      <a:pt x="16008" y="8748"/>
                      <a:pt x="15982" y="8748"/>
                    </a:cubicBezTo>
                    <a:cubicBezTo>
                      <a:pt x="15775" y="8748"/>
                      <a:pt x="15706" y="8581"/>
                      <a:pt x="15460" y="8581"/>
                    </a:cubicBezTo>
                    <a:cubicBezTo>
                      <a:pt x="15525" y="8378"/>
                      <a:pt x="15760" y="8255"/>
                      <a:pt x="15996" y="8255"/>
                    </a:cubicBezTo>
                    <a:close/>
                    <a:moveTo>
                      <a:pt x="53850" y="8132"/>
                    </a:moveTo>
                    <a:cubicBezTo>
                      <a:pt x="54233" y="8132"/>
                      <a:pt x="54457" y="8357"/>
                      <a:pt x="54457" y="8792"/>
                    </a:cubicBezTo>
                    <a:lnTo>
                      <a:pt x="53692" y="8792"/>
                    </a:lnTo>
                    <a:cubicBezTo>
                      <a:pt x="53956" y="8462"/>
                      <a:pt x="53573" y="8462"/>
                      <a:pt x="53850" y="8132"/>
                    </a:cubicBezTo>
                    <a:close/>
                    <a:moveTo>
                      <a:pt x="53362" y="5941"/>
                    </a:moveTo>
                    <a:cubicBezTo>
                      <a:pt x="54075" y="6218"/>
                      <a:pt x="55065" y="6482"/>
                      <a:pt x="56161" y="6759"/>
                    </a:cubicBezTo>
                    <a:cubicBezTo>
                      <a:pt x="56108" y="7142"/>
                      <a:pt x="56161" y="7420"/>
                      <a:pt x="56332" y="7644"/>
                    </a:cubicBezTo>
                    <a:cubicBezTo>
                      <a:pt x="56648" y="7505"/>
                      <a:pt x="56972" y="7453"/>
                      <a:pt x="57297" y="7453"/>
                    </a:cubicBezTo>
                    <a:cubicBezTo>
                      <a:pt x="57868" y="7453"/>
                      <a:pt x="58442" y="7615"/>
                      <a:pt x="58972" y="7750"/>
                    </a:cubicBezTo>
                    <a:cubicBezTo>
                      <a:pt x="58906" y="8132"/>
                      <a:pt x="58748" y="8462"/>
                      <a:pt x="58642" y="8792"/>
                    </a:cubicBezTo>
                    <a:cubicBezTo>
                      <a:pt x="58412" y="8692"/>
                      <a:pt x="58252" y="8668"/>
                      <a:pt x="58105" y="8668"/>
                    </a:cubicBezTo>
                    <a:cubicBezTo>
                      <a:pt x="57970" y="8668"/>
                      <a:pt x="57847" y="8689"/>
                      <a:pt x="57691" y="8689"/>
                    </a:cubicBezTo>
                    <a:cubicBezTo>
                      <a:pt x="57572" y="8689"/>
                      <a:pt x="57434" y="8677"/>
                      <a:pt x="57256" y="8634"/>
                    </a:cubicBezTo>
                    <a:cubicBezTo>
                      <a:pt x="57533" y="8251"/>
                      <a:pt x="57151" y="8304"/>
                      <a:pt x="57428" y="7921"/>
                    </a:cubicBezTo>
                    <a:lnTo>
                      <a:pt x="57428" y="7921"/>
                    </a:lnTo>
                    <a:cubicBezTo>
                      <a:pt x="57319" y="7988"/>
                      <a:pt x="57237" y="8055"/>
                      <a:pt x="57178" y="8055"/>
                    </a:cubicBezTo>
                    <a:cubicBezTo>
                      <a:pt x="57144" y="8055"/>
                      <a:pt x="57117" y="8032"/>
                      <a:pt x="57098" y="7974"/>
                    </a:cubicBezTo>
                    <a:lnTo>
                      <a:pt x="57098" y="7974"/>
                    </a:lnTo>
                    <a:cubicBezTo>
                      <a:pt x="57151" y="8792"/>
                      <a:pt x="55830" y="8132"/>
                      <a:pt x="55725" y="8792"/>
                    </a:cubicBezTo>
                    <a:cubicBezTo>
                      <a:pt x="55395" y="8792"/>
                      <a:pt x="55606" y="8198"/>
                      <a:pt x="55553" y="7974"/>
                    </a:cubicBezTo>
                    <a:cubicBezTo>
                      <a:pt x="55414" y="7974"/>
                      <a:pt x="55274" y="7979"/>
                      <a:pt x="55142" y="7979"/>
                    </a:cubicBezTo>
                    <a:cubicBezTo>
                      <a:pt x="54860" y="7979"/>
                      <a:pt x="54610" y="7955"/>
                      <a:pt x="54457" y="7802"/>
                    </a:cubicBezTo>
                    <a:cubicBezTo>
                      <a:pt x="54405" y="7538"/>
                      <a:pt x="54563" y="7472"/>
                      <a:pt x="54788" y="7472"/>
                    </a:cubicBezTo>
                    <a:cubicBezTo>
                      <a:pt x="54682" y="7261"/>
                      <a:pt x="54457" y="7208"/>
                      <a:pt x="54457" y="6984"/>
                    </a:cubicBezTo>
                    <a:cubicBezTo>
                      <a:pt x="54001" y="6984"/>
                      <a:pt x="53777" y="7172"/>
                      <a:pt x="53344" y="7172"/>
                    </a:cubicBezTo>
                    <a:cubicBezTo>
                      <a:pt x="53251" y="7172"/>
                      <a:pt x="53148" y="7163"/>
                      <a:pt x="53032" y="7142"/>
                    </a:cubicBezTo>
                    <a:cubicBezTo>
                      <a:pt x="53405" y="7006"/>
                      <a:pt x="53662" y="6619"/>
                      <a:pt x="53171" y="6619"/>
                    </a:cubicBezTo>
                    <a:cubicBezTo>
                      <a:pt x="53089" y="6619"/>
                      <a:pt x="52986" y="6629"/>
                      <a:pt x="52860" y="6654"/>
                    </a:cubicBezTo>
                    <a:cubicBezTo>
                      <a:pt x="53032" y="6429"/>
                      <a:pt x="53137" y="6099"/>
                      <a:pt x="53362" y="5941"/>
                    </a:cubicBezTo>
                    <a:close/>
                    <a:moveTo>
                      <a:pt x="3354" y="7868"/>
                    </a:moveTo>
                    <a:cubicBezTo>
                      <a:pt x="3407" y="8027"/>
                      <a:pt x="3578" y="7974"/>
                      <a:pt x="3684" y="8027"/>
                    </a:cubicBezTo>
                    <a:cubicBezTo>
                      <a:pt x="3684" y="8687"/>
                      <a:pt x="2799" y="8528"/>
                      <a:pt x="2469" y="8858"/>
                    </a:cubicBezTo>
                    <a:cubicBezTo>
                      <a:pt x="2417" y="8410"/>
                      <a:pt x="2694" y="8528"/>
                      <a:pt x="2469" y="8198"/>
                    </a:cubicBezTo>
                    <a:cubicBezTo>
                      <a:pt x="2436" y="8194"/>
                      <a:pt x="2405" y="8192"/>
                      <a:pt x="2375" y="8192"/>
                    </a:cubicBezTo>
                    <a:cubicBezTo>
                      <a:pt x="2003" y="8192"/>
                      <a:pt x="1956" y="8533"/>
                      <a:pt x="1614" y="8533"/>
                    </a:cubicBezTo>
                    <a:cubicBezTo>
                      <a:pt x="1593" y="8533"/>
                      <a:pt x="1570" y="8531"/>
                      <a:pt x="1545" y="8528"/>
                    </a:cubicBezTo>
                    <a:cubicBezTo>
                      <a:pt x="1374" y="7868"/>
                      <a:pt x="2417" y="8462"/>
                      <a:pt x="2311" y="7868"/>
                    </a:cubicBezTo>
                    <a:lnTo>
                      <a:pt x="2311" y="7868"/>
                    </a:lnTo>
                    <a:cubicBezTo>
                      <a:pt x="2412" y="8085"/>
                      <a:pt x="2520" y="8157"/>
                      <a:pt x="2637" y="8157"/>
                    </a:cubicBezTo>
                    <a:cubicBezTo>
                      <a:pt x="2843" y="8157"/>
                      <a:pt x="3077" y="7936"/>
                      <a:pt x="3354" y="7868"/>
                    </a:cubicBezTo>
                    <a:close/>
                    <a:moveTo>
                      <a:pt x="50134" y="8551"/>
                    </a:moveTo>
                    <a:cubicBezTo>
                      <a:pt x="50339" y="8551"/>
                      <a:pt x="50614" y="8691"/>
                      <a:pt x="50862" y="8691"/>
                    </a:cubicBezTo>
                    <a:cubicBezTo>
                      <a:pt x="50886" y="8691"/>
                      <a:pt x="50910" y="8690"/>
                      <a:pt x="50933" y="8687"/>
                    </a:cubicBezTo>
                    <a:lnTo>
                      <a:pt x="50933" y="8687"/>
                    </a:lnTo>
                    <a:cubicBezTo>
                      <a:pt x="50889" y="8823"/>
                      <a:pt x="50752" y="8856"/>
                      <a:pt x="50582" y="8856"/>
                    </a:cubicBezTo>
                    <a:cubicBezTo>
                      <a:pt x="50422" y="8856"/>
                      <a:pt x="50234" y="8827"/>
                      <a:pt x="50069" y="8827"/>
                    </a:cubicBezTo>
                    <a:cubicBezTo>
                      <a:pt x="49983" y="8827"/>
                      <a:pt x="49903" y="8835"/>
                      <a:pt x="49837" y="8858"/>
                    </a:cubicBezTo>
                    <a:cubicBezTo>
                      <a:pt x="49878" y="8621"/>
                      <a:pt x="49989" y="8551"/>
                      <a:pt x="50134" y="8551"/>
                    </a:cubicBezTo>
                    <a:close/>
                    <a:moveTo>
                      <a:pt x="5229" y="7802"/>
                    </a:moveTo>
                    <a:lnTo>
                      <a:pt x="5229" y="7802"/>
                    </a:lnTo>
                    <a:cubicBezTo>
                      <a:pt x="4846" y="8410"/>
                      <a:pt x="4727" y="8251"/>
                      <a:pt x="5559" y="8528"/>
                    </a:cubicBezTo>
                    <a:cubicBezTo>
                      <a:pt x="5664" y="9017"/>
                      <a:pt x="4780" y="8581"/>
                      <a:pt x="4951" y="9189"/>
                    </a:cubicBezTo>
                    <a:cubicBezTo>
                      <a:pt x="4876" y="9215"/>
                      <a:pt x="4815" y="9226"/>
                      <a:pt x="4764" y="9226"/>
                    </a:cubicBezTo>
                    <a:cubicBezTo>
                      <a:pt x="4453" y="9226"/>
                      <a:pt x="4514" y="8817"/>
                      <a:pt x="4210" y="8817"/>
                    </a:cubicBezTo>
                    <a:cubicBezTo>
                      <a:pt x="4157" y="8817"/>
                      <a:pt x="4093" y="8829"/>
                      <a:pt x="4014" y="8858"/>
                    </a:cubicBezTo>
                    <a:lnTo>
                      <a:pt x="4014" y="8198"/>
                    </a:lnTo>
                    <a:cubicBezTo>
                      <a:pt x="4051" y="8315"/>
                      <a:pt x="4187" y="8363"/>
                      <a:pt x="4321" y="8363"/>
                    </a:cubicBezTo>
                    <a:cubicBezTo>
                      <a:pt x="4566" y="8363"/>
                      <a:pt x="4808" y="8206"/>
                      <a:pt x="4450" y="8027"/>
                    </a:cubicBezTo>
                    <a:cubicBezTo>
                      <a:pt x="4450" y="7852"/>
                      <a:pt x="4566" y="7815"/>
                      <a:pt x="4713" y="7815"/>
                    </a:cubicBezTo>
                    <a:cubicBezTo>
                      <a:pt x="4821" y="7815"/>
                      <a:pt x="4946" y="7835"/>
                      <a:pt x="5054" y="7835"/>
                    </a:cubicBezTo>
                    <a:cubicBezTo>
                      <a:pt x="5121" y="7835"/>
                      <a:pt x="5182" y="7827"/>
                      <a:pt x="5229" y="7802"/>
                    </a:cubicBezTo>
                    <a:close/>
                    <a:moveTo>
                      <a:pt x="53850" y="7314"/>
                    </a:moveTo>
                    <a:cubicBezTo>
                      <a:pt x="53850" y="7899"/>
                      <a:pt x="53434" y="8229"/>
                      <a:pt x="52991" y="8229"/>
                    </a:cubicBezTo>
                    <a:cubicBezTo>
                      <a:pt x="52854" y="8229"/>
                      <a:pt x="52714" y="8198"/>
                      <a:pt x="52583" y="8132"/>
                    </a:cubicBezTo>
                    <a:lnTo>
                      <a:pt x="52583" y="8132"/>
                    </a:lnTo>
                    <a:cubicBezTo>
                      <a:pt x="52944" y="8556"/>
                      <a:pt x="53212" y="8968"/>
                      <a:pt x="53897" y="8968"/>
                    </a:cubicBezTo>
                    <a:cubicBezTo>
                      <a:pt x="53937" y="8968"/>
                      <a:pt x="53979" y="8967"/>
                      <a:pt x="54022" y="8964"/>
                    </a:cubicBezTo>
                    <a:lnTo>
                      <a:pt x="54022" y="8964"/>
                    </a:lnTo>
                    <a:cubicBezTo>
                      <a:pt x="53331" y="9278"/>
                      <a:pt x="52855" y="8898"/>
                      <a:pt x="52378" y="9431"/>
                    </a:cubicBezTo>
                    <a:lnTo>
                      <a:pt x="52378" y="9431"/>
                    </a:lnTo>
                    <a:cubicBezTo>
                      <a:pt x="52717" y="8968"/>
                      <a:pt x="51976" y="8986"/>
                      <a:pt x="51976" y="8462"/>
                    </a:cubicBezTo>
                    <a:lnTo>
                      <a:pt x="51976" y="8462"/>
                    </a:lnTo>
                    <a:cubicBezTo>
                      <a:pt x="52016" y="8467"/>
                      <a:pt x="52054" y="8468"/>
                      <a:pt x="52088" y="8468"/>
                    </a:cubicBezTo>
                    <a:cubicBezTo>
                      <a:pt x="52608" y="8468"/>
                      <a:pt x="52377" y="8024"/>
                      <a:pt x="51646" y="7974"/>
                    </a:cubicBezTo>
                    <a:cubicBezTo>
                      <a:pt x="51806" y="7863"/>
                      <a:pt x="51976" y="7840"/>
                      <a:pt x="52137" y="7840"/>
                    </a:cubicBezTo>
                    <a:cubicBezTo>
                      <a:pt x="52254" y="7840"/>
                      <a:pt x="52366" y="7852"/>
                      <a:pt x="52467" y="7852"/>
                    </a:cubicBezTo>
                    <a:cubicBezTo>
                      <a:pt x="52708" y="7852"/>
                      <a:pt x="52886" y="7783"/>
                      <a:pt x="52913" y="7314"/>
                    </a:cubicBezTo>
                    <a:close/>
                    <a:moveTo>
                      <a:pt x="18430" y="8911"/>
                    </a:moveTo>
                    <a:lnTo>
                      <a:pt x="18430" y="8911"/>
                    </a:lnTo>
                    <a:cubicBezTo>
                      <a:pt x="18311" y="9017"/>
                      <a:pt x="18259" y="9189"/>
                      <a:pt x="18259" y="9400"/>
                    </a:cubicBezTo>
                    <a:cubicBezTo>
                      <a:pt x="17845" y="9369"/>
                      <a:pt x="17765" y="9210"/>
                      <a:pt x="17706" y="9210"/>
                    </a:cubicBezTo>
                    <a:cubicBezTo>
                      <a:pt x="17663" y="9210"/>
                      <a:pt x="17632" y="9294"/>
                      <a:pt x="17493" y="9571"/>
                    </a:cubicBezTo>
                    <a:lnTo>
                      <a:pt x="17163" y="9571"/>
                    </a:lnTo>
                    <a:lnTo>
                      <a:pt x="17163" y="9070"/>
                    </a:lnTo>
                    <a:cubicBezTo>
                      <a:pt x="17383" y="9035"/>
                      <a:pt x="17530" y="9029"/>
                      <a:pt x="17650" y="9029"/>
                    </a:cubicBezTo>
                    <a:cubicBezTo>
                      <a:pt x="17710" y="9029"/>
                      <a:pt x="17764" y="9030"/>
                      <a:pt x="17816" y="9030"/>
                    </a:cubicBezTo>
                    <a:cubicBezTo>
                      <a:pt x="17975" y="9030"/>
                      <a:pt x="18127" y="9017"/>
                      <a:pt x="18430" y="8911"/>
                    </a:cubicBezTo>
                    <a:close/>
                    <a:moveTo>
                      <a:pt x="64711" y="9142"/>
                    </a:moveTo>
                    <a:cubicBezTo>
                      <a:pt x="64850" y="9142"/>
                      <a:pt x="64926" y="9241"/>
                      <a:pt x="65296" y="9241"/>
                    </a:cubicBezTo>
                    <a:cubicBezTo>
                      <a:pt x="65225" y="9439"/>
                      <a:pt x="64921" y="9713"/>
                      <a:pt x="64689" y="9713"/>
                    </a:cubicBezTo>
                    <a:cubicBezTo>
                      <a:pt x="64534" y="9713"/>
                      <a:pt x="64412" y="9590"/>
                      <a:pt x="64412" y="9241"/>
                    </a:cubicBezTo>
                    <a:cubicBezTo>
                      <a:pt x="64557" y="9167"/>
                      <a:pt x="64642" y="9142"/>
                      <a:pt x="64711" y="9142"/>
                    </a:cubicBezTo>
                    <a:close/>
                    <a:moveTo>
                      <a:pt x="54788" y="8634"/>
                    </a:moveTo>
                    <a:lnTo>
                      <a:pt x="54788" y="8634"/>
                    </a:lnTo>
                    <a:cubicBezTo>
                      <a:pt x="55223" y="8858"/>
                      <a:pt x="55553" y="9294"/>
                      <a:pt x="55725" y="9783"/>
                    </a:cubicBezTo>
                    <a:cubicBezTo>
                      <a:pt x="55630" y="9661"/>
                      <a:pt x="55521" y="9620"/>
                      <a:pt x="55404" y="9620"/>
                    </a:cubicBezTo>
                    <a:cubicBezTo>
                      <a:pt x="55170" y="9620"/>
                      <a:pt x="54907" y="9786"/>
                      <a:pt x="54672" y="9786"/>
                    </a:cubicBezTo>
                    <a:cubicBezTo>
                      <a:pt x="54556" y="9786"/>
                      <a:pt x="54447" y="9746"/>
                      <a:pt x="54352" y="9624"/>
                    </a:cubicBezTo>
                    <a:cubicBezTo>
                      <a:pt x="54457" y="8964"/>
                      <a:pt x="54840" y="9189"/>
                      <a:pt x="54788" y="8634"/>
                    </a:cubicBezTo>
                    <a:close/>
                    <a:moveTo>
                      <a:pt x="27000" y="9433"/>
                    </a:moveTo>
                    <a:cubicBezTo>
                      <a:pt x="27236" y="9433"/>
                      <a:pt x="27439" y="9460"/>
                      <a:pt x="27553" y="9519"/>
                    </a:cubicBezTo>
                    <a:cubicBezTo>
                      <a:pt x="27409" y="9754"/>
                      <a:pt x="27130" y="9825"/>
                      <a:pt x="26820" y="9825"/>
                    </a:cubicBezTo>
                    <a:cubicBezTo>
                      <a:pt x="26419" y="9825"/>
                      <a:pt x="25967" y="9707"/>
                      <a:pt x="25691" y="9677"/>
                    </a:cubicBezTo>
                    <a:cubicBezTo>
                      <a:pt x="25977" y="9530"/>
                      <a:pt x="26548" y="9433"/>
                      <a:pt x="27000" y="9433"/>
                    </a:cubicBezTo>
                    <a:close/>
                    <a:moveTo>
                      <a:pt x="33572" y="9188"/>
                    </a:moveTo>
                    <a:cubicBezTo>
                      <a:pt x="34206" y="9188"/>
                      <a:pt x="34830" y="9458"/>
                      <a:pt x="35224" y="9458"/>
                    </a:cubicBezTo>
                    <a:cubicBezTo>
                      <a:pt x="35256" y="9458"/>
                      <a:pt x="35286" y="9456"/>
                      <a:pt x="35315" y="9453"/>
                    </a:cubicBezTo>
                    <a:lnTo>
                      <a:pt x="35315" y="9453"/>
                    </a:lnTo>
                    <a:cubicBezTo>
                      <a:pt x="35215" y="9653"/>
                      <a:pt x="34895" y="9664"/>
                      <a:pt x="34543" y="9664"/>
                    </a:cubicBezTo>
                    <a:cubicBezTo>
                      <a:pt x="34501" y="9664"/>
                      <a:pt x="34459" y="9664"/>
                      <a:pt x="34417" y="9664"/>
                    </a:cubicBezTo>
                    <a:cubicBezTo>
                      <a:pt x="34018" y="9664"/>
                      <a:pt x="33605" y="9677"/>
                      <a:pt x="33440" y="9954"/>
                    </a:cubicBezTo>
                    <a:cubicBezTo>
                      <a:pt x="33127" y="9741"/>
                      <a:pt x="33908" y="9290"/>
                      <a:pt x="33096" y="9290"/>
                    </a:cubicBezTo>
                    <a:cubicBezTo>
                      <a:pt x="33053" y="9290"/>
                      <a:pt x="33005" y="9291"/>
                      <a:pt x="32952" y="9294"/>
                    </a:cubicBezTo>
                    <a:cubicBezTo>
                      <a:pt x="33155" y="9217"/>
                      <a:pt x="33364" y="9188"/>
                      <a:pt x="33572" y="9188"/>
                    </a:cubicBezTo>
                    <a:close/>
                    <a:moveTo>
                      <a:pt x="56161" y="8964"/>
                    </a:moveTo>
                    <a:cubicBezTo>
                      <a:pt x="56858" y="9266"/>
                      <a:pt x="57481" y="9740"/>
                      <a:pt x="58282" y="9740"/>
                    </a:cubicBezTo>
                    <a:cubicBezTo>
                      <a:pt x="58498" y="9740"/>
                      <a:pt x="58726" y="9705"/>
                      <a:pt x="58972" y="9624"/>
                    </a:cubicBezTo>
                    <a:lnTo>
                      <a:pt x="58972" y="9624"/>
                    </a:lnTo>
                    <a:cubicBezTo>
                      <a:pt x="59025" y="10179"/>
                      <a:pt x="58418" y="10007"/>
                      <a:pt x="58194" y="10284"/>
                    </a:cubicBezTo>
                    <a:cubicBezTo>
                      <a:pt x="57684" y="10070"/>
                      <a:pt x="57371" y="9660"/>
                      <a:pt x="56854" y="9660"/>
                    </a:cubicBezTo>
                    <a:cubicBezTo>
                      <a:pt x="56701" y="9660"/>
                      <a:pt x="56531" y="9695"/>
                      <a:pt x="56332" y="9783"/>
                    </a:cubicBezTo>
                    <a:cubicBezTo>
                      <a:pt x="56662" y="9189"/>
                      <a:pt x="56161" y="9453"/>
                      <a:pt x="55725" y="9294"/>
                    </a:cubicBezTo>
                    <a:cubicBezTo>
                      <a:pt x="55830" y="9123"/>
                      <a:pt x="56002" y="9017"/>
                      <a:pt x="56161" y="8964"/>
                    </a:cubicBezTo>
                    <a:close/>
                    <a:moveTo>
                      <a:pt x="51036" y="9819"/>
                    </a:moveTo>
                    <a:cubicBezTo>
                      <a:pt x="51141" y="9819"/>
                      <a:pt x="51229" y="9870"/>
                      <a:pt x="51263" y="10007"/>
                    </a:cubicBezTo>
                    <a:lnTo>
                      <a:pt x="51263" y="10337"/>
                    </a:lnTo>
                    <a:cubicBezTo>
                      <a:pt x="51184" y="10368"/>
                      <a:pt x="51119" y="10381"/>
                      <a:pt x="51065" y="10381"/>
                    </a:cubicBezTo>
                    <a:cubicBezTo>
                      <a:pt x="50840" y="10381"/>
                      <a:pt x="50779" y="10171"/>
                      <a:pt x="50569" y="10171"/>
                    </a:cubicBezTo>
                    <a:cubicBezTo>
                      <a:pt x="50547" y="10171"/>
                      <a:pt x="50523" y="10173"/>
                      <a:pt x="50497" y="10179"/>
                    </a:cubicBezTo>
                    <a:cubicBezTo>
                      <a:pt x="50497" y="10061"/>
                      <a:pt x="50807" y="9819"/>
                      <a:pt x="51036" y="9819"/>
                    </a:cubicBezTo>
                    <a:close/>
                    <a:moveTo>
                      <a:pt x="52086" y="9983"/>
                    </a:moveTo>
                    <a:cubicBezTo>
                      <a:pt x="52266" y="9983"/>
                      <a:pt x="52464" y="10007"/>
                      <a:pt x="52636" y="10007"/>
                    </a:cubicBezTo>
                    <a:cubicBezTo>
                      <a:pt x="52479" y="10213"/>
                      <a:pt x="52103" y="10419"/>
                      <a:pt x="51806" y="10419"/>
                    </a:cubicBezTo>
                    <a:cubicBezTo>
                      <a:pt x="51704" y="10419"/>
                      <a:pt x="51611" y="10395"/>
                      <a:pt x="51540" y="10337"/>
                    </a:cubicBezTo>
                    <a:cubicBezTo>
                      <a:pt x="51572" y="10041"/>
                      <a:pt x="51808" y="9983"/>
                      <a:pt x="52086" y="9983"/>
                    </a:cubicBezTo>
                    <a:close/>
                    <a:moveTo>
                      <a:pt x="15702" y="8920"/>
                    </a:moveTo>
                    <a:cubicBezTo>
                      <a:pt x="15867" y="8920"/>
                      <a:pt x="15896" y="9244"/>
                      <a:pt x="16177" y="9244"/>
                    </a:cubicBezTo>
                    <a:cubicBezTo>
                      <a:pt x="16192" y="9244"/>
                      <a:pt x="16209" y="9243"/>
                      <a:pt x="16226" y="9241"/>
                    </a:cubicBezTo>
                    <a:lnTo>
                      <a:pt x="16226" y="9241"/>
                    </a:lnTo>
                    <a:cubicBezTo>
                      <a:pt x="15671" y="10179"/>
                      <a:pt x="16938" y="9624"/>
                      <a:pt x="16886" y="10443"/>
                    </a:cubicBezTo>
                    <a:cubicBezTo>
                      <a:pt x="16827" y="10455"/>
                      <a:pt x="16773" y="10461"/>
                      <a:pt x="16724" y="10461"/>
                    </a:cubicBezTo>
                    <a:cubicBezTo>
                      <a:pt x="16338" y="10461"/>
                      <a:pt x="16237" y="10109"/>
                      <a:pt x="15860" y="10109"/>
                    </a:cubicBezTo>
                    <a:cubicBezTo>
                      <a:pt x="15838" y="10109"/>
                      <a:pt x="15814" y="10110"/>
                      <a:pt x="15790" y="10113"/>
                    </a:cubicBezTo>
                    <a:cubicBezTo>
                      <a:pt x="16001" y="9400"/>
                      <a:pt x="15460" y="9571"/>
                      <a:pt x="15460" y="9070"/>
                    </a:cubicBezTo>
                    <a:cubicBezTo>
                      <a:pt x="15569" y="8961"/>
                      <a:pt x="15644" y="8920"/>
                      <a:pt x="15702" y="8920"/>
                    </a:cubicBezTo>
                    <a:close/>
                    <a:moveTo>
                      <a:pt x="31249" y="8964"/>
                    </a:moveTo>
                    <a:cubicBezTo>
                      <a:pt x="31528" y="9098"/>
                      <a:pt x="31723" y="9318"/>
                      <a:pt x="32112" y="9318"/>
                    </a:cubicBezTo>
                    <a:cubicBezTo>
                      <a:pt x="32183" y="9318"/>
                      <a:pt x="32260" y="9310"/>
                      <a:pt x="32345" y="9294"/>
                    </a:cubicBezTo>
                    <a:cubicBezTo>
                      <a:pt x="32345" y="9519"/>
                      <a:pt x="32398" y="9624"/>
                      <a:pt x="32503" y="9624"/>
                    </a:cubicBezTo>
                    <a:cubicBezTo>
                      <a:pt x="31962" y="9783"/>
                      <a:pt x="31843" y="10337"/>
                      <a:pt x="32067" y="10667"/>
                    </a:cubicBezTo>
                    <a:cubicBezTo>
                      <a:pt x="32015" y="10892"/>
                      <a:pt x="31685" y="10773"/>
                      <a:pt x="31460" y="10839"/>
                    </a:cubicBezTo>
                    <a:cubicBezTo>
                      <a:pt x="31632" y="10350"/>
                      <a:pt x="31356" y="10339"/>
                      <a:pt x="31076" y="10339"/>
                    </a:cubicBezTo>
                    <a:cubicBezTo>
                      <a:pt x="31062" y="10339"/>
                      <a:pt x="31049" y="10339"/>
                      <a:pt x="31035" y="10339"/>
                    </a:cubicBezTo>
                    <a:cubicBezTo>
                      <a:pt x="30793" y="10339"/>
                      <a:pt x="30564" y="10330"/>
                      <a:pt x="30642" y="10007"/>
                    </a:cubicBezTo>
                    <a:lnTo>
                      <a:pt x="30642" y="10007"/>
                    </a:lnTo>
                    <a:cubicBezTo>
                      <a:pt x="30364" y="10231"/>
                      <a:pt x="29704" y="10113"/>
                      <a:pt x="29757" y="10667"/>
                    </a:cubicBezTo>
                    <a:cubicBezTo>
                      <a:pt x="29374" y="10562"/>
                      <a:pt x="29269" y="10179"/>
                      <a:pt x="29097" y="9849"/>
                    </a:cubicBezTo>
                    <a:cubicBezTo>
                      <a:pt x="28781" y="9883"/>
                      <a:pt x="28780" y="10078"/>
                      <a:pt x="28715" y="10078"/>
                    </a:cubicBezTo>
                    <a:cubicBezTo>
                      <a:pt x="28679" y="10078"/>
                      <a:pt x="28625" y="10020"/>
                      <a:pt x="28490" y="9849"/>
                    </a:cubicBezTo>
                    <a:cubicBezTo>
                      <a:pt x="28213" y="9849"/>
                      <a:pt x="28384" y="10390"/>
                      <a:pt x="28213" y="10509"/>
                    </a:cubicBezTo>
                    <a:cubicBezTo>
                      <a:pt x="27777" y="9901"/>
                      <a:pt x="27883" y="9571"/>
                      <a:pt x="27883" y="9347"/>
                    </a:cubicBezTo>
                    <a:cubicBezTo>
                      <a:pt x="28040" y="9279"/>
                      <a:pt x="28219" y="9254"/>
                      <a:pt x="28411" y="9254"/>
                    </a:cubicBezTo>
                    <a:cubicBezTo>
                      <a:pt x="28910" y="9254"/>
                      <a:pt x="29503" y="9420"/>
                      <a:pt x="30062" y="9420"/>
                    </a:cubicBezTo>
                    <a:cubicBezTo>
                      <a:pt x="30497" y="9420"/>
                      <a:pt x="30912" y="9320"/>
                      <a:pt x="31249" y="8964"/>
                    </a:cubicBezTo>
                    <a:close/>
                    <a:moveTo>
                      <a:pt x="57322" y="10443"/>
                    </a:moveTo>
                    <a:cubicBezTo>
                      <a:pt x="57322" y="11103"/>
                      <a:pt x="56596" y="10944"/>
                      <a:pt x="56055" y="10997"/>
                    </a:cubicBezTo>
                    <a:cubicBezTo>
                      <a:pt x="56491" y="10773"/>
                      <a:pt x="56768" y="10509"/>
                      <a:pt x="57322" y="10443"/>
                    </a:cubicBezTo>
                    <a:close/>
                    <a:moveTo>
                      <a:pt x="43804" y="9067"/>
                    </a:moveTo>
                    <a:cubicBezTo>
                      <a:pt x="44029" y="9067"/>
                      <a:pt x="44071" y="9521"/>
                      <a:pt x="44121" y="9730"/>
                    </a:cubicBezTo>
                    <a:cubicBezTo>
                      <a:pt x="44411" y="9533"/>
                      <a:pt x="44898" y="9281"/>
                      <a:pt x="45314" y="9281"/>
                    </a:cubicBezTo>
                    <a:cubicBezTo>
                      <a:pt x="45598" y="9281"/>
                      <a:pt x="45848" y="9398"/>
                      <a:pt x="45982" y="9730"/>
                    </a:cubicBezTo>
                    <a:cubicBezTo>
                      <a:pt x="45841" y="9730"/>
                      <a:pt x="45687" y="9713"/>
                      <a:pt x="45551" y="9713"/>
                    </a:cubicBezTo>
                    <a:cubicBezTo>
                      <a:pt x="45269" y="9713"/>
                      <a:pt x="45065" y="9785"/>
                      <a:pt x="45216" y="10231"/>
                    </a:cubicBezTo>
                    <a:cubicBezTo>
                      <a:pt x="45113" y="10247"/>
                      <a:pt x="45020" y="10253"/>
                      <a:pt x="44935" y="10253"/>
                    </a:cubicBezTo>
                    <a:cubicBezTo>
                      <a:pt x="44589" y="10253"/>
                      <a:pt x="44378" y="10151"/>
                      <a:pt x="44158" y="10151"/>
                    </a:cubicBezTo>
                    <a:cubicBezTo>
                      <a:pt x="44060" y="10151"/>
                      <a:pt x="43959" y="10172"/>
                      <a:pt x="43843" y="10231"/>
                    </a:cubicBezTo>
                    <a:cubicBezTo>
                      <a:pt x="43725" y="10720"/>
                      <a:pt x="44226" y="10562"/>
                      <a:pt x="44173" y="11050"/>
                    </a:cubicBezTo>
                    <a:cubicBezTo>
                      <a:pt x="43566" y="10614"/>
                      <a:pt x="43395" y="10720"/>
                      <a:pt x="42906" y="10390"/>
                    </a:cubicBezTo>
                    <a:cubicBezTo>
                      <a:pt x="42734" y="10390"/>
                      <a:pt x="42800" y="10614"/>
                      <a:pt x="42734" y="10720"/>
                    </a:cubicBezTo>
                    <a:cubicBezTo>
                      <a:pt x="42634" y="10636"/>
                      <a:pt x="42580" y="10608"/>
                      <a:pt x="42542" y="10608"/>
                    </a:cubicBezTo>
                    <a:cubicBezTo>
                      <a:pt x="42462" y="10608"/>
                      <a:pt x="42447" y="10726"/>
                      <a:pt x="42230" y="10726"/>
                    </a:cubicBezTo>
                    <a:cubicBezTo>
                      <a:pt x="42203" y="10726"/>
                      <a:pt x="42174" y="10724"/>
                      <a:pt x="42140" y="10720"/>
                    </a:cubicBezTo>
                    <a:cubicBezTo>
                      <a:pt x="41744" y="10562"/>
                      <a:pt x="42734" y="10509"/>
                      <a:pt x="42576" y="10060"/>
                    </a:cubicBezTo>
                    <a:cubicBezTo>
                      <a:pt x="42539" y="9845"/>
                      <a:pt x="42473" y="9789"/>
                      <a:pt x="42390" y="9789"/>
                    </a:cubicBezTo>
                    <a:cubicBezTo>
                      <a:pt x="42298" y="9789"/>
                      <a:pt x="42183" y="9858"/>
                      <a:pt x="42060" y="9858"/>
                    </a:cubicBezTo>
                    <a:cubicBezTo>
                      <a:pt x="41979" y="9858"/>
                      <a:pt x="41895" y="9828"/>
                      <a:pt x="41810" y="9730"/>
                    </a:cubicBezTo>
                    <a:cubicBezTo>
                      <a:pt x="41949" y="9645"/>
                      <a:pt x="42083" y="9614"/>
                      <a:pt x="42215" y="9614"/>
                    </a:cubicBezTo>
                    <a:cubicBezTo>
                      <a:pt x="42569" y="9614"/>
                      <a:pt x="42903" y="9838"/>
                      <a:pt x="43240" y="9838"/>
                    </a:cubicBezTo>
                    <a:cubicBezTo>
                      <a:pt x="43422" y="9838"/>
                      <a:pt x="43604" y="9773"/>
                      <a:pt x="43791" y="9571"/>
                    </a:cubicBezTo>
                    <a:cubicBezTo>
                      <a:pt x="43843" y="9294"/>
                      <a:pt x="43672" y="9241"/>
                      <a:pt x="43513" y="9241"/>
                    </a:cubicBezTo>
                    <a:cubicBezTo>
                      <a:pt x="43635" y="9117"/>
                      <a:pt x="43729" y="9067"/>
                      <a:pt x="43804" y="9067"/>
                    </a:cubicBezTo>
                    <a:close/>
                    <a:moveTo>
                      <a:pt x="17276" y="10608"/>
                    </a:moveTo>
                    <a:cubicBezTo>
                      <a:pt x="17421" y="10608"/>
                      <a:pt x="17558" y="10656"/>
                      <a:pt x="17651" y="10773"/>
                    </a:cubicBezTo>
                    <a:cubicBezTo>
                      <a:pt x="17586" y="10976"/>
                      <a:pt x="17311" y="11099"/>
                      <a:pt x="17045" y="11099"/>
                    </a:cubicBezTo>
                    <a:cubicBezTo>
                      <a:pt x="16878" y="11099"/>
                      <a:pt x="16715" y="11051"/>
                      <a:pt x="16608" y="10944"/>
                    </a:cubicBezTo>
                    <a:cubicBezTo>
                      <a:pt x="16719" y="10765"/>
                      <a:pt x="17011" y="10608"/>
                      <a:pt x="17276" y="10608"/>
                    </a:cubicBezTo>
                    <a:close/>
                    <a:moveTo>
                      <a:pt x="35474" y="10284"/>
                    </a:moveTo>
                    <a:cubicBezTo>
                      <a:pt x="35592" y="10509"/>
                      <a:pt x="35698" y="10720"/>
                      <a:pt x="35645" y="11103"/>
                    </a:cubicBezTo>
                    <a:cubicBezTo>
                      <a:pt x="35474" y="11103"/>
                      <a:pt x="35540" y="10944"/>
                      <a:pt x="35474" y="10773"/>
                    </a:cubicBezTo>
                    <a:cubicBezTo>
                      <a:pt x="34873" y="10899"/>
                      <a:pt x="34238" y="11081"/>
                      <a:pt x="33639" y="11081"/>
                    </a:cubicBezTo>
                    <a:cubicBezTo>
                      <a:pt x="33422" y="11081"/>
                      <a:pt x="33209" y="11057"/>
                      <a:pt x="33005" y="10997"/>
                    </a:cubicBezTo>
                    <a:cubicBezTo>
                      <a:pt x="32987" y="10738"/>
                      <a:pt x="33031" y="10660"/>
                      <a:pt x="33117" y="10660"/>
                    </a:cubicBezTo>
                    <a:cubicBezTo>
                      <a:pt x="33245" y="10660"/>
                      <a:pt x="33465" y="10833"/>
                      <a:pt x="33710" y="10833"/>
                    </a:cubicBezTo>
                    <a:cubicBezTo>
                      <a:pt x="33786" y="10833"/>
                      <a:pt x="33864" y="10816"/>
                      <a:pt x="33942" y="10773"/>
                    </a:cubicBezTo>
                    <a:cubicBezTo>
                      <a:pt x="33889" y="10614"/>
                      <a:pt x="33665" y="10667"/>
                      <a:pt x="33440" y="10614"/>
                    </a:cubicBezTo>
                    <a:cubicBezTo>
                      <a:pt x="33495" y="10477"/>
                      <a:pt x="33586" y="10426"/>
                      <a:pt x="33687" y="10426"/>
                    </a:cubicBezTo>
                    <a:cubicBezTo>
                      <a:pt x="33906" y="10426"/>
                      <a:pt x="34174" y="10664"/>
                      <a:pt x="34219" y="10773"/>
                    </a:cubicBezTo>
                    <a:cubicBezTo>
                      <a:pt x="34483" y="10720"/>
                      <a:pt x="34153" y="10562"/>
                      <a:pt x="34219" y="10284"/>
                    </a:cubicBezTo>
                    <a:close/>
                    <a:moveTo>
                      <a:pt x="19962" y="10562"/>
                    </a:moveTo>
                    <a:cubicBezTo>
                      <a:pt x="20075" y="11000"/>
                      <a:pt x="19823" y="11217"/>
                      <a:pt x="19559" y="11217"/>
                    </a:cubicBezTo>
                    <a:cubicBezTo>
                      <a:pt x="19426" y="11217"/>
                      <a:pt x="19289" y="11161"/>
                      <a:pt x="19196" y="11050"/>
                    </a:cubicBezTo>
                    <a:cubicBezTo>
                      <a:pt x="19143" y="10562"/>
                      <a:pt x="19750" y="10720"/>
                      <a:pt x="19962" y="10562"/>
                    </a:cubicBezTo>
                    <a:close/>
                    <a:moveTo>
                      <a:pt x="11603" y="10200"/>
                    </a:moveTo>
                    <a:cubicBezTo>
                      <a:pt x="11717" y="10200"/>
                      <a:pt x="11777" y="10284"/>
                      <a:pt x="11777" y="10614"/>
                    </a:cubicBezTo>
                    <a:cubicBezTo>
                      <a:pt x="11736" y="10601"/>
                      <a:pt x="11694" y="10596"/>
                      <a:pt x="11653" y="10596"/>
                    </a:cubicBezTo>
                    <a:cubicBezTo>
                      <a:pt x="11409" y="10596"/>
                      <a:pt x="11201" y="10796"/>
                      <a:pt x="11462" y="10796"/>
                    </a:cubicBezTo>
                    <a:cubicBezTo>
                      <a:pt x="11510" y="10796"/>
                      <a:pt x="11575" y="10789"/>
                      <a:pt x="11658" y="10773"/>
                    </a:cubicBezTo>
                    <a:lnTo>
                      <a:pt x="11658" y="10773"/>
                    </a:lnTo>
                    <a:cubicBezTo>
                      <a:pt x="11507" y="11093"/>
                      <a:pt x="11296" y="11238"/>
                      <a:pt x="11045" y="11238"/>
                    </a:cubicBezTo>
                    <a:cubicBezTo>
                      <a:pt x="10943" y="11238"/>
                      <a:pt x="10834" y="11214"/>
                      <a:pt x="10720" y="11169"/>
                    </a:cubicBezTo>
                    <a:cubicBezTo>
                      <a:pt x="10892" y="10667"/>
                      <a:pt x="11328" y="10944"/>
                      <a:pt x="10998" y="10284"/>
                    </a:cubicBezTo>
                    <a:lnTo>
                      <a:pt x="10998" y="10284"/>
                    </a:lnTo>
                    <a:cubicBezTo>
                      <a:pt x="11028" y="10287"/>
                      <a:pt x="11057" y="10289"/>
                      <a:pt x="11086" y="10289"/>
                    </a:cubicBezTo>
                    <a:cubicBezTo>
                      <a:pt x="11312" y="10289"/>
                      <a:pt x="11486" y="10200"/>
                      <a:pt x="11603" y="10200"/>
                    </a:cubicBezTo>
                    <a:close/>
                    <a:moveTo>
                      <a:pt x="62986" y="9901"/>
                    </a:moveTo>
                    <a:cubicBezTo>
                      <a:pt x="62986" y="10390"/>
                      <a:pt x="62378" y="10231"/>
                      <a:pt x="62378" y="10773"/>
                    </a:cubicBezTo>
                    <a:cubicBezTo>
                      <a:pt x="62137" y="10680"/>
                      <a:pt x="61967" y="10642"/>
                      <a:pt x="61844" y="10642"/>
                    </a:cubicBezTo>
                    <a:cubicBezTo>
                      <a:pt x="61339" y="10642"/>
                      <a:pt x="61626" y="11276"/>
                      <a:pt x="60954" y="11276"/>
                    </a:cubicBezTo>
                    <a:cubicBezTo>
                      <a:pt x="60932" y="11276"/>
                      <a:pt x="60910" y="11276"/>
                      <a:pt x="60887" y="11274"/>
                    </a:cubicBezTo>
                    <a:cubicBezTo>
                      <a:pt x="60887" y="11169"/>
                      <a:pt x="61217" y="10614"/>
                      <a:pt x="60834" y="10614"/>
                    </a:cubicBezTo>
                    <a:lnTo>
                      <a:pt x="60557" y="10614"/>
                    </a:lnTo>
                    <a:cubicBezTo>
                      <a:pt x="60887" y="9901"/>
                      <a:pt x="62273" y="10231"/>
                      <a:pt x="62986" y="9901"/>
                    </a:cubicBezTo>
                    <a:close/>
                    <a:moveTo>
                      <a:pt x="9466" y="9954"/>
                    </a:moveTo>
                    <a:lnTo>
                      <a:pt x="9466" y="9954"/>
                    </a:lnTo>
                    <a:cubicBezTo>
                      <a:pt x="9551" y="10039"/>
                      <a:pt x="9635" y="10132"/>
                      <a:pt x="9781" y="10132"/>
                    </a:cubicBezTo>
                    <a:cubicBezTo>
                      <a:pt x="9817" y="10132"/>
                      <a:pt x="9857" y="10126"/>
                      <a:pt x="9902" y="10113"/>
                    </a:cubicBezTo>
                    <a:lnTo>
                      <a:pt x="9902" y="10113"/>
                    </a:lnTo>
                    <a:cubicBezTo>
                      <a:pt x="9625" y="11103"/>
                      <a:pt x="10668" y="10562"/>
                      <a:pt x="10562" y="11327"/>
                    </a:cubicBezTo>
                    <a:cubicBezTo>
                      <a:pt x="10344" y="11248"/>
                      <a:pt x="10219" y="11208"/>
                      <a:pt x="10093" y="11208"/>
                    </a:cubicBezTo>
                    <a:cubicBezTo>
                      <a:pt x="9968" y="11208"/>
                      <a:pt x="9843" y="11248"/>
                      <a:pt x="9625" y="11327"/>
                    </a:cubicBezTo>
                    <a:cubicBezTo>
                      <a:pt x="9678" y="10720"/>
                      <a:pt x="9572" y="10390"/>
                      <a:pt x="9466" y="9954"/>
                    </a:cubicBezTo>
                    <a:close/>
                    <a:moveTo>
                      <a:pt x="28992" y="10509"/>
                    </a:moveTo>
                    <a:cubicBezTo>
                      <a:pt x="29226" y="10643"/>
                      <a:pt x="29338" y="10862"/>
                      <a:pt x="29703" y="10862"/>
                    </a:cubicBezTo>
                    <a:cubicBezTo>
                      <a:pt x="29769" y="10862"/>
                      <a:pt x="29844" y="10855"/>
                      <a:pt x="29929" y="10839"/>
                    </a:cubicBezTo>
                    <a:lnTo>
                      <a:pt x="29929" y="10839"/>
                    </a:lnTo>
                    <a:cubicBezTo>
                      <a:pt x="30034" y="11083"/>
                      <a:pt x="29813" y="11205"/>
                      <a:pt x="29594" y="11205"/>
                    </a:cubicBezTo>
                    <a:cubicBezTo>
                      <a:pt x="29374" y="11205"/>
                      <a:pt x="29157" y="11083"/>
                      <a:pt x="29269" y="10839"/>
                    </a:cubicBezTo>
                    <a:lnTo>
                      <a:pt x="29269" y="10839"/>
                    </a:lnTo>
                    <a:cubicBezTo>
                      <a:pt x="29097" y="10892"/>
                      <a:pt x="29150" y="11169"/>
                      <a:pt x="29150" y="11327"/>
                    </a:cubicBezTo>
                    <a:lnTo>
                      <a:pt x="28490" y="11327"/>
                    </a:lnTo>
                    <a:cubicBezTo>
                      <a:pt x="28820" y="10892"/>
                      <a:pt x="28939" y="10997"/>
                      <a:pt x="28992" y="10509"/>
                    </a:cubicBezTo>
                    <a:close/>
                    <a:moveTo>
                      <a:pt x="55031" y="11101"/>
                    </a:moveTo>
                    <a:cubicBezTo>
                      <a:pt x="55306" y="11101"/>
                      <a:pt x="55564" y="11210"/>
                      <a:pt x="55448" y="11499"/>
                    </a:cubicBezTo>
                    <a:cubicBezTo>
                      <a:pt x="55378" y="11516"/>
                      <a:pt x="55316" y="11523"/>
                      <a:pt x="55260" y="11523"/>
                    </a:cubicBezTo>
                    <a:cubicBezTo>
                      <a:pt x="54967" y="11523"/>
                      <a:pt x="54832" y="11327"/>
                      <a:pt x="54510" y="11327"/>
                    </a:cubicBezTo>
                    <a:cubicBezTo>
                      <a:pt x="54510" y="11194"/>
                      <a:pt x="54778" y="11101"/>
                      <a:pt x="55031" y="11101"/>
                    </a:cubicBezTo>
                    <a:close/>
                    <a:moveTo>
                      <a:pt x="59025" y="10944"/>
                    </a:moveTo>
                    <a:cubicBezTo>
                      <a:pt x="58972" y="11169"/>
                      <a:pt x="59025" y="11274"/>
                      <a:pt x="59184" y="11274"/>
                    </a:cubicBezTo>
                    <a:cubicBezTo>
                      <a:pt x="59165" y="11475"/>
                      <a:pt x="59029" y="11560"/>
                      <a:pt x="58867" y="11560"/>
                    </a:cubicBezTo>
                    <a:cubicBezTo>
                      <a:pt x="58581" y="11560"/>
                      <a:pt x="58213" y="11298"/>
                      <a:pt x="58246" y="10944"/>
                    </a:cubicBezTo>
                    <a:close/>
                    <a:moveTo>
                      <a:pt x="52321" y="10816"/>
                    </a:moveTo>
                    <a:cubicBezTo>
                      <a:pt x="52366" y="10816"/>
                      <a:pt x="52418" y="10822"/>
                      <a:pt x="52477" y="10839"/>
                    </a:cubicBezTo>
                    <a:cubicBezTo>
                      <a:pt x="52807" y="10944"/>
                      <a:pt x="52424" y="10997"/>
                      <a:pt x="52200" y="10997"/>
                    </a:cubicBezTo>
                    <a:cubicBezTo>
                      <a:pt x="51870" y="11050"/>
                      <a:pt x="51870" y="11433"/>
                      <a:pt x="51764" y="11657"/>
                    </a:cubicBezTo>
                    <a:cubicBezTo>
                      <a:pt x="51487" y="11552"/>
                      <a:pt x="51764" y="11433"/>
                      <a:pt x="51593" y="10997"/>
                    </a:cubicBezTo>
                    <a:lnTo>
                      <a:pt x="51593" y="10997"/>
                    </a:lnTo>
                    <a:cubicBezTo>
                      <a:pt x="51648" y="11010"/>
                      <a:pt x="51697" y="11016"/>
                      <a:pt x="51740" y="11016"/>
                    </a:cubicBezTo>
                    <a:cubicBezTo>
                      <a:pt x="52000" y="11016"/>
                      <a:pt x="52074" y="10816"/>
                      <a:pt x="52321" y="10816"/>
                    </a:cubicBezTo>
                    <a:close/>
                    <a:moveTo>
                      <a:pt x="9017" y="10337"/>
                    </a:moveTo>
                    <a:cubicBezTo>
                      <a:pt x="8806" y="10562"/>
                      <a:pt x="8912" y="10839"/>
                      <a:pt x="9295" y="10839"/>
                    </a:cubicBezTo>
                    <a:cubicBezTo>
                      <a:pt x="8912" y="11169"/>
                      <a:pt x="7922" y="10892"/>
                      <a:pt x="7922" y="11657"/>
                    </a:cubicBezTo>
                    <a:cubicBezTo>
                      <a:pt x="7906" y="11660"/>
                      <a:pt x="7892" y="11661"/>
                      <a:pt x="7879" y="11661"/>
                    </a:cubicBezTo>
                    <a:cubicBezTo>
                      <a:pt x="7605" y="11661"/>
                      <a:pt x="7738" y="11169"/>
                      <a:pt x="7486" y="11169"/>
                    </a:cubicBezTo>
                    <a:cubicBezTo>
                      <a:pt x="7486" y="11064"/>
                      <a:pt x="7544" y="11020"/>
                      <a:pt x="7605" y="11020"/>
                    </a:cubicBezTo>
                    <a:cubicBezTo>
                      <a:pt x="7675" y="11020"/>
                      <a:pt x="7750" y="11077"/>
                      <a:pt x="7750" y="11169"/>
                    </a:cubicBezTo>
                    <a:cubicBezTo>
                      <a:pt x="7869" y="10773"/>
                      <a:pt x="8582" y="10997"/>
                      <a:pt x="8357" y="10337"/>
                    </a:cubicBezTo>
                    <a:close/>
                    <a:moveTo>
                      <a:pt x="42682" y="7367"/>
                    </a:moveTo>
                    <a:cubicBezTo>
                      <a:pt x="43843" y="7974"/>
                      <a:pt x="45599" y="7921"/>
                      <a:pt x="46589" y="8687"/>
                    </a:cubicBezTo>
                    <a:cubicBezTo>
                      <a:pt x="46334" y="8559"/>
                      <a:pt x="46048" y="8517"/>
                      <a:pt x="45749" y="8517"/>
                    </a:cubicBezTo>
                    <a:cubicBezTo>
                      <a:pt x="45152" y="8517"/>
                      <a:pt x="44503" y="8687"/>
                      <a:pt x="43949" y="8687"/>
                    </a:cubicBezTo>
                    <a:cubicBezTo>
                      <a:pt x="43949" y="8528"/>
                      <a:pt x="44226" y="8581"/>
                      <a:pt x="44385" y="8528"/>
                    </a:cubicBezTo>
                    <a:cubicBezTo>
                      <a:pt x="44167" y="8334"/>
                      <a:pt x="43966" y="8260"/>
                      <a:pt x="43776" y="8260"/>
                    </a:cubicBezTo>
                    <a:cubicBezTo>
                      <a:pt x="43145" y="8260"/>
                      <a:pt x="42638" y="9083"/>
                      <a:pt x="42087" y="9083"/>
                    </a:cubicBezTo>
                    <a:cubicBezTo>
                      <a:pt x="42048" y="9083"/>
                      <a:pt x="42008" y="9079"/>
                      <a:pt x="41969" y="9070"/>
                    </a:cubicBezTo>
                    <a:cubicBezTo>
                      <a:pt x="41916" y="8462"/>
                      <a:pt x="42629" y="8687"/>
                      <a:pt x="42853" y="8410"/>
                    </a:cubicBezTo>
                    <a:cubicBezTo>
                      <a:pt x="42682" y="7802"/>
                      <a:pt x="42906" y="8027"/>
                      <a:pt x="42246" y="7868"/>
                    </a:cubicBezTo>
                    <a:lnTo>
                      <a:pt x="42246" y="7868"/>
                    </a:lnTo>
                    <a:cubicBezTo>
                      <a:pt x="42299" y="8027"/>
                      <a:pt x="42352" y="8198"/>
                      <a:pt x="42523" y="8251"/>
                    </a:cubicBezTo>
                    <a:cubicBezTo>
                      <a:pt x="42800" y="8251"/>
                      <a:pt x="41203" y="8251"/>
                      <a:pt x="41480" y="8911"/>
                    </a:cubicBezTo>
                    <a:cubicBezTo>
                      <a:pt x="41454" y="8985"/>
                      <a:pt x="41402" y="9015"/>
                      <a:pt x="41336" y="9015"/>
                    </a:cubicBezTo>
                    <a:cubicBezTo>
                      <a:pt x="41109" y="9015"/>
                      <a:pt x="40707" y="8663"/>
                      <a:pt x="40543" y="8581"/>
                    </a:cubicBezTo>
                    <a:cubicBezTo>
                      <a:pt x="40424" y="8581"/>
                      <a:pt x="40371" y="8740"/>
                      <a:pt x="40213" y="8740"/>
                    </a:cubicBezTo>
                    <a:cubicBezTo>
                      <a:pt x="40424" y="9347"/>
                      <a:pt x="41639" y="9347"/>
                      <a:pt x="41309" y="9400"/>
                    </a:cubicBezTo>
                    <a:cubicBezTo>
                      <a:pt x="41934" y="9568"/>
                      <a:pt x="41373" y="9827"/>
                      <a:pt x="40657" y="9827"/>
                    </a:cubicBezTo>
                    <a:cubicBezTo>
                      <a:pt x="40421" y="9827"/>
                      <a:pt x="40168" y="9799"/>
                      <a:pt x="39936" y="9730"/>
                    </a:cubicBezTo>
                    <a:lnTo>
                      <a:pt x="39936" y="9730"/>
                    </a:lnTo>
                    <a:cubicBezTo>
                      <a:pt x="39988" y="10060"/>
                      <a:pt x="40490" y="9849"/>
                      <a:pt x="40596" y="10060"/>
                    </a:cubicBezTo>
                    <a:cubicBezTo>
                      <a:pt x="40385" y="10320"/>
                      <a:pt x="40419" y="10779"/>
                      <a:pt x="40019" y="10779"/>
                    </a:cubicBezTo>
                    <a:cubicBezTo>
                      <a:pt x="39993" y="10779"/>
                      <a:pt x="39965" y="10777"/>
                      <a:pt x="39936" y="10773"/>
                    </a:cubicBezTo>
                    <a:lnTo>
                      <a:pt x="39936" y="10773"/>
                    </a:lnTo>
                    <a:lnTo>
                      <a:pt x="40424" y="11274"/>
                    </a:lnTo>
                    <a:cubicBezTo>
                      <a:pt x="40238" y="11490"/>
                      <a:pt x="40053" y="11554"/>
                      <a:pt x="39873" y="11554"/>
                    </a:cubicBezTo>
                    <a:cubicBezTo>
                      <a:pt x="39611" y="11554"/>
                      <a:pt x="39362" y="11418"/>
                      <a:pt x="39146" y="11418"/>
                    </a:cubicBezTo>
                    <a:cubicBezTo>
                      <a:pt x="38983" y="11418"/>
                      <a:pt x="38839" y="11494"/>
                      <a:pt x="38721" y="11763"/>
                    </a:cubicBezTo>
                    <a:cubicBezTo>
                      <a:pt x="38431" y="11670"/>
                      <a:pt x="38651" y="11066"/>
                      <a:pt x="39050" y="11066"/>
                    </a:cubicBezTo>
                    <a:cubicBezTo>
                      <a:pt x="39105" y="11066"/>
                      <a:pt x="39162" y="11077"/>
                      <a:pt x="39223" y="11103"/>
                    </a:cubicBezTo>
                    <a:cubicBezTo>
                      <a:pt x="39088" y="10843"/>
                      <a:pt x="38789" y="10755"/>
                      <a:pt x="38424" y="10755"/>
                    </a:cubicBezTo>
                    <a:cubicBezTo>
                      <a:pt x="38325" y="10755"/>
                      <a:pt x="38221" y="10761"/>
                      <a:pt x="38114" y="10773"/>
                    </a:cubicBezTo>
                    <a:cubicBezTo>
                      <a:pt x="38233" y="10337"/>
                      <a:pt x="39104" y="10720"/>
                      <a:pt x="38998" y="10113"/>
                    </a:cubicBezTo>
                    <a:cubicBezTo>
                      <a:pt x="38893" y="9901"/>
                      <a:pt x="38510" y="10179"/>
                      <a:pt x="38233" y="9783"/>
                    </a:cubicBezTo>
                    <a:cubicBezTo>
                      <a:pt x="37857" y="9838"/>
                      <a:pt x="37722" y="10152"/>
                      <a:pt x="37300" y="10152"/>
                    </a:cubicBezTo>
                    <a:cubicBezTo>
                      <a:pt x="37218" y="10152"/>
                      <a:pt x="37125" y="10141"/>
                      <a:pt x="37018" y="10113"/>
                    </a:cubicBezTo>
                    <a:cubicBezTo>
                      <a:pt x="37071" y="9571"/>
                      <a:pt x="36688" y="9571"/>
                      <a:pt x="37018" y="9294"/>
                    </a:cubicBezTo>
                    <a:lnTo>
                      <a:pt x="37018" y="9294"/>
                    </a:lnTo>
                    <a:cubicBezTo>
                      <a:pt x="37190" y="9400"/>
                      <a:pt x="36965" y="9624"/>
                      <a:pt x="37295" y="9954"/>
                    </a:cubicBezTo>
                    <a:cubicBezTo>
                      <a:pt x="37194" y="9563"/>
                      <a:pt x="37964" y="9288"/>
                      <a:pt x="38643" y="9288"/>
                    </a:cubicBezTo>
                    <a:cubicBezTo>
                      <a:pt x="39111" y="9288"/>
                      <a:pt x="39536" y="9418"/>
                      <a:pt x="39606" y="9730"/>
                    </a:cubicBezTo>
                    <a:cubicBezTo>
                      <a:pt x="39921" y="9730"/>
                      <a:pt x="40048" y="9542"/>
                      <a:pt x="40334" y="9542"/>
                    </a:cubicBezTo>
                    <a:cubicBezTo>
                      <a:pt x="40395" y="9542"/>
                      <a:pt x="40464" y="9550"/>
                      <a:pt x="40543" y="9571"/>
                    </a:cubicBezTo>
                    <a:cubicBezTo>
                      <a:pt x="40596" y="8964"/>
                      <a:pt x="39988" y="9070"/>
                      <a:pt x="39606" y="8911"/>
                    </a:cubicBezTo>
                    <a:cubicBezTo>
                      <a:pt x="39606" y="8740"/>
                      <a:pt x="39606" y="8634"/>
                      <a:pt x="39658" y="8528"/>
                    </a:cubicBezTo>
                    <a:lnTo>
                      <a:pt x="39658" y="8528"/>
                    </a:lnTo>
                    <a:cubicBezTo>
                      <a:pt x="39467" y="8604"/>
                      <a:pt x="39271" y="8637"/>
                      <a:pt x="39070" y="8637"/>
                    </a:cubicBezTo>
                    <a:cubicBezTo>
                      <a:pt x="38120" y="8637"/>
                      <a:pt x="37074" y="7907"/>
                      <a:pt x="36028" y="7591"/>
                    </a:cubicBezTo>
                    <a:cubicBezTo>
                      <a:pt x="35803" y="7448"/>
                      <a:pt x="36059" y="7421"/>
                      <a:pt x="36405" y="7421"/>
                    </a:cubicBezTo>
                    <a:cubicBezTo>
                      <a:pt x="36617" y="7421"/>
                      <a:pt x="36864" y="7431"/>
                      <a:pt x="37053" y="7431"/>
                    </a:cubicBezTo>
                    <a:cubicBezTo>
                      <a:pt x="37155" y="7431"/>
                      <a:pt x="37240" y="7428"/>
                      <a:pt x="37295" y="7420"/>
                    </a:cubicBezTo>
                    <a:lnTo>
                      <a:pt x="37295" y="7420"/>
                    </a:lnTo>
                    <a:cubicBezTo>
                      <a:pt x="37190" y="7750"/>
                      <a:pt x="37401" y="7868"/>
                      <a:pt x="37454" y="8080"/>
                    </a:cubicBezTo>
                    <a:cubicBezTo>
                      <a:pt x="37496" y="8046"/>
                      <a:pt x="37713" y="7897"/>
                      <a:pt x="37877" y="7897"/>
                    </a:cubicBezTo>
                    <a:cubicBezTo>
                      <a:pt x="37968" y="7897"/>
                      <a:pt x="38042" y="7943"/>
                      <a:pt x="38061" y="8080"/>
                    </a:cubicBezTo>
                    <a:cubicBezTo>
                      <a:pt x="38233" y="8027"/>
                      <a:pt x="38114" y="7921"/>
                      <a:pt x="38061" y="7921"/>
                    </a:cubicBezTo>
                    <a:cubicBezTo>
                      <a:pt x="38115" y="7789"/>
                      <a:pt x="38171" y="7738"/>
                      <a:pt x="38230" y="7738"/>
                    </a:cubicBezTo>
                    <a:cubicBezTo>
                      <a:pt x="38418" y="7738"/>
                      <a:pt x="38629" y="8251"/>
                      <a:pt x="38840" y="8251"/>
                    </a:cubicBezTo>
                    <a:cubicBezTo>
                      <a:pt x="39223" y="8198"/>
                      <a:pt x="39658" y="8132"/>
                      <a:pt x="39936" y="7921"/>
                    </a:cubicBezTo>
                    <a:cubicBezTo>
                      <a:pt x="40211" y="8149"/>
                      <a:pt x="40482" y="8236"/>
                      <a:pt x="40747" y="8236"/>
                    </a:cubicBezTo>
                    <a:cubicBezTo>
                      <a:pt x="41437" y="8236"/>
                      <a:pt x="42091" y="7643"/>
                      <a:pt x="42682" y="7367"/>
                    </a:cubicBezTo>
                    <a:close/>
                    <a:moveTo>
                      <a:pt x="59461" y="10944"/>
                    </a:moveTo>
                    <a:lnTo>
                      <a:pt x="59461" y="10944"/>
                    </a:lnTo>
                    <a:cubicBezTo>
                      <a:pt x="59738" y="11103"/>
                      <a:pt x="60293" y="10944"/>
                      <a:pt x="60227" y="11433"/>
                    </a:cubicBezTo>
                    <a:cubicBezTo>
                      <a:pt x="60075" y="11357"/>
                      <a:pt x="59963" y="11326"/>
                      <a:pt x="59876" y="11326"/>
                    </a:cubicBezTo>
                    <a:cubicBezTo>
                      <a:pt x="59490" y="11326"/>
                      <a:pt x="59610" y="11942"/>
                      <a:pt x="58981" y="11942"/>
                    </a:cubicBezTo>
                    <a:cubicBezTo>
                      <a:pt x="58942" y="11942"/>
                      <a:pt x="58899" y="11940"/>
                      <a:pt x="58854" y="11934"/>
                    </a:cubicBezTo>
                    <a:cubicBezTo>
                      <a:pt x="59184" y="11499"/>
                      <a:pt x="59514" y="11499"/>
                      <a:pt x="59461" y="10944"/>
                    </a:cubicBezTo>
                    <a:close/>
                    <a:moveTo>
                      <a:pt x="12265" y="10773"/>
                    </a:moveTo>
                    <a:lnTo>
                      <a:pt x="12265" y="10773"/>
                    </a:lnTo>
                    <a:cubicBezTo>
                      <a:pt x="12476" y="10835"/>
                      <a:pt x="12628" y="12003"/>
                      <a:pt x="12198" y="12003"/>
                    </a:cubicBezTo>
                    <a:cubicBezTo>
                      <a:pt x="12170" y="12003"/>
                      <a:pt x="12140" y="11998"/>
                      <a:pt x="12107" y="11987"/>
                    </a:cubicBezTo>
                    <a:cubicBezTo>
                      <a:pt x="11777" y="11604"/>
                      <a:pt x="12371" y="11433"/>
                      <a:pt x="12265" y="10773"/>
                    </a:cubicBezTo>
                    <a:close/>
                    <a:moveTo>
                      <a:pt x="46653" y="10196"/>
                    </a:moveTo>
                    <a:cubicBezTo>
                      <a:pt x="47079" y="10196"/>
                      <a:pt x="47577" y="10458"/>
                      <a:pt x="47685" y="10720"/>
                    </a:cubicBezTo>
                    <a:cubicBezTo>
                      <a:pt x="46761" y="11552"/>
                      <a:pt x="48847" y="11657"/>
                      <a:pt x="49890" y="11882"/>
                    </a:cubicBezTo>
                    <a:cubicBezTo>
                      <a:pt x="49671" y="11983"/>
                      <a:pt x="49434" y="12020"/>
                      <a:pt x="49189" y="12020"/>
                    </a:cubicBezTo>
                    <a:cubicBezTo>
                      <a:pt x="48580" y="12020"/>
                      <a:pt x="47916" y="11796"/>
                      <a:pt x="47341" y="11796"/>
                    </a:cubicBezTo>
                    <a:cubicBezTo>
                      <a:pt x="47154" y="11796"/>
                      <a:pt x="46977" y="11820"/>
                      <a:pt x="46814" y="11882"/>
                    </a:cubicBezTo>
                    <a:cubicBezTo>
                      <a:pt x="47579" y="10997"/>
                      <a:pt x="46484" y="10562"/>
                      <a:pt x="46154" y="10390"/>
                    </a:cubicBezTo>
                    <a:cubicBezTo>
                      <a:pt x="46275" y="10252"/>
                      <a:pt x="46456" y="10196"/>
                      <a:pt x="46653" y="10196"/>
                    </a:cubicBezTo>
                    <a:close/>
                    <a:moveTo>
                      <a:pt x="38114" y="11433"/>
                    </a:moveTo>
                    <a:cubicBezTo>
                      <a:pt x="37850" y="11934"/>
                      <a:pt x="37190" y="11987"/>
                      <a:pt x="36582" y="12093"/>
                    </a:cubicBezTo>
                    <a:cubicBezTo>
                      <a:pt x="36635" y="11380"/>
                      <a:pt x="37454" y="11552"/>
                      <a:pt x="38114" y="11433"/>
                    </a:cubicBezTo>
                    <a:close/>
                    <a:moveTo>
                      <a:pt x="34549" y="11657"/>
                    </a:moveTo>
                    <a:lnTo>
                      <a:pt x="34549" y="11657"/>
                    </a:lnTo>
                    <a:cubicBezTo>
                      <a:pt x="35091" y="11829"/>
                      <a:pt x="34101" y="11710"/>
                      <a:pt x="34431" y="12159"/>
                    </a:cubicBezTo>
                    <a:cubicBezTo>
                      <a:pt x="34377" y="12172"/>
                      <a:pt x="34330" y="12178"/>
                      <a:pt x="34288" y="12178"/>
                    </a:cubicBezTo>
                    <a:cubicBezTo>
                      <a:pt x="34031" y="12178"/>
                      <a:pt x="33964" y="11969"/>
                      <a:pt x="33738" y="11969"/>
                    </a:cubicBezTo>
                    <a:cubicBezTo>
                      <a:pt x="33701" y="11969"/>
                      <a:pt x="33659" y="11974"/>
                      <a:pt x="33612" y="11987"/>
                    </a:cubicBezTo>
                    <a:cubicBezTo>
                      <a:pt x="33657" y="11826"/>
                      <a:pt x="33809" y="11801"/>
                      <a:pt x="33980" y="11801"/>
                    </a:cubicBezTo>
                    <a:cubicBezTo>
                      <a:pt x="34057" y="11801"/>
                      <a:pt x="34139" y="11806"/>
                      <a:pt x="34215" y="11806"/>
                    </a:cubicBezTo>
                    <a:cubicBezTo>
                      <a:pt x="34369" y="11806"/>
                      <a:pt x="34504" y="11785"/>
                      <a:pt x="34549" y="11657"/>
                    </a:cubicBezTo>
                    <a:close/>
                    <a:moveTo>
                      <a:pt x="31790" y="11499"/>
                    </a:moveTo>
                    <a:cubicBezTo>
                      <a:pt x="32345" y="11829"/>
                      <a:pt x="31460" y="12040"/>
                      <a:pt x="31460" y="12317"/>
                    </a:cubicBezTo>
                    <a:cubicBezTo>
                      <a:pt x="31315" y="12221"/>
                      <a:pt x="31303" y="11981"/>
                      <a:pt x="31090" y="11981"/>
                    </a:cubicBezTo>
                    <a:cubicBezTo>
                      <a:pt x="31070" y="11981"/>
                      <a:pt x="31048" y="11983"/>
                      <a:pt x="31025" y="11987"/>
                    </a:cubicBezTo>
                    <a:cubicBezTo>
                      <a:pt x="31077" y="11604"/>
                      <a:pt x="31843" y="11987"/>
                      <a:pt x="31790" y="11499"/>
                    </a:cubicBezTo>
                    <a:close/>
                    <a:moveTo>
                      <a:pt x="41162" y="11195"/>
                    </a:moveTo>
                    <a:cubicBezTo>
                      <a:pt x="41582" y="11195"/>
                      <a:pt x="41968" y="11844"/>
                      <a:pt x="42291" y="11844"/>
                    </a:cubicBezTo>
                    <a:cubicBezTo>
                      <a:pt x="42353" y="11844"/>
                      <a:pt x="42413" y="11820"/>
                      <a:pt x="42470" y="11763"/>
                    </a:cubicBezTo>
                    <a:cubicBezTo>
                      <a:pt x="42484" y="11761"/>
                      <a:pt x="42497" y="11760"/>
                      <a:pt x="42508" y="11760"/>
                    </a:cubicBezTo>
                    <a:cubicBezTo>
                      <a:pt x="42778" y="11760"/>
                      <a:pt x="42528" y="12329"/>
                      <a:pt x="42629" y="12595"/>
                    </a:cubicBezTo>
                    <a:lnTo>
                      <a:pt x="41533" y="12595"/>
                    </a:lnTo>
                    <a:cubicBezTo>
                      <a:pt x="41603" y="12247"/>
                      <a:pt x="41621" y="12131"/>
                      <a:pt x="41593" y="12131"/>
                    </a:cubicBezTo>
                    <a:cubicBezTo>
                      <a:pt x="41536" y="12131"/>
                      <a:pt x="41295" y="12595"/>
                      <a:pt x="40926" y="12595"/>
                    </a:cubicBezTo>
                    <a:cubicBezTo>
                      <a:pt x="40979" y="12317"/>
                      <a:pt x="40754" y="12317"/>
                      <a:pt x="40754" y="12093"/>
                    </a:cubicBezTo>
                    <a:cubicBezTo>
                      <a:pt x="40550" y="12212"/>
                      <a:pt x="40238" y="12347"/>
                      <a:pt x="39957" y="12347"/>
                    </a:cubicBezTo>
                    <a:cubicBezTo>
                      <a:pt x="39709" y="12347"/>
                      <a:pt x="39486" y="12243"/>
                      <a:pt x="39381" y="11934"/>
                    </a:cubicBezTo>
                    <a:cubicBezTo>
                      <a:pt x="39396" y="11932"/>
                      <a:pt x="39414" y="11930"/>
                      <a:pt x="39435" y="11930"/>
                    </a:cubicBezTo>
                    <a:cubicBezTo>
                      <a:pt x="39607" y="11930"/>
                      <a:pt x="39963" y="12015"/>
                      <a:pt x="40268" y="12015"/>
                    </a:cubicBezTo>
                    <a:cubicBezTo>
                      <a:pt x="40615" y="12015"/>
                      <a:pt x="40894" y="11905"/>
                      <a:pt x="40754" y="11433"/>
                    </a:cubicBezTo>
                    <a:cubicBezTo>
                      <a:pt x="40893" y="11261"/>
                      <a:pt x="41029" y="11195"/>
                      <a:pt x="41162" y="11195"/>
                    </a:cubicBezTo>
                    <a:close/>
                    <a:moveTo>
                      <a:pt x="30523" y="11657"/>
                    </a:moveTo>
                    <a:lnTo>
                      <a:pt x="30523" y="11657"/>
                    </a:lnTo>
                    <a:cubicBezTo>
                      <a:pt x="30800" y="12423"/>
                      <a:pt x="30087" y="12212"/>
                      <a:pt x="30259" y="12819"/>
                    </a:cubicBezTo>
                    <a:lnTo>
                      <a:pt x="29652" y="12872"/>
                    </a:lnTo>
                    <a:cubicBezTo>
                      <a:pt x="29480" y="12370"/>
                      <a:pt x="29929" y="12489"/>
                      <a:pt x="29929" y="12159"/>
                    </a:cubicBezTo>
                    <a:cubicBezTo>
                      <a:pt x="29838" y="12128"/>
                      <a:pt x="29763" y="12117"/>
                      <a:pt x="29699" y="12117"/>
                    </a:cubicBezTo>
                    <a:cubicBezTo>
                      <a:pt x="29535" y="12117"/>
                      <a:pt x="29435" y="12188"/>
                      <a:pt x="29291" y="12188"/>
                    </a:cubicBezTo>
                    <a:cubicBezTo>
                      <a:pt x="29178" y="12188"/>
                      <a:pt x="29038" y="12144"/>
                      <a:pt x="28820" y="11987"/>
                    </a:cubicBezTo>
                    <a:cubicBezTo>
                      <a:pt x="29374" y="11604"/>
                      <a:pt x="29652" y="11829"/>
                      <a:pt x="30523" y="11657"/>
                    </a:cubicBezTo>
                    <a:close/>
                    <a:moveTo>
                      <a:pt x="23873" y="8899"/>
                    </a:moveTo>
                    <a:cubicBezTo>
                      <a:pt x="24061" y="8899"/>
                      <a:pt x="24291" y="8932"/>
                      <a:pt x="24582" y="9017"/>
                    </a:cubicBezTo>
                    <a:cubicBezTo>
                      <a:pt x="24371" y="9519"/>
                      <a:pt x="24807" y="9730"/>
                      <a:pt x="24477" y="10179"/>
                    </a:cubicBezTo>
                    <a:cubicBezTo>
                      <a:pt x="24224" y="10119"/>
                      <a:pt x="24114" y="9894"/>
                      <a:pt x="23808" y="9894"/>
                    </a:cubicBezTo>
                    <a:cubicBezTo>
                      <a:pt x="23777" y="9894"/>
                      <a:pt x="23745" y="9897"/>
                      <a:pt x="23711" y="9901"/>
                    </a:cubicBezTo>
                    <a:cubicBezTo>
                      <a:pt x="23539" y="9954"/>
                      <a:pt x="23434" y="10007"/>
                      <a:pt x="23381" y="10231"/>
                    </a:cubicBezTo>
                    <a:cubicBezTo>
                      <a:pt x="23491" y="10472"/>
                      <a:pt x="23625" y="10530"/>
                      <a:pt x="23782" y="10530"/>
                    </a:cubicBezTo>
                    <a:cubicBezTo>
                      <a:pt x="23930" y="10530"/>
                      <a:pt x="24099" y="10478"/>
                      <a:pt x="24285" y="10478"/>
                    </a:cubicBezTo>
                    <a:cubicBezTo>
                      <a:pt x="24399" y="10478"/>
                      <a:pt x="24521" y="10498"/>
                      <a:pt x="24648" y="10562"/>
                    </a:cubicBezTo>
                    <a:cubicBezTo>
                      <a:pt x="24582" y="10773"/>
                      <a:pt x="24147" y="10667"/>
                      <a:pt x="24318" y="11222"/>
                    </a:cubicBezTo>
                    <a:cubicBezTo>
                      <a:pt x="23838" y="11031"/>
                      <a:pt x="23745" y="10840"/>
                      <a:pt x="23679" y="10840"/>
                    </a:cubicBezTo>
                    <a:cubicBezTo>
                      <a:pt x="23630" y="10840"/>
                      <a:pt x="23595" y="10943"/>
                      <a:pt x="23434" y="11222"/>
                    </a:cubicBezTo>
                    <a:cubicBezTo>
                      <a:pt x="23570" y="11545"/>
                      <a:pt x="23969" y="11590"/>
                      <a:pt x="24360" y="11590"/>
                    </a:cubicBezTo>
                    <a:cubicBezTo>
                      <a:pt x="24507" y="11590"/>
                      <a:pt x="24652" y="11583"/>
                      <a:pt x="24782" y="11583"/>
                    </a:cubicBezTo>
                    <a:cubicBezTo>
                      <a:pt x="25011" y="11583"/>
                      <a:pt x="25191" y="11603"/>
                      <a:pt x="25242" y="11710"/>
                    </a:cubicBezTo>
                    <a:cubicBezTo>
                      <a:pt x="25663" y="11401"/>
                      <a:pt x="25296" y="10710"/>
                      <a:pt x="24890" y="10710"/>
                    </a:cubicBezTo>
                    <a:cubicBezTo>
                      <a:pt x="24862" y="10710"/>
                      <a:pt x="24834" y="10713"/>
                      <a:pt x="24807" y="10720"/>
                    </a:cubicBezTo>
                    <a:cubicBezTo>
                      <a:pt x="25032" y="10479"/>
                      <a:pt x="25244" y="10395"/>
                      <a:pt x="25463" y="10395"/>
                    </a:cubicBezTo>
                    <a:cubicBezTo>
                      <a:pt x="25968" y="10395"/>
                      <a:pt x="26511" y="10841"/>
                      <a:pt x="27348" y="10841"/>
                    </a:cubicBezTo>
                    <a:cubicBezTo>
                      <a:pt x="27381" y="10841"/>
                      <a:pt x="27414" y="10840"/>
                      <a:pt x="27447" y="10839"/>
                    </a:cubicBezTo>
                    <a:lnTo>
                      <a:pt x="27447" y="10839"/>
                    </a:lnTo>
                    <a:cubicBezTo>
                      <a:pt x="27421" y="11195"/>
                      <a:pt x="27434" y="11291"/>
                      <a:pt x="27501" y="11291"/>
                    </a:cubicBezTo>
                    <a:cubicBezTo>
                      <a:pt x="27569" y="11291"/>
                      <a:pt x="27691" y="11195"/>
                      <a:pt x="27883" y="11169"/>
                    </a:cubicBezTo>
                    <a:lnTo>
                      <a:pt x="27883" y="11169"/>
                    </a:lnTo>
                    <a:cubicBezTo>
                      <a:pt x="28490" y="11380"/>
                      <a:pt x="27447" y="11222"/>
                      <a:pt x="27619" y="11499"/>
                    </a:cubicBezTo>
                    <a:cubicBezTo>
                      <a:pt x="28107" y="11657"/>
                      <a:pt x="29150" y="11710"/>
                      <a:pt x="27777" y="12040"/>
                    </a:cubicBezTo>
                    <a:cubicBezTo>
                      <a:pt x="27553" y="11987"/>
                      <a:pt x="27500" y="11710"/>
                      <a:pt x="27289" y="11710"/>
                    </a:cubicBezTo>
                    <a:cubicBezTo>
                      <a:pt x="26848" y="12197"/>
                      <a:pt x="26332" y="12335"/>
                      <a:pt x="25819" y="12335"/>
                    </a:cubicBezTo>
                    <a:cubicBezTo>
                      <a:pt x="25153" y="12335"/>
                      <a:pt x="24493" y="12104"/>
                      <a:pt x="24008" y="12104"/>
                    </a:cubicBezTo>
                    <a:cubicBezTo>
                      <a:pt x="23600" y="12104"/>
                      <a:pt x="23317" y="12268"/>
                      <a:pt x="23262" y="12872"/>
                    </a:cubicBezTo>
                    <a:cubicBezTo>
                      <a:pt x="23242" y="12875"/>
                      <a:pt x="23222" y="12877"/>
                      <a:pt x="23202" y="12877"/>
                    </a:cubicBezTo>
                    <a:cubicBezTo>
                      <a:pt x="22764" y="12877"/>
                      <a:pt x="22219" y="12090"/>
                      <a:pt x="21355" y="12090"/>
                    </a:cubicBezTo>
                    <a:cubicBezTo>
                      <a:pt x="21062" y="12090"/>
                      <a:pt x="20732" y="12181"/>
                      <a:pt x="20358" y="12423"/>
                    </a:cubicBezTo>
                    <a:cubicBezTo>
                      <a:pt x="20358" y="12265"/>
                      <a:pt x="20516" y="12265"/>
                      <a:pt x="20622" y="12265"/>
                    </a:cubicBezTo>
                    <a:cubicBezTo>
                      <a:pt x="20516" y="12093"/>
                      <a:pt x="20516" y="11763"/>
                      <a:pt x="20292" y="11710"/>
                    </a:cubicBezTo>
                    <a:cubicBezTo>
                      <a:pt x="20639" y="11648"/>
                      <a:pt x="20978" y="11626"/>
                      <a:pt x="21328" y="11626"/>
                    </a:cubicBezTo>
                    <a:cubicBezTo>
                      <a:pt x="21869" y="11626"/>
                      <a:pt x="22438" y="11678"/>
                      <a:pt x="23104" y="11710"/>
                    </a:cubicBezTo>
                    <a:cubicBezTo>
                      <a:pt x="23381" y="11710"/>
                      <a:pt x="23209" y="11169"/>
                      <a:pt x="23381" y="11050"/>
                    </a:cubicBezTo>
                    <a:cubicBezTo>
                      <a:pt x="22826" y="10997"/>
                      <a:pt x="23051" y="10113"/>
                      <a:pt x="22443" y="10060"/>
                    </a:cubicBezTo>
                    <a:cubicBezTo>
                      <a:pt x="22368" y="10281"/>
                      <a:pt x="22207" y="10373"/>
                      <a:pt x="22026" y="10373"/>
                    </a:cubicBezTo>
                    <a:cubicBezTo>
                      <a:pt x="21667" y="10373"/>
                      <a:pt x="21229" y="10010"/>
                      <a:pt x="21229" y="9571"/>
                    </a:cubicBezTo>
                    <a:cubicBezTo>
                      <a:pt x="21348" y="9571"/>
                      <a:pt x="21348" y="9730"/>
                      <a:pt x="21348" y="9901"/>
                    </a:cubicBezTo>
                    <a:cubicBezTo>
                      <a:pt x="21487" y="9786"/>
                      <a:pt x="21634" y="9748"/>
                      <a:pt x="21784" y="9748"/>
                    </a:cubicBezTo>
                    <a:cubicBezTo>
                      <a:pt x="22068" y="9748"/>
                      <a:pt x="22363" y="9883"/>
                      <a:pt x="22637" y="9883"/>
                    </a:cubicBezTo>
                    <a:cubicBezTo>
                      <a:pt x="22782" y="9883"/>
                      <a:pt x="22922" y="9845"/>
                      <a:pt x="23051" y="9730"/>
                    </a:cubicBezTo>
                    <a:cubicBezTo>
                      <a:pt x="23030" y="9470"/>
                      <a:pt x="22915" y="9433"/>
                      <a:pt x="22780" y="9433"/>
                    </a:cubicBezTo>
                    <a:cubicBezTo>
                      <a:pt x="22726" y="9433"/>
                      <a:pt x="22668" y="9439"/>
                      <a:pt x="22612" y="9439"/>
                    </a:cubicBezTo>
                    <a:cubicBezTo>
                      <a:pt x="22451" y="9439"/>
                      <a:pt x="22302" y="9391"/>
                      <a:pt x="22272" y="9017"/>
                    </a:cubicBezTo>
                    <a:cubicBezTo>
                      <a:pt x="22300" y="9012"/>
                      <a:pt x="22325" y="9009"/>
                      <a:pt x="22347" y="9009"/>
                    </a:cubicBezTo>
                    <a:cubicBezTo>
                      <a:pt x="22550" y="9009"/>
                      <a:pt x="22554" y="9210"/>
                      <a:pt x="22602" y="9400"/>
                    </a:cubicBezTo>
                    <a:cubicBezTo>
                      <a:pt x="23075" y="9317"/>
                      <a:pt x="23212" y="8899"/>
                      <a:pt x="23873" y="8899"/>
                    </a:cubicBezTo>
                    <a:close/>
                    <a:moveTo>
                      <a:pt x="32152" y="12286"/>
                    </a:moveTo>
                    <a:cubicBezTo>
                      <a:pt x="32495" y="12286"/>
                      <a:pt x="32488" y="12671"/>
                      <a:pt x="32728" y="12819"/>
                    </a:cubicBezTo>
                    <a:cubicBezTo>
                      <a:pt x="32661" y="13030"/>
                      <a:pt x="32605" y="13101"/>
                      <a:pt x="32544" y="13101"/>
                    </a:cubicBezTo>
                    <a:cubicBezTo>
                      <a:pt x="32416" y="13101"/>
                      <a:pt x="32264" y="12796"/>
                      <a:pt x="31945" y="12796"/>
                    </a:cubicBezTo>
                    <a:cubicBezTo>
                      <a:pt x="31898" y="12796"/>
                      <a:pt x="31846" y="12803"/>
                      <a:pt x="31790" y="12819"/>
                    </a:cubicBezTo>
                    <a:cubicBezTo>
                      <a:pt x="31737" y="12542"/>
                      <a:pt x="31962" y="12542"/>
                      <a:pt x="31962" y="12317"/>
                    </a:cubicBezTo>
                    <a:cubicBezTo>
                      <a:pt x="32036" y="12296"/>
                      <a:pt x="32098" y="12286"/>
                      <a:pt x="32152" y="12286"/>
                    </a:cubicBezTo>
                    <a:close/>
                    <a:moveTo>
                      <a:pt x="38733" y="12636"/>
                    </a:moveTo>
                    <a:cubicBezTo>
                      <a:pt x="38856" y="12636"/>
                      <a:pt x="38975" y="12677"/>
                      <a:pt x="39051" y="12753"/>
                    </a:cubicBezTo>
                    <a:cubicBezTo>
                      <a:pt x="39122" y="13115"/>
                      <a:pt x="38934" y="13262"/>
                      <a:pt x="38713" y="13262"/>
                    </a:cubicBezTo>
                    <a:cubicBezTo>
                      <a:pt x="38563" y="13262"/>
                      <a:pt x="38397" y="13195"/>
                      <a:pt x="38285" y="13083"/>
                    </a:cubicBezTo>
                    <a:cubicBezTo>
                      <a:pt x="38285" y="12770"/>
                      <a:pt x="38514" y="12636"/>
                      <a:pt x="38733" y="12636"/>
                    </a:cubicBezTo>
                    <a:close/>
                    <a:moveTo>
                      <a:pt x="49282" y="12872"/>
                    </a:moveTo>
                    <a:cubicBezTo>
                      <a:pt x="49774" y="12919"/>
                      <a:pt x="49653" y="13567"/>
                      <a:pt x="49197" y="13567"/>
                    </a:cubicBezTo>
                    <a:cubicBezTo>
                      <a:pt x="49139" y="13567"/>
                      <a:pt x="49074" y="13556"/>
                      <a:pt x="49005" y="13532"/>
                    </a:cubicBezTo>
                    <a:cubicBezTo>
                      <a:pt x="48794" y="12977"/>
                      <a:pt x="49507" y="13413"/>
                      <a:pt x="49282" y="12872"/>
                    </a:cubicBezTo>
                    <a:close/>
                    <a:moveTo>
                      <a:pt x="51351" y="12359"/>
                    </a:moveTo>
                    <a:cubicBezTo>
                      <a:pt x="51376" y="12359"/>
                      <a:pt x="51403" y="12363"/>
                      <a:pt x="51434" y="12370"/>
                    </a:cubicBezTo>
                    <a:cubicBezTo>
                      <a:pt x="51104" y="12753"/>
                      <a:pt x="51487" y="13413"/>
                      <a:pt x="51764" y="13690"/>
                    </a:cubicBezTo>
                    <a:cubicBezTo>
                      <a:pt x="51660" y="14039"/>
                      <a:pt x="51479" y="14141"/>
                      <a:pt x="51268" y="14141"/>
                    </a:cubicBezTo>
                    <a:cubicBezTo>
                      <a:pt x="50972" y="14141"/>
                      <a:pt x="50616" y="13941"/>
                      <a:pt x="50330" y="13941"/>
                    </a:cubicBezTo>
                    <a:cubicBezTo>
                      <a:pt x="50172" y="13941"/>
                      <a:pt x="50036" y="14002"/>
                      <a:pt x="49943" y="14192"/>
                    </a:cubicBezTo>
                    <a:cubicBezTo>
                      <a:pt x="49665" y="14139"/>
                      <a:pt x="50061" y="13915"/>
                      <a:pt x="49784" y="13862"/>
                    </a:cubicBezTo>
                    <a:cubicBezTo>
                      <a:pt x="49890" y="13637"/>
                      <a:pt x="50273" y="13637"/>
                      <a:pt x="50391" y="13360"/>
                    </a:cubicBezTo>
                    <a:cubicBezTo>
                      <a:pt x="50347" y="13219"/>
                      <a:pt x="50186" y="13196"/>
                      <a:pt x="50021" y="13196"/>
                    </a:cubicBezTo>
                    <a:cubicBezTo>
                      <a:pt x="49938" y="13196"/>
                      <a:pt x="49855" y="13202"/>
                      <a:pt x="49784" y="13202"/>
                    </a:cubicBezTo>
                    <a:cubicBezTo>
                      <a:pt x="49837" y="13030"/>
                      <a:pt x="49943" y="12872"/>
                      <a:pt x="49731" y="12872"/>
                    </a:cubicBezTo>
                    <a:cubicBezTo>
                      <a:pt x="49855" y="12754"/>
                      <a:pt x="49961" y="12706"/>
                      <a:pt x="50056" y="12706"/>
                    </a:cubicBezTo>
                    <a:cubicBezTo>
                      <a:pt x="50486" y="12706"/>
                      <a:pt x="50667" y="13714"/>
                      <a:pt x="51124" y="13714"/>
                    </a:cubicBezTo>
                    <a:cubicBezTo>
                      <a:pt x="51229" y="13714"/>
                      <a:pt x="51348" y="13661"/>
                      <a:pt x="51487" y="13532"/>
                    </a:cubicBezTo>
                    <a:cubicBezTo>
                      <a:pt x="51434" y="13202"/>
                      <a:pt x="51051" y="13202"/>
                      <a:pt x="50827" y="13030"/>
                    </a:cubicBezTo>
                    <a:cubicBezTo>
                      <a:pt x="51184" y="12981"/>
                      <a:pt x="51013" y="12359"/>
                      <a:pt x="51351" y="12359"/>
                    </a:cubicBezTo>
                    <a:close/>
                    <a:moveTo>
                      <a:pt x="28934" y="13657"/>
                    </a:moveTo>
                    <a:cubicBezTo>
                      <a:pt x="29134" y="13657"/>
                      <a:pt x="29415" y="13866"/>
                      <a:pt x="29610" y="13866"/>
                    </a:cubicBezTo>
                    <a:cubicBezTo>
                      <a:pt x="29701" y="13866"/>
                      <a:pt x="29773" y="13821"/>
                      <a:pt x="29810" y="13690"/>
                    </a:cubicBezTo>
                    <a:cubicBezTo>
                      <a:pt x="29996" y="13930"/>
                      <a:pt x="29952" y="13991"/>
                      <a:pt x="29817" y="13991"/>
                    </a:cubicBezTo>
                    <a:cubicBezTo>
                      <a:pt x="29678" y="13991"/>
                      <a:pt x="29444" y="13927"/>
                      <a:pt x="29268" y="13927"/>
                    </a:cubicBezTo>
                    <a:cubicBezTo>
                      <a:pt x="29104" y="13927"/>
                      <a:pt x="28990" y="13981"/>
                      <a:pt x="29044" y="14192"/>
                    </a:cubicBezTo>
                    <a:cubicBezTo>
                      <a:pt x="29013" y="14202"/>
                      <a:pt x="28988" y="14206"/>
                      <a:pt x="28967" y="14206"/>
                    </a:cubicBezTo>
                    <a:cubicBezTo>
                      <a:pt x="28873" y="14206"/>
                      <a:pt x="28873" y="14118"/>
                      <a:pt x="28873" y="14020"/>
                    </a:cubicBezTo>
                    <a:cubicBezTo>
                      <a:pt x="28873" y="13862"/>
                      <a:pt x="28820" y="13862"/>
                      <a:pt x="28714" y="13862"/>
                    </a:cubicBezTo>
                    <a:cubicBezTo>
                      <a:pt x="28754" y="13708"/>
                      <a:pt x="28834" y="13657"/>
                      <a:pt x="28934" y="13657"/>
                    </a:cubicBezTo>
                    <a:close/>
                    <a:moveTo>
                      <a:pt x="43265" y="13638"/>
                    </a:moveTo>
                    <a:cubicBezTo>
                      <a:pt x="43774" y="13638"/>
                      <a:pt x="44226" y="13778"/>
                      <a:pt x="44226" y="14073"/>
                    </a:cubicBezTo>
                    <a:cubicBezTo>
                      <a:pt x="43793" y="14073"/>
                      <a:pt x="43467" y="14035"/>
                      <a:pt x="43125" y="14035"/>
                    </a:cubicBezTo>
                    <a:cubicBezTo>
                      <a:pt x="42769" y="14035"/>
                      <a:pt x="42395" y="14076"/>
                      <a:pt x="41863" y="14245"/>
                    </a:cubicBezTo>
                    <a:cubicBezTo>
                      <a:pt x="41921" y="13851"/>
                      <a:pt x="42637" y="13638"/>
                      <a:pt x="43265" y="13638"/>
                    </a:cubicBezTo>
                    <a:close/>
                    <a:moveTo>
                      <a:pt x="47302" y="13202"/>
                    </a:moveTo>
                    <a:lnTo>
                      <a:pt x="47302" y="13202"/>
                    </a:lnTo>
                    <a:cubicBezTo>
                      <a:pt x="47512" y="13513"/>
                      <a:pt x="47637" y="13626"/>
                      <a:pt x="47853" y="13626"/>
                    </a:cubicBezTo>
                    <a:cubicBezTo>
                      <a:pt x="47977" y="13626"/>
                      <a:pt x="48130" y="13589"/>
                      <a:pt x="48345" y="13532"/>
                    </a:cubicBezTo>
                    <a:lnTo>
                      <a:pt x="48345" y="13532"/>
                    </a:lnTo>
                    <a:cubicBezTo>
                      <a:pt x="48517" y="14073"/>
                      <a:pt x="47857" y="13809"/>
                      <a:pt x="47909" y="14245"/>
                    </a:cubicBezTo>
                    <a:cubicBezTo>
                      <a:pt x="47804" y="13743"/>
                      <a:pt x="47302" y="13743"/>
                      <a:pt x="47302" y="13202"/>
                    </a:cubicBezTo>
                    <a:close/>
                    <a:moveTo>
                      <a:pt x="45291" y="11045"/>
                    </a:moveTo>
                    <a:cubicBezTo>
                      <a:pt x="45318" y="11045"/>
                      <a:pt x="45346" y="11047"/>
                      <a:pt x="45375" y="11050"/>
                    </a:cubicBezTo>
                    <a:cubicBezTo>
                      <a:pt x="45045" y="11380"/>
                      <a:pt x="45322" y="11829"/>
                      <a:pt x="45705" y="11882"/>
                    </a:cubicBezTo>
                    <a:cubicBezTo>
                      <a:pt x="45675" y="12019"/>
                      <a:pt x="45636" y="12065"/>
                      <a:pt x="45590" y="12065"/>
                    </a:cubicBezTo>
                    <a:cubicBezTo>
                      <a:pt x="45490" y="12065"/>
                      <a:pt x="45356" y="11852"/>
                      <a:pt x="45204" y="11852"/>
                    </a:cubicBezTo>
                    <a:cubicBezTo>
                      <a:pt x="45174" y="11852"/>
                      <a:pt x="45143" y="11861"/>
                      <a:pt x="45111" y="11882"/>
                    </a:cubicBezTo>
                    <a:cubicBezTo>
                      <a:pt x="45546" y="12489"/>
                      <a:pt x="46814" y="12159"/>
                      <a:pt x="47144" y="12872"/>
                    </a:cubicBezTo>
                    <a:cubicBezTo>
                      <a:pt x="47377" y="12985"/>
                      <a:pt x="47266" y="13038"/>
                      <a:pt x="47085" y="13038"/>
                    </a:cubicBezTo>
                    <a:cubicBezTo>
                      <a:pt x="46929" y="13038"/>
                      <a:pt x="46722" y="12998"/>
                      <a:pt x="46642" y="12925"/>
                    </a:cubicBezTo>
                    <a:lnTo>
                      <a:pt x="46642" y="12925"/>
                    </a:lnTo>
                    <a:cubicBezTo>
                      <a:pt x="46814" y="13307"/>
                      <a:pt x="47197" y="13585"/>
                      <a:pt x="46537" y="13743"/>
                    </a:cubicBezTo>
                    <a:cubicBezTo>
                      <a:pt x="46695" y="13968"/>
                      <a:pt x="46761" y="14245"/>
                      <a:pt x="46972" y="14403"/>
                    </a:cubicBezTo>
                    <a:cubicBezTo>
                      <a:pt x="46924" y="14444"/>
                      <a:pt x="46869" y="14462"/>
                      <a:pt x="46809" y="14462"/>
                    </a:cubicBezTo>
                    <a:cubicBezTo>
                      <a:pt x="46461" y="14462"/>
                      <a:pt x="45967" y="13841"/>
                      <a:pt x="45876" y="13413"/>
                    </a:cubicBezTo>
                    <a:cubicBezTo>
                      <a:pt x="45924" y="13400"/>
                      <a:pt x="45965" y="13394"/>
                      <a:pt x="46001" y="13394"/>
                    </a:cubicBezTo>
                    <a:cubicBezTo>
                      <a:pt x="46203" y="13394"/>
                      <a:pt x="46248" y="13571"/>
                      <a:pt x="46453" y="13571"/>
                    </a:cubicBezTo>
                    <a:cubicBezTo>
                      <a:pt x="46504" y="13571"/>
                      <a:pt x="46566" y="13560"/>
                      <a:pt x="46642" y="13532"/>
                    </a:cubicBezTo>
                    <a:cubicBezTo>
                      <a:pt x="46695" y="13149"/>
                      <a:pt x="46365" y="13202"/>
                      <a:pt x="46484" y="12700"/>
                    </a:cubicBezTo>
                    <a:cubicBezTo>
                      <a:pt x="46345" y="12509"/>
                      <a:pt x="46068" y="12413"/>
                      <a:pt x="45792" y="12413"/>
                    </a:cubicBezTo>
                    <a:cubicBezTo>
                      <a:pt x="45517" y="12413"/>
                      <a:pt x="45243" y="12509"/>
                      <a:pt x="45111" y="12700"/>
                    </a:cubicBezTo>
                    <a:cubicBezTo>
                      <a:pt x="45079" y="12492"/>
                      <a:pt x="44799" y="12419"/>
                      <a:pt x="44414" y="12419"/>
                    </a:cubicBezTo>
                    <a:cubicBezTo>
                      <a:pt x="43994" y="12419"/>
                      <a:pt x="43447" y="12505"/>
                      <a:pt x="42959" y="12595"/>
                    </a:cubicBezTo>
                    <a:cubicBezTo>
                      <a:pt x="42959" y="12012"/>
                      <a:pt x="43260" y="11900"/>
                      <a:pt x="43634" y="11900"/>
                    </a:cubicBezTo>
                    <a:cubicBezTo>
                      <a:pt x="43867" y="11900"/>
                      <a:pt x="44128" y="11943"/>
                      <a:pt x="44362" y="11943"/>
                    </a:cubicBezTo>
                    <a:cubicBezTo>
                      <a:pt x="44603" y="11943"/>
                      <a:pt x="44816" y="11897"/>
                      <a:pt x="44939" y="11710"/>
                    </a:cubicBezTo>
                    <a:cubicBezTo>
                      <a:pt x="44992" y="11222"/>
                      <a:pt x="44173" y="11657"/>
                      <a:pt x="44279" y="11050"/>
                    </a:cubicBezTo>
                    <a:lnTo>
                      <a:pt x="44279" y="11050"/>
                    </a:lnTo>
                    <a:cubicBezTo>
                      <a:pt x="44398" y="11169"/>
                      <a:pt x="44502" y="11209"/>
                      <a:pt x="44603" y="11209"/>
                    </a:cubicBezTo>
                    <a:cubicBezTo>
                      <a:pt x="44808" y="11209"/>
                      <a:pt x="45002" y="11045"/>
                      <a:pt x="45291" y="11045"/>
                    </a:cubicBezTo>
                    <a:close/>
                    <a:moveTo>
                      <a:pt x="40044" y="12718"/>
                    </a:moveTo>
                    <a:cubicBezTo>
                      <a:pt x="40427" y="12718"/>
                      <a:pt x="40424" y="13141"/>
                      <a:pt x="40804" y="13141"/>
                    </a:cubicBezTo>
                    <a:cubicBezTo>
                      <a:pt x="40880" y="13141"/>
                      <a:pt x="40971" y="13124"/>
                      <a:pt x="41084" y="13083"/>
                    </a:cubicBezTo>
                    <a:lnTo>
                      <a:pt x="41084" y="13083"/>
                    </a:lnTo>
                    <a:cubicBezTo>
                      <a:pt x="41480" y="13307"/>
                      <a:pt x="40820" y="13585"/>
                      <a:pt x="41256" y="13743"/>
                    </a:cubicBezTo>
                    <a:cubicBezTo>
                      <a:pt x="41214" y="13866"/>
                      <a:pt x="41167" y="13913"/>
                      <a:pt x="41116" y="13913"/>
                    </a:cubicBezTo>
                    <a:cubicBezTo>
                      <a:pt x="40961" y="13913"/>
                      <a:pt x="40778" y="13463"/>
                      <a:pt x="40649" y="13413"/>
                    </a:cubicBezTo>
                    <a:cubicBezTo>
                      <a:pt x="40490" y="13532"/>
                      <a:pt x="40371" y="13585"/>
                      <a:pt x="40319" y="13743"/>
                    </a:cubicBezTo>
                    <a:cubicBezTo>
                      <a:pt x="40301" y="13895"/>
                      <a:pt x="40396" y="13926"/>
                      <a:pt x="40520" y="13926"/>
                    </a:cubicBezTo>
                    <a:cubicBezTo>
                      <a:pt x="40605" y="13926"/>
                      <a:pt x="40702" y="13912"/>
                      <a:pt x="40785" y="13912"/>
                    </a:cubicBezTo>
                    <a:cubicBezTo>
                      <a:pt x="40940" y="13912"/>
                      <a:pt x="41045" y="13961"/>
                      <a:pt x="40926" y="14245"/>
                    </a:cubicBezTo>
                    <a:cubicBezTo>
                      <a:pt x="40973" y="14258"/>
                      <a:pt x="41014" y="14263"/>
                      <a:pt x="41049" y="14263"/>
                    </a:cubicBezTo>
                    <a:cubicBezTo>
                      <a:pt x="41268" y="14263"/>
                      <a:pt x="41308" y="14055"/>
                      <a:pt x="41586" y="14055"/>
                    </a:cubicBezTo>
                    <a:cubicBezTo>
                      <a:pt x="41632" y="14055"/>
                      <a:pt x="41684" y="14060"/>
                      <a:pt x="41744" y="14073"/>
                    </a:cubicBezTo>
                    <a:cubicBezTo>
                      <a:pt x="41721" y="14391"/>
                      <a:pt x="41466" y="14463"/>
                      <a:pt x="41141" y="14463"/>
                    </a:cubicBezTo>
                    <a:cubicBezTo>
                      <a:pt x="40866" y="14463"/>
                      <a:pt x="40542" y="14411"/>
                      <a:pt x="40265" y="14411"/>
                    </a:cubicBezTo>
                    <a:cubicBezTo>
                      <a:pt x="40120" y="14411"/>
                      <a:pt x="39988" y="14426"/>
                      <a:pt x="39883" y="14469"/>
                    </a:cubicBezTo>
                    <a:cubicBezTo>
                      <a:pt x="39830" y="13809"/>
                      <a:pt x="39223" y="13809"/>
                      <a:pt x="39223" y="13083"/>
                    </a:cubicBezTo>
                    <a:lnTo>
                      <a:pt x="39223" y="13083"/>
                    </a:lnTo>
                    <a:cubicBezTo>
                      <a:pt x="39500" y="13307"/>
                      <a:pt x="39553" y="13743"/>
                      <a:pt x="39883" y="13968"/>
                    </a:cubicBezTo>
                    <a:cubicBezTo>
                      <a:pt x="40094" y="13915"/>
                      <a:pt x="40094" y="12819"/>
                      <a:pt x="39830" y="12753"/>
                    </a:cubicBezTo>
                    <a:cubicBezTo>
                      <a:pt x="39913" y="12728"/>
                      <a:pt x="39984" y="12718"/>
                      <a:pt x="40044" y="12718"/>
                    </a:cubicBezTo>
                    <a:close/>
                    <a:moveTo>
                      <a:pt x="45439" y="13896"/>
                    </a:moveTo>
                    <a:cubicBezTo>
                      <a:pt x="45532" y="13896"/>
                      <a:pt x="45639" y="13945"/>
                      <a:pt x="45771" y="14073"/>
                    </a:cubicBezTo>
                    <a:cubicBezTo>
                      <a:pt x="45546" y="14403"/>
                      <a:pt x="45045" y="14469"/>
                      <a:pt x="44662" y="14575"/>
                    </a:cubicBezTo>
                    <a:cubicBezTo>
                      <a:pt x="44629" y="14400"/>
                      <a:pt x="44705" y="14315"/>
                      <a:pt x="44767" y="14315"/>
                    </a:cubicBezTo>
                    <a:cubicBezTo>
                      <a:pt x="44803" y="14315"/>
                      <a:pt x="44833" y="14344"/>
                      <a:pt x="44833" y="14403"/>
                    </a:cubicBezTo>
                    <a:cubicBezTo>
                      <a:pt x="45038" y="14286"/>
                      <a:pt x="45178" y="13896"/>
                      <a:pt x="45439" y="13896"/>
                    </a:cubicBezTo>
                    <a:close/>
                    <a:moveTo>
                      <a:pt x="34761" y="13637"/>
                    </a:moveTo>
                    <a:cubicBezTo>
                      <a:pt x="35183" y="13682"/>
                      <a:pt x="35362" y="14006"/>
                      <a:pt x="35832" y="14006"/>
                    </a:cubicBezTo>
                    <a:cubicBezTo>
                      <a:pt x="35921" y="14006"/>
                      <a:pt x="36020" y="13995"/>
                      <a:pt x="36134" y="13968"/>
                    </a:cubicBezTo>
                    <a:lnTo>
                      <a:pt x="36134" y="13968"/>
                    </a:lnTo>
                    <a:cubicBezTo>
                      <a:pt x="35975" y="14298"/>
                      <a:pt x="35751" y="14628"/>
                      <a:pt x="35540" y="14958"/>
                    </a:cubicBezTo>
                    <a:cubicBezTo>
                      <a:pt x="35527" y="14959"/>
                      <a:pt x="35515" y="14959"/>
                      <a:pt x="35504" y="14959"/>
                    </a:cubicBezTo>
                    <a:cubicBezTo>
                      <a:pt x="35064" y="14959"/>
                      <a:pt x="35421" y="14096"/>
                      <a:pt x="34969" y="14096"/>
                    </a:cubicBezTo>
                    <a:cubicBezTo>
                      <a:pt x="34913" y="14096"/>
                      <a:pt x="34845" y="14109"/>
                      <a:pt x="34761" y="14139"/>
                    </a:cubicBezTo>
                    <a:lnTo>
                      <a:pt x="34761" y="13637"/>
                    </a:lnTo>
                    <a:close/>
                    <a:moveTo>
                      <a:pt x="37348" y="13149"/>
                    </a:moveTo>
                    <a:cubicBezTo>
                      <a:pt x="37784" y="13255"/>
                      <a:pt x="38114" y="13585"/>
                      <a:pt x="38338" y="13968"/>
                    </a:cubicBezTo>
                    <a:cubicBezTo>
                      <a:pt x="38616" y="13862"/>
                      <a:pt x="38998" y="13915"/>
                      <a:pt x="38946" y="13479"/>
                    </a:cubicBezTo>
                    <a:lnTo>
                      <a:pt x="38946" y="13479"/>
                    </a:lnTo>
                    <a:cubicBezTo>
                      <a:pt x="40213" y="14073"/>
                      <a:pt x="38774" y="14575"/>
                      <a:pt x="38338" y="15129"/>
                    </a:cubicBezTo>
                    <a:cubicBezTo>
                      <a:pt x="37662" y="15071"/>
                      <a:pt x="37367" y="14601"/>
                      <a:pt x="36625" y="14601"/>
                    </a:cubicBezTo>
                    <a:cubicBezTo>
                      <a:pt x="36527" y="14601"/>
                      <a:pt x="36421" y="14609"/>
                      <a:pt x="36305" y="14628"/>
                    </a:cubicBezTo>
                    <a:cubicBezTo>
                      <a:pt x="36081" y="13585"/>
                      <a:pt x="36860" y="14073"/>
                      <a:pt x="37071" y="13809"/>
                    </a:cubicBezTo>
                    <a:cubicBezTo>
                      <a:pt x="37295" y="13862"/>
                      <a:pt x="37071" y="13968"/>
                      <a:pt x="37071" y="14139"/>
                    </a:cubicBezTo>
                    <a:cubicBezTo>
                      <a:pt x="37082" y="14196"/>
                      <a:pt x="37119" y="14220"/>
                      <a:pt x="37170" y="14220"/>
                    </a:cubicBezTo>
                    <a:cubicBezTo>
                      <a:pt x="37355" y="14220"/>
                      <a:pt x="37720" y="13896"/>
                      <a:pt x="37678" y="13637"/>
                    </a:cubicBezTo>
                    <a:cubicBezTo>
                      <a:pt x="37665" y="13552"/>
                      <a:pt x="37629" y="13530"/>
                      <a:pt x="37585" y="13530"/>
                    </a:cubicBezTo>
                    <a:cubicBezTo>
                      <a:pt x="37536" y="13530"/>
                      <a:pt x="37476" y="13559"/>
                      <a:pt x="37426" y="13559"/>
                    </a:cubicBezTo>
                    <a:cubicBezTo>
                      <a:pt x="37351" y="13559"/>
                      <a:pt x="37301" y="13491"/>
                      <a:pt x="37348" y="13149"/>
                    </a:cubicBezTo>
                    <a:close/>
                    <a:moveTo>
                      <a:pt x="44009" y="14706"/>
                    </a:moveTo>
                    <a:cubicBezTo>
                      <a:pt x="44228" y="14706"/>
                      <a:pt x="44407" y="14800"/>
                      <a:pt x="44385" y="15063"/>
                    </a:cubicBezTo>
                    <a:cubicBezTo>
                      <a:pt x="44290" y="14969"/>
                      <a:pt x="44158" y="14928"/>
                      <a:pt x="44022" y="14928"/>
                    </a:cubicBezTo>
                    <a:cubicBezTo>
                      <a:pt x="43781" y="14928"/>
                      <a:pt x="43528" y="15057"/>
                      <a:pt x="43461" y="15235"/>
                    </a:cubicBezTo>
                    <a:cubicBezTo>
                      <a:pt x="43027" y="15053"/>
                      <a:pt x="43590" y="14706"/>
                      <a:pt x="44009" y="14706"/>
                    </a:cubicBezTo>
                    <a:close/>
                    <a:moveTo>
                      <a:pt x="32805" y="14812"/>
                    </a:moveTo>
                    <a:cubicBezTo>
                      <a:pt x="33033" y="14812"/>
                      <a:pt x="33116" y="15031"/>
                      <a:pt x="33399" y="15031"/>
                    </a:cubicBezTo>
                    <a:cubicBezTo>
                      <a:pt x="33446" y="15031"/>
                      <a:pt x="33499" y="15025"/>
                      <a:pt x="33559" y="15010"/>
                    </a:cubicBezTo>
                    <a:lnTo>
                      <a:pt x="33559" y="15010"/>
                    </a:lnTo>
                    <a:cubicBezTo>
                      <a:pt x="33441" y="15157"/>
                      <a:pt x="33170" y="15304"/>
                      <a:pt x="32950" y="15304"/>
                    </a:cubicBezTo>
                    <a:cubicBezTo>
                      <a:pt x="32754" y="15304"/>
                      <a:pt x="32597" y="15188"/>
                      <a:pt x="32622" y="14852"/>
                    </a:cubicBezTo>
                    <a:cubicBezTo>
                      <a:pt x="32693" y="14824"/>
                      <a:pt x="32753" y="14812"/>
                      <a:pt x="32805" y="14812"/>
                    </a:cubicBezTo>
                    <a:close/>
                    <a:moveTo>
                      <a:pt x="54405" y="14852"/>
                    </a:moveTo>
                    <a:cubicBezTo>
                      <a:pt x="54286" y="15288"/>
                      <a:pt x="53850" y="15459"/>
                      <a:pt x="53362" y="15512"/>
                    </a:cubicBezTo>
                    <a:cubicBezTo>
                      <a:pt x="53415" y="15010"/>
                      <a:pt x="53903" y="14905"/>
                      <a:pt x="54405" y="14852"/>
                    </a:cubicBezTo>
                    <a:close/>
                    <a:moveTo>
                      <a:pt x="35091" y="14958"/>
                    </a:moveTo>
                    <a:cubicBezTo>
                      <a:pt x="35327" y="14958"/>
                      <a:pt x="35323" y="15323"/>
                      <a:pt x="35556" y="15323"/>
                    </a:cubicBezTo>
                    <a:cubicBezTo>
                      <a:pt x="35595" y="15323"/>
                      <a:pt x="35642" y="15313"/>
                      <a:pt x="35698" y="15288"/>
                    </a:cubicBezTo>
                    <a:lnTo>
                      <a:pt x="35698" y="15288"/>
                    </a:lnTo>
                    <a:cubicBezTo>
                      <a:pt x="35698" y="15545"/>
                      <a:pt x="35505" y="15650"/>
                      <a:pt x="35304" y="15650"/>
                    </a:cubicBezTo>
                    <a:cubicBezTo>
                      <a:pt x="35164" y="15650"/>
                      <a:pt x="35019" y="15599"/>
                      <a:pt x="34932" y="15512"/>
                    </a:cubicBezTo>
                    <a:cubicBezTo>
                      <a:pt x="35038" y="15341"/>
                      <a:pt x="35091" y="15235"/>
                      <a:pt x="35091" y="14958"/>
                    </a:cubicBezTo>
                    <a:close/>
                    <a:moveTo>
                      <a:pt x="60761" y="15078"/>
                    </a:moveTo>
                    <a:cubicBezTo>
                      <a:pt x="60824" y="15078"/>
                      <a:pt x="60888" y="15092"/>
                      <a:pt x="60953" y="15129"/>
                    </a:cubicBezTo>
                    <a:cubicBezTo>
                      <a:pt x="61006" y="15671"/>
                      <a:pt x="59355" y="15288"/>
                      <a:pt x="59685" y="15618"/>
                    </a:cubicBezTo>
                    <a:cubicBezTo>
                      <a:pt x="59633" y="15759"/>
                      <a:pt x="59581" y="15813"/>
                      <a:pt x="59536" y="15813"/>
                    </a:cubicBezTo>
                    <a:cubicBezTo>
                      <a:pt x="59384" y="15813"/>
                      <a:pt x="59301" y="15210"/>
                      <a:pt x="59514" y="15129"/>
                    </a:cubicBezTo>
                    <a:lnTo>
                      <a:pt x="59514" y="15129"/>
                    </a:lnTo>
                    <a:cubicBezTo>
                      <a:pt x="59693" y="15226"/>
                      <a:pt x="59848" y="15259"/>
                      <a:pt x="59986" y="15259"/>
                    </a:cubicBezTo>
                    <a:cubicBezTo>
                      <a:pt x="60307" y="15259"/>
                      <a:pt x="60535" y="15078"/>
                      <a:pt x="60761" y="15078"/>
                    </a:cubicBezTo>
                    <a:close/>
                    <a:moveTo>
                      <a:pt x="48044" y="14597"/>
                    </a:moveTo>
                    <a:cubicBezTo>
                      <a:pt x="48460" y="14597"/>
                      <a:pt x="48949" y="14890"/>
                      <a:pt x="49474" y="14890"/>
                    </a:cubicBezTo>
                    <a:cubicBezTo>
                      <a:pt x="49576" y="14890"/>
                      <a:pt x="49680" y="14879"/>
                      <a:pt x="49784" y="14852"/>
                    </a:cubicBezTo>
                    <a:lnTo>
                      <a:pt x="49784" y="14852"/>
                    </a:lnTo>
                    <a:cubicBezTo>
                      <a:pt x="49731" y="15063"/>
                      <a:pt x="49507" y="15010"/>
                      <a:pt x="49507" y="15235"/>
                    </a:cubicBezTo>
                    <a:cubicBezTo>
                      <a:pt x="49621" y="15436"/>
                      <a:pt x="49735" y="15498"/>
                      <a:pt x="49864" y="15498"/>
                    </a:cubicBezTo>
                    <a:cubicBezTo>
                      <a:pt x="50048" y="15498"/>
                      <a:pt x="50263" y="15372"/>
                      <a:pt x="50550" y="15341"/>
                    </a:cubicBezTo>
                    <a:lnTo>
                      <a:pt x="50550" y="15341"/>
                    </a:lnTo>
                    <a:cubicBezTo>
                      <a:pt x="50550" y="15723"/>
                      <a:pt x="49995" y="15512"/>
                      <a:pt x="49943" y="15895"/>
                    </a:cubicBezTo>
                    <a:cubicBezTo>
                      <a:pt x="49401" y="15235"/>
                      <a:pt x="48517" y="14958"/>
                      <a:pt x="47632" y="14733"/>
                    </a:cubicBezTo>
                    <a:cubicBezTo>
                      <a:pt x="47759" y="14634"/>
                      <a:pt x="47897" y="14597"/>
                      <a:pt x="48044" y="14597"/>
                    </a:cubicBezTo>
                    <a:close/>
                    <a:moveTo>
                      <a:pt x="52745" y="13780"/>
                    </a:moveTo>
                    <a:cubicBezTo>
                      <a:pt x="52915" y="13780"/>
                      <a:pt x="53115" y="13850"/>
                      <a:pt x="53362" y="14020"/>
                    </a:cubicBezTo>
                    <a:cubicBezTo>
                      <a:pt x="53259" y="13991"/>
                      <a:pt x="53172" y="13978"/>
                      <a:pt x="53096" y="13978"/>
                    </a:cubicBezTo>
                    <a:cubicBezTo>
                      <a:pt x="52762" y="13978"/>
                      <a:pt x="52650" y="14221"/>
                      <a:pt x="52424" y="14350"/>
                    </a:cubicBezTo>
                    <a:cubicBezTo>
                      <a:pt x="52440" y="14513"/>
                      <a:pt x="52564" y="14556"/>
                      <a:pt x="52727" y="14556"/>
                    </a:cubicBezTo>
                    <a:cubicBezTo>
                      <a:pt x="52917" y="14556"/>
                      <a:pt x="53160" y="14497"/>
                      <a:pt x="53348" y="14497"/>
                    </a:cubicBezTo>
                    <a:cubicBezTo>
                      <a:pt x="53551" y="14497"/>
                      <a:pt x="53689" y="14566"/>
                      <a:pt x="53626" y="14852"/>
                    </a:cubicBezTo>
                    <a:cubicBezTo>
                      <a:pt x="53511" y="14793"/>
                      <a:pt x="53403" y="14765"/>
                      <a:pt x="53305" y="14765"/>
                    </a:cubicBezTo>
                    <a:cubicBezTo>
                      <a:pt x="53031" y="14765"/>
                      <a:pt x="52832" y="14981"/>
                      <a:pt x="52754" y="15341"/>
                    </a:cubicBezTo>
                    <a:cubicBezTo>
                      <a:pt x="52770" y="15425"/>
                      <a:pt x="52791" y="15453"/>
                      <a:pt x="52820" y="15453"/>
                    </a:cubicBezTo>
                    <a:cubicBezTo>
                      <a:pt x="52880" y="15453"/>
                      <a:pt x="52973" y="15335"/>
                      <a:pt x="53129" y="15335"/>
                    </a:cubicBezTo>
                    <a:cubicBezTo>
                      <a:pt x="53149" y="15335"/>
                      <a:pt x="53169" y="15336"/>
                      <a:pt x="53190" y="15341"/>
                    </a:cubicBezTo>
                    <a:cubicBezTo>
                      <a:pt x="53078" y="15611"/>
                      <a:pt x="52549" y="16220"/>
                      <a:pt x="52109" y="16220"/>
                    </a:cubicBezTo>
                    <a:cubicBezTo>
                      <a:pt x="51928" y="16220"/>
                      <a:pt x="51761" y="16116"/>
                      <a:pt x="51646" y="15842"/>
                    </a:cubicBezTo>
                    <a:lnTo>
                      <a:pt x="51646" y="15842"/>
                    </a:lnTo>
                    <a:cubicBezTo>
                      <a:pt x="51811" y="15912"/>
                      <a:pt x="51928" y="15941"/>
                      <a:pt x="52024" y="15941"/>
                    </a:cubicBezTo>
                    <a:cubicBezTo>
                      <a:pt x="52218" y="15941"/>
                      <a:pt x="52327" y="15821"/>
                      <a:pt x="52583" y="15671"/>
                    </a:cubicBezTo>
                    <a:cubicBezTo>
                      <a:pt x="52562" y="15608"/>
                      <a:pt x="52533" y="15587"/>
                      <a:pt x="52506" y="15587"/>
                    </a:cubicBezTo>
                    <a:cubicBezTo>
                      <a:pt x="52463" y="15587"/>
                      <a:pt x="52424" y="15638"/>
                      <a:pt x="52424" y="15671"/>
                    </a:cubicBezTo>
                    <a:cubicBezTo>
                      <a:pt x="52200" y="15459"/>
                      <a:pt x="52253" y="14852"/>
                      <a:pt x="51923" y="14680"/>
                    </a:cubicBezTo>
                    <a:lnTo>
                      <a:pt x="51923" y="14680"/>
                    </a:lnTo>
                    <a:cubicBezTo>
                      <a:pt x="51795" y="14818"/>
                      <a:pt x="51949" y="15059"/>
                      <a:pt x="51638" y="15059"/>
                    </a:cubicBezTo>
                    <a:cubicBezTo>
                      <a:pt x="51562" y="15059"/>
                      <a:pt x="51458" y="15044"/>
                      <a:pt x="51316" y="15010"/>
                    </a:cubicBezTo>
                    <a:cubicBezTo>
                      <a:pt x="51921" y="14631"/>
                      <a:pt x="52152" y="13780"/>
                      <a:pt x="52745" y="13780"/>
                    </a:cubicBezTo>
                    <a:close/>
                    <a:moveTo>
                      <a:pt x="47699" y="15263"/>
                    </a:moveTo>
                    <a:cubicBezTo>
                      <a:pt x="47798" y="15263"/>
                      <a:pt x="47995" y="15445"/>
                      <a:pt x="48218" y="15445"/>
                    </a:cubicBezTo>
                    <a:cubicBezTo>
                      <a:pt x="48281" y="15445"/>
                      <a:pt x="48346" y="15430"/>
                      <a:pt x="48411" y="15393"/>
                    </a:cubicBezTo>
                    <a:cubicBezTo>
                      <a:pt x="48411" y="15671"/>
                      <a:pt x="48570" y="15723"/>
                      <a:pt x="48570" y="16053"/>
                    </a:cubicBezTo>
                    <a:cubicBezTo>
                      <a:pt x="48345" y="16001"/>
                      <a:pt x="48240" y="15842"/>
                      <a:pt x="48240" y="15565"/>
                    </a:cubicBezTo>
                    <a:lnTo>
                      <a:pt x="48240" y="15565"/>
                    </a:lnTo>
                    <a:cubicBezTo>
                      <a:pt x="47994" y="15764"/>
                      <a:pt x="48400" y="16252"/>
                      <a:pt x="47884" y="16252"/>
                    </a:cubicBezTo>
                    <a:cubicBezTo>
                      <a:pt x="47817" y="16252"/>
                      <a:pt x="47734" y="16243"/>
                      <a:pt x="47632" y="16225"/>
                    </a:cubicBezTo>
                    <a:cubicBezTo>
                      <a:pt x="47909" y="15895"/>
                      <a:pt x="47527" y="15895"/>
                      <a:pt x="47804" y="15565"/>
                    </a:cubicBezTo>
                    <a:cubicBezTo>
                      <a:pt x="47804" y="15393"/>
                      <a:pt x="47751" y="15393"/>
                      <a:pt x="47632" y="15393"/>
                    </a:cubicBezTo>
                    <a:cubicBezTo>
                      <a:pt x="47632" y="15297"/>
                      <a:pt x="47656" y="15263"/>
                      <a:pt x="47699" y="15263"/>
                    </a:cubicBezTo>
                    <a:close/>
                    <a:moveTo>
                      <a:pt x="49251" y="15713"/>
                    </a:moveTo>
                    <a:cubicBezTo>
                      <a:pt x="49436" y="15713"/>
                      <a:pt x="49625" y="15768"/>
                      <a:pt x="49665" y="15895"/>
                    </a:cubicBezTo>
                    <a:cubicBezTo>
                      <a:pt x="49726" y="16295"/>
                      <a:pt x="49631" y="16561"/>
                      <a:pt x="49277" y="16561"/>
                    </a:cubicBezTo>
                    <a:cubicBezTo>
                      <a:pt x="49246" y="16561"/>
                      <a:pt x="49212" y="16559"/>
                      <a:pt x="49177" y="16555"/>
                    </a:cubicBezTo>
                    <a:cubicBezTo>
                      <a:pt x="49335" y="16331"/>
                      <a:pt x="49335" y="16225"/>
                      <a:pt x="49005" y="16225"/>
                    </a:cubicBezTo>
                    <a:cubicBezTo>
                      <a:pt x="49155" y="16075"/>
                      <a:pt x="49134" y="15931"/>
                      <a:pt x="49084" y="15931"/>
                    </a:cubicBezTo>
                    <a:cubicBezTo>
                      <a:pt x="49059" y="15931"/>
                      <a:pt x="49027" y="15966"/>
                      <a:pt x="49005" y="16053"/>
                    </a:cubicBezTo>
                    <a:cubicBezTo>
                      <a:pt x="48673" y="15851"/>
                      <a:pt x="48957" y="15713"/>
                      <a:pt x="49251" y="15713"/>
                    </a:cubicBezTo>
                    <a:close/>
                    <a:moveTo>
                      <a:pt x="33718" y="16172"/>
                    </a:moveTo>
                    <a:lnTo>
                      <a:pt x="33718" y="16172"/>
                    </a:lnTo>
                    <a:cubicBezTo>
                      <a:pt x="33493" y="16938"/>
                      <a:pt x="32503" y="16449"/>
                      <a:pt x="31685" y="16832"/>
                    </a:cubicBezTo>
                    <a:lnTo>
                      <a:pt x="31685" y="16331"/>
                    </a:lnTo>
                    <a:cubicBezTo>
                      <a:pt x="31905" y="16238"/>
                      <a:pt x="32106" y="16213"/>
                      <a:pt x="32309" y="16213"/>
                    </a:cubicBezTo>
                    <a:cubicBezTo>
                      <a:pt x="32546" y="16213"/>
                      <a:pt x="32787" y="16248"/>
                      <a:pt x="33064" y="16248"/>
                    </a:cubicBezTo>
                    <a:cubicBezTo>
                      <a:pt x="33260" y="16248"/>
                      <a:pt x="33474" y="16230"/>
                      <a:pt x="33718" y="16172"/>
                    </a:cubicBezTo>
                    <a:close/>
                    <a:moveTo>
                      <a:pt x="51487" y="15842"/>
                    </a:moveTo>
                    <a:lnTo>
                      <a:pt x="51487" y="15842"/>
                    </a:lnTo>
                    <a:cubicBezTo>
                      <a:pt x="51540" y="16555"/>
                      <a:pt x="50933" y="16555"/>
                      <a:pt x="50603" y="16885"/>
                    </a:cubicBezTo>
                    <a:cubicBezTo>
                      <a:pt x="50844" y="16644"/>
                      <a:pt x="50666" y="16363"/>
                      <a:pt x="50294" y="16363"/>
                    </a:cubicBezTo>
                    <a:cubicBezTo>
                      <a:pt x="50238" y="16363"/>
                      <a:pt x="50178" y="16370"/>
                      <a:pt x="50114" y="16383"/>
                    </a:cubicBezTo>
                    <a:cubicBezTo>
                      <a:pt x="50774" y="15948"/>
                      <a:pt x="50325" y="15948"/>
                      <a:pt x="51487" y="15842"/>
                    </a:cubicBezTo>
                    <a:close/>
                    <a:moveTo>
                      <a:pt x="47804" y="16713"/>
                    </a:moveTo>
                    <a:cubicBezTo>
                      <a:pt x="47658" y="17231"/>
                      <a:pt x="47080" y="17269"/>
                      <a:pt x="46439" y="17269"/>
                    </a:cubicBezTo>
                    <a:cubicBezTo>
                      <a:pt x="46328" y="17269"/>
                      <a:pt x="46214" y="17268"/>
                      <a:pt x="46101" y="17268"/>
                    </a:cubicBezTo>
                    <a:cubicBezTo>
                      <a:pt x="46312" y="16661"/>
                      <a:pt x="47302" y="16991"/>
                      <a:pt x="47804" y="16713"/>
                    </a:cubicBezTo>
                    <a:close/>
                    <a:moveTo>
                      <a:pt x="58748" y="14958"/>
                    </a:moveTo>
                    <a:lnTo>
                      <a:pt x="58748" y="14958"/>
                    </a:lnTo>
                    <a:cubicBezTo>
                      <a:pt x="58707" y="15258"/>
                      <a:pt x="58868" y="15290"/>
                      <a:pt x="59067" y="15290"/>
                    </a:cubicBezTo>
                    <a:cubicBezTo>
                      <a:pt x="59122" y="15290"/>
                      <a:pt x="59179" y="15288"/>
                      <a:pt x="59236" y="15288"/>
                    </a:cubicBezTo>
                    <a:cubicBezTo>
                      <a:pt x="58524" y="15618"/>
                      <a:pt x="58801" y="15618"/>
                      <a:pt x="58141" y="16172"/>
                    </a:cubicBezTo>
                    <a:cubicBezTo>
                      <a:pt x="58194" y="16449"/>
                      <a:pt x="58695" y="16278"/>
                      <a:pt x="58801" y="16502"/>
                    </a:cubicBezTo>
                    <a:cubicBezTo>
                      <a:pt x="58642" y="16885"/>
                      <a:pt x="58854" y="16938"/>
                      <a:pt x="58471" y="17321"/>
                    </a:cubicBezTo>
                    <a:cubicBezTo>
                      <a:pt x="58321" y="17321"/>
                      <a:pt x="58154" y="17004"/>
                      <a:pt x="58075" y="17004"/>
                    </a:cubicBezTo>
                    <a:cubicBezTo>
                      <a:pt x="58035" y="17004"/>
                      <a:pt x="58018" y="17083"/>
                      <a:pt x="58035" y="17321"/>
                    </a:cubicBezTo>
                    <a:cubicBezTo>
                      <a:pt x="58006" y="17325"/>
                      <a:pt x="57980" y="17327"/>
                      <a:pt x="57956" y="17327"/>
                    </a:cubicBezTo>
                    <a:cubicBezTo>
                      <a:pt x="57707" y="17327"/>
                      <a:pt x="57675" y="17136"/>
                      <a:pt x="57432" y="17136"/>
                    </a:cubicBezTo>
                    <a:cubicBezTo>
                      <a:pt x="57383" y="17136"/>
                      <a:pt x="57326" y="17144"/>
                      <a:pt x="57256" y="17162"/>
                    </a:cubicBezTo>
                    <a:cubicBezTo>
                      <a:pt x="57533" y="16832"/>
                      <a:pt x="57256" y="16713"/>
                      <a:pt x="57256" y="16331"/>
                    </a:cubicBezTo>
                    <a:cubicBezTo>
                      <a:pt x="57146" y="16355"/>
                      <a:pt x="57039" y="16365"/>
                      <a:pt x="56938" y="16365"/>
                    </a:cubicBezTo>
                    <a:cubicBezTo>
                      <a:pt x="56585" y="16365"/>
                      <a:pt x="56291" y="16249"/>
                      <a:pt x="56071" y="16249"/>
                    </a:cubicBezTo>
                    <a:cubicBezTo>
                      <a:pt x="55917" y="16249"/>
                      <a:pt x="55799" y="16306"/>
                      <a:pt x="55725" y="16502"/>
                    </a:cubicBezTo>
                    <a:cubicBezTo>
                      <a:pt x="55492" y="16458"/>
                      <a:pt x="55529" y="16133"/>
                      <a:pt x="55257" y="16133"/>
                    </a:cubicBezTo>
                    <a:cubicBezTo>
                      <a:pt x="55205" y="16133"/>
                      <a:pt x="55142" y="16145"/>
                      <a:pt x="55065" y="16172"/>
                    </a:cubicBezTo>
                    <a:cubicBezTo>
                      <a:pt x="55500" y="15723"/>
                      <a:pt x="54893" y="15842"/>
                      <a:pt x="54893" y="15341"/>
                    </a:cubicBezTo>
                    <a:lnTo>
                      <a:pt x="54893" y="15341"/>
                    </a:lnTo>
                    <a:cubicBezTo>
                      <a:pt x="55208" y="15591"/>
                      <a:pt x="55539" y="15676"/>
                      <a:pt x="55884" y="15676"/>
                    </a:cubicBezTo>
                    <a:cubicBezTo>
                      <a:pt x="56450" y="15676"/>
                      <a:pt x="57057" y="15447"/>
                      <a:pt x="57705" y="15341"/>
                    </a:cubicBezTo>
                    <a:lnTo>
                      <a:pt x="57705" y="15341"/>
                    </a:lnTo>
                    <a:cubicBezTo>
                      <a:pt x="57758" y="15842"/>
                      <a:pt x="57203" y="15671"/>
                      <a:pt x="56926" y="15842"/>
                    </a:cubicBezTo>
                    <a:cubicBezTo>
                      <a:pt x="56958" y="15899"/>
                      <a:pt x="57054" y="15922"/>
                      <a:pt x="57181" y="15922"/>
                    </a:cubicBezTo>
                    <a:cubicBezTo>
                      <a:pt x="57527" y="15922"/>
                      <a:pt x="58110" y="15757"/>
                      <a:pt x="58312" y="15671"/>
                    </a:cubicBezTo>
                    <a:cubicBezTo>
                      <a:pt x="58255" y="15486"/>
                      <a:pt x="58126" y="15331"/>
                      <a:pt x="57944" y="15331"/>
                    </a:cubicBezTo>
                    <a:cubicBezTo>
                      <a:pt x="57918" y="15331"/>
                      <a:pt x="57891" y="15334"/>
                      <a:pt x="57864" y="15341"/>
                    </a:cubicBezTo>
                    <a:cubicBezTo>
                      <a:pt x="57982" y="15010"/>
                      <a:pt x="58471" y="15129"/>
                      <a:pt x="58748" y="14958"/>
                    </a:cubicBezTo>
                    <a:close/>
                    <a:moveTo>
                      <a:pt x="34932" y="16502"/>
                    </a:moveTo>
                    <a:lnTo>
                      <a:pt x="34932" y="16502"/>
                    </a:lnTo>
                    <a:cubicBezTo>
                      <a:pt x="35421" y="16661"/>
                      <a:pt x="34761" y="16938"/>
                      <a:pt x="34813" y="17162"/>
                    </a:cubicBezTo>
                    <a:cubicBezTo>
                      <a:pt x="34955" y="17092"/>
                      <a:pt x="35132" y="17054"/>
                      <a:pt x="35313" y="17054"/>
                    </a:cubicBezTo>
                    <a:cubicBezTo>
                      <a:pt x="35708" y="17054"/>
                      <a:pt x="36118" y="17234"/>
                      <a:pt x="36200" y="17651"/>
                    </a:cubicBezTo>
                    <a:cubicBezTo>
                      <a:pt x="35592" y="17492"/>
                      <a:pt x="34761" y="17492"/>
                      <a:pt x="34048" y="17162"/>
                    </a:cubicBezTo>
                    <a:cubicBezTo>
                      <a:pt x="34101" y="17044"/>
                      <a:pt x="34219" y="16885"/>
                      <a:pt x="34153" y="16661"/>
                    </a:cubicBezTo>
                    <a:lnTo>
                      <a:pt x="34153" y="16661"/>
                    </a:lnTo>
                    <a:cubicBezTo>
                      <a:pt x="34399" y="16784"/>
                      <a:pt x="34505" y="16852"/>
                      <a:pt x="34580" y="16852"/>
                    </a:cubicBezTo>
                    <a:cubicBezTo>
                      <a:pt x="34674" y="16852"/>
                      <a:pt x="34719" y="16745"/>
                      <a:pt x="34932" y="16502"/>
                    </a:cubicBezTo>
                    <a:close/>
                    <a:moveTo>
                      <a:pt x="31843" y="17162"/>
                    </a:moveTo>
                    <a:lnTo>
                      <a:pt x="31843" y="17162"/>
                    </a:lnTo>
                    <a:cubicBezTo>
                      <a:pt x="31962" y="17928"/>
                      <a:pt x="31025" y="17598"/>
                      <a:pt x="30642" y="17875"/>
                    </a:cubicBezTo>
                    <a:cubicBezTo>
                      <a:pt x="30642" y="17545"/>
                      <a:pt x="30470" y="17492"/>
                      <a:pt x="30470" y="17215"/>
                    </a:cubicBezTo>
                    <a:cubicBezTo>
                      <a:pt x="30898" y="17215"/>
                      <a:pt x="31093" y="17272"/>
                      <a:pt x="31308" y="17272"/>
                    </a:cubicBezTo>
                    <a:cubicBezTo>
                      <a:pt x="31452" y="17272"/>
                      <a:pt x="31605" y="17247"/>
                      <a:pt x="31843" y="17162"/>
                    </a:cubicBezTo>
                    <a:close/>
                    <a:moveTo>
                      <a:pt x="52551" y="17334"/>
                    </a:moveTo>
                    <a:cubicBezTo>
                      <a:pt x="52987" y="17334"/>
                      <a:pt x="53416" y="17387"/>
                      <a:pt x="53850" y="17545"/>
                    </a:cubicBezTo>
                    <a:cubicBezTo>
                      <a:pt x="53496" y="17631"/>
                      <a:pt x="53134" y="18335"/>
                      <a:pt x="52749" y="18335"/>
                    </a:cubicBezTo>
                    <a:cubicBezTo>
                      <a:pt x="52659" y="18335"/>
                      <a:pt x="52569" y="18297"/>
                      <a:pt x="52477" y="18205"/>
                    </a:cubicBezTo>
                    <a:cubicBezTo>
                      <a:pt x="52477" y="17928"/>
                      <a:pt x="52913" y="18100"/>
                      <a:pt x="52913" y="17875"/>
                    </a:cubicBezTo>
                    <a:lnTo>
                      <a:pt x="52913" y="17875"/>
                    </a:lnTo>
                    <a:cubicBezTo>
                      <a:pt x="52793" y="17902"/>
                      <a:pt x="52688" y="17913"/>
                      <a:pt x="52592" y="17913"/>
                    </a:cubicBezTo>
                    <a:cubicBezTo>
                      <a:pt x="52119" y="17913"/>
                      <a:pt x="51903" y="17633"/>
                      <a:pt x="51540" y="17545"/>
                    </a:cubicBezTo>
                    <a:lnTo>
                      <a:pt x="51540" y="17545"/>
                    </a:lnTo>
                    <a:cubicBezTo>
                      <a:pt x="51593" y="17928"/>
                      <a:pt x="51157" y="17770"/>
                      <a:pt x="51104" y="18034"/>
                    </a:cubicBezTo>
                    <a:cubicBezTo>
                      <a:pt x="51157" y="18034"/>
                      <a:pt x="51210" y="18100"/>
                      <a:pt x="51263" y="18152"/>
                    </a:cubicBezTo>
                    <a:cubicBezTo>
                      <a:pt x="51210" y="18100"/>
                      <a:pt x="51157" y="18100"/>
                      <a:pt x="51104" y="18034"/>
                    </a:cubicBezTo>
                    <a:cubicBezTo>
                      <a:pt x="50603" y="17704"/>
                      <a:pt x="49890" y="17981"/>
                      <a:pt x="49507" y="17545"/>
                    </a:cubicBezTo>
                    <a:lnTo>
                      <a:pt x="49507" y="17545"/>
                    </a:lnTo>
                    <a:cubicBezTo>
                      <a:pt x="49583" y="17548"/>
                      <a:pt x="49659" y="17549"/>
                      <a:pt x="49735" y="17549"/>
                    </a:cubicBezTo>
                    <a:cubicBezTo>
                      <a:pt x="50767" y="17549"/>
                      <a:pt x="51673" y="17334"/>
                      <a:pt x="52551" y="17334"/>
                    </a:cubicBezTo>
                    <a:close/>
                    <a:moveTo>
                      <a:pt x="35143" y="17822"/>
                    </a:moveTo>
                    <a:cubicBezTo>
                      <a:pt x="35143" y="18364"/>
                      <a:pt x="34655" y="18311"/>
                      <a:pt x="34219" y="18364"/>
                    </a:cubicBezTo>
                    <a:cubicBezTo>
                      <a:pt x="34219" y="18152"/>
                      <a:pt x="34153" y="18034"/>
                      <a:pt x="34048" y="17981"/>
                    </a:cubicBezTo>
                    <a:cubicBezTo>
                      <a:pt x="34140" y="17910"/>
                      <a:pt x="34233" y="17893"/>
                      <a:pt x="34335" y="17893"/>
                    </a:cubicBezTo>
                    <a:cubicBezTo>
                      <a:pt x="34437" y="17893"/>
                      <a:pt x="34549" y="17910"/>
                      <a:pt x="34680" y="17910"/>
                    </a:cubicBezTo>
                    <a:cubicBezTo>
                      <a:pt x="34812" y="17910"/>
                      <a:pt x="34963" y="17893"/>
                      <a:pt x="35143" y="17822"/>
                    </a:cubicBezTo>
                    <a:close/>
                    <a:moveTo>
                      <a:pt x="32952" y="16991"/>
                    </a:moveTo>
                    <a:cubicBezTo>
                      <a:pt x="33335" y="16991"/>
                      <a:pt x="33718" y="16991"/>
                      <a:pt x="33889" y="17162"/>
                    </a:cubicBezTo>
                    <a:cubicBezTo>
                      <a:pt x="33846" y="17281"/>
                      <a:pt x="33798" y="17321"/>
                      <a:pt x="33746" y="17321"/>
                    </a:cubicBezTo>
                    <a:cubicBezTo>
                      <a:pt x="33654" y="17321"/>
                      <a:pt x="33550" y="17196"/>
                      <a:pt x="33440" y="17162"/>
                    </a:cubicBezTo>
                    <a:lnTo>
                      <a:pt x="33440" y="17162"/>
                    </a:lnTo>
                    <a:cubicBezTo>
                      <a:pt x="33229" y="17822"/>
                      <a:pt x="33942" y="17492"/>
                      <a:pt x="33718" y="18205"/>
                    </a:cubicBezTo>
                    <a:cubicBezTo>
                      <a:pt x="33612" y="18152"/>
                      <a:pt x="33612" y="17981"/>
                      <a:pt x="33612" y="17822"/>
                    </a:cubicBezTo>
                    <a:cubicBezTo>
                      <a:pt x="33296" y="17822"/>
                      <a:pt x="33261" y="17986"/>
                      <a:pt x="33153" y="17986"/>
                    </a:cubicBezTo>
                    <a:cubicBezTo>
                      <a:pt x="33108" y="17986"/>
                      <a:pt x="33050" y="17957"/>
                      <a:pt x="32952" y="17875"/>
                    </a:cubicBezTo>
                    <a:lnTo>
                      <a:pt x="32952" y="17875"/>
                    </a:lnTo>
                    <a:cubicBezTo>
                      <a:pt x="32728" y="17928"/>
                      <a:pt x="33005" y="18034"/>
                      <a:pt x="32952" y="18364"/>
                    </a:cubicBezTo>
                    <a:cubicBezTo>
                      <a:pt x="32728" y="18364"/>
                      <a:pt x="32569" y="18483"/>
                      <a:pt x="32503" y="18694"/>
                    </a:cubicBezTo>
                    <a:cubicBezTo>
                      <a:pt x="31962" y="18535"/>
                      <a:pt x="32503" y="18258"/>
                      <a:pt x="32345" y="17704"/>
                    </a:cubicBezTo>
                    <a:lnTo>
                      <a:pt x="32345" y="17704"/>
                    </a:lnTo>
                    <a:cubicBezTo>
                      <a:pt x="32419" y="17711"/>
                      <a:pt x="32488" y="17715"/>
                      <a:pt x="32551" y="17715"/>
                    </a:cubicBezTo>
                    <a:cubicBezTo>
                      <a:pt x="33049" y="17715"/>
                      <a:pt x="33198" y="17483"/>
                      <a:pt x="32952" y="16991"/>
                    </a:cubicBezTo>
                    <a:close/>
                    <a:moveTo>
                      <a:pt x="66488" y="18578"/>
                    </a:moveTo>
                    <a:cubicBezTo>
                      <a:pt x="66513" y="18578"/>
                      <a:pt x="66538" y="18581"/>
                      <a:pt x="66563" y="18588"/>
                    </a:cubicBezTo>
                    <a:cubicBezTo>
                      <a:pt x="66946" y="18813"/>
                      <a:pt x="66392" y="19248"/>
                      <a:pt x="66722" y="19248"/>
                    </a:cubicBezTo>
                    <a:cubicBezTo>
                      <a:pt x="66745" y="19390"/>
                      <a:pt x="66625" y="19462"/>
                      <a:pt x="66500" y="19462"/>
                    </a:cubicBezTo>
                    <a:cubicBezTo>
                      <a:pt x="66334" y="19462"/>
                      <a:pt x="66158" y="19338"/>
                      <a:pt x="66286" y="19090"/>
                    </a:cubicBezTo>
                    <a:cubicBezTo>
                      <a:pt x="66115" y="19090"/>
                      <a:pt x="66115" y="19195"/>
                      <a:pt x="66115" y="19301"/>
                    </a:cubicBezTo>
                    <a:cubicBezTo>
                      <a:pt x="65855" y="19252"/>
                      <a:pt x="66127" y="18578"/>
                      <a:pt x="66488" y="18578"/>
                    </a:cubicBezTo>
                    <a:close/>
                    <a:moveTo>
                      <a:pt x="41065" y="21829"/>
                    </a:moveTo>
                    <a:cubicBezTo>
                      <a:pt x="41071" y="21831"/>
                      <a:pt x="41078" y="21834"/>
                      <a:pt x="41084" y="21836"/>
                    </a:cubicBezTo>
                    <a:cubicBezTo>
                      <a:pt x="41078" y="21833"/>
                      <a:pt x="41072" y="21831"/>
                      <a:pt x="41065" y="21829"/>
                    </a:cubicBezTo>
                    <a:close/>
                    <a:moveTo>
                      <a:pt x="41969" y="19961"/>
                    </a:moveTo>
                    <a:cubicBezTo>
                      <a:pt x="42391" y="20179"/>
                      <a:pt x="42255" y="20954"/>
                      <a:pt x="42847" y="20954"/>
                    </a:cubicBezTo>
                    <a:cubicBezTo>
                      <a:pt x="42866" y="20954"/>
                      <a:pt x="42886" y="20953"/>
                      <a:pt x="42906" y="20951"/>
                    </a:cubicBezTo>
                    <a:lnTo>
                      <a:pt x="42906" y="20951"/>
                    </a:lnTo>
                    <a:cubicBezTo>
                      <a:pt x="42853" y="21176"/>
                      <a:pt x="42629" y="21281"/>
                      <a:pt x="42299" y="21281"/>
                    </a:cubicBezTo>
                    <a:cubicBezTo>
                      <a:pt x="42320" y="21636"/>
                      <a:pt x="42405" y="21734"/>
                      <a:pt x="42537" y="21734"/>
                    </a:cubicBezTo>
                    <a:cubicBezTo>
                      <a:pt x="42700" y="21734"/>
                      <a:pt x="42934" y="21587"/>
                      <a:pt x="43209" y="21587"/>
                    </a:cubicBezTo>
                    <a:cubicBezTo>
                      <a:pt x="43269" y="21587"/>
                      <a:pt x="43331" y="21594"/>
                      <a:pt x="43395" y="21611"/>
                    </a:cubicBezTo>
                    <a:cubicBezTo>
                      <a:pt x="43298" y="21865"/>
                      <a:pt x="43201" y="22119"/>
                      <a:pt x="42891" y="22119"/>
                    </a:cubicBezTo>
                    <a:cubicBezTo>
                      <a:pt x="42862" y="22119"/>
                      <a:pt x="42832" y="22117"/>
                      <a:pt x="42800" y="22113"/>
                    </a:cubicBezTo>
                    <a:cubicBezTo>
                      <a:pt x="42817" y="21904"/>
                      <a:pt x="42790" y="21838"/>
                      <a:pt x="42732" y="21838"/>
                    </a:cubicBezTo>
                    <a:cubicBezTo>
                      <a:pt x="42630" y="21838"/>
                      <a:pt x="42432" y="22037"/>
                      <a:pt x="42200" y="22037"/>
                    </a:cubicBezTo>
                    <a:cubicBezTo>
                      <a:pt x="42142" y="22037"/>
                      <a:pt x="42083" y="22025"/>
                      <a:pt x="42022" y="21994"/>
                    </a:cubicBezTo>
                    <a:cubicBezTo>
                      <a:pt x="42404" y="21123"/>
                      <a:pt x="41480" y="21558"/>
                      <a:pt x="41256" y="21281"/>
                    </a:cubicBezTo>
                    <a:lnTo>
                      <a:pt x="41256" y="21281"/>
                    </a:lnTo>
                    <a:cubicBezTo>
                      <a:pt x="40820" y="21334"/>
                      <a:pt x="41480" y="21611"/>
                      <a:pt x="41256" y="21994"/>
                    </a:cubicBezTo>
                    <a:cubicBezTo>
                      <a:pt x="40873" y="22271"/>
                      <a:pt x="39936" y="21994"/>
                      <a:pt x="40041" y="22826"/>
                    </a:cubicBezTo>
                    <a:cubicBezTo>
                      <a:pt x="39597" y="22430"/>
                      <a:pt x="39601" y="21476"/>
                      <a:pt x="39068" y="21476"/>
                    </a:cubicBezTo>
                    <a:cubicBezTo>
                      <a:pt x="39015" y="21476"/>
                      <a:pt x="38957" y="21485"/>
                      <a:pt x="38893" y="21506"/>
                    </a:cubicBezTo>
                    <a:cubicBezTo>
                      <a:pt x="39658" y="21176"/>
                      <a:pt x="40160" y="21123"/>
                      <a:pt x="40424" y="20951"/>
                    </a:cubicBezTo>
                    <a:lnTo>
                      <a:pt x="40424" y="20951"/>
                    </a:lnTo>
                    <a:cubicBezTo>
                      <a:pt x="40873" y="21123"/>
                      <a:pt x="40094" y="21334"/>
                      <a:pt x="40160" y="21664"/>
                    </a:cubicBezTo>
                    <a:cubicBezTo>
                      <a:pt x="40160" y="21804"/>
                      <a:pt x="40278" y="21837"/>
                      <a:pt x="40434" y="21837"/>
                    </a:cubicBezTo>
                    <a:cubicBezTo>
                      <a:pt x="40577" y="21837"/>
                      <a:pt x="40752" y="21809"/>
                      <a:pt x="40898" y="21809"/>
                    </a:cubicBezTo>
                    <a:cubicBezTo>
                      <a:pt x="40961" y="21809"/>
                      <a:pt x="41018" y="21814"/>
                      <a:pt x="41065" y="21829"/>
                    </a:cubicBezTo>
                    <a:lnTo>
                      <a:pt x="41065" y="21829"/>
                    </a:lnTo>
                    <a:cubicBezTo>
                      <a:pt x="40469" y="21607"/>
                      <a:pt x="40724" y="20782"/>
                      <a:pt x="41257" y="20782"/>
                    </a:cubicBezTo>
                    <a:cubicBezTo>
                      <a:pt x="41291" y="20782"/>
                      <a:pt x="41326" y="20786"/>
                      <a:pt x="41361" y="20793"/>
                    </a:cubicBezTo>
                    <a:cubicBezTo>
                      <a:pt x="41309" y="20463"/>
                      <a:pt x="40926" y="20463"/>
                      <a:pt x="41203" y="20133"/>
                    </a:cubicBezTo>
                    <a:cubicBezTo>
                      <a:pt x="41247" y="20113"/>
                      <a:pt x="41291" y="20105"/>
                      <a:pt x="41335" y="20105"/>
                    </a:cubicBezTo>
                    <a:cubicBezTo>
                      <a:pt x="41544" y="20105"/>
                      <a:pt x="41750" y="20285"/>
                      <a:pt x="41869" y="20285"/>
                    </a:cubicBezTo>
                    <a:cubicBezTo>
                      <a:pt x="41946" y="20285"/>
                      <a:pt x="41987" y="20209"/>
                      <a:pt x="41969" y="19961"/>
                    </a:cubicBezTo>
                    <a:close/>
                    <a:moveTo>
                      <a:pt x="46111" y="23876"/>
                    </a:moveTo>
                    <a:cubicBezTo>
                      <a:pt x="46386" y="23876"/>
                      <a:pt x="46723" y="23950"/>
                      <a:pt x="47144" y="24093"/>
                    </a:cubicBezTo>
                    <a:cubicBezTo>
                      <a:pt x="46589" y="25083"/>
                      <a:pt x="45599" y="24529"/>
                      <a:pt x="44992" y="24965"/>
                    </a:cubicBezTo>
                    <a:cubicBezTo>
                      <a:pt x="45217" y="24218"/>
                      <a:pt x="45522" y="23876"/>
                      <a:pt x="46111" y="23876"/>
                    </a:cubicBezTo>
                    <a:close/>
                    <a:moveTo>
                      <a:pt x="44662" y="24146"/>
                    </a:moveTo>
                    <a:lnTo>
                      <a:pt x="44662" y="24146"/>
                    </a:lnTo>
                    <a:cubicBezTo>
                      <a:pt x="44609" y="24476"/>
                      <a:pt x="44279" y="24582"/>
                      <a:pt x="43949" y="24634"/>
                    </a:cubicBezTo>
                    <a:cubicBezTo>
                      <a:pt x="43903" y="24981"/>
                      <a:pt x="44019" y="25146"/>
                      <a:pt x="44270" y="25146"/>
                    </a:cubicBezTo>
                    <a:cubicBezTo>
                      <a:pt x="44305" y="25146"/>
                      <a:pt x="44344" y="25143"/>
                      <a:pt x="44385" y="25136"/>
                    </a:cubicBezTo>
                    <a:cubicBezTo>
                      <a:pt x="44503" y="25136"/>
                      <a:pt x="44556" y="24965"/>
                      <a:pt x="44715" y="24965"/>
                    </a:cubicBezTo>
                    <a:cubicBezTo>
                      <a:pt x="44580" y="24681"/>
                      <a:pt x="44535" y="24576"/>
                      <a:pt x="44553" y="24576"/>
                    </a:cubicBezTo>
                    <a:lnTo>
                      <a:pt x="44553" y="24576"/>
                    </a:lnTo>
                    <a:cubicBezTo>
                      <a:pt x="44604" y="24576"/>
                      <a:pt x="45164" y="25419"/>
                      <a:pt x="45645" y="25419"/>
                    </a:cubicBezTo>
                    <a:cubicBezTo>
                      <a:pt x="45745" y="25419"/>
                      <a:pt x="45841" y="25382"/>
                      <a:pt x="45929" y="25295"/>
                    </a:cubicBezTo>
                    <a:lnTo>
                      <a:pt x="45929" y="25295"/>
                    </a:lnTo>
                    <a:cubicBezTo>
                      <a:pt x="45825" y="25544"/>
                      <a:pt x="45683" y="25597"/>
                      <a:pt x="45525" y="25597"/>
                    </a:cubicBezTo>
                    <a:cubicBezTo>
                      <a:pt x="45405" y="25597"/>
                      <a:pt x="45277" y="25566"/>
                      <a:pt x="45149" y="25566"/>
                    </a:cubicBezTo>
                    <a:cubicBezTo>
                      <a:pt x="44998" y="25566"/>
                      <a:pt x="44848" y="25609"/>
                      <a:pt x="44715" y="25796"/>
                    </a:cubicBezTo>
                    <a:cubicBezTo>
                      <a:pt x="45045" y="25083"/>
                      <a:pt x="43896" y="25572"/>
                      <a:pt x="43461" y="24965"/>
                    </a:cubicBezTo>
                    <a:cubicBezTo>
                      <a:pt x="43843" y="24700"/>
                      <a:pt x="44055" y="24199"/>
                      <a:pt x="44662" y="24146"/>
                    </a:cubicBezTo>
                    <a:close/>
                    <a:moveTo>
                      <a:pt x="50101" y="25357"/>
                    </a:moveTo>
                    <a:cubicBezTo>
                      <a:pt x="50166" y="25357"/>
                      <a:pt x="50224" y="25374"/>
                      <a:pt x="50273" y="25413"/>
                    </a:cubicBezTo>
                    <a:cubicBezTo>
                      <a:pt x="49920" y="25499"/>
                      <a:pt x="49636" y="26061"/>
                      <a:pt x="49310" y="26061"/>
                    </a:cubicBezTo>
                    <a:cubicBezTo>
                      <a:pt x="49233" y="26061"/>
                      <a:pt x="49154" y="26030"/>
                      <a:pt x="49071" y="25955"/>
                    </a:cubicBezTo>
                    <a:cubicBezTo>
                      <a:pt x="49344" y="25737"/>
                      <a:pt x="49796" y="25357"/>
                      <a:pt x="50101" y="25357"/>
                    </a:cubicBezTo>
                    <a:close/>
                    <a:moveTo>
                      <a:pt x="46259" y="25796"/>
                    </a:moveTo>
                    <a:cubicBezTo>
                      <a:pt x="46101" y="26351"/>
                      <a:pt x="46761" y="25902"/>
                      <a:pt x="46589" y="26456"/>
                    </a:cubicBezTo>
                    <a:cubicBezTo>
                      <a:pt x="46561" y="26460"/>
                      <a:pt x="46534" y="26462"/>
                      <a:pt x="46510" y="26462"/>
                    </a:cubicBezTo>
                    <a:cubicBezTo>
                      <a:pt x="46257" y="26462"/>
                      <a:pt x="46229" y="26264"/>
                      <a:pt x="45980" y="26264"/>
                    </a:cubicBezTo>
                    <a:cubicBezTo>
                      <a:pt x="45936" y="26264"/>
                      <a:pt x="45884" y="26270"/>
                      <a:pt x="45824" y="26285"/>
                    </a:cubicBezTo>
                    <a:cubicBezTo>
                      <a:pt x="45771" y="25955"/>
                      <a:pt x="45929" y="25796"/>
                      <a:pt x="46259" y="25796"/>
                    </a:cubicBezTo>
                    <a:close/>
                    <a:moveTo>
                      <a:pt x="1215" y="0"/>
                    </a:moveTo>
                    <a:cubicBezTo>
                      <a:pt x="1096" y="436"/>
                      <a:pt x="1096" y="541"/>
                      <a:pt x="938" y="819"/>
                    </a:cubicBezTo>
                    <a:cubicBezTo>
                      <a:pt x="661" y="819"/>
                      <a:pt x="555" y="660"/>
                      <a:pt x="608" y="330"/>
                    </a:cubicBezTo>
                    <a:cubicBezTo>
                      <a:pt x="331" y="330"/>
                      <a:pt x="159" y="383"/>
                      <a:pt x="1" y="489"/>
                    </a:cubicBezTo>
                    <a:lnTo>
                      <a:pt x="1" y="4396"/>
                    </a:lnTo>
                    <a:lnTo>
                      <a:pt x="54" y="4344"/>
                    </a:lnTo>
                    <a:lnTo>
                      <a:pt x="54" y="4832"/>
                    </a:lnTo>
                    <a:lnTo>
                      <a:pt x="1" y="4832"/>
                    </a:lnTo>
                    <a:lnTo>
                      <a:pt x="1" y="5994"/>
                    </a:lnTo>
                    <a:cubicBezTo>
                      <a:pt x="608" y="6152"/>
                      <a:pt x="1268" y="6271"/>
                      <a:pt x="436" y="6878"/>
                    </a:cubicBezTo>
                    <a:cubicBezTo>
                      <a:pt x="519" y="6878"/>
                      <a:pt x="617" y="6869"/>
                      <a:pt x="710" y="6869"/>
                    </a:cubicBezTo>
                    <a:cubicBezTo>
                      <a:pt x="867" y="6869"/>
                      <a:pt x="1010" y="6895"/>
                      <a:pt x="1044" y="7037"/>
                    </a:cubicBezTo>
                    <a:lnTo>
                      <a:pt x="436" y="7037"/>
                    </a:lnTo>
                    <a:lnTo>
                      <a:pt x="436" y="8027"/>
                    </a:lnTo>
                    <a:cubicBezTo>
                      <a:pt x="465" y="8031"/>
                      <a:pt x="490" y="8033"/>
                      <a:pt x="514" y="8033"/>
                    </a:cubicBezTo>
                    <a:cubicBezTo>
                      <a:pt x="767" y="8033"/>
                      <a:pt x="777" y="7793"/>
                      <a:pt x="885" y="7697"/>
                    </a:cubicBezTo>
                    <a:cubicBezTo>
                      <a:pt x="1149" y="8357"/>
                      <a:pt x="1268" y="8462"/>
                      <a:pt x="1545" y="8858"/>
                    </a:cubicBezTo>
                    <a:cubicBezTo>
                      <a:pt x="489" y="8911"/>
                      <a:pt x="1268" y="8911"/>
                      <a:pt x="1374" y="9189"/>
                    </a:cubicBezTo>
                    <a:cubicBezTo>
                      <a:pt x="1598" y="9730"/>
                      <a:pt x="766" y="9624"/>
                      <a:pt x="1096" y="9677"/>
                    </a:cubicBezTo>
                    <a:cubicBezTo>
                      <a:pt x="1203" y="9742"/>
                      <a:pt x="1556" y="9873"/>
                      <a:pt x="1901" y="9873"/>
                    </a:cubicBezTo>
                    <a:cubicBezTo>
                      <a:pt x="2113" y="9873"/>
                      <a:pt x="2323" y="9823"/>
                      <a:pt x="2469" y="9677"/>
                    </a:cubicBezTo>
                    <a:lnTo>
                      <a:pt x="2469" y="9677"/>
                    </a:lnTo>
                    <a:cubicBezTo>
                      <a:pt x="2361" y="9693"/>
                      <a:pt x="2279" y="9701"/>
                      <a:pt x="2219" y="9701"/>
                    </a:cubicBezTo>
                    <a:cubicBezTo>
                      <a:pt x="1885" y="9701"/>
                      <a:pt x="2221" y="9468"/>
                      <a:pt x="2311" y="9189"/>
                    </a:cubicBezTo>
                    <a:cubicBezTo>
                      <a:pt x="2268" y="9178"/>
                      <a:pt x="2220" y="9175"/>
                      <a:pt x="2170" y="9175"/>
                    </a:cubicBezTo>
                    <a:cubicBezTo>
                      <a:pt x="2083" y="9175"/>
                      <a:pt x="1991" y="9185"/>
                      <a:pt x="1910" y="9185"/>
                    </a:cubicBezTo>
                    <a:cubicBezTo>
                      <a:pt x="1736" y="9185"/>
                      <a:pt x="1612" y="9140"/>
                      <a:pt x="1704" y="8858"/>
                    </a:cubicBezTo>
                    <a:lnTo>
                      <a:pt x="1704" y="8858"/>
                    </a:lnTo>
                    <a:cubicBezTo>
                      <a:pt x="2902" y="8933"/>
                      <a:pt x="3721" y="9719"/>
                      <a:pt x="4428" y="9719"/>
                    </a:cubicBezTo>
                    <a:cubicBezTo>
                      <a:pt x="4726" y="9719"/>
                      <a:pt x="5004" y="9580"/>
                      <a:pt x="5281" y="9189"/>
                    </a:cubicBezTo>
                    <a:cubicBezTo>
                      <a:pt x="5664" y="9400"/>
                      <a:pt x="5334" y="9519"/>
                      <a:pt x="5559" y="9677"/>
                    </a:cubicBezTo>
                    <a:cubicBezTo>
                      <a:pt x="5994" y="9400"/>
                      <a:pt x="5770" y="8858"/>
                      <a:pt x="5717" y="8528"/>
                    </a:cubicBezTo>
                    <a:cubicBezTo>
                      <a:pt x="5994" y="8462"/>
                      <a:pt x="6219" y="8357"/>
                      <a:pt x="6324" y="8132"/>
                    </a:cubicBezTo>
                    <a:lnTo>
                      <a:pt x="6324" y="8132"/>
                    </a:lnTo>
                    <a:cubicBezTo>
                      <a:pt x="6205" y="8144"/>
                      <a:pt x="6116" y="8150"/>
                      <a:pt x="6052" y="8150"/>
                    </a:cubicBezTo>
                    <a:cubicBezTo>
                      <a:pt x="5763" y="8150"/>
                      <a:pt x="5982" y="8029"/>
                      <a:pt x="6166" y="7802"/>
                    </a:cubicBezTo>
                    <a:cubicBezTo>
                      <a:pt x="5889" y="7591"/>
                      <a:pt x="5387" y="7697"/>
                      <a:pt x="5229" y="7314"/>
                    </a:cubicBezTo>
                    <a:lnTo>
                      <a:pt x="5229" y="7314"/>
                    </a:lnTo>
                    <a:cubicBezTo>
                      <a:pt x="5994" y="7591"/>
                      <a:pt x="7037" y="7420"/>
                      <a:pt x="7420" y="7591"/>
                    </a:cubicBezTo>
                    <a:cubicBezTo>
                      <a:pt x="7367" y="7420"/>
                      <a:pt x="7420" y="7142"/>
                      <a:pt x="7539" y="7142"/>
                    </a:cubicBezTo>
                    <a:cubicBezTo>
                      <a:pt x="7589" y="7283"/>
                      <a:pt x="7672" y="7331"/>
                      <a:pt x="7772" y="7331"/>
                    </a:cubicBezTo>
                    <a:cubicBezTo>
                      <a:pt x="7974" y="7331"/>
                      <a:pt x="8242" y="7138"/>
                      <a:pt x="8432" y="7138"/>
                    </a:cubicBezTo>
                    <a:cubicBezTo>
                      <a:pt x="8447" y="7138"/>
                      <a:pt x="8462" y="7140"/>
                      <a:pt x="8476" y="7142"/>
                    </a:cubicBezTo>
                    <a:cubicBezTo>
                      <a:pt x="8810" y="7608"/>
                      <a:pt x="8305" y="8136"/>
                      <a:pt x="7754" y="8136"/>
                    </a:cubicBezTo>
                    <a:cubicBezTo>
                      <a:pt x="7587" y="8136"/>
                      <a:pt x="7415" y="8088"/>
                      <a:pt x="7262" y="7974"/>
                    </a:cubicBezTo>
                    <a:lnTo>
                      <a:pt x="7262" y="7974"/>
                    </a:lnTo>
                    <a:cubicBezTo>
                      <a:pt x="7314" y="8357"/>
                      <a:pt x="7209" y="8634"/>
                      <a:pt x="6932" y="8634"/>
                    </a:cubicBezTo>
                    <a:cubicBezTo>
                      <a:pt x="6932" y="8581"/>
                      <a:pt x="6932" y="8462"/>
                      <a:pt x="6826" y="8462"/>
                    </a:cubicBezTo>
                    <a:cubicBezTo>
                      <a:pt x="6879" y="8251"/>
                      <a:pt x="7262" y="8357"/>
                      <a:pt x="7090" y="7802"/>
                    </a:cubicBezTo>
                    <a:lnTo>
                      <a:pt x="7090" y="7802"/>
                    </a:lnTo>
                    <a:cubicBezTo>
                      <a:pt x="7056" y="7811"/>
                      <a:pt x="7026" y="7815"/>
                      <a:pt x="6997" y="7815"/>
                    </a:cubicBezTo>
                    <a:cubicBezTo>
                      <a:pt x="6806" y="7815"/>
                      <a:pt x="6726" y="7644"/>
                      <a:pt x="6496" y="7644"/>
                    </a:cubicBezTo>
                    <a:cubicBezTo>
                      <a:pt x="7037" y="8304"/>
                      <a:pt x="6219" y="8251"/>
                      <a:pt x="6496" y="8792"/>
                    </a:cubicBezTo>
                    <a:cubicBezTo>
                      <a:pt x="6626" y="8869"/>
                      <a:pt x="6750" y="8881"/>
                      <a:pt x="6878" y="8881"/>
                    </a:cubicBezTo>
                    <a:cubicBezTo>
                      <a:pt x="6939" y="8881"/>
                      <a:pt x="7000" y="8878"/>
                      <a:pt x="7064" y="8878"/>
                    </a:cubicBezTo>
                    <a:cubicBezTo>
                      <a:pt x="7262" y="8878"/>
                      <a:pt x="7479" y="8905"/>
                      <a:pt x="7750" y="9123"/>
                    </a:cubicBezTo>
                    <a:cubicBezTo>
                      <a:pt x="7750" y="9017"/>
                      <a:pt x="7750" y="8792"/>
                      <a:pt x="7869" y="8792"/>
                    </a:cubicBezTo>
                    <a:cubicBezTo>
                      <a:pt x="8080" y="9624"/>
                      <a:pt x="7156" y="9241"/>
                      <a:pt x="7156" y="9849"/>
                    </a:cubicBezTo>
                    <a:cubicBezTo>
                      <a:pt x="7869" y="9453"/>
                      <a:pt x="8305" y="9294"/>
                      <a:pt x="8806" y="8964"/>
                    </a:cubicBezTo>
                    <a:cubicBezTo>
                      <a:pt x="8734" y="8964"/>
                      <a:pt x="8652" y="8970"/>
                      <a:pt x="8571" y="8970"/>
                    </a:cubicBezTo>
                    <a:cubicBezTo>
                      <a:pt x="8399" y="8970"/>
                      <a:pt x="8235" y="8945"/>
                      <a:pt x="8199" y="8792"/>
                    </a:cubicBezTo>
                    <a:cubicBezTo>
                      <a:pt x="8410" y="8792"/>
                      <a:pt x="8305" y="8528"/>
                      <a:pt x="8476" y="8462"/>
                    </a:cubicBezTo>
                    <a:cubicBezTo>
                      <a:pt x="8531" y="8458"/>
                      <a:pt x="8588" y="8455"/>
                      <a:pt x="8644" y="8455"/>
                    </a:cubicBezTo>
                    <a:cubicBezTo>
                      <a:pt x="9201" y="8455"/>
                      <a:pt x="9821" y="8695"/>
                      <a:pt x="10060" y="9294"/>
                    </a:cubicBezTo>
                    <a:cubicBezTo>
                      <a:pt x="10108" y="9142"/>
                      <a:pt x="10257" y="9103"/>
                      <a:pt x="10440" y="9103"/>
                    </a:cubicBezTo>
                    <a:cubicBezTo>
                      <a:pt x="10640" y="9103"/>
                      <a:pt x="10881" y="9150"/>
                      <a:pt x="11075" y="9150"/>
                    </a:cubicBezTo>
                    <a:cubicBezTo>
                      <a:pt x="11150" y="9150"/>
                      <a:pt x="11219" y="9143"/>
                      <a:pt x="11275" y="9123"/>
                    </a:cubicBezTo>
                    <a:cubicBezTo>
                      <a:pt x="10998" y="8027"/>
                      <a:pt x="12212" y="8634"/>
                      <a:pt x="11882" y="8132"/>
                    </a:cubicBezTo>
                    <a:lnTo>
                      <a:pt x="11882" y="8132"/>
                    </a:lnTo>
                    <a:cubicBezTo>
                      <a:pt x="11871" y="8203"/>
                      <a:pt x="11841" y="8232"/>
                      <a:pt x="11801" y="8232"/>
                    </a:cubicBezTo>
                    <a:cubicBezTo>
                      <a:pt x="11652" y="8232"/>
                      <a:pt x="11358" y="7854"/>
                      <a:pt x="11275" y="7802"/>
                    </a:cubicBezTo>
                    <a:lnTo>
                      <a:pt x="12371" y="7750"/>
                    </a:lnTo>
                    <a:cubicBezTo>
                      <a:pt x="12437" y="8198"/>
                      <a:pt x="12595" y="8528"/>
                      <a:pt x="12542" y="9123"/>
                    </a:cubicBezTo>
                    <a:cubicBezTo>
                      <a:pt x="13361" y="9123"/>
                      <a:pt x="13862" y="9070"/>
                      <a:pt x="14681" y="8911"/>
                    </a:cubicBezTo>
                    <a:cubicBezTo>
                      <a:pt x="14523" y="8858"/>
                      <a:pt x="14351" y="8740"/>
                      <a:pt x="14245" y="8581"/>
                    </a:cubicBezTo>
                    <a:cubicBezTo>
                      <a:pt x="14490" y="8581"/>
                      <a:pt x="14436" y="8231"/>
                      <a:pt x="14720" y="8231"/>
                    </a:cubicBezTo>
                    <a:cubicBezTo>
                      <a:pt x="14758" y="8231"/>
                      <a:pt x="14802" y="8237"/>
                      <a:pt x="14853" y="8251"/>
                    </a:cubicBezTo>
                    <a:cubicBezTo>
                      <a:pt x="14905" y="9017"/>
                      <a:pt x="14747" y="9571"/>
                      <a:pt x="14575" y="10113"/>
                    </a:cubicBezTo>
                    <a:cubicBezTo>
                      <a:pt x="15077" y="10284"/>
                      <a:pt x="16001" y="10007"/>
                      <a:pt x="16120" y="10614"/>
                    </a:cubicBezTo>
                    <a:cubicBezTo>
                      <a:pt x="15513" y="10337"/>
                      <a:pt x="14523" y="10562"/>
                      <a:pt x="14087" y="10113"/>
                    </a:cubicBezTo>
                    <a:cubicBezTo>
                      <a:pt x="14087" y="9849"/>
                      <a:pt x="14470" y="9954"/>
                      <a:pt x="14417" y="9624"/>
                    </a:cubicBezTo>
                    <a:cubicBezTo>
                      <a:pt x="14417" y="9373"/>
                      <a:pt x="14169" y="9248"/>
                      <a:pt x="13928" y="9248"/>
                    </a:cubicBezTo>
                    <a:cubicBezTo>
                      <a:pt x="13688" y="9248"/>
                      <a:pt x="13453" y="9373"/>
                      <a:pt x="13480" y="9624"/>
                    </a:cubicBezTo>
                    <a:lnTo>
                      <a:pt x="13968" y="10614"/>
                    </a:lnTo>
                    <a:cubicBezTo>
                      <a:pt x="13339" y="10322"/>
                      <a:pt x="13061" y="10250"/>
                      <a:pt x="12714" y="10250"/>
                    </a:cubicBezTo>
                    <a:cubicBezTo>
                      <a:pt x="12544" y="10250"/>
                      <a:pt x="12358" y="10267"/>
                      <a:pt x="12107" y="10284"/>
                    </a:cubicBezTo>
                    <a:cubicBezTo>
                      <a:pt x="12041" y="10060"/>
                      <a:pt x="12595" y="9677"/>
                      <a:pt x="12212" y="9624"/>
                    </a:cubicBezTo>
                    <a:lnTo>
                      <a:pt x="12212" y="9624"/>
                    </a:lnTo>
                    <a:cubicBezTo>
                      <a:pt x="12185" y="9752"/>
                      <a:pt x="12145" y="9801"/>
                      <a:pt x="12101" y="9801"/>
                    </a:cubicBezTo>
                    <a:cubicBezTo>
                      <a:pt x="11977" y="9801"/>
                      <a:pt x="11816" y="9411"/>
                      <a:pt x="11777" y="9294"/>
                    </a:cubicBezTo>
                    <a:cubicBezTo>
                      <a:pt x="10937" y="9494"/>
                      <a:pt x="10267" y="9612"/>
                      <a:pt x="9587" y="9612"/>
                    </a:cubicBezTo>
                    <a:cubicBezTo>
                      <a:pt x="9145" y="9612"/>
                      <a:pt x="8699" y="9562"/>
                      <a:pt x="8199" y="9453"/>
                    </a:cubicBezTo>
                    <a:cubicBezTo>
                      <a:pt x="7869" y="10562"/>
                      <a:pt x="7090" y="10390"/>
                      <a:pt x="6377" y="10839"/>
                    </a:cubicBezTo>
                    <a:cubicBezTo>
                      <a:pt x="6654" y="10839"/>
                      <a:pt x="6879" y="10944"/>
                      <a:pt x="6984" y="11169"/>
                    </a:cubicBezTo>
                    <a:cubicBezTo>
                      <a:pt x="6826" y="11169"/>
                      <a:pt x="6826" y="11327"/>
                      <a:pt x="6707" y="11327"/>
                    </a:cubicBezTo>
                    <a:cubicBezTo>
                      <a:pt x="6536" y="11016"/>
                      <a:pt x="5920" y="10592"/>
                      <a:pt x="5518" y="10592"/>
                    </a:cubicBezTo>
                    <a:cubicBezTo>
                      <a:pt x="5425" y="10592"/>
                      <a:pt x="5343" y="10615"/>
                      <a:pt x="5281" y="10667"/>
                    </a:cubicBezTo>
                    <a:cubicBezTo>
                      <a:pt x="5506" y="10720"/>
                      <a:pt x="5387" y="10892"/>
                      <a:pt x="5281" y="10997"/>
                    </a:cubicBezTo>
                    <a:cubicBezTo>
                      <a:pt x="5611" y="11433"/>
                      <a:pt x="7156" y="11882"/>
                      <a:pt x="6377" y="11987"/>
                    </a:cubicBezTo>
                    <a:cubicBezTo>
                      <a:pt x="6518" y="12128"/>
                      <a:pt x="6728" y="12180"/>
                      <a:pt x="6954" y="12180"/>
                    </a:cubicBezTo>
                    <a:cubicBezTo>
                      <a:pt x="7257" y="12180"/>
                      <a:pt x="7589" y="12086"/>
                      <a:pt x="7816" y="11987"/>
                    </a:cubicBezTo>
                    <a:lnTo>
                      <a:pt x="7816" y="11987"/>
                    </a:lnTo>
                    <a:cubicBezTo>
                      <a:pt x="7750" y="12423"/>
                      <a:pt x="7486" y="12542"/>
                      <a:pt x="7816" y="12819"/>
                    </a:cubicBezTo>
                    <a:cubicBezTo>
                      <a:pt x="8529" y="12753"/>
                      <a:pt x="7974" y="12265"/>
                      <a:pt x="8582" y="11987"/>
                    </a:cubicBezTo>
                    <a:cubicBezTo>
                      <a:pt x="8629" y="11983"/>
                      <a:pt x="8675" y="11982"/>
                      <a:pt x="8720" y="11982"/>
                    </a:cubicBezTo>
                    <a:cubicBezTo>
                      <a:pt x="9290" y="11982"/>
                      <a:pt x="9600" y="12281"/>
                      <a:pt x="9955" y="12489"/>
                    </a:cubicBezTo>
                    <a:cubicBezTo>
                      <a:pt x="9898" y="12600"/>
                      <a:pt x="9841" y="12636"/>
                      <a:pt x="9786" y="12636"/>
                    </a:cubicBezTo>
                    <a:cubicBezTo>
                      <a:pt x="9680" y="12636"/>
                      <a:pt x="9579" y="12500"/>
                      <a:pt x="9486" y="12500"/>
                    </a:cubicBezTo>
                    <a:cubicBezTo>
                      <a:pt x="9437" y="12500"/>
                      <a:pt x="9391" y="12537"/>
                      <a:pt x="9347" y="12647"/>
                    </a:cubicBezTo>
                    <a:cubicBezTo>
                      <a:pt x="9678" y="12977"/>
                      <a:pt x="10060" y="13255"/>
                      <a:pt x="10285" y="13637"/>
                    </a:cubicBezTo>
                    <a:cubicBezTo>
                      <a:pt x="10232" y="13915"/>
                      <a:pt x="10126" y="13968"/>
                      <a:pt x="10285" y="14192"/>
                    </a:cubicBezTo>
                    <a:cubicBezTo>
                      <a:pt x="10181" y="14178"/>
                      <a:pt x="10081" y="14167"/>
                      <a:pt x="9990" y="14167"/>
                    </a:cubicBezTo>
                    <a:cubicBezTo>
                      <a:pt x="9744" y="14167"/>
                      <a:pt x="9558" y="14243"/>
                      <a:pt x="9519" y="14522"/>
                    </a:cubicBezTo>
                    <a:cubicBezTo>
                      <a:pt x="9849" y="14522"/>
                      <a:pt x="9849" y="14628"/>
                      <a:pt x="9678" y="14852"/>
                    </a:cubicBezTo>
                    <a:cubicBezTo>
                      <a:pt x="9727" y="14868"/>
                      <a:pt x="9786" y="14874"/>
                      <a:pt x="9850" y="14874"/>
                    </a:cubicBezTo>
                    <a:cubicBezTo>
                      <a:pt x="10043" y="14874"/>
                      <a:pt x="10282" y="14820"/>
                      <a:pt x="10472" y="14820"/>
                    </a:cubicBezTo>
                    <a:cubicBezTo>
                      <a:pt x="10635" y="14820"/>
                      <a:pt x="10761" y="14860"/>
                      <a:pt x="10786" y="15010"/>
                    </a:cubicBezTo>
                    <a:lnTo>
                      <a:pt x="10786" y="15512"/>
                    </a:lnTo>
                    <a:cubicBezTo>
                      <a:pt x="10726" y="15528"/>
                      <a:pt x="10659" y="15534"/>
                      <a:pt x="10588" y="15534"/>
                    </a:cubicBezTo>
                    <a:cubicBezTo>
                      <a:pt x="10373" y="15534"/>
                      <a:pt x="10122" y="15480"/>
                      <a:pt x="9921" y="15480"/>
                    </a:cubicBezTo>
                    <a:cubicBezTo>
                      <a:pt x="9749" y="15480"/>
                      <a:pt x="9613" y="15520"/>
                      <a:pt x="9572" y="15671"/>
                    </a:cubicBezTo>
                    <a:cubicBezTo>
                      <a:pt x="9721" y="15912"/>
                      <a:pt x="10121" y="16069"/>
                      <a:pt x="10357" y="16069"/>
                    </a:cubicBezTo>
                    <a:cubicBezTo>
                      <a:pt x="10561" y="16069"/>
                      <a:pt x="10643" y="15952"/>
                      <a:pt x="10338" y="15671"/>
                    </a:cubicBezTo>
                    <a:cubicBezTo>
                      <a:pt x="10398" y="15661"/>
                      <a:pt x="10457" y="15657"/>
                      <a:pt x="10514" y="15657"/>
                    </a:cubicBezTo>
                    <a:cubicBezTo>
                      <a:pt x="10850" y="15657"/>
                      <a:pt x="11126" y="15801"/>
                      <a:pt x="11344" y="15801"/>
                    </a:cubicBezTo>
                    <a:cubicBezTo>
                      <a:pt x="11492" y="15801"/>
                      <a:pt x="11614" y="15735"/>
                      <a:pt x="11711" y="15512"/>
                    </a:cubicBezTo>
                    <a:cubicBezTo>
                      <a:pt x="10998" y="15393"/>
                      <a:pt x="11447" y="15063"/>
                      <a:pt x="11222" y="14298"/>
                    </a:cubicBezTo>
                    <a:cubicBezTo>
                      <a:pt x="11777" y="14192"/>
                      <a:pt x="11605" y="14192"/>
                      <a:pt x="11829" y="13307"/>
                    </a:cubicBezTo>
                    <a:cubicBezTo>
                      <a:pt x="10998" y="13202"/>
                      <a:pt x="10285" y="12977"/>
                      <a:pt x="10126" y="12159"/>
                    </a:cubicBezTo>
                    <a:cubicBezTo>
                      <a:pt x="10203" y="11938"/>
                      <a:pt x="10412" y="11899"/>
                      <a:pt x="10661" y="11899"/>
                    </a:cubicBezTo>
                    <a:cubicBezTo>
                      <a:pt x="10799" y="11899"/>
                      <a:pt x="10949" y="11911"/>
                      <a:pt x="11096" y="11911"/>
                    </a:cubicBezTo>
                    <a:cubicBezTo>
                      <a:pt x="11411" y="11911"/>
                      <a:pt x="11709" y="11855"/>
                      <a:pt x="11829" y="11499"/>
                    </a:cubicBezTo>
                    <a:lnTo>
                      <a:pt x="11829" y="11499"/>
                    </a:lnTo>
                    <a:cubicBezTo>
                      <a:pt x="11988" y="12159"/>
                      <a:pt x="11328" y="11882"/>
                      <a:pt x="11328" y="12317"/>
                    </a:cubicBezTo>
                    <a:cubicBezTo>
                      <a:pt x="11409" y="12301"/>
                      <a:pt x="11478" y="12293"/>
                      <a:pt x="11535" y="12293"/>
                    </a:cubicBezTo>
                    <a:cubicBezTo>
                      <a:pt x="12028" y="12293"/>
                      <a:pt x="11705" y="12853"/>
                      <a:pt x="11658" y="13149"/>
                    </a:cubicBezTo>
                    <a:cubicBezTo>
                      <a:pt x="12124" y="13058"/>
                      <a:pt x="12459" y="12452"/>
                      <a:pt x="12912" y="12452"/>
                    </a:cubicBezTo>
                    <a:cubicBezTo>
                      <a:pt x="13048" y="12452"/>
                      <a:pt x="13196" y="12507"/>
                      <a:pt x="13361" y="12647"/>
                    </a:cubicBezTo>
                    <a:cubicBezTo>
                      <a:pt x="13150" y="11934"/>
                      <a:pt x="14298" y="11604"/>
                      <a:pt x="14245" y="11103"/>
                    </a:cubicBezTo>
                    <a:lnTo>
                      <a:pt x="14245" y="11103"/>
                    </a:lnTo>
                    <a:cubicBezTo>
                      <a:pt x="14958" y="11222"/>
                      <a:pt x="15618" y="10997"/>
                      <a:pt x="16001" y="11763"/>
                    </a:cubicBezTo>
                    <a:cubicBezTo>
                      <a:pt x="15931" y="11795"/>
                      <a:pt x="15863" y="11808"/>
                      <a:pt x="15798" y="11808"/>
                    </a:cubicBezTo>
                    <a:cubicBezTo>
                      <a:pt x="15528" y="11808"/>
                      <a:pt x="15298" y="11588"/>
                      <a:pt x="15118" y="11588"/>
                    </a:cubicBezTo>
                    <a:cubicBezTo>
                      <a:pt x="15036" y="11588"/>
                      <a:pt x="14965" y="11633"/>
                      <a:pt x="14905" y="11763"/>
                    </a:cubicBezTo>
                    <a:cubicBezTo>
                      <a:pt x="15790" y="11934"/>
                      <a:pt x="15235" y="12925"/>
                      <a:pt x="15565" y="13479"/>
                    </a:cubicBezTo>
                    <a:cubicBezTo>
                      <a:pt x="15790" y="12647"/>
                      <a:pt x="15737" y="11763"/>
                      <a:pt x="17057" y="11604"/>
                    </a:cubicBezTo>
                    <a:cubicBezTo>
                      <a:pt x="17057" y="11853"/>
                      <a:pt x="17433" y="12230"/>
                      <a:pt x="17663" y="12230"/>
                    </a:cubicBezTo>
                    <a:cubicBezTo>
                      <a:pt x="17738" y="12230"/>
                      <a:pt x="17797" y="12190"/>
                      <a:pt x="17823" y="12093"/>
                    </a:cubicBezTo>
                    <a:cubicBezTo>
                      <a:pt x="17717" y="12040"/>
                      <a:pt x="18047" y="11552"/>
                      <a:pt x="17981" y="11433"/>
                    </a:cubicBezTo>
                    <a:lnTo>
                      <a:pt x="17981" y="11433"/>
                    </a:lnTo>
                    <a:cubicBezTo>
                      <a:pt x="18430" y="11934"/>
                      <a:pt x="19368" y="11934"/>
                      <a:pt x="20028" y="12265"/>
                    </a:cubicBezTo>
                    <a:cubicBezTo>
                      <a:pt x="19877" y="12556"/>
                      <a:pt x="19531" y="12653"/>
                      <a:pt x="19220" y="12653"/>
                    </a:cubicBezTo>
                    <a:cubicBezTo>
                      <a:pt x="19067" y="12653"/>
                      <a:pt x="18922" y="12629"/>
                      <a:pt x="18813" y="12595"/>
                    </a:cubicBezTo>
                    <a:lnTo>
                      <a:pt x="18813" y="12595"/>
                    </a:lnTo>
                    <a:cubicBezTo>
                      <a:pt x="18892" y="12896"/>
                      <a:pt x="19136" y="13005"/>
                      <a:pt x="19430" y="13005"/>
                    </a:cubicBezTo>
                    <a:cubicBezTo>
                      <a:pt x="19729" y="13005"/>
                      <a:pt x="20078" y="12893"/>
                      <a:pt x="20358" y="12753"/>
                    </a:cubicBezTo>
                    <a:lnTo>
                      <a:pt x="20358" y="12753"/>
                    </a:lnTo>
                    <a:cubicBezTo>
                      <a:pt x="20292" y="13083"/>
                      <a:pt x="20569" y="13083"/>
                      <a:pt x="20688" y="13255"/>
                    </a:cubicBezTo>
                    <a:cubicBezTo>
                      <a:pt x="20292" y="13637"/>
                      <a:pt x="19803" y="13915"/>
                      <a:pt x="19249" y="14073"/>
                    </a:cubicBezTo>
                    <a:cubicBezTo>
                      <a:pt x="19325" y="13731"/>
                      <a:pt x="19094" y="13642"/>
                      <a:pt x="18746" y="13642"/>
                    </a:cubicBezTo>
                    <a:cubicBezTo>
                      <a:pt x="18364" y="13642"/>
                      <a:pt x="17841" y="13749"/>
                      <a:pt x="17427" y="13749"/>
                    </a:cubicBezTo>
                    <a:cubicBezTo>
                      <a:pt x="17372" y="13749"/>
                      <a:pt x="17319" y="13747"/>
                      <a:pt x="17268" y="13743"/>
                    </a:cubicBezTo>
                    <a:cubicBezTo>
                      <a:pt x="17110" y="14298"/>
                      <a:pt x="16780" y="14628"/>
                      <a:pt x="16833" y="14958"/>
                    </a:cubicBezTo>
                    <a:cubicBezTo>
                      <a:pt x="16556" y="14799"/>
                      <a:pt x="16397" y="14350"/>
                      <a:pt x="16661" y="14139"/>
                    </a:cubicBezTo>
                    <a:lnTo>
                      <a:pt x="16661" y="14139"/>
                    </a:lnTo>
                    <a:cubicBezTo>
                      <a:pt x="16434" y="14188"/>
                      <a:pt x="16253" y="14237"/>
                      <a:pt x="16167" y="14237"/>
                    </a:cubicBezTo>
                    <a:cubicBezTo>
                      <a:pt x="16069" y="14237"/>
                      <a:pt x="16098" y="14172"/>
                      <a:pt x="16331" y="13968"/>
                    </a:cubicBezTo>
                    <a:cubicBezTo>
                      <a:pt x="15988" y="13934"/>
                      <a:pt x="15772" y="13832"/>
                      <a:pt x="15536" y="13832"/>
                    </a:cubicBezTo>
                    <a:cubicBezTo>
                      <a:pt x="15399" y="13832"/>
                      <a:pt x="15256" y="13866"/>
                      <a:pt x="15077" y="13968"/>
                    </a:cubicBezTo>
                    <a:cubicBezTo>
                      <a:pt x="15235" y="14575"/>
                      <a:pt x="15130" y="14733"/>
                      <a:pt x="15288" y="15129"/>
                    </a:cubicBezTo>
                    <a:cubicBezTo>
                      <a:pt x="15528" y="14977"/>
                      <a:pt x="15748" y="14918"/>
                      <a:pt x="15959" y="14918"/>
                    </a:cubicBezTo>
                    <a:cubicBezTo>
                      <a:pt x="16664" y="14918"/>
                      <a:pt x="17271" y="15577"/>
                      <a:pt x="18206" y="15618"/>
                    </a:cubicBezTo>
                    <a:cubicBezTo>
                      <a:pt x="18411" y="15062"/>
                      <a:pt x="19346" y="14562"/>
                      <a:pt x="19797" y="14562"/>
                    </a:cubicBezTo>
                    <a:cubicBezTo>
                      <a:pt x="19839" y="14562"/>
                      <a:pt x="19876" y="14566"/>
                      <a:pt x="19909" y="14575"/>
                    </a:cubicBezTo>
                    <a:cubicBezTo>
                      <a:pt x="19632" y="14575"/>
                      <a:pt x="19526" y="14733"/>
                      <a:pt x="19473" y="14905"/>
                    </a:cubicBezTo>
                    <a:cubicBezTo>
                      <a:pt x="19962" y="15063"/>
                      <a:pt x="20080" y="15010"/>
                      <a:pt x="20688" y="15235"/>
                    </a:cubicBezTo>
                    <a:cubicBezTo>
                      <a:pt x="20846" y="14469"/>
                      <a:pt x="20080" y="14680"/>
                      <a:pt x="20080" y="14073"/>
                    </a:cubicBezTo>
                    <a:lnTo>
                      <a:pt x="20080" y="14073"/>
                    </a:lnTo>
                    <a:cubicBezTo>
                      <a:pt x="20264" y="14228"/>
                      <a:pt x="20346" y="14349"/>
                      <a:pt x="20430" y="14349"/>
                    </a:cubicBezTo>
                    <a:cubicBezTo>
                      <a:pt x="20496" y="14349"/>
                      <a:pt x="20565" y="14272"/>
                      <a:pt x="20688" y="14073"/>
                    </a:cubicBezTo>
                    <a:cubicBezTo>
                      <a:pt x="20829" y="14227"/>
                      <a:pt x="20760" y="14591"/>
                      <a:pt x="21017" y="14591"/>
                    </a:cubicBezTo>
                    <a:cubicBezTo>
                      <a:pt x="21048" y="14591"/>
                      <a:pt x="21083" y="14586"/>
                      <a:pt x="21123" y="14575"/>
                    </a:cubicBezTo>
                    <a:cubicBezTo>
                      <a:pt x="21612" y="14575"/>
                      <a:pt x="21678" y="14020"/>
                      <a:pt x="22061" y="13915"/>
                    </a:cubicBezTo>
                    <a:cubicBezTo>
                      <a:pt x="21982" y="13821"/>
                      <a:pt x="21925" y="13789"/>
                      <a:pt x="21873" y="13789"/>
                    </a:cubicBezTo>
                    <a:cubicBezTo>
                      <a:pt x="21763" y="13789"/>
                      <a:pt x="21674" y="13932"/>
                      <a:pt x="21434" y="13932"/>
                    </a:cubicBezTo>
                    <a:cubicBezTo>
                      <a:pt x="21389" y="13932"/>
                      <a:pt x="21338" y="13927"/>
                      <a:pt x="21282" y="13915"/>
                    </a:cubicBezTo>
                    <a:cubicBezTo>
                      <a:pt x="21176" y="13360"/>
                      <a:pt x="20740" y="13255"/>
                      <a:pt x="20952" y="12753"/>
                    </a:cubicBezTo>
                    <a:lnTo>
                      <a:pt x="20952" y="12753"/>
                    </a:lnTo>
                    <a:cubicBezTo>
                      <a:pt x="21047" y="13158"/>
                      <a:pt x="21431" y="13214"/>
                      <a:pt x="21799" y="13214"/>
                    </a:cubicBezTo>
                    <a:cubicBezTo>
                      <a:pt x="21939" y="13214"/>
                      <a:pt x="22078" y="13206"/>
                      <a:pt x="22197" y="13206"/>
                    </a:cubicBezTo>
                    <a:cubicBezTo>
                      <a:pt x="22326" y="13206"/>
                      <a:pt x="22433" y="13215"/>
                      <a:pt x="22496" y="13255"/>
                    </a:cubicBezTo>
                    <a:cubicBezTo>
                      <a:pt x="22496" y="13532"/>
                      <a:pt x="22008" y="13360"/>
                      <a:pt x="22061" y="13743"/>
                    </a:cubicBezTo>
                    <a:cubicBezTo>
                      <a:pt x="22137" y="13756"/>
                      <a:pt x="22207" y="13762"/>
                      <a:pt x="22272" y="13762"/>
                    </a:cubicBezTo>
                    <a:cubicBezTo>
                      <a:pt x="22531" y="13762"/>
                      <a:pt x="22700" y="13669"/>
                      <a:pt x="22826" y="13585"/>
                    </a:cubicBezTo>
                    <a:lnTo>
                      <a:pt x="22826" y="13585"/>
                    </a:lnTo>
                    <a:cubicBezTo>
                      <a:pt x="22549" y="13862"/>
                      <a:pt x="22879" y="14073"/>
                      <a:pt x="23156" y="14245"/>
                    </a:cubicBezTo>
                    <a:cubicBezTo>
                      <a:pt x="23328" y="13809"/>
                      <a:pt x="22668" y="13532"/>
                      <a:pt x="23156" y="13413"/>
                    </a:cubicBezTo>
                    <a:cubicBezTo>
                      <a:pt x="23711" y="13413"/>
                      <a:pt x="23816" y="13862"/>
                      <a:pt x="24371" y="13915"/>
                    </a:cubicBezTo>
                    <a:cubicBezTo>
                      <a:pt x="24582" y="13149"/>
                      <a:pt x="23922" y="13360"/>
                      <a:pt x="23764" y="13030"/>
                    </a:cubicBezTo>
                    <a:cubicBezTo>
                      <a:pt x="23873" y="12896"/>
                      <a:pt x="24085" y="12867"/>
                      <a:pt x="24330" y="12867"/>
                    </a:cubicBezTo>
                    <a:cubicBezTo>
                      <a:pt x="24512" y="12867"/>
                      <a:pt x="24713" y="12883"/>
                      <a:pt x="24903" y="12883"/>
                    </a:cubicBezTo>
                    <a:cubicBezTo>
                      <a:pt x="24984" y="12883"/>
                      <a:pt x="25062" y="12880"/>
                      <a:pt x="25137" y="12872"/>
                    </a:cubicBezTo>
                    <a:lnTo>
                      <a:pt x="25137" y="12872"/>
                    </a:lnTo>
                    <a:cubicBezTo>
                      <a:pt x="25467" y="13479"/>
                      <a:pt x="25031" y="13690"/>
                      <a:pt x="25137" y="14073"/>
                    </a:cubicBezTo>
                    <a:cubicBezTo>
                      <a:pt x="25308" y="13915"/>
                      <a:pt x="25850" y="13968"/>
                      <a:pt x="25902" y="13360"/>
                    </a:cubicBezTo>
                    <a:lnTo>
                      <a:pt x="25902" y="13360"/>
                    </a:lnTo>
                    <a:cubicBezTo>
                      <a:pt x="25869" y="13365"/>
                      <a:pt x="25838" y="13367"/>
                      <a:pt x="25809" y="13367"/>
                    </a:cubicBezTo>
                    <a:cubicBezTo>
                      <a:pt x="25501" y="13367"/>
                      <a:pt x="25405" y="13125"/>
                      <a:pt x="25308" y="12872"/>
                    </a:cubicBezTo>
                    <a:cubicBezTo>
                      <a:pt x="25408" y="12808"/>
                      <a:pt x="25528" y="12779"/>
                      <a:pt x="25656" y="12779"/>
                    </a:cubicBezTo>
                    <a:cubicBezTo>
                      <a:pt x="26083" y="12779"/>
                      <a:pt x="26590" y="13105"/>
                      <a:pt x="26681" y="13532"/>
                    </a:cubicBezTo>
                    <a:cubicBezTo>
                      <a:pt x="25638" y="13690"/>
                      <a:pt x="26298" y="14680"/>
                      <a:pt x="25638" y="15063"/>
                    </a:cubicBezTo>
                    <a:cubicBezTo>
                      <a:pt x="25971" y="15063"/>
                      <a:pt x="26497" y="15325"/>
                      <a:pt x="26826" y="15325"/>
                    </a:cubicBezTo>
                    <a:cubicBezTo>
                      <a:pt x="26928" y="15325"/>
                      <a:pt x="27011" y="15300"/>
                      <a:pt x="27064" y="15235"/>
                    </a:cubicBezTo>
                    <a:cubicBezTo>
                      <a:pt x="26510" y="14245"/>
                      <a:pt x="27170" y="13307"/>
                      <a:pt x="27011" y="12872"/>
                    </a:cubicBezTo>
                    <a:cubicBezTo>
                      <a:pt x="27086" y="12866"/>
                      <a:pt x="27156" y="12863"/>
                      <a:pt x="27221" y="12863"/>
                    </a:cubicBezTo>
                    <a:cubicBezTo>
                      <a:pt x="28389" y="12863"/>
                      <a:pt x="27989" y="13838"/>
                      <a:pt x="28714" y="14350"/>
                    </a:cubicBezTo>
                    <a:cubicBezTo>
                      <a:pt x="28621" y="14519"/>
                      <a:pt x="28460" y="14593"/>
                      <a:pt x="28301" y="14593"/>
                    </a:cubicBezTo>
                    <a:cubicBezTo>
                      <a:pt x="27988" y="14593"/>
                      <a:pt x="27685" y="14301"/>
                      <a:pt x="27949" y="13862"/>
                    </a:cubicBezTo>
                    <a:cubicBezTo>
                      <a:pt x="27773" y="13828"/>
                      <a:pt x="27597" y="13726"/>
                      <a:pt x="27435" y="13726"/>
                    </a:cubicBezTo>
                    <a:cubicBezTo>
                      <a:pt x="27341" y="13726"/>
                      <a:pt x="27252" y="13760"/>
                      <a:pt x="27170" y="13862"/>
                    </a:cubicBezTo>
                    <a:cubicBezTo>
                      <a:pt x="27394" y="14020"/>
                      <a:pt x="27500" y="14298"/>
                      <a:pt x="27500" y="14680"/>
                    </a:cubicBezTo>
                    <a:cubicBezTo>
                      <a:pt x="28490" y="14958"/>
                      <a:pt x="29269" y="14575"/>
                      <a:pt x="29533" y="15512"/>
                    </a:cubicBezTo>
                    <a:cubicBezTo>
                      <a:pt x="29392" y="15512"/>
                      <a:pt x="29269" y="15389"/>
                      <a:pt x="29171" y="15389"/>
                    </a:cubicBezTo>
                    <a:cubicBezTo>
                      <a:pt x="29122" y="15389"/>
                      <a:pt x="29080" y="15420"/>
                      <a:pt x="29044" y="15512"/>
                    </a:cubicBezTo>
                    <a:cubicBezTo>
                      <a:pt x="29402" y="15628"/>
                      <a:pt x="30178" y="16042"/>
                      <a:pt x="30614" y="16042"/>
                    </a:cubicBezTo>
                    <a:cubicBezTo>
                      <a:pt x="30773" y="16042"/>
                      <a:pt x="30887" y="15987"/>
                      <a:pt x="30919" y="15842"/>
                    </a:cubicBezTo>
                    <a:cubicBezTo>
                      <a:pt x="30747" y="15842"/>
                      <a:pt x="30747" y="15565"/>
                      <a:pt x="30747" y="15341"/>
                    </a:cubicBezTo>
                    <a:cubicBezTo>
                      <a:pt x="30713" y="15344"/>
                      <a:pt x="30679" y="15345"/>
                      <a:pt x="30647" y="15345"/>
                    </a:cubicBezTo>
                    <a:cubicBezTo>
                      <a:pt x="30173" y="15345"/>
                      <a:pt x="30020" y="14990"/>
                      <a:pt x="29810" y="14680"/>
                    </a:cubicBezTo>
                    <a:lnTo>
                      <a:pt x="29810" y="14680"/>
                    </a:lnTo>
                    <a:cubicBezTo>
                      <a:pt x="30215" y="14862"/>
                      <a:pt x="30543" y="15258"/>
                      <a:pt x="30946" y="15258"/>
                    </a:cubicBezTo>
                    <a:cubicBezTo>
                      <a:pt x="31042" y="15258"/>
                      <a:pt x="31142" y="15235"/>
                      <a:pt x="31249" y="15182"/>
                    </a:cubicBezTo>
                    <a:lnTo>
                      <a:pt x="31249" y="15182"/>
                    </a:lnTo>
                    <a:cubicBezTo>
                      <a:pt x="30853" y="15618"/>
                      <a:pt x="31183" y="16225"/>
                      <a:pt x="31579" y="16331"/>
                    </a:cubicBezTo>
                    <a:cubicBezTo>
                      <a:pt x="31492" y="16571"/>
                      <a:pt x="31062" y="16840"/>
                      <a:pt x="30748" y="16840"/>
                    </a:cubicBezTo>
                    <a:cubicBezTo>
                      <a:pt x="30631" y="16840"/>
                      <a:pt x="30531" y="16803"/>
                      <a:pt x="30470" y="16713"/>
                    </a:cubicBezTo>
                    <a:lnTo>
                      <a:pt x="30470" y="16713"/>
                    </a:lnTo>
                    <a:cubicBezTo>
                      <a:pt x="30522" y="16726"/>
                      <a:pt x="30566" y="16732"/>
                      <a:pt x="30603" y="16732"/>
                    </a:cubicBezTo>
                    <a:cubicBezTo>
                      <a:pt x="30916" y="16732"/>
                      <a:pt x="30689" y="16314"/>
                      <a:pt x="30642" y="16172"/>
                    </a:cubicBezTo>
                    <a:cubicBezTo>
                      <a:pt x="30609" y="16170"/>
                      <a:pt x="30578" y="16169"/>
                      <a:pt x="30550" y="16169"/>
                    </a:cubicBezTo>
                    <a:cubicBezTo>
                      <a:pt x="29917" y="16169"/>
                      <a:pt x="30507" y="16721"/>
                      <a:pt x="30140" y="16885"/>
                    </a:cubicBezTo>
                    <a:cubicBezTo>
                      <a:pt x="29528" y="16851"/>
                      <a:pt x="29248" y="16580"/>
                      <a:pt x="28929" y="16580"/>
                    </a:cubicBezTo>
                    <a:cubicBezTo>
                      <a:pt x="28759" y="16580"/>
                      <a:pt x="28579" y="16656"/>
                      <a:pt x="28331" y="16885"/>
                    </a:cubicBezTo>
                    <a:cubicBezTo>
                      <a:pt x="28714" y="17162"/>
                      <a:pt x="29427" y="17110"/>
                      <a:pt x="29704" y="17545"/>
                    </a:cubicBezTo>
                    <a:cubicBezTo>
                      <a:pt x="29444" y="17425"/>
                      <a:pt x="29206" y="17380"/>
                      <a:pt x="28981" y="17380"/>
                    </a:cubicBezTo>
                    <a:cubicBezTo>
                      <a:pt x="28487" y="17380"/>
                      <a:pt x="28051" y="17595"/>
                      <a:pt x="27553" y="17704"/>
                    </a:cubicBezTo>
                    <a:cubicBezTo>
                      <a:pt x="27500" y="17981"/>
                      <a:pt x="27777" y="18152"/>
                      <a:pt x="27553" y="18205"/>
                    </a:cubicBezTo>
                    <a:cubicBezTo>
                      <a:pt x="27231" y="18205"/>
                      <a:pt x="27142" y="18010"/>
                      <a:pt x="26833" y="18010"/>
                    </a:cubicBezTo>
                    <a:cubicBezTo>
                      <a:pt x="26774" y="18010"/>
                      <a:pt x="26707" y="18017"/>
                      <a:pt x="26628" y="18034"/>
                    </a:cubicBezTo>
                    <a:cubicBezTo>
                      <a:pt x="26681" y="18364"/>
                      <a:pt x="26457" y="18430"/>
                      <a:pt x="26457" y="18760"/>
                    </a:cubicBezTo>
                    <a:cubicBezTo>
                      <a:pt x="26502" y="18757"/>
                      <a:pt x="26545" y="18756"/>
                      <a:pt x="26587" y="18756"/>
                    </a:cubicBezTo>
                    <a:cubicBezTo>
                      <a:pt x="27334" y="18756"/>
                      <a:pt x="27592" y="19164"/>
                      <a:pt x="28023" y="19164"/>
                    </a:cubicBezTo>
                    <a:cubicBezTo>
                      <a:pt x="28156" y="19164"/>
                      <a:pt x="28305" y="19125"/>
                      <a:pt x="28490" y="19024"/>
                    </a:cubicBezTo>
                    <a:cubicBezTo>
                      <a:pt x="28490" y="18311"/>
                      <a:pt x="28279" y="18641"/>
                      <a:pt x="28001" y="18034"/>
                    </a:cubicBezTo>
                    <a:cubicBezTo>
                      <a:pt x="28714" y="17875"/>
                      <a:pt x="28873" y="18100"/>
                      <a:pt x="29427" y="17704"/>
                    </a:cubicBezTo>
                    <a:lnTo>
                      <a:pt x="29427" y="17704"/>
                    </a:lnTo>
                    <a:cubicBezTo>
                      <a:pt x="28992" y="18205"/>
                      <a:pt x="30034" y="18205"/>
                      <a:pt x="29599" y="18865"/>
                    </a:cubicBezTo>
                    <a:cubicBezTo>
                      <a:pt x="29810" y="18865"/>
                      <a:pt x="29929" y="18813"/>
                      <a:pt x="30034" y="18694"/>
                    </a:cubicBezTo>
                    <a:lnTo>
                      <a:pt x="30034" y="18694"/>
                    </a:lnTo>
                    <a:cubicBezTo>
                      <a:pt x="29757" y="19090"/>
                      <a:pt x="30193" y="19525"/>
                      <a:pt x="30695" y="19525"/>
                    </a:cubicBezTo>
                    <a:cubicBezTo>
                      <a:pt x="30959" y="19362"/>
                      <a:pt x="30923" y="18862"/>
                      <a:pt x="31389" y="18862"/>
                    </a:cubicBezTo>
                    <a:cubicBezTo>
                      <a:pt x="31412" y="18862"/>
                      <a:pt x="31435" y="18863"/>
                      <a:pt x="31460" y="18865"/>
                    </a:cubicBezTo>
                    <a:lnTo>
                      <a:pt x="31460" y="19525"/>
                    </a:lnTo>
                    <a:cubicBezTo>
                      <a:pt x="31685" y="19440"/>
                      <a:pt x="31797" y="19397"/>
                      <a:pt x="31914" y="19397"/>
                    </a:cubicBezTo>
                    <a:cubicBezTo>
                      <a:pt x="32031" y="19397"/>
                      <a:pt x="32153" y="19440"/>
                      <a:pt x="32398" y="19525"/>
                    </a:cubicBezTo>
                    <a:cubicBezTo>
                      <a:pt x="32398" y="19354"/>
                      <a:pt x="32345" y="19024"/>
                      <a:pt x="32503" y="19024"/>
                    </a:cubicBezTo>
                    <a:cubicBezTo>
                      <a:pt x="32530" y="19183"/>
                      <a:pt x="32642" y="19225"/>
                      <a:pt x="32784" y="19225"/>
                    </a:cubicBezTo>
                    <a:cubicBezTo>
                      <a:pt x="32942" y="19225"/>
                      <a:pt x="33137" y="19173"/>
                      <a:pt x="33295" y="19173"/>
                    </a:cubicBezTo>
                    <a:cubicBezTo>
                      <a:pt x="33349" y="19173"/>
                      <a:pt x="33398" y="19179"/>
                      <a:pt x="33440" y="19195"/>
                    </a:cubicBezTo>
                    <a:cubicBezTo>
                      <a:pt x="33335" y="19354"/>
                      <a:pt x="33282" y="19631"/>
                      <a:pt x="33335" y="20014"/>
                    </a:cubicBezTo>
                    <a:cubicBezTo>
                      <a:pt x="33362" y="20012"/>
                      <a:pt x="33387" y="20011"/>
                      <a:pt x="33410" y="20011"/>
                    </a:cubicBezTo>
                    <a:cubicBezTo>
                      <a:pt x="34069" y="20011"/>
                      <a:pt x="33373" y="20678"/>
                      <a:pt x="34009" y="20678"/>
                    </a:cubicBezTo>
                    <a:cubicBezTo>
                      <a:pt x="34037" y="20678"/>
                      <a:pt x="34067" y="20677"/>
                      <a:pt x="34101" y="20674"/>
                    </a:cubicBezTo>
                    <a:cubicBezTo>
                      <a:pt x="34768" y="20610"/>
                      <a:pt x="35927" y="20327"/>
                      <a:pt x="36912" y="20327"/>
                    </a:cubicBezTo>
                    <a:cubicBezTo>
                      <a:pt x="37564" y="20327"/>
                      <a:pt x="38139" y="20451"/>
                      <a:pt x="38444" y="20846"/>
                    </a:cubicBezTo>
                    <a:cubicBezTo>
                      <a:pt x="38088" y="20662"/>
                      <a:pt x="37802" y="20488"/>
                      <a:pt x="37349" y="20488"/>
                    </a:cubicBezTo>
                    <a:cubicBezTo>
                      <a:pt x="37248" y="20488"/>
                      <a:pt x="37139" y="20496"/>
                      <a:pt x="37018" y="20516"/>
                    </a:cubicBezTo>
                    <a:cubicBezTo>
                      <a:pt x="36913" y="21070"/>
                      <a:pt x="37454" y="20846"/>
                      <a:pt x="37520" y="21176"/>
                    </a:cubicBezTo>
                    <a:cubicBezTo>
                      <a:pt x="37295" y="21090"/>
                      <a:pt x="37170" y="21047"/>
                      <a:pt x="37046" y="21047"/>
                    </a:cubicBezTo>
                    <a:cubicBezTo>
                      <a:pt x="36922" y="21047"/>
                      <a:pt x="36800" y="21090"/>
                      <a:pt x="36582" y="21176"/>
                    </a:cubicBezTo>
                    <a:cubicBezTo>
                      <a:pt x="36582" y="20898"/>
                      <a:pt x="36464" y="20740"/>
                      <a:pt x="36252" y="20674"/>
                    </a:cubicBezTo>
                    <a:cubicBezTo>
                      <a:pt x="35875" y="20949"/>
                      <a:pt x="35461" y="21016"/>
                      <a:pt x="35034" y="21016"/>
                    </a:cubicBezTo>
                    <a:cubicBezTo>
                      <a:pt x="34624" y="21016"/>
                      <a:pt x="34202" y="20954"/>
                      <a:pt x="33788" y="20954"/>
                    </a:cubicBezTo>
                    <a:cubicBezTo>
                      <a:pt x="33242" y="20954"/>
                      <a:pt x="32710" y="21061"/>
                      <a:pt x="32239" y="21558"/>
                    </a:cubicBezTo>
                    <a:cubicBezTo>
                      <a:pt x="32386" y="21544"/>
                      <a:pt x="32533" y="21534"/>
                      <a:pt x="32674" y="21534"/>
                    </a:cubicBezTo>
                    <a:cubicBezTo>
                      <a:pt x="33052" y="21534"/>
                      <a:pt x="33378" y="21609"/>
                      <a:pt x="33493" y="21889"/>
                    </a:cubicBezTo>
                    <a:cubicBezTo>
                      <a:pt x="33335" y="21941"/>
                      <a:pt x="33163" y="22060"/>
                      <a:pt x="33058" y="22219"/>
                    </a:cubicBezTo>
                    <a:cubicBezTo>
                      <a:pt x="33253" y="22264"/>
                      <a:pt x="33318" y="22400"/>
                      <a:pt x="33549" y="22400"/>
                    </a:cubicBezTo>
                    <a:cubicBezTo>
                      <a:pt x="33583" y="22400"/>
                      <a:pt x="33622" y="22397"/>
                      <a:pt x="33665" y="22390"/>
                    </a:cubicBezTo>
                    <a:cubicBezTo>
                      <a:pt x="34048" y="22166"/>
                      <a:pt x="33559" y="21400"/>
                      <a:pt x="33823" y="21334"/>
                    </a:cubicBezTo>
                    <a:lnTo>
                      <a:pt x="33823" y="21334"/>
                    </a:lnTo>
                    <a:cubicBezTo>
                      <a:pt x="34272" y="21506"/>
                      <a:pt x="34879" y="21400"/>
                      <a:pt x="35038" y="21836"/>
                    </a:cubicBezTo>
                    <a:cubicBezTo>
                      <a:pt x="34932" y="22060"/>
                      <a:pt x="34483" y="21889"/>
                      <a:pt x="34602" y="22390"/>
                    </a:cubicBezTo>
                    <a:cubicBezTo>
                      <a:pt x="34964" y="22324"/>
                      <a:pt x="35201" y="22283"/>
                      <a:pt x="35385" y="22283"/>
                    </a:cubicBezTo>
                    <a:cubicBezTo>
                      <a:pt x="35678" y="22283"/>
                      <a:pt x="35834" y="22387"/>
                      <a:pt x="36134" y="22654"/>
                    </a:cubicBezTo>
                    <a:cubicBezTo>
                      <a:pt x="36582" y="22549"/>
                      <a:pt x="35804" y="22443"/>
                      <a:pt x="35975" y="21994"/>
                    </a:cubicBezTo>
                    <a:cubicBezTo>
                      <a:pt x="36283" y="21952"/>
                      <a:pt x="36489" y="21807"/>
                      <a:pt x="36812" y="21807"/>
                    </a:cubicBezTo>
                    <a:cubicBezTo>
                      <a:pt x="36890" y="21807"/>
                      <a:pt x="36976" y="21815"/>
                      <a:pt x="37071" y="21836"/>
                    </a:cubicBezTo>
                    <a:cubicBezTo>
                      <a:pt x="37071" y="22720"/>
                      <a:pt x="37850" y="22720"/>
                      <a:pt x="38338" y="22984"/>
                    </a:cubicBezTo>
                    <a:cubicBezTo>
                      <a:pt x="37731" y="22984"/>
                      <a:pt x="37243" y="23103"/>
                      <a:pt x="37243" y="23710"/>
                    </a:cubicBezTo>
                    <a:cubicBezTo>
                      <a:pt x="37274" y="23713"/>
                      <a:pt x="37304" y="23714"/>
                      <a:pt x="37334" y="23714"/>
                    </a:cubicBezTo>
                    <a:cubicBezTo>
                      <a:pt x="37725" y="23714"/>
                      <a:pt x="38022" y="23499"/>
                      <a:pt x="38308" y="23499"/>
                    </a:cubicBezTo>
                    <a:cubicBezTo>
                      <a:pt x="38428" y="23499"/>
                      <a:pt x="38546" y="23537"/>
                      <a:pt x="38668" y="23644"/>
                    </a:cubicBezTo>
                    <a:cubicBezTo>
                      <a:pt x="38510" y="22984"/>
                      <a:pt x="39104" y="23050"/>
                      <a:pt x="39223" y="22654"/>
                    </a:cubicBezTo>
                    <a:cubicBezTo>
                      <a:pt x="39276" y="22984"/>
                      <a:pt x="39553" y="23103"/>
                      <a:pt x="39711" y="23314"/>
                    </a:cubicBezTo>
                    <a:cubicBezTo>
                      <a:pt x="38721" y="23314"/>
                      <a:pt x="38563" y="24199"/>
                      <a:pt x="37731" y="24370"/>
                    </a:cubicBezTo>
                    <a:cubicBezTo>
                      <a:pt x="37510" y="24028"/>
                      <a:pt x="37272" y="23910"/>
                      <a:pt x="37024" y="23910"/>
                    </a:cubicBezTo>
                    <a:cubicBezTo>
                      <a:pt x="36481" y="23910"/>
                      <a:pt x="35891" y="24475"/>
                      <a:pt x="35322" y="24475"/>
                    </a:cubicBezTo>
                    <a:cubicBezTo>
                      <a:pt x="35191" y="24475"/>
                      <a:pt x="35060" y="24444"/>
                      <a:pt x="34932" y="24370"/>
                    </a:cubicBezTo>
                    <a:cubicBezTo>
                      <a:pt x="34985" y="23710"/>
                      <a:pt x="36028" y="24093"/>
                      <a:pt x="36134" y="23539"/>
                    </a:cubicBezTo>
                    <a:cubicBezTo>
                      <a:pt x="35474" y="23314"/>
                      <a:pt x="35421" y="22654"/>
                      <a:pt x="35038" y="22549"/>
                    </a:cubicBezTo>
                    <a:lnTo>
                      <a:pt x="35038" y="22549"/>
                    </a:lnTo>
                    <a:lnTo>
                      <a:pt x="35091" y="22879"/>
                    </a:lnTo>
                    <a:cubicBezTo>
                      <a:pt x="34985" y="22879"/>
                      <a:pt x="34879" y="22984"/>
                      <a:pt x="35091" y="23050"/>
                    </a:cubicBezTo>
                    <a:cubicBezTo>
                      <a:pt x="35076" y="22938"/>
                      <a:pt x="35100" y="22894"/>
                      <a:pt x="35140" y="22894"/>
                    </a:cubicBezTo>
                    <a:cubicBezTo>
                      <a:pt x="35241" y="22894"/>
                      <a:pt x="35444" y="23181"/>
                      <a:pt x="35368" y="23380"/>
                    </a:cubicBezTo>
                    <a:cubicBezTo>
                      <a:pt x="35264" y="23261"/>
                      <a:pt x="35185" y="23217"/>
                      <a:pt x="35117" y="23217"/>
                    </a:cubicBezTo>
                    <a:cubicBezTo>
                      <a:pt x="34926" y="23217"/>
                      <a:pt x="34818" y="23562"/>
                      <a:pt x="34485" y="23562"/>
                    </a:cubicBezTo>
                    <a:cubicBezTo>
                      <a:pt x="34436" y="23562"/>
                      <a:pt x="34383" y="23555"/>
                      <a:pt x="34325" y="23539"/>
                    </a:cubicBezTo>
                    <a:lnTo>
                      <a:pt x="34325" y="23539"/>
                    </a:lnTo>
                    <a:cubicBezTo>
                      <a:pt x="34219" y="23974"/>
                      <a:pt x="34602" y="23869"/>
                      <a:pt x="34655" y="24199"/>
                    </a:cubicBezTo>
                    <a:cubicBezTo>
                      <a:pt x="34501" y="24301"/>
                      <a:pt x="34374" y="24337"/>
                      <a:pt x="34261" y="24337"/>
                    </a:cubicBezTo>
                    <a:cubicBezTo>
                      <a:pt x="33982" y="24337"/>
                      <a:pt x="33796" y="24114"/>
                      <a:pt x="33525" y="24114"/>
                    </a:cubicBezTo>
                    <a:cubicBezTo>
                      <a:pt x="33437" y="24114"/>
                      <a:pt x="33341" y="24137"/>
                      <a:pt x="33229" y="24199"/>
                    </a:cubicBezTo>
                    <a:cubicBezTo>
                      <a:pt x="33887" y="24460"/>
                      <a:pt x="34644" y="24826"/>
                      <a:pt x="35276" y="24826"/>
                    </a:cubicBezTo>
                    <a:cubicBezTo>
                      <a:pt x="35697" y="24826"/>
                      <a:pt x="36062" y="24664"/>
                      <a:pt x="36305" y="24199"/>
                    </a:cubicBezTo>
                    <a:cubicBezTo>
                      <a:pt x="36812" y="24312"/>
                      <a:pt x="37706" y="24785"/>
                      <a:pt x="38510" y="24785"/>
                    </a:cubicBezTo>
                    <a:cubicBezTo>
                      <a:pt x="38920" y="24785"/>
                      <a:pt x="39307" y="24661"/>
                      <a:pt x="39606" y="24304"/>
                    </a:cubicBezTo>
                    <a:lnTo>
                      <a:pt x="39606" y="24304"/>
                    </a:lnTo>
                    <a:cubicBezTo>
                      <a:pt x="39519" y="24334"/>
                      <a:pt x="39448" y="24347"/>
                      <a:pt x="39387" y="24347"/>
                    </a:cubicBezTo>
                    <a:cubicBezTo>
                      <a:pt x="39099" y="24347"/>
                      <a:pt x="39077" y="24045"/>
                      <a:pt x="38946" y="23816"/>
                    </a:cubicBezTo>
                    <a:lnTo>
                      <a:pt x="38946" y="23816"/>
                    </a:lnTo>
                    <a:cubicBezTo>
                      <a:pt x="38999" y="23848"/>
                      <a:pt x="39052" y="23860"/>
                      <a:pt x="39104" y="23860"/>
                    </a:cubicBezTo>
                    <a:cubicBezTo>
                      <a:pt x="39321" y="23860"/>
                      <a:pt x="39517" y="23635"/>
                      <a:pt x="39681" y="23635"/>
                    </a:cubicBezTo>
                    <a:cubicBezTo>
                      <a:pt x="39755" y="23635"/>
                      <a:pt x="39823" y="23682"/>
                      <a:pt x="39883" y="23816"/>
                    </a:cubicBezTo>
                    <a:cubicBezTo>
                      <a:pt x="39764" y="23869"/>
                      <a:pt x="39606" y="23816"/>
                      <a:pt x="39606" y="23974"/>
                    </a:cubicBezTo>
                    <a:cubicBezTo>
                      <a:pt x="39696" y="24010"/>
                      <a:pt x="39772" y="24024"/>
                      <a:pt x="39839" y="24024"/>
                    </a:cubicBezTo>
                    <a:cubicBezTo>
                      <a:pt x="40099" y="24024"/>
                      <a:pt x="40228" y="23816"/>
                      <a:pt x="40490" y="23816"/>
                    </a:cubicBezTo>
                    <a:cubicBezTo>
                      <a:pt x="40439" y="24243"/>
                      <a:pt x="40953" y="24569"/>
                      <a:pt x="41239" y="24569"/>
                    </a:cubicBezTo>
                    <a:cubicBezTo>
                      <a:pt x="41325" y="24569"/>
                      <a:pt x="41390" y="24540"/>
                      <a:pt x="41414" y="24476"/>
                    </a:cubicBezTo>
                    <a:cubicBezTo>
                      <a:pt x="41203" y="24252"/>
                      <a:pt x="41361" y="24040"/>
                      <a:pt x="41744" y="23816"/>
                    </a:cubicBezTo>
                    <a:cubicBezTo>
                      <a:pt x="41309" y="23486"/>
                      <a:pt x="40820" y="23209"/>
                      <a:pt x="40820" y="22496"/>
                    </a:cubicBezTo>
                    <a:cubicBezTo>
                      <a:pt x="41107" y="22364"/>
                      <a:pt x="41357" y="22214"/>
                      <a:pt x="41616" y="22214"/>
                    </a:cubicBezTo>
                    <a:cubicBezTo>
                      <a:pt x="41799" y="22214"/>
                      <a:pt x="41986" y="22289"/>
                      <a:pt x="42193" y="22496"/>
                    </a:cubicBezTo>
                    <a:cubicBezTo>
                      <a:pt x="42074" y="22720"/>
                      <a:pt x="41969" y="22879"/>
                      <a:pt x="41863" y="23156"/>
                    </a:cubicBezTo>
                    <a:cubicBezTo>
                      <a:pt x="41939" y="23121"/>
                      <a:pt x="41996" y="23106"/>
                      <a:pt x="42040" y="23106"/>
                    </a:cubicBezTo>
                    <a:cubicBezTo>
                      <a:pt x="42314" y="23106"/>
                      <a:pt x="42067" y="23678"/>
                      <a:pt x="42370" y="23678"/>
                    </a:cubicBezTo>
                    <a:cubicBezTo>
                      <a:pt x="42410" y="23678"/>
                      <a:pt x="42460" y="23668"/>
                      <a:pt x="42523" y="23644"/>
                    </a:cubicBezTo>
                    <a:cubicBezTo>
                      <a:pt x="42404" y="23433"/>
                      <a:pt x="42576" y="22879"/>
                      <a:pt x="42470" y="22496"/>
                    </a:cubicBezTo>
                    <a:lnTo>
                      <a:pt x="42470" y="22496"/>
                    </a:lnTo>
                    <a:cubicBezTo>
                      <a:pt x="42578" y="22604"/>
                      <a:pt x="42663" y="22645"/>
                      <a:pt x="42736" y="22645"/>
                    </a:cubicBezTo>
                    <a:cubicBezTo>
                      <a:pt x="42956" y="22645"/>
                      <a:pt x="43067" y="22271"/>
                      <a:pt x="43395" y="22271"/>
                    </a:cubicBezTo>
                    <a:cubicBezTo>
                      <a:pt x="43395" y="22601"/>
                      <a:pt x="43619" y="22601"/>
                      <a:pt x="43725" y="22773"/>
                    </a:cubicBezTo>
                    <a:cubicBezTo>
                      <a:pt x="43566" y="22879"/>
                      <a:pt x="43395" y="22984"/>
                      <a:pt x="43289" y="23156"/>
                    </a:cubicBezTo>
                    <a:cubicBezTo>
                      <a:pt x="43619" y="23380"/>
                      <a:pt x="43949" y="23644"/>
                      <a:pt x="44385" y="23816"/>
                    </a:cubicBezTo>
                    <a:cubicBezTo>
                      <a:pt x="44367" y="23814"/>
                      <a:pt x="44350" y="23812"/>
                      <a:pt x="44335" y="23812"/>
                    </a:cubicBezTo>
                    <a:cubicBezTo>
                      <a:pt x="44021" y="23812"/>
                      <a:pt x="44211" y="24304"/>
                      <a:pt x="43896" y="24304"/>
                    </a:cubicBezTo>
                    <a:cubicBezTo>
                      <a:pt x="43731" y="24044"/>
                      <a:pt x="43466" y="23860"/>
                      <a:pt x="43199" y="23860"/>
                    </a:cubicBezTo>
                    <a:cubicBezTo>
                      <a:pt x="43018" y="23860"/>
                      <a:pt x="42836" y="23944"/>
                      <a:pt x="42682" y="24146"/>
                    </a:cubicBezTo>
                    <a:cubicBezTo>
                      <a:pt x="42724" y="24162"/>
                      <a:pt x="42773" y="24168"/>
                      <a:pt x="42827" y="24168"/>
                    </a:cubicBezTo>
                    <a:cubicBezTo>
                      <a:pt x="42990" y="24168"/>
                      <a:pt x="43193" y="24114"/>
                      <a:pt x="43354" y="24114"/>
                    </a:cubicBezTo>
                    <a:cubicBezTo>
                      <a:pt x="43492" y="24114"/>
                      <a:pt x="43598" y="24154"/>
                      <a:pt x="43619" y="24304"/>
                    </a:cubicBezTo>
                    <a:cubicBezTo>
                      <a:pt x="43360" y="24398"/>
                      <a:pt x="43069" y="24954"/>
                      <a:pt x="42770" y="24954"/>
                    </a:cubicBezTo>
                    <a:cubicBezTo>
                      <a:pt x="42688" y="24954"/>
                      <a:pt x="42606" y="24912"/>
                      <a:pt x="42523" y="24806"/>
                    </a:cubicBezTo>
                    <a:cubicBezTo>
                      <a:pt x="42583" y="24628"/>
                      <a:pt x="42530" y="24561"/>
                      <a:pt x="42406" y="24561"/>
                    </a:cubicBezTo>
                    <a:cubicBezTo>
                      <a:pt x="42036" y="24561"/>
                      <a:pt x="41032" y="25145"/>
                      <a:pt x="40408" y="25145"/>
                    </a:cubicBezTo>
                    <a:cubicBezTo>
                      <a:pt x="40260" y="25145"/>
                      <a:pt x="40133" y="25112"/>
                      <a:pt x="40041" y="25031"/>
                    </a:cubicBezTo>
                    <a:lnTo>
                      <a:pt x="40041" y="25031"/>
                    </a:lnTo>
                    <a:cubicBezTo>
                      <a:pt x="40266" y="25796"/>
                      <a:pt x="39328" y="25466"/>
                      <a:pt x="39606" y="26021"/>
                    </a:cubicBezTo>
                    <a:cubicBezTo>
                      <a:pt x="39764" y="25902"/>
                      <a:pt x="40160" y="25902"/>
                      <a:pt x="40701" y="25849"/>
                    </a:cubicBezTo>
                    <a:cubicBezTo>
                      <a:pt x="40701" y="26073"/>
                      <a:pt x="40754" y="26179"/>
                      <a:pt x="40873" y="26351"/>
                    </a:cubicBezTo>
                    <a:cubicBezTo>
                      <a:pt x="40701" y="26289"/>
                      <a:pt x="40482" y="26202"/>
                      <a:pt x="40320" y="26202"/>
                    </a:cubicBezTo>
                    <a:cubicBezTo>
                      <a:pt x="40171" y="26202"/>
                      <a:pt x="40069" y="26275"/>
                      <a:pt x="40094" y="26509"/>
                    </a:cubicBezTo>
                    <a:cubicBezTo>
                      <a:pt x="40334" y="26618"/>
                      <a:pt x="40573" y="26668"/>
                      <a:pt x="40806" y="26668"/>
                    </a:cubicBezTo>
                    <a:cubicBezTo>
                      <a:pt x="41164" y="26668"/>
                      <a:pt x="41506" y="26551"/>
                      <a:pt x="41810" y="26351"/>
                    </a:cubicBezTo>
                    <a:cubicBezTo>
                      <a:pt x="41586" y="26126"/>
                      <a:pt x="41031" y="26285"/>
                      <a:pt x="40979" y="25849"/>
                    </a:cubicBezTo>
                    <a:cubicBezTo>
                      <a:pt x="41203" y="25849"/>
                      <a:pt x="41150" y="25519"/>
                      <a:pt x="41309" y="25519"/>
                    </a:cubicBezTo>
                    <a:cubicBezTo>
                      <a:pt x="41402" y="25500"/>
                      <a:pt x="41485" y="25491"/>
                      <a:pt x="41561" y="25491"/>
                    </a:cubicBezTo>
                    <a:cubicBezTo>
                      <a:pt x="42105" y="25491"/>
                      <a:pt x="42219" y="25956"/>
                      <a:pt x="42404" y="26351"/>
                    </a:cubicBezTo>
                    <a:cubicBezTo>
                      <a:pt x="42483" y="26358"/>
                      <a:pt x="42555" y="26361"/>
                      <a:pt x="42621" y="26361"/>
                    </a:cubicBezTo>
                    <a:cubicBezTo>
                      <a:pt x="43504" y="26361"/>
                      <a:pt x="43308" y="25786"/>
                      <a:pt x="44311" y="25786"/>
                    </a:cubicBezTo>
                    <a:cubicBezTo>
                      <a:pt x="44386" y="25786"/>
                      <a:pt x="44467" y="25789"/>
                      <a:pt x="44556" y="25796"/>
                    </a:cubicBezTo>
                    <a:cubicBezTo>
                      <a:pt x="44698" y="26247"/>
                      <a:pt x="44724" y="26370"/>
                      <a:pt x="44920" y="26370"/>
                    </a:cubicBezTo>
                    <a:cubicBezTo>
                      <a:pt x="45035" y="26370"/>
                      <a:pt x="45207" y="26328"/>
                      <a:pt x="45494" y="26285"/>
                    </a:cubicBezTo>
                    <a:lnTo>
                      <a:pt x="45494" y="26285"/>
                    </a:lnTo>
                    <a:cubicBezTo>
                      <a:pt x="45494" y="26562"/>
                      <a:pt x="45269" y="26562"/>
                      <a:pt x="45216" y="26786"/>
                    </a:cubicBezTo>
                    <a:cubicBezTo>
                      <a:pt x="45265" y="26792"/>
                      <a:pt x="45317" y="26794"/>
                      <a:pt x="45372" y="26794"/>
                    </a:cubicBezTo>
                    <a:cubicBezTo>
                      <a:pt x="45535" y="26794"/>
                      <a:pt x="45718" y="26776"/>
                      <a:pt x="45885" y="26776"/>
                    </a:cubicBezTo>
                    <a:cubicBezTo>
                      <a:pt x="46220" y="26776"/>
                      <a:pt x="46494" y="26847"/>
                      <a:pt x="46431" y="27275"/>
                    </a:cubicBezTo>
                    <a:cubicBezTo>
                      <a:pt x="46154" y="27275"/>
                      <a:pt x="46154" y="27552"/>
                      <a:pt x="45982" y="27671"/>
                    </a:cubicBezTo>
                    <a:cubicBezTo>
                      <a:pt x="45812" y="27618"/>
                      <a:pt x="45736" y="27470"/>
                      <a:pt x="45540" y="27470"/>
                    </a:cubicBezTo>
                    <a:cubicBezTo>
                      <a:pt x="45493" y="27470"/>
                      <a:pt x="45439" y="27479"/>
                      <a:pt x="45375" y="27499"/>
                    </a:cubicBezTo>
                    <a:cubicBezTo>
                      <a:pt x="45269" y="27829"/>
                      <a:pt x="45045" y="28054"/>
                      <a:pt x="44939" y="28331"/>
                    </a:cubicBezTo>
                    <a:cubicBezTo>
                      <a:pt x="46243" y="28057"/>
                      <a:pt x="47225" y="28054"/>
                      <a:pt x="48738" y="27786"/>
                    </a:cubicBezTo>
                    <a:lnTo>
                      <a:pt x="48738" y="27786"/>
                    </a:lnTo>
                    <a:cubicBezTo>
                      <a:pt x="48742" y="27787"/>
                      <a:pt x="48745" y="27787"/>
                      <a:pt x="48749" y="27787"/>
                    </a:cubicBezTo>
                    <a:cubicBezTo>
                      <a:pt x="48762" y="27787"/>
                      <a:pt x="48777" y="27784"/>
                      <a:pt x="48794" y="27776"/>
                    </a:cubicBezTo>
                    <a:lnTo>
                      <a:pt x="48794" y="27776"/>
                    </a:lnTo>
                    <a:cubicBezTo>
                      <a:pt x="48775" y="27780"/>
                      <a:pt x="48757" y="27783"/>
                      <a:pt x="48738" y="27786"/>
                    </a:cubicBezTo>
                    <a:lnTo>
                      <a:pt x="48738" y="27786"/>
                    </a:lnTo>
                    <a:cubicBezTo>
                      <a:pt x="48664" y="27776"/>
                      <a:pt x="48653" y="27659"/>
                      <a:pt x="48794" y="27605"/>
                    </a:cubicBezTo>
                    <a:cubicBezTo>
                      <a:pt x="48879" y="27592"/>
                      <a:pt x="48969" y="27586"/>
                      <a:pt x="49064" y="27586"/>
                    </a:cubicBezTo>
                    <a:cubicBezTo>
                      <a:pt x="49734" y="27586"/>
                      <a:pt x="50627" y="27869"/>
                      <a:pt x="51374" y="27869"/>
                    </a:cubicBezTo>
                    <a:cubicBezTo>
                      <a:pt x="51820" y="27869"/>
                      <a:pt x="52214" y="27768"/>
                      <a:pt x="52477" y="27446"/>
                    </a:cubicBezTo>
                    <a:cubicBezTo>
                      <a:pt x="52441" y="27443"/>
                      <a:pt x="52406" y="27442"/>
                      <a:pt x="52370" y="27442"/>
                    </a:cubicBezTo>
                    <a:cubicBezTo>
                      <a:pt x="52049" y="27442"/>
                      <a:pt x="51764" y="27560"/>
                      <a:pt x="51531" y="27560"/>
                    </a:cubicBezTo>
                    <a:cubicBezTo>
                      <a:pt x="51359" y="27560"/>
                      <a:pt x="51215" y="27496"/>
                      <a:pt x="51104" y="27275"/>
                    </a:cubicBezTo>
                    <a:cubicBezTo>
                      <a:pt x="51487" y="27222"/>
                      <a:pt x="51712" y="27011"/>
                      <a:pt x="51712" y="26615"/>
                    </a:cubicBezTo>
                    <a:cubicBezTo>
                      <a:pt x="51540" y="26562"/>
                      <a:pt x="51263" y="26615"/>
                      <a:pt x="51210" y="26456"/>
                    </a:cubicBezTo>
                    <a:cubicBezTo>
                      <a:pt x="51870" y="26179"/>
                      <a:pt x="51263" y="26021"/>
                      <a:pt x="51210" y="25572"/>
                    </a:cubicBezTo>
                    <a:lnTo>
                      <a:pt x="51210" y="25572"/>
                    </a:lnTo>
                    <a:cubicBezTo>
                      <a:pt x="51267" y="25588"/>
                      <a:pt x="51318" y="25596"/>
                      <a:pt x="51366" y="25596"/>
                    </a:cubicBezTo>
                    <a:cubicBezTo>
                      <a:pt x="51855" y="25596"/>
                      <a:pt x="51855" y="24788"/>
                      <a:pt x="51586" y="24788"/>
                    </a:cubicBezTo>
                    <a:cubicBezTo>
                      <a:pt x="51529" y="24788"/>
                      <a:pt x="51460" y="24824"/>
                      <a:pt x="51382" y="24912"/>
                    </a:cubicBezTo>
                    <a:cubicBezTo>
                      <a:pt x="51487" y="24965"/>
                      <a:pt x="51540" y="25083"/>
                      <a:pt x="51540" y="25242"/>
                    </a:cubicBezTo>
                    <a:cubicBezTo>
                      <a:pt x="51357" y="25156"/>
                      <a:pt x="51182" y="25069"/>
                      <a:pt x="50916" y="25069"/>
                    </a:cubicBezTo>
                    <a:cubicBezTo>
                      <a:pt x="50856" y="25069"/>
                      <a:pt x="50792" y="25074"/>
                      <a:pt x="50721" y="25083"/>
                    </a:cubicBezTo>
                    <a:cubicBezTo>
                      <a:pt x="50603" y="25413"/>
                      <a:pt x="51210" y="25625"/>
                      <a:pt x="50774" y="25743"/>
                    </a:cubicBezTo>
                    <a:cubicBezTo>
                      <a:pt x="50273" y="25466"/>
                      <a:pt x="50655" y="25242"/>
                      <a:pt x="50550" y="24582"/>
                    </a:cubicBezTo>
                    <a:cubicBezTo>
                      <a:pt x="50180" y="24582"/>
                      <a:pt x="50133" y="24681"/>
                      <a:pt x="49994" y="24681"/>
                    </a:cubicBezTo>
                    <a:cubicBezTo>
                      <a:pt x="49925" y="24681"/>
                      <a:pt x="49833" y="24656"/>
                      <a:pt x="49665" y="24582"/>
                    </a:cubicBezTo>
                    <a:cubicBezTo>
                      <a:pt x="49560" y="25189"/>
                      <a:pt x="49164" y="25314"/>
                      <a:pt x="48759" y="25314"/>
                    </a:cubicBezTo>
                    <a:cubicBezTo>
                      <a:pt x="48475" y="25314"/>
                      <a:pt x="48186" y="25252"/>
                      <a:pt x="47992" y="25252"/>
                    </a:cubicBezTo>
                    <a:cubicBezTo>
                      <a:pt x="47940" y="25252"/>
                      <a:pt x="47894" y="25257"/>
                      <a:pt x="47858" y="25268"/>
                    </a:cubicBezTo>
                    <a:lnTo>
                      <a:pt x="47858" y="25268"/>
                    </a:lnTo>
                    <a:cubicBezTo>
                      <a:pt x="48082" y="25130"/>
                      <a:pt x="48092" y="24741"/>
                      <a:pt x="48240" y="24582"/>
                    </a:cubicBezTo>
                    <a:cubicBezTo>
                      <a:pt x="48323" y="24510"/>
                      <a:pt x="48406" y="24485"/>
                      <a:pt x="48489" y="24485"/>
                    </a:cubicBezTo>
                    <a:cubicBezTo>
                      <a:pt x="48676" y="24485"/>
                      <a:pt x="48859" y="24611"/>
                      <a:pt x="49034" y="24611"/>
                    </a:cubicBezTo>
                    <a:cubicBezTo>
                      <a:pt x="49138" y="24611"/>
                      <a:pt x="49239" y="24566"/>
                      <a:pt x="49335" y="24423"/>
                    </a:cubicBezTo>
                    <a:cubicBezTo>
                      <a:pt x="48952" y="24304"/>
                      <a:pt x="48847" y="24304"/>
                      <a:pt x="48081" y="24252"/>
                    </a:cubicBezTo>
                    <a:cubicBezTo>
                      <a:pt x="47857" y="24634"/>
                      <a:pt x="47579" y="24965"/>
                      <a:pt x="47197" y="25136"/>
                    </a:cubicBezTo>
                    <a:cubicBezTo>
                      <a:pt x="47355" y="24304"/>
                      <a:pt x="47197" y="23763"/>
                      <a:pt x="48240" y="23433"/>
                    </a:cubicBezTo>
                    <a:lnTo>
                      <a:pt x="48240" y="23433"/>
                    </a:lnTo>
                    <a:cubicBezTo>
                      <a:pt x="48240" y="23710"/>
                      <a:pt x="48187" y="24040"/>
                      <a:pt x="48411" y="24093"/>
                    </a:cubicBezTo>
                    <a:cubicBezTo>
                      <a:pt x="48365" y="23550"/>
                      <a:pt x="48967" y="23283"/>
                      <a:pt x="49506" y="23283"/>
                    </a:cubicBezTo>
                    <a:cubicBezTo>
                      <a:pt x="49740" y="23283"/>
                      <a:pt x="49962" y="23333"/>
                      <a:pt x="50114" y="23433"/>
                    </a:cubicBezTo>
                    <a:cubicBezTo>
                      <a:pt x="50039" y="23413"/>
                      <a:pt x="49952" y="23404"/>
                      <a:pt x="49860" y="23404"/>
                    </a:cubicBezTo>
                    <a:cubicBezTo>
                      <a:pt x="49408" y="23404"/>
                      <a:pt x="48858" y="23620"/>
                      <a:pt x="49177" y="23763"/>
                    </a:cubicBezTo>
                    <a:cubicBezTo>
                      <a:pt x="49372" y="23717"/>
                      <a:pt x="49437" y="23582"/>
                      <a:pt x="49668" y="23582"/>
                    </a:cubicBezTo>
                    <a:cubicBezTo>
                      <a:pt x="49703" y="23582"/>
                      <a:pt x="49741" y="23585"/>
                      <a:pt x="49784" y="23592"/>
                    </a:cubicBezTo>
                    <a:cubicBezTo>
                      <a:pt x="49784" y="23869"/>
                      <a:pt x="49784" y="24093"/>
                      <a:pt x="49665" y="24252"/>
                    </a:cubicBezTo>
                    <a:cubicBezTo>
                      <a:pt x="49719" y="24270"/>
                      <a:pt x="49764" y="24278"/>
                      <a:pt x="49801" y="24278"/>
                    </a:cubicBezTo>
                    <a:cubicBezTo>
                      <a:pt x="50092" y="24278"/>
                      <a:pt x="49901" y="23760"/>
                      <a:pt x="50229" y="23760"/>
                    </a:cubicBezTo>
                    <a:cubicBezTo>
                      <a:pt x="50242" y="23760"/>
                      <a:pt x="50257" y="23761"/>
                      <a:pt x="50273" y="23763"/>
                    </a:cubicBezTo>
                    <a:cubicBezTo>
                      <a:pt x="50226" y="24098"/>
                      <a:pt x="50352" y="24262"/>
                      <a:pt x="50606" y="24262"/>
                    </a:cubicBezTo>
                    <a:cubicBezTo>
                      <a:pt x="50642" y="24262"/>
                      <a:pt x="50680" y="24258"/>
                      <a:pt x="50721" y="24252"/>
                    </a:cubicBezTo>
                    <a:cubicBezTo>
                      <a:pt x="51210" y="23974"/>
                      <a:pt x="50273" y="23763"/>
                      <a:pt x="50721" y="23592"/>
                    </a:cubicBezTo>
                    <a:cubicBezTo>
                      <a:pt x="50797" y="23564"/>
                      <a:pt x="50858" y="23553"/>
                      <a:pt x="50909" y="23553"/>
                    </a:cubicBezTo>
                    <a:cubicBezTo>
                      <a:pt x="51133" y="23553"/>
                      <a:pt x="51166" y="23768"/>
                      <a:pt x="51417" y="23768"/>
                    </a:cubicBezTo>
                    <a:cubicBezTo>
                      <a:pt x="51439" y="23768"/>
                      <a:pt x="51462" y="23767"/>
                      <a:pt x="51487" y="23763"/>
                    </a:cubicBezTo>
                    <a:cubicBezTo>
                      <a:pt x="51531" y="23486"/>
                      <a:pt x="51380" y="23051"/>
                      <a:pt x="51627" y="23051"/>
                    </a:cubicBezTo>
                    <a:cubicBezTo>
                      <a:pt x="51675" y="23051"/>
                      <a:pt x="51737" y="23067"/>
                      <a:pt x="51817" y="23103"/>
                    </a:cubicBezTo>
                    <a:cubicBezTo>
                      <a:pt x="51817" y="23314"/>
                      <a:pt x="51712" y="23433"/>
                      <a:pt x="51646" y="23592"/>
                    </a:cubicBezTo>
                    <a:cubicBezTo>
                      <a:pt x="52477" y="23486"/>
                      <a:pt x="52424" y="23433"/>
                      <a:pt x="53190" y="23209"/>
                    </a:cubicBezTo>
                    <a:lnTo>
                      <a:pt x="53190" y="23209"/>
                    </a:lnTo>
                    <a:cubicBezTo>
                      <a:pt x="53190" y="23380"/>
                      <a:pt x="53085" y="23433"/>
                      <a:pt x="53032" y="23592"/>
                    </a:cubicBezTo>
                    <a:cubicBezTo>
                      <a:pt x="53626" y="23209"/>
                      <a:pt x="54233" y="23539"/>
                      <a:pt x="54405" y="22549"/>
                    </a:cubicBezTo>
                    <a:lnTo>
                      <a:pt x="54405" y="22549"/>
                    </a:lnTo>
                    <a:cubicBezTo>
                      <a:pt x="54247" y="22572"/>
                      <a:pt x="54095" y="22581"/>
                      <a:pt x="53949" y="22581"/>
                    </a:cubicBezTo>
                    <a:cubicBezTo>
                      <a:pt x="53463" y="22581"/>
                      <a:pt x="53049" y="22481"/>
                      <a:pt x="52750" y="22481"/>
                    </a:cubicBezTo>
                    <a:cubicBezTo>
                      <a:pt x="52478" y="22481"/>
                      <a:pt x="52302" y="22563"/>
                      <a:pt x="52253" y="22879"/>
                    </a:cubicBezTo>
                    <a:cubicBezTo>
                      <a:pt x="51263" y="22549"/>
                      <a:pt x="50167" y="22931"/>
                      <a:pt x="49612" y="22443"/>
                    </a:cubicBezTo>
                    <a:cubicBezTo>
                      <a:pt x="49295" y="22695"/>
                      <a:pt x="48712" y="22878"/>
                      <a:pt x="48213" y="22878"/>
                    </a:cubicBezTo>
                    <a:cubicBezTo>
                      <a:pt x="47508" y="22878"/>
                      <a:pt x="46969" y="22512"/>
                      <a:pt x="47579" y="21453"/>
                    </a:cubicBezTo>
                    <a:cubicBezTo>
                      <a:pt x="47302" y="21453"/>
                      <a:pt x="47091" y="21400"/>
                      <a:pt x="46972" y="21281"/>
                    </a:cubicBezTo>
                    <a:lnTo>
                      <a:pt x="46972" y="21281"/>
                    </a:lnTo>
                    <a:cubicBezTo>
                      <a:pt x="47127" y="21622"/>
                      <a:pt x="47117" y="21722"/>
                      <a:pt x="47033" y="21722"/>
                    </a:cubicBezTo>
                    <a:cubicBezTo>
                      <a:pt x="46914" y="21722"/>
                      <a:pt x="46646" y="21523"/>
                      <a:pt x="46484" y="21523"/>
                    </a:cubicBezTo>
                    <a:cubicBezTo>
                      <a:pt x="46428" y="21523"/>
                      <a:pt x="46385" y="21547"/>
                      <a:pt x="46365" y="21611"/>
                    </a:cubicBezTo>
                    <a:cubicBezTo>
                      <a:pt x="46919" y="21730"/>
                      <a:pt x="45982" y="22390"/>
                      <a:pt x="46537" y="22443"/>
                    </a:cubicBezTo>
                    <a:cubicBezTo>
                      <a:pt x="46537" y="22323"/>
                      <a:pt x="46591" y="22278"/>
                      <a:pt x="46668" y="22278"/>
                    </a:cubicBezTo>
                    <a:cubicBezTo>
                      <a:pt x="46835" y="22278"/>
                      <a:pt x="47108" y="22493"/>
                      <a:pt x="47144" y="22601"/>
                    </a:cubicBezTo>
                    <a:cubicBezTo>
                      <a:pt x="47001" y="22808"/>
                      <a:pt x="46856" y="22868"/>
                      <a:pt x="46692" y="22868"/>
                    </a:cubicBezTo>
                    <a:cubicBezTo>
                      <a:pt x="46464" y="22868"/>
                      <a:pt x="46198" y="22754"/>
                      <a:pt x="45845" y="22754"/>
                    </a:cubicBezTo>
                    <a:cubicBezTo>
                      <a:pt x="45768" y="22754"/>
                      <a:pt x="45686" y="22760"/>
                      <a:pt x="45599" y="22773"/>
                    </a:cubicBezTo>
                    <a:cubicBezTo>
                      <a:pt x="45375" y="23209"/>
                      <a:pt x="46206" y="23314"/>
                      <a:pt x="45771" y="23433"/>
                    </a:cubicBezTo>
                    <a:cubicBezTo>
                      <a:pt x="45711" y="23454"/>
                      <a:pt x="45656" y="23463"/>
                      <a:pt x="45605" y="23463"/>
                    </a:cubicBezTo>
                    <a:cubicBezTo>
                      <a:pt x="45249" y="23463"/>
                      <a:pt x="45086" y="23012"/>
                      <a:pt x="44595" y="23012"/>
                    </a:cubicBezTo>
                    <a:cubicBezTo>
                      <a:pt x="44448" y="23012"/>
                      <a:pt x="44273" y="23052"/>
                      <a:pt x="44055" y="23156"/>
                    </a:cubicBezTo>
                    <a:cubicBezTo>
                      <a:pt x="44055" y="22601"/>
                      <a:pt x="43619" y="22549"/>
                      <a:pt x="43566" y="22113"/>
                    </a:cubicBezTo>
                    <a:lnTo>
                      <a:pt x="43566" y="22113"/>
                    </a:lnTo>
                    <a:cubicBezTo>
                      <a:pt x="43595" y="22119"/>
                      <a:pt x="43622" y="22121"/>
                      <a:pt x="43647" y="22121"/>
                    </a:cubicBezTo>
                    <a:cubicBezTo>
                      <a:pt x="43857" y="22121"/>
                      <a:pt x="43925" y="21941"/>
                      <a:pt x="44173" y="21941"/>
                    </a:cubicBezTo>
                    <a:cubicBezTo>
                      <a:pt x="44451" y="22271"/>
                      <a:pt x="44055" y="22271"/>
                      <a:pt x="44332" y="22601"/>
                    </a:cubicBezTo>
                    <a:cubicBezTo>
                      <a:pt x="45045" y="22549"/>
                      <a:pt x="45982" y="22720"/>
                      <a:pt x="46035" y="21941"/>
                    </a:cubicBezTo>
                    <a:cubicBezTo>
                      <a:pt x="45959" y="21914"/>
                      <a:pt x="45898" y="21903"/>
                      <a:pt x="45847" y="21903"/>
                    </a:cubicBezTo>
                    <a:cubicBezTo>
                      <a:pt x="45624" y="21903"/>
                      <a:pt x="45590" y="22118"/>
                      <a:pt x="45339" y="22118"/>
                    </a:cubicBezTo>
                    <a:cubicBezTo>
                      <a:pt x="45317" y="22118"/>
                      <a:pt x="45294" y="22116"/>
                      <a:pt x="45269" y="22113"/>
                    </a:cubicBezTo>
                    <a:cubicBezTo>
                      <a:pt x="45111" y="21611"/>
                      <a:pt x="45216" y="21664"/>
                      <a:pt x="45441" y="21281"/>
                    </a:cubicBezTo>
                    <a:cubicBezTo>
                      <a:pt x="45337" y="21262"/>
                      <a:pt x="45247" y="21253"/>
                      <a:pt x="45167" y="21253"/>
                    </a:cubicBezTo>
                    <a:cubicBezTo>
                      <a:pt x="44815" y="21253"/>
                      <a:pt x="44643" y="21410"/>
                      <a:pt x="44332" y="21453"/>
                    </a:cubicBezTo>
                    <a:cubicBezTo>
                      <a:pt x="44226" y="20898"/>
                      <a:pt x="43619" y="20898"/>
                      <a:pt x="43236" y="20621"/>
                    </a:cubicBezTo>
                    <a:cubicBezTo>
                      <a:pt x="43342" y="20568"/>
                      <a:pt x="43513" y="20621"/>
                      <a:pt x="43566" y="20463"/>
                    </a:cubicBezTo>
                    <a:cubicBezTo>
                      <a:pt x="43342" y="20463"/>
                      <a:pt x="43183" y="20410"/>
                      <a:pt x="43236" y="20133"/>
                    </a:cubicBezTo>
                    <a:cubicBezTo>
                      <a:pt x="43353" y="20104"/>
                      <a:pt x="43465" y="20092"/>
                      <a:pt x="43572" y="20092"/>
                    </a:cubicBezTo>
                    <a:cubicBezTo>
                      <a:pt x="43911" y="20092"/>
                      <a:pt x="44200" y="20211"/>
                      <a:pt x="44451" y="20291"/>
                    </a:cubicBezTo>
                    <a:cubicBezTo>
                      <a:pt x="44662" y="19473"/>
                      <a:pt x="43566" y="20133"/>
                      <a:pt x="43672" y="19473"/>
                    </a:cubicBezTo>
                    <a:lnTo>
                      <a:pt x="43672" y="19473"/>
                    </a:lnTo>
                    <a:cubicBezTo>
                      <a:pt x="43236" y="19631"/>
                      <a:pt x="42853" y="19908"/>
                      <a:pt x="42299" y="19961"/>
                    </a:cubicBezTo>
                    <a:cubicBezTo>
                      <a:pt x="42193" y="19354"/>
                      <a:pt x="42074" y="19420"/>
                      <a:pt x="42299" y="18971"/>
                    </a:cubicBezTo>
                    <a:cubicBezTo>
                      <a:pt x="42280" y="18969"/>
                      <a:pt x="42263" y="18968"/>
                      <a:pt x="42246" y="18968"/>
                    </a:cubicBezTo>
                    <a:cubicBezTo>
                      <a:pt x="41823" y="18968"/>
                      <a:pt x="41951" y="19510"/>
                      <a:pt x="41564" y="19510"/>
                    </a:cubicBezTo>
                    <a:cubicBezTo>
                      <a:pt x="41508" y="19510"/>
                      <a:pt x="41442" y="19498"/>
                      <a:pt x="41361" y="19473"/>
                    </a:cubicBezTo>
                    <a:cubicBezTo>
                      <a:pt x="41480" y="19248"/>
                      <a:pt x="41533" y="19024"/>
                      <a:pt x="41480" y="18641"/>
                    </a:cubicBezTo>
                    <a:cubicBezTo>
                      <a:pt x="40873" y="18641"/>
                      <a:pt x="40873" y="19301"/>
                      <a:pt x="40596" y="19631"/>
                    </a:cubicBezTo>
                    <a:cubicBezTo>
                      <a:pt x="40646" y="19631"/>
                      <a:pt x="40709" y="19626"/>
                      <a:pt x="40771" y="19626"/>
                    </a:cubicBezTo>
                    <a:cubicBezTo>
                      <a:pt x="40903" y="19626"/>
                      <a:pt x="41031" y="19650"/>
                      <a:pt x="41031" y="19803"/>
                    </a:cubicBezTo>
                    <a:cubicBezTo>
                      <a:pt x="40649" y="19908"/>
                      <a:pt x="39988" y="19961"/>
                      <a:pt x="40596" y="20291"/>
                    </a:cubicBezTo>
                    <a:cubicBezTo>
                      <a:pt x="40160" y="20238"/>
                      <a:pt x="39830" y="20014"/>
                      <a:pt x="39500" y="19803"/>
                    </a:cubicBezTo>
                    <a:lnTo>
                      <a:pt x="39500" y="19803"/>
                    </a:lnTo>
                    <a:cubicBezTo>
                      <a:pt x="39240" y="19902"/>
                      <a:pt x="39560" y="20685"/>
                      <a:pt x="39145" y="20685"/>
                    </a:cubicBezTo>
                    <a:cubicBezTo>
                      <a:pt x="39117" y="20685"/>
                      <a:pt x="39086" y="20681"/>
                      <a:pt x="39051" y="20674"/>
                    </a:cubicBezTo>
                    <a:cubicBezTo>
                      <a:pt x="39051" y="20344"/>
                      <a:pt x="39051" y="20133"/>
                      <a:pt x="39223" y="19961"/>
                    </a:cubicBezTo>
                    <a:cubicBezTo>
                      <a:pt x="38989" y="19961"/>
                      <a:pt x="38747" y="19970"/>
                      <a:pt x="38513" y="19970"/>
                    </a:cubicBezTo>
                    <a:cubicBezTo>
                      <a:pt x="37917" y="19970"/>
                      <a:pt x="37380" y="19909"/>
                      <a:pt x="37190" y="19473"/>
                    </a:cubicBezTo>
                    <a:cubicBezTo>
                      <a:pt x="37309" y="19350"/>
                      <a:pt x="37424" y="19302"/>
                      <a:pt x="37534" y="19302"/>
                    </a:cubicBezTo>
                    <a:cubicBezTo>
                      <a:pt x="37827" y="19302"/>
                      <a:pt x="38084" y="19640"/>
                      <a:pt x="38285" y="19803"/>
                    </a:cubicBezTo>
                    <a:cubicBezTo>
                      <a:pt x="38893" y="18971"/>
                      <a:pt x="37295" y="19354"/>
                      <a:pt x="37454" y="18483"/>
                    </a:cubicBezTo>
                    <a:lnTo>
                      <a:pt x="37454" y="18483"/>
                    </a:lnTo>
                    <a:cubicBezTo>
                      <a:pt x="37124" y="18535"/>
                      <a:pt x="36860" y="18694"/>
                      <a:pt x="36530" y="18813"/>
                    </a:cubicBezTo>
                    <a:cubicBezTo>
                      <a:pt x="36582" y="18483"/>
                      <a:pt x="36305" y="18483"/>
                      <a:pt x="36252" y="18311"/>
                    </a:cubicBezTo>
                    <a:cubicBezTo>
                      <a:pt x="36941" y="18269"/>
                      <a:pt x="36813" y="17675"/>
                      <a:pt x="37270" y="17675"/>
                    </a:cubicBezTo>
                    <a:cubicBezTo>
                      <a:pt x="37391" y="17675"/>
                      <a:pt x="37554" y="17717"/>
                      <a:pt x="37784" y="17822"/>
                    </a:cubicBezTo>
                    <a:cubicBezTo>
                      <a:pt x="37755" y="17493"/>
                      <a:pt x="37369" y="17408"/>
                      <a:pt x="37004" y="17408"/>
                    </a:cubicBezTo>
                    <a:cubicBezTo>
                      <a:pt x="36697" y="17408"/>
                      <a:pt x="36406" y="17468"/>
                      <a:pt x="36358" y="17492"/>
                    </a:cubicBezTo>
                    <a:cubicBezTo>
                      <a:pt x="36913" y="17162"/>
                      <a:pt x="36305" y="16885"/>
                      <a:pt x="36530" y="16661"/>
                    </a:cubicBezTo>
                    <a:cubicBezTo>
                      <a:pt x="36571" y="16653"/>
                      <a:pt x="36605" y="16650"/>
                      <a:pt x="36635" y="16650"/>
                    </a:cubicBezTo>
                    <a:cubicBezTo>
                      <a:pt x="36996" y="16650"/>
                      <a:pt x="36497" y="17173"/>
                      <a:pt x="36986" y="17173"/>
                    </a:cubicBezTo>
                    <a:cubicBezTo>
                      <a:pt x="37025" y="17173"/>
                      <a:pt x="37071" y="17170"/>
                      <a:pt x="37124" y="17162"/>
                    </a:cubicBezTo>
                    <a:cubicBezTo>
                      <a:pt x="37071" y="16225"/>
                      <a:pt x="35922" y="16555"/>
                      <a:pt x="35870" y="15671"/>
                    </a:cubicBezTo>
                    <a:lnTo>
                      <a:pt x="35870" y="15671"/>
                    </a:lnTo>
                    <a:cubicBezTo>
                      <a:pt x="36149" y="15726"/>
                      <a:pt x="36415" y="15750"/>
                      <a:pt x="36668" y="15750"/>
                    </a:cubicBezTo>
                    <a:cubicBezTo>
                      <a:pt x="37968" y="15750"/>
                      <a:pt x="38951" y="15137"/>
                      <a:pt x="39777" y="15137"/>
                    </a:cubicBezTo>
                    <a:cubicBezTo>
                      <a:pt x="40087" y="15137"/>
                      <a:pt x="40375" y="15223"/>
                      <a:pt x="40649" y="15459"/>
                    </a:cubicBezTo>
                    <a:cubicBezTo>
                      <a:pt x="40424" y="15459"/>
                      <a:pt x="40160" y="15459"/>
                      <a:pt x="40213" y="15789"/>
                    </a:cubicBezTo>
                    <a:cubicBezTo>
                      <a:pt x="40248" y="15781"/>
                      <a:pt x="40280" y="15777"/>
                      <a:pt x="40309" y="15777"/>
                    </a:cubicBezTo>
                    <a:cubicBezTo>
                      <a:pt x="40507" y="15777"/>
                      <a:pt x="40578" y="15948"/>
                      <a:pt x="40820" y="15948"/>
                    </a:cubicBezTo>
                    <a:cubicBezTo>
                      <a:pt x="40668" y="15536"/>
                      <a:pt x="40972" y="15251"/>
                      <a:pt x="41253" y="15251"/>
                    </a:cubicBezTo>
                    <a:cubicBezTo>
                      <a:pt x="41386" y="15251"/>
                      <a:pt x="41514" y="15315"/>
                      <a:pt x="41586" y="15459"/>
                    </a:cubicBezTo>
                    <a:cubicBezTo>
                      <a:pt x="41586" y="15723"/>
                      <a:pt x="41203" y="15565"/>
                      <a:pt x="41309" y="15948"/>
                    </a:cubicBezTo>
                    <a:cubicBezTo>
                      <a:pt x="41533" y="15895"/>
                      <a:pt x="41863" y="16001"/>
                      <a:pt x="41916" y="15789"/>
                    </a:cubicBezTo>
                    <a:cubicBezTo>
                      <a:pt x="41707" y="15538"/>
                      <a:pt x="42406" y="15340"/>
                      <a:pt x="43168" y="15340"/>
                    </a:cubicBezTo>
                    <a:cubicBezTo>
                      <a:pt x="43607" y="15340"/>
                      <a:pt x="44066" y="15406"/>
                      <a:pt x="44385" y="15565"/>
                    </a:cubicBezTo>
                    <a:cubicBezTo>
                      <a:pt x="44318" y="15717"/>
                      <a:pt x="44210" y="15766"/>
                      <a:pt x="44083" y="15766"/>
                    </a:cubicBezTo>
                    <a:cubicBezTo>
                      <a:pt x="43863" y="15766"/>
                      <a:pt x="43588" y="15619"/>
                      <a:pt x="43390" y="15619"/>
                    </a:cubicBezTo>
                    <a:cubicBezTo>
                      <a:pt x="43249" y="15619"/>
                      <a:pt x="43147" y="15693"/>
                      <a:pt x="43130" y="15948"/>
                    </a:cubicBezTo>
                    <a:cubicBezTo>
                      <a:pt x="43209" y="15912"/>
                      <a:pt x="43271" y="15896"/>
                      <a:pt x="43319" y="15896"/>
                    </a:cubicBezTo>
                    <a:cubicBezTo>
                      <a:pt x="43572" y="15896"/>
                      <a:pt x="43461" y="16331"/>
                      <a:pt x="43461" y="16608"/>
                    </a:cubicBezTo>
                    <a:cubicBezTo>
                      <a:pt x="44715" y="16555"/>
                      <a:pt x="45375" y="15842"/>
                      <a:pt x="46259" y="15393"/>
                    </a:cubicBezTo>
                    <a:lnTo>
                      <a:pt x="46259" y="15393"/>
                    </a:lnTo>
                    <a:cubicBezTo>
                      <a:pt x="45950" y="15798"/>
                      <a:pt x="46121" y="15854"/>
                      <a:pt x="46333" y="15854"/>
                    </a:cubicBezTo>
                    <a:cubicBezTo>
                      <a:pt x="46414" y="15854"/>
                      <a:pt x="46501" y="15846"/>
                      <a:pt x="46569" y="15846"/>
                    </a:cubicBezTo>
                    <a:cubicBezTo>
                      <a:pt x="46643" y="15846"/>
                      <a:pt x="46695" y="15856"/>
                      <a:pt x="46695" y="15895"/>
                    </a:cubicBezTo>
                    <a:cubicBezTo>
                      <a:pt x="46154" y="16172"/>
                      <a:pt x="45216" y="15789"/>
                      <a:pt x="44992" y="16779"/>
                    </a:cubicBezTo>
                    <a:cubicBezTo>
                      <a:pt x="45441" y="16779"/>
                      <a:pt x="45824" y="16779"/>
                      <a:pt x="45824" y="17268"/>
                    </a:cubicBezTo>
                    <a:cubicBezTo>
                      <a:pt x="45516" y="17070"/>
                      <a:pt x="45078" y="17021"/>
                      <a:pt x="44597" y="17021"/>
                    </a:cubicBezTo>
                    <a:cubicBezTo>
                      <a:pt x="44116" y="17021"/>
                      <a:pt x="43593" y="17070"/>
                      <a:pt x="43112" y="17070"/>
                    </a:cubicBezTo>
                    <a:cubicBezTo>
                      <a:pt x="42338" y="17070"/>
                      <a:pt x="41674" y="16943"/>
                      <a:pt x="41480" y="16278"/>
                    </a:cubicBezTo>
                    <a:cubicBezTo>
                      <a:pt x="41252" y="16234"/>
                      <a:pt x="41044" y="16189"/>
                      <a:pt x="40858" y="16189"/>
                    </a:cubicBezTo>
                    <a:cubicBezTo>
                      <a:pt x="40594" y="16189"/>
                      <a:pt x="40376" y="16282"/>
                      <a:pt x="40213" y="16608"/>
                    </a:cubicBezTo>
                    <a:cubicBezTo>
                      <a:pt x="40230" y="16605"/>
                      <a:pt x="40247" y="16604"/>
                      <a:pt x="40265" y="16604"/>
                    </a:cubicBezTo>
                    <a:cubicBezTo>
                      <a:pt x="40591" y="16604"/>
                      <a:pt x="41015" y="17047"/>
                      <a:pt x="40701" y="17110"/>
                    </a:cubicBezTo>
                    <a:cubicBezTo>
                      <a:pt x="40657" y="16993"/>
                      <a:pt x="40515" y="16984"/>
                      <a:pt x="40365" y="16984"/>
                    </a:cubicBezTo>
                    <a:cubicBezTo>
                      <a:pt x="40336" y="16984"/>
                      <a:pt x="40307" y="16984"/>
                      <a:pt x="40279" y="16984"/>
                    </a:cubicBezTo>
                    <a:cubicBezTo>
                      <a:pt x="40101" y="16984"/>
                      <a:pt x="39936" y="16971"/>
                      <a:pt x="39936" y="16779"/>
                    </a:cubicBezTo>
                    <a:cubicBezTo>
                      <a:pt x="39936" y="16449"/>
                      <a:pt x="40319" y="16555"/>
                      <a:pt x="40213" y="16119"/>
                    </a:cubicBezTo>
                    <a:lnTo>
                      <a:pt x="40213" y="16119"/>
                    </a:lnTo>
                    <a:cubicBezTo>
                      <a:pt x="39711" y="16278"/>
                      <a:pt x="39434" y="16172"/>
                      <a:pt x="39276" y="16278"/>
                    </a:cubicBezTo>
                    <a:cubicBezTo>
                      <a:pt x="39379" y="16458"/>
                      <a:pt x="39164" y="16661"/>
                      <a:pt x="38910" y="16661"/>
                    </a:cubicBezTo>
                    <a:cubicBezTo>
                      <a:pt x="38773" y="16661"/>
                      <a:pt x="38625" y="16602"/>
                      <a:pt x="38510" y="16449"/>
                    </a:cubicBezTo>
                    <a:lnTo>
                      <a:pt x="38510" y="16449"/>
                    </a:lnTo>
                    <a:cubicBezTo>
                      <a:pt x="38946" y="17162"/>
                      <a:pt x="38180" y="16779"/>
                      <a:pt x="38061" y="17321"/>
                    </a:cubicBezTo>
                    <a:cubicBezTo>
                      <a:pt x="38616" y="17875"/>
                      <a:pt x="39051" y="17492"/>
                      <a:pt x="39606" y="17981"/>
                    </a:cubicBezTo>
                    <a:cubicBezTo>
                      <a:pt x="39711" y="17321"/>
                      <a:pt x="38893" y="17770"/>
                      <a:pt x="38998" y="17162"/>
                    </a:cubicBezTo>
                    <a:lnTo>
                      <a:pt x="38998" y="17162"/>
                    </a:lnTo>
                    <a:cubicBezTo>
                      <a:pt x="40160" y="17651"/>
                      <a:pt x="42299" y="17704"/>
                      <a:pt x="43791" y="17770"/>
                    </a:cubicBezTo>
                    <a:cubicBezTo>
                      <a:pt x="44094" y="17770"/>
                      <a:pt x="44530" y="17489"/>
                      <a:pt x="44842" y="17489"/>
                    </a:cubicBezTo>
                    <a:cubicBezTo>
                      <a:pt x="45032" y="17489"/>
                      <a:pt x="45176" y="17593"/>
                      <a:pt x="45216" y="17928"/>
                    </a:cubicBezTo>
                    <a:cubicBezTo>
                      <a:pt x="45182" y="17944"/>
                      <a:pt x="45139" y="17950"/>
                      <a:pt x="45091" y="17950"/>
                    </a:cubicBezTo>
                    <a:cubicBezTo>
                      <a:pt x="44950" y="17950"/>
                      <a:pt x="44765" y="17899"/>
                      <a:pt x="44629" y="17899"/>
                    </a:cubicBezTo>
                    <a:cubicBezTo>
                      <a:pt x="44506" y="17899"/>
                      <a:pt x="44424" y="17940"/>
                      <a:pt x="44451" y="18100"/>
                    </a:cubicBezTo>
                    <a:cubicBezTo>
                      <a:pt x="44609" y="18152"/>
                      <a:pt x="44715" y="18311"/>
                      <a:pt x="44715" y="18588"/>
                    </a:cubicBezTo>
                    <a:cubicBezTo>
                      <a:pt x="44908" y="18519"/>
                      <a:pt x="45087" y="18491"/>
                      <a:pt x="45257" y="18491"/>
                    </a:cubicBezTo>
                    <a:cubicBezTo>
                      <a:pt x="45774" y="18491"/>
                      <a:pt x="46215" y="18749"/>
                      <a:pt x="46761" y="18918"/>
                    </a:cubicBezTo>
                    <a:cubicBezTo>
                      <a:pt x="46761" y="18430"/>
                      <a:pt x="47197" y="18430"/>
                      <a:pt x="47685" y="18430"/>
                    </a:cubicBezTo>
                    <a:cubicBezTo>
                      <a:pt x="47626" y="18774"/>
                      <a:pt x="47681" y="18862"/>
                      <a:pt x="47778" y="18862"/>
                    </a:cubicBezTo>
                    <a:cubicBezTo>
                      <a:pt x="47879" y="18862"/>
                      <a:pt x="48027" y="18765"/>
                      <a:pt x="48141" y="18765"/>
                    </a:cubicBezTo>
                    <a:cubicBezTo>
                      <a:pt x="48210" y="18765"/>
                      <a:pt x="48267" y="18802"/>
                      <a:pt x="48292" y="18918"/>
                    </a:cubicBezTo>
                    <a:cubicBezTo>
                      <a:pt x="48292" y="19143"/>
                      <a:pt x="48015" y="19090"/>
                      <a:pt x="48015" y="19248"/>
                    </a:cubicBezTo>
                    <a:cubicBezTo>
                      <a:pt x="48098" y="19167"/>
                      <a:pt x="48178" y="19137"/>
                      <a:pt x="48253" y="19137"/>
                    </a:cubicBezTo>
                    <a:cubicBezTo>
                      <a:pt x="48468" y="19137"/>
                      <a:pt x="48654" y="19380"/>
                      <a:pt x="48819" y="19380"/>
                    </a:cubicBezTo>
                    <a:cubicBezTo>
                      <a:pt x="48908" y="19380"/>
                      <a:pt x="48992" y="19309"/>
                      <a:pt x="49071" y="19090"/>
                    </a:cubicBezTo>
                    <a:cubicBezTo>
                      <a:pt x="48741" y="18865"/>
                      <a:pt x="48240" y="18865"/>
                      <a:pt x="48134" y="18430"/>
                    </a:cubicBezTo>
                    <a:lnTo>
                      <a:pt x="48134" y="18430"/>
                    </a:lnTo>
                    <a:cubicBezTo>
                      <a:pt x="48905" y="18491"/>
                      <a:pt x="49581" y="18612"/>
                      <a:pt x="50186" y="18612"/>
                    </a:cubicBezTo>
                    <a:cubicBezTo>
                      <a:pt x="50618" y="18612"/>
                      <a:pt x="51013" y="18550"/>
                      <a:pt x="51382" y="18364"/>
                    </a:cubicBezTo>
                    <a:cubicBezTo>
                      <a:pt x="51382" y="18258"/>
                      <a:pt x="51316" y="18205"/>
                      <a:pt x="51263" y="18152"/>
                    </a:cubicBezTo>
                    <a:lnTo>
                      <a:pt x="51263" y="18152"/>
                    </a:lnTo>
                    <a:cubicBezTo>
                      <a:pt x="51810" y="18437"/>
                      <a:pt x="52428" y="18557"/>
                      <a:pt x="53015" y="18557"/>
                    </a:cubicBezTo>
                    <a:cubicBezTo>
                      <a:pt x="53789" y="18557"/>
                      <a:pt x="54511" y="18349"/>
                      <a:pt x="54946" y="18034"/>
                    </a:cubicBezTo>
                    <a:cubicBezTo>
                      <a:pt x="54893" y="17545"/>
                      <a:pt x="54180" y="17875"/>
                      <a:pt x="54022" y="17545"/>
                    </a:cubicBezTo>
                    <a:cubicBezTo>
                      <a:pt x="54213" y="17354"/>
                      <a:pt x="54474" y="17271"/>
                      <a:pt x="54748" y="17271"/>
                    </a:cubicBezTo>
                    <a:cubicBezTo>
                      <a:pt x="55022" y="17271"/>
                      <a:pt x="55309" y="17354"/>
                      <a:pt x="55553" y="17492"/>
                    </a:cubicBezTo>
                    <a:cubicBezTo>
                      <a:pt x="55406" y="17639"/>
                      <a:pt x="55330" y="17843"/>
                      <a:pt x="55186" y="17843"/>
                    </a:cubicBezTo>
                    <a:cubicBezTo>
                      <a:pt x="55123" y="17843"/>
                      <a:pt x="55047" y="17804"/>
                      <a:pt x="54946" y="17704"/>
                    </a:cubicBezTo>
                    <a:lnTo>
                      <a:pt x="54946" y="17704"/>
                    </a:lnTo>
                    <a:cubicBezTo>
                      <a:pt x="55065" y="18205"/>
                      <a:pt x="55065" y="17981"/>
                      <a:pt x="54946" y="18535"/>
                    </a:cubicBezTo>
                    <a:cubicBezTo>
                      <a:pt x="54984" y="18531"/>
                      <a:pt x="55019" y="18530"/>
                      <a:pt x="55053" y="18530"/>
                    </a:cubicBezTo>
                    <a:cubicBezTo>
                      <a:pt x="55404" y="18530"/>
                      <a:pt x="55586" y="18720"/>
                      <a:pt x="55961" y="18720"/>
                    </a:cubicBezTo>
                    <a:cubicBezTo>
                      <a:pt x="56036" y="18720"/>
                      <a:pt x="56120" y="18712"/>
                      <a:pt x="56213" y="18694"/>
                    </a:cubicBezTo>
                    <a:cubicBezTo>
                      <a:pt x="56309" y="18413"/>
                      <a:pt x="56204" y="18362"/>
                      <a:pt x="56051" y="18362"/>
                    </a:cubicBezTo>
                    <a:cubicBezTo>
                      <a:pt x="55963" y="18362"/>
                      <a:pt x="55859" y="18379"/>
                      <a:pt x="55768" y="18379"/>
                    </a:cubicBezTo>
                    <a:cubicBezTo>
                      <a:pt x="55648" y="18379"/>
                      <a:pt x="55553" y="18348"/>
                      <a:pt x="55553" y="18205"/>
                    </a:cubicBezTo>
                    <a:cubicBezTo>
                      <a:pt x="56002" y="17981"/>
                      <a:pt x="55725" y="17268"/>
                      <a:pt x="55883" y="17162"/>
                    </a:cubicBezTo>
                    <a:cubicBezTo>
                      <a:pt x="55978" y="17158"/>
                      <a:pt x="56064" y="17156"/>
                      <a:pt x="56144" y="17156"/>
                    </a:cubicBezTo>
                    <a:cubicBezTo>
                      <a:pt x="57046" y="17156"/>
                      <a:pt x="57062" y="17437"/>
                      <a:pt x="57256" y="18152"/>
                    </a:cubicBezTo>
                    <a:cubicBezTo>
                      <a:pt x="57001" y="18152"/>
                      <a:pt x="56869" y="18029"/>
                      <a:pt x="56727" y="18029"/>
                    </a:cubicBezTo>
                    <a:cubicBezTo>
                      <a:pt x="56656" y="18029"/>
                      <a:pt x="56583" y="18060"/>
                      <a:pt x="56491" y="18152"/>
                    </a:cubicBezTo>
                    <a:cubicBezTo>
                      <a:pt x="56662" y="18760"/>
                      <a:pt x="57151" y="18918"/>
                      <a:pt x="57586" y="19195"/>
                    </a:cubicBezTo>
                    <a:cubicBezTo>
                      <a:pt x="57811" y="18813"/>
                      <a:pt x="57203" y="18535"/>
                      <a:pt x="57586" y="18483"/>
                    </a:cubicBezTo>
                    <a:cubicBezTo>
                      <a:pt x="58093" y="18397"/>
                      <a:pt x="58564" y="18333"/>
                      <a:pt x="58960" y="18333"/>
                    </a:cubicBezTo>
                    <a:cubicBezTo>
                      <a:pt x="59854" y="18333"/>
                      <a:pt x="60370" y="18659"/>
                      <a:pt x="60068" y="19803"/>
                    </a:cubicBezTo>
                    <a:cubicBezTo>
                      <a:pt x="61877" y="19090"/>
                      <a:pt x="61996" y="19684"/>
                      <a:pt x="63474" y="19143"/>
                    </a:cubicBezTo>
                    <a:lnTo>
                      <a:pt x="63474" y="19143"/>
                    </a:lnTo>
                    <a:cubicBezTo>
                      <a:pt x="63316" y="19525"/>
                      <a:pt x="63091" y="19750"/>
                      <a:pt x="63474" y="19961"/>
                    </a:cubicBezTo>
                    <a:cubicBezTo>
                      <a:pt x="63369" y="20014"/>
                      <a:pt x="63197" y="19961"/>
                      <a:pt x="63197" y="20133"/>
                    </a:cubicBezTo>
                    <a:cubicBezTo>
                      <a:pt x="63474" y="19961"/>
                      <a:pt x="64517" y="19684"/>
                      <a:pt x="64253" y="19473"/>
                    </a:cubicBezTo>
                    <a:lnTo>
                      <a:pt x="64253" y="19473"/>
                    </a:lnTo>
                    <a:cubicBezTo>
                      <a:pt x="64105" y="19518"/>
                      <a:pt x="64007" y="19642"/>
                      <a:pt x="63772" y="19642"/>
                    </a:cubicBezTo>
                    <a:cubicBezTo>
                      <a:pt x="63734" y="19642"/>
                      <a:pt x="63692" y="19638"/>
                      <a:pt x="63646" y="19631"/>
                    </a:cubicBezTo>
                    <a:cubicBezTo>
                      <a:pt x="64081" y="19354"/>
                      <a:pt x="63144" y="18865"/>
                      <a:pt x="63646" y="18641"/>
                    </a:cubicBezTo>
                    <a:lnTo>
                      <a:pt x="63646" y="18641"/>
                    </a:lnTo>
                    <a:cubicBezTo>
                      <a:pt x="63656" y="18733"/>
                      <a:pt x="63689" y="18767"/>
                      <a:pt x="63740" y="18767"/>
                    </a:cubicBezTo>
                    <a:cubicBezTo>
                      <a:pt x="63888" y="18767"/>
                      <a:pt x="64181" y="18479"/>
                      <a:pt x="64453" y="18479"/>
                    </a:cubicBezTo>
                    <a:cubicBezTo>
                      <a:pt x="64599" y="18479"/>
                      <a:pt x="64738" y="18561"/>
                      <a:pt x="64847" y="18813"/>
                    </a:cubicBezTo>
                    <a:cubicBezTo>
                      <a:pt x="64744" y="18798"/>
                      <a:pt x="64644" y="18788"/>
                      <a:pt x="64552" y="18788"/>
                    </a:cubicBezTo>
                    <a:cubicBezTo>
                      <a:pt x="64306" y="18788"/>
                      <a:pt x="64120" y="18863"/>
                      <a:pt x="64081" y="19143"/>
                    </a:cubicBezTo>
                    <a:cubicBezTo>
                      <a:pt x="64216" y="19260"/>
                      <a:pt x="64366" y="19305"/>
                      <a:pt x="64511" y="19305"/>
                    </a:cubicBezTo>
                    <a:cubicBezTo>
                      <a:pt x="64906" y="19305"/>
                      <a:pt x="65264" y="18967"/>
                      <a:pt x="65177" y="18813"/>
                    </a:cubicBezTo>
                    <a:lnTo>
                      <a:pt x="65177" y="18813"/>
                    </a:lnTo>
                    <a:cubicBezTo>
                      <a:pt x="65218" y="18829"/>
                      <a:pt x="65259" y="18836"/>
                      <a:pt x="65298" y="18836"/>
                    </a:cubicBezTo>
                    <a:cubicBezTo>
                      <a:pt x="65538" y="18836"/>
                      <a:pt x="65750" y="18578"/>
                      <a:pt x="65920" y="18578"/>
                    </a:cubicBezTo>
                    <a:cubicBezTo>
                      <a:pt x="65993" y="18578"/>
                      <a:pt x="66058" y="18625"/>
                      <a:pt x="66115" y="18760"/>
                    </a:cubicBezTo>
                    <a:cubicBezTo>
                      <a:pt x="65916" y="18873"/>
                      <a:pt x="65779" y="19101"/>
                      <a:pt x="65596" y="19101"/>
                    </a:cubicBezTo>
                    <a:cubicBezTo>
                      <a:pt x="65523" y="19101"/>
                      <a:pt x="65443" y="19065"/>
                      <a:pt x="65349" y="18971"/>
                    </a:cubicBezTo>
                    <a:lnTo>
                      <a:pt x="65349" y="18971"/>
                    </a:lnTo>
                    <a:cubicBezTo>
                      <a:pt x="65237" y="19248"/>
                      <a:pt x="65359" y="19261"/>
                      <a:pt x="65502" y="19261"/>
                    </a:cubicBezTo>
                    <a:cubicBezTo>
                      <a:pt x="65517" y="19261"/>
                      <a:pt x="65533" y="19261"/>
                      <a:pt x="65548" y="19261"/>
                    </a:cubicBezTo>
                    <a:cubicBezTo>
                      <a:pt x="65679" y="19261"/>
                      <a:pt x="65808" y="19272"/>
                      <a:pt x="65785" y="19473"/>
                    </a:cubicBezTo>
                    <a:cubicBezTo>
                      <a:pt x="65970" y="19764"/>
                      <a:pt x="65737" y="19984"/>
                      <a:pt x="65546" y="19984"/>
                    </a:cubicBezTo>
                    <a:cubicBezTo>
                      <a:pt x="65451" y="19984"/>
                      <a:pt x="65366" y="19930"/>
                      <a:pt x="65349" y="19803"/>
                    </a:cubicBezTo>
                    <a:cubicBezTo>
                      <a:pt x="65573" y="19750"/>
                      <a:pt x="65732" y="19750"/>
                      <a:pt x="65679" y="19473"/>
                    </a:cubicBezTo>
                    <a:lnTo>
                      <a:pt x="65679" y="19473"/>
                    </a:lnTo>
                    <a:cubicBezTo>
                      <a:pt x="64596" y="20250"/>
                      <a:pt x="63733" y="20292"/>
                      <a:pt x="62435" y="20292"/>
                    </a:cubicBezTo>
                    <a:cubicBezTo>
                      <a:pt x="62278" y="20292"/>
                      <a:pt x="62114" y="20291"/>
                      <a:pt x="61943" y="20291"/>
                    </a:cubicBezTo>
                    <a:cubicBezTo>
                      <a:pt x="61996" y="20080"/>
                      <a:pt x="62207" y="20014"/>
                      <a:pt x="62273" y="19803"/>
                    </a:cubicBezTo>
                    <a:lnTo>
                      <a:pt x="61666" y="19803"/>
                    </a:lnTo>
                    <a:cubicBezTo>
                      <a:pt x="61441" y="20238"/>
                      <a:pt x="61943" y="20793"/>
                      <a:pt x="61666" y="20846"/>
                    </a:cubicBezTo>
                    <a:cubicBezTo>
                      <a:pt x="61328" y="20647"/>
                      <a:pt x="61195" y="20326"/>
                      <a:pt x="60751" y="20326"/>
                    </a:cubicBezTo>
                    <a:cubicBezTo>
                      <a:pt x="60692" y="20326"/>
                      <a:pt x="60628" y="20332"/>
                      <a:pt x="60557" y="20344"/>
                    </a:cubicBezTo>
                    <a:cubicBezTo>
                      <a:pt x="60557" y="20793"/>
                      <a:pt x="60834" y="20674"/>
                      <a:pt x="60557" y="21004"/>
                    </a:cubicBezTo>
                    <a:cubicBezTo>
                      <a:pt x="60747" y="20884"/>
                      <a:pt x="60923" y="20834"/>
                      <a:pt x="61070" y="20834"/>
                    </a:cubicBezTo>
                    <a:cubicBezTo>
                      <a:pt x="61390" y="20834"/>
                      <a:pt x="61575" y="21072"/>
                      <a:pt x="61494" y="21334"/>
                    </a:cubicBezTo>
                    <a:cubicBezTo>
                      <a:pt x="61547" y="21193"/>
                      <a:pt x="61591" y="21141"/>
                      <a:pt x="61631" y="21141"/>
                    </a:cubicBezTo>
                    <a:cubicBezTo>
                      <a:pt x="61744" y="21141"/>
                      <a:pt x="61834" y="21539"/>
                      <a:pt x="62044" y="21539"/>
                    </a:cubicBezTo>
                    <a:cubicBezTo>
                      <a:pt x="62077" y="21539"/>
                      <a:pt x="62114" y="21529"/>
                      <a:pt x="62154" y="21506"/>
                    </a:cubicBezTo>
                    <a:cubicBezTo>
                      <a:pt x="62656" y="21400"/>
                      <a:pt x="62378" y="20740"/>
                      <a:pt x="62603" y="20621"/>
                    </a:cubicBezTo>
                    <a:lnTo>
                      <a:pt x="62603" y="20621"/>
                    </a:lnTo>
                    <a:cubicBezTo>
                      <a:pt x="62986" y="21070"/>
                      <a:pt x="63316" y="21176"/>
                      <a:pt x="63699" y="21281"/>
                    </a:cubicBezTo>
                    <a:cubicBezTo>
                      <a:pt x="63646" y="21664"/>
                      <a:pt x="63369" y="21783"/>
                      <a:pt x="63197" y="21994"/>
                    </a:cubicBezTo>
                    <a:cubicBezTo>
                      <a:pt x="63270" y="22012"/>
                      <a:pt x="63334" y="22019"/>
                      <a:pt x="63390" y="22019"/>
                    </a:cubicBezTo>
                    <a:cubicBezTo>
                      <a:pt x="63868" y="22019"/>
                      <a:pt x="63769" y="21450"/>
                      <a:pt x="64248" y="21450"/>
                    </a:cubicBezTo>
                    <a:cubicBezTo>
                      <a:pt x="64266" y="21450"/>
                      <a:pt x="64286" y="21451"/>
                      <a:pt x="64306" y="21453"/>
                    </a:cubicBezTo>
                    <a:cubicBezTo>
                      <a:pt x="64306" y="21783"/>
                      <a:pt x="64742" y="21664"/>
                      <a:pt x="64636" y="22166"/>
                    </a:cubicBezTo>
                    <a:cubicBezTo>
                      <a:pt x="64533" y="22293"/>
                      <a:pt x="64405" y="22335"/>
                      <a:pt x="64267" y="22335"/>
                    </a:cubicBezTo>
                    <a:cubicBezTo>
                      <a:pt x="63989" y="22335"/>
                      <a:pt x="63669" y="22162"/>
                      <a:pt x="63429" y="22162"/>
                    </a:cubicBezTo>
                    <a:cubicBezTo>
                      <a:pt x="63269" y="22162"/>
                      <a:pt x="63144" y="22239"/>
                      <a:pt x="63091" y="22496"/>
                    </a:cubicBezTo>
                    <a:cubicBezTo>
                      <a:pt x="63527" y="22654"/>
                      <a:pt x="63804" y="22443"/>
                      <a:pt x="64306" y="22826"/>
                    </a:cubicBezTo>
                    <a:cubicBezTo>
                      <a:pt x="64215" y="22839"/>
                      <a:pt x="64132" y="22845"/>
                      <a:pt x="64054" y="22845"/>
                    </a:cubicBezTo>
                    <a:cubicBezTo>
                      <a:pt x="63688" y="22845"/>
                      <a:pt x="63445" y="22723"/>
                      <a:pt x="63173" y="22723"/>
                    </a:cubicBezTo>
                    <a:cubicBezTo>
                      <a:pt x="63047" y="22723"/>
                      <a:pt x="62915" y="22749"/>
                      <a:pt x="62761" y="22826"/>
                    </a:cubicBezTo>
                    <a:cubicBezTo>
                      <a:pt x="63013" y="23257"/>
                      <a:pt x="63395" y="23397"/>
                      <a:pt x="63803" y="23397"/>
                    </a:cubicBezTo>
                    <a:cubicBezTo>
                      <a:pt x="64382" y="23397"/>
                      <a:pt x="65015" y="23116"/>
                      <a:pt x="65402" y="22984"/>
                    </a:cubicBezTo>
                    <a:cubicBezTo>
                      <a:pt x="66637" y="23031"/>
                      <a:pt x="67578" y="23750"/>
                      <a:pt x="68849" y="23750"/>
                    </a:cubicBezTo>
                    <a:cubicBezTo>
                      <a:pt x="69386" y="23750"/>
                      <a:pt x="69981" y="23622"/>
                      <a:pt x="70682" y="23262"/>
                    </a:cubicBezTo>
                    <a:cubicBezTo>
                      <a:pt x="70075" y="23050"/>
                      <a:pt x="70577" y="22773"/>
                      <a:pt x="70788" y="22601"/>
                    </a:cubicBezTo>
                    <a:cubicBezTo>
                      <a:pt x="70462" y="22527"/>
                      <a:pt x="70107" y="22479"/>
                      <a:pt x="69781" y="22479"/>
                    </a:cubicBezTo>
                    <a:cubicBezTo>
                      <a:pt x="69183" y="22479"/>
                      <a:pt x="68683" y="22641"/>
                      <a:pt x="68649" y="23103"/>
                    </a:cubicBezTo>
                    <a:cubicBezTo>
                      <a:pt x="68266" y="23103"/>
                      <a:pt x="67936" y="23103"/>
                      <a:pt x="67712" y="23262"/>
                    </a:cubicBezTo>
                    <a:cubicBezTo>
                      <a:pt x="67866" y="22779"/>
                      <a:pt x="67310" y="22628"/>
                      <a:pt x="66615" y="22628"/>
                    </a:cubicBezTo>
                    <a:cubicBezTo>
                      <a:pt x="66056" y="22628"/>
                      <a:pt x="65408" y="22726"/>
                      <a:pt x="64966" y="22826"/>
                    </a:cubicBezTo>
                    <a:cubicBezTo>
                      <a:pt x="65349" y="22271"/>
                      <a:pt x="65124" y="22219"/>
                      <a:pt x="64742" y="21783"/>
                    </a:cubicBezTo>
                    <a:lnTo>
                      <a:pt x="64742" y="21783"/>
                    </a:lnTo>
                    <a:cubicBezTo>
                      <a:pt x="64871" y="21794"/>
                      <a:pt x="64998" y="21801"/>
                      <a:pt x="65120" y="21801"/>
                    </a:cubicBezTo>
                    <a:cubicBezTo>
                      <a:pt x="65572" y="21801"/>
                      <a:pt x="65960" y="21713"/>
                      <a:pt x="66167" y="21453"/>
                    </a:cubicBezTo>
                    <a:cubicBezTo>
                      <a:pt x="66064" y="21333"/>
                      <a:pt x="65955" y="21288"/>
                      <a:pt x="65848" y="21288"/>
                    </a:cubicBezTo>
                    <a:cubicBezTo>
                      <a:pt x="65614" y="21288"/>
                      <a:pt x="65388" y="21503"/>
                      <a:pt x="65243" y="21611"/>
                    </a:cubicBezTo>
                    <a:cubicBezTo>
                      <a:pt x="65243" y="21400"/>
                      <a:pt x="65124" y="21281"/>
                      <a:pt x="65072" y="21123"/>
                    </a:cubicBezTo>
                    <a:cubicBezTo>
                      <a:pt x="65260" y="20945"/>
                      <a:pt x="65456" y="20878"/>
                      <a:pt x="65659" y="20878"/>
                    </a:cubicBezTo>
                    <a:cubicBezTo>
                      <a:pt x="66276" y="20878"/>
                      <a:pt x="66954" y="21500"/>
                      <a:pt x="67645" y="21500"/>
                    </a:cubicBezTo>
                    <a:cubicBezTo>
                      <a:pt x="67922" y="21500"/>
                      <a:pt x="68200" y="21401"/>
                      <a:pt x="68478" y="21123"/>
                    </a:cubicBezTo>
                    <a:cubicBezTo>
                      <a:pt x="67554" y="20898"/>
                      <a:pt x="67884" y="20344"/>
                      <a:pt x="67052" y="19961"/>
                    </a:cubicBezTo>
                    <a:lnTo>
                      <a:pt x="67052" y="19961"/>
                    </a:lnTo>
                    <a:cubicBezTo>
                      <a:pt x="67105" y="20291"/>
                      <a:pt x="66946" y="20463"/>
                      <a:pt x="66616" y="20463"/>
                    </a:cubicBezTo>
                    <a:cubicBezTo>
                      <a:pt x="66392" y="20291"/>
                      <a:pt x="66115" y="20186"/>
                      <a:pt x="66115" y="19803"/>
                    </a:cubicBezTo>
                    <a:cubicBezTo>
                      <a:pt x="66616" y="19631"/>
                      <a:pt x="67276" y="19855"/>
                      <a:pt x="67818" y="19420"/>
                    </a:cubicBezTo>
                    <a:cubicBezTo>
                      <a:pt x="67659" y="19420"/>
                      <a:pt x="67606" y="19248"/>
                      <a:pt x="67488" y="19090"/>
                    </a:cubicBezTo>
                    <a:cubicBezTo>
                      <a:pt x="67779" y="19090"/>
                      <a:pt x="67731" y="18740"/>
                      <a:pt x="67979" y="18740"/>
                    </a:cubicBezTo>
                    <a:cubicBezTo>
                      <a:pt x="68012" y="18740"/>
                      <a:pt x="68050" y="18746"/>
                      <a:pt x="68095" y="18760"/>
                    </a:cubicBezTo>
                    <a:cubicBezTo>
                      <a:pt x="68148" y="18971"/>
                      <a:pt x="68319" y="18971"/>
                      <a:pt x="68266" y="19248"/>
                    </a:cubicBezTo>
                    <a:cubicBezTo>
                      <a:pt x="68250" y="19246"/>
                      <a:pt x="68234" y="19246"/>
                      <a:pt x="68219" y="19246"/>
                    </a:cubicBezTo>
                    <a:cubicBezTo>
                      <a:pt x="67783" y="19246"/>
                      <a:pt x="68035" y="19972"/>
                      <a:pt x="67818" y="20291"/>
                    </a:cubicBezTo>
                    <a:cubicBezTo>
                      <a:pt x="68319" y="20568"/>
                      <a:pt x="68874" y="20793"/>
                      <a:pt x="69085" y="21453"/>
                    </a:cubicBezTo>
                    <a:cubicBezTo>
                      <a:pt x="68214" y="22060"/>
                      <a:pt x="66062" y="21400"/>
                      <a:pt x="65402" y="22271"/>
                    </a:cubicBezTo>
                    <a:cubicBezTo>
                      <a:pt x="65493" y="22268"/>
                      <a:pt x="65580" y="22266"/>
                      <a:pt x="65664" y="22266"/>
                    </a:cubicBezTo>
                    <a:cubicBezTo>
                      <a:pt x="66455" y="22266"/>
                      <a:pt x="66941" y="22407"/>
                      <a:pt x="67469" y="22407"/>
                    </a:cubicBezTo>
                    <a:cubicBezTo>
                      <a:pt x="67728" y="22407"/>
                      <a:pt x="67998" y="22373"/>
                      <a:pt x="68319" y="22271"/>
                    </a:cubicBezTo>
                    <a:lnTo>
                      <a:pt x="68319" y="22271"/>
                    </a:lnTo>
                    <a:cubicBezTo>
                      <a:pt x="68425" y="22549"/>
                      <a:pt x="68095" y="22720"/>
                      <a:pt x="68372" y="22773"/>
                    </a:cubicBezTo>
                    <a:cubicBezTo>
                      <a:pt x="69415" y="21783"/>
                      <a:pt x="70960" y="21123"/>
                      <a:pt x="73270" y="20740"/>
                    </a:cubicBezTo>
                    <a:lnTo>
                      <a:pt x="73270" y="20740"/>
                    </a:lnTo>
                    <a:cubicBezTo>
                      <a:pt x="73071" y="20930"/>
                      <a:pt x="73867" y="21611"/>
                      <a:pt x="74395" y="21611"/>
                    </a:cubicBezTo>
                    <a:cubicBezTo>
                      <a:pt x="74601" y="21611"/>
                      <a:pt x="74766" y="21507"/>
                      <a:pt x="74814" y="21228"/>
                    </a:cubicBezTo>
                    <a:cubicBezTo>
                      <a:pt x="74679" y="21228"/>
                      <a:pt x="74526" y="21249"/>
                      <a:pt x="74391" y="21249"/>
                    </a:cubicBezTo>
                    <a:cubicBezTo>
                      <a:pt x="74130" y="21249"/>
                      <a:pt x="73931" y="21174"/>
                      <a:pt x="74036" y="20740"/>
                    </a:cubicBezTo>
                    <a:cubicBezTo>
                      <a:pt x="74000" y="20732"/>
                      <a:pt x="73968" y="20728"/>
                      <a:pt x="73939" y="20728"/>
                    </a:cubicBezTo>
                    <a:cubicBezTo>
                      <a:pt x="73741" y="20728"/>
                      <a:pt x="73670" y="20898"/>
                      <a:pt x="73428" y="20898"/>
                    </a:cubicBezTo>
                    <a:cubicBezTo>
                      <a:pt x="73705" y="20133"/>
                      <a:pt x="72887" y="20621"/>
                      <a:pt x="72768" y="20238"/>
                    </a:cubicBezTo>
                    <a:cubicBezTo>
                      <a:pt x="72993" y="19750"/>
                      <a:pt x="72333" y="19420"/>
                      <a:pt x="72768" y="19248"/>
                    </a:cubicBezTo>
                    <a:lnTo>
                      <a:pt x="72768" y="19248"/>
                    </a:lnTo>
                    <a:cubicBezTo>
                      <a:pt x="72768" y="19684"/>
                      <a:pt x="73217" y="19631"/>
                      <a:pt x="73375" y="19908"/>
                    </a:cubicBezTo>
                    <a:lnTo>
                      <a:pt x="73375" y="19090"/>
                    </a:lnTo>
                    <a:cubicBezTo>
                      <a:pt x="73122" y="18981"/>
                      <a:pt x="72904" y="18944"/>
                      <a:pt x="72710" y="18944"/>
                    </a:cubicBezTo>
                    <a:cubicBezTo>
                      <a:pt x="72318" y="18944"/>
                      <a:pt x="72024" y="19094"/>
                      <a:pt x="71728" y="19094"/>
                    </a:cubicBezTo>
                    <a:cubicBezTo>
                      <a:pt x="71570" y="19094"/>
                      <a:pt x="71411" y="19051"/>
                      <a:pt x="71237" y="18918"/>
                    </a:cubicBezTo>
                    <a:cubicBezTo>
                      <a:pt x="71194" y="19392"/>
                      <a:pt x="71005" y="19526"/>
                      <a:pt x="70758" y="19526"/>
                    </a:cubicBezTo>
                    <a:cubicBezTo>
                      <a:pt x="70436" y="19526"/>
                      <a:pt x="70015" y="19300"/>
                      <a:pt x="69685" y="19300"/>
                    </a:cubicBezTo>
                    <a:cubicBezTo>
                      <a:pt x="69561" y="19300"/>
                      <a:pt x="69450" y="19332"/>
                      <a:pt x="69362" y="19420"/>
                    </a:cubicBezTo>
                    <a:cubicBezTo>
                      <a:pt x="69587" y="19473"/>
                      <a:pt x="69534" y="19803"/>
                      <a:pt x="69534" y="20080"/>
                    </a:cubicBezTo>
                    <a:cubicBezTo>
                      <a:pt x="69982" y="20080"/>
                      <a:pt x="70316" y="20159"/>
                      <a:pt x="70626" y="20159"/>
                    </a:cubicBezTo>
                    <a:cubicBezTo>
                      <a:pt x="70881" y="20159"/>
                      <a:pt x="71121" y="20105"/>
                      <a:pt x="71395" y="19908"/>
                    </a:cubicBezTo>
                    <a:cubicBezTo>
                      <a:pt x="71290" y="19855"/>
                      <a:pt x="71065" y="19908"/>
                      <a:pt x="71065" y="19750"/>
                    </a:cubicBezTo>
                    <a:lnTo>
                      <a:pt x="71065" y="19750"/>
                    </a:lnTo>
                    <a:cubicBezTo>
                      <a:pt x="71137" y="19766"/>
                      <a:pt x="71199" y="19773"/>
                      <a:pt x="71254" y="19773"/>
                    </a:cubicBezTo>
                    <a:cubicBezTo>
                      <a:pt x="71724" y="19773"/>
                      <a:pt x="71636" y="19245"/>
                      <a:pt x="72112" y="19245"/>
                    </a:cubicBezTo>
                    <a:cubicBezTo>
                      <a:pt x="72132" y="19245"/>
                      <a:pt x="72152" y="19246"/>
                      <a:pt x="72174" y="19248"/>
                    </a:cubicBezTo>
                    <a:cubicBezTo>
                      <a:pt x="72648" y="20391"/>
                      <a:pt x="72114" y="20782"/>
                      <a:pt x="71310" y="20782"/>
                    </a:cubicBezTo>
                    <a:cubicBezTo>
                      <a:pt x="70256" y="20782"/>
                      <a:pt x="68739" y="20110"/>
                      <a:pt x="68425" y="19578"/>
                    </a:cubicBezTo>
                    <a:cubicBezTo>
                      <a:pt x="68544" y="19420"/>
                      <a:pt x="68596" y="19195"/>
                      <a:pt x="68755" y="19090"/>
                    </a:cubicBezTo>
                    <a:cubicBezTo>
                      <a:pt x="68802" y="19070"/>
                      <a:pt x="68858" y="19062"/>
                      <a:pt x="68920" y="19062"/>
                    </a:cubicBezTo>
                    <a:cubicBezTo>
                      <a:pt x="69078" y="19062"/>
                      <a:pt x="69269" y="19110"/>
                      <a:pt x="69423" y="19110"/>
                    </a:cubicBezTo>
                    <a:cubicBezTo>
                      <a:pt x="69563" y="19110"/>
                      <a:pt x="69671" y="19070"/>
                      <a:pt x="69692" y="18918"/>
                    </a:cubicBezTo>
                    <a:cubicBezTo>
                      <a:pt x="69804" y="18748"/>
                      <a:pt x="70093" y="18699"/>
                      <a:pt x="70478" y="18699"/>
                    </a:cubicBezTo>
                    <a:cubicBezTo>
                      <a:pt x="71005" y="18699"/>
                      <a:pt x="71713" y="18791"/>
                      <a:pt x="72398" y="18791"/>
                    </a:cubicBezTo>
                    <a:cubicBezTo>
                      <a:pt x="73156" y="18791"/>
                      <a:pt x="73886" y="18679"/>
                      <a:pt x="74313" y="18205"/>
                    </a:cubicBezTo>
                    <a:cubicBezTo>
                      <a:pt x="73670" y="18188"/>
                      <a:pt x="73010" y="18182"/>
                      <a:pt x="72338" y="18182"/>
                    </a:cubicBezTo>
                    <a:cubicBezTo>
                      <a:pt x="70995" y="18182"/>
                      <a:pt x="69604" y="18205"/>
                      <a:pt x="68214" y="18205"/>
                    </a:cubicBezTo>
                    <a:cubicBezTo>
                      <a:pt x="68266" y="18152"/>
                      <a:pt x="68266" y="18152"/>
                      <a:pt x="68266" y="18100"/>
                    </a:cubicBezTo>
                    <a:cubicBezTo>
                      <a:pt x="67936" y="17770"/>
                      <a:pt x="68237" y="17770"/>
                      <a:pt x="68600" y="17770"/>
                    </a:cubicBezTo>
                    <a:cubicBezTo>
                      <a:pt x="68963" y="17770"/>
                      <a:pt x="69389" y="17770"/>
                      <a:pt x="69309" y="17440"/>
                    </a:cubicBezTo>
                    <a:cubicBezTo>
                      <a:pt x="69116" y="17334"/>
                      <a:pt x="68912" y="17284"/>
                      <a:pt x="68718" y="17284"/>
                    </a:cubicBezTo>
                    <a:cubicBezTo>
                      <a:pt x="68303" y="17284"/>
                      <a:pt x="67935" y="17514"/>
                      <a:pt x="67818" y="17928"/>
                    </a:cubicBezTo>
                    <a:cubicBezTo>
                      <a:pt x="67884" y="17928"/>
                      <a:pt x="67936" y="18100"/>
                      <a:pt x="68042" y="18205"/>
                    </a:cubicBezTo>
                    <a:cubicBezTo>
                      <a:pt x="67052" y="18205"/>
                      <a:pt x="66115" y="18152"/>
                      <a:pt x="65177" y="18100"/>
                    </a:cubicBezTo>
                    <a:cubicBezTo>
                      <a:pt x="65349" y="17875"/>
                      <a:pt x="65785" y="17875"/>
                      <a:pt x="65785" y="17440"/>
                    </a:cubicBezTo>
                    <a:cubicBezTo>
                      <a:pt x="65391" y="17270"/>
                      <a:pt x="64958" y="17244"/>
                      <a:pt x="64557" y="17244"/>
                    </a:cubicBezTo>
                    <a:cubicBezTo>
                      <a:pt x="64373" y="17244"/>
                      <a:pt x="64196" y="17249"/>
                      <a:pt x="64033" y="17249"/>
                    </a:cubicBezTo>
                    <a:cubicBezTo>
                      <a:pt x="63605" y="17249"/>
                      <a:pt x="63269" y="17211"/>
                      <a:pt x="63144" y="16938"/>
                    </a:cubicBezTo>
                    <a:lnTo>
                      <a:pt x="63144" y="16938"/>
                    </a:lnTo>
                    <a:cubicBezTo>
                      <a:pt x="63326" y="16989"/>
                      <a:pt x="63508" y="17015"/>
                      <a:pt x="63687" y="17015"/>
                    </a:cubicBezTo>
                    <a:cubicBezTo>
                      <a:pt x="64105" y="17015"/>
                      <a:pt x="64505" y="16876"/>
                      <a:pt x="64847" y="16608"/>
                    </a:cubicBezTo>
                    <a:cubicBezTo>
                      <a:pt x="64412" y="16449"/>
                      <a:pt x="64464" y="16053"/>
                      <a:pt x="64517" y="15789"/>
                    </a:cubicBezTo>
                    <a:lnTo>
                      <a:pt x="64187" y="15789"/>
                    </a:lnTo>
                    <a:cubicBezTo>
                      <a:pt x="64029" y="15789"/>
                      <a:pt x="63976" y="15948"/>
                      <a:pt x="63923" y="16119"/>
                    </a:cubicBezTo>
                    <a:cubicBezTo>
                      <a:pt x="64029" y="16172"/>
                      <a:pt x="64187" y="16119"/>
                      <a:pt x="64187" y="16278"/>
                    </a:cubicBezTo>
                    <a:cubicBezTo>
                      <a:pt x="63888" y="16599"/>
                      <a:pt x="63320" y="16660"/>
                      <a:pt x="62677" y="16660"/>
                    </a:cubicBezTo>
                    <a:cubicBezTo>
                      <a:pt x="62277" y="16660"/>
                      <a:pt x="61848" y="16636"/>
                      <a:pt x="61435" y="16636"/>
                    </a:cubicBezTo>
                    <a:cubicBezTo>
                      <a:pt x="60466" y="16636"/>
                      <a:pt x="59590" y="16768"/>
                      <a:pt x="59408" y="17651"/>
                    </a:cubicBezTo>
                    <a:cubicBezTo>
                      <a:pt x="59655" y="17791"/>
                      <a:pt x="60050" y="17836"/>
                      <a:pt x="60526" y="17836"/>
                    </a:cubicBezTo>
                    <a:cubicBezTo>
                      <a:pt x="61413" y="17836"/>
                      <a:pt x="62581" y="17679"/>
                      <a:pt x="63595" y="17679"/>
                    </a:cubicBezTo>
                    <a:cubicBezTo>
                      <a:pt x="63992" y="17679"/>
                      <a:pt x="64365" y="17703"/>
                      <a:pt x="64689" y="17770"/>
                    </a:cubicBezTo>
                    <a:cubicBezTo>
                      <a:pt x="63597" y="18463"/>
                      <a:pt x="62605" y="18680"/>
                      <a:pt x="61222" y="18680"/>
                    </a:cubicBezTo>
                    <a:cubicBezTo>
                      <a:pt x="60866" y="18680"/>
                      <a:pt x="60484" y="18665"/>
                      <a:pt x="60068" y="18641"/>
                    </a:cubicBezTo>
                    <a:cubicBezTo>
                      <a:pt x="60068" y="18205"/>
                      <a:pt x="59567" y="18258"/>
                      <a:pt x="59567" y="17822"/>
                    </a:cubicBezTo>
                    <a:cubicBezTo>
                      <a:pt x="59195" y="17877"/>
                      <a:pt x="58809" y="17965"/>
                      <a:pt x="58454" y="17965"/>
                    </a:cubicBezTo>
                    <a:cubicBezTo>
                      <a:pt x="58127" y="17965"/>
                      <a:pt x="57827" y="17891"/>
                      <a:pt x="57586" y="17651"/>
                    </a:cubicBezTo>
                    <a:lnTo>
                      <a:pt x="57586" y="17651"/>
                    </a:lnTo>
                    <a:cubicBezTo>
                      <a:pt x="57719" y="17717"/>
                      <a:pt x="57822" y="17740"/>
                      <a:pt x="57919" y="17740"/>
                    </a:cubicBezTo>
                    <a:cubicBezTo>
                      <a:pt x="58117" y="17740"/>
                      <a:pt x="58287" y="17644"/>
                      <a:pt x="58635" y="17644"/>
                    </a:cubicBezTo>
                    <a:cubicBezTo>
                      <a:pt x="58686" y="17644"/>
                      <a:pt x="58741" y="17646"/>
                      <a:pt x="58801" y="17651"/>
                    </a:cubicBezTo>
                    <a:cubicBezTo>
                      <a:pt x="58524" y="16713"/>
                      <a:pt x="59408" y="17044"/>
                      <a:pt x="59408" y="16502"/>
                    </a:cubicBezTo>
                    <a:cubicBezTo>
                      <a:pt x="59363" y="16483"/>
                      <a:pt x="59323" y="16476"/>
                      <a:pt x="59287" y="16476"/>
                    </a:cubicBezTo>
                    <a:cubicBezTo>
                      <a:pt x="59155" y="16476"/>
                      <a:pt x="59076" y="16575"/>
                      <a:pt x="59025" y="16575"/>
                    </a:cubicBezTo>
                    <a:cubicBezTo>
                      <a:pt x="59003" y="16575"/>
                      <a:pt x="58986" y="16556"/>
                      <a:pt x="58972" y="16502"/>
                    </a:cubicBezTo>
                    <a:cubicBezTo>
                      <a:pt x="60015" y="15948"/>
                      <a:pt x="61877" y="16278"/>
                      <a:pt x="62986" y="15948"/>
                    </a:cubicBezTo>
                    <a:cubicBezTo>
                      <a:pt x="62207" y="15948"/>
                      <a:pt x="62814" y="15129"/>
                      <a:pt x="63091" y="15129"/>
                    </a:cubicBezTo>
                    <a:cubicBezTo>
                      <a:pt x="62827" y="14902"/>
                      <a:pt x="62563" y="14517"/>
                      <a:pt x="62425" y="14517"/>
                    </a:cubicBezTo>
                    <a:cubicBezTo>
                      <a:pt x="62362" y="14517"/>
                      <a:pt x="62326" y="14595"/>
                      <a:pt x="62326" y="14799"/>
                    </a:cubicBezTo>
                    <a:cubicBezTo>
                      <a:pt x="61666" y="14245"/>
                      <a:pt x="61283" y="14245"/>
                      <a:pt x="60623" y="13968"/>
                    </a:cubicBezTo>
                    <a:cubicBezTo>
                      <a:pt x="60623" y="13743"/>
                      <a:pt x="60887" y="13809"/>
                      <a:pt x="60887" y="13637"/>
                    </a:cubicBezTo>
                    <a:cubicBezTo>
                      <a:pt x="60811" y="13538"/>
                      <a:pt x="60698" y="13497"/>
                      <a:pt x="60575" y="13497"/>
                    </a:cubicBezTo>
                    <a:cubicBezTo>
                      <a:pt x="60354" y="13497"/>
                      <a:pt x="60098" y="13631"/>
                      <a:pt x="59963" y="13809"/>
                    </a:cubicBezTo>
                    <a:cubicBezTo>
                      <a:pt x="60029" y="13809"/>
                      <a:pt x="60095" y="13805"/>
                      <a:pt x="60158" y="13805"/>
                    </a:cubicBezTo>
                    <a:cubicBezTo>
                      <a:pt x="60345" y="13805"/>
                      <a:pt x="60491" y="13842"/>
                      <a:pt x="60451" y="14139"/>
                    </a:cubicBezTo>
                    <a:cubicBezTo>
                      <a:pt x="60174" y="14680"/>
                      <a:pt x="59738" y="14680"/>
                      <a:pt x="59408" y="14799"/>
                    </a:cubicBezTo>
                    <a:lnTo>
                      <a:pt x="59355" y="14298"/>
                    </a:lnTo>
                    <a:cubicBezTo>
                      <a:pt x="58990" y="14298"/>
                      <a:pt x="58620" y="14303"/>
                      <a:pt x="58243" y="14303"/>
                    </a:cubicBezTo>
                    <a:cubicBezTo>
                      <a:pt x="56973" y="14303"/>
                      <a:pt x="55638" y="14240"/>
                      <a:pt x="54233" y="13690"/>
                    </a:cubicBezTo>
                    <a:cubicBezTo>
                      <a:pt x="54284" y="13671"/>
                      <a:pt x="54348" y="13664"/>
                      <a:pt x="54419" y="13664"/>
                    </a:cubicBezTo>
                    <a:cubicBezTo>
                      <a:pt x="54559" y="13664"/>
                      <a:pt x="54724" y="13690"/>
                      <a:pt x="54865" y="13690"/>
                    </a:cubicBezTo>
                    <a:cubicBezTo>
                      <a:pt x="55037" y="13690"/>
                      <a:pt x="55170" y="13651"/>
                      <a:pt x="55170" y="13479"/>
                    </a:cubicBezTo>
                    <a:cubicBezTo>
                      <a:pt x="54616" y="13479"/>
                      <a:pt x="55170" y="13030"/>
                      <a:pt x="54840" y="12977"/>
                    </a:cubicBezTo>
                    <a:lnTo>
                      <a:pt x="54840" y="12977"/>
                    </a:lnTo>
                    <a:cubicBezTo>
                      <a:pt x="54682" y="13413"/>
                      <a:pt x="53032" y="12925"/>
                      <a:pt x="53956" y="13532"/>
                    </a:cubicBezTo>
                    <a:cubicBezTo>
                      <a:pt x="53861" y="13546"/>
                      <a:pt x="53768" y="13553"/>
                      <a:pt x="53676" y="13553"/>
                    </a:cubicBezTo>
                    <a:cubicBezTo>
                      <a:pt x="52753" y="13553"/>
                      <a:pt x="51996" y="12870"/>
                      <a:pt x="52200" y="12317"/>
                    </a:cubicBezTo>
                    <a:cubicBezTo>
                      <a:pt x="52324" y="12317"/>
                      <a:pt x="52440" y="12715"/>
                      <a:pt x="52560" y="12715"/>
                    </a:cubicBezTo>
                    <a:cubicBezTo>
                      <a:pt x="52607" y="12715"/>
                      <a:pt x="52654" y="12655"/>
                      <a:pt x="52702" y="12489"/>
                    </a:cubicBezTo>
                    <a:cubicBezTo>
                      <a:pt x="52477" y="12317"/>
                      <a:pt x="52200" y="12212"/>
                      <a:pt x="52042" y="11987"/>
                    </a:cubicBezTo>
                    <a:lnTo>
                      <a:pt x="52042" y="11987"/>
                    </a:lnTo>
                    <a:cubicBezTo>
                      <a:pt x="52151" y="11996"/>
                      <a:pt x="52243" y="12000"/>
                      <a:pt x="52320" y="12000"/>
                    </a:cubicBezTo>
                    <a:cubicBezTo>
                      <a:pt x="52707" y="12000"/>
                      <a:pt x="52691" y="11889"/>
                      <a:pt x="52372" y="11657"/>
                    </a:cubicBezTo>
                    <a:cubicBezTo>
                      <a:pt x="52860" y="11657"/>
                      <a:pt x="53296" y="11657"/>
                      <a:pt x="53467" y="11987"/>
                    </a:cubicBezTo>
                    <a:cubicBezTo>
                      <a:pt x="53243" y="12093"/>
                      <a:pt x="53085" y="12265"/>
                      <a:pt x="52966" y="12489"/>
                    </a:cubicBezTo>
                    <a:cubicBezTo>
                      <a:pt x="53292" y="12392"/>
                      <a:pt x="53792" y="12382"/>
                      <a:pt x="54324" y="12382"/>
                    </a:cubicBezTo>
                    <a:cubicBezTo>
                      <a:pt x="54463" y="12382"/>
                      <a:pt x="54604" y="12383"/>
                      <a:pt x="54745" y="12383"/>
                    </a:cubicBezTo>
                    <a:cubicBezTo>
                      <a:pt x="55611" y="12383"/>
                      <a:pt x="56463" y="12357"/>
                      <a:pt x="56715" y="11987"/>
                    </a:cubicBezTo>
                    <a:cubicBezTo>
                      <a:pt x="56992" y="12040"/>
                      <a:pt x="57322" y="12040"/>
                      <a:pt x="57481" y="12317"/>
                    </a:cubicBezTo>
                    <a:cubicBezTo>
                      <a:pt x="57416" y="12299"/>
                      <a:pt x="57364" y="12291"/>
                      <a:pt x="57323" y="12291"/>
                    </a:cubicBezTo>
                    <a:cubicBezTo>
                      <a:pt x="57016" y="12291"/>
                      <a:pt x="57341" y="12761"/>
                      <a:pt x="57481" y="12819"/>
                    </a:cubicBezTo>
                    <a:cubicBezTo>
                      <a:pt x="57705" y="12489"/>
                      <a:pt x="57652" y="11882"/>
                      <a:pt x="57916" y="11604"/>
                    </a:cubicBezTo>
                    <a:cubicBezTo>
                      <a:pt x="58338" y="11793"/>
                      <a:pt x="58405" y="12328"/>
                      <a:pt x="58974" y="12328"/>
                    </a:cubicBezTo>
                    <a:cubicBezTo>
                      <a:pt x="59081" y="12328"/>
                      <a:pt x="59206" y="12309"/>
                      <a:pt x="59355" y="12265"/>
                    </a:cubicBezTo>
                    <a:lnTo>
                      <a:pt x="59355" y="12265"/>
                    </a:lnTo>
                    <a:cubicBezTo>
                      <a:pt x="58954" y="12704"/>
                      <a:pt x="59561" y="13143"/>
                      <a:pt x="60073" y="13143"/>
                    </a:cubicBezTo>
                    <a:cubicBezTo>
                      <a:pt x="60269" y="13143"/>
                      <a:pt x="60451" y="13078"/>
                      <a:pt x="60557" y="12925"/>
                    </a:cubicBezTo>
                    <a:cubicBezTo>
                      <a:pt x="60345" y="12489"/>
                      <a:pt x="61388" y="12040"/>
                      <a:pt x="61494" y="11433"/>
                    </a:cubicBezTo>
                    <a:cubicBezTo>
                      <a:pt x="61547" y="11763"/>
                      <a:pt x="61824" y="11882"/>
                      <a:pt x="61943" y="12093"/>
                    </a:cubicBezTo>
                    <a:cubicBezTo>
                      <a:pt x="62010" y="12109"/>
                      <a:pt x="62067" y="12116"/>
                      <a:pt x="62118" y="12116"/>
                    </a:cubicBezTo>
                    <a:cubicBezTo>
                      <a:pt x="62393" y="12116"/>
                      <a:pt x="62471" y="11916"/>
                      <a:pt x="62724" y="11916"/>
                    </a:cubicBezTo>
                    <a:cubicBezTo>
                      <a:pt x="62766" y="11916"/>
                      <a:pt x="62813" y="11921"/>
                      <a:pt x="62867" y="11934"/>
                    </a:cubicBezTo>
                    <a:cubicBezTo>
                      <a:pt x="62986" y="10773"/>
                      <a:pt x="63699" y="11710"/>
                      <a:pt x="63804" y="10892"/>
                    </a:cubicBezTo>
                    <a:cubicBezTo>
                      <a:pt x="63804" y="11103"/>
                      <a:pt x="63923" y="11103"/>
                      <a:pt x="63976" y="11274"/>
                    </a:cubicBezTo>
                    <a:cubicBezTo>
                      <a:pt x="64029" y="11710"/>
                      <a:pt x="63369" y="11380"/>
                      <a:pt x="63369" y="11763"/>
                    </a:cubicBezTo>
                    <a:cubicBezTo>
                      <a:pt x="64187" y="11934"/>
                      <a:pt x="64134" y="12212"/>
                      <a:pt x="64464" y="12753"/>
                    </a:cubicBezTo>
                    <a:cubicBezTo>
                      <a:pt x="64577" y="12810"/>
                      <a:pt x="64675" y="12834"/>
                      <a:pt x="64762" y="12834"/>
                    </a:cubicBezTo>
                    <a:cubicBezTo>
                      <a:pt x="65174" y="12834"/>
                      <a:pt x="65333" y="12305"/>
                      <a:pt x="65524" y="12305"/>
                    </a:cubicBezTo>
                    <a:cubicBezTo>
                      <a:pt x="65572" y="12305"/>
                      <a:pt x="65622" y="12339"/>
                      <a:pt x="65679" y="12423"/>
                    </a:cubicBezTo>
                    <a:cubicBezTo>
                      <a:pt x="65243" y="12647"/>
                      <a:pt x="64794" y="13532"/>
                      <a:pt x="65573" y="13743"/>
                    </a:cubicBezTo>
                    <a:cubicBezTo>
                      <a:pt x="65698" y="13508"/>
                      <a:pt x="65892" y="13435"/>
                      <a:pt x="66125" y="13435"/>
                    </a:cubicBezTo>
                    <a:cubicBezTo>
                      <a:pt x="66505" y="13435"/>
                      <a:pt x="66989" y="13628"/>
                      <a:pt x="67453" y="13628"/>
                    </a:cubicBezTo>
                    <a:cubicBezTo>
                      <a:pt x="67696" y="13628"/>
                      <a:pt x="67934" y="13575"/>
                      <a:pt x="68148" y="13413"/>
                    </a:cubicBezTo>
                    <a:cubicBezTo>
                      <a:pt x="67435" y="13030"/>
                      <a:pt x="66167" y="13202"/>
                      <a:pt x="65402" y="12925"/>
                    </a:cubicBezTo>
                    <a:cubicBezTo>
                      <a:pt x="65903" y="12700"/>
                      <a:pt x="66563" y="12595"/>
                      <a:pt x="67052" y="12370"/>
                    </a:cubicBezTo>
                    <a:cubicBezTo>
                      <a:pt x="66286" y="11829"/>
                      <a:pt x="65573" y="11380"/>
                      <a:pt x="64742" y="11222"/>
                    </a:cubicBezTo>
                    <a:cubicBezTo>
                      <a:pt x="64847" y="10892"/>
                      <a:pt x="65507" y="11169"/>
                      <a:pt x="65349" y="10562"/>
                    </a:cubicBezTo>
                    <a:lnTo>
                      <a:pt x="65349" y="10562"/>
                    </a:lnTo>
                    <a:cubicBezTo>
                      <a:pt x="65229" y="10653"/>
                      <a:pt x="65104" y="10682"/>
                      <a:pt x="64979" y="10682"/>
                    </a:cubicBezTo>
                    <a:cubicBezTo>
                      <a:pt x="64765" y="10682"/>
                      <a:pt x="64552" y="10597"/>
                      <a:pt x="64368" y="10597"/>
                    </a:cubicBezTo>
                    <a:cubicBezTo>
                      <a:pt x="64210" y="10597"/>
                      <a:pt x="64073" y="10660"/>
                      <a:pt x="63976" y="10892"/>
                    </a:cubicBezTo>
                    <a:cubicBezTo>
                      <a:pt x="63940" y="10592"/>
                      <a:pt x="63865" y="10504"/>
                      <a:pt x="63766" y="10504"/>
                    </a:cubicBezTo>
                    <a:cubicBezTo>
                      <a:pt x="63625" y="10504"/>
                      <a:pt x="63435" y="10681"/>
                      <a:pt x="63237" y="10681"/>
                    </a:cubicBezTo>
                    <a:cubicBezTo>
                      <a:pt x="63114" y="10681"/>
                      <a:pt x="62987" y="10612"/>
                      <a:pt x="62867" y="10390"/>
                    </a:cubicBezTo>
                    <a:lnTo>
                      <a:pt x="62867" y="10390"/>
                    </a:lnTo>
                    <a:cubicBezTo>
                      <a:pt x="62884" y="10392"/>
                      <a:pt x="62901" y="10393"/>
                      <a:pt x="62916" y="10393"/>
                    </a:cubicBezTo>
                    <a:cubicBezTo>
                      <a:pt x="63274" y="10393"/>
                      <a:pt x="63232" y="9887"/>
                      <a:pt x="63668" y="9887"/>
                    </a:cubicBezTo>
                    <a:cubicBezTo>
                      <a:pt x="63709" y="9887"/>
                      <a:pt x="63754" y="9892"/>
                      <a:pt x="63804" y="9901"/>
                    </a:cubicBezTo>
                    <a:lnTo>
                      <a:pt x="63804" y="10390"/>
                    </a:lnTo>
                    <a:cubicBezTo>
                      <a:pt x="64039" y="10229"/>
                      <a:pt x="64280" y="10193"/>
                      <a:pt x="64523" y="10193"/>
                    </a:cubicBezTo>
                    <a:cubicBezTo>
                      <a:pt x="64723" y="10193"/>
                      <a:pt x="64924" y="10218"/>
                      <a:pt x="65122" y="10218"/>
                    </a:cubicBezTo>
                    <a:cubicBezTo>
                      <a:pt x="65411" y="10218"/>
                      <a:pt x="65693" y="10164"/>
                      <a:pt x="65956" y="9901"/>
                    </a:cubicBezTo>
                    <a:cubicBezTo>
                      <a:pt x="65507" y="9677"/>
                      <a:pt x="65349" y="9070"/>
                      <a:pt x="65019" y="8740"/>
                    </a:cubicBezTo>
                    <a:cubicBezTo>
                      <a:pt x="65159" y="8709"/>
                      <a:pt x="65284" y="8696"/>
                      <a:pt x="65400" y="8696"/>
                    </a:cubicBezTo>
                    <a:cubicBezTo>
                      <a:pt x="65830" y="8696"/>
                      <a:pt x="66131" y="8864"/>
                      <a:pt x="66578" y="8864"/>
                    </a:cubicBezTo>
                    <a:cubicBezTo>
                      <a:pt x="66624" y="8864"/>
                      <a:pt x="66672" y="8862"/>
                      <a:pt x="66722" y="8858"/>
                    </a:cubicBezTo>
                    <a:cubicBezTo>
                      <a:pt x="66669" y="8634"/>
                      <a:pt x="66775" y="8528"/>
                      <a:pt x="66827" y="8357"/>
                    </a:cubicBezTo>
                    <a:lnTo>
                      <a:pt x="66827" y="8357"/>
                    </a:lnTo>
                    <a:cubicBezTo>
                      <a:pt x="66638" y="8479"/>
                      <a:pt x="66457" y="8523"/>
                      <a:pt x="66271" y="8523"/>
                    </a:cubicBezTo>
                    <a:cubicBezTo>
                      <a:pt x="65874" y="8523"/>
                      <a:pt x="65449" y="8323"/>
                      <a:pt x="64847" y="8251"/>
                    </a:cubicBezTo>
                    <a:lnTo>
                      <a:pt x="64847" y="8251"/>
                    </a:lnTo>
                    <a:cubicBezTo>
                      <a:pt x="64906" y="8643"/>
                      <a:pt x="64791" y="8754"/>
                      <a:pt x="64605" y="8754"/>
                    </a:cubicBezTo>
                    <a:cubicBezTo>
                      <a:pt x="64363" y="8754"/>
                      <a:pt x="64001" y="8565"/>
                      <a:pt x="63745" y="8565"/>
                    </a:cubicBezTo>
                    <a:cubicBezTo>
                      <a:pt x="63621" y="8565"/>
                      <a:pt x="63522" y="8609"/>
                      <a:pt x="63474" y="8740"/>
                    </a:cubicBezTo>
                    <a:cubicBezTo>
                      <a:pt x="63529" y="8731"/>
                      <a:pt x="63581" y="8727"/>
                      <a:pt x="63629" y="8727"/>
                    </a:cubicBezTo>
                    <a:cubicBezTo>
                      <a:pt x="63874" y="8727"/>
                      <a:pt x="64037" y="8838"/>
                      <a:pt x="64081" y="9070"/>
                    </a:cubicBezTo>
                    <a:cubicBezTo>
                      <a:pt x="64022" y="9073"/>
                      <a:pt x="63964" y="9075"/>
                      <a:pt x="63908" y="9075"/>
                    </a:cubicBezTo>
                    <a:cubicBezTo>
                      <a:pt x="63081" y="9075"/>
                      <a:pt x="62606" y="8730"/>
                      <a:pt x="61877" y="8581"/>
                    </a:cubicBezTo>
                    <a:lnTo>
                      <a:pt x="61877" y="8581"/>
                    </a:lnTo>
                    <a:cubicBezTo>
                      <a:pt x="61995" y="8593"/>
                      <a:pt x="62143" y="8599"/>
                      <a:pt x="62300" y="8599"/>
                    </a:cubicBezTo>
                    <a:cubicBezTo>
                      <a:pt x="62879" y="8599"/>
                      <a:pt x="63576" y="8511"/>
                      <a:pt x="63316" y="8251"/>
                    </a:cubicBezTo>
                    <a:cubicBezTo>
                      <a:pt x="63116" y="8251"/>
                      <a:pt x="63094" y="8418"/>
                      <a:pt x="62897" y="8418"/>
                    </a:cubicBezTo>
                    <a:cubicBezTo>
                      <a:pt x="62872" y="8418"/>
                      <a:pt x="62845" y="8416"/>
                      <a:pt x="62814" y="8410"/>
                    </a:cubicBezTo>
                    <a:cubicBezTo>
                      <a:pt x="62761" y="7868"/>
                      <a:pt x="63197" y="7591"/>
                      <a:pt x="62484" y="7591"/>
                    </a:cubicBezTo>
                    <a:cubicBezTo>
                      <a:pt x="62207" y="7974"/>
                      <a:pt x="62933" y="8080"/>
                      <a:pt x="62537" y="8410"/>
                    </a:cubicBezTo>
                    <a:cubicBezTo>
                      <a:pt x="62207" y="7974"/>
                      <a:pt x="62048" y="8198"/>
                      <a:pt x="61547" y="7750"/>
                    </a:cubicBezTo>
                    <a:lnTo>
                      <a:pt x="61547" y="7750"/>
                    </a:lnTo>
                    <a:cubicBezTo>
                      <a:pt x="61588" y="7759"/>
                      <a:pt x="61647" y="7764"/>
                      <a:pt x="61714" y="7764"/>
                    </a:cubicBezTo>
                    <a:cubicBezTo>
                      <a:pt x="62010" y="7764"/>
                      <a:pt x="62447" y="7677"/>
                      <a:pt x="62048" y="7591"/>
                    </a:cubicBezTo>
                    <a:cubicBezTo>
                      <a:pt x="61744" y="7523"/>
                      <a:pt x="61550" y="7473"/>
                      <a:pt x="61421" y="7473"/>
                    </a:cubicBezTo>
                    <a:cubicBezTo>
                      <a:pt x="61224" y="7473"/>
                      <a:pt x="61175" y="7587"/>
                      <a:pt x="61111" y="7921"/>
                    </a:cubicBezTo>
                    <a:cubicBezTo>
                      <a:pt x="60946" y="7756"/>
                      <a:pt x="60906" y="7674"/>
                      <a:pt x="60873" y="7674"/>
                    </a:cubicBezTo>
                    <a:cubicBezTo>
                      <a:pt x="60840" y="7674"/>
                      <a:pt x="60814" y="7756"/>
                      <a:pt x="60675" y="7921"/>
                    </a:cubicBezTo>
                    <a:cubicBezTo>
                      <a:pt x="60451" y="7697"/>
                      <a:pt x="60227" y="7420"/>
                      <a:pt x="60015" y="7261"/>
                    </a:cubicBezTo>
                    <a:cubicBezTo>
                      <a:pt x="60223" y="7162"/>
                      <a:pt x="60454" y="7130"/>
                      <a:pt x="60695" y="7130"/>
                    </a:cubicBezTo>
                    <a:cubicBezTo>
                      <a:pt x="61109" y="7130"/>
                      <a:pt x="61550" y="7223"/>
                      <a:pt x="61943" y="7223"/>
                    </a:cubicBezTo>
                    <a:cubicBezTo>
                      <a:pt x="62354" y="7223"/>
                      <a:pt x="62712" y="7122"/>
                      <a:pt x="62933" y="6707"/>
                    </a:cubicBezTo>
                    <a:cubicBezTo>
                      <a:pt x="62656" y="6548"/>
                      <a:pt x="62048" y="6707"/>
                      <a:pt x="61877" y="6377"/>
                    </a:cubicBezTo>
                    <a:lnTo>
                      <a:pt x="61877" y="6377"/>
                    </a:lnTo>
                    <a:cubicBezTo>
                      <a:pt x="63008" y="6417"/>
                      <a:pt x="63722" y="6874"/>
                      <a:pt x="64554" y="6874"/>
                    </a:cubicBezTo>
                    <a:cubicBezTo>
                      <a:pt x="64819" y="6874"/>
                      <a:pt x="65095" y="6828"/>
                      <a:pt x="65402" y="6707"/>
                    </a:cubicBezTo>
                    <a:cubicBezTo>
                      <a:pt x="65177" y="6548"/>
                      <a:pt x="64913" y="6482"/>
                      <a:pt x="64966" y="6047"/>
                    </a:cubicBezTo>
                    <a:lnTo>
                      <a:pt x="64966" y="6047"/>
                    </a:lnTo>
                    <a:cubicBezTo>
                      <a:pt x="65243" y="6099"/>
                      <a:pt x="65454" y="6099"/>
                      <a:pt x="65679" y="6099"/>
                    </a:cubicBezTo>
                    <a:cubicBezTo>
                      <a:pt x="65507" y="6377"/>
                      <a:pt x="65837" y="6377"/>
                      <a:pt x="65573" y="6707"/>
                    </a:cubicBezTo>
                    <a:cubicBezTo>
                      <a:pt x="65903" y="6429"/>
                      <a:pt x="66669" y="6429"/>
                      <a:pt x="66339" y="6377"/>
                    </a:cubicBezTo>
                    <a:cubicBezTo>
                      <a:pt x="66339" y="6099"/>
                      <a:pt x="65956" y="6218"/>
                      <a:pt x="65785" y="6099"/>
                    </a:cubicBezTo>
                    <a:cubicBezTo>
                      <a:pt x="66984" y="6061"/>
                      <a:pt x="67980" y="5556"/>
                      <a:pt x="69008" y="5556"/>
                    </a:cubicBezTo>
                    <a:cubicBezTo>
                      <a:pt x="69395" y="5556"/>
                      <a:pt x="69786" y="5627"/>
                      <a:pt x="70194" y="5822"/>
                    </a:cubicBezTo>
                    <a:cubicBezTo>
                      <a:pt x="69631" y="5873"/>
                      <a:pt x="69504" y="6044"/>
                      <a:pt x="69168" y="6044"/>
                    </a:cubicBezTo>
                    <a:cubicBezTo>
                      <a:pt x="69071" y="6044"/>
                      <a:pt x="68956" y="6029"/>
                      <a:pt x="68808" y="5994"/>
                    </a:cubicBezTo>
                    <a:lnTo>
                      <a:pt x="68808" y="5994"/>
                    </a:lnTo>
                    <a:cubicBezTo>
                      <a:pt x="68769" y="6275"/>
                      <a:pt x="69058" y="6650"/>
                      <a:pt x="69277" y="6650"/>
                    </a:cubicBezTo>
                    <a:cubicBezTo>
                      <a:pt x="69356" y="6650"/>
                      <a:pt x="69426" y="6601"/>
                      <a:pt x="69468" y="6482"/>
                    </a:cubicBezTo>
                    <a:cubicBezTo>
                      <a:pt x="69459" y="6477"/>
                      <a:pt x="69451" y="6472"/>
                      <a:pt x="69445" y="6469"/>
                    </a:cubicBezTo>
                    <a:lnTo>
                      <a:pt x="69445" y="6469"/>
                    </a:lnTo>
                    <a:cubicBezTo>
                      <a:pt x="69508" y="6502"/>
                      <a:pt x="69715" y="6605"/>
                      <a:pt x="69881" y="6605"/>
                    </a:cubicBezTo>
                    <a:cubicBezTo>
                      <a:pt x="70043" y="6605"/>
                      <a:pt x="70165" y="6507"/>
                      <a:pt x="70075" y="6152"/>
                    </a:cubicBezTo>
                    <a:cubicBezTo>
                      <a:pt x="70100" y="6150"/>
                      <a:pt x="70124" y="6149"/>
                      <a:pt x="70147" y="6149"/>
                    </a:cubicBezTo>
                    <a:cubicBezTo>
                      <a:pt x="70673" y="6149"/>
                      <a:pt x="70563" y="6711"/>
                      <a:pt x="70247" y="6812"/>
                    </a:cubicBezTo>
                    <a:cubicBezTo>
                      <a:pt x="70566" y="6756"/>
                      <a:pt x="70843" y="6742"/>
                      <a:pt x="71095" y="6742"/>
                    </a:cubicBezTo>
                    <a:cubicBezTo>
                      <a:pt x="71354" y="6742"/>
                      <a:pt x="71588" y="6757"/>
                      <a:pt x="71814" y="6757"/>
                    </a:cubicBezTo>
                    <a:cubicBezTo>
                      <a:pt x="72197" y="6757"/>
                      <a:pt x="72560" y="6714"/>
                      <a:pt x="72993" y="6482"/>
                    </a:cubicBezTo>
                    <a:lnTo>
                      <a:pt x="72993" y="6482"/>
                    </a:lnTo>
                    <a:cubicBezTo>
                      <a:pt x="72960" y="6489"/>
                      <a:pt x="72930" y="6492"/>
                      <a:pt x="72903" y="6492"/>
                    </a:cubicBezTo>
                    <a:cubicBezTo>
                      <a:pt x="72487" y="6492"/>
                      <a:pt x="72717" y="5779"/>
                      <a:pt x="72276" y="5779"/>
                    </a:cubicBezTo>
                    <a:cubicBezTo>
                      <a:pt x="72216" y="5779"/>
                      <a:pt x="72143" y="5792"/>
                      <a:pt x="72055" y="5822"/>
                    </a:cubicBezTo>
                    <a:cubicBezTo>
                      <a:pt x="71946" y="6136"/>
                      <a:pt x="72098" y="6157"/>
                      <a:pt x="72263" y="6157"/>
                    </a:cubicBezTo>
                    <a:cubicBezTo>
                      <a:pt x="72289" y="6157"/>
                      <a:pt x="72314" y="6157"/>
                      <a:pt x="72339" y="6157"/>
                    </a:cubicBezTo>
                    <a:cubicBezTo>
                      <a:pt x="72466" y="6157"/>
                      <a:pt x="72578" y="6169"/>
                      <a:pt x="72557" y="6324"/>
                    </a:cubicBezTo>
                    <a:cubicBezTo>
                      <a:pt x="72333" y="6324"/>
                      <a:pt x="72385" y="6601"/>
                      <a:pt x="72227" y="6654"/>
                    </a:cubicBezTo>
                    <a:cubicBezTo>
                      <a:pt x="71917" y="6482"/>
                      <a:pt x="71738" y="6417"/>
                      <a:pt x="71515" y="6417"/>
                    </a:cubicBezTo>
                    <a:cubicBezTo>
                      <a:pt x="71378" y="6417"/>
                      <a:pt x="71224" y="6442"/>
                      <a:pt x="71012" y="6482"/>
                    </a:cubicBezTo>
                    <a:cubicBezTo>
                      <a:pt x="71567" y="5769"/>
                      <a:pt x="70854" y="6099"/>
                      <a:pt x="70788" y="5334"/>
                    </a:cubicBezTo>
                    <a:lnTo>
                      <a:pt x="70788" y="5334"/>
                    </a:lnTo>
                    <a:cubicBezTo>
                      <a:pt x="70873" y="5350"/>
                      <a:pt x="70946" y="5357"/>
                      <a:pt x="71010" y="5357"/>
                    </a:cubicBezTo>
                    <a:cubicBezTo>
                      <a:pt x="71361" y="5357"/>
                      <a:pt x="71422" y="5138"/>
                      <a:pt x="71567" y="5004"/>
                    </a:cubicBezTo>
                    <a:cubicBezTo>
                      <a:pt x="71673" y="5110"/>
                      <a:pt x="71844" y="5158"/>
                      <a:pt x="72021" y="5158"/>
                    </a:cubicBezTo>
                    <a:cubicBezTo>
                      <a:pt x="72302" y="5158"/>
                      <a:pt x="72598" y="5035"/>
                      <a:pt x="72663" y="4832"/>
                    </a:cubicBezTo>
                    <a:cubicBezTo>
                      <a:pt x="72227" y="4832"/>
                      <a:pt x="72108" y="4779"/>
                      <a:pt x="72333" y="4502"/>
                    </a:cubicBezTo>
                    <a:lnTo>
                      <a:pt x="72333" y="4502"/>
                    </a:lnTo>
                    <a:cubicBezTo>
                      <a:pt x="71342" y="4832"/>
                      <a:pt x="70577" y="4726"/>
                      <a:pt x="69917" y="5162"/>
                    </a:cubicBezTo>
                    <a:cubicBezTo>
                      <a:pt x="69684" y="4856"/>
                      <a:pt x="69302" y="4729"/>
                      <a:pt x="68908" y="4729"/>
                    </a:cubicBezTo>
                    <a:cubicBezTo>
                      <a:pt x="68452" y="4729"/>
                      <a:pt x="67981" y="4900"/>
                      <a:pt x="67712" y="5162"/>
                    </a:cubicBezTo>
                    <a:cubicBezTo>
                      <a:pt x="67765" y="4621"/>
                      <a:pt x="67276" y="4674"/>
                      <a:pt x="67105" y="4344"/>
                    </a:cubicBezTo>
                    <a:cubicBezTo>
                      <a:pt x="67474" y="4344"/>
                      <a:pt x="67551" y="4443"/>
                      <a:pt x="67705" y="4443"/>
                    </a:cubicBezTo>
                    <a:cubicBezTo>
                      <a:pt x="67782" y="4443"/>
                      <a:pt x="67879" y="4418"/>
                      <a:pt x="68042" y="4344"/>
                    </a:cubicBezTo>
                    <a:cubicBezTo>
                      <a:pt x="68016" y="3901"/>
                      <a:pt x="67824" y="3888"/>
                      <a:pt x="67611" y="3888"/>
                    </a:cubicBezTo>
                    <a:cubicBezTo>
                      <a:pt x="67598" y="3888"/>
                      <a:pt x="67584" y="3888"/>
                      <a:pt x="67571" y="3888"/>
                    </a:cubicBezTo>
                    <a:cubicBezTo>
                      <a:pt x="67369" y="3888"/>
                      <a:pt x="67157" y="3877"/>
                      <a:pt x="67052" y="3512"/>
                    </a:cubicBezTo>
                    <a:cubicBezTo>
                      <a:pt x="67030" y="3509"/>
                      <a:pt x="67010" y="3508"/>
                      <a:pt x="66990" y="3508"/>
                    </a:cubicBezTo>
                    <a:cubicBezTo>
                      <a:pt x="66620" y="3508"/>
                      <a:pt x="66650" y="3963"/>
                      <a:pt x="66286" y="4013"/>
                    </a:cubicBezTo>
                    <a:cubicBezTo>
                      <a:pt x="66148" y="3822"/>
                      <a:pt x="65953" y="3726"/>
                      <a:pt x="65760" y="3726"/>
                    </a:cubicBezTo>
                    <a:cubicBezTo>
                      <a:pt x="65567" y="3726"/>
                      <a:pt x="65375" y="3822"/>
                      <a:pt x="65243" y="4013"/>
                    </a:cubicBezTo>
                    <a:cubicBezTo>
                      <a:pt x="65296" y="3789"/>
                      <a:pt x="65454" y="3683"/>
                      <a:pt x="65349" y="3353"/>
                    </a:cubicBezTo>
                    <a:lnTo>
                      <a:pt x="65072" y="3353"/>
                    </a:lnTo>
                    <a:cubicBezTo>
                      <a:pt x="64966" y="3406"/>
                      <a:pt x="64742" y="3353"/>
                      <a:pt x="64742" y="3512"/>
                    </a:cubicBezTo>
                    <a:cubicBezTo>
                      <a:pt x="64847" y="3578"/>
                      <a:pt x="64913" y="3683"/>
                      <a:pt x="64913" y="3842"/>
                    </a:cubicBezTo>
                    <a:cubicBezTo>
                      <a:pt x="64900" y="3839"/>
                      <a:pt x="64887" y="3838"/>
                      <a:pt x="64874" y="3838"/>
                    </a:cubicBezTo>
                    <a:cubicBezTo>
                      <a:pt x="64695" y="3838"/>
                      <a:pt x="64498" y="4054"/>
                      <a:pt x="64338" y="4054"/>
                    </a:cubicBezTo>
                    <a:cubicBezTo>
                      <a:pt x="64259" y="4054"/>
                      <a:pt x="64189" y="4001"/>
                      <a:pt x="64134" y="3842"/>
                    </a:cubicBezTo>
                    <a:cubicBezTo>
                      <a:pt x="64742" y="3578"/>
                      <a:pt x="64253" y="3076"/>
                      <a:pt x="64742" y="2852"/>
                    </a:cubicBezTo>
                    <a:cubicBezTo>
                      <a:pt x="64926" y="2787"/>
                      <a:pt x="65106" y="2762"/>
                      <a:pt x="65286" y="2762"/>
                    </a:cubicBezTo>
                    <a:cubicBezTo>
                      <a:pt x="65977" y="2762"/>
                      <a:pt x="66675" y="3136"/>
                      <a:pt x="67660" y="3136"/>
                    </a:cubicBezTo>
                    <a:cubicBezTo>
                      <a:pt x="67946" y="3136"/>
                      <a:pt x="68255" y="3105"/>
                      <a:pt x="68596" y="3023"/>
                    </a:cubicBezTo>
                    <a:cubicBezTo>
                      <a:pt x="67989" y="3023"/>
                      <a:pt x="68596" y="2746"/>
                      <a:pt x="68596" y="2469"/>
                    </a:cubicBezTo>
                    <a:cubicBezTo>
                      <a:pt x="68066" y="2469"/>
                      <a:pt x="67322" y="2119"/>
                      <a:pt x="66852" y="2119"/>
                    </a:cubicBezTo>
                    <a:cubicBezTo>
                      <a:pt x="66737" y="2119"/>
                      <a:pt x="66638" y="2140"/>
                      <a:pt x="66563" y="2192"/>
                    </a:cubicBezTo>
                    <a:cubicBezTo>
                      <a:pt x="66775" y="2192"/>
                      <a:pt x="66775" y="2641"/>
                      <a:pt x="66616" y="2693"/>
                    </a:cubicBezTo>
                    <a:cubicBezTo>
                      <a:pt x="65679" y="1862"/>
                      <a:pt x="64029" y="2799"/>
                      <a:pt x="63316" y="1532"/>
                    </a:cubicBezTo>
                    <a:lnTo>
                      <a:pt x="63316" y="1532"/>
                    </a:lnTo>
                    <a:cubicBezTo>
                      <a:pt x="63369" y="1928"/>
                      <a:pt x="63646" y="2258"/>
                      <a:pt x="63197" y="2363"/>
                    </a:cubicBezTo>
                    <a:cubicBezTo>
                      <a:pt x="61835" y="2119"/>
                      <a:pt x="59795" y="2088"/>
                      <a:pt x="57679" y="2088"/>
                    </a:cubicBezTo>
                    <a:cubicBezTo>
                      <a:pt x="56941" y="2088"/>
                      <a:pt x="56194" y="2091"/>
                      <a:pt x="55463" y="2091"/>
                    </a:cubicBezTo>
                    <a:cubicBezTo>
                      <a:pt x="53982" y="2091"/>
                      <a:pt x="52569" y="2076"/>
                      <a:pt x="51434" y="1980"/>
                    </a:cubicBezTo>
                    <a:lnTo>
                      <a:pt x="51434" y="1980"/>
                    </a:lnTo>
                    <a:cubicBezTo>
                      <a:pt x="51477" y="2085"/>
                      <a:pt x="51411" y="2123"/>
                      <a:pt x="51283" y="2123"/>
                    </a:cubicBezTo>
                    <a:cubicBezTo>
                      <a:pt x="50939" y="2123"/>
                      <a:pt x="50154" y="1847"/>
                      <a:pt x="49837" y="1809"/>
                    </a:cubicBezTo>
                    <a:cubicBezTo>
                      <a:pt x="49784" y="1980"/>
                      <a:pt x="49731" y="2192"/>
                      <a:pt x="49560" y="2310"/>
                    </a:cubicBezTo>
                    <a:cubicBezTo>
                      <a:pt x="49282" y="2139"/>
                      <a:pt x="48952" y="2086"/>
                      <a:pt x="48794" y="1809"/>
                    </a:cubicBezTo>
                    <a:cubicBezTo>
                      <a:pt x="48645" y="2050"/>
                      <a:pt x="48546" y="2331"/>
                      <a:pt x="48193" y="2331"/>
                    </a:cubicBezTo>
                    <a:cubicBezTo>
                      <a:pt x="48140" y="2331"/>
                      <a:pt x="48081" y="2324"/>
                      <a:pt x="48015" y="2310"/>
                    </a:cubicBezTo>
                    <a:lnTo>
                      <a:pt x="48015" y="1650"/>
                    </a:lnTo>
                    <a:cubicBezTo>
                      <a:pt x="47632" y="1747"/>
                      <a:pt x="47329" y="1802"/>
                      <a:pt x="47062" y="1802"/>
                    </a:cubicBezTo>
                    <a:cubicBezTo>
                      <a:pt x="46566" y="1802"/>
                      <a:pt x="46193" y="1612"/>
                      <a:pt x="45652" y="1149"/>
                    </a:cubicBezTo>
                    <a:lnTo>
                      <a:pt x="45652" y="1149"/>
                    </a:lnTo>
                    <a:cubicBezTo>
                      <a:pt x="45494" y="1598"/>
                      <a:pt x="46312" y="1703"/>
                      <a:pt x="45824" y="1809"/>
                    </a:cubicBezTo>
                    <a:cubicBezTo>
                      <a:pt x="45641" y="1733"/>
                      <a:pt x="45431" y="1666"/>
                      <a:pt x="45244" y="1666"/>
                    </a:cubicBezTo>
                    <a:cubicBezTo>
                      <a:pt x="45040" y="1666"/>
                      <a:pt x="44863" y="1746"/>
                      <a:pt x="44781" y="1980"/>
                    </a:cubicBezTo>
                    <a:cubicBezTo>
                      <a:pt x="44781" y="1756"/>
                      <a:pt x="44503" y="1862"/>
                      <a:pt x="44451" y="1650"/>
                    </a:cubicBezTo>
                    <a:lnTo>
                      <a:pt x="44451" y="1650"/>
                    </a:lnTo>
                    <a:cubicBezTo>
                      <a:pt x="44483" y="1657"/>
                      <a:pt x="44514" y="1660"/>
                      <a:pt x="44542" y="1660"/>
                    </a:cubicBezTo>
                    <a:cubicBezTo>
                      <a:pt x="44743" y="1660"/>
                      <a:pt x="44840" y="1505"/>
                      <a:pt x="44886" y="1320"/>
                    </a:cubicBezTo>
                    <a:cubicBezTo>
                      <a:pt x="44757" y="1216"/>
                      <a:pt x="44616" y="1178"/>
                      <a:pt x="44467" y="1178"/>
                    </a:cubicBezTo>
                    <a:cubicBezTo>
                      <a:pt x="44081" y="1178"/>
                      <a:pt x="43643" y="1434"/>
                      <a:pt x="43226" y="1434"/>
                    </a:cubicBezTo>
                    <a:cubicBezTo>
                      <a:pt x="43118" y="1434"/>
                      <a:pt x="43011" y="1417"/>
                      <a:pt x="42906" y="1373"/>
                    </a:cubicBezTo>
                    <a:lnTo>
                      <a:pt x="42906" y="1373"/>
                    </a:lnTo>
                    <a:cubicBezTo>
                      <a:pt x="42906" y="1980"/>
                      <a:pt x="43791" y="1598"/>
                      <a:pt x="43843" y="2192"/>
                    </a:cubicBezTo>
                    <a:cubicBezTo>
                      <a:pt x="43599" y="2158"/>
                      <a:pt x="43397" y="2033"/>
                      <a:pt x="43211" y="2033"/>
                    </a:cubicBezTo>
                    <a:cubicBezTo>
                      <a:pt x="43106" y="2033"/>
                      <a:pt x="43006" y="2073"/>
                      <a:pt x="42906" y="2192"/>
                    </a:cubicBezTo>
                    <a:cubicBezTo>
                      <a:pt x="42734" y="1980"/>
                      <a:pt x="42734" y="1598"/>
                      <a:pt x="42576" y="1373"/>
                    </a:cubicBezTo>
                    <a:cubicBezTo>
                      <a:pt x="42022" y="1532"/>
                      <a:pt x="41480" y="1703"/>
                      <a:pt x="40873" y="1862"/>
                    </a:cubicBezTo>
                    <a:cubicBezTo>
                      <a:pt x="40873" y="1650"/>
                      <a:pt x="40820" y="1479"/>
                      <a:pt x="40701" y="1373"/>
                    </a:cubicBezTo>
                    <a:cubicBezTo>
                      <a:pt x="39936" y="1703"/>
                      <a:pt x="39170" y="1479"/>
                      <a:pt x="38563" y="1703"/>
                    </a:cubicBezTo>
                    <a:cubicBezTo>
                      <a:pt x="38581" y="1382"/>
                      <a:pt x="38542" y="1269"/>
                      <a:pt x="38498" y="1269"/>
                    </a:cubicBezTo>
                    <a:cubicBezTo>
                      <a:pt x="38413" y="1269"/>
                      <a:pt x="38311" y="1688"/>
                      <a:pt x="38563" y="1862"/>
                    </a:cubicBezTo>
                    <a:cubicBezTo>
                      <a:pt x="39170" y="1862"/>
                      <a:pt x="39658" y="1928"/>
                      <a:pt x="39936" y="2192"/>
                    </a:cubicBezTo>
                    <a:cubicBezTo>
                      <a:pt x="39883" y="2469"/>
                      <a:pt x="39223" y="2192"/>
                      <a:pt x="39328" y="2693"/>
                    </a:cubicBezTo>
                    <a:cubicBezTo>
                      <a:pt x="42160" y="2858"/>
                      <a:pt x="44731" y="2885"/>
                      <a:pt x="47302" y="2885"/>
                    </a:cubicBezTo>
                    <a:cubicBezTo>
                      <a:pt x="48512" y="2885"/>
                      <a:pt x="49722" y="2879"/>
                      <a:pt x="50959" y="2879"/>
                    </a:cubicBezTo>
                    <a:cubicBezTo>
                      <a:pt x="52351" y="2879"/>
                      <a:pt x="53777" y="2886"/>
                      <a:pt x="55276" y="2918"/>
                    </a:cubicBezTo>
                    <a:cubicBezTo>
                      <a:pt x="55342" y="2641"/>
                      <a:pt x="55065" y="2522"/>
                      <a:pt x="55276" y="2416"/>
                    </a:cubicBezTo>
                    <a:cubicBezTo>
                      <a:pt x="55304" y="2415"/>
                      <a:pt x="55331" y="2414"/>
                      <a:pt x="55359" y="2414"/>
                    </a:cubicBezTo>
                    <a:cubicBezTo>
                      <a:pt x="56142" y="2414"/>
                      <a:pt x="56970" y="2944"/>
                      <a:pt x="57722" y="2944"/>
                    </a:cubicBezTo>
                    <a:cubicBezTo>
                      <a:pt x="57963" y="2944"/>
                      <a:pt x="58197" y="2890"/>
                      <a:pt x="58418" y="2746"/>
                    </a:cubicBezTo>
                    <a:cubicBezTo>
                      <a:pt x="58418" y="2693"/>
                      <a:pt x="58471" y="2693"/>
                      <a:pt x="58471" y="2693"/>
                    </a:cubicBezTo>
                    <a:cubicBezTo>
                      <a:pt x="58471" y="2634"/>
                      <a:pt x="58524" y="2588"/>
                      <a:pt x="58542" y="2588"/>
                    </a:cubicBezTo>
                    <a:lnTo>
                      <a:pt x="58542" y="2588"/>
                    </a:lnTo>
                    <a:cubicBezTo>
                      <a:pt x="58555" y="2588"/>
                      <a:pt x="58547" y="2617"/>
                      <a:pt x="58471" y="2693"/>
                    </a:cubicBezTo>
                    <a:cubicBezTo>
                      <a:pt x="58471" y="2746"/>
                      <a:pt x="58524" y="2799"/>
                      <a:pt x="58695" y="2918"/>
                    </a:cubicBezTo>
                    <a:cubicBezTo>
                      <a:pt x="58931" y="3053"/>
                      <a:pt x="59211" y="3102"/>
                      <a:pt x="59519" y="3102"/>
                    </a:cubicBezTo>
                    <a:cubicBezTo>
                      <a:pt x="60343" y="3102"/>
                      <a:pt x="61366" y="2749"/>
                      <a:pt x="62266" y="2749"/>
                    </a:cubicBezTo>
                    <a:cubicBezTo>
                      <a:pt x="62667" y="2749"/>
                      <a:pt x="63045" y="2819"/>
                      <a:pt x="63369" y="3023"/>
                    </a:cubicBezTo>
                    <a:cubicBezTo>
                      <a:pt x="63330" y="2803"/>
                      <a:pt x="63421" y="2728"/>
                      <a:pt x="63560" y="2728"/>
                    </a:cubicBezTo>
                    <a:cubicBezTo>
                      <a:pt x="63804" y="2728"/>
                      <a:pt x="64197" y="2956"/>
                      <a:pt x="64306" y="3023"/>
                    </a:cubicBezTo>
                    <a:cubicBezTo>
                      <a:pt x="64081" y="3248"/>
                      <a:pt x="64253" y="3842"/>
                      <a:pt x="63804" y="3842"/>
                    </a:cubicBezTo>
                    <a:cubicBezTo>
                      <a:pt x="63776" y="3686"/>
                      <a:pt x="63688" y="3639"/>
                      <a:pt x="63583" y="3639"/>
                    </a:cubicBezTo>
                    <a:cubicBezTo>
                      <a:pt x="63429" y="3639"/>
                      <a:pt x="63242" y="3742"/>
                      <a:pt x="63172" y="3742"/>
                    </a:cubicBezTo>
                    <a:cubicBezTo>
                      <a:pt x="63109" y="3742"/>
                      <a:pt x="63140" y="3660"/>
                      <a:pt x="63369" y="3353"/>
                    </a:cubicBezTo>
                    <a:cubicBezTo>
                      <a:pt x="63214" y="3274"/>
                      <a:pt x="62963" y="3229"/>
                      <a:pt x="62733" y="3229"/>
                    </a:cubicBezTo>
                    <a:cubicBezTo>
                      <a:pt x="62315" y="3229"/>
                      <a:pt x="61971" y="3378"/>
                      <a:pt x="62431" y="3736"/>
                    </a:cubicBezTo>
                    <a:cubicBezTo>
                      <a:pt x="62396" y="3752"/>
                      <a:pt x="62363" y="3759"/>
                      <a:pt x="62332" y="3759"/>
                    </a:cubicBezTo>
                    <a:cubicBezTo>
                      <a:pt x="62102" y="3759"/>
                      <a:pt x="61955" y="3393"/>
                      <a:pt x="61817" y="3393"/>
                    </a:cubicBezTo>
                    <a:cubicBezTo>
                      <a:pt x="61767" y="3393"/>
                      <a:pt x="61717" y="3442"/>
                      <a:pt x="61666" y="3578"/>
                    </a:cubicBezTo>
                    <a:cubicBezTo>
                      <a:pt x="61716" y="3559"/>
                      <a:pt x="61754" y="3551"/>
                      <a:pt x="61782" y="3551"/>
                    </a:cubicBezTo>
                    <a:cubicBezTo>
                      <a:pt x="62026" y="3551"/>
                      <a:pt x="61437" y="4208"/>
                      <a:pt x="61087" y="4208"/>
                    </a:cubicBezTo>
                    <a:cubicBezTo>
                      <a:pt x="61000" y="4208"/>
                      <a:pt x="60928" y="4167"/>
                      <a:pt x="60887" y="4066"/>
                    </a:cubicBezTo>
                    <a:cubicBezTo>
                      <a:pt x="61111" y="3908"/>
                      <a:pt x="61441" y="3908"/>
                      <a:pt x="61494" y="3578"/>
                    </a:cubicBezTo>
                    <a:cubicBezTo>
                      <a:pt x="61098" y="3434"/>
                      <a:pt x="60405" y="3305"/>
                      <a:pt x="59744" y="3305"/>
                    </a:cubicBezTo>
                    <a:cubicBezTo>
                      <a:pt x="59128" y="3305"/>
                      <a:pt x="58539" y="3418"/>
                      <a:pt x="58246" y="3736"/>
                    </a:cubicBezTo>
                    <a:cubicBezTo>
                      <a:pt x="57533" y="3578"/>
                      <a:pt x="57045" y="3683"/>
                      <a:pt x="56213" y="3578"/>
                    </a:cubicBezTo>
                    <a:cubicBezTo>
                      <a:pt x="55948" y="3551"/>
                      <a:pt x="55488" y="3456"/>
                      <a:pt x="55050" y="3456"/>
                    </a:cubicBezTo>
                    <a:cubicBezTo>
                      <a:pt x="54400" y="3456"/>
                      <a:pt x="53798" y="3666"/>
                      <a:pt x="53956" y="4621"/>
                    </a:cubicBezTo>
                    <a:cubicBezTo>
                      <a:pt x="54378" y="4576"/>
                      <a:pt x="54557" y="4252"/>
                      <a:pt x="55035" y="4252"/>
                    </a:cubicBezTo>
                    <a:cubicBezTo>
                      <a:pt x="55125" y="4252"/>
                      <a:pt x="55227" y="4263"/>
                      <a:pt x="55342" y="4291"/>
                    </a:cubicBezTo>
                    <a:cubicBezTo>
                      <a:pt x="55276" y="4674"/>
                      <a:pt x="55606" y="4621"/>
                      <a:pt x="55500" y="5109"/>
                    </a:cubicBezTo>
                    <a:cubicBezTo>
                      <a:pt x="55276" y="5109"/>
                      <a:pt x="55170" y="5162"/>
                      <a:pt x="55012" y="5281"/>
                    </a:cubicBezTo>
                    <a:cubicBezTo>
                      <a:pt x="54711" y="5233"/>
                      <a:pt x="54728" y="4766"/>
                      <a:pt x="54352" y="4766"/>
                    </a:cubicBezTo>
                    <a:cubicBezTo>
                      <a:pt x="54316" y="4766"/>
                      <a:pt x="54277" y="4770"/>
                      <a:pt x="54233" y="4779"/>
                    </a:cubicBezTo>
                    <a:cubicBezTo>
                      <a:pt x="54375" y="5304"/>
                      <a:pt x="53859" y="5608"/>
                      <a:pt x="53416" y="5608"/>
                    </a:cubicBezTo>
                    <a:cubicBezTo>
                      <a:pt x="53157" y="5608"/>
                      <a:pt x="52923" y="5505"/>
                      <a:pt x="52860" y="5281"/>
                    </a:cubicBezTo>
                    <a:cubicBezTo>
                      <a:pt x="53032" y="5281"/>
                      <a:pt x="53243" y="5228"/>
                      <a:pt x="53190" y="4951"/>
                    </a:cubicBezTo>
                    <a:cubicBezTo>
                      <a:pt x="52959" y="4873"/>
                      <a:pt x="52697" y="4838"/>
                      <a:pt x="52429" y="4838"/>
                    </a:cubicBezTo>
                    <a:cubicBezTo>
                      <a:pt x="51748" y="4838"/>
                      <a:pt x="51034" y="5059"/>
                      <a:pt x="50721" y="5334"/>
                    </a:cubicBezTo>
                    <a:cubicBezTo>
                      <a:pt x="52042" y="5941"/>
                      <a:pt x="53520" y="6482"/>
                      <a:pt x="51976" y="7472"/>
                    </a:cubicBezTo>
                    <a:cubicBezTo>
                      <a:pt x="52173" y="7182"/>
                      <a:pt x="51942" y="6085"/>
                      <a:pt x="51622" y="6085"/>
                    </a:cubicBezTo>
                    <a:cubicBezTo>
                      <a:pt x="51579" y="6085"/>
                      <a:pt x="51533" y="6106"/>
                      <a:pt x="51487" y="6152"/>
                    </a:cubicBezTo>
                    <a:cubicBezTo>
                      <a:pt x="51817" y="6271"/>
                      <a:pt x="50933" y="6099"/>
                      <a:pt x="50721" y="6482"/>
                    </a:cubicBezTo>
                    <a:cubicBezTo>
                      <a:pt x="50273" y="6429"/>
                      <a:pt x="50444" y="5769"/>
                      <a:pt x="50114" y="5664"/>
                    </a:cubicBezTo>
                    <a:cubicBezTo>
                      <a:pt x="49850" y="5859"/>
                      <a:pt x="49601" y="5927"/>
                      <a:pt x="49365" y="5927"/>
                    </a:cubicBezTo>
                    <a:cubicBezTo>
                      <a:pt x="48835" y="5927"/>
                      <a:pt x="48364" y="5588"/>
                      <a:pt x="47898" y="5588"/>
                    </a:cubicBezTo>
                    <a:cubicBezTo>
                      <a:pt x="47700" y="5588"/>
                      <a:pt x="47503" y="5649"/>
                      <a:pt x="47302" y="5822"/>
                    </a:cubicBezTo>
                    <a:cubicBezTo>
                      <a:pt x="47197" y="5492"/>
                      <a:pt x="46867" y="5716"/>
                      <a:pt x="47144" y="5334"/>
                    </a:cubicBezTo>
                    <a:cubicBezTo>
                      <a:pt x="47129" y="5332"/>
                      <a:pt x="47114" y="5331"/>
                      <a:pt x="47098" y="5331"/>
                    </a:cubicBezTo>
                    <a:cubicBezTo>
                      <a:pt x="46786" y="5331"/>
                      <a:pt x="46480" y="5695"/>
                      <a:pt x="46195" y="5695"/>
                    </a:cubicBezTo>
                    <a:cubicBezTo>
                      <a:pt x="46086" y="5695"/>
                      <a:pt x="45979" y="5641"/>
                      <a:pt x="45876" y="5492"/>
                    </a:cubicBezTo>
                    <a:cubicBezTo>
                      <a:pt x="46154" y="5492"/>
                      <a:pt x="46312" y="5386"/>
                      <a:pt x="46365" y="5162"/>
                    </a:cubicBezTo>
                    <a:cubicBezTo>
                      <a:pt x="46154" y="5162"/>
                      <a:pt x="46206" y="4779"/>
                      <a:pt x="46206" y="4502"/>
                    </a:cubicBezTo>
                    <a:lnTo>
                      <a:pt x="46206" y="4502"/>
                    </a:lnTo>
                    <a:cubicBezTo>
                      <a:pt x="45322" y="4568"/>
                      <a:pt x="45322" y="5558"/>
                      <a:pt x="44833" y="6047"/>
                    </a:cubicBezTo>
                    <a:cubicBezTo>
                      <a:pt x="44876" y="6056"/>
                      <a:pt x="44914" y="6060"/>
                      <a:pt x="44948" y="6060"/>
                    </a:cubicBezTo>
                    <a:cubicBezTo>
                      <a:pt x="45297" y="6060"/>
                      <a:pt x="45188" y="5600"/>
                      <a:pt x="45441" y="5492"/>
                    </a:cubicBezTo>
                    <a:lnTo>
                      <a:pt x="45441" y="5492"/>
                    </a:lnTo>
                    <a:cubicBezTo>
                      <a:pt x="45269" y="5941"/>
                      <a:pt x="45929" y="6218"/>
                      <a:pt x="45441" y="6377"/>
                    </a:cubicBezTo>
                    <a:cubicBezTo>
                      <a:pt x="45164" y="6099"/>
                      <a:pt x="44451" y="6377"/>
                      <a:pt x="44226" y="6047"/>
                    </a:cubicBezTo>
                    <a:lnTo>
                      <a:pt x="44226" y="5888"/>
                    </a:lnTo>
                    <a:cubicBezTo>
                      <a:pt x="44163" y="5867"/>
                      <a:pt x="44111" y="5857"/>
                      <a:pt x="44067" y="5857"/>
                    </a:cubicBezTo>
                    <a:cubicBezTo>
                      <a:pt x="43787" y="5857"/>
                      <a:pt x="43830" y="6231"/>
                      <a:pt x="43555" y="6231"/>
                    </a:cubicBezTo>
                    <a:cubicBezTo>
                      <a:pt x="43527" y="6231"/>
                      <a:pt x="43496" y="6227"/>
                      <a:pt x="43461" y="6218"/>
                    </a:cubicBezTo>
                    <a:cubicBezTo>
                      <a:pt x="43395" y="5558"/>
                      <a:pt x="42800" y="5558"/>
                      <a:pt x="42470" y="5228"/>
                    </a:cubicBezTo>
                    <a:cubicBezTo>
                      <a:pt x="42261" y="5438"/>
                      <a:pt x="41784" y="5690"/>
                      <a:pt x="41447" y="5690"/>
                    </a:cubicBezTo>
                    <a:cubicBezTo>
                      <a:pt x="41255" y="5690"/>
                      <a:pt x="41108" y="5608"/>
                      <a:pt x="41084" y="5386"/>
                    </a:cubicBezTo>
                    <a:cubicBezTo>
                      <a:pt x="40701" y="5611"/>
                      <a:pt x="40424" y="5994"/>
                      <a:pt x="39883" y="6047"/>
                    </a:cubicBezTo>
                    <a:cubicBezTo>
                      <a:pt x="40160" y="4832"/>
                      <a:pt x="41031" y="4291"/>
                      <a:pt x="42193" y="4013"/>
                    </a:cubicBezTo>
                    <a:lnTo>
                      <a:pt x="42193" y="4013"/>
                    </a:lnTo>
                    <a:cubicBezTo>
                      <a:pt x="42193" y="4344"/>
                      <a:pt x="41256" y="4344"/>
                      <a:pt x="41691" y="4568"/>
                    </a:cubicBezTo>
                    <a:cubicBezTo>
                      <a:pt x="41480" y="4779"/>
                      <a:pt x="41031" y="4832"/>
                      <a:pt x="40649" y="4898"/>
                    </a:cubicBezTo>
                    <a:cubicBezTo>
                      <a:pt x="40688" y="5142"/>
                      <a:pt x="40795" y="5206"/>
                      <a:pt x="40926" y="5206"/>
                    </a:cubicBezTo>
                    <a:cubicBezTo>
                      <a:pt x="41070" y="5206"/>
                      <a:pt x="41242" y="5129"/>
                      <a:pt x="41385" y="5129"/>
                    </a:cubicBezTo>
                    <a:cubicBezTo>
                      <a:pt x="41465" y="5129"/>
                      <a:pt x="41535" y="5153"/>
                      <a:pt x="41586" y="5228"/>
                    </a:cubicBezTo>
                    <a:cubicBezTo>
                      <a:pt x="41863" y="5109"/>
                      <a:pt x="41916" y="4674"/>
                      <a:pt x="42193" y="4568"/>
                    </a:cubicBezTo>
                    <a:cubicBezTo>
                      <a:pt x="42470" y="4674"/>
                      <a:pt x="42404" y="5162"/>
                      <a:pt x="42800" y="5228"/>
                    </a:cubicBezTo>
                    <a:cubicBezTo>
                      <a:pt x="42906" y="5162"/>
                      <a:pt x="42959" y="5056"/>
                      <a:pt x="43130" y="5056"/>
                    </a:cubicBezTo>
                    <a:cubicBezTo>
                      <a:pt x="42959" y="4779"/>
                      <a:pt x="42682" y="4726"/>
                      <a:pt x="42470" y="4502"/>
                    </a:cubicBezTo>
                    <a:cubicBezTo>
                      <a:pt x="43012" y="4344"/>
                      <a:pt x="43461" y="4066"/>
                      <a:pt x="44055" y="4013"/>
                    </a:cubicBezTo>
                    <a:lnTo>
                      <a:pt x="44055" y="4013"/>
                    </a:lnTo>
                    <a:cubicBezTo>
                      <a:pt x="43735" y="4146"/>
                      <a:pt x="43802" y="4938"/>
                      <a:pt x="43572" y="4938"/>
                    </a:cubicBezTo>
                    <a:cubicBezTo>
                      <a:pt x="43527" y="4938"/>
                      <a:pt x="43469" y="4907"/>
                      <a:pt x="43395" y="4832"/>
                    </a:cubicBezTo>
                    <a:lnTo>
                      <a:pt x="43395" y="4832"/>
                    </a:lnTo>
                    <a:cubicBezTo>
                      <a:pt x="43395" y="5386"/>
                      <a:pt x="44121" y="5162"/>
                      <a:pt x="44226" y="5664"/>
                    </a:cubicBezTo>
                    <a:cubicBezTo>
                      <a:pt x="44297" y="4633"/>
                      <a:pt x="45008" y="4120"/>
                      <a:pt x="45850" y="4120"/>
                    </a:cubicBezTo>
                    <a:cubicBezTo>
                      <a:pt x="46270" y="4120"/>
                      <a:pt x="46722" y="4247"/>
                      <a:pt x="47144" y="4502"/>
                    </a:cubicBezTo>
                    <a:cubicBezTo>
                      <a:pt x="46867" y="4621"/>
                      <a:pt x="46484" y="4621"/>
                      <a:pt x="46365" y="4832"/>
                    </a:cubicBezTo>
                    <a:cubicBezTo>
                      <a:pt x="46500" y="4810"/>
                      <a:pt x="46619" y="4800"/>
                      <a:pt x="46723" y="4800"/>
                    </a:cubicBezTo>
                    <a:cubicBezTo>
                      <a:pt x="47127" y="4800"/>
                      <a:pt x="47302" y="4952"/>
                      <a:pt x="47302" y="5162"/>
                    </a:cubicBezTo>
                    <a:cubicBezTo>
                      <a:pt x="47302" y="5004"/>
                      <a:pt x="47474" y="4898"/>
                      <a:pt x="47579" y="4832"/>
                    </a:cubicBezTo>
                    <a:lnTo>
                      <a:pt x="47579" y="4832"/>
                    </a:lnTo>
                    <a:cubicBezTo>
                      <a:pt x="47579" y="5056"/>
                      <a:pt x="47421" y="5056"/>
                      <a:pt x="47474" y="5334"/>
                    </a:cubicBezTo>
                    <a:cubicBezTo>
                      <a:pt x="47535" y="5348"/>
                      <a:pt x="47586" y="5355"/>
                      <a:pt x="47630" y="5355"/>
                    </a:cubicBezTo>
                    <a:cubicBezTo>
                      <a:pt x="47879" y="5355"/>
                      <a:pt x="47907" y="5156"/>
                      <a:pt x="48160" y="5156"/>
                    </a:cubicBezTo>
                    <a:cubicBezTo>
                      <a:pt x="48185" y="5156"/>
                      <a:pt x="48211" y="5158"/>
                      <a:pt x="48240" y="5162"/>
                    </a:cubicBezTo>
                    <a:cubicBezTo>
                      <a:pt x="47909" y="4344"/>
                      <a:pt x="47421" y="4779"/>
                      <a:pt x="48015" y="4013"/>
                    </a:cubicBezTo>
                    <a:cubicBezTo>
                      <a:pt x="45494" y="3578"/>
                      <a:pt x="44503" y="3512"/>
                      <a:pt x="42299" y="3353"/>
                    </a:cubicBezTo>
                    <a:cubicBezTo>
                      <a:pt x="42129" y="3698"/>
                      <a:pt x="41825" y="3766"/>
                      <a:pt x="41495" y="3766"/>
                    </a:cubicBezTo>
                    <a:cubicBezTo>
                      <a:pt x="41279" y="3766"/>
                      <a:pt x="41051" y="3737"/>
                      <a:pt x="40843" y="3737"/>
                    </a:cubicBezTo>
                    <a:cubicBezTo>
                      <a:pt x="40551" y="3737"/>
                      <a:pt x="40296" y="3794"/>
                      <a:pt x="40160" y="4066"/>
                    </a:cubicBezTo>
                    <a:cubicBezTo>
                      <a:pt x="40195" y="4059"/>
                      <a:pt x="40227" y="4056"/>
                      <a:pt x="40257" y="4056"/>
                    </a:cubicBezTo>
                    <a:cubicBezTo>
                      <a:pt x="40454" y="4056"/>
                      <a:pt x="40550" y="4201"/>
                      <a:pt x="40596" y="4396"/>
                    </a:cubicBezTo>
                    <a:cubicBezTo>
                      <a:pt x="40517" y="4356"/>
                      <a:pt x="40456" y="4339"/>
                      <a:pt x="40407" y="4339"/>
                    </a:cubicBezTo>
                    <a:cubicBezTo>
                      <a:pt x="40186" y="4339"/>
                      <a:pt x="40216" y="4683"/>
                      <a:pt x="39988" y="4726"/>
                    </a:cubicBezTo>
                    <a:cubicBezTo>
                      <a:pt x="40050" y="4504"/>
                      <a:pt x="39707" y="4393"/>
                      <a:pt x="39333" y="4393"/>
                    </a:cubicBezTo>
                    <a:cubicBezTo>
                      <a:pt x="39063" y="4393"/>
                      <a:pt x="38776" y="4452"/>
                      <a:pt x="38616" y="4568"/>
                    </a:cubicBezTo>
                    <a:cubicBezTo>
                      <a:pt x="38893" y="4726"/>
                      <a:pt x="39104" y="4951"/>
                      <a:pt x="39223" y="5228"/>
                    </a:cubicBezTo>
                    <a:cubicBezTo>
                      <a:pt x="38721" y="5558"/>
                      <a:pt x="38510" y="5439"/>
                      <a:pt x="38008" y="5558"/>
                    </a:cubicBezTo>
                    <a:cubicBezTo>
                      <a:pt x="38008" y="5334"/>
                      <a:pt x="38233" y="5334"/>
                      <a:pt x="38180" y="5056"/>
                    </a:cubicBezTo>
                    <a:lnTo>
                      <a:pt x="38180" y="5056"/>
                    </a:lnTo>
                    <a:cubicBezTo>
                      <a:pt x="37678" y="5109"/>
                      <a:pt x="37190" y="5162"/>
                      <a:pt x="36913" y="5386"/>
                    </a:cubicBezTo>
                    <a:cubicBezTo>
                      <a:pt x="37018" y="5941"/>
                      <a:pt x="37678" y="5822"/>
                      <a:pt x="38008" y="6099"/>
                    </a:cubicBezTo>
                    <a:cubicBezTo>
                      <a:pt x="37721" y="6145"/>
                      <a:pt x="37514" y="6281"/>
                      <a:pt x="37144" y="6281"/>
                    </a:cubicBezTo>
                    <a:cubicBezTo>
                      <a:pt x="37088" y="6281"/>
                      <a:pt x="37029" y="6278"/>
                      <a:pt x="36965" y="6271"/>
                    </a:cubicBezTo>
                    <a:cubicBezTo>
                      <a:pt x="36771" y="6123"/>
                      <a:pt x="36834" y="5738"/>
                      <a:pt x="36599" y="5738"/>
                    </a:cubicBezTo>
                    <a:cubicBezTo>
                      <a:pt x="36562" y="5738"/>
                      <a:pt x="36518" y="5748"/>
                      <a:pt x="36464" y="5769"/>
                    </a:cubicBezTo>
                    <a:cubicBezTo>
                      <a:pt x="36464" y="5941"/>
                      <a:pt x="36530" y="6218"/>
                      <a:pt x="36305" y="6271"/>
                    </a:cubicBezTo>
                    <a:cubicBezTo>
                      <a:pt x="35975" y="6218"/>
                      <a:pt x="35975" y="5822"/>
                      <a:pt x="36134" y="5611"/>
                    </a:cubicBezTo>
                    <a:lnTo>
                      <a:pt x="36134" y="5611"/>
                    </a:lnTo>
                    <a:cubicBezTo>
                      <a:pt x="36081" y="5628"/>
                      <a:pt x="36033" y="5635"/>
                      <a:pt x="35987" y="5635"/>
                    </a:cubicBezTo>
                    <a:cubicBezTo>
                      <a:pt x="35591" y="5635"/>
                      <a:pt x="35448" y="5059"/>
                      <a:pt x="35208" y="5059"/>
                    </a:cubicBezTo>
                    <a:cubicBezTo>
                      <a:pt x="35130" y="5059"/>
                      <a:pt x="35042" y="5120"/>
                      <a:pt x="34932" y="5281"/>
                    </a:cubicBezTo>
                    <a:cubicBezTo>
                      <a:pt x="35315" y="5334"/>
                      <a:pt x="35751" y="5439"/>
                      <a:pt x="35698" y="6099"/>
                    </a:cubicBezTo>
                    <a:cubicBezTo>
                      <a:pt x="35209" y="6218"/>
                      <a:pt x="34101" y="5941"/>
                      <a:pt x="33823" y="6601"/>
                    </a:cubicBezTo>
                    <a:cubicBezTo>
                      <a:pt x="33388" y="6482"/>
                      <a:pt x="33005" y="6271"/>
                      <a:pt x="32622" y="6099"/>
                    </a:cubicBezTo>
                    <a:lnTo>
                      <a:pt x="32622" y="6099"/>
                    </a:lnTo>
                    <a:cubicBezTo>
                      <a:pt x="32503" y="6548"/>
                      <a:pt x="33388" y="6707"/>
                      <a:pt x="32952" y="6931"/>
                    </a:cubicBezTo>
                    <a:cubicBezTo>
                      <a:pt x="32470" y="6690"/>
                      <a:pt x="32197" y="6239"/>
                      <a:pt x="31517" y="6239"/>
                    </a:cubicBezTo>
                    <a:cubicBezTo>
                      <a:pt x="31415" y="6239"/>
                      <a:pt x="31305" y="6249"/>
                      <a:pt x="31183" y="6271"/>
                    </a:cubicBezTo>
                    <a:cubicBezTo>
                      <a:pt x="31183" y="6518"/>
                      <a:pt x="31210" y="6594"/>
                      <a:pt x="31264" y="6594"/>
                    </a:cubicBezTo>
                    <a:cubicBezTo>
                      <a:pt x="31348" y="6594"/>
                      <a:pt x="31498" y="6406"/>
                      <a:pt x="31712" y="6406"/>
                    </a:cubicBezTo>
                    <a:cubicBezTo>
                      <a:pt x="31753" y="6406"/>
                      <a:pt x="31797" y="6413"/>
                      <a:pt x="31843" y="6429"/>
                    </a:cubicBezTo>
                    <a:cubicBezTo>
                      <a:pt x="31962" y="6931"/>
                      <a:pt x="31843" y="6812"/>
                      <a:pt x="32292" y="7142"/>
                    </a:cubicBezTo>
                    <a:cubicBezTo>
                      <a:pt x="31632" y="6984"/>
                      <a:pt x="31025" y="6759"/>
                      <a:pt x="30312" y="6654"/>
                    </a:cubicBezTo>
                    <a:cubicBezTo>
                      <a:pt x="30240" y="6975"/>
                      <a:pt x="30149" y="7075"/>
                      <a:pt x="30033" y="7075"/>
                    </a:cubicBezTo>
                    <a:cubicBezTo>
                      <a:pt x="29871" y="7075"/>
                      <a:pt x="29658" y="6881"/>
                      <a:pt x="29374" y="6812"/>
                    </a:cubicBezTo>
                    <a:cubicBezTo>
                      <a:pt x="29374" y="7037"/>
                      <a:pt x="29322" y="7208"/>
                      <a:pt x="29203" y="7314"/>
                    </a:cubicBezTo>
                    <a:cubicBezTo>
                      <a:pt x="29278" y="7443"/>
                      <a:pt x="29440" y="7473"/>
                      <a:pt x="29630" y="7473"/>
                    </a:cubicBezTo>
                    <a:cubicBezTo>
                      <a:pt x="29799" y="7473"/>
                      <a:pt x="29991" y="7449"/>
                      <a:pt x="30164" y="7449"/>
                    </a:cubicBezTo>
                    <a:cubicBezTo>
                      <a:pt x="30375" y="7449"/>
                      <a:pt x="30560" y="7485"/>
                      <a:pt x="30642" y="7644"/>
                    </a:cubicBezTo>
                    <a:cubicBezTo>
                      <a:pt x="30417" y="7644"/>
                      <a:pt x="30470" y="7921"/>
                      <a:pt x="30312" y="7974"/>
                    </a:cubicBezTo>
                    <a:cubicBezTo>
                      <a:pt x="29740" y="7858"/>
                      <a:pt x="28909" y="7627"/>
                      <a:pt x="28275" y="7627"/>
                    </a:cubicBezTo>
                    <a:cubicBezTo>
                      <a:pt x="27680" y="7627"/>
                      <a:pt x="27260" y="7831"/>
                      <a:pt x="27394" y="8528"/>
                    </a:cubicBezTo>
                    <a:cubicBezTo>
                      <a:pt x="27446" y="8543"/>
                      <a:pt x="27490" y="8550"/>
                      <a:pt x="27528" y="8550"/>
                    </a:cubicBezTo>
                    <a:cubicBezTo>
                      <a:pt x="27902" y="8550"/>
                      <a:pt x="27702" y="7910"/>
                      <a:pt x="28001" y="7802"/>
                    </a:cubicBezTo>
                    <a:cubicBezTo>
                      <a:pt x="28085" y="8187"/>
                      <a:pt x="28188" y="8242"/>
                      <a:pt x="28348" y="8242"/>
                    </a:cubicBezTo>
                    <a:cubicBezTo>
                      <a:pt x="28412" y="8242"/>
                      <a:pt x="28485" y="8233"/>
                      <a:pt x="28571" y="8233"/>
                    </a:cubicBezTo>
                    <a:cubicBezTo>
                      <a:pt x="28674" y="8233"/>
                      <a:pt x="28796" y="8246"/>
                      <a:pt x="28939" y="8304"/>
                    </a:cubicBezTo>
                    <a:cubicBezTo>
                      <a:pt x="29287" y="8128"/>
                      <a:pt x="29701" y="8069"/>
                      <a:pt x="30150" y="8069"/>
                    </a:cubicBezTo>
                    <a:cubicBezTo>
                      <a:pt x="30979" y="8069"/>
                      <a:pt x="31924" y="8270"/>
                      <a:pt x="32780" y="8304"/>
                    </a:cubicBezTo>
                    <a:cubicBezTo>
                      <a:pt x="32503" y="8410"/>
                      <a:pt x="32569" y="8792"/>
                      <a:pt x="32345" y="8964"/>
                    </a:cubicBezTo>
                    <a:cubicBezTo>
                      <a:pt x="31632" y="8660"/>
                      <a:pt x="30863" y="8535"/>
                      <a:pt x="30058" y="8535"/>
                    </a:cubicBezTo>
                    <a:cubicBezTo>
                      <a:pt x="29252" y="8535"/>
                      <a:pt x="28411" y="8660"/>
                      <a:pt x="27553" y="8858"/>
                    </a:cubicBezTo>
                    <a:cubicBezTo>
                      <a:pt x="27532" y="8706"/>
                      <a:pt x="27421" y="8653"/>
                      <a:pt x="27290" y="8653"/>
                    </a:cubicBezTo>
                    <a:cubicBezTo>
                      <a:pt x="27080" y="8653"/>
                      <a:pt x="26819" y="8786"/>
                      <a:pt x="26787" y="8858"/>
                    </a:cubicBezTo>
                    <a:cubicBezTo>
                      <a:pt x="26562" y="8027"/>
                      <a:pt x="25308" y="8132"/>
                      <a:pt x="25519" y="7367"/>
                    </a:cubicBezTo>
                    <a:lnTo>
                      <a:pt x="25519" y="7367"/>
                    </a:lnTo>
                    <a:cubicBezTo>
                      <a:pt x="25267" y="7510"/>
                      <a:pt x="25001" y="7535"/>
                      <a:pt x="24751" y="7535"/>
                    </a:cubicBezTo>
                    <a:cubicBezTo>
                      <a:pt x="24622" y="7535"/>
                      <a:pt x="24498" y="7528"/>
                      <a:pt x="24381" y="7528"/>
                    </a:cubicBezTo>
                    <a:cubicBezTo>
                      <a:pt x="24038" y="7528"/>
                      <a:pt x="23764" y="7585"/>
                      <a:pt x="23658" y="8027"/>
                    </a:cubicBezTo>
                    <a:cubicBezTo>
                      <a:pt x="24199" y="8027"/>
                      <a:pt x="24477" y="8251"/>
                      <a:pt x="24754" y="8528"/>
                    </a:cubicBezTo>
                    <a:cubicBezTo>
                      <a:pt x="24652" y="8606"/>
                      <a:pt x="24529" y="8634"/>
                      <a:pt x="24396" y="8634"/>
                    </a:cubicBezTo>
                    <a:cubicBezTo>
                      <a:pt x="24061" y="8634"/>
                      <a:pt x="23668" y="8457"/>
                      <a:pt x="23429" y="8457"/>
                    </a:cubicBezTo>
                    <a:cubicBezTo>
                      <a:pt x="23295" y="8457"/>
                      <a:pt x="23209" y="8513"/>
                      <a:pt x="23209" y="8687"/>
                    </a:cubicBezTo>
                    <a:cubicBezTo>
                      <a:pt x="22998" y="8528"/>
                      <a:pt x="22668" y="8528"/>
                      <a:pt x="22272" y="8528"/>
                    </a:cubicBezTo>
                    <a:cubicBezTo>
                      <a:pt x="22272" y="8304"/>
                      <a:pt x="22443" y="8304"/>
                      <a:pt x="22443" y="8027"/>
                    </a:cubicBezTo>
                    <a:cubicBezTo>
                      <a:pt x="22008" y="7697"/>
                      <a:pt x="20463" y="8198"/>
                      <a:pt x="21018" y="7037"/>
                    </a:cubicBezTo>
                    <a:lnTo>
                      <a:pt x="21018" y="7037"/>
                    </a:lnTo>
                    <a:cubicBezTo>
                      <a:pt x="21050" y="7305"/>
                      <a:pt x="21460" y="7559"/>
                      <a:pt x="21806" y="7559"/>
                    </a:cubicBezTo>
                    <a:cubicBezTo>
                      <a:pt x="22021" y="7559"/>
                      <a:pt x="22211" y="7461"/>
                      <a:pt x="22272" y="7208"/>
                    </a:cubicBezTo>
                    <a:cubicBezTo>
                      <a:pt x="22127" y="7027"/>
                      <a:pt x="21794" y="6893"/>
                      <a:pt x="21633" y="6893"/>
                    </a:cubicBezTo>
                    <a:cubicBezTo>
                      <a:pt x="21502" y="6893"/>
                      <a:pt x="21486" y="6983"/>
                      <a:pt x="21783" y="7208"/>
                    </a:cubicBezTo>
                    <a:cubicBezTo>
                      <a:pt x="21718" y="7222"/>
                      <a:pt x="21656" y="7228"/>
                      <a:pt x="21599" y="7228"/>
                    </a:cubicBezTo>
                    <a:cubicBezTo>
                      <a:pt x="21222" y="7228"/>
                      <a:pt x="21052" y="6948"/>
                      <a:pt x="21282" y="6707"/>
                    </a:cubicBezTo>
                    <a:cubicBezTo>
                      <a:pt x="21207" y="6632"/>
                      <a:pt x="21116" y="6605"/>
                      <a:pt x="21017" y="6605"/>
                    </a:cubicBezTo>
                    <a:cubicBezTo>
                      <a:pt x="20763" y="6605"/>
                      <a:pt x="20458" y="6781"/>
                      <a:pt x="20251" y="6781"/>
                    </a:cubicBezTo>
                    <a:cubicBezTo>
                      <a:pt x="20181" y="6781"/>
                      <a:pt x="20122" y="6761"/>
                      <a:pt x="20080" y="6707"/>
                    </a:cubicBezTo>
                    <a:cubicBezTo>
                      <a:pt x="20239" y="6377"/>
                      <a:pt x="20846" y="6548"/>
                      <a:pt x="20846" y="6047"/>
                    </a:cubicBezTo>
                    <a:cubicBezTo>
                      <a:pt x="19856" y="6047"/>
                      <a:pt x="19090" y="5822"/>
                      <a:pt x="18813" y="5056"/>
                    </a:cubicBezTo>
                    <a:cubicBezTo>
                      <a:pt x="18738" y="5043"/>
                      <a:pt x="18672" y="5038"/>
                      <a:pt x="18612" y="5038"/>
                    </a:cubicBezTo>
                    <a:cubicBezTo>
                      <a:pt x="18244" y="5038"/>
                      <a:pt x="18114" y="5247"/>
                      <a:pt x="17747" y="5247"/>
                    </a:cubicBezTo>
                    <a:cubicBezTo>
                      <a:pt x="17687" y="5247"/>
                      <a:pt x="17621" y="5241"/>
                      <a:pt x="17546" y="5228"/>
                    </a:cubicBezTo>
                    <a:cubicBezTo>
                      <a:pt x="17546" y="5004"/>
                      <a:pt x="17321" y="4951"/>
                      <a:pt x="17268" y="4726"/>
                    </a:cubicBezTo>
                    <a:cubicBezTo>
                      <a:pt x="17508" y="4615"/>
                      <a:pt x="17756" y="4591"/>
                      <a:pt x="18004" y="4591"/>
                    </a:cubicBezTo>
                    <a:cubicBezTo>
                      <a:pt x="18197" y="4591"/>
                      <a:pt x="18390" y="4606"/>
                      <a:pt x="18580" y="4606"/>
                    </a:cubicBezTo>
                    <a:cubicBezTo>
                      <a:pt x="18872" y="4606"/>
                      <a:pt x="19155" y="4571"/>
                      <a:pt x="19420" y="4396"/>
                    </a:cubicBezTo>
                    <a:cubicBezTo>
                      <a:pt x="19821" y="4680"/>
                      <a:pt x="19990" y="5659"/>
                      <a:pt x="20298" y="5659"/>
                    </a:cubicBezTo>
                    <a:cubicBezTo>
                      <a:pt x="20406" y="5659"/>
                      <a:pt x="20530" y="5539"/>
                      <a:pt x="20688" y="5228"/>
                    </a:cubicBezTo>
                    <a:cubicBezTo>
                      <a:pt x="20688" y="5716"/>
                      <a:pt x="21401" y="5769"/>
                      <a:pt x="21018" y="6218"/>
                    </a:cubicBezTo>
                    <a:cubicBezTo>
                      <a:pt x="22272" y="6218"/>
                      <a:pt x="22113" y="6099"/>
                      <a:pt x="23156" y="5994"/>
                    </a:cubicBezTo>
                    <a:cubicBezTo>
                      <a:pt x="22826" y="5228"/>
                      <a:pt x="21282" y="5716"/>
                      <a:pt x="21453" y="4344"/>
                    </a:cubicBezTo>
                    <a:lnTo>
                      <a:pt x="21453" y="4344"/>
                    </a:lnTo>
                    <a:cubicBezTo>
                      <a:pt x="21558" y="4383"/>
                      <a:pt x="21641" y="4399"/>
                      <a:pt x="21704" y="4399"/>
                    </a:cubicBezTo>
                    <a:cubicBezTo>
                      <a:pt x="22067" y="4399"/>
                      <a:pt x="21797" y="3846"/>
                      <a:pt x="21571" y="3846"/>
                    </a:cubicBezTo>
                    <a:cubicBezTo>
                      <a:pt x="21505" y="3846"/>
                      <a:pt x="21442" y="3893"/>
                      <a:pt x="21401" y="4013"/>
                    </a:cubicBezTo>
                    <a:cubicBezTo>
                      <a:pt x="21523" y="4136"/>
                      <a:pt x="21350" y="4205"/>
                      <a:pt x="21121" y="4205"/>
                    </a:cubicBezTo>
                    <a:cubicBezTo>
                      <a:pt x="20730" y="4205"/>
                      <a:pt x="20172" y="4003"/>
                      <a:pt x="20622" y="3512"/>
                    </a:cubicBezTo>
                    <a:lnTo>
                      <a:pt x="20622" y="3512"/>
                    </a:lnTo>
                    <a:cubicBezTo>
                      <a:pt x="20239" y="3875"/>
                      <a:pt x="19965" y="3875"/>
                      <a:pt x="19698" y="3875"/>
                    </a:cubicBezTo>
                    <a:cubicBezTo>
                      <a:pt x="19430" y="3875"/>
                      <a:pt x="19169" y="3875"/>
                      <a:pt x="18813" y="4238"/>
                    </a:cubicBezTo>
                    <a:cubicBezTo>
                      <a:pt x="18536" y="3842"/>
                      <a:pt x="18430" y="3736"/>
                      <a:pt x="18641" y="3182"/>
                    </a:cubicBezTo>
                    <a:cubicBezTo>
                      <a:pt x="18564" y="3151"/>
                      <a:pt x="18504" y="3137"/>
                      <a:pt x="18457" y="3137"/>
                    </a:cubicBezTo>
                    <a:cubicBezTo>
                      <a:pt x="18110" y="3137"/>
                      <a:pt x="18537" y="3908"/>
                      <a:pt x="18153" y="3908"/>
                    </a:cubicBezTo>
                    <a:cubicBezTo>
                      <a:pt x="17440" y="3182"/>
                      <a:pt x="15671" y="3301"/>
                      <a:pt x="14905" y="3076"/>
                    </a:cubicBezTo>
                    <a:cubicBezTo>
                      <a:pt x="15130" y="3076"/>
                      <a:pt x="15011" y="2746"/>
                      <a:pt x="15183" y="2746"/>
                    </a:cubicBezTo>
                    <a:cubicBezTo>
                      <a:pt x="15274" y="2823"/>
                      <a:pt x="15336" y="2849"/>
                      <a:pt x="15388" y="2849"/>
                    </a:cubicBezTo>
                    <a:cubicBezTo>
                      <a:pt x="15501" y="2849"/>
                      <a:pt x="15568" y="2727"/>
                      <a:pt x="15786" y="2727"/>
                    </a:cubicBezTo>
                    <a:cubicBezTo>
                      <a:pt x="15833" y="2727"/>
                      <a:pt x="15886" y="2733"/>
                      <a:pt x="15948" y="2746"/>
                    </a:cubicBezTo>
                    <a:cubicBezTo>
                      <a:pt x="16001" y="2918"/>
                      <a:pt x="15843" y="2918"/>
                      <a:pt x="15843" y="3076"/>
                    </a:cubicBezTo>
                    <a:cubicBezTo>
                      <a:pt x="16155" y="2906"/>
                      <a:pt x="16422" y="2782"/>
                      <a:pt x="16676" y="2782"/>
                    </a:cubicBezTo>
                    <a:cubicBezTo>
                      <a:pt x="16915" y="2782"/>
                      <a:pt x="17144" y="2893"/>
                      <a:pt x="17387" y="3182"/>
                    </a:cubicBezTo>
                    <a:cubicBezTo>
                      <a:pt x="17321" y="2799"/>
                      <a:pt x="17387" y="2588"/>
                      <a:pt x="17651" y="2522"/>
                    </a:cubicBezTo>
                    <a:cubicBezTo>
                      <a:pt x="17863" y="2755"/>
                      <a:pt x="18160" y="2816"/>
                      <a:pt x="18493" y="2816"/>
                    </a:cubicBezTo>
                    <a:cubicBezTo>
                      <a:pt x="18870" y="2816"/>
                      <a:pt x="19293" y="2737"/>
                      <a:pt x="19689" y="2737"/>
                    </a:cubicBezTo>
                    <a:cubicBezTo>
                      <a:pt x="20036" y="2737"/>
                      <a:pt x="20362" y="2798"/>
                      <a:pt x="20622" y="3023"/>
                    </a:cubicBezTo>
                    <a:cubicBezTo>
                      <a:pt x="20936" y="2860"/>
                      <a:pt x="20903" y="2360"/>
                      <a:pt x="21335" y="2360"/>
                    </a:cubicBezTo>
                    <a:cubicBezTo>
                      <a:pt x="21355" y="2360"/>
                      <a:pt x="21377" y="2361"/>
                      <a:pt x="21401" y="2363"/>
                    </a:cubicBezTo>
                    <a:cubicBezTo>
                      <a:pt x="21401" y="2641"/>
                      <a:pt x="21506" y="2746"/>
                      <a:pt x="21731" y="2852"/>
                    </a:cubicBezTo>
                    <a:cubicBezTo>
                      <a:pt x="21895" y="2863"/>
                      <a:pt x="22075" y="2867"/>
                      <a:pt x="22270" y="2867"/>
                    </a:cubicBezTo>
                    <a:cubicBezTo>
                      <a:pt x="23885" y="2867"/>
                      <a:pt x="26476" y="2537"/>
                      <a:pt x="28567" y="2537"/>
                    </a:cubicBezTo>
                    <a:cubicBezTo>
                      <a:pt x="29008" y="2537"/>
                      <a:pt x="29427" y="2552"/>
                      <a:pt x="29810" y="2588"/>
                    </a:cubicBezTo>
                    <a:cubicBezTo>
                      <a:pt x="29810" y="2588"/>
                      <a:pt x="29757" y="2522"/>
                      <a:pt x="29757" y="2469"/>
                    </a:cubicBezTo>
                    <a:cubicBezTo>
                      <a:pt x="30465" y="2426"/>
                      <a:pt x="31049" y="2406"/>
                      <a:pt x="31569" y="2406"/>
                    </a:cubicBezTo>
                    <a:cubicBezTo>
                      <a:pt x="32951" y="2406"/>
                      <a:pt x="33881" y="2545"/>
                      <a:pt x="35474" y="2746"/>
                    </a:cubicBezTo>
                    <a:cubicBezTo>
                      <a:pt x="35645" y="2416"/>
                      <a:pt x="35751" y="2033"/>
                      <a:pt x="36081" y="1928"/>
                    </a:cubicBezTo>
                    <a:lnTo>
                      <a:pt x="36081" y="1928"/>
                    </a:lnTo>
                    <a:cubicBezTo>
                      <a:pt x="36200" y="2363"/>
                      <a:pt x="35804" y="2258"/>
                      <a:pt x="35804" y="2588"/>
                    </a:cubicBezTo>
                    <a:cubicBezTo>
                      <a:pt x="35896" y="2588"/>
                      <a:pt x="36312" y="2623"/>
                      <a:pt x="36744" y="2623"/>
                    </a:cubicBezTo>
                    <a:cubicBezTo>
                      <a:pt x="37365" y="2623"/>
                      <a:pt x="38017" y="2550"/>
                      <a:pt x="37784" y="2192"/>
                    </a:cubicBezTo>
                    <a:lnTo>
                      <a:pt x="37784" y="2192"/>
                    </a:lnTo>
                    <a:cubicBezTo>
                      <a:pt x="37564" y="2278"/>
                      <a:pt x="37218" y="2391"/>
                      <a:pt x="36907" y="2391"/>
                    </a:cubicBezTo>
                    <a:cubicBezTo>
                      <a:pt x="36602" y="2391"/>
                      <a:pt x="36331" y="2281"/>
                      <a:pt x="36252" y="1928"/>
                    </a:cubicBezTo>
                    <a:lnTo>
                      <a:pt x="36252" y="1928"/>
                    </a:lnTo>
                    <a:cubicBezTo>
                      <a:pt x="36496" y="1967"/>
                      <a:pt x="36646" y="2186"/>
                      <a:pt x="36820" y="2186"/>
                    </a:cubicBezTo>
                    <a:cubicBezTo>
                      <a:pt x="36881" y="2186"/>
                      <a:pt x="36946" y="2158"/>
                      <a:pt x="37018" y="2086"/>
                    </a:cubicBezTo>
                    <a:cubicBezTo>
                      <a:pt x="36464" y="1149"/>
                      <a:pt x="35592" y="1862"/>
                      <a:pt x="34985" y="1096"/>
                    </a:cubicBezTo>
                    <a:cubicBezTo>
                      <a:pt x="34968" y="1093"/>
                      <a:pt x="34953" y="1092"/>
                      <a:pt x="34938" y="1092"/>
                    </a:cubicBezTo>
                    <a:cubicBezTo>
                      <a:pt x="34670" y="1092"/>
                      <a:pt x="34800" y="1535"/>
                      <a:pt x="34549" y="1598"/>
                    </a:cubicBezTo>
                    <a:cubicBezTo>
                      <a:pt x="33942" y="1479"/>
                      <a:pt x="32780" y="819"/>
                      <a:pt x="32345" y="607"/>
                    </a:cubicBezTo>
                    <a:cubicBezTo>
                      <a:pt x="31685" y="1043"/>
                      <a:pt x="31025" y="660"/>
                      <a:pt x="30523" y="1096"/>
                    </a:cubicBezTo>
                    <a:cubicBezTo>
                      <a:pt x="30388" y="845"/>
                      <a:pt x="30200" y="784"/>
                      <a:pt x="29988" y="784"/>
                    </a:cubicBezTo>
                    <a:cubicBezTo>
                      <a:pt x="29785" y="784"/>
                      <a:pt x="29560" y="840"/>
                      <a:pt x="29340" y="840"/>
                    </a:cubicBezTo>
                    <a:cubicBezTo>
                      <a:pt x="29138" y="840"/>
                      <a:pt x="28940" y="792"/>
                      <a:pt x="28767" y="607"/>
                    </a:cubicBezTo>
                    <a:lnTo>
                      <a:pt x="28767" y="607"/>
                    </a:lnTo>
                    <a:cubicBezTo>
                      <a:pt x="28661" y="1149"/>
                      <a:pt x="29203" y="937"/>
                      <a:pt x="29269" y="1268"/>
                    </a:cubicBezTo>
                    <a:cubicBezTo>
                      <a:pt x="29204" y="1244"/>
                      <a:pt x="29152" y="1233"/>
                      <a:pt x="29111" y="1233"/>
                    </a:cubicBezTo>
                    <a:cubicBezTo>
                      <a:pt x="28767" y="1233"/>
                      <a:pt x="29162" y="1980"/>
                      <a:pt x="28820" y="1980"/>
                    </a:cubicBezTo>
                    <a:cubicBezTo>
                      <a:pt x="28493" y="1830"/>
                      <a:pt x="28238" y="1633"/>
                      <a:pt x="27923" y="1633"/>
                    </a:cubicBezTo>
                    <a:cubicBezTo>
                      <a:pt x="27766" y="1633"/>
                      <a:pt x="27596" y="1682"/>
                      <a:pt x="27394" y="1809"/>
                    </a:cubicBezTo>
                    <a:cubicBezTo>
                      <a:pt x="27394" y="1479"/>
                      <a:pt x="27011" y="1598"/>
                      <a:pt x="27117" y="1149"/>
                    </a:cubicBezTo>
                    <a:lnTo>
                      <a:pt x="27117" y="1149"/>
                    </a:lnTo>
                    <a:cubicBezTo>
                      <a:pt x="27045" y="1153"/>
                      <a:pt x="26977" y="1155"/>
                      <a:pt x="26913" y="1155"/>
                    </a:cubicBezTo>
                    <a:cubicBezTo>
                      <a:pt x="26390" y="1155"/>
                      <a:pt x="26091" y="1036"/>
                      <a:pt x="25766" y="1036"/>
                    </a:cubicBezTo>
                    <a:cubicBezTo>
                      <a:pt x="25607" y="1036"/>
                      <a:pt x="25442" y="1065"/>
                      <a:pt x="25242" y="1149"/>
                    </a:cubicBezTo>
                    <a:cubicBezTo>
                      <a:pt x="24859" y="937"/>
                      <a:pt x="25519" y="489"/>
                      <a:pt x="25084" y="330"/>
                    </a:cubicBezTo>
                    <a:lnTo>
                      <a:pt x="25084" y="330"/>
                    </a:lnTo>
                    <a:cubicBezTo>
                      <a:pt x="24754" y="541"/>
                      <a:pt x="24424" y="713"/>
                      <a:pt x="23988" y="819"/>
                    </a:cubicBezTo>
                    <a:cubicBezTo>
                      <a:pt x="23816" y="1268"/>
                      <a:pt x="24701" y="1373"/>
                      <a:pt x="24147" y="1650"/>
                    </a:cubicBezTo>
                    <a:cubicBezTo>
                      <a:pt x="24041" y="1479"/>
                      <a:pt x="24041" y="1268"/>
                      <a:pt x="23711" y="990"/>
                    </a:cubicBezTo>
                    <a:lnTo>
                      <a:pt x="23711" y="990"/>
                    </a:lnTo>
                    <a:cubicBezTo>
                      <a:pt x="23328" y="1202"/>
                      <a:pt x="23869" y="1373"/>
                      <a:pt x="23539" y="1479"/>
                    </a:cubicBezTo>
                    <a:cubicBezTo>
                      <a:pt x="23262" y="1479"/>
                      <a:pt x="23051" y="1373"/>
                      <a:pt x="22932" y="1149"/>
                    </a:cubicBezTo>
                    <a:cubicBezTo>
                      <a:pt x="23104" y="1096"/>
                      <a:pt x="23262" y="990"/>
                      <a:pt x="23381" y="819"/>
                    </a:cubicBezTo>
                    <a:cubicBezTo>
                      <a:pt x="23268" y="783"/>
                      <a:pt x="23177" y="767"/>
                      <a:pt x="23104" y="767"/>
                    </a:cubicBezTo>
                    <a:cubicBezTo>
                      <a:pt x="22747" y="767"/>
                      <a:pt x="22788" y="1134"/>
                      <a:pt x="22602" y="1320"/>
                    </a:cubicBezTo>
                    <a:cubicBezTo>
                      <a:pt x="21298" y="1039"/>
                      <a:pt x="20004" y="920"/>
                      <a:pt x="18756" y="920"/>
                    </a:cubicBezTo>
                    <a:cubicBezTo>
                      <a:pt x="16846" y="920"/>
                      <a:pt x="15045" y="1198"/>
                      <a:pt x="13480" y="1598"/>
                    </a:cubicBezTo>
                    <a:cubicBezTo>
                      <a:pt x="13548" y="1598"/>
                      <a:pt x="13640" y="1585"/>
                      <a:pt x="13725" y="1585"/>
                    </a:cubicBezTo>
                    <a:cubicBezTo>
                      <a:pt x="13837" y="1585"/>
                      <a:pt x="13938" y="1606"/>
                      <a:pt x="13968" y="1703"/>
                    </a:cubicBezTo>
                    <a:cubicBezTo>
                      <a:pt x="13911" y="1706"/>
                      <a:pt x="13857" y="1708"/>
                      <a:pt x="13806" y="1708"/>
                    </a:cubicBezTo>
                    <a:cubicBezTo>
                      <a:pt x="13059" y="1708"/>
                      <a:pt x="12846" y="1409"/>
                      <a:pt x="11980" y="1409"/>
                    </a:cubicBezTo>
                    <a:cubicBezTo>
                      <a:pt x="11867" y="1409"/>
                      <a:pt x="11743" y="1414"/>
                      <a:pt x="11605" y="1426"/>
                    </a:cubicBezTo>
                    <a:cubicBezTo>
                      <a:pt x="11275" y="1650"/>
                      <a:pt x="11829" y="1809"/>
                      <a:pt x="11499" y="1928"/>
                    </a:cubicBezTo>
                    <a:cubicBezTo>
                      <a:pt x="11440" y="1320"/>
                      <a:pt x="10407" y="1264"/>
                      <a:pt x="9493" y="1264"/>
                    </a:cubicBezTo>
                    <a:cubicBezTo>
                      <a:pt x="9285" y="1264"/>
                      <a:pt x="9084" y="1267"/>
                      <a:pt x="8902" y="1267"/>
                    </a:cubicBezTo>
                    <a:cubicBezTo>
                      <a:pt x="8280" y="1267"/>
                      <a:pt x="7877" y="1234"/>
                      <a:pt x="8199" y="937"/>
                    </a:cubicBezTo>
                    <a:lnTo>
                      <a:pt x="8199" y="937"/>
                    </a:lnTo>
                    <a:cubicBezTo>
                      <a:pt x="8148" y="948"/>
                      <a:pt x="8100" y="953"/>
                      <a:pt x="8054" y="953"/>
                    </a:cubicBezTo>
                    <a:cubicBezTo>
                      <a:pt x="7815" y="953"/>
                      <a:pt x="7650" y="830"/>
                      <a:pt x="7614" y="830"/>
                    </a:cubicBezTo>
                    <a:cubicBezTo>
                      <a:pt x="7589" y="830"/>
                      <a:pt x="7628" y="890"/>
                      <a:pt x="7750" y="1096"/>
                    </a:cubicBezTo>
                    <a:cubicBezTo>
                      <a:pt x="7646" y="1108"/>
                      <a:pt x="7543" y="1118"/>
                      <a:pt x="7446" y="1118"/>
                    </a:cubicBezTo>
                    <a:cubicBezTo>
                      <a:pt x="7138" y="1118"/>
                      <a:pt x="6904" y="1020"/>
                      <a:pt x="6984" y="607"/>
                    </a:cubicBezTo>
                    <a:cubicBezTo>
                      <a:pt x="7184" y="540"/>
                      <a:pt x="7369" y="513"/>
                      <a:pt x="7549" y="513"/>
                    </a:cubicBezTo>
                    <a:cubicBezTo>
                      <a:pt x="7962" y="513"/>
                      <a:pt x="8346" y="655"/>
                      <a:pt x="8806" y="766"/>
                    </a:cubicBezTo>
                    <a:cubicBezTo>
                      <a:pt x="8231" y="145"/>
                      <a:pt x="7236" y="105"/>
                      <a:pt x="6404" y="105"/>
                    </a:cubicBezTo>
                    <a:cubicBezTo>
                      <a:pt x="6281" y="105"/>
                      <a:pt x="6161" y="106"/>
                      <a:pt x="6047" y="106"/>
                    </a:cubicBezTo>
                    <a:cubicBezTo>
                      <a:pt x="5395" y="145"/>
                      <a:pt x="4921" y="369"/>
                      <a:pt x="4403" y="369"/>
                    </a:cubicBezTo>
                    <a:cubicBezTo>
                      <a:pt x="4228" y="369"/>
                      <a:pt x="4049" y="344"/>
                      <a:pt x="3856" y="277"/>
                    </a:cubicBezTo>
                    <a:cubicBezTo>
                      <a:pt x="3489" y="191"/>
                      <a:pt x="3056" y="91"/>
                      <a:pt x="2618" y="91"/>
                    </a:cubicBezTo>
                    <a:cubicBezTo>
                      <a:pt x="2188" y="91"/>
                      <a:pt x="1753" y="188"/>
                      <a:pt x="1374" y="489"/>
                    </a:cubicBezTo>
                    <a:cubicBezTo>
                      <a:pt x="1374" y="277"/>
                      <a:pt x="1426" y="0"/>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45"/>
              <p:cNvSpPr/>
              <p:nvPr/>
            </p:nvSpPr>
            <p:spPr>
              <a:xfrm>
                <a:off x="5205550" y="1741125"/>
                <a:ext cx="49525" cy="6950"/>
              </a:xfrm>
              <a:custGeom>
                <a:avLst/>
                <a:gdLst/>
                <a:ahLst/>
                <a:cxnLst/>
                <a:rect l="l" t="t" r="r" b="b"/>
                <a:pathLst>
                  <a:path w="1981" h="278" extrusionOk="0">
                    <a:moveTo>
                      <a:pt x="1928" y="0"/>
                    </a:moveTo>
                    <a:cubicBezTo>
                      <a:pt x="1268" y="53"/>
                      <a:pt x="608" y="53"/>
                      <a:pt x="1" y="119"/>
                    </a:cubicBezTo>
                    <a:cubicBezTo>
                      <a:pt x="661" y="172"/>
                      <a:pt x="1268" y="225"/>
                      <a:pt x="1928" y="278"/>
                    </a:cubicBezTo>
                    <a:cubicBezTo>
                      <a:pt x="1981" y="225"/>
                      <a:pt x="1981" y="119"/>
                      <a:pt x="192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45"/>
              <p:cNvSpPr/>
              <p:nvPr/>
            </p:nvSpPr>
            <p:spPr>
              <a:xfrm>
                <a:off x="4300900" y="1120975"/>
                <a:ext cx="1900425" cy="697400"/>
              </a:xfrm>
              <a:custGeom>
                <a:avLst/>
                <a:gdLst/>
                <a:ahLst/>
                <a:cxnLst/>
                <a:rect l="l" t="t" r="r" b="b"/>
                <a:pathLst>
                  <a:path w="76017" h="27896" extrusionOk="0">
                    <a:moveTo>
                      <a:pt x="27388" y="1962"/>
                    </a:moveTo>
                    <a:cubicBezTo>
                      <a:pt x="27576" y="1962"/>
                      <a:pt x="27673" y="2131"/>
                      <a:pt x="27868" y="2131"/>
                    </a:cubicBezTo>
                    <a:cubicBezTo>
                      <a:pt x="27922" y="2131"/>
                      <a:pt x="27982" y="2119"/>
                      <a:pt x="28054" y="2086"/>
                    </a:cubicBezTo>
                    <a:lnTo>
                      <a:pt x="28054" y="2086"/>
                    </a:lnTo>
                    <a:cubicBezTo>
                      <a:pt x="28160" y="2416"/>
                      <a:pt x="28002" y="2641"/>
                      <a:pt x="27672" y="2641"/>
                    </a:cubicBezTo>
                    <a:cubicBezTo>
                      <a:pt x="27777" y="2086"/>
                      <a:pt x="27170" y="2535"/>
                      <a:pt x="27276" y="1981"/>
                    </a:cubicBezTo>
                    <a:cubicBezTo>
                      <a:pt x="27317" y="1968"/>
                      <a:pt x="27354" y="1962"/>
                      <a:pt x="27388" y="1962"/>
                    </a:cubicBezTo>
                    <a:close/>
                    <a:moveTo>
                      <a:pt x="24643" y="2670"/>
                    </a:moveTo>
                    <a:cubicBezTo>
                      <a:pt x="24709" y="2670"/>
                      <a:pt x="24780" y="2693"/>
                      <a:pt x="24860" y="2746"/>
                    </a:cubicBezTo>
                    <a:cubicBezTo>
                      <a:pt x="24618" y="2988"/>
                      <a:pt x="24217" y="3439"/>
                      <a:pt x="23900" y="3439"/>
                    </a:cubicBezTo>
                    <a:cubicBezTo>
                      <a:pt x="23852" y="3439"/>
                      <a:pt x="23807" y="3429"/>
                      <a:pt x="23764" y="3406"/>
                    </a:cubicBezTo>
                    <a:cubicBezTo>
                      <a:pt x="24129" y="3274"/>
                      <a:pt x="24308" y="2670"/>
                      <a:pt x="24643" y="2670"/>
                    </a:cubicBezTo>
                    <a:close/>
                    <a:moveTo>
                      <a:pt x="29203" y="2482"/>
                    </a:moveTo>
                    <a:lnTo>
                      <a:pt x="29203" y="2482"/>
                    </a:lnTo>
                    <a:cubicBezTo>
                      <a:pt x="28992" y="3195"/>
                      <a:pt x="30088" y="2641"/>
                      <a:pt x="30576" y="3142"/>
                    </a:cubicBezTo>
                    <a:cubicBezTo>
                      <a:pt x="30246" y="3525"/>
                      <a:pt x="30088" y="4014"/>
                      <a:pt x="29480" y="4133"/>
                    </a:cubicBezTo>
                    <a:cubicBezTo>
                      <a:pt x="29533" y="3803"/>
                      <a:pt x="29810" y="3631"/>
                      <a:pt x="30193" y="3525"/>
                    </a:cubicBezTo>
                    <a:cubicBezTo>
                      <a:pt x="30147" y="3235"/>
                      <a:pt x="30018" y="3067"/>
                      <a:pt x="29763" y="3067"/>
                    </a:cubicBezTo>
                    <a:cubicBezTo>
                      <a:pt x="29728" y="3067"/>
                      <a:pt x="29691" y="3070"/>
                      <a:pt x="29652" y="3076"/>
                    </a:cubicBezTo>
                    <a:cubicBezTo>
                      <a:pt x="29533" y="3142"/>
                      <a:pt x="29533" y="3301"/>
                      <a:pt x="29375" y="3301"/>
                    </a:cubicBezTo>
                    <a:cubicBezTo>
                      <a:pt x="29550" y="3579"/>
                      <a:pt x="29608" y="3680"/>
                      <a:pt x="29585" y="3680"/>
                    </a:cubicBezTo>
                    <a:cubicBezTo>
                      <a:pt x="29524" y="3680"/>
                      <a:pt x="28869" y="2928"/>
                      <a:pt x="28372" y="2928"/>
                    </a:cubicBezTo>
                    <a:cubicBezTo>
                      <a:pt x="28254" y="2928"/>
                      <a:pt x="28145" y="2971"/>
                      <a:pt x="28054" y="3076"/>
                    </a:cubicBezTo>
                    <a:cubicBezTo>
                      <a:pt x="28131" y="2759"/>
                      <a:pt x="28334" y="2735"/>
                      <a:pt x="28557" y="2735"/>
                    </a:cubicBezTo>
                    <a:cubicBezTo>
                      <a:pt x="28598" y="2735"/>
                      <a:pt x="28639" y="2736"/>
                      <a:pt x="28681" y="2736"/>
                    </a:cubicBezTo>
                    <a:cubicBezTo>
                      <a:pt x="28883" y="2736"/>
                      <a:pt x="29084" y="2716"/>
                      <a:pt x="29203" y="2482"/>
                    </a:cubicBezTo>
                    <a:close/>
                    <a:moveTo>
                      <a:pt x="29045" y="3301"/>
                    </a:moveTo>
                    <a:lnTo>
                      <a:pt x="29045" y="3301"/>
                    </a:lnTo>
                    <a:cubicBezTo>
                      <a:pt x="28918" y="4160"/>
                      <a:pt x="28675" y="4528"/>
                      <a:pt x="27981" y="4528"/>
                    </a:cubicBezTo>
                    <a:cubicBezTo>
                      <a:pt x="27736" y="4528"/>
                      <a:pt x="27436" y="4483"/>
                      <a:pt x="27064" y="4397"/>
                    </a:cubicBezTo>
                    <a:cubicBezTo>
                      <a:pt x="27500" y="3354"/>
                      <a:pt x="28490" y="3803"/>
                      <a:pt x="29045" y="3301"/>
                    </a:cubicBezTo>
                    <a:close/>
                    <a:moveTo>
                      <a:pt x="33441" y="6047"/>
                    </a:moveTo>
                    <a:lnTo>
                      <a:pt x="33441" y="6047"/>
                    </a:lnTo>
                    <a:cubicBezTo>
                      <a:pt x="33448" y="6048"/>
                      <a:pt x="33455" y="6050"/>
                      <a:pt x="33462" y="6051"/>
                    </a:cubicBezTo>
                    <a:lnTo>
                      <a:pt x="33462" y="6051"/>
                    </a:lnTo>
                    <a:cubicBezTo>
                      <a:pt x="33455" y="6050"/>
                      <a:pt x="33448" y="6048"/>
                      <a:pt x="33441" y="6047"/>
                    </a:cubicBezTo>
                    <a:close/>
                    <a:moveTo>
                      <a:pt x="34325" y="4951"/>
                    </a:moveTo>
                    <a:lnTo>
                      <a:pt x="34325" y="4951"/>
                    </a:lnTo>
                    <a:cubicBezTo>
                      <a:pt x="34807" y="5292"/>
                      <a:pt x="34954" y="6210"/>
                      <a:pt x="35447" y="6210"/>
                    </a:cubicBezTo>
                    <a:cubicBezTo>
                      <a:pt x="35508" y="6210"/>
                      <a:pt x="35573" y="6196"/>
                      <a:pt x="35645" y="6166"/>
                    </a:cubicBezTo>
                    <a:lnTo>
                      <a:pt x="35645" y="6166"/>
                    </a:lnTo>
                    <a:cubicBezTo>
                      <a:pt x="34985" y="6548"/>
                      <a:pt x="34484" y="6654"/>
                      <a:pt x="34206" y="6826"/>
                    </a:cubicBezTo>
                    <a:cubicBezTo>
                      <a:pt x="33771" y="6707"/>
                      <a:pt x="34484" y="6443"/>
                      <a:pt x="34378" y="6113"/>
                    </a:cubicBezTo>
                    <a:cubicBezTo>
                      <a:pt x="34360" y="5999"/>
                      <a:pt x="34275" y="5964"/>
                      <a:pt x="34161" y="5964"/>
                    </a:cubicBezTo>
                    <a:cubicBezTo>
                      <a:pt x="33977" y="5964"/>
                      <a:pt x="33714" y="6056"/>
                      <a:pt x="33528" y="6056"/>
                    </a:cubicBezTo>
                    <a:cubicBezTo>
                      <a:pt x="33505" y="6056"/>
                      <a:pt x="33483" y="6054"/>
                      <a:pt x="33462" y="6051"/>
                    </a:cubicBezTo>
                    <a:lnTo>
                      <a:pt x="33462" y="6051"/>
                    </a:lnTo>
                    <a:cubicBezTo>
                      <a:pt x="34081" y="6184"/>
                      <a:pt x="33943" y="7105"/>
                      <a:pt x="33333" y="7105"/>
                    </a:cubicBezTo>
                    <a:cubicBezTo>
                      <a:pt x="33316" y="7105"/>
                      <a:pt x="33299" y="7104"/>
                      <a:pt x="33282" y="7103"/>
                    </a:cubicBezTo>
                    <a:lnTo>
                      <a:pt x="33282" y="7103"/>
                    </a:lnTo>
                    <a:cubicBezTo>
                      <a:pt x="33441" y="7433"/>
                      <a:pt x="33824" y="7367"/>
                      <a:pt x="33546" y="7763"/>
                    </a:cubicBezTo>
                    <a:cubicBezTo>
                      <a:pt x="33501" y="7792"/>
                      <a:pt x="33451" y="7804"/>
                      <a:pt x="33399" y="7804"/>
                    </a:cubicBezTo>
                    <a:cubicBezTo>
                      <a:pt x="33210" y="7804"/>
                      <a:pt x="32999" y="7649"/>
                      <a:pt x="32887" y="7649"/>
                    </a:cubicBezTo>
                    <a:cubicBezTo>
                      <a:pt x="32809" y="7649"/>
                      <a:pt x="32778" y="7723"/>
                      <a:pt x="32833" y="7974"/>
                    </a:cubicBezTo>
                    <a:cubicBezTo>
                      <a:pt x="32388" y="7830"/>
                      <a:pt x="32393" y="7081"/>
                      <a:pt x="31896" y="7081"/>
                    </a:cubicBezTo>
                    <a:cubicBezTo>
                      <a:pt x="31848" y="7081"/>
                      <a:pt x="31796" y="7088"/>
                      <a:pt x="31738" y="7103"/>
                    </a:cubicBezTo>
                    <a:cubicBezTo>
                      <a:pt x="31791" y="6879"/>
                      <a:pt x="32015" y="6773"/>
                      <a:pt x="32292" y="6707"/>
                    </a:cubicBezTo>
                    <a:cubicBezTo>
                      <a:pt x="32228" y="6382"/>
                      <a:pt x="32142" y="6285"/>
                      <a:pt x="32028" y="6285"/>
                    </a:cubicBezTo>
                    <a:cubicBezTo>
                      <a:pt x="31857" y="6285"/>
                      <a:pt x="31622" y="6506"/>
                      <a:pt x="31302" y="6506"/>
                    </a:cubicBezTo>
                    <a:cubicBezTo>
                      <a:pt x="31263" y="6506"/>
                      <a:pt x="31224" y="6503"/>
                      <a:pt x="31183" y="6496"/>
                    </a:cubicBezTo>
                    <a:cubicBezTo>
                      <a:pt x="31236" y="6218"/>
                      <a:pt x="31302" y="5941"/>
                      <a:pt x="31685" y="5888"/>
                    </a:cubicBezTo>
                    <a:cubicBezTo>
                      <a:pt x="31702" y="6123"/>
                      <a:pt x="31744" y="6197"/>
                      <a:pt x="31809" y="6197"/>
                    </a:cubicBezTo>
                    <a:cubicBezTo>
                      <a:pt x="31923" y="6197"/>
                      <a:pt x="32110" y="5972"/>
                      <a:pt x="32366" y="5972"/>
                    </a:cubicBezTo>
                    <a:cubicBezTo>
                      <a:pt x="32409" y="5972"/>
                      <a:pt x="32455" y="5978"/>
                      <a:pt x="32503" y="5994"/>
                    </a:cubicBezTo>
                    <a:cubicBezTo>
                      <a:pt x="32365" y="6463"/>
                      <a:pt x="32517" y="6545"/>
                      <a:pt x="32738" y="6545"/>
                    </a:cubicBezTo>
                    <a:cubicBezTo>
                      <a:pt x="32858" y="6545"/>
                      <a:pt x="32999" y="6521"/>
                      <a:pt x="33124" y="6521"/>
                    </a:cubicBezTo>
                    <a:cubicBezTo>
                      <a:pt x="33230" y="6521"/>
                      <a:pt x="33325" y="6538"/>
                      <a:pt x="33388" y="6601"/>
                    </a:cubicBezTo>
                    <a:cubicBezTo>
                      <a:pt x="33771" y="6496"/>
                      <a:pt x="33111" y="6324"/>
                      <a:pt x="33282" y="5888"/>
                    </a:cubicBezTo>
                    <a:cubicBezTo>
                      <a:pt x="33612" y="5558"/>
                      <a:pt x="34536" y="5717"/>
                      <a:pt x="34325" y="4951"/>
                    </a:cubicBezTo>
                    <a:close/>
                    <a:moveTo>
                      <a:pt x="40807" y="8806"/>
                    </a:moveTo>
                    <a:cubicBezTo>
                      <a:pt x="40807" y="9017"/>
                      <a:pt x="40873" y="9136"/>
                      <a:pt x="41032" y="9136"/>
                    </a:cubicBezTo>
                    <a:cubicBezTo>
                      <a:pt x="40919" y="9275"/>
                      <a:pt x="40768" y="9275"/>
                      <a:pt x="40589" y="9275"/>
                    </a:cubicBezTo>
                    <a:cubicBezTo>
                      <a:pt x="40411" y="9275"/>
                      <a:pt x="40207" y="9275"/>
                      <a:pt x="39989" y="9413"/>
                    </a:cubicBezTo>
                    <a:cubicBezTo>
                      <a:pt x="39883" y="8912"/>
                      <a:pt x="40372" y="8859"/>
                      <a:pt x="40807" y="8806"/>
                    </a:cubicBezTo>
                    <a:close/>
                    <a:moveTo>
                      <a:pt x="44438" y="8912"/>
                    </a:moveTo>
                    <a:cubicBezTo>
                      <a:pt x="44438" y="9242"/>
                      <a:pt x="44662" y="9242"/>
                      <a:pt x="44715" y="9572"/>
                    </a:cubicBezTo>
                    <a:cubicBezTo>
                      <a:pt x="44595" y="9581"/>
                      <a:pt x="44492" y="9583"/>
                      <a:pt x="44401" y="9583"/>
                    </a:cubicBezTo>
                    <a:cubicBezTo>
                      <a:pt x="44230" y="9583"/>
                      <a:pt x="44102" y="9573"/>
                      <a:pt x="43980" y="9573"/>
                    </a:cubicBezTo>
                    <a:cubicBezTo>
                      <a:pt x="43782" y="9573"/>
                      <a:pt x="43602" y="9600"/>
                      <a:pt x="43289" y="9743"/>
                    </a:cubicBezTo>
                    <a:cubicBezTo>
                      <a:pt x="43118" y="8964"/>
                      <a:pt x="44108" y="9242"/>
                      <a:pt x="44438" y="8912"/>
                    </a:cubicBezTo>
                    <a:close/>
                    <a:moveTo>
                      <a:pt x="42457" y="8304"/>
                    </a:moveTo>
                    <a:cubicBezTo>
                      <a:pt x="43012" y="8357"/>
                      <a:pt x="42523" y="8687"/>
                      <a:pt x="42735" y="9294"/>
                    </a:cubicBezTo>
                    <a:cubicBezTo>
                      <a:pt x="42075" y="9294"/>
                      <a:pt x="41916" y="9519"/>
                      <a:pt x="42246" y="10007"/>
                    </a:cubicBezTo>
                    <a:cubicBezTo>
                      <a:pt x="42081" y="10040"/>
                      <a:pt x="41903" y="10070"/>
                      <a:pt x="41738" y="10070"/>
                    </a:cubicBezTo>
                    <a:cubicBezTo>
                      <a:pt x="41573" y="10070"/>
                      <a:pt x="41421" y="10040"/>
                      <a:pt x="41309" y="9955"/>
                    </a:cubicBezTo>
                    <a:cubicBezTo>
                      <a:pt x="41329" y="9831"/>
                      <a:pt x="41372" y="9793"/>
                      <a:pt x="41427" y="9793"/>
                    </a:cubicBezTo>
                    <a:cubicBezTo>
                      <a:pt x="41520" y="9793"/>
                      <a:pt x="41645" y="9902"/>
                      <a:pt x="41745" y="9902"/>
                    </a:cubicBezTo>
                    <a:cubicBezTo>
                      <a:pt x="41863" y="9189"/>
                      <a:pt x="41203" y="9624"/>
                      <a:pt x="41309" y="8912"/>
                    </a:cubicBezTo>
                    <a:cubicBezTo>
                      <a:pt x="41415" y="8912"/>
                      <a:pt x="41467" y="9136"/>
                      <a:pt x="41533" y="9242"/>
                    </a:cubicBezTo>
                    <a:cubicBezTo>
                      <a:pt x="41803" y="9242"/>
                      <a:pt x="41798" y="9078"/>
                      <a:pt x="41905" y="9078"/>
                    </a:cubicBezTo>
                    <a:cubicBezTo>
                      <a:pt x="41949" y="9078"/>
                      <a:pt x="42014" y="9107"/>
                      <a:pt x="42127" y="9189"/>
                    </a:cubicBezTo>
                    <a:cubicBezTo>
                      <a:pt x="42352" y="9083"/>
                      <a:pt x="42022" y="8964"/>
                      <a:pt x="42022" y="8687"/>
                    </a:cubicBezTo>
                    <a:cubicBezTo>
                      <a:pt x="42299" y="8634"/>
                      <a:pt x="42405" y="8529"/>
                      <a:pt x="42457" y="8304"/>
                    </a:cubicBezTo>
                    <a:close/>
                    <a:moveTo>
                      <a:pt x="38946" y="9677"/>
                    </a:moveTo>
                    <a:lnTo>
                      <a:pt x="38946" y="9677"/>
                    </a:lnTo>
                    <a:cubicBezTo>
                      <a:pt x="39606" y="9796"/>
                      <a:pt x="40372" y="9677"/>
                      <a:pt x="41137" y="9955"/>
                    </a:cubicBezTo>
                    <a:cubicBezTo>
                      <a:pt x="41084" y="10126"/>
                      <a:pt x="41032" y="10232"/>
                      <a:pt x="41084" y="10456"/>
                    </a:cubicBezTo>
                    <a:cubicBezTo>
                      <a:pt x="40868" y="10366"/>
                      <a:pt x="40755" y="10312"/>
                      <a:pt x="40679" y="10312"/>
                    </a:cubicBezTo>
                    <a:cubicBezTo>
                      <a:pt x="40566" y="10312"/>
                      <a:pt x="40538" y="10433"/>
                      <a:pt x="40372" y="10733"/>
                    </a:cubicBezTo>
                    <a:cubicBezTo>
                      <a:pt x="39883" y="10615"/>
                      <a:pt x="40424" y="10232"/>
                      <a:pt x="40372" y="10073"/>
                    </a:cubicBezTo>
                    <a:lnTo>
                      <a:pt x="40372" y="10073"/>
                    </a:lnTo>
                    <a:cubicBezTo>
                      <a:pt x="40230" y="10152"/>
                      <a:pt x="40026" y="10201"/>
                      <a:pt x="39815" y="10201"/>
                    </a:cubicBezTo>
                    <a:cubicBezTo>
                      <a:pt x="39457" y="10201"/>
                      <a:pt x="39079" y="10059"/>
                      <a:pt x="38946" y="9677"/>
                    </a:cubicBezTo>
                    <a:close/>
                    <a:moveTo>
                      <a:pt x="43514" y="10073"/>
                    </a:moveTo>
                    <a:lnTo>
                      <a:pt x="43619" y="10562"/>
                    </a:lnTo>
                    <a:cubicBezTo>
                      <a:pt x="43012" y="10892"/>
                      <a:pt x="42457" y="10615"/>
                      <a:pt x="41639" y="10892"/>
                    </a:cubicBezTo>
                    <a:cubicBezTo>
                      <a:pt x="41692" y="10126"/>
                      <a:pt x="42787" y="10509"/>
                      <a:pt x="43514" y="10073"/>
                    </a:cubicBezTo>
                    <a:close/>
                    <a:moveTo>
                      <a:pt x="29150" y="11063"/>
                    </a:moveTo>
                    <a:cubicBezTo>
                      <a:pt x="29045" y="11658"/>
                      <a:pt x="28002" y="11446"/>
                      <a:pt x="27553" y="11776"/>
                    </a:cubicBezTo>
                    <a:cubicBezTo>
                      <a:pt x="27606" y="11169"/>
                      <a:pt x="28437" y="11169"/>
                      <a:pt x="29150" y="11063"/>
                    </a:cubicBezTo>
                    <a:close/>
                    <a:moveTo>
                      <a:pt x="8549" y="10881"/>
                    </a:moveTo>
                    <a:cubicBezTo>
                      <a:pt x="8709" y="10881"/>
                      <a:pt x="8885" y="10989"/>
                      <a:pt x="8793" y="11222"/>
                    </a:cubicBezTo>
                    <a:cubicBezTo>
                      <a:pt x="8825" y="11232"/>
                      <a:pt x="8850" y="11236"/>
                      <a:pt x="8871" y="11236"/>
                    </a:cubicBezTo>
                    <a:cubicBezTo>
                      <a:pt x="8965" y="11236"/>
                      <a:pt x="8965" y="11150"/>
                      <a:pt x="8965" y="11063"/>
                    </a:cubicBezTo>
                    <a:cubicBezTo>
                      <a:pt x="9233" y="11063"/>
                      <a:pt x="9032" y="11779"/>
                      <a:pt x="8625" y="11779"/>
                    </a:cubicBezTo>
                    <a:cubicBezTo>
                      <a:pt x="8611" y="11779"/>
                      <a:pt x="8597" y="11778"/>
                      <a:pt x="8582" y="11776"/>
                    </a:cubicBezTo>
                    <a:cubicBezTo>
                      <a:pt x="8199" y="11605"/>
                      <a:pt x="8688" y="11116"/>
                      <a:pt x="8358" y="11116"/>
                    </a:cubicBezTo>
                    <a:cubicBezTo>
                      <a:pt x="8284" y="10963"/>
                      <a:pt x="8410" y="10881"/>
                      <a:pt x="8549" y="10881"/>
                    </a:cubicBezTo>
                    <a:close/>
                    <a:moveTo>
                      <a:pt x="42606" y="11709"/>
                    </a:moveTo>
                    <a:cubicBezTo>
                      <a:pt x="42786" y="11709"/>
                      <a:pt x="42936" y="11824"/>
                      <a:pt x="42959" y="12159"/>
                    </a:cubicBezTo>
                    <a:cubicBezTo>
                      <a:pt x="42890" y="12184"/>
                      <a:pt x="42830" y="12195"/>
                      <a:pt x="42776" y="12195"/>
                    </a:cubicBezTo>
                    <a:cubicBezTo>
                      <a:pt x="42549" y="12195"/>
                      <a:pt x="42432" y="12013"/>
                      <a:pt x="42185" y="12013"/>
                    </a:cubicBezTo>
                    <a:cubicBezTo>
                      <a:pt x="42123" y="12013"/>
                      <a:pt x="42052" y="12024"/>
                      <a:pt x="41969" y="12054"/>
                    </a:cubicBezTo>
                    <a:cubicBezTo>
                      <a:pt x="42095" y="11898"/>
                      <a:pt x="42375" y="11709"/>
                      <a:pt x="42606" y="11709"/>
                    </a:cubicBezTo>
                    <a:close/>
                    <a:moveTo>
                      <a:pt x="40145" y="11591"/>
                    </a:moveTo>
                    <a:cubicBezTo>
                      <a:pt x="40285" y="11591"/>
                      <a:pt x="40435" y="11636"/>
                      <a:pt x="40543" y="11724"/>
                    </a:cubicBezTo>
                    <a:cubicBezTo>
                      <a:pt x="40477" y="11882"/>
                      <a:pt x="40424" y="11988"/>
                      <a:pt x="40424" y="12212"/>
                    </a:cubicBezTo>
                    <a:cubicBezTo>
                      <a:pt x="40410" y="12215"/>
                      <a:pt x="40397" y="12216"/>
                      <a:pt x="40384" y="12216"/>
                    </a:cubicBezTo>
                    <a:cubicBezTo>
                      <a:pt x="40187" y="12216"/>
                      <a:pt x="40185" y="11903"/>
                      <a:pt x="39925" y="11903"/>
                    </a:cubicBezTo>
                    <a:cubicBezTo>
                      <a:pt x="39880" y="11903"/>
                      <a:pt x="39827" y="11912"/>
                      <a:pt x="39764" y="11935"/>
                    </a:cubicBezTo>
                    <a:cubicBezTo>
                      <a:pt x="39732" y="11701"/>
                      <a:pt x="39926" y="11591"/>
                      <a:pt x="40145" y="11591"/>
                    </a:cubicBezTo>
                    <a:close/>
                    <a:moveTo>
                      <a:pt x="26180" y="12054"/>
                    </a:moveTo>
                    <a:cubicBezTo>
                      <a:pt x="26091" y="12276"/>
                      <a:pt x="26114" y="12396"/>
                      <a:pt x="26291" y="12396"/>
                    </a:cubicBezTo>
                    <a:cubicBezTo>
                      <a:pt x="26323" y="12396"/>
                      <a:pt x="26361" y="12392"/>
                      <a:pt x="26404" y="12384"/>
                    </a:cubicBezTo>
                    <a:lnTo>
                      <a:pt x="26404" y="12384"/>
                    </a:lnTo>
                    <a:cubicBezTo>
                      <a:pt x="26290" y="12524"/>
                      <a:pt x="26328" y="12671"/>
                      <a:pt x="26366" y="12671"/>
                    </a:cubicBezTo>
                    <a:cubicBezTo>
                      <a:pt x="26385" y="12671"/>
                      <a:pt x="26404" y="12634"/>
                      <a:pt x="26404" y="12542"/>
                    </a:cubicBezTo>
                    <a:lnTo>
                      <a:pt x="26404" y="12542"/>
                    </a:lnTo>
                    <a:cubicBezTo>
                      <a:pt x="26850" y="12729"/>
                      <a:pt x="26489" y="12917"/>
                      <a:pt x="26175" y="12917"/>
                    </a:cubicBezTo>
                    <a:cubicBezTo>
                      <a:pt x="26024" y="12917"/>
                      <a:pt x="25884" y="12874"/>
                      <a:pt x="25850" y="12766"/>
                    </a:cubicBezTo>
                    <a:cubicBezTo>
                      <a:pt x="25744" y="12384"/>
                      <a:pt x="25797" y="12054"/>
                      <a:pt x="26180" y="12054"/>
                    </a:cubicBezTo>
                    <a:close/>
                    <a:moveTo>
                      <a:pt x="24754" y="11882"/>
                    </a:moveTo>
                    <a:cubicBezTo>
                      <a:pt x="24577" y="12142"/>
                      <a:pt x="24712" y="12370"/>
                      <a:pt x="25017" y="12370"/>
                    </a:cubicBezTo>
                    <a:cubicBezTo>
                      <a:pt x="25099" y="12370"/>
                      <a:pt x="25192" y="12354"/>
                      <a:pt x="25295" y="12318"/>
                    </a:cubicBezTo>
                    <a:lnTo>
                      <a:pt x="25295" y="12318"/>
                    </a:lnTo>
                    <a:cubicBezTo>
                      <a:pt x="24701" y="12819"/>
                      <a:pt x="25137" y="12819"/>
                      <a:pt x="23975" y="12978"/>
                    </a:cubicBezTo>
                    <a:cubicBezTo>
                      <a:pt x="23870" y="12318"/>
                      <a:pt x="24477" y="12212"/>
                      <a:pt x="24754" y="11882"/>
                    </a:cubicBezTo>
                    <a:close/>
                    <a:moveTo>
                      <a:pt x="46644" y="12422"/>
                    </a:moveTo>
                    <a:cubicBezTo>
                      <a:pt x="46713" y="12422"/>
                      <a:pt x="46748" y="12499"/>
                      <a:pt x="46748" y="12542"/>
                    </a:cubicBezTo>
                    <a:cubicBezTo>
                      <a:pt x="46748" y="12714"/>
                      <a:pt x="46867" y="12714"/>
                      <a:pt x="46972" y="12714"/>
                    </a:cubicBezTo>
                    <a:cubicBezTo>
                      <a:pt x="46942" y="12902"/>
                      <a:pt x="46849" y="12960"/>
                      <a:pt x="46730" y="12960"/>
                    </a:cubicBezTo>
                    <a:cubicBezTo>
                      <a:pt x="46534" y="12960"/>
                      <a:pt x="46267" y="12801"/>
                      <a:pt x="46095" y="12801"/>
                    </a:cubicBezTo>
                    <a:cubicBezTo>
                      <a:pt x="46006" y="12801"/>
                      <a:pt x="45942" y="12845"/>
                      <a:pt x="45929" y="12978"/>
                    </a:cubicBezTo>
                    <a:cubicBezTo>
                      <a:pt x="45679" y="12728"/>
                      <a:pt x="45746" y="12676"/>
                      <a:pt x="45913" y="12676"/>
                    </a:cubicBezTo>
                    <a:cubicBezTo>
                      <a:pt x="46028" y="12676"/>
                      <a:pt x="46191" y="12701"/>
                      <a:pt x="46330" y="12701"/>
                    </a:cubicBezTo>
                    <a:cubicBezTo>
                      <a:pt x="46522" y="12701"/>
                      <a:pt x="46670" y="12655"/>
                      <a:pt x="46590" y="12436"/>
                    </a:cubicBezTo>
                    <a:cubicBezTo>
                      <a:pt x="46610" y="12426"/>
                      <a:pt x="46628" y="12422"/>
                      <a:pt x="46644" y="12422"/>
                    </a:cubicBezTo>
                    <a:close/>
                    <a:moveTo>
                      <a:pt x="27657" y="12261"/>
                    </a:moveTo>
                    <a:cubicBezTo>
                      <a:pt x="27694" y="12261"/>
                      <a:pt x="27734" y="12262"/>
                      <a:pt x="27777" y="12265"/>
                    </a:cubicBezTo>
                    <a:cubicBezTo>
                      <a:pt x="27553" y="12595"/>
                      <a:pt x="27936" y="12542"/>
                      <a:pt x="27724" y="12925"/>
                    </a:cubicBezTo>
                    <a:cubicBezTo>
                      <a:pt x="27724" y="13097"/>
                      <a:pt x="27830" y="13097"/>
                      <a:pt x="27936" y="13097"/>
                    </a:cubicBezTo>
                    <a:cubicBezTo>
                      <a:pt x="27936" y="13177"/>
                      <a:pt x="27910" y="13205"/>
                      <a:pt x="27865" y="13205"/>
                    </a:cubicBezTo>
                    <a:cubicBezTo>
                      <a:pt x="27767" y="13205"/>
                      <a:pt x="27581" y="13069"/>
                      <a:pt x="27391" y="13069"/>
                    </a:cubicBezTo>
                    <a:cubicBezTo>
                      <a:pt x="27316" y="13069"/>
                      <a:pt x="27241" y="13090"/>
                      <a:pt x="27170" y="13149"/>
                    </a:cubicBezTo>
                    <a:cubicBezTo>
                      <a:pt x="27117" y="12872"/>
                      <a:pt x="26893" y="12819"/>
                      <a:pt x="26893" y="12489"/>
                    </a:cubicBezTo>
                    <a:lnTo>
                      <a:pt x="26893" y="12489"/>
                    </a:lnTo>
                    <a:cubicBezTo>
                      <a:pt x="27064" y="12542"/>
                      <a:pt x="27223" y="12714"/>
                      <a:pt x="27276" y="12978"/>
                    </a:cubicBezTo>
                    <a:cubicBezTo>
                      <a:pt x="27539" y="12727"/>
                      <a:pt x="26956" y="12261"/>
                      <a:pt x="27657" y="12261"/>
                    </a:cubicBezTo>
                    <a:close/>
                    <a:moveTo>
                      <a:pt x="32121" y="12766"/>
                    </a:moveTo>
                    <a:lnTo>
                      <a:pt x="32121" y="12766"/>
                    </a:lnTo>
                    <a:cubicBezTo>
                      <a:pt x="32572" y="12956"/>
                      <a:pt x="31992" y="13375"/>
                      <a:pt x="31563" y="13375"/>
                    </a:cubicBezTo>
                    <a:cubicBezTo>
                      <a:pt x="31365" y="13375"/>
                      <a:pt x="31200" y="13285"/>
                      <a:pt x="31183" y="13044"/>
                    </a:cubicBezTo>
                    <a:lnTo>
                      <a:pt x="31183" y="13044"/>
                    </a:lnTo>
                    <a:cubicBezTo>
                      <a:pt x="31295" y="13133"/>
                      <a:pt x="31427" y="13174"/>
                      <a:pt x="31557" y="13174"/>
                    </a:cubicBezTo>
                    <a:cubicBezTo>
                      <a:pt x="31808" y="13174"/>
                      <a:pt x="32051" y="13019"/>
                      <a:pt x="32121" y="12766"/>
                    </a:cubicBezTo>
                    <a:close/>
                    <a:moveTo>
                      <a:pt x="40051" y="12259"/>
                    </a:moveTo>
                    <a:cubicBezTo>
                      <a:pt x="40450" y="12259"/>
                      <a:pt x="40255" y="13116"/>
                      <a:pt x="40674" y="13116"/>
                    </a:cubicBezTo>
                    <a:cubicBezTo>
                      <a:pt x="40741" y="13116"/>
                      <a:pt x="40823" y="13094"/>
                      <a:pt x="40926" y="13044"/>
                    </a:cubicBezTo>
                    <a:lnTo>
                      <a:pt x="40979" y="13532"/>
                    </a:lnTo>
                    <a:cubicBezTo>
                      <a:pt x="40575" y="13532"/>
                      <a:pt x="40325" y="13250"/>
                      <a:pt x="39899" y="13250"/>
                    </a:cubicBezTo>
                    <a:cubicBezTo>
                      <a:pt x="39796" y="13250"/>
                      <a:pt x="39682" y="13267"/>
                      <a:pt x="39553" y="13308"/>
                    </a:cubicBezTo>
                    <a:cubicBezTo>
                      <a:pt x="39659" y="12978"/>
                      <a:pt x="39883" y="12648"/>
                      <a:pt x="39989" y="12265"/>
                    </a:cubicBezTo>
                    <a:cubicBezTo>
                      <a:pt x="40011" y="12261"/>
                      <a:pt x="40032" y="12259"/>
                      <a:pt x="40051" y="12259"/>
                    </a:cubicBezTo>
                    <a:close/>
                    <a:moveTo>
                      <a:pt x="25520" y="12819"/>
                    </a:moveTo>
                    <a:cubicBezTo>
                      <a:pt x="26180" y="13374"/>
                      <a:pt x="27117" y="13585"/>
                      <a:pt x="28054" y="13757"/>
                    </a:cubicBezTo>
                    <a:cubicBezTo>
                      <a:pt x="27905" y="13888"/>
                      <a:pt x="27736" y="13933"/>
                      <a:pt x="27553" y="13933"/>
                    </a:cubicBezTo>
                    <a:cubicBezTo>
                      <a:pt x="27175" y="13933"/>
                      <a:pt x="26736" y="13743"/>
                      <a:pt x="26279" y="13743"/>
                    </a:cubicBezTo>
                    <a:cubicBezTo>
                      <a:pt x="26137" y="13743"/>
                      <a:pt x="25994" y="13761"/>
                      <a:pt x="25850" y="13809"/>
                    </a:cubicBezTo>
                    <a:cubicBezTo>
                      <a:pt x="25850" y="13585"/>
                      <a:pt x="26127" y="13638"/>
                      <a:pt x="26127" y="13427"/>
                    </a:cubicBezTo>
                    <a:cubicBezTo>
                      <a:pt x="25978" y="13252"/>
                      <a:pt x="25853" y="13195"/>
                      <a:pt x="25726" y="13195"/>
                    </a:cubicBezTo>
                    <a:cubicBezTo>
                      <a:pt x="25529" y="13195"/>
                      <a:pt x="25329" y="13333"/>
                      <a:pt x="25031" y="13374"/>
                    </a:cubicBezTo>
                    <a:cubicBezTo>
                      <a:pt x="24965" y="13044"/>
                      <a:pt x="25520" y="13149"/>
                      <a:pt x="25520" y="12819"/>
                    </a:cubicBezTo>
                    <a:close/>
                    <a:moveTo>
                      <a:pt x="63666" y="12912"/>
                    </a:moveTo>
                    <a:cubicBezTo>
                      <a:pt x="63692" y="12912"/>
                      <a:pt x="63720" y="12916"/>
                      <a:pt x="63752" y="12925"/>
                    </a:cubicBezTo>
                    <a:cubicBezTo>
                      <a:pt x="64187" y="13255"/>
                      <a:pt x="63527" y="13479"/>
                      <a:pt x="63805" y="14087"/>
                    </a:cubicBezTo>
                    <a:cubicBezTo>
                      <a:pt x="63593" y="14087"/>
                      <a:pt x="63240" y="12912"/>
                      <a:pt x="63666" y="12912"/>
                    </a:cubicBezTo>
                    <a:close/>
                    <a:moveTo>
                      <a:pt x="68027" y="12806"/>
                    </a:moveTo>
                    <a:cubicBezTo>
                      <a:pt x="68301" y="12806"/>
                      <a:pt x="68225" y="13255"/>
                      <a:pt x="68478" y="13255"/>
                    </a:cubicBezTo>
                    <a:cubicBezTo>
                      <a:pt x="68478" y="13375"/>
                      <a:pt x="68399" y="13431"/>
                      <a:pt x="68325" y="13431"/>
                    </a:cubicBezTo>
                    <a:cubicBezTo>
                      <a:pt x="68261" y="13431"/>
                      <a:pt x="68201" y="13388"/>
                      <a:pt x="68201" y="13308"/>
                    </a:cubicBezTo>
                    <a:cubicBezTo>
                      <a:pt x="68148" y="13704"/>
                      <a:pt x="67435" y="13532"/>
                      <a:pt x="67712" y="14192"/>
                    </a:cubicBezTo>
                    <a:lnTo>
                      <a:pt x="67105" y="14245"/>
                    </a:lnTo>
                    <a:cubicBezTo>
                      <a:pt x="67250" y="14011"/>
                      <a:pt x="67150" y="13786"/>
                      <a:pt x="66884" y="13786"/>
                    </a:cubicBezTo>
                    <a:cubicBezTo>
                      <a:pt x="66835" y="13786"/>
                      <a:pt x="66781" y="13793"/>
                      <a:pt x="66722" y="13809"/>
                    </a:cubicBezTo>
                    <a:cubicBezTo>
                      <a:pt x="67052" y="13427"/>
                      <a:pt x="68095" y="13585"/>
                      <a:pt x="67937" y="12819"/>
                    </a:cubicBezTo>
                    <a:cubicBezTo>
                      <a:pt x="67971" y="12810"/>
                      <a:pt x="68001" y="12806"/>
                      <a:pt x="68027" y="12806"/>
                    </a:cubicBezTo>
                    <a:close/>
                    <a:moveTo>
                      <a:pt x="22219" y="13532"/>
                    </a:moveTo>
                    <a:cubicBezTo>
                      <a:pt x="22219" y="14034"/>
                      <a:pt x="21731" y="14192"/>
                      <a:pt x="21229" y="14298"/>
                    </a:cubicBezTo>
                    <a:cubicBezTo>
                      <a:pt x="21282" y="13809"/>
                      <a:pt x="21731" y="13638"/>
                      <a:pt x="22219" y="13532"/>
                    </a:cubicBezTo>
                    <a:close/>
                    <a:moveTo>
                      <a:pt x="37291" y="12433"/>
                    </a:moveTo>
                    <a:cubicBezTo>
                      <a:pt x="37911" y="12433"/>
                      <a:pt x="38252" y="12763"/>
                      <a:pt x="38857" y="12763"/>
                    </a:cubicBezTo>
                    <a:cubicBezTo>
                      <a:pt x="38984" y="12763"/>
                      <a:pt x="39122" y="12748"/>
                      <a:pt x="39276" y="12714"/>
                    </a:cubicBezTo>
                    <a:lnTo>
                      <a:pt x="39276" y="12714"/>
                    </a:lnTo>
                    <a:cubicBezTo>
                      <a:pt x="39659" y="13704"/>
                      <a:pt x="38827" y="13308"/>
                      <a:pt x="38669" y="13585"/>
                    </a:cubicBezTo>
                    <a:cubicBezTo>
                      <a:pt x="38444" y="13532"/>
                      <a:pt x="38669" y="13479"/>
                      <a:pt x="38616" y="13255"/>
                    </a:cubicBezTo>
                    <a:cubicBezTo>
                      <a:pt x="38605" y="13199"/>
                      <a:pt x="38572" y="13175"/>
                      <a:pt x="38527" y="13175"/>
                    </a:cubicBezTo>
                    <a:cubicBezTo>
                      <a:pt x="38347" y="13175"/>
                      <a:pt x="37977" y="13556"/>
                      <a:pt x="38061" y="13862"/>
                    </a:cubicBezTo>
                    <a:cubicBezTo>
                      <a:pt x="38084" y="13922"/>
                      <a:pt x="38115" y="13941"/>
                      <a:pt x="38150" y="13941"/>
                    </a:cubicBezTo>
                    <a:cubicBezTo>
                      <a:pt x="38205" y="13941"/>
                      <a:pt x="38270" y="13892"/>
                      <a:pt x="38325" y="13892"/>
                    </a:cubicBezTo>
                    <a:cubicBezTo>
                      <a:pt x="38392" y="13892"/>
                      <a:pt x="38444" y="13966"/>
                      <a:pt x="38444" y="14298"/>
                    </a:cubicBezTo>
                    <a:cubicBezTo>
                      <a:pt x="38008" y="14192"/>
                      <a:pt x="37678" y="13915"/>
                      <a:pt x="37401" y="13585"/>
                    </a:cubicBezTo>
                    <a:cubicBezTo>
                      <a:pt x="37124" y="13704"/>
                      <a:pt x="36741" y="13704"/>
                      <a:pt x="36847" y="14139"/>
                    </a:cubicBezTo>
                    <a:cubicBezTo>
                      <a:pt x="35474" y="13638"/>
                      <a:pt x="36847" y="13044"/>
                      <a:pt x="37177" y="12436"/>
                    </a:cubicBezTo>
                    <a:cubicBezTo>
                      <a:pt x="37216" y="12434"/>
                      <a:pt x="37254" y="12433"/>
                      <a:pt x="37291" y="12433"/>
                    </a:cubicBezTo>
                    <a:close/>
                    <a:moveTo>
                      <a:pt x="30972" y="13585"/>
                    </a:moveTo>
                    <a:lnTo>
                      <a:pt x="30972" y="13585"/>
                    </a:lnTo>
                    <a:cubicBezTo>
                      <a:pt x="31038" y="13759"/>
                      <a:pt x="30995" y="13845"/>
                      <a:pt x="30941" y="13845"/>
                    </a:cubicBezTo>
                    <a:cubicBezTo>
                      <a:pt x="30909" y="13845"/>
                      <a:pt x="30873" y="13815"/>
                      <a:pt x="30853" y="13757"/>
                    </a:cubicBezTo>
                    <a:cubicBezTo>
                      <a:pt x="30642" y="13917"/>
                      <a:pt x="30561" y="14338"/>
                      <a:pt x="30296" y="14338"/>
                    </a:cubicBezTo>
                    <a:cubicBezTo>
                      <a:pt x="30213" y="14338"/>
                      <a:pt x="30111" y="14296"/>
                      <a:pt x="29982" y="14192"/>
                    </a:cubicBezTo>
                    <a:cubicBezTo>
                      <a:pt x="30140" y="13862"/>
                      <a:pt x="30642" y="13757"/>
                      <a:pt x="30972" y="13585"/>
                    </a:cubicBezTo>
                    <a:close/>
                    <a:moveTo>
                      <a:pt x="33824" y="13638"/>
                    </a:moveTo>
                    <a:cubicBezTo>
                      <a:pt x="33824" y="14091"/>
                      <a:pt x="32969" y="14390"/>
                      <a:pt x="32299" y="14390"/>
                    </a:cubicBezTo>
                    <a:cubicBezTo>
                      <a:pt x="31895" y="14390"/>
                      <a:pt x="31558" y="14282"/>
                      <a:pt x="31513" y="14034"/>
                    </a:cubicBezTo>
                    <a:cubicBezTo>
                      <a:pt x="32398" y="13915"/>
                      <a:pt x="32833" y="14087"/>
                      <a:pt x="33824" y="13638"/>
                    </a:cubicBezTo>
                    <a:close/>
                    <a:moveTo>
                      <a:pt x="17412" y="12191"/>
                    </a:moveTo>
                    <a:cubicBezTo>
                      <a:pt x="17599" y="12191"/>
                      <a:pt x="17676" y="12315"/>
                      <a:pt x="17866" y="12315"/>
                    </a:cubicBezTo>
                    <a:cubicBezTo>
                      <a:pt x="17929" y="12315"/>
                      <a:pt x="18004" y="12301"/>
                      <a:pt x="18100" y="12265"/>
                    </a:cubicBezTo>
                    <a:lnTo>
                      <a:pt x="18100" y="12265"/>
                    </a:lnTo>
                    <a:cubicBezTo>
                      <a:pt x="17823" y="12595"/>
                      <a:pt x="18153" y="12714"/>
                      <a:pt x="18206" y="13097"/>
                    </a:cubicBezTo>
                    <a:cubicBezTo>
                      <a:pt x="18356" y="13049"/>
                      <a:pt x="18504" y="13034"/>
                      <a:pt x="18645" y="13034"/>
                    </a:cubicBezTo>
                    <a:cubicBezTo>
                      <a:pt x="18894" y="13034"/>
                      <a:pt x="19123" y="13081"/>
                      <a:pt x="19309" y="13081"/>
                    </a:cubicBezTo>
                    <a:cubicBezTo>
                      <a:pt x="19521" y="13081"/>
                      <a:pt x="19679" y="13021"/>
                      <a:pt x="19751" y="12766"/>
                    </a:cubicBezTo>
                    <a:cubicBezTo>
                      <a:pt x="19921" y="12809"/>
                      <a:pt x="19954" y="13101"/>
                      <a:pt x="20196" y="13101"/>
                    </a:cubicBezTo>
                    <a:cubicBezTo>
                      <a:pt x="20254" y="13101"/>
                      <a:pt x="20324" y="13084"/>
                      <a:pt x="20411" y="13044"/>
                    </a:cubicBezTo>
                    <a:lnTo>
                      <a:pt x="20411" y="13044"/>
                    </a:lnTo>
                    <a:cubicBezTo>
                      <a:pt x="20081" y="13532"/>
                      <a:pt x="20622" y="13374"/>
                      <a:pt x="20675" y="13862"/>
                    </a:cubicBezTo>
                    <a:cubicBezTo>
                      <a:pt x="20387" y="13673"/>
                      <a:pt x="20107" y="13602"/>
                      <a:pt x="19830" y="13602"/>
                    </a:cubicBezTo>
                    <a:cubicBezTo>
                      <a:pt x="19217" y="13602"/>
                      <a:pt x="18610" y="13949"/>
                      <a:pt x="17929" y="14139"/>
                    </a:cubicBezTo>
                    <a:cubicBezTo>
                      <a:pt x="17770" y="13638"/>
                      <a:pt x="18364" y="13757"/>
                      <a:pt x="18589" y="13585"/>
                    </a:cubicBezTo>
                    <a:cubicBezTo>
                      <a:pt x="18550" y="13516"/>
                      <a:pt x="18466" y="13489"/>
                      <a:pt x="18358" y="13489"/>
                    </a:cubicBezTo>
                    <a:cubicBezTo>
                      <a:pt x="18030" y="13489"/>
                      <a:pt x="17477" y="13743"/>
                      <a:pt x="17269" y="13862"/>
                    </a:cubicBezTo>
                    <a:cubicBezTo>
                      <a:pt x="17356" y="14048"/>
                      <a:pt x="17489" y="14153"/>
                      <a:pt x="17660" y="14153"/>
                    </a:cubicBezTo>
                    <a:cubicBezTo>
                      <a:pt x="17695" y="14153"/>
                      <a:pt x="17732" y="14148"/>
                      <a:pt x="17770" y="14139"/>
                    </a:cubicBezTo>
                    <a:lnTo>
                      <a:pt x="17770" y="14139"/>
                    </a:lnTo>
                    <a:cubicBezTo>
                      <a:pt x="17652" y="14469"/>
                      <a:pt x="17163" y="14417"/>
                      <a:pt x="16939" y="14575"/>
                    </a:cubicBezTo>
                    <a:cubicBezTo>
                      <a:pt x="16939" y="14325"/>
                      <a:pt x="16780" y="14295"/>
                      <a:pt x="16582" y="14295"/>
                    </a:cubicBezTo>
                    <a:cubicBezTo>
                      <a:pt x="16519" y="14295"/>
                      <a:pt x="16451" y="14298"/>
                      <a:pt x="16384" y="14298"/>
                    </a:cubicBezTo>
                    <a:cubicBezTo>
                      <a:pt x="17044" y="13915"/>
                      <a:pt x="16833" y="13968"/>
                      <a:pt x="17322" y="13374"/>
                    </a:cubicBezTo>
                    <a:cubicBezTo>
                      <a:pt x="17292" y="13190"/>
                      <a:pt x="17128" y="13190"/>
                      <a:pt x="16968" y="13190"/>
                    </a:cubicBezTo>
                    <a:lnTo>
                      <a:pt x="16968" y="13190"/>
                    </a:lnTo>
                    <a:cubicBezTo>
                      <a:pt x="16840" y="13190"/>
                      <a:pt x="16714" y="13190"/>
                      <a:pt x="16661" y="13097"/>
                    </a:cubicBezTo>
                    <a:cubicBezTo>
                      <a:pt x="16780" y="12714"/>
                      <a:pt x="16556" y="12648"/>
                      <a:pt x="16833" y="12212"/>
                    </a:cubicBezTo>
                    <a:cubicBezTo>
                      <a:pt x="16974" y="12212"/>
                      <a:pt x="17197" y="12505"/>
                      <a:pt x="17279" y="12505"/>
                    </a:cubicBezTo>
                    <a:cubicBezTo>
                      <a:pt x="17320" y="12505"/>
                      <a:pt x="17326" y="12432"/>
                      <a:pt x="17269" y="12212"/>
                    </a:cubicBezTo>
                    <a:cubicBezTo>
                      <a:pt x="17324" y="12197"/>
                      <a:pt x="17371" y="12191"/>
                      <a:pt x="17412" y="12191"/>
                    </a:cubicBezTo>
                    <a:close/>
                    <a:moveTo>
                      <a:pt x="43282" y="13818"/>
                    </a:moveTo>
                    <a:cubicBezTo>
                      <a:pt x="43413" y="13818"/>
                      <a:pt x="43606" y="14068"/>
                      <a:pt x="43880" y="14068"/>
                    </a:cubicBezTo>
                    <a:cubicBezTo>
                      <a:pt x="43935" y="14068"/>
                      <a:pt x="43993" y="14058"/>
                      <a:pt x="44055" y="14034"/>
                    </a:cubicBezTo>
                    <a:lnTo>
                      <a:pt x="44055" y="14034"/>
                    </a:lnTo>
                    <a:cubicBezTo>
                      <a:pt x="44174" y="14298"/>
                      <a:pt x="43949" y="14364"/>
                      <a:pt x="44002" y="14522"/>
                    </a:cubicBezTo>
                    <a:cubicBezTo>
                      <a:pt x="43893" y="14577"/>
                      <a:pt x="43806" y="14599"/>
                      <a:pt x="43733" y="14599"/>
                    </a:cubicBezTo>
                    <a:cubicBezTo>
                      <a:pt x="43435" y="14599"/>
                      <a:pt x="43383" y="14224"/>
                      <a:pt x="43118" y="14139"/>
                    </a:cubicBezTo>
                    <a:cubicBezTo>
                      <a:pt x="43155" y="13896"/>
                      <a:pt x="43209" y="13818"/>
                      <a:pt x="43282" y="13818"/>
                    </a:cubicBezTo>
                    <a:close/>
                    <a:moveTo>
                      <a:pt x="66339" y="13308"/>
                    </a:moveTo>
                    <a:cubicBezTo>
                      <a:pt x="66339" y="13915"/>
                      <a:pt x="66550" y="14245"/>
                      <a:pt x="66722" y="14628"/>
                    </a:cubicBezTo>
                    <a:cubicBezTo>
                      <a:pt x="66583" y="14585"/>
                      <a:pt x="66488" y="14508"/>
                      <a:pt x="66337" y="14508"/>
                    </a:cubicBezTo>
                    <a:cubicBezTo>
                      <a:pt x="66302" y="14508"/>
                      <a:pt x="66263" y="14512"/>
                      <a:pt x="66220" y="14522"/>
                    </a:cubicBezTo>
                    <a:cubicBezTo>
                      <a:pt x="66339" y="13532"/>
                      <a:pt x="65402" y="14192"/>
                      <a:pt x="65402" y="13427"/>
                    </a:cubicBezTo>
                    <a:lnTo>
                      <a:pt x="65402" y="13427"/>
                    </a:lnTo>
                    <a:cubicBezTo>
                      <a:pt x="65601" y="13470"/>
                      <a:pt x="65719" y="13495"/>
                      <a:pt x="65819" y="13495"/>
                    </a:cubicBezTo>
                    <a:cubicBezTo>
                      <a:pt x="65965" y="13495"/>
                      <a:pt x="66073" y="13441"/>
                      <a:pt x="66339" y="13308"/>
                    </a:cubicBezTo>
                    <a:close/>
                    <a:moveTo>
                      <a:pt x="64981" y="13547"/>
                    </a:moveTo>
                    <a:cubicBezTo>
                      <a:pt x="65075" y="13547"/>
                      <a:pt x="65179" y="13560"/>
                      <a:pt x="65296" y="13585"/>
                    </a:cubicBezTo>
                    <a:cubicBezTo>
                      <a:pt x="65177" y="14087"/>
                      <a:pt x="64689" y="13862"/>
                      <a:pt x="65125" y="14469"/>
                    </a:cubicBezTo>
                    <a:cubicBezTo>
                      <a:pt x="64813" y="14499"/>
                      <a:pt x="64627" y="14649"/>
                      <a:pt x="64505" y="14649"/>
                    </a:cubicBezTo>
                    <a:cubicBezTo>
                      <a:pt x="64409" y="14649"/>
                      <a:pt x="64352" y="14558"/>
                      <a:pt x="64306" y="14245"/>
                    </a:cubicBezTo>
                    <a:lnTo>
                      <a:pt x="64306" y="14245"/>
                    </a:lnTo>
                    <a:cubicBezTo>
                      <a:pt x="64331" y="14248"/>
                      <a:pt x="64356" y="14250"/>
                      <a:pt x="64379" y="14250"/>
                    </a:cubicBezTo>
                    <a:cubicBezTo>
                      <a:pt x="64672" y="14250"/>
                      <a:pt x="64867" y="14011"/>
                      <a:pt x="64593" y="14011"/>
                    </a:cubicBezTo>
                    <a:cubicBezTo>
                      <a:pt x="64547" y="14011"/>
                      <a:pt x="64487" y="14018"/>
                      <a:pt x="64412" y="14034"/>
                    </a:cubicBezTo>
                    <a:cubicBezTo>
                      <a:pt x="64493" y="13690"/>
                      <a:pt x="64675" y="13547"/>
                      <a:pt x="64981" y="13547"/>
                    </a:cubicBezTo>
                    <a:close/>
                    <a:moveTo>
                      <a:pt x="16029" y="13831"/>
                    </a:moveTo>
                    <a:cubicBezTo>
                      <a:pt x="16178" y="13831"/>
                      <a:pt x="16321" y="14402"/>
                      <a:pt x="16120" y="14522"/>
                    </a:cubicBezTo>
                    <a:cubicBezTo>
                      <a:pt x="15948" y="14449"/>
                      <a:pt x="15807" y="14422"/>
                      <a:pt x="15685" y="14422"/>
                    </a:cubicBezTo>
                    <a:cubicBezTo>
                      <a:pt x="15328" y="14422"/>
                      <a:pt x="15148" y="14659"/>
                      <a:pt x="14894" y="14659"/>
                    </a:cubicBezTo>
                    <a:cubicBezTo>
                      <a:pt x="14844" y="14659"/>
                      <a:pt x="14792" y="14650"/>
                      <a:pt x="14734" y="14628"/>
                    </a:cubicBezTo>
                    <a:cubicBezTo>
                      <a:pt x="14576" y="14087"/>
                      <a:pt x="16331" y="14364"/>
                      <a:pt x="15896" y="14034"/>
                    </a:cubicBezTo>
                    <a:cubicBezTo>
                      <a:pt x="15934" y="13888"/>
                      <a:pt x="15982" y="13831"/>
                      <a:pt x="16029" y="13831"/>
                    </a:cubicBezTo>
                    <a:close/>
                    <a:moveTo>
                      <a:pt x="59040" y="14277"/>
                    </a:moveTo>
                    <a:cubicBezTo>
                      <a:pt x="59194" y="14277"/>
                      <a:pt x="59347" y="14321"/>
                      <a:pt x="59461" y="14417"/>
                    </a:cubicBezTo>
                    <a:cubicBezTo>
                      <a:pt x="59340" y="14613"/>
                      <a:pt x="59032" y="14803"/>
                      <a:pt x="58746" y="14803"/>
                    </a:cubicBezTo>
                    <a:cubicBezTo>
                      <a:pt x="58629" y="14803"/>
                      <a:pt x="58514" y="14771"/>
                      <a:pt x="58418" y="14694"/>
                    </a:cubicBezTo>
                    <a:cubicBezTo>
                      <a:pt x="58453" y="14435"/>
                      <a:pt x="58748" y="14277"/>
                      <a:pt x="59040" y="14277"/>
                    </a:cubicBezTo>
                    <a:close/>
                    <a:moveTo>
                      <a:pt x="37193" y="14269"/>
                    </a:moveTo>
                    <a:cubicBezTo>
                      <a:pt x="37331" y="14269"/>
                      <a:pt x="37475" y="14319"/>
                      <a:pt x="37573" y="14417"/>
                    </a:cubicBezTo>
                    <a:cubicBezTo>
                      <a:pt x="37644" y="14747"/>
                      <a:pt x="37389" y="14909"/>
                      <a:pt x="37147" y="14909"/>
                    </a:cubicBezTo>
                    <a:cubicBezTo>
                      <a:pt x="37032" y="14909"/>
                      <a:pt x="36919" y="14872"/>
                      <a:pt x="36847" y="14800"/>
                    </a:cubicBezTo>
                    <a:cubicBezTo>
                      <a:pt x="36710" y="14440"/>
                      <a:pt x="36939" y="14269"/>
                      <a:pt x="37193" y="14269"/>
                    </a:cubicBezTo>
                    <a:close/>
                    <a:moveTo>
                      <a:pt x="35751" y="13255"/>
                    </a:moveTo>
                    <a:cubicBezTo>
                      <a:pt x="35923" y="13862"/>
                      <a:pt x="36517" y="13809"/>
                      <a:pt x="36636" y="14522"/>
                    </a:cubicBezTo>
                    <a:cubicBezTo>
                      <a:pt x="36305" y="14364"/>
                      <a:pt x="36187" y="13862"/>
                      <a:pt x="35857" y="13757"/>
                    </a:cubicBezTo>
                    <a:lnTo>
                      <a:pt x="35857" y="13757"/>
                    </a:lnTo>
                    <a:cubicBezTo>
                      <a:pt x="35593" y="13809"/>
                      <a:pt x="35804" y="14905"/>
                      <a:pt x="36081" y="14905"/>
                    </a:cubicBezTo>
                    <a:cubicBezTo>
                      <a:pt x="35982" y="14947"/>
                      <a:pt x="35900" y="14963"/>
                      <a:pt x="35828" y="14963"/>
                    </a:cubicBezTo>
                    <a:cubicBezTo>
                      <a:pt x="35503" y="14963"/>
                      <a:pt x="35403" y="14614"/>
                      <a:pt x="35070" y="14614"/>
                    </a:cubicBezTo>
                    <a:cubicBezTo>
                      <a:pt x="34984" y="14614"/>
                      <a:pt x="34884" y="14637"/>
                      <a:pt x="34761" y="14694"/>
                    </a:cubicBezTo>
                    <a:cubicBezTo>
                      <a:pt x="34378" y="14522"/>
                      <a:pt x="34985" y="14192"/>
                      <a:pt x="34484" y="14034"/>
                    </a:cubicBezTo>
                    <a:cubicBezTo>
                      <a:pt x="34513" y="13910"/>
                      <a:pt x="34558" y="13863"/>
                      <a:pt x="34613" y="13863"/>
                    </a:cubicBezTo>
                    <a:cubicBezTo>
                      <a:pt x="34781" y="13863"/>
                      <a:pt x="35037" y="14298"/>
                      <a:pt x="35197" y="14298"/>
                    </a:cubicBezTo>
                    <a:cubicBezTo>
                      <a:pt x="35315" y="14245"/>
                      <a:pt x="35421" y="14139"/>
                      <a:pt x="35421" y="13968"/>
                    </a:cubicBezTo>
                    <a:cubicBezTo>
                      <a:pt x="35421" y="13840"/>
                      <a:pt x="35350" y="13806"/>
                      <a:pt x="35253" y="13806"/>
                    </a:cubicBezTo>
                    <a:cubicBezTo>
                      <a:pt x="35147" y="13806"/>
                      <a:pt x="35011" y="13845"/>
                      <a:pt x="34900" y="13845"/>
                    </a:cubicBezTo>
                    <a:cubicBezTo>
                      <a:pt x="34765" y="13845"/>
                      <a:pt x="34667" y="13788"/>
                      <a:pt x="34708" y="13532"/>
                    </a:cubicBezTo>
                    <a:cubicBezTo>
                      <a:pt x="34683" y="13529"/>
                      <a:pt x="34660" y="13527"/>
                      <a:pt x="34639" y="13527"/>
                    </a:cubicBezTo>
                    <a:cubicBezTo>
                      <a:pt x="34376" y="13527"/>
                      <a:pt x="34392" y="13775"/>
                      <a:pt x="34133" y="13775"/>
                    </a:cubicBezTo>
                    <a:cubicBezTo>
                      <a:pt x="34094" y="13775"/>
                      <a:pt x="34048" y="13769"/>
                      <a:pt x="33995" y="13757"/>
                    </a:cubicBezTo>
                    <a:cubicBezTo>
                      <a:pt x="33967" y="13372"/>
                      <a:pt x="34338" y="13322"/>
                      <a:pt x="34763" y="13322"/>
                    </a:cubicBezTo>
                    <a:cubicBezTo>
                      <a:pt x="34913" y="13322"/>
                      <a:pt x="35070" y="13328"/>
                      <a:pt x="35218" y="13328"/>
                    </a:cubicBezTo>
                    <a:cubicBezTo>
                      <a:pt x="35427" y="13328"/>
                      <a:pt x="35619" y="13315"/>
                      <a:pt x="35751" y="13255"/>
                    </a:cubicBezTo>
                    <a:close/>
                    <a:moveTo>
                      <a:pt x="46207" y="13809"/>
                    </a:moveTo>
                    <a:cubicBezTo>
                      <a:pt x="46418" y="14245"/>
                      <a:pt x="45982" y="14192"/>
                      <a:pt x="46035" y="14522"/>
                    </a:cubicBezTo>
                    <a:cubicBezTo>
                      <a:pt x="46092" y="14534"/>
                      <a:pt x="46141" y="14539"/>
                      <a:pt x="46183" y="14539"/>
                    </a:cubicBezTo>
                    <a:cubicBezTo>
                      <a:pt x="46412" y="14539"/>
                      <a:pt x="46476" y="14396"/>
                      <a:pt x="46696" y="14396"/>
                    </a:cubicBezTo>
                    <a:cubicBezTo>
                      <a:pt x="46799" y="14396"/>
                      <a:pt x="46937" y="14428"/>
                      <a:pt x="47144" y="14522"/>
                    </a:cubicBezTo>
                    <a:cubicBezTo>
                      <a:pt x="46642" y="15024"/>
                      <a:pt x="46365" y="14852"/>
                      <a:pt x="45494" y="15077"/>
                    </a:cubicBezTo>
                    <a:cubicBezTo>
                      <a:pt x="45098" y="14364"/>
                      <a:pt x="45877" y="14522"/>
                      <a:pt x="45599" y="13862"/>
                    </a:cubicBezTo>
                    <a:lnTo>
                      <a:pt x="46207" y="13809"/>
                    </a:lnTo>
                    <a:close/>
                    <a:moveTo>
                      <a:pt x="56502" y="14406"/>
                    </a:moveTo>
                    <a:cubicBezTo>
                      <a:pt x="56613" y="14406"/>
                      <a:pt x="56728" y="14444"/>
                      <a:pt x="56821" y="14522"/>
                    </a:cubicBezTo>
                    <a:cubicBezTo>
                      <a:pt x="56979" y="15024"/>
                      <a:pt x="56385" y="14905"/>
                      <a:pt x="56161" y="15130"/>
                    </a:cubicBezTo>
                    <a:cubicBezTo>
                      <a:pt x="55962" y="14655"/>
                      <a:pt x="56219" y="14406"/>
                      <a:pt x="56502" y="14406"/>
                    </a:cubicBezTo>
                    <a:close/>
                    <a:moveTo>
                      <a:pt x="27830" y="14245"/>
                    </a:moveTo>
                    <a:cubicBezTo>
                      <a:pt x="28002" y="14694"/>
                      <a:pt x="28490" y="14694"/>
                      <a:pt x="28596" y="15182"/>
                    </a:cubicBezTo>
                    <a:cubicBezTo>
                      <a:pt x="28359" y="14946"/>
                      <a:pt x="28208" y="14835"/>
                      <a:pt x="27984" y="14835"/>
                    </a:cubicBezTo>
                    <a:cubicBezTo>
                      <a:pt x="27845" y="14835"/>
                      <a:pt x="27679" y="14877"/>
                      <a:pt x="27447" y="14958"/>
                    </a:cubicBezTo>
                    <a:cubicBezTo>
                      <a:pt x="27223" y="14469"/>
                      <a:pt x="27936" y="14694"/>
                      <a:pt x="27830" y="14245"/>
                    </a:cubicBezTo>
                    <a:close/>
                    <a:moveTo>
                      <a:pt x="23379" y="12681"/>
                    </a:moveTo>
                    <a:cubicBezTo>
                      <a:pt x="23534" y="12681"/>
                      <a:pt x="23686" y="12765"/>
                      <a:pt x="23817" y="12978"/>
                    </a:cubicBezTo>
                    <a:cubicBezTo>
                      <a:pt x="23712" y="12956"/>
                      <a:pt x="23629" y="12946"/>
                      <a:pt x="23560" y="12946"/>
                    </a:cubicBezTo>
                    <a:cubicBezTo>
                      <a:pt x="23298" y="12946"/>
                      <a:pt x="23235" y="13088"/>
                      <a:pt x="22932" y="13255"/>
                    </a:cubicBezTo>
                    <a:cubicBezTo>
                      <a:pt x="22955" y="13351"/>
                      <a:pt x="22989" y="13387"/>
                      <a:pt x="23022" y="13387"/>
                    </a:cubicBezTo>
                    <a:cubicBezTo>
                      <a:pt x="23065" y="13387"/>
                      <a:pt x="23104" y="13323"/>
                      <a:pt x="23104" y="13255"/>
                    </a:cubicBezTo>
                    <a:cubicBezTo>
                      <a:pt x="23381" y="13479"/>
                      <a:pt x="23434" y="14034"/>
                      <a:pt x="23764" y="14192"/>
                    </a:cubicBezTo>
                    <a:cubicBezTo>
                      <a:pt x="23861" y="14047"/>
                      <a:pt x="23592" y="13803"/>
                      <a:pt x="24133" y="13803"/>
                    </a:cubicBezTo>
                    <a:cubicBezTo>
                      <a:pt x="24183" y="13803"/>
                      <a:pt x="24240" y="13805"/>
                      <a:pt x="24305" y="13809"/>
                    </a:cubicBezTo>
                    <a:cubicBezTo>
                      <a:pt x="23729" y="14257"/>
                      <a:pt x="23653" y="15205"/>
                      <a:pt x="23012" y="15205"/>
                    </a:cubicBezTo>
                    <a:cubicBezTo>
                      <a:pt x="22859" y="15205"/>
                      <a:pt x="22675" y="15151"/>
                      <a:pt x="22444" y="15024"/>
                    </a:cubicBezTo>
                    <a:lnTo>
                      <a:pt x="22444" y="15024"/>
                    </a:lnTo>
                    <a:cubicBezTo>
                      <a:pt x="22488" y="15028"/>
                      <a:pt x="22529" y="15030"/>
                      <a:pt x="22568" y="15030"/>
                    </a:cubicBezTo>
                    <a:cubicBezTo>
                      <a:pt x="23060" y="15030"/>
                      <a:pt x="23119" y="14734"/>
                      <a:pt x="23315" y="14575"/>
                    </a:cubicBezTo>
                    <a:cubicBezTo>
                      <a:pt x="23278" y="14462"/>
                      <a:pt x="23188" y="14425"/>
                      <a:pt x="23071" y="14425"/>
                    </a:cubicBezTo>
                    <a:cubicBezTo>
                      <a:pt x="22853" y="14425"/>
                      <a:pt x="22542" y="14553"/>
                      <a:pt x="22310" y="14553"/>
                    </a:cubicBezTo>
                    <a:cubicBezTo>
                      <a:pt x="22128" y="14553"/>
                      <a:pt x="21995" y="14474"/>
                      <a:pt x="21995" y="14192"/>
                    </a:cubicBezTo>
                    <a:lnTo>
                      <a:pt x="21995" y="14192"/>
                    </a:lnTo>
                    <a:cubicBezTo>
                      <a:pt x="22107" y="14231"/>
                      <a:pt x="22211" y="14249"/>
                      <a:pt x="22305" y="14249"/>
                    </a:cubicBezTo>
                    <a:cubicBezTo>
                      <a:pt x="22628" y="14249"/>
                      <a:pt x="22827" y="14027"/>
                      <a:pt x="22827" y="13638"/>
                    </a:cubicBezTo>
                    <a:cubicBezTo>
                      <a:pt x="22796" y="13560"/>
                      <a:pt x="22768" y="13534"/>
                      <a:pt x="22738" y="13534"/>
                    </a:cubicBezTo>
                    <a:cubicBezTo>
                      <a:pt x="22675" y="13534"/>
                      <a:pt x="22600" y="13647"/>
                      <a:pt x="22461" y="13647"/>
                    </a:cubicBezTo>
                    <a:cubicBezTo>
                      <a:pt x="22439" y="13647"/>
                      <a:pt x="22416" y="13644"/>
                      <a:pt x="22391" y="13638"/>
                    </a:cubicBezTo>
                    <a:cubicBezTo>
                      <a:pt x="22469" y="13355"/>
                      <a:pt x="22937" y="12681"/>
                      <a:pt x="23379" y="12681"/>
                    </a:cubicBezTo>
                    <a:close/>
                    <a:moveTo>
                      <a:pt x="44438" y="14522"/>
                    </a:moveTo>
                    <a:lnTo>
                      <a:pt x="44438" y="14522"/>
                    </a:lnTo>
                    <a:cubicBezTo>
                      <a:pt x="44595" y="14571"/>
                      <a:pt x="44652" y="14806"/>
                      <a:pt x="44913" y="14806"/>
                    </a:cubicBezTo>
                    <a:cubicBezTo>
                      <a:pt x="44937" y="14806"/>
                      <a:pt x="44964" y="14804"/>
                      <a:pt x="44992" y="14800"/>
                    </a:cubicBezTo>
                    <a:lnTo>
                      <a:pt x="44992" y="14800"/>
                    </a:lnTo>
                    <a:cubicBezTo>
                      <a:pt x="44992" y="15182"/>
                      <a:pt x="44108" y="14852"/>
                      <a:pt x="44279" y="15354"/>
                    </a:cubicBezTo>
                    <a:cubicBezTo>
                      <a:pt x="43672" y="15077"/>
                      <a:pt x="44504" y="14800"/>
                      <a:pt x="44438" y="14522"/>
                    </a:cubicBezTo>
                    <a:close/>
                    <a:moveTo>
                      <a:pt x="41761" y="14919"/>
                    </a:moveTo>
                    <a:cubicBezTo>
                      <a:pt x="41961" y="14919"/>
                      <a:pt x="42051" y="15095"/>
                      <a:pt x="42240" y="15095"/>
                    </a:cubicBezTo>
                    <a:cubicBezTo>
                      <a:pt x="42274" y="15095"/>
                      <a:pt x="42311" y="15090"/>
                      <a:pt x="42352" y="15077"/>
                    </a:cubicBezTo>
                    <a:lnTo>
                      <a:pt x="42352" y="15077"/>
                    </a:lnTo>
                    <a:cubicBezTo>
                      <a:pt x="42352" y="15460"/>
                      <a:pt x="41533" y="15182"/>
                      <a:pt x="41467" y="15512"/>
                    </a:cubicBezTo>
                    <a:cubicBezTo>
                      <a:pt x="40926" y="15354"/>
                      <a:pt x="41916" y="15407"/>
                      <a:pt x="41586" y="14958"/>
                    </a:cubicBezTo>
                    <a:cubicBezTo>
                      <a:pt x="41653" y="14930"/>
                      <a:pt x="41710" y="14919"/>
                      <a:pt x="41761" y="14919"/>
                    </a:cubicBezTo>
                    <a:close/>
                    <a:moveTo>
                      <a:pt x="26725" y="15012"/>
                    </a:moveTo>
                    <a:cubicBezTo>
                      <a:pt x="26761" y="15012"/>
                      <a:pt x="26799" y="15016"/>
                      <a:pt x="26840" y="15024"/>
                    </a:cubicBezTo>
                    <a:cubicBezTo>
                      <a:pt x="27117" y="15565"/>
                      <a:pt x="26404" y="15235"/>
                      <a:pt x="26681" y="15737"/>
                    </a:cubicBezTo>
                    <a:cubicBezTo>
                      <a:pt x="26164" y="15737"/>
                      <a:pt x="26221" y="15012"/>
                      <a:pt x="26725" y="15012"/>
                    </a:cubicBezTo>
                    <a:close/>
                    <a:moveTo>
                      <a:pt x="39381" y="15235"/>
                    </a:moveTo>
                    <a:lnTo>
                      <a:pt x="39381" y="15235"/>
                    </a:lnTo>
                    <a:cubicBezTo>
                      <a:pt x="39487" y="15948"/>
                      <a:pt x="38616" y="15895"/>
                      <a:pt x="38008" y="16067"/>
                    </a:cubicBezTo>
                    <a:cubicBezTo>
                      <a:pt x="38167" y="15512"/>
                      <a:pt x="38827" y="15407"/>
                      <a:pt x="39381" y="15235"/>
                    </a:cubicBezTo>
                    <a:close/>
                    <a:moveTo>
                      <a:pt x="47527" y="15182"/>
                    </a:moveTo>
                    <a:lnTo>
                      <a:pt x="47527" y="15182"/>
                    </a:lnTo>
                    <a:cubicBezTo>
                      <a:pt x="47302" y="15684"/>
                      <a:pt x="47197" y="15565"/>
                      <a:pt x="47250" y="16067"/>
                    </a:cubicBezTo>
                    <a:cubicBezTo>
                      <a:pt x="47000" y="15977"/>
                      <a:pt x="46841" y="15766"/>
                      <a:pt x="46567" y="15766"/>
                    </a:cubicBezTo>
                    <a:cubicBezTo>
                      <a:pt x="46478" y="15766"/>
                      <a:pt x="46378" y="15788"/>
                      <a:pt x="46260" y="15842"/>
                    </a:cubicBezTo>
                    <a:cubicBezTo>
                      <a:pt x="46076" y="15571"/>
                      <a:pt x="46333" y="15414"/>
                      <a:pt x="46571" y="15414"/>
                    </a:cubicBezTo>
                    <a:cubicBezTo>
                      <a:pt x="46760" y="15414"/>
                      <a:pt x="46937" y="15514"/>
                      <a:pt x="46867" y="15737"/>
                    </a:cubicBezTo>
                    <a:cubicBezTo>
                      <a:pt x="47025" y="15737"/>
                      <a:pt x="46920" y="15460"/>
                      <a:pt x="46920" y="15235"/>
                    </a:cubicBezTo>
                    <a:lnTo>
                      <a:pt x="47527" y="15182"/>
                    </a:lnTo>
                    <a:close/>
                    <a:moveTo>
                      <a:pt x="73811" y="15077"/>
                    </a:moveTo>
                    <a:cubicBezTo>
                      <a:pt x="73930" y="15512"/>
                      <a:pt x="73600" y="15407"/>
                      <a:pt x="73930" y="15737"/>
                    </a:cubicBezTo>
                    <a:cubicBezTo>
                      <a:pt x="74366" y="15737"/>
                      <a:pt x="74313" y="15288"/>
                      <a:pt x="74801" y="15288"/>
                    </a:cubicBezTo>
                    <a:cubicBezTo>
                      <a:pt x="75079" y="15948"/>
                      <a:pt x="73930" y="15460"/>
                      <a:pt x="74141" y="16067"/>
                    </a:cubicBezTo>
                    <a:cubicBezTo>
                      <a:pt x="74012" y="15862"/>
                      <a:pt x="73895" y="15789"/>
                      <a:pt x="73779" y="15789"/>
                    </a:cubicBezTo>
                    <a:cubicBezTo>
                      <a:pt x="73553" y="15789"/>
                      <a:pt x="73334" y="16068"/>
                      <a:pt x="73046" y="16172"/>
                    </a:cubicBezTo>
                    <a:cubicBezTo>
                      <a:pt x="73046" y="16014"/>
                      <a:pt x="72887" y="16067"/>
                      <a:pt x="72716" y="16014"/>
                    </a:cubicBezTo>
                    <a:cubicBezTo>
                      <a:pt x="72610" y="15288"/>
                      <a:pt x="73547" y="15407"/>
                      <a:pt x="73811" y="15077"/>
                    </a:cubicBezTo>
                    <a:close/>
                    <a:moveTo>
                      <a:pt x="59499" y="14904"/>
                    </a:moveTo>
                    <a:cubicBezTo>
                      <a:pt x="59801" y="14904"/>
                      <a:pt x="59949" y="15145"/>
                      <a:pt x="60259" y="15145"/>
                    </a:cubicBezTo>
                    <a:cubicBezTo>
                      <a:pt x="60302" y="15145"/>
                      <a:pt x="60348" y="15140"/>
                      <a:pt x="60398" y="15130"/>
                    </a:cubicBezTo>
                    <a:lnTo>
                      <a:pt x="60398" y="15130"/>
                    </a:lnTo>
                    <a:cubicBezTo>
                      <a:pt x="60280" y="15842"/>
                      <a:pt x="60781" y="15618"/>
                      <a:pt x="60834" y="16120"/>
                    </a:cubicBezTo>
                    <a:cubicBezTo>
                      <a:pt x="60744" y="16253"/>
                      <a:pt x="60678" y="16301"/>
                      <a:pt x="60622" y="16301"/>
                    </a:cubicBezTo>
                    <a:cubicBezTo>
                      <a:pt x="60481" y="16301"/>
                      <a:pt x="60397" y="16009"/>
                      <a:pt x="60129" y="16009"/>
                    </a:cubicBezTo>
                    <a:cubicBezTo>
                      <a:pt x="60110" y="16009"/>
                      <a:pt x="60090" y="16011"/>
                      <a:pt x="60068" y="16014"/>
                    </a:cubicBezTo>
                    <a:cubicBezTo>
                      <a:pt x="60504" y="15024"/>
                      <a:pt x="59290" y="15737"/>
                      <a:pt x="59237" y="14958"/>
                    </a:cubicBezTo>
                    <a:cubicBezTo>
                      <a:pt x="59337" y="14920"/>
                      <a:pt x="59423" y="14904"/>
                      <a:pt x="59499" y="14904"/>
                    </a:cubicBezTo>
                    <a:close/>
                    <a:moveTo>
                      <a:pt x="71506" y="14905"/>
                    </a:moveTo>
                    <a:cubicBezTo>
                      <a:pt x="71801" y="14905"/>
                      <a:pt x="71812" y="15293"/>
                      <a:pt x="72076" y="15293"/>
                    </a:cubicBezTo>
                    <a:cubicBezTo>
                      <a:pt x="72131" y="15293"/>
                      <a:pt x="72198" y="15276"/>
                      <a:pt x="72280" y="15235"/>
                    </a:cubicBezTo>
                    <a:lnTo>
                      <a:pt x="72386" y="15895"/>
                    </a:lnTo>
                    <a:cubicBezTo>
                      <a:pt x="72338" y="15795"/>
                      <a:pt x="72227" y="15756"/>
                      <a:pt x="72113" y="15756"/>
                    </a:cubicBezTo>
                    <a:cubicBezTo>
                      <a:pt x="71850" y="15756"/>
                      <a:pt x="71564" y="15963"/>
                      <a:pt x="71950" y="16120"/>
                    </a:cubicBezTo>
                    <a:cubicBezTo>
                      <a:pt x="72003" y="16285"/>
                      <a:pt x="71877" y="16311"/>
                      <a:pt x="71712" y="16311"/>
                    </a:cubicBezTo>
                    <a:cubicBezTo>
                      <a:pt x="71635" y="16311"/>
                      <a:pt x="71548" y="16305"/>
                      <a:pt x="71467" y="16305"/>
                    </a:cubicBezTo>
                    <a:cubicBezTo>
                      <a:pt x="71377" y="16305"/>
                      <a:pt x="71293" y="16313"/>
                      <a:pt x="71237" y="16344"/>
                    </a:cubicBezTo>
                    <a:cubicBezTo>
                      <a:pt x="71501" y="15737"/>
                      <a:pt x="71673" y="15842"/>
                      <a:pt x="70788" y="15737"/>
                    </a:cubicBezTo>
                    <a:cubicBezTo>
                      <a:pt x="70630" y="15182"/>
                      <a:pt x="71567" y="15565"/>
                      <a:pt x="71290" y="14958"/>
                    </a:cubicBezTo>
                    <a:cubicBezTo>
                      <a:pt x="71376" y="14920"/>
                      <a:pt x="71447" y="14905"/>
                      <a:pt x="71506" y="14905"/>
                    </a:cubicBezTo>
                    <a:close/>
                    <a:moveTo>
                      <a:pt x="25797" y="14469"/>
                    </a:moveTo>
                    <a:lnTo>
                      <a:pt x="25797" y="14469"/>
                    </a:lnTo>
                    <a:cubicBezTo>
                      <a:pt x="26074" y="14522"/>
                      <a:pt x="25744" y="14800"/>
                      <a:pt x="26021" y="14800"/>
                    </a:cubicBezTo>
                    <a:cubicBezTo>
                      <a:pt x="25903" y="15024"/>
                      <a:pt x="25520" y="15077"/>
                      <a:pt x="25520" y="15354"/>
                    </a:cubicBezTo>
                    <a:cubicBezTo>
                      <a:pt x="25546" y="15460"/>
                      <a:pt x="25642" y="15486"/>
                      <a:pt x="25759" y="15486"/>
                    </a:cubicBezTo>
                    <a:cubicBezTo>
                      <a:pt x="25876" y="15486"/>
                      <a:pt x="26015" y="15460"/>
                      <a:pt x="26127" y="15460"/>
                    </a:cubicBezTo>
                    <a:cubicBezTo>
                      <a:pt x="26074" y="15618"/>
                      <a:pt x="26021" y="15790"/>
                      <a:pt x="26180" y="15790"/>
                    </a:cubicBezTo>
                    <a:cubicBezTo>
                      <a:pt x="26068" y="15939"/>
                      <a:pt x="25964" y="15999"/>
                      <a:pt x="25865" y="15999"/>
                    </a:cubicBezTo>
                    <a:cubicBezTo>
                      <a:pt x="25478" y="15999"/>
                      <a:pt x="25168" y="15084"/>
                      <a:pt x="24757" y="15084"/>
                    </a:cubicBezTo>
                    <a:cubicBezTo>
                      <a:pt x="24653" y="15084"/>
                      <a:pt x="24543" y="15142"/>
                      <a:pt x="24424" y="15288"/>
                    </a:cubicBezTo>
                    <a:cubicBezTo>
                      <a:pt x="24477" y="15618"/>
                      <a:pt x="24860" y="15565"/>
                      <a:pt x="25084" y="15737"/>
                    </a:cubicBezTo>
                    <a:cubicBezTo>
                      <a:pt x="24767" y="15838"/>
                      <a:pt x="25060" y="16453"/>
                      <a:pt x="24637" y="16453"/>
                    </a:cubicBezTo>
                    <a:cubicBezTo>
                      <a:pt x="24620" y="16453"/>
                      <a:pt x="24602" y="16452"/>
                      <a:pt x="24582" y="16450"/>
                    </a:cubicBezTo>
                    <a:cubicBezTo>
                      <a:pt x="24860" y="16014"/>
                      <a:pt x="24371" y="15407"/>
                      <a:pt x="24041" y="15182"/>
                    </a:cubicBezTo>
                    <a:cubicBezTo>
                      <a:pt x="24117" y="14770"/>
                      <a:pt x="24336" y="14667"/>
                      <a:pt x="24596" y="14667"/>
                    </a:cubicBezTo>
                    <a:cubicBezTo>
                      <a:pt x="24853" y="14667"/>
                      <a:pt x="25150" y="14768"/>
                      <a:pt x="25388" y="14768"/>
                    </a:cubicBezTo>
                    <a:cubicBezTo>
                      <a:pt x="25580" y="14768"/>
                      <a:pt x="25733" y="14703"/>
                      <a:pt x="25797" y="14469"/>
                    </a:cubicBezTo>
                    <a:close/>
                    <a:moveTo>
                      <a:pt x="59078" y="15790"/>
                    </a:moveTo>
                    <a:lnTo>
                      <a:pt x="59184" y="16278"/>
                    </a:lnTo>
                    <a:cubicBezTo>
                      <a:pt x="58524" y="16503"/>
                      <a:pt x="58524" y="16344"/>
                      <a:pt x="57969" y="16608"/>
                    </a:cubicBezTo>
                    <a:cubicBezTo>
                      <a:pt x="58035" y="16450"/>
                      <a:pt x="58088" y="16278"/>
                      <a:pt x="58035" y="16067"/>
                    </a:cubicBezTo>
                    <a:cubicBezTo>
                      <a:pt x="58448" y="16067"/>
                      <a:pt x="58546" y="16230"/>
                      <a:pt x="58600" y="16230"/>
                    </a:cubicBezTo>
                    <a:cubicBezTo>
                      <a:pt x="58639" y="16230"/>
                      <a:pt x="58654" y="16143"/>
                      <a:pt x="58748" y="15842"/>
                    </a:cubicBezTo>
                    <a:lnTo>
                      <a:pt x="59078" y="15790"/>
                    </a:lnTo>
                    <a:close/>
                    <a:moveTo>
                      <a:pt x="35038" y="15182"/>
                    </a:moveTo>
                    <a:cubicBezTo>
                      <a:pt x="35038" y="15460"/>
                      <a:pt x="35197" y="15460"/>
                      <a:pt x="35263" y="15684"/>
                    </a:cubicBezTo>
                    <a:cubicBezTo>
                      <a:pt x="35484" y="15493"/>
                      <a:pt x="35815" y="15303"/>
                      <a:pt x="36119" y="15303"/>
                    </a:cubicBezTo>
                    <a:cubicBezTo>
                      <a:pt x="36341" y="15303"/>
                      <a:pt x="36549" y="15405"/>
                      <a:pt x="36688" y="15684"/>
                    </a:cubicBezTo>
                    <a:cubicBezTo>
                      <a:pt x="36647" y="15700"/>
                      <a:pt x="36580" y="15705"/>
                      <a:pt x="36497" y="15705"/>
                    </a:cubicBezTo>
                    <a:cubicBezTo>
                      <a:pt x="36363" y="15705"/>
                      <a:pt x="36188" y="15692"/>
                      <a:pt x="36014" y="15692"/>
                    </a:cubicBezTo>
                    <a:cubicBezTo>
                      <a:pt x="35573" y="15692"/>
                      <a:pt x="35135" y="15773"/>
                      <a:pt x="35368" y="16344"/>
                    </a:cubicBezTo>
                    <a:cubicBezTo>
                      <a:pt x="35245" y="16538"/>
                      <a:pt x="35105" y="16610"/>
                      <a:pt x="34959" y="16610"/>
                    </a:cubicBezTo>
                    <a:cubicBezTo>
                      <a:pt x="34553" y="16610"/>
                      <a:pt x="34098" y="16053"/>
                      <a:pt x="33801" y="16053"/>
                    </a:cubicBezTo>
                    <a:cubicBezTo>
                      <a:pt x="33727" y="16053"/>
                      <a:pt x="33663" y="16087"/>
                      <a:pt x="33612" y="16172"/>
                    </a:cubicBezTo>
                    <a:cubicBezTo>
                      <a:pt x="33600" y="16175"/>
                      <a:pt x="33588" y="16175"/>
                      <a:pt x="33577" y="16175"/>
                    </a:cubicBezTo>
                    <a:cubicBezTo>
                      <a:pt x="33294" y="16175"/>
                      <a:pt x="33437" y="15557"/>
                      <a:pt x="33335" y="15354"/>
                    </a:cubicBezTo>
                    <a:lnTo>
                      <a:pt x="34378" y="15235"/>
                    </a:lnTo>
                    <a:lnTo>
                      <a:pt x="34378" y="15235"/>
                    </a:lnTo>
                    <a:cubicBezTo>
                      <a:pt x="34361" y="15571"/>
                      <a:pt x="34366" y="15685"/>
                      <a:pt x="34399" y="15685"/>
                    </a:cubicBezTo>
                    <a:cubicBezTo>
                      <a:pt x="34469" y="15685"/>
                      <a:pt x="34662" y="15182"/>
                      <a:pt x="35038" y="15182"/>
                    </a:cubicBezTo>
                    <a:close/>
                    <a:moveTo>
                      <a:pt x="42667" y="15967"/>
                    </a:moveTo>
                    <a:cubicBezTo>
                      <a:pt x="42820" y="15967"/>
                      <a:pt x="42971" y="15981"/>
                      <a:pt x="43118" y="16014"/>
                    </a:cubicBezTo>
                    <a:cubicBezTo>
                      <a:pt x="43176" y="16256"/>
                      <a:pt x="43144" y="16326"/>
                      <a:pt x="43060" y="16326"/>
                    </a:cubicBezTo>
                    <a:cubicBezTo>
                      <a:pt x="42944" y="16326"/>
                      <a:pt x="42728" y="16192"/>
                      <a:pt x="42510" y="16192"/>
                    </a:cubicBezTo>
                    <a:cubicBezTo>
                      <a:pt x="42420" y="16192"/>
                      <a:pt x="42330" y="16215"/>
                      <a:pt x="42246" y="16278"/>
                    </a:cubicBezTo>
                    <a:cubicBezTo>
                      <a:pt x="42279" y="16384"/>
                      <a:pt x="42398" y="16405"/>
                      <a:pt x="42521" y="16405"/>
                    </a:cubicBezTo>
                    <a:cubicBezTo>
                      <a:pt x="42597" y="16405"/>
                      <a:pt x="42674" y="16397"/>
                      <a:pt x="42735" y="16397"/>
                    </a:cubicBezTo>
                    <a:cubicBezTo>
                      <a:pt x="42717" y="16544"/>
                      <a:pt x="42630" y="16598"/>
                      <a:pt x="42520" y="16598"/>
                    </a:cubicBezTo>
                    <a:cubicBezTo>
                      <a:pt x="42305" y="16598"/>
                      <a:pt x="42004" y="16392"/>
                      <a:pt x="41969" y="16278"/>
                    </a:cubicBezTo>
                    <a:lnTo>
                      <a:pt x="41969" y="16278"/>
                    </a:lnTo>
                    <a:cubicBezTo>
                      <a:pt x="41745" y="16397"/>
                      <a:pt x="42022" y="16503"/>
                      <a:pt x="42022" y="16780"/>
                    </a:cubicBezTo>
                    <a:lnTo>
                      <a:pt x="40807" y="16938"/>
                    </a:lnTo>
                    <a:cubicBezTo>
                      <a:pt x="40649" y="16727"/>
                      <a:pt x="40543" y="16503"/>
                      <a:pt x="40477" y="16120"/>
                    </a:cubicBezTo>
                    <a:cubicBezTo>
                      <a:pt x="40649" y="16120"/>
                      <a:pt x="40649" y="16278"/>
                      <a:pt x="40702" y="16450"/>
                    </a:cubicBezTo>
                    <a:cubicBezTo>
                      <a:pt x="41321" y="16226"/>
                      <a:pt x="42018" y="15967"/>
                      <a:pt x="42667" y="15967"/>
                    </a:cubicBezTo>
                    <a:close/>
                    <a:moveTo>
                      <a:pt x="49645" y="16492"/>
                    </a:moveTo>
                    <a:cubicBezTo>
                      <a:pt x="49995" y="16492"/>
                      <a:pt x="50370" y="16555"/>
                      <a:pt x="50603" y="16555"/>
                    </a:cubicBezTo>
                    <a:cubicBezTo>
                      <a:pt x="50313" y="16765"/>
                      <a:pt x="49613" y="16945"/>
                      <a:pt x="49148" y="16945"/>
                    </a:cubicBezTo>
                    <a:cubicBezTo>
                      <a:pt x="48999" y="16945"/>
                      <a:pt x="48874" y="16927"/>
                      <a:pt x="48794" y="16885"/>
                    </a:cubicBezTo>
                    <a:cubicBezTo>
                      <a:pt x="48905" y="16568"/>
                      <a:pt x="49260" y="16492"/>
                      <a:pt x="49645" y="16492"/>
                    </a:cubicBezTo>
                    <a:close/>
                    <a:moveTo>
                      <a:pt x="74321" y="16389"/>
                    </a:moveTo>
                    <a:cubicBezTo>
                      <a:pt x="74644" y="16389"/>
                      <a:pt x="74873" y="16594"/>
                      <a:pt x="74920" y="16938"/>
                    </a:cubicBezTo>
                    <a:cubicBezTo>
                      <a:pt x="74876" y="16946"/>
                      <a:pt x="74833" y="16950"/>
                      <a:pt x="74793" y="16950"/>
                    </a:cubicBezTo>
                    <a:cubicBezTo>
                      <a:pt x="74487" y="16950"/>
                      <a:pt x="74301" y="16735"/>
                      <a:pt x="74207" y="16397"/>
                    </a:cubicBezTo>
                    <a:cubicBezTo>
                      <a:pt x="74246" y="16392"/>
                      <a:pt x="74284" y="16389"/>
                      <a:pt x="74321" y="16389"/>
                    </a:cubicBezTo>
                    <a:close/>
                    <a:moveTo>
                      <a:pt x="72459" y="16275"/>
                    </a:moveTo>
                    <a:cubicBezTo>
                      <a:pt x="72794" y="16275"/>
                      <a:pt x="73286" y="16476"/>
                      <a:pt x="73323" y="16780"/>
                    </a:cubicBezTo>
                    <a:cubicBezTo>
                      <a:pt x="73248" y="16754"/>
                      <a:pt x="73170" y="16744"/>
                      <a:pt x="73090" y="16744"/>
                    </a:cubicBezTo>
                    <a:cubicBezTo>
                      <a:pt x="72722" y="16744"/>
                      <a:pt x="72315" y="16967"/>
                      <a:pt x="71973" y="16967"/>
                    </a:cubicBezTo>
                    <a:cubicBezTo>
                      <a:pt x="71738" y="16967"/>
                      <a:pt x="71534" y="16861"/>
                      <a:pt x="71395" y="16503"/>
                    </a:cubicBezTo>
                    <a:cubicBezTo>
                      <a:pt x="71485" y="16474"/>
                      <a:pt x="71562" y="16463"/>
                      <a:pt x="71631" y="16463"/>
                    </a:cubicBezTo>
                    <a:cubicBezTo>
                      <a:pt x="71874" y="16463"/>
                      <a:pt x="72014" y="16601"/>
                      <a:pt x="72248" y="16601"/>
                    </a:cubicBezTo>
                    <a:cubicBezTo>
                      <a:pt x="72319" y="16601"/>
                      <a:pt x="72398" y="16588"/>
                      <a:pt x="72491" y="16555"/>
                    </a:cubicBezTo>
                    <a:cubicBezTo>
                      <a:pt x="72491" y="16397"/>
                      <a:pt x="72280" y="16450"/>
                      <a:pt x="72161" y="16397"/>
                    </a:cubicBezTo>
                    <a:cubicBezTo>
                      <a:pt x="72197" y="16313"/>
                      <a:pt x="72313" y="16275"/>
                      <a:pt x="72459" y="16275"/>
                    </a:cubicBezTo>
                    <a:close/>
                    <a:moveTo>
                      <a:pt x="60364" y="16494"/>
                    </a:moveTo>
                    <a:cubicBezTo>
                      <a:pt x="60552" y="16494"/>
                      <a:pt x="60667" y="16620"/>
                      <a:pt x="60843" y="16620"/>
                    </a:cubicBezTo>
                    <a:cubicBezTo>
                      <a:pt x="60873" y="16620"/>
                      <a:pt x="60905" y="16617"/>
                      <a:pt x="60940" y="16608"/>
                    </a:cubicBezTo>
                    <a:lnTo>
                      <a:pt x="60940" y="16608"/>
                    </a:lnTo>
                    <a:cubicBezTo>
                      <a:pt x="60867" y="16835"/>
                      <a:pt x="60614" y="16987"/>
                      <a:pt x="60372" y="16987"/>
                    </a:cubicBezTo>
                    <a:cubicBezTo>
                      <a:pt x="60262" y="16987"/>
                      <a:pt x="60155" y="16956"/>
                      <a:pt x="60068" y="16885"/>
                    </a:cubicBezTo>
                    <a:cubicBezTo>
                      <a:pt x="60068" y="16674"/>
                      <a:pt x="60346" y="16727"/>
                      <a:pt x="60280" y="16503"/>
                    </a:cubicBezTo>
                    <a:cubicBezTo>
                      <a:pt x="60309" y="16497"/>
                      <a:pt x="60337" y="16494"/>
                      <a:pt x="60364" y="16494"/>
                    </a:cubicBezTo>
                    <a:close/>
                    <a:moveTo>
                      <a:pt x="28903" y="13885"/>
                    </a:moveTo>
                    <a:cubicBezTo>
                      <a:pt x="29258" y="13885"/>
                      <a:pt x="29840" y="14449"/>
                      <a:pt x="29982" y="14852"/>
                    </a:cubicBezTo>
                    <a:cubicBezTo>
                      <a:pt x="29925" y="14867"/>
                      <a:pt x="29877" y="14874"/>
                      <a:pt x="29834" y="14874"/>
                    </a:cubicBezTo>
                    <a:cubicBezTo>
                      <a:pt x="29641" y="14874"/>
                      <a:pt x="29563" y="14749"/>
                      <a:pt x="29378" y="14749"/>
                    </a:cubicBezTo>
                    <a:cubicBezTo>
                      <a:pt x="29317" y="14749"/>
                      <a:pt x="29243" y="14763"/>
                      <a:pt x="29150" y="14800"/>
                    </a:cubicBezTo>
                    <a:cubicBezTo>
                      <a:pt x="29150" y="15182"/>
                      <a:pt x="29480" y="15130"/>
                      <a:pt x="29480" y="15618"/>
                    </a:cubicBezTo>
                    <a:cubicBezTo>
                      <a:pt x="29622" y="15760"/>
                      <a:pt x="29846" y="15831"/>
                      <a:pt x="30076" y="15831"/>
                    </a:cubicBezTo>
                    <a:cubicBezTo>
                      <a:pt x="30380" y="15831"/>
                      <a:pt x="30695" y="15707"/>
                      <a:pt x="30853" y="15460"/>
                    </a:cubicBezTo>
                    <a:cubicBezTo>
                      <a:pt x="30899" y="15628"/>
                      <a:pt x="31100" y="15690"/>
                      <a:pt x="31380" y="15690"/>
                    </a:cubicBezTo>
                    <a:cubicBezTo>
                      <a:pt x="31823" y="15690"/>
                      <a:pt x="32463" y="15536"/>
                      <a:pt x="33005" y="15407"/>
                    </a:cubicBezTo>
                    <a:lnTo>
                      <a:pt x="33005" y="15407"/>
                    </a:lnTo>
                    <a:cubicBezTo>
                      <a:pt x="33163" y="16674"/>
                      <a:pt x="31513" y="15737"/>
                      <a:pt x="31183" y="16450"/>
                    </a:cubicBezTo>
                    <a:cubicBezTo>
                      <a:pt x="31183" y="16938"/>
                      <a:pt x="31962" y="16397"/>
                      <a:pt x="31896" y="17057"/>
                    </a:cubicBezTo>
                    <a:cubicBezTo>
                      <a:pt x="31773" y="16949"/>
                      <a:pt x="31673" y="16910"/>
                      <a:pt x="31580" y="16910"/>
                    </a:cubicBezTo>
                    <a:cubicBezTo>
                      <a:pt x="31344" y="16910"/>
                      <a:pt x="31161" y="17163"/>
                      <a:pt x="30800" y="17163"/>
                    </a:cubicBezTo>
                    <a:cubicBezTo>
                      <a:pt x="31078" y="16780"/>
                      <a:pt x="30748" y="16344"/>
                      <a:pt x="30365" y="16344"/>
                    </a:cubicBezTo>
                    <a:cubicBezTo>
                      <a:pt x="30365" y="16199"/>
                      <a:pt x="30397" y="16151"/>
                      <a:pt x="30448" y="16151"/>
                    </a:cubicBezTo>
                    <a:cubicBezTo>
                      <a:pt x="30546" y="16151"/>
                      <a:pt x="30714" y="16326"/>
                      <a:pt x="30859" y="16326"/>
                    </a:cubicBezTo>
                    <a:cubicBezTo>
                      <a:pt x="30899" y="16326"/>
                      <a:pt x="30937" y="16313"/>
                      <a:pt x="30972" y="16278"/>
                    </a:cubicBezTo>
                    <a:cubicBezTo>
                      <a:pt x="30470" y="15737"/>
                      <a:pt x="29256" y="16172"/>
                      <a:pt x="28820" y="15512"/>
                    </a:cubicBezTo>
                    <a:cubicBezTo>
                      <a:pt x="28501" y="15409"/>
                      <a:pt x="28717" y="15323"/>
                      <a:pt x="28949" y="15323"/>
                    </a:cubicBezTo>
                    <a:cubicBezTo>
                      <a:pt x="29072" y="15323"/>
                      <a:pt x="29201" y="15347"/>
                      <a:pt x="29256" y="15407"/>
                    </a:cubicBezTo>
                    <a:cubicBezTo>
                      <a:pt x="29045" y="15077"/>
                      <a:pt x="28662" y="14852"/>
                      <a:pt x="29256" y="14628"/>
                    </a:cubicBezTo>
                    <a:cubicBezTo>
                      <a:pt x="29097" y="14417"/>
                      <a:pt x="28926" y="14139"/>
                      <a:pt x="28715" y="13968"/>
                    </a:cubicBezTo>
                    <a:cubicBezTo>
                      <a:pt x="28763" y="13910"/>
                      <a:pt x="28828" y="13885"/>
                      <a:pt x="28903" y="13885"/>
                    </a:cubicBezTo>
                    <a:close/>
                    <a:moveTo>
                      <a:pt x="52638" y="13135"/>
                    </a:moveTo>
                    <a:cubicBezTo>
                      <a:pt x="53064" y="13135"/>
                      <a:pt x="53638" y="13731"/>
                      <a:pt x="54404" y="13731"/>
                    </a:cubicBezTo>
                    <a:cubicBezTo>
                      <a:pt x="54733" y="13731"/>
                      <a:pt x="55097" y="13622"/>
                      <a:pt x="55501" y="13308"/>
                    </a:cubicBezTo>
                    <a:lnTo>
                      <a:pt x="55501" y="13308"/>
                    </a:lnTo>
                    <a:cubicBezTo>
                      <a:pt x="55553" y="13479"/>
                      <a:pt x="55329" y="13479"/>
                      <a:pt x="55223" y="13532"/>
                    </a:cubicBezTo>
                    <a:cubicBezTo>
                      <a:pt x="55395" y="13638"/>
                      <a:pt x="55395" y="13968"/>
                      <a:pt x="55606" y="13968"/>
                    </a:cubicBezTo>
                    <a:cubicBezTo>
                      <a:pt x="54841" y="14245"/>
                      <a:pt x="53956" y="14245"/>
                      <a:pt x="52860" y="14245"/>
                    </a:cubicBezTo>
                    <a:cubicBezTo>
                      <a:pt x="52583" y="14298"/>
                      <a:pt x="52860" y="14852"/>
                      <a:pt x="52689" y="14958"/>
                    </a:cubicBezTo>
                    <a:cubicBezTo>
                      <a:pt x="53228" y="14958"/>
                      <a:pt x="53193" y="15845"/>
                      <a:pt x="53701" y="15845"/>
                    </a:cubicBezTo>
                    <a:cubicBezTo>
                      <a:pt x="53715" y="15845"/>
                      <a:pt x="53730" y="15844"/>
                      <a:pt x="53745" y="15842"/>
                    </a:cubicBezTo>
                    <a:cubicBezTo>
                      <a:pt x="53803" y="15601"/>
                      <a:pt x="53979" y="15499"/>
                      <a:pt x="54185" y="15499"/>
                    </a:cubicBezTo>
                    <a:cubicBezTo>
                      <a:pt x="54542" y="15499"/>
                      <a:pt x="54990" y="15806"/>
                      <a:pt x="55065" y="16225"/>
                    </a:cubicBezTo>
                    <a:cubicBezTo>
                      <a:pt x="54946" y="16225"/>
                      <a:pt x="54946" y="16067"/>
                      <a:pt x="54893" y="15895"/>
                    </a:cubicBezTo>
                    <a:cubicBezTo>
                      <a:pt x="54737" y="16056"/>
                      <a:pt x="54551" y="16097"/>
                      <a:pt x="54356" y="16097"/>
                    </a:cubicBezTo>
                    <a:cubicBezTo>
                      <a:pt x="54147" y="16097"/>
                      <a:pt x="53927" y="16050"/>
                      <a:pt x="53723" y="16050"/>
                    </a:cubicBezTo>
                    <a:cubicBezTo>
                      <a:pt x="53523" y="16050"/>
                      <a:pt x="53337" y="16096"/>
                      <a:pt x="53190" y="16278"/>
                    </a:cubicBezTo>
                    <a:cubicBezTo>
                      <a:pt x="53259" y="16463"/>
                      <a:pt x="53352" y="16511"/>
                      <a:pt x="53453" y="16511"/>
                    </a:cubicBezTo>
                    <a:cubicBezTo>
                      <a:pt x="53560" y="16511"/>
                      <a:pt x="53676" y="16458"/>
                      <a:pt x="53782" y="16458"/>
                    </a:cubicBezTo>
                    <a:cubicBezTo>
                      <a:pt x="53904" y="16458"/>
                      <a:pt x="54011" y="16528"/>
                      <a:pt x="54075" y="16833"/>
                    </a:cubicBezTo>
                    <a:cubicBezTo>
                      <a:pt x="54033" y="16852"/>
                      <a:pt x="53997" y="16861"/>
                      <a:pt x="53966" y="16861"/>
                    </a:cubicBezTo>
                    <a:cubicBezTo>
                      <a:pt x="53831" y="16861"/>
                      <a:pt x="53788" y="16695"/>
                      <a:pt x="53745" y="16555"/>
                    </a:cubicBezTo>
                    <a:cubicBezTo>
                      <a:pt x="53235" y="16655"/>
                      <a:pt x="53190" y="17173"/>
                      <a:pt x="52346" y="17173"/>
                    </a:cubicBezTo>
                    <a:cubicBezTo>
                      <a:pt x="52185" y="17173"/>
                      <a:pt x="51994" y="17154"/>
                      <a:pt x="51765" y="17110"/>
                    </a:cubicBezTo>
                    <a:cubicBezTo>
                      <a:pt x="51923" y="16608"/>
                      <a:pt x="51487" y="16397"/>
                      <a:pt x="51765" y="15895"/>
                    </a:cubicBezTo>
                    <a:lnTo>
                      <a:pt x="51765" y="15895"/>
                    </a:lnTo>
                    <a:cubicBezTo>
                      <a:pt x="52006" y="15944"/>
                      <a:pt x="52170" y="16179"/>
                      <a:pt x="52489" y="16179"/>
                    </a:cubicBezTo>
                    <a:cubicBezTo>
                      <a:pt x="52519" y="16179"/>
                      <a:pt x="52550" y="16177"/>
                      <a:pt x="52583" y="16172"/>
                    </a:cubicBezTo>
                    <a:cubicBezTo>
                      <a:pt x="52689" y="16067"/>
                      <a:pt x="52808" y="16014"/>
                      <a:pt x="52808" y="15790"/>
                    </a:cubicBezTo>
                    <a:cubicBezTo>
                      <a:pt x="52673" y="15576"/>
                      <a:pt x="52545" y="15513"/>
                      <a:pt x="52412" y="15513"/>
                    </a:cubicBezTo>
                    <a:cubicBezTo>
                      <a:pt x="52216" y="15513"/>
                      <a:pt x="52008" y="15650"/>
                      <a:pt x="51750" y="15650"/>
                    </a:cubicBezTo>
                    <a:cubicBezTo>
                      <a:pt x="51683" y="15650"/>
                      <a:pt x="51614" y="15641"/>
                      <a:pt x="51540" y="15618"/>
                    </a:cubicBezTo>
                    <a:cubicBezTo>
                      <a:pt x="51540" y="15354"/>
                      <a:pt x="51976" y="15407"/>
                      <a:pt x="51699" y="14905"/>
                    </a:cubicBezTo>
                    <a:lnTo>
                      <a:pt x="51699" y="14905"/>
                    </a:lnTo>
                    <a:cubicBezTo>
                      <a:pt x="52201" y="15033"/>
                      <a:pt x="52329" y="15211"/>
                      <a:pt x="52405" y="15211"/>
                    </a:cubicBezTo>
                    <a:cubicBezTo>
                      <a:pt x="52464" y="15211"/>
                      <a:pt x="52493" y="15108"/>
                      <a:pt x="52636" y="14800"/>
                    </a:cubicBezTo>
                    <a:cubicBezTo>
                      <a:pt x="52496" y="14578"/>
                      <a:pt x="52231" y="14518"/>
                      <a:pt x="51940" y="14518"/>
                    </a:cubicBezTo>
                    <a:cubicBezTo>
                      <a:pt x="51600" y="14518"/>
                      <a:pt x="51225" y="14599"/>
                      <a:pt x="50973" y="14599"/>
                    </a:cubicBezTo>
                    <a:cubicBezTo>
                      <a:pt x="50849" y="14599"/>
                      <a:pt x="50755" y="14580"/>
                      <a:pt x="50708" y="14522"/>
                    </a:cubicBezTo>
                    <a:lnTo>
                      <a:pt x="50708" y="14522"/>
                    </a:lnTo>
                    <a:cubicBezTo>
                      <a:pt x="50352" y="14830"/>
                      <a:pt x="50809" y="15470"/>
                      <a:pt x="51226" y="15470"/>
                    </a:cubicBezTo>
                    <a:cubicBezTo>
                      <a:pt x="51256" y="15470"/>
                      <a:pt x="51286" y="15467"/>
                      <a:pt x="51316" y="15460"/>
                    </a:cubicBezTo>
                    <a:lnTo>
                      <a:pt x="51316" y="15460"/>
                    </a:lnTo>
                    <a:cubicBezTo>
                      <a:pt x="51098" y="15751"/>
                      <a:pt x="50874" y="15845"/>
                      <a:pt x="50627" y="15845"/>
                    </a:cubicBezTo>
                    <a:cubicBezTo>
                      <a:pt x="50186" y="15845"/>
                      <a:pt x="49668" y="15547"/>
                      <a:pt x="48973" y="15547"/>
                    </a:cubicBezTo>
                    <a:cubicBezTo>
                      <a:pt x="48877" y="15547"/>
                      <a:pt x="48778" y="15552"/>
                      <a:pt x="48675" y="15565"/>
                    </a:cubicBezTo>
                    <a:cubicBezTo>
                      <a:pt x="48649" y="15235"/>
                      <a:pt x="48623" y="15139"/>
                      <a:pt x="48555" y="15139"/>
                    </a:cubicBezTo>
                    <a:cubicBezTo>
                      <a:pt x="48487" y="15139"/>
                      <a:pt x="48378" y="15235"/>
                      <a:pt x="48187" y="15288"/>
                    </a:cubicBezTo>
                    <a:cubicBezTo>
                      <a:pt x="47580" y="15130"/>
                      <a:pt x="48623" y="15182"/>
                      <a:pt x="48464" y="14905"/>
                    </a:cubicBezTo>
                    <a:cubicBezTo>
                      <a:pt x="47910" y="14852"/>
                      <a:pt x="46867" y="14905"/>
                      <a:pt x="48187" y="14417"/>
                    </a:cubicBezTo>
                    <a:lnTo>
                      <a:pt x="48187" y="14417"/>
                    </a:lnTo>
                    <a:cubicBezTo>
                      <a:pt x="48398" y="14469"/>
                      <a:pt x="48464" y="14694"/>
                      <a:pt x="48728" y="14747"/>
                    </a:cubicBezTo>
                    <a:cubicBezTo>
                      <a:pt x="49178" y="14072"/>
                      <a:pt x="49831" y="13935"/>
                      <a:pt x="50470" y="13935"/>
                    </a:cubicBezTo>
                    <a:cubicBezTo>
                      <a:pt x="50904" y="13935"/>
                      <a:pt x="51332" y="13998"/>
                      <a:pt x="51685" y="13998"/>
                    </a:cubicBezTo>
                    <a:cubicBezTo>
                      <a:pt x="52212" y="13998"/>
                      <a:pt x="52570" y="13857"/>
                      <a:pt x="52530" y="13149"/>
                    </a:cubicBezTo>
                    <a:cubicBezTo>
                      <a:pt x="52565" y="13139"/>
                      <a:pt x="52601" y="13135"/>
                      <a:pt x="52638" y="13135"/>
                    </a:cubicBezTo>
                    <a:close/>
                    <a:moveTo>
                      <a:pt x="46418" y="15948"/>
                    </a:moveTo>
                    <a:cubicBezTo>
                      <a:pt x="46814" y="16067"/>
                      <a:pt x="46972" y="16450"/>
                      <a:pt x="47197" y="16727"/>
                    </a:cubicBezTo>
                    <a:cubicBezTo>
                      <a:pt x="47514" y="16650"/>
                      <a:pt x="47486" y="16462"/>
                      <a:pt x="47550" y="16462"/>
                    </a:cubicBezTo>
                    <a:cubicBezTo>
                      <a:pt x="47585" y="16462"/>
                      <a:pt x="47647" y="16517"/>
                      <a:pt x="47804" y="16674"/>
                    </a:cubicBezTo>
                    <a:cubicBezTo>
                      <a:pt x="48068" y="16608"/>
                      <a:pt x="47804" y="16120"/>
                      <a:pt x="48015" y="15948"/>
                    </a:cubicBezTo>
                    <a:lnTo>
                      <a:pt x="48015" y="15948"/>
                    </a:lnTo>
                    <a:cubicBezTo>
                      <a:pt x="48464" y="16555"/>
                      <a:pt x="48464" y="16885"/>
                      <a:pt x="48517" y="17110"/>
                    </a:cubicBezTo>
                    <a:cubicBezTo>
                      <a:pt x="48289" y="17222"/>
                      <a:pt x="48008" y="17251"/>
                      <a:pt x="47702" y="17251"/>
                    </a:cubicBezTo>
                    <a:cubicBezTo>
                      <a:pt x="47372" y="17251"/>
                      <a:pt x="47014" y="17217"/>
                      <a:pt x="46666" y="17217"/>
                    </a:cubicBezTo>
                    <a:cubicBezTo>
                      <a:pt x="46080" y="17217"/>
                      <a:pt x="45520" y="17312"/>
                      <a:pt x="45164" y="17823"/>
                    </a:cubicBezTo>
                    <a:cubicBezTo>
                      <a:pt x="44904" y="17740"/>
                      <a:pt x="44677" y="17550"/>
                      <a:pt x="44348" y="17550"/>
                    </a:cubicBezTo>
                    <a:cubicBezTo>
                      <a:pt x="44259" y="17550"/>
                      <a:pt x="44162" y="17564"/>
                      <a:pt x="44055" y="17598"/>
                    </a:cubicBezTo>
                    <a:cubicBezTo>
                      <a:pt x="44055" y="17387"/>
                      <a:pt x="43949" y="17268"/>
                      <a:pt x="43844" y="17268"/>
                    </a:cubicBezTo>
                    <a:cubicBezTo>
                      <a:pt x="44385" y="17057"/>
                      <a:pt x="44385" y="16503"/>
                      <a:pt x="44108" y="16225"/>
                    </a:cubicBezTo>
                    <a:cubicBezTo>
                      <a:pt x="44108" y="16014"/>
                      <a:pt x="44504" y="16067"/>
                      <a:pt x="44715" y="16014"/>
                    </a:cubicBezTo>
                    <a:lnTo>
                      <a:pt x="44715" y="16014"/>
                    </a:lnTo>
                    <a:cubicBezTo>
                      <a:pt x="44630" y="16387"/>
                      <a:pt x="44766" y="16459"/>
                      <a:pt x="44955" y="16459"/>
                    </a:cubicBezTo>
                    <a:cubicBezTo>
                      <a:pt x="45074" y="16459"/>
                      <a:pt x="45214" y="16431"/>
                      <a:pt x="45333" y="16431"/>
                    </a:cubicBezTo>
                    <a:cubicBezTo>
                      <a:pt x="45494" y="16431"/>
                      <a:pt x="45618" y="16482"/>
                      <a:pt x="45599" y="16727"/>
                    </a:cubicBezTo>
                    <a:cubicBezTo>
                      <a:pt x="45877" y="16503"/>
                      <a:pt x="46537" y="16555"/>
                      <a:pt x="46418" y="15948"/>
                    </a:cubicBezTo>
                    <a:close/>
                    <a:moveTo>
                      <a:pt x="42854" y="17057"/>
                    </a:moveTo>
                    <a:lnTo>
                      <a:pt x="42854" y="17057"/>
                    </a:lnTo>
                    <a:cubicBezTo>
                      <a:pt x="43190" y="17242"/>
                      <a:pt x="42590" y="17692"/>
                      <a:pt x="43144" y="17692"/>
                    </a:cubicBezTo>
                    <a:cubicBezTo>
                      <a:pt x="43221" y="17692"/>
                      <a:pt x="43320" y="17684"/>
                      <a:pt x="43448" y="17664"/>
                    </a:cubicBezTo>
                    <a:lnTo>
                      <a:pt x="43448" y="17664"/>
                    </a:lnTo>
                    <a:cubicBezTo>
                      <a:pt x="43168" y="17795"/>
                      <a:pt x="42856" y="17836"/>
                      <a:pt x="42549" y="17836"/>
                    </a:cubicBezTo>
                    <a:cubicBezTo>
                      <a:pt x="42016" y="17836"/>
                      <a:pt x="41497" y="17712"/>
                      <a:pt x="41183" y="17712"/>
                    </a:cubicBezTo>
                    <a:cubicBezTo>
                      <a:pt x="41147" y="17712"/>
                      <a:pt x="41114" y="17714"/>
                      <a:pt x="41084" y="17717"/>
                    </a:cubicBezTo>
                    <a:cubicBezTo>
                      <a:pt x="41256" y="17268"/>
                      <a:pt x="42629" y="17598"/>
                      <a:pt x="42854" y="17057"/>
                    </a:cubicBezTo>
                    <a:close/>
                    <a:moveTo>
                      <a:pt x="21015" y="17660"/>
                    </a:moveTo>
                    <a:cubicBezTo>
                      <a:pt x="21234" y="17660"/>
                      <a:pt x="21378" y="17777"/>
                      <a:pt x="21580" y="17777"/>
                    </a:cubicBezTo>
                    <a:cubicBezTo>
                      <a:pt x="21607" y="17777"/>
                      <a:pt x="21635" y="17775"/>
                      <a:pt x="21665" y="17770"/>
                    </a:cubicBezTo>
                    <a:lnTo>
                      <a:pt x="21665" y="17770"/>
                    </a:lnTo>
                    <a:cubicBezTo>
                      <a:pt x="21701" y="17921"/>
                      <a:pt x="21386" y="18053"/>
                      <a:pt x="21112" y="18053"/>
                    </a:cubicBezTo>
                    <a:cubicBezTo>
                      <a:pt x="20885" y="18053"/>
                      <a:pt x="20687" y="17963"/>
                      <a:pt x="20741" y="17717"/>
                    </a:cubicBezTo>
                    <a:cubicBezTo>
                      <a:pt x="20846" y="17676"/>
                      <a:pt x="20935" y="17660"/>
                      <a:pt x="21015" y="17660"/>
                    </a:cubicBezTo>
                    <a:close/>
                    <a:moveTo>
                      <a:pt x="24424" y="17163"/>
                    </a:moveTo>
                    <a:cubicBezTo>
                      <a:pt x="24635" y="17268"/>
                      <a:pt x="24424" y="17440"/>
                      <a:pt x="24701" y="17823"/>
                    </a:cubicBezTo>
                    <a:cubicBezTo>
                      <a:pt x="24647" y="17811"/>
                      <a:pt x="24599" y="17806"/>
                      <a:pt x="24556" y="17806"/>
                    </a:cubicBezTo>
                    <a:cubicBezTo>
                      <a:pt x="24227" y="17806"/>
                      <a:pt x="24201" y="18104"/>
                      <a:pt x="23843" y="18104"/>
                    </a:cubicBezTo>
                    <a:cubicBezTo>
                      <a:pt x="23818" y="18104"/>
                      <a:pt x="23792" y="18103"/>
                      <a:pt x="23764" y="18100"/>
                    </a:cubicBezTo>
                    <a:cubicBezTo>
                      <a:pt x="23487" y="17994"/>
                      <a:pt x="23817" y="17876"/>
                      <a:pt x="24041" y="17876"/>
                    </a:cubicBezTo>
                    <a:cubicBezTo>
                      <a:pt x="24371" y="17770"/>
                      <a:pt x="24305" y="17387"/>
                      <a:pt x="24424" y="17163"/>
                    </a:cubicBezTo>
                    <a:close/>
                    <a:moveTo>
                      <a:pt x="29322" y="16450"/>
                    </a:moveTo>
                    <a:cubicBezTo>
                      <a:pt x="28596" y="17387"/>
                      <a:pt x="29810" y="17717"/>
                      <a:pt x="30140" y="17876"/>
                    </a:cubicBezTo>
                    <a:cubicBezTo>
                      <a:pt x="30013" y="18069"/>
                      <a:pt x="29786" y="18147"/>
                      <a:pt x="29541" y="18147"/>
                    </a:cubicBezTo>
                    <a:cubicBezTo>
                      <a:pt x="29151" y="18147"/>
                      <a:pt x="28713" y="17952"/>
                      <a:pt x="28543" y="17717"/>
                    </a:cubicBezTo>
                    <a:cubicBezTo>
                      <a:pt x="29375" y="16780"/>
                      <a:pt x="27276" y="16885"/>
                      <a:pt x="26233" y="16780"/>
                    </a:cubicBezTo>
                    <a:cubicBezTo>
                      <a:pt x="26511" y="16594"/>
                      <a:pt x="26851" y="16545"/>
                      <a:pt x="27212" y="16545"/>
                    </a:cubicBezTo>
                    <a:cubicBezTo>
                      <a:pt x="27623" y="16545"/>
                      <a:pt x="28064" y="16609"/>
                      <a:pt x="28475" y="16609"/>
                    </a:cubicBezTo>
                    <a:cubicBezTo>
                      <a:pt x="28781" y="16609"/>
                      <a:pt x="29071" y="16573"/>
                      <a:pt x="29322" y="16450"/>
                    </a:cubicBezTo>
                    <a:close/>
                    <a:moveTo>
                      <a:pt x="68682" y="17852"/>
                    </a:moveTo>
                    <a:cubicBezTo>
                      <a:pt x="68887" y="17852"/>
                      <a:pt x="68958" y="17876"/>
                      <a:pt x="69468" y="17876"/>
                    </a:cubicBezTo>
                    <a:cubicBezTo>
                      <a:pt x="69438" y="18036"/>
                      <a:pt x="69002" y="18196"/>
                      <a:pt x="68650" y="18196"/>
                    </a:cubicBezTo>
                    <a:cubicBezTo>
                      <a:pt x="68392" y="18196"/>
                      <a:pt x="68178" y="18110"/>
                      <a:pt x="68201" y="17876"/>
                    </a:cubicBezTo>
                    <a:cubicBezTo>
                      <a:pt x="68443" y="17858"/>
                      <a:pt x="68579" y="17852"/>
                      <a:pt x="68682" y="17852"/>
                    </a:cubicBezTo>
                    <a:close/>
                    <a:moveTo>
                      <a:pt x="17410" y="17970"/>
                    </a:moveTo>
                    <a:cubicBezTo>
                      <a:pt x="17681" y="17970"/>
                      <a:pt x="18034" y="18173"/>
                      <a:pt x="18034" y="18536"/>
                    </a:cubicBezTo>
                    <a:lnTo>
                      <a:pt x="17322" y="18588"/>
                    </a:lnTo>
                    <a:cubicBezTo>
                      <a:pt x="17269" y="18430"/>
                      <a:pt x="17216" y="18324"/>
                      <a:pt x="17110" y="18258"/>
                    </a:cubicBezTo>
                    <a:cubicBezTo>
                      <a:pt x="17084" y="18062"/>
                      <a:pt x="17228" y="17970"/>
                      <a:pt x="17410" y="17970"/>
                    </a:cubicBezTo>
                    <a:close/>
                    <a:moveTo>
                      <a:pt x="17269" y="17598"/>
                    </a:moveTo>
                    <a:cubicBezTo>
                      <a:pt x="16991" y="18100"/>
                      <a:pt x="16714" y="18153"/>
                      <a:pt x="16833" y="18654"/>
                    </a:cubicBezTo>
                    <a:cubicBezTo>
                      <a:pt x="16556" y="18536"/>
                      <a:pt x="16001" y="18760"/>
                      <a:pt x="16001" y="18258"/>
                    </a:cubicBezTo>
                    <a:lnTo>
                      <a:pt x="16001" y="18258"/>
                    </a:lnTo>
                    <a:cubicBezTo>
                      <a:pt x="16135" y="18306"/>
                      <a:pt x="16238" y="18326"/>
                      <a:pt x="16317" y="18326"/>
                    </a:cubicBezTo>
                    <a:cubicBezTo>
                      <a:pt x="16797" y="18326"/>
                      <a:pt x="16465" y="17598"/>
                      <a:pt x="17269" y="17598"/>
                    </a:cubicBezTo>
                    <a:close/>
                    <a:moveTo>
                      <a:pt x="56319" y="17928"/>
                    </a:moveTo>
                    <a:cubicBezTo>
                      <a:pt x="56596" y="18430"/>
                      <a:pt x="56491" y="18377"/>
                      <a:pt x="56319" y="18813"/>
                    </a:cubicBezTo>
                    <a:cubicBezTo>
                      <a:pt x="56214" y="18588"/>
                      <a:pt x="56108" y="18483"/>
                      <a:pt x="55831" y="17994"/>
                    </a:cubicBezTo>
                    <a:lnTo>
                      <a:pt x="56319" y="17928"/>
                    </a:lnTo>
                    <a:close/>
                    <a:moveTo>
                      <a:pt x="25285" y="18386"/>
                    </a:moveTo>
                    <a:cubicBezTo>
                      <a:pt x="25492" y="18386"/>
                      <a:pt x="25566" y="18558"/>
                      <a:pt x="25767" y="18558"/>
                    </a:cubicBezTo>
                    <a:cubicBezTo>
                      <a:pt x="25807" y="18558"/>
                      <a:pt x="25851" y="18552"/>
                      <a:pt x="25903" y="18536"/>
                    </a:cubicBezTo>
                    <a:lnTo>
                      <a:pt x="25903" y="18536"/>
                    </a:lnTo>
                    <a:cubicBezTo>
                      <a:pt x="25865" y="18658"/>
                      <a:pt x="25574" y="18913"/>
                      <a:pt x="25352" y="18913"/>
                    </a:cubicBezTo>
                    <a:cubicBezTo>
                      <a:pt x="25262" y="18913"/>
                      <a:pt x="25183" y="18871"/>
                      <a:pt x="25137" y="18760"/>
                    </a:cubicBezTo>
                    <a:lnTo>
                      <a:pt x="25084" y="18430"/>
                    </a:lnTo>
                    <a:cubicBezTo>
                      <a:pt x="25164" y="18399"/>
                      <a:pt x="25229" y="18386"/>
                      <a:pt x="25285" y="18386"/>
                    </a:cubicBezTo>
                    <a:close/>
                    <a:moveTo>
                      <a:pt x="20239" y="18258"/>
                    </a:moveTo>
                    <a:lnTo>
                      <a:pt x="20239" y="18258"/>
                    </a:lnTo>
                    <a:cubicBezTo>
                      <a:pt x="19856" y="18483"/>
                      <a:pt x="19579" y="18813"/>
                      <a:pt x="19091" y="18918"/>
                    </a:cubicBezTo>
                    <a:cubicBezTo>
                      <a:pt x="18972" y="18324"/>
                      <a:pt x="19685" y="18377"/>
                      <a:pt x="20239" y="18258"/>
                    </a:cubicBezTo>
                    <a:close/>
                    <a:moveTo>
                      <a:pt x="24574" y="18409"/>
                    </a:moveTo>
                    <a:cubicBezTo>
                      <a:pt x="24663" y="18409"/>
                      <a:pt x="24744" y="18432"/>
                      <a:pt x="24807" y="18483"/>
                    </a:cubicBezTo>
                    <a:cubicBezTo>
                      <a:pt x="24860" y="18918"/>
                      <a:pt x="24200" y="18866"/>
                      <a:pt x="23764" y="18918"/>
                    </a:cubicBezTo>
                    <a:cubicBezTo>
                      <a:pt x="23886" y="18664"/>
                      <a:pt x="24276" y="18409"/>
                      <a:pt x="24574" y="18409"/>
                    </a:cubicBezTo>
                    <a:close/>
                    <a:moveTo>
                      <a:pt x="32068" y="17004"/>
                    </a:moveTo>
                    <a:lnTo>
                      <a:pt x="32068" y="17004"/>
                    </a:lnTo>
                    <a:cubicBezTo>
                      <a:pt x="32675" y="17387"/>
                      <a:pt x="32833" y="17268"/>
                      <a:pt x="33388" y="17545"/>
                    </a:cubicBezTo>
                    <a:cubicBezTo>
                      <a:pt x="33546" y="17545"/>
                      <a:pt x="33494" y="17334"/>
                      <a:pt x="33494" y="17215"/>
                    </a:cubicBezTo>
                    <a:lnTo>
                      <a:pt x="33494" y="17215"/>
                    </a:lnTo>
                    <a:cubicBezTo>
                      <a:pt x="33586" y="17278"/>
                      <a:pt x="33640" y="17302"/>
                      <a:pt x="33680" y="17302"/>
                    </a:cubicBezTo>
                    <a:cubicBezTo>
                      <a:pt x="33781" y="17302"/>
                      <a:pt x="33787" y="17148"/>
                      <a:pt x="34101" y="17110"/>
                    </a:cubicBezTo>
                    <a:lnTo>
                      <a:pt x="34101" y="17110"/>
                    </a:lnTo>
                    <a:cubicBezTo>
                      <a:pt x="34484" y="17268"/>
                      <a:pt x="33546" y="17387"/>
                      <a:pt x="33771" y="17823"/>
                    </a:cubicBezTo>
                    <a:cubicBezTo>
                      <a:pt x="33845" y="18023"/>
                      <a:pt x="33917" y="18079"/>
                      <a:pt x="33995" y="18079"/>
                    </a:cubicBezTo>
                    <a:cubicBezTo>
                      <a:pt x="34098" y="18079"/>
                      <a:pt x="34211" y="17980"/>
                      <a:pt x="34350" y="17980"/>
                    </a:cubicBezTo>
                    <a:cubicBezTo>
                      <a:pt x="34426" y="17980"/>
                      <a:pt x="34509" y="18010"/>
                      <a:pt x="34602" y="18100"/>
                    </a:cubicBezTo>
                    <a:cubicBezTo>
                      <a:pt x="34440" y="18220"/>
                      <a:pt x="34273" y="18258"/>
                      <a:pt x="34105" y="18258"/>
                    </a:cubicBezTo>
                    <a:cubicBezTo>
                      <a:pt x="33823" y="18258"/>
                      <a:pt x="33538" y="18152"/>
                      <a:pt x="33265" y="18152"/>
                    </a:cubicBezTo>
                    <a:cubicBezTo>
                      <a:pt x="33040" y="18152"/>
                      <a:pt x="32824" y="18223"/>
                      <a:pt x="32622" y="18483"/>
                    </a:cubicBezTo>
                    <a:cubicBezTo>
                      <a:pt x="32622" y="18760"/>
                      <a:pt x="32781" y="18760"/>
                      <a:pt x="33005" y="18760"/>
                    </a:cubicBezTo>
                    <a:cubicBezTo>
                      <a:pt x="32887" y="18906"/>
                      <a:pt x="32785" y="18963"/>
                      <a:pt x="32698" y="18963"/>
                    </a:cubicBezTo>
                    <a:cubicBezTo>
                      <a:pt x="32456" y="18963"/>
                      <a:pt x="32331" y="18519"/>
                      <a:pt x="32292" y="18324"/>
                    </a:cubicBezTo>
                    <a:cubicBezTo>
                      <a:pt x="31968" y="18572"/>
                      <a:pt x="31462" y="18913"/>
                      <a:pt x="31026" y="18913"/>
                    </a:cubicBezTo>
                    <a:cubicBezTo>
                      <a:pt x="30788" y="18913"/>
                      <a:pt x="30572" y="18811"/>
                      <a:pt x="30418" y="18536"/>
                    </a:cubicBezTo>
                    <a:cubicBezTo>
                      <a:pt x="30853" y="18483"/>
                      <a:pt x="31408" y="18588"/>
                      <a:pt x="31130" y="17994"/>
                    </a:cubicBezTo>
                    <a:cubicBezTo>
                      <a:pt x="31323" y="17929"/>
                      <a:pt x="31482" y="17911"/>
                      <a:pt x="31623" y="17911"/>
                    </a:cubicBezTo>
                    <a:cubicBezTo>
                      <a:pt x="31803" y="17911"/>
                      <a:pt x="31951" y="17941"/>
                      <a:pt x="32097" y="17941"/>
                    </a:cubicBezTo>
                    <a:cubicBezTo>
                      <a:pt x="32228" y="17941"/>
                      <a:pt x="32357" y="17916"/>
                      <a:pt x="32503" y="17823"/>
                    </a:cubicBezTo>
                    <a:cubicBezTo>
                      <a:pt x="32503" y="17268"/>
                      <a:pt x="32015" y="17545"/>
                      <a:pt x="32068" y="17004"/>
                    </a:cubicBezTo>
                    <a:close/>
                    <a:moveTo>
                      <a:pt x="15394" y="18483"/>
                    </a:moveTo>
                    <a:lnTo>
                      <a:pt x="15394" y="18483"/>
                    </a:lnTo>
                    <a:cubicBezTo>
                      <a:pt x="15341" y="18588"/>
                      <a:pt x="15130" y="19143"/>
                      <a:pt x="15513" y="19143"/>
                    </a:cubicBezTo>
                    <a:lnTo>
                      <a:pt x="15843" y="19090"/>
                    </a:lnTo>
                    <a:lnTo>
                      <a:pt x="15843" y="19090"/>
                    </a:lnTo>
                    <a:cubicBezTo>
                      <a:pt x="15566" y="19856"/>
                      <a:pt x="14140" y="19645"/>
                      <a:pt x="13480" y="20027"/>
                    </a:cubicBezTo>
                    <a:cubicBezTo>
                      <a:pt x="13414" y="19526"/>
                      <a:pt x="14074" y="19697"/>
                      <a:pt x="13968" y="19143"/>
                    </a:cubicBezTo>
                    <a:lnTo>
                      <a:pt x="13968" y="19143"/>
                    </a:lnTo>
                    <a:cubicBezTo>
                      <a:pt x="14165" y="19192"/>
                      <a:pt x="14313" y="19213"/>
                      <a:pt x="14425" y="19213"/>
                    </a:cubicBezTo>
                    <a:cubicBezTo>
                      <a:pt x="15066" y="19213"/>
                      <a:pt x="14552" y="18528"/>
                      <a:pt x="15394" y="18483"/>
                    </a:cubicBezTo>
                    <a:close/>
                    <a:moveTo>
                      <a:pt x="26734" y="19803"/>
                    </a:moveTo>
                    <a:cubicBezTo>
                      <a:pt x="26734" y="20067"/>
                      <a:pt x="26610" y="20134"/>
                      <a:pt x="26437" y="20134"/>
                    </a:cubicBezTo>
                    <a:cubicBezTo>
                      <a:pt x="26260" y="20134"/>
                      <a:pt x="26032" y="20063"/>
                      <a:pt x="25837" y="20063"/>
                    </a:cubicBezTo>
                    <a:cubicBezTo>
                      <a:pt x="25785" y="20063"/>
                      <a:pt x="25736" y="20068"/>
                      <a:pt x="25691" y="20080"/>
                    </a:cubicBezTo>
                    <a:cubicBezTo>
                      <a:pt x="25691" y="19858"/>
                      <a:pt x="25950" y="19836"/>
                      <a:pt x="26221" y="19836"/>
                    </a:cubicBezTo>
                    <a:cubicBezTo>
                      <a:pt x="26287" y="19836"/>
                      <a:pt x="26354" y="19837"/>
                      <a:pt x="26418" y="19837"/>
                    </a:cubicBezTo>
                    <a:cubicBezTo>
                      <a:pt x="26543" y="19837"/>
                      <a:pt x="26658" y="19832"/>
                      <a:pt x="26734" y="19803"/>
                    </a:cubicBezTo>
                    <a:close/>
                    <a:moveTo>
                      <a:pt x="18206" y="19196"/>
                    </a:moveTo>
                    <a:cubicBezTo>
                      <a:pt x="18680" y="19319"/>
                      <a:pt x="19039" y="19667"/>
                      <a:pt x="19512" y="19667"/>
                    </a:cubicBezTo>
                    <a:cubicBezTo>
                      <a:pt x="19697" y="19667"/>
                      <a:pt x="19900" y="19614"/>
                      <a:pt x="20133" y="19473"/>
                    </a:cubicBezTo>
                    <a:lnTo>
                      <a:pt x="20133" y="19473"/>
                    </a:lnTo>
                    <a:cubicBezTo>
                      <a:pt x="19997" y="19843"/>
                      <a:pt x="20105" y="19885"/>
                      <a:pt x="20312" y="19885"/>
                    </a:cubicBezTo>
                    <a:cubicBezTo>
                      <a:pt x="20372" y="19885"/>
                      <a:pt x="20441" y="19881"/>
                      <a:pt x="20515" y="19881"/>
                    </a:cubicBezTo>
                    <a:cubicBezTo>
                      <a:pt x="20603" y="19881"/>
                      <a:pt x="20698" y="19886"/>
                      <a:pt x="20794" y="19909"/>
                    </a:cubicBezTo>
                    <a:cubicBezTo>
                      <a:pt x="20741" y="20080"/>
                      <a:pt x="20569" y="20186"/>
                      <a:pt x="20411" y="20305"/>
                    </a:cubicBezTo>
                    <a:cubicBezTo>
                      <a:pt x="19738" y="20068"/>
                      <a:pt x="19093" y="19716"/>
                      <a:pt x="18397" y="19716"/>
                    </a:cubicBezTo>
                    <a:cubicBezTo>
                      <a:pt x="18123" y="19716"/>
                      <a:pt x="17841" y="19770"/>
                      <a:pt x="17546" y="19909"/>
                    </a:cubicBezTo>
                    <a:cubicBezTo>
                      <a:pt x="17374" y="19420"/>
                      <a:pt x="17982" y="19473"/>
                      <a:pt x="18206" y="19196"/>
                    </a:cubicBezTo>
                    <a:close/>
                    <a:moveTo>
                      <a:pt x="59004" y="17021"/>
                    </a:moveTo>
                    <a:cubicBezTo>
                      <a:pt x="59385" y="17021"/>
                      <a:pt x="59763" y="17153"/>
                      <a:pt x="60174" y="17545"/>
                    </a:cubicBezTo>
                    <a:cubicBezTo>
                      <a:pt x="60148" y="17275"/>
                      <a:pt x="60504" y="17235"/>
                      <a:pt x="60917" y="17235"/>
                    </a:cubicBezTo>
                    <a:cubicBezTo>
                      <a:pt x="61087" y="17235"/>
                      <a:pt x="61268" y="17242"/>
                      <a:pt x="61434" y="17242"/>
                    </a:cubicBezTo>
                    <a:cubicBezTo>
                      <a:pt x="61671" y="17242"/>
                      <a:pt x="61880" y="17228"/>
                      <a:pt x="61996" y="17163"/>
                    </a:cubicBezTo>
                    <a:lnTo>
                      <a:pt x="61996" y="17163"/>
                    </a:lnTo>
                    <a:cubicBezTo>
                      <a:pt x="62207" y="17717"/>
                      <a:pt x="61547" y="17493"/>
                      <a:pt x="61270" y="17598"/>
                    </a:cubicBezTo>
                    <a:cubicBezTo>
                      <a:pt x="61217" y="18206"/>
                      <a:pt x="61666" y="18100"/>
                      <a:pt x="61877" y="18377"/>
                    </a:cubicBezTo>
                    <a:cubicBezTo>
                      <a:pt x="61963" y="18080"/>
                      <a:pt x="62182" y="18033"/>
                      <a:pt x="62431" y="18033"/>
                    </a:cubicBezTo>
                    <a:cubicBezTo>
                      <a:pt x="62548" y="18033"/>
                      <a:pt x="62672" y="18043"/>
                      <a:pt x="62792" y="18043"/>
                    </a:cubicBezTo>
                    <a:cubicBezTo>
                      <a:pt x="63083" y="18043"/>
                      <a:pt x="63346" y="17980"/>
                      <a:pt x="63422" y="17545"/>
                    </a:cubicBezTo>
                    <a:cubicBezTo>
                      <a:pt x="64047" y="17695"/>
                      <a:pt x="64673" y="18063"/>
                      <a:pt x="65315" y="18063"/>
                    </a:cubicBezTo>
                    <a:cubicBezTo>
                      <a:pt x="65634" y="18063"/>
                      <a:pt x="65957" y="17972"/>
                      <a:pt x="66286" y="17717"/>
                    </a:cubicBezTo>
                    <a:lnTo>
                      <a:pt x="66286" y="17717"/>
                    </a:lnTo>
                    <a:cubicBezTo>
                      <a:pt x="66550" y="18707"/>
                      <a:pt x="64900" y="18100"/>
                      <a:pt x="64742" y="18760"/>
                    </a:cubicBezTo>
                    <a:cubicBezTo>
                      <a:pt x="64802" y="18877"/>
                      <a:pt x="64877" y="18919"/>
                      <a:pt x="64961" y="18919"/>
                    </a:cubicBezTo>
                    <a:cubicBezTo>
                      <a:pt x="65172" y="18919"/>
                      <a:pt x="65435" y="18649"/>
                      <a:pt x="65634" y="18649"/>
                    </a:cubicBezTo>
                    <a:cubicBezTo>
                      <a:pt x="65650" y="18649"/>
                      <a:pt x="65665" y="18651"/>
                      <a:pt x="65679" y="18654"/>
                    </a:cubicBezTo>
                    <a:cubicBezTo>
                      <a:pt x="65838" y="18984"/>
                      <a:pt x="65402" y="18918"/>
                      <a:pt x="65455" y="19143"/>
                    </a:cubicBezTo>
                    <a:cubicBezTo>
                      <a:pt x="65469" y="19235"/>
                      <a:pt x="65535" y="19258"/>
                      <a:pt x="65624" y="19258"/>
                    </a:cubicBezTo>
                    <a:cubicBezTo>
                      <a:pt x="65716" y="19258"/>
                      <a:pt x="65831" y="19234"/>
                      <a:pt x="65939" y="19234"/>
                    </a:cubicBezTo>
                    <a:cubicBezTo>
                      <a:pt x="66106" y="19234"/>
                      <a:pt x="66258" y="19291"/>
                      <a:pt x="66286" y="19579"/>
                    </a:cubicBezTo>
                    <a:cubicBezTo>
                      <a:pt x="65626" y="19803"/>
                      <a:pt x="65455" y="19697"/>
                      <a:pt x="65508" y="20357"/>
                    </a:cubicBezTo>
                    <a:cubicBezTo>
                      <a:pt x="65196" y="20228"/>
                      <a:pt x="65081" y="20138"/>
                      <a:pt x="64924" y="20138"/>
                    </a:cubicBezTo>
                    <a:cubicBezTo>
                      <a:pt x="64808" y="20138"/>
                      <a:pt x="64669" y="20187"/>
                      <a:pt x="64412" y="20305"/>
                    </a:cubicBezTo>
                    <a:cubicBezTo>
                      <a:pt x="64359" y="20080"/>
                      <a:pt x="64359" y="19975"/>
                      <a:pt x="64465" y="19975"/>
                    </a:cubicBezTo>
                    <a:cubicBezTo>
                      <a:pt x="64465" y="19884"/>
                      <a:pt x="64423" y="19847"/>
                      <a:pt x="64366" y="19847"/>
                    </a:cubicBezTo>
                    <a:cubicBezTo>
                      <a:pt x="64215" y="19847"/>
                      <a:pt x="63957" y="20104"/>
                      <a:pt x="64082" y="20305"/>
                    </a:cubicBezTo>
                    <a:cubicBezTo>
                      <a:pt x="63513" y="20305"/>
                      <a:pt x="63189" y="19814"/>
                      <a:pt x="62578" y="19814"/>
                    </a:cubicBezTo>
                    <a:cubicBezTo>
                      <a:pt x="62480" y="19814"/>
                      <a:pt x="62375" y="19827"/>
                      <a:pt x="62260" y="19856"/>
                    </a:cubicBezTo>
                    <a:cubicBezTo>
                      <a:pt x="62432" y="19314"/>
                      <a:pt x="63039" y="19143"/>
                      <a:pt x="63316" y="18707"/>
                    </a:cubicBezTo>
                    <a:lnTo>
                      <a:pt x="63316" y="18707"/>
                    </a:lnTo>
                    <a:cubicBezTo>
                      <a:pt x="62920" y="19367"/>
                      <a:pt x="64082" y="19037"/>
                      <a:pt x="64359" y="19248"/>
                    </a:cubicBezTo>
                    <a:cubicBezTo>
                      <a:pt x="64689" y="19248"/>
                      <a:pt x="64135" y="18707"/>
                      <a:pt x="64082" y="18483"/>
                    </a:cubicBezTo>
                    <a:cubicBezTo>
                      <a:pt x="63761" y="18544"/>
                      <a:pt x="63533" y="18645"/>
                      <a:pt x="63313" y="18645"/>
                    </a:cubicBezTo>
                    <a:cubicBezTo>
                      <a:pt x="63153" y="18645"/>
                      <a:pt x="62998" y="18591"/>
                      <a:pt x="62814" y="18430"/>
                    </a:cubicBezTo>
                    <a:lnTo>
                      <a:pt x="62814" y="18430"/>
                    </a:lnTo>
                    <a:cubicBezTo>
                      <a:pt x="62432" y="18654"/>
                      <a:pt x="63092" y="18866"/>
                      <a:pt x="62762" y="19090"/>
                    </a:cubicBezTo>
                    <a:cubicBezTo>
                      <a:pt x="62537" y="18984"/>
                      <a:pt x="62154" y="19037"/>
                      <a:pt x="62207" y="18483"/>
                    </a:cubicBezTo>
                    <a:lnTo>
                      <a:pt x="62207" y="18483"/>
                    </a:lnTo>
                    <a:cubicBezTo>
                      <a:pt x="61856" y="18544"/>
                      <a:pt x="61765" y="18645"/>
                      <a:pt x="61677" y="18645"/>
                    </a:cubicBezTo>
                    <a:cubicBezTo>
                      <a:pt x="61613" y="18645"/>
                      <a:pt x="61550" y="18591"/>
                      <a:pt x="61389" y="18430"/>
                    </a:cubicBezTo>
                    <a:cubicBezTo>
                      <a:pt x="61041" y="18637"/>
                      <a:pt x="60782" y="18823"/>
                      <a:pt x="60449" y="18823"/>
                    </a:cubicBezTo>
                    <a:cubicBezTo>
                      <a:pt x="60250" y="18823"/>
                      <a:pt x="60025" y="18756"/>
                      <a:pt x="59738" y="18588"/>
                    </a:cubicBezTo>
                    <a:cubicBezTo>
                      <a:pt x="59738" y="18377"/>
                      <a:pt x="59897" y="18153"/>
                      <a:pt x="60068" y="18047"/>
                    </a:cubicBezTo>
                    <a:cubicBezTo>
                      <a:pt x="60068" y="17928"/>
                      <a:pt x="59897" y="17876"/>
                      <a:pt x="59897" y="17717"/>
                    </a:cubicBezTo>
                    <a:cubicBezTo>
                      <a:pt x="58960" y="17876"/>
                      <a:pt x="59844" y="19248"/>
                      <a:pt x="59408" y="19473"/>
                    </a:cubicBezTo>
                    <a:cubicBezTo>
                      <a:pt x="59039" y="19230"/>
                      <a:pt x="58855" y="18986"/>
                      <a:pt x="58520" y="18986"/>
                    </a:cubicBezTo>
                    <a:cubicBezTo>
                      <a:pt x="58400" y="18986"/>
                      <a:pt x="58262" y="19017"/>
                      <a:pt x="58088" y="19090"/>
                    </a:cubicBezTo>
                    <a:cubicBezTo>
                      <a:pt x="57811" y="18324"/>
                      <a:pt x="56979" y="18377"/>
                      <a:pt x="56715" y="17545"/>
                    </a:cubicBezTo>
                    <a:cubicBezTo>
                      <a:pt x="57630" y="17444"/>
                      <a:pt x="58322" y="17021"/>
                      <a:pt x="59004" y="17021"/>
                    </a:cubicBezTo>
                    <a:close/>
                    <a:moveTo>
                      <a:pt x="21845" y="19315"/>
                    </a:moveTo>
                    <a:cubicBezTo>
                      <a:pt x="21934" y="19315"/>
                      <a:pt x="22024" y="19343"/>
                      <a:pt x="22114" y="19420"/>
                    </a:cubicBezTo>
                    <a:cubicBezTo>
                      <a:pt x="22114" y="20133"/>
                      <a:pt x="21731" y="19909"/>
                      <a:pt x="21836" y="20463"/>
                    </a:cubicBezTo>
                    <a:cubicBezTo>
                      <a:pt x="21335" y="20305"/>
                      <a:pt x="21005" y="19909"/>
                      <a:pt x="20741" y="19420"/>
                    </a:cubicBezTo>
                    <a:lnTo>
                      <a:pt x="20741" y="19420"/>
                    </a:lnTo>
                    <a:cubicBezTo>
                      <a:pt x="20849" y="19517"/>
                      <a:pt x="20955" y="19552"/>
                      <a:pt x="21059" y="19552"/>
                    </a:cubicBezTo>
                    <a:cubicBezTo>
                      <a:pt x="21329" y="19552"/>
                      <a:pt x="21587" y="19315"/>
                      <a:pt x="21845" y="19315"/>
                    </a:cubicBezTo>
                    <a:close/>
                    <a:moveTo>
                      <a:pt x="37296" y="15790"/>
                    </a:moveTo>
                    <a:lnTo>
                      <a:pt x="37296" y="15790"/>
                    </a:lnTo>
                    <a:cubicBezTo>
                      <a:pt x="37643" y="15838"/>
                      <a:pt x="37491" y="16526"/>
                      <a:pt x="37095" y="16526"/>
                    </a:cubicBezTo>
                    <a:cubicBezTo>
                      <a:pt x="37054" y="16526"/>
                      <a:pt x="37011" y="16519"/>
                      <a:pt x="36966" y="16503"/>
                    </a:cubicBezTo>
                    <a:lnTo>
                      <a:pt x="36966" y="16503"/>
                    </a:lnTo>
                    <a:cubicBezTo>
                      <a:pt x="37098" y="16710"/>
                      <a:pt x="37325" y="16766"/>
                      <a:pt x="37596" y="16766"/>
                    </a:cubicBezTo>
                    <a:cubicBezTo>
                      <a:pt x="37757" y="16766"/>
                      <a:pt x="37933" y="16747"/>
                      <a:pt x="38114" y="16727"/>
                    </a:cubicBezTo>
                    <a:lnTo>
                      <a:pt x="38114" y="16727"/>
                    </a:lnTo>
                    <a:cubicBezTo>
                      <a:pt x="38061" y="17163"/>
                      <a:pt x="37124" y="16833"/>
                      <a:pt x="37296" y="17440"/>
                    </a:cubicBezTo>
                    <a:cubicBezTo>
                      <a:pt x="37344" y="17488"/>
                      <a:pt x="37414" y="17497"/>
                      <a:pt x="37495" y="17497"/>
                    </a:cubicBezTo>
                    <a:cubicBezTo>
                      <a:pt x="37542" y="17497"/>
                      <a:pt x="37593" y="17494"/>
                      <a:pt x="37646" y="17494"/>
                    </a:cubicBezTo>
                    <a:cubicBezTo>
                      <a:pt x="37800" y="17494"/>
                      <a:pt x="37971" y="17520"/>
                      <a:pt x="38114" y="17717"/>
                    </a:cubicBezTo>
                    <a:cubicBezTo>
                      <a:pt x="38515" y="17611"/>
                      <a:pt x="38558" y="17252"/>
                      <a:pt x="39071" y="17252"/>
                    </a:cubicBezTo>
                    <a:cubicBezTo>
                      <a:pt x="39132" y="17252"/>
                      <a:pt x="39200" y="17257"/>
                      <a:pt x="39276" y="17268"/>
                    </a:cubicBezTo>
                    <a:cubicBezTo>
                      <a:pt x="39276" y="17770"/>
                      <a:pt x="39659" y="17717"/>
                      <a:pt x="39434" y="18100"/>
                    </a:cubicBezTo>
                    <a:cubicBezTo>
                      <a:pt x="39223" y="17928"/>
                      <a:pt x="39381" y="17717"/>
                      <a:pt x="38999" y="17440"/>
                    </a:cubicBezTo>
                    <a:lnTo>
                      <a:pt x="38999" y="17440"/>
                    </a:lnTo>
                    <a:cubicBezTo>
                      <a:pt x="39217" y="17842"/>
                      <a:pt x="38302" y="18244"/>
                      <a:pt x="37562" y="18244"/>
                    </a:cubicBezTo>
                    <a:cubicBezTo>
                      <a:pt x="37185" y="18244"/>
                      <a:pt x="36853" y="18139"/>
                      <a:pt x="36741" y="17876"/>
                    </a:cubicBezTo>
                    <a:cubicBezTo>
                      <a:pt x="36387" y="17876"/>
                      <a:pt x="36360" y="18158"/>
                      <a:pt x="35960" y="18158"/>
                    </a:cubicBezTo>
                    <a:cubicBezTo>
                      <a:pt x="35928" y="18158"/>
                      <a:pt x="35894" y="18157"/>
                      <a:pt x="35857" y="18153"/>
                    </a:cubicBezTo>
                    <a:lnTo>
                      <a:pt x="35857" y="18153"/>
                    </a:lnTo>
                    <a:cubicBezTo>
                      <a:pt x="35923" y="18760"/>
                      <a:pt x="36464" y="18588"/>
                      <a:pt x="36847" y="18707"/>
                    </a:cubicBezTo>
                    <a:cubicBezTo>
                      <a:pt x="36913" y="18866"/>
                      <a:pt x="36966" y="18984"/>
                      <a:pt x="36913" y="19037"/>
                    </a:cubicBezTo>
                    <a:cubicBezTo>
                      <a:pt x="37134" y="18925"/>
                      <a:pt x="37377" y="18880"/>
                      <a:pt x="37636" y="18880"/>
                    </a:cubicBezTo>
                    <a:cubicBezTo>
                      <a:pt x="38535" y="18880"/>
                      <a:pt x="39624" y="19429"/>
                      <a:pt x="40649" y="19645"/>
                    </a:cubicBezTo>
                    <a:cubicBezTo>
                      <a:pt x="41084" y="19909"/>
                      <a:pt x="39764" y="19856"/>
                      <a:pt x="39434" y="19909"/>
                    </a:cubicBezTo>
                    <a:cubicBezTo>
                      <a:pt x="39434" y="19579"/>
                      <a:pt x="39276" y="19526"/>
                      <a:pt x="39157" y="19314"/>
                    </a:cubicBezTo>
                    <a:cubicBezTo>
                      <a:pt x="39121" y="19350"/>
                      <a:pt x="38912" y="19536"/>
                      <a:pt x="38747" y="19536"/>
                    </a:cubicBezTo>
                    <a:cubicBezTo>
                      <a:pt x="38667" y="19536"/>
                      <a:pt x="38597" y="19492"/>
                      <a:pt x="38563" y="19367"/>
                    </a:cubicBezTo>
                    <a:lnTo>
                      <a:pt x="38563" y="19367"/>
                    </a:lnTo>
                    <a:cubicBezTo>
                      <a:pt x="38391" y="19420"/>
                      <a:pt x="38497" y="19526"/>
                      <a:pt x="38616" y="19526"/>
                    </a:cubicBezTo>
                    <a:cubicBezTo>
                      <a:pt x="38573" y="19664"/>
                      <a:pt x="38517" y="19716"/>
                      <a:pt x="38452" y="19716"/>
                    </a:cubicBezTo>
                    <a:cubicBezTo>
                      <a:pt x="38259" y="19716"/>
                      <a:pt x="37992" y="19248"/>
                      <a:pt x="37784" y="19248"/>
                    </a:cubicBezTo>
                    <a:cubicBezTo>
                      <a:pt x="37348" y="19367"/>
                      <a:pt x="36913" y="19473"/>
                      <a:pt x="36741" y="19697"/>
                    </a:cubicBezTo>
                    <a:cubicBezTo>
                      <a:pt x="36490" y="19546"/>
                      <a:pt x="36252" y="19484"/>
                      <a:pt x="36026" y="19484"/>
                    </a:cubicBezTo>
                    <a:cubicBezTo>
                      <a:pt x="35267" y="19484"/>
                      <a:pt x="34638" y="20180"/>
                      <a:pt x="34048" y="20516"/>
                    </a:cubicBezTo>
                    <a:cubicBezTo>
                      <a:pt x="32833" y="20080"/>
                      <a:pt x="31078" y="20305"/>
                      <a:pt x="29982" y="19579"/>
                    </a:cubicBezTo>
                    <a:lnTo>
                      <a:pt x="29982" y="19579"/>
                    </a:lnTo>
                    <a:cubicBezTo>
                      <a:pt x="30197" y="19665"/>
                      <a:pt x="30420" y="19699"/>
                      <a:pt x="30648" y="19699"/>
                    </a:cubicBezTo>
                    <a:cubicBezTo>
                      <a:pt x="31289" y="19699"/>
                      <a:pt x="31970" y="19431"/>
                      <a:pt x="32622" y="19314"/>
                    </a:cubicBezTo>
                    <a:lnTo>
                      <a:pt x="32622" y="19314"/>
                    </a:lnTo>
                    <a:cubicBezTo>
                      <a:pt x="32622" y="19526"/>
                      <a:pt x="32345" y="19473"/>
                      <a:pt x="32173" y="19526"/>
                    </a:cubicBezTo>
                    <a:cubicBezTo>
                      <a:pt x="32392" y="19690"/>
                      <a:pt x="32585" y="19755"/>
                      <a:pt x="32760" y="19755"/>
                    </a:cubicBezTo>
                    <a:cubicBezTo>
                      <a:pt x="33443" y="19755"/>
                      <a:pt x="33848" y="18755"/>
                      <a:pt x="34463" y="18755"/>
                    </a:cubicBezTo>
                    <a:cubicBezTo>
                      <a:pt x="34487" y="18755"/>
                      <a:pt x="34512" y="18757"/>
                      <a:pt x="34536" y="18760"/>
                    </a:cubicBezTo>
                    <a:cubicBezTo>
                      <a:pt x="34708" y="19367"/>
                      <a:pt x="33942" y="19196"/>
                      <a:pt x="33718" y="19526"/>
                    </a:cubicBezTo>
                    <a:cubicBezTo>
                      <a:pt x="33895" y="19913"/>
                      <a:pt x="33846" y="19940"/>
                      <a:pt x="33972" y="19940"/>
                    </a:cubicBezTo>
                    <a:cubicBezTo>
                      <a:pt x="33993" y="19940"/>
                      <a:pt x="34019" y="19940"/>
                      <a:pt x="34052" y="19940"/>
                    </a:cubicBezTo>
                    <a:cubicBezTo>
                      <a:pt x="34131" y="19940"/>
                      <a:pt x="34249" y="19944"/>
                      <a:pt x="34431" y="19975"/>
                    </a:cubicBezTo>
                    <a:cubicBezTo>
                      <a:pt x="34325" y="19803"/>
                      <a:pt x="34272" y="19697"/>
                      <a:pt x="34048" y="19697"/>
                    </a:cubicBezTo>
                    <a:cubicBezTo>
                      <a:pt x="33824" y="19697"/>
                      <a:pt x="35421" y="19526"/>
                      <a:pt x="35038" y="18866"/>
                    </a:cubicBezTo>
                    <a:cubicBezTo>
                      <a:pt x="35051" y="18786"/>
                      <a:pt x="35102" y="18755"/>
                      <a:pt x="35176" y="18755"/>
                    </a:cubicBezTo>
                    <a:cubicBezTo>
                      <a:pt x="35407" y="18755"/>
                      <a:pt x="35858" y="19063"/>
                      <a:pt x="36028" y="19143"/>
                    </a:cubicBezTo>
                    <a:cubicBezTo>
                      <a:pt x="36134" y="19090"/>
                      <a:pt x="36134" y="18918"/>
                      <a:pt x="36305" y="18918"/>
                    </a:cubicBezTo>
                    <a:cubicBezTo>
                      <a:pt x="35975" y="18377"/>
                      <a:pt x="34761" y="18483"/>
                      <a:pt x="35091" y="18377"/>
                    </a:cubicBezTo>
                    <a:cubicBezTo>
                      <a:pt x="34422" y="18273"/>
                      <a:pt x="35215" y="17847"/>
                      <a:pt x="36051" y="17847"/>
                    </a:cubicBezTo>
                    <a:cubicBezTo>
                      <a:pt x="36172" y="17847"/>
                      <a:pt x="36293" y="17856"/>
                      <a:pt x="36411" y="17876"/>
                    </a:cubicBezTo>
                    <a:cubicBezTo>
                      <a:pt x="36358" y="17598"/>
                      <a:pt x="35923" y="17823"/>
                      <a:pt x="35751" y="17598"/>
                    </a:cubicBezTo>
                    <a:cubicBezTo>
                      <a:pt x="35923" y="17387"/>
                      <a:pt x="35751" y="16885"/>
                      <a:pt x="36253" y="16885"/>
                    </a:cubicBezTo>
                    <a:cubicBezTo>
                      <a:pt x="36081" y="16727"/>
                      <a:pt x="35923" y="16608"/>
                      <a:pt x="35698" y="16450"/>
                    </a:cubicBezTo>
                    <a:cubicBezTo>
                      <a:pt x="35875" y="16167"/>
                      <a:pt x="36080" y="16093"/>
                      <a:pt x="36283" y="16093"/>
                    </a:cubicBezTo>
                    <a:cubicBezTo>
                      <a:pt x="36504" y="16093"/>
                      <a:pt x="36724" y="16181"/>
                      <a:pt x="36907" y="16181"/>
                    </a:cubicBezTo>
                    <a:cubicBezTo>
                      <a:pt x="37081" y="16181"/>
                      <a:pt x="37221" y="16101"/>
                      <a:pt x="37296" y="15790"/>
                    </a:cubicBezTo>
                    <a:close/>
                    <a:moveTo>
                      <a:pt x="61328" y="19341"/>
                    </a:moveTo>
                    <a:cubicBezTo>
                      <a:pt x="61490" y="19341"/>
                      <a:pt x="61685" y="19394"/>
                      <a:pt x="61930" y="19526"/>
                    </a:cubicBezTo>
                    <a:cubicBezTo>
                      <a:pt x="62049" y="19975"/>
                      <a:pt x="61996" y="20239"/>
                      <a:pt x="61547" y="20239"/>
                    </a:cubicBezTo>
                    <a:cubicBezTo>
                      <a:pt x="61982" y="19882"/>
                      <a:pt x="61655" y="19618"/>
                      <a:pt x="61272" y="19618"/>
                    </a:cubicBezTo>
                    <a:cubicBezTo>
                      <a:pt x="61073" y="19618"/>
                      <a:pt x="60859" y="19689"/>
                      <a:pt x="60729" y="19856"/>
                    </a:cubicBezTo>
                    <a:cubicBezTo>
                      <a:pt x="60834" y="20080"/>
                      <a:pt x="61111" y="20133"/>
                      <a:pt x="61389" y="20133"/>
                    </a:cubicBezTo>
                    <a:cubicBezTo>
                      <a:pt x="61358" y="20354"/>
                      <a:pt x="60848" y="20575"/>
                      <a:pt x="60422" y="20575"/>
                    </a:cubicBezTo>
                    <a:cubicBezTo>
                      <a:pt x="60111" y="20575"/>
                      <a:pt x="59844" y="20457"/>
                      <a:pt x="59844" y="20133"/>
                    </a:cubicBezTo>
                    <a:lnTo>
                      <a:pt x="59844" y="20133"/>
                    </a:lnTo>
                    <a:cubicBezTo>
                      <a:pt x="59916" y="20156"/>
                      <a:pt x="59981" y="20166"/>
                      <a:pt x="60041" y="20166"/>
                    </a:cubicBezTo>
                    <a:cubicBezTo>
                      <a:pt x="60582" y="20166"/>
                      <a:pt x="60690" y="19341"/>
                      <a:pt x="61328" y="19341"/>
                    </a:cubicBezTo>
                    <a:close/>
                    <a:moveTo>
                      <a:pt x="22879" y="20186"/>
                    </a:moveTo>
                    <a:lnTo>
                      <a:pt x="22879" y="20186"/>
                    </a:lnTo>
                    <a:cubicBezTo>
                      <a:pt x="22655" y="20569"/>
                      <a:pt x="23051" y="20516"/>
                      <a:pt x="22879" y="20846"/>
                    </a:cubicBezTo>
                    <a:cubicBezTo>
                      <a:pt x="22835" y="20851"/>
                      <a:pt x="22793" y="20854"/>
                      <a:pt x="22753" y="20854"/>
                    </a:cubicBezTo>
                    <a:cubicBezTo>
                      <a:pt x="22399" y="20854"/>
                      <a:pt x="22209" y="20648"/>
                      <a:pt x="22114" y="20305"/>
                    </a:cubicBezTo>
                    <a:lnTo>
                      <a:pt x="22879" y="20186"/>
                    </a:lnTo>
                    <a:close/>
                    <a:moveTo>
                      <a:pt x="73541" y="20459"/>
                    </a:moveTo>
                    <a:cubicBezTo>
                      <a:pt x="73577" y="20459"/>
                      <a:pt x="73615" y="20461"/>
                      <a:pt x="73653" y="20463"/>
                    </a:cubicBezTo>
                    <a:cubicBezTo>
                      <a:pt x="73617" y="20649"/>
                      <a:pt x="72986" y="20961"/>
                      <a:pt x="72455" y="20961"/>
                    </a:cubicBezTo>
                    <a:cubicBezTo>
                      <a:pt x="72196" y="20961"/>
                      <a:pt x="71961" y="20887"/>
                      <a:pt x="71831" y="20687"/>
                    </a:cubicBezTo>
                    <a:lnTo>
                      <a:pt x="71831" y="20687"/>
                    </a:lnTo>
                    <a:cubicBezTo>
                      <a:pt x="71954" y="20743"/>
                      <a:pt x="72067" y="20766"/>
                      <a:pt x="72177" y="20766"/>
                    </a:cubicBezTo>
                    <a:cubicBezTo>
                      <a:pt x="72586" y="20766"/>
                      <a:pt x="72945" y="20459"/>
                      <a:pt x="73541" y="20459"/>
                    </a:cubicBezTo>
                    <a:close/>
                    <a:moveTo>
                      <a:pt x="11850" y="20396"/>
                    </a:moveTo>
                    <a:cubicBezTo>
                      <a:pt x="12005" y="20396"/>
                      <a:pt x="12147" y="20516"/>
                      <a:pt x="12212" y="20846"/>
                    </a:cubicBezTo>
                    <a:cubicBezTo>
                      <a:pt x="12018" y="20943"/>
                      <a:pt x="11930" y="20966"/>
                      <a:pt x="11843" y="20966"/>
                    </a:cubicBezTo>
                    <a:cubicBezTo>
                      <a:pt x="11767" y="20966"/>
                      <a:pt x="11691" y="20948"/>
                      <a:pt x="11545" y="20948"/>
                    </a:cubicBezTo>
                    <a:cubicBezTo>
                      <a:pt x="11474" y="20948"/>
                      <a:pt x="11387" y="20953"/>
                      <a:pt x="11275" y="20965"/>
                    </a:cubicBezTo>
                    <a:cubicBezTo>
                      <a:pt x="11308" y="20719"/>
                      <a:pt x="11596" y="20396"/>
                      <a:pt x="11850" y="20396"/>
                    </a:cubicBezTo>
                    <a:close/>
                    <a:moveTo>
                      <a:pt x="36118" y="20056"/>
                    </a:moveTo>
                    <a:cubicBezTo>
                      <a:pt x="36511" y="20056"/>
                      <a:pt x="37112" y="20471"/>
                      <a:pt x="37573" y="20471"/>
                    </a:cubicBezTo>
                    <a:cubicBezTo>
                      <a:pt x="37609" y="20471"/>
                      <a:pt x="37644" y="20468"/>
                      <a:pt x="37678" y="20463"/>
                    </a:cubicBezTo>
                    <a:lnTo>
                      <a:pt x="37678" y="20463"/>
                    </a:lnTo>
                    <a:cubicBezTo>
                      <a:pt x="37646" y="20636"/>
                      <a:pt x="37574" y="20691"/>
                      <a:pt x="37481" y="20691"/>
                    </a:cubicBezTo>
                    <a:cubicBezTo>
                      <a:pt x="37321" y="20691"/>
                      <a:pt x="37095" y="20525"/>
                      <a:pt x="36896" y="20525"/>
                    </a:cubicBezTo>
                    <a:cubicBezTo>
                      <a:pt x="36842" y="20525"/>
                      <a:pt x="36790" y="20538"/>
                      <a:pt x="36741" y="20569"/>
                    </a:cubicBezTo>
                    <a:cubicBezTo>
                      <a:pt x="36794" y="20846"/>
                      <a:pt x="36913" y="21123"/>
                      <a:pt x="37177" y="21176"/>
                    </a:cubicBezTo>
                    <a:cubicBezTo>
                      <a:pt x="37188" y="21259"/>
                      <a:pt x="37170" y="21293"/>
                      <a:pt x="37130" y="21293"/>
                    </a:cubicBezTo>
                    <a:cubicBezTo>
                      <a:pt x="36930" y="21293"/>
                      <a:pt x="36170" y="20402"/>
                      <a:pt x="35751" y="20357"/>
                    </a:cubicBezTo>
                    <a:cubicBezTo>
                      <a:pt x="35815" y="20134"/>
                      <a:pt x="35947" y="20056"/>
                      <a:pt x="36118" y="20056"/>
                    </a:cubicBezTo>
                    <a:close/>
                    <a:moveTo>
                      <a:pt x="19355" y="21400"/>
                    </a:moveTo>
                    <a:lnTo>
                      <a:pt x="19355" y="21400"/>
                    </a:lnTo>
                    <a:cubicBezTo>
                      <a:pt x="19355" y="21400"/>
                      <a:pt x="19355" y="21400"/>
                      <a:pt x="19355" y="21400"/>
                    </a:cubicBezTo>
                    <a:cubicBezTo>
                      <a:pt x="19355" y="21400"/>
                      <a:pt x="19355" y="21400"/>
                      <a:pt x="19355" y="21400"/>
                    </a:cubicBezTo>
                    <a:close/>
                    <a:moveTo>
                      <a:pt x="33665" y="20899"/>
                    </a:moveTo>
                    <a:lnTo>
                      <a:pt x="33665" y="20899"/>
                    </a:lnTo>
                    <a:cubicBezTo>
                      <a:pt x="33633" y="21200"/>
                      <a:pt x="33163" y="21440"/>
                      <a:pt x="32782" y="21440"/>
                    </a:cubicBezTo>
                    <a:cubicBezTo>
                      <a:pt x="32528" y="21440"/>
                      <a:pt x="32313" y="21334"/>
                      <a:pt x="32292" y="21070"/>
                    </a:cubicBezTo>
                    <a:lnTo>
                      <a:pt x="33665" y="20899"/>
                    </a:lnTo>
                    <a:close/>
                    <a:moveTo>
                      <a:pt x="35918" y="21020"/>
                    </a:moveTo>
                    <a:cubicBezTo>
                      <a:pt x="36009" y="21020"/>
                      <a:pt x="36101" y="21051"/>
                      <a:pt x="36187" y="21123"/>
                    </a:cubicBezTo>
                    <a:cubicBezTo>
                      <a:pt x="36347" y="21474"/>
                      <a:pt x="36141" y="21512"/>
                      <a:pt x="35885" y="21512"/>
                    </a:cubicBezTo>
                    <a:cubicBezTo>
                      <a:pt x="35815" y="21512"/>
                      <a:pt x="35741" y="21509"/>
                      <a:pt x="35670" y="21509"/>
                    </a:cubicBezTo>
                    <a:cubicBezTo>
                      <a:pt x="35552" y="21509"/>
                      <a:pt x="35441" y="21517"/>
                      <a:pt x="35368" y="21559"/>
                    </a:cubicBezTo>
                    <a:cubicBezTo>
                      <a:pt x="35407" y="21275"/>
                      <a:pt x="35657" y="21020"/>
                      <a:pt x="35918" y="21020"/>
                    </a:cubicBezTo>
                    <a:close/>
                    <a:moveTo>
                      <a:pt x="60887" y="21018"/>
                    </a:moveTo>
                    <a:lnTo>
                      <a:pt x="60887" y="21018"/>
                    </a:lnTo>
                    <a:cubicBezTo>
                      <a:pt x="60927" y="21307"/>
                      <a:pt x="60906" y="21695"/>
                      <a:pt x="60608" y="21695"/>
                    </a:cubicBezTo>
                    <a:cubicBezTo>
                      <a:pt x="60512" y="21695"/>
                      <a:pt x="60387" y="21655"/>
                      <a:pt x="60227" y="21559"/>
                    </a:cubicBezTo>
                    <a:cubicBezTo>
                      <a:pt x="60451" y="21348"/>
                      <a:pt x="60504" y="21070"/>
                      <a:pt x="60887" y="21018"/>
                    </a:cubicBezTo>
                    <a:close/>
                    <a:moveTo>
                      <a:pt x="24124" y="19405"/>
                    </a:moveTo>
                    <a:lnTo>
                      <a:pt x="24124" y="19405"/>
                    </a:lnTo>
                    <a:cubicBezTo>
                      <a:pt x="23799" y="19970"/>
                      <a:pt x="24584" y="19866"/>
                      <a:pt x="24635" y="20357"/>
                    </a:cubicBezTo>
                    <a:cubicBezTo>
                      <a:pt x="24009" y="20357"/>
                      <a:pt x="24226" y="20797"/>
                      <a:pt x="24915" y="20797"/>
                    </a:cubicBezTo>
                    <a:cubicBezTo>
                      <a:pt x="24953" y="20797"/>
                      <a:pt x="24991" y="20796"/>
                      <a:pt x="25031" y="20793"/>
                    </a:cubicBezTo>
                    <a:lnTo>
                      <a:pt x="25031" y="20793"/>
                    </a:lnTo>
                    <a:cubicBezTo>
                      <a:pt x="24582" y="21295"/>
                      <a:pt x="23817" y="20635"/>
                      <a:pt x="23922" y="21625"/>
                    </a:cubicBezTo>
                    <a:lnTo>
                      <a:pt x="22985" y="21730"/>
                    </a:lnTo>
                    <a:cubicBezTo>
                      <a:pt x="22898" y="21098"/>
                      <a:pt x="23296" y="20682"/>
                      <a:pt x="23779" y="20682"/>
                    </a:cubicBezTo>
                    <a:cubicBezTo>
                      <a:pt x="23882" y="20682"/>
                      <a:pt x="23988" y="20701"/>
                      <a:pt x="24094" y="20740"/>
                    </a:cubicBezTo>
                    <a:cubicBezTo>
                      <a:pt x="23755" y="20401"/>
                      <a:pt x="23406" y="20062"/>
                      <a:pt x="22799" y="20062"/>
                    </a:cubicBezTo>
                    <a:cubicBezTo>
                      <a:pt x="22720" y="20062"/>
                      <a:pt x="22637" y="20068"/>
                      <a:pt x="22549" y="20080"/>
                    </a:cubicBezTo>
                    <a:cubicBezTo>
                      <a:pt x="23196" y="19653"/>
                      <a:pt x="23742" y="20013"/>
                      <a:pt x="24124" y="19405"/>
                    </a:cubicBezTo>
                    <a:close/>
                    <a:moveTo>
                      <a:pt x="62762" y="20781"/>
                    </a:moveTo>
                    <a:cubicBezTo>
                      <a:pt x="62889" y="20781"/>
                      <a:pt x="63077" y="21216"/>
                      <a:pt x="63039" y="21453"/>
                    </a:cubicBezTo>
                    <a:cubicBezTo>
                      <a:pt x="62590" y="21625"/>
                      <a:pt x="62260" y="21559"/>
                      <a:pt x="62154" y="21730"/>
                    </a:cubicBezTo>
                    <a:cubicBezTo>
                      <a:pt x="61930" y="21678"/>
                      <a:pt x="61930" y="21295"/>
                      <a:pt x="61877" y="21070"/>
                    </a:cubicBezTo>
                    <a:lnTo>
                      <a:pt x="61877" y="21070"/>
                    </a:lnTo>
                    <a:cubicBezTo>
                      <a:pt x="62018" y="21109"/>
                      <a:pt x="62100" y="21120"/>
                      <a:pt x="62178" y="21120"/>
                    </a:cubicBezTo>
                    <a:cubicBezTo>
                      <a:pt x="62263" y="21120"/>
                      <a:pt x="62343" y="21107"/>
                      <a:pt x="62491" y="21107"/>
                    </a:cubicBezTo>
                    <a:cubicBezTo>
                      <a:pt x="62573" y="21107"/>
                      <a:pt x="62677" y="21111"/>
                      <a:pt x="62814" y="21123"/>
                    </a:cubicBezTo>
                    <a:cubicBezTo>
                      <a:pt x="62814" y="21018"/>
                      <a:pt x="62709" y="21018"/>
                      <a:pt x="62656" y="21018"/>
                    </a:cubicBezTo>
                    <a:cubicBezTo>
                      <a:pt x="62671" y="20847"/>
                      <a:pt x="62712" y="20781"/>
                      <a:pt x="62762" y="20781"/>
                    </a:cubicBezTo>
                    <a:close/>
                    <a:moveTo>
                      <a:pt x="63197" y="20569"/>
                    </a:moveTo>
                    <a:lnTo>
                      <a:pt x="63197" y="20569"/>
                    </a:lnTo>
                    <a:cubicBezTo>
                      <a:pt x="63765" y="20728"/>
                      <a:pt x="64190" y="20835"/>
                      <a:pt x="64655" y="20835"/>
                    </a:cubicBezTo>
                    <a:cubicBezTo>
                      <a:pt x="65001" y="20835"/>
                      <a:pt x="65370" y="20775"/>
                      <a:pt x="65838" y="20635"/>
                    </a:cubicBezTo>
                    <a:lnTo>
                      <a:pt x="65838" y="20635"/>
                    </a:lnTo>
                    <a:cubicBezTo>
                      <a:pt x="65679" y="21018"/>
                      <a:pt x="66009" y="20965"/>
                      <a:pt x="65838" y="21348"/>
                    </a:cubicBezTo>
                    <a:cubicBezTo>
                      <a:pt x="65904" y="21354"/>
                      <a:pt x="65973" y="21356"/>
                      <a:pt x="66045" y="21356"/>
                    </a:cubicBezTo>
                    <a:cubicBezTo>
                      <a:pt x="67042" y="21356"/>
                      <a:pt x="68609" y="20825"/>
                      <a:pt x="70333" y="20825"/>
                    </a:cubicBezTo>
                    <a:cubicBezTo>
                      <a:pt x="70682" y="20825"/>
                      <a:pt x="71037" y="20846"/>
                      <a:pt x="71395" y="20899"/>
                    </a:cubicBezTo>
                    <a:cubicBezTo>
                      <a:pt x="69415" y="21453"/>
                      <a:pt x="66550" y="21559"/>
                      <a:pt x="65125" y="21889"/>
                    </a:cubicBezTo>
                    <a:cubicBezTo>
                      <a:pt x="65125" y="21400"/>
                      <a:pt x="65560" y="21295"/>
                      <a:pt x="65560" y="20846"/>
                    </a:cubicBezTo>
                    <a:cubicBezTo>
                      <a:pt x="64900" y="20846"/>
                      <a:pt x="65296" y="21730"/>
                      <a:pt x="64517" y="21955"/>
                    </a:cubicBezTo>
                    <a:cubicBezTo>
                      <a:pt x="64570" y="21730"/>
                      <a:pt x="64689" y="21506"/>
                      <a:pt x="64742" y="21295"/>
                    </a:cubicBezTo>
                    <a:lnTo>
                      <a:pt x="64742" y="21295"/>
                    </a:lnTo>
                    <a:cubicBezTo>
                      <a:pt x="64660" y="21408"/>
                      <a:pt x="64568" y="21444"/>
                      <a:pt x="64464" y="21444"/>
                    </a:cubicBezTo>
                    <a:cubicBezTo>
                      <a:pt x="64287" y="21444"/>
                      <a:pt x="64074" y="21340"/>
                      <a:pt x="63810" y="21340"/>
                    </a:cubicBezTo>
                    <a:cubicBezTo>
                      <a:pt x="63706" y="21340"/>
                      <a:pt x="63595" y="21356"/>
                      <a:pt x="63474" y="21400"/>
                    </a:cubicBezTo>
                    <a:cubicBezTo>
                      <a:pt x="63474" y="21165"/>
                      <a:pt x="63360" y="20957"/>
                      <a:pt x="63295" y="20957"/>
                    </a:cubicBezTo>
                    <a:cubicBezTo>
                      <a:pt x="63269" y="20957"/>
                      <a:pt x="63250" y="20991"/>
                      <a:pt x="63250" y="21070"/>
                    </a:cubicBezTo>
                    <a:cubicBezTo>
                      <a:pt x="63092" y="21070"/>
                      <a:pt x="63144" y="20899"/>
                      <a:pt x="63250" y="20899"/>
                    </a:cubicBezTo>
                    <a:lnTo>
                      <a:pt x="63197" y="20569"/>
                    </a:lnTo>
                    <a:close/>
                    <a:moveTo>
                      <a:pt x="25084" y="21123"/>
                    </a:moveTo>
                    <a:lnTo>
                      <a:pt x="25084" y="21123"/>
                    </a:lnTo>
                    <a:cubicBezTo>
                      <a:pt x="25255" y="21318"/>
                      <a:pt x="25526" y="21394"/>
                      <a:pt x="25812" y="21394"/>
                    </a:cubicBezTo>
                    <a:cubicBezTo>
                      <a:pt x="26167" y="21394"/>
                      <a:pt x="26546" y="21277"/>
                      <a:pt x="26787" y="21123"/>
                    </a:cubicBezTo>
                    <a:lnTo>
                      <a:pt x="26787" y="21123"/>
                    </a:lnTo>
                    <a:cubicBezTo>
                      <a:pt x="26697" y="21359"/>
                      <a:pt x="26446" y="21832"/>
                      <a:pt x="26809" y="21832"/>
                    </a:cubicBezTo>
                    <a:cubicBezTo>
                      <a:pt x="26873" y="21832"/>
                      <a:pt x="26957" y="21817"/>
                      <a:pt x="27064" y="21783"/>
                    </a:cubicBezTo>
                    <a:lnTo>
                      <a:pt x="27064" y="21783"/>
                    </a:lnTo>
                    <a:cubicBezTo>
                      <a:pt x="26943" y="21962"/>
                      <a:pt x="26822" y="22020"/>
                      <a:pt x="26689" y="22020"/>
                    </a:cubicBezTo>
                    <a:cubicBezTo>
                      <a:pt x="26448" y="22020"/>
                      <a:pt x="26166" y="21831"/>
                      <a:pt x="25764" y="21831"/>
                    </a:cubicBezTo>
                    <a:cubicBezTo>
                      <a:pt x="25569" y="21831"/>
                      <a:pt x="25345" y="21876"/>
                      <a:pt x="25084" y="22008"/>
                    </a:cubicBezTo>
                    <a:cubicBezTo>
                      <a:pt x="25361" y="21625"/>
                      <a:pt x="24860" y="21453"/>
                      <a:pt x="25084" y="21123"/>
                    </a:cubicBezTo>
                    <a:close/>
                    <a:moveTo>
                      <a:pt x="34422" y="20786"/>
                    </a:moveTo>
                    <a:cubicBezTo>
                      <a:pt x="34512" y="20786"/>
                      <a:pt x="34635" y="21121"/>
                      <a:pt x="34813" y="21121"/>
                    </a:cubicBezTo>
                    <a:cubicBezTo>
                      <a:pt x="34850" y="21121"/>
                      <a:pt x="34890" y="21106"/>
                      <a:pt x="34933" y="21070"/>
                    </a:cubicBezTo>
                    <a:lnTo>
                      <a:pt x="34933" y="21070"/>
                    </a:lnTo>
                    <a:cubicBezTo>
                      <a:pt x="35197" y="21836"/>
                      <a:pt x="34101" y="21348"/>
                      <a:pt x="34761" y="21955"/>
                    </a:cubicBezTo>
                    <a:cubicBezTo>
                      <a:pt x="34761" y="22113"/>
                      <a:pt x="34484" y="22113"/>
                      <a:pt x="34536" y="22338"/>
                    </a:cubicBezTo>
                    <a:cubicBezTo>
                      <a:pt x="34378" y="22285"/>
                      <a:pt x="34378" y="22008"/>
                      <a:pt x="34154" y="22008"/>
                    </a:cubicBezTo>
                    <a:cubicBezTo>
                      <a:pt x="33876" y="21506"/>
                      <a:pt x="34814" y="21229"/>
                      <a:pt x="34325" y="21018"/>
                    </a:cubicBezTo>
                    <a:cubicBezTo>
                      <a:pt x="34353" y="20846"/>
                      <a:pt x="34385" y="20786"/>
                      <a:pt x="34422" y="20786"/>
                    </a:cubicBezTo>
                    <a:close/>
                    <a:moveTo>
                      <a:pt x="63455" y="21839"/>
                    </a:moveTo>
                    <a:cubicBezTo>
                      <a:pt x="63791" y="21839"/>
                      <a:pt x="64135" y="21948"/>
                      <a:pt x="64412" y="22166"/>
                    </a:cubicBezTo>
                    <a:cubicBezTo>
                      <a:pt x="64412" y="22390"/>
                      <a:pt x="64029" y="22338"/>
                      <a:pt x="63805" y="22390"/>
                    </a:cubicBezTo>
                    <a:cubicBezTo>
                      <a:pt x="63805" y="22219"/>
                      <a:pt x="63910" y="22219"/>
                      <a:pt x="63910" y="22060"/>
                    </a:cubicBezTo>
                    <a:cubicBezTo>
                      <a:pt x="63559" y="22060"/>
                      <a:pt x="63236" y="22313"/>
                      <a:pt x="62915" y="22313"/>
                    </a:cubicBezTo>
                    <a:cubicBezTo>
                      <a:pt x="62789" y="22313"/>
                      <a:pt x="62664" y="22274"/>
                      <a:pt x="62537" y="22166"/>
                    </a:cubicBezTo>
                    <a:cubicBezTo>
                      <a:pt x="62788" y="21948"/>
                      <a:pt x="63118" y="21839"/>
                      <a:pt x="63455" y="21839"/>
                    </a:cubicBezTo>
                    <a:close/>
                    <a:moveTo>
                      <a:pt x="16939" y="21836"/>
                    </a:moveTo>
                    <a:cubicBezTo>
                      <a:pt x="17546" y="21836"/>
                      <a:pt x="17704" y="22496"/>
                      <a:pt x="18312" y="22549"/>
                    </a:cubicBezTo>
                    <a:cubicBezTo>
                      <a:pt x="18259" y="22721"/>
                      <a:pt x="18206" y="22879"/>
                      <a:pt x="18034" y="22945"/>
                    </a:cubicBezTo>
                    <a:cubicBezTo>
                      <a:pt x="17546" y="22721"/>
                      <a:pt x="17110" y="22496"/>
                      <a:pt x="16939" y="21836"/>
                    </a:cubicBezTo>
                    <a:close/>
                    <a:moveTo>
                      <a:pt x="20935" y="20407"/>
                    </a:moveTo>
                    <a:cubicBezTo>
                      <a:pt x="21217" y="20407"/>
                      <a:pt x="21075" y="21026"/>
                      <a:pt x="21176" y="21229"/>
                    </a:cubicBezTo>
                    <a:cubicBezTo>
                      <a:pt x="21409" y="21201"/>
                      <a:pt x="21646" y="21157"/>
                      <a:pt x="21848" y="21157"/>
                    </a:cubicBezTo>
                    <a:cubicBezTo>
                      <a:pt x="22024" y="21157"/>
                      <a:pt x="22174" y="21190"/>
                      <a:pt x="22272" y="21295"/>
                    </a:cubicBezTo>
                    <a:cubicBezTo>
                      <a:pt x="22391" y="21559"/>
                      <a:pt x="22219" y="21625"/>
                      <a:pt x="22061" y="21625"/>
                    </a:cubicBezTo>
                    <a:cubicBezTo>
                      <a:pt x="22167" y="21836"/>
                      <a:pt x="22391" y="21889"/>
                      <a:pt x="22444" y="22113"/>
                    </a:cubicBezTo>
                    <a:cubicBezTo>
                      <a:pt x="22896" y="22064"/>
                      <a:pt x="23122" y="21777"/>
                      <a:pt x="23678" y="21777"/>
                    </a:cubicBezTo>
                    <a:cubicBezTo>
                      <a:pt x="23722" y="21777"/>
                      <a:pt x="23768" y="21779"/>
                      <a:pt x="23817" y="21783"/>
                    </a:cubicBezTo>
                    <a:cubicBezTo>
                      <a:pt x="23499" y="21969"/>
                      <a:pt x="23291" y="22337"/>
                      <a:pt x="23702" y="22337"/>
                    </a:cubicBezTo>
                    <a:cubicBezTo>
                      <a:pt x="23787" y="22337"/>
                      <a:pt x="23899" y="22321"/>
                      <a:pt x="24041" y="22285"/>
                    </a:cubicBezTo>
                    <a:lnTo>
                      <a:pt x="24041" y="22285"/>
                    </a:lnTo>
                    <a:cubicBezTo>
                      <a:pt x="23922" y="22496"/>
                      <a:pt x="23870" y="22773"/>
                      <a:pt x="23711" y="22998"/>
                    </a:cubicBezTo>
                    <a:cubicBezTo>
                      <a:pt x="22932" y="22773"/>
                      <a:pt x="21889" y="22615"/>
                      <a:pt x="20794" y="22443"/>
                    </a:cubicBezTo>
                    <a:cubicBezTo>
                      <a:pt x="20741" y="22060"/>
                      <a:pt x="20622" y="21836"/>
                      <a:pt x="20464" y="21625"/>
                    </a:cubicBezTo>
                    <a:cubicBezTo>
                      <a:pt x="20070" y="21831"/>
                      <a:pt x="19653" y="21901"/>
                      <a:pt x="19231" y="21901"/>
                    </a:cubicBezTo>
                    <a:cubicBezTo>
                      <a:pt x="18760" y="21901"/>
                      <a:pt x="18282" y="21814"/>
                      <a:pt x="17823" y="21730"/>
                    </a:cubicBezTo>
                    <a:cubicBezTo>
                      <a:pt x="17823" y="21348"/>
                      <a:pt x="17929" y="21070"/>
                      <a:pt x="17982" y="20740"/>
                    </a:cubicBezTo>
                    <a:cubicBezTo>
                      <a:pt x="18142" y="20779"/>
                      <a:pt x="18266" y="20792"/>
                      <a:pt x="18373" y="20792"/>
                    </a:cubicBezTo>
                    <a:cubicBezTo>
                      <a:pt x="18629" y="20792"/>
                      <a:pt x="18785" y="20715"/>
                      <a:pt x="19093" y="20715"/>
                    </a:cubicBezTo>
                    <a:cubicBezTo>
                      <a:pt x="19186" y="20715"/>
                      <a:pt x="19293" y="20722"/>
                      <a:pt x="19421" y="20740"/>
                    </a:cubicBezTo>
                    <a:cubicBezTo>
                      <a:pt x="19196" y="21123"/>
                      <a:pt x="19579" y="21070"/>
                      <a:pt x="19355" y="21400"/>
                    </a:cubicBezTo>
                    <a:cubicBezTo>
                      <a:pt x="19424" y="21339"/>
                      <a:pt x="19489" y="21273"/>
                      <a:pt x="19541" y="21273"/>
                    </a:cubicBezTo>
                    <a:cubicBezTo>
                      <a:pt x="19579" y="21273"/>
                      <a:pt x="19610" y="21307"/>
                      <a:pt x="19632" y="21400"/>
                    </a:cubicBezTo>
                    <a:cubicBezTo>
                      <a:pt x="19473" y="20569"/>
                      <a:pt x="20899" y="21070"/>
                      <a:pt x="20899" y="20410"/>
                    </a:cubicBezTo>
                    <a:cubicBezTo>
                      <a:pt x="20912" y="20408"/>
                      <a:pt x="20924" y="20407"/>
                      <a:pt x="20935" y="20407"/>
                    </a:cubicBezTo>
                    <a:close/>
                    <a:moveTo>
                      <a:pt x="55606" y="22945"/>
                    </a:moveTo>
                    <a:cubicBezTo>
                      <a:pt x="55276" y="22945"/>
                      <a:pt x="54946" y="22998"/>
                      <a:pt x="54563" y="23051"/>
                    </a:cubicBezTo>
                    <a:cubicBezTo>
                      <a:pt x="55038" y="23141"/>
                      <a:pt x="55507" y="23253"/>
                      <a:pt x="55988" y="23374"/>
                    </a:cubicBezTo>
                    <a:lnTo>
                      <a:pt x="55988" y="23374"/>
                    </a:lnTo>
                    <a:cubicBezTo>
                      <a:pt x="55935" y="23102"/>
                      <a:pt x="55829" y="22997"/>
                      <a:pt x="55606" y="22945"/>
                    </a:cubicBezTo>
                    <a:close/>
                    <a:moveTo>
                      <a:pt x="16753" y="22874"/>
                    </a:moveTo>
                    <a:cubicBezTo>
                      <a:pt x="17261" y="22874"/>
                      <a:pt x="17857" y="23304"/>
                      <a:pt x="18259" y="23381"/>
                    </a:cubicBezTo>
                    <a:cubicBezTo>
                      <a:pt x="18225" y="23451"/>
                      <a:pt x="18148" y="23479"/>
                      <a:pt x="18040" y="23479"/>
                    </a:cubicBezTo>
                    <a:cubicBezTo>
                      <a:pt x="17642" y="23479"/>
                      <a:pt x="16828" y="23103"/>
                      <a:pt x="16226" y="23103"/>
                    </a:cubicBezTo>
                    <a:cubicBezTo>
                      <a:pt x="16378" y="22936"/>
                      <a:pt x="16559" y="22874"/>
                      <a:pt x="16753" y="22874"/>
                    </a:cubicBezTo>
                    <a:close/>
                    <a:moveTo>
                      <a:pt x="71588" y="22860"/>
                    </a:moveTo>
                    <a:cubicBezTo>
                      <a:pt x="71627" y="22860"/>
                      <a:pt x="71672" y="22866"/>
                      <a:pt x="71726" y="22879"/>
                    </a:cubicBezTo>
                    <a:cubicBezTo>
                      <a:pt x="71620" y="23051"/>
                      <a:pt x="71620" y="23275"/>
                      <a:pt x="71673" y="23539"/>
                    </a:cubicBezTo>
                    <a:cubicBezTo>
                      <a:pt x="71581" y="23568"/>
                      <a:pt x="71495" y="23582"/>
                      <a:pt x="71417" y="23582"/>
                    </a:cubicBezTo>
                    <a:cubicBezTo>
                      <a:pt x="71173" y="23582"/>
                      <a:pt x="71013" y="23434"/>
                      <a:pt x="71013" y="23103"/>
                    </a:cubicBezTo>
                    <a:lnTo>
                      <a:pt x="71013" y="23103"/>
                    </a:lnTo>
                    <a:cubicBezTo>
                      <a:pt x="71038" y="23107"/>
                      <a:pt x="71060" y="23108"/>
                      <a:pt x="71081" y="23108"/>
                    </a:cubicBezTo>
                    <a:cubicBezTo>
                      <a:pt x="71344" y="23108"/>
                      <a:pt x="71329" y="22860"/>
                      <a:pt x="71588" y="22860"/>
                    </a:cubicBezTo>
                    <a:close/>
                    <a:moveTo>
                      <a:pt x="19962" y="23209"/>
                    </a:moveTo>
                    <a:lnTo>
                      <a:pt x="20081" y="23869"/>
                    </a:lnTo>
                    <a:cubicBezTo>
                      <a:pt x="19895" y="23842"/>
                      <a:pt x="19778" y="23829"/>
                      <a:pt x="19699" y="23829"/>
                    </a:cubicBezTo>
                    <a:cubicBezTo>
                      <a:pt x="19470" y="23829"/>
                      <a:pt x="19559" y="23940"/>
                      <a:pt x="19196" y="24146"/>
                    </a:cubicBezTo>
                    <a:cubicBezTo>
                      <a:pt x="19217" y="23863"/>
                      <a:pt x="19073" y="23824"/>
                      <a:pt x="18903" y="23824"/>
                    </a:cubicBezTo>
                    <a:cubicBezTo>
                      <a:pt x="18838" y="23824"/>
                      <a:pt x="18769" y="23829"/>
                      <a:pt x="18704" y="23829"/>
                    </a:cubicBezTo>
                    <a:cubicBezTo>
                      <a:pt x="18512" y="23829"/>
                      <a:pt x="18353" y="23779"/>
                      <a:pt x="18430" y="23381"/>
                    </a:cubicBezTo>
                    <a:lnTo>
                      <a:pt x="18430" y="23381"/>
                    </a:lnTo>
                    <a:cubicBezTo>
                      <a:pt x="18700" y="23505"/>
                      <a:pt x="18907" y="23558"/>
                      <a:pt x="19090" y="23558"/>
                    </a:cubicBezTo>
                    <a:cubicBezTo>
                      <a:pt x="19390" y="23558"/>
                      <a:pt x="19625" y="23414"/>
                      <a:pt x="19962" y="23209"/>
                    </a:cubicBezTo>
                    <a:close/>
                    <a:moveTo>
                      <a:pt x="16134" y="23768"/>
                    </a:moveTo>
                    <a:cubicBezTo>
                      <a:pt x="16432" y="23768"/>
                      <a:pt x="16736" y="23823"/>
                      <a:pt x="16833" y="23869"/>
                    </a:cubicBezTo>
                    <a:cubicBezTo>
                      <a:pt x="16747" y="24009"/>
                      <a:pt x="16618" y="24046"/>
                      <a:pt x="16471" y="24046"/>
                    </a:cubicBezTo>
                    <a:cubicBezTo>
                      <a:pt x="16300" y="24046"/>
                      <a:pt x="16105" y="23996"/>
                      <a:pt x="15919" y="23996"/>
                    </a:cubicBezTo>
                    <a:cubicBezTo>
                      <a:pt x="15748" y="23996"/>
                      <a:pt x="15586" y="24038"/>
                      <a:pt x="15460" y="24199"/>
                    </a:cubicBezTo>
                    <a:cubicBezTo>
                      <a:pt x="15363" y="23863"/>
                      <a:pt x="15744" y="23768"/>
                      <a:pt x="16134" y="23768"/>
                    </a:cubicBezTo>
                    <a:close/>
                    <a:moveTo>
                      <a:pt x="12556" y="24260"/>
                    </a:moveTo>
                    <a:cubicBezTo>
                      <a:pt x="12889" y="24260"/>
                      <a:pt x="13236" y="24325"/>
                      <a:pt x="13480" y="24424"/>
                    </a:cubicBezTo>
                    <a:cubicBezTo>
                      <a:pt x="13319" y="24585"/>
                      <a:pt x="12762" y="24712"/>
                      <a:pt x="12216" y="24712"/>
                    </a:cubicBezTo>
                    <a:cubicBezTo>
                      <a:pt x="12003" y="24712"/>
                      <a:pt x="11791" y="24693"/>
                      <a:pt x="11605" y="24648"/>
                    </a:cubicBezTo>
                    <a:cubicBezTo>
                      <a:pt x="11731" y="24366"/>
                      <a:pt x="12131" y="24260"/>
                      <a:pt x="12556" y="24260"/>
                    </a:cubicBezTo>
                    <a:close/>
                    <a:moveTo>
                      <a:pt x="11275" y="24476"/>
                    </a:moveTo>
                    <a:cubicBezTo>
                      <a:pt x="11328" y="24806"/>
                      <a:pt x="11500" y="25031"/>
                      <a:pt x="11711" y="25136"/>
                    </a:cubicBezTo>
                    <a:cubicBezTo>
                      <a:pt x="11626" y="25255"/>
                      <a:pt x="11545" y="25300"/>
                      <a:pt x="11463" y="25300"/>
                    </a:cubicBezTo>
                    <a:cubicBezTo>
                      <a:pt x="11203" y="25300"/>
                      <a:pt x="10938" y="24839"/>
                      <a:pt x="10520" y="24839"/>
                    </a:cubicBezTo>
                    <a:cubicBezTo>
                      <a:pt x="10398" y="24839"/>
                      <a:pt x="10264" y="24878"/>
                      <a:pt x="10113" y="24978"/>
                    </a:cubicBezTo>
                    <a:cubicBezTo>
                      <a:pt x="9902" y="24318"/>
                      <a:pt x="10892" y="24648"/>
                      <a:pt x="11275" y="24476"/>
                    </a:cubicBezTo>
                    <a:close/>
                    <a:moveTo>
                      <a:pt x="14035" y="24000"/>
                    </a:moveTo>
                    <a:cubicBezTo>
                      <a:pt x="14330" y="24000"/>
                      <a:pt x="14524" y="24112"/>
                      <a:pt x="14681" y="24318"/>
                    </a:cubicBezTo>
                    <a:cubicBezTo>
                      <a:pt x="14351" y="24529"/>
                      <a:pt x="14193" y="24925"/>
                      <a:pt x="13533" y="24925"/>
                    </a:cubicBezTo>
                    <a:cubicBezTo>
                      <a:pt x="13613" y="25127"/>
                      <a:pt x="13763" y="25213"/>
                      <a:pt x="13977" y="25213"/>
                    </a:cubicBezTo>
                    <a:cubicBezTo>
                      <a:pt x="14043" y="25213"/>
                      <a:pt x="14115" y="25205"/>
                      <a:pt x="14193" y="25189"/>
                    </a:cubicBezTo>
                    <a:lnTo>
                      <a:pt x="14193" y="25189"/>
                    </a:lnTo>
                    <a:cubicBezTo>
                      <a:pt x="13361" y="25519"/>
                      <a:pt x="12265" y="25308"/>
                      <a:pt x="11552" y="25968"/>
                    </a:cubicBezTo>
                    <a:cubicBezTo>
                      <a:pt x="11641" y="25273"/>
                      <a:pt x="12236" y="25122"/>
                      <a:pt x="12877" y="25122"/>
                    </a:cubicBezTo>
                    <a:cubicBezTo>
                      <a:pt x="13002" y="25122"/>
                      <a:pt x="13130" y="25128"/>
                      <a:pt x="13255" y="25136"/>
                    </a:cubicBezTo>
                    <a:cubicBezTo>
                      <a:pt x="13744" y="24806"/>
                      <a:pt x="13691" y="24476"/>
                      <a:pt x="13691" y="24041"/>
                    </a:cubicBezTo>
                    <a:cubicBezTo>
                      <a:pt x="13820" y="24014"/>
                      <a:pt x="13933" y="24000"/>
                      <a:pt x="14035" y="24000"/>
                    </a:cubicBezTo>
                    <a:close/>
                    <a:moveTo>
                      <a:pt x="28662" y="0"/>
                    </a:moveTo>
                    <a:lnTo>
                      <a:pt x="28662" y="0"/>
                    </a:lnTo>
                    <a:cubicBezTo>
                      <a:pt x="27342" y="383"/>
                      <a:pt x="26351" y="502"/>
                      <a:pt x="24860" y="885"/>
                    </a:cubicBezTo>
                    <a:cubicBezTo>
                      <a:pt x="24965" y="885"/>
                      <a:pt x="25084" y="1043"/>
                      <a:pt x="24912" y="1043"/>
                    </a:cubicBezTo>
                    <a:cubicBezTo>
                      <a:pt x="24714" y="1096"/>
                      <a:pt x="24482" y="1113"/>
                      <a:pt x="24231" y="1113"/>
                    </a:cubicBezTo>
                    <a:cubicBezTo>
                      <a:pt x="23782" y="1113"/>
                      <a:pt x="23274" y="1059"/>
                      <a:pt x="22796" y="1059"/>
                    </a:cubicBezTo>
                    <a:cubicBezTo>
                      <a:pt x="22139" y="1059"/>
                      <a:pt x="21539" y="1162"/>
                      <a:pt x="21229" y="1651"/>
                    </a:cubicBezTo>
                    <a:cubicBezTo>
                      <a:pt x="21659" y="1616"/>
                      <a:pt x="21971" y="1392"/>
                      <a:pt x="22242" y="1392"/>
                    </a:cubicBezTo>
                    <a:cubicBezTo>
                      <a:pt x="22387" y="1392"/>
                      <a:pt x="22521" y="1457"/>
                      <a:pt x="22655" y="1651"/>
                    </a:cubicBezTo>
                    <a:cubicBezTo>
                      <a:pt x="22272" y="1703"/>
                      <a:pt x="22114" y="1928"/>
                      <a:pt x="22167" y="2364"/>
                    </a:cubicBezTo>
                    <a:cubicBezTo>
                      <a:pt x="22227" y="2364"/>
                      <a:pt x="22304" y="2356"/>
                      <a:pt x="22380" y="2356"/>
                    </a:cubicBezTo>
                    <a:cubicBezTo>
                      <a:pt x="22504" y="2356"/>
                      <a:pt x="22622" y="2376"/>
                      <a:pt x="22655" y="2482"/>
                    </a:cubicBezTo>
                    <a:cubicBezTo>
                      <a:pt x="22061" y="2812"/>
                      <a:pt x="22655" y="2918"/>
                      <a:pt x="22774" y="3301"/>
                    </a:cubicBezTo>
                    <a:cubicBezTo>
                      <a:pt x="22746" y="3297"/>
                      <a:pt x="22719" y="3295"/>
                      <a:pt x="22694" y="3295"/>
                    </a:cubicBezTo>
                    <a:cubicBezTo>
                      <a:pt x="22143" y="3295"/>
                      <a:pt x="22256" y="4165"/>
                      <a:pt x="22552" y="4165"/>
                    </a:cubicBezTo>
                    <a:cubicBezTo>
                      <a:pt x="22619" y="4165"/>
                      <a:pt x="22694" y="4121"/>
                      <a:pt x="22774" y="4014"/>
                    </a:cubicBezTo>
                    <a:cubicBezTo>
                      <a:pt x="22602" y="3961"/>
                      <a:pt x="22549" y="3908"/>
                      <a:pt x="22549" y="3684"/>
                    </a:cubicBezTo>
                    <a:lnTo>
                      <a:pt x="22549" y="3684"/>
                    </a:lnTo>
                    <a:cubicBezTo>
                      <a:pt x="22676" y="3771"/>
                      <a:pt x="22853" y="3823"/>
                      <a:pt x="23069" y="3823"/>
                    </a:cubicBezTo>
                    <a:cubicBezTo>
                      <a:pt x="23146" y="3823"/>
                      <a:pt x="23228" y="3816"/>
                      <a:pt x="23315" y="3803"/>
                    </a:cubicBezTo>
                    <a:cubicBezTo>
                      <a:pt x="23434" y="3472"/>
                      <a:pt x="22774" y="3248"/>
                      <a:pt x="23209" y="3076"/>
                    </a:cubicBezTo>
                    <a:lnTo>
                      <a:pt x="23209" y="3076"/>
                    </a:lnTo>
                    <a:cubicBezTo>
                      <a:pt x="23764" y="3354"/>
                      <a:pt x="23381" y="3631"/>
                      <a:pt x="23592" y="4238"/>
                    </a:cubicBezTo>
                    <a:cubicBezTo>
                      <a:pt x="24009" y="4198"/>
                      <a:pt x="24016" y="4092"/>
                      <a:pt x="24207" y="4092"/>
                    </a:cubicBezTo>
                    <a:cubicBezTo>
                      <a:pt x="24270" y="4092"/>
                      <a:pt x="24352" y="4103"/>
                      <a:pt x="24477" y="4133"/>
                    </a:cubicBezTo>
                    <a:cubicBezTo>
                      <a:pt x="24509" y="3434"/>
                      <a:pt x="25037" y="3356"/>
                      <a:pt x="25513" y="3356"/>
                    </a:cubicBezTo>
                    <a:cubicBezTo>
                      <a:pt x="25650" y="3356"/>
                      <a:pt x="25783" y="3362"/>
                      <a:pt x="25899" y="3362"/>
                    </a:cubicBezTo>
                    <a:cubicBezTo>
                      <a:pt x="26009" y="3362"/>
                      <a:pt x="26103" y="3357"/>
                      <a:pt x="26171" y="3334"/>
                    </a:cubicBezTo>
                    <a:lnTo>
                      <a:pt x="26171" y="3334"/>
                    </a:lnTo>
                    <a:cubicBezTo>
                      <a:pt x="25973" y="3472"/>
                      <a:pt x="26060" y="3820"/>
                      <a:pt x="25903" y="4014"/>
                    </a:cubicBezTo>
                    <a:cubicBezTo>
                      <a:pt x="25814" y="4102"/>
                      <a:pt x="25715" y="4128"/>
                      <a:pt x="25612" y="4128"/>
                    </a:cubicBezTo>
                    <a:cubicBezTo>
                      <a:pt x="25465" y="4128"/>
                      <a:pt x="25312" y="4075"/>
                      <a:pt x="25175" y="4075"/>
                    </a:cubicBezTo>
                    <a:cubicBezTo>
                      <a:pt x="25050" y="4075"/>
                      <a:pt x="24938" y="4120"/>
                      <a:pt x="24860" y="4291"/>
                    </a:cubicBezTo>
                    <a:cubicBezTo>
                      <a:pt x="24999" y="4336"/>
                      <a:pt x="25110" y="4352"/>
                      <a:pt x="25246" y="4352"/>
                    </a:cubicBezTo>
                    <a:cubicBezTo>
                      <a:pt x="25431" y="4352"/>
                      <a:pt x="25663" y="4321"/>
                      <a:pt x="26074" y="4291"/>
                    </a:cubicBezTo>
                    <a:cubicBezTo>
                      <a:pt x="26233" y="3908"/>
                      <a:pt x="26457" y="3578"/>
                      <a:pt x="26893" y="3406"/>
                    </a:cubicBezTo>
                    <a:lnTo>
                      <a:pt x="26893" y="3406"/>
                    </a:lnTo>
                    <a:cubicBezTo>
                      <a:pt x="26787" y="4185"/>
                      <a:pt x="27064" y="4727"/>
                      <a:pt x="26074" y="5176"/>
                    </a:cubicBezTo>
                    <a:cubicBezTo>
                      <a:pt x="26021" y="4898"/>
                      <a:pt x="26021" y="4568"/>
                      <a:pt x="25797" y="4515"/>
                    </a:cubicBezTo>
                    <a:lnTo>
                      <a:pt x="25797" y="4515"/>
                    </a:lnTo>
                    <a:cubicBezTo>
                      <a:pt x="25917" y="5093"/>
                      <a:pt x="25262" y="5453"/>
                      <a:pt x="24718" y="5453"/>
                    </a:cubicBezTo>
                    <a:cubicBezTo>
                      <a:pt x="24541" y="5453"/>
                      <a:pt x="24376" y="5415"/>
                      <a:pt x="24252" y="5334"/>
                    </a:cubicBezTo>
                    <a:lnTo>
                      <a:pt x="24252" y="5334"/>
                    </a:lnTo>
                    <a:cubicBezTo>
                      <a:pt x="24280" y="5338"/>
                      <a:pt x="24311" y="5340"/>
                      <a:pt x="24344" y="5340"/>
                    </a:cubicBezTo>
                    <a:cubicBezTo>
                      <a:pt x="24758" y="5340"/>
                      <a:pt x="25488" y="5049"/>
                      <a:pt x="25084" y="4951"/>
                    </a:cubicBezTo>
                    <a:lnTo>
                      <a:pt x="25084" y="4951"/>
                    </a:lnTo>
                    <a:cubicBezTo>
                      <a:pt x="24912" y="5004"/>
                      <a:pt x="24860" y="5176"/>
                      <a:pt x="24530" y="5176"/>
                    </a:cubicBezTo>
                    <a:cubicBezTo>
                      <a:pt x="24477" y="4898"/>
                      <a:pt x="24477" y="4621"/>
                      <a:pt x="24530" y="4463"/>
                    </a:cubicBezTo>
                    <a:cubicBezTo>
                      <a:pt x="24506" y="4459"/>
                      <a:pt x="24485" y="4458"/>
                      <a:pt x="24466" y="4458"/>
                    </a:cubicBezTo>
                    <a:cubicBezTo>
                      <a:pt x="24076" y="4458"/>
                      <a:pt x="24406" y="5057"/>
                      <a:pt x="24041" y="5057"/>
                    </a:cubicBezTo>
                    <a:cubicBezTo>
                      <a:pt x="23989" y="4752"/>
                      <a:pt x="23877" y="4589"/>
                      <a:pt x="23667" y="4589"/>
                    </a:cubicBezTo>
                    <a:cubicBezTo>
                      <a:pt x="23614" y="4589"/>
                      <a:pt x="23554" y="4600"/>
                      <a:pt x="23487" y="4621"/>
                    </a:cubicBezTo>
                    <a:cubicBezTo>
                      <a:pt x="23051" y="4951"/>
                      <a:pt x="23975" y="5057"/>
                      <a:pt x="23592" y="5281"/>
                    </a:cubicBezTo>
                    <a:cubicBezTo>
                      <a:pt x="23522" y="5313"/>
                      <a:pt x="23463" y="5325"/>
                      <a:pt x="23411" y="5325"/>
                    </a:cubicBezTo>
                    <a:cubicBezTo>
                      <a:pt x="23219" y="5325"/>
                      <a:pt x="23128" y="5153"/>
                      <a:pt x="22946" y="5153"/>
                    </a:cubicBezTo>
                    <a:cubicBezTo>
                      <a:pt x="22910" y="5153"/>
                      <a:pt x="22871" y="5160"/>
                      <a:pt x="22827" y="5176"/>
                    </a:cubicBezTo>
                    <a:cubicBezTo>
                      <a:pt x="22827" y="5474"/>
                      <a:pt x="23054" y="5903"/>
                      <a:pt x="22724" y="5903"/>
                    </a:cubicBezTo>
                    <a:cubicBezTo>
                      <a:pt x="22690" y="5903"/>
                      <a:pt x="22650" y="5898"/>
                      <a:pt x="22602" y="5888"/>
                    </a:cubicBezTo>
                    <a:cubicBezTo>
                      <a:pt x="22549" y="5664"/>
                      <a:pt x="22602" y="5506"/>
                      <a:pt x="22655" y="5334"/>
                    </a:cubicBezTo>
                    <a:lnTo>
                      <a:pt x="22655" y="5334"/>
                    </a:lnTo>
                    <a:cubicBezTo>
                      <a:pt x="21836" y="5506"/>
                      <a:pt x="21942" y="5611"/>
                      <a:pt x="21176" y="5836"/>
                    </a:cubicBezTo>
                    <a:cubicBezTo>
                      <a:pt x="21176" y="5664"/>
                      <a:pt x="21282" y="5664"/>
                      <a:pt x="21282" y="5506"/>
                    </a:cubicBezTo>
                    <a:lnTo>
                      <a:pt x="21282" y="5506"/>
                    </a:lnTo>
                    <a:cubicBezTo>
                      <a:pt x="20794" y="5941"/>
                      <a:pt x="20081" y="5664"/>
                      <a:pt x="20081" y="6654"/>
                    </a:cubicBezTo>
                    <a:cubicBezTo>
                      <a:pt x="20406" y="6575"/>
                      <a:pt x="20719" y="6559"/>
                      <a:pt x="21000" y="6559"/>
                    </a:cubicBezTo>
                    <a:cubicBezTo>
                      <a:pt x="21191" y="6559"/>
                      <a:pt x="21367" y="6567"/>
                      <a:pt x="21522" y="6567"/>
                    </a:cubicBezTo>
                    <a:cubicBezTo>
                      <a:pt x="21937" y="6567"/>
                      <a:pt x="22194" y="6513"/>
                      <a:pt x="22167" y="6113"/>
                    </a:cubicBezTo>
                    <a:lnTo>
                      <a:pt x="22167" y="6113"/>
                    </a:lnTo>
                    <a:cubicBezTo>
                      <a:pt x="22396" y="6159"/>
                      <a:pt x="22626" y="6174"/>
                      <a:pt x="22851" y="6174"/>
                    </a:cubicBezTo>
                    <a:cubicBezTo>
                      <a:pt x="23272" y="6174"/>
                      <a:pt x="23676" y="6121"/>
                      <a:pt x="24034" y="6121"/>
                    </a:cubicBezTo>
                    <a:cubicBezTo>
                      <a:pt x="24354" y="6121"/>
                      <a:pt x="24636" y="6164"/>
                      <a:pt x="24860" y="6324"/>
                    </a:cubicBezTo>
                    <a:cubicBezTo>
                      <a:pt x="25192" y="5991"/>
                      <a:pt x="25850" y="5719"/>
                      <a:pt x="26384" y="5719"/>
                    </a:cubicBezTo>
                    <a:cubicBezTo>
                      <a:pt x="26995" y="5719"/>
                      <a:pt x="27445" y="6075"/>
                      <a:pt x="27064" y="7103"/>
                    </a:cubicBezTo>
                    <a:cubicBezTo>
                      <a:pt x="27123" y="7085"/>
                      <a:pt x="27182" y="7077"/>
                      <a:pt x="27241" y="7077"/>
                    </a:cubicBezTo>
                    <a:cubicBezTo>
                      <a:pt x="27396" y="7077"/>
                      <a:pt x="27547" y="7132"/>
                      <a:pt x="27672" y="7209"/>
                    </a:cubicBezTo>
                    <a:cubicBezTo>
                      <a:pt x="27449" y="6865"/>
                      <a:pt x="27455" y="6774"/>
                      <a:pt x="27555" y="6774"/>
                    </a:cubicBezTo>
                    <a:cubicBezTo>
                      <a:pt x="27669" y="6774"/>
                      <a:pt x="27908" y="6896"/>
                      <a:pt x="28065" y="6896"/>
                    </a:cubicBezTo>
                    <a:cubicBezTo>
                      <a:pt x="28144" y="6896"/>
                      <a:pt x="28202" y="6865"/>
                      <a:pt x="28213" y="6773"/>
                    </a:cubicBezTo>
                    <a:cubicBezTo>
                      <a:pt x="27672" y="6773"/>
                      <a:pt x="28490" y="5994"/>
                      <a:pt x="27936" y="5994"/>
                    </a:cubicBezTo>
                    <a:cubicBezTo>
                      <a:pt x="27957" y="6116"/>
                      <a:pt x="27909" y="6160"/>
                      <a:pt x="27831" y="6160"/>
                    </a:cubicBezTo>
                    <a:cubicBezTo>
                      <a:pt x="27663" y="6160"/>
                      <a:pt x="27356" y="5960"/>
                      <a:pt x="27276" y="5888"/>
                    </a:cubicBezTo>
                    <a:cubicBezTo>
                      <a:pt x="27400" y="5615"/>
                      <a:pt x="27571" y="5553"/>
                      <a:pt x="27790" y="5553"/>
                    </a:cubicBezTo>
                    <a:cubicBezTo>
                      <a:pt x="27972" y="5553"/>
                      <a:pt x="28188" y="5596"/>
                      <a:pt x="28440" y="5596"/>
                    </a:cubicBezTo>
                    <a:cubicBezTo>
                      <a:pt x="28559" y="5596"/>
                      <a:pt x="28685" y="5586"/>
                      <a:pt x="28820" y="5558"/>
                    </a:cubicBezTo>
                    <a:cubicBezTo>
                      <a:pt x="28926" y="5123"/>
                      <a:pt x="28107" y="5123"/>
                      <a:pt x="28543" y="4898"/>
                    </a:cubicBezTo>
                    <a:cubicBezTo>
                      <a:pt x="28614" y="4863"/>
                      <a:pt x="28679" y="4848"/>
                      <a:pt x="28741" y="4848"/>
                    </a:cubicBezTo>
                    <a:cubicBezTo>
                      <a:pt x="29057" y="4848"/>
                      <a:pt x="29293" y="5228"/>
                      <a:pt x="29745" y="5228"/>
                    </a:cubicBezTo>
                    <a:cubicBezTo>
                      <a:pt x="29904" y="5228"/>
                      <a:pt x="30088" y="5182"/>
                      <a:pt x="30312" y="5057"/>
                    </a:cubicBezTo>
                    <a:cubicBezTo>
                      <a:pt x="30365" y="5558"/>
                      <a:pt x="30800" y="5558"/>
                      <a:pt x="30906" y="5994"/>
                    </a:cubicBezTo>
                    <a:cubicBezTo>
                      <a:pt x="30642" y="5994"/>
                      <a:pt x="30642" y="6218"/>
                      <a:pt x="30365" y="6218"/>
                    </a:cubicBezTo>
                    <a:cubicBezTo>
                      <a:pt x="30035" y="5941"/>
                      <a:pt x="30418" y="5888"/>
                      <a:pt x="30088" y="5558"/>
                    </a:cubicBezTo>
                    <a:lnTo>
                      <a:pt x="30088" y="5558"/>
                    </a:lnTo>
                    <a:cubicBezTo>
                      <a:pt x="29375" y="5717"/>
                      <a:pt x="28437" y="5664"/>
                      <a:pt x="28490" y="6443"/>
                    </a:cubicBezTo>
                    <a:cubicBezTo>
                      <a:pt x="28522" y="6447"/>
                      <a:pt x="28552" y="6449"/>
                      <a:pt x="28579" y="6449"/>
                    </a:cubicBezTo>
                    <a:cubicBezTo>
                      <a:pt x="28920" y="6449"/>
                      <a:pt x="28897" y="6166"/>
                      <a:pt x="29203" y="6166"/>
                    </a:cubicBezTo>
                    <a:cubicBezTo>
                      <a:pt x="29480" y="6654"/>
                      <a:pt x="29375" y="6601"/>
                      <a:pt x="29203" y="7037"/>
                    </a:cubicBezTo>
                    <a:cubicBezTo>
                      <a:pt x="29757" y="7037"/>
                      <a:pt x="29916" y="6826"/>
                      <a:pt x="30246" y="6707"/>
                    </a:cubicBezTo>
                    <a:cubicBezTo>
                      <a:pt x="30470" y="7261"/>
                      <a:pt x="31078" y="7261"/>
                      <a:pt x="31460" y="7433"/>
                    </a:cubicBezTo>
                    <a:cubicBezTo>
                      <a:pt x="31355" y="7486"/>
                      <a:pt x="31183" y="7486"/>
                      <a:pt x="31183" y="7644"/>
                    </a:cubicBezTo>
                    <a:cubicBezTo>
                      <a:pt x="31408" y="7644"/>
                      <a:pt x="31566" y="7644"/>
                      <a:pt x="31566" y="7974"/>
                    </a:cubicBezTo>
                    <a:cubicBezTo>
                      <a:pt x="31414" y="8011"/>
                      <a:pt x="31271" y="8025"/>
                      <a:pt x="31136" y="8025"/>
                    </a:cubicBezTo>
                    <a:cubicBezTo>
                      <a:pt x="30838" y="8025"/>
                      <a:pt x="30575" y="7958"/>
                      <a:pt x="30312" y="7921"/>
                    </a:cubicBezTo>
                    <a:lnTo>
                      <a:pt x="30312" y="7921"/>
                    </a:lnTo>
                    <a:cubicBezTo>
                      <a:pt x="30282" y="8295"/>
                      <a:pt x="30466" y="8344"/>
                      <a:pt x="30677" y="8344"/>
                    </a:cubicBezTo>
                    <a:cubicBezTo>
                      <a:pt x="30751" y="8344"/>
                      <a:pt x="30829" y="8338"/>
                      <a:pt x="30901" y="8338"/>
                    </a:cubicBezTo>
                    <a:cubicBezTo>
                      <a:pt x="31083" y="8338"/>
                      <a:pt x="31236" y="8375"/>
                      <a:pt x="31236" y="8634"/>
                    </a:cubicBezTo>
                    <a:cubicBezTo>
                      <a:pt x="31685" y="8476"/>
                      <a:pt x="31962" y="8146"/>
                      <a:pt x="32503" y="8027"/>
                    </a:cubicBezTo>
                    <a:cubicBezTo>
                      <a:pt x="32728" y="8582"/>
                      <a:pt x="32781" y="8529"/>
                      <a:pt x="32675" y="9017"/>
                    </a:cubicBezTo>
                    <a:cubicBezTo>
                      <a:pt x="33162" y="9017"/>
                      <a:pt x="32901" y="8398"/>
                      <a:pt x="33362" y="8398"/>
                    </a:cubicBezTo>
                    <a:cubicBezTo>
                      <a:pt x="33414" y="8398"/>
                      <a:pt x="33474" y="8406"/>
                      <a:pt x="33546" y="8423"/>
                    </a:cubicBezTo>
                    <a:cubicBezTo>
                      <a:pt x="33441" y="8634"/>
                      <a:pt x="33388" y="8859"/>
                      <a:pt x="33494" y="9242"/>
                    </a:cubicBezTo>
                    <a:cubicBezTo>
                      <a:pt x="34101" y="9189"/>
                      <a:pt x="33995" y="8529"/>
                      <a:pt x="34272" y="8146"/>
                    </a:cubicBezTo>
                    <a:cubicBezTo>
                      <a:pt x="34189" y="8146"/>
                      <a:pt x="34081" y="8171"/>
                      <a:pt x="33986" y="8171"/>
                    </a:cubicBezTo>
                    <a:cubicBezTo>
                      <a:pt x="33885" y="8171"/>
                      <a:pt x="33798" y="8143"/>
                      <a:pt x="33771" y="8027"/>
                    </a:cubicBezTo>
                    <a:cubicBezTo>
                      <a:pt x="34206" y="7869"/>
                      <a:pt x="34761" y="7763"/>
                      <a:pt x="34154" y="7486"/>
                    </a:cubicBezTo>
                    <a:lnTo>
                      <a:pt x="34154" y="7486"/>
                    </a:lnTo>
                    <a:cubicBezTo>
                      <a:pt x="34655" y="7539"/>
                      <a:pt x="34985" y="7697"/>
                      <a:pt x="35315" y="7869"/>
                    </a:cubicBezTo>
                    <a:cubicBezTo>
                      <a:pt x="35584" y="7766"/>
                      <a:pt x="35071" y="6982"/>
                      <a:pt x="35593" y="6982"/>
                    </a:cubicBezTo>
                    <a:cubicBezTo>
                      <a:pt x="35609" y="6982"/>
                      <a:pt x="35627" y="6983"/>
                      <a:pt x="35645" y="6984"/>
                    </a:cubicBezTo>
                    <a:cubicBezTo>
                      <a:pt x="35698" y="7314"/>
                      <a:pt x="35698" y="7539"/>
                      <a:pt x="35593" y="7697"/>
                    </a:cubicBezTo>
                    <a:cubicBezTo>
                      <a:pt x="35986" y="7646"/>
                      <a:pt x="36395" y="7568"/>
                      <a:pt x="36756" y="7568"/>
                    </a:cubicBezTo>
                    <a:cubicBezTo>
                      <a:pt x="37146" y="7568"/>
                      <a:pt x="37480" y="7659"/>
                      <a:pt x="37678" y="7974"/>
                    </a:cubicBezTo>
                    <a:cubicBezTo>
                      <a:pt x="37559" y="8131"/>
                      <a:pt x="37432" y="8190"/>
                      <a:pt x="37305" y="8190"/>
                    </a:cubicBezTo>
                    <a:cubicBezTo>
                      <a:pt x="37026" y="8190"/>
                      <a:pt x="36743" y="7908"/>
                      <a:pt x="36517" y="7763"/>
                    </a:cubicBezTo>
                    <a:lnTo>
                      <a:pt x="36517" y="7763"/>
                    </a:lnTo>
                    <a:cubicBezTo>
                      <a:pt x="36028" y="8687"/>
                      <a:pt x="37573" y="8093"/>
                      <a:pt x="37573" y="9017"/>
                    </a:cubicBezTo>
                    <a:cubicBezTo>
                      <a:pt x="37903" y="8912"/>
                      <a:pt x="38167" y="8753"/>
                      <a:pt x="38391" y="8582"/>
                    </a:cubicBezTo>
                    <a:cubicBezTo>
                      <a:pt x="38444" y="8912"/>
                      <a:pt x="38669" y="8859"/>
                      <a:pt x="38827" y="9017"/>
                    </a:cubicBezTo>
                    <a:cubicBezTo>
                      <a:pt x="38112" y="9158"/>
                      <a:pt x="38348" y="9778"/>
                      <a:pt x="37822" y="9778"/>
                    </a:cubicBezTo>
                    <a:cubicBezTo>
                      <a:pt x="37707" y="9778"/>
                      <a:pt x="37555" y="9748"/>
                      <a:pt x="37348" y="9677"/>
                    </a:cubicBezTo>
                    <a:lnTo>
                      <a:pt x="37348" y="9677"/>
                    </a:lnTo>
                    <a:cubicBezTo>
                      <a:pt x="37395" y="9946"/>
                      <a:pt x="37659" y="10021"/>
                      <a:pt x="37947" y="10021"/>
                    </a:cubicBezTo>
                    <a:cubicBezTo>
                      <a:pt x="38311" y="10021"/>
                      <a:pt x="38715" y="9902"/>
                      <a:pt x="38774" y="9902"/>
                    </a:cubicBezTo>
                    <a:cubicBezTo>
                      <a:pt x="38339" y="10285"/>
                      <a:pt x="38999" y="10509"/>
                      <a:pt x="38774" y="10733"/>
                    </a:cubicBezTo>
                    <a:cubicBezTo>
                      <a:pt x="38717" y="10748"/>
                      <a:pt x="38671" y="10755"/>
                      <a:pt x="38634" y="10755"/>
                    </a:cubicBezTo>
                    <a:cubicBezTo>
                      <a:pt x="38316" y="10755"/>
                      <a:pt x="38664" y="10263"/>
                      <a:pt x="38243" y="10263"/>
                    </a:cubicBezTo>
                    <a:cubicBezTo>
                      <a:pt x="38194" y="10263"/>
                      <a:pt x="38134" y="10270"/>
                      <a:pt x="38061" y="10285"/>
                    </a:cubicBezTo>
                    <a:cubicBezTo>
                      <a:pt x="38286" y="11169"/>
                      <a:pt x="39381" y="10786"/>
                      <a:pt x="39553" y="11658"/>
                    </a:cubicBezTo>
                    <a:cubicBezTo>
                      <a:pt x="39393" y="11639"/>
                      <a:pt x="39237" y="11630"/>
                      <a:pt x="39088" y="11630"/>
                    </a:cubicBezTo>
                    <a:cubicBezTo>
                      <a:pt x="37539" y="11630"/>
                      <a:pt x="36534" y="12543"/>
                      <a:pt x="35575" y="12543"/>
                    </a:cubicBezTo>
                    <a:cubicBezTo>
                      <a:pt x="35321" y="12543"/>
                      <a:pt x="35070" y="12479"/>
                      <a:pt x="34814" y="12318"/>
                    </a:cubicBezTo>
                    <a:cubicBezTo>
                      <a:pt x="35091" y="12265"/>
                      <a:pt x="35368" y="12265"/>
                      <a:pt x="35263" y="11935"/>
                    </a:cubicBezTo>
                    <a:lnTo>
                      <a:pt x="35263" y="11935"/>
                    </a:lnTo>
                    <a:cubicBezTo>
                      <a:pt x="35231" y="11941"/>
                      <a:pt x="35202" y="11943"/>
                      <a:pt x="35174" y="11943"/>
                    </a:cubicBezTo>
                    <a:cubicBezTo>
                      <a:pt x="34984" y="11943"/>
                      <a:pt x="34869" y="11821"/>
                      <a:pt x="34687" y="11821"/>
                    </a:cubicBezTo>
                    <a:cubicBezTo>
                      <a:pt x="34660" y="11821"/>
                      <a:pt x="34632" y="11823"/>
                      <a:pt x="34602" y="11829"/>
                    </a:cubicBezTo>
                    <a:cubicBezTo>
                      <a:pt x="34841" y="12268"/>
                      <a:pt x="34528" y="12590"/>
                      <a:pt x="34236" y="12590"/>
                    </a:cubicBezTo>
                    <a:cubicBezTo>
                      <a:pt x="34124" y="12590"/>
                      <a:pt x="34016" y="12543"/>
                      <a:pt x="33942" y="12436"/>
                    </a:cubicBezTo>
                    <a:cubicBezTo>
                      <a:pt x="33876" y="12159"/>
                      <a:pt x="34272" y="12265"/>
                      <a:pt x="34154" y="11882"/>
                    </a:cubicBezTo>
                    <a:lnTo>
                      <a:pt x="34154" y="11882"/>
                    </a:lnTo>
                    <a:cubicBezTo>
                      <a:pt x="33942" y="11935"/>
                      <a:pt x="33546" y="11882"/>
                      <a:pt x="33546" y="12106"/>
                    </a:cubicBezTo>
                    <a:cubicBezTo>
                      <a:pt x="33786" y="12384"/>
                      <a:pt x="32898" y="12690"/>
                      <a:pt x="32034" y="12690"/>
                    </a:cubicBezTo>
                    <a:cubicBezTo>
                      <a:pt x="31709" y="12690"/>
                      <a:pt x="31387" y="12647"/>
                      <a:pt x="31130" y="12542"/>
                    </a:cubicBezTo>
                    <a:cubicBezTo>
                      <a:pt x="31178" y="12373"/>
                      <a:pt x="31293" y="12324"/>
                      <a:pt x="31433" y="12324"/>
                    </a:cubicBezTo>
                    <a:cubicBezTo>
                      <a:pt x="31632" y="12324"/>
                      <a:pt x="31883" y="12425"/>
                      <a:pt x="32062" y="12425"/>
                    </a:cubicBezTo>
                    <a:cubicBezTo>
                      <a:pt x="32210" y="12425"/>
                      <a:pt x="32309" y="12356"/>
                      <a:pt x="32292" y="12106"/>
                    </a:cubicBezTo>
                    <a:lnTo>
                      <a:pt x="32292" y="12106"/>
                    </a:lnTo>
                    <a:cubicBezTo>
                      <a:pt x="32222" y="12139"/>
                      <a:pt x="32166" y="12154"/>
                      <a:pt x="32121" y="12154"/>
                    </a:cubicBezTo>
                    <a:cubicBezTo>
                      <a:pt x="31875" y="12154"/>
                      <a:pt x="31944" y="11725"/>
                      <a:pt x="31843" y="11446"/>
                    </a:cubicBezTo>
                    <a:cubicBezTo>
                      <a:pt x="30642" y="11658"/>
                      <a:pt x="30088" y="12384"/>
                      <a:pt x="29322" y="12925"/>
                    </a:cubicBezTo>
                    <a:cubicBezTo>
                      <a:pt x="29513" y="12568"/>
                      <a:pt x="29388" y="12499"/>
                      <a:pt x="29208" y="12499"/>
                    </a:cubicBezTo>
                    <a:cubicBezTo>
                      <a:pt x="29093" y="12499"/>
                      <a:pt x="28957" y="12527"/>
                      <a:pt x="28866" y="12527"/>
                    </a:cubicBezTo>
                    <a:cubicBezTo>
                      <a:pt x="28814" y="12527"/>
                      <a:pt x="28777" y="12518"/>
                      <a:pt x="28767" y="12489"/>
                    </a:cubicBezTo>
                    <a:cubicBezTo>
                      <a:pt x="29322" y="12159"/>
                      <a:pt x="30246" y="12436"/>
                      <a:pt x="30312" y="11446"/>
                    </a:cubicBezTo>
                    <a:lnTo>
                      <a:pt x="30312" y="11446"/>
                    </a:lnTo>
                    <a:cubicBezTo>
                      <a:pt x="30210" y="11460"/>
                      <a:pt x="30108" y="11470"/>
                      <a:pt x="30012" y="11470"/>
                    </a:cubicBezTo>
                    <a:cubicBezTo>
                      <a:pt x="29737" y="11470"/>
                      <a:pt x="29506" y="11387"/>
                      <a:pt x="29427" y="11063"/>
                    </a:cubicBezTo>
                    <a:lnTo>
                      <a:pt x="29427" y="11063"/>
                    </a:lnTo>
                    <a:cubicBezTo>
                      <a:pt x="29640" y="11158"/>
                      <a:pt x="29895" y="11193"/>
                      <a:pt x="30174" y="11193"/>
                    </a:cubicBezTo>
                    <a:cubicBezTo>
                      <a:pt x="30916" y="11193"/>
                      <a:pt x="31831" y="10949"/>
                      <a:pt x="32596" y="10949"/>
                    </a:cubicBezTo>
                    <a:cubicBezTo>
                      <a:pt x="33184" y="10949"/>
                      <a:pt x="33682" y="11093"/>
                      <a:pt x="33942" y="11605"/>
                    </a:cubicBezTo>
                    <a:cubicBezTo>
                      <a:pt x="34031" y="11605"/>
                      <a:pt x="34117" y="11606"/>
                      <a:pt x="34199" y="11606"/>
                    </a:cubicBezTo>
                    <a:cubicBezTo>
                      <a:pt x="34622" y="11606"/>
                      <a:pt x="34958" y="11569"/>
                      <a:pt x="35091" y="11116"/>
                    </a:cubicBezTo>
                    <a:lnTo>
                      <a:pt x="35091" y="11116"/>
                    </a:lnTo>
                    <a:cubicBezTo>
                      <a:pt x="35064" y="11126"/>
                      <a:pt x="35034" y="11131"/>
                      <a:pt x="35002" y="11131"/>
                    </a:cubicBezTo>
                    <a:cubicBezTo>
                      <a:pt x="34705" y="11131"/>
                      <a:pt x="34238" y="10727"/>
                      <a:pt x="34536" y="10667"/>
                    </a:cubicBezTo>
                    <a:lnTo>
                      <a:pt x="34536" y="10667"/>
                    </a:lnTo>
                    <a:cubicBezTo>
                      <a:pt x="34590" y="10753"/>
                      <a:pt x="34680" y="10776"/>
                      <a:pt x="34782" y="10776"/>
                    </a:cubicBezTo>
                    <a:cubicBezTo>
                      <a:pt x="34894" y="10776"/>
                      <a:pt x="35021" y="10748"/>
                      <a:pt x="35130" y="10748"/>
                    </a:cubicBezTo>
                    <a:cubicBezTo>
                      <a:pt x="35240" y="10748"/>
                      <a:pt x="35331" y="10777"/>
                      <a:pt x="35368" y="10892"/>
                    </a:cubicBezTo>
                    <a:cubicBezTo>
                      <a:pt x="35421" y="11222"/>
                      <a:pt x="34985" y="11169"/>
                      <a:pt x="35197" y="11605"/>
                    </a:cubicBezTo>
                    <a:cubicBezTo>
                      <a:pt x="35645" y="11446"/>
                      <a:pt x="35975" y="11499"/>
                      <a:pt x="36081" y="11327"/>
                    </a:cubicBezTo>
                    <a:cubicBezTo>
                      <a:pt x="35926" y="11182"/>
                      <a:pt x="36141" y="10924"/>
                      <a:pt x="36415" y="10924"/>
                    </a:cubicBezTo>
                    <a:cubicBezTo>
                      <a:pt x="36539" y="10924"/>
                      <a:pt x="36675" y="10977"/>
                      <a:pt x="36794" y="11116"/>
                    </a:cubicBezTo>
                    <a:cubicBezTo>
                      <a:pt x="36305" y="10456"/>
                      <a:pt x="37124" y="10786"/>
                      <a:pt x="37124" y="10232"/>
                    </a:cubicBezTo>
                    <a:cubicBezTo>
                      <a:pt x="36833" y="9966"/>
                      <a:pt x="36593" y="9943"/>
                      <a:pt x="36350" y="9943"/>
                    </a:cubicBezTo>
                    <a:cubicBezTo>
                      <a:pt x="36299" y="9943"/>
                      <a:pt x="36248" y="9944"/>
                      <a:pt x="36196" y="9944"/>
                    </a:cubicBezTo>
                    <a:cubicBezTo>
                      <a:pt x="35979" y="9944"/>
                      <a:pt x="35751" y="9926"/>
                      <a:pt x="35474" y="9743"/>
                    </a:cubicBezTo>
                    <a:lnTo>
                      <a:pt x="35474" y="9743"/>
                    </a:lnTo>
                    <a:cubicBezTo>
                      <a:pt x="35474" y="10403"/>
                      <a:pt x="36253" y="9849"/>
                      <a:pt x="36253" y="10509"/>
                    </a:cubicBezTo>
                    <a:cubicBezTo>
                      <a:pt x="35611" y="10288"/>
                      <a:pt x="34743" y="10220"/>
                      <a:pt x="33850" y="10220"/>
                    </a:cubicBezTo>
                    <a:cubicBezTo>
                      <a:pt x="32979" y="10220"/>
                      <a:pt x="32085" y="10285"/>
                      <a:pt x="31355" y="10337"/>
                    </a:cubicBezTo>
                    <a:cubicBezTo>
                      <a:pt x="31027" y="10380"/>
                      <a:pt x="30609" y="10722"/>
                      <a:pt x="30315" y="10722"/>
                    </a:cubicBezTo>
                    <a:cubicBezTo>
                      <a:pt x="30158" y="10722"/>
                      <a:pt x="30037" y="10626"/>
                      <a:pt x="29982" y="10337"/>
                    </a:cubicBezTo>
                    <a:cubicBezTo>
                      <a:pt x="30026" y="10293"/>
                      <a:pt x="30111" y="10283"/>
                      <a:pt x="30207" y="10283"/>
                    </a:cubicBezTo>
                    <a:cubicBezTo>
                      <a:pt x="30286" y="10283"/>
                      <a:pt x="30373" y="10290"/>
                      <a:pt x="30451" y="10290"/>
                    </a:cubicBezTo>
                    <a:cubicBezTo>
                      <a:pt x="30616" y="10290"/>
                      <a:pt x="30746" y="10259"/>
                      <a:pt x="30695" y="10073"/>
                    </a:cubicBezTo>
                    <a:cubicBezTo>
                      <a:pt x="30470" y="10007"/>
                      <a:pt x="30365" y="9902"/>
                      <a:pt x="30312" y="9624"/>
                    </a:cubicBezTo>
                    <a:cubicBezTo>
                      <a:pt x="30081" y="9729"/>
                      <a:pt x="29864" y="9768"/>
                      <a:pt x="29650" y="9768"/>
                    </a:cubicBezTo>
                    <a:cubicBezTo>
                      <a:pt x="29190" y="9768"/>
                      <a:pt x="28744" y="9591"/>
                      <a:pt x="28213" y="9519"/>
                    </a:cubicBezTo>
                    <a:lnTo>
                      <a:pt x="28213" y="9519"/>
                    </a:lnTo>
                    <a:cubicBezTo>
                      <a:pt x="28332" y="10007"/>
                      <a:pt x="27883" y="10007"/>
                      <a:pt x="27394" y="10073"/>
                    </a:cubicBezTo>
                    <a:cubicBezTo>
                      <a:pt x="27413" y="9745"/>
                      <a:pt x="27357" y="9653"/>
                      <a:pt x="27269" y="9653"/>
                    </a:cubicBezTo>
                    <a:cubicBezTo>
                      <a:pt x="27159" y="9653"/>
                      <a:pt x="26997" y="9801"/>
                      <a:pt x="26873" y="9801"/>
                    </a:cubicBezTo>
                    <a:cubicBezTo>
                      <a:pt x="26816" y="9801"/>
                      <a:pt x="26767" y="9769"/>
                      <a:pt x="26734" y="9677"/>
                    </a:cubicBezTo>
                    <a:cubicBezTo>
                      <a:pt x="26681" y="9466"/>
                      <a:pt x="26946" y="9466"/>
                      <a:pt x="26946" y="9294"/>
                    </a:cubicBezTo>
                    <a:lnTo>
                      <a:pt x="26946" y="9294"/>
                    </a:lnTo>
                    <a:cubicBezTo>
                      <a:pt x="26864" y="9401"/>
                      <a:pt x="26779" y="9438"/>
                      <a:pt x="26692" y="9438"/>
                    </a:cubicBezTo>
                    <a:cubicBezTo>
                      <a:pt x="26494" y="9438"/>
                      <a:pt x="26293" y="9246"/>
                      <a:pt x="26136" y="9246"/>
                    </a:cubicBezTo>
                    <a:cubicBezTo>
                      <a:pt x="26037" y="9246"/>
                      <a:pt x="25955" y="9322"/>
                      <a:pt x="25903" y="9572"/>
                    </a:cubicBezTo>
                    <a:cubicBezTo>
                      <a:pt x="26285" y="9743"/>
                      <a:pt x="26787" y="9677"/>
                      <a:pt x="26946" y="10126"/>
                    </a:cubicBezTo>
                    <a:cubicBezTo>
                      <a:pt x="26421" y="10126"/>
                      <a:pt x="25944" y="10101"/>
                      <a:pt x="25509" y="10101"/>
                    </a:cubicBezTo>
                    <a:cubicBezTo>
                      <a:pt x="24808" y="10101"/>
                      <a:pt x="24217" y="10167"/>
                      <a:pt x="23711" y="10509"/>
                    </a:cubicBezTo>
                    <a:cubicBezTo>
                      <a:pt x="23764" y="10562"/>
                      <a:pt x="23817" y="10667"/>
                      <a:pt x="23922" y="10733"/>
                    </a:cubicBezTo>
                    <a:cubicBezTo>
                      <a:pt x="23975" y="10733"/>
                      <a:pt x="24041" y="10733"/>
                      <a:pt x="24094" y="10786"/>
                    </a:cubicBezTo>
                    <a:lnTo>
                      <a:pt x="24094" y="10839"/>
                    </a:lnTo>
                    <a:cubicBezTo>
                      <a:pt x="24251" y="10928"/>
                      <a:pt x="24432" y="10949"/>
                      <a:pt x="24617" y="10949"/>
                    </a:cubicBezTo>
                    <a:cubicBezTo>
                      <a:pt x="24780" y="10949"/>
                      <a:pt x="24947" y="10933"/>
                      <a:pt x="25105" y="10933"/>
                    </a:cubicBezTo>
                    <a:cubicBezTo>
                      <a:pt x="25328" y="10933"/>
                      <a:pt x="25535" y="10965"/>
                      <a:pt x="25691" y="11116"/>
                    </a:cubicBezTo>
                    <a:cubicBezTo>
                      <a:pt x="24409" y="11201"/>
                      <a:pt x="23339" y="11643"/>
                      <a:pt x="22228" y="11643"/>
                    </a:cubicBezTo>
                    <a:cubicBezTo>
                      <a:pt x="21956" y="11643"/>
                      <a:pt x="21682" y="11617"/>
                      <a:pt x="21401" y="11552"/>
                    </a:cubicBezTo>
                    <a:cubicBezTo>
                      <a:pt x="21761" y="11421"/>
                      <a:pt x="22013" y="10676"/>
                      <a:pt x="22396" y="10676"/>
                    </a:cubicBezTo>
                    <a:cubicBezTo>
                      <a:pt x="22476" y="10676"/>
                      <a:pt x="22561" y="10709"/>
                      <a:pt x="22655" y="10786"/>
                    </a:cubicBezTo>
                    <a:cubicBezTo>
                      <a:pt x="22721" y="11063"/>
                      <a:pt x="22272" y="10892"/>
                      <a:pt x="22272" y="11169"/>
                    </a:cubicBezTo>
                    <a:cubicBezTo>
                      <a:pt x="22445" y="11097"/>
                      <a:pt x="22591" y="11069"/>
                      <a:pt x="22722" y="11069"/>
                    </a:cubicBezTo>
                    <a:cubicBezTo>
                      <a:pt x="23092" y="11069"/>
                      <a:pt x="23340" y="11288"/>
                      <a:pt x="23711" y="11327"/>
                    </a:cubicBezTo>
                    <a:cubicBezTo>
                      <a:pt x="23592" y="10945"/>
                      <a:pt x="24041" y="11063"/>
                      <a:pt x="24094" y="10839"/>
                    </a:cubicBezTo>
                    <a:cubicBezTo>
                      <a:pt x="24041" y="10786"/>
                      <a:pt x="23975" y="10786"/>
                      <a:pt x="23922" y="10733"/>
                    </a:cubicBezTo>
                    <a:cubicBezTo>
                      <a:pt x="23456" y="10545"/>
                      <a:pt x="22958" y="10465"/>
                      <a:pt x="22477" y="10465"/>
                    </a:cubicBezTo>
                    <a:cubicBezTo>
                      <a:pt x="21543" y="10465"/>
                      <a:pt x="20675" y="10768"/>
                      <a:pt x="20239" y="11169"/>
                    </a:cubicBezTo>
                    <a:cubicBezTo>
                      <a:pt x="20345" y="11658"/>
                      <a:pt x="21005" y="11275"/>
                      <a:pt x="21229" y="11605"/>
                    </a:cubicBezTo>
                    <a:cubicBezTo>
                      <a:pt x="21070" y="11824"/>
                      <a:pt x="20785" y="11918"/>
                      <a:pt x="20456" y="11918"/>
                    </a:cubicBezTo>
                    <a:cubicBezTo>
                      <a:pt x="20212" y="11918"/>
                      <a:pt x="19943" y="11866"/>
                      <a:pt x="19685" y="11776"/>
                    </a:cubicBezTo>
                    <a:cubicBezTo>
                      <a:pt x="19804" y="11620"/>
                      <a:pt x="19866" y="11412"/>
                      <a:pt x="20022" y="11412"/>
                    </a:cubicBezTo>
                    <a:cubicBezTo>
                      <a:pt x="20090" y="11412"/>
                      <a:pt x="20176" y="11452"/>
                      <a:pt x="20292" y="11552"/>
                    </a:cubicBezTo>
                    <a:cubicBezTo>
                      <a:pt x="20081" y="10997"/>
                      <a:pt x="20133" y="11222"/>
                      <a:pt x="20133" y="10667"/>
                    </a:cubicBezTo>
                    <a:lnTo>
                      <a:pt x="20133" y="10667"/>
                    </a:lnTo>
                    <a:cubicBezTo>
                      <a:pt x="20061" y="10687"/>
                      <a:pt x="19995" y="10694"/>
                      <a:pt x="19933" y="10694"/>
                    </a:cubicBezTo>
                    <a:cubicBezTo>
                      <a:pt x="19706" y="10694"/>
                      <a:pt x="19529" y="10595"/>
                      <a:pt x="19285" y="10595"/>
                    </a:cubicBezTo>
                    <a:cubicBezTo>
                      <a:pt x="19179" y="10595"/>
                      <a:pt x="19060" y="10614"/>
                      <a:pt x="18919" y="10667"/>
                    </a:cubicBezTo>
                    <a:cubicBezTo>
                      <a:pt x="18857" y="10925"/>
                      <a:pt x="18944" y="10981"/>
                      <a:pt x="19073" y="10981"/>
                    </a:cubicBezTo>
                    <a:cubicBezTo>
                      <a:pt x="19174" y="10981"/>
                      <a:pt x="19302" y="10946"/>
                      <a:pt x="19404" y="10946"/>
                    </a:cubicBezTo>
                    <a:cubicBezTo>
                      <a:pt x="19504" y="10946"/>
                      <a:pt x="19579" y="10980"/>
                      <a:pt x="19579" y="11116"/>
                    </a:cubicBezTo>
                    <a:cubicBezTo>
                      <a:pt x="19249" y="11327"/>
                      <a:pt x="19579" y="11988"/>
                      <a:pt x="19473" y="12106"/>
                    </a:cubicBezTo>
                    <a:cubicBezTo>
                      <a:pt x="19240" y="12149"/>
                      <a:pt x="19051" y="12169"/>
                      <a:pt x="18896" y="12169"/>
                    </a:cubicBezTo>
                    <a:cubicBezTo>
                      <a:pt x="18279" y="12169"/>
                      <a:pt x="18192" y="11844"/>
                      <a:pt x="17929" y="11275"/>
                    </a:cubicBezTo>
                    <a:cubicBezTo>
                      <a:pt x="18155" y="11275"/>
                      <a:pt x="18289" y="11372"/>
                      <a:pt x="18416" y="11372"/>
                    </a:cubicBezTo>
                    <a:cubicBezTo>
                      <a:pt x="18503" y="11372"/>
                      <a:pt x="18587" y="11325"/>
                      <a:pt x="18694" y="11169"/>
                    </a:cubicBezTo>
                    <a:cubicBezTo>
                      <a:pt x="18430" y="10615"/>
                      <a:pt x="17876" y="10509"/>
                      <a:pt x="17440" y="10337"/>
                    </a:cubicBezTo>
                    <a:lnTo>
                      <a:pt x="17440" y="10337"/>
                    </a:lnTo>
                    <a:cubicBezTo>
                      <a:pt x="17269" y="10733"/>
                      <a:pt x="17929" y="10892"/>
                      <a:pt x="17546" y="10997"/>
                    </a:cubicBezTo>
                    <a:cubicBezTo>
                      <a:pt x="16938" y="11168"/>
                      <a:pt x="16385" y="11297"/>
                      <a:pt x="15940" y="11297"/>
                    </a:cubicBezTo>
                    <a:cubicBezTo>
                      <a:pt x="15217" y="11297"/>
                      <a:pt x="14779" y="10956"/>
                      <a:pt x="14853" y="9902"/>
                    </a:cubicBezTo>
                    <a:lnTo>
                      <a:pt x="14853" y="9902"/>
                    </a:lnTo>
                    <a:cubicBezTo>
                      <a:pt x="13203" y="10839"/>
                      <a:pt x="13031" y="10232"/>
                      <a:pt x="11605" y="10945"/>
                    </a:cubicBezTo>
                    <a:cubicBezTo>
                      <a:pt x="11711" y="10509"/>
                      <a:pt x="11935" y="10285"/>
                      <a:pt x="11434" y="10126"/>
                    </a:cubicBezTo>
                    <a:cubicBezTo>
                      <a:pt x="11552" y="10073"/>
                      <a:pt x="11764" y="10073"/>
                      <a:pt x="11711" y="9902"/>
                    </a:cubicBezTo>
                    <a:lnTo>
                      <a:pt x="11711" y="9902"/>
                    </a:lnTo>
                    <a:cubicBezTo>
                      <a:pt x="11434" y="10126"/>
                      <a:pt x="10509" y="10509"/>
                      <a:pt x="10774" y="10667"/>
                    </a:cubicBezTo>
                    <a:cubicBezTo>
                      <a:pt x="10945" y="10615"/>
                      <a:pt x="10998" y="10456"/>
                      <a:pt x="11328" y="10456"/>
                    </a:cubicBezTo>
                    <a:cubicBezTo>
                      <a:pt x="10945" y="10786"/>
                      <a:pt x="11935" y="11169"/>
                      <a:pt x="11500" y="11446"/>
                    </a:cubicBezTo>
                    <a:cubicBezTo>
                      <a:pt x="11479" y="11359"/>
                      <a:pt x="11443" y="11325"/>
                      <a:pt x="11396" y="11325"/>
                    </a:cubicBezTo>
                    <a:cubicBezTo>
                      <a:pt x="11238" y="11325"/>
                      <a:pt x="10952" y="11699"/>
                      <a:pt x="10655" y="11699"/>
                    </a:cubicBezTo>
                    <a:cubicBezTo>
                      <a:pt x="10530" y="11699"/>
                      <a:pt x="10404" y="11633"/>
                      <a:pt x="10285" y="11446"/>
                    </a:cubicBezTo>
                    <a:cubicBezTo>
                      <a:pt x="10668" y="11393"/>
                      <a:pt x="10998" y="11393"/>
                      <a:pt x="10998" y="10997"/>
                    </a:cubicBezTo>
                    <a:cubicBezTo>
                      <a:pt x="10858" y="10909"/>
                      <a:pt x="10722" y="10874"/>
                      <a:pt x="10596" y="10874"/>
                    </a:cubicBezTo>
                    <a:cubicBezTo>
                      <a:pt x="10176" y="10874"/>
                      <a:pt x="9874" y="11273"/>
                      <a:pt x="9955" y="11446"/>
                    </a:cubicBezTo>
                    <a:cubicBezTo>
                      <a:pt x="9921" y="11437"/>
                      <a:pt x="9889" y="11433"/>
                      <a:pt x="9857" y="11433"/>
                    </a:cubicBezTo>
                    <a:cubicBezTo>
                      <a:pt x="9590" y="11433"/>
                      <a:pt x="9406" y="11731"/>
                      <a:pt x="9230" y="11731"/>
                    </a:cubicBezTo>
                    <a:cubicBezTo>
                      <a:pt x="9160" y="11731"/>
                      <a:pt x="9090" y="11684"/>
                      <a:pt x="9018" y="11552"/>
                    </a:cubicBezTo>
                    <a:cubicBezTo>
                      <a:pt x="9218" y="11438"/>
                      <a:pt x="9328" y="11200"/>
                      <a:pt x="9518" y="11200"/>
                    </a:cubicBezTo>
                    <a:cubicBezTo>
                      <a:pt x="9591" y="11200"/>
                      <a:pt x="9677" y="11235"/>
                      <a:pt x="9783" y="11327"/>
                    </a:cubicBezTo>
                    <a:cubicBezTo>
                      <a:pt x="9834" y="11047"/>
                      <a:pt x="9744" y="10995"/>
                      <a:pt x="9623" y="10995"/>
                    </a:cubicBezTo>
                    <a:cubicBezTo>
                      <a:pt x="9553" y="10995"/>
                      <a:pt x="9473" y="11013"/>
                      <a:pt x="9404" y="11013"/>
                    </a:cubicBezTo>
                    <a:cubicBezTo>
                      <a:pt x="9313" y="11013"/>
                      <a:pt x="9242" y="10982"/>
                      <a:pt x="9242" y="10839"/>
                    </a:cubicBezTo>
                    <a:cubicBezTo>
                      <a:pt x="9009" y="10568"/>
                      <a:pt x="9244" y="10298"/>
                      <a:pt x="9439" y="10298"/>
                    </a:cubicBezTo>
                    <a:cubicBezTo>
                      <a:pt x="9520" y="10298"/>
                      <a:pt x="9594" y="10344"/>
                      <a:pt x="9625" y="10456"/>
                    </a:cubicBezTo>
                    <a:cubicBezTo>
                      <a:pt x="9453" y="10509"/>
                      <a:pt x="9295" y="10562"/>
                      <a:pt x="9401" y="10839"/>
                    </a:cubicBezTo>
                    <a:cubicBezTo>
                      <a:pt x="10391" y="9849"/>
                      <a:pt x="11381" y="9796"/>
                      <a:pt x="12925" y="9624"/>
                    </a:cubicBezTo>
                    <a:lnTo>
                      <a:pt x="12925" y="9624"/>
                    </a:lnTo>
                    <a:cubicBezTo>
                      <a:pt x="12925" y="9849"/>
                      <a:pt x="12701" y="9902"/>
                      <a:pt x="12701" y="10126"/>
                    </a:cubicBezTo>
                    <a:lnTo>
                      <a:pt x="13308" y="10073"/>
                    </a:lnTo>
                    <a:cubicBezTo>
                      <a:pt x="13414" y="9624"/>
                      <a:pt x="12873" y="9136"/>
                      <a:pt x="13150" y="9083"/>
                    </a:cubicBezTo>
                    <a:lnTo>
                      <a:pt x="13150" y="9083"/>
                    </a:lnTo>
                    <a:cubicBezTo>
                      <a:pt x="13469" y="9215"/>
                      <a:pt x="13669" y="9504"/>
                      <a:pt x="14049" y="9504"/>
                    </a:cubicBezTo>
                    <a:cubicBezTo>
                      <a:pt x="14124" y="9504"/>
                      <a:pt x="14206" y="9492"/>
                      <a:pt x="14298" y="9466"/>
                    </a:cubicBezTo>
                    <a:cubicBezTo>
                      <a:pt x="14246" y="9017"/>
                      <a:pt x="13968" y="9189"/>
                      <a:pt x="14193" y="8806"/>
                    </a:cubicBezTo>
                    <a:lnTo>
                      <a:pt x="14193" y="8806"/>
                    </a:lnTo>
                    <a:cubicBezTo>
                      <a:pt x="13993" y="8963"/>
                      <a:pt x="13808" y="9028"/>
                      <a:pt x="13653" y="9028"/>
                    </a:cubicBezTo>
                    <a:cubicBezTo>
                      <a:pt x="13380" y="9028"/>
                      <a:pt x="13203" y="8826"/>
                      <a:pt x="13203" y="8582"/>
                    </a:cubicBezTo>
                    <a:cubicBezTo>
                      <a:pt x="13174" y="8729"/>
                      <a:pt x="13143" y="8782"/>
                      <a:pt x="13107" y="8782"/>
                    </a:cubicBezTo>
                    <a:cubicBezTo>
                      <a:pt x="13015" y="8782"/>
                      <a:pt x="12895" y="8426"/>
                      <a:pt x="12714" y="8426"/>
                    </a:cubicBezTo>
                    <a:cubicBezTo>
                      <a:pt x="12677" y="8426"/>
                      <a:pt x="12638" y="8440"/>
                      <a:pt x="12595" y="8476"/>
                    </a:cubicBezTo>
                    <a:cubicBezTo>
                      <a:pt x="12094" y="8634"/>
                      <a:pt x="12424" y="9242"/>
                      <a:pt x="12265" y="9347"/>
                    </a:cubicBezTo>
                    <a:cubicBezTo>
                      <a:pt x="11764" y="8964"/>
                      <a:pt x="11434" y="8912"/>
                      <a:pt x="11051" y="8806"/>
                    </a:cubicBezTo>
                    <a:cubicBezTo>
                      <a:pt x="11051" y="8476"/>
                      <a:pt x="11275" y="8304"/>
                      <a:pt x="11381" y="8093"/>
                    </a:cubicBezTo>
                    <a:cubicBezTo>
                      <a:pt x="11330" y="8084"/>
                      <a:pt x="11285" y="8080"/>
                      <a:pt x="11244" y="8080"/>
                    </a:cubicBezTo>
                    <a:cubicBezTo>
                      <a:pt x="10758" y="8080"/>
                      <a:pt x="10951" y="8687"/>
                      <a:pt x="10391" y="8687"/>
                    </a:cubicBezTo>
                    <a:cubicBezTo>
                      <a:pt x="10338" y="8357"/>
                      <a:pt x="9955" y="8529"/>
                      <a:pt x="10008" y="8093"/>
                    </a:cubicBezTo>
                    <a:cubicBezTo>
                      <a:pt x="10107" y="7911"/>
                      <a:pt x="10275" y="7862"/>
                      <a:pt x="10464" y="7862"/>
                    </a:cubicBezTo>
                    <a:cubicBezTo>
                      <a:pt x="10683" y="7862"/>
                      <a:pt x="10929" y="7927"/>
                      <a:pt x="11127" y="7927"/>
                    </a:cubicBezTo>
                    <a:cubicBezTo>
                      <a:pt x="11326" y="7927"/>
                      <a:pt x="11476" y="7860"/>
                      <a:pt x="11500" y="7591"/>
                    </a:cubicBezTo>
                    <a:cubicBezTo>
                      <a:pt x="11341" y="7546"/>
                      <a:pt x="11210" y="7535"/>
                      <a:pt x="11090" y="7535"/>
                    </a:cubicBezTo>
                    <a:cubicBezTo>
                      <a:pt x="10981" y="7535"/>
                      <a:pt x="10882" y="7544"/>
                      <a:pt x="10782" y="7544"/>
                    </a:cubicBezTo>
                    <a:cubicBezTo>
                      <a:pt x="10606" y="7544"/>
                      <a:pt x="10425" y="7517"/>
                      <a:pt x="10179" y="7367"/>
                    </a:cubicBezTo>
                    <a:cubicBezTo>
                      <a:pt x="10346" y="7332"/>
                      <a:pt x="10493" y="7321"/>
                      <a:pt x="10624" y="7321"/>
                    </a:cubicBezTo>
                    <a:cubicBezTo>
                      <a:pt x="10873" y="7321"/>
                      <a:pt x="11068" y="7362"/>
                      <a:pt x="11246" y="7362"/>
                    </a:cubicBezTo>
                    <a:cubicBezTo>
                      <a:pt x="11405" y="7362"/>
                      <a:pt x="11551" y="7330"/>
                      <a:pt x="11711" y="7209"/>
                    </a:cubicBezTo>
                    <a:cubicBezTo>
                      <a:pt x="11438" y="6856"/>
                      <a:pt x="11102" y="6733"/>
                      <a:pt x="10754" y="6733"/>
                    </a:cubicBezTo>
                    <a:cubicBezTo>
                      <a:pt x="10126" y="6733"/>
                      <a:pt x="9462" y="7136"/>
                      <a:pt x="9070" y="7314"/>
                    </a:cubicBezTo>
                    <a:cubicBezTo>
                      <a:pt x="8990" y="7320"/>
                      <a:pt x="8910" y="7322"/>
                      <a:pt x="8831" y="7322"/>
                    </a:cubicBezTo>
                    <a:cubicBezTo>
                      <a:pt x="7803" y="7322"/>
                      <a:pt x="6892" y="6894"/>
                      <a:pt x="5852" y="6894"/>
                    </a:cubicBezTo>
                    <a:cubicBezTo>
                      <a:pt x="5228" y="6894"/>
                      <a:pt x="4559" y="7048"/>
                      <a:pt x="3790" y="7539"/>
                    </a:cubicBezTo>
                    <a:cubicBezTo>
                      <a:pt x="4450" y="7697"/>
                      <a:pt x="4014" y="8093"/>
                      <a:pt x="3737" y="8251"/>
                    </a:cubicBezTo>
                    <a:cubicBezTo>
                      <a:pt x="3951" y="8273"/>
                      <a:pt x="4170" y="8286"/>
                      <a:pt x="4382" y="8286"/>
                    </a:cubicBezTo>
                    <a:cubicBezTo>
                      <a:pt x="5203" y="8286"/>
                      <a:pt x="5917" y="8094"/>
                      <a:pt x="5823" y="7486"/>
                    </a:cubicBezTo>
                    <a:cubicBezTo>
                      <a:pt x="6219" y="7486"/>
                      <a:pt x="6602" y="7486"/>
                      <a:pt x="6707" y="7261"/>
                    </a:cubicBezTo>
                    <a:lnTo>
                      <a:pt x="6707" y="7261"/>
                    </a:lnTo>
                    <a:cubicBezTo>
                      <a:pt x="6684" y="7671"/>
                      <a:pt x="7039" y="7806"/>
                      <a:pt x="7529" y="7806"/>
                    </a:cubicBezTo>
                    <a:cubicBezTo>
                      <a:pt x="8160" y="7806"/>
                      <a:pt x="9015" y="7582"/>
                      <a:pt x="9572" y="7433"/>
                    </a:cubicBezTo>
                    <a:lnTo>
                      <a:pt x="9572" y="7433"/>
                    </a:lnTo>
                    <a:cubicBezTo>
                      <a:pt x="9295" y="8027"/>
                      <a:pt x="9453" y="8027"/>
                      <a:pt x="9902" y="8423"/>
                    </a:cubicBezTo>
                    <a:cubicBezTo>
                      <a:pt x="9295" y="8476"/>
                      <a:pt x="8793" y="8529"/>
                      <a:pt x="8582" y="8912"/>
                    </a:cubicBezTo>
                    <a:cubicBezTo>
                      <a:pt x="8689" y="9004"/>
                      <a:pt x="8787" y="9040"/>
                      <a:pt x="8879" y="9040"/>
                    </a:cubicBezTo>
                    <a:cubicBezTo>
                      <a:pt x="9114" y="9040"/>
                      <a:pt x="9301" y="8796"/>
                      <a:pt x="9453" y="8634"/>
                    </a:cubicBezTo>
                    <a:cubicBezTo>
                      <a:pt x="9519" y="8859"/>
                      <a:pt x="9625" y="8964"/>
                      <a:pt x="9731" y="9136"/>
                    </a:cubicBezTo>
                    <a:cubicBezTo>
                      <a:pt x="9539" y="9366"/>
                      <a:pt x="9314" y="9446"/>
                      <a:pt x="9070" y="9446"/>
                    </a:cubicBezTo>
                    <a:cubicBezTo>
                      <a:pt x="8498" y="9446"/>
                      <a:pt x="7818" y="9003"/>
                      <a:pt x="7200" y="9003"/>
                    </a:cubicBezTo>
                    <a:cubicBezTo>
                      <a:pt x="6884" y="9003"/>
                      <a:pt x="6585" y="9118"/>
                      <a:pt x="6325" y="9466"/>
                    </a:cubicBezTo>
                    <a:cubicBezTo>
                      <a:pt x="7262" y="9624"/>
                      <a:pt x="7037" y="10179"/>
                      <a:pt x="7922" y="10509"/>
                    </a:cubicBezTo>
                    <a:cubicBezTo>
                      <a:pt x="7803" y="10126"/>
                      <a:pt x="7922" y="9955"/>
                      <a:pt x="8305" y="9955"/>
                    </a:cubicBezTo>
                    <a:cubicBezTo>
                      <a:pt x="8529" y="10073"/>
                      <a:pt x="8793" y="10126"/>
                      <a:pt x="8859" y="10562"/>
                    </a:cubicBezTo>
                    <a:cubicBezTo>
                      <a:pt x="8410" y="10786"/>
                      <a:pt x="7698" y="10615"/>
                      <a:pt x="7209" y="11063"/>
                    </a:cubicBezTo>
                    <a:cubicBezTo>
                      <a:pt x="7420" y="11116"/>
                      <a:pt x="7473" y="11222"/>
                      <a:pt x="7592" y="11393"/>
                    </a:cubicBezTo>
                    <a:cubicBezTo>
                      <a:pt x="7331" y="11393"/>
                      <a:pt x="7456" y="11781"/>
                      <a:pt x="7106" y="11781"/>
                    </a:cubicBezTo>
                    <a:cubicBezTo>
                      <a:pt x="7085" y="11781"/>
                      <a:pt x="7062" y="11779"/>
                      <a:pt x="7037" y="11776"/>
                    </a:cubicBezTo>
                    <a:cubicBezTo>
                      <a:pt x="6985" y="11552"/>
                      <a:pt x="6813" y="11552"/>
                      <a:pt x="6813" y="11275"/>
                    </a:cubicBezTo>
                    <a:cubicBezTo>
                      <a:pt x="7315" y="11275"/>
                      <a:pt x="6932" y="10562"/>
                      <a:pt x="7090" y="10232"/>
                    </a:cubicBezTo>
                    <a:cubicBezTo>
                      <a:pt x="6549" y="10007"/>
                      <a:pt x="5942" y="9796"/>
                      <a:pt x="5664" y="9242"/>
                    </a:cubicBezTo>
                    <a:cubicBezTo>
                      <a:pt x="6430" y="8476"/>
                      <a:pt x="8688" y="8912"/>
                      <a:pt x="9189" y="7974"/>
                    </a:cubicBezTo>
                    <a:lnTo>
                      <a:pt x="9189" y="7974"/>
                    </a:lnTo>
                    <a:cubicBezTo>
                      <a:pt x="8721" y="8068"/>
                      <a:pt x="8349" y="8086"/>
                      <a:pt x="8024" y="8086"/>
                    </a:cubicBezTo>
                    <a:cubicBezTo>
                      <a:pt x="7815" y="8086"/>
                      <a:pt x="7625" y="8079"/>
                      <a:pt x="7441" y="8079"/>
                    </a:cubicBezTo>
                    <a:cubicBezTo>
                      <a:pt x="7064" y="8079"/>
                      <a:pt x="6712" y="8110"/>
                      <a:pt x="6272" y="8304"/>
                    </a:cubicBezTo>
                    <a:cubicBezTo>
                      <a:pt x="6153" y="8027"/>
                      <a:pt x="6430" y="7869"/>
                      <a:pt x="6219" y="7816"/>
                    </a:cubicBezTo>
                    <a:lnTo>
                      <a:pt x="6219" y="7816"/>
                    </a:lnTo>
                    <a:cubicBezTo>
                      <a:pt x="5282" y="8912"/>
                      <a:pt x="3843" y="9743"/>
                      <a:pt x="1651" y="10337"/>
                    </a:cubicBezTo>
                    <a:cubicBezTo>
                      <a:pt x="1759" y="10112"/>
                      <a:pt x="976" y="9555"/>
                      <a:pt x="451" y="9555"/>
                    </a:cubicBezTo>
                    <a:cubicBezTo>
                      <a:pt x="206" y="9555"/>
                      <a:pt x="18" y="9676"/>
                      <a:pt x="1" y="10007"/>
                    </a:cubicBezTo>
                    <a:cubicBezTo>
                      <a:pt x="165" y="9985"/>
                      <a:pt x="360" y="9933"/>
                      <a:pt x="524" y="9933"/>
                    </a:cubicBezTo>
                    <a:cubicBezTo>
                      <a:pt x="745" y="9933"/>
                      <a:pt x="910" y="10026"/>
                      <a:pt x="872" y="10403"/>
                    </a:cubicBezTo>
                    <a:cubicBezTo>
                      <a:pt x="1149" y="10403"/>
                      <a:pt x="1149" y="10179"/>
                      <a:pt x="1427" y="10179"/>
                    </a:cubicBezTo>
                    <a:cubicBezTo>
                      <a:pt x="1268" y="10945"/>
                      <a:pt x="2034" y="10403"/>
                      <a:pt x="2140" y="10786"/>
                    </a:cubicBezTo>
                    <a:cubicBezTo>
                      <a:pt x="2034" y="11275"/>
                      <a:pt x="2747" y="11552"/>
                      <a:pt x="2364" y="11776"/>
                    </a:cubicBezTo>
                    <a:cubicBezTo>
                      <a:pt x="2311" y="11275"/>
                      <a:pt x="1810" y="11393"/>
                      <a:pt x="1598" y="11169"/>
                    </a:cubicBezTo>
                    <a:lnTo>
                      <a:pt x="1598" y="11169"/>
                    </a:lnTo>
                    <a:lnTo>
                      <a:pt x="1757" y="11988"/>
                    </a:lnTo>
                    <a:cubicBezTo>
                      <a:pt x="1933" y="12032"/>
                      <a:pt x="2089" y="12050"/>
                      <a:pt x="2231" y="12050"/>
                    </a:cubicBezTo>
                    <a:cubicBezTo>
                      <a:pt x="2766" y="12050"/>
                      <a:pt x="3091" y="11797"/>
                      <a:pt x="3478" y="11797"/>
                    </a:cubicBezTo>
                    <a:cubicBezTo>
                      <a:pt x="3625" y="11797"/>
                      <a:pt x="3781" y="11834"/>
                      <a:pt x="3961" y="11935"/>
                    </a:cubicBezTo>
                    <a:cubicBezTo>
                      <a:pt x="3913" y="11401"/>
                      <a:pt x="4120" y="11273"/>
                      <a:pt x="4411" y="11273"/>
                    </a:cubicBezTo>
                    <a:cubicBezTo>
                      <a:pt x="4682" y="11273"/>
                      <a:pt x="5025" y="11383"/>
                      <a:pt x="5308" y="11383"/>
                    </a:cubicBezTo>
                    <a:cubicBezTo>
                      <a:pt x="5475" y="11383"/>
                      <a:pt x="5621" y="11345"/>
                      <a:pt x="5717" y="11222"/>
                    </a:cubicBezTo>
                    <a:cubicBezTo>
                      <a:pt x="5440" y="11222"/>
                      <a:pt x="5493" y="10839"/>
                      <a:pt x="5440" y="10615"/>
                    </a:cubicBezTo>
                    <a:cubicBezTo>
                      <a:pt x="5332" y="10622"/>
                      <a:pt x="5230" y="10624"/>
                      <a:pt x="5133" y="10624"/>
                    </a:cubicBezTo>
                    <a:cubicBezTo>
                      <a:pt x="4922" y="10624"/>
                      <a:pt x="4733" y="10613"/>
                      <a:pt x="4561" y="10613"/>
                    </a:cubicBezTo>
                    <a:cubicBezTo>
                      <a:pt x="4206" y="10613"/>
                      <a:pt x="3917" y="10660"/>
                      <a:pt x="3631" y="10945"/>
                    </a:cubicBezTo>
                    <a:cubicBezTo>
                      <a:pt x="3737" y="10997"/>
                      <a:pt x="3909" y="10945"/>
                      <a:pt x="3961" y="11116"/>
                    </a:cubicBezTo>
                    <a:cubicBezTo>
                      <a:pt x="3908" y="11107"/>
                      <a:pt x="3859" y="11103"/>
                      <a:pt x="3816" y="11103"/>
                    </a:cubicBezTo>
                    <a:cubicBezTo>
                      <a:pt x="3284" y="11103"/>
                      <a:pt x="3472" y="11724"/>
                      <a:pt x="2971" y="11724"/>
                    </a:cubicBezTo>
                    <a:cubicBezTo>
                      <a:pt x="2243" y="10486"/>
                      <a:pt x="2922" y="10076"/>
                      <a:pt x="3890" y="10076"/>
                    </a:cubicBezTo>
                    <a:cubicBezTo>
                      <a:pt x="4905" y="10076"/>
                      <a:pt x="6237" y="10526"/>
                      <a:pt x="6602" y="10945"/>
                    </a:cubicBezTo>
                    <a:cubicBezTo>
                      <a:pt x="6549" y="11169"/>
                      <a:pt x="6483" y="11393"/>
                      <a:pt x="6377" y="11499"/>
                    </a:cubicBezTo>
                    <a:cubicBezTo>
                      <a:pt x="6301" y="11528"/>
                      <a:pt x="6195" y="11533"/>
                      <a:pt x="6081" y="11533"/>
                    </a:cubicBezTo>
                    <a:cubicBezTo>
                      <a:pt x="6023" y="11533"/>
                      <a:pt x="5963" y="11532"/>
                      <a:pt x="5904" y="11532"/>
                    </a:cubicBezTo>
                    <a:cubicBezTo>
                      <a:pt x="5663" y="11532"/>
                      <a:pt x="5440" y="11554"/>
                      <a:pt x="5440" y="11776"/>
                    </a:cubicBezTo>
                    <a:cubicBezTo>
                      <a:pt x="5110" y="12489"/>
                      <a:pt x="1928" y="11605"/>
                      <a:pt x="991" y="12925"/>
                    </a:cubicBezTo>
                    <a:cubicBezTo>
                      <a:pt x="2915" y="12819"/>
                      <a:pt x="4997" y="12543"/>
                      <a:pt x="7026" y="12384"/>
                    </a:cubicBezTo>
                    <a:lnTo>
                      <a:pt x="7026" y="12384"/>
                    </a:lnTo>
                    <a:cubicBezTo>
                      <a:pt x="6985" y="12391"/>
                      <a:pt x="6985" y="12436"/>
                      <a:pt x="6985" y="12436"/>
                    </a:cubicBezTo>
                    <a:cubicBezTo>
                      <a:pt x="7750" y="13044"/>
                      <a:pt x="5770" y="12595"/>
                      <a:pt x="6047" y="13202"/>
                    </a:cubicBezTo>
                    <a:cubicBezTo>
                      <a:pt x="6209" y="13270"/>
                      <a:pt x="6370" y="13301"/>
                      <a:pt x="6523" y="13301"/>
                    </a:cubicBezTo>
                    <a:cubicBezTo>
                      <a:pt x="6997" y="13301"/>
                      <a:pt x="7393" y="13001"/>
                      <a:pt x="7473" y="12542"/>
                    </a:cubicBezTo>
                    <a:lnTo>
                      <a:pt x="7473" y="12542"/>
                    </a:lnTo>
                    <a:cubicBezTo>
                      <a:pt x="7466" y="12549"/>
                      <a:pt x="7458" y="12552"/>
                      <a:pt x="7449" y="12552"/>
                    </a:cubicBezTo>
                    <a:cubicBezTo>
                      <a:pt x="7392" y="12552"/>
                      <a:pt x="7300" y="12420"/>
                      <a:pt x="7209" y="12318"/>
                    </a:cubicBezTo>
                    <a:cubicBezTo>
                      <a:pt x="8199" y="12265"/>
                      <a:pt x="9123" y="12159"/>
                      <a:pt x="10061" y="12106"/>
                    </a:cubicBezTo>
                    <a:lnTo>
                      <a:pt x="10061" y="12106"/>
                    </a:lnTo>
                    <a:cubicBezTo>
                      <a:pt x="9902" y="12384"/>
                      <a:pt x="9519" y="12436"/>
                      <a:pt x="9572" y="12872"/>
                    </a:cubicBezTo>
                    <a:cubicBezTo>
                      <a:pt x="9798" y="12940"/>
                      <a:pt x="10030" y="12964"/>
                      <a:pt x="10258" y="12964"/>
                    </a:cubicBezTo>
                    <a:cubicBezTo>
                      <a:pt x="10777" y="12964"/>
                      <a:pt x="11278" y="12842"/>
                      <a:pt x="11664" y="12842"/>
                    </a:cubicBezTo>
                    <a:cubicBezTo>
                      <a:pt x="11930" y="12842"/>
                      <a:pt x="12141" y="12900"/>
                      <a:pt x="12265" y="13097"/>
                    </a:cubicBezTo>
                    <a:cubicBezTo>
                      <a:pt x="12140" y="13072"/>
                      <a:pt x="12015" y="13060"/>
                      <a:pt x="11891" y="13060"/>
                    </a:cubicBezTo>
                    <a:cubicBezTo>
                      <a:pt x="11415" y="13060"/>
                      <a:pt x="10961" y="13239"/>
                      <a:pt x="10615" y="13585"/>
                    </a:cubicBezTo>
                    <a:cubicBezTo>
                      <a:pt x="11104" y="13704"/>
                      <a:pt x="11051" y="14087"/>
                      <a:pt x="11104" y="14364"/>
                    </a:cubicBezTo>
                    <a:lnTo>
                      <a:pt x="11381" y="14364"/>
                    </a:lnTo>
                    <a:cubicBezTo>
                      <a:pt x="11552" y="14298"/>
                      <a:pt x="11605" y="14139"/>
                      <a:pt x="11658" y="13968"/>
                    </a:cubicBezTo>
                    <a:cubicBezTo>
                      <a:pt x="11589" y="13968"/>
                      <a:pt x="11518" y="13980"/>
                      <a:pt x="11459" y="13980"/>
                    </a:cubicBezTo>
                    <a:cubicBezTo>
                      <a:pt x="11383" y="13980"/>
                      <a:pt x="11328" y="13959"/>
                      <a:pt x="11328" y="13862"/>
                    </a:cubicBezTo>
                    <a:cubicBezTo>
                      <a:pt x="12094" y="12766"/>
                      <a:pt x="15724" y="13915"/>
                      <a:pt x="15843" y="11988"/>
                    </a:cubicBezTo>
                    <a:cubicBezTo>
                      <a:pt x="15688" y="11924"/>
                      <a:pt x="15487" y="11899"/>
                      <a:pt x="15252" y="11899"/>
                    </a:cubicBezTo>
                    <a:cubicBezTo>
                      <a:pt x="14202" y="11899"/>
                      <a:pt x="12468" y="12414"/>
                      <a:pt x="11128" y="12414"/>
                    </a:cubicBezTo>
                    <a:cubicBezTo>
                      <a:pt x="10949" y="12414"/>
                      <a:pt x="10777" y="12404"/>
                      <a:pt x="10615" y="12384"/>
                    </a:cubicBezTo>
                    <a:cubicBezTo>
                      <a:pt x="11830" y="11446"/>
                      <a:pt x="13031" y="11169"/>
                      <a:pt x="15064" y="11063"/>
                    </a:cubicBezTo>
                    <a:cubicBezTo>
                      <a:pt x="15130" y="11552"/>
                      <a:pt x="15566" y="11393"/>
                      <a:pt x="15671" y="11882"/>
                    </a:cubicBezTo>
                    <a:cubicBezTo>
                      <a:pt x="16104" y="11746"/>
                      <a:pt x="16542" y="11595"/>
                      <a:pt x="16952" y="11595"/>
                    </a:cubicBezTo>
                    <a:cubicBezTo>
                      <a:pt x="17217" y="11595"/>
                      <a:pt x="17471" y="11658"/>
                      <a:pt x="17704" y="11829"/>
                    </a:cubicBezTo>
                    <a:cubicBezTo>
                      <a:pt x="17567" y="11772"/>
                      <a:pt x="17465" y="11751"/>
                      <a:pt x="17376" y="11751"/>
                    </a:cubicBezTo>
                    <a:cubicBezTo>
                      <a:pt x="17117" y="11751"/>
                      <a:pt x="16982" y="11935"/>
                      <a:pt x="16450" y="11935"/>
                    </a:cubicBezTo>
                    <a:cubicBezTo>
                      <a:pt x="16886" y="12819"/>
                      <a:pt x="15949" y="12595"/>
                      <a:pt x="16054" y="13149"/>
                    </a:cubicBezTo>
                    <a:cubicBezTo>
                      <a:pt x="16075" y="13153"/>
                      <a:pt x="16095" y="13155"/>
                      <a:pt x="16114" y="13155"/>
                    </a:cubicBezTo>
                    <a:cubicBezTo>
                      <a:pt x="16276" y="13155"/>
                      <a:pt x="16350" y="13017"/>
                      <a:pt x="16419" y="13017"/>
                    </a:cubicBezTo>
                    <a:cubicBezTo>
                      <a:pt x="16446" y="13017"/>
                      <a:pt x="16472" y="13038"/>
                      <a:pt x="16503" y="13097"/>
                    </a:cubicBezTo>
                    <a:cubicBezTo>
                      <a:pt x="15566" y="13757"/>
                      <a:pt x="13638" y="13585"/>
                      <a:pt x="12595" y="14034"/>
                    </a:cubicBezTo>
                    <a:cubicBezTo>
                      <a:pt x="12621" y="14031"/>
                      <a:pt x="12645" y="14030"/>
                      <a:pt x="12668" y="14030"/>
                    </a:cubicBezTo>
                    <a:cubicBezTo>
                      <a:pt x="13277" y="14030"/>
                      <a:pt x="12863" y="14854"/>
                      <a:pt x="12595" y="14905"/>
                    </a:cubicBezTo>
                    <a:cubicBezTo>
                      <a:pt x="12888" y="15091"/>
                      <a:pt x="13187" y="15403"/>
                      <a:pt x="13331" y="15403"/>
                    </a:cubicBezTo>
                    <a:cubicBezTo>
                      <a:pt x="13402" y="15403"/>
                      <a:pt x="13435" y="15329"/>
                      <a:pt x="13414" y="15130"/>
                    </a:cubicBezTo>
                    <a:lnTo>
                      <a:pt x="13414" y="15130"/>
                    </a:lnTo>
                    <a:cubicBezTo>
                      <a:pt x="14140" y="15565"/>
                      <a:pt x="14523" y="15565"/>
                      <a:pt x="15236" y="15790"/>
                    </a:cubicBezTo>
                    <a:cubicBezTo>
                      <a:pt x="15288" y="16014"/>
                      <a:pt x="15011" y="15948"/>
                      <a:pt x="15011" y="16172"/>
                    </a:cubicBezTo>
                    <a:cubicBezTo>
                      <a:pt x="15084" y="16231"/>
                      <a:pt x="15167" y="16256"/>
                      <a:pt x="15254" y="16256"/>
                    </a:cubicBezTo>
                    <a:cubicBezTo>
                      <a:pt x="15498" y="16256"/>
                      <a:pt x="15769" y="16061"/>
                      <a:pt x="15896" y="15895"/>
                    </a:cubicBezTo>
                    <a:cubicBezTo>
                      <a:pt x="15829" y="15895"/>
                      <a:pt x="15761" y="15898"/>
                      <a:pt x="15698" y="15898"/>
                    </a:cubicBezTo>
                    <a:cubicBezTo>
                      <a:pt x="15500" y="15898"/>
                      <a:pt x="15341" y="15868"/>
                      <a:pt x="15341" y="15618"/>
                    </a:cubicBezTo>
                    <a:cubicBezTo>
                      <a:pt x="15566" y="15024"/>
                      <a:pt x="16001" y="14958"/>
                      <a:pt x="16331" y="14800"/>
                    </a:cubicBezTo>
                    <a:lnTo>
                      <a:pt x="16384" y="15354"/>
                    </a:lnTo>
                    <a:cubicBezTo>
                      <a:pt x="17288" y="15257"/>
                      <a:pt x="18226" y="15109"/>
                      <a:pt x="19219" y="15109"/>
                    </a:cubicBezTo>
                    <a:cubicBezTo>
                      <a:pt x="19981" y="15109"/>
                      <a:pt x="20775" y="15196"/>
                      <a:pt x="21612" y="15460"/>
                    </a:cubicBezTo>
                    <a:cubicBezTo>
                      <a:pt x="21542" y="15486"/>
                      <a:pt x="21446" y="15493"/>
                      <a:pt x="21345" y="15493"/>
                    </a:cubicBezTo>
                    <a:cubicBezTo>
                      <a:pt x="21253" y="15493"/>
                      <a:pt x="21155" y="15488"/>
                      <a:pt x="21066" y="15488"/>
                    </a:cubicBezTo>
                    <a:cubicBezTo>
                      <a:pt x="20866" y="15488"/>
                      <a:pt x="20707" y="15514"/>
                      <a:pt x="20741" y="15684"/>
                    </a:cubicBezTo>
                    <a:cubicBezTo>
                      <a:pt x="21229" y="15684"/>
                      <a:pt x="20794" y="16172"/>
                      <a:pt x="21124" y="16172"/>
                    </a:cubicBezTo>
                    <a:cubicBezTo>
                      <a:pt x="21176" y="15737"/>
                      <a:pt x="22932" y="16067"/>
                      <a:pt x="21942" y="15565"/>
                    </a:cubicBezTo>
                    <a:cubicBezTo>
                      <a:pt x="22094" y="15520"/>
                      <a:pt x="22249" y="15500"/>
                      <a:pt x="22403" y="15500"/>
                    </a:cubicBezTo>
                    <a:cubicBezTo>
                      <a:pt x="23201" y="15500"/>
                      <a:pt x="23950" y="16046"/>
                      <a:pt x="23817" y="16555"/>
                    </a:cubicBezTo>
                    <a:cubicBezTo>
                      <a:pt x="23696" y="16555"/>
                      <a:pt x="23531" y="16205"/>
                      <a:pt x="23419" y="16205"/>
                    </a:cubicBezTo>
                    <a:cubicBezTo>
                      <a:pt x="23372" y="16205"/>
                      <a:pt x="23335" y="16268"/>
                      <a:pt x="23315" y="16450"/>
                    </a:cubicBezTo>
                    <a:cubicBezTo>
                      <a:pt x="23592" y="16555"/>
                      <a:pt x="23870" y="16674"/>
                      <a:pt x="24041" y="16885"/>
                    </a:cubicBezTo>
                    <a:cubicBezTo>
                      <a:pt x="23434" y="16885"/>
                      <a:pt x="23381" y="17004"/>
                      <a:pt x="23817" y="17215"/>
                    </a:cubicBezTo>
                    <a:cubicBezTo>
                      <a:pt x="23629" y="17260"/>
                      <a:pt x="23450" y="17288"/>
                      <a:pt x="23288" y="17288"/>
                    </a:cubicBezTo>
                    <a:cubicBezTo>
                      <a:pt x="23018" y="17288"/>
                      <a:pt x="22795" y="17210"/>
                      <a:pt x="22655" y="17004"/>
                    </a:cubicBezTo>
                    <a:cubicBezTo>
                      <a:pt x="22879" y="16885"/>
                      <a:pt x="22985" y="16727"/>
                      <a:pt x="23051" y="16450"/>
                    </a:cubicBezTo>
                    <a:lnTo>
                      <a:pt x="23051" y="16450"/>
                    </a:lnTo>
                    <a:cubicBezTo>
                      <a:pt x="22167" y="16833"/>
                      <a:pt x="19751" y="16674"/>
                      <a:pt x="19421" y="17387"/>
                    </a:cubicBezTo>
                    <a:cubicBezTo>
                      <a:pt x="19143" y="17268"/>
                      <a:pt x="18760" y="17334"/>
                      <a:pt x="18589" y="17110"/>
                    </a:cubicBezTo>
                    <a:lnTo>
                      <a:pt x="18589" y="17110"/>
                    </a:lnTo>
                    <a:cubicBezTo>
                      <a:pt x="18643" y="17119"/>
                      <a:pt x="18688" y="17123"/>
                      <a:pt x="18725" y="17123"/>
                    </a:cubicBezTo>
                    <a:cubicBezTo>
                      <a:pt x="19110" y="17123"/>
                      <a:pt x="18680" y="16668"/>
                      <a:pt x="18536" y="16608"/>
                    </a:cubicBezTo>
                    <a:cubicBezTo>
                      <a:pt x="18312" y="16938"/>
                      <a:pt x="18536" y="17545"/>
                      <a:pt x="18259" y="17823"/>
                    </a:cubicBezTo>
                    <a:cubicBezTo>
                      <a:pt x="17873" y="17697"/>
                      <a:pt x="17685" y="17218"/>
                      <a:pt x="17218" y="17218"/>
                    </a:cubicBezTo>
                    <a:cubicBezTo>
                      <a:pt x="17095" y="17218"/>
                      <a:pt x="16952" y="17251"/>
                      <a:pt x="16780" y="17334"/>
                    </a:cubicBezTo>
                    <a:cubicBezTo>
                      <a:pt x="17047" y="16912"/>
                      <a:pt x="16463" y="16540"/>
                      <a:pt x="15950" y="16540"/>
                    </a:cubicBezTo>
                    <a:cubicBezTo>
                      <a:pt x="15725" y="16540"/>
                      <a:pt x="15515" y="16611"/>
                      <a:pt x="15394" y="16780"/>
                    </a:cubicBezTo>
                    <a:cubicBezTo>
                      <a:pt x="15724" y="17215"/>
                      <a:pt x="14734" y="17770"/>
                      <a:pt x="14734" y="18377"/>
                    </a:cubicBezTo>
                    <a:cubicBezTo>
                      <a:pt x="14628" y="18047"/>
                      <a:pt x="14351" y="17928"/>
                      <a:pt x="14193" y="17770"/>
                    </a:cubicBezTo>
                    <a:cubicBezTo>
                      <a:pt x="14160" y="17766"/>
                      <a:pt x="14130" y="17765"/>
                      <a:pt x="14102" y="17765"/>
                    </a:cubicBezTo>
                    <a:cubicBezTo>
                      <a:pt x="13724" y="17765"/>
                      <a:pt x="13715" y="18052"/>
                      <a:pt x="13387" y="18052"/>
                    </a:cubicBezTo>
                    <a:cubicBezTo>
                      <a:pt x="13363" y="18052"/>
                      <a:pt x="13336" y="18051"/>
                      <a:pt x="13308" y="18047"/>
                    </a:cubicBezTo>
                    <a:lnTo>
                      <a:pt x="13308" y="18047"/>
                    </a:lnTo>
                    <a:cubicBezTo>
                      <a:pt x="13361" y="19143"/>
                      <a:pt x="12543" y="18324"/>
                      <a:pt x="12543" y="19090"/>
                    </a:cubicBezTo>
                    <a:cubicBezTo>
                      <a:pt x="12490" y="18918"/>
                      <a:pt x="12371" y="18918"/>
                      <a:pt x="12318" y="18813"/>
                    </a:cubicBezTo>
                    <a:cubicBezTo>
                      <a:pt x="12160" y="18377"/>
                      <a:pt x="12873" y="18588"/>
                      <a:pt x="12873" y="18206"/>
                    </a:cubicBezTo>
                    <a:cubicBezTo>
                      <a:pt x="11988" y="18153"/>
                      <a:pt x="11988" y="17876"/>
                      <a:pt x="11605" y="17387"/>
                    </a:cubicBezTo>
                    <a:cubicBezTo>
                      <a:pt x="11492" y="17345"/>
                      <a:pt x="11395" y="17327"/>
                      <a:pt x="11311" y="17327"/>
                    </a:cubicBezTo>
                    <a:cubicBezTo>
                      <a:pt x="10838" y="17327"/>
                      <a:pt x="10790" y="17902"/>
                      <a:pt x="10589" y="17902"/>
                    </a:cubicBezTo>
                    <a:cubicBezTo>
                      <a:pt x="10548" y="17902"/>
                      <a:pt x="10501" y="17879"/>
                      <a:pt x="10443" y="17823"/>
                    </a:cubicBezTo>
                    <a:cubicBezTo>
                      <a:pt x="10840" y="17545"/>
                      <a:pt x="11170" y="16608"/>
                      <a:pt x="10338" y="16503"/>
                    </a:cubicBezTo>
                    <a:cubicBezTo>
                      <a:pt x="10242" y="16790"/>
                      <a:pt x="10009" y="16860"/>
                      <a:pt x="9711" y="16860"/>
                    </a:cubicBezTo>
                    <a:cubicBezTo>
                      <a:pt x="9429" y="16860"/>
                      <a:pt x="9087" y="16797"/>
                      <a:pt x="8749" y="16797"/>
                    </a:cubicBezTo>
                    <a:cubicBezTo>
                      <a:pt x="8410" y="16797"/>
                      <a:pt x="8075" y="16859"/>
                      <a:pt x="7803" y="17110"/>
                    </a:cubicBezTo>
                    <a:cubicBezTo>
                      <a:pt x="8063" y="17202"/>
                      <a:pt x="8369" y="17227"/>
                      <a:pt x="8695" y="17227"/>
                    </a:cubicBezTo>
                    <a:cubicBezTo>
                      <a:pt x="9078" y="17227"/>
                      <a:pt x="9487" y="17193"/>
                      <a:pt x="9879" y="17193"/>
                    </a:cubicBezTo>
                    <a:cubicBezTo>
                      <a:pt x="10156" y="17193"/>
                      <a:pt x="10424" y="17210"/>
                      <a:pt x="10668" y="17268"/>
                    </a:cubicBezTo>
                    <a:cubicBezTo>
                      <a:pt x="10179" y="17545"/>
                      <a:pt x="9572" y="17717"/>
                      <a:pt x="9070" y="17994"/>
                    </a:cubicBezTo>
                    <a:cubicBezTo>
                      <a:pt x="9902" y="18483"/>
                      <a:pt x="10721" y="18866"/>
                      <a:pt x="11552" y="18866"/>
                    </a:cubicBezTo>
                    <a:cubicBezTo>
                      <a:pt x="11500" y="19248"/>
                      <a:pt x="10774" y="19037"/>
                      <a:pt x="11051" y="19579"/>
                    </a:cubicBezTo>
                    <a:cubicBezTo>
                      <a:pt x="11161" y="19468"/>
                      <a:pt x="11304" y="19440"/>
                      <a:pt x="11455" y="19440"/>
                    </a:cubicBezTo>
                    <a:cubicBezTo>
                      <a:pt x="11614" y="19440"/>
                      <a:pt x="11783" y="19471"/>
                      <a:pt x="11932" y="19471"/>
                    </a:cubicBezTo>
                    <a:cubicBezTo>
                      <a:pt x="12136" y="19471"/>
                      <a:pt x="12306" y="19414"/>
                      <a:pt x="12371" y="19143"/>
                    </a:cubicBezTo>
                    <a:cubicBezTo>
                      <a:pt x="12436" y="19429"/>
                      <a:pt x="12514" y="19518"/>
                      <a:pt x="12606" y="19518"/>
                    </a:cubicBezTo>
                    <a:cubicBezTo>
                      <a:pt x="12755" y="19518"/>
                      <a:pt x="12941" y="19282"/>
                      <a:pt x="13164" y="19282"/>
                    </a:cubicBezTo>
                    <a:cubicBezTo>
                      <a:pt x="13277" y="19282"/>
                      <a:pt x="13400" y="19343"/>
                      <a:pt x="13533" y="19526"/>
                    </a:cubicBezTo>
                    <a:cubicBezTo>
                      <a:pt x="13084" y="19526"/>
                      <a:pt x="13255" y="20133"/>
                      <a:pt x="12701" y="20133"/>
                    </a:cubicBezTo>
                    <a:lnTo>
                      <a:pt x="12595" y="19645"/>
                    </a:lnTo>
                    <a:cubicBezTo>
                      <a:pt x="11988" y="20186"/>
                      <a:pt x="11104" y="19579"/>
                      <a:pt x="10562" y="20357"/>
                    </a:cubicBezTo>
                    <a:cubicBezTo>
                      <a:pt x="11051" y="20516"/>
                      <a:pt x="11275" y="21070"/>
                      <a:pt x="11658" y="21400"/>
                    </a:cubicBezTo>
                    <a:cubicBezTo>
                      <a:pt x="11447" y="21467"/>
                      <a:pt x="11269" y="21489"/>
                      <a:pt x="11106" y="21489"/>
                    </a:cubicBezTo>
                    <a:cubicBezTo>
                      <a:pt x="10770" y="21489"/>
                      <a:pt x="10498" y="21394"/>
                      <a:pt x="10126" y="21394"/>
                    </a:cubicBezTo>
                    <a:cubicBezTo>
                      <a:pt x="10071" y="21394"/>
                      <a:pt x="10015" y="21396"/>
                      <a:pt x="9955" y="21400"/>
                    </a:cubicBezTo>
                    <a:cubicBezTo>
                      <a:pt x="10008" y="21625"/>
                      <a:pt x="9955" y="21783"/>
                      <a:pt x="9902" y="21955"/>
                    </a:cubicBezTo>
                    <a:cubicBezTo>
                      <a:pt x="10115" y="21779"/>
                      <a:pt x="10329" y="21722"/>
                      <a:pt x="10568" y="21722"/>
                    </a:cubicBezTo>
                    <a:cubicBezTo>
                      <a:pt x="10938" y="21722"/>
                      <a:pt x="11366" y="21857"/>
                      <a:pt x="11935" y="21889"/>
                    </a:cubicBezTo>
                    <a:cubicBezTo>
                      <a:pt x="11786" y="21442"/>
                      <a:pt x="11927" y="21335"/>
                      <a:pt x="12161" y="21335"/>
                    </a:cubicBezTo>
                    <a:cubicBezTo>
                      <a:pt x="12378" y="21335"/>
                      <a:pt x="12675" y="21427"/>
                      <a:pt x="12897" y="21427"/>
                    </a:cubicBezTo>
                    <a:cubicBezTo>
                      <a:pt x="13053" y="21427"/>
                      <a:pt x="13173" y="21382"/>
                      <a:pt x="13203" y="21229"/>
                    </a:cubicBezTo>
                    <a:lnTo>
                      <a:pt x="13203" y="21229"/>
                    </a:lnTo>
                    <a:cubicBezTo>
                      <a:pt x="13116" y="21260"/>
                      <a:pt x="13036" y="21275"/>
                      <a:pt x="12964" y="21275"/>
                    </a:cubicBezTo>
                    <a:cubicBezTo>
                      <a:pt x="12763" y="21275"/>
                      <a:pt x="12620" y="21159"/>
                      <a:pt x="12543" y="20965"/>
                    </a:cubicBezTo>
                    <a:cubicBezTo>
                      <a:pt x="12674" y="20947"/>
                      <a:pt x="12799" y="20939"/>
                      <a:pt x="12920" y="20939"/>
                    </a:cubicBezTo>
                    <a:cubicBezTo>
                      <a:pt x="13601" y="20939"/>
                      <a:pt x="14139" y="21184"/>
                      <a:pt x="14800" y="21229"/>
                    </a:cubicBezTo>
                    <a:cubicBezTo>
                      <a:pt x="14246" y="21229"/>
                      <a:pt x="13031" y="21400"/>
                      <a:pt x="13480" y="21730"/>
                    </a:cubicBezTo>
                    <a:cubicBezTo>
                      <a:pt x="13638" y="21678"/>
                      <a:pt x="13638" y="21506"/>
                      <a:pt x="13915" y="21506"/>
                    </a:cubicBezTo>
                    <a:cubicBezTo>
                      <a:pt x="14013" y="22016"/>
                      <a:pt x="13697" y="22291"/>
                      <a:pt x="14199" y="22291"/>
                    </a:cubicBezTo>
                    <a:cubicBezTo>
                      <a:pt x="14243" y="22291"/>
                      <a:pt x="14294" y="22289"/>
                      <a:pt x="14351" y="22285"/>
                    </a:cubicBezTo>
                    <a:cubicBezTo>
                      <a:pt x="14576" y="21889"/>
                      <a:pt x="13863" y="21783"/>
                      <a:pt x="14193" y="21453"/>
                    </a:cubicBezTo>
                    <a:lnTo>
                      <a:pt x="14193" y="21453"/>
                    </a:lnTo>
                    <a:cubicBezTo>
                      <a:pt x="14576" y="21836"/>
                      <a:pt x="14681" y="21625"/>
                      <a:pt x="15236" y="22060"/>
                    </a:cubicBezTo>
                    <a:cubicBezTo>
                      <a:pt x="15204" y="22053"/>
                      <a:pt x="15163" y="22050"/>
                      <a:pt x="15118" y="22050"/>
                    </a:cubicBezTo>
                    <a:cubicBezTo>
                      <a:pt x="14836" y="22050"/>
                      <a:pt x="14368" y="22173"/>
                      <a:pt x="14800" y="22219"/>
                    </a:cubicBezTo>
                    <a:cubicBezTo>
                      <a:pt x="15096" y="22262"/>
                      <a:pt x="15292" y="22296"/>
                      <a:pt x="15422" y="22296"/>
                    </a:cubicBezTo>
                    <a:cubicBezTo>
                      <a:pt x="15650" y="22296"/>
                      <a:pt x="15671" y="22190"/>
                      <a:pt x="15671" y="21836"/>
                    </a:cubicBezTo>
                    <a:cubicBezTo>
                      <a:pt x="15854" y="21969"/>
                      <a:pt x="15902" y="22038"/>
                      <a:pt x="15931" y="22038"/>
                    </a:cubicBezTo>
                    <a:cubicBezTo>
                      <a:pt x="15964" y="22038"/>
                      <a:pt x="15976" y="21955"/>
                      <a:pt x="16120" y="21783"/>
                    </a:cubicBezTo>
                    <a:cubicBezTo>
                      <a:pt x="16331" y="22008"/>
                      <a:pt x="16609" y="22166"/>
                      <a:pt x="16833" y="22390"/>
                    </a:cubicBezTo>
                    <a:cubicBezTo>
                      <a:pt x="16568" y="22546"/>
                      <a:pt x="16225" y="22574"/>
                      <a:pt x="15868" y="22574"/>
                    </a:cubicBezTo>
                    <a:cubicBezTo>
                      <a:pt x="15665" y="22574"/>
                      <a:pt x="15458" y="22565"/>
                      <a:pt x="15259" y="22565"/>
                    </a:cubicBezTo>
                    <a:cubicBezTo>
                      <a:pt x="14708" y="22565"/>
                      <a:pt x="14213" y="22635"/>
                      <a:pt x="14021" y="23156"/>
                    </a:cubicBezTo>
                    <a:cubicBezTo>
                      <a:pt x="14147" y="23222"/>
                      <a:pt x="14306" y="23230"/>
                      <a:pt x="14470" y="23230"/>
                    </a:cubicBezTo>
                    <a:cubicBezTo>
                      <a:pt x="14520" y="23230"/>
                      <a:pt x="14571" y="23229"/>
                      <a:pt x="14622" y="23229"/>
                    </a:cubicBezTo>
                    <a:cubicBezTo>
                      <a:pt x="14836" y="23229"/>
                      <a:pt x="15044" y="23242"/>
                      <a:pt x="15183" y="23381"/>
                    </a:cubicBezTo>
                    <a:cubicBezTo>
                      <a:pt x="15032" y="23396"/>
                      <a:pt x="14887" y="23403"/>
                      <a:pt x="14749" y="23403"/>
                    </a:cubicBezTo>
                    <a:cubicBezTo>
                      <a:pt x="13914" y="23403"/>
                      <a:pt x="13292" y="23161"/>
                      <a:pt x="12641" y="23161"/>
                    </a:cubicBezTo>
                    <a:cubicBezTo>
                      <a:pt x="12298" y="23161"/>
                      <a:pt x="11947" y="23228"/>
                      <a:pt x="11552" y="23433"/>
                    </a:cubicBezTo>
                    <a:cubicBezTo>
                      <a:pt x="11830" y="23539"/>
                      <a:pt x="12094" y="23658"/>
                      <a:pt x="12160" y="24041"/>
                    </a:cubicBezTo>
                    <a:cubicBezTo>
                      <a:pt x="11882" y="24041"/>
                      <a:pt x="11605" y="24041"/>
                      <a:pt x="11381" y="24093"/>
                    </a:cubicBezTo>
                    <a:cubicBezTo>
                      <a:pt x="11500" y="23763"/>
                      <a:pt x="11222" y="23816"/>
                      <a:pt x="11381" y="23433"/>
                    </a:cubicBezTo>
                    <a:lnTo>
                      <a:pt x="11381" y="23433"/>
                    </a:lnTo>
                    <a:cubicBezTo>
                      <a:pt x="11170" y="23763"/>
                      <a:pt x="10391" y="23816"/>
                      <a:pt x="10721" y="23869"/>
                    </a:cubicBezTo>
                    <a:cubicBezTo>
                      <a:pt x="10774" y="24146"/>
                      <a:pt x="11104" y="23988"/>
                      <a:pt x="11328" y="24093"/>
                    </a:cubicBezTo>
                    <a:cubicBezTo>
                      <a:pt x="10017" y="24272"/>
                      <a:pt x="9056" y="24967"/>
                      <a:pt x="7888" y="24967"/>
                    </a:cubicBezTo>
                    <a:cubicBezTo>
                      <a:pt x="7587" y="24967"/>
                      <a:pt x="7271" y="24920"/>
                      <a:pt x="6932" y="24806"/>
                    </a:cubicBezTo>
                    <a:cubicBezTo>
                      <a:pt x="7535" y="24672"/>
                      <a:pt x="7590" y="24453"/>
                      <a:pt x="8025" y="24453"/>
                    </a:cubicBezTo>
                    <a:cubicBezTo>
                      <a:pt x="8104" y="24453"/>
                      <a:pt x="8195" y="24460"/>
                      <a:pt x="8305" y="24476"/>
                    </a:cubicBezTo>
                    <a:cubicBezTo>
                      <a:pt x="8305" y="24200"/>
                      <a:pt x="7989" y="23869"/>
                      <a:pt x="7773" y="23869"/>
                    </a:cubicBezTo>
                    <a:cubicBezTo>
                      <a:pt x="7690" y="23869"/>
                      <a:pt x="7621" y="23919"/>
                      <a:pt x="7592" y="24041"/>
                    </a:cubicBezTo>
                    <a:cubicBezTo>
                      <a:pt x="7635" y="24061"/>
                      <a:pt x="7651" y="24069"/>
                      <a:pt x="7649" y="24069"/>
                    </a:cubicBezTo>
                    <a:cubicBezTo>
                      <a:pt x="7641" y="24069"/>
                      <a:pt x="7415" y="23979"/>
                      <a:pt x="7228" y="23979"/>
                    </a:cubicBezTo>
                    <a:cubicBezTo>
                      <a:pt x="7042" y="23979"/>
                      <a:pt x="6894" y="24068"/>
                      <a:pt x="7037" y="24424"/>
                    </a:cubicBezTo>
                    <a:cubicBezTo>
                      <a:pt x="6984" y="24433"/>
                      <a:pt x="6936" y="24437"/>
                      <a:pt x="6892" y="24437"/>
                    </a:cubicBezTo>
                    <a:cubicBezTo>
                      <a:pt x="6433" y="24437"/>
                      <a:pt x="6459" y="23968"/>
                      <a:pt x="6760" y="23763"/>
                    </a:cubicBezTo>
                    <a:lnTo>
                      <a:pt x="6760" y="23763"/>
                    </a:lnTo>
                    <a:cubicBezTo>
                      <a:pt x="5612" y="24146"/>
                      <a:pt x="4952" y="23816"/>
                      <a:pt x="4067" y="24424"/>
                    </a:cubicBezTo>
                    <a:cubicBezTo>
                      <a:pt x="4110" y="24412"/>
                      <a:pt x="4149" y="24407"/>
                      <a:pt x="4184" y="24407"/>
                    </a:cubicBezTo>
                    <a:cubicBezTo>
                      <a:pt x="4572" y="24407"/>
                      <a:pt x="4491" y="25043"/>
                      <a:pt x="4866" y="25043"/>
                    </a:cubicBezTo>
                    <a:cubicBezTo>
                      <a:pt x="4932" y="25043"/>
                      <a:pt x="5012" y="25024"/>
                      <a:pt x="5110" y="24978"/>
                    </a:cubicBezTo>
                    <a:cubicBezTo>
                      <a:pt x="5161" y="24718"/>
                      <a:pt x="5069" y="24671"/>
                      <a:pt x="4948" y="24671"/>
                    </a:cubicBezTo>
                    <a:cubicBezTo>
                      <a:pt x="4878" y="24671"/>
                      <a:pt x="4799" y="24687"/>
                      <a:pt x="4731" y="24687"/>
                    </a:cubicBezTo>
                    <a:cubicBezTo>
                      <a:pt x="4640" y="24687"/>
                      <a:pt x="4569" y="24659"/>
                      <a:pt x="4569" y="24529"/>
                    </a:cubicBezTo>
                    <a:cubicBezTo>
                      <a:pt x="4727" y="24529"/>
                      <a:pt x="4622" y="24199"/>
                      <a:pt x="4780" y="24146"/>
                    </a:cubicBezTo>
                    <a:cubicBezTo>
                      <a:pt x="5076" y="24266"/>
                      <a:pt x="5259" y="24322"/>
                      <a:pt x="5449" y="24322"/>
                    </a:cubicBezTo>
                    <a:cubicBezTo>
                      <a:pt x="5616" y="24322"/>
                      <a:pt x="5789" y="24279"/>
                      <a:pt x="6047" y="24199"/>
                    </a:cubicBezTo>
                    <a:lnTo>
                      <a:pt x="6047" y="24199"/>
                    </a:lnTo>
                    <a:cubicBezTo>
                      <a:pt x="5612" y="24978"/>
                      <a:pt x="6272" y="24595"/>
                      <a:pt x="6430" y="25361"/>
                    </a:cubicBezTo>
                    <a:cubicBezTo>
                      <a:pt x="6358" y="25347"/>
                      <a:pt x="6295" y="25340"/>
                      <a:pt x="6240" y="25340"/>
                    </a:cubicBezTo>
                    <a:cubicBezTo>
                      <a:pt x="5886" y="25340"/>
                      <a:pt x="5866" y="25606"/>
                      <a:pt x="5717" y="25744"/>
                    </a:cubicBezTo>
                    <a:cubicBezTo>
                      <a:pt x="5614" y="25674"/>
                      <a:pt x="5479" y="25642"/>
                      <a:pt x="5340" y="25642"/>
                    </a:cubicBezTo>
                    <a:cubicBezTo>
                      <a:pt x="5034" y="25642"/>
                      <a:pt x="4711" y="25794"/>
                      <a:pt x="4674" y="26021"/>
                    </a:cubicBezTo>
                    <a:cubicBezTo>
                      <a:pt x="4767" y="26010"/>
                      <a:pt x="4843" y="26003"/>
                      <a:pt x="4902" y="26003"/>
                    </a:cubicBezTo>
                    <a:cubicBezTo>
                      <a:pt x="5123" y="26003"/>
                      <a:pt x="5129" y="26091"/>
                      <a:pt x="5004" y="26351"/>
                    </a:cubicBezTo>
                    <a:cubicBezTo>
                      <a:pt x="5942" y="25915"/>
                      <a:pt x="6760" y="25968"/>
                      <a:pt x="7367" y="25414"/>
                    </a:cubicBezTo>
                    <a:cubicBezTo>
                      <a:pt x="7609" y="25655"/>
                      <a:pt x="7927" y="25757"/>
                      <a:pt x="8252" y="25757"/>
                    </a:cubicBezTo>
                    <a:cubicBezTo>
                      <a:pt x="8744" y="25757"/>
                      <a:pt x="9249" y="25523"/>
                      <a:pt x="9519" y="25189"/>
                    </a:cubicBezTo>
                    <a:cubicBezTo>
                      <a:pt x="9572" y="25744"/>
                      <a:pt x="10061" y="25638"/>
                      <a:pt x="10285" y="25968"/>
                    </a:cubicBezTo>
                    <a:cubicBezTo>
                      <a:pt x="9918" y="25968"/>
                      <a:pt x="9811" y="25905"/>
                      <a:pt x="9688" y="25905"/>
                    </a:cubicBezTo>
                    <a:cubicBezTo>
                      <a:pt x="9608" y="25905"/>
                      <a:pt x="9520" y="25932"/>
                      <a:pt x="9348" y="26021"/>
                    </a:cubicBezTo>
                    <a:cubicBezTo>
                      <a:pt x="9420" y="26395"/>
                      <a:pt x="9559" y="26453"/>
                      <a:pt x="9719" y="26453"/>
                    </a:cubicBezTo>
                    <a:cubicBezTo>
                      <a:pt x="9792" y="26453"/>
                      <a:pt x="9868" y="26441"/>
                      <a:pt x="9945" y="26441"/>
                    </a:cubicBezTo>
                    <a:cubicBezTo>
                      <a:pt x="10103" y="26441"/>
                      <a:pt x="10263" y="26490"/>
                      <a:pt x="10391" y="26787"/>
                    </a:cubicBezTo>
                    <a:cubicBezTo>
                      <a:pt x="10892" y="26787"/>
                      <a:pt x="10721" y="26298"/>
                      <a:pt x="11104" y="26179"/>
                    </a:cubicBezTo>
                    <a:cubicBezTo>
                      <a:pt x="11252" y="26357"/>
                      <a:pt x="11434" y="26442"/>
                      <a:pt x="11611" y="26442"/>
                    </a:cubicBezTo>
                    <a:cubicBezTo>
                      <a:pt x="11828" y="26442"/>
                      <a:pt x="12036" y="26314"/>
                      <a:pt x="12160" y="26074"/>
                    </a:cubicBezTo>
                    <a:lnTo>
                      <a:pt x="12160" y="26074"/>
                    </a:lnTo>
                    <a:cubicBezTo>
                      <a:pt x="12160" y="26298"/>
                      <a:pt x="11988" y="26404"/>
                      <a:pt x="12160" y="26734"/>
                    </a:cubicBezTo>
                    <a:lnTo>
                      <a:pt x="12424" y="26734"/>
                    </a:lnTo>
                    <a:cubicBezTo>
                      <a:pt x="12543" y="26681"/>
                      <a:pt x="12754" y="26681"/>
                      <a:pt x="12701" y="26509"/>
                    </a:cubicBezTo>
                    <a:cubicBezTo>
                      <a:pt x="12595" y="26509"/>
                      <a:pt x="12543" y="26404"/>
                      <a:pt x="12490" y="26179"/>
                    </a:cubicBezTo>
                    <a:lnTo>
                      <a:pt x="12490" y="26179"/>
                    </a:lnTo>
                    <a:cubicBezTo>
                      <a:pt x="12518" y="26189"/>
                      <a:pt x="12546" y="26194"/>
                      <a:pt x="12573" y="26194"/>
                    </a:cubicBezTo>
                    <a:cubicBezTo>
                      <a:pt x="12776" y="26194"/>
                      <a:pt x="12951" y="25944"/>
                      <a:pt x="13092" y="25944"/>
                    </a:cubicBezTo>
                    <a:cubicBezTo>
                      <a:pt x="13153" y="25944"/>
                      <a:pt x="13208" y="25991"/>
                      <a:pt x="13255" y="26127"/>
                    </a:cubicBezTo>
                    <a:cubicBezTo>
                      <a:pt x="12754" y="26457"/>
                      <a:pt x="13255" y="26958"/>
                      <a:pt x="12820" y="27169"/>
                    </a:cubicBezTo>
                    <a:cubicBezTo>
                      <a:pt x="12571" y="27309"/>
                      <a:pt x="12312" y="27354"/>
                      <a:pt x="12035" y="27354"/>
                    </a:cubicBezTo>
                    <a:cubicBezTo>
                      <a:pt x="11526" y="27354"/>
                      <a:pt x="10959" y="27200"/>
                      <a:pt x="10299" y="27200"/>
                    </a:cubicBezTo>
                    <a:cubicBezTo>
                      <a:pt x="9893" y="27200"/>
                      <a:pt x="9451" y="27258"/>
                      <a:pt x="8965" y="27447"/>
                    </a:cubicBezTo>
                    <a:cubicBezTo>
                      <a:pt x="9055" y="27431"/>
                      <a:pt x="9121" y="27424"/>
                      <a:pt x="9168" y="27424"/>
                    </a:cubicBezTo>
                    <a:cubicBezTo>
                      <a:pt x="9434" y="27424"/>
                      <a:pt x="9070" y="27660"/>
                      <a:pt x="9070" y="27896"/>
                    </a:cubicBezTo>
                    <a:cubicBezTo>
                      <a:pt x="9678" y="27830"/>
                      <a:pt x="10285" y="27724"/>
                      <a:pt x="10945" y="27671"/>
                    </a:cubicBezTo>
                    <a:cubicBezTo>
                      <a:pt x="10945" y="27618"/>
                      <a:pt x="10998" y="27566"/>
                      <a:pt x="10998" y="27566"/>
                    </a:cubicBezTo>
                    <a:cubicBezTo>
                      <a:pt x="11051" y="27566"/>
                      <a:pt x="11104" y="27618"/>
                      <a:pt x="11170" y="27618"/>
                    </a:cubicBezTo>
                    <a:cubicBezTo>
                      <a:pt x="12041" y="27500"/>
                      <a:pt x="12925" y="27341"/>
                      <a:pt x="13810" y="27169"/>
                    </a:cubicBezTo>
                    <a:cubicBezTo>
                      <a:pt x="13585" y="27117"/>
                      <a:pt x="13361" y="27011"/>
                      <a:pt x="13255" y="26958"/>
                    </a:cubicBezTo>
                    <a:cubicBezTo>
                      <a:pt x="13414" y="26734"/>
                      <a:pt x="13203" y="26127"/>
                      <a:pt x="13585" y="26074"/>
                    </a:cubicBezTo>
                    <a:cubicBezTo>
                      <a:pt x="13642" y="26228"/>
                      <a:pt x="13741" y="26276"/>
                      <a:pt x="13847" y="26276"/>
                    </a:cubicBezTo>
                    <a:cubicBezTo>
                      <a:pt x="14023" y="26276"/>
                      <a:pt x="14221" y="26144"/>
                      <a:pt x="14290" y="26144"/>
                    </a:cubicBezTo>
                    <a:cubicBezTo>
                      <a:pt x="14343" y="26144"/>
                      <a:pt x="14317" y="26224"/>
                      <a:pt x="14140" y="26509"/>
                    </a:cubicBezTo>
                    <a:cubicBezTo>
                      <a:pt x="14272" y="26578"/>
                      <a:pt x="14477" y="26611"/>
                      <a:pt x="14676" y="26611"/>
                    </a:cubicBezTo>
                    <a:cubicBezTo>
                      <a:pt x="15130" y="26611"/>
                      <a:pt x="15553" y="26439"/>
                      <a:pt x="15011" y="26127"/>
                    </a:cubicBezTo>
                    <a:cubicBezTo>
                      <a:pt x="15048" y="26103"/>
                      <a:pt x="15086" y="26093"/>
                      <a:pt x="15122" y="26093"/>
                    </a:cubicBezTo>
                    <a:cubicBezTo>
                      <a:pt x="15325" y="26093"/>
                      <a:pt x="15519" y="26398"/>
                      <a:pt x="15654" y="26398"/>
                    </a:cubicBezTo>
                    <a:cubicBezTo>
                      <a:pt x="15712" y="26398"/>
                      <a:pt x="15758" y="26342"/>
                      <a:pt x="15790" y="26179"/>
                    </a:cubicBezTo>
                    <a:lnTo>
                      <a:pt x="15790" y="26179"/>
                    </a:lnTo>
                    <a:cubicBezTo>
                      <a:pt x="15738" y="26205"/>
                      <a:pt x="15700" y="26217"/>
                      <a:pt x="15672" y="26217"/>
                    </a:cubicBezTo>
                    <a:cubicBezTo>
                      <a:pt x="15456" y="26217"/>
                      <a:pt x="15941" y="25505"/>
                      <a:pt x="16291" y="25505"/>
                    </a:cubicBezTo>
                    <a:cubicBezTo>
                      <a:pt x="16372" y="25505"/>
                      <a:pt x="16447" y="25543"/>
                      <a:pt x="16503" y="25638"/>
                    </a:cubicBezTo>
                    <a:cubicBezTo>
                      <a:pt x="16279" y="25797"/>
                      <a:pt x="15949" y="25849"/>
                      <a:pt x="15949" y="26179"/>
                    </a:cubicBezTo>
                    <a:cubicBezTo>
                      <a:pt x="16229" y="26237"/>
                      <a:pt x="16628" y="26276"/>
                      <a:pt x="17051" y="26276"/>
                    </a:cubicBezTo>
                    <a:cubicBezTo>
                      <a:pt x="17882" y="26276"/>
                      <a:pt x="18811" y="26128"/>
                      <a:pt x="19143" y="25691"/>
                    </a:cubicBezTo>
                    <a:cubicBezTo>
                      <a:pt x="19275" y="25701"/>
                      <a:pt x="19401" y="25706"/>
                      <a:pt x="19522" y="25706"/>
                    </a:cubicBezTo>
                    <a:cubicBezTo>
                      <a:pt x="20006" y="25706"/>
                      <a:pt x="20424" y="25638"/>
                      <a:pt x="20952" y="25638"/>
                    </a:cubicBezTo>
                    <a:cubicBezTo>
                      <a:pt x="21731" y="25466"/>
                      <a:pt x="22549" y="25308"/>
                      <a:pt x="23315" y="25136"/>
                    </a:cubicBezTo>
                    <a:cubicBezTo>
                      <a:pt x="23434" y="24978"/>
                      <a:pt x="23434" y="24701"/>
                      <a:pt x="23315" y="24371"/>
                    </a:cubicBezTo>
                    <a:cubicBezTo>
                      <a:pt x="22860" y="24469"/>
                      <a:pt x="22737" y="24866"/>
                      <a:pt x="22135" y="24866"/>
                    </a:cubicBezTo>
                    <a:cubicBezTo>
                      <a:pt x="22091" y="24866"/>
                      <a:pt x="22044" y="24864"/>
                      <a:pt x="21995" y="24859"/>
                    </a:cubicBezTo>
                    <a:cubicBezTo>
                      <a:pt x="21995" y="24424"/>
                      <a:pt x="21612" y="24529"/>
                      <a:pt x="21665" y="24041"/>
                    </a:cubicBezTo>
                    <a:cubicBezTo>
                      <a:pt x="21889" y="24041"/>
                      <a:pt x="21995" y="23935"/>
                      <a:pt x="22114" y="23816"/>
                    </a:cubicBezTo>
                    <a:cubicBezTo>
                      <a:pt x="22463" y="23816"/>
                      <a:pt x="22494" y="24278"/>
                      <a:pt x="22868" y="24278"/>
                    </a:cubicBezTo>
                    <a:cubicBezTo>
                      <a:pt x="22904" y="24278"/>
                      <a:pt x="22943" y="24274"/>
                      <a:pt x="22985" y="24265"/>
                    </a:cubicBezTo>
                    <a:cubicBezTo>
                      <a:pt x="22726" y="23702"/>
                      <a:pt x="23302" y="23345"/>
                      <a:pt x="23766" y="23345"/>
                    </a:cubicBezTo>
                    <a:cubicBezTo>
                      <a:pt x="23988" y="23345"/>
                      <a:pt x="24184" y="23426"/>
                      <a:pt x="24252" y="23605"/>
                    </a:cubicBezTo>
                    <a:cubicBezTo>
                      <a:pt x="24094" y="23658"/>
                      <a:pt x="23922" y="23711"/>
                      <a:pt x="24041" y="23988"/>
                    </a:cubicBezTo>
                    <a:cubicBezTo>
                      <a:pt x="24171" y="24013"/>
                      <a:pt x="24310" y="24025"/>
                      <a:pt x="24453" y="24025"/>
                    </a:cubicBezTo>
                    <a:cubicBezTo>
                      <a:pt x="25209" y="24025"/>
                      <a:pt x="26082" y="23703"/>
                      <a:pt x="26404" y="23381"/>
                    </a:cubicBezTo>
                    <a:cubicBezTo>
                      <a:pt x="24965" y="22879"/>
                      <a:pt x="23434" y="22443"/>
                      <a:pt x="24807" y="21348"/>
                    </a:cubicBezTo>
                    <a:lnTo>
                      <a:pt x="24807" y="21348"/>
                    </a:lnTo>
                    <a:cubicBezTo>
                      <a:pt x="24658" y="21633"/>
                      <a:pt x="25053" y="22699"/>
                      <a:pt x="25376" y="22699"/>
                    </a:cubicBezTo>
                    <a:cubicBezTo>
                      <a:pt x="25427" y="22699"/>
                      <a:pt x="25475" y="22674"/>
                      <a:pt x="25520" y="22615"/>
                    </a:cubicBezTo>
                    <a:cubicBezTo>
                      <a:pt x="25137" y="22549"/>
                      <a:pt x="26074" y="22615"/>
                      <a:pt x="26233" y="22219"/>
                    </a:cubicBezTo>
                    <a:cubicBezTo>
                      <a:pt x="26615" y="22219"/>
                      <a:pt x="26615" y="22879"/>
                      <a:pt x="26946" y="22945"/>
                    </a:cubicBezTo>
                    <a:cubicBezTo>
                      <a:pt x="27209" y="22682"/>
                      <a:pt x="27480" y="22601"/>
                      <a:pt x="27752" y="22601"/>
                    </a:cubicBezTo>
                    <a:cubicBezTo>
                      <a:pt x="28187" y="22601"/>
                      <a:pt x="28623" y="22809"/>
                      <a:pt x="29025" y="22809"/>
                    </a:cubicBezTo>
                    <a:cubicBezTo>
                      <a:pt x="29266" y="22809"/>
                      <a:pt x="29495" y="22734"/>
                      <a:pt x="29705" y="22496"/>
                    </a:cubicBezTo>
                    <a:cubicBezTo>
                      <a:pt x="29863" y="22826"/>
                      <a:pt x="30193" y="22549"/>
                      <a:pt x="29982" y="22998"/>
                    </a:cubicBezTo>
                    <a:cubicBezTo>
                      <a:pt x="30279" y="22998"/>
                      <a:pt x="30544" y="22528"/>
                      <a:pt x="30852" y="22528"/>
                    </a:cubicBezTo>
                    <a:cubicBezTo>
                      <a:pt x="30941" y="22528"/>
                      <a:pt x="31033" y="22567"/>
                      <a:pt x="31130" y="22668"/>
                    </a:cubicBezTo>
                    <a:cubicBezTo>
                      <a:pt x="30906" y="22721"/>
                      <a:pt x="30800" y="22826"/>
                      <a:pt x="30748" y="23051"/>
                    </a:cubicBezTo>
                    <a:cubicBezTo>
                      <a:pt x="30972" y="23051"/>
                      <a:pt x="30972" y="23433"/>
                      <a:pt x="31025" y="23711"/>
                    </a:cubicBezTo>
                    <a:cubicBezTo>
                      <a:pt x="31843" y="23539"/>
                      <a:pt x="31738" y="22615"/>
                      <a:pt x="32121" y="22060"/>
                    </a:cubicBezTo>
                    <a:cubicBezTo>
                      <a:pt x="32098" y="22058"/>
                      <a:pt x="32077" y="22057"/>
                      <a:pt x="32057" y="22057"/>
                    </a:cubicBezTo>
                    <a:cubicBezTo>
                      <a:pt x="31655" y="22057"/>
                      <a:pt x="31884" y="22552"/>
                      <a:pt x="31632" y="22615"/>
                    </a:cubicBezTo>
                    <a:cubicBezTo>
                      <a:pt x="31738" y="22219"/>
                      <a:pt x="31025" y="22008"/>
                      <a:pt x="31460" y="21783"/>
                    </a:cubicBezTo>
                    <a:lnTo>
                      <a:pt x="31460" y="21783"/>
                    </a:lnTo>
                    <a:cubicBezTo>
                      <a:pt x="31579" y="21864"/>
                      <a:pt x="31748" y="21880"/>
                      <a:pt x="31928" y="21880"/>
                    </a:cubicBezTo>
                    <a:cubicBezTo>
                      <a:pt x="32043" y="21880"/>
                      <a:pt x="32162" y="21873"/>
                      <a:pt x="32276" y="21873"/>
                    </a:cubicBezTo>
                    <a:cubicBezTo>
                      <a:pt x="32480" y="21873"/>
                      <a:pt x="32667" y="21894"/>
                      <a:pt x="32781" y="22008"/>
                    </a:cubicBezTo>
                    <a:lnTo>
                      <a:pt x="32781" y="22166"/>
                    </a:lnTo>
                    <a:cubicBezTo>
                      <a:pt x="32804" y="22169"/>
                      <a:pt x="32826" y="22170"/>
                      <a:pt x="32846" y="22170"/>
                    </a:cubicBezTo>
                    <a:cubicBezTo>
                      <a:pt x="33219" y="22170"/>
                      <a:pt x="33065" y="21769"/>
                      <a:pt x="33380" y="21769"/>
                    </a:cubicBezTo>
                    <a:cubicBezTo>
                      <a:pt x="33412" y="21769"/>
                      <a:pt x="33450" y="21774"/>
                      <a:pt x="33494" y="21783"/>
                    </a:cubicBezTo>
                    <a:cubicBezTo>
                      <a:pt x="33612" y="22443"/>
                      <a:pt x="34206" y="22338"/>
                      <a:pt x="34602" y="22668"/>
                    </a:cubicBezTo>
                    <a:cubicBezTo>
                      <a:pt x="34827" y="22407"/>
                      <a:pt x="35301" y="22068"/>
                      <a:pt x="35636" y="22068"/>
                    </a:cubicBezTo>
                    <a:cubicBezTo>
                      <a:pt x="35794" y="22068"/>
                      <a:pt x="35920" y="22143"/>
                      <a:pt x="35975" y="22338"/>
                    </a:cubicBezTo>
                    <a:cubicBezTo>
                      <a:pt x="36305" y="22060"/>
                      <a:pt x="36517" y="21678"/>
                      <a:pt x="37071" y="21559"/>
                    </a:cubicBezTo>
                    <a:lnTo>
                      <a:pt x="37071" y="21559"/>
                    </a:lnTo>
                    <a:cubicBezTo>
                      <a:pt x="36966" y="22773"/>
                      <a:pt x="36187" y="23381"/>
                      <a:pt x="35091" y="23763"/>
                    </a:cubicBezTo>
                    <a:cubicBezTo>
                      <a:pt x="34985" y="23486"/>
                      <a:pt x="35975" y="23381"/>
                      <a:pt x="35474" y="23209"/>
                    </a:cubicBezTo>
                    <a:cubicBezTo>
                      <a:pt x="35645" y="22945"/>
                      <a:pt x="36081" y="22879"/>
                      <a:pt x="36464" y="22773"/>
                    </a:cubicBezTo>
                    <a:cubicBezTo>
                      <a:pt x="36392" y="22549"/>
                      <a:pt x="36287" y="22483"/>
                      <a:pt x="36170" y="22483"/>
                    </a:cubicBezTo>
                    <a:cubicBezTo>
                      <a:pt x="36005" y="22483"/>
                      <a:pt x="35816" y="22616"/>
                      <a:pt x="35669" y="22616"/>
                    </a:cubicBezTo>
                    <a:cubicBezTo>
                      <a:pt x="35615" y="22616"/>
                      <a:pt x="35566" y="22598"/>
                      <a:pt x="35527" y="22549"/>
                    </a:cubicBezTo>
                    <a:cubicBezTo>
                      <a:pt x="35197" y="22721"/>
                      <a:pt x="35263" y="23103"/>
                      <a:pt x="35038" y="23275"/>
                    </a:cubicBezTo>
                    <a:cubicBezTo>
                      <a:pt x="34708" y="23156"/>
                      <a:pt x="34655" y="22721"/>
                      <a:pt x="34272" y="22668"/>
                    </a:cubicBezTo>
                    <a:cubicBezTo>
                      <a:pt x="34154" y="22721"/>
                      <a:pt x="34154" y="22879"/>
                      <a:pt x="33995" y="22879"/>
                    </a:cubicBezTo>
                    <a:cubicBezTo>
                      <a:pt x="34206" y="23103"/>
                      <a:pt x="34484" y="23156"/>
                      <a:pt x="34708" y="23328"/>
                    </a:cubicBezTo>
                    <a:cubicBezTo>
                      <a:pt x="34206" y="23539"/>
                      <a:pt x="33824" y="23869"/>
                      <a:pt x="33163" y="23988"/>
                    </a:cubicBezTo>
                    <a:cubicBezTo>
                      <a:pt x="33546" y="23841"/>
                      <a:pt x="33314" y="23023"/>
                      <a:pt x="33549" y="23023"/>
                    </a:cubicBezTo>
                    <a:cubicBezTo>
                      <a:pt x="33590" y="23023"/>
                      <a:pt x="33644" y="23047"/>
                      <a:pt x="33718" y="23103"/>
                    </a:cubicBezTo>
                    <a:cubicBezTo>
                      <a:pt x="33612" y="22549"/>
                      <a:pt x="32952" y="22826"/>
                      <a:pt x="32833" y="22390"/>
                    </a:cubicBezTo>
                    <a:lnTo>
                      <a:pt x="32833" y="22390"/>
                    </a:lnTo>
                    <a:cubicBezTo>
                      <a:pt x="32920" y="23467"/>
                      <a:pt x="32153" y="24082"/>
                      <a:pt x="31199" y="24082"/>
                    </a:cubicBezTo>
                    <a:cubicBezTo>
                      <a:pt x="30843" y="24082"/>
                      <a:pt x="30461" y="23996"/>
                      <a:pt x="30088" y="23816"/>
                    </a:cubicBezTo>
                    <a:cubicBezTo>
                      <a:pt x="30365" y="23711"/>
                      <a:pt x="30748" y="23658"/>
                      <a:pt x="30800" y="23381"/>
                    </a:cubicBezTo>
                    <a:lnTo>
                      <a:pt x="30800" y="23381"/>
                    </a:lnTo>
                    <a:cubicBezTo>
                      <a:pt x="30591" y="23431"/>
                      <a:pt x="30420" y="23455"/>
                      <a:pt x="30282" y="23455"/>
                    </a:cubicBezTo>
                    <a:cubicBezTo>
                      <a:pt x="29987" y="23455"/>
                      <a:pt x="29846" y="23345"/>
                      <a:pt x="29810" y="23156"/>
                    </a:cubicBezTo>
                    <a:cubicBezTo>
                      <a:pt x="29810" y="23381"/>
                      <a:pt x="29705" y="23433"/>
                      <a:pt x="29586" y="23539"/>
                    </a:cubicBezTo>
                    <a:cubicBezTo>
                      <a:pt x="29533" y="23328"/>
                      <a:pt x="29757" y="23275"/>
                      <a:pt x="29652" y="22998"/>
                    </a:cubicBezTo>
                    <a:cubicBezTo>
                      <a:pt x="29619" y="22994"/>
                      <a:pt x="29588" y="22992"/>
                      <a:pt x="29560" y="22992"/>
                    </a:cubicBezTo>
                    <a:cubicBezTo>
                      <a:pt x="29209" y="22992"/>
                      <a:pt x="29231" y="23275"/>
                      <a:pt x="28926" y="23275"/>
                    </a:cubicBezTo>
                    <a:cubicBezTo>
                      <a:pt x="29322" y="24041"/>
                      <a:pt x="29757" y="23539"/>
                      <a:pt x="29256" y="24424"/>
                    </a:cubicBezTo>
                    <a:cubicBezTo>
                      <a:pt x="29739" y="24404"/>
                      <a:pt x="30222" y="24392"/>
                      <a:pt x="30705" y="24392"/>
                    </a:cubicBezTo>
                    <a:cubicBezTo>
                      <a:pt x="31542" y="24392"/>
                      <a:pt x="32379" y="24429"/>
                      <a:pt x="33216" y="24529"/>
                    </a:cubicBezTo>
                    <a:cubicBezTo>
                      <a:pt x="33771" y="24476"/>
                      <a:pt x="34378" y="24476"/>
                      <a:pt x="35038" y="24476"/>
                    </a:cubicBezTo>
                    <a:cubicBezTo>
                      <a:pt x="35368" y="23539"/>
                      <a:pt x="36847" y="24318"/>
                      <a:pt x="37071" y="23539"/>
                    </a:cubicBezTo>
                    <a:lnTo>
                      <a:pt x="37071" y="23539"/>
                    </a:lnTo>
                    <a:cubicBezTo>
                      <a:pt x="37029" y="23551"/>
                      <a:pt x="36989" y="23557"/>
                      <a:pt x="36952" y="23557"/>
                    </a:cubicBezTo>
                    <a:cubicBezTo>
                      <a:pt x="36789" y="23557"/>
                      <a:pt x="36669" y="23447"/>
                      <a:pt x="36583" y="23275"/>
                    </a:cubicBezTo>
                    <a:lnTo>
                      <a:pt x="36583" y="23275"/>
                    </a:lnTo>
                    <a:cubicBezTo>
                      <a:pt x="36656" y="23299"/>
                      <a:pt x="36715" y="23309"/>
                      <a:pt x="36763" y="23309"/>
                    </a:cubicBezTo>
                    <a:cubicBezTo>
                      <a:pt x="37032" y="23309"/>
                      <a:pt x="36945" y="22980"/>
                      <a:pt x="37124" y="22879"/>
                    </a:cubicBezTo>
                    <a:cubicBezTo>
                      <a:pt x="37124" y="23068"/>
                      <a:pt x="37377" y="23152"/>
                      <a:pt x="37677" y="23152"/>
                    </a:cubicBezTo>
                    <a:cubicBezTo>
                      <a:pt x="38005" y="23152"/>
                      <a:pt x="38390" y="23051"/>
                      <a:pt x="38563" y="22879"/>
                    </a:cubicBezTo>
                    <a:cubicBezTo>
                      <a:pt x="38233" y="22773"/>
                      <a:pt x="38008" y="22615"/>
                      <a:pt x="37837" y="22285"/>
                    </a:cubicBezTo>
                    <a:cubicBezTo>
                      <a:pt x="38286" y="21955"/>
                      <a:pt x="38497" y="22060"/>
                      <a:pt x="38999" y="21836"/>
                    </a:cubicBezTo>
                    <a:lnTo>
                      <a:pt x="38999" y="21836"/>
                    </a:lnTo>
                    <a:cubicBezTo>
                      <a:pt x="38999" y="22060"/>
                      <a:pt x="38827" y="22113"/>
                      <a:pt x="38946" y="22338"/>
                    </a:cubicBezTo>
                    <a:cubicBezTo>
                      <a:pt x="39434" y="22285"/>
                      <a:pt x="39883" y="22166"/>
                      <a:pt x="40094" y="21889"/>
                    </a:cubicBezTo>
                    <a:cubicBezTo>
                      <a:pt x="39936" y="21400"/>
                      <a:pt x="39276" y="21559"/>
                      <a:pt x="38893" y="21348"/>
                    </a:cubicBezTo>
                    <a:cubicBezTo>
                      <a:pt x="39235" y="21242"/>
                      <a:pt x="39397" y="21062"/>
                      <a:pt x="39785" y="21062"/>
                    </a:cubicBezTo>
                    <a:cubicBezTo>
                      <a:pt x="39832" y="21062"/>
                      <a:pt x="39882" y="21065"/>
                      <a:pt x="39936" y="21070"/>
                    </a:cubicBezTo>
                    <a:cubicBezTo>
                      <a:pt x="40117" y="21161"/>
                      <a:pt x="40104" y="21541"/>
                      <a:pt x="40337" y="21541"/>
                    </a:cubicBezTo>
                    <a:cubicBezTo>
                      <a:pt x="40376" y="21541"/>
                      <a:pt x="40422" y="21531"/>
                      <a:pt x="40477" y="21506"/>
                    </a:cubicBezTo>
                    <a:cubicBezTo>
                      <a:pt x="40477" y="21295"/>
                      <a:pt x="40372" y="21070"/>
                      <a:pt x="40596" y="21018"/>
                    </a:cubicBezTo>
                    <a:cubicBezTo>
                      <a:pt x="40926" y="21018"/>
                      <a:pt x="40979" y="21400"/>
                      <a:pt x="40807" y="21625"/>
                    </a:cubicBezTo>
                    <a:cubicBezTo>
                      <a:pt x="40869" y="21597"/>
                      <a:pt x="40927" y="21584"/>
                      <a:pt x="40983" y="21584"/>
                    </a:cubicBezTo>
                    <a:cubicBezTo>
                      <a:pt x="41341" y="21584"/>
                      <a:pt x="41578" y="22093"/>
                      <a:pt x="41833" y="22093"/>
                    </a:cubicBezTo>
                    <a:cubicBezTo>
                      <a:pt x="41926" y="22093"/>
                      <a:pt x="42022" y="22024"/>
                      <a:pt x="42127" y="21836"/>
                    </a:cubicBezTo>
                    <a:cubicBezTo>
                      <a:pt x="41692" y="21783"/>
                      <a:pt x="41256" y="21783"/>
                      <a:pt x="41203" y="21123"/>
                    </a:cubicBezTo>
                    <a:cubicBezTo>
                      <a:pt x="41692" y="20965"/>
                      <a:pt x="42854" y="21123"/>
                      <a:pt x="42959" y="20410"/>
                    </a:cubicBezTo>
                    <a:cubicBezTo>
                      <a:pt x="43448" y="20463"/>
                      <a:pt x="43844" y="20635"/>
                      <a:pt x="44279" y="20793"/>
                    </a:cubicBezTo>
                    <a:cubicBezTo>
                      <a:pt x="44332" y="20357"/>
                      <a:pt x="43448" y="20239"/>
                      <a:pt x="43844" y="19975"/>
                    </a:cubicBezTo>
                    <a:lnTo>
                      <a:pt x="43844" y="19975"/>
                    </a:lnTo>
                    <a:cubicBezTo>
                      <a:pt x="44280" y="20145"/>
                      <a:pt x="44580" y="20539"/>
                      <a:pt x="45172" y="20539"/>
                    </a:cubicBezTo>
                    <a:cubicBezTo>
                      <a:pt x="45313" y="20539"/>
                      <a:pt x="45471" y="20517"/>
                      <a:pt x="45652" y="20463"/>
                    </a:cubicBezTo>
                    <a:cubicBezTo>
                      <a:pt x="45617" y="20228"/>
                      <a:pt x="45581" y="20154"/>
                      <a:pt x="45533" y="20154"/>
                    </a:cubicBezTo>
                    <a:cubicBezTo>
                      <a:pt x="45449" y="20154"/>
                      <a:pt x="45327" y="20380"/>
                      <a:pt x="45112" y="20380"/>
                    </a:cubicBezTo>
                    <a:cubicBezTo>
                      <a:pt x="45075" y="20380"/>
                      <a:pt x="45035" y="20373"/>
                      <a:pt x="44992" y="20357"/>
                    </a:cubicBezTo>
                    <a:cubicBezTo>
                      <a:pt x="44834" y="19909"/>
                      <a:pt x="44887" y="19975"/>
                      <a:pt x="44438" y="19750"/>
                    </a:cubicBezTo>
                    <a:lnTo>
                      <a:pt x="44438" y="19750"/>
                    </a:lnTo>
                    <a:cubicBezTo>
                      <a:pt x="45098" y="19803"/>
                      <a:pt x="45758" y="19975"/>
                      <a:pt x="46484" y="20027"/>
                    </a:cubicBezTo>
                    <a:cubicBezTo>
                      <a:pt x="46509" y="19663"/>
                      <a:pt x="46594" y="19556"/>
                      <a:pt x="46734" y="19556"/>
                    </a:cubicBezTo>
                    <a:cubicBezTo>
                      <a:pt x="46892" y="19556"/>
                      <a:pt x="47120" y="19694"/>
                      <a:pt x="47408" y="19750"/>
                    </a:cubicBezTo>
                    <a:cubicBezTo>
                      <a:pt x="47355" y="19526"/>
                      <a:pt x="47408" y="19367"/>
                      <a:pt x="47474" y="19248"/>
                    </a:cubicBezTo>
                    <a:cubicBezTo>
                      <a:pt x="47400" y="19147"/>
                      <a:pt x="47280" y="19115"/>
                      <a:pt x="47139" y="19115"/>
                    </a:cubicBezTo>
                    <a:cubicBezTo>
                      <a:pt x="46904" y="19115"/>
                      <a:pt x="46611" y="19203"/>
                      <a:pt x="46380" y="19203"/>
                    </a:cubicBezTo>
                    <a:cubicBezTo>
                      <a:pt x="46227" y="19203"/>
                      <a:pt x="46101" y="19164"/>
                      <a:pt x="46035" y="19037"/>
                    </a:cubicBezTo>
                    <a:cubicBezTo>
                      <a:pt x="46207" y="19037"/>
                      <a:pt x="46088" y="18760"/>
                      <a:pt x="46260" y="18707"/>
                    </a:cubicBezTo>
                    <a:cubicBezTo>
                      <a:pt x="46748" y="18752"/>
                      <a:pt x="47417" y="18857"/>
                      <a:pt x="47991" y="18857"/>
                    </a:cubicBezTo>
                    <a:cubicBezTo>
                      <a:pt x="48770" y="18857"/>
                      <a:pt x="49375" y="18665"/>
                      <a:pt x="49124" y="17876"/>
                    </a:cubicBezTo>
                    <a:cubicBezTo>
                      <a:pt x="49083" y="17868"/>
                      <a:pt x="49046" y="17865"/>
                      <a:pt x="49013" y="17865"/>
                    </a:cubicBezTo>
                    <a:cubicBezTo>
                      <a:pt x="48566" y="17865"/>
                      <a:pt x="48881" y="18490"/>
                      <a:pt x="48623" y="18588"/>
                    </a:cubicBezTo>
                    <a:cubicBezTo>
                      <a:pt x="48499" y="18295"/>
                      <a:pt x="48399" y="18231"/>
                      <a:pt x="48273" y="18231"/>
                    </a:cubicBezTo>
                    <a:cubicBezTo>
                      <a:pt x="48176" y="18231"/>
                      <a:pt x="48064" y="18268"/>
                      <a:pt x="47914" y="18268"/>
                    </a:cubicBezTo>
                    <a:cubicBezTo>
                      <a:pt x="47819" y="18268"/>
                      <a:pt x="47710" y="18254"/>
                      <a:pt x="47580" y="18206"/>
                    </a:cubicBezTo>
                    <a:cubicBezTo>
                      <a:pt x="47016" y="18592"/>
                      <a:pt x="46163" y="18620"/>
                      <a:pt x="45263" y="18620"/>
                    </a:cubicBezTo>
                    <a:cubicBezTo>
                      <a:pt x="45112" y="18620"/>
                      <a:pt x="44959" y="18620"/>
                      <a:pt x="44806" y="18620"/>
                    </a:cubicBezTo>
                    <a:cubicBezTo>
                      <a:pt x="44442" y="18620"/>
                      <a:pt x="44076" y="18624"/>
                      <a:pt x="43725" y="18654"/>
                    </a:cubicBezTo>
                    <a:cubicBezTo>
                      <a:pt x="44002" y="18483"/>
                      <a:pt x="43896" y="18100"/>
                      <a:pt x="44108" y="17928"/>
                    </a:cubicBezTo>
                    <a:cubicBezTo>
                      <a:pt x="44624" y="18084"/>
                      <a:pt x="45159" y="18152"/>
                      <a:pt x="45707" y="18152"/>
                    </a:cubicBezTo>
                    <a:cubicBezTo>
                      <a:pt x="46742" y="18152"/>
                      <a:pt x="47821" y="17908"/>
                      <a:pt x="48900" y="17545"/>
                    </a:cubicBezTo>
                    <a:cubicBezTo>
                      <a:pt x="48937" y="17679"/>
                      <a:pt x="49028" y="17726"/>
                      <a:pt x="49136" y="17726"/>
                    </a:cubicBezTo>
                    <a:cubicBezTo>
                      <a:pt x="49337" y="17726"/>
                      <a:pt x="49597" y="17561"/>
                      <a:pt x="49666" y="17493"/>
                    </a:cubicBezTo>
                    <a:cubicBezTo>
                      <a:pt x="49996" y="18258"/>
                      <a:pt x="51210" y="18047"/>
                      <a:pt x="51157" y="18866"/>
                    </a:cubicBezTo>
                    <a:cubicBezTo>
                      <a:pt x="51817" y="18324"/>
                      <a:pt x="52755" y="18866"/>
                      <a:pt x="52860" y="17994"/>
                    </a:cubicBezTo>
                    <a:lnTo>
                      <a:pt x="52860" y="17994"/>
                    </a:lnTo>
                    <a:cubicBezTo>
                      <a:pt x="52810" y="18000"/>
                      <a:pt x="52761" y="18002"/>
                      <a:pt x="52714" y="18002"/>
                    </a:cubicBezTo>
                    <a:cubicBezTo>
                      <a:pt x="52293" y="18002"/>
                      <a:pt x="51996" y="17800"/>
                      <a:pt x="51699" y="17598"/>
                    </a:cubicBezTo>
                    <a:cubicBezTo>
                      <a:pt x="51810" y="17490"/>
                      <a:pt x="51969" y="17456"/>
                      <a:pt x="52143" y="17456"/>
                    </a:cubicBezTo>
                    <a:cubicBezTo>
                      <a:pt x="52432" y="17456"/>
                      <a:pt x="52763" y="17550"/>
                      <a:pt x="52987" y="17550"/>
                    </a:cubicBezTo>
                    <a:cubicBezTo>
                      <a:pt x="53168" y="17550"/>
                      <a:pt x="53279" y="17489"/>
                      <a:pt x="53243" y="17268"/>
                    </a:cubicBezTo>
                    <a:lnTo>
                      <a:pt x="53243" y="17268"/>
                    </a:lnTo>
                    <a:cubicBezTo>
                      <a:pt x="53359" y="17357"/>
                      <a:pt x="53502" y="17385"/>
                      <a:pt x="53667" y="17385"/>
                    </a:cubicBezTo>
                    <a:cubicBezTo>
                      <a:pt x="53822" y="17385"/>
                      <a:pt x="53995" y="17360"/>
                      <a:pt x="54181" y="17334"/>
                    </a:cubicBezTo>
                    <a:lnTo>
                      <a:pt x="54181" y="17334"/>
                    </a:lnTo>
                    <a:cubicBezTo>
                      <a:pt x="54181" y="17545"/>
                      <a:pt x="54009" y="17598"/>
                      <a:pt x="54128" y="17876"/>
                    </a:cubicBezTo>
                    <a:cubicBezTo>
                      <a:pt x="54224" y="17937"/>
                      <a:pt x="54372" y="17952"/>
                      <a:pt x="54541" y="17952"/>
                    </a:cubicBezTo>
                    <a:cubicBezTo>
                      <a:pt x="54710" y="17952"/>
                      <a:pt x="54900" y="17937"/>
                      <a:pt x="55078" y="17937"/>
                    </a:cubicBezTo>
                    <a:cubicBezTo>
                      <a:pt x="55518" y="17937"/>
                      <a:pt x="55879" y="18033"/>
                      <a:pt x="55659" y="18707"/>
                    </a:cubicBezTo>
                    <a:cubicBezTo>
                      <a:pt x="55569" y="18452"/>
                      <a:pt x="55193" y="18257"/>
                      <a:pt x="54876" y="18257"/>
                    </a:cubicBezTo>
                    <a:cubicBezTo>
                      <a:pt x="54635" y="18257"/>
                      <a:pt x="54428" y="18369"/>
                      <a:pt x="54405" y="18654"/>
                    </a:cubicBezTo>
                    <a:cubicBezTo>
                      <a:pt x="54536" y="18818"/>
                      <a:pt x="54832" y="18914"/>
                      <a:pt x="55005" y="18914"/>
                    </a:cubicBezTo>
                    <a:cubicBezTo>
                      <a:pt x="55180" y="18914"/>
                      <a:pt x="55227" y="18815"/>
                      <a:pt x="54841" y="18588"/>
                    </a:cubicBezTo>
                    <a:cubicBezTo>
                      <a:pt x="54913" y="18573"/>
                      <a:pt x="54981" y="18566"/>
                      <a:pt x="55045" y="18566"/>
                    </a:cubicBezTo>
                    <a:cubicBezTo>
                      <a:pt x="55413" y="18566"/>
                      <a:pt x="55620" y="18809"/>
                      <a:pt x="55395" y="19090"/>
                    </a:cubicBezTo>
                    <a:cubicBezTo>
                      <a:pt x="55468" y="19137"/>
                      <a:pt x="55545" y="19155"/>
                      <a:pt x="55623" y="19155"/>
                    </a:cubicBezTo>
                    <a:cubicBezTo>
                      <a:pt x="55934" y="19155"/>
                      <a:pt x="56268" y="18859"/>
                      <a:pt x="56500" y="18859"/>
                    </a:cubicBezTo>
                    <a:cubicBezTo>
                      <a:pt x="56556" y="18859"/>
                      <a:pt x="56607" y="18876"/>
                      <a:pt x="56649" y="18918"/>
                    </a:cubicBezTo>
                    <a:cubicBezTo>
                      <a:pt x="56544" y="19314"/>
                      <a:pt x="55884" y="19143"/>
                      <a:pt x="55989" y="19697"/>
                    </a:cubicBezTo>
                    <a:cubicBezTo>
                      <a:pt x="56166" y="19675"/>
                      <a:pt x="56340" y="19663"/>
                      <a:pt x="56507" y="19663"/>
                    </a:cubicBezTo>
                    <a:cubicBezTo>
                      <a:pt x="57225" y="19663"/>
                      <a:pt x="57831" y="19885"/>
                      <a:pt x="58141" y="20463"/>
                    </a:cubicBezTo>
                    <a:cubicBezTo>
                      <a:pt x="58176" y="20466"/>
                      <a:pt x="58209" y="20467"/>
                      <a:pt x="58240" y="20467"/>
                    </a:cubicBezTo>
                    <a:cubicBezTo>
                      <a:pt x="58719" y="20467"/>
                      <a:pt x="58777" y="20129"/>
                      <a:pt x="59257" y="20129"/>
                    </a:cubicBezTo>
                    <a:cubicBezTo>
                      <a:pt x="59288" y="20129"/>
                      <a:pt x="59321" y="20130"/>
                      <a:pt x="59356" y="20133"/>
                    </a:cubicBezTo>
                    <a:cubicBezTo>
                      <a:pt x="59461" y="20410"/>
                      <a:pt x="59686" y="20410"/>
                      <a:pt x="59738" y="20635"/>
                    </a:cubicBezTo>
                    <a:cubicBezTo>
                      <a:pt x="59078" y="21018"/>
                      <a:pt x="58247" y="20635"/>
                      <a:pt x="57639" y="21176"/>
                    </a:cubicBezTo>
                    <a:cubicBezTo>
                      <a:pt x="57206" y="20935"/>
                      <a:pt x="56878" y="19991"/>
                      <a:pt x="56583" y="19991"/>
                    </a:cubicBezTo>
                    <a:cubicBezTo>
                      <a:pt x="56474" y="19991"/>
                      <a:pt x="56370" y="20121"/>
                      <a:pt x="56266" y="20463"/>
                    </a:cubicBezTo>
                    <a:cubicBezTo>
                      <a:pt x="56214" y="20027"/>
                      <a:pt x="55501" y="20027"/>
                      <a:pt x="55831" y="19526"/>
                    </a:cubicBezTo>
                    <a:lnTo>
                      <a:pt x="55831" y="19526"/>
                    </a:lnTo>
                    <a:cubicBezTo>
                      <a:pt x="54563" y="19645"/>
                      <a:pt x="54669" y="19750"/>
                      <a:pt x="53679" y="19909"/>
                    </a:cubicBezTo>
                    <a:cubicBezTo>
                      <a:pt x="54128" y="20687"/>
                      <a:pt x="55606" y="20080"/>
                      <a:pt x="55659" y="21400"/>
                    </a:cubicBezTo>
                    <a:lnTo>
                      <a:pt x="55659" y="21400"/>
                    </a:lnTo>
                    <a:cubicBezTo>
                      <a:pt x="55579" y="21381"/>
                      <a:pt x="55512" y="21372"/>
                      <a:pt x="55458" y="21372"/>
                    </a:cubicBezTo>
                    <a:cubicBezTo>
                      <a:pt x="55018" y="21372"/>
                      <a:pt x="55340" y="21929"/>
                      <a:pt x="55566" y="21929"/>
                    </a:cubicBezTo>
                    <a:cubicBezTo>
                      <a:pt x="55637" y="21929"/>
                      <a:pt x="55699" y="21874"/>
                      <a:pt x="55725" y="21730"/>
                    </a:cubicBezTo>
                    <a:cubicBezTo>
                      <a:pt x="55559" y="21614"/>
                      <a:pt x="55793" y="21528"/>
                      <a:pt x="56076" y="21528"/>
                    </a:cubicBezTo>
                    <a:cubicBezTo>
                      <a:pt x="56467" y="21528"/>
                      <a:pt x="56948" y="21692"/>
                      <a:pt x="56596" y="22166"/>
                    </a:cubicBezTo>
                    <a:cubicBezTo>
                      <a:pt x="57256" y="21348"/>
                      <a:pt x="57705" y="22060"/>
                      <a:pt x="58299" y="21295"/>
                    </a:cubicBezTo>
                    <a:cubicBezTo>
                      <a:pt x="58629" y="21625"/>
                      <a:pt x="58748" y="21730"/>
                      <a:pt x="58629" y="22285"/>
                    </a:cubicBezTo>
                    <a:cubicBezTo>
                      <a:pt x="58684" y="22298"/>
                      <a:pt x="58729" y="22304"/>
                      <a:pt x="58766" y="22304"/>
                    </a:cubicBezTo>
                    <a:cubicBezTo>
                      <a:pt x="59180" y="22304"/>
                      <a:pt x="58608" y="21559"/>
                      <a:pt x="58960" y="21559"/>
                    </a:cubicBezTo>
                    <a:cubicBezTo>
                      <a:pt x="59844" y="22166"/>
                      <a:pt x="61547" y="21889"/>
                      <a:pt x="62326" y="22060"/>
                    </a:cubicBezTo>
                    <a:cubicBezTo>
                      <a:pt x="62154" y="22060"/>
                      <a:pt x="62260" y="22338"/>
                      <a:pt x="62102" y="22390"/>
                    </a:cubicBezTo>
                    <a:cubicBezTo>
                      <a:pt x="62014" y="22317"/>
                      <a:pt x="61953" y="22290"/>
                      <a:pt x="61902" y="22290"/>
                    </a:cubicBezTo>
                    <a:cubicBezTo>
                      <a:pt x="61761" y="22290"/>
                      <a:pt x="61694" y="22496"/>
                      <a:pt x="61336" y="22496"/>
                    </a:cubicBezTo>
                    <a:cubicBezTo>
                      <a:pt x="61270" y="22338"/>
                      <a:pt x="61441" y="22285"/>
                      <a:pt x="61441" y="22113"/>
                    </a:cubicBezTo>
                    <a:lnTo>
                      <a:pt x="61441" y="22113"/>
                    </a:lnTo>
                    <a:cubicBezTo>
                      <a:pt x="61105" y="22326"/>
                      <a:pt x="60837" y="22489"/>
                      <a:pt x="60562" y="22489"/>
                    </a:cubicBezTo>
                    <a:cubicBezTo>
                      <a:pt x="60340" y="22489"/>
                      <a:pt x="60114" y="22384"/>
                      <a:pt x="59844" y="22113"/>
                    </a:cubicBezTo>
                    <a:lnTo>
                      <a:pt x="59844" y="22113"/>
                    </a:lnTo>
                    <a:cubicBezTo>
                      <a:pt x="59950" y="22496"/>
                      <a:pt x="59950" y="22773"/>
                      <a:pt x="59686" y="22826"/>
                    </a:cubicBezTo>
                    <a:cubicBezTo>
                      <a:pt x="59494" y="22664"/>
                      <a:pt x="59269" y="22608"/>
                      <a:pt x="59025" y="22608"/>
                    </a:cubicBezTo>
                    <a:cubicBezTo>
                      <a:pt x="58508" y="22608"/>
                      <a:pt x="57906" y="22857"/>
                      <a:pt x="57349" y="22857"/>
                    </a:cubicBezTo>
                    <a:cubicBezTo>
                      <a:pt x="57103" y="22857"/>
                      <a:pt x="56866" y="22808"/>
                      <a:pt x="56649" y="22668"/>
                    </a:cubicBezTo>
                    <a:cubicBezTo>
                      <a:pt x="56390" y="22824"/>
                      <a:pt x="56487" y="23362"/>
                      <a:pt x="56013" y="23380"/>
                    </a:cubicBezTo>
                    <a:lnTo>
                      <a:pt x="56013" y="23380"/>
                    </a:lnTo>
                    <a:cubicBezTo>
                      <a:pt x="56005" y="23378"/>
                      <a:pt x="55996" y="23376"/>
                      <a:pt x="55988" y="23374"/>
                    </a:cubicBezTo>
                    <a:lnTo>
                      <a:pt x="55988" y="23374"/>
                    </a:lnTo>
                    <a:cubicBezTo>
                      <a:pt x="55988" y="23376"/>
                      <a:pt x="55989" y="23378"/>
                      <a:pt x="55989" y="23381"/>
                    </a:cubicBezTo>
                    <a:cubicBezTo>
                      <a:pt x="55997" y="23381"/>
                      <a:pt x="56006" y="23380"/>
                      <a:pt x="56013" y="23380"/>
                    </a:cubicBezTo>
                    <a:lnTo>
                      <a:pt x="56013" y="23380"/>
                    </a:lnTo>
                    <a:cubicBezTo>
                      <a:pt x="56367" y="23469"/>
                      <a:pt x="56727" y="23564"/>
                      <a:pt x="57098" y="23658"/>
                    </a:cubicBezTo>
                    <a:cubicBezTo>
                      <a:pt x="58418" y="23763"/>
                      <a:pt x="59738" y="23935"/>
                      <a:pt x="61059" y="24199"/>
                    </a:cubicBezTo>
                    <a:cubicBezTo>
                      <a:pt x="62102" y="23988"/>
                      <a:pt x="63092" y="23711"/>
                      <a:pt x="63976" y="23381"/>
                    </a:cubicBezTo>
                    <a:cubicBezTo>
                      <a:pt x="63907" y="23381"/>
                      <a:pt x="63822" y="23389"/>
                      <a:pt x="63741" y="23389"/>
                    </a:cubicBezTo>
                    <a:cubicBezTo>
                      <a:pt x="63619" y="23389"/>
                      <a:pt x="63506" y="23370"/>
                      <a:pt x="63474" y="23275"/>
                    </a:cubicBezTo>
                    <a:cubicBezTo>
                      <a:pt x="63588" y="23261"/>
                      <a:pt x="63692" y="23254"/>
                      <a:pt x="63787" y="23254"/>
                    </a:cubicBezTo>
                    <a:cubicBezTo>
                      <a:pt x="64288" y="23254"/>
                      <a:pt x="64585" y="23420"/>
                      <a:pt x="65108" y="23420"/>
                    </a:cubicBezTo>
                    <a:cubicBezTo>
                      <a:pt x="65310" y="23420"/>
                      <a:pt x="65545" y="23395"/>
                      <a:pt x="65838" y="23328"/>
                    </a:cubicBezTo>
                    <a:cubicBezTo>
                      <a:pt x="66168" y="23051"/>
                      <a:pt x="65626" y="22945"/>
                      <a:pt x="65956" y="22826"/>
                    </a:cubicBezTo>
                    <a:lnTo>
                      <a:pt x="65956" y="22826"/>
                    </a:lnTo>
                    <a:cubicBezTo>
                      <a:pt x="66047" y="23244"/>
                      <a:pt x="66556" y="23355"/>
                      <a:pt x="67157" y="23355"/>
                    </a:cubicBezTo>
                    <a:cubicBezTo>
                      <a:pt x="67846" y="23355"/>
                      <a:pt x="68655" y="23208"/>
                      <a:pt x="69088" y="23208"/>
                    </a:cubicBezTo>
                    <a:cubicBezTo>
                      <a:pt x="69374" y="23208"/>
                      <a:pt x="69496" y="23273"/>
                      <a:pt x="69310" y="23486"/>
                    </a:cubicBezTo>
                    <a:cubicBezTo>
                      <a:pt x="69393" y="23459"/>
                      <a:pt x="69472" y="23449"/>
                      <a:pt x="69543" y="23449"/>
                    </a:cubicBezTo>
                    <a:cubicBezTo>
                      <a:pt x="69728" y="23449"/>
                      <a:pt x="69863" y="23515"/>
                      <a:pt x="69901" y="23515"/>
                    </a:cubicBezTo>
                    <a:cubicBezTo>
                      <a:pt x="69935" y="23515"/>
                      <a:pt x="69894" y="23464"/>
                      <a:pt x="69745" y="23275"/>
                    </a:cubicBezTo>
                    <a:cubicBezTo>
                      <a:pt x="69888" y="23236"/>
                      <a:pt x="70026" y="23210"/>
                      <a:pt x="70150" y="23210"/>
                    </a:cubicBezTo>
                    <a:cubicBezTo>
                      <a:pt x="70403" y="23210"/>
                      <a:pt x="70594" y="23320"/>
                      <a:pt x="70630" y="23658"/>
                    </a:cubicBezTo>
                    <a:cubicBezTo>
                      <a:pt x="70341" y="23802"/>
                      <a:pt x="70083" y="23850"/>
                      <a:pt x="69824" y="23850"/>
                    </a:cubicBezTo>
                    <a:cubicBezTo>
                      <a:pt x="69491" y="23850"/>
                      <a:pt x="69156" y="23770"/>
                      <a:pt x="68755" y="23711"/>
                    </a:cubicBezTo>
                    <a:lnTo>
                      <a:pt x="68755" y="23711"/>
                    </a:lnTo>
                    <a:cubicBezTo>
                      <a:pt x="69196" y="24091"/>
                      <a:pt x="69785" y="24195"/>
                      <a:pt x="70375" y="24195"/>
                    </a:cubicBezTo>
                    <a:cubicBezTo>
                      <a:pt x="70810" y="24195"/>
                      <a:pt x="71245" y="24138"/>
                      <a:pt x="71620" y="24093"/>
                    </a:cubicBezTo>
                    <a:cubicBezTo>
                      <a:pt x="72391" y="24000"/>
                      <a:pt x="72831" y="23638"/>
                      <a:pt x="73489" y="23638"/>
                    </a:cubicBezTo>
                    <a:cubicBezTo>
                      <a:pt x="73575" y="23638"/>
                      <a:pt x="73664" y="23644"/>
                      <a:pt x="73759" y="23658"/>
                    </a:cubicBezTo>
                    <a:cubicBezTo>
                      <a:pt x="73983" y="23711"/>
                      <a:pt x="74260" y="23763"/>
                      <a:pt x="74590" y="23763"/>
                    </a:cubicBezTo>
                    <a:cubicBezTo>
                      <a:pt x="74419" y="22721"/>
                      <a:pt x="74260" y="21625"/>
                      <a:pt x="74260" y="20569"/>
                    </a:cubicBezTo>
                    <a:cubicBezTo>
                      <a:pt x="74141" y="20569"/>
                      <a:pt x="74089" y="20569"/>
                      <a:pt x="73983" y="20635"/>
                    </a:cubicBezTo>
                    <a:cubicBezTo>
                      <a:pt x="74036" y="20516"/>
                      <a:pt x="74141" y="20463"/>
                      <a:pt x="74260" y="20410"/>
                    </a:cubicBezTo>
                    <a:cubicBezTo>
                      <a:pt x="74207" y="19750"/>
                      <a:pt x="74207" y="19090"/>
                      <a:pt x="74260" y="18430"/>
                    </a:cubicBezTo>
                    <a:cubicBezTo>
                      <a:pt x="74305" y="17831"/>
                      <a:pt x="74777" y="17270"/>
                      <a:pt x="75382" y="17270"/>
                    </a:cubicBezTo>
                    <a:cubicBezTo>
                      <a:pt x="75497" y="17270"/>
                      <a:pt x="75616" y="17290"/>
                      <a:pt x="75739" y="17334"/>
                    </a:cubicBezTo>
                    <a:cubicBezTo>
                      <a:pt x="75739" y="17334"/>
                      <a:pt x="75792" y="17334"/>
                      <a:pt x="75858" y="17387"/>
                    </a:cubicBezTo>
                    <a:cubicBezTo>
                      <a:pt x="75792" y="17268"/>
                      <a:pt x="75858" y="17163"/>
                      <a:pt x="76016" y="17004"/>
                    </a:cubicBezTo>
                    <a:lnTo>
                      <a:pt x="76016" y="16833"/>
                    </a:lnTo>
                    <a:cubicBezTo>
                      <a:pt x="75934" y="16852"/>
                      <a:pt x="75854" y="16864"/>
                      <a:pt x="75782" y="16864"/>
                    </a:cubicBezTo>
                    <a:cubicBezTo>
                      <a:pt x="75658" y="16864"/>
                      <a:pt x="75561" y="16827"/>
                      <a:pt x="75528" y="16727"/>
                    </a:cubicBezTo>
                    <a:lnTo>
                      <a:pt x="75963" y="16674"/>
                    </a:lnTo>
                    <a:cubicBezTo>
                      <a:pt x="75963" y="16503"/>
                      <a:pt x="75963" y="16278"/>
                      <a:pt x="75910" y="16120"/>
                    </a:cubicBezTo>
                    <a:lnTo>
                      <a:pt x="75910" y="15684"/>
                    </a:lnTo>
                    <a:cubicBezTo>
                      <a:pt x="75633" y="15737"/>
                      <a:pt x="75686" y="15948"/>
                      <a:pt x="75580" y="16067"/>
                    </a:cubicBezTo>
                    <a:cubicBezTo>
                      <a:pt x="75198" y="15407"/>
                      <a:pt x="75079" y="15354"/>
                      <a:pt x="74749" y="14958"/>
                    </a:cubicBezTo>
                    <a:cubicBezTo>
                      <a:pt x="75739" y="14800"/>
                      <a:pt x="74973" y="14905"/>
                      <a:pt x="74801" y="14628"/>
                    </a:cubicBezTo>
                    <a:cubicBezTo>
                      <a:pt x="74537" y="14139"/>
                      <a:pt x="75356" y="14139"/>
                      <a:pt x="75079" y="14087"/>
                    </a:cubicBezTo>
                    <a:cubicBezTo>
                      <a:pt x="74972" y="14060"/>
                      <a:pt x="74705" y="14002"/>
                      <a:pt x="74417" y="14002"/>
                    </a:cubicBezTo>
                    <a:cubicBezTo>
                      <a:pt x="74139" y="14002"/>
                      <a:pt x="73841" y="14056"/>
                      <a:pt x="73653" y="14245"/>
                    </a:cubicBezTo>
                    <a:cubicBezTo>
                      <a:pt x="73781" y="14217"/>
                      <a:pt x="73874" y="14204"/>
                      <a:pt x="73940" y="14204"/>
                    </a:cubicBezTo>
                    <a:cubicBezTo>
                      <a:pt x="74239" y="14204"/>
                      <a:pt x="73973" y="14467"/>
                      <a:pt x="73930" y="14694"/>
                    </a:cubicBezTo>
                    <a:cubicBezTo>
                      <a:pt x="73957" y="14699"/>
                      <a:pt x="73984" y="14701"/>
                      <a:pt x="74013" y="14701"/>
                    </a:cubicBezTo>
                    <a:cubicBezTo>
                      <a:pt x="74137" y="14701"/>
                      <a:pt x="74278" y="14663"/>
                      <a:pt x="74390" y="14663"/>
                    </a:cubicBezTo>
                    <a:cubicBezTo>
                      <a:pt x="74524" y="14663"/>
                      <a:pt x="74616" y="14717"/>
                      <a:pt x="74590" y="14958"/>
                    </a:cubicBezTo>
                    <a:cubicBezTo>
                      <a:pt x="74524" y="14963"/>
                      <a:pt x="74458" y="14965"/>
                      <a:pt x="74393" y="14965"/>
                    </a:cubicBezTo>
                    <a:cubicBezTo>
                      <a:pt x="73345" y="14965"/>
                      <a:pt x="72511" y="14394"/>
                      <a:pt x="71868" y="14394"/>
                    </a:cubicBezTo>
                    <a:cubicBezTo>
                      <a:pt x="71532" y="14394"/>
                      <a:pt x="71248" y="14549"/>
                      <a:pt x="71013" y="15024"/>
                    </a:cubicBezTo>
                    <a:cubicBezTo>
                      <a:pt x="70577" y="14852"/>
                      <a:pt x="70841" y="14694"/>
                      <a:pt x="70630" y="14575"/>
                    </a:cubicBezTo>
                    <a:lnTo>
                      <a:pt x="70630" y="14575"/>
                    </a:lnTo>
                    <a:cubicBezTo>
                      <a:pt x="70247" y="14905"/>
                      <a:pt x="70511" y="15407"/>
                      <a:pt x="70630" y="15737"/>
                    </a:cubicBezTo>
                    <a:cubicBezTo>
                      <a:pt x="70353" y="15790"/>
                      <a:pt x="70128" y="15895"/>
                      <a:pt x="70075" y="16120"/>
                    </a:cubicBezTo>
                    <a:cubicBezTo>
                      <a:pt x="70185" y="16111"/>
                      <a:pt x="70268" y="16107"/>
                      <a:pt x="70331" y="16107"/>
                    </a:cubicBezTo>
                    <a:cubicBezTo>
                      <a:pt x="70647" y="16107"/>
                      <a:pt x="70432" y="16218"/>
                      <a:pt x="70300" y="16450"/>
                    </a:cubicBezTo>
                    <a:cubicBezTo>
                      <a:pt x="70577" y="16674"/>
                      <a:pt x="71118" y="16503"/>
                      <a:pt x="71290" y="16833"/>
                    </a:cubicBezTo>
                    <a:cubicBezTo>
                      <a:pt x="71101" y="16794"/>
                      <a:pt x="70896" y="16781"/>
                      <a:pt x="70689" y="16781"/>
                    </a:cubicBezTo>
                    <a:cubicBezTo>
                      <a:pt x="70194" y="16781"/>
                      <a:pt x="69685" y="16858"/>
                      <a:pt x="69344" y="16858"/>
                    </a:cubicBezTo>
                    <a:cubicBezTo>
                      <a:pt x="69240" y="16858"/>
                      <a:pt x="69153" y="16851"/>
                      <a:pt x="69085" y="16833"/>
                    </a:cubicBezTo>
                    <a:lnTo>
                      <a:pt x="69085" y="16833"/>
                    </a:lnTo>
                    <a:cubicBezTo>
                      <a:pt x="69138" y="16938"/>
                      <a:pt x="69191" y="17215"/>
                      <a:pt x="69032" y="17268"/>
                    </a:cubicBezTo>
                    <a:cubicBezTo>
                      <a:pt x="68969" y="17145"/>
                      <a:pt x="68889" y="17101"/>
                      <a:pt x="68800" y="17101"/>
                    </a:cubicBezTo>
                    <a:cubicBezTo>
                      <a:pt x="68575" y="17101"/>
                      <a:pt x="68294" y="17387"/>
                      <a:pt x="68095" y="17387"/>
                    </a:cubicBezTo>
                    <a:cubicBezTo>
                      <a:pt x="67703" y="16900"/>
                      <a:pt x="68152" y="16269"/>
                      <a:pt x="68739" y="16269"/>
                    </a:cubicBezTo>
                    <a:cubicBezTo>
                      <a:pt x="68885" y="16269"/>
                      <a:pt x="69039" y="16308"/>
                      <a:pt x="69191" y="16397"/>
                    </a:cubicBezTo>
                    <a:cubicBezTo>
                      <a:pt x="69085" y="16014"/>
                      <a:pt x="69138" y="15790"/>
                      <a:pt x="69362" y="15684"/>
                    </a:cubicBezTo>
                    <a:cubicBezTo>
                      <a:pt x="69406" y="15770"/>
                      <a:pt x="69449" y="15856"/>
                      <a:pt x="69528" y="15856"/>
                    </a:cubicBezTo>
                    <a:cubicBezTo>
                      <a:pt x="69545" y="15856"/>
                      <a:pt x="69565" y="15852"/>
                      <a:pt x="69587" y="15842"/>
                    </a:cubicBezTo>
                    <a:lnTo>
                      <a:pt x="69587" y="15842"/>
                    </a:lnTo>
                    <a:cubicBezTo>
                      <a:pt x="69521" y="16120"/>
                      <a:pt x="69085" y="16067"/>
                      <a:pt x="69362" y="16555"/>
                    </a:cubicBezTo>
                    <a:cubicBezTo>
                      <a:pt x="69392" y="16550"/>
                      <a:pt x="69420" y="16547"/>
                      <a:pt x="69446" y="16547"/>
                    </a:cubicBezTo>
                    <a:cubicBezTo>
                      <a:pt x="69638" y="16547"/>
                      <a:pt x="69747" y="16682"/>
                      <a:pt x="69939" y="16682"/>
                    </a:cubicBezTo>
                    <a:cubicBezTo>
                      <a:pt x="69965" y="16682"/>
                      <a:pt x="69993" y="16680"/>
                      <a:pt x="70022" y="16674"/>
                    </a:cubicBezTo>
                    <a:cubicBezTo>
                      <a:pt x="69362" y="16067"/>
                      <a:pt x="70181" y="16014"/>
                      <a:pt x="69798" y="15512"/>
                    </a:cubicBezTo>
                    <a:cubicBezTo>
                      <a:pt x="69712" y="15477"/>
                      <a:pt x="69628" y="15466"/>
                      <a:pt x="69544" y="15466"/>
                    </a:cubicBezTo>
                    <a:cubicBezTo>
                      <a:pt x="69412" y="15466"/>
                      <a:pt x="69279" y="15493"/>
                      <a:pt x="69132" y="15493"/>
                    </a:cubicBezTo>
                    <a:cubicBezTo>
                      <a:pt x="68958" y="15493"/>
                      <a:pt x="68764" y="15455"/>
                      <a:pt x="68531" y="15288"/>
                    </a:cubicBezTo>
                    <a:lnTo>
                      <a:pt x="68531" y="15288"/>
                    </a:lnTo>
                    <a:cubicBezTo>
                      <a:pt x="68531" y="15407"/>
                      <a:pt x="68597" y="15618"/>
                      <a:pt x="68425" y="15618"/>
                    </a:cubicBezTo>
                    <a:cubicBezTo>
                      <a:pt x="68095" y="14852"/>
                      <a:pt x="69138" y="15130"/>
                      <a:pt x="69032" y="14575"/>
                    </a:cubicBezTo>
                    <a:lnTo>
                      <a:pt x="69032" y="14575"/>
                    </a:lnTo>
                    <a:cubicBezTo>
                      <a:pt x="68372" y="15024"/>
                      <a:pt x="67937" y="15182"/>
                      <a:pt x="67488" y="15565"/>
                    </a:cubicBezTo>
                    <a:cubicBezTo>
                      <a:pt x="67597" y="15565"/>
                      <a:pt x="67730" y="15540"/>
                      <a:pt x="67851" y="15540"/>
                    </a:cubicBezTo>
                    <a:cubicBezTo>
                      <a:pt x="67979" y="15540"/>
                      <a:pt x="68093" y="15568"/>
                      <a:pt x="68148" y="15684"/>
                    </a:cubicBezTo>
                    <a:cubicBezTo>
                      <a:pt x="67937" y="15684"/>
                      <a:pt x="68042" y="15948"/>
                      <a:pt x="67871" y="16014"/>
                    </a:cubicBezTo>
                    <a:cubicBezTo>
                      <a:pt x="67744" y="16051"/>
                      <a:pt x="67604" y="16071"/>
                      <a:pt x="67460" y="16071"/>
                    </a:cubicBezTo>
                    <a:cubicBezTo>
                      <a:pt x="66989" y="16071"/>
                      <a:pt x="66473" y="15860"/>
                      <a:pt x="66220" y="15354"/>
                    </a:cubicBezTo>
                    <a:cubicBezTo>
                      <a:pt x="66168" y="15737"/>
                      <a:pt x="65349" y="15512"/>
                      <a:pt x="65019" y="15684"/>
                    </a:cubicBezTo>
                    <a:cubicBezTo>
                      <a:pt x="65455" y="16727"/>
                      <a:pt x="64187" y="16225"/>
                      <a:pt x="64570" y="16727"/>
                    </a:cubicBezTo>
                    <a:cubicBezTo>
                      <a:pt x="64557" y="16646"/>
                      <a:pt x="64581" y="16614"/>
                      <a:pt x="64626" y="16614"/>
                    </a:cubicBezTo>
                    <a:cubicBezTo>
                      <a:pt x="64766" y="16614"/>
                      <a:pt x="65111" y="16915"/>
                      <a:pt x="65230" y="17004"/>
                    </a:cubicBezTo>
                    <a:lnTo>
                      <a:pt x="64135" y="17110"/>
                    </a:lnTo>
                    <a:cubicBezTo>
                      <a:pt x="63976" y="16727"/>
                      <a:pt x="63805" y="16397"/>
                      <a:pt x="63752" y="15790"/>
                    </a:cubicBezTo>
                    <a:cubicBezTo>
                      <a:pt x="62920" y="15842"/>
                      <a:pt x="62432" y="15948"/>
                      <a:pt x="61666" y="16172"/>
                    </a:cubicBezTo>
                    <a:cubicBezTo>
                      <a:pt x="61824" y="16278"/>
                      <a:pt x="62049" y="16344"/>
                      <a:pt x="62154" y="16503"/>
                    </a:cubicBezTo>
                    <a:cubicBezTo>
                      <a:pt x="61893" y="16503"/>
                      <a:pt x="62031" y="16890"/>
                      <a:pt x="61671" y="16890"/>
                    </a:cubicBezTo>
                    <a:cubicBezTo>
                      <a:pt x="61649" y="16890"/>
                      <a:pt x="61625" y="16888"/>
                      <a:pt x="61600" y="16885"/>
                    </a:cubicBezTo>
                    <a:cubicBezTo>
                      <a:pt x="61441" y="16120"/>
                      <a:pt x="61494" y="15565"/>
                      <a:pt x="61600" y="15024"/>
                    </a:cubicBezTo>
                    <a:cubicBezTo>
                      <a:pt x="61502" y="15003"/>
                      <a:pt x="61394" y="14996"/>
                      <a:pt x="61280" y="14996"/>
                    </a:cubicBezTo>
                    <a:cubicBezTo>
                      <a:pt x="61078" y="14996"/>
                      <a:pt x="60859" y="15017"/>
                      <a:pt x="60656" y="15017"/>
                    </a:cubicBezTo>
                    <a:cubicBezTo>
                      <a:pt x="60339" y="15017"/>
                      <a:pt x="60062" y="14965"/>
                      <a:pt x="59950" y="14694"/>
                    </a:cubicBezTo>
                    <a:lnTo>
                      <a:pt x="59950" y="14694"/>
                    </a:lnTo>
                    <a:cubicBezTo>
                      <a:pt x="60146" y="14757"/>
                      <a:pt x="60368" y="14772"/>
                      <a:pt x="60595" y="14772"/>
                    </a:cubicBezTo>
                    <a:cubicBezTo>
                      <a:pt x="60798" y="14772"/>
                      <a:pt x="61007" y="14760"/>
                      <a:pt x="61206" y="14760"/>
                    </a:cubicBezTo>
                    <a:cubicBezTo>
                      <a:pt x="61530" y="14760"/>
                      <a:pt x="61831" y="14791"/>
                      <a:pt x="62049" y="14958"/>
                    </a:cubicBezTo>
                    <a:cubicBezTo>
                      <a:pt x="62102" y="15235"/>
                      <a:pt x="61719" y="15130"/>
                      <a:pt x="61824" y="15512"/>
                    </a:cubicBezTo>
                    <a:cubicBezTo>
                      <a:pt x="61848" y="15704"/>
                      <a:pt x="62052" y="15791"/>
                      <a:pt x="62266" y="15791"/>
                    </a:cubicBezTo>
                    <a:cubicBezTo>
                      <a:pt x="62537" y="15791"/>
                      <a:pt x="62821" y="15651"/>
                      <a:pt x="62762" y="15407"/>
                    </a:cubicBezTo>
                    <a:cubicBezTo>
                      <a:pt x="62537" y="15077"/>
                      <a:pt x="62326" y="14800"/>
                      <a:pt x="62154" y="14469"/>
                    </a:cubicBezTo>
                    <a:lnTo>
                      <a:pt x="62154" y="14469"/>
                    </a:lnTo>
                    <a:cubicBezTo>
                      <a:pt x="62623" y="14634"/>
                      <a:pt x="62897" y="14691"/>
                      <a:pt x="63151" y="14691"/>
                    </a:cubicBezTo>
                    <a:cubicBezTo>
                      <a:pt x="63405" y="14691"/>
                      <a:pt x="63639" y="14634"/>
                      <a:pt x="64029" y="14575"/>
                    </a:cubicBezTo>
                    <a:lnTo>
                      <a:pt x="64029" y="14575"/>
                    </a:lnTo>
                    <a:cubicBezTo>
                      <a:pt x="64082" y="14800"/>
                      <a:pt x="63646" y="15235"/>
                      <a:pt x="63976" y="15288"/>
                    </a:cubicBezTo>
                    <a:cubicBezTo>
                      <a:pt x="64006" y="15136"/>
                      <a:pt x="64058" y="15078"/>
                      <a:pt x="64118" y="15078"/>
                    </a:cubicBezTo>
                    <a:cubicBezTo>
                      <a:pt x="64271" y="15078"/>
                      <a:pt x="64479" y="15451"/>
                      <a:pt x="64517" y="15565"/>
                    </a:cubicBezTo>
                    <a:cubicBezTo>
                      <a:pt x="65540" y="15187"/>
                      <a:pt x="66302" y="14967"/>
                      <a:pt x="67207" y="14967"/>
                    </a:cubicBezTo>
                    <a:cubicBezTo>
                      <a:pt x="67470" y="14967"/>
                      <a:pt x="67745" y="14985"/>
                      <a:pt x="68042" y="15024"/>
                    </a:cubicBezTo>
                    <a:cubicBezTo>
                      <a:pt x="68148" y="13915"/>
                      <a:pt x="68980" y="13968"/>
                      <a:pt x="69640" y="13479"/>
                    </a:cubicBezTo>
                    <a:cubicBezTo>
                      <a:pt x="69362" y="13479"/>
                      <a:pt x="69085" y="13427"/>
                      <a:pt x="68980" y="13202"/>
                    </a:cubicBezTo>
                    <a:cubicBezTo>
                      <a:pt x="69085" y="13202"/>
                      <a:pt x="69138" y="13044"/>
                      <a:pt x="69257" y="13044"/>
                    </a:cubicBezTo>
                    <a:cubicBezTo>
                      <a:pt x="69459" y="13296"/>
                      <a:pt x="70056" y="13642"/>
                      <a:pt x="70449" y="13642"/>
                    </a:cubicBezTo>
                    <a:cubicBezTo>
                      <a:pt x="70569" y="13642"/>
                      <a:pt x="70670" y="13610"/>
                      <a:pt x="70735" y="13532"/>
                    </a:cubicBezTo>
                    <a:cubicBezTo>
                      <a:pt x="70511" y="13532"/>
                      <a:pt x="70630" y="13374"/>
                      <a:pt x="70683" y="13202"/>
                    </a:cubicBezTo>
                    <a:cubicBezTo>
                      <a:pt x="70300" y="12819"/>
                      <a:pt x="68702" y="12542"/>
                      <a:pt x="69415" y="12318"/>
                    </a:cubicBezTo>
                    <a:cubicBezTo>
                      <a:pt x="69299" y="12237"/>
                      <a:pt x="69156" y="12206"/>
                      <a:pt x="69006" y="12206"/>
                    </a:cubicBezTo>
                    <a:cubicBezTo>
                      <a:pt x="68661" y="12206"/>
                      <a:pt x="68272" y="12370"/>
                      <a:pt x="68042" y="12489"/>
                    </a:cubicBezTo>
                    <a:cubicBezTo>
                      <a:pt x="67989" y="12054"/>
                      <a:pt x="68267" y="11935"/>
                      <a:pt x="67871" y="11658"/>
                    </a:cubicBezTo>
                    <a:cubicBezTo>
                      <a:pt x="67211" y="11829"/>
                      <a:pt x="67818" y="12212"/>
                      <a:pt x="67277" y="12542"/>
                    </a:cubicBezTo>
                    <a:cubicBezTo>
                      <a:pt x="67172" y="12559"/>
                      <a:pt x="67074" y="12566"/>
                      <a:pt x="66981" y="12566"/>
                    </a:cubicBezTo>
                    <a:cubicBezTo>
                      <a:pt x="66490" y="12566"/>
                      <a:pt x="66151" y="12356"/>
                      <a:pt x="65785" y="12212"/>
                    </a:cubicBezTo>
                    <a:cubicBezTo>
                      <a:pt x="65832" y="12092"/>
                      <a:pt x="65895" y="12055"/>
                      <a:pt x="65963" y="12055"/>
                    </a:cubicBezTo>
                    <a:cubicBezTo>
                      <a:pt x="66073" y="12055"/>
                      <a:pt x="66195" y="12152"/>
                      <a:pt x="66282" y="12152"/>
                    </a:cubicBezTo>
                    <a:cubicBezTo>
                      <a:pt x="66336" y="12152"/>
                      <a:pt x="66377" y="12114"/>
                      <a:pt x="66392" y="11988"/>
                    </a:cubicBezTo>
                    <a:cubicBezTo>
                      <a:pt x="66009" y="11658"/>
                      <a:pt x="65626" y="11446"/>
                      <a:pt x="65296" y="11063"/>
                    </a:cubicBezTo>
                    <a:cubicBezTo>
                      <a:pt x="65296" y="10839"/>
                      <a:pt x="65455" y="10786"/>
                      <a:pt x="65230" y="10562"/>
                    </a:cubicBezTo>
                    <a:cubicBezTo>
                      <a:pt x="65626" y="10562"/>
                      <a:pt x="65956" y="10509"/>
                      <a:pt x="65956" y="10179"/>
                    </a:cubicBezTo>
                    <a:cubicBezTo>
                      <a:pt x="65626" y="10179"/>
                      <a:pt x="65560" y="10073"/>
                      <a:pt x="65732" y="9849"/>
                    </a:cubicBezTo>
                    <a:cubicBezTo>
                      <a:pt x="65710" y="9845"/>
                      <a:pt x="65686" y="9844"/>
                      <a:pt x="65662" y="9844"/>
                    </a:cubicBezTo>
                    <a:cubicBezTo>
                      <a:pt x="65443" y="9844"/>
                      <a:pt x="65129" y="9968"/>
                      <a:pt x="64903" y="9968"/>
                    </a:cubicBezTo>
                    <a:cubicBezTo>
                      <a:pt x="64773" y="9968"/>
                      <a:pt x="64672" y="9927"/>
                      <a:pt x="64636" y="9796"/>
                    </a:cubicBezTo>
                    <a:lnTo>
                      <a:pt x="64517" y="9294"/>
                    </a:lnTo>
                    <a:cubicBezTo>
                      <a:pt x="64600" y="9268"/>
                      <a:pt x="64714" y="9262"/>
                      <a:pt x="64839" y="9262"/>
                    </a:cubicBezTo>
                    <a:cubicBezTo>
                      <a:pt x="64936" y="9262"/>
                      <a:pt x="65041" y="9266"/>
                      <a:pt x="65142" y="9266"/>
                    </a:cubicBezTo>
                    <a:cubicBezTo>
                      <a:pt x="65433" y="9266"/>
                      <a:pt x="65703" y="9237"/>
                      <a:pt x="65732" y="9017"/>
                    </a:cubicBezTo>
                    <a:cubicBezTo>
                      <a:pt x="65542" y="8801"/>
                      <a:pt x="65160" y="8679"/>
                      <a:pt x="64918" y="8679"/>
                    </a:cubicBezTo>
                    <a:cubicBezTo>
                      <a:pt x="64674" y="8679"/>
                      <a:pt x="64574" y="8804"/>
                      <a:pt x="64966" y="9083"/>
                    </a:cubicBezTo>
                    <a:cubicBezTo>
                      <a:pt x="64831" y="9126"/>
                      <a:pt x="64703" y="9140"/>
                      <a:pt x="64582" y="9140"/>
                    </a:cubicBezTo>
                    <a:cubicBezTo>
                      <a:pt x="64363" y="9140"/>
                      <a:pt x="64170" y="9095"/>
                      <a:pt x="64008" y="9095"/>
                    </a:cubicBezTo>
                    <a:cubicBezTo>
                      <a:pt x="63821" y="9095"/>
                      <a:pt x="63676" y="9155"/>
                      <a:pt x="63580" y="9413"/>
                    </a:cubicBezTo>
                    <a:cubicBezTo>
                      <a:pt x="64306" y="9466"/>
                      <a:pt x="63976" y="9796"/>
                      <a:pt x="64240" y="10509"/>
                    </a:cubicBezTo>
                    <a:cubicBezTo>
                      <a:pt x="63752" y="10667"/>
                      <a:pt x="63910" y="10667"/>
                      <a:pt x="63805" y="11552"/>
                    </a:cubicBezTo>
                    <a:cubicBezTo>
                      <a:pt x="64689" y="11552"/>
                      <a:pt x="65402" y="11776"/>
                      <a:pt x="65732" y="12542"/>
                    </a:cubicBezTo>
                    <a:cubicBezTo>
                      <a:pt x="65560" y="13149"/>
                      <a:pt x="64240" y="12542"/>
                      <a:pt x="64135" y="13427"/>
                    </a:cubicBezTo>
                    <a:cubicBezTo>
                      <a:pt x="63805" y="12766"/>
                      <a:pt x="64517" y="12925"/>
                      <a:pt x="64465" y="12542"/>
                    </a:cubicBezTo>
                    <a:lnTo>
                      <a:pt x="64465" y="12542"/>
                    </a:lnTo>
                    <a:cubicBezTo>
                      <a:pt x="64365" y="12573"/>
                      <a:pt x="64285" y="12587"/>
                      <a:pt x="64220" y="12587"/>
                    </a:cubicBezTo>
                    <a:cubicBezTo>
                      <a:pt x="63824" y="12587"/>
                      <a:pt x="64029" y="12053"/>
                      <a:pt x="64029" y="11724"/>
                    </a:cubicBezTo>
                    <a:lnTo>
                      <a:pt x="64029" y="11724"/>
                    </a:lnTo>
                    <a:cubicBezTo>
                      <a:pt x="63540" y="11851"/>
                      <a:pt x="63299" y="12518"/>
                      <a:pt x="62797" y="12518"/>
                    </a:cubicBezTo>
                    <a:cubicBezTo>
                      <a:pt x="62675" y="12518"/>
                      <a:pt x="62538" y="12479"/>
                      <a:pt x="62379" y="12384"/>
                    </a:cubicBezTo>
                    <a:lnTo>
                      <a:pt x="62379" y="12384"/>
                    </a:lnTo>
                    <a:cubicBezTo>
                      <a:pt x="62709" y="13097"/>
                      <a:pt x="61666" y="13532"/>
                      <a:pt x="61719" y="13968"/>
                    </a:cubicBezTo>
                    <a:cubicBezTo>
                      <a:pt x="61407" y="13968"/>
                      <a:pt x="61115" y="14021"/>
                      <a:pt x="60848" y="14021"/>
                    </a:cubicBezTo>
                    <a:cubicBezTo>
                      <a:pt x="60505" y="14021"/>
                      <a:pt x="60202" y="13933"/>
                      <a:pt x="59950" y="13532"/>
                    </a:cubicBezTo>
                    <a:cubicBezTo>
                      <a:pt x="60033" y="13480"/>
                      <a:pt x="60119" y="13461"/>
                      <a:pt x="60202" y="13461"/>
                    </a:cubicBezTo>
                    <a:cubicBezTo>
                      <a:pt x="60439" y="13461"/>
                      <a:pt x="60665" y="13613"/>
                      <a:pt x="60821" y="13613"/>
                    </a:cubicBezTo>
                    <a:cubicBezTo>
                      <a:pt x="60907" y="13613"/>
                      <a:pt x="60972" y="13567"/>
                      <a:pt x="61006" y="13427"/>
                    </a:cubicBezTo>
                    <a:cubicBezTo>
                      <a:pt x="60121" y="13308"/>
                      <a:pt x="60504" y="12265"/>
                      <a:pt x="60121" y="11829"/>
                    </a:cubicBezTo>
                    <a:lnTo>
                      <a:pt x="60121" y="11829"/>
                    </a:lnTo>
                    <a:cubicBezTo>
                      <a:pt x="60016" y="12648"/>
                      <a:pt x="60174" y="13479"/>
                      <a:pt x="58907" y="13809"/>
                    </a:cubicBezTo>
                    <a:cubicBezTo>
                      <a:pt x="58830" y="13532"/>
                      <a:pt x="58462" y="13220"/>
                      <a:pt x="58225" y="13220"/>
                    </a:cubicBezTo>
                    <a:cubicBezTo>
                      <a:pt x="58136" y="13220"/>
                      <a:pt x="58064" y="13265"/>
                      <a:pt x="58035" y="13374"/>
                    </a:cubicBezTo>
                    <a:cubicBezTo>
                      <a:pt x="58141" y="13427"/>
                      <a:pt x="57917" y="13915"/>
                      <a:pt x="57969" y="14087"/>
                    </a:cubicBezTo>
                    <a:cubicBezTo>
                      <a:pt x="57481" y="13585"/>
                      <a:pt x="56544" y="13704"/>
                      <a:pt x="55831" y="13427"/>
                    </a:cubicBezTo>
                    <a:cubicBezTo>
                      <a:pt x="55947" y="13059"/>
                      <a:pt x="56332" y="12932"/>
                      <a:pt x="56685" y="12932"/>
                    </a:cubicBezTo>
                    <a:cubicBezTo>
                      <a:pt x="56814" y="12932"/>
                      <a:pt x="56939" y="12949"/>
                      <a:pt x="57045" y="12978"/>
                    </a:cubicBezTo>
                    <a:cubicBezTo>
                      <a:pt x="56925" y="12721"/>
                      <a:pt x="56702" y="12624"/>
                      <a:pt x="56447" y="12624"/>
                    </a:cubicBezTo>
                    <a:cubicBezTo>
                      <a:pt x="56113" y="12624"/>
                      <a:pt x="55725" y="12790"/>
                      <a:pt x="55448" y="12978"/>
                    </a:cubicBezTo>
                    <a:cubicBezTo>
                      <a:pt x="55448" y="12648"/>
                      <a:pt x="55171" y="12648"/>
                      <a:pt x="55065" y="12489"/>
                    </a:cubicBezTo>
                    <a:cubicBezTo>
                      <a:pt x="55329" y="12054"/>
                      <a:pt x="55778" y="11776"/>
                      <a:pt x="56319" y="11552"/>
                    </a:cubicBezTo>
                    <a:lnTo>
                      <a:pt x="56319" y="11552"/>
                    </a:lnTo>
                    <a:cubicBezTo>
                      <a:pt x="56299" y="11846"/>
                      <a:pt x="56481" y="11939"/>
                      <a:pt x="56757" y="11939"/>
                    </a:cubicBezTo>
                    <a:cubicBezTo>
                      <a:pt x="57200" y="11939"/>
                      <a:pt x="57885" y="11698"/>
                      <a:pt x="58365" y="11658"/>
                    </a:cubicBezTo>
                    <a:cubicBezTo>
                      <a:pt x="58418" y="11116"/>
                      <a:pt x="58748" y="10786"/>
                      <a:pt x="58629" y="10456"/>
                    </a:cubicBezTo>
                    <a:lnTo>
                      <a:pt x="58629" y="10456"/>
                    </a:lnTo>
                    <a:cubicBezTo>
                      <a:pt x="58907" y="10562"/>
                      <a:pt x="59131" y="10997"/>
                      <a:pt x="58907" y="11275"/>
                    </a:cubicBezTo>
                    <a:cubicBezTo>
                      <a:pt x="59158" y="11169"/>
                      <a:pt x="59336" y="11087"/>
                      <a:pt x="59403" y="11087"/>
                    </a:cubicBezTo>
                    <a:cubicBezTo>
                      <a:pt x="59471" y="11087"/>
                      <a:pt x="59428" y="11169"/>
                      <a:pt x="59237" y="11393"/>
                    </a:cubicBezTo>
                    <a:cubicBezTo>
                      <a:pt x="59532" y="11393"/>
                      <a:pt x="59734" y="11439"/>
                      <a:pt x="59932" y="11439"/>
                    </a:cubicBezTo>
                    <a:cubicBezTo>
                      <a:pt x="60106" y="11439"/>
                      <a:pt x="60276" y="11404"/>
                      <a:pt x="60504" y="11275"/>
                    </a:cubicBezTo>
                    <a:cubicBezTo>
                      <a:pt x="60227" y="10667"/>
                      <a:pt x="60346" y="10509"/>
                      <a:pt x="60121" y="10126"/>
                    </a:cubicBezTo>
                    <a:cubicBezTo>
                      <a:pt x="59866" y="10335"/>
                      <a:pt x="59620" y="10409"/>
                      <a:pt x="59371" y="10409"/>
                    </a:cubicBezTo>
                    <a:cubicBezTo>
                      <a:pt x="58750" y="10409"/>
                      <a:pt x="58113" y="9947"/>
                      <a:pt x="57281" y="9947"/>
                    </a:cubicBezTo>
                    <a:cubicBezTo>
                      <a:pt x="57221" y="9947"/>
                      <a:pt x="57160" y="9949"/>
                      <a:pt x="57098" y="9955"/>
                    </a:cubicBezTo>
                    <a:cubicBezTo>
                      <a:pt x="56988" y="10518"/>
                      <a:pt x="56127" y="11127"/>
                      <a:pt x="55697" y="11127"/>
                    </a:cubicBezTo>
                    <a:cubicBezTo>
                      <a:pt x="55664" y="11127"/>
                      <a:pt x="55634" y="11124"/>
                      <a:pt x="55606" y="11116"/>
                    </a:cubicBezTo>
                    <a:cubicBezTo>
                      <a:pt x="55884" y="11116"/>
                      <a:pt x="55989" y="10945"/>
                      <a:pt x="55989" y="10733"/>
                    </a:cubicBezTo>
                    <a:cubicBezTo>
                      <a:pt x="55448" y="10667"/>
                      <a:pt x="55395" y="10667"/>
                      <a:pt x="54735" y="10509"/>
                    </a:cubicBezTo>
                    <a:lnTo>
                      <a:pt x="54735" y="10509"/>
                    </a:lnTo>
                    <a:cubicBezTo>
                      <a:pt x="54735" y="11275"/>
                      <a:pt x="55395" y="11063"/>
                      <a:pt x="55553" y="11605"/>
                    </a:cubicBezTo>
                    <a:cubicBezTo>
                      <a:pt x="55307" y="11515"/>
                      <a:pt x="55200" y="11404"/>
                      <a:pt x="55112" y="11404"/>
                    </a:cubicBezTo>
                    <a:cubicBezTo>
                      <a:pt x="55046" y="11404"/>
                      <a:pt x="54991" y="11469"/>
                      <a:pt x="54893" y="11658"/>
                    </a:cubicBezTo>
                    <a:cubicBezTo>
                      <a:pt x="54757" y="11566"/>
                      <a:pt x="54777" y="11191"/>
                      <a:pt x="54540" y="11191"/>
                    </a:cubicBezTo>
                    <a:cubicBezTo>
                      <a:pt x="54502" y="11191"/>
                      <a:pt x="54458" y="11200"/>
                      <a:pt x="54405" y="11222"/>
                    </a:cubicBezTo>
                    <a:cubicBezTo>
                      <a:pt x="53903" y="11327"/>
                      <a:pt x="53956" y="11829"/>
                      <a:pt x="53573" y="11988"/>
                    </a:cubicBezTo>
                    <a:cubicBezTo>
                      <a:pt x="53663" y="12063"/>
                      <a:pt x="53724" y="12089"/>
                      <a:pt x="53776" y="12089"/>
                    </a:cubicBezTo>
                    <a:cubicBezTo>
                      <a:pt x="53902" y="12089"/>
                      <a:pt x="53970" y="11930"/>
                      <a:pt x="54249" y="11930"/>
                    </a:cubicBezTo>
                    <a:cubicBezTo>
                      <a:pt x="54277" y="11930"/>
                      <a:pt x="54307" y="11931"/>
                      <a:pt x="54339" y="11935"/>
                    </a:cubicBezTo>
                    <a:cubicBezTo>
                      <a:pt x="54511" y="12436"/>
                      <a:pt x="54999" y="12542"/>
                      <a:pt x="54841" y="13044"/>
                    </a:cubicBezTo>
                    <a:cubicBezTo>
                      <a:pt x="54720" y="12756"/>
                      <a:pt x="54464" y="12686"/>
                      <a:pt x="54186" y="12686"/>
                    </a:cubicBezTo>
                    <a:cubicBezTo>
                      <a:pt x="53925" y="12686"/>
                      <a:pt x="53646" y="12747"/>
                      <a:pt x="53441" y="12747"/>
                    </a:cubicBezTo>
                    <a:cubicBezTo>
                      <a:pt x="53363" y="12747"/>
                      <a:pt x="53295" y="12738"/>
                      <a:pt x="53243" y="12714"/>
                    </a:cubicBezTo>
                    <a:cubicBezTo>
                      <a:pt x="53190" y="12384"/>
                      <a:pt x="53679" y="12542"/>
                      <a:pt x="53573" y="12159"/>
                    </a:cubicBezTo>
                    <a:cubicBezTo>
                      <a:pt x="53243" y="12159"/>
                      <a:pt x="53019" y="12265"/>
                      <a:pt x="52860" y="12436"/>
                    </a:cubicBezTo>
                    <a:cubicBezTo>
                      <a:pt x="53085" y="12106"/>
                      <a:pt x="52755" y="11882"/>
                      <a:pt x="52425" y="11776"/>
                    </a:cubicBezTo>
                    <a:lnTo>
                      <a:pt x="52425" y="11776"/>
                    </a:lnTo>
                    <a:cubicBezTo>
                      <a:pt x="52306" y="12212"/>
                      <a:pt x="53019" y="12436"/>
                      <a:pt x="52583" y="12595"/>
                    </a:cubicBezTo>
                    <a:cubicBezTo>
                      <a:pt x="52551" y="12598"/>
                      <a:pt x="52521" y="12599"/>
                      <a:pt x="52491" y="12599"/>
                    </a:cubicBezTo>
                    <a:cubicBezTo>
                      <a:pt x="52033" y="12599"/>
                      <a:pt x="51813" y="12260"/>
                      <a:pt x="51355" y="12260"/>
                    </a:cubicBezTo>
                    <a:cubicBezTo>
                      <a:pt x="51325" y="12260"/>
                      <a:pt x="51295" y="12262"/>
                      <a:pt x="51263" y="12265"/>
                    </a:cubicBezTo>
                    <a:cubicBezTo>
                      <a:pt x="51157" y="12978"/>
                      <a:pt x="51765" y="12714"/>
                      <a:pt x="52029" y="13044"/>
                    </a:cubicBezTo>
                    <a:cubicBezTo>
                      <a:pt x="51817" y="13308"/>
                      <a:pt x="51157" y="13255"/>
                      <a:pt x="50656" y="13308"/>
                    </a:cubicBezTo>
                    <a:cubicBezTo>
                      <a:pt x="50273" y="12766"/>
                      <a:pt x="50656" y="12489"/>
                      <a:pt x="50444" y="12159"/>
                    </a:cubicBezTo>
                    <a:lnTo>
                      <a:pt x="50444" y="12159"/>
                    </a:lnTo>
                    <a:cubicBezTo>
                      <a:pt x="50326" y="12318"/>
                      <a:pt x="49784" y="12318"/>
                      <a:pt x="49837" y="12925"/>
                    </a:cubicBezTo>
                    <a:cubicBezTo>
                      <a:pt x="49886" y="12909"/>
                      <a:pt x="49932" y="12902"/>
                      <a:pt x="49974" y="12902"/>
                    </a:cubicBezTo>
                    <a:cubicBezTo>
                      <a:pt x="50215" y="12902"/>
                      <a:pt x="50351" y="13138"/>
                      <a:pt x="50497" y="13374"/>
                    </a:cubicBezTo>
                    <a:cubicBezTo>
                      <a:pt x="50392" y="13464"/>
                      <a:pt x="50249" y="13505"/>
                      <a:pt x="50092" y="13505"/>
                    </a:cubicBezTo>
                    <a:cubicBezTo>
                      <a:pt x="49678" y="13505"/>
                      <a:pt x="49168" y="13221"/>
                      <a:pt x="49005" y="12819"/>
                    </a:cubicBezTo>
                    <a:cubicBezTo>
                      <a:pt x="50048" y="12595"/>
                      <a:pt x="49230" y="11658"/>
                      <a:pt x="49837" y="11222"/>
                    </a:cubicBezTo>
                    <a:lnTo>
                      <a:pt x="49837" y="11222"/>
                    </a:lnTo>
                    <a:cubicBezTo>
                      <a:pt x="49807" y="11225"/>
                      <a:pt x="49776" y="11227"/>
                      <a:pt x="49743" y="11227"/>
                    </a:cubicBezTo>
                    <a:cubicBezTo>
                      <a:pt x="49434" y="11227"/>
                      <a:pt x="49007" y="11086"/>
                      <a:pt x="48711" y="11086"/>
                    </a:cubicBezTo>
                    <a:cubicBezTo>
                      <a:pt x="48565" y="11086"/>
                      <a:pt x="48451" y="11120"/>
                      <a:pt x="48398" y="11222"/>
                    </a:cubicBezTo>
                    <a:cubicBezTo>
                      <a:pt x="49124" y="12106"/>
                      <a:pt x="48570" y="13097"/>
                      <a:pt x="48847" y="13532"/>
                    </a:cubicBezTo>
                    <a:cubicBezTo>
                      <a:pt x="48710" y="13553"/>
                      <a:pt x="48589" y="13563"/>
                      <a:pt x="48481" y="13563"/>
                    </a:cubicBezTo>
                    <a:cubicBezTo>
                      <a:pt x="47451" y="13563"/>
                      <a:pt x="47608" y="12666"/>
                      <a:pt x="46867" y="12212"/>
                    </a:cubicBezTo>
                    <a:cubicBezTo>
                      <a:pt x="46944" y="12010"/>
                      <a:pt x="47111" y="11918"/>
                      <a:pt x="47281" y="11918"/>
                    </a:cubicBezTo>
                    <a:cubicBezTo>
                      <a:pt x="47576" y="11918"/>
                      <a:pt x="47881" y="12195"/>
                      <a:pt x="47738" y="12648"/>
                    </a:cubicBezTo>
                    <a:cubicBezTo>
                      <a:pt x="47891" y="12648"/>
                      <a:pt x="48045" y="12700"/>
                      <a:pt x="48189" y="12700"/>
                    </a:cubicBezTo>
                    <a:cubicBezTo>
                      <a:pt x="48306" y="12700"/>
                      <a:pt x="48417" y="12666"/>
                      <a:pt x="48517" y="12542"/>
                    </a:cubicBezTo>
                    <a:cubicBezTo>
                      <a:pt x="48240" y="12436"/>
                      <a:pt x="48068" y="12159"/>
                      <a:pt x="48015" y="11776"/>
                    </a:cubicBezTo>
                    <a:cubicBezTo>
                      <a:pt x="47763" y="11722"/>
                      <a:pt x="47534" y="11710"/>
                      <a:pt x="47325" y="11710"/>
                    </a:cubicBezTo>
                    <a:cubicBezTo>
                      <a:pt x="47163" y="11710"/>
                      <a:pt x="47013" y="11717"/>
                      <a:pt x="46876" y="11717"/>
                    </a:cubicBezTo>
                    <a:cubicBezTo>
                      <a:pt x="46457" y="11717"/>
                      <a:pt x="46148" y="11651"/>
                      <a:pt x="45929" y="11116"/>
                    </a:cubicBezTo>
                    <a:lnTo>
                      <a:pt x="45929" y="11116"/>
                    </a:lnTo>
                    <a:cubicBezTo>
                      <a:pt x="46030" y="11150"/>
                      <a:pt x="46157" y="11252"/>
                      <a:pt x="46250" y="11252"/>
                    </a:cubicBezTo>
                    <a:cubicBezTo>
                      <a:pt x="46303" y="11252"/>
                      <a:pt x="46346" y="11218"/>
                      <a:pt x="46365" y="11116"/>
                    </a:cubicBezTo>
                    <a:cubicBezTo>
                      <a:pt x="46031" y="10999"/>
                      <a:pt x="45284" y="10733"/>
                      <a:pt x="44823" y="10733"/>
                    </a:cubicBezTo>
                    <a:cubicBezTo>
                      <a:pt x="44610" y="10733"/>
                      <a:pt x="44459" y="10790"/>
                      <a:pt x="44438" y="10945"/>
                    </a:cubicBezTo>
                    <a:cubicBezTo>
                      <a:pt x="44662" y="10945"/>
                      <a:pt x="44662" y="11222"/>
                      <a:pt x="44715" y="11446"/>
                    </a:cubicBezTo>
                    <a:cubicBezTo>
                      <a:pt x="44800" y="11420"/>
                      <a:pt x="44876" y="11408"/>
                      <a:pt x="44944" y="11408"/>
                    </a:cubicBezTo>
                    <a:cubicBezTo>
                      <a:pt x="45322" y="11408"/>
                      <a:pt x="45479" y="11764"/>
                      <a:pt x="45758" y="11988"/>
                    </a:cubicBezTo>
                    <a:cubicBezTo>
                      <a:pt x="45346" y="11867"/>
                      <a:pt x="44987" y="11547"/>
                      <a:pt x="44624" y="11547"/>
                    </a:cubicBezTo>
                    <a:cubicBezTo>
                      <a:pt x="44510" y="11547"/>
                      <a:pt x="44396" y="11579"/>
                      <a:pt x="44279" y="11658"/>
                    </a:cubicBezTo>
                    <a:cubicBezTo>
                      <a:pt x="44557" y="11169"/>
                      <a:pt x="44108" y="10615"/>
                      <a:pt x="43778" y="10509"/>
                    </a:cubicBezTo>
                    <a:cubicBezTo>
                      <a:pt x="43778" y="10262"/>
                      <a:pt x="44184" y="9956"/>
                      <a:pt x="44500" y="9956"/>
                    </a:cubicBezTo>
                    <a:cubicBezTo>
                      <a:pt x="44606" y="9956"/>
                      <a:pt x="44701" y="9990"/>
                      <a:pt x="44768" y="10073"/>
                    </a:cubicBezTo>
                    <a:cubicBezTo>
                      <a:pt x="44731" y="10069"/>
                      <a:pt x="44698" y="10067"/>
                      <a:pt x="44670" y="10067"/>
                    </a:cubicBezTo>
                    <a:cubicBezTo>
                      <a:pt x="44277" y="10067"/>
                      <a:pt x="44616" y="10463"/>
                      <a:pt x="44715" y="10562"/>
                    </a:cubicBezTo>
                    <a:cubicBezTo>
                      <a:pt x="45494" y="10562"/>
                      <a:pt x="44715" y="10073"/>
                      <a:pt x="45045" y="9902"/>
                    </a:cubicBezTo>
                    <a:cubicBezTo>
                      <a:pt x="45091" y="9899"/>
                      <a:pt x="45136" y="9898"/>
                      <a:pt x="45179" y="9898"/>
                    </a:cubicBezTo>
                    <a:cubicBezTo>
                      <a:pt x="45685" y="9898"/>
                      <a:pt x="45977" y="10055"/>
                      <a:pt x="46254" y="10055"/>
                    </a:cubicBezTo>
                    <a:cubicBezTo>
                      <a:pt x="46458" y="10055"/>
                      <a:pt x="46653" y="9970"/>
                      <a:pt x="46920" y="9677"/>
                    </a:cubicBezTo>
                    <a:cubicBezTo>
                      <a:pt x="46484" y="9413"/>
                      <a:pt x="45758" y="9572"/>
                      <a:pt x="45375" y="9189"/>
                    </a:cubicBezTo>
                    <a:lnTo>
                      <a:pt x="45375" y="9189"/>
                    </a:lnTo>
                    <a:cubicBezTo>
                      <a:pt x="45583" y="9250"/>
                      <a:pt x="45769" y="9276"/>
                      <a:pt x="45941" y="9276"/>
                    </a:cubicBezTo>
                    <a:cubicBezTo>
                      <a:pt x="46545" y="9276"/>
                      <a:pt x="46972" y="8959"/>
                      <a:pt x="47527" y="8753"/>
                    </a:cubicBezTo>
                    <a:cubicBezTo>
                      <a:pt x="47527" y="8476"/>
                      <a:pt x="47250" y="8357"/>
                      <a:pt x="47408" y="8251"/>
                    </a:cubicBezTo>
                    <a:cubicBezTo>
                      <a:pt x="47711" y="8251"/>
                      <a:pt x="47874" y="8413"/>
                      <a:pt x="48129" y="8413"/>
                    </a:cubicBezTo>
                    <a:cubicBezTo>
                      <a:pt x="48208" y="8413"/>
                      <a:pt x="48295" y="8398"/>
                      <a:pt x="48398" y="8357"/>
                    </a:cubicBezTo>
                    <a:cubicBezTo>
                      <a:pt x="48293" y="8027"/>
                      <a:pt x="48517" y="7974"/>
                      <a:pt x="48398" y="7644"/>
                    </a:cubicBezTo>
                    <a:lnTo>
                      <a:pt x="48398" y="7644"/>
                    </a:lnTo>
                    <a:cubicBezTo>
                      <a:pt x="48291" y="7662"/>
                      <a:pt x="48193" y="7669"/>
                      <a:pt x="48102" y="7669"/>
                    </a:cubicBezTo>
                    <a:cubicBezTo>
                      <a:pt x="47528" y="7669"/>
                      <a:pt x="47242" y="7368"/>
                      <a:pt x="46866" y="7368"/>
                    </a:cubicBezTo>
                    <a:cubicBezTo>
                      <a:pt x="46720" y="7368"/>
                      <a:pt x="46560" y="7413"/>
                      <a:pt x="46365" y="7539"/>
                    </a:cubicBezTo>
                    <a:cubicBezTo>
                      <a:pt x="46484" y="8304"/>
                      <a:pt x="46642" y="7921"/>
                      <a:pt x="47025" y="8476"/>
                    </a:cubicBezTo>
                    <a:cubicBezTo>
                      <a:pt x="46312" y="8753"/>
                      <a:pt x="46154" y="8529"/>
                      <a:pt x="45652" y="8964"/>
                    </a:cubicBezTo>
                    <a:cubicBezTo>
                      <a:pt x="45982" y="8423"/>
                      <a:pt x="44992" y="8529"/>
                      <a:pt x="45322" y="7816"/>
                    </a:cubicBezTo>
                    <a:cubicBezTo>
                      <a:pt x="45098" y="7816"/>
                      <a:pt x="44992" y="7921"/>
                      <a:pt x="44887" y="8027"/>
                    </a:cubicBezTo>
                    <a:cubicBezTo>
                      <a:pt x="45148" y="7666"/>
                      <a:pt x="44669" y="7257"/>
                      <a:pt x="44192" y="7257"/>
                    </a:cubicBezTo>
                    <a:cubicBezTo>
                      <a:pt x="44164" y="7257"/>
                      <a:pt x="44136" y="7258"/>
                      <a:pt x="44108" y="7261"/>
                    </a:cubicBezTo>
                    <a:cubicBezTo>
                      <a:pt x="43844" y="7486"/>
                      <a:pt x="44002" y="8027"/>
                      <a:pt x="43514" y="8027"/>
                    </a:cubicBezTo>
                    <a:lnTo>
                      <a:pt x="43342" y="7367"/>
                    </a:lnTo>
                    <a:cubicBezTo>
                      <a:pt x="43096" y="7477"/>
                      <a:pt x="42986" y="7517"/>
                      <a:pt x="42820" y="7517"/>
                    </a:cubicBezTo>
                    <a:cubicBezTo>
                      <a:pt x="42727" y="7517"/>
                      <a:pt x="42618" y="7505"/>
                      <a:pt x="42457" y="7486"/>
                    </a:cubicBezTo>
                    <a:lnTo>
                      <a:pt x="42457" y="7486"/>
                    </a:lnTo>
                    <a:cubicBezTo>
                      <a:pt x="42457" y="7644"/>
                      <a:pt x="42576" y="7921"/>
                      <a:pt x="42352" y="7974"/>
                    </a:cubicBezTo>
                    <a:cubicBezTo>
                      <a:pt x="42334" y="7844"/>
                      <a:pt x="42251" y="7802"/>
                      <a:pt x="42139" y="7802"/>
                    </a:cubicBezTo>
                    <a:cubicBezTo>
                      <a:pt x="41945" y="7802"/>
                      <a:pt x="41662" y="7927"/>
                      <a:pt x="41474" y="7927"/>
                    </a:cubicBezTo>
                    <a:cubicBezTo>
                      <a:pt x="41453" y="7927"/>
                      <a:pt x="41433" y="7925"/>
                      <a:pt x="41415" y="7921"/>
                    </a:cubicBezTo>
                    <a:cubicBezTo>
                      <a:pt x="41533" y="7697"/>
                      <a:pt x="41533" y="7433"/>
                      <a:pt x="41415" y="7037"/>
                    </a:cubicBezTo>
                    <a:cubicBezTo>
                      <a:pt x="41346" y="7052"/>
                      <a:pt x="41290" y="7059"/>
                      <a:pt x="41243" y="7059"/>
                    </a:cubicBezTo>
                    <a:cubicBezTo>
                      <a:pt x="40811" y="7059"/>
                      <a:pt x="41196" y="6473"/>
                      <a:pt x="40728" y="6473"/>
                    </a:cubicBezTo>
                    <a:cubicBezTo>
                      <a:pt x="40677" y="6473"/>
                      <a:pt x="40616" y="6480"/>
                      <a:pt x="40543" y="6496"/>
                    </a:cubicBezTo>
                    <a:cubicBezTo>
                      <a:pt x="39813" y="6642"/>
                      <a:pt x="38456" y="7161"/>
                      <a:pt x="37401" y="7161"/>
                    </a:cubicBezTo>
                    <a:cubicBezTo>
                      <a:pt x="36931" y="7161"/>
                      <a:pt x="36521" y="7058"/>
                      <a:pt x="36253" y="6773"/>
                    </a:cubicBezTo>
                    <a:lnTo>
                      <a:pt x="36253" y="6773"/>
                    </a:lnTo>
                    <a:cubicBezTo>
                      <a:pt x="36522" y="6885"/>
                      <a:pt x="36819" y="7003"/>
                      <a:pt x="37182" y="7003"/>
                    </a:cubicBezTo>
                    <a:cubicBezTo>
                      <a:pt x="37335" y="7003"/>
                      <a:pt x="37499" y="6982"/>
                      <a:pt x="37678" y="6931"/>
                    </a:cubicBezTo>
                    <a:cubicBezTo>
                      <a:pt x="37731" y="6443"/>
                      <a:pt x="37177" y="6654"/>
                      <a:pt x="37071" y="6324"/>
                    </a:cubicBezTo>
                    <a:lnTo>
                      <a:pt x="37071" y="6324"/>
                    </a:lnTo>
                    <a:cubicBezTo>
                      <a:pt x="37299" y="6378"/>
                      <a:pt x="37423" y="6407"/>
                      <a:pt x="37532" y="6407"/>
                    </a:cubicBezTo>
                    <a:cubicBezTo>
                      <a:pt x="37663" y="6407"/>
                      <a:pt x="37771" y="6365"/>
                      <a:pt x="38008" y="6271"/>
                    </a:cubicBezTo>
                    <a:cubicBezTo>
                      <a:pt x="38061" y="6548"/>
                      <a:pt x="38233" y="6654"/>
                      <a:pt x="38391" y="6707"/>
                    </a:cubicBezTo>
                    <a:cubicBezTo>
                      <a:pt x="39434" y="5717"/>
                      <a:pt x="41256" y="6826"/>
                      <a:pt x="42246" y="5453"/>
                    </a:cubicBezTo>
                    <a:lnTo>
                      <a:pt x="42246" y="5453"/>
                    </a:lnTo>
                    <a:cubicBezTo>
                      <a:pt x="42033" y="5475"/>
                      <a:pt x="41813" y="5507"/>
                      <a:pt x="41613" y="5507"/>
                    </a:cubicBezTo>
                    <a:cubicBezTo>
                      <a:pt x="41342" y="5507"/>
                      <a:pt x="41108" y="5449"/>
                      <a:pt x="40979" y="5228"/>
                    </a:cubicBezTo>
                    <a:cubicBezTo>
                      <a:pt x="41137" y="5176"/>
                      <a:pt x="41309" y="5057"/>
                      <a:pt x="41362" y="4898"/>
                    </a:cubicBezTo>
                    <a:cubicBezTo>
                      <a:pt x="41193" y="4859"/>
                      <a:pt x="41091" y="4752"/>
                      <a:pt x="40911" y="4752"/>
                    </a:cubicBezTo>
                    <a:cubicBezTo>
                      <a:pt x="40851" y="4752"/>
                      <a:pt x="40783" y="4763"/>
                      <a:pt x="40702" y="4793"/>
                    </a:cubicBezTo>
                    <a:cubicBezTo>
                      <a:pt x="40372" y="5004"/>
                      <a:pt x="41032" y="5717"/>
                      <a:pt x="40754" y="5783"/>
                    </a:cubicBezTo>
                    <a:cubicBezTo>
                      <a:pt x="40266" y="5717"/>
                      <a:pt x="39659" y="5836"/>
                      <a:pt x="39434" y="5387"/>
                    </a:cubicBezTo>
                    <a:cubicBezTo>
                      <a:pt x="39553" y="5228"/>
                      <a:pt x="39989" y="5281"/>
                      <a:pt x="39817" y="4845"/>
                    </a:cubicBezTo>
                    <a:lnTo>
                      <a:pt x="39817" y="4845"/>
                    </a:lnTo>
                    <a:cubicBezTo>
                      <a:pt x="39434" y="4967"/>
                      <a:pt x="39196" y="5036"/>
                      <a:pt x="38999" y="5036"/>
                    </a:cubicBezTo>
                    <a:cubicBezTo>
                      <a:pt x="38749" y="5036"/>
                      <a:pt x="38566" y="4925"/>
                      <a:pt x="38233" y="4674"/>
                    </a:cubicBezTo>
                    <a:lnTo>
                      <a:pt x="38233" y="4674"/>
                    </a:lnTo>
                    <a:cubicBezTo>
                      <a:pt x="37784" y="4898"/>
                      <a:pt x="38616" y="4898"/>
                      <a:pt x="38497" y="5334"/>
                    </a:cubicBezTo>
                    <a:cubicBezTo>
                      <a:pt x="38155" y="5440"/>
                      <a:pt x="37992" y="5619"/>
                      <a:pt x="37605" y="5619"/>
                    </a:cubicBezTo>
                    <a:cubicBezTo>
                      <a:pt x="37558" y="5619"/>
                      <a:pt x="37508" y="5617"/>
                      <a:pt x="37454" y="5611"/>
                    </a:cubicBezTo>
                    <a:cubicBezTo>
                      <a:pt x="37296" y="4793"/>
                      <a:pt x="36517" y="4845"/>
                      <a:pt x="36028" y="4621"/>
                    </a:cubicBezTo>
                    <a:cubicBezTo>
                      <a:pt x="36583" y="4568"/>
                      <a:pt x="37071" y="4397"/>
                      <a:pt x="36966" y="3803"/>
                    </a:cubicBezTo>
                    <a:cubicBezTo>
                      <a:pt x="36517" y="3803"/>
                      <a:pt x="36248" y="4098"/>
                      <a:pt x="35942" y="4098"/>
                    </a:cubicBezTo>
                    <a:cubicBezTo>
                      <a:pt x="35833" y="4098"/>
                      <a:pt x="35720" y="4061"/>
                      <a:pt x="35593" y="3961"/>
                    </a:cubicBezTo>
                    <a:lnTo>
                      <a:pt x="35593" y="3961"/>
                    </a:lnTo>
                    <a:cubicBezTo>
                      <a:pt x="35804" y="4621"/>
                      <a:pt x="35263" y="4621"/>
                      <a:pt x="35144" y="5004"/>
                    </a:cubicBezTo>
                    <a:cubicBezTo>
                      <a:pt x="35038" y="4674"/>
                      <a:pt x="34761" y="4621"/>
                      <a:pt x="34536" y="4397"/>
                    </a:cubicBezTo>
                    <a:cubicBezTo>
                      <a:pt x="35527" y="4344"/>
                      <a:pt x="35593" y="3472"/>
                      <a:pt x="36411" y="3195"/>
                    </a:cubicBezTo>
                    <a:cubicBezTo>
                      <a:pt x="36654" y="3491"/>
                      <a:pt x="36884" y="3598"/>
                      <a:pt x="37107" y="3598"/>
                    </a:cubicBezTo>
                    <a:cubicBezTo>
                      <a:pt x="37695" y="3598"/>
                      <a:pt x="38235" y="2852"/>
                      <a:pt x="38850" y="2852"/>
                    </a:cubicBezTo>
                    <a:cubicBezTo>
                      <a:pt x="38950" y="2852"/>
                      <a:pt x="39052" y="2872"/>
                      <a:pt x="39157" y="2918"/>
                    </a:cubicBezTo>
                    <a:cubicBezTo>
                      <a:pt x="39223" y="3578"/>
                      <a:pt x="38114" y="3301"/>
                      <a:pt x="38061" y="3855"/>
                    </a:cubicBezTo>
                    <a:cubicBezTo>
                      <a:pt x="38774" y="4014"/>
                      <a:pt x="38946" y="4674"/>
                      <a:pt x="39329" y="4727"/>
                    </a:cubicBezTo>
                    <a:lnTo>
                      <a:pt x="39276" y="4397"/>
                    </a:lnTo>
                    <a:cubicBezTo>
                      <a:pt x="39329" y="4397"/>
                      <a:pt x="39381" y="4291"/>
                      <a:pt x="39223" y="4238"/>
                    </a:cubicBezTo>
                    <a:lnTo>
                      <a:pt x="39223" y="4238"/>
                    </a:lnTo>
                    <a:cubicBezTo>
                      <a:pt x="39239" y="4354"/>
                      <a:pt x="39204" y="4400"/>
                      <a:pt x="39152" y="4400"/>
                    </a:cubicBezTo>
                    <a:cubicBezTo>
                      <a:pt x="39030" y="4400"/>
                      <a:pt x="38810" y="4155"/>
                      <a:pt x="38893" y="3961"/>
                    </a:cubicBezTo>
                    <a:lnTo>
                      <a:pt x="38893" y="3961"/>
                    </a:lnTo>
                    <a:cubicBezTo>
                      <a:pt x="38997" y="4054"/>
                      <a:pt x="39074" y="4090"/>
                      <a:pt x="39138" y="4090"/>
                    </a:cubicBezTo>
                    <a:cubicBezTo>
                      <a:pt x="39353" y="4090"/>
                      <a:pt x="39408" y="3674"/>
                      <a:pt x="39822" y="3674"/>
                    </a:cubicBezTo>
                    <a:cubicBezTo>
                      <a:pt x="39857" y="3674"/>
                      <a:pt x="39895" y="3677"/>
                      <a:pt x="39936" y="3684"/>
                    </a:cubicBezTo>
                    <a:cubicBezTo>
                      <a:pt x="39936" y="3195"/>
                      <a:pt x="39553" y="3354"/>
                      <a:pt x="39487" y="3024"/>
                    </a:cubicBezTo>
                    <a:cubicBezTo>
                      <a:pt x="39631" y="2897"/>
                      <a:pt x="39756" y="2855"/>
                      <a:pt x="39872" y="2855"/>
                    </a:cubicBezTo>
                    <a:cubicBezTo>
                      <a:pt x="40107" y="2855"/>
                      <a:pt x="40306" y="3030"/>
                      <a:pt x="40549" y="3030"/>
                    </a:cubicBezTo>
                    <a:cubicBezTo>
                      <a:pt x="40648" y="3030"/>
                      <a:pt x="40754" y="3000"/>
                      <a:pt x="40873" y="2918"/>
                    </a:cubicBezTo>
                    <a:cubicBezTo>
                      <a:pt x="40245" y="2739"/>
                      <a:pt x="39539" y="2480"/>
                      <a:pt x="38944" y="2480"/>
                    </a:cubicBezTo>
                    <a:cubicBezTo>
                      <a:pt x="38439" y="2480"/>
                      <a:pt x="38014" y="2666"/>
                      <a:pt x="37784" y="3248"/>
                    </a:cubicBezTo>
                    <a:cubicBezTo>
                      <a:pt x="37348" y="3183"/>
                      <a:pt x="36500" y="2847"/>
                      <a:pt x="35742" y="2847"/>
                    </a:cubicBezTo>
                    <a:cubicBezTo>
                      <a:pt x="35262" y="2847"/>
                      <a:pt x="34818" y="2982"/>
                      <a:pt x="34536" y="3406"/>
                    </a:cubicBezTo>
                    <a:cubicBezTo>
                      <a:pt x="34630" y="3367"/>
                      <a:pt x="34708" y="3350"/>
                      <a:pt x="34774" y="3350"/>
                    </a:cubicBezTo>
                    <a:cubicBezTo>
                      <a:pt x="35062" y="3350"/>
                      <a:pt x="35123" y="3673"/>
                      <a:pt x="35263" y="3855"/>
                    </a:cubicBezTo>
                    <a:cubicBezTo>
                      <a:pt x="35213" y="3836"/>
                      <a:pt x="35166" y="3828"/>
                      <a:pt x="35121" y="3828"/>
                    </a:cubicBezTo>
                    <a:cubicBezTo>
                      <a:pt x="34862" y="3828"/>
                      <a:pt x="34689" y="4104"/>
                      <a:pt x="34519" y="4104"/>
                    </a:cubicBezTo>
                    <a:cubicBezTo>
                      <a:pt x="34455" y="4104"/>
                      <a:pt x="34392" y="4066"/>
                      <a:pt x="34325" y="3961"/>
                    </a:cubicBezTo>
                    <a:cubicBezTo>
                      <a:pt x="34431" y="3908"/>
                      <a:pt x="34655" y="3908"/>
                      <a:pt x="34602" y="3737"/>
                    </a:cubicBezTo>
                    <a:cubicBezTo>
                      <a:pt x="34559" y="3732"/>
                      <a:pt x="34519" y="3730"/>
                      <a:pt x="34482" y="3730"/>
                    </a:cubicBezTo>
                    <a:cubicBezTo>
                      <a:pt x="34090" y="3730"/>
                      <a:pt x="34020" y="3966"/>
                      <a:pt x="33718" y="4014"/>
                    </a:cubicBezTo>
                    <a:cubicBezTo>
                      <a:pt x="33718" y="3618"/>
                      <a:pt x="33217" y="3363"/>
                      <a:pt x="32906" y="3363"/>
                    </a:cubicBezTo>
                    <a:cubicBezTo>
                      <a:pt x="32792" y="3363"/>
                      <a:pt x="32703" y="3398"/>
                      <a:pt x="32675" y="3472"/>
                    </a:cubicBezTo>
                    <a:cubicBezTo>
                      <a:pt x="33005" y="3684"/>
                      <a:pt x="32833" y="3908"/>
                      <a:pt x="32451" y="4133"/>
                    </a:cubicBezTo>
                    <a:cubicBezTo>
                      <a:pt x="32952" y="4397"/>
                      <a:pt x="33494" y="4621"/>
                      <a:pt x="33612" y="5387"/>
                    </a:cubicBezTo>
                    <a:cubicBezTo>
                      <a:pt x="33291" y="5530"/>
                      <a:pt x="33062" y="5696"/>
                      <a:pt x="32780" y="5696"/>
                    </a:cubicBezTo>
                    <a:cubicBezTo>
                      <a:pt x="32621" y="5696"/>
                      <a:pt x="32445" y="5643"/>
                      <a:pt x="32226" y="5506"/>
                    </a:cubicBezTo>
                    <a:cubicBezTo>
                      <a:pt x="32292" y="5281"/>
                      <a:pt x="32398" y="5057"/>
                      <a:pt x="32451" y="4845"/>
                    </a:cubicBezTo>
                    <a:lnTo>
                      <a:pt x="32451" y="4845"/>
                    </a:lnTo>
                    <a:cubicBezTo>
                      <a:pt x="32385" y="4878"/>
                      <a:pt x="32333" y="4892"/>
                      <a:pt x="32291" y="4892"/>
                    </a:cubicBezTo>
                    <a:cubicBezTo>
                      <a:pt x="32026" y="4892"/>
                      <a:pt x="32162" y="4332"/>
                      <a:pt x="31918" y="4332"/>
                    </a:cubicBezTo>
                    <a:cubicBezTo>
                      <a:pt x="31872" y="4332"/>
                      <a:pt x="31814" y="4351"/>
                      <a:pt x="31738" y="4397"/>
                    </a:cubicBezTo>
                    <a:cubicBezTo>
                      <a:pt x="31843" y="4621"/>
                      <a:pt x="31791" y="5176"/>
                      <a:pt x="31962" y="5558"/>
                    </a:cubicBezTo>
                    <a:cubicBezTo>
                      <a:pt x="31839" y="5451"/>
                      <a:pt x="31749" y="5410"/>
                      <a:pt x="31677" y="5410"/>
                    </a:cubicBezTo>
                    <a:cubicBezTo>
                      <a:pt x="31454" y="5410"/>
                      <a:pt x="31393" y="5796"/>
                      <a:pt x="31025" y="5836"/>
                    </a:cubicBezTo>
                    <a:cubicBezTo>
                      <a:pt x="31025" y="5506"/>
                      <a:pt x="30800" y="5506"/>
                      <a:pt x="30642" y="5334"/>
                    </a:cubicBezTo>
                    <a:cubicBezTo>
                      <a:pt x="30800" y="5228"/>
                      <a:pt x="30972" y="5123"/>
                      <a:pt x="31078" y="4951"/>
                    </a:cubicBezTo>
                    <a:cubicBezTo>
                      <a:pt x="30695" y="4793"/>
                      <a:pt x="30312" y="4568"/>
                      <a:pt x="29863" y="4397"/>
                    </a:cubicBezTo>
                    <a:lnTo>
                      <a:pt x="29863" y="4397"/>
                    </a:lnTo>
                    <a:cubicBezTo>
                      <a:pt x="29885" y="4400"/>
                      <a:pt x="29904" y="4402"/>
                      <a:pt x="29922" y="4402"/>
                    </a:cubicBezTo>
                    <a:cubicBezTo>
                      <a:pt x="30218" y="4402"/>
                      <a:pt x="29997" y="3905"/>
                      <a:pt x="30246" y="3855"/>
                    </a:cubicBezTo>
                    <a:cubicBezTo>
                      <a:pt x="30429" y="4097"/>
                      <a:pt x="30698" y="4258"/>
                      <a:pt x="30957" y="4258"/>
                    </a:cubicBezTo>
                    <a:cubicBezTo>
                      <a:pt x="31165" y="4258"/>
                      <a:pt x="31366" y="4155"/>
                      <a:pt x="31513" y="3908"/>
                    </a:cubicBezTo>
                    <a:cubicBezTo>
                      <a:pt x="31488" y="3904"/>
                      <a:pt x="31461" y="3902"/>
                      <a:pt x="31434" y="3902"/>
                    </a:cubicBezTo>
                    <a:cubicBezTo>
                      <a:pt x="31225" y="3902"/>
                      <a:pt x="30963" y="4004"/>
                      <a:pt x="30769" y="4004"/>
                    </a:cubicBezTo>
                    <a:cubicBezTo>
                      <a:pt x="30654" y="4004"/>
                      <a:pt x="30564" y="3968"/>
                      <a:pt x="30523" y="3855"/>
                    </a:cubicBezTo>
                    <a:cubicBezTo>
                      <a:pt x="30788" y="3717"/>
                      <a:pt x="31020" y="3127"/>
                      <a:pt x="31299" y="3127"/>
                    </a:cubicBezTo>
                    <a:cubicBezTo>
                      <a:pt x="31367" y="3127"/>
                      <a:pt x="31438" y="3163"/>
                      <a:pt x="31513" y="3248"/>
                    </a:cubicBezTo>
                    <a:cubicBezTo>
                      <a:pt x="31493" y="3404"/>
                      <a:pt x="31545" y="3464"/>
                      <a:pt x="31646" y="3464"/>
                    </a:cubicBezTo>
                    <a:cubicBezTo>
                      <a:pt x="32005" y="3464"/>
                      <a:pt x="32990" y="2705"/>
                      <a:pt x="33644" y="2705"/>
                    </a:cubicBezTo>
                    <a:cubicBezTo>
                      <a:pt x="33778" y="2705"/>
                      <a:pt x="33897" y="2736"/>
                      <a:pt x="33995" y="2812"/>
                    </a:cubicBezTo>
                    <a:cubicBezTo>
                      <a:pt x="33612" y="2034"/>
                      <a:pt x="34602" y="2311"/>
                      <a:pt x="34272" y="1756"/>
                    </a:cubicBezTo>
                    <a:lnTo>
                      <a:pt x="34272" y="1756"/>
                    </a:lnTo>
                    <a:cubicBezTo>
                      <a:pt x="34101" y="1875"/>
                      <a:pt x="33771" y="1928"/>
                      <a:pt x="33216" y="2034"/>
                    </a:cubicBezTo>
                    <a:cubicBezTo>
                      <a:pt x="33163" y="1822"/>
                      <a:pt x="33058" y="1651"/>
                      <a:pt x="32952" y="1545"/>
                    </a:cubicBezTo>
                    <a:lnTo>
                      <a:pt x="32952" y="1545"/>
                    </a:lnTo>
                    <a:cubicBezTo>
                      <a:pt x="33121" y="1592"/>
                      <a:pt x="33311" y="1638"/>
                      <a:pt x="33461" y="1638"/>
                    </a:cubicBezTo>
                    <a:cubicBezTo>
                      <a:pt x="33651" y="1638"/>
                      <a:pt x="33777" y="1564"/>
                      <a:pt x="33718" y="1321"/>
                    </a:cubicBezTo>
                    <a:cubicBezTo>
                      <a:pt x="33517" y="1252"/>
                      <a:pt x="33320" y="1221"/>
                      <a:pt x="33134" y="1221"/>
                    </a:cubicBezTo>
                    <a:cubicBezTo>
                      <a:pt x="32708" y="1221"/>
                      <a:pt x="32334" y="1385"/>
                      <a:pt x="32068" y="1651"/>
                    </a:cubicBezTo>
                    <a:cubicBezTo>
                      <a:pt x="32292" y="1875"/>
                      <a:pt x="32833" y="1651"/>
                      <a:pt x="32886" y="2086"/>
                    </a:cubicBezTo>
                    <a:cubicBezTo>
                      <a:pt x="32728" y="2086"/>
                      <a:pt x="32833" y="2364"/>
                      <a:pt x="32675" y="2416"/>
                    </a:cubicBezTo>
                    <a:cubicBezTo>
                      <a:pt x="32552" y="2455"/>
                      <a:pt x="32443" y="2473"/>
                      <a:pt x="32346" y="2473"/>
                    </a:cubicBezTo>
                    <a:cubicBezTo>
                      <a:pt x="31883" y="2473"/>
                      <a:pt x="31690" y="2075"/>
                      <a:pt x="31460" y="1703"/>
                    </a:cubicBezTo>
                    <a:cubicBezTo>
                      <a:pt x="30245" y="1703"/>
                      <a:pt x="30706" y="2420"/>
                      <a:pt x="29533" y="2420"/>
                    </a:cubicBezTo>
                    <a:cubicBezTo>
                      <a:pt x="29483" y="2420"/>
                      <a:pt x="29430" y="2419"/>
                      <a:pt x="29375" y="2416"/>
                    </a:cubicBezTo>
                    <a:cubicBezTo>
                      <a:pt x="29203" y="2048"/>
                      <a:pt x="29137" y="1928"/>
                      <a:pt x="28943" y="1928"/>
                    </a:cubicBezTo>
                    <a:cubicBezTo>
                      <a:pt x="28823" y="1928"/>
                      <a:pt x="28655" y="1973"/>
                      <a:pt x="28384" y="2034"/>
                    </a:cubicBezTo>
                    <a:cubicBezTo>
                      <a:pt x="28384" y="1822"/>
                      <a:pt x="28543" y="1756"/>
                      <a:pt x="28596" y="1545"/>
                    </a:cubicBezTo>
                    <a:cubicBezTo>
                      <a:pt x="28335" y="1545"/>
                      <a:pt x="28020" y="1621"/>
                      <a:pt x="27763" y="1621"/>
                    </a:cubicBezTo>
                    <a:cubicBezTo>
                      <a:pt x="27486" y="1621"/>
                      <a:pt x="27276" y="1532"/>
                      <a:pt x="27276" y="1162"/>
                    </a:cubicBezTo>
                    <a:cubicBezTo>
                      <a:pt x="27553" y="1162"/>
                      <a:pt x="27553" y="885"/>
                      <a:pt x="27672" y="766"/>
                    </a:cubicBezTo>
                    <a:cubicBezTo>
                      <a:pt x="27832" y="816"/>
                      <a:pt x="27940" y="920"/>
                      <a:pt x="28128" y="920"/>
                    </a:cubicBezTo>
                    <a:cubicBezTo>
                      <a:pt x="28186" y="920"/>
                      <a:pt x="28253" y="910"/>
                      <a:pt x="28332" y="885"/>
                    </a:cubicBezTo>
                    <a:cubicBezTo>
                      <a:pt x="28332" y="502"/>
                      <a:pt x="28543" y="278"/>
                      <a:pt x="2866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43" name="Google Shape;5843;p45"/>
          <p:cNvGrpSpPr/>
          <p:nvPr/>
        </p:nvGrpSpPr>
        <p:grpSpPr>
          <a:xfrm rot="-1180600">
            <a:off x="6443448" y="3536999"/>
            <a:ext cx="2554982" cy="1307747"/>
            <a:chOff x="6177931" y="3230298"/>
            <a:chExt cx="2194064" cy="1123014"/>
          </a:xfrm>
        </p:grpSpPr>
        <p:sp>
          <p:nvSpPr>
            <p:cNvPr id="5844" name="Google Shape;5844;p45"/>
            <p:cNvSpPr/>
            <p:nvPr/>
          </p:nvSpPr>
          <p:spPr>
            <a:xfrm rot="498323">
              <a:off x="6289896" y="3381938"/>
              <a:ext cx="2032892" cy="828897"/>
            </a:xfrm>
            <a:custGeom>
              <a:avLst/>
              <a:gdLst/>
              <a:ahLst/>
              <a:cxnLst/>
              <a:rect l="l" t="t" r="r" b="b"/>
              <a:pathLst>
                <a:path w="118050" h="48134" extrusionOk="0">
                  <a:moveTo>
                    <a:pt x="1" y="1"/>
                  </a:moveTo>
                  <a:lnTo>
                    <a:pt x="1" y="1756"/>
                  </a:lnTo>
                  <a:cubicBezTo>
                    <a:pt x="1" y="2034"/>
                    <a:pt x="225" y="2258"/>
                    <a:pt x="502" y="2258"/>
                  </a:cubicBezTo>
                  <a:lnTo>
                    <a:pt x="766" y="2258"/>
                  </a:lnTo>
                  <a:cubicBezTo>
                    <a:pt x="885" y="2258"/>
                    <a:pt x="991" y="2205"/>
                    <a:pt x="1097" y="2086"/>
                  </a:cubicBezTo>
                  <a:cubicBezTo>
                    <a:pt x="1268" y="1809"/>
                    <a:pt x="1598" y="1651"/>
                    <a:pt x="1928" y="1651"/>
                  </a:cubicBezTo>
                  <a:cubicBezTo>
                    <a:pt x="2588" y="1651"/>
                    <a:pt x="3143" y="2258"/>
                    <a:pt x="3024" y="2918"/>
                  </a:cubicBezTo>
                  <a:cubicBezTo>
                    <a:pt x="2918" y="3354"/>
                    <a:pt x="2588" y="3737"/>
                    <a:pt x="2153" y="3789"/>
                  </a:cubicBezTo>
                  <a:cubicBezTo>
                    <a:pt x="2089" y="3799"/>
                    <a:pt x="2026" y="3803"/>
                    <a:pt x="1965" y="3803"/>
                  </a:cubicBezTo>
                  <a:cubicBezTo>
                    <a:pt x="1598" y="3803"/>
                    <a:pt x="1289" y="3637"/>
                    <a:pt x="1097" y="3354"/>
                  </a:cubicBezTo>
                  <a:cubicBezTo>
                    <a:pt x="991" y="3248"/>
                    <a:pt x="885" y="3195"/>
                    <a:pt x="766" y="3195"/>
                  </a:cubicBezTo>
                  <a:lnTo>
                    <a:pt x="502" y="3195"/>
                  </a:lnTo>
                  <a:cubicBezTo>
                    <a:pt x="225" y="3195"/>
                    <a:pt x="1" y="3407"/>
                    <a:pt x="1" y="3684"/>
                  </a:cubicBezTo>
                  <a:lnTo>
                    <a:pt x="1" y="5664"/>
                  </a:lnTo>
                  <a:cubicBezTo>
                    <a:pt x="1" y="5941"/>
                    <a:pt x="225" y="6166"/>
                    <a:pt x="502" y="6166"/>
                  </a:cubicBezTo>
                  <a:lnTo>
                    <a:pt x="766" y="6166"/>
                  </a:lnTo>
                  <a:cubicBezTo>
                    <a:pt x="885" y="6166"/>
                    <a:pt x="991" y="6100"/>
                    <a:pt x="1097" y="5994"/>
                  </a:cubicBezTo>
                  <a:cubicBezTo>
                    <a:pt x="1268" y="5717"/>
                    <a:pt x="1598" y="5558"/>
                    <a:pt x="1928" y="5558"/>
                  </a:cubicBezTo>
                  <a:cubicBezTo>
                    <a:pt x="2588" y="5558"/>
                    <a:pt x="3143" y="6100"/>
                    <a:pt x="3024" y="6826"/>
                  </a:cubicBezTo>
                  <a:cubicBezTo>
                    <a:pt x="2918" y="7261"/>
                    <a:pt x="2588" y="7591"/>
                    <a:pt x="2153" y="7644"/>
                  </a:cubicBezTo>
                  <a:cubicBezTo>
                    <a:pt x="2073" y="7663"/>
                    <a:pt x="1996" y="7672"/>
                    <a:pt x="1922" y="7672"/>
                  </a:cubicBezTo>
                  <a:cubicBezTo>
                    <a:pt x="1574" y="7672"/>
                    <a:pt x="1281" y="7480"/>
                    <a:pt x="1097" y="7209"/>
                  </a:cubicBezTo>
                  <a:cubicBezTo>
                    <a:pt x="991" y="7156"/>
                    <a:pt x="885" y="7090"/>
                    <a:pt x="766" y="7090"/>
                  </a:cubicBezTo>
                  <a:lnTo>
                    <a:pt x="502" y="7090"/>
                  </a:lnTo>
                  <a:cubicBezTo>
                    <a:pt x="225" y="7090"/>
                    <a:pt x="1" y="7314"/>
                    <a:pt x="1" y="7591"/>
                  </a:cubicBezTo>
                  <a:lnTo>
                    <a:pt x="1" y="9519"/>
                  </a:lnTo>
                  <a:cubicBezTo>
                    <a:pt x="1" y="9796"/>
                    <a:pt x="225" y="10007"/>
                    <a:pt x="502" y="10007"/>
                  </a:cubicBezTo>
                  <a:lnTo>
                    <a:pt x="766" y="10007"/>
                  </a:lnTo>
                  <a:cubicBezTo>
                    <a:pt x="885" y="10007"/>
                    <a:pt x="991" y="9955"/>
                    <a:pt x="1097" y="9849"/>
                  </a:cubicBezTo>
                  <a:cubicBezTo>
                    <a:pt x="1268" y="9625"/>
                    <a:pt x="1598" y="9400"/>
                    <a:pt x="1928" y="9400"/>
                  </a:cubicBezTo>
                  <a:cubicBezTo>
                    <a:pt x="2588" y="9400"/>
                    <a:pt x="3143" y="10007"/>
                    <a:pt x="3024" y="10667"/>
                  </a:cubicBezTo>
                  <a:cubicBezTo>
                    <a:pt x="2918" y="11116"/>
                    <a:pt x="2588" y="11499"/>
                    <a:pt x="2153" y="11552"/>
                  </a:cubicBezTo>
                  <a:cubicBezTo>
                    <a:pt x="2096" y="11559"/>
                    <a:pt x="2040" y="11562"/>
                    <a:pt x="1986" y="11562"/>
                  </a:cubicBezTo>
                  <a:cubicBezTo>
                    <a:pt x="1609" y="11562"/>
                    <a:pt x="1293" y="11405"/>
                    <a:pt x="1097" y="11116"/>
                  </a:cubicBezTo>
                  <a:cubicBezTo>
                    <a:pt x="991" y="10998"/>
                    <a:pt x="885" y="10945"/>
                    <a:pt x="766" y="10945"/>
                  </a:cubicBezTo>
                  <a:lnTo>
                    <a:pt x="502" y="10945"/>
                  </a:lnTo>
                  <a:cubicBezTo>
                    <a:pt x="225" y="10945"/>
                    <a:pt x="1" y="11169"/>
                    <a:pt x="1" y="11446"/>
                  </a:cubicBezTo>
                  <a:lnTo>
                    <a:pt x="1" y="13427"/>
                  </a:lnTo>
                  <a:cubicBezTo>
                    <a:pt x="1" y="13691"/>
                    <a:pt x="225" y="13915"/>
                    <a:pt x="502" y="13915"/>
                  </a:cubicBezTo>
                  <a:lnTo>
                    <a:pt x="766" y="13915"/>
                  </a:lnTo>
                  <a:cubicBezTo>
                    <a:pt x="885" y="13915"/>
                    <a:pt x="991" y="13862"/>
                    <a:pt x="1097" y="13757"/>
                  </a:cubicBezTo>
                  <a:cubicBezTo>
                    <a:pt x="1268" y="13479"/>
                    <a:pt x="1598" y="13308"/>
                    <a:pt x="1928" y="13308"/>
                  </a:cubicBezTo>
                  <a:cubicBezTo>
                    <a:pt x="2588" y="13308"/>
                    <a:pt x="3143" y="13915"/>
                    <a:pt x="3024" y="14575"/>
                  </a:cubicBezTo>
                  <a:cubicBezTo>
                    <a:pt x="2918" y="15011"/>
                    <a:pt x="2588" y="15341"/>
                    <a:pt x="2153" y="15407"/>
                  </a:cubicBezTo>
                  <a:cubicBezTo>
                    <a:pt x="2075" y="15425"/>
                    <a:pt x="2000" y="15433"/>
                    <a:pt x="1927" y="15433"/>
                  </a:cubicBezTo>
                  <a:cubicBezTo>
                    <a:pt x="1576" y="15433"/>
                    <a:pt x="1282" y="15240"/>
                    <a:pt x="1097" y="15011"/>
                  </a:cubicBezTo>
                  <a:cubicBezTo>
                    <a:pt x="991" y="14905"/>
                    <a:pt x="885" y="14852"/>
                    <a:pt x="766" y="14852"/>
                  </a:cubicBezTo>
                  <a:lnTo>
                    <a:pt x="502" y="14852"/>
                  </a:lnTo>
                  <a:cubicBezTo>
                    <a:pt x="225" y="14852"/>
                    <a:pt x="1" y="15077"/>
                    <a:pt x="1" y="15341"/>
                  </a:cubicBezTo>
                  <a:lnTo>
                    <a:pt x="1" y="17321"/>
                  </a:lnTo>
                  <a:cubicBezTo>
                    <a:pt x="1" y="17546"/>
                    <a:pt x="225" y="17770"/>
                    <a:pt x="502" y="17770"/>
                  </a:cubicBezTo>
                  <a:lnTo>
                    <a:pt x="766" y="17770"/>
                  </a:lnTo>
                  <a:cubicBezTo>
                    <a:pt x="885" y="17770"/>
                    <a:pt x="991" y="17717"/>
                    <a:pt x="1097" y="17651"/>
                  </a:cubicBezTo>
                  <a:cubicBezTo>
                    <a:pt x="1268" y="17387"/>
                    <a:pt x="1598" y="17163"/>
                    <a:pt x="1928" y="17163"/>
                  </a:cubicBezTo>
                  <a:cubicBezTo>
                    <a:pt x="2588" y="17163"/>
                    <a:pt x="3143" y="17770"/>
                    <a:pt x="3024" y="18430"/>
                  </a:cubicBezTo>
                  <a:cubicBezTo>
                    <a:pt x="2918" y="18866"/>
                    <a:pt x="2588" y="19249"/>
                    <a:pt x="2153" y="19301"/>
                  </a:cubicBezTo>
                  <a:cubicBezTo>
                    <a:pt x="2089" y="19311"/>
                    <a:pt x="2026" y="19315"/>
                    <a:pt x="1965" y="19315"/>
                  </a:cubicBezTo>
                  <a:cubicBezTo>
                    <a:pt x="1598" y="19315"/>
                    <a:pt x="1289" y="19149"/>
                    <a:pt x="1097" y="18866"/>
                  </a:cubicBezTo>
                  <a:cubicBezTo>
                    <a:pt x="991" y="18760"/>
                    <a:pt x="885" y="18707"/>
                    <a:pt x="766" y="18707"/>
                  </a:cubicBezTo>
                  <a:lnTo>
                    <a:pt x="502" y="18707"/>
                  </a:lnTo>
                  <a:cubicBezTo>
                    <a:pt x="225" y="18707"/>
                    <a:pt x="1" y="18919"/>
                    <a:pt x="1" y="19196"/>
                  </a:cubicBezTo>
                  <a:lnTo>
                    <a:pt x="1" y="21176"/>
                  </a:lnTo>
                  <a:cubicBezTo>
                    <a:pt x="1" y="21453"/>
                    <a:pt x="225" y="21678"/>
                    <a:pt x="502" y="21678"/>
                  </a:cubicBezTo>
                  <a:lnTo>
                    <a:pt x="766" y="21678"/>
                  </a:lnTo>
                  <a:cubicBezTo>
                    <a:pt x="885" y="21678"/>
                    <a:pt x="991" y="21612"/>
                    <a:pt x="1097" y="21506"/>
                  </a:cubicBezTo>
                  <a:cubicBezTo>
                    <a:pt x="1268" y="21229"/>
                    <a:pt x="1598" y="21070"/>
                    <a:pt x="1928" y="21070"/>
                  </a:cubicBezTo>
                  <a:cubicBezTo>
                    <a:pt x="2588" y="21070"/>
                    <a:pt x="3143" y="21678"/>
                    <a:pt x="3024" y="22338"/>
                  </a:cubicBezTo>
                  <a:cubicBezTo>
                    <a:pt x="2918" y="22773"/>
                    <a:pt x="2588" y="23103"/>
                    <a:pt x="2153" y="23209"/>
                  </a:cubicBezTo>
                  <a:cubicBezTo>
                    <a:pt x="2106" y="23215"/>
                    <a:pt x="2060" y="23217"/>
                    <a:pt x="2015" y="23217"/>
                  </a:cubicBezTo>
                  <a:cubicBezTo>
                    <a:pt x="1626" y="23217"/>
                    <a:pt x="1298" y="23022"/>
                    <a:pt x="1097" y="22773"/>
                  </a:cubicBezTo>
                  <a:cubicBezTo>
                    <a:pt x="991" y="22668"/>
                    <a:pt x="885" y="22602"/>
                    <a:pt x="766" y="22602"/>
                  </a:cubicBezTo>
                  <a:lnTo>
                    <a:pt x="502" y="22602"/>
                  </a:lnTo>
                  <a:cubicBezTo>
                    <a:pt x="225" y="22602"/>
                    <a:pt x="1" y="22826"/>
                    <a:pt x="1" y="23103"/>
                  </a:cubicBezTo>
                  <a:lnTo>
                    <a:pt x="1" y="25084"/>
                  </a:lnTo>
                  <a:cubicBezTo>
                    <a:pt x="1" y="25361"/>
                    <a:pt x="225" y="25572"/>
                    <a:pt x="502" y="25572"/>
                  </a:cubicBezTo>
                  <a:lnTo>
                    <a:pt x="766" y="25572"/>
                  </a:lnTo>
                  <a:cubicBezTo>
                    <a:pt x="885" y="25572"/>
                    <a:pt x="991" y="25467"/>
                    <a:pt x="1097" y="25414"/>
                  </a:cubicBezTo>
                  <a:cubicBezTo>
                    <a:pt x="1268" y="25137"/>
                    <a:pt x="1598" y="24912"/>
                    <a:pt x="1928" y="24912"/>
                  </a:cubicBezTo>
                  <a:cubicBezTo>
                    <a:pt x="2588" y="24912"/>
                    <a:pt x="3143" y="25519"/>
                    <a:pt x="3024" y="26179"/>
                  </a:cubicBezTo>
                  <a:cubicBezTo>
                    <a:pt x="2918" y="26628"/>
                    <a:pt x="2588" y="27011"/>
                    <a:pt x="2153" y="27064"/>
                  </a:cubicBezTo>
                  <a:cubicBezTo>
                    <a:pt x="2096" y="27071"/>
                    <a:pt x="2040" y="27074"/>
                    <a:pt x="1986" y="27074"/>
                  </a:cubicBezTo>
                  <a:cubicBezTo>
                    <a:pt x="1609" y="27074"/>
                    <a:pt x="1293" y="26917"/>
                    <a:pt x="1097" y="26628"/>
                  </a:cubicBezTo>
                  <a:cubicBezTo>
                    <a:pt x="991" y="26509"/>
                    <a:pt x="885" y="26457"/>
                    <a:pt x="766" y="26457"/>
                  </a:cubicBezTo>
                  <a:lnTo>
                    <a:pt x="502" y="26457"/>
                  </a:lnTo>
                  <a:cubicBezTo>
                    <a:pt x="225" y="26457"/>
                    <a:pt x="1" y="26681"/>
                    <a:pt x="1" y="26958"/>
                  </a:cubicBezTo>
                  <a:lnTo>
                    <a:pt x="1" y="28939"/>
                  </a:lnTo>
                  <a:cubicBezTo>
                    <a:pt x="1" y="29203"/>
                    <a:pt x="225" y="29427"/>
                    <a:pt x="502" y="29427"/>
                  </a:cubicBezTo>
                  <a:lnTo>
                    <a:pt x="766" y="29427"/>
                  </a:lnTo>
                  <a:cubicBezTo>
                    <a:pt x="885" y="29427"/>
                    <a:pt x="991" y="29374"/>
                    <a:pt x="1097" y="29269"/>
                  </a:cubicBezTo>
                  <a:cubicBezTo>
                    <a:pt x="1268" y="28991"/>
                    <a:pt x="1598" y="28820"/>
                    <a:pt x="1928" y="28820"/>
                  </a:cubicBezTo>
                  <a:cubicBezTo>
                    <a:pt x="2588" y="28820"/>
                    <a:pt x="3143" y="29427"/>
                    <a:pt x="3024" y="30087"/>
                  </a:cubicBezTo>
                  <a:cubicBezTo>
                    <a:pt x="2918" y="30523"/>
                    <a:pt x="2588" y="30853"/>
                    <a:pt x="2153" y="30972"/>
                  </a:cubicBezTo>
                  <a:cubicBezTo>
                    <a:pt x="2108" y="30977"/>
                    <a:pt x="2064" y="30979"/>
                    <a:pt x="2021" y="30979"/>
                  </a:cubicBezTo>
                  <a:cubicBezTo>
                    <a:pt x="1629" y="30979"/>
                    <a:pt x="1299" y="30773"/>
                    <a:pt x="1097" y="30523"/>
                  </a:cubicBezTo>
                  <a:cubicBezTo>
                    <a:pt x="991" y="30417"/>
                    <a:pt x="885" y="30364"/>
                    <a:pt x="766" y="30364"/>
                  </a:cubicBezTo>
                  <a:lnTo>
                    <a:pt x="502" y="30364"/>
                  </a:lnTo>
                  <a:cubicBezTo>
                    <a:pt x="225" y="30364"/>
                    <a:pt x="1" y="30589"/>
                    <a:pt x="1" y="30853"/>
                  </a:cubicBezTo>
                  <a:lnTo>
                    <a:pt x="1" y="32833"/>
                  </a:lnTo>
                  <a:cubicBezTo>
                    <a:pt x="1" y="33110"/>
                    <a:pt x="225" y="33335"/>
                    <a:pt x="502" y="33335"/>
                  </a:cubicBezTo>
                  <a:lnTo>
                    <a:pt x="766" y="33335"/>
                  </a:lnTo>
                  <a:cubicBezTo>
                    <a:pt x="885" y="33335"/>
                    <a:pt x="991" y="33282"/>
                    <a:pt x="1097" y="33163"/>
                  </a:cubicBezTo>
                  <a:cubicBezTo>
                    <a:pt x="1268" y="32899"/>
                    <a:pt x="1598" y="32727"/>
                    <a:pt x="1928" y="32727"/>
                  </a:cubicBezTo>
                  <a:cubicBezTo>
                    <a:pt x="2588" y="32727"/>
                    <a:pt x="3143" y="33282"/>
                    <a:pt x="3024" y="33995"/>
                  </a:cubicBezTo>
                  <a:cubicBezTo>
                    <a:pt x="2918" y="34378"/>
                    <a:pt x="2588" y="34761"/>
                    <a:pt x="2153" y="34813"/>
                  </a:cubicBezTo>
                  <a:cubicBezTo>
                    <a:pt x="2089" y="34823"/>
                    <a:pt x="2026" y="34827"/>
                    <a:pt x="1965" y="34827"/>
                  </a:cubicBezTo>
                  <a:cubicBezTo>
                    <a:pt x="1598" y="34827"/>
                    <a:pt x="1289" y="34661"/>
                    <a:pt x="1097" y="34378"/>
                  </a:cubicBezTo>
                  <a:cubicBezTo>
                    <a:pt x="991" y="34272"/>
                    <a:pt x="885" y="34219"/>
                    <a:pt x="766" y="34219"/>
                  </a:cubicBezTo>
                  <a:lnTo>
                    <a:pt x="502" y="34219"/>
                  </a:lnTo>
                  <a:cubicBezTo>
                    <a:pt x="225" y="34219"/>
                    <a:pt x="1" y="34430"/>
                    <a:pt x="1" y="34708"/>
                  </a:cubicBezTo>
                  <a:lnTo>
                    <a:pt x="1" y="36688"/>
                  </a:lnTo>
                  <a:cubicBezTo>
                    <a:pt x="1" y="36965"/>
                    <a:pt x="225" y="37190"/>
                    <a:pt x="502" y="37190"/>
                  </a:cubicBezTo>
                  <a:lnTo>
                    <a:pt x="766" y="37190"/>
                  </a:lnTo>
                  <a:cubicBezTo>
                    <a:pt x="885" y="37190"/>
                    <a:pt x="991" y="37124"/>
                    <a:pt x="1097" y="37018"/>
                  </a:cubicBezTo>
                  <a:cubicBezTo>
                    <a:pt x="1268" y="36741"/>
                    <a:pt x="1598" y="36582"/>
                    <a:pt x="1928" y="36582"/>
                  </a:cubicBezTo>
                  <a:cubicBezTo>
                    <a:pt x="2588" y="36582"/>
                    <a:pt x="3143" y="37190"/>
                    <a:pt x="3024" y="37850"/>
                  </a:cubicBezTo>
                  <a:cubicBezTo>
                    <a:pt x="2918" y="38285"/>
                    <a:pt x="2588" y="38615"/>
                    <a:pt x="2153" y="38721"/>
                  </a:cubicBezTo>
                  <a:cubicBezTo>
                    <a:pt x="2096" y="38728"/>
                    <a:pt x="2040" y="38731"/>
                    <a:pt x="1986" y="38731"/>
                  </a:cubicBezTo>
                  <a:cubicBezTo>
                    <a:pt x="1609" y="38731"/>
                    <a:pt x="1293" y="38574"/>
                    <a:pt x="1097" y="38285"/>
                  </a:cubicBezTo>
                  <a:cubicBezTo>
                    <a:pt x="991" y="38180"/>
                    <a:pt x="885" y="38114"/>
                    <a:pt x="766" y="38114"/>
                  </a:cubicBezTo>
                  <a:lnTo>
                    <a:pt x="502" y="38114"/>
                  </a:lnTo>
                  <a:cubicBezTo>
                    <a:pt x="225" y="38114"/>
                    <a:pt x="1" y="38338"/>
                    <a:pt x="1" y="38615"/>
                  </a:cubicBezTo>
                  <a:lnTo>
                    <a:pt x="1" y="40596"/>
                  </a:lnTo>
                  <a:cubicBezTo>
                    <a:pt x="1" y="40873"/>
                    <a:pt x="225" y="41084"/>
                    <a:pt x="502" y="41084"/>
                  </a:cubicBezTo>
                  <a:lnTo>
                    <a:pt x="766" y="41084"/>
                  </a:lnTo>
                  <a:cubicBezTo>
                    <a:pt x="885" y="41084"/>
                    <a:pt x="991" y="41031"/>
                    <a:pt x="1097" y="40926"/>
                  </a:cubicBezTo>
                  <a:cubicBezTo>
                    <a:pt x="1268" y="40648"/>
                    <a:pt x="1598" y="40490"/>
                    <a:pt x="1928" y="40490"/>
                  </a:cubicBezTo>
                  <a:cubicBezTo>
                    <a:pt x="2588" y="40490"/>
                    <a:pt x="3143" y="41031"/>
                    <a:pt x="3024" y="41744"/>
                  </a:cubicBezTo>
                  <a:cubicBezTo>
                    <a:pt x="2918" y="42193"/>
                    <a:pt x="2588" y="42523"/>
                    <a:pt x="2153" y="42576"/>
                  </a:cubicBezTo>
                  <a:cubicBezTo>
                    <a:pt x="2073" y="42595"/>
                    <a:pt x="1996" y="42603"/>
                    <a:pt x="1922" y="42603"/>
                  </a:cubicBezTo>
                  <a:cubicBezTo>
                    <a:pt x="1574" y="42603"/>
                    <a:pt x="1281" y="42412"/>
                    <a:pt x="1097" y="42140"/>
                  </a:cubicBezTo>
                  <a:cubicBezTo>
                    <a:pt x="991" y="42074"/>
                    <a:pt x="885" y="41969"/>
                    <a:pt x="766" y="41969"/>
                  </a:cubicBezTo>
                  <a:lnTo>
                    <a:pt x="502" y="41969"/>
                  </a:lnTo>
                  <a:cubicBezTo>
                    <a:pt x="225" y="41969"/>
                    <a:pt x="1" y="42193"/>
                    <a:pt x="1" y="42470"/>
                  </a:cubicBezTo>
                  <a:lnTo>
                    <a:pt x="1" y="44451"/>
                  </a:lnTo>
                  <a:cubicBezTo>
                    <a:pt x="1" y="44715"/>
                    <a:pt x="225" y="44939"/>
                    <a:pt x="502" y="44939"/>
                  </a:cubicBezTo>
                  <a:lnTo>
                    <a:pt x="766" y="44939"/>
                  </a:lnTo>
                  <a:cubicBezTo>
                    <a:pt x="885" y="44939"/>
                    <a:pt x="991" y="44886"/>
                    <a:pt x="1097" y="44781"/>
                  </a:cubicBezTo>
                  <a:cubicBezTo>
                    <a:pt x="1268" y="44503"/>
                    <a:pt x="1598" y="44332"/>
                    <a:pt x="1928" y="44332"/>
                  </a:cubicBezTo>
                  <a:cubicBezTo>
                    <a:pt x="2588" y="44332"/>
                    <a:pt x="3143" y="44939"/>
                    <a:pt x="3024" y="45599"/>
                  </a:cubicBezTo>
                  <a:cubicBezTo>
                    <a:pt x="2918" y="46035"/>
                    <a:pt x="2588" y="46431"/>
                    <a:pt x="2153" y="46484"/>
                  </a:cubicBezTo>
                  <a:cubicBezTo>
                    <a:pt x="2099" y="46490"/>
                    <a:pt x="2046" y="46493"/>
                    <a:pt x="1994" y="46493"/>
                  </a:cubicBezTo>
                  <a:cubicBezTo>
                    <a:pt x="1614" y="46493"/>
                    <a:pt x="1294" y="46325"/>
                    <a:pt x="1097" y="46035"/>
                  </a:cubicBezTo>
                  <a:cubicBezTo>
                    <a:pt x="991" y="45929"/>
                    <a:pt x="885" y="45876"/>
                    <a:pt x="766" y="45876"/>
                  </a:cubicBezTo>
                  <a:lnTo>
                    <a:pt x="502" y="45876"/>
                  </a:lnTo>
                  <a:cubicBezTo>
                    <a:pt x="225" y="45876"/>
                    <a:pt x="1" y="46101"/>
                    <a:pt x="1" y="46365"/>
                  </a:cubicBezTo>
                  <a:lnTo>
                    <a:pt x="1" y="48134"/>
                  </a:lnTo>
                  <a:lnTo>
                    <a:pt x="117997" y="48134"/>
                  </a:lnTo>
                  <a:cubicBezTo>
                    <a:pt x="117997" y="47751"/>
                    <a:pt x="118050" y="47355"/>
                    <a:pt x="117997" y="47091"/>
                  </a:cubicBezTo>
                  <a:cubicBezTo>
                    <a:pt x="117931" y="46814"/>
                    <a:pt x="117773" y="46642"/>
                    <a:pt x="117667" y="46431"/>
                  </a:cubicBezTo>
                  <a:cubicBezTo>
                    <a:pt x="117390" y="45824"/>
                    <a:pt x="117165" y="45375"/>
                    <a:pt x="116505" y="45111"/>
                  </a:cubicBezTo>
                  <a:cubicBezTo>
                    <a:pt x="116281" y="44992"/>
                    <a:pt x="116228" y="44992"/>
                    <a:pt x="116070" y="44886"/>
                  </a:cubicBezTo>
                  <a:cubicBezTo>
                    <a:pt x="115740" y="44662"/>
                    <a:pt x="115515" y="44173"/>
                    <a:pt x="115185" y="43896"/>
                  </a:cubicBezTo>
                  <a:cubicBezTo>
                    <a:pt x="115027" y="43790"/>
                    <a:pt x="114855" y="43724"/>
                    <a:pt x="114697" y="43619"/>
                  </a:cubicBezTo>
                  <a:cubicBezTo>
                    <a:pt x="114578" y="43513"/>
                    <a:pt x="114472" y="43342"/>
                    <a:pt x="114301" y="43236"/>
                  </a:cubicBezTo>
                  <a:cubicBezTo>
                    <a:pt x="114172" y="43154"/>
                    <a:pt x="114019" y="43125"/>
                    <a:pt x="113854" y="43125"/>
                  </a:cubicBezTo>
                  <a:cubicBezTo>
                    <a:pt x="113462" y="43125"/>
                    <a:pt x="113004" y="43289"/>
                    <a:pt x="112650" y="43289"/>
                  </a:cubicBezTo>
                  <a:cubicBezTo>
                    <a:pt x="112056" y="43289"/>
                    <a:pt x="111660" y="42853"/>
                    <a:pt x="111172" y="42523"/>
                  </a:cubicBezTo>
                  <a:cubicBezTo>
                    <a:pt x="110842" y="42299"/>
                    <a:pt x="110406" y="42074"/>
                    <a:pt x="110235" y="41744"/>
                  </a:cubicBezTo>
                  <a:cubicBezTo>
                    <a:pt x="110026" y="41548"/>
                    <a:pt x="109783" y="40861"/>
                    <a:pt x="109431" y="40861"/>
                  </a:cubicBezTo>
                  <a:cubicBezTo>
                    <a:pt x="109405" y="40861"/>
                    <a:pt x="109378" y="40865"/>
                    <a:pt x="109350" y="40873"/>
                  </a:cubicBezTo>
                  <a:cubicBezTo>
                    <a:pt x="109192" y="40371"/>
                    <a:pt x="108862" y="39434"/>
                    <a:pt x="108360" y="39275"/>
                  </a:cubicBezTo>
                  <a:cubicBezTo>
                    <a:pt x="108030" y="39170"/>
                    <a:pt x="107819" y="39328"/>
                    <a:pt x="107594" y="39051"/>
                  </a:cubicBezTo>
                  <a:cubicBezTo>
                    <a:pt x="107370" y="38774"/>
                    <a:pt x="107436" y="38510"/>
                    <a:pt x="107370" y="38233"/>
                  </a:cubicBezTo>
                  <a:cubicBezTo>
                    <a:pt x="107317" y="37784"/>
                    <a:pt x="107264" y="37401"/>
                    <a:pt x="107264" y="36912"/>
                  </a:cubicBezTo>
                  <a:cubicBezTo>
                    <a:pt x="107211" y="36582"/>
                    <a:pt x="107159" y="36199"/>
                    <a:pt x="107040" y="35869"/>
                  </a:cubicBezTo>
                  <a:cubicBezTo>
                    <a:pt x="106828" y="35262"/>
                    <a:pt x="106776" y="34602"/>
                    <a:pt x="106446" y="34048"/>
                  </a:cubicBezTo>
                  <a:cubicBezTo>
                    <a:pt x="105786" y="32952"/>
                    <a:pt x="104677" y="32173"/>
                    <a:pt x="104188" y="30972"/>
                  </a:cubicBezTo>
                  <a:cubicBezTo>
                    <a:pt x="103911" y="30364"/>
                    <a:pt x="103145" y="30034"/>
                    <a:pt x="102921" y="29374"/>
                  </a:cubicBezTo>
                  <a:cubicBezTo>
                    <a:pt x="102868" y="29044"/>
                    <a:pt x="102921" y="28714"/>
                    <a:pt x="102921" y="28437"/>
                  </a:cubicBezTo>
                  <a:cubicBezTo>
                    <a:pt x="102815" y="27830"/>
                    <a:pt x="102485" y="27552"/>
                    <a:pt x="101983" y="27222"/>
                  </a:cubicBezTo>
                  <a:cubicBezTo>
                    <a:pt x="101548" y="26958"/>
                    <a:pt x="101046" y="26681"/>
                    <a:pt x="100558" y="26509"/>
                  </a:cubicBezTo>
                  <a:cubicBezTo>
                    <a:pt x="100439" y="26457"/>
                    <a:pt x="100228" y="26404"/>
                    <a:pt x="100109" y="26351"/>
                  </a:cubicBezTo>
                  <a:cubicBezTo>
                    <a:pt x="99779" y="26179"/>
                    <a:pt x="99726" y="25797"/>
                    <a:pt x="99515" y="25572"/>
                  </a:cubicBezTo>
                  <a:cubicBezTo>
                    <a:pt x="99290" y="25308"/>
                    <a:pt x="98789" y="25137"/>
                    <a:pt x="98525" y="24912"/>
                  </a:cubicBezTo>
                  <a:cubicBezTo>
                    <a:pt x="97693" y="24371"/>
                    <a:pt x="96373" y="23262"/>
                    <a:pt x="96478" y="22219"/>
                  </a:cubicBezTo>
                  <a:cubicBezTo>
                    <a:pt x="96544" y="21453"/>
                    <a:pt x="96874" y="21348"/>
                    <a:pt x="97469" y="21176"/>
                  </a:cubicBezTo>
                  <a:cubicBezTo>
                    <a:pt x="97865" y="21070"/>
                    <a:pt x="97970" y="21070"/>
                    <a:pt x="97970" y="20622"/>
                  </a:cubicBezTo>
                  <a:cubicBezTo>
                    <a:pt x="97917" y="20186"/>
                    <a:pt x="97799" y="19803"/>
                    <a:pt x="97865" y="19367"/>
                  </a:cubicBezTo>
                  <a:cubicBezTo>
                    <a:pt x="97970" y="18483"/>
                    <a:pt x="98300" y="18258"/>
                    <a:pt x="99066" y="17876"/>
                  </a:cubicBezTo>
                  <a:cubicBezTo>
                    <a:pt x="100558" y="17216"/>
                    <a:pt x="98023" y="15512"/>
                    <a:pt x="97469" y="15077"/>
                  </a:cubicBezTo>
                  <a:cubicBezTo>
                    <a:pt x="97033" y="14681"/>
                    <a:pt x="96808" y="14417"/>
                    <a:pt x="96650" y="13809"/>
                  </a:cubicBezTo>
                  <a:cubicBezTo>
                    <a:pt x="96597" y="13585"/>
                    <a:pt x="96544" y="13149"/>
                    <a:pt x="96373" y="12925"/>
                  </a:cubicBezTo>
                  <a:cubicBezTo>
                    <a:pt x="96214" y="12767"/>
                    <a:pt x="95818" y="12595"/>
                    <a:pt x="95607" y="12489"/>
                  </a:cubicBezTo>
                  <a:cubicBezTo>
                    <a:pt x="95330" y="12370"/>
                    <a:pt x="95105" y="12159"/>
                    <a:pt x="94828" y="11988"/>
                  </a:cubicBezTo>
                  <a:cubicBezTo>
                    <a:pt x="94445" y="11710"/>
                    <a:pt x="94010" y="11328"/>
                    <a:pt x="93574" y="11169"/>
                  </a:cubicBezTo>
                  <a:cubicBezTo>
                    <a:pt x="93178" y="10998"/>
                    <a:pt x="92795" y="10945"/>
                    <a:pt x="92412" y="10839"/>
                  </a:cubicBezTo>
                  <a:cubicBezTo>
                    <a:pt x="91924" y="10615"/>
                    <a:pt x="90274" y="10509"/>
                    <a:pt x="89878" y="10060"/>
                  </a:cubicBezTo>
                  <a:cubicBezTo>
                    <a:pt x="89389" y="9572"/>
                    <a:pt x="89284" y="8740"/>
                    <a:pt x="88729" y="8304"/>
                  </a:cubicBezTo>
                  <a:cubicBezTo>
                    <a:pt x="88346" y="7974"/>
                    <a:pt x="87792" y="7816"/>
                    <a:pt x="87356" y="7539"/>
                  </a:cubicBezTo>
                  <a:cubicBezTo>
                    <a:pt x="86973" y="7314"/>
                    <a:pt x="86802" y="7156"/>
                    <a:pt x="86643" y="6707"/>
                  </a:cubicBezTo>
                  <a:cubicBezTo>
                    <a:pt x="86419" y="6166"/>
                    <a:pt x="85983" y="5941"/>
                    <a:pt x="85534" y="5611"/>
                  </a:cubicBezTo>
                  <a:cubicBezTo>
                    <a:pt x="85917" y="5334"/>
                    <a:pt x="86366" y="4621"/>
                    <a:pt x="86524" y="4185"/>
                  </a:cubicBezTo>
                  <a:cubicBezTo>
                    <a:pt x="86802" y="3301"/>
                    <a:pt x="86524" y="2971"/>
                    <a:pt x="86036" y="2311"/>
                  </a:cubicBezTo>
                  <a:cubicBezTo>
                    <a:pt x="85759" y="2034"/>
                    <a:pt x="85429" y="1651"/>
                    <a:pt x="85204" y="1374"/>
                  </a:cubicBezTo>
                  <a:cubicBezTo>
                    <a:pt x="85099" y="1321"/>
                    <a:pt x="84386" y="1268"/>
                    <a:pt x="84333" y="1215"/>
                  </a:cubicBezTo>
                  <a:cubicBezTo>
                    <a:pt x="84267" y="1149"/>
                    <a:pt x="84267" y="1043"/>
                    <a:pt x="84333" y="991"/>
                  </a:cubicBezTo>
                  <a:cubicBezTo>
                    <a:pt x="84003" y="608"/>
                    <a:pt x="83066" y="278"/>
                    <a:pt x="82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45"/>
            <p:cNvSpPr/>
            <p:nvPr/>
          </p:nvSpPr>
          <p:spPr>
            <a:xfrm rot="498323">
              <a:off x="6227039" y="3374140"/>
              <a:ext cx="2051766" cy="828897"/>
            </a:xfrm>
            <a:custGeom>
              <a:avLst/>
              <a:gdLst/>
              <a:ahLst/>
              <a:cxnLst/>
              <a:rect l="l" t="t" r="r" b="b"/>
              <a:pathLst>
                <a:path w="119146" h="48134" extrusionOk="0">
                  <a:moveTo>
                    <a:pt x="1" y="1"/>
                  </a:moveTo>
                  <a:lnTo>
                    <a:pt x="1" y="1756"/>
                  </a:lnTo>
                  <a:cubicBezTo>
                    <a:pt x="1" y="2034"/>
                    <a:pt x="225" y="2258"/>
                    <a:pt x="489" y="2258"/>
                  </a:cubicBezTo>
                  <a:lnTo>
                    <a:pt x="819" y="2258"/>
                  </a:lnTo>
                  <a:cubicBezTo>
                    <a:pt x="938" y="2258"/>
                    <a:pt x="1043" y="2205"/>
                    <a:pt x="1096" y="2086"/>
                  </a:cubicBezTo>
                  <a:cubicBezTo>
                    <a:pt x="1321" y="1809"/>
                    <a:pt x="1651" y="1651"/>
                    <a:pt x="1981" y="1651"/>
                  </a:cubicBezTo>
                  <a:cubicBezTo>
                    <a:pt x="2641" y="1651"/>
                    <a:pt x="3195" y="2258"/>
                    <a:pt x="3024" y="2918"/>
                  </a:cubicBezTo>
                  <a:cubicBezTo>
                    <a:pt x="2971" y="3354"/>
                    <a:pt x="2588" y="3737"/>
                    <a:pt x="2139" y="3789"/>
                  </a:cubicBezTo>
                  <a:cubicBezTo>
                    <a:pt x="2085" y="3799"/>
                    <a:pt x="2030" y="3803"/>
                    <a:pt x="1976" y="3803"/>
                  </a:cubicBezTo>
                  <a:cubicBezTo>
                    <a:pt x="1650" y="3803"/>
                    <a:pt x="1334" y="3637"/>
                    <a:pt x="1096" y="3354"/>
                  </a:cubicBezTo>
                  <a:cubicBezTo>
                    <a:pt x="1043" y="3248"/>
                    <a:pt x="938" y="3195"/>
                    <a:pt x="819" y="3195"/>
                  </a:cubicBezTo>
                  <a:lnTo>
                    <a:pt x="489" y="3195"/>
                  </a:lnTo>
                  <a:cubicBezTo>
                    <a:pt x="225" y="3195"/>
                    <a:pt x="1" y="3407"/>
                    <a:pt x="1" y="3684"/>
                  </a:cubicBezTo>
                  <a:lnTo>
                    <a:pt x="1" y="5664"/>
                  </a:lnTo>
                  <a:cubicBezTo>
                    <a:pt x="1" y="5941"/>
                    <a:pt x="225" y="6166"/>
                    <a:pt x="489" y="6166"/>
                  </a:cubicBezTo>
                  <a:lnTo>
                    <a:pt x="819" y="6166"/>
                  </a:lnTo>
                  <a:cubicBezTo>
                    <a:pt x="938" y="6166"/>
                    <a:pt x="1043" y="6100"/>
                    <a:pt x="1096" y="5994"/>
                  </a:cubicBezTo>
                  <a:cubicBezTo>
                    <a:pt x="1321" y="5717"/>
                    <a:pt x="1651" y="5558"/>
                    <a:pt x="1981" y="5558"/>
                  </a:cubicBezTo>
                  <a:cubicBezTo>
                    <a:pt x="2641" y="5558"/>
                    <a:pt x="3195" y="6100"/>
                    <a:pt x="3024" y="6826"/>
                  </a:cubicBezTo>
                  <a:cubicBezTo>
                    <a:pt x="2971" y="7261"/>
                    <a:pt x="2588" y="7591"/>
                    <a:pt x="2139" y="7644"/>
                  </a:cubicBezTo>
                  <a:cubicBezTo>
                    <a:pt x="2072" y="7663"/>
                    <a:pt x="2004" y="7672"/>
                    <a:pt x="1937" y="7672"/>
                  </a:cubicBezTo>
                  <a:cubicBezTo>
                    <a:pt x="1625" y="7672"/>
                    <a:pt x="1325" y="7480"/>
                    <a:pt x="1096" y="7209"/>
                  </a:cubicBezTo>
                  <a:cubicBezTo>
                    <a:pt x="1043" y="7156"/>
                    <a:pt x="938" y="7090"/>
                    <a:pt x="819" y="7090"/>
                  </a:cubicBezTo>
                  <a:lnTo>
                    <a:pt x="489" y="7090"/>
                  </a:lnTo>
                  <a:cubicBezTo>
                    <a:pt x="225" y="7090"/>
                    <a:pt x="1" y="7314"/>
                    <a:pt x="1" y="7591"/>
                  </a:cubicBezTo>
                  <a:lnTo>
                    <a:pt x="1" y="9519"/>
                  </a:lnTo>
                  <a:cubicBezTo>
                    <a:pt x="1" y="9796"/>
                    <a:pt x="225" y="10007"/>
                    <a:pt x="489" y="10007"/>
                  </a:cubicBezTo>
                  <a:lnTo>
                    <a:pt x="819" y="10007"/>
                  </a:lnTo>
                  <a:cubicBezTo>
                    <a:pt x="938" y="10007"/>
                    <a:pt x="1043" y="9955"/>
                    <a:pt x="1096" y="9849"/>
                  </a:cubicBezTo>
                  <a:cubicBezTo>
                    <a:pt x="1321" y="9625"/>
                    <a:pt x="1651" y="9400"/>
                    <a:pt x="1981" y="9400"/>
                  </a:cubicBezTo>
                  <a:cubicBezTo>
                    <a:pt x="2641" y="9400"/>
                    <a:pt x="3195" y="10007"/>
                    <a:pt x="3024" y="10667"/>
                  </a:cubicBezTo>
                  <a:cubicBezTo>
                    <a:pt x="2971" y="11116"/>
                    <a:pt x="2588" y="11499"/>
                    <a:pt x="2139" y="11552"/>
                  </a:cubicBezTo>
                  <a:cubicBezTo>
                    <a:pt x="2091" y="11559"/>
                    <a:pt x="2042" y="11562"/>
                    <a:pt x="1994" y="11562"/>
                  </a:cubicBezTo>
                  <a:cubicBezTo>
                    <a:pt x="1661" y="11562"/>
                    <a:pt x="1338" y="11405"/>
                    <a:pt x="1096" y="11116"/>
                  </a:cubicBezTo>
                  <a:cubicBezTo>
                    <a:pt x="1043" y="10998"/>
                    <a:pt x="938" y="10945"/>
                    <a:pt x="819" y="10945"/>
                  </a:cubicBezTo>
                  <a:lnTo>
                    <a:pt x="489" y="10945"/>
                  </a:lnTo>
                  <a:cubicBezTo>
                    <a:pt x="225" y="10945"/>
                    <a:pt x="1" y="11169"/>
                    <a:pt x="1" y="11446"/>
                  </a:cubicBezTo>
                  <a:lnTo>
                    <a:pt x="1" y="13427"/>
                  </a:lnTo>
                  <a:cubicBezTo>
                    <a:pt x="1" y="13691"/>
                    <a:pt x="225" y="13915"/>
                    <a:pt x="489" y="13915"/>
                  </a:cubicBezTo>
                  <a:lnTo>
                    <a:pt x="819" y="13915"/>
                  </a:lnTo>
                  <a:cubicBezTo>
                    <a:pt x="938" y="13915"/>
                    <a:pt x="1043" y="13862"/>
                    <a:pt x="1096" y="13757"/>
                  </a:cubicBezTo>
                  <a:cubicBezTo>
                    <a:pt x="1321" y="13479"/>
                    <a:pt x="1651" y="13308"/>
                    <a:pt x="1981" y="13308"/>
                  </a:cubicBezTo>
                  <a:cubicBezTo>
                    <a:pt x="2641" y="13308"/>
                    <a:pt x="3195" y="13915"/>
                    <a:pt x="3024" y="14575"/>
                  </a:cubicBezTo>
                  <a:cubicBezTo>
                    <a:pt x="2971" y="15011"/>
                    <a:pt x="2588" y="15341"/>
                    <a:pt x="2139" y="15407"/>
                  </a:cubicBezTo>
                  <a:cubicBezTo>
                    <a:pt x="2073" y="15425"/>
                    <a:pt x="2007" y="15433"/>
                    <a:pt x="1942" y="15433"/>
                  </a:cubicBezTo>
                  <a:cubicBezTo>
                    <a:pt x="1627" y="15433"/>
                    <a:pt x="1326" y="15240"/>
                    <a:pt x="1096" y="15011"/>
                  </a:cubicBezTo>
                  <a:cubicBezTo>
                    <a:pt x="1043" y="14905"/>
                    <a:pt x="938" y="14852"/>
                    <a:pt x="819" y="14852"/>
                  </a:cubicBezTo>
                  <a:lnTo>
                    <a:pt x="489" y="14852"/>
                  </a:lnTo>
                  <a:cubicBezTo>
                    <a:pt x="225" y="14852"/>
                    <a:pt x="1" y="15077"/>
                    <a:pt x="1" y="15341"/>
                  </a:cubicBezTo>
                  <a:lnTo>
                    <a:pt x="1" y="17321"/>
                  </a:lnTo>
                  <a:cubicBezTo>
                    <a:pt x="1" y="17546"/>
                    <a:pt x="225" y="17770"/>
                    <a:pt x="489" y="17770"/>
                  </a:cubicBezTo>
                  <a:lnTo>
                    <a:pt x="819" y="17770"/>
                  </a:lnTo>
                  <a:cubicBezTo>
                    <a:pt x="938" y="17770"/>
                    <a:pt x="1043" y="17717"/>
                    <a:pt x="1096" y="17651"/>
                  </a:cubicBezTo>
                  <a:cubicBezTo>
                    <a:pt x="1321" y="17387"/>
                    <a:pt x="1651" y="17163"/>
                    <a:pt x="1981" y="17163"/>
                  </a:cubicBezTo>
                  <a:cubicBezTo>
                    <a:pt x="2641" y="17163"/>
                    <a:pt x="3195" y="17770"/>
                    <a:pt x="3024" y="18430"/>
                  </a:cubicBezTo>
                  <a:cubicBezTo>
                    <a:pt x="2971" y="18866"/>
                    <a:pt x="2588" y="19249"/>
                    <a:pt x="2139" y="19301"/>
                  </a:cubicBezTo>
                  <a:cubicBezTo>
                    <a:pt x="2085" y="19311"/>
                    <a:pt x="2030" y="19315"/>
                    <a:pt x="1976" y="19315"/>
                  </a:cubicBezTo>
                  <a:cubicBezTo>
                    <a:pt x="1650" y="19315"/>
                    <a:pt x="1334" y="19149"/>
                    <a:pt x="1096" y="18866"/>
                  </a:cubicBezTo>
                  <a:cubicBezTo>
                    <a:pt x="1043" y="18760"/>
                    <a:pt x="938" y="18707"/>
                    <a:pt x="819" y="18707"/>
                  </a:cubicBezTo>
                  <a:lnTo>
                    <a:pt x="489" y="18707"/>
                  </a:lnTo>
                  <a:cubicBezTo>
                    <a:pt x="225" y="18707"/>
                    <a:pt x="1" y="18919"/>
                    <a:pt x="1" y="19196"/>
                  </a:cubicBezTo>
                  <a:lnTo>
                    <a:pt x="1" y="21176"/>
                  </a:lnTo>
                  <a:cubicBezTo>
                    <a:pt x="1" y="21453"/>
                    <a:pt x="225" y="21678"/>
                    <a:pt x="489" y="21678"/>
                  </a:cubicBezTo>
                  <a:lnTo>
                    <a:pt x="819" y="21678"/>
                  </a:lnTo>
                  <a:cubicBezTo>
                    <a:pt x="938" y="21678"/>
                    <a:pt x="1043" y="21612"/>
                    <a:pt x="1096" y="21506"/>
                  </a:cubicBezTo>
                  <a:cubicBezTo>
                    <a:pt x="1321" y="21229"/>
                    <a:pt x="1651" y="21070"/>
                    <a:pt x="1981" y="21070"/>
                  </a:cubicBezTo>
                  <a:cubicBezTo>
                    <a:pt x="2641" y="21070"/>
                    <a:pt x="3195" y="21678"/>
                    <a:pt x="3024" y="22338"/>
                  </a:cubicBezTo>
                  <a:cubicBezTo>
                    <a:pt x="2971" y="22773"/>
                    <a:pt x="2588" y="23103"/>
                    <a:pt x="2139" y="23209"/>
                  </a:cubicBezTo>
                  <a:cubicBezTo>
                    <a:pt x="2099" y="23215"/>
                    <a:pt x="2059" y="23217"/>
                    <a:pt x="2020" y="23217"/>
                  </a:cubicBezTo>
                  <a:cubicBezTo>
                    <a:pt x="1678" y="23217"/>
                    <a:pt x="1345" y="23022"/>
                    <a:pt x="1096" y="22773"/>
                  </a:cubicBezTo>
                  <a:cubicBezTo>
                    <a:pt x="1043" y="22668"/>
                    <a:pt x="938" y="22602"/>
                    <a:pt x="819" y="22602"/>
                  </a:cubicBezTo>
                  <a:lnTo>
                    <a:pt x="489" y="22602"/>
                  </a:lnTo>
                  <a:cubicBezTo>
                    <a:pt x="225" y="22602"/>
                    <a:pt x="1" y="22826"/>
                    <a:pt x="1" y="23103"/>
                  </a:cubicBezTo>
                  <a:lnTo>
                    <a:pt x="1" y="25084"/>
                  </a:lnTo>
                  <a:cubicBezTo>
                    <a:pt x="1" y="25361"/>
                    <a:pt x="225" y="25572"/>
                    <a:pt x="489" y="25572"/>
                  </a:cubicBezTo>
                  <a:lnTo>
                    <a:pt x="819" y="25572"/>
                  </a:lnTo>
                  <a:cubicBezTo>
                    <a:pt x="938" y="25572"/>
                    <a:pt x="1043" y="25467"/>
                    <a:pt x="1096" y="25414"/>
                  </a:cubicBezTo>
                  <a:cubicBezTo>
                    <a:pt x="1321" y="25137"/>
                    <a:pt x="1651" y="24912"/>
                    <a:pt x="1981" y="24912"/>
                  </a:cubicBezTo>
                  <a:cubicBezTo>
                    <a:pt x="2641" y="24912"/>
                    <a:pt x="3195" y="25519"/>
                    <a:pt x="3024" y="26179"/>
                  </a:cubicBezTo>
                  <a:cubicBezTo>
                    <a:pt x="2971" y="26628"/>
                    <a:pt x="2588" y="27011"/>
                    <a:pt x="2139" y="27064"/>
                  </a:cubicBezTo>
                  <a:cubicBezTo>
                    <a:pt x="2091" y="27071"/>
                    <a:pt x="2042" y="27074"/>
                    <a:pt x="1994" y="27074"/>
                  </a:cubicBezTo>
                  <a:cubicBezTo>
                    <a:pt x="1661" y="27074"/>
                    <a:pt x="1338" y="26917"/>
                    <a:pt x="1096" y="26628"/>
                  </a:cubicBezTo>
                  <a:cubicBezTo>
                    <a:pt x="1043" y="26509"/>
                    <a:pt x="938" y="26457"/>
                    <a:pt x="819" y="26457"/>
                  </a:cubicBezTo>
                  <a:lnTo>
                    <a:pt x="489" y="26457"/>
                  </a:lnTo>
                  <a:cubicBezTo>
                    <a:pt x="225" y="26457"/>
                    <a:pt x="1" y="26681"/>
                    <a:pt x="1" y="26958"/>
                  </a:cubicBezTo>
                  <a:lnTo>
                    <a:pt x="1" y="28939"/>
                  </a:lnTo>
                  <a:cubicBezTo>
                    <a:pt x="1" y="29203"/>
                    <a:pt x="225" y="29427"/>
                    <a:pt x="489" y="29427"/>
                  </a:cubicBezTo>
                  <a:lnTo>
                    <a:pt x="819" y="29427"/>
                  </a:lnTo>
                  <a:cubicBezTo>
                    <a:pt x="938" y="29427"/>
                    <a:pt x="1043" y="29374"/>
                    <a:pt x="1096" y="29269"/>
                  </a:cubicBezTo>
                  <a:cubicBezTo>
                    <a:pt x="1321" y="28991"/>
                    <a:pt x="1651" y="28820"/>
                    <a:pt x="1981" y="28820"/>
                  </a:cubicBezTo>
                  <a:cubicBezTo>
                    <a:pt x="2641" y="28820"/>
                    <a:pt x="3195" y="29427"/>
                    <a:pt x="3024" y="30087"/>
                  </a:cubicBezTo>
                  <a:cubicBezTo>
                    <a:pt x="2971" y="30523"/>
                    <a:pt x="2588" y="30853"/>
                    <a:pt x="2139" y="30972"/>
                  </a:cubicBezTo>
                  <a:cubicBezTo>
                    <a:pt x="2101" y="30977"/>
                    <a:pt x="2063" y="30979"/>
                    <a:pt x="2025" y="30979"/>
                  </a:cubicBezTo>
                  <a:cubicBezTo>
                    <a:pt x="1681" y="30979"/>
                    <a:pt x="1346" y="30773"/>
                    <a:pt x="1096" y="30523"/>
                  </a:cubicBezTo>
                  <a:cubicBezTo>
                    <a:pt x="1043" y="30417"/>
                    <a:pt x="938" y="30364"/>
                    <a:pt x="819" y="30364"/>
                  </a:cubicBezTo>
                  <a:lnTo>
                    <a:pt x="489" y="30364"/>
                  </a:lnTo>
                  <a:cubicBezTo>
                    <a:pt x="225" y="30364"/>
                    <a:pt x="1" y="30589"/>
                    <a:pt x="1" y="30853"/>
                  </a:cubicBezTo>
                  <a:lnTo>
                    <a:pt x="1" y="32833"/>
                  </a:lnTo>
                  <a:cubicBezTo>
                    <a:pt x="1" y="33110"/>
                    <a:pt x="225" y="33335"/>
                    <a:pt x="489" y="33335"/>
                  </a:cubicBezTo>
                  <a:lnTo>
                    <a:pt x="819" y="33335"/>
                  </a:lnTo>
                  <a:cubicBezTo>
                    <a:pt x="938" y="33335"/>
                    <a:pt x="1043" y="33282"/>
                    <a:pt x="1096" y="33163"/>
                  </a:cubicBezTo>
                  <a:cubicBezTo>
                    <a:pt x="1321" y="32899"/>
                    <a:pt x="1651" y="32727"/>
                    <a:pt x="1981" y="32727"/>
                  </a:cubicBezTo>
                  <a:cubicBezTo>
                    <a:pt x="2641" y="32727"/>
                    <a:pt x="3195" y="33282"/>
                    <a:pt x="3024" y="33995"/>
                  </a:cubicBezTo>
                  <a:cubicBezTo>
                    <a:pt x="2971" y="34378"/>
                    <a:pt x="2588" y="34761"/>
                    <a:pt x="2139" y="34813"/>
                  </a:cubicBezTo>
                  <a:cubicBezTo>
                    <a:pt x="2085" y="34823"/>
                    <a:pt x="2030" y="34827"/>
                    <a:pt x="1976" y="34827"/>
                  </a:cubicBezTo>
                  <a:cubicBezTo>
                    <a:pt x="1650" y="34827"/>
                    <a:pt x="1334" y="34661"/>
                    <a:pt x="1096" y="34378"/>
                  </a:cubicBezTo>
                  <a:cubicBezTo>
                    <a:pt x="1043" y="34272"/>
                    <a:pt x="938" y="34219"/>
                    <a:pt x="819" y="34219"/>
                  </a:cubicBezTo>
                  <a:lnTo>
                    <a:pt x="489" y="34219"/>
                  </a:lnTo>
                  <a:cubicBezTo>
                    <a:pt x="225" y="34219"/>
                    <a:pt x="1" y="34430"/>
                    <a:pt x="1" y="34708"/>
                  </a:cubicBezTo>
                  <a:lnTo>
                    <a:pt x="1" y="36688"/>
                  </a:lnTo>
                  <a:cubicBezTo>
                    <a:pt x="1" y="36965"/>
                    <a:pt x="225" y="37190"/>
                    <a:pt x="489" y="37190"/>
                  </a:cubicBezTo>
                  <a:lnTo>
                    <a:pt x="819" y="37190"/>
                  </a:lnTo>
                  <a:cubicBezTo>
                    <a:pt x="938" y="37190"/>
                    <a:pt x="1043" y="37124"/>
                    <a:pt x="1096" y="37018"/>
                  </a:cubicBezTo>
                  <a:cubicBezTo>
                    <a:pt x="1321" y="36741"/>
                    <a:pt x="1651" y="36582"/>
                    <a:pt x="1981" y="36582"/>
                  </a:cubicBezTo>
                  <a:cubicBezTo>
                    <a:pt x="2641" y="36582"/>
                    <a:pt x="3195" y="37190"/>
                    <a:pt x="3024" y="37850"/>
                  </a:cubicBezTo>
                  <a:cubicBezTo>
                    <a:pt x="2971" y="38285"/>
                    <a:pt x="2588" y="38615"/>
                    <a:pt x="2139" y="38721"/>
                  </a:cubicBezTo>
                  <a:cubicBezTo>
                    <a:pt x="2091" y="38728"/>
                    <a:pt x="2042" y="38731"/>
                    <a:pt x="1994" y="38731"/>
                  </a:cubicBezTo>
                  <a:cubicBezTo>
                    <a:pt x="1661" y="38731"/>
                    <a:pt x="1338" y="38574"/>
                    <a:pt x="1096" y="38285"/>
                  </a:cubicBezTo>
                  <a:cubicBezTo>
                    <a:pt x="1043" y="38180"/>
                    <a:pt x="938" y="38114"/>
                    <a:pt x="819" y="38114"/>
                  </a:cubicBezTo>
                  <a:lnTo>
                    <a:pt x="489" y="38114"/>
                  </a:lnTo>
                  <a:cubicBezTo>
                    <a:pt x="225" y="38114"/>
                    <a:pt x="1" y="38338"/>
                    <a:pt x="1" y="38615"/>
                  </a:cubicBezTo>
                  <a:lnTo>
                    <a:pt x="1" y="40596"/>
                  </a:lnTo>
                  <a:cubicBezTo>
                    <a:pt x="1" y="40873"/>
                    <a:pt x="225" y="41084"/>
                    <a:pt x="489" y="41084"/>
                  </a:cubicBezTo>
                  <a:lnTo>
                    <a:pt x="819" y="41084"/>
                  </a:lnTo>
                  <a:cubicBezTo>
                    <a:pt x="938" y="41084"/>
                    <a:pt x="1043" y="41031"/>
                    <a:pt x="1096" y="40926"/>
                  </a:cubicBezTo>
                  <a:cubicBezTo>
                    <a:pt x="1321" y="40648"/>
                    <a:pt x="1651" y="40490"/>
                    <a:pt x="1981" y="40490"/>
                  </a:cubicBezTo>
                  <a:cubicBezTo>
                    <a:pt x="2641" y="40490"/>
                    <a:pt x="3195" y="41031"/>
                    <a:pt x="3024" y="41744"/>
                  </a:cubicBezTo>
                  <a:cubicBezTo>
                    <a:pt x="2971" y="42193"/>
                    <a:pt x="2588" y="42523"/>
                    <a:pt x="2139" y="42576"/>
                  </a:cubicBezTo>
                  <a:cubicBezTo>
                    <a:pt x="2072" y="42595"/>
                    <a:pt x="2004" y="42603"/>
                    <a:pt x="1937" y="42603"/>
                  </a:cubicBezTo>
                  <a:cubicBezTo>
                    <a:pt x="1625" y="42603"/>
                    <a:pt x="1325" y="42412"/>
                    <a:pt x="1096" y="42140"/>
                  </a:cubicBezTo>
                  <a:cubicBezTo>
                    <a:pt x="1043" y="42074"/>
                    <a:pt x="938" y="41969"/>
                    <a:pt x="819" y="41969"/>
                  </a:cubicBezTo>
                  <a:lnTo>
                    <a:pt x="489" y="41969"/>
                  </a:lnTo>
                  <a:cubicBezTo>
                    <a:pt x="225" y="41969"/>
                    <a:pt x="1" y="42193"/>
                    <a:pt x="1" y="42470"/>
                  </a:cubicBezTo>
                  <a:lnTo>
                    <a:pt x="1" y="44451"/>
                  </a:lnTo>
                  <a:cubicBezTo>
                    <a:pt x="1" y="44715"/>
                    <a:pt x="225" y="44939"/>
                    <a:pt x="489" y="44939"/>
                  </a:cubicBezTo>
                  <a:lnTo>
                    <a:pt x="819" y="44939"/>
                  </a:lnTo>
                  <a:cubicBezTo>
                    <a:pt x="938" y="44939"/>
                    <a:pt x="1043" y="44886"/>
                    <a:pt x="1096" y="44781"/>
                  </a:cubicBezTo>
                  <a:cubicBezTo>
                    <a:pt x="1321" y="44503"/>
                    <a:pt x="1651" y="44332"/>
                    <a:pt x="1981" y="44332"/>
                  </a:cubicBezTo>
                  <a:cubicBezTo>
                    <a:pt x="2641" y="44332"/>
                    <a:pt x="3195" y="44939"/>
                    <a:pt x="3024" y="45599"/>
                  </a:cubicBezTo>
                  <a:cubicBezTo>
                    <a:pt x="2971" y="46035"/>
                    <a:pt x="2588" y="46431"/>
                    <a:pt x="2139" y="46484"/>
                  </a:cubicBezTo>
                  <a:cubicBezTo>
                    <a:pt x="2093" y="46490"/>
                    <a:pt x="2047" y="46493"/>
                    <a:pt x="2002" y="46493"/>
                  </a:cubicBezTo>
                  <a:cubicBezTo>
                    <a:pt x="1666" y="46493"/>
                    <a:pt x="1340" y="46325"/>
                    <a:pt x="1096" y="46035"/>
                  </a:cubicBezTo>
                  <a:cubicBezTo>
                    <a:pt x="1043" y="45929"/>
                    <a:pt x="938" y="45876"/>
                    <a:pt x="819" y="45876"/>
                  </a:cubicBezTo>
                  <a:lnTo>
                    <a:pt x="489" y="45876"/>
                  </a:lnTo>
                  <a:cubicBezTo>
                    <a:pt x="225" y="45876"/>
                    <a:pt x="1" y="46101"/>
                    <a:pt x="1" y="46365"/>
                  </a:cubicBezTo>
                  <a:lnTo>
                    <a:pt x="1" y="48134"/>
                  </a:lnTo>
                  <a:lnTo>
                    <a:pt x="119040" y="48134"/>
                  </a:lnTo>
                  <a:cubicBezTo>
                    <a:pt x="119093" y="47751"/>
                    <a:pt x="119145" y="47355"/>
                    <a:pt x="119040" y="47091"/>
                  </a:cubicBezTo>
                  <a:cubicBezTo>
                    <a:pt x="118974" y="46814"/>
                    <a:pt x="118868" y="46642"/>
                    <a:pt x="118763" y="46431"/>
                  </a:cubicBezTo>
                  <a:cubicBezTo>
                    <a:pt x="118485" y="45824"/>
                    <a:pt x="118208" y="45375"/>
                    <a:pt x="117548" y="45111"/>
                  </a:cubicBezTo>
                  <a:cubicBezTo>
                    <a:pt x="117390" y="44992"/>
                    <a:pt x="117271" y="44992"/>
                    <a:pt x="117165" y="44886"/>
                  </a:cubicBezTo>
                  <a:cubicBezTo>
                    <a:pt x="116835" y="44662"/>
                    <a:pt x="116558" y="44173"/>
                    <a:pt x="116228" y="43896"/>
                  </a:cubicBezTo>
                  <a:cubicBezTo>
                    <a:pt x="116122" y="43790"/>
                    <a:pt x="115898" y="43724"/>
                    <a:pt x="115792" y="43619"/>
                  </a:cubicBezTo>
                  <a:cubicBezTo>
                    <a:pt x="115673" y="43513"/>
                    <a:pt x="115568" y="43342"/>
                    <a:pt x="115409" y="43236"/>
                  </a:cubicBezTo>
                  <a:cubicBezTo>
                    <a:pt x="115343" y="43183"/>
                    <a:pt x="115238" y="43183"/>
                    <a:pt x="115185" y="43183"/>
                  </a:cubicBezTo>
                  <a:cubicBezTo>
                    <a:pt x="115099" y="43157"/>
                    <a:pt x="115003" y="43144"/>
                    <a:pt x="114901" y="43144"/>
                  </a:cubicBezTo>
                  <a:cubicBezTo>
                    <a:pt x="114799" y="43144"/>
                    <a:pt x="114690" y="43157"/>
                    <a:pt x="114578" y="43183"/>
                  </a:cubicBezTo>
                  <a:cubicBezTo>
                    <a:pt x="114300" y="43183"/>
                    <a:pt x="113970" y="43289"/>
                    <a:pt x="113759" y="43289"/>
                  </a:cubicBezTo>
                  <a:cubicBezTo>
                    <a:pt x="113535" y="43289"/>
                    <a:pt x="113310" y="43236"/>
                    <a:pt x="113152" y="43183"/>
                  </a:cubicBezTo>
                  <a:cubicBezTo>
                    <a:pt x="112980" y="43064"/>
                    <a:pt x="112822" y="42959"/>
                    <a:pt x="112650" y="42800"/>
                  </a:cubicBezTo>
                  <a:cubicBezTo>
                    <a:pt x="112545" y="42682"/>
                    <a:pt x="112373" y="42576"/>
                    <a:pt x="112267" y="42523"/>
                  </a:cubicBezTo>
                  <a:cubicBezTo>
                    <a:pt x="111937" y="42299"/>
                    <a:pt x="111502" y="42074"/>
                    <a:pt x="111277" y="41744"/>
                  </a:cubicBezTo>
                  <a:cubicBezTo>
                    <a:pt x="111130" y="41548"/>
                    <a:pt x="110880" y="40861"/>
                    <a:pt x="110485" y="40861"/>
                  </a:cubicBezTo>
                  <a:cubicBezTo>
                    <a:pt x="110455" y="40861"/>
                    <a:pt x="110424" y="40865"/>
                    <a:pt x="110393" y="40873"/>
                  </a:cubicBezTo>
                  <a:cubicBezTo>
                    <a:pt x="110234" y="40371"/>
                    <a:pt x="109957" y="39434"/>
                    <a:pt x="109403" y="39275"/>
                  </a:cubicBezTo>
                  <a:cubicBezTo>
                    <a:pt x="109073" y="39170"/>
                    <a:pt x="108861" y="39328"/>
                    <a:pt x="108637" y="39051"/>
                  </a:cubicBezTo>
                  <a:cubicBezTo>
                    <a:pt x="108412" y="38774"/>
                    <a:pt x="108531" y="38510"/>
                    <a:pt x="108478" y="38233"/>
                  </a:cubicBezTo>
                  <a:cubicBezTo>
                    <a:pt x="108478" y="38008"/>
                    <a:pt x="108412" y="37850"/>
                    <a:pt x="108412" y="37678"/>
                  </a:cubicBezTo>
                  <a:cubicBezTo>
                    <a:pt x="108360" y="37572"/>
                    <a:pt x="108360" y="37401"/>
                    <a:pt x="108360" y="37295"/>
                  </a:cubicBezTo>
                  <a:cubicBezTo>
                    <a:pt x="108360" y="37190"/>
                    <a:pt x="108307" y="37071"/>
                    <a:pt x="108307" y="36912"/>
                  </a:cubicBezTo>
                  <a:cubicBezTo>
                    <a:pt x="108307" y="36582"/>
                    <a:pt x="108254" y="36199"/>
                    <a:pt x="108082" y="35869"/>
                  </a:cubicBezTo>
                  <a:cubicBezTo>
                    <a:pt x="107871" y="35262"/>
                    <a:pt x="107871" y="34602"/>
                    <a:pt x="107541" y="34048"/>
                  </a:cubicBezTo>
                  <a:cubicBezTo>
                    <a:pt x="107092" y="33388"/>
                    <a:pt x="106551" y="32780"/>
                    <a:pt x="105997" y="32173"/>
                  </a:cubicBezTo>
                  <a:cubicBezTo>
                    <a:pt x="105944" y="32067"/>
                    <a:pt x="105838" y="31962"/>
                    <a:pt x="105772" y="31790"/>
                  </a:cubicBezTo>
                  <a:cubicBezTo>
                    <a:pt x="105561" y="31579"/>
                    <a:pt x="105389" y="31249"/>
                    <a:pt x="105284" y="30972"/>
                  </a:cubicBezTo>
                  <a:cubicBezTo>
                    <a:pt x="105006" y="30364"/>
                    <a:pt x="104241" y="30034"/>
                    <a:pt x="104016" y="29374"/>
                  </a:cubicBezTo>
                  <a:cubicBezTo>
                    <a:pt x="103911" y="29044"/>
                    <a:pt x="104016" y="28714"/>
                    <a:pt x="103963" y="28437"/>
                  </a:cubicBezTo>
                  <a:cubicBezTo>
                    <a:pt x="103911" y="27830"/>
                    <a:pt x="103581" y="27552"/>
                    <a:pt x="103079" y="27222"/>
                  </a:cubicBezTo>
                  <a:cubicBezTo>
                    <a:pt x="102749" y="27011"/>
                    <a:pt x="102419" y="26840"/>
                    <a:pt x="102036" y="26681"/>
                  </a:cubicBezTo>
                  <a:cubicBezTo>
                    <a:pt x="101930" y="26628"/>
                    <a:pt x="101759" y="26562"/>
                    <a:pt x="101653" y="26509"/>
                  </a:cubicBezTo>
                  <a:cubicBezTo>
                    <a:pt x="101482" y="26457"/>
                    <a:pt x="101323" y="26404"/>
                    <a:pt x="101152" y="26351"/>
                  </a:cubicBezTo>
                  <a:cubicBezTo>
                    <a:pt x="100821" y="26127"/>
                    <a:pt x="100821" y="25797"/>
                    <a:pt x="100610" y="25572"/>
                  </a:cubicBezTo>
                  <a:cubicBezTo>
                    <a:pt x="100333" y="25308"/>
                    <a:pt x="99897" y="25137"/>
                    <a:pt x="99567" y="24912"/>
                  </a:cubicBezTo>
                  <a:cubicBezTo>
                    <a:pt x="98736" y="24371"/>
                    <a:pt x="97468" y="23262"/>
                    <a:pt x="97521" y="22219"/>
                  </a:cubicBezTo>
                  <a:cubicBezTo>
                    <a:pt x="97587" y="21506"/>
                    <a:pt x="97917" y="21400"/>
                    <a:pt x="98511" y="21176"/>
                  </a:cubicBezTo>
                  <a:lnTo>
                    <a:pt x="98577" y="21176"/>
                  </a:lnTo>
                  <a:cubicBezTo>
                    <a:pt x="98841" y="21070"/>
                    <a:pt x="99013" y="21070"/>
                    <a:pt x="99013" y="20846"/>
                  </a:cubicBezTo>
                  <a:lnTo>
                    <a:pt x="99013" y="20622"/>
                  </a:lnTo>
                  <a:cubicBezTo>
                    <a:pt x="98960" y="20186"/>
                    <a:pt x="98841" y="19803"/>
                    <a:pt x="98960" y="19367"/>
                  </a:cubicBezTo>
                  <a:cubicBezTo>
                    <a:pt x="99066" y="18483"/>
                    <a:pt x="99343" y="18258"/>
                    <a:pt x="100109" y="17876"/>
                  </a:cubicBezTo>
                  <a:cubicBezTo>
                    <a:pt x="101218" y="17387"/>
                    <a:pt x="100227" y="16397"/>
                    <a:pt x="99343" y="15671"/>
                  </a:cubicBezTo>
                  <a:cubicBezTo>
                    <a:pt x="99171" y="15565"/>
                    <a:pt x="99066" y="15460"/>
                    <a:pt x="98907" y="15341"/>
                  </a:cubicBezTo>
                  <a:cubicBezTo>
                    <a:pt x="98788" y="15235"/>
                    <a:pt x="98630" y="15130"/>
                    <a:pt x="98577" y="15077"/>
                  </a:cubicBezTo>
                  <a:cubicBezTo>
                    <a:pt x="98128" y="14681"/>
                    <a:pt x="97851" y="14417"/>
                    <a:pt x="97746" y="13809"/>
                  </a:cubicBezTo>
                  <a:cubicBezTo>
                    <a:pt x="97693" y="13585"/>
                    <a:pt x="97640" y="13149"/>
                    <a:pt x="97415" y="12925"/>
                  </a:cubicBezTo>
                  <a:cubicBezTo>
                    <a:pt x="97310" y="12767"/>
                    <a:pt x="96927" y="12595"/>
                    <a:pt x="96703" y="12489"/>
                  </a:cubicBezTo>
                  <a:cubicBezTo>
                    <a:pt x="96373" y="12370"/>
                    <a:pt x="96148" y="12159"/>
                    <a:pt x="95871" y="11988"/>
                  </a:cubicBezTo>
                  <a:cubicBezTo>
                    <a:pt x="95541" y="11710"/>
                    <a:pt x="95052" y="11328"/>
                    <a:pt x="94670" y="11169"/>
                  </a:cubicBezTo>
                  <a:cubicBezTo>
                    <a:pt x="94287" y="10998"/>
                    <a:pt x="93838" y="10945"/>
                    <a:pt x="93455" y="10839"/>
                  </a:cubicBezTo>
                  <a:cubicBezTo>
                    <a:pt x="93019" y="10615"/>
                    <a:pt x="92570" y="10509"/>
                    <a:pt x="92240" y="10232"/>
                  </a:cubicBezTo>
                  <a:lnTo>
                    <a:pt x="92082" y="10060"/>
                  </a:lnTo>
                  <a:cubicBezTo>
                    <a:pt x="92029" y="10007"/>
                    <a:pt x="91976" y="9955"/>
                    <a:pt x="91910" y="9849"/>
                  </a:cubicBezTo>
                  <a:cubicBezTo>
                    <a:pt x="91580" y="9347"/>
                    <a:pt x="91422" y="8687"/>
                    <a:pt x="90920" y="8304"/>
                  </a:cubicBezTo>
                  <a:cubicBezTo>
                    <a:pt x="90537" y="7974"/>
                    <a:pt x="89996" y="7816"/>
                    <a:pt x="89547" y="7539"/>
                  </a:cubicBezTo>
                  <a:cubicBezTo>
                    <a:pt x="89164" y="7314"/>
                    <a:pt x="89006" y="7090"/>
                    <a:pt x="88834" y="6707"/>
                  </a:cubicBezTo>
                  <a:cubicBezTo>
                    <a:pt x="88610" y="6166"/>
                    <a:pt x="88174" y="5941"/>
                    <a:pt x="87739" y="5611"/>
                  </a:cubicBezTo>
                  <a:cubicBezTo>
                    <a:pt x="88016" y="5440"/>
                    <a:pt x="88280" y="5057"/>
                    <a:pt x="88452" y="4727"/>
                  </a:cubicBezTo>
                  <a:cubicBezTo>
                    <a:pt x="88557" y="4621"/>
                    <a:pt x="88610" y="4449"/>
                    <a:pt x="88676" y="4344"/>
                  </a:cubicBezTo>
                  <a:cubicBezTo>
                    <a:pt x="88676" y="4291"/>
                    <a:pt x="88729" y="4238"/>
                    <a:pt x="88729" y="4185"/>
                  </a:cubicBezTo>
                  <a:cubicBezTo>
                    <a:pt x="89006" y="3301"/>
                    <a:pt x="88729" y="2971"/>
                    <a:pt x="88227" y="2311"/>
                  </a:cubicBezTo>
                  <a:cubicBezTo>
                    <a:pt x="87950" y="2034"/>
                    <a:pt x="87950" y="1651"/>
                    <a:pt x="87686" y="1374"/>
                  </a:cubicBezTo>
                  <a:cubicBezTo>
                    <a:pt x="87567" y="1321"/>
                    <a:pt x="87514" y="1268"/>
                    <a:pt x="87461" y="1215"/>
                  </a:cubicBezTo>
                  <a:cubicBezTo>
                    <a:pt x="87409" y="1149"/>
                    <a:pt x="87409" y="1043"/>
                    <a:pt x="87461" y="991"/>
                  </a:cubicBezTo>
                  <a:cubicBezTo>
                    <a:pt x="87131" y="608"/>
                    <a:pt x="86749" y="278"/>
                    <a:pt x="86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6" name="Google Shape;5846;p45"/>
            <p:cNvGrpSpPr/>
            <p:nvPr/>
          </p:nvGrpSpPr>
          <p:grpSpPr>
            <a:xfrm rot="498323">
              <a:off x="6339833" y="3401070"/>
              <a:ext cx="1457948" cy="706820"/>
              <a:chOff x="609725" y="4349775"/>
              <a:chExt cx="2116575" cy="1026125"/>
            </a:xfrm>
          </p:grpSpPr>
          <p:sp>
            <p:nvSpPr>
              <p:cNvPr id="5847" name="Google Shape;5847;p45"/>
              <p:cNvSpPr/>
              <p:nvPr/>
            </p:nvSpPr>
            <p:spPr>
              <a:xfrm>
                <a:off x="2634200" y="5061300"/>
                <a:ext cx="92100" cy="35375"/>
              </a:xfrm>
              <a:custGeom>
                <a:avLst/>
                <a:gdLst/>
                <a:ahLst/>
                <a:cxnLst/>
                <a:rect l="l" t="t" r="r" b="b"/>
                <a:pathLst>
                  <a:path w="3684" h="1415" extrusionOk="0">
                    <a:moveTo>
                      <a:pt x="2018" y="0"/>
                    </a:moveTo>
                    <a:cubicBezTo>
                      <a:pt x="1265" y="0"/>
                      <a:pt x="536" y="183"/>
                      <a:pt x="1" y="530"/>
                    </a:cubicBezTo>
                    <a:cubicBezTo>
                      <a:pt x="159" y="583"/>
                      <a:pt x="159" y="860"/>
                      <a:pt x="159" y="1085"/>
                    </a:cubicBezTo>
                    <a:cubicBezTo>
                      <a:pt x="556" y="923"/>
                      <a:pt x="879" y="871"/>
                      <a:pt x="1164" y="871"/>
                    </a:cubicBezTo>
                    <a:cubicBezTo>
                      <a:pt x="1683" y="871"/>
                      <a:pt x="2078" y="1044"/>
                      <a:pt x="2578" y="1044"/>
                    </a:cubicBezTo>
                    <a:cubicBezTo>
                      <a:pt x="2834" y="1044"/>
                      <a:pt x="3118" y="998"/>
                      <a:pt x="3459" y="860"/>
                    </a:cubicBezTo>
                    <a:cubicBezTo>
                      <a:pt x="3459" y="1190"/>
                      <a:pt x="3578" y="1362"/>
                      <a:pt x="3684" y="1415"/>
                    </a:cubicBezTo>
                    <a:lnTo>
                      <a:pt x="3684" y="319"/>
                    </a:lnTo>
                    <a:cubicBezTo>
                      <a:pt x="3163" y="104"/>
                      <a:pt x="2583" y="0"/>
                      <a:pt x="201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45"/>
              <p:cNvSpPr/>
              <p:nvPr/>
            </p:nvSpPr>
            <p:spPr>
              <a:xfrm>
                <a:off x="2718025" y="5028000"/>
                <a:ext cx="8275" cy="12250"/>
              </a:xfrm>
              <a:custGeom>
                <a:avLst/>
                <a:gdLst/>
                <a:ahLst/>
                <a:cxnLst/>
                <a:rect l="l" t="t" r="r" b="b"/>
                <a:pathLst>
                  <a:path w="331" h="490" extrusionOk="0">
                    <a:moveTo>
                      <a:pt x="331" y="1"/>
                    </a:moveTo>
                    <a:cubicBezTo>
                      <a:pt x="225" y="54"/>
                      <a:pt x="54" y="54"/>
                      <a:pt x="1" y="212"/>
                    </a:cubicBezTo>
                    <a:cubicBezTo>
                      <a:pt x="106" y="331"/>
                      <a:pt x="225" y="436"/>
                      <a:pt x="331" y="489"/>
                    </a:cubicBezTo>
                    <a:lnTo>
                      <a:pt x="331" y="1"/>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45"/>
              <p:cNvSpPr/>
              <p:nvPr/>
            </p:nvSpPr>
            <p:spPr>
              <a:xfrm>
                <a:off x="2683700" y="5092375"/>
                <a:ext cx="42600" cy="36000"/>
              </a:xfrm>
              <a:custGeom>
                <a:avLst/>
                <a:gdLst/>
                <a:ahLst/>
                <a:cxnLst/>
                <a:rect l="l" t="t" r="r" b="b"/>
                <a:pathLst>
                  <a:path w="1704" h="1440" extrusionOk="0">
                    <a:moveTo>
                      <a:pt x="1268" y="0"/>
                    </a:moveTo>
                    <a:cubicBezTo>
                      <a:pt x="1268" y="396"/>
                      <a:pt x="767" y="66"/>
                      <a:pt x="819" y="555"/>
                    </a:cubicBezTo>
                    <a:cubicBezTo>
                      <a:pt x="843" y="551"/>
                      <a:pt x="865" y="549"/>
                      <a:pt x="886" y="549"/>
                    </a:cubicBezTo>
                    <a:cubicBezTo>
                      <a:pt x="1156" y="549"/>
                      <a:pt x="1191" y="852"/>
                      <a:pt x="1044" y="1109"/>
                    </a:cubicBezTo>
                    <a:cubicBezTo>
                      <a:pt x="898" y="929"/>
                      <a:pt x="686" y="750"/>
                      <a:pt x="437" y="750"/>
                    </a:cubicBezTo>
                    <a:cubicBezTo>
                      <a:pt x="301" y="750"/>
                      <a:pt x="154" y="803"/>
                      <a:pt x="1" y="937"/>
                    </a:cubicBezTo>
                    <a:cubicBezTo>
                      <a:pt x="608" y="1162"/>
                      <a:pt x="1202" y="1267"/>
                      <a:pt x="1704" y="1439"/>
                    </a:cubicBezTo>
                    <a:lnTo>
                      <a:pt x="1704" y="555"/>
                    </a:lnTo>
                    <a:cubicBezTo>
                      <a:pt x="1532" y="449"/>
                      <a:pt x="1374" y="277"/>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45"/>
              <p:cNvSpPr/>
              <p:nvPr/>
            </p:nvSpPr>
            <p:spPr>
              <a:xfrm>
                <a:off x="2643775" y="4901275"/>
                <a:ext cx="82525" cy="17700"/>
              </a:xfrm>
              <a:custGeom>
                <a:avLst/>
                <a:gdLst/>
                <a:ahLst/>
                <a:cxnLst/>
                <a:rect l="l" t="t" r="r" b="b"/>
                <a:pathLst>
                  <a:path w="3301" h="708" extrusionOk="0">
                    <a:moveTo>
                      <a:pt x="3301" y="0"/>
                    </a:moveTo>
                    <a:cubicBezTo>
                      <a:pt x="2258" y="172"/>
                      <a:pt x="1268" y="53"/>
                      <a:pt x="0" y="383"/>
                    </a:cubicBezTo>
                    <a:cubicBezTo>
                      <a:pt x="228" y="631"/>
                      <a:pt x="530" y="708"/>
                      <a:pt x="866" y="708"/>
                    </a:cubicBezTo>
                    <a:cubicBezTo>
                      <a:pt x="1415" y="708"/>
                      <a:pt x="2055" y="503"/>
                      <a:pt x="2615" y="503"/>
                    </a:cubicBezTo>
                    <a:cubicBezTo>
                      <a:pt x="2865" y="503"/>
                      <a:pt x="3098" y="543"/>
                      <a:pt x="3301" y="660"/>
                    </a:cubicBezTo>
                    <a:lnTo>
                      <a:pt x="330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45"/>
              <p:cNvSpPr/>
              <p:nvPr/>
            </p:nvSpPr>
            <p:spPr>
              <a:xfrm>
                <a:off x="2726275" y="4996325"/>
                <a:ext cx="25" cy="10925"/>
              </a:xfrm>
              <a:custGeom>
                <a:avLst/>
                <a:gdLst/>
                <a:ahLst/>
                <a:cxnLst/>
                <a:rect l="l" t="t" r="r" b="b"/>
                <a:pathLst>
                  <a:path w="1" h="437" extrusionOk="0">
                    <a:moveTo>
                      <a:pt x="1" y="436"/>
                    </a:moveTo>
                    <a:lnTo>
                      <a:pt x="1" y="0"/>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45"/>
              <p:cNvSpPr/>
              <p:nvPr/>
            </p:nvSpPr>
            <p:spPr>
              <a:xfrm>
                <a:off x="2724975" y="4937250"/>
                <a:ext cx="1325" cy="3975"/>
              </a:xfrm>
              <a:custGeom>
                <a:avLst/>
                <a:gdLst/>
                <a:ahLst/>
                <a:cxnLst/>
                <a:rect l="l" t="t" r="r" b="b"/>
                <a:pathLst>
                  <a:path w="53" h="159" extrusionOk="0">
                    <a:moveTo>
                      <a:pt x="0" y="0"/>
                    </a:moveTo>
                    <a:cubicBezTo>
                      <a:pt x="53" y="53"/>
                      <a:pt x="53" y="106"/>
                      <a:pt x="53" y="159"/>
                    </a:cubicBez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45"/>
              <p:cNvSpPr/>
              <p:nvPr/>
            </p:nvSpPr>
            <p:spPr>
              <a:xfrm>
                <a:off x="1367225" y="5037625"/>
                <a:ext cx="16800" cy="23400"/>
              </a:xfrm>
              <a:custGeom>
                <a:avLst/>
                <a:gdLst/>
                <a:ahLst/>
                <a:cxnLst/>
                <a:rect l="l" t="t" r="r" b="b"/>
                <a:pathLst>
                  <a:path w="672" h="936" extrusionOk="0">
                    <a:moveTo>
                      <a:pt x="464" y="1"/>
                    </a:moveTo>
                    <a:cubicBezTo>
                      <a:pt x="135" y="1"/>
                      <a:pt x="1" y="740"/>
                      <a:pt x="289" y="936"/>
                    </a:cubicBezTo>
                    <a:cubicBezTo>
                      <a:pt x="289" y="540"/>
                      <a:pt x="672" y="606"/>
                      <a:pt x="619" y="51"/>
                    </a:cubicBezTo>
                    <a:cubicBezTo>
                      <a:pt x="564" y="16"/>
                      <a:pt x="512" y="1"/>
                      <a:pt x="46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45"/>
              <p:cNvSpPr/>
              <p:nvPr/>
            </p:nvSpPr>
            <p:spPr>
              <a:xfrm>
                <a:off x="2702850" y="4961525"/>
                <a:ext cx="20175" cy="14850"/>
              </a:xfrm>
              <a:custGeom>
                <a:avLst/>
                <a:gdLst/>
                <a:ahLst/>
                <a:cxnLst/>
                <a:rect l="l" t="t" r="r" b="b"/>
                <a:pathLst>
                  <a:path w="807" h="594" extrusionOk="0">
                    <a:moveTo>
                      <a:pt x="581" y="0"/>
                    </a:moveTo>
                    <a:cubicBezTo>
                      <a:pt x="376" y="0"/>
                      <a:pt x="173" y="386"/>
                      <a:pt x="1" y="508"/>
                    </a:cubicBezTo>
                    <a:cubicBezTo>
                      <a:pt x="22" y="550"/>
                      <a:pt x="156" y="594"/>
                      <a:pt x="308" y="594"/>
                    </a:cubicBezTo>
                    <a:cubicBezTo>
                      <a:pt x="538" y="594"/>
                      <a:pt x="806" y="492"/>
                      <a:pt x="766" y="125"/>
                    </a:cubicBezTo>
                    <a:cubicBezTo>
                      <a:pt x="705" y="36"/>
                      <a:pt x="643" y="0"/>
                      <a:pt x="58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45"/>
              <p:cNvSpPr/>
              <p:nvPr/>
            </p:nvSpPr>
            <p:spPr>
              <a:xfrm>
                <a:off x="2682400" y="4992025"/>
                <a:ext cx="23125" cy="15800"/>
              </a:xfrm>
              <a:custGeom>
                <a:avLst/>
                <a:gdLst/>
                <a:ahLst/>
                <a:cxnLst/>
                <a:rect l="l" t="t" r="r" b="b"/>
                <a:pathLst>
                  <a:path w="925" h="632" extrusionOk="0">
                    <a:moveTo>
                      <a:pt x="924" y="1"/>
                    </a:moveTo>
                    <a:lnTo>
                      <a:pt x="924" y="1"/>
                    </a:lnTo>
                    <a:cubicBezTo>
                      <a:pt x="541" y="54"/>
                      <a:pt x="158" y="120"/>
                      <a:pt x="0" y="555"/>
                    </a:cubicBezTo>
                    <a:cubicBezTo>
                      <a:pt x="94" y="593"/>
                      <a:pt x="238" y="632"/>
                      <a:pt x="384" y="632"/>
                    </a:cubicBezTo>
                    <a:cubicBezTo>
                      <a:pt x="650" y="632"/>
                      <a:pt x="924" y="503"/>
                      <a:pt x="92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45"/>
              <p:cNvSpPr/>
              <p:nvPr/>
            </p:nvSpPr>
            <p:spPr>
              <a:xfrm>
                <a:off x="2641125" y="5007225"/>
                <a:ext cx="20500" cy="22125"/>
              </a:xfrm>
              <a:custGeom>
                <a:avLst/>
                <a:gdLst/>
                <a:ahLst/>
                <a:cxnLst/>
                <a:rect l="l" t="t" r="r" b="b"/>
                <a:pathLst>
                  <a:path w="820" h="885" extrusionOk="0">
                    <a:moveTo>
                      <a:pt x="661" y="0"/>
                    </a:moveTo>
                    <a:cubicBezTo>
                      <a:pt x="1" y="0"/>
                      <a:pt x="489" y="713"/>
                      <a:pt x="767" y="885"/>
                    </a:cubicBezTo>
                    <a:cubicBezTo>
                      <a:pt x="819" y="436"/>
                      <a:pt x="542" y="502"/>
                      <a:pt x="66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45"/>
              <p:cNvSpPr/>
              <p:nvPr/>
            </p:nvSpPr>
            <p:spPr>
              <a:xfrm>
                <a:off x="2071825" y="5040950"/>
                <a:ext cx="49525" cy="13350"/>
              </a:xfrm>
              <a:custGeom>
                <a:avLst/>
                <a:gdLst/>
                <a:ahLst/>
                <a:cxnLst/>
                <a:rect l="l" t="t" r="r" b="b"/>
                <a:pathLst>
                  <a:path w="1981" h="534" extrusionOk="0">
                    <a:moveTo>
                      <a:pt x="921" y="1"/>
                    </a:moveTo>
                    <a:cubicBezTo>
                      <a:pt x="597" y="1"/>
                      <a:pt x="297" y="83"/>
                      <a:pt x="0" y="354"/>
                    </a:cubicBezTo>
                    <a:cubicBezTo>
                      <a:pt x="248" y="478"/>
                      <a:pt x="534" y="533"/>
                      <a:pt x="815" y="533"/>
                    </a:cubicBezTo>
                    <a:cubicBezTo>
                      <a:pt x="1280" y="533"/>
                      <a:pt x="1733" y="382"/>
                      <a:pt x="1980" y="143"/>
                    </a:cubicBezTo>
                    <a:cubicBezTo>
                      <a:pt x="1591" y="83"/>
                      <a:pt x="1244" y="1"/>
                      <a:pt x="92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45"/>
              <p:cNvSpPr/>
              <p:nvPr/>
            </p:nvSpPr>
            <p:spPr>
              <a:xfrm>
                <a:off x="2042775" y="5071900"/>
                <a:ext cx="41275" cy="27425"/>
              </a:xfrm>
              <a:custGeom>
                <a:avLst/>
                <a:gdLst/>
                <a:ahLst/>
                <a:cxnLst/>
                <a:rect l="l" t="t" r="r" b="b"/>
                <a:pathLst>
                  <a:path w="1651" h="1097" extrusionOk="0">
                    <a:moveTo>
                      <a:pt x="938" y="1"/>
                    </a:moveTo>
                    <a:cubicBezTo>
                      <a:pt x="608" y="159"/>
                      <a:pt x="278" y="331"/>
                      <a:pt x="0" y="555"/>
                    </a:cubicBezTo>
                    <a:cubicBezTo>
                      <a:pt x="51" y="665"/>
                      <a:pt x="115" y="700"/>
                      <a:pt x="183" y="700"/>
                    </a:cubicBezTo>
                    <a:cubicBezTo>
                      <a:pt x="300" y="700"/>
                      <a:pt x="428" y="595"/>
                      <a:pt x="515" y="595"/>
                    </a:cubicBezTo>
                    <a:cubicBezTo>
                      <a:pt x="601" y="595"/>
                      <a:pt x="648" y="696"/>
                      <a:pt x="608" y="1096"/>
                    </a:cubicBezTo>
                    <a:cubicBezTo>
                      <a:pt x="832" y="1043"/>
                      <a:pt x="1650" y="938"/>
                      <a:pt x="1268" y="555"/>
                    </a:cubicBezTo>
                    <a:lnTo>
                      <a:pt x="1268" y="555"/>
                    </a:lnTo>
                    <a:cubicBezTo>
                      <a:pt x="1206" y="664"/>
                      <a:pt x="1169" y="708"/>
                      <a:pt x="1146" y="708"/>
                    </a:cubicBezTo>
                    <a:cubicBezTo>
                      <a:pt x="1066" y="708"/>
                      <a:pt x="1153" y="175"/>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45"/>
              <p:cNvSpPr/>
              <p:nvPr/>
            </p:nvSpPr>
            <p:spPr>
              <a:xfrm>
                <a:off x="2103175" y="4956375"/>
                <a:ext cx="111575" cy="35725"/>
              </a:xfrm>
              <a:custGeom>
                <a:avLst/>
                <a:gdLst/>
                <a:ahLst/>
                <a:cxnLst/>
                <a:rect l="l" t="t" r="r" b="b"/>
                <a:pathLst>
                  <a:path w="4463" h="1429" extrusionOk="0">
                    <a:moveTo>
                      <a:pt x="885" y="608"/>
                    </a:moveTo>
                    <a:cubicBezTo>
                      <a:pt x="1103" y="752"/>
                      <a:pt x="1339" y="873"/>
                      <a:pt x="1588" y="946"/>
                    </a:cubicBezTo>
                    <a:lnTo>
                      <a:pt x="1588" y="946"/>
                    </a:lnTo>
                    <a:cubicBezTo>
                      <a:pt x="1475" y="1039"/>
                      <a:pt x="1376" y="1085"/>
                      <a:pt x="1288" y="1085"/>
                    </a:cubicBezTo>
                    <a:cubicBezTo>
                      <a:pt x="1123" y="1085"/>
                      <a:pt x="996" y="924"/>
                      <a:pt x="885" y="608"/>
                    </a:cubicBezTo>
                    <a:close/>
                    <a:moveTo>
                      <a:pt x="4462" y="1"/>
                    </a:moveTo>
                    <a:lnTo>
                      <a:pt x="4462" y="1"/>
                    </a:lnTo>
                    <a:cubicBezTo>
                      <a:pt x="2641" y="54"/>
                      <a:pt x="1162" y="1"/>
                      <a:pt x="0" y="767"/>
                    </a:cubicBezTo>
                    <a:cubicBezTo>
                      <a:pt x="84" y="919"/>
                      <a:pt x="163" y="974"/>
                      <a:pt x="240" y="974"/>
                    </a:cubicBezTo>
                    <a:cubicBezTo>
                      <a:pt x="418" y="974"/>
                      <a:pt x="586" y="682"/>
                      <a:pt x="779" y="608"/>
                    </a:cubicBezTo>
                    <a:lnTo>
                      <a:pt x="779" y="608"/>
                    </a:lnTo>
                    <a:cubicBezTo>
                      <a:pt x="779" y="1097"/>
                      <a:pt x="607" y="991"/>
                      <a:pt x="779" y="1321"/>
                    </a:cubicBezTo>
                    <a:cubicBezTo>
                      <a:pt x="835" y="1302"/>
                      <a:pt x="889" y="1294"/>
                      <a:pt x="940" y="1294"/>
                    </a:cubicBezTo>
                    <a:cubicBezTo>
                      <a:pt x="1153" y="1294"/>
                      <a:pt x="1326" y="1429"/>
                      <a:pt x="1441" y="1429"/>
                    </a:cubicBezTo>
                    <a:cubicBezTo>
                      <a:pt x="1540" y="1429"/>
                      <a:pt x="1597" y="1328"/>
                      <a:pt x="1598" y="949"/>
                    </a:cubicBezTo>
                    <a:lnTo>
                      <a:pt x="1598" y="949"/>
                    </a:lnTo>
                    <a:cubicBezTo>
                      <a:pt x="1760" y="996"/>
                      <a:pt x="1927" y="1023"/>
                      <a:pt x="2098" y="1023"/>
                    </a:cubicBezTo>
                    <a:cubicBezTo>
                      <a:pt x="2455" y="1023"/>
                      <a:pt x="2826" y="906"/>
                      <a:pt x="3195" y="608"/>
                    </a:cubicBezTo>
                    <a:cubicBezTo>
                      <a:pt x="3419" y="938"/>
                      <a:pt x="3195" y="819"/>
                      <a:pt x="3195" y="1321"/>
                    </a:cubicBezTo>
                    <a:cubicBezTo>
                      <a:pt x="3229" y="1301"/>
                      <a:pt x="3272" y="1294"/>
                      <a:pt x="3321" y="1294"/>
                    </a:cubicBezTo>
                    <a:cubicBezTo>
                      <a:pt x="3404" y="1294"/>
                      <a:pt x="3502" y="1313"/>
                      <a:pt x="3588" y="1313"/>
                    </a:cubicBezTo>
                    <a:cubicBezTo>
                      <a:pt x="3707" y="1313"/>
                      <a:pt x="3802" y="1276"/>
                      <a:pt x="3802" y="1097"/>
                    </a:cubicBezTo>
                    <a:lnTo>
                      <a:pt x="3802" y="1097"/>
                    </a:lnTo>
                    <a:cubicBezTo>
                      <a:pt x="3768" y="1103"/>
                      <a:pt x="3737" y="1106"/>
                      <a:pt x="3708" y="1106"/>
                    </a:cubicBezTo>
                    <a:cubicBezTo>
                      <a:pt x="3501" y="1106"/>
                      <a:pt x="3419" y="938"/>
                      <a:pt x="3419" y="555"/>
                    </a:cubicBezTo>
                    <a:cubicBezTo>
                      <a:pt x="3486" y="510"/>
                      <a:pt x="3564" y="497"/>
                      <a:pt x="3647" y="497"/>
                    </a:cubicBezTo>
                    <a:cubicBezTo>
                      <a:pt x="3770" y="497"/>
                      <a:pt x="3902" y="526"/>
                      <a:pt x="4025" y="526"/>
                    </a:cubicBezTo>
                    <a:cubicBezTo>
                      <a:pt x="4231" y="526"/>
                      <a:pt x="4410" y="443"/>
                      <a:pt x="44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45"/>
              <p:cNvSpPr/>
              <p:nvPr/>
            </p:nvSpPr>
            <p:spPr>
              <a:xfrm>
                <a:off x="2207800" y="5080150"/>
                <a:ext cx="46875" cy="40050"/>
              </a:xfrm>
              <a:custGeom>
                <a:avLst/>
                <a:gdLst/>
                <a:ahLst/>
                <a:cxnLst/>
                <a:rect l="l" t="t" r="r" b="b"/>
                <a:pathLst>
                  <a:path w="1875" h="1602" extrusionOk="0">
                    <a:moveTo>
                      <a:pt x="436" y="1"/>
                    </a:moveTo>
                    <a:cubicBezTo>
                      <a:pt x="436" y="661"/>
                      <a:pt x="225" y="1044"/>
                      <a:pt x="0" y="1426"/>
                    </a:cubicBezTo>
                    <a:cubicBezTo>
                      <a:pt x="171" y="1535"/>
                      <a:pt x="396" y="1602"/>
                      <a:pt x="615" y="1602"/>
                    </a:cubicBezTo>
                    <a:cubicBezTo>
                      <a:pt x="952" y="1602"/>
                      <a:pt x="1277" y="1444"/>
                      <a:pt x="1373" y="1044"/>
                    </a:cubicBezTo>
                    <a:cubicBezTo>
                      <a:pt x="1267" y="1044"/>
                      <a:pt x="1096" y="766"/>
                      <a:pt x="1267" y="713"/>
                    </a:cubicBezTo>
                    <a:lnTo>
                      <a:pt x="1267" y="713"/>
                    </a:lnTo>
                    <a:cubicBezTo>
                      <a:pt x="1327" y="774"/>
                      <a:pt x="1382" y="797"/>
                      <a:pt x="1432" y="797"/>
                    </a:cubicBezTo>
                    <a:cubicBezTo>
                      <a:pt x="1614" y="797"/>
                      <a:pt x="1740" y="489"/>
                      <a:pt x="1875" y="489"/>
                    </a:cubicBezTo>
                    <a:cubicBezTo>
                      <a:pt x="1655" y="296"/>
                      <a:pt x="1436" y="266"/>
                      <a:pt x="1230" y="266"/>
                    </a:cubicBezTo>
                    <a:cubicBezTo>
                      <a:pt x="1138" y="266"/>
                      <a:pt x="1048" y="272"/>
                      <a:pt x="963" y="272"/>
                    </a:cubicBezTo>
                    <a:cubicBezTo>
                      <a:pt x="758" y="272"/>
                      <a:pt x="577" y="237"/>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45"/>
              <p:cNvSpPr/>
              <p:nvPr/>
            </p:nvSpPr>
            <p:spPr>
              <a:xfrm>
                <a:off x="1995900" y="5077500"/>
                <a:ext cx="15800" cy="18850"/>
              </a:xfrm>
              <a:custGeom>
                <a:avLst/>
                <a:gdLst/>
                <a:ahLst/>
                <a:cxnLst/>
                <a:rect l="l" t="t" r="r" b="b"/>
                <a:pathLst>
                  <a:path w="632" h="754" extrusionOk="0">
                    <a:moveTo>
                      <a:pt x="172" y="1"/>
                    </a:moveTo>
                    <a:cubicBezTo>
                      <a:pt x="119" y="265"/>
                      <a:pt x="1" y="331"/>
                      <a:pt x="67" y="714"/>
                    </a:cubicBezTo>
                    <a:cubicBezTo>
                      <a:pt x="82" y="709"/>
                      <a:pt x="100" y="707"/>
                      <a:pt x="120" y="707"/>
                    </a:cubicBezTo>
                    <a:cubicBezTo>
                      <a:pt x="215" y="707"/>
                      <a:pt x="353" y="754"/>
                      <a:pt x="459" y="754"/>
                    </a:cubicBezTo>
                    <a:cubicBezTo>
                      <a:pt x="560" y="754"/>
                      <a:pt x="631" y="711"/>
                      <a:pt x="608" y="542"/>
                    </a:cubicBezTo>
                    <a:cubicBezTo>
                      <a:pt x="397" y="489"/>
                      <a:pt x="397" y="54"/>
                      <a:pt x="1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45"/>
              <p:cNvSpPr/>
              <p:nvPr/>
            </p:nvSpPr>
            <p:spPr>
              <a:xfrm>
                <a:off x="2057950" y="5127025"/>
                <a:ext cx="22150" cy="17850"/>
              </a:xfrm>
              <a:custGeom>
                <a:avLst/>
                <a:gdLst/>
                <a:ahLst/>
                <a:cxnLst/>
                <a:rect l="l" t="t" r="r" b="b"/>
                <a:pathLst>
                  <a:path w="886" h="714" extrusionOk="0">
                    <a:moveTo>
                      <a:pt x="713" y="0"/>
                    </a:moveTo>
                    <a:cubicBezTo>
                      <a:pt x="383" y="0"/>
                      <a:pt x="1" y="0"/>
                      <a:pt x="1" y="542"/>
                    </a:cubicBezTo>
                    <a:cubicBezTo>
                      <a:pt x="225" y="542"/>
                      <a:pt x="383" y="594"/>
                      <a:pt x="489" y="713"/>
                    </a:cubicBezTo>
                    <a:cubicBezTo>
                      <a:pt x="331" y="159"/>
                      <a:pt x="885" y="594"/>
                      <a:pt x="7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45"/>
              <p:cNvSpPr/>
              <p:nvPr/>
            </p:nvSpPr>
            <p:spPr>
              <a:xfrm>
                <a:off x="1770475" y="5132350"/>
                <a:ext cx="24800" cy="10600"/>
              </a:xfrm>
              <a:custGeom>
                <a:avLst/>
                <a:gdLst/>
                <a:ahLst/>
                <a:cxnLst/>
                <a:rect l="l" t="t" r="r" b="b"/>
                <a:pathLst>
                  <a:path w="992" h="424" extrusionOk="0">
                    <a:moveTo>
                      <a:pt x="463" y="0"/>
                    </a:moveTo>
                    <a:cubicBezTo>
                      <a:pt x="309" y="0"/>
                      <a:pt x="168" y="55"/>
                      <a:pt x="1" y="276"/>
                    </a:cubicBezTo>
                    <a:cubicBezTo>
                      <a:pt x="138" y="369"/>
                      <a:pt x="313" y="423"/>
                      <a:pt x="479" y="423"/>
                    </a:cubicBezTo>
                    <a:cubicBezTo>
                      <a:pt x="713" y="423"/>
                      <a:pt x="929" y="314"/>
                      <a:pt x="991" y="51"/>
                    </a:cubicBezTo>
                    <a:cubicBezTo>
                      <a:pt x="777" y="51"/>
                      <a:pt x="613" y="0"/>
                      <a:pt x="46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45"/>
              <p:cNvSpPr/>
              <p:nvPr/>
            </p:nvSpPr>
            <p:spPr>
              <a:xfrm>
                <a:off x="1664675" y="5103575"/>
                <a:ext cx="19350" cy="10425"/>
              </a:xfrm>
              <a:custGeom>
                <a:avLst/>
                <a:gdLst/>
                <a:ahLst/>
                <a:cxnLst/>
                <a:rect l="l" t="t" r="r" b="b"/>
                <a:pathLst>
                  <a:path w="774" h="417" extrusionOk="0">
                    <a:moveTo>
                      <a:pt x="48" y="1"/>
                    </a:moveTo>
                    <a:cubicBezTo>
                      <a:pt x="0" y="298"/>
                      <a:pt x="154" y="416"/>
                      <a:pt x="326" y="416"/>
                    </a:cubicBezTo>
                    <a:cubicBezTo>
                      <a:pt x="536" y="416"/>
                      <a:pt x="773" y="240"/>
                      <a:pt x="708" y="1"/>
                    </a:cubicBezTo>
                    <a:lnTo>
                      <a:pt x="708" y="1"/>
                    </a:lnTo>
                    <a:cubicBezTo>
                      <a:pt x="584" y="81"/>
                      <a:pt x="523" y="108"/>
                      <a:pt x="472" y="108"/>
                    </a:cubicBezTo>
                    <a:cubicBezTo>
                      <a:pt x="387" y="108"/>
                      <a:pt x="328" y="34"/>
                      <a:pt x="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45"/>
              <p:cNvSpPr/>
              <p:nvPr/>
            </p:nvSpPr>
            <p:spPr>
              <a:xfrm>
                <a:off x="1643325" y="5075850"/>
                <a:ext cx="24100" cy="11650"/>
              </a:xfrm>
              <a:custGeom>
                <a:avLst/>
                <a:gdLst/>
                <a:ahLst/>
                <a:cxnLst/>
                <a:rect l="l" t="t" r="r" b="b"/>
                <a:pathLst>
                  <a:path w="964" h="466" extrusionOk="0">
                    <a:moveTo>
                      <a:pt x="902" y="1"/>
                    </a:moveTo>
                    <a:lnTo>
                      <a:pt x="84" y="67"/>
                    </a:lnTo>
                    <a:cubicBezTo>
                      <a:pt x="0" y="330"/>
                      <a:pt x="219" y="465"/>
                      <a:pt x="452" y="465"/>
                    </a:cubicBezTo>
                    <a:cubicBezTo>
                      <a:pt x="699" y="465"/>
                      <a:pt x="963" y="313"/>
                      <a:pt x="9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45"/>
              <p:cNvSpPr/>
              <p:nvPr/>
            </p:nvSpPr>
            <p:spPr>
              <a:xfrm>
                <a:off x="1668825" y="5058050"/>
                <a:ext cx="31725" cy="41275"/>
              </a:xfrm>
              <a:custGeom>
                <a:avLst/>
                <a:gdLst/>
                <a:ahLst/>
                <a:cxnLst/>
                <a:rect l="l" t="t" r="r" b="b"/>
                <a:pathLst>
                  <a:path w="1269" h="1651" extrusionOk="0">
                    <a:moveTo>
                      <a:pt x="1268" y="0"/>
                    </a:moveTo>
                    <a:cubicBezTo>
                      <a:pt x="748" y="0"/>
                      <a:pt x="638" y="516"/>
                      <a:pt x="318" y="516"/>
                    </a:cubicBezTo>
                    <a:cubicBezTo>
                      <a:pt x="231" y="516"/>
                      <a:pt x="130" y="478"/>
                      <a:pt x="1" y="383"/>
                    </a:cubicBezTo>
                    <a:lnTo>
                      <a:pt x="1" y="383"/>
                    </a:lnTo>
                    <a:cubicBezTo>
                      <a:pt x="1" y="1373"/>
                      <a:pt x="436" y="555"/>
                      <a:pt x="331" y="1650"/>
                    </a:cubicBezTo>
                    <a:cubicBezTo>
                      <a:pt x="938" y="1650"/>
                      <a:pt x="938" y="1267"/>
                      <a:pt x="1268" y="1267"/>
                    </a:cubicBezTo>
                    <a:cubicBezTo>
                      <a:pt x="991" y="502"/>
                      <a:pt x="1149" y="832"/>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45"/>
              <p:cNvSpPr/>
              <p:nvPr/>
            </p:nvSpPr>
            <p:spPr>
              <a:xfrm>
                <a:off x="2225625" y="4956375"/>
                <a:ext cx="19475" cy="18975"/>
              </a:xfrm>
              <a:custGeom>
                <a:avLst/>
                <a:gdLst/>
                <a:ahLst/>
                <a:cxnLst/>
                <a:rect l="l" t="t" r="r" b="b"/>
                <a:pathLst>
                  <a:path w="779" h="759" extrusionOk="0">
                    <a:moveTo>
                      <a:pt x="713" y="1"/>
                    </a:moveTo>
                    <a:lnTo>
                      <a:pt x="713" y="1"/>
                    </a:lnTo>
                    <a:cubicBezTo>
                      <a:pt x="383" y="159"/>
                      <a:pt x="119" y="54"/>
                      <a:pt x="53" y="225"/>
                    </a:cubicBezTo>
                    <a:cubicBezTo>
                      <a:pt x="119" y="225"/>
                      <a:pt x="172" y="331"/>
                      <a:pt x="172" y="555"/>
                    </a:cubicBezTo>
                    <a:cubicBezTo>
                      <a:pt x="119" y="555"/>
                      <a:pt x="0" y="714"/>
                      <a:pt x="172" y="714"/>
                    </a:cubicBezTo>
                    <a:cubicBezTo>
                      <a:pt x="186" y="584"/>
                      <a:pt x="207" y="539"/>
                      <a:pt x="236" y="539"/>
                    </a:cubicBezTo>
                    <a:cubicBezTo>
                      <a:pt x="298" y="539"/>
                      <a:pt x="394" y="759"/>
                      <a:pt x="515" y="759"/>
                    </a:cubicBezTo>
                    <a:cubicBezTo>
                      <a:pt x="544" y="759"/>
                      <a:pt x="575" y="746"/>
                      <a:pt x="607" y="714"/>
                    </a:cubicBezTo>
                    <a:cubicBezTo>
                      <a:pt x="660" y="489"/>
                      <a:pt x="779" y="384"/>
                      <a:pt x="7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45"/>
              <p:cNvSpPr/>
              <p:nvPr/>
            </p:nvSpPr>
            <p:spPr>
              <a:xfrm>
                <a:off x="889800" y="5066300"/>
                <a:ext cx="30850" cy="10900"/>
              </a:xfrm>
              <a:custGeom>
                <a:avLst/>
                <a:gdLst/>
                <a:ahLst/>
                <a:cxnLst/>
                <a:rect l="l" t="t" r="r" b="b"/>
                <a:pathLst>
                  <a:path w="1234" h="436" extrusionOk="0">
                    <a:moveTo>
                      <a:pt x="1234" y="0"/>
                    </a:moveTo>
                    <a:cubicBezTo>
                      <a:pt x="1075" y="0"/>
                      <a:pt x="904" y="53"/>
                      <a:pt x="798" y="172"/>
                    </a:cubicBezTo>
                    <a:cubicBezTo>
                      <a:pt x="709" y="164"/>
                      <a:pt x="633" y="161"/>
                      <a:pt x="569" y="161"/>
                    </a:cubicBezTo>
                    <a:cubicBezTo>
                      <a:pt x="1" y="161"/>
                      <a:pt x="393" y="436"/>
                      <a:pt x="773" y="436"/>
                    </a:cubicBezTo>
                    <a:cubicBezTo>
                      <a:pt x="1006" y="436"/>
                      <a:pt x="1234" y="333"/>
                      <a:pt x="123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45"/>
              <p:cNvSpPr/>
              <p:nvPr/>
            </p:nvSpPr>
            <p:spPr>
              <a:xfrm>
                <a:off x="2246400" y="4955800"/>
                <a:ext cx="13400" cy="18425"/>
              </a:xfrm>
              <a:custGeom>
                <a:avLst/>
                <a:gdLst/>
                <a:ahLst/>
                <a:cxnLst/>
                <a:rect l="l" t="t" r="r" b="b"/>
                <a:pathLst>
                  <a:path w="536" h="737" extrusionOk="0">
                    <a:moveTo>
                      <a:pt x="114" y="1"/>
                    </a:moveTo>
                    <a:cubicBezTo>
                      <a:pt x="66" y="1"/>
                      <a:pt x="24" y="52"/>
                      <a:pt x="1" y="182"/>
                    </a:cubicBezTo>
                    <a:cubicBezTo>
                      <a:pt x="212" y="301"/>
                      <a:pt x="1" y="460"/>
                      <a:pt x="1" y="737"/>
                    </a:cubicBezTo>
                    <a:lnTo>
                      <a:pt x="278" y="737"/>
                    </a:lnTo>
                    <a:cubicBezTo>
                      <a:pt x="536" y="654"/>
                      <a:pt x="286" y="1"/>
                      <a:pt x="1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45"/>
              <p:cNvSpPr/>
              <p:nvPr/>
            </p:nvSpPr>
            <p:spPr>
              <a:xfrm>
                <a:off x="2258625" y="5085825"/>
                <a:ext cx="38625" cy="26800"/>
              </a:xfrm>
              <a:custGeom>
                <a:avLst/>
                <a:gdLst/>
                <a:ahLst/>
                <a:cxnLst/>
                <a:rect l="l" t="t" r="r" b="b"/>
                <a:pathLst>
                  <a:path w="1545" h="1072" extrusionOk="0">
                    <a:moveTo>
                      <a:pt x="723" y="1"/>
                    </a:moveTo>
                    <a:cubicBezTo>
                      <a:pt x="581" y="1"/>
                      <a:pt x="407" y="78"/>
                      <a:pt x="172" y="104"/>
                    </a:cubicBezTo>
                    <a:cubicBezTo>
                      <a:pt x="0" y="539"/>
                      <a:pt x="172" y="434"/>
                      <a:pt x="53" y="1041"/>
                    </a:cubicBezTo>
                    <a:cubicBezTo>
                      <a:pt x="174" y="1061"/>
                      <a:pt x="286" y="1071"/>
                      <a:pt x="389" y="1071"/>
                    </a:cubicBezTo>
                    <a:cubicBezTo>
                      <a:pt x="1086" y="1071"/>
                      <a:pt x="1395" y="632"/>
                      <a:pt x="1545" y="104"/>
                    </a:cubicBezTo>
                    <a:cubicBezTo>
                      <a:pt x="1436" y="70"/>
                      <a:pt x="1357" y="56"/>
                      <a:pt x="1300" y="56"/>
                    </a:cubicBezTo>
                    <a:cubicBezTo>
                      <a:pt x="1066" y="56"/>
                      <a:pt x="1194" y="296"/>
                      <a:pt x="1109" y="434"/>
                    </a:cubicBezTo>
                    <a:cubicBezTo>
                      <a:pt x="993" y="91"/>
                      <a:pt x="876" y="1"/>
                      <a:pt x="7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45"/>
              <p:cNvSpPr/>
              <p:nvPr/>
            </p:nvSpPr>
            <p:spPr>
              <a:xfrm>
                <a:off x="2549350" y="5125025"/>
                <a:ext cx="10625" cy="24200"/>
              </a:xfrm>
              <a:custGeom>
                <a:avLst/>
                <a:gdLst/>
                <a:ahLst/>
                <a:cxnLst/>
                <a:rect l="l" t="t" r="r" b="b"/>
                <a:pathLst>
                  <a:path w="425" h="968" extrusionOk="0">
                    <a:moveTo>
                      <a:pt x="349" y="0"/>
                    </a:moveTo>
                    <a:cubicBezTo>
                      <a:pt x="2" y="0"/>
                      <a:pt x="0" y="968"/>
                      <a:pt x="344" y="968"/>
                    </a:cubicBezTo>
                    <a:cubicBezTo>
                      <a:pt x="369" y="968"/>
                      <a:pt x="396" y="962"/>
                      <a:pt x="424" y="952"/>
                    </a:cubicBezTo>
                    <a:lnTo>
                      <a:pt x="424" y="14"/>
                    </a:lnTo>
                    <a:cubicBezTo>
                      <a:pt x="398" y="5"/>
                      <a:pt x="373" y="0"/>
                      <a:pt x="3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45"/>
              <p:cNvSpPr/>
              <p:nvPr/>
            </p:nvSpPr>
            <p:spPr>
              <a:xfrm>
                <a:off x="2517375" y="5130600"/>
                <a:ext cx="26900" cy="21000"/>
              </a:xfrm>
              <a:custGeom>
                <a:avLst/>
                <a:gdLst/>
                <a:ahLst/>
                <a:cxnLst/>
                <a:rect l="l" t="t" r="r" b="b"/>
                <a:pathLst>
                  <a:path w="1076" h="840" extrusionOk="0">
                    <a:moveTo>
                      <a:pt x="169" y="0"/>
                    </a:moveTo>
                    <a:cubicBezTo>
                      <a:pt x="114" y="0"/>
                      <a:pt x="60" y="51"/>
                      <a:pt x="0" y="187"/>
                    </a:cubicBezTo>
                    <a:cubicBezTo>
                      <a:pt x="168" y="355"/>
                      <a:pt x="828" y="840"/>
                      <a:pt x="1012" y="840"/>
                    </a:cubicBezTo>
                    <a:cubicBezTo>
                      <a:pt x="1060" y="840"/>
                      <a:pt x="1076" y="807"/>
                      <a:pt x="1043" y="729"/>
                    </a:cubicBezTo>
                    <a:cubicBezTo>
                      <a:pt x="924" y="676"/>
                      <a:pt x="872" y="570"/>
                      <a:pt x="924" y="346"/>
                    </a:cubicBezTo>
                    <a:lnTo>
                      <a:pt x="924" y="346"/>
                    </a:lnTo>
                    <a:cubicBezTo>
                      <a:pt x="858" y="391"/>
                      <a:pt x="797" y="409"/>
                      <a:pt x="742" y="409"/>
                    </a:cubicBezTo>
                    <a:cubicBezTo>
                      <a:pt x="480" y="409"/>
                      <a:pt x="324" y="0"/>
                      <a:pt x="1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45"/>
              <p:cNvSpPr/>
              <p:nvPr/>
            </p:nvSpPr>
            <p:spPr>
              <a:xfrm>
                <a:off x="2587350" y="4938575"/>
                <a:ext cx="42600" cy="23700"/>
              </a:xfrm>
              <a:custGeom>
                <a:avLst/>
                <a:gdLst/>
                <a:ahLst/>
                <a:cxnLst/>
                <a:rect l="l" t="t" r="r" b="b"/>
                <a:pathLst>
                  <a:path w="1704" h="948" extrusionOk="0">
                    <a:moveTo>
                      <a:pt x="0" y="0"/>
                    </a:moveTo>
                    <a:cubicBezTo>
                      <a:pt x="0" y="386"/>
                      <a:pt x="204" y="463"/>
                      <a:pt x="449" y="463"/>
                    </a:cubicBezTo>
                    <a:cubicBezTo>
                      <a:pt x="613" y="463"/>
                      <a:pt x="795" y="428"/>
                      <a:pt x="948" y="428"/>
                    </a:cubicBezTo>
                    <a:cubicBezTo>
                      <a:pt x="1187" y="428"/>
                      <a:pt x="1354" y="512"/>
                      <a:pt x="1267" y="937"/>
                    </a:cubicBezTo>
                    <a:cubicBezTo>
                      <a:pt x="1295" y="944"/>
                      <a:pt x="1321" y="947"/>
                      <a:pt x="1344" y="947"/>
                    </a:cubicBezTo>
                    <a:cubicBezTo>
                      <a:pt x="1684" y="947"/>
                      <a:pt x="1555" y="260"/>
                      <a:pt x="1703" y="0"/>
                    </a:cubicBezTo>
                    <a:lnTo>
                      <a:pt x="1703" y="0"/>
                    </a:lnTo>
                    <a:cubicBezTo>
                      <a:pt x="1426" y="138"/>
                      <a:pt x="1171" y="189"/>
                      <a:pt x="930" y="189"/>
                    </a:cubicBezTo>
                    <a:cubicBezTo>
                      <a:pt x="596" y="189"/>
                      <a:pt x="291" y="92"/>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45"/>
              <p:cNvSpPr/>
              <p:nvPr/>
            </p:nvSpPr>
            <p:spPr>
              <a:xfrm>
                <a:off x="2554375" y="4938575"/>
                <a:ext cx="27575" cy="11575"/>
              </a:xfrm>
              <a:custGeom>
                <a:avLst/>
                <a:gdLst/>
                <a:ahLst/>
                <a:cxnLst/>
                <a:rect l="l" t="t" r="r" b="b"/>
                <a:pathLst>
                  <a:path w="1103" h="463" extrusionOk="0">
                    <a:moveTo>
                      <a:pt x="1042" y="0"/>
                    </a:moveTo>
                    <a:lnTo>
                      <a:pt x="1042" y="0"/>
                    </a:lnTo>
                    <a:cubicBezTo>
                      <a:pt x="896" y="146"/>
                      <a:pt x="721" y="215"/>
                      <a:pt x="539" y="215"/>
                    </a:cubicBezTo>
                    <a:cubicBezTo>
                      <a:pt x="376" y="215"/>
                      <a:pt x="208" y="159"/>
                      <a:pt x="52" y="53"/>
                    </a:cubicBezTo>
                    <a:lnTo>
                      <a:pt x="52" y="53"/>
                    </a:lnTo>
                    <a:cubicBezTo>
                      <a:pt x="0" y="324"/>
                      <a:pt x="264" y="462"/>
                      <a:pt x="533" y="462"/>
                    </a:cubicBezTo>
                    <a:cubicBezTo>
                      <a:pt x="815" y="462"/>
                      <a:pt x="1103" y="311"/>
                      <a:pt x="10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45"/>
              <p:cNvSpPr/>
              <p:nvPr/>
            </p:nvSpPr>
            <p:spPr>
              <a:xfrm>
                <a:off x="2613000" y="4896275"/>
                <a:ext cx="16950" cy="16000"/>
              </a:xfrm>
              <a:custGeom>
                <a:avLst/>
                <a:gdLst/>
                <a:ahLst/>
                <a:cxnLst/>
                <a:rect l="l" t="t" r="r" b="b"/>
                <a:pathLst>
                  <a:path w="678" h="640" extrusionOk="0">
                    <a:moveTo>
                      <a:pt x="213" y="0"/>
                    </a:moveTo>
                    <a:cubicBezTo>
                      <a:pt x="175" y="0"/>
                      <a:pt x="128" y="13"/>
                      <a:pt x="70" y="42"/>
                    </a:cubicBezTo>
                    <a:cubicBezTo>
                      <a:pt x="0" y="398"/>
                      <a:pt x="239" y="640"/>
                      <a:pt x="441" y="640"/>
                    </a:cubicBezTo>
                    <a:cubicBezTo>
                      <a:pt x="546" y="640"/>
                      <a:pt x="641" y="574"/>
                      <a:pt x="677" y="425"/>
                    </a:cubicBezTo>
                    <a:lnTo>
                      <a:pt x="677" y="425"/>
                    </a:lnTo>
                    <a:cubicBezTo>
                      <a:pt x="641" y="440"/>
                      <a:pt x="610" y="447"/>
                      <a:pt x="583" y="447"/>
                    </a:cubicBezTo>
                    <a:cubicBezTo>
                      <a:pt x="367" y="447"/>
                      <a:pt x="443" y="0"/>
                      <a:pt x="2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45"/>
              <p:cNvSpPr/>
              <p:nvPr/>
            </p:nvSpPr>
            <p:spPr>
              <a:xfrm>
                <a:off x="2568200" y="5107475"/>
                <a:ext cx="17850" cy="27825"/>
              </a:xfrm>
              <a:custGeom>
                <a:avLst/>
                <a:gdLst/>
                <a:ahLst/>
                <a:cxnLst/>
                <a:rect l="l" t="t" r="r" b="b"/>
                <a:pathLst>
                  <a:path w="714" h="1113" extrusionOk="0">
                    <a:moveTo>
                      <a:pt x="192" y="1"/>
                    </a:moveTo>
                    <a:cubicBezTo>
                      <a:pt x="182" y="1"/>
                      <a:pt x="171" y="2"/>
                      <a:pt x="159" y="3"/>
                    </a:cubicBezTo>
                    <a:cubicBezTo>
                      <a:pt x="0" y="505"/>
                      <a:pt x="53" y="888"/>
                      <a:pt x="383" y="1112"/>
                    </a:cubicBezTo>
                    <a:cubicBezTo>
                      <a:pt x="383" y="782"/>
                      <a:pt x="713" y="993"/>
                      <a:pt x="713" y="716"/>
                    </a:cubicBezTo>
                    <a:lnTo>
                      <a:pt x="713" y="716"/>
                    </a:lnTo>
                    <a:cubicBezTo>
                      <a:pt x="699" y="719"/>
                      <a:pt x="685" y="720"/>
                      <a:pt x="672" y="720"/>
                    </a:cubicBezTo>
                    <a:cubicBezTo>
                      <a:pt x="356" y="720"/>
                      <a:pt x="516" y="1"/>
                      <a:pt x="19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45"/>
              <p:cNvSpPr/>
              <p:nvPr/>
            </p:nvSpPr>
            <p:spPr>
              <a:xfrm>
                <a:off x="2510450" y="5305925"/>
                <a:ext cx="118175" cy="69975"/>
              </a:xfrm>
              <a:custGeom>
                <a:avLst/>
                <a:gdLst/>
                <a:ahLst/>
                <a:cxnLst/>
                <a:rect l="l" t="t" r="r" b="b"/>
                <a:pathLst>
                  <a:path w="4727" h="2799" extrusionOk="0">
                    <a:moveTo>
                      <a:pt x="1885" y="0"/>
                    </a:moveTo>
                    <a:cubicBezTo>
                      <a:pt x="1413" y="0"/>
                      <a:pt x="924" y="185"/>
                      <a:pt x="436" y="818"/>
                    </a:cubicBezTo>
                    <a:cubicBezTo>
                      <a:pt x="383" y="488"/>
                      <a:pt x="330" y="264"/>
                      <a:pt x="211" y="39"/>
                    </a:cubicBezTo>
                    <a:cubicBezTo>
                      <a:pt x="211" y="264"/>
                      <a:pt x="106" y="316"/>
                      <a:pt x="0" y="316"/>
                    </a:cubicBezTo>
                    <a:lnTo>
                      <a:pt x="0" y="1029"/>
                    </a:lnTo>
                    <a:cubicBezTo>
                      <a:pt x="191" y="1115"/>
                      <a:pt x="244" y="1158"/>
                      <a:pt x="299" y="1158"/>
                    </a:cubicBezTo>
                    <a:cubicBezTo>
                      <a:pt x="353" y="1158"/>
                      <a:pt x="409" y="1115"/>
                      <a:pt x="607" y="1029"/>
                    </a:cubicBezTo>
                    <a:lnTo>
                      <a:pt x="607" y="1029"/>
                    </a:lnTo>
                    <a:cubicBezTo>
                      <a:pt x="488" y="2297"/>
                      <a:pt x="937" y="2468"/>
                      <a:pt x="1267" y="2798"/>
                    </a:cubicBezTo>
                    <a:cubicBezTo>
                      <a:pt x="1337" y="2538"/>
                      <a:pt x="1426" y="2457"/>
                      <a:pt x="1528" y="2457"/>
                    </a:cubicBezTo>
                    <a:cubicBezTo>
                      <a:pt x="1700" y="2457"/>
                      <a:pt x="1908" y="2689"/>
                      <a:pt x="2116" y="2689"/>
                    </a:cubicBezTo>
                    <a:cubicBezTo>
                      <a:pt x="2255" y="2689"/>
                      <a:pt x="2393" y="2586"/>
                      <a:pt x="2522" y="2244"/>
                    </a:cubicBezTo>
                    <a:lnTo>
                      <a:pt x="2522" y="2244"/>
                    </a:lnTo>
                    <a:cubicBezTo>
                      <a:pt x="2588" y="2574"/>
                      <a:pt x="2363" y="2521"/>
                      <a:pt x="2310" y="2745"/>
                    </a:cubicBezTo>
                    <a:cubicBezTo>
                      <a:pt x="2365" y="2765"/>
                      <a:pt x="2416" y="2773"/>
                      <a:pt x="2463" y="2773"/>
                    </a:cubicBezTo>
                    <a:cubicBezTo>
                      <a:pt x="2936" y="2773"/>
                      <a:pt x="3023" y="1879"/>
                      <a:pt x="3023" y="1531"/>
                    </a:cubicBezTo>
                    <a:cubicBezTo>
                      <a:pt x="3244" y="1782"/>
                      <a:pt x="3558" y="1963"/>
                      <a:pt x="3860" y="1963"/>
                    </a:cubicBezTo>
                    <a:cubicBezTo>
                      <a:pt x="4225" y="1963"/>
                      <a:pt x="4575" y="1699"/>
                      <a:pt x="4726" y="976"/>
                    </a:cubicBezTo>
                    <a:cubicBezTo>
                      <a:pt x="4669" y="887"/>
                      <a:pt x="4602" y="856"/>
                      <a:pt x="4527" y="856"/>
                    </a:cubicBezTo>
                    <a:cubicBezTo>
                      <a:pt x="4344" y="856"/>
                      <a:pt x="4121" y="1043"/>
                      <a:pt x="3915" y="1043"/>
                    </a:cubicBezTo>
                    <a:cubicBezTo>
                      <a:pt x="3792" y="1043"/>
                      <a:pt x="3676" y="977"/>
                      <a:pt x="3578" y="765"/>
                    </a:cubicBezTo>
                    <a:lnTo>
                      <a:pt x="3578" y="765"/>
                    </a:lnTo>
                    <a:cubicBezTo>
                      <a:pt x="3616" y="773"/>
                      <a:pt x="3652" y="777"/>
                      <a:pt x="3686" y="777"/>
                    </a:cubicBezTo>
                    <a:cubicBezTo>
                      <a:pt x="3888" y="777"/>
                      <a:pt x="4013" y="636"/>
                      <a:pt x="4013" y="264"/>
                    </a:cubicBezTo>
                    <a:lnTo>
                      <a:pt x="3248" y="264"/>
                    </a:lnTo>
                    <a:cubicBezTo>
                      <a:pt x="3182" y="765"/>
                      <a:pt x="3406" y="765"/>
                      <a:pt x="3459" y="976"/>
                    </a:cubicBezTo>
                    <a:cubicBezTo>
                      <a:pt x="3440" y="964"/>
                      <a:pt x="3418" y="959"/>
                      <a:pt x="3393" y="959"/>
                    </a:cubicBezTo>
                    <a:cubicBezTo>
                      <a:pt x="3290" y="959"/>
                      <a:pt x="3141" y="1043"/>
                      <a:pt x="3036" y="1043"/>
                    </a:cubicBezTo>
                    <a:cubicBezTo>
                      <a:pt x="2948" y="1043"/>
                      <a:pt x="2891" y="984"/>
                      <a:pt x="2918" y="765"/>
                    </a:cubicBezTo>
                    <a:cubicBezTo>
                      <a:pt x="3023" y="765"/>
                      <a:pt x="3129" y="699"/>
                      <a:pt x="3129" y="264"/>
                    </a:cubicBezTo>
                    <a:cubicBezTo>
                      <a:pt x="2737" y="156"/>
                      <a:pt x="2318" y="0"/>
                      <a:pt x="1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45"/>
              <p:cNvSpPr/>
              <p:nvPr/>
            </p:nvSpPr>
            <p:spPr>
              <a:xfrm>
                <a:off x="2404500" y="5132125"/>
                <a:ext cx="10900" cy="18175"/>
              </a:xfrm>
              <a:custGeom>
                <a:avLst/>
                <a:gdLst/>
                <a:ahLst/>
                <a:cxnLst/>
                <a:rect l="l" t="t" r="r" b="b"/>
                <a:pathLst>
                  <a:path w="436" h="727" extrusionOk="0">
                    <a:moveTo>
                      <a:pt x="56" y="1"/>
                    </a:moveTo>
                    <a:cubicBezTo>
                      <a:pt x="38" y="1"/>
                      <a:pt x="20" y="3"/>
                      <a:pt x="0" y="7"/>
                    </a:cubicBezTo>
                    <a:lnTo>
                      <a:pt x="0" y="720"/>
                    </a:lnTo>
                    <a:cubicBezTo>
                      <a:pt x="19" y="725"/>
                      <a:pt x="37" y="727"/>
                      <a:pt x="53" y="727"/>
                    </a:cubicBezTo>
                    <a:cubicBezTo>
                      <a:pt x="278" y="727"/>
                      <a:pt x="288" y="327"/>
                      <a:pt x="436" y="179"/>
                    </a:cubicBezTo>
                    <a:lnTo>
                      <a:pt x="436" y="179"/>
                    </a:lnTo>
                    <a:cubicBezTo>
                      <a:pt x="422" y="184"/>
                      <a:pt x="409" y="186"/>
                      <a:pt x="397" y="186"/>
                    </a:cubicBezTo>
                    <a:cubicBezTo>
                      <a:pt x="279" y="186"/>
                      <a:pt x="218" y="1"/>
                      <a:pt x="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45"/>
              <p:cNvSpPr/>
              <p:nvPr/>
            </p:nvSpPr>
            <p:spPr>
              <a:xfrm>
                <a:off x="2352175" y="5054650"/>
                <a:ext cx="159600" cy="68225"/>
              </a:xfrm>
              <a:custGeom>
                <a:avLst/>
                <a:gdLst/>
                <a:ahLst/>
                <a:cxnLst/>
                <a:rect l="l" t="t" r="r" b="b"/>
                <a:pathLst>
                  <a:path w="6384" h="2729" extrusionOk="0">
                    <a:moveTo>
                      <a:pt x="5197" y="1"/>
                    </a:moveTo>
                    <a:cubicBezTo>
                      <a:pt x="5095" y="1"/>
                      <a:pt x="4977" y="40"/>
                      <a:pt x="4839" y="136"/>
                    </a:cubicBezTo>
                    <a:cubicBezTo>
                      <a:pt x="4892" y="136"/>
                      <a:pt x="4958" y="308"/>
                      <a:pt x="4839" y="361"/>
                    </a:cubicBezTo>
                    <a:cubicBezTo>
                      <a:pt x="4775" y="344"/>
                      <a:pt x="4708" y="336"/>
                      <a:pt x="4638" y="336"/>
                    </a:cubicBezTo>
                    <a:cubicBezTo>
                      <a:pt x="3979" y="336"/>
                      <a:pt x="3095" y="1005"/>
                      <a:pt x="2224" y="1005"/>
                    </a:cubicBezTo>
                    <a:cubicBezTo>
                      <a:pt x="1939" y="1005"/>
                      <a:pt x="1655" y="933"/>
                      <a:pt x="1380" y="743"/>
                    </a:cubicBezTo>
                    <a:cubicBezTo>
                      <a:pt x="1299" y="1161"/>
                      <a:pt x="963" y="1172"/>
                      <a:pt x="653" y="1172"/>
                    </a:cubicBezTo>
                    <a:cubicBezTo>
                      <a:pt x="635" y="1172"/>
                      <a:pt x="616" y="1172"/>
                      <a:pt x="598" y="1172"/>
                    </a:cubicBezTo>
                    <a:cubicBezTo>
                      <a:pt x="275" y="1172"/>
                      <a:pt x="1" y="1186"/>
                      <a:pt x="113" y="1681"/>
                    </a:cubicBezTo>
                    <a:cubicBezTo>
                      <a:pt x="207" y="1507"/>
                      <a:pt x="316" y="1444"/>
                      <a:pt x="437" y="1444"/>
                    </a:cubicBezTo>
                    <a:cubicBezTo>
                      <a:pt x="757" y="1444"/>
                      <a:pt x="1152" y="1883"/>
                      <a:pt x="1521" y="1883"/>
                    </a:cubicBezTo>
                    <a:cubicBezTo>
                      <a:pt x="1585" y="1883"/>
                      <a:pt x="1649" y="1870"/>
                      <a:pt x="1710" y="1839"/>
                    </a:cubicBezTo>
                    <a:cubicBezTo>
                      <a:pt x="1763" y="1628"/>
                      <a:pt x="1869" y="1403"/>
                      <a:pt x="1988" y="1298"/>
                    </a:cubicBezTo>
                    <a:cubicBezTo>
                      <a:pt x="2052" y="1517"/>
                      <a:pt x="2109" y="1590"/>
                      <a:pt x="2168" y="1590"/>
                    </a:cubicBezTo>
                    <a:cubicBezTo>
                      <a:pt x="2288" y="1590"/>
                      <a:pt x="2422" y="1286"/>
                      <a:pt x="2668" y="1286"/>
                    </a:cubicBezTo>
                    <a:cubicBezTo>
                      <a:pt x="2695" y="1286"/>
                      <a:pt x="2723" y="1290"/>
                      <a:pt x="2753" y="1298"/>
                    </a:cubicBezTo>
                    <a:cubicBezTo>
                      <a:pt x="2753" y="1575"/>
                      <a:pt x="2753" y="1839"/>
                      <a:pt x="2648" y="2011"/>
                    </a:cubicBezTo>
                    <a:cubicBezTo>
                      <a:pt x="3621" y="1714"/>
                      <a:pt x="4141" y="1282"/>
                      <a:pt x="4862" y="1282"/>
                    </a:cubicBezTo>
                    <a:cubicBezTo>
                      <a:pt x="5070" y="1282"/>
                      <a:pt x="5295" y="1318"/>
                      <a:pt x="5552" y="1403"/>
                    </a:cubicBezTo>
                    <a:cubicBezTo>
                      <a:pt x="5325" y="1403"/>
                      <a:pt x="5244" y="1649"/>
                      <a:pt x="4981" y="1649"/>
                    </a:cubicBezTo>
                    <a:cubicBezTo>
                      <a:pt x="4939" y="1649"/>
                      <a:pt x="4892" y="1642"/>
                      <a:pt x="4839" y="1628"/>
                    </a:cubicBezTo>
                    <a:lnTo>
                      <a:pt x="4839" y="1628"/>
                    </a:lnTo>
                    <a:cubicBezTo>
                      <a:pt x="4873" y="2022"/>
                      <a:pt x="4969" y="2144"/>
                      <a:pt x="5095" y="2144"/>
                    </a:cubicBezTo>
                    <a:cubicBezTo>
                      <a:pt x="5302" y="2144"/>
                      <a:pt x="5590" y="1815"/>
                      <a:pt x="5819" y="1815"/>
                    </a:cubicBezTo>
                    <a:cubicBezTo>
                      <a:pt x="5937" y="1815"/>
                      <a:pt x="6039" y="1903"/>
                      <a:pt x="6107" y="2169"/>
                    </a:cubicBezTo>
                    <a:cubicBezTo>
                      <a:pt x="6001" y="2341"/>
                      <a:pt x="5777" y="2446"/>
                      <a:pt x="5671" y="2724"/>
                    </a:cubicBezTo>
                    <a:cubicBezTo>
                      <a:pt x="5689" y="2727"/>
                      <a:pt x="5706" y="2729"/>
                      <a:pt x="5722" y="2729"/>
                    </a:cubicBezTo>
                    <a:cubicBezTo>
                      <a:pt x="5920" y="2729"/>
                      <a:pt x="5958" y="2481"/>
                      <a:pt x="6126" y="2481"/>
                    </a:cubicBezTo>
                    <a:cubicBezTo>
                      <a:pt x="6152" y="2481"/>
                      <a:pt x="6180" y="2486"/>
                      <a:pt x="6212" y="2499"/>
                    </a:cubicBezTo>
                    <a:cubicBezTo>
                      <a:pt x="6054" y="1733"/>
                      <a:pt x="6384" y="1351"/>
                      <a:pt x="5882" y="1073"/>
                    </a:cubicBezTo>
                    <a:cubicBezTo>
                      <a:pt x="6054" y="1021"/>
                      <a:pt x="6331" y="1126"/>
                      <a:pt x="6331" y="849"/>
                    </a:cubicBezTo>
                    <a:cubicBezTo>
                      <a:pt x="5832" y="849"/>
                      <a:pt x="5671" y="1"/>
                      <a:pt x="519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45"/>
              <p:cNvSpPr/>
              <p:nvPr/>
            </p:nvSpPr>
            <p:spPr>
              <a:xfrm>
                <a:off x="2610775" y="4993350"/>
                <a:ext cx="34350" cy="31700"/>
              </a:xfrm>
              <a:custGeom>
                <a:avLst/>
                <a:gdLst/>
                <a:ahLst/>
                <a:cxnLst/>
                <a:rect l="l" t="t" r="r" b="b"/>
                <a:pathLst>
                  <a:path w="1374" h="1268" extrusionOk="0">
                    <a:moveTo>
                      <a:pt x="0" y="1"/>
                    </a:moveTo>
                    <a:cubicBezTo>
                      <a:pt x="278" y="608"/>
                      <a:pt x="159" y="608"/>
                      <a:pt x="0" y="1268"/>
                    </a:cubicBezTo>
                    <a:cubicBezTo>
                      <a:pt x="103" y="1178"/>
                      <a:pt x="220" y="1151"/>
                      <a:pt x="343" y="1151"/>
                    </a:cubicBezTo>
                    <a:cubicBezTo>
                      <a:pt x="521" y="1151"/>
                      <a:pt x="710" y="1207"/>
                      <a:pt x="881" y="1207"/>
                    </a:cubicBezTo>
                    <a:cubicBezTo>
                      <a:pt x="1094" y="1207"/>
                      <a:pt x="1278" y="1120"/>
                      <a:pt x="1373" y="727"/>
                    </a:cubicBezTo>
                    <a:cubicBezTo>
                      <a:pt x="1330" y="683"/>
                      <a:pt x="1279" y="668"/>
                      <a:pt x="1224" y="668"/>
                    </a:cubicBezTo>
                    <a:cubicBezTo>
                      <a:pt x="1091" y="668"/>
                      <a:pt x="936" y="756"/>
                      <a:pt x="818" y="756"/>
                    </a:cubicBezTo>
                    <a:cubicBezTo>
                      <a:pt x="671" y="756"/>
                      <a:pt x="580" y="619"/>
                      <a:pt x="66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45"/>
              <p:cNvSpPr/>
              <p:nvPr/>
            </p:nvSpPr>
            <p:spPr>
              <a:xfrm>
                <a:off x="2321975" y="4948650"/>
                <a:ext cx="39975" cy="18650"/>
              </a:xfrm>
              <a:custGeom>
                <a:avLst/>
                <a:gdLst/>
                <a:ahLst/>
                <a:cxnLst/>
                <a:rect l="l" t="t" r="r" b="b"/>
                <a:pathLst>
                  <a:path w="1599" h="746" extrusionOk="0">
                    <a:moveTo>
                      <a:pt x="1318" y="1"/>
                    </a:moveTo>
                    <a:cubicBezTo>
                      <a:pt x="1210" y="1"/>
                      <a:pt x="1073" y="86"/>
                      <a:pt x="767" y="86"/>
                    </a:cubicBezTo>
                    <a:cubicBezTo>
                      <a:pt x="1044" y="746"/>
                      <a:pt x="1" y="310"/>
                      <a:pt x="437" y="640"/>
                    </a:cubicBezTo>
                    <a:cubicBezTo>
                      <a:pt x="561" y="558"/>
                      <a:pt x="679" y="534"/>
                      <a:pt x="789" y="534"/>
                    </a:cubicBezTo>
                    <a:cubicBezTo>
                      <a:pt x="946" y="534"/>
                      <a:pt x="1087" y="582"/>
                      <a:pt x="1216" y="582"/>
                    </a:cubicBezTo>
                    <a:cubicBezTo>
                      <a:pt x="1360" y="582"/>
                      <a:pt x="1488" y="520"/>
                      <a:pt x="1598" y="257"/>
                    </a:cubicBezTo>
                    <a:cubicBezTo>
                      <a:pt x="1474" y="56"/>
                      <a:pt x="1406" y="1"/>
                      <a:pt x="131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45"/>
              <p:cNvSpPr/>
              <p:nvPr/>
            </p:nvSpPr>
            <p:spPr>
              <a:xfrm>
                <a:off x="2305475" y="5014875"/>
                <a:ext cx="34350" cy="20950"/>
              </a:xfrm>
              <a:custGeom>
                <a:avLst/>
                <a:gdLst/>
                <a:ahLst/>
                <a:cxnLst/>
                <a:rect l="l" t="t" r="r" b="b"/>
                <a:pathLst>
                  <a:path w="1374" h="838" extrusionOk="0">
                    <a:moveTo>
                      <a:pt x="841" y="1"/>
                    </a:moveTo>
                    <a:cubicBezTo>
                      <a:pt x="543" y="1"/>
                      <a:pt x="283" y="344"/>
                      <a:pt x="1" y="737"/>
                    </a:cubicBezTo>
                    <a:cubicBezTo>
                      <a:pt x="91" y="696"/>
                      <a:pt x="182" y="680"/>
                      <a:pt x="272" y="680"/>
                    </a:cubicBezTo>
                    <a:cubicBezTo>
                      <a:pt x="558" y="680"/>
                      <a:pt x="836" y="837"/>
                      <a:pt x="1043" y="837"/>
                    </a:cubicBezTo>
                    <a:cubicBezTo>
                      <a:pt x="1212" y="837"/>
                      <a:pt x="1333" y="733"/>
                      <a:pt x="1374" y="354"/>
                    </a:cubicBezTo>
                    <a:cubicBezTo>
                      <a:pt x="1178" y="103"/>
                      <a:pt x="1004" y="1"/>
                      <a:pt x="84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45"/>
              <p:cNvSpPr/>
              <p:nvPr/>
            </p:nvSpPr>
            <p:spPr>
              <a:xfrm>
                <a:off x="2447075" y="5039650"/>
                <a:ext cx="26100" cy="14450"/>
              </a:xfrm>
              <a:custGeom>
                <a:avLst/>
                <a:gdLst/>
                <a:ahLst/>
                <a:cxnLst/>
                <a:rect l="l" t="t" r="r" b="b"/>
                <a:pathLst>
                  <a:path w="1044" h="578" extrusionOk="0">
                    <a:moveTo>
                      <a:pt x="820" y="1"/>
                    </a:moveTo>
                    <a:cubicBezTo>
                      <a:pt x="409" y="1"/>
                      <a:pt x="147" y="251"/>
                      <a:pt x="0" y="578"/>
                    </a:cubicBezTo>
                    <a:cubicBezTo>
                      <a:pt x="330" y="406"/>
                      <a:pt x="766" y="353"/>
                      <a:pt x="1043" y="23"/>
                    </a:cubicBezTo>
                    <a:cubicBezTo>
                      <a:pt x="964" y="8"/>
                      <a:pt x="890" y="1"/>
                      <a:pt x="82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45"/>
              <p:cNvSpPr/>
              <p:nvPr/>
            </p:nvSpPr>
            <p:spPr>
              <a:xfrm>
                <a:off x="2348050" y="5009775"/>
                <a:ext cx="86825" cy="46000"/>
              </a:xfrm>
              <a:custGeom>
                <a:avLst/>
                <a:gdLst/>
                <a:ahLst/>
                <a:cxnLst/>
                <a:rect l="l" t="t" r="r" b="b"/>
                <a:pathLst>
                  <a:path w="3473" h="1840" extrusionOk="0">
                    <a:moveTo>
                      <a:pt x="505" y="173"/>
                    </a:moveTo>
                    <a:cubicBezTo>
                      <a:pt x="505" y="173"/>
                      <a:pt x="504" y="174"/>
                      <a:pt x="502" y="175"/>
                    </a:cubicBezTo>
                    <a:cubicBezTo>
                      <a:pt x="503" y="174"/>
                      <a:pt x="504" y="174"/>
                      <a:pt x="505" y="173"/>
                    </a:cubicBezTo>
                    <a:close/>
                    <a:moveTo>
                      <a:pt x="980" y="1"/>
                    </a:moveTo>
                    <a:cubicBezTo>
                      <a:pt x="809" y="1"/>
                      <a:pt x="650" y="50"/>
                      <a:pt x="505" y="173"/>
                    </a:cubicBezTo>
                    <a:lnTo>
                      <a:pt x="505" y="173"/>
                    </a:lnTo>
                    <a:cubicBezTo>
                      <a:pt x="506" y="173"/>
                      <a:pt x="506" y="172"/>
                      <a:pt x="506" y="172"/>
                    </a:cubicBezTo>
                    <a:cubicBezTo>
                      <a:pt x="524" y="172"/>
                      <a:pt x="103" y="839"/>
                      <a:pt x="1" y="941"/>
                    </a:cubicBezTo>
                    <a:cubicBezTo>
                      <a:pt x="132" y="958"/>
                      <a:pt x="263" y="964"/>
                      <a:pt x="392" y="964"/>
                    </a:cubicBezTo>
                    <a:cubicBezTo>
                      <a:pt x="857" y="964"/>
                      <a:pt x="1300" y="879"/>
                      <a:pt x="1691" y="879"/>
                    </a:cubicBezTo>
                    <a:cubicBezTo>
                      <a:pt x="1962" y="879"/>
                      <a:pt x="2207" y="920"/>
                      <a:pt x="2417" y="1060"/>
                    </a:cubicBezTo>
                    <a:cubicBezTo>
                      <a:pt x="2417" y="1443"/>
                      <a:pt x="2153" y="1324"/>
                      <a:pt x="2205" y="1825"/>
                    </a:cubicBezTo>
                    <a:cubicBezTo>
                      <a:pt x="2246" y="1835"/>
                      <a:pt x="2283" y="1839"/>
                      <a:pt x="2318" y="1839"/>
                    </a:cubicBezTo>
                    <a:cubicBezTo>
                      <a:pt x="2550" y="1839"/>
                      <a:pt x="2676" y="1653"/>
                      <a:pt x="2810" y="1653"/>
                    </a:cubicBezTo>
                    <a:cubicBezTo>
                      <a:pt x="2875" y="1653"/>
                      <a:pt x="2942" y="1697"/>
                      <a:pt x="3024" y="1825"/>
                    </a:cubicBezTo>
                    <a:cubicBezTo>
                      <a:pt x="3077" y="1324"/>
                      <a:pt x="3248" y="1060"/>
                      <a:pt x="3473" y="888"/>
                    </a:cubicBezTo>
                    <a:cubicBezTo>
                      <a:pt x="2507" y="762"/>
                      <a:pt x="1649" y="1"/>
                      <a:pt x="9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45"/>
              <p:cNvSpPr/>
              <p:nvPr/>
            </p:nvSpPr>
            <p:spPr>
              <a:xfrm>
                <a:off x="2398275" y="4949100"/>
                <a:ext cx="29675" cy="9950"/>
              </a:xfrm>
              <a:custGeom>
                <a:avLst/>
                <a:gdLst/>
                <a:ahLst/>
                <a:cxnLst/>
                <a:rect l="l" t="t" r="r" b="b"/>
                <a:pathLst>
                  <a:path w="1187" h="398" extrusionOk="0">
                    <a:moveTo>
                      <a:pt x="313" y="1"/>
                    </a:moveTo>
                    <a:cubicBezTo>
                      <a:pt x="134" y="1"/>
                      <a:pt x="1" y="75"/>
                      <a:pt x="25" y="398"/>
                    </a:cubicBezTo>
                    <a:cubicBezTo>
                      <a:pt x="249" y="239"/>
                      <a:pt x="1187" y="292"/>
                      <a:pt x="962" y="15"/>
                    </a:cubicBezTo>
                    <a:lnTo>
                      <a:pt x="962" y="15"/>
                    </a:lnTo>
                    <a:cubicBezTo>
                      <a:pt x="916" y="43"/>
                      <a:pt x="858" y="53"/>
                      <a:pt x="793" y="53"/>
                    </a:cubicBezTo>
                    <a:cubicBezTo>
                      <a:pt x="645" y="53"/>
                      <a:pt x="463" y="1"/>
                      <a:pt x="3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45"/>
              <p:cNvSpPr/>
              <p:nvPr/>
            </p:nvSpPr>
            <p:spPr>
              <a:xfrm>
                <a:off x="2280725" y="4955725"/>
                <a:ext cx="20500" cy="16850"/>
              </a:xfrm>
              <a:custGeom>
                <a:avLst/>
                <a:gdLst/>
                <a:ahLst/>
                <a:cxnLst/>
                <a:rect l="l" t="t" r="r" b="b"/>
                <a:pathLst>
                  <a:path w="820" h="674" extrusionOk="0">
                    <a:moveTo>
                      <a:pt x="298" y="1"/>
                    </a:moveTo>
                    <a:cubicBezTo>
                      <a:pt x="149" y="1"/>
                      <a:pt x="24" y="85"/>
                      <a:pt x="1" y="357"/>
                    </a:cubicBezTo>
                    <a:cubicBezTo>
                      <a:pt x="185" y="482"/>
                      <a:pt x="402" y="673"/>
                      <a:pt x="567" y="673"/>
                    </a:cubicBezTo>
                    <a:cubicBezTo>
                      <a:pt x="698" y="673"/>
                      <a:pt x="796" y="553"/>
                      <a:pt x="819" y="185"/>
                    </a:cubicBezTo>
                    <a:cubicBezTo>
                      <a:pt x="703" y="127"/>
                      <a:pt x="482" y="1"/>
                      <a:pt x="29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45"/>
              <p:cNvSpPr/>
              <p:nvPr/>
            </p:nvSpPr>
            <p:spPr>
              <a:xfrm>
                <a:off x="2628600" y="5102275"/>
                <a:ext cx="57775" cy="34625"/>
              </a:xfrm>
              <a:custGeom>
                <a:avLst/>
                <a:gdLst/>
                <a:ahLst/>
                <a:cxnLst/>
                <a:rect l="l" t="t" r="r" b="b"/>
                <a:pathLst>
                  <a:path w="2311" h="1385" extrusionOk="0">
                    <a:moveTo>
                      <a:pt x="1875" y="0"/>
                    </a:moveTo>
                    <a:lnTo>
                      <a:pt x="1875" y="0"/>
                    </a:lnTo>
                    <a:cubicBezTo>
                      <a:pt x="1305" y="116"/>
                      <a:pt x="1039" y="296"/>
                      <a:pt x="590" y="296"/>
                    </a:cubicBezTo>
                    <a:cubicBezTo>
                      <a:pt x="426" y="296"/>
                      <a:pt x="237" y="272"/>
                      <a:pt x="0" y="211"/>
                    </a:cubicBezTo>
                    <a:lnTo>
                      <a:pt x="0" y="211"/>
                    </a:lnTo>
                    <a:cubicBezTo>
                      <a:pt x="53" y="660"/>
                      <a:pt x="277" y="766"/>
                      <a:pt x="53" y="1096"/>
                    </a:cubicBezTo>
                    <a:cubicBezTo>
                      <a:pt x="568" y="1306"/>
                      <a:pt x="967" y="1385"/>
                      <a:pt x="1340" y="1385"/>
                    </a:cubicBezTo>
                    <a:cubicBezTo>
                      <a:pt x="1647" y="1385"/>
                      <a:pt x="1936" y="1332"/>
                      <a:pt x="2258" y="1254"/>
                    </a:cubicBezTo>
                    <a:cubicBezTo>
                      <a:pt x="2310" y="766"/>
                      <a:pt x="2086" y="819"/>
                      <a:pt x="2086" y="383"/>
                    </a:cubicBezTo>
                    <a:cubicBezTo>
                      <a:pt x="2037" y="358"/>
                      <a:pt x="1996" y="346"/>
                      <a:pt x="1963" y="346"/>
                    </a:cubicBezTo>
                    <a:cubicBezTo>
                      <a:pt x="1723" y="346"/>
                      <a:pt x="1861" y="935"/>
                      <a:pt x="1610" y="935"/>
                    </a:cubicBezTo>
                    <a:cubicBezTo>
                      <a:pt x="1591" y="935"/>
                      <a:pt x="1569" y="932"/>
                      <a:pt x="1545" y="924"/>
                    </a:cubicBezTo>
                    <a:cubicBezTo>
                      <a:pt x="1492" y="330"/>
                      <a:pt x="1822" y="436"/>
                      <a:pt x="187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45"/>
              <p:cNvSpPr/>
              <p:nvPr/>
            </p:nvSpPr>
            <p:spPr>
              <a:xfrm>
                <a:off x="2144425" y="5071275"/>
                <a:ext cx="13875" cy="28925"/>
              </a:xfrm>
              <a:custGeom>
                <a:avLst/>
                <a:gdLst/>
                <a:ahLst/>
                <a:cxnLst/>
                <a:rect l="l" t="t" r="r" b="b"/>
                <a:pathLst>
                  <a:path w="555" h="1157" extrusionOk="0">
                    <a:moveTo>
                      <a:pt x="335" y="1"/>
                    </a:moveTo>
                    <a:cubicBezTo>
                      <a:pt x="148" y="1"/>
                      <a:pt x="0" y="76"/>
                      <a:pt x="0" y="356"/>
                    </a:cubicBezTo>
                    <a:cubicBezTo>
                      <a:pt x="233" y="444"/>
                      <a:pt x="38" y="1156"/>
                      <a:pt x="266" y="1156"/>
                    </a:cubicBezTo>
                    <a:cubicBezTo>
                      <a:pt x="310" y="1156"/>
                      <a:pt x="369" y="1130"/>
                      <a:pt x="449" y="1068"/>
                    </a:cubicBezTo>
                    <a:cubicBezTo>
                      <a:pt x="330" y="514"/>
                      <a:pt x="396" y="408"/>
                      <a:pt x="555" y="26"/>
                    </a:cubicBezTo>
                    <a:cubicBezTo>
                      <a:pt x="480" y="11"/>
                      <a:pt x="405" y="1"/>
                      <a:pt x="3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45"/>
              <p:cNvSpPr/>
              <p:nvPr/>
            </p:nvSpPr>
            <p:spPr>
              <a:xfrm>
                <a:off x="2180275" y="5033850"/>
                <a:ext cx="27550" cy="14650"/>
              </a:xfrm>
              <a:custGeom>
                <a:avLst/>
                <a:gdLst/>
                <a:ahLst/>
                <a:cxnLst/>
                <a:rect l="l" t="t" r="r" b="b"/>
                <a:pathLst>
                  <a:path w="1102" h="586" extrusionOk="0">
                    <a:moveTo>
                      <a:pt x="520" y="0"/>
                    </a:moveTo>
                    <a:cubicBezTo>
                      <a:pt x="247" y="0"/>
                      <a:pt x="1" y="141"/>
                      <a:pt x="58" y="585"/>
                    </a:cubicBezTo>
                    <a:cubicBezTo>
                      <a:pt x="494" y="585"/>
                      <a:pt x="824" y="480"/>
                      <a:pt x="1101" y="202"/>
                    </a:cubicBezTo>
                    <a:cubicBezTo>
                      <a:pt x="999" y="100"/>
                      <a:pt x="750" y="0"/>
                      <a:pt x="5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45"/>
              <p:cNvSpPr/>
              <p:nvPr/>
            </p:nvSpPr>
            <p:spPr>
              <a:xfrm>
                <a:off x="2151350" y="5058050"/>
                <a:ext cx="36000" cy="59100"/>
              </a:xfrm>
              <a:custGeom>
                <a:avLst/>
                <a:gdLst/>
                <a:ahLst/>
                <a:cxnLst/>
                <a:rect l="l" t="t" r="r" b="b"/>
                <a:pathLst>
                  <a:path w="1440" h="2364" extrusionOk="0">
                    <a:moveTo>
                      <a:pt x="502" y="0"/>
                    </a:moveTo>
                    <a:lnTo>
                      <a:pt x="502" y="0"/>
                    </a:lnTo>
                    <a:cubicBezTo>
                      <a:pt x="714" y="660"/>
                      <a:pt x="1" y="832"/>
                      <a:pt x="278" y="1043"/>
                    </a:cubicBezTo>
                    <a:cubicBezTo>
                      <a:pt x="331" y="937"/>
                      <a:pt x="383" y="885"/>
                      <a:pt x="502" y="885"/>
                    </a:cubicBezTo>
                    <a:cubicBezTo>
                      <a:pt x="331" y="1215"/>
                      <a:pt x="608" y="1439"/>
                      <a:pt x="661" y="1822"/>
                    </a:cubicBezTo>
                    <a:cubicBezTo>
                      <a:pt x="601" y="1772"/>
                      <a:pt x="540" y="1751"/>
                      <a:pt x="482" y="1751"/>
                    </a:cubicBezTo>
                    <a:cubicBezTo>
                      <a:pt x="218" y="1751"/>
                      <a:pt x="17" y="2190"/>
                      <a:pt x="331" y="2363"/>
                    </a:cubicBezTo>
                    <a:cubicBezTo>
                      <a:pt x="365" y="2151"/>
                      <a:pt x="513" y="2010"/>
                      <a:pt x="661" y="2010"/>
                    </a:cubicBezTo>
                    <a:cubicBezTo>
                      <a:pt x="743" y="2010"/>
                      <a:pt x="824" y="2053"/>
                      <a:pt x="885" y="2152"/>
                    </a:cubicBezTo>
                    <a:cubicBezTo>
                      <a:pt x="1044" y="1703"/>
                      <a:pt x="608" y="1267"/>
                      <a:pt x="885" y="1267"/>
                    </a:cubicBezTo>
                    <a:cubicBezTo>
                      <a:pt x="966" y="1315"/>
                      <a:pt x="1020" y="1338"/>
                      <a:pt x="1058" y="1338"/>
                    </a:cubicBezTo>
                    <a:cubicBezTo>
                      <a:pt x="1201" y="1338"/>
                      <a:pt x="1127" y="1022"/>
                      <a:pt x="1440" y="502"/>
                    </a:cubicBezTo>
                    <a:cubicBezTo>
                      <a:pt x="1110" y="330"/>
                      <a:pt x="832" y="555"/>
                      <a:pt x="5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45"/>
              <p:cNvSpPr/>
              <p:nvPr/>
            </p:nvSpPr>
            <p:spPr>
              <a:xfrm>
                <a:off x="2181725" y="5088400"/>
                <a:ext cx="29350" cy="30175"/>
              </a:xfrm>
              <a:custGeom>
                <a:avLst/>
                <a:gdLst/>
                <a:ahLst/>
                <a:cxnLst/>
                <a:rect l="l" t="t" r="r" b="b"/>
                <a:pathLst>
                  <a:path w="1174" h="1207" extrusionOk="0">
                    <a:moveTo>
                      <a:pt x="937" y="1"/>
                    </a:moveTo>
                    <a:lnTo>
                      <a:pt x="937" y="1"/>
                    </a:lnTo>
                    <a:cubicBezTo>
                      <a:pt x="660" y="766"/>
                      <a:pt x="330" y="225"/>
                      <a:pt x="0" y="938"/>
                    </a:cubicBezTo>
                    <a:cubicBezTo>
                      <a:pt x="50" y="1130"/>
                      <a:pt x="190" y="1206"/>
                      <a:pt x="350" y="1206"/>
                    </a:cubicBezTo>
                    <a:cubicBezTo>
                      <a:pt x="694" y="1206"/>
                      <a:pt x="1127" y="853"/>
                      <a:pt x="937" y="555"/>
                    </a:cubicBezTo>
                    <a:lnTo>
                      <a:pt x="937" y="555"/>
                    </a:lnTo>
                    <a:cubicBezTo>
                      <a:pt x="922" y="578"/>
                      <a:pt x="909" y="598"/>
                      <a:pt x="898" y="615"/>
                    </a:cubicBezTo>
                    <a:lnTo>
                      <a:pt x="898" y="615"/>
                    </a:lnTo>
                    <a:cubicBezTo>
                      <a:pt x="993" y="446"/>
                      <a:pt x="1173" y="66"/>
                      <a:pt x="93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45"/>
              <p:cNvSpPr/>
              <p:nvPr/>
            </p:nvSpPr>
            <p:spPr>
              <a:xfrm>
                <a:off x="2517375" y="5023725"/>
                <a:ext cx="1350" cy="2650"/>
              </a:xfrm>
              <a:custGeom>
                <a:avLst/>
                <a:gdLst/>
                <a:ahLst/>
                <a:cxnLst/>
                <a:rect l="l" t="t" r="r" b="b"/>
                <a:pathLst>
                  <a:path w="54" h="106" extrusionOk="0">
                    <a:moveTo>
                      <a:pt x="53" y="0"/>
                    </a:moveTo>
                    <a:cubicBezTo>
                      <a:pt x="53" y="53"/>
                      <a:pt x="53" y="53"/>
                      <a:pt x="0" y="106"/>
                    </a:cubicBezTo>
                    <a:lnTo>
                      <a:pt x="53" y="106"/>
                    </a:ln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45"/>
              <p:cNvSpPr/>
              <p:nvPr/>
            </p:nvSpPr>
            <p:spPr>
              <a:xfrm>
                <a:off x="2511750" y="5026350"/>
                <a:ext cx="5650" cy="4325"/>
              </a:xfrm>
              <a:custGeom>
                <a:avLst/>
                <a:gdLst/>
                <a:ahLst/>
                <a:cxnLst/>
                <a:rect l="l" t="t" r="r" b="b"/>
                <a:pathLst>
                  <a:path w="226" h="173" extrusionOk="0">
                    <a:moveTo>
                      <a:pt x="225" y="1"/>
                    </a:moveTo>
                    <a:cubicBezTo>
                      <a:pt x="106" y="1"/>
                      <a:pt x="1" y="120"/>
                      <a:pt x="159" y="172"/>
                    </a:cubicBezTo>
                    <a:cubicBezTo>
                      <a:pt x="159" y="120"/>
                      <a:pt x="225" y="67"/>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45"/>
              <p:cNvSpPr/>
              <p:nvPr/>
            </p:nvSpPr>
            <p:spPr>
              <a:xfrm>
                <a:off x="2460925" y="5008025"/>
                <a:ext cx="17850" cy="18350"/>
              </a:xfrm>
              <a:custGeom>
                <a:avLst/>
                <a:gdLst/>
                <a:ahLst/>
                <a:cxnLst/>
                <a:rect l="l" t="t" r="r" b="b"/>
                <a:pathLst>
                  <a:path w="714" h="734" extrusionOk="0">
                    <a:moveTo>
                      <a:pt x="185" y="1"/>
                    </a:moveTo>
                    <a:cubicBezTo>
                      <a:pt x="78" y="1"/>
                      <a:pt x="1" y="41"/>
                      <a:pt x="1" y="192"/>
                    </a:cubicBezTo>
                    <a:cubicBezTo>
                      <a:pt x="489" y="245"/>
                      <a:pt x="1" y="351"/>
                      <a:pt x="1" y="575"/>
                    </a:cubicBezTo>
                    <a:cubicBezTo>
                      <a:pt x="159" y="575"/>
                      <a:pt x="278" y="681"/>
                      <a:pt x="331" y="734"/>
                    </a:cubicBezTo>
                    <a:cubicBezTo>
                      <a:pt x="384" y="404"/>
                      <a:pt x="661" y="404"/>
                      <a:pt x="714" y="21"/>
                    </a:cubicBezTo>
                    <a:lnTo>
                      <a:pt x="714" y="21"/>
                    </a:lnTo>
                    <a:cubicBezTo>
                      <a:pt x="676" y="41"/>
                      <a:pt x="630" y="48"/>
                      <a:pt x="580" y="48"/>
                    </a:cubicBezTo>
                    <a:cubicBezTo>
                      <a:pt x="454" y="48"/>
                      <a:pt x="301" y="1"/>
                      <a:pt x="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45"/>
              <p:cNvSpPr/>
              <p:nvPr/>
            </p:nvSpPr>
            <p:spPr>
              <a:xfrm>
                <a:off x="2522650" y="4962550"/>
                <a:ext cx="12575" cy="26875"/>
              </a:xfrm>
              <a:custGeom>
                <a:avLst/>
                <a:gdLst/>
                <a:ahLst/>
                <a:cxnLst/>
                <a:rect l="l" t="t" r="r" b="b"/>
                <a:pathLst>
                  <a:path w="503" h="1075" extrusionOk="0">
                    <a:moveTo>
                      <a:pt x="157" y="1"/>
                    </a:moveTo>
                    <a:cubicBezTo>
                      <a:pt x="128" y="1"/>
                      <a:pt x="94" y="10"/>
                      <a:pt x="53" y="31"/>
                    </a:cubicBezTo>
                    <a:cubicBezTo>
                      <a:pt x="53" y="467"/>
                      <a:pt x="0" y="1074"/>
                      <a:pt x="278" y="1074"/>
                    </a:cubicBezTo>
                    <a:cubicBezTo>
                      <a:pt x="331" y="850"/>
                      <a:pt x="449" y="797"/>
                      <a:pt x="502" y="520"/>
                    </a:cubicBezTo>
                    <a:cubicBezTo>
                      <a:pt x="305" y="473"/>
                      <a:pt x="362" y="1"/>
                      <a:pt x="15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45"/>
              <p:cNvSpPr/>
              <p:nvPr/>
            </p:nvSpPr>
            <p:spPr>
              <a:xfrm>
                <a:off x="2495250" y="4962000"/>
                <a:ext cx="112900" cy="72625"/>
              </a:xfrm>
              <a:custGeom>
                <a:avLst/>
                <a:gdLst/>
                <a:ahLst/>
                <a:cxnLst/>
                <a:rect l="l" t="t" r="r" b="b"/>
                <a:pathLst>
                  <a:path w="4516" h="2905" extrusionOk="0">
                    <a:moveTo>
                      <a:pt x="3196" y="0"/>
                    </a:moveTo>
                    <a:cubicBezTo>
                      <a:pt x="3279" y="566"/>
                      <a:pt x="2848" y="816"/>
                      <a:pt x="2416" y="816"/>
                    </a:cubicBezTo>
                    <a:cubicBezTo>
                      <a:pt x="2303" y="816"/>
                      <a:pt x="2190" y="799"/>
                      <a:pt x="2087" y="766"/>
                    </a:cubicBezTo>
                    <a:cubicBezTo>
                      <a:pt x="1981" y="1255"/>
                      <a:pt x="1875" y="1862"/>
                      <a:pt x="1374" y="1862"/>
                    </a:cubicBezTo>
                    <a:cubicBezTo>
                      <a:pt x="1272" y="1627"/>
                      <a:pt x="1145" y="1552"/>
                      <a:pt x="1004" y="1552"/>
                    </a:cubicBezTo>
                    <a:cubicBezTo>
                      <a:pt x="760" y="1552"/>
                      <a:pt x="477" y="1777"/>
                      <a:pt x="222" y="1777"/>
                    </a:cubicBezTo>
                    <a:cubicBezTo>
                      <a:pt x="145" y="1777"/>
                      <a:pt x="71" y="1756"/>
                      <a:pt x="1" y="1703"/>
                    </a:cubicBezTo>
                    <a:lnTo>
                      <a:pt x="1" y="1703"/>
                    </a:lnTo>
                    <a:cubicBezTo>
                      <a:pt x="1" y="2086"/>
                      <a:pt x="235" y="2086"/>
                      <a:pt x="469" y="2086"/>
                    </a:cubicBezTo>
                    <a:cubicBezTo>
                      <a:pt x="704" y="2086"/>
                      <a:pt x="938" y="2086"/>
                      <a:pt x="938" y="2469"/>
                    </a:cubicBezTo>
                    <a:cubicBezTo>
                      <a:pt x="1137" y="2136"/>
                      <a:pt x="1531" y="1964"/>
                      <a:pt x="1923" y="1964"/>
                    </a:cubicBezTo>
                    <a:cubicBezTo>
                      <a:pt x="2183" y="1964"/>
                      <a:pt x="2441" y="2039"/>
                      <a:pt x="2641" y="2192"/>
                    </a:cubicBezTo>
                    <a:cubicBezTo>
                      <a:pt x="2469" y="2192"/>
                      <a:pt x="2364" y="2364"/>
                      <a:pt x="2311" y="2575"/>
                    </a:cubicBezTo>
                    <a:cubicBezTo>
                      <a:pt x="2360" y="2581"/>
                      <a:pt x="2412" y="2584"/>
                      <a:pt x="2465" y="2584"/>
                    </a:cubicBezTo>
                    <a:cubicBezTo>
                      <a:pt x="2680" y="2584"/>
                      <a:pt x="2926" y="2542"/>
                      <a:pt x="3141" y="2542"/>
                    </a:cubicBezTo>
                    <a:cubicBezTo>
                      <a:pt x="3410" y="2542"/>
                      <a:pt x="3631" y="2608"/>
                      <a:pt x="3684" y="2904"/>
                    </a:cubicBezTo>
                    <a:lnTo>
                      <a:pt x="3684" y="2904"/>
                    </a:lnTo>
                    <a:cubicBezTo>
                      <a:pt x="3460" y="1651"/>
                      <a:pt x="4186" y="1862"/>
                      <a:pt x="4516" y="1426"/>
                    </a:cubicBezTo>
                    <a:lnTo>
                      <a:pt x="4516" y="1426"/>
                    </a:lnTo>
                    <a:cubicBezTo>
                      <a:pt x="4439" y="1447"/>
                      <a:pt x="4358" y="1457"/>
                      <a:pt x="4281" y="1457"/>
                    </a:cubicBezTo>
                    <a:cubicBezTo>
                      <a:pt x="3959" y="1457"/>
                      <a:pt x="3685" y="1276"/>
                      <a:pt x="3908" y="872"/>
                    </a:cubicBezTo>
                    <a:cubicBezTo>
                      <a:pt x="3887" y="860"/>
                      <a:pt x="3867" y="854"/>
                      <a:pt x="3848" y="854"/>
                    </a:cubicBezTo>
                    <a:cubicBezTo>
                      <a:pt x="3675" y="854"/>
                      <a:pt x="3574" y="1295"/>
                      <a:pt x="3469" y="1295"/>
                    </a:cubicBezTo>
                    <a:cubicBezTo>
                      <a:pt x="3432" y="1295"/>
                      <a:pt x="3395" y="1241"/>
                      <a:pt x="3354" y="1096"/>
                    </a:cubicBezTo>
                    <a:cubicBezTo>
                      <a:pt x="3407" y="542"/>
                      <a:pt x="3856" y="660"/>
                      <a:pt x="3908" y="159"/>
                    </a:cubicBezTo>
                    <a:cubicBezTo>
                      <a:pt x="3790" y="0"/>
                      <a:pt x="3526" y="0"/>
                      <a:pt x="3196" y="0"/>
                    </a:cubicBezTo>
                    <a:close/>
                    <a:moveTo>
                      <a:pt x="3684" y="2904"/>
                    </a:moveTo>
                    <a:cubicBezTo>
                      <a:pt x="3684" y="2904"/>
                      <a:pt x="3684" y="2904"/>
                      <a:pt x="3684" y="2905"/>
                    </a:cubicBezTo>
                    <a:cubicBezTo>
                      <a:pt x="3684" y="2904"/>
                      <a:pt x="3684" y="2904"/>
                      <a:pt x="3684" y="2904"/>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45"/>
              <p:cNvSpPr/>
              <p:nvPr/>
            </p:nvSpPr>
            <p:spPr>
              <a:xfrm>
                <a:off x="609725" y="4349775"/>
                <a:ext cx="1427450" cy="1020500"/>
              </a:xfrm>
              <a:custGeom>
                <a:avLst/>
                <a:gdLst/>
                <a:ahLst/>
                <a:cxnLst/>
                <a:rect l="l" t="t" r="r" b="b"/>
                <a:pathLst>
                  <a:path w="57098" h="40820" extrusionOk="0">
                    <a:moveTo>
                      <a:pt x="19765" y="1757"/>
                    </a:moveTo>
                    <a:cubicBezTo>
                      <a:pt x="19919" y="1757"/>
                      <a:pt x="20050" y="1807"/>
                      <a:pt x="20133" y="1981"/>
                    </a:cubicBezTo>
                    <a:cubicBezTo>
                      <a:pt x="20133" y="2478"/>
                      <a:pt x="19929" y="2529"/>
                      <a:pt x="19694" y="2529"/>
                    </a:cubicBezTo>
                    <a:cubicBezTo>
                      <a:pt x="19633" y="2529"/>
                      <a:pt x="19570" y="2526"/>
                      <a:pt x="19507" y="2526"/>
                    </a:cubicBezTo>
                    <a:cubicBezTo>
                      <a:pt x="19460" y="2526"/>
                      <a:pt x="19413" y="2528"/>
                      <a:pt x="19368" y="2535"/>
                    </a:cubicBezTo>
                    <a:lnTo>
                      <a:pt x="19315" y="1822"/>
                    </a:lnTo>
                    <a:cubicBezTo>
                      <a:pt x="19471" y="1797"/>
                      <a:pt x="19627" y="1757"/>
                      <a:pt x="19765" y="1757"/>
                    </a:cubicBezTo>
                    <a:close/>
                    <a:moveTo>
                      <a:pt x="4556" y="1898"/>
                    </a:moveTo>
                    <a:cubicBezTo>
                      <a:pt x="4758" y="1898"/>
                      <a:pt x="4899" y="2102"/>
                      <a:pt x="4899" y="2641"/>
                    </a:cubicBezTo>
                    <a:cubicBezTo>
                      <a:pt x="4876" y="2632"/>
                      <a:pt x="4856" y="2628"/>
                      <a:pt x="4837" y="2628"/>
                    </a:cubicBezTo>
                    <a:cubicBezTo>
                      <a:pt x="4665" y="2628"/>
                      <a:pt x="4657" y="2968"/>
                      <a:pt x="4487" y="2968"/>
                    </a:cubicBezTo>
                    <a:cubicBezTo>
                      <a:pt x="4452" y="2968"/>
                      <a:pt x="4409" y="2953"/>
                      <a:pt x="4357" y="2918"/>
                    </a:cubicBezTo>
                    <a:cubicBezTo>
                      <a:pt x="4410" y="2707"/>
                      <a:pt x="4410" y="2377"/>
                      <a:pt x="4410" y="1928"/>
                    </a:cubicBezTo>
                    <a:cubicBezTo>
                      <a:pt x="4461" y="1908"/>
                      <a:pt x="4510" y="1898"/>
                      <a:pt x="4556" y="1898"/>
                    </a:cubicBezTo>
                    <a:close/>
                    <a:moveTo>
                      <a:pt x="10179" y="4410"/>
                    </a:moveTo>
                    <a:cubicBezTo>
                      <a:pt x="10179" y="4621"/>
                      <a:pt x="10074" y="4687"/>
                      <a:pt x="10126" y="4898"/>
                    </a:cubicBezTo>
                    <a:cubicBezTo>
                      <a:pt x="10354" y="4862"/>
                      <a:pt x="10608" y="4561"/>
                      <a:pt x="10851" y="4561"/>
                    </a:cubicBezTo>
                    <a:cubicBezTo>
                      <a:pt x="10960" y="4561"/>
                      <a:pt x="11067" y="4621"/>
                      <a:pt x="11169" y="4793"/>
                    </a:cubicBezTo>
                    <a:cubicBezTo>
                      <a:pt x="10969" y="5096"/>
                      <a:pt x="10743" y="5238"/>
                      <a:pt x="10515" y="5238"/>
                    </a:cubicBezTo>
                    <a:cubicBezTo>
                      <a:pt x="10248" y="5238"/>
                      <a:pt x="9979" y="5043"/>
                      <a:pt x="9744" y="4687"/>
                    </a:cubicBezTo>
                    <a:cubicBezTo>
                      <a:pt x="9796" y="4357"/>
                      <a:pt x="10021" y="4462"/>
                      <a:pt x="10179" y="4410"/>
                    </a:cubicBezTo>
                    <a:close/>
                    <a:moveTo>
                      <a:pt x="49299" y="4838"/>
                    </a:moveTo>
                    <a:cubicBezTo>
                      <a:pt x="49490" y="4838"/>
                      <a:pt x="49666" y="5611"/>
                      <a:pt x="50007" y="5611"/>
                    </a:cubicBezTo>
                    <a:cubicBezTo>
                      <a:pt x="50089" y="5611"/>
                      <a:pt x="50181" y="5565"/>
                      <a:pt x="50286" y="5453"/>
                    </a:cubicBezTo>
                    <a:lnTo>
                      <a:pt x="50286" y="5453"/>
                    </a:lnTo>
                    <a:cubicBezTo>
                      <a:pt x="50339" y="5948"/>
                      <a:pt x="50187" y="6043"/>
                      <a:pt x="49987" y="6043"/>
                    </a:cubicBezTo>
                    <a:cubicBezTo>
                      <a:pt x="49861" y="6043"/>
                      <a:pt x="49716" y="6005"/>
                      <a:pt x="49592" y="6005"/>
                    </a:cubicBezTo>
                    <a:cubicBezTo>
                      <a:pt x="49519" y="6005"/>
                      <a:pt x="49453" y="6018"/>
                      <a:pt x="49401" y="6060"/>
                    </a:cubicBezTo>
                    <a:cubicBezTo>
                      <a:pt x="49348" y="5558"/>
                      <a:pt x="49296" y="5228"/>
                      <a:pt x="49124" y="5070"/>
                    </a:cubicBezTo>
                    <a:cubicBezTo>
                      <a:pt x="49186" y="4903"/>
                      <a:pt x="49243" y="4838"/>
                      <a:pt x="49299" y="4838"/>
                    </a:cubicBezTo>
                    <a:close/>
                    <a:moveTo>
                      <a:pt x="48466" y="5635"/>
                    </a:moveTo>
                    <a:cubicBezTo>
                      <a:pt x="48698" y="5635"/>
                      <a:pt x="48940" y="5696"/>
                      <a:pt x="49124" y="5835"/>
                    </a:cubicBezTo>
                    <a:cubicBezTo>
                      <a:pt x="49045" y="6139"/>
                      <a:pt x="48811" y="6265"/>
                      <a:pt x="48542" y="6265"/>
                    </a:cubicBezTo>
                    <a:cubicBezTo>
                      <a:pt x="48273" y="6265"/>
                      <a:pt x="47969" y="6139"/>
                      <a:pt x="47751" y="5941"/>
                    </a:cubicBezTo>
                    <a:cubicBezTo>
                      <a:pt x="47850" y="5750"/>
                      <a:pt x="48148" y="5635"/>
                      <a:pt x="48466" y="5635"/>
                    </a:cubicBezTo>
                    <a:close/>
                    <a:moveTo>
                      <a:pt x="3632" y="5716"/>
                    </a:moveTo>
                    <a:cubicBezTo>
                      <a:pt x="3865" y="5716"/>
                      <a:pt x="4082" y="5849"/>
                      <a:pt x="4186" y="6218"/>
                    </a:cubicBezTo>
                    <a:cubicBezTo>
                      <a:pt x="4064" y="6097"/>
                      <a:pt x="3956" y="6053"/>
                      <a:pt x="3853" y="6053"/>
                    </a:cubicBezTo>
                    <a:cubicBezTo>
                      <a:pt x="3580" y="6053"/>
                      <a:pt x="3339" y="6359"/>
                      <a:pt x="2980" y="6359"/>
                    </a:cubicBezTo>
                    <a:cubicBezTo>
                      <a:pt x="2927" y="6359"/>
                      <a:pt x="2871" y="6352"/>
                      <a:pt x="2813" y="6337"/>
                    </a:cubicBezTo>
                    <a:cubicBezTo>
                      <a:pt x="2813" y="6089"/>
                      <a:pt x="3243" y="5716"/>
                      <a:pt x="3632" y="5716"/>
                    </a:cubicBezTo>
                    <a:close/>
                    <a:moveTo>
                      <a:pt x="49296" y="3802"/>
                    </a:moveTo>
                    <a:lnTo>
                      <a:pt x="49296" y="3802"/>
                    </a:lnTo>
                    <a:cubicBezTo>
                      <a:pt x="49169" y="4741"/>
                      <a:pt x="48803" y="4955"/>
                      <a:pt x="48380" y="4955"/>
                    </a:cubicBezTo>
                    <a:cubicBezTo>
                      <a:pt x="48232" y="4955"/>
                      <a:pt x="48077" y="4929"/>
                      <a:pt x="47923" y="4898"/>
                    </a:cubicBezTo>
                    <a:cubicBezTo>
                      <a:pt x="47593" y="5347"/>
                      <a:pt x="47593" y="5835"/>
                      <a:pt x="47593" y="6443"/>
                    </a:cubicBezTo>
                    <a:cubicBezTo>
                      <a:pt x="47486" y="6503"/>
                      <a:pt x="47393" y="6531"/>
                      <a:pt x="47311" y="6531"/>
                    </a:cubicBezTo>
                    <a:cubicBezTo>
                      <a:pt x="47090" y="6531"/>
                      <a:pt x="46953" y="6325"/>
                      <a:pt x="46867" y="6007"/>
                    </a:cubicBezTo>
                    <a:cubicBezTo>
                      <a:pt x="47082" y="5741"/>
                      <a:pt x="47248" y="5172"/>
                      <a:pt x="47692" y="5172"/>
                    </a:cubicBezTo>
                    <a:cubicBezTo>
                      <a:pt x="47711" y="5172"/>
                      <a:pt x="47731" y="5173"/>
                      <a:pt x="47751" y="5175"/>
                    </a:cubicBezTo>
                    <a:cubicBezTo>
                      <a:pt x="47711" y="4844"/>
                      <a:pt x="47572" y="4696"/>
                      <a:pt x="47415" y="4696"/>
                    </a:cubicBezTo>
                    <a:cubicBezTo>
                      <a:pt x="47365" y="4696"/>
                      <a:pt x="47313" y="4711"/>
                      <a:pt x="47263" y="4740"/>
                    </a:cubicBezTo>
                    <a:cubicBezTo>
                      <a:pt x="47857" y="4291"/>
                      <a:pt x="48688" y="4740"/>
                      <a:pt x="49296" y="3802"/>
                    </a:cubicBezTo>
                    <a:close/>
                    <a:moveTo>
                      <a:pt x="1928" y="5677"/>
                    </a:moveTo>
                    <a:cubicBezTo>
                      <a:pt x="2118" y="5722"/>
                      <a:pt x="2185" y="6162"/>
                      <a:pt x="2400" y="6162"/>
                    </a:cubicBezTo>
                    <a:cubicBezTo>
                      <a:pt x="2440" y="6162"/>
                      <a:pt x="2484" y="6147"/>
                      <a:pt x="2535" y="6113"/>
                    </a:cubicBezTo>
                    <a:lnTo>
                      <a:pt x="2535" y="6113"/>
                    </a:lnTo>
                    <a:cubicBezTo>
                      <a:pt x="2430" y="6548"/>
                      <a:pt x="2100" y="6443"/>
                      <a:pt x="1875" y="6667"/>
                    </a:cubicBezTo>
                    <a:cubicBezTo>
                      <a:pt x="1823" y="6166"/>
                      <a:pt x="1928" y="6007"/>
                      <a:pt x="1928" y="5677"/>
                    </a:cubicBezTo>
                    <a:close/>
                    <a:moveTo>
                      <a:pt x="46273" y="6060"/>
                    </a:moveTo>
                    <a:cubicBezTo>
                      <a:pt x="46324" y="6541"/>
                      <a:pt x="46116" y="6682"/>
                      <a:pt x="45870" y="6682"/>
                    </a:cubicBezTo>
                    <a:cubicBezTo>
                      <a:pt x="45609" y="6682"/>
                      <a:pt x="45305" y="6524"/>
                      <a:pt x="45216" y="6443"/>
                    </a:cubicBezTo>
                    <a:cubicBezTo>
                      <a:pt x="45278" y="6276"/>
                      <a:pt x="45364" y="6226"/>
                      <a:pt x="45463" y="6226"/>
                    </a:cubicBezTo>
                    <a:cubicBezTo>
                      <a:pt x="45614" y="6226"/>
                      <a:pt x="45793" y="6342"/>
                      <a:pt x="45956" y="6342"/>
                    </a:cubicBezTo>
                    <a:cubicBezTo>
                      <a:pt x="46076" y="6342"/>
                      <a:pt x="46187" y="6279"/>
                      <a:pt x="46273" y="6060"/>
                    </a:cubicBezTo>
                    <a:close/>
                    <a:moveTo>
                      <a:pt x="12539" y="5684"/>
                    </a:moveTo>
                    <a:cubicBezTo>
                      <a:pt x="12612" y="5684"/>
                      <a:pt x="12703" y="5744"/>
                      <a:pt x="12820" y="5888"/>
                    </a:cubicBezTo>
                    <a:cubicBezTo>
                      <a:pt x="12661" y="6218"/>
                      <a:pt x="12608" y="6667"/>
                      <a:pt x="12278" y="6720"/>
                    </a:cubicBezTo>
                    <a:cubicBezTo>
                      <a:pt x="12278" y="6298"/>
                      <a:pt x="12309" y="5684"/>
                      <a:pt x="12539" y="5684"/>
                    </a:cubicBezTo>
                    <a:close/>
                    <a:moveTo>
                      <a:pt x="11447" y="5558"/>
                    </a:moveTo>
                    <a:cubicBezTo>
                      <a:pt x="11552" y="5611"/>
                      <a:pt x="11552" y="6166"/>
                      <a:pt x="11618" y="6496"/>
                    </a:cubicBezTo>
                    <a:cubicBezTo>
                      <a:pt x="11461" y="6389"/>
                      <a:pt x="11391" y="6372"/>
                      <a:pt x="11312" y="6372"/>
                    </a:cubicBezTo>
                    <a:cubicBezTo>
                      <a:pt x="11275" y="6372"/>
                      <a:pt x="11235" y="6376"/>
                      <a:pt x="11184" y="6376"/>
                    </a:cubicBezTo>
                    <a:cubicBezTo>
                      <a:pt x="11116" y="6376"/>
                      <a:pt x="11026" y="6369"/>
                      <a:pt x="10892" y="6337"/>
                    </a:cubicBezTo>
                    <a:lnTo>
                      <a:pt x="10892" y="6337"/>
                    </a:lnTo>
                    <a:cubicBezTo>
                      <a:pt x="10892" y="6548"/>
                      <a:pt x="10958" y="6548"/>
                      <a:pt x="11011" y="6548"/>
                    </a:cubicBezTo>
                    <a:cubicBezTo>
                      <a:pt x="10996" y="6777"/>
                      <a:pt x="10965" y="6868"/>
                      <a:pt x="10928" y="6868"/>
                    </a:cubicBezTo>
                    <a:cubicBezTo>
                      <a:pt x="10831" y="6868"/>
                      <a:pt x="10695" y="6237"/>
                      <a:pt x="10734" y="5835"/>
                    </a:cubicBezTo>
                    <a:cubicBezTo>
                      <a:pt x="11064" y="5611"/>
                      <a:pt x="11341" y="5783"/>
                      <a:pt x="11447" y="5558"/>
                    </a:cubicBezTo>
                    <a:close/>
                    <a:moveTo>
                      <a:pt x="9638" y="4951"/>
                    </a:moveTo>
                    <a:cubicBezTo>
                      <a:pt x="9638" y="5347"/>
                      <a:pt x="9519" y="5611"/>
                      <a:pt x="9466" y="5941"/>
                    </a:cubicBezTo>
                    <a:cubicBezTo>
                      <a:pt x="9528" y="5792"/>
                      <a:pt x="9594" y="5742"/>
                      <a:pt x="9666" y="5742"/>
                    </a:cubicBezTo>
                    <a:cubicBezTo>
                      <a:pt x="9813" y="5742"/>
                      <a:pt x="9986" y="5951"/>
                      <a:pt x="10203" y="5951"/>
                    </a:cubicBezTo>
                    <a:cubicBezTo>
                      <a:pt x="10266" y="5951"/>
                      <a:pt x="10333" y="5933"/>
                      <a:pt x="10404" y="5888"/>
                    </a:cubicBezTo>
                    <a:cubicBezTo>
                      <a:pt x="10404" y="6247"/>
                      <a:pt x="10458" y="6546"/>
                      <a:pt x="10508" y="6546"/>
                    </a:cubicBezTo>
                    <a:cubicBezTo>
                      <a:pt x="10528" y="6546"/>
                      <a:pt x="10547" y="6499"/>
                      <a:pt x="10562" y="6390"/>
                    </a:cubicBezTo>
                    <a:cubicBezTo>
                      <a:pt x="10681" y="6390"/>
                      <a:pt x="10628" y="6601"/>
                      <a:pt x="10562" y="6601"/>
                    </a:cubicBezTo>
                    <a:lnTo>
                      <a:pt x="10562" y="7103"/>
                    </a:lnTo>
                    <a:cubicBezTo>
                      <a:pt x="10086" y="6812"/>
                      <a:pt x="9733" y="6615"/>
                      <a:pt x="9303" y="6615"/>
                    </a:cubicBezTo>
                    <a:cubicBezTo>
                      <a:pt x="9090" y="6615"/>
                      <a:pt x="8858" y="6663"/>
                      <a:pt x="8582" y="6773"/>
                    </a:cubicBezTo>
                    <a:cubicBezTo>
                      <a:pt x="8753" y="6271"/>
                      <a:pt x="8476" y="6337"/>
                      <a:pt x="8648" y="5783"/>
                    </a:cubicBezTo>
                    <a:cubicBezTo>
                      <a:pt x="8545" y="5750"/>
                      <a:pt x="8432" y="5737"/>
                      <a:pt x="8311" y="5737"/>
                    </a:cubicBezTo>
                    <a:cubicBezTo>
                      <a:pt x="7639" y="5737"/>
                      <a:pt x="6703" y="6156"/>
                      <a:pt x="5680" y="6156"/>
                    </a:cubicBezTo>
                    <a:cubicBezTo>
                      <a:pt x="5301" y="6156"/>
                      <a:pt x="4910" y="6099"/>
                      <a:pt x="4516" y="5941"/>
                    </a:cubicBezTo>
                    <a:cubicBezTo>
                      <a:pt x="6007" y="5281"/>
                      <a:pt x="8146" y="5400"/>
                      <a:pt x="9189" y="5017"/>
                    </a:cubicBezTo>
                    <a:lnTo>
                      <a:pt x="9189" y="5017"/>
                    </a:lnTo>
                    <a:cubicBezTo>
                      <a:pt x="9189" y="5730"/>
                      <a:pt x="8859" y="5888"/>
                      <a:pt x="8806" y="6548"/>
                    </a:cubicBezTo>
                    <a:cubicBezTo>
                      <a:pt x="9361" y="6548"/>
                      <a:pt x="9083" y="5228"/>
                      <a:pt x="9638" y="4951"/>
                    </a:cubicBezTo>
                    <a:close/>
                    <a:moveTo>
                      <a:pt x="43461" y="5835"/>
                    </a:moveTo>
                    <a:cubicBezTo>
                      <a:pt x="43408" y="6878"/>
                      <a:pt x="44173" y="5730"/>
                      <a:pt x="44015" y="7050"/>
                    </a:cubicBezTo>
                    <a:cubicBezTo>
                      <a:pt x="43804" y="6817"/>
                      <a:pt x="43645" y="6722"/>
                      <a:pt x="43497" y="6722"/>
                    </a:cubicBezTo>
                    <a:cubicBezTo>
                      <a:pt x="43294" y="6722"/>
                      <a:pt x="43113" y="6903"/>
                      <a:pt x="42853" y="7156"/>
                    </a:cubicBezTo>
                    <a:lnTo>
                      <a:pt x="42800" y="6166"/>
                    </a:lnTo>
                    <a:lnTo>
                      <a:pt x="42800" y="6166"/>
                    </a:lnTo>
                    <a:cubicBezTo>
                      <a:pt x="42950" y="6212"/>
                      <a:pt x="43043" y="6233"/>
                      <a:pt x="43105" y="6233"/>
                    </a:cubicBezTo>
                    <a:cubicBezTo>
                      <a:pt x="43274" y="6233"/>
                      <a:pt x="43219" y="6077"/>
                      <a:pt x="43461" y="5835"/>
                    </a:cubicBezTo>
                    <a:close/>
                    <a:moveTo>
                      <a:pt x="44285" y="6914"/>
                    </a:moveTo>
                    <a:cubicBezTo>
                      <a:pt x="44598" y="6914"/>
                      <a:pt x="45218" y="7604"/>
                      <a:pt x="45665" y="7657"/>
                    </a:cubicBezTo>
                    <a:cubicBezTo>
                      <a:pt x="45541" y="7859"/>
                      <a:pt x="45411" y="7937"/>
                      <a:pt x="45279" y="7937"/>
                    </a:cubicBezTo>
                    <a:cubicBezTo>
                      <a:pt x="44874" y="7937"/>
                      <a:pt x="44449" y="7209"/>
                      <a:pt x="44121" y="7050"/>
                    </a:cubicBezTo>
                    <a:cubicBezTo>
                      <a:pt x="44154" y="6953"/>
                      <a:pt x="44211" y="6914"/>
                      <a:pt x="44285" y="6914"/>
                    </a:cubicBezTo>
                    <a:close/>
                    <a:moveTo>
                      <a:pt x="1159" y="7181"/>
                    </a:moveTo>
                    <a:cubicBezTo>
                      <a:pt x="1208" y="7181"/>
                      <a:pt x="1261" y="7189"/>
                      <a:pt x="1321" y="7208"/>
                    </a:cubicBezTo>
                    <a:cubicBezTo>
                      <a:pt x="1268" y="7433"/>
                      <a:pt x="1215" y="7921"/>
                      <a:pt x="1387" y="7987"/>
                    </a:cubicBezTo>
                    <a:cubicBezTo>
                      <a:pt x="1215" y="8370"/>
                      <a:pt x="780" y="8370"/>
                      <a:pt x="502" y="8529"/>
                    </a:cubicBezTo>
                    <a:cubicBezTo>
                      <a:pt x="707" y="8084"/>
                      <a:pt x="670" y="7181"/>
                      <a:pt x="1159" y="7181"/>
                    </a:cubicBezTo>
                    <a:close/>
                    <a:moveTo>
                      <a:pt x="31355" y="8199"/>
                    </a:moveTo>
                    <a:lnTo>
                      <a:pt x="31355" y="8199"/>
                    </a:lnTo>
                    <a:cubicBezTo>
                      <a:pt x="31317" y="8595"/>
                      <a:pt x="31110" y="8931"/>
                      <a:pt x="30914" y="8931"/>
                    </a:cubicBezTo>
                    <a:cubicBezTo>
                      <a:pt x="30835" y="8931"/>
                      <a:pt x="30759" y="8877"/>
                      <a:pt x="30695" y="8753"/>
                    </a:cubicBezTo>
                    <a:cubicBezTo>
                      <a:pt x="30612" y="8293"/>
                      <a:pt x="30737" y="8208"/>
                      <a:pt x="30905" y="8208"/>
                    </a:cubicBezTo>
                    <a:cubicBezTo>
                      <a:pt x="31004" y="8208"/>
                      <a:pt x="31119" y="8238"/>
                      <a:pt x="31215" y="8238"/>
                    </a:cubicBezTo>
                    <a:cubicBezTo>
                      <a:pt x="31269" y="8238"/>
                      <a:pt x="31318" y="8228"/>
                      <a:pt x="31355" y="8199"/>
                    </a:cubicBezTo>
                    <a:close/>
                    <a:moveTo>
                      <a:pt x="12574" y="7379"/>
                    </a:moveTo>
                    <a:cubicBezTo>
                      <a:pt x="12837" y="7379"/>
                      <a:pt x="13068" y="7585"/>
                      <a:pt x="13044" y="8146"/>
                    </a:cubicBezTo>
                    <a:cubicBezTo>
                      <a:pt x="12973" y="8086"/>
                      <a:pt x="12911" y="8061"/>
                      <a:pt x="12854" y="8061"/>
                    </a:cubicBezTo>
                    <a:cubicBezTo>
                      <a:pt x="12490" y="8061"/>
                      <a:pt x="12379" y="9130"/>
                      <a:pt x="11959" y="9130"/>
                    </a:cubicBezTo>
                    <a:cubicBezTo>
                      <a:pt x="11836" y="9130"/>
                      <a:pt x="11688" y="9040"/>
                      <a:pt x="11499" y="8806"/>
                    </a:cubicBezTo>
                    <a:cubicBezTo>
                      <a:pt x="11400" y="8182"/>
                      <a:pt x="11441" y="7759"/>
                      <a:pt x="11725" y="7759"/>
                    </a:cubicBezTo>
                    <a:cubicBezTo>
                      <a:pt x="11741" y="7759"/>
                      <a:pt x="11758" y="7760"/>
                      <a:pt x="11777" y="7763"/>
                    </a:cubicBezTo>
                    <a:cubicBezTo>
                      <a:pt x="11441" y="8290"/>
                      <a:pt x="11723" y="8717"/>
                      <a:pt x="12023" y="8717"/>
                    </a:cubicBezTo>
                    <a:cubicBezTo>
                      <a:pt x="12158" y="8717"/>
                      <a:pt x="12297" y="8629"/>
                      <a:pt x="12384" y="8423"/>
                    </a:cubicBezTo>
                    <a:cubicBezTo>
                      <a:pt x="12278" y="8146"/>
                      <a:pt x="12107" y="7987"/>
                      <a:pt x="11882" y="7987"/>
                    </a:cubicBezTo>
                    <a:cubicBezTo>
                      <a:pt x="11918" y="7660"/>
                      <a:pt x="12267" y="7379"/>
                      <a:pt x="12574" y="7379"/>
                    </a:cubicBezTo>
                    <a:close/>
                    <a:moveTo>
                      <a:pt x="33211" y="8605"/>
                    </a:moveTo>
                    <a:cubicBezTo>
                      <a:pt x="33426" y="8605"/>
                      <a:pt x="33612" y="8789"/>
                      <a:pt x="33612" y="9241"/>
                    </a:cubicBezTo>
                    <a:lnTo>
                      <a:pt x="32569" y="9360"/>
                    </a:lnTo>
                    <a:cubicBezTo>
                      <a:pt x="32599" y="8919"/>
                      <a:pt x="32930" y="8605"/>
                      <a:pt x="33211" y="8605"/>
                    </a:cubicBezTo>
                    <a:close/>
                    <a:moveTo>
                      <a:pt x="31962" y="7156"/>
                    </a:moveTo>
                    <a:lnTo>
                      <a:pt x="31962" y="7156"/>
                    </a:lnTo>
                    <a:cubicBezTo>
                      <a:pt x="32122" y="7205"/>
                      <a:pt x="32087" y="7598"/>
                      <a:pt x="32210" y="7598"/>
                    </a:cubicBezTo>
                    <a:cubicBezTo>
                      <a:pt x="32219" y="7598"/>
                      <a:pt x="32228" y="7596"/>
                      <a:pt x="32239" y="7591"/>
                    </a:cubicBezTo>
                    <a:lnTo>
                      <a:pt x="32239" y="7591"/>
                    </a:lnTo>
                    <a:cubicBezTo>
                      <a:pt x="32464" y="8423"/>
                      <a:pt x="31685" y="8700"/>
                      <a:pt x="32081" y="9136"/>
                    </a:cubicBezTo>
                    <a:cubicBezTo>
                      <a:pt x="32052" y="9366"/>
                      <a:pt x="32026" y="9450"/>
                      <a:pt x="32001" y="9450"/>
                    </a:cubicBezTo>
                    <a:cubicBezTo>
                      <a:pt x="31933" y="9450"/>
                      <a:pt x="31863" y="8863"/>
                      <a:pt x="31711" y="8863"/>
                    </a:cubicBezTo>
                    <a:cubicBezTo>
                      <a:pt x="31687" y="8863"/>
                      <a:pt x="31660" y="8877"/>
                      <a:pt x="31632" y="8911"/>
                    </a:cubicBezTo>
                    <a:cubicBezTo>
                      <a:pt x="31473" y="7816"/>
                      <a:pt x="32239" y="8647"/>
                      <a:pt x="31804" y="7657"/>
                    </a:cubicBezTo>
                    <a:cubicBezTo>
                      <a:pt x="31804" y="7380"/>
                      <a:pt x="32015" y="7486"/>
                      <a:pt x="31962" y="7156"/>
                    </a:cubicBezTo>
                    <a:close/>
                    <a:moveTo>
                      <a:pt x="44292" y="7763"/>
                    </a:moveTo>
                    <a:cubicBezTo>
                      <a:pt x="44622" y="8093"/>
                      <a:pt x="45005" y="8423"/>
                      <a:pt x="45058" y="9466"/>
                    </a:cubicBezTo>
                    <a:cubicBezTo>
                      <a:pt x="44622" y="9360"/>
                      <a:pt x="44503" y="8370"/>
                      <a:pt x="44068" y="8251"/>
                    </a:cubicBezTo>
                    <a:cubicBezTo>
                      <a:pt x="44121" y="8040"/>
                      <a:pt x="44173" y="7816"/>
                      <a:pt x="44292" y="7763"/>
                    </a:cubicBezTo>
                    <a:close/>
                    <a:moveTo>
                      <a:pt x="2100" y="8647"/>
                    </a:moveTo>
                    <a:lnTo>
                      <a:pt x="2100" y="8647"/>
                    </a:lnTo>
                    <a:cubicBezTo>
                      <a:pt x="2076" y="9167"/>
                      <a:pt x="1815" y="9249"/>
                      <a:pt x="1510" y="9249"/>
                    </a:cubicBezTo>
                    <a:cubicBezTo>
                      <a:pt x="1369" y="9249"/>
                      <a:pt x="1218" y="9231"/>
                      <a:pt x="1078" y="9231"/>
                    </a:cubicBezTo>
                    <a:cubicBezTo>
                      <a:pt x="850" y="9231"/>
                      <a:pt x="649" y="9277"/>
                      <a:pt x="555" y="9519"/>
                    </a:cubicBezTo>
                    <a:cubicBezTo>
                      <a:pt x="578" y="8882"/>
                      <a:pt x="797" y="8742"/>
                      <a:pt x="1069" y="8742"/>
                    </a:cubicBezTo>
                    <a:cubicBezTo>
                      <a:pt x="1281" y="8742"/>
                      <a:pt x="1526" y="8827"/>
                      <a:pt x="1736" y="8827"/>
                    </a:cubicBezTo>
                    <a:cubicBezTo>
                      <a:pt x="1882" y="8827"/>
                      <a:pt x="2011" y="8786"/>
                      <a:pt x="2100" y="8647"/>
                    </a:cubicBezTo>
                    <a:close/>
                    <a:moveTo>
                      <a:pt x="37783" y="8325"/>
                    </a:moveTo>
                    <a:cubicBezTo>
                      <a:pt x="37977" y="8325"/>
                      <a:pt x="38208" y="8678"/>
                      <a:pt x="38553" y="8678"/>
                    </a:cubicBezTo>
                    <a:cubicBezTo>
                      <a:pt x="38687" y="8678"/>
                      <a:pt x="38838" y="8624"/>
                      <a:pt x="39012" y="8476"/>
                    </a:cubicBezTo>
                    <a:lnTo>
                      <a:pt x="39012" y="8476"/>
                    </a:lnTo>
                    <a:cubicBezTo>
                      <a:pt x="38787" y="9030"/>
                      <a:pt x="39170" y="9308"/>
                      <a:pt x="38946" y="9743"/>
                    </a:cubicBezTo>
                    <a:cubicBezTo>
                      <a:pt x="38843" y="9421"/>
                      <a:pt x="38620" y="9294"/>
                      <a:pt x="38381" y="9294"/>
                    </a:cubicBezTo>
                    <a:cubicBezTo>
                      <a:pt x="38130" y="9294"/>
                      <a:pt x="37861" y="9435"/>
                      <a:pt x="37691" y="9638"/>
                    </a:cubicBezTo>
                    <a:cubicBezTo>
                      <a:pt x="37783" y="9294"/>
                      <a:pt x="38003" y="8594"/>
                      <a:pt x="37700" y="8594"/>
                    </a:cubicBezTo>
                    <a:cubicBezTo>
                      <a:pt x="37653" y="8594"/>
                      <a:pt x="37594" y="8610"/>
                      <a:pt x="37520" y="8647"/>
                    </a:cubicBezTo>
                    <a:cubicBezTo>
                      <a:pt x="37605" y="8407"/>
                      <a:pt x="37689" y="8325"/>
                      <a:pt x="37783" y="8325"/>
                    </a:cubicBezTo>
                    <a:close/>
                    <a:moveTo>
                      <a:pt x="30029" y="8406"/>
                    </a:moveTo>
                    <a:cubicBezTo>
                      <a:pt x="30186" y="8406"/>
                      <a:pt x="30695" y="9824"/>
                      <a:pt x="30972" y="9968"/>
                    </a:cubicBezTo>
                    <a:cubicBezTo>
                      <a:pt x="30930" y="10257"/>
                      <a:pt x="30849" y="10363"/>
                      <a:pt x="30744" y="10363"/>
                    </a:cubicBezTo>
                    <a:cubicBezTo>
                      <a:pt x="30466" y="10363"/>
                      <a:pt x="30017" y="9631"/>
                      <a:pt x="29656" y="9631"/>
                    </a:cubicBezTo>
                    <a:cubicBezTo>
                      <a:pt x="29637" y="9631"/>
                      <a:pt x="29618" y="9633"/>
                      <a:pt x="29599" y="9638"/>
                    </a:cubicBezTo>
                    <a:cubicBezTo>
                      <a:pt x="29614" y="9408"/>
                      <a:pt x="29654" y="9332"/>
                      <a:pt x="29709" y="9332"/>
                    </a:cubicBezTo>
                    <a:cubicBezTo>
                      <a:pt x="29817" y="9332"/>
                      <a:pt x="29985" y="9622"/>
                      <a:pt x="30149" y="9622"/>
                    </a:cubicBezTo>
                    <a:cubicBezTo>
                      <a:pt x="30186" y="9622"/>
                      <a:pt x="30223" y="9607"/>
                      <a:pt x="30259" y="9572"/>
                    </a:cubicBezTo>
                    <a:cubicBezTo>
                      <a:pt x="30206" y="9083"/>
                      <a:pt x="30153" y="8753"/>
                      <a:pt x="29982" y="8581"/>
                    </a:cubicBezTo>
                    <a:cubicBezTo>
                      <a:pt x="29982" y="8458"/>
                      <a:pt x="29999" y="8406"/>
                      <a:pt x="30029" y="8406"/>
                    </a:cubicBezTo>
                    <a:close/>
                    <a:moveTo>
                      <a:pt x="6355" y="10170"/>
                    </a:moveTo>
                    <a:cubicBezTo>
                      <a:pt x="6578" y="10170"/>
                      <a:pt x="6770" y="10318"/>
                      <a:pt x="6720" y="10733"/>
                    </a:cubicBezTo>
                    <a:cubicBezTo>
                      <a:pt x="6166" y="10680"/>
                      <a:pt x="6338" y="10628"/>
                      <a:pt x="5783" y="10562"/>
                    </a:cubicBezTo>
                    <a:cubicBezTo>
                      <a:pt x="5811" y="10359"/>
                      <a:pt x="6103" y="10170"/>
                      <a:pt x="6355" y="10170"/>
                    </a:cubicBezTo>
                    <a:close/>
                    <a:moveTo>
                      <a:pt x="40107" y="7156"/>
                    </a:moveTo>
                    <a:cubicBezTo>
                      <a:pt x="40662" y="7486"/>
                      <a:pt x="41375" y="7869"/>
                      <a:pt x="42246" y="8199"/>
                    </a:cubicBezTo>
                    <a:cubicBezTo>
                      <a:pt x="42193" y="8806"/>
                      <a:pt x="42312" y="9136"/>
                      <a:pt x="42418" y="9413"/>
                    </a:cubicBezTo>
                    <a:cubicBezTo>
                      <a:pt x="42664" y="9206"/>
                      <a:pt x="42910" y="9130"/>
                      <a:pt x="43157" y="9130"/>
                    </a:cubicBezTo>
                    <a:cubicBezTo>
                      <a:pt x="43571" y="9130"/>
                      <a:pt x="43984" y="9345"/>
                      <a:pt x="44398" y="9519"/>
                    </a:cubicBezTo>
                    <a:cubicBezTo>
                      <a:pt x="44398" y="10073"/>
                      <a:pt x="44292" y="10562"/>
                      <a:pt x="44226" y="11011"/>
                    </a:cubicBezTo>
                    <a:cubicBezTo>
                      <a:pt x="44062" y="10900"/>
                      <a:pt x="43947" y="10869"/>
                      <a:pt x="43848" y="10869"/>
                    </a:cubicBezTo>
                    <a:cubicBezTo>
                      <a:pt x="43727" y="10869"/>
                      <a:pt x="43630" y="10914"/>
                      <a:pt x="43495" y="10914"/>
                    </a:cubicBezTo>
                    <a:cubicBezTo>
                      <a:pt x="43411" y="10914"/>
                      <a:pt x="43312" y="10896"/>
                      <a:pt x="43183" y="10839"/>
                    </a:cubicBezTo>
                    <a:cubicBezTo>
                      <a:pt x="43355" y="10350"/>
                      <a:pt x="43078" y="10403"/>
                      <a:pt x="43236" y="9849"/>
                    </a:cubicBezTo>
                    <a:lnTo>
                      <a:pt x="43236" y="9849"/>
                    </a:lnTo>
                    <a:cubicBezTo>
                      <a:pt x="43176" y="9947"/>
                      <a:pt x="43132" y="10041"/>
                      <a:pt x="43097" y="10041"/>
                    </a:cubicBezTo>
                    <a:cubicBezTo>
                      <a:pt x="43070" y="10041"/>
                      <a:pt x="43047" y="9989"/>
                      <a:pt x="43025" y="9849"/>
                    </a:cubicBezTo>
                    <a:lnTo>
                      <a:pt x="43025" y="9849"/>
                    </a:lnTo>
                    <a:cubicBezTo>
                      <a:pt x="43131" y="11116"/>
                      <a:pt x="42088" y="10232"/>
                      <a:pt x="42035" y="11222"/>
                    </a:cubicBezTo>
                    <a:cubicBezTo>
                      <a:pt x="42027" y="11224"/>
                      <a:pt x="42020" y="11225"/>
                      <a:pt x="42013" y="11225"/>
                    </a:cubicBezTo>
                    <a:cubicBezTo>
                      <a:pt x="41817" y="11225"/>
                      <a:pt x="41914" y="10337"/>
                      <a:pt x="41863" y="9968"/>
                    </a:cubicBezTo>
                    <a:lnTo>
                      <a:pt x="41863" y="9968"/>
                    </a:lnTo>
                    <a:cubicBezTo>
                      <a:pt x="41713" y="9992"/>
                      <a:pt x="41563" y="10026"/>
                      <a:pt x="41430" y="10026"/>
                    </a:cubicBezTo>
                    <a:cubicBezTo>
                      <a:pt x="41269" y="10026"/>
                      <a:pt x="41131" y="9976"/>
                      <a:pt x="41045" y="9796"/>
                    </a:cubicBezTo>
                    <a:cubicBezTo>
                      <a:pt x="40992" y="9413"/>
                      <a:pt x="41097" y="9360"/>
                      <a:pt x="41256" y="9308"/>
                    </a:cubicBezTo>
                    <a:cubicBezTo>
                      <a:pt x="41203" y="8977"/>
                      <a:pt x="41045" y="8911"/>
                      <a:pt x="40992" y="8581"/>
                    </a:cubicBezTo>
                    <a:cubicBezTo>
                      <a:pt x="40642" y="8581"/>
                      <a:pt x="40478" y="8931"/>
                      <a:pt x="40098" y="8931"/>
                    </a:cubicBezTo>
                    <a:cubicBezTo>
                      <a:pt x="40048" y="8931"/>
                      <a:pt x="39994" y="8925"/>
                      <a:pt x="39936" y="8911"/>
                    </a:cubicBezTo>
                    <a:cubicBezTo>
                      <a:pt x="40214" y="8689"/>
                      <a:pt x="40380" y="8137"/>
                      <a:pt x="40028" y="8137"/>
                    </a:cubicBezTo>
                    <a:cubicBezTo>
                      <a:pt x="39963" y="8137"/>
                      <a:pt x="39880" y="8155"/>
                      <a:pt x="39777" y="8199"/>
                    </a:cubicBezTo>
                    <a:cubicBezTo>
                      <a:pt x="39883" y="7816"/>
                      <a:pt x="39936" y="7433"/>
                      <a:pt x="40107" y="7156"/>
                    </a:cubicBezTo>
                    <a:close/>
                    <a:moveTo>
                      <a:pt x="40596" y="10350"/>
                    </a:moveTo>
                    <a:cubicBezTo>
                      <a:pt x="40926" y="10350"/>
                      <a:pt x="41097" y="10680"/>
                      <a:pt x="41150" y="11288"/>
                    </a:cubicBezTo>
                    <a:lnTo>
                      <a:pt x="40543" y="11341"/>
                    </a:lnTo>
                    <a:cubicBezTo>
                      <a:pt x="40715" y="10839"/>
                      <a:pt x="40437" y="10892"/>
                      <a:pt x="40596" y="10350"/>
                    </a:cubicBezTo>
                    <a:close/>
                    <a:moveTo>
                      <a:pt x="37917" y="11150"/>
                    </a:moveTo>
                    <a:cubicBezTo>
                      <a:pt x="38057" y="11150"/>
                      <a:pt x="38238" y="11300"/>
                      <a:pt x="38389" y="11300"/>
                    </a:cubicBezTo>
                    <a:cubicBezTo>
                      <a:pt x="38413" y="11300"/>
                      <a:pt x="38435" y="11296"/>
                      <a:pt x="38457" y="11288"/>
                    </a:cubicBezTo>
                    <a:lnTo>
                      <a:pt x="38457" y="11288"/>
                    </a:lnTo>
                    <a:cubicBezTo>
                      <a:pt x="38457" y="11541"/>
                      <a:pt x="38336" y="11592"/>
                      <a:pt x="38185" y="11592"/>
                    </a:cubicBezTo>
                    <a:cubicBezTo>
                      <a:pt x="38083" y="11592"/>
                      <a:pt x="37969" y="11569"/>
                      <a:pt x="37870" y="11569"/>
                    </a:cubicBezTo>
                    <a:cubicBezTo>
                      <a:pt x="37800" y="11569"/>
                      <a:pt x="37738" y="11580"/>
                      <a:pt x="37691" y="11618"/>
                    </a:cubicBezTo>
                    <a:cubicBezTo>
                      <a:pt x="37713" y="11250"/>
                      <a:pt x="37801" y="11150"/>
                      <a:pt x="37917" y="11150"/>
                    </a:cubicBezTo>
                    <a:close/>
                    <a:moveTo>
                      <a:pt x="15631" y="10403"/>
                    </a:moveTo>
                    <a:cubicBezTo>
                      <a:pt x="15684" y="10733"/>
                      <a:pt x="15790" y="10892"/>
                      <a:pt x="15909" y="11618"/>
                    </a:cubicBezTo>
                    <a:lnTo>
                      <a:pt x="15579" y="11671"/>
                    </a:lnTo>
                    <a:cubicBezTo>
                      <a:pt x="15407" y="10892"/>
                      <a:pt x="15460" y="11011"/>
                      <a:pt x="15631" y="10403"/>
                    </a:cubicBezTo>
                    <a:close/>
                    <a:moveTo>
                      <a:pt x="48780" y="11229"/>
                    </a:moveTo>
                    <a:cubicBezTo>
                      <a:pt x="48866" y="11229"/>
                      <a:pt x="48942" y="11295"/>
                      <a:pt x="49131" y="11295"/>
                    </a:cubicBezTo>
                    <a:cubicBezTo>
                      <a:pt x="49165" y="11295"/>
                      <a:pt x="49202" y="11293"/>
                      <a:pt x="49243" y="11288"/>
                    </a:cubicBezTo>
                    <a:lnTo>
                      <a:pt x="49243" y="11288"/>
                    </a:lnTo>
                    <a:cubicBezTo>
                      <a:pt x="49171" y="11647"/>
                      <a:pt x="48944" y="12075"/>
                      <a:pt x="48762" y="12075"/>
                    </a:cubicBezTo>
                    <a:cubicBezTo>
                      <a:pt x="48643" y="12075"/>
                      <a:pt x="48543" y="11893"/>
                      <a:pt x="48517" y="11393"/>
                    </a:cubicBezTo>
                    <a:cubicBezTo>
                      <a:pt x="48645" y="11265"/>
                      <a:pt x="48715" y="11229"/>
                      <a:pt x="48780" y="11229"/>
                    </a:cubicBezTo>
                    <a:close/>
                    <a:moveTo>
                      <a:pt x="40543" y="9083"/>
                    </a:moveTo>
                    <a:lnTo>
                      <a:pt x="40543" y="9083"/>
                    </a:lnTo>
                    <a:cubicBezTo>
                      <a:pt x="40586" y="10010"/>
                      <a:pt x="40275" y="10550"/>
                      <a:pt x="39925" y="10550"/>
                    </a:cubicBezTo>
                    <a:cubicBezTo>
                      <a:pt x="39842" y="10550"/>
                      <a:pt x="39756" y="10520"/>
                      <a:pt x="39672" y="10456"/>
                    </a:cubicBezTo>
                    <a:lnTo>
                      <a:pt x="39672" y="10456"/>
                    </a:lnTo>
                    <a:cubicBezTo>
                      <a:pt x="39974" y="11011"/>
                      <a:pt x="40176" y="11567"/>
                      <a:pt x="40632" y="11567"/>
                    </a:cubicBezTo>
                    <a:cubicBezTo>
                      <a:pt x="40675" y="11567"/>
                      <a:pt x="40720" y="11562"/>
                      <a:pt x="40767" y="11552"/>
                    </a:cubicBezTo>
                    <a:lnTo>
                      <a:pt x="40767" y="11552"/>
                    </a:lnTo>
                    <a:cubicBezTo>
                      <a:pt x="40283" y="12087"/>
                      <a:pt x="39910" y="11540"/>
                      <a:pt x="39588" y="12344"/>
                    </a:cubicBezTo>
                    <a:lnTo>
                      <a:pt x="39588" y="12344"/>
                    </a:lnTo>
                    <a:cubicBezTo>
                      <a:pt x="39836" y="11625"/>
                      <a:pt x="39276" y="11693"/>
                      <a:pt x="39276" y="10958"/>
                    </a:cubicBezTo>
                    <a:lnTo>
                      <a:pt x="39276" y="10958"/>
                    </a:lnTo>
                    <a:cubicBezTo>
                      <a:pt x="39290" y="10959"/>
                      <a:pt x="39304" y="10960"/>
                      <a:pt x="39318" y="10960"/>
                    </a:cubicBezTo>
                    <a:cubicBezTo>
                      <a:pt x="39713" y="10960"/>
                      <a:pt x="39535" y="10232"/>
                      <a:pt x="39012" y="10232"/>
                    </a:cubicBezTo>
                    <a:cubicBezTo>
                      <a:pt x="39114" y="10026"/>
                      <a:pt x="39237" y="9987"/>
                      <a:pt x="39356" y="9987"/>
                    </a:cubicBezTo>
                    <a:cubicBezTo>
                      <a:pt x="39431" y="9987"/>
                      <a:pt x="39503" y="10002"/>
                      <a:pt x="39569" y="10002"/>
                    </a:cubicBezTo>
                    <a:cubicBezTo>
                      <a:pt x="39736" y="10002"/>
                      <a:pt x="39856" y="9902"/>
                      <a:pt x="39830" y="9189"/>
                    </a:cubicBezTo>
                    <a:lnTo>
                      <a:pt x="40543" y="9083"/>
                    </a:lnTo>
                    <a:close/>
                    <a:moveTo>
                      <a:pt x="1651" y="11446"/>
                    </a:moveTo>
                    <a:cubicBezTo>
                      <a:pt x="1981" y="11446"/>
                      <a:pt x="2153" y="11776"/>
                      <a:pt x="2205" y="12383"/>
                    </a:cubicBezTo>
                    <a:cubicBezTo>
                      <a:pt x="1928" y="12383"/>
                      <a:pt x="1717" y="12053"/>
                      <a:pt x="1651" y="11446"/>
                    </a:cubicBezTo>
                    <a:close/>
                    <a:moveTo>
                      <a:pt x="3864" y="11712"/>
                    </a:moveTo>
                    <a:cubicBezTo>
                      <a:pt x="4054" y="11712"/>
                      <a:pt x="4210" y="11867"/>
                      <a:pt x="4291" y="12436"/>
                    </a:cubicBezTo>
                    <a:cubicBezTo>
                      <a:pt x="4238" y="12460"/>
                      <a:pt x="4192" y="12470"/>
                      <a:pt x="4150" y="12470"/>
                    </a:cubicBezTo>
                    <a:cubicBezTo>
                      <a:pt x="3940" y="12470"/>
                      <a:pt x="3844" y="12224"/>
                      <a:pt x="3645" y="12224"/>
                    </a:cubicBezTo>
                    <a:cubicBezTo>
                      <a:pt x="3595" y="12224"/>
                      <a:pt x="3539" y="12239"/>
                      <a:pt x="3473" y="12278"/>
                    </a:cubicBezTo>
                    <a:cubicBezTo>
                      <a:pt x="3473" y="12489"/>
                      <a:pt x="3631" y="12436"/>
                      <a:pt x="3697" y="12489"/>
                    </a:cubicBezTo>
                    <a:cubicBezTo>
                      <a:pt x="3678" y="12599"/>
                      <a:pt x="3601" y="12650"/>
                      <a:pt x="3501" y="12650"/>
                    </a:cubicBezTo>
                    <a:cubicBezTo>
                      <a:pt x="3254" y="12650"/>
                      <a:pt x="2865" y="12337"/>
                      <a:pt x="2865" y="11829"/>
                    </a:cubicBezTo>
                    <a:lnTo>
                      <a:pt x="2865" y="11829"/>
                    </a:lnTo>
                    <a:cubicBezTo>
                      <a:pt x="2946" y="11901"/>
                      <a:pt x="3031" y="11927"/>
                      <a:pt x="3119" y="11927"/>
                    </a:cubicBezTo>
                    <a:cubicBezTo>
                      <a:pt x="3370" y="11927"/>
                      <a:pt x="3641" y="11712"/>
                      <a:pt x="3864" y="11712"/>
                    </a:cubicBezTo>
                    <a:close/>
                    <a:moveTo>
                      <a:pt x="41322" y="11011"/>
                    </a:moveTo>
                    <a:cubicBezTo>
                      <a:pt x="41705" y="11341"/>
                      <a:pt x="41982" y="11948"/>
                      <a:pt x="42140" y="12714"/>
                    </a:cubicBezTo>
                    <a:cubicBezTo>
                      <a:pt x="42059" y="12538"/>
                      <a:pt x="41972" y="12479"/>
                      <a:pt x="41882" y="12479"/>
                    </a:cubicBezTo>
                    <a:cubicBezTo>
                      <a:pt x="41691" y="12479"/>
                      <a:pt x="41488" y="12748"/>
                      <a:pt x="41312" y="12748"/>
                    </a:cubicBezTo>
                    <a:cubicBezTo>
                      <a:pt x="41235" y="12748"/>
                      <a:pt x="41162" y="12695"/>
                      <a:pt x="41097" y="12542"/>
                    </a:cubicBezTo>
                    <a:cubicBezTo>
                      <a:pt x="41097" y="11552"/>
                      <a:pt x="41428" y="11829"/>
                      <a:pt x="41322" y="11011"/>
                    </a:cubicBezTo>
                    <a:close/>
                    <a:moveTo>
                      <a:pt x="8859" y="7261"/>
                    </a:moveTo>
                    <a:cubicBezTo>
                      <a:pt x="9086" y="7496"/>
                      <a:pt x="9160" y="7629"/>
                      <a:pt x="9287" y="7629"/>
                    </a:cubicBezTo>
                    <a:cubicBezTo>
                      <a:pt x="9375" y="7629"/>
                      <a:pt x="9487" y="7567"/>
                      <a:pt x="9691" y="7433"/>
                    </a:cubicBezTo>
                    <a:lnTo>
                      <a:pt x="9691" y="7433"/>
                    </a:lnTo>
                    <a:cubicBezTo>
                      <a:pt x="9691" y="7710"/>
                      <a:pt x="9691" y="7869"/>
                      <a:pt x="9572" y="7987"/>
                    </a:cubicBezTo>
                    <a:cubicBezTo>
                      <a:pt x="9572" y="8105"/>
                      <a:pt x="9604" y="8154"/>
                      <a:pt x="9650" y="8154"/>
                    </a:cubicBezTo>
                    <a:cubicBezTo>
                      <a:pt x="9772" y="8154"/>
                      <a:pt x="9989" y="7790"/>
                      <a:pt x="9902" y="7433"/>
                    </a:cubicBezTo>
                    <a:lnTo>
                      <a:pt x="9902" y="7433"/>
                    </a:lnTo>
                    <a:cubicBezTo>
                      <a:pt x="10365" y="7530"/>
                      <a:pt x="10592" y="8335"/>
                      <a:pt x="11090" y="8335"/>
                    </a:cubicBezTo>
                    <a:cubicBezTo>
                      <a:pt x="11132" y="8335"/>
                      <a:pt x="11176" y="8330"/>
                      <a:pt x="11222" y="8317"/>
                    </a:cubicBezTo>
                    <a:lnTo>
                      <a:pt x="11222" y="8317"/>
                    </a:lnTo>
                    <a:cubicBezTo>
                      <a:pt x="11064" y="9083"/>
                      <a:pt x="10628" y="9308"/>
                      <a:pt x="10404" y="9849"/>
                    </a:cubicBezTo>
                    <a:cubicBezTo>
                      <a:pt x="10734" y="8911"/>
                      <a:pt x="9849" y="9360"/>
                      <a:pt x="9638" y="8977"/>
                    </a:cubicBezTo>
                    <a:cubicBezTo>
                      <a:pt x="9414" y="8977"/>
                      <a:pt x="9796" y="9849"/>
                      <a:pt x="9849" y="10179"/>
                    </a:cubicBezTo>
                    <a:cubicBezTo>
                      <a:pt x="10053" y="10094"/>
                      <a:pt x="10212" y="9976"/>
                      <a:pt x="10366" y="9976"/>
                    </a:cubicBezTo>
                    <a:cubicBezTo>
                      <a:pt x="10501" y="9976"/>
                      <a:pt x="10632" y="10067"/>
                      <a:pt x="10786" y="10350"/>
                    </a:cubicBezTo>
                    <a:cubicBezTo>
                      <a:pt x="11064" y="10073"/>
                      <a:pt x="10562" y="9690"/>
                      <a:pt x="10839" y="9360"/>
                    </a:cubicBezTo>
                    <a:lnTo>
                      <a:pt x="10839" y="9360"/>
                    </a:lnTo>
                    <a:cubicBezTo>
                      <a:pt x="11011" y="9519"/>
                      <a:pt x="11288" y="9519"/>
                      <a:pt x="11222" y="10298"/>
                    </a:cubicBezTo>
                    <a:cubicBezTo>
                      <a:pt x="11465" y="10262"/>
                      <a:pt x="11542" y="10149"/>
                      <a:pt x="11605" y="10149"/>
                    </a:cubicBezTo>
                    <a:cubicBezTo>
                      <a:pt x="11658" y="10149"/>
                      <a:pt x="11702" y="10230"/>
                      <a:pt x="11829" y="10509"/>
                    </a:cubicBezTo>
                    <a:cubicBezTo>
                      <a:pt x="12092" y="10223"/>
                      <a:pt x="12292" y="9991"/>
                      <a:pt x="12523" y="9991"/>
                    </a:cubicBezTo>
                    <a:cubicBezTo>
                      <a:pt x="12687" y="9991"/>
                      <a:pt x="12867" y="10108"/>
                      <a:pt x="13097" y="10403"/>
                    </a:cubicBezTo>
                    <a:cubicBezTo>
                      <a:pt x="13044" y="10733"/>
                      <a:pt x="12938" y="11011"/>
                      <a:pt x="12767" y="11169"/>
                    </a:cubicBezTo>
                    <a:cubicBezTo>
                      <a:pt x="12820" y="11341"/>
                      <a:pt x="12872" y="11393"/>
                      <a:pt x="12938" y="11671"/>
                    </a:cubicBezTo>
                    <a:cubicBezTo>
                      <a:pt x="13598" y="11499"/>
                      <a:pt x="13044" y="9413"/>
                      <a:pt x="13374" y="9083"/>
                    </a:cubicBezTo>
                    <a:lnTo>
                      <a:pt x="13374" y="9083"/>
                    </a:lnTo>
                    <a:cubicBezTo>
                      <a:pt x="13623" y="9541"/>
                      <a:pt x="13744" y="9932"/>
                      <a:pt x="14004" y="9932"/>
                    </a:cubicBezTo>
                    <a:cubicBezTo>
                      <a:pt x="14089" y="9932"/>
                      <a:pt x="14188" y="9890"/>
                      <a:pt x="14311" y="9796"/>
                    </a:cubicBezTo>
                    <a:cubicBezTo>
                      <a:pt x="14470" y="10958"/>
                      <a:pt x="15130" y="10958"/>
                      <a:pt x="15249" y="12159"/>
                    </a:cubicBezTo>
                    <a:cubicBezTo>
                      <a:pt x="14599" y="12265"/>
                      <a:pt x="14079" y="12785"/>
                      <a:pt x="13596" y="12785"/>
                    </a:cubicBezTo>
                    <a:cubicBezTo>
                      <a:pt x="13295" y="12785"/>
                      <a:pt x="13008" y="12582"/>
                      <a:pt x="12714" y="11948"/>
                    </a:cubicBezTo>
                    <a:cubicBezTo>
                      <a:pt x="12714" y="12250"/>
                      <a:pt x="12543" y="12330"/>
                      <a:pt x="12319" y="12330"/>
                    </a:cubicBezTo>
                    <a:cubicBezTo>
                      <a:pt x="12067" y="12330"/>
                      <a:pt x="11748" y="12229"/>
                      <a:pt x="11530" y="12229"/>
                    </a:cubicBezTo>
                    <a:cubicBezTo>
                      <a:pt x="11451" y="12229"/>
                      <a:pt x="11385" y="12242"/>
                      <a:pt x="11341" y="12278"/>
                    </a:cubicBezTo>
                    <a:cubicBezTo>
                      <a:pt x="11246" y="11819"/>
                      <a:pt x="11356" y="11746"/>
                      <a:pt x="11510" y="11746"/>
                    </a:cubicBezTo>
                    <a:cubicBezTo>
                      <a:pt x="11582" y="11746"/>
                      <a:pt x="11663" y="11762"/>
                      <a:pt x="11737" y="11762"/>
                    </a:cubicBezTo>
                    <a:cubicBezTo>
                      <a:pt x="11792" y="11762"/>
                      <a:pt x="11842" y="11753"/>
                      <a:pt x="11882" y="11723"/>
                    </a:cubicBezTo>
                    <a:cubicBezTo>
                      <a:pt x="11948" y="10786"/>
                      <a:pt x="11618" y="10958"/>
                      <a:pt x="11447" y="10509"/>
                    </a:cubicBezTo>
                    <a:cubicBezTo>
                      <a:pt x="11372" y="10897"/>
                      <a:pt x="11236" y="10983"/>
                      <a:pt x="11080" y="10983"/>
                    </a:cubicBezTo>
                    <a:cubicBezTo>
                      <a:pt x="10957" y="10983"/>
                      <a:pt x="10821" y="10929"/>
                      <a:pt x="10692" y="10929"/>
                    </a:cubicBezTo>
                    <a:cubicBezTo>
                      <a:pt x="10498" y="10929"/>
                      <a:pt x="10322" y="11052"/>
                      <a:pt x="10232" y="11671"/>
                    </a:cubicBezTo>
                    <a:cubicBezTo>
                      <a:pt x="9766" y="11316"/>
                      <a:pt x="9300" y="10640"/>
                      <a:pt x="8797" y="10640"/>
                    </a:cubicBezTo>
                    <a:cubicBezTo>
                      <a:pt x="8587" y="10640"/>
                      <a:pt x="8371" y="10757"/>
                      <a:pt x="8146" y="11063"/>
                    </a:cubicBezTo>
                    <a:cubicBezTo>
                      <a:pt x="7988" y="9638"/>
                      <a:pt x="9189" y="10680"/>
                      <a:pt x="9361" y="9743"/>
                    </a:cubicBezTo>
                    <a:cubicBezTo>
                      <a:pt x="9308" y="9525"/>
                      <a:pt x="9241" y="9450"/>
                      <a:pt x="9166" y="9450"/>
                    </a:cubicBezTo>
                    <a:cubicBezTo>
                      <a:pt x="9006" y="9450"/>
                      <a:pt x="8813" y="9798"/>
                      <a:pt x="8668" y="9798"/>
                    </a:cubicBezTo>
                    <a:cubicBezTo>
                      <a:pt x="8661" y="9798"/>
                      <a:pt x="8655" y="9798"/>
                      <a:pt x="8648" y="9796"/>
                    </a:cubicBezTo>
                    <a:cubicBezTo>
                      <a:pt x="8529" y="9241"/>
                      <a:pt x="8859" y="9413"/>
                      <a:pt x="8859" y="9030"/>
                    </a:cubicBezTo>
                    <a:cubicBezTo>
                      <a:pt x="8844" y="8904"/>
                      <a:pt x="8790" y="8875"/>
                      <a:pt x="8718" y="8875"/>
                    </a:cubicBezTo>
                    <a:cubicBezTo>
                      <a:pt x="8656" y="8875"/>
                      <a:pt x="8581" y="8897"/>
                      <a:pt x="8507" y="8897"/>
                    </a:cubicBezTo>
                    <a:cubicBezTo>
                      <a:pt x="8363" y="8897"/>
                      <a:pt x="8224" y="8813"/>
                      <a:pt x="8199" y="8317"/>
                    </a:cubicBezTo>
                    <a:cubicBezTo>
                      <a:pt x="8753" y="8040"/>
                      <a:pt x="8859" y="8251"/>
                      <a:pt x="8859" y="7261"/>
                    </a:cubicBezTo>
                    <a:close/>
                    <a:moveTo>
                      <a:pt x="42418" y="11446"/>
                    </a:moveTo>
                    <a:cubicBezTo>
                      <a:pt x="42910" y="11859"/>
                      <a:pt x="43372" y="12449"/>
                      <a:pt x="43915" y="12449"/>
                    </a:cubicBezTo>
                    <a:cubicBezTo>
                      <a:pt x="44100" y="12449"/>
                      <a:pt x="44295" y="12380"/>
                      <a:pt x="44503" y="12212"/>
                    </a:cubicBezTo>
                    <a:lnTo>
                      <a:pt x="44503" y="12212"/>
                    </a:lnTo>
                    <a:cubicBezTo>
                      <a:pt x="44622" y="13044"/>
                      <a:pt x="44173" y="12872"/>
                      <a:pt x="44015" y="13268"/>
                    </a:cubicBezTo>
                    <a:cubicBezTo>
                      <a:pt x="43636" y="13019"/>
                      <a:pt x="43355" y="12453"/>
                      <a:pt x="42978" y="12453"/>
                    </a:cubicBezTo>
                    <a:cubicBezTo>
                      <a:pt x="42856" y="12453"/>
                      <a:pt x="42725" y="12512"/>
                      <a:pt x="42576" y="12661"/>
                    </a:cubicBezTo>
                    <a:cubicBezTo>
                      <a:pt x="42748" y="11776"/>
                      <a:pt x="42418" y="12159"/>
                      <a:pt x="42088" y="11948"/>
                    </a:cubicBezTo>
                    <a:cubicBezTo>
                      <a:pt x="42140" y="11723"/>
                      <a:pt x="42246" y="11552"/>
                      <a:pt x="42418" y="11446"/>
                    </a:cubicBezTo>
                    <a:close/>
                    <a:moveTo>
                      <a:pt x="12483" y="12709"/>
                    </a:moveTo>
                    <a:cubicBezTo>
                      <a:pt x="12585" y="12709"/>
                      <a:pt x="12686" y="12777"/>
                      <a:pt x="12767" y="12938"/>
                    </a:cubicBezTo>
                    <a:cubicBezTo>
                      <a:pt x="12767" y="13202"/>
                      <a:pt x="12542" y="13096"/>
                      <a:pt x="12542" y="13426"/>
                    </a:cubicBezTo>
                    <a:cubicBezTo>
                      <a:pt x="12527" y="13430"/>
                      <a:pt x="12512" y="13432"/>
                      <a:pt x="12498" y="13432"/>
                    </a:cubicBezTo>
                    <a:cubicBezTo>
                      <a:pt x="12336" y="13432"/>
                      <a:pt x="12272" y="13196"/>
                      <a:pt x="12101" y="13196"/>
                    </a:cubicBezTo>
                    <a:cubicBezTo>
                      <a:pt x="12086" y="13196"/>
                      <a:pt x="12071" y="13198"/>
                      <a:pt x="12054" y="13202"/>
                    </a:cubicBezTo>
                    <a:cubicBezTo>
                      <a:pt x="12121" y="12923"/>
                      <a:pt x="12303" y="12709"/>
                      <a:pt x="12483" y="12709"/>
                    </a:cubicBezTo>
                    <a:close/>
                    <a:moveTo>
                      <a:pt x="38625" y="13009"/>
                    </a:moveTo>
                    <a:cubicBezTo>
                      <a:pt x="38694" y="13009"/>
                      <a:pt x="38755" y="13081"/>
                      <a:pt x="38787" y="13268"/>
                    </a:cubicBezTo>
                    <a:lnTo>
                      <a:pt x="38840" y="13756"/>
                    </a:lnTo>
                    <a:cubicBezTo>
                      <a:pt x="38783" y="13795"/>
                      <a:pt x="38736" y="13811"/>
                      <a:pt x="38695" y="13811"/>
                    </a:cubicBezTo>
                    <a:cubicBezTo>
                      <a:pt x="38534" y="13811"/>
                      <a:pt x="38479" y="13565"/>
                      <a:pt x="38333" y="13565"/>
                    </a:cubicBezTo>
                    <a:cubicBezTo>
                      <a:pt x="38304" y="13565"/>
                      <a:pt x="38271" y="13574"/>
                      <a:pt x="38233" y="13598"/>
                    </a:cubicBezTo>
                    <a:cubicBezTo>
                      <a:pt x="38269" y="13370"/>
                      <a:pt x="38470" y="13009"/>
                      <a:pt x="38625" y="13009"/>
                    </a:cubicBezTo>
                    <a:close/>
                    <a:moveTo>
                      <a:pt x="39830" y="13149"/>
                    </a:moveTo>
                    <a:lnTo>
                      <a:pt x="39830" y="13149"/>
                    </a:lnTo>
                    <a:cubicBezTo>
                      <a:pt x="39749" y="13495"/>
                      <a:pt x="39463" y="13865"/>
                      <a:pt x="39240" y="13865"/>
                    </a:cubicBezTo>
                    <a:cubicBezTo>
                      <a:pt x="39174" y="13865"/>
                      <a:pt x="39113" y="13832"/>
                      <a:pt x="39064" y="13756"/>
                    </a:cubicBezTo>
                    <a:cubicBezTo>
                      <a:pt x="39064" y="13044"/>
                      <a:pt x="39500" y="13268"/>
                      <a:pt x="39830" y="13149"/>
                    </a:cubicBezTo>
                    <a:close/>
                    <a:moveTo>
                      <a:pt x="25660" y="13087"/>
                    </a:moveTo>
                    <a:cubicBezTo>
                      <a:pt x="26103" y="13087"/>
                      <a:pt x="26565" y="13384"/>
                      <a:pt x="26828" y="13384"/>
                    </a:cubicBezTo>
                    <a:cubicBezTo>
                      <a:pt x="26856" y="13384"/>
                      <a:pt x="26882" y="13381"/>
                      <a:pt x="26906" y="13374"/>
                    </a:cubicBezTo>
                    <a:lnTo>
                      <a:pt x="26906" y="13374"/>
                    </a:lnTo>
                    <a:cubicBezTo>
                      <a:pt x="26734" y="14034"/>
                      <a:pt x="25744" y="13374"/>
                      <a:pt x="25533" y="14258"/>
                    </a:cubicBezTo>
                    <a:cubicBezTo>
                      <a:pt x="25283" y="13901"/>
                      <a:pt x="25795" y="13243"/>
                      <a:pt x="25337" y="13243"/>
                    </a:cubicBezTo>
                    <a:cubicBezTo>
                      <a:pt x="25287" y="13243"/>
                      <a:pt x="25225" y="13251"/>
                      <a:pt x="25150" y="13268"/>
                    </a:cubicBezTo>
                    <a:cubicBezTo>
                      <a:pt x="25308" y="13135"/>
                      <a:pt x="25482" y="13087"/>
                      <a:pt x="25660" y="13087"/>
                    </a:cubicBezTo>
                    <a:close/>
                    <a:moveTo>
                      <a:pt x="3037" y="12819"/>
                    </a:moveTo>
                    <a:cubicBezTo>
                      <a:pt x="3037" y="13044"/>
                      <a:pt x="3196" y="12991"/>
                      <a:pt x="3248" y="13044"/>
                    </a:cubicBezTo>
                    <a:cubicBezTo>
                      <a:pt x="3301" y="14087"/>
                      <a:pt x="2641" y="13809"/>
                      <a:pt x="2430" y="14364"/>
                    </a:cubicBezTo>
                    <a:cubicBezTo>
                      <a:pt x="2377" y="13704"/>
                      <a:pt x="2588" y="13862"/>
                      <a:pt x="2377" y="13374"/>
                    </a:cubicBezTo>
                    <a:cubicBezTo>
                      <a:pt x="2364" y="13372"/>
                      <a:pt x="2352" y="13371"/>
                      <a:pt x="2340" y="13371"/>
                    </a:cubicBezTo>
                    <a:cubicBezTo>
                      <a:pt x="2058" y="13371"/>
                      <a:pt x="2036" y="13931"/>
                      <a:pt x="1754" y="13931"/>
                    </a:cubicBezTo>
                    <a:cubicBezTo>
                      <a:pt x="1742" y="13931"/>
                      <a:pt x="1730" y="13930"/>
                      <a:pt x="1717" y="13928"/>
                    </a:cubicBezTo>
                    <a:cubicBezTo>
                      <a:pt x="1545" y="12938"/>
                      <a:pt x="2311" y="13756"/>
                      <a:pt x="2205" y="12872"/>
                    </a:cubicBezTo>
                    <a:lnTo>
                      <a:pt x="2205" y="12872"/>
                    </a:lnTo>
                    <a:cubicBezTo>
                      <a:pt x="2303" y="13201"/>
                      <a:pt x="2394" y="13314"/>
                      <a:pt x="2485" y="13314"/>
                    </a:cubicBezTo>
                    <a:cubicBezTo>
                      <a:pt x="2653" y="13314"/>
                      <a:pt x="2823" y="12930"/>
                      <a:pt x="3037" y="12819"/>
                    </a:cubicBezTo>
                    <a:close/>
                    <a:moveTo>
                      <a:pt x="20899" y="13810"/>
                    </a:moveTo>
                    <a:cubicBezTo>
                      <a:pt x="20997" y="13810"/>
                      <a:pt x="21076" y="13826"/>
                      <a:pt x="21123" y="13862"/>
                    </a:cubicBezTo>
                    <a:cubicBezTo>
                      <a:pt x="21023" y="14282"/>
                      <a:pt x="20794" y="14393"/>
                      <a:pt x="20541" y="14393"/>
                    </a:cubicBezTo>
                    <a:cubicBezTo>
                      <a:pt x="20261" y="14393"/>
                      <a:pt x="19951" y="14258"/>
                      <a:pt x="19750" y="14258"/>
                    </a:cubicBezTo>
                    <a:cubicBezTo>
                      <a:pt x="20006" y="14002"/>
                      <a:pt x="20563" y="13810"/>
                      <a:pt x="20899" y="13810"/>
                    </a:cubicBezTo>
                    <a:close/>
                    <a:moveTo>
                      <a:pt x="43355" y="13598"/>
                    </a:moveTo>
                    <a:cubicBezTo>
                      <a:pt x="43408" y="14522"/>
                      <a:pt x="42853" y="14364"/>
                      <a:pt x="42470" y="14417"/>
                    </a:cubicBezTo>
                    <a:cubicBezTo>
                      <a:pt x="42748" y="14139"/>
                      <a:pt x="42972" y="13704"/>
                      <a:pt x="43355" y="13598"/>
                    </a:cubicBezTo>
                    <a:close/>
                    <a:moveTo>
                      <a:pt x="14311" y="13532"/>
                    </a:moveTo>
                    <a:cubicBezTo>
                      <a:pt x="14259" y="13704"/>
                      <a:pt x="14193" y="13928"/>
                      <a:pt x="14193" y="14258"/>
                    </a:cubicBezTo>
                    <a:cubicBezTo>
                      <a:pt x="13910" y="14258"/>
                      <a:pt x="13844" y="14015"/>
                      <a:pt x="13797" y="14015"/>
                    </a:cubicBezTo>
                    <a:cubicBezTo>
                      <a:pt x="13764" y="14015"/>
                      <a:pt x="13740" y="14143"/>
                      <a:pt x="13651" y="14588"/>
                    </a:cubicBezTo>
                    <a:lnTo>
                      <a:pt x="13427" y="14588"/>
                    </a:lnTo>
                    <a:lnTo>
                      <a:pt x="13374" y="13862"/>
                    </a:lnTo>
                    <a:cubicBezTo>
                      <a:pt x="13862" y="13598"/>
                      <a:pt x="13862" y="13862"/>
                      <a:pt x="14311" y="13532"/>
                    </a:cubicBezTo>
                    <a:close/>
                    <a:moveTo>
                      <a:pt x="47527" y="12436"/>
                    </a:moveTo>
                    <a:lnTo>
                      <a:pt x="47527" y="12436"/>
                    </a:lnTo>
                    <a:cubicBezTo>
                      <a:pt x="47593" y="13149"/>
                      <a:pt x="47091" y="12938"/>
                      <a:pt x="47144" y="13756"/>
                    </a:cubicBezTo>
                    <a:cubicBezTo>
                      <a:pt x="46971" y="13651"/>
                      <a:pt x="46847" y="13607"/>
                      <a:pt x="46756" y="13607"/>
                    </a:cubicBezTo>
                    <a:cubicBezTo>
                      <a:pt x="46325" y="13607"/>
                      <a:pt x="46637" y="14588"/>
                      <a:pt x="46048" y="14588"/>
                    </a:cubicBezTo>
                    <a:cubicBezTo>
                      <a:pt x="46101" y="14417"/>
                      <a:pt x="46273" y="13598"/>
                      <a:pt x="45995" y="13598"/>
                    </a:cubicBezTo>
                    <a:lnTo>
                      <a:pt x="45771" y="13651"/>
                    </a:lnTo>
                    <a:cubicBezTo>
                      <a:pt x="45995" y="12542"/>
                      <a:pt x="47038" y="12991"/>
                      <a:pt x="47527" y="12436"/>
                    </a:cubicBezTo>
                    <a:close/>
                    <a:moveTo>
                      <a:pt x="4410" y="12661"/>
                    </a:moveTo>
                    <a:lnTo>
                      <a:pt x="4410" y="12661"/>
                    </a:lnTo>
                    <a:cubicBezTo>
                      <a:pt x="4186" y="13598"/>
                      <a:pt x="4080" y="13374"/>
                      <a:pt x="4687" y="13651"/>
                    </a:cubicBezTo>
                    <a:cubicBezTo>
                      <a:pt x="4793" y="14417"/>
                      <a:pt x="4133" y="13809"/>
                      <a:pt x="4291" y="14694"/>
                    </a:cubicBezTo>
                    <a:cubicBezTo>
                      <a:pt x="4231" y="14747"/>
                      <a:pt x="4182" y="14769"/>
                      <a:pt x="4141" y="14769"/>
                    </a:cubicBezTo>
                    <a:cubicBezTo>
                      <a:pt x="3933" y="14769"/>
                      <a:pt x="3949" y="14178"/>
                      <a:pt x="3737" y="14178"/>
                    </a:cubicBezTo>
                    <a:cubicBezTo>
                      <a:pt x="3694" y="14178"/>
                      <a:pt x="3643" y="14201"/>
                      <a:pt x="3578" y="14258"/>
                    </a:cubicBezTo>
                    <a:lnTo>
                      <a:pt x="3526" y="13268"/>
                    </a:lnTo>
                    <a:lnTo>
                      <a:pt x="3526" y="13268"/>
                    </a:lnTo>
                    <a:cubicBezTo>
                      <a:pt x="3561" y="13433"/>
                      <a:pt x="3660" y="13498"/>
                      <a:pt x="3758" y="13498"/>
                    </a:cubicBezTo>
                    <a:cubicBezTo>
                      <a:pt x="3952" y="13498"/>
                      <a:pt x="4144" y="13245"/>
                      <a:pt x="3856" y="12991"/>
                    </a:cubicBezTo>
                    <a:cubicBezTo>
                      <a:pt x="3831" y="12730"/>
                      <a:pt x="3914" y="12677"/>
                      <a:pt x="4027" y="12677"/>
                    </a:cubicBezTo>
                    <a:cubicBezTo>
                      <a:pt x="4105" y="12677"/>
                      <a:pt x="4199" y="12703"/>
                      <a:pt x="4280" y="12703"/>
                    </a:cubicBezTo>
                    <a:cubicBezTo>
                      <a:pt x="4330" y="12703"/>
                      <a:pt x="4375" y="12693"/>
                      <a:pt x="4410" y="12661"/>
                    </a:cubicBezTo>
                    <a:close/>
                    <a:moveTo>
                      <a:pt x="44622" y="14258"/>
                    </a:moveTo>
                    <a:cubicBezTo>
                      <a:pt x="44622" y="14522"/>
                      <a:pt x="44675" y="14694"/>
                      <a:pt x="44781" y="14694"/>
                    </a:cubicBezTo>
                    <a:cubicBezTo>
                      <a:pt x="44781" y="15012"/>
                      <a:pt x="44673" y="15149"/>
                      <a:pt x="44541" y="15149"/>
                    </a:cubicBezTo>
                    <a:cubicBezTo>
                      <a:pt x="44334" y="15149"/>
                      <a:pt x="44068" y="14811"/>
                      <a:pt x="44068" y="14311"/>
                    </a:cubicBezTo>
                    <a:lnTo>
                      <a:pt x="44622" y="14258"/>
                    </a:lnTo>
                    <a:close/>
                    <a:moveTo>
                      <a:pt x="33191" y="12277"/>
                    </a:moveTo>
                    <a:cubicBezTo>
                      <a:pt x="33390" y="12277"/>
                      <a:pt x="33467" y="12970"/>
                      <a:pt x="33507" y="13268"/>
                    </a:cubicBezTo>
                    <a:cubicBezTo>
                      <a:pt x="33711" y="12958"/>
                      <a:pt x="34061" y="12526"/>
                      <a:pt x="34377" y="12526"/>
                    </a:cubicBezTo>
                    <a:cubicBezTo>
                      <a:pt x="34572" y="12526"/>
                      <a:pt x="34754" y="12691"/>
                      <a:pt x="34879" y="13149"/>
                    </a:cubicBezTo>
                    <a:cubicBezTo>
                      <a:pt x="34796" y="13149"/>
                      <a:pt x="34706" y="13139"/>
                      <a:pt x="34621" y="13139"/>
                    </a:cubicBezTo>
                    <a:cubicBezTo>
                      <a:pt x="34371" y="13139"/>
                      <a:pt x="34167" y="13228"/>
                      <a:pt x="34325" y="13928"/>
                    </a:cubicBezTo>
                    <a:cubicBezTo>
                      <a:pt x="34221" y="13969"/>
                      <a:pt x="34130" y="13983"/>
                      <a:pt x="34050" y="13983"/>
                    </a:cubicBezTo>
                    <a:cubicBezTo>
                      <a:pt x="33838" y="13983"/>
                      <a:pt x="33695" y="13882"/>
                      <a:pt x="33552" y="13882"/>
                    </a:cubicBezTo>
                    <a:cubicBezTo>
                      <a:pt x="33467" y="13882"/>
                      <a:pt x="33382" y="13918"/>
                      <a:pt x="33282" y="14034"/>
                    </a:cubicBezTo>
                    <a:cubicBezTo>
                      <a:pt x="33229" y="14799"/>
                      <a:pt x="33612" y="14469"/>
                      <a:pt x="33612" y="15248"/>
                    </a:cubicBezTo>
                    <a:cubicBezTo>
                      <a:pt x="33124" y="14641"/>
                      <a:pt x="33005" y="14799"/>
                      <a:pt x="32622" y="14364"/>
                    </a:cubicBezTo>
                    <a:cubicBezTo>
                      <a:pt x="32516" y="14364"/>
                      <a:pt x="32569" y="14641"/>
                      <a:pt x="32516" y="14852"/>
                    </a:cubicBezTo>
                    <a:cubicBezTo>
                      <a:pt x="32444" y="14728"/>
                      <a:pt x="32407" y="14684"/>
                      <a:pt x="32379" y="14684"/>
                    </a:cubicBezTo>
                    <a:cubicBezTo>
                      <a:pt x="32322" y="14684"/>
                      <a:pt x="32304" y="14874"/>
                      <a:pt x="32081" y="14918"/>
                    </a:cubicBezTo>
                    <a:cubicBezTo>
                      <a:pt x="31751" y="14694"/>
                      <a:pt x="32516" y="14522"/>
                      <a:pt x="32345" y="13862"/>
                    </a:cubicBezTo>
                    <a:cubicBezTo>
                      <a:pt x="32309" y="13549"/>
                      <a:pt x="32259" y="13462"/>
                      <a:pt x="32199" y="13462"/>
                    </a:cubicBezTo>
                    <a:cubicBezTo>
                      <a:pt x="32124" y="13462"/>
                      <a:pt x="32032" y="13599"/>
                      <a:pt x="31930" y="13599"/>
                    </a:cubicBezTo>
                    <a:cubicBezTo>
                      <a:pt x="31873" y="13599"/>
                      <a:pt x="31813" y="13557"/>
                      <a:pt x="31751" y="13426"/>
                    </a:cubicBezTo>
                    <a:cubicBezTo>
                      <a:pt x="31858" y="13270"/>
                      <a:pt x="31965" y="13217"/>
                      <a:pt x="32073" y="13217"/>
                    </a:cubicBezTo>
                    <a:cubicBezTo>
                      <a:pt x="32310" y="13217"/>
                      <a:pt x="32548" y="13475"/>
                      <a:pt x="32785" y="13475"/>
                    </a:cubicBezTo>
                    <a:cubicBezTo>
                      <a:pt x="32934" y="13475"/>
                      <a:pt x="33082" y="13373"/>
                      <a:pt x="33229" y="13044"/>
                    </a:cubicBezTo>
                    <a:cubicBezTo>
                      <a:pt x="33229" y="12608"/>
                      <a:pt x="33124" y="12542"/>
                      <a:pt x="32952" y="12542"/>
                    </a:cubicBezTo>
                    <a:cubicBezTo>
                      <a:pt x="33047" y="12352"/>
                      <a:pt x="33126" y="12277"/>
                      <a:pt x="33191" y="12277"/>
                    </a:cubicBezTo>
                    <a:close/>
                    <a:moveTo>
                      <a:pt x="41718" y="14681"/>
                    </a:moveTo>
                    <a:cubicBezTo>
                      <a:pt x="41909" y="14681"/>
                      <a:pt x="42088" y="14832"/>
                      <a:pt x="42035" y="15248"/>
                    </a:cubicBezTo>
                    <a:cubicBezTo>
                      <a:pt x="41978" y="15275"/>
                      <a:pt x="41928" y="15287"/>
                      <a:pt x="41882" y="15287"/>
                    </a:cubicBezTo>
                    <a:cubicBezTo>
                      <a:pt x="41660" y="15287"/>
                      <a:pt x="41541" y="15024"/>
                      <a:pt x="41322" y="15024"/>
                    </a:cubicBezTo>
                    <a:cubicBezTo>
                      <a:pt x="41322" y="14832"/>
                      <a:pt x="41527" y="14681"/>
                      <a:pt x="41718" y="14681"/>
                    </a:cubicBezTo>
                    <a:close/>
                    <a:moveTo>
                      <a:pt x="23883" y="12872"/>
                    </a:moveTo>
                    <a:cubicBezTo>
                      <a:pt x="24059" y="13060"/>
                      <a:pt x="24208" y="13358"/>
                      <a:pt x="24507" y="13358"/>
                    </a:cubicBezTo>
                    <a:cubicBezTo>
                      <a:pt x="24565" y="13358"/>
                      <a:pt x="24630" y="13347"/>
                      <a:pt x="24701" y="13321"/>
                    </a:cubicBezTo>
                    <a:cubicBezTo>
                      <a:pt x="24701" y="13598"/>
                      <a:pt x="24754" y="13756"/>
                      <a:pt x="24820" y="13809"/>
                    </a:cubicBezTo>
                    <a:cubicBezTo>
                      <a:pt x="24424" y="14087"/>
                      <a:pt x="24371" y="14852"/>
                      <a:pt x="24595" y="15301"/>
                    </a:cubicBezTo>
                    <a:cubicBezTo>
                      <a:pt x="24543" y="15684"/>
                      <a:pt x="24318" y="15578"/>
                      <a:pt x="24160" y="15631"/>
                    </a:cubicBezTo>
                    <a:cubicBezTo>
                      <a:pt x="24232" y="14977"/>
                      <a:pt x="24088" y="14893"/>
                      <a:pt x="23917" y="14893"/>
                    </a:cubicBezTo>
                    <a:cubicBezTo>
                      <a:pt x="23857" y="14893"/>
                      <a:pt x="23794" y="14903"/>
                      <a:pt x="23736" y="14903"/>
                    </a:cubicBezTo>
                    <a:cubicBezTo>
                      <a:pt x="23592" y="14903"/>
                      <a:pt x="23474" y="14842"/>
                      <a:pt x="23500" y="14417"/>
                    </a:cubicBezTo>
                    <a:lnTo>
                      <a:pt x="23500" y="14417"/>
                    </a:lnTo>
                    <a:cubicBezTo>
                      <a:pt x="23275" y="14747"/>
                      <a:pt x="22774" y="14641"/>
                      <a:pt x="22840" y="15459"/>
                    </a:cubicBezTo>
                    <a:cubicBezTo>
                      <a:pt x="22562" y="15354"/>
                      <a:pt x="22444" y="14747"/>
                      <a:pt x="22338" y="14311"/>
                    </a:cubicBezTo>
                    <a:cubicBezTo>
                      <a:pt x="22092" y="14379"/>
                      <a:pt x="22097" y="14676"/>
                      <a:pt x="22044" y="14676"/>
                    </a:cubicBezTo>
                    <a:cubicBezTo>
                      <a:pt x="22014" y="14676"/>
                      <a:pt x="21967" y="14584"/>
                      <a:pt x="21849" y="14311"/>
                    </a:cubicBezTo>
                    <a:cubicBezTo>
                      <a:pt x="21625" y="14364"/>
                      <a:pt x="21849" y="15182"/>
                      <a:pt x="21678" y="15354"/>
                    </a:cubicBezTo>
                    <a:cubicBezTo>
                      <a:pt x="21348" y="14469"/>
                      <a:pt x="21401" y="13981"/>
                      <a:pt x="21348" y="13651"/>
                    </a:cubicBezTo>
                    <a:cubicBezTo>
                      <a:pt x="21489" y="13510"/>
                      <a:pt x="21655" y="13464"/>
                      <a:pt x="21835" y="13464"/>
                    </a:cubicBezTo>
                    <a:cubicBezTo>
                      <a:pt x="22172" y="13464"/>
                      <a:pt x="22560" y="13624"/>
                      <a:pt x="22927" y="13624"/>
                    </a:cubicBezTo>
                    <a:cubicBezTo>
                      <a:pt x="23286" y="13624"/>
                      <a:pt x="23626" y="13472"/>
                      <a:pt x="23883" y="12872"/>
                    </a:cubicBezTo>
                    <a:close/>
                    <a:moveTo>
                      <a:pt x="39674" y="14390"/>
                    </a:moveTo>
                    <a:cubicBezTo>
                      <a:pt x="39704" y="14390"/>
                      <a:pt x="39738" y="14398"/>
                      <a:pt x="39777" y="14417"/>
                    </a:cubicBezTo>
                    <a:cubicBezTo>
                      <a:pt x="40002" y="14588"/>
                      <a:pt x="39724" y="14694"/>
                      <a:pt x="39553" y="14694"/>
                    </a:cubicBezTo>
                    <a:cubicBezTo>
                      <a:pt x="39342" y="14799"/>
                      <a:pt x="39394" y="15407"/>
                      <a:pt x="39276" y="15737"/>
                    </a:cubicBezTo>
                    <a:cubicBezTo>
                      <a:pt x="39117" y="15512"/>
                      <a:pt x="39276" y="15354"/>
                      <a:pt x="39117" y="14747"/>
                    </a:cubicBezTo>
                    <a:lnTo>
                      <a:pt x="39117" y="14747"/>
                    </a:lnTo>
                    <a:cubicBezTo>
                      <a:pt x="39149" y="14755"/>
                      <a:pt x="39177" y="14759"/>
                      <a:pt x="39204" y="14759"/>
                    </a:cubicBezTo>
                    <a:cubicBezTo>
                      <a:pt x="39456" y="14759"/>
                      <a:pt x="39474" y="14390"/>
                      <a:pt x="39674" y="14390"/>
                    </a:cubicBezTo>
                    <a:close/>
                    <a:moveTo>
                      <a:pt x="45005" y="14192"/>
                    </a:moveTo>
                    <a:lnTo>
                      <a:pt x="45005" y="14192"/>
                    </a:lnTo>
                    <a:cubicBezTo>
                      <a:pt x="45216" y="14417"/>
                      <a:pt x="45612" y="14139"/>
                      <a:pt x="45612" y="14918"/>
                    </a:cubicBezTo>
                    <a:cubicBezTo>
                      <a:pt x="45487" y="14804"/>
                      <a:pt x="45394" y="14757"/>
                      <a:pt x="45325" y="14757"/>
                    </a:cubicBezTo>
                    <a:cubicBezTo>
                      <a:pt x="45005" y="14757"/>
                      <a:pt x="45155" y="15742"/>
                      <a:pt x="44683" y="15742"/>
                    </a:cubicBezTo>
                    <a:cubicBezTo>
                      <a:pt x="44664" y="15742"/>
                      <a:pt x="44644" y="15740"/>
                      <a:pt x="44622" y="15737"/>
                    </a:cubicBezTo>
                    <a:cubicBezTo>
                      <a:pt x="44834" y="15024"/>
                      <a:pt x="45058" y="14971"/>
                      <a:pt x="45005" y="14192"/>
                    </a:cubicBezTo>
                    <a:close/>
                    <a:moveTo>
                      <a:pt x="27064" y="14588"/>
                    </a:moveTo>
                    <a:cubicBezTo>
                      <a:pt x="27183" y="14852"/>
                      <a:pt x="27289" y="15248"/>
                      <a:pt x="27289" y="15842"/>
                    </a:cubicBezTo>
                    <a:cubicBezTo>
                      <a:pt x="27130" y="15842"/>
                      <a:pt x="27183" y="15512"/>
                      <a:pt x="27130" y="15354"/>
                    </a:cubicBezTo>
                    <a:cubicBezTo>
                      <a:pt x="26677" y="15560"/>
                      <a:pt x="26196" y="15855"/>
                      <a:pt x="25750" y="15855"/>
                    </a:cubicBezTo>
                    <a:cubicBezTo>
                      <a:pt x="25598" y="15855"/>
                      <a:pt x="25449" y="15821"/>
                      <a:pt x="25308" y="15737"/>
                    </a:cubicBezTo>
                    <a:cubicBezTo>
                      <a:pt x="25273" y="15374"/>
                      <a:pt x="25298" y="15263"/>
                      <a:pt x="25358" y="15263"/>
                    </a:cubicBezTo>
                    <a:cubicBezTo>
                      <a:pt x="25453" y="15263"/>
                      <a:pt x="25637" y="15538"/>
                      <a:pt x="25818" y="15538"/>
                    </a:cubicBezTo>
                    <a:cubicBezTo>
                      <a:pt x="25869" y="15538"/>
                      <a:pt x="25920" y="15516"/>
                      <a:pt x="25968" y="15459"/>
                    </a:cubicBezTo>
                    <a:cubicBezTo>
                      <a:pt x="25938" y="15268"/>
                      <a:pt x="25867" y="15227"/>
                      <a:pt x="25782" y="15227"/>
                    </a:cubicBezTo>
                    <a:cubicBezTo>
                      <a:pt x="25720" y="15227"/>
                      <a:pt x="25652" y="15248"/>
                      <a:pt x="25586" y="15248"/>
                    </a:cubicBezTo>
                    <a:cubicBezTo>
                      <a:pt x="25622" y="14996"/>
                      <a:pt x="25700" y="14905"/>
                      <a:pt x="25789" y="14905"/>
                    </a:cubicBezTo>
                    <a:cubicBezTo>
                      <a:pt x="25955" y="14905"/>
                      <a:pt x="26158" y="15226"/>
                      <a:pt x="26193" y="15407"/>
                    </a:cubicBezTo>
                    <a:cubicBezTo>
                      <a:pt x="26351" y="15301"/>
                      <a:pt x="26140" y="15129"/>
                      <a:pt x="26140" y="14694"/>
                    </a:cubicBezTo>
                    <a:lnTo>
                      <a:pt x="27064" y="14588"/>
                    </a:lnTo>
                    <a:close/>
                    <a:moveTo>
                      <a:pt x="12282" y="13721"/>
                    </a:moveTo>
                    <a:cubicBezTo>
                      <a:pt x="12398" y="13721"/>
                      <a:pt x="12462" y="14149"/>
                      <a:pt x="12660" y="14149"/>
                    </a:cubicBezTo>
                    <a:cubicBezTo>
                      <a:pt x="12677" y="14149"/>
                      <a:pt x="12695" y="14146"/>
                      <a:pt x="12714" y="14139"/>
                    </a:cubicBezTo>
                    <a:lnTo>
                      <a:pt x="12714" y="14139"/>
                    </a:lnTo>
                    <a:cubicBezTo>
                      <a:pt x="12331" y="15578"/>
                      <a:pt x="13268" y="14641"/>
                      <a:pt x="13268" y="15842"/>
                    </a:cubicBezTo>
                    <a:cubicBezTo>
                      <a:pt x="13214" y="15873"/>
                      <a:pt x="13166" y="15886"/>
                      <a:pt x="13123" y="15886"/>
                    </a:cubicBezTo>
                    <a:cubicBezTo>
                      <a:pt x="12874" y="15886"/>
                      <a:pt x="12782" y="15449"/>
                      <a:pt x="12512" y="15449"/>
                    </a:cubicBezTo>
                    <a:cubicBezTo>
                      <a:pt x="12488" y="15449"/>
                      <a:pt x="12463" y="15452"/>
                      <a:pt x="12437" y="15459"/>
                    </a:cubicBezTo>
                    <a:cubicBezTo>
                      <a:pt x="12542" y="14417"/>
                      <a:pt x="12159" y="14694"/>
                      <a:pt x="12107" y="13981"/>
                    </a:cubicBezTo>
                    <a:cubicBezTo>
                      <a:pt x="12181" y="13789"/>
                      <a:pt x="12236" y="13721"/>
                      <a:pt x="12282" y="13721"/>
                    </a:cubicBezTo>
                    <a:close/>
                    <a:moveTo>
                      <a:pt x="35420" y="13786"/>
                    </a:moveTo>
                    <a:cubicBezTo>
                      <a:pt x="35727" y="13786"/>
                      <a:pt x="36093" y="14157"/>
                      <a:pt x="36200" y="14522"/>
                    </a:cubicBezTo>
                    <a:cubicBezTo>
                      <a:pt x="35540" y="15842"/>
                      <a:pt x="37137" y="15842"/>
                      <a:pt x="37903" y="16120"/>
                    </a:cubicBezTo>
                    <a:cubicBezTo>
                      <a:pt x="37729" y="16307"/>
                      <a:pt x="37532" y="16370"/>
                      <a:pt x="37324" y="16370"/>
                    </a:cubicBezTo>
                    <a:cubicBezTo>
                      <a:pt x="36915" y="16370"/>
                      <a:pt x="36464" y="16128"/>
                      <a:pt x="36063" y="16128"/>
                    </a:cubicBezTo>
                    <a:cubicBezTo>
                      <a:pt x="35895" y="16128"/>
                      <a:pt x="35736" y="16171"/>
                      <a:pt x="35592" y="16291"/>
                    </a:cubicBezTo>
                    <a:cubicBezTo>
                      <a:pt x="36147" y="14971"/>
                      <a:pt x="35315" y="14364"/>
                      <a:pt x="35051" y="14087"/>
                    </a:cubicBezTo>
                    <a:cubicBezTo>
                      <a:pt x="35137" y="13872"/>
                      <a:pt x="35272" y="13786"/>
                      <a:pt x="35420" y="13786"/>
                    </a:cubicBezTo>
                    <a:close/>
                    <a:moveTo>
                      <a:pt x="22285" y="15301"/>
                    </a:moveTo>
                    <a:cubicBezTo>
                      <a:pt x="22415" y="15431"/>
                      <a:pt x="22555" y="15794"/>
                      <a:pt x="22813" y="15794"/>
                    </a:cubicBezTo>
                    <a:cubicBezTo>
                      <a:pt x="22869" y="15794"/>
                      <a:pt x="22930" y="15777"/>
                      <a:pt x="22998" y="15737"/>
                    </a:cubicBezTo>
                    <a:lnTo>
                      <a:pt x="22998" y="15737"/>
                    </a:lnTo>
                    <a:cubicBezTo>
                      <a:pt x="23114" y="16106"/>
                      <a:pt x="22947" y="16299"/>
                      <a:pt x="22775" y="16299"/>
                    </a:cubicBezTo>
                    <a:cubicBezTo>
                      <a:pt x="22616" y="16299"/>
                      <a:pt x="22452" y="16133"/>
                      <a:pt x="22510" y="15790"/>
                    </a:cubicBezTo>
                    <a:cubicBezTo>
                      <a:pt x="22391" y="15790"/>
                      <a:pt x="22444" y="16238"/>
                      <a:pt x="22444" y="16502"/>
                    </a:cubicBezTo>
                    <a:lnTo>
                      <a:pt x="22008" y="16568"/>
                    </a:lnTo>
                    <a:cubicBezTo>
                      <a:pt x="22180" y="15908"/>
                      <a:pt x="22285" y="16014"/>
                      <a:pt x="22285" y="15301"/>
                    </a:cubicBezTo>
                    <a:close/>
                    <a:moveTo>
                      <a:pt x="32239" y="9849"/>
                    </a:moveTo>
                    <a:cubicBezTo>
                      <a:pt x="33176" y="10680"/>
                      <a:pt x="34444" y="10456"/>
                      <a:pt x="35262" y="11618"/>
                    </a:cubicBezTo>
                    <a:cubicBezTo>
                      <a:pt x="35061" y="11448"/>
                      <a:pt x="34854" y="11387"/>
                      <a:pt x="34647" y="11387"/>
                    </a:cubicBezTo>
                    <a:cubicBezTo>
                      <a:pt x="34177" y="11387"/>
                      <a:pt x="33704" y="11703"/>
                      <a:pt x="33282" y="11776"/>
                    </a:cubicBezTo>
                    <a:cubicBezTo>
                      <a:pt x="33282" y="11499"/>
                      <a:pt x="33507" y="11552"/>
                      <a:pt x="33612" y="11499"/>
                    </a:cubicBezTo>
                    <a:cubicBezTo>
                      <a:pt x="33438" y="11218"/>
                      <a:pt x="33286" y="11109"/>
                      <a:pt x="33148" y="11109"/>
                    </a:cubicBezTo>
                    <a:cubicBezTo>
                      <a:pt x="32673" y="11109"/>
                      <a:pt x="32367" y="12405"/>
                      <a:pt x="31907" y="12405"/>
                    </a:cubicBezTo>
                    <a:cubicBezTo>
                      <a:pt x="31873" y="12405"/>
                      <a:pt x="31839" y="12398"/>
                      <a:pt x="31804" y="12383"/>
                    </a:cubicBezTo>
                    <a:cubicBezTo>
                      <a:pt x="31751" y="11499"/>
                      <a:pt x="32292" y="11776"/>
                      <a:pt x="32464" y="11341"/>
                    </a:cubicBezTo>
                    <a:cubicBezTo>
                      <a:pt x="32292" y="10456"/>
                      <a:pt x="32464" y="10839"/>
                      <a:pt x="31962" y="10628"/>
                    </a:cubicBezTo>
                    <a:lnTo>
                      <a:pt x="31962" y="10628"/>
                    </a:lnTo>
                    <a:cubicBezTo>
                      <a:pt x="32015" y="10839"/>
                      <a:pt x="32081" y="11063"/>
                      <a:pt x="32186" y="11116"/>
                    </a:cubicBezTo>
                    <a:cubicBezTo>
                      <a:pt x="32411" y="11116"/>
                      <a:pt x="31196" y="11222"/>
                      <a:pt x="31473" y="12212"/>
                    </a:cubicBezTo>
                    <a:cubicBezTo>
                      <a:pt x="31461" y="12316"/>
                      <a:pt x="31425" y="12358"/>
                      <a:pt x="31373" y="12358"/>
                    </a:cubicBezTo>
                    <a:cubicBezTo>
                      <a:pt x="31206" y="12358"/>
                      <a:pt x="30882" y="11908"/>
                      <a:pt x="30761" y="11776"/>
                    </a:cubicBezTo>
                    <a:cubicBezTo>
                      <a:pt x="30642" y="11829"/>
                      <a:pt x="30642" y="12001"/>
                      <a:pt x="30536" y="12053"/>
                    </a:cubicBezTo>
                    <a:cubicBezTo>
                      <a:pt x="30695" y="12872"/>
                      <a:pt x="31632" y="12819"/>
                      <a:pt x="31355" y="12938"/>
                    </a:cubicBezTo>
                    <a:cubicBezTo>
                      <a:pt x="31845" y="13151"/>
                      <a:pt x="31371" y="13622"/>
                      <a:pt x="30789" y="13622"/>
                    </a:cubicBezTo>
                    <a:cubicBezTo>
                      <a:pt x="30650" y="13622"/>
                      <a:pt x="30504" y="13596"/>
                      <a:pt x="30365" y="13532"/>
                    </a:cubicBezTo>
                    <a:lnTo>
                      <a:pt x="30365" y="13532"/>
                    </a:lnTo>
                    <a:cubicBezTo>
                      <a:pt x="30431" y="13981"/>
                      <a:pt x="30761" y="13651"/>
                      <a:pt x="30866" y="13981"/>
                    </a:cubicBezTo>
                    <a:cubicBezTo>
                      <a:pt x="30767" y="14339"/>
                      <a:pt x="30807" y="15034"/>
                      <a:pt x="30542" y="15034"/>
                    </a:cubicBezTo>
                    <a:cubicBezTo>
                      <a:pt x="30524" y="15034"/>
                      <a:pt x="30504" y="15031"/>
                      <a:pt x="30483" y="15024"/>
                    </a:cubicBezTo>
                    <a:lnTo>
                      <a:pt x="30483" y="15024"/>
                    </a:lnTo>
                    <a:cubicBezTo>
                      <a:pt x="30589" y="15301"/>
                      <a:pt x="30695" y="15512"/>
                      <a:pt x="30866" y="15737"/>
                    </a:cubicBezTo>
                    <a:cubicBezTo>
                      <a:pt x="30734" y="16121"/>
                      <a:pt x="30591" y="16227"/>
                      <a:pt x="30448" y="16227"/>
                    </a:cubicBezTo>
                    <a:cubicBezTo>
                      <a:pt x="30271" y="16227"/>
                      <a:pt x="30093" y="16063"/>
                      <a:pt x="29937" y="16063"/>
                    </a:cubicBezTo>
                    <a:cubicBezTo>
                      <a:pt x="29805" y="16063"/>
                      <a:pt x="29688" y="16182"/>
                      <a:pt x="29599" y="16621"/>
                    </a:cubicBezTo>
                    <a:cubicBezTo>
                      <a:pt x="29398" y="16468"/>
                      <a:pt x="29514" y="15535"/>
                      <a:pt x="29814" y="15535"/>
                    </a:cubicBezTo>
                    <a:cubicBezTo>
                      <a:pt x="29849" y="15535"/>
                      <a:pt x="29888" y="15549"/>
                      <a:pt x="29929" y="15578"/>
                    </a:cubicBezTo>
                    <a:cubicBezTo>
                      <a:pt x="29820" y="15234"/>
                      <a:pt x="29631" y="15126"/>
                      <a:pt x="29395" y="15126"/>
                    </a:cubicBezTo>
                    <a:cubicBezTo>
                      <a:pt x="29287" y="15126"/>
                      <a:pt x="29169" y="15149"/>
                      <a:pt x="29044" y="15182"/>
                    </a:cubicBezTo>
                    <a:cubicBezTo>
                      <a:pt x="29110" y="14522"/>
                      <a:pt x="29823" y="15024"/>
                      <a:pt x="29704" y="14087"/>
                    </a:cubicBezTo>
                    <a:cubicBezTo>
                      <a:pt x="29673" y="14021"/>
                      <a:pt x="29628" y="14008"/>
                      <a:pt x="29573" y="14008"/>
                    </a:cubicBezTo>
                    <a:cubicBezTo>
                      <a:pt x="29540" y="14008"/>
                      <a:pt x="29504" y="14013"/>
                      <a:pt x="29466" y="14013"/>
                    </a:cubicBezTo>
                    <a:cubicBezTo>
                      <a:pt x="29353" y="14013"/>
                      <a:pt x="29222" y="13972"/>
                      <a:pt x="29110" y="13651"/>
                    </a:cubicBezTo>
                    <a:cubicBezTo>
                      <a:pt x="28823" y="13743"/>
                      <a:pt x="28736" y="14297"/>
                      <a:pt x="28394" y="14297"/>
                    </a:cubicBezTo>
                    <a:cubicBezTo>
                      <a:pt x="28344" y="14297"/>
                      <a:pt x="28288" y="14285"/>
                      <a:pt x="28226" y="14258"/>
                    </a:cubicBezTo>
                    <a:cubicBezTo>
                      <a:pt x="28226" y="13426"/>
                      <a:pt x="27949" y="13479"/>
                      <a:pt x="28173" y="12991"/>
                    </a:cubicBezTo>
                    <a:lnTo>
                      <a:pt x="28173" y="12991"/>
                    </a:lnTo>
                    <a:cubicBezTo>
                      <a:pt x="28279" y="13202"/>
                      <a:pt x="28173" y="13532"/>
                      <a:pt x="28450" y="13981"/>
                    </a:cubicBezTo>
                    <a:cubicBezTo>
                      <a:pt x="28311" y="13398"/>
                      <a:pt x="28917" y="12922"/>
                      <a:pt x="29449" y="12922"/>
                    </a:cubicBezTo>
                    <a:cubicBezTo>
                      <a:pt x="29772" y="12922"/>
                      <a:pt x="30068" y="13098"/>
                      <a:pt x="30153" y="13532"/>
                    </a:cubicBezTo>
                    <a:cubicBezTo>
                      <a:pt x="30385" y="13532"/>
                      <a:pt x="30460" y="13228"/>
                      <a:pt x="30671" y="13228"/>
                    </a:cubicBezTo>
                    <a:cubicBezTo>
                      <a:pt x="30712" y="13228"/>
                      <a:pt x="30759" y="13240"/>
                      <a:pt x="30813" y="13268"/>
                    </a:cubicBezTo>
                    <a:cubicBezTo>
                      <a:pt x="30813" y="12331"/>
                      <a:pt x="30365" y="12542"/>
                      <a:pt x="30100" y="12331"/>
                    </a:cubicBezTo>
                    <a:cubicBezTo>
                      <a:pt x="30034" y="12106"/>
                      <a:pt x="30034" y="11882"/>
                      <a:pt x="30034" y="11776"/>
                    </a:cubicBezTo>
                    <a:cubicBezTo>
                      <a:pt x="29891" y="11900"/>
                      <a:pt x="29740" y="11952"/>
                      <a:pt x="29582" y="11952"/>
                    </a:cubicBezTo>
                    <a:cubicBezTo>
                      <a:pt x="28899" y="11952"/>
                      <a:pt x="28103" y="10969"/>
                      <a:pt x="27341" y="10562"/>
                    </a:cubicBezTo>
                    <a:cubicBezTo>
                      <a:pt x="26959" y="10179"/>
                      <a:pt x="28001" y="10350"/>
                      <a:pt x="28226" y="10232"/>
                    </a:cubicBezTo>
                    <a:cubicBezTo>
                      <a:pt x="28226" y="10786"/>
                      <a:pt x="28331" y="10892"/>
                      <a:pt x="28384" y="11222"/>
                    </a:cubicBezTo>
                    <a:cubicBezTo>
                      <a:pt x="28429" y="11186"/>
                      <a:pt x="28616" y="10901"/>
                      <a:pt x="28734" y="10901"/>
                    </a:cubicBezTo>
                    <a:cubicBezTo>
                      <a:pt x="28792" y="10901"/>
                      <a:pt x="28833" y="10969"/>
                      <a:pt x="28833" y="11169"/>
                    </a:cubicBezTo>
                    <a:cubicBezTo>
                      <a:pt x="28992" y="11116"/>
                      <a:pt x="28886" y="10958"/>
                      <a:pt x="28833" y="10958"/>
                    </a:cubicBezTo>
                    <a:cubicBezTo>
                      <a:pt x="28872" y="10752"/>
                      <a:pt x="28915" y="10675"/>
                      <a:pt x="28962" y="10675"/>
                    </a:cubicBezTo>
                    <a:cubicBezTo>
                      <a:pt x="29102" y="10675"/>
                      <a:pt x="29271" y="11393"/>
                      <a:pt x="29440" y="11393"/>
                    </a:cubicBezTo>
                    <a:cubicBezTo>
                      <a:pt x="29770" y="11222"/>
                      <a:pt x="30100" y="11169"/>
                      <a:pt x="30206" y="10786"/>
                    </a:cubicBezTo>
                    <a:cubicBezTo>
                      <a:pt x="30424" y="11095"/>
                      <a:pt x="30631" y="11216"/>
                      <a:pt x="30827" y="11216"/>
                    </a:cubicBezTo>
                    <a:cubicBezTo>
                      <a:pt x="31368" y="11216"/>
                      <a:pt x="31832" y="10294"/>
                      <a:pt x="32239" y="9849"/>
                    </a:cubicBezTo>
                    <a:close/>
                    <a:moveTo>
                      <a:pt x="13609" y="16092"/>
                    </a:moveTo>
                    <a:cubicBezTo>
                      <a:pt x="13705" y="16092"/>
                      <a:pt x="13796" y="16149"/>
                      <a:pt x="13862" y="16291"/>
                    </a:cubicBezTo>
                    <a:cubicBezTo>
                      <a:pt x="13829" y="16635"/>
                      <a:pt x="13619" y="16851"/>
                      <a:pt x="13414" y="16851"/>
                    </a:cubicBezTo>
                    <a:cubicBezTo>
                      <a:pt x="13295" y="16851"/>
                      <a:pt x="13179" y="16780"/>
                      <a:pt x="13097" y="16621"/>
                    </a:cubicBezTo>
                    <a:cubicBezTo>
                      <a:pt x="13169" y="16360"/>
                      <a:pt x="13402" y="16092"/>
                      <a:pt x="13609" y="16092"/>
                    </a:cubicBezTo>
                    <a:close/>
                    <a:moveTo>
                      <a:pt x="15579" y="15908"/>
                    </a:moveTo>
                    <a:cubicBezTo>
                      <a:pt x="15691" y="16564"/>
                      <a:pt x="15478" y="16894"/>
                      <a:pt x="15265" y="16894"/>
                    </a:cubicBezTo>
                    <a:cubicBezTo>
                      <a:pt x="15177" y="16894"/>
                      <a:pt x="15089" y="16838"/>
                      <a:pt x="15024" y="16727"/>
                    </a:cubicBezTo>
                    <a:cubicBezTo>
                      <a:pt x="14971" y="15961"/>
                      <a:pt x="15407" y="16120"/>
                      <a:pt x="15579" y="15908"/>
                    </a:cubicBezTo>
                    <a:close/>
                    <a:moveTo>
                      <a:pt x="29110" y="16172"/>
                    </a:moveTo>
                    <a:lnTo>
                      <a:pt x="29110" y="16172"/>
                    </a:lnTo>
                    <a:cubicBezTo>
                      <a:pt x="28992" y="16898"/>
                      <a:pt x="28503" y="17057"/>
                      <a:pt x="28054" y="17281"/>
                    </a:cubicBezTo>
                    <a:cubicBezTo>
                      <a:pt x="28001" y="16172"/>
                      <a:pt x="28662" y="16344"/>
                      <a:pt x="29110" y="16172"/>
                    </a:cubicBezTo>
                    <a:close/>
                    <a:moveTo>
                      <a:pt x="9308" y="15838"/>
                    </a:moveTo>
                    <a:cubicBezTo>
                      <a:pt x="9392" y="15838"/>
                      <a:pt x="9442" y="15968"/>
                      <a:pt x="9466" y="16450"/>
                    </a:cubicBezTo>
                    <a:cubicBezTo>
                      <a:pt x="9430" y="16429"/>
                      <a:pt x="9396" y="16420"/>
                      <a:pt x="9363" y="16420"/>
                    </a:cubicBezTo>
                    <a:cubicBezTo>
                      <a:pt x="9167" y="16420"/>
                      <a:pt x="9053" y="16741"/>
                      <a:pt x="9271" y="16741"/>
                    </a:cubicBezTo>
                    <a:cubicBezTo>
                      <a:pt x="9297" y="16741"/>
                      <a:pt x="9326" y="16736"/>
                      <a:pt x="9361" y="16727"/>
                    </a:cubicBezTo>
                    <a:lnTo>
                      <a:pt x="9361" y="16727"/>
                    </a:lnTo>
                    <a:cubicBezTo>
                      <a:pt x="9277" y="17189"/>
                      <a:pt x="9149" y="17379"/>
                      <a:pt x="8966" y="17379"/>
                    </a:cubicBezTo>
                    <a:cubicBezTo>
                      <a:pt x="8888" y="17379"/>
                      <a:pt x="8800" y="17345"/>
                      <a:pt x="8701" y="17281"/>
                    </a:cubicBezTo>
                    <a:cubicBezTo>
                      <a:pt x="8806" y="16568"/>
                      <a:pt x="9136" y="16951"/>
                      <a:pt x="8859" y="16014"/>
                    </a:cubicBezTo>
                    <a:cubicBezTo>
                      <a:pt x="9065" y="16014"/>
                      <a:pt x="9210" y="15838"/>
                      <a:pt x="9308" y="15838"/>
                    </a:cubicBezTo>
                    <a:close/>
                    <a:moveTo>
                      <a:pt x="26523" y="16674"/>
                    </a:moveTo>
                    <a:lnTo>
                      <a:pt x="26523" y="16674"/>
                    </a:lnTo>
                    <a:cubicBezTo>
                      <a:pt x="26906" y="16898"/>
                      <a:pt x="26193" y="16727"/>
                      <a:pt x="26404" y="17387"/>
                    </a:cubicBezTo>
                    <a:cubicBezTo>
                      <a:pt x="26354" y="17440"/>
                      <a:pt x="26313" y="17461"/>
                      <a:pt x="26278" y="17461"/>
                    </a:cubicBezTo>
                    <a:cubicBezTo>
                      <a:pt x="26153" y="17461"/>
                      <a:pt x="26103" y="17197"/>
                      <a:pt x="25956" y="17197"/>
                    </a:cubicBezTo>
                    <a:cubicBezTo>
                      <a:pt x="25929" y="17197"/>
                      <a:pt x="25898" y="17207"/>
                      <a:pt x="25863" y="17228"/>
                    </a:cubicBezTo>
                    <a:cubicBezTo>
                      <a:pt x="25863" y="16674"/>
                      <a:pt x="26470" y="17162"/>
                      <a:pt x="26523" y="16674"/>
                    </a:cubicBezTo>
                    <a:close/>
                    <a:moveTo>
                      <a:pt x="7710" y="15631"/>
                    </a:moveTo>
                    <a:lnTo>
                      <a:pt x="7710" y="15631"/>
                    </a:lnTo>
                    <a:cubicBezTo>
                      <a:pt x="7816" y="15737"/>
                      <a:pt x="7922" y="15842"/>
                      <a:pt x="8041" y="15842"/>
                    </a:cubicBezTo>
                    <a:cubicBezTo>
                      <a:pt x="7922" y="17281"/>
                      <a:pt x="8648" y="16450"/>
                      <a:pt x="8648" y="17559"/>
                    </a:cubicBezTo>
                    <a:cubicBezTo>
                      <a:pt x="8460" y="17452"/>
                      <a:pt x="8362" y="17396"/>
                      <a:pt x="8274" y="17396"/>
                    </a:cubicBezTo>
                    <a:cubicBezTo>
                      <a:pt x="8178" y="17396"/>
                      <a:pt x="8095" y="17465"/>
                      <a:pt x="7922" y="17611"/>
                    </a:cubicBezTo>
                    <a:cubicBezTo>
                      <a:pt x="7922" y="16727"/>
                      <a:pt x="7816" y="16238"/>
                      <a:pt x="7710" y="15631"/>
                    </a:cubicBezTo>
                    <a:close/>
                    <a:moveTo>
                      <a:pt x="31386" y="15607"/>
                    </a:moveTo>
                    <a:cubicBezTo>
                      <a:pt x="31698" y="15607"/>
                      <a:pt x="32038" y="16500"/>
                      <a:pt x="32271" y="16500"/>
                    </a:cubicBezTo>
                    <a:cubicBezTo>
                      <a:pt x="32324" y="16500"/>
                      <a:pt x="32371" y="16455"/>
                      <a:pt x="32411" y="16344"/>
                    </a:cubicBezTo>
                    <a:cubicBezTo>
                      <a:pt x="32417" y="16343"/>
                      <a:pt x="32422" y="16342"/>
                      <a:pt x="32427" y="16342"/>
                    </a:cubicBezTo>
                    <a:cubicBezTo>
                      <a:pt x="32614" y="16342"/>
                      <a:pt x="32466" y="17239"/>
                      <a:pt x="32569" y="17611"/>
                    </a:cubicBezTo>
                    <a:lnTo>
                      <a:pt x="31751" y="17664"/>
                    </a:lnTo>
                    <a:cubicBezTo>
                      <a:pt x="31785" y="17161"/>
                      <a:pt x="31790" y="16991"/>
                      <a:pt x="31768" y="16991"/>
                    </a:cubicBezTo>
                    <a:cubicBezTo>
                      <a:pt x="31722" y="16991"/>
                      <a:pt x="31560" y="17717"/>
                      <a:pt x="31302" y="17717"/>
                    </a:cubicBezTo>
                    <a:cubicBezTo>
                      <a:pt x="31302" y="17281"/>
                      <a:pt x="31196" y="17281"/>
                      <a:pt x="31143" y="16951"/>
                    </a:cubicBezTo>
                    <a:cubicBezTo>
                      <a:pt x="30987" y="17167"/>
                      <a:pt x="30744" y="17416"/>
                      <a:pt x="30523" y="17416"/>
                    </a:cubicBezTo>
                    <a:cubicBezTo>
                      <a:pt x="30351" y="17416"/>
                      <a:pt x="30193" y="17265"/>
                      <a:pt x="30100" y="16832"/>
                    </a:cubicBezTo>
                    <a:cubicBezTo>
                      <a:pt x="30124" y="16815"/>
                      <a:pt x="30159" y="16808"/>
                      <a:pt x="30201" y="16808"/>
                    </a:cubicBezTo>
                    <a:cubicBezTo>
                      <a:pt x="30332" y="16808"/>
                      <a:pt x="30537" y="16874"/>
                      <a:pt x="30721" y="16874"/>
                    </a:cubicBezTo>
                    <a:cubicBezTo>
                      <a:pt x="31000" y="16874"/>
                      <a:pt x="31232" y="16722"/>
                      <a:pt x="31091" y="15961"/>
                    </a:cubicBezTo>
                    <a:cubicBezTo>
                      <a:pt x="31183" y="15704"/>
                      <a:pt x="31283" y="15607"/>
                      <a:pt x="31386" y="15607"/>
                    </a:cubicBezTo>
                    <a:close/>
                    <a:moveTo>
                      <a:pt x="24424" y="16568"/>
                    </a:moveTo>
                    <a:lnTo>
                      <a:pt x="24424" y="16568"/>
                    </a:lnTo>
                    <a:cubicBezTo>
                      <a:pt x="24873" y="17057"/>
                      <a:pt x="24213" y="17387"/>
                      <a:pt x="24265" y="17823"/>
                    </a:cubicBezTo>
                    <a:cubicBezTo>
                      <a:pt x="24112" y="17728"/>
                      <a:pt x="24096" y="17371"/>
                      <a:pt x="23943" y="17371"/>
                    </a:cubicBezTo>
                    <a:cubicBezTo>
                      <a:pt x="23925" y="17371"/>
                      <a:pt x="23905" y="17376"/>
                      <a:pt x="23883" y="17387"/>
                    </a:cubicBezTo>
                    <a:cubicBezTo>
                      <a:pt x="23883" y="16832"/>
                      <a:pt x="24543" y="17387"/>
                      <a:pt x="24424" y="16568"/>
                    </a:cubicBezTo>
                    <a:close/>
                    <a:moveTo>
                      <a:pt x="35592" y="17823"/>
                    </a:moveTo>
                    <a:cubicBezTo>
                      <a:pt x="35592" y="17847"/>
                      <a:pt x="35598" y="17868"/>
                      <a:pt x="35607" y="17888"/>
                    </a:cubicBezTo>
                    <a:lnTo>
                      <a:pt x="35607" y="17888"/>
                    </a:lnTo>
                    <a:cubicBezTo>
                      <a:pt x="35602" y="17866"/>
                      <a:pt x="35597" y="17845"/>
                      <a:pt x="35592" y="17823"/>
                    </a:cubicBezTo>
                    <a:close/>
                    <a:moveTo>
                      <a:pt x="7380" y="16172"/>
                    </a:moveTo>
                    <a:cubicBezTo>
                      <a:pt x="7220" y="16544"/>
                      <a:pt x="7314" y="16903"/>
                      <a:pt x="7598" y="16903"/>
                    </a:cubicBezTo>
                    <a:cubicBezTo>
                      <a:pt x="7617" y="16903"/>
                      <a:pt x="7637" y="16902"/>
                      <a:pt x="7658" y="16898"/>
                    </a:cubicBezTo>
                    <a:lnTo>
                      <a:pt x="7658" y="16898"/>
                    </a:lnTo>
                    <a:cubicBezTo>
                      <a:pt x="7380" y="17387"/>
                      <a:pt x="6602" y="17057"/>
                      <a:pt x="6668" y="18219"/>
                    </a:cubicBezTo>
                    <a:cubicBezTo>
                      <a:pt x="6654" y="18225"/>
                      <a:pt x="6642" y="18228"/>
                      <a:pt x="6630" y="18228"/>
                    </a:cubicBezTo>
                    <a:cubicBezTo>
                      <a:pt x="6448" y="18228"/>
                      <a:pt x="6483" y="17493"/>
                      <a:pt x="6272" y="17493"/>
                    </a:cubicBezTo>
                    <a:cubicBezTo>
                      <a:pt x="6303" y="17337"/>
                      <a:pt x="6355" y="17269"/>
                      <a:pt x="6406" y="17269"/>
                    </a:cubicBezTo>
                    <a:cubicBezTo>
                      <a:pt x="6464" y="17269"/>
                      <a:pt x="6521" y="17353"/>
                      <a:pt x="6549" y="17493"/>
                    </a:cubicBezTo>
                    <a:cubicBezTo>
                      <a:pt x="6549" y="16898"/>
                      <a:pt x="7103" y="17228"/>
                      <a:pt x="6932" y="16172"/>
                    </a:cubicBezTo>
                    <a:close/>
                    <a:moveTo>
                      <a:pt x="9849" y="16674"/>
                    </a:moveTo>
                    <a:lnTo>
                      <a:pt x="9849" y="16674"/>
                    </a:lnTo>
                    <a:cubicBezTo>
                      <a:pt x="10010" y="16723"/>
                      <a:pt x="10205" y="18456"/>
                      <a:pt x="9874" y="18456"/>
                    </a:cubicBezTo>
                    <a:cubicBezTo>
                      <a:pt x="9851" y="18456"/>
                      <a:pt x="9825" y="18448"/>
                      <a:pt x="9796" y="18430"/>
                    </a:cubicBezTo>
                    <a:cubicBezTo>
                      <a:pt x="9519" y="17889"/>
                      <a:pt x="10021" y="17611"/>
                      <a:pt x="9849" y="16674"/>
                    </a:cubicBezTo>
                    <a:close/>
                    <a:moveTo>
                      <a:pt x="37520" y="17611"/>
                    </a:moveTo>
                    <a:cubicBezTo>
                      <a:pt x="37911" y="17706"/>
                      <a:pt x="37866" y="18695"/>
                      <a:pt x="37499" y="18695"/>
                    </a:cubicBezTo>
                    <a:cubicBezTo>
                      <a:pt x="37457" y="18695"/>
                      <a:pt x="37411" y="18683"/>
                      <a:pt x="37361" y="18654"/>
                    </a:cubicBezTo>
                    <a:cubicBezTo>
                      <a:pt x="37190" y="17823"/>
                      <a:pt x="37744" y="18430"/>
                      <a:pt x="37520" y="17611"/>
                    </a:cubicBezTo>
                    <a:close/>
                    <a:moveTo>
                      <a:pt x="23500" y="16951"/>
                    </a:moveTo>
                    <a:cubicBezTo>
                      <a:pt x="23711" y="18047"/>
                      <a:pt x="23222" y="17717"/>
                      <a:pt x="23381" y="18707"/>
                    </a:cubicBezTo>
                    <a:lnTo>
                      <a:pt x="22892" y="18707"/>
                    </a:lnTo>
                    <a:cubicBezTo>
                      <a:pt x="22774" y="18047"/>
                      <a:pt x="23104" y="18219"/>
                      <a:pt x="23104" y="17717"/>
                    </a:cubicBezTo>
                    <a:cubicBezTo>
                      <a:pt x="23044" y="17682"/>
                      <a:pt x="22993" y="17668"/>
                      <a:pt x="22949" y="17668"/>
                    </a:cubicBezTo>
                    <a:cubicBezTo>
                      <a:pt x="22803" y="17668"/>
                      <a:pt x="22725" y="17814"/>
                      <a:pt x="22603" y="17814"/>
                    </a:cubicBezTo>
                    <a:cubicBezTo>
                      <a:pt x="22525" y="17814"/>
                      <a:pt x="22429" y="17754"/>
                      <a:pt x="22285" y="17559"/>
                    </a:cubicBezTo>
                    <a:cubicBezTo>
                      <a:pt x="22615" y="16898"/>
                      <a:pt x="22840" y="17162"/>
                      <a:pt x="23500" y="16951"/>
                    </a:cubicBezTo>
                    <a:close/>
                    <a:moveTo>
                      <a:pt x="29697" y="17903"/>
                    </a:moveTo>
                    <a:cubicBezTo>
                      <a:pt x="29787" y="17903"/>
                      <a:pt x="29875" y="17969"/>
                      <a:pt x="29929" y="18100"/>
                    </a:cubicBezTo>
                    <a:cubicBezTo>
                      <a:pt x="29996" y="18630"/>
                      <a:pt x="29844" y="18843"/>
                      <a:pt x="29666" y="18843"/>
                    </a:cubicBezTo>
                    <a:cubicBezTo>
                      <a:pt x="29565" y="18843"/>
                      <a:pt x="29456" y="18774"/>
                      <a:pt x="29374" y="18654"/>
                    </a:cubicBezTo>
                    <a:cubicBezTo>
                      <a:pt x="29340" y="18150"/>
                      <a:pt x="29523" y="17903"/>
                      <a:pt x="29697" y="17903"/>
                    </a:cubicBezTo>
                    <a:close/>
                    <a:moveTo>
                      <a:pt x="24773" y="17746"/>
                    </a:moveTo>
                    <a:cubicBezTo>
                      <a:pt x="25021" y="17746"/>
                      <a:pt x="25015" y="18350"/>
                      <a:pt x="25203" y="18483"/>
                    </a:cubicBezTo>
                    <a:cubicBezTo>
                      <a:pt x="25166" y="18824"/>
                      <a:pt x="25126" y="18935"/>
                      <a:pt x="25076" y="18935"/>
                    </a:cubicBezTo>
                    <a:cubicBezTo>
                      <a:pt x="24984" y="18935"/>
                      <a:pt x="24859" y="18547"/>
                      <a:pt x="24668" y="18547"/>
                    </a:cubicBezTo>
                    <a:cubicBezTo>
                      <a:pt x="24629" y="18547"/>
                      <a:pt x="24587" y="18563"/>
                      <a:pt x="24543" y="18601"/>
                    </a:cubicBezTo>
                    <a:cubicBezTo>
                      <a:pt x="24490" y="18153"/>
                      <a:pt x="24595" y="18153"/>
                      <a:pt x="24595" y="17823"/>
                    </a:cubicBezTo>
                    <a:cubicBezTo>
                      <a:pt x="24666" y="17769"/>
                      <a:pt x="24724" y="17746"/>
                      <a:pt x="24773" y="17746"/>
                    </a:cubicBezTo>
                    <a:close/>
                    <a:moveTo>
                      <a:pt x="18389" y="13207"/>
                    </a:moveTo>
                    <a:cubicBezTo>
                      <a:pt x="18532" y="13207"/>
                      <a:pt x="18708" y="13255"/>
                      <a:pt x="18932" y="13374"/>
                    </a:cubicBezTo>
                    <a:cubicBezTo>
                      <a:pt x="18760" y="14087"/>
                      <a:pt x="19090" y="14417"/>
                      <a:pt x="18879" y="15077"/>
                    </a:cubicBezTo>
                    <a:cubicBezTo>
                      <a:pt x="18667" y="15027"/>
                      <a:pt x="18608" y="14637"/>
                      <a:pt x="18326" y="14637"/>
                    </a:cubicBezTo>
                    <a:cubicBezTo>
                      <a:pt x="18309" y="14637"/>
                      <a:pt x="18291" y="14638"/>
                      <a:pt x="18272" y="14641"/>
                    </a:cubicBezTo>
                    <a:cubicBezTo>
                      <a:pt x="18219" y="14747"/>
                      <a:pt x="18100" y="14918"/>
                      <a:pt x="18100" y="15182"/>
                    </a:cubicBezTo>
                    <a:cubicBezTo>
                      <a:pt x="18186" y="15520"/>
                      <a:pt x="18279" y="15609"/>
                      <a:pt x="18386" y="15609"/>
                    </a:cubicBezTo>
                    <a:cubicBezTo>
                      <a:pt x="18507" y="15609"/>
                      <a:pt x="18645" y="15495"/>
                      <a:pt x="18809" y="15495"/>
                    </a:cubicBezTo>
                    <a:cubicBezTo>
                      <a:pt x="18880" y="15495"/>
                      <a:pt x="18956" y="15517"/>
                      <a:pt x="19038" y="15578"/>
                    </a:cubicBezTo>
                    <a:cubicBezTo>
                      <a:pt x="18985" y="15961"/>
                      <a:pt x="18707" y="15842"/>
                      <a:pt x="18879" y="16621"/>
                    </a:cubicBezTo>
                    <a:cubicBezTo>
                      <a:pt x="18494" y="16398"/>
                      <a:pt x="18406" y="16117"/>
                      <a:pt x="18344" y="16117"/>
                    </a:cubicBezTo>
                    <a:cubicBezTo>
                      <a:pt x="18299" y="16117"/>
                      <a:pt x="18269" y="16261"/>
                      <a:pt x="18153" y="16674"/>
                    </a:cubicBezTo>
                    <a:cubicBezTo>
                      <a:pt x="18269" y="17066"/>
                      <a:pt x="18510" y="17149"/>
                      <a:pt x="18763" y="17149"/>
                    </a:cubicBezTo>
                    <a:cubicBezTo>
                      <a:pt x="18947" y="17149"/>
                      <a:pt x="19138" y="17105"/>
                      <a:pt x="19292" y="17105"/>
                    </a:cubicBezTo>
                    <a:cubicBezTo>
                      <a:pt x="19433" y="17105"/>
                      <a:pt x="19544" y="17142"/>
                      <a:pt x="19592" y="17281"/>
                    </a:cubicBezTo>
                    <a:cubicBezTo>
                      <a:pt x="19847" y="16868"/>
                      <a:pt x="19532" y="15818"/>
                      <a:pt x="19223" y="15818"/>
                    </a:cubicBezTo>
                    <a:cubicBezTo>
                      <a:pt x="19196" y="15818"/>
                      <a:pt x="19169" y="15826"/>
                      <a:pt x="19143" y="15842"/>
                    </a:cubicBezTo>
                    <a:cubicBezTo>
                      <a:pt x="19314" y="15455"/>
                      <a:pt x="19481" y="15323"/>
                      <a:pt x="19656" y="15323"/>
                    </a:cubicBezTo>
                    <a:cubicBezTo>
                      <a:pt x="20027" y="15323"/>
                      <a:pt x="20439" y="15914"/>
                      <a:pt x="21024" y="15914"/>
                    </a:cubicBezTo>
                    <a:cubicBezTo>
                      <a:pt x="21057" y="15914"/>
                      <a:pt x="21090" y="15912"/>
                      <a:pt x="21123" y="15908"/>
                    </a:cubicBezTo>
                    <a:cubicBezTo>
                      <a:pt x="21156" y="16400"/>
                      <a:pt x="21173" y="16537"/>
                      <a:pt x="21221" y="16537"/>
                    </a:cubicBezTo>
                    <a:cubicBezTo>
                      <a:pt x="21271" y="16537"/>
                      <a:pt x="21353" y="16397"/>
                      <a:pt x="21519" y="16344"/>
                    </a:cubicBezTo>
                    <a:lnTo>
                      <a:pt x="21519" y="16344"/>
                    </a:lnTo>
                    <a:cubicBezTo>
                      <a:pt x="21955" y="16674"/>
                      <a:pt x="21189" y="16450"/>
                      <a:pt x="21295" y="16898"/>
                    </a:cubicBezTo>
                    <a:cubicBezTo>
                      <a:pt x="21678" y="17057"/>
                      <a:pt x="22510" y="17057"/>
                      <a:pt x="21453" y="17611"/>
                    </a:cubicBezTo>
                    <a:cubicBezTo>
                      <a:pt x="21295" y="17559"/>
                      <a:pt x="21242" y="17162"/>
                      <a:pt x="21071" y="17162"/>
                    </a:cubicBezTo>
                    <a:cubicBezTo>
                      <a:pt x="20750" y="17984"/>
                      <a:pt x="20330" y="18193"/>
                      <a:pt x="19912" y="18193"/>
                    </a:cubicBezTo>
                    <a:cubicBezTo>
                      <a:pt x="19481" y="18193"/>
                      <a:pt x="19052" y="17972"/>
                      <a:pt x="18733" y="17972"/>
                    </a:cubicBezTo>
                    <a:cubicBezTo>
                      <a:pt x="18407" y="17972"/>
                      <a:pt x="18196" y="18204"/>
                      <a:pt x="18219" y="19143"/>
                    </a:cubicBezTo>
                    <a:cubicBezTo>
                      <a:pt x="18195" y="19154"/>
                      <a:pt x="18170" y="19159"/>
                      <a:pt x="18145" y="19159"/>
                    </a:cubicBezTo>
                    <a:cubicBezTo>
                      <a:pt x="17783" y="19159"/>
                      <a:pt x="17336" y="18088"/>
                      <a:pt x="16710" y="18088"/>
                    </a:cubicBezTo>
                    <a:cubicBezTo>
                      <a:pt x="16485" y="18088"/>
                      <a:pt x="16237" y="18226"/>
                      <a:pt x="15962" y="18601"/>
                    </a:cubicBezTo>
                    <a:cubicBezTo>
                      <a:pt x="15962" y="18377"/>
                      <a:pt x="16067" y="18430"/>
                      <a:pt x="16173" y="18324"/>
                    </a:cubicBezTo>
                    <a:cubicBezTo>
                      <a:pt x="16067" y="18153"/>
                      <a:pt x="16067" y="17664"/>
                      <a:pt x="15909" y="17611"/>
                    </a:cubicBezTo>
                    <a:cubicBezTo>
                      <a:pt x="16265" y="17445"/>
                      <a:pt x="16645" y="17397"/>
                      <a:pt x="17072" y="17397"/>
                    </a:cubicBezTo>
                    <a:cubicBezTo>
                      <a:pt x="17357" y="17397"/>
                      <a:pt x="17662" y="17419"/>
                      <a:pt x="17995" y="17440"/>
                    </a:cubicBezTo>
                    <a:cubicBezTo>
                      <a:pt x="18219" y="17387"/>
                      <a:pt x="17995" y="16568"/>
                      <a:pt x="18153" y="16397"/>
                    </a:cubicBezTo>
                    <a:cubicBezTo>
                      <a:pt x="17717" y="16344"/>
                      <a:pt x="17823" y="15024"/>
                      <a:pt x="17387" y="14971"/>
                    </a:cubicBezTo>
                    <a:cubicBezTo>
                      <a:pt x="17332" y="15316"/>
                      <a:pt x="17201" y="15461"/>
                      <a:pt x="17052" y="15461"/>
                    </a:cubicBezTo>
                    <a:cubicBezTo>
                      <a:pt x="16774" y="15461"/>
                      <a:pt x="16432" y="14956"/>
                      <a:pt x="16397" y="14311"/>
                    </a:cubicBezTo>
                    <a:cubicBezTo>
                      <a:pt x="16503" y="14311"/>
                      <a:pt x="16503" y="14641"/>
                      <a:pt x="16569" y="14799"/>
                    </a:cubicBezTo>
                    <a:cubicBezTo>
                      <a:pt x="16655" y="14642"/>
                      <a:pt x="16755" y="14592"/>
                      <a:pt x="16862" y="14592"/>
                    </a:cubicBezTo>
                    <a:cubicBezTo>
                      <a:pt x="17048" y="14592"/>
                      <a:pt x="17258" y="14740"/>
                      <a:pt x="17457" y="14740"/>
                    </a:cubicBezTo>
                    <a:cubicBezTo>
                      <a:pt x="17586" y="14740"/>
                      <a:pt x="17711" y="14677"/>
                      <a:pt x="17823" y="14469"/>
                    </a:cubicBezTo>
                    <a:cubicBezTo>
                      <a:pt x="17786" y="14142"/>
                      <a:pt x="17709" y="14077"/>
                      <a:pt x="17619" y="14077"/>
                    </a:cubicBezTo>
                    <a:cubicBezTo>
                      <a:pt x="17560" y="14077"/>
                      <a:pt x="17495" y="14106"/>
                      <a:pt x="17432" y="14106"/>
                    </a:cubicBezTo>
                    <a:cubicBezTo>
                      <a:pt x="17319" y="14106"/>
                      <a:pt x="17213" y="14011"/>
                      <a:pt x="17163" y="13479"/>
                    </a:cubicBezTo>
                    <a:cubicBezTo>
                      <a:pt x="17192" y="13465"/>
                      <a:pt x="17218" y="13459"/>
                      <a:pt x="17240" y="13459"/>
                    </a:cubicBezTo>
                    <a:cubicBezTo>
                      <a:pt x="17388" y="13459"/>
                      <a:pt x="17394" y="13740"/>
                      <a:pt x="17440" y="13981"/>
                    </a:cubicBezTo>
                    <a:cubicBezTo>
                      <a:pt x="17793" y="13846"/>
                      <a:pt x="17868" y="13207"/>
                      <a:pt x="18389" y="13207"/>
                    </a:cubicBezTo>
                    <a:close/>
                    <a:moveTo>
                      <a:pt x="39089" y="16725"/>
                    </a:moveTo>
                    <a:cubicBezTo>
                      <a:pt x="39098" y="16725"/>
                      <a:pt x="39107" y="16725"/>
                      <a:pt x="39117" y="16727"/>
                    </a:cubicBezTo>
                    <a:cubicBezTo>
                      <a:pt x="38893" y="17387"/>
                      <a:pt x="39223" y="18324"/>
                      <a:pt x="39447" y="18707"/>
                    </a:cubicBezTo>
                    <a:cubicBezTo>
                      <a:pt x="39390" y="19278"/>
                      <a:pt x="39247" y="19435"/>
                      <a:pt x="39075" y="19435"/>
                    </a:cubicBezTo>
                    <a:cubicBezTo>
                      <a:pt x="38866" y="19435"/>
                      <a:pt x="38612" y="19203"/>
                      <a:pt x="38413" y="19203"/>
                    </a:cubicBezTo>
                    <a:cubicBezTo>
                      <a:pt x="38288" y="19203"/>
                      <a:pt x="38185" y="19294"/>
                      <a:pt x="38127" y="19592"/>
                    </a:cubicBezTo>
                    <a:cubicBezTo>
                      <a:pt x="37903" y="19473"/>
                      <a:pt x="38180" y="19143"/>
                      <a:pt x="37955" y="19090"/>
                    </a:cubicBezTo>
                    <a:cubicBezTo>
                      <a:pt x="38074" y="18760"/>
                      <a:pt x="38352" y="18707"/>
                      <a:pt x="38404" y="18324"/>
                    </a:cubicBezTo>
                    <a:cubicBezTo>
                      <a:pt x="38372" y="18123"/>
                      <a:pt x="38256" y="18084"/>
                      <a:pt x="38132" y="18084"/>
                    </a:cubicBezTo>
                    <a:cubicBezTo>
                      <a:pt x="38053" y="18084"/>
                      <a:pt x="37970" y="18100"/>
                      <a:pt x="37903" y="18100"/>
                    </a:cubicBezTo>
                    <a:cubicBezTo>
                      <a:pt x="37955" y="17889"/>
                      <a:pt x="38021" y="17664"/>
                      <a:pt x="37903" y="17611"/>
                    </a:cubicBezTo>
                    <a:cubicBezTo>
                      <a:pt x="37990" y="17419"/>
                      <a:pt x="38068" y="17341"/>
                      <a:pt x="38139" y="17341"/>
                    </a:cubicBezTo>
                    <a:cubicBezTo>
                      <a:pt x="38445" y="17341"/>
                      <a:pt x="38629" y="18774"/>
                      <a:pt x="38957" y="18774"/>
                    </a:cubicBezTo>
                    <a:cubicBezTo>
                      <a:pt x="39036" y="18774"/>
                      <a:pt x="39123" y="18690"/>
                      <a:pt x="39223" y="18483"/>
                    </a:cubicBezTo>
                    <a:cubicBezTo>
                      <a:pt x="39170" y="17994"/>
                      <a:pt x="38893" y="17994"/>
                      <a:pt x="38734" y="17770"/>
                    </a:cubicBezTo>
                    <a:cubicBezTo>
                      <a:pt x="38940" y="17667"/>
                      <a:pt x="38745" y="16725"/>
                      <a:pt x="39089" y="16725"/>
                    </a:cubicBezTo>
                    <a:close/>
                    <a:moveTo>
                      <a:pt x="36094" y="18271"/>
                    </a:moveTo>
                    <a:cubicBezTo>
                      <a:pt x="36270" y="18691"/>
                      <a:pt x="36377" y="18865"/>
                      <a:pt x="36544" y="18865"/>
                    </a:cubicBezTo>
                    <a:cubicBezTo>
                      <a:pt x="36639" y="18865"/>
                      <a:pt x="36754" y="18808"/>
                      <a:pt x="36913" y="18707"/>
                    </a:cubicBezTo>
                    <a:lnTo>
                      <a:pt x="36913" y="18707"/>
                    </a:lnTo>
                    <a:cubicBezTo>
                      <a:pt x="37084" y="19473"/>
                      <a:pt x="36530" y="19037"/>
                      <a:pt x="36635" y="19697"/>
                    </a:cubicBezTo>
                    <a:cubicBezTo>
                      <a:pt x="36530" y="19037"/>
                      <a:pt x="36147" y="19037"/>
                      <a:pt x="36094" y="18271"/>
                    </a:cubicBezTo>
                    <a:close/>
                    <a:moveTo>
                      <a:pt x="34459" y="15179"/>
                    </a:moveTo>
                    <a:cubicBezTo>
                      <a:pt x="34471" y="15179"/>
                      <a:pt x="34484" y="15180"/>
                      <a:pt x="34497" y="15182"/>
                    </a:cubicBezTo>
                    <a:cubicBezTo>
                      <a:pt x="34272" y="15684"/>
                      <a:pt x="34497" y="16344"/>
                      <a:pt x="34827" y="16397"/>
                    </a:cubicBezTo>
                    <a:cubicBezTo>
                      <a:pt x="34811" y="16602"/>
                      <a:pt x="34782" y="16671"/>
                      <a:pt x="34742" y="16671"/>
                    </a:cubicBezTo>
                    <a:cubicBezTo>
                      <a:pt x="34663" y="16671"/>
                      <a:pt x="34544" y="16397"/>
                      <a:pt x="34416" y="16397"/>
                    </a:cubicBezTo>
                    <a:cubicBezTo>
                      <a:pt x="34386" y="16397"/>
                      <a:pt x="34356" y="16412"/>
                      <a:pt x="34325" y="16450"/>
                    </a:cubicBezTo>
                    <a:cubicBezTo>
                      <a:pt x="34721" y="17281"/>
                      <a:pt x="35645" y="16727"/>
                      <a:pt x="35922" y="17770"/>
                    </a:cubicBezTo>
                    <a:cubicBezTo>
                      <a:pt x="36132" y="17921"/>
                      <a:pt x="36013" y="18006"/>
                      <a:pt x="35863" y="18006"/>
                    </a:cubicBezTo>
                    <a:cubicBezTo>
                      <a:pt x="35762" y="18006"/>
                      <a:pt x="35648" y="17968"/>
                      <a:pt x="35607" y="17888"/>
                    </a:cubicBezTo>
                    <a:lnTo>
                      <a:pt x="35607" y="17888"/>
                    </a:lnTo>
                    <a:cubicBezTo>
                      <a:pt x="35736" y="18407"/>
                      <a:pt x="36021" y="18771"/>
                      <a:pt x="35540" y="19037"/>
                    </a:cubicBezTo>
                    <a:cubicBezTo>
                      <a:pt x="35645" y="19367"/>
                      <a:pt x="35764" y="19803"/>
                      <a:pt x="35922" y="20027"/>
                    </a:cubicBezTo>
                    <a:cubicBezTo>
                      <a:pt x="35888" y="20098"/>
                      <a:pt x="35845" y="20130"/>
                      <a:pt x="35796" y="20130"/>
                    </a:cubicBezTo>
                    <a:cubicBezTo>
                      <a:pt x="35543" y="20130"/>
                      <a:pt x="35140" y="19287"/>
                      <a:pt x="35051" y="18601"/>
                    </a:cubicBezTo>
                    <a:cubicBezTo>
                      <a:pt x="35077" y="18590"/>
                      <a:pt x="35101" y="18585"/>
                      <a:pt x="35122" y="18585"/>
                    </a:cubicBezTo>
                    <a:cubicBezTo>
                      <a:pt x="35281" y="18585"/>
                      <a:pt x="35331" y="18867"/>
                      <a:pt x="35502" y="18867"/>
                    </a:cubicBezTo>
                    <a:cubicBezTo>
                      <a:pt x="35542" y="18867"/>
                      <a:pt x="35589" y="18851"/>
                      <a:pt x="35645" y="18813"/>
                    </a:cubicBezTo>
                    <a:cubicBezTo>
                      <a:pt x="35645" y="18219"/>
                      <a:pt x="35381" y="18271"/>
                      <a:pt x="35434" y="17559"/>
                    </a:cubicBezTo>
                    <a:cubicBezTo>
                      <a:pt x="35329" y="17300"/>
                      <a:pt x="35142" y="17174"/>
                      <a:pt x="34955" y="17174"/>
                    </a:cubicBezTo>
                    <a:cubicBezTo>
                      <a:pt x="34741" y="17174"/>
                      <a:pt x="34528" y="17340"/>
                      <a:pt x="34444" y="17664"/>
                    </a:cubicBezTo>
                    <a:cubicBezTo>
                      <a:pt x="34390" y="17363"/>
                      <a:pt x="34190" y="17257"/>
                      <a:pt x="33921" y="17257"/>
                    </a:cubicBezTo>
                    <a:cubicBezTo>
                      <a:pt x="33600" y="17257"/>
                      <a:pt x="33181" y="17408"/>
                      <a:pt x="32794" y="17559"/>
                    </a:cubicBezTo>
                    <a:cubicBezTo>
                      <a:pt x="32770" y="16683"/>
                      <a:pt x="33004" y="16535"/>
                      <a:pt x="33294" y="16535"/>
                    </a:cubicBezTo>
                    <a:cubicBezTo>
                      <a:pt x="33442" y="16535"/>
                      <a:pt x="33604" y="16574"/>
                      <a:pt x="33754" y="16574"/>
                    </a:cubicBezTo>
                    <a:cubicBezTo>
                      <a:pt x="33955" y="16574"/>
                      <a:pt x="34133" y="16503"/>
                      <a:pt x="34219" y="16172"/>
                    </a:cubicBezTo>
                    <a:cubicBezTo>
                      <a:pt x="34219" y="15407"/>
                      <a:pt x="33665" y="16120"/>
                      <a:pt x="33731" y="15248"/>
                    </a:cubicBezTo>
                    <a:lnTo>
                      <a:pt x="33731" y="15248"/>
                    </a:lnTo>
                    <a:cubicBezTo>
                      <a:pt x="33809" y="15408"/>
                      <a:pt x="33878" y="15463"/>
                      <a:pt x="33946" y="15463"/>
                    </a:cubicBezTo>
                    <a:cubicBezTo>
                      <a:pt x="34101" y="15463"/>
                      <a:pt x="34247" y="15179"/>
                      <a:pt x="34459" y="15179"/>
                    </a:cubicBezTo>
                    <a:close/>
                    <a:moveTo>
                      <a:pt x="33203" y="19129"/>
                    </a:moveTo>
                    <a:cubicBezTo>
                      <a:pt x="33545" y="19129"/>
                      <a:pt x="33837" y="19309"/>
                      <a:pt x="33837" y="19697"/>
                    </a:cubicBezTo>
                    <a:cubicBezTo>
                      <a:pt x="33683" y="19722"/>
                      <a:pt x="33550" y="19726"/>
                      <a:pt x="33426" y="19726"/>
                    </a:cubicBezTo>
                    <a:cubicBezTo>
                      <a:pt x="33354" y="19726"/>
                      <a:pt x="33286" y="19725"/>
                      <a:pt x="33218" y="19725"/>
                    </a:cubicBezTo>
                    <a:cubicBezTo>
                      <a:pt x="32905" y="19725"/>
                      <a:pt x="32617" y="19758"/>
                      <a:pt x="32134" y="20133"/>
                    </a:cubicBezTo>
                    <a:cubicBezTo>
                      <a:pt x="32134" y="19491"/>
                      <a:pt x="32719" y="19129"/>
                      <a:pt x="33203" y="19129"/>
                    </a:cubicBezTo>
                    <a:close/>
                    <a:moveTo>
                      <a:pt x="34758" y="19369"/>
                    </a:moveTo>
                    <a:cubicBezTo>
                      <a:pt x="34819" y="19369"/>
                      <a:pt x="34892" y="19432"/>
                      <a:pt x="34985" y="19592"/>
                    </a:cubicBezTo>
                    <a:cubicBezTo>
                      <a:pt x="34879" y="20133"/>
                      <a:pt x="34497" y="20199"/>
                      <a:pt x="34219" y="20410"/>
                    </a:cubicBezTo>
                    <a:cubicBezTo>
                      <a:pt x="34188" y="20152"/>
                      <a:pt x="34231" y="20028"/>
                      <a:pt x="34271" y="20028"/>
                    </a:cubicBezTo>
                    <a:cubicBezTo>
                      <a:pt x="34299" y="20028"/>
                      <a:pt x="34325" y="20086"/>
                      <a:pt x="34325" y="20199"/>
                    </a:cubicBezTo>
                    <a:cubicBezTo>
                      <a:pt x="34495" y="19989"/>
                      <a:pt x="34567" y="19369"/>
                      <a:pt x="34758" y="19369"/>
                    </a:cubicBezTo>
                    <a:close/>
                    <a:moveTo>
                      <a:pt x="30710" y="17971"/>
                    </a:moveTo>
                    <a:cubicBezTo>
                      <a:pt x="30952" y="17971"/>
                      <a:pt x="30990" y="18531"/>
                      <a:pt x="31253" y="18531"/>
                    </a:cubicBezTo>
                    <a:cubicBezTo>
                      <a:pt x="31313" y="18531"/>
                      <a:pt x="31385" y="18502"/>
                      <a:pt x="31473" y="18430"/>
                    </a:cubicBezTo>
                    <a:lnTo>
                      <a:pt x="31473" y="18430"/>
                    </a:lnTo>
                    <a:cubicBezTo>
                      <a:pt x="31751" y="18760"/>
                      <a:pt x="31302" y="19209"/>
                      <a:pt x="31632" y="19420"/>
                    </a:cubicBezTo>
                    <a:cubicBezTo>
                      <a:pt x="31606" y="19614"/>
                      <a:pt x="31568" y="19688"/>
                      <a:pt x="31526" y="19688"/>
                    </a:cubicBezTo>
                    <a:cubicBezTo>
                      <a:pt x="31399" y="19688"/>
                      <a:pt x="31223" y="19024"/>
                      <a:pt x="31143" y="18984"/>
                    </a:cubicBezTo>
                    <a:cubicBezTo>
                      <a:pt x="31025" y="19090"/>
                      <a:pt x="30919" y="19209"/>
                      <a:pt x="30919" y="19473"/>
                    </a:cubicBezTo>
                    <a:cubicBezTo>
                      <a:pt x="30919" y="19687"/>
                      <a:pt x="30989" y="19734"/>
                      <a:pt x="31077" y="19734"/>
                    </a:cubicBezTo>
                    <a:cubicBezTo>
                      <a:pt x="31147" y="19734"/>
                      <a:pt x="31229" y="19705"/>
                      <a:pt x="31297" y="19705"/>
                    </a:cubicBezTo>
                    <a:cubicBezTo>
                      <a:pt x="31410" y="19705"/>
                      <a:pt x="31487" y="19784"/>
                      <a:pt x="31421" y="20199"/>
                    </a:cubicBezTo>
                    <a:cubicBezTo>
                      <a:pt x="31436" y="20201"/>
                      <a:pt x="31450" y="20202"/>
                      <a:pt x="31464" y="20202"/>
                    </a:cubicBezTo>
                    <a:cubicBezTo>
                      <a:pt x="31706" y="20202"/>
                      <a:pt x="31706" y="19836"/>
                      <a:pt x="31901" y="19836"/>
                    </a:cubicBezTo>
                    <a:cubicBezTo>
                      <a:pt x="31933" y="19836"/>
                      <a:pt x="31970" y="19846"/>
                      <a:pt x="32015" y="19869"/>
                    </a:cubicBezTo>
                    <a:cubicBezTo>
                      <a:pt x="32015" y="20383"/>
                      <a:pt x="31797" y="20487"/>
                      <a:pt x="31526" y="20487"/>
                    </a:cubicBezTo>
                    <a:cubicBezTo>
                      <a:pt x="31341" y="20487"/>
                      <a:pt x="31131" y="20439"/>
                      <a:pt x="30949" y="20439"/>
                    </a:cubicBezTo>
                    <a:cubicBezTo>
                      <a:pt x="30830" y="20439"/>
                      <a:pt x="30722" y="20460"/>
                      <a:pt x="30642" y="20529"/>
                    </a:cubicBezTo>
                    <a:cubicBezTo>
                      <a:pt x="30589" y="19592"/>
                      <a:pt x="30100" y="19592"/>
                      <a:pt x="30100" y="18549"/>
                    </a:cubicBezTo>
                    <a:lnTo>
                      <a:pt x="30100" y="18549"/>
                    </a:lnTo>
                    <a:cubicBezTo>
                      <a:pt x="30312" y="18813"/>
                      <a:pt x="30365" y="19539"/>
                      <a:pt x="30589" y="19750"/>
                    </a:cubicBezTo>
                    <a:cubicBezTo>
                      <a:pt x="30813" y="19697"/>
                      <a:pt x="30695" y="18047"/>
                      <a:pt x="30536" y="18047"/>
                    </a:cubicBezTo>
                    <a:cubicBezTo>
                      <a:pt x="30604" y="17993"/>
                      <a:pt x="30661" y="17971"/>
                      <a:pt x="30710" y="17971"/>
                    </a:cubicBezTo>
                    <a:close/>
                    <a:moveTo>
                      <a:pt x="22468" y="19971"/>
                    </a:moveTo>
                    <a:cubicBezTo>
                      <a:pt x="22624" y="19971"/>
                      <a:pt x="22838" y="20240"/>
                      <a:pt x="22974" y="20240"/>
                    </a:cubicBezTo>
                    <a:cubicBezTo>
                      <a:pt x="23042" y="20240"/>
                      <a:pt x="23091" y="20173"/>
                      <a:pt x="23104" y="19974"/>
                    </a:cubicBezTo>
                    <a:cubicBezTo>
                      <a:pt x="23262" y="20342"/>
                      <a:pt x="23220" y="20429"/>
                      <a:pt x="23107" y="20429"/>
                    </a:cubicBezTo>
                    <a:cubicBezTo>
                      <a:pt x="23005" y="20429"/>
                      <a:pt x="22844" y="20357"/>
                      <a:pt x="22720" y="20357"/>
                    </a:cubicBezTo>
                    <a:cubicBezTo>
                      <a:pt x="22593" y="20357"/>
                      <a:pt x="22506" y="20433"/>
                      <a:pt x="22562" y="20740"/>
                    </a:cubicBezTo>
                    <a:cubicBezTo>
                      <a:pt x="22541" y="20749"/>
                      <a:pt x="22524" y="20754"/>
                      <a:pt x="22510" y="20754"/>
                    </a:cubicBezTo>
                    <a:cubicBezTo>
                      <a:pt x="22444" y="20754"/>
                      <a:pt x="22444" y="20659"/>
                      <a:pt x="22444" y="20529"/>
                    </a:cubicBezTo>
                    <a:cubicBezTo>
                      <a:pt x="22444" y="20304"/>
                      <a:pt x="22391" y="20304"/>
                      <a:pt x="22285" y="20304"/>
                    </a:cubicBezTo>
                    <a:cubicBezTo>
                      <a:pt x="22313" y="20053"/>
                      <a:pt x="22382" y="19971"/>
                      <a:pt x="22468" y="19971"/>
                    </a:cubicBezTo>
                    <a:close/>
                    <a:moveTo>
                      <a:pt x="41480" y="20252"/>
                    </a:moveTo>
                    <a:lnTo>
                      <a:pt x="41480" y="20252"/>
                    </a:lnTo>
                    <a:cubicBezTo>
                      <a:pt x="41428" y="20965"/>
                      <a:pt x="41097" y="21189"/>
                      <a:pt x="40767" y="21347"/>
                    </a:cubicBezTo>
                    <a:lnTo>
                      <a:pt x="40767" y="21347"/>
                    </a:lnTo>
                    <a:cubicBezTo>
                      <a:pt x="40767" y="20529"/>
                      <a:pt x="41150" y="20410"/>
                      <a:pt x="41480" y="20252"/>
                    </a:cubicBezTo>
                    <a:close/>
                    <a:moveTo>
                      <a:pt x="46246" y="20249"/>
                    </a:moveTo>
                    <a:cubicBezTo>
                      <a:pt x="46288" y="20249"/>
                      <a:pt x="46332" y="20265"/>
                      <a:pt x="46378" y="20304"/>
                    </a:cubicBezTo>
                    <a:cubicBezTo>
                      <a:pt x="46431" y="21123"/>
                      <a:pt x="45164" y="20635"/>
                      <a:pt x="45494" y="21123"/>
                    </a:cubicBezTo>
                    <a:cubicBezTo>
                      <a:pt x="45456" y="21346"/>
                      <a:pt x="45415" y="21432"/>
                      <a:pt x="45377" y="21432"/>
                    </a:cubicBezTo>
                    <a:cubicBezTo>
                      <a:pt x="45254" y="21432"/>
                      <a:pt x="45164" y="20541"/>
                      <a:pt x="45335" y="20410"/>
                    </a:cubicBezTo>
                    <a:lnTo>
                      <a:pt x="45335" y="20410"/>
                    </a:lnTo>
                    <a:cubicBezTo>
                      <a:pt x="45459" y="20525"/>
                      <a:pt x="45564" y="20567"/>
                      <a:pt x="45656" y="20567"/>
                    </a:cubicBezTo>
                    <a:cubicBezTo>
                      <a:pt x="45907" y="20567"/>
                      <a:pt x="46060" y="20249"/>
                      <a:pt x="46246" y="20249"/>
                    </a:cubicBezTo>
                    <a:close/>
                    <a:moveTo>
                      <a:pt x="33763" y="20658"/>
                    </a:moveTo>
                    <a:cubicBezTo>
                      <a:pt x="33925" y="20658"/>
                      <a:pt x="34061" y="20800"/>
                      <a:pt x="34061" y="21189"/>
                    </a:cubicBezTo>
                    <a:cubicBezTo>
                      <a:pt x="33982" y="21049"/>
                      <a:pt x="33882" y="20986"/>
                      <a:pt x="33782" y="20986"/>
                    </a:cubicBezTo>
                    <a:cubicBezTo>
                      <a:pt x="33599" y="20986"/>
                      <a:pt x="33412" y="21195"/>
                      <a:pt x="33335" y="21519"/>
                    </a:cubicBezTo>
                    <a:cubicBezTo>
                      <a:pt x="33010" y="21220"/>
                      <a:pt x="33439" y="20658"/>
                      <a:pt x="33763" y="20658"/>
                    </a:cubicBezTo>
                    <a:close/>
                    <a:moveTo>
                      <a:pt x="26800" y="19644"/>
                    </a:moveTo>
                    <a:cubicBezTo>
                      <a:pt x="27112" y="19687"/>
                      <a:pt x="27275" y="20099"/>
                      <a:pt x="27597" y="20099"/>
                    </a:cubicBezTo>
                    <a:cubicBezTo>
                      <a:pt x="27670" y="20099"/>
                      <a:pt x="27751" y="20078"/>
                      <a:pt x="27843" y="20027"/>
                    </a:cubicBezTo>
                    <a:lnTo>
                      <a:pt x="27843" y="20027"/>
                    </a:lnTo>
                    <a:cubicBezTo>
                      <a:pt x="27724" y="20582"/>
                      <a:pt x="27566" y="21017"/>
                      <a:pt x="27460" y="21572"/>
                    </a:cubicBezTo>
                    <a:cubicBezTo>
                      <a:pt x="27449" y="21575"/>
                      <a:pt x="27438" y="21576"/>
                      <a:pt x="27428" y="21576"/>
                    </a:cubicBezTo>
                    <a:cubicBezTo>
                      <a:pt x="27125" y="21576"/>
                      <a:pt x="27314" y="20273"/>
                      <a:pt x="26976" y="20273"/>
                    </a:cubicBezTo>
                    <a:cubicBezTo>
                      <a:pt x="26929" y="20273"/>
                      <a:pt x="26871" y="20299"/>
                      <a:pt x="26800" y="20357"/>
                    </a:cubicBezTo>
                    <a:lnTo>
                      <a:pt x="26800" y="19644"/>
                    </a:lnTo>
                    <a:close/>
                    <a:moveTo>
                      <a:pt x="28714" y="18707"/>
                    </a:moveTo>
                    <a:lnTo>
                      <a:pt x="28714" y="18707"/>
                    </a:lnTo>
                    <a:cubicBezTo>
                      <a:pt x="29044" y="18879"/>
                      <a:pt x="29269" y="19314"/>
                      <a:pt x="29440" y="19869"/>
                    </a:cubicBezTo>
                    <a:cubicBezTo>
                      <a:pt x="29652" y="19750"/>
                      <a:pt x="29929" y="19750"/>
                      <a:pt x="29876" y="19090"/>
                    </a:cubicBezTo>
                    <a:lnTo>
                      <a:pt x="29876" y="19090"/>
                    </a:lnTo>
                    <a:cubicBezTo>
                      <a:pt x="30866" y="19974"/>
                      <a:pt x="29876" y="20740"/>
                      <a:pt x="29546" y="21625"/>
                    </a:cubicBezTo>
                    <a:cubicBezTo>
                      <a:pt x="29021" y="21625"/>
                      <a:pt x="28782" y="20964"/>
                      <a:pt x="28266" y="20964"/>
                    </a:cubicBezTo>
                    <a:cubicBezTo>
                      <a:pt x="28186" y="20964"/>
                      <a:pt x="28098" y="20980"/>
                      <a:pt x="28001" y="21017"/>
                    </a:cubicBezTo>
                    <a:cubicBezTo>
                      <a:pt x="27790" y="19473"/>
                      <a:pt x="28384" y="20133"/>
                      <a:pt x="28503" y="19697"/>
                    </a:cubicBezTo>
                    <a:cubicBezTo>
                      <a:pt x="28714" y="19803"/>
                      <a:pt x="28503" y="19922"/>
                      <a:pt x="28556" y="20199"/>
                    </a:cubicBezTo>
                    <a:cubicBezTo>
                      <a:pt x="28567" y="20294"/>
                      <a:pt x="28597" y="20334"/>
                      <a:pt x="28635" y="20334"/>
                    </a:cubicBezTo>
                    <a:cubicBezTo>
                      <a:pt x="28773" y="20334"/>
                      <a:pt x="29021" y="19812"/>
                      <a:pt x="28939" y="19420"/>
                    </a:cubicBezTo>
                    <a:cubicBezTo>
                      <a:pt x="28926" y="19300"/>
                      <a:pt x="28902" y="19266"/>
                      <a:pt x="28875" y="19266"/>
                    </a:cubicBezTo>
                    <a:cubicBezTo>
                      <a:pt x="28840" y="19266"/>
                      <a:pt x="28799" y="19322"/>
                      <a:pt x="28767" y="19322"/>
                    </a:cubicBezTo>
                    <a:cubicBezTo>
                      <a:pt x="28721" y="19322"/>
                      <a:pt x="28691" y="19215"/>
                      <a:pt x="28714" y="18707"/>
                    </a:cubicBezTo>
                    <a:close/>
                    <a:moveTo>
                      <a:pt x="36740" y="20249"/>
                    </a:moveTo>
                    <a:cubicBezTo>
                      <a:pt x="37051" y="20249"/>
                      <a:pt x="37440" y="20645"/>
                      <a:pt x="37826" y="20645"/>
                    </a:cubicBezTo>
                    <a:cubicBezTo>
                      <a:pt x="37909" y="20645"/>
                      <a:pt x="37992" y="20626"/>
                      <a:pt x="38074" y="20582"/>
                    </a:cubicBezTo>
                    <a:lnTo>
                      <a:pt x="38074" y="20582"/>
                    </a:lnTo>
                    <a:cubicBezTo>
                      <a:pt x="38021" y="20859"/>
                      <a:pt x="37850" y="20793"/>
                      <a:pt x="37850" y="21123"/>
                    </a:cubicBezTo>
                    <a:cubicBezTo>
                      <a:pt x="37942" y="21421"/>
                      <a:pt x="38032" y="21512"/>
                      <a:pt x="38134" y="21512"/>
                    </a:cubicBezTo>
                    <a:cubicBezTo>
                      <a:pt x="38279" y="21512"/>
                      <a:pt x="38448" y="21326"/>
                      <a:pt x="38682" y="21295"/>
                    </a:cubicBezTo>
                    <a:lnTo>
                      <a:pt x="38682" y="21295"/>
                    </a:lnTo>
                    <a:cubicBezTo>
                      <a:pt x="38682" y="21783"/>
                      <a:pt x="38233" y="21572"/>
                      <a:pt x="38233" y="22060"/>
                    </a:cubicBezTo>
                    <a:cubicBezTo>
                      <a:pt x="37797" y="21189"/>
                      <a:pt x="37137" y="20793"/>
                      <a:pt x="36424" y="20463"/>
                    </a:cubicBezTo>
                    <a:cubicBezTo>
                      <a:pt x="36515" y="20306"/>
                      <a:pt x="36622" y="20249"/>
                      <a:pt x="36740" y="20249"/>
                    </a:cubicBezTo>
                    <a:close/>
                    <a:moveTo>
                      <a:pt x="25395" y="21468"/>
                    </a:moveTo>
                    <a:cubicBezTo>
                      <a:pt x="25569" y="21468"/>
                      <a:pt x="25655" y="21728"/>
                      <a:pt x="25828" y="21728"/>
                    </a:cubicBezTo>
                    <a:cubicBezTo>
                      <a:pt x="25869" y="21728"/>
                      <a:pt x="25915" y="21714"/>
                      <a:pt x="25968" y="21677"/>
                    </a:cubicBezTo>
                    <a:lnTo>
                      <a:pt x="25968" y="21677"/>
                    </a:lnTo>
                    <a:cubicBezTo>
                      <a:pt x="25881" y="21918"/>
                      <a:pt x="25672" y="22179"/>
                      <a:pt x="25503" y="22179"/>
                    </a:cubicBezTo>
                    <a:cubicBezTo>
                      <a:pt x="25366" y="22179"/>
                      <a:pt x="25255" y="22009"/>
                      <a:pt x="25255" y="21519"/>
                    </a:cubicBezTo>
                    <a:cubicBezTo>
                      <a:pt x="25309" y="21483"/>
                      <a:pt x="25354" y="21468"/>
                      <a:pt x="25395" y="21468"/>
                    </a:cubicBezTo>
                    <a:close/>
                    <a:moveTo>
                      <a:pt x="40205" y="18761"/>
                    </a:moveTo>
                    <a:cubicBezTo>
                      <a:pt x="40327" y="18761"/>
                      <a:pt x="40474" y="18858"/>
                      <a:pt x="40662" y="19090"/>
                    </a:cubicBezTo>
                    <a:cubicBezTo>
                      <a:pt x="40601" y="19068"/>
                      <a:pt x="40548" y="19059"/>
                      <a:pt x="40500" y="19059"/>
                    </a:cubicBezTo>
                    <a:cubicBezTo>
                      <a:pt x="40197" y="19059"/>
                      <a:pt x="40139" y="19450"/>
                      <a:pt x="40002" y="19644"/>
                    </a:cubicBezTo>
                    <a:cubicBezTo>
                      <a:pt x="40016" y="19866"/>
                      <a:pt x="40095" y="19931"/>
                      <a:pt x="40201" y="19931"/>
                    </a:cubicBezTo>
                    <a:cubicBezTo>
                      <a:pt x="40352" y="19931"/>
                      <a:pt x="40559" y="19799"/>
                      <a:pt x="40714" y="19799"/>
                    </a:cubicBezTo>
                    <a:cubicBezTo>
                      <a:pt x="40852" y="19799"/>
                      <a:pt x="40949" y="19904"/>
                      <a:pt x="40926" y="20304"/>
                    </a:cubicBezTo>
                    <a:cubicBezTo>
                      <a:pt x="40848" y="20239"/>
                      <a:pt x="40774" y="20207"/>
                      <a:pt x="40705" y="20207"/>
                    </a:cubicBezTo>
                    <a:cubicBezTo>
                      <a:pt x="40482" y="20207"/>
                      <a:pt x="40316" y="20538"/>
                      <a:pt x="40266" y="21123"/>
                    </a:cubicBezTo>
                    <a:cubicBezTo>
                      <a:pt x="40285" y="21237"/>
                      <a:pt x="40307" y="21276"/>
                      <a:pt x="40333" y="21276"/>
                    </a:cubicBezTo>
                    <a:cubicBezTo>
                      <a:pt x="40392" y="21276"/>
                      <a:pt x="40471" y="21066"/>
                      <a:pt x="40572" y="21066"/>
                    </a:cubicBezTo>
                    <a:cubicBezTo>
                      <a:pt x="40580" y="21066"/>
                      <a:pt x="40588" y="21067"/>
                      <a:pt x="40596" y="21070"/>
                    </a:cubicBezTo>
                    <a:cubicBezTo>
                      <a:pt x="40519" y="21473"/>
                      <a:pt x="40150" y="22455"/>
                      <a:pt x="39827" y="22455"/>
                    </a:cubicBezTo>
                    <a:cubicBezTo>
                      <a:pt x="39705" y="22455"/>
                      <a:pt x="39590" y="22316"/>
                      <a:pt x="39500" y="21955"/>
                    </a:cubicBezTo>
                    <a:lnTo>
                      <a:pt x="39500" y="21955"/>
                    </a:lnTo>
                    <a:cubicBezTo>
                      <a:pt x="39610" y="22034"/>
                      <a:pt x="39693" y="22068"/>
                      <a:pt x="39762" y="22068"/>
                    </a:cubicBezTo>
                    <a:cubicBezTo>
                      <a:pt x="39932" y="22068"/>
                      <a:pt x="40015" y="21860"/>
                      <a:pt x="40213" y="21625"/>
                    </a:cubicBezTo>
                    <a:cubicBezTo>
                      <a:pt x="40192" y="21513"/>
                      <a:pt x="40162" y="21474"/>
                      <a:pt x="40138" y="21474"/>
                    </a:cubicBezTo>
                    <a:cubicBezTo>
                      <a:pt x="40101" y="21474"/>
                      <a:pt x="40076" y="21561"/>
                      <a:pt x="40107" y="21625"/>
                    </a:cubicBezTo>
                    <a:cubicBezTo>
                      <a:pt x="39883" y="21295"/>
                      <a:pt x="39883" y="20410"/>
                      <a:pt x="39672" y="20199"/>
                    </a:cubicBezTo>
                    <a:lnTo>
                      <a:pt x="39672" y="20199"/>
                    </a:lnTo>
                    <a:cubicBezTo>
                      <a:pt x="39566" y="20386"/>
                      <a:pt x="39731" y="20760"/>
                      <a:pt x="39384" y="20760"/>
                    </a:cubicBezTo>
                    <a:cubicBezTo>
                      <a:pt x="39339" y="20760"/>
                      <a:pt x="39286" y="20754"/>
                      <a:pt x="39223" y="20740"/>
                    </a:cubicBezTo>
                    <a:cubicBezTo>
                      <a:pt x="39660" y="20095"/>
                      <a:pt x="39752" y="18761"/>
                      <a:pt x="40205" y="18761"/>
                    </a:cubicBezTo>
                    <a:close/>
                    <a:moveTo>
                      <a:pt x="27130" y="21572"/>
                    </a:moveTo>
                    <a:cubicBezTo>
                      <a:pt x="27317" y="21572"/>
                      <a:pt x="27297" y="22089"/>
                      <a:pt x="27519" y="22089"/>
                    </a:cubicBezTo>
                    <a:cubicBezTo>
                      <a:pt x="27548" y="22089"/>
                      <a:pt x="27581" y="22080"/>
                      <a:pt x="27619" y="22060"/>
                    </a:cubicBezTo>
                    <a:lnTo>
                      <a:pt x="27619" y="22060"/>
                    </a:lnTo>
                    <a:cubicBezTo>
                      <a:pt x="27619" y="22410"/>
                      <a:pt x="27492" y="22558"/>
                      <a:pt x="27351" y="22558"/>
                    </a:cubicBezTo>
                    <a:cubicBezTo>
                      <a:pt x="27248" y="22558"/>
                      <a:pt x="27137" y="22478"/>
                      <a:pt x="27064" y="22338"/>
                    </a:cubicBezTo>
                    <a:cubicBezTo>
                      <a:pt x="27064" y="22113"/>
                      <a:pt x="27130" y="21955"/>
                      <a:pt x="27130" y="21572"/>
                    </a:cubicBezTo>
                    <a:close/>
                    <a:moveTo>
                      <a:pt x="36533" y="21270"/>
                    </a:moveTo>
                    <a:cubicBezTo>
                      <a:pt x="36612" y="21270"/>
                      <a:pt x="36764" y="21501"/>
                      <a:pt x="36922" y="21501"/>
                    </a:cubicBezTo>
                    <a:cubicBezTo>
                      <a:pt x="36976" y="21501"/>
                      <a:pt x="37031" y="21474"/>
                      <a:pt x="37084" y="21400"/>
                    </a:cubicBezTo>
                    <a:cubicBezTo>
                      <a:pt x="37084" y="21849"/>
                      <a:pt x="37243" y="21955"/>
                      <a:pt x="37243" y="22390"/>
                    </a:cubicBezTo>
                    <a:cubicBezTo>
                      <a:pt x="37084" y="22338"/>
                      <a:pt x="36965" y="22113"/>
                      <a:pt x="36965" y="21677"/>
                    </a:cubicBezTo>
                    <a:lnTo>
                      <a:pt x="36965" y="21677"/>
                    </a:lnTo>
                    <a:cubicBezTo>
                      <a:pt x="36773" y="21979"/>
                      <a:pt x="37119" y="22742"/>
                      <a:pt x="36678" y="22742"/>
                    </a:cubicBezTo>
                    <a:cubicBezTo>
                      <a:pt x="36636" y="22742"/>
                      <a:pt x="36587" y="22735"/>
                      <a:pt x="36530" y="22720"/>
                    </a:cubicBezTo>
                    <a:cubicBezTo>
                      <a:pt x="36754" y="22179"/>
                      <a:pt x="36424" y="22232"/>
                      <a:pt x="36635" y="21730"/>
                    </a:cubicBezTo>
                    <a:cubicBezTo>
                      <a:pt x="36635" y="21519"/>
                      <a:pt x="36530" y="21453"/>
                      <a:pt x="36477" y="21453"/>
                    </a:cubicBezTo>
                    <a:cubicBezTo>
                      <a:pt x="36477" y="21317"/>
                      <a:pt x="36498" y="21270"/>
                      <a:pt x="36533" y="21270"/>
                    </a:cubicBezTo>
                    <a:close/>
                    <a:moveTo>
                      <a:pt x="37740" y="21843"/>
                    </a:moveTo>
                    <a:cubicBezTo>
                      <a:pt x="37860" y="21843"/>
                      <a:pt x="37980" y="21909"/>
                      <a:pt x="38021" y="22060"/>
                    </a:cubicBezTo>
                    <a:cubicBezTo>
                      <a:pt x="38071" y="22677"/>
                      <a:pt x="38028" y="23110"/>
                      <a:pt x="37796" y="23110"/>
                    </a:cubicBezTo>
                    <a:cubicBezTo>
                      <a:pt x="37780" y="23110"/>
                      <a:pt x="37762" y="23108"/>
                      <a:pt x="37744" y="23103"/>
                    </a:cubicBezTo>
                    <a:cubicBezTo>
                      <a:pt x="37850" y="22773"/>
                      <a:pt x="37797" y="22615"/>
                      <a:pt x="37573" y="22615"/>
                    </a:cubicBezTo>
                    <a:cubicBezTo>
                      <a:pt x="37653" y="22428"/>
                      <a:pt x="37625" y="22217"/>
                      <a:pt x="37598" y="22217"/>
                    </a:cubicBezTo>
                    <a:cubicBezTo>
                      <a:pt x="37585" y="22217"/>
                      <a:pt x="37573" y="22266"/>
                      <a:pt x="37573" y="22390"/>
                    </a:cubicBezTo>
                    <a:cubicBezTo>
                      <a:pt x="37289" y="22072"/>
                      <a:pt x="37515" y="21843"/>
                      <a:pt x="37740" y="21843"/>
                    </a:cubicBezTo>
                    <a:close/>
                    <a:moveTo>
                      <a:pt x="39394" y="21955"/>
                    </a:moveTo>
                    <a:lnTo>
                      <a:pt x="39394" y="21955"/>
                    </a:lnTo>
                    <a:cubicBezTo>
                      <a:pt x="39500" y="22998"/>
                      <a:pt x="39012" y="23050"/>
                      <a:pt x="38787" y="23499"/>
                    </a:cubicBezTo>
                    <a:cubicBezTo>
                      <a:pt x="38986" y="23101"/>
                      <a:pt x="38832" y="22755"/>
                      <a:pt x="38528" y="22755"/>
                    </a:cubicBezTo>
                    <a:cubicBezTo>
                      <a:pt x="38489" y="22755"/>
                      <a:pt x="38448" y="22761"/>
                      <a:pt x="38404" y="22773"/>
                    </a:cubicBezTo>
                    <a:cubicBezTo>
                      <a:pt x="38840" y="22113"/>
                      <a:pt x="38563" y="22113"/>
                      <a:pt x="39394" y="21955"/>
                    </a:cubicBezTo>
                    <a:close/>
                    <a:moveTo>
                      <a:pt x="44728" y="20199"/>
                    </a:moveTo>
                    <a:cubicBezTo>
                      <a:pt x="44728" y="20652"/>
                      <a:pt x="44885" y="20689"/>
                      <a:pt x="45029" y="20689"/>
                    </a:cubicBezTo>
                    <a:cubicBezTo>
                      <a:pt x="45057" y="20689"/>
                      <a:pt x="45085" y="20687"/>
                      <a:pt x="45111" y="20687"/>
                    </a:cubicBezTo>
                    <a:cubicBezTo>
                      <a:pt x="44622" y="21242"/>
                      <a:pt x="44781" y="21123"/>
                      <a:pt x="44398" y="22008"/>
                    </a:cubicBezTo>
                    <a:cubicBezTo>
                      <a:pt x="44398" y="22443"/>
                      <a:pt x="44781" y="22113"/>
                      <a:pt x="44886" y="22443"/>
                    </a:cubicBezTo>
                    <a:cubicBezTo>
                      <a:pt x="44781" y="23050"/>
                      <a:pt x="44952" y="23103"/>
                      <a:pt x="44728" y="23711"/>
                    </a:cubicBezTo>
                    <a:cubicBezTo>
                      <a:pt x="44616" y="23711"/>
                      <a:pt x="44463" y="23286"/>
                      <a:pt x="44387" y="23286"/>
                    </a:cubicBezTo>
                    <a:cubicBezTo>
                      <a:pt x="44346" y="23286"/>
                      <a:pt x="44327" y="23404"/>
                      <a:pt x="44345" y="23763"/>
                    </a:cubicBezTo>
                    <a:cubicBezTo>
                      <a:pt x="44318" y="23775"/>
                      <a:pt x="44293" y="23780"/>
                      <a:pt x="44271" y="23780"/>
                    </a:cubicBezTo>
                    <a:cubicBezTo>
                      <a:pt x="44104" y="23780"/>
                      <a:pt x="44056" y="23498"/>
                      <a:pt x="43912" y="23498"/>
                    </a:cubicBezTo>
                    <a:cubicBezTo>
                      <a:pt x="43878" y="23498"/>
                      <a:pt x="43838" y="23514"/>
                      <a:pt x="43791" y="23552"/>
                    </a:cubicBezTo>
                    <a:cubicBezTo>
                      <a:pt x="43962" y="23050"/>
                      <a:pt x="43738" y="22945"/>
                      <a:pt x="43685" y="22338"/>
                    </a:cubicBezTo>
                    <a:cubicBezTo>
                      <a:pt x="43598" y="22381"/>
                      <a:pt x="43516" y="22397"/>
                      <a:pt x="43438" y="22397"/>
                    </a:cubicBezTo>
                    <a:cubicBezTo>
                      <a:pt x="43202" y="22397"/>
                      <a:pt x="43005" y="22248"/>
                      <a:pt x="42852" y="22248"/>
                    </a:cubicBezTo>
                    <a:cubicBezTo>
                      <a:pt x="42732" y="22248"/>
                      <a:pt x="42640" y="22339"/>
                      <a:pt x="42576" y="22668"/>
                    </a:cubicBezTo>
                    <a:cubicBezTo>
                      <a:pt x="42406" y="22583"/>
                      <a:pt x="42407" y="22140"/>
                      <a:pt x="42243" y="22140"/>
                    </a:cubicBezTo>
                    <a:cubicBezTo>
                      <a:pt x="42203" y="22140"/>
                      <a:pt x="42153" y="22167"/>
                      <a:pt x="42088" y="22232"/>
                    </a:cubicBezTo>
                    <a:cubicBezTo>
                      <a:pt x="42365" y="21519"/>
                      <a:pt x="41916" y="21677"/>
                      <a:pt x="41916" y="20965"/>
                    </a:cubicBezTo>
                    <a:lnTo>
                      <a:pt x="41916" y="20965"/>
                    </a:lnTo>
                    <a:cubicBezTo>
                      <a:pt x="42147" y="21311"/>
                      <a:pt x="42371" y="21434"/>
                      <a:pt x="42599" y="21434"/>
                    </a:cubicBezTo>
                    <a:cubicBezTo>
                      <a:pt x="43022" y="21434"/>
                      <a:pt x="43456" y="21008"/>
                      <a:pt x="43962" y="20793"/>
                    </a:cubicBezTo>
                    <a:lnTo>
                      <a:pt x="43962" y="20793"/>
                    </a:lnTo>
                    <a:cubicBezTo>
                      <a:pt x="44068" y="21519"/>
                      <a:pt x="43632" y="21347"/>
                      <a:pt x="43408" y="21572"/>
                    </a:cubicBezTo>
                    <a:cubicBezTo>
                      <a:pt x="43449" y="21672"/>
                      <a:pt x="43525" y="21712"/>
                      <a:pt x="43619" y="21712"/>
                    </a:cubicBezTo>
                    <a:cubicBezTo>
                      <a:pt x="43882" y="21712"/>
                      <a:pt x="44285" y="21398"/>
                      <a:pt x="44451" y="21242"/>
                    </a:cubicBezTo>
                    <a:cubicBezTo>
                      <a:pt x="44403" y="20992"/>
                      <a:pt x="44313" y="20785"/>
                      <a:pt x="44131" y="20785"/>
                    </a:cubicBezTo>
                    <a:cubicBezTo>
                      <a:pt x="44111" y="20785"/>
                      <a:pt x="44090" y="20788"/>
                      <a:pt x="44068" y="20793"/>
                    </a:cubicBezTo>
                    <a:cubicBezTo>
                      <a:pt x="44173" y="20357"/>
                      <a:pt x="44556" y="20463"/>
                      <a:pt x="44728" y="20199"/>
                    </a:cubicBezTo>
                    <a:close/>
                    <a:moveTo>
                      <a:pt x="36701" y="23433"/>
                    </a:moveTo>
                    <a:lnTo>
                      <a:pt x="36701" y="23433"/>
                    </a:lnTo>
                    <a:cubicBezTo>
                      <a:pt x="36635" y="24318"/>
                      <a:pt x="36041" y="24265"/>
                      <a:pt x="35487" y="24318"/>
                    </a:cubicBezTo>
                    <a:cubicBezTo>
                      <a:pt x="35592" y="23433"/>
                      <a:pt x="36371" y="23882"/>
                      <a:pt x="36701" y="23433"/>
                    </a:cubicBezTo>
                    <a:close/>
                    <a:moveTo>
                      <a:pt x="26193" y="23433"/>
                    </a:moveTo>
                    <a:cubicBezTo>
                      <a:pt x="26074" y="24595"/>
                      <a:pt x="25308" y="23935"/>
                      <a:pt x="24754" y="24542"/>
                    </a:cubicBezTo>
                    <a:lnTo>
                      <a:pt x="24701" y="23829"/>
                    </a:lnTo>
                    <a:cubicBezTo>
                      <a:pt x="24884" y="23625"/>
                      <a:pt x="25064" y="23587"/>
                      <a:pt x="25255" y="23587"/>
                    </a:cubicBezTo>
                    <a:cubicBezTo>
                      <a:pt x="25368" y="23587"/>
                      <a:pt x="25485" y="23601"/>
                      <a:pt x="25609" y="23601"/>
                    </a:cubicBezTo>
                    <a:cubicBezTo>
                      <a:pt x="25787" y="23601"/>
                      <a:pt x="25980" y="23572"/>
                      <a:pt x="26193" y="23433"/>
                    </a:cubicBezTo>
                    <a:close/>
                    <a:moveTo>
                      <a:pt x="27130" y="23829"/>
                    </a:moveTo>
                    <a:lnTo>
                      <a:pt x="27130" y="23829"/>
                    </a:lnTo>
                    <a:cubicBezTo>
                      <a:pt x="27513" y="24041"/>
                      <a:pt x="27011" y="24542"/>
                      <a:pt x="27064" y="24819"/>
                    </a:cubicBezTo>
                    <a:cubicBezTo>
                      <a:pt x="27175" y="24709"/>
                      <a:pt x="27316" y="24647"/>
                      <a:pt x="27462" y="24647"/>
                    </a:cubicBezTo>
                    <a:cubicBezTo>
                      <a:pt x="27752" y="24647"/>
                      <a:pt x="28059" y="24891"/>
                      <a:pt x="28173" y="25480"/>
                    </a:cubicBezTo>
                    <a:cubicBezTo>
                      <a:pt x="27671" y="25255"/>
                      <a:pt x="27064" y="25361"/>
                      <a:pt x="26523" y="24872"/>
                    </a:cubicBezTo>
                    <a:cubicBezTo>
                      <a:pt x="26523" y="24701"/>
                      <a:pt x="26576" y="24489"/>
                      <a:pt x="26576" y="24159"/>
                    </a:cubicBezTo>
                    <a:cubicBezTo>
                      <a:pt x="26738" y="24321"/>
                      <a:pt x="26812" y="24415"/>
                      <a:pt x="26865" y="24415"/>
                    </a:cubicBezTo>
                    <a:cubicBezTo>
                      <a:pt x="26938" y="24415"/>
                      <a:pt x="26970" y="24241"/>
                      <a:pt x="27130" y="23829"/>
                    </a:cubicBezTo>
                    <a:close/>
                    <a:moveTo>
                      <a:pt x="40494" y="24075"/>
                    </a:moveTo>
                    <a:cubicBezTo>
                      <a:pt x="40745" y="24075"/>
                      <a:pt x="40997" y="24127"/>
                      <a:pt x="41256" y="24265"/>
                    </a:cubicBezTo>
                    <a:cubicBezTo>
                      <a:pt x="40985" y="24492"/>
                      <a:pt x="40794" y="25529"/>
                      <a:pt x="40487" y="25529"/>
                    </a:cubicBezTo>
                    <a:cubicBezTo>
                      <a:pt x="40419" y="25529"/>
                      <a:pt x="40346" y="25479"/>
                      <a:pt x="40266" y="25361"/>
                    </a:cubicBezTo>
                    <a:cubicBezTo>
                      <a:pt x="40266" y="24978"/>
                      <a:pt x="40596" y="25202"/>
                      <a:pt x="40596" y="24872"/>
                    </a:cubicBezTo>
                    <a:lnTo>
                      <a:pt x="40596" y="24872"/>
                    </a:lnTo>
                    <a:cubicBezTo>
                      <a:pt x="40501" y="24926"/>
                      <a:pt x="40416" y="24949"/>
                      <a:pt x="40338" y="24949"/>
                    </a:cubicBezTo>
                    <a:cubicBezTo>
                      <a:pt x="40016" y="24949"/>
                      <a:pt x="39819" y="24562"/>
                      <a:pt x="39553" y="24423"/>
                    </a:cubicBezTo>
                    <a:lnTo>
                      <a:pt x="39553" y="24423"/>
                    </a:lnTo>
                    <a:cubicBezTo>
                      <a:pt x="39606" y="24978"/>
                      <a:pt x="39276" y="24819"/>
                      <a:pt x="39223" y="25149"/>
                    </a:cubicBezTo>
                    <a:cubicBezTo>
                      <a:pt x="39276" y="25202"/>
                      <a:pt x="39342" y="25255"/>
                      <a:pt x="39342" y="25308"/>
                    </a:cubicBezTo>
                    <a:cubicBezTo>
                      <a:pt x="39342" y="25308"/>
                      <a:pt x="39276" y="25255"/>
                      <a:pt x="39223" y="25202"/>
                    </a:cubicBezTo>
                    <a:lnTo>
                      <a:pt x="39223" y="25149"/>
                    </a:lnTo>
                    <a:cubicBezTo>
                      <a:pt x="38893" y="24701"/>
                      <a:pt x="38352" y="25202"/>
                      <a:pt x="38074" y="24595"/>
                    </a:cubicBezTo>
                    <a:cubicBezTo>
                      <a:pt x="38978" y="24555"/>
                      <a:pt x="39732" y="24075"/>
                      <a:pt x="40494" y="24075"/>
                    </a:cubicBezTo>
                    <a:close/>
                    <a:moveTo>
                      <a:pt x="24873" y="25031"/>
                    </a:moveTo>
                    <a:lnTo>
                      <a:pt x="24873" y="25031"/>
                    </a:lnTo>
                    <a:cubicBezTo>
                      <a:pt x="25031" y="26192"/>
                      <a:pt x="24265" y="25691"/>
                      <a:pt x="24041" y="26140"/>
                    </a:cubicBezTo>
                    <a:cubicBezTo>
                      <a:pt x="23988" y="25691"/>
                      <a:pt x="23830" y="25638"/>
                      <a:pt x="23830" y="25149"/>
                    </a:cubicBezTo>
                    <a:cubicBezTo>
                      <a:pt x="24134" y="25149"/>
                      <a:pt x="24283" y="25216"/>
                      <a:pt x="24436" y="25216"/>
                    </a:cubicBezTo>
                    <a:cubicBezTo>
                      <a:pt x="24555" y="25216"/>
                      <a:pt x="24676" y="25175"/>
                      <a:pt x="24873" y="25031"/>
                    </a:cubicBezTo>
                    <a:close/>
                    <a:moveTo>
                      <a:pt x="50719" y="25132"/>
                    </a:moveTo>
                    <a:cubicBezTo>
                      <a:pt x="50737" y="25132"/>
                      <a:pt x="50755" y="25138"/>
                      <a:pt x="50774" y="25149"/>
                    </a:cubicBezTo>
                    <a:cubicBezTo>
                      <a:pt x="51104" y="25480"/>
                      <a:pt x="50721" y="26074"/>
                      <a:pt x="50999" y="26140"/>
                    </a:cubicBezTo>
                    <a:cubicBezTo>
                      <a:pt x="51022" y="26354"/>
                      <a:pt x="50918" y="26464"/>
                      <a:pt x="50808" y="26464"/>
                    </a:cubicBezTo>
                    <a:cubicBezTo>
                      <a:pt x="50668" y="26464"/>
                      <a:pt x="50520" y="26285"/>
                      <a:pt x="50616" y="25915"/>
                    </a:cubicBezTo>
                    <a:cubicBezTo>
                      <a:pt x="50497" y="25915"/>
                      <a:pt x="50497" y="26021"/>
                      <a:pt x="50497" y="26192"/>
                    </a:cubicBezTo>
                    <a:cubicBezTo>
                      <a:pt x="50349" y="26143"/>
                      <a:pt x="50477" y="25132"/>
                      <a:pt x="50719" y="25132"/>
                    </a:cubicBezTo>
                    <a:close/>
                    <a:moveTo>
                      <a:pt x="27341" y="25810"/>
                    </a:moveTo>
                    <a:cubicBezTo>
                      <a:pt x="27394" y="26575"/>
                      <a:pt x="27064" y="26575"/>
                      <a:pt x="26681" y="26628"/>
                    </a:cubicBezTo>
                    <a:cubicBezTo>
                      <a:pt x="26681" y="26351"/>
                      <a:pt x="26628" y="26192"/>
                      <a:pt x="26576" y="26140"/>
                    </a:cubicBezTo>
                    <a:cubicBezTo>
                      <a:pt x="26634" y="25993"/>
                      <a:pt x="26709" y="25962"/>
                      <a:pt x="26798" y="25962"/>
                    </a:cubicBezTo>
                    <a:cubicBezTo>
                      <a:pt x="26861" y="25962"/>
                      <a:pt x="26931" y="25978"/>
                      <a:pt x="27006" y="25978"/>
                    </a:cubicBezTo>
                    <a:cubicBezTo>
                      <a:pt x="27109" y="25978"/>
                      <a:pt x="27222" y="25949"/>
                      <a:pt x="27341" y="25810"/>
                    </a:cubicBezTo>
                    <a:close/>
                    <a:moveTo>
                      <a:pt x="25939" y="24673"/>
                    </a:moveTo>
                    <a:cubicBezTo>
                      <a:pt x="26121" y="24673"/>
                      <a:pt x="26278" y="24732"/>
                      <a:pt x="26351" y="24925"/>
                    </a:cubicBezTo>
                    <a:cubicBezTo>
                      <a:pt x="26333" y="25079"/>
                      <a:pt x="26307" y="25131"/>
                      <a:pt x="26275" y="25131"/>
                    </a:cubicBezTo>
                    <a:cubicBezTo>
                      <a:pt x="26215" y="25131"/>
                      <a:pt x="26132" y="24959"/>
                      <a:pt x="26021" y="24925"/>
                    </a:cubicBezTo>
                    <a:lnTo>
                      <a:pt x="26021" y="24925"/>
                    </a:lnTo>
                    <a:cubicBezTo>
                      <a:pt x="25916" y="25915"/>
                      <a:pt x="26470" y="25414"/>
                      <a:pt x="26351" y="26404"/>
                    </a:cubicBezTo>
                    <a:cubicBezTo>
                      <a:pt x="26246" y="26404"/>
                      <a:pt x="26246" y="26140"/>
                      <a:pt x="26193" y="25915"/>
                    </a:cubicBezTo>
                    <a:cubicBezTo>
                      <a:pt x="26000" y="25915"/>
                      <a:pt x="25967" y="26125"/>
                      <a:pt x="25889" y="26125"/>
                    </a:cubicBezTo>
                    <a:cubicBezTo>
                      <a:pt x="25855" y="26125"/>
                      <a:pt x="25812" y="26085"/>
                      <a:pt x="25744" y="25968"/>
                    </a:cubicBezTo>
                    <a:lnTo>
                      <a:pt x="25744" y="25968"/>
                    </a:lnTo>
                    <a:cubicBezTo>
                      <a:pt x="25586" y="26074"/>
                      <a:pt x="25810" y="26298"/>
                      <a:pt x="25810" y="26681"/>
                    </a:cubicBezTo>
                    <a:cubicBezTo>
                      <a:pt x="25586" y="26734"/>
                      <a:pt x="25480" y="26905"/>
                      <a:pt x="25480" y="27235"/>
                    </a:cubicBezTo>
                    <a:cubicBezTo>
                      <a:pt x="25031" y="27064"/>
                      <a:pt x="25414" y="26628"/>
                      <a:pt x="25255" y="25744"/>
                    </a:cubicBezTo>
                    <a:lnTo>
                      <a:pt x="25255" y="25744"/>
                    </a:lnTo>
                    <a:cubicBezTo>
                      <a:pt x="25296" y="25749"/>
                      <a:pt x="25334" y="25752"/>
                      <a:pt x="25370" y="25752"/>
                    </a:cubicBezTo>
                    <a:cubicBezTo>
                      <a:pt x="25770" y="25752"/>
                      <a:pt x="25897" y="25415"/>
                      <a:pt x="25691" y="24701"/>
                    </a:cubicBezTo>
                    <a:cubicBezTo>
                      <a:pt x="25775" y="24685"/>
                      <a:pt x="25860" y="24673"/>
                      <a:pt x="25939" y="24673"/>
                    </a:cubicBezTo>
                    <a:close/>
                    <a:moveTo>
                      <a:pt x="46893" y="28793"/>
                    </a:moveTo>
                    <a:cubicBezTo>
                      <a:pt x="46942" y="28793"/>
                      <a:pt x="46985" y="28806"/>
                      <a:pt x="47038" y="28833"/>
                    </a:cubicBezTo>
                    <a:lnTo>
                      <a:pt x="46708" y="28833"/>
                    </a:lnTo>
                    <a:cubicBezTo>
                      <a:pt x="46787" y="28806"/>
                      <a:pt x="46843" y="28793"/>
                      <a:pt x="46893" y="28793"/>
                    </a:cubicBezTo>
                    <a:close/>
                    <a:moveTo>
                      <a:pt x="50286" y="28556"/>
                    </a:moveTo>
                    <a:cubicBezTo>
                      <a:pt x="50497" y="28556"/>
                      <a:pt x="50721" y="28714"/>
                      <a:pt x="50946" y="28938"/>
                    </a:cubicBezTo>
                    <a:cubicBezTo>
                      <a:pt x="50999" y="28938"/>
                      <a:pt x="50999" y="28938"/>
                      <a:pt x="50999" y="28991"/>
                    </a:cubicBezTo>
                    <a:lnTo>
                      <a:pt x="50999" y="28938"/>
                    </a:lnTo>
                    <a:cubicBezTo>
                      <a:pt x="51157" y="29044"/>
                      <a:pt x="51276" y="29163"/>
                      <a:pt x="51434" y="29268"/>
                    </a:cubicBezTo>
                    <a:cubicBezTo>
                      <a:pt x="51418" y="29271"/>
                      <a:pt x="51402" y="29272"/>
                      <a:pt x="51387" y="29272"/>
                    </a:cubicBezTo>
                    <a:cubicBezTo>
                      <a:pt x="51098" y="29272"/>
                      <a:pt x="50867" y="28918"/>
                      <a:pt x="50597" y="28918"/>
                    </a:cubicBezTo>
                    <a:cubicBezTo>
                      <a:pt x="50531" y="28918"/>
                      <a:pt x="50463" y="28939"/>
                      <a:pt x="50391" y="28991"/>
                    </a:cubicBezTo>
                    <a:cubicBezTo>
                      <a:pt x="50497" y="28991"/>
                      <a:pt x="50616" y="29163"/>
                      <a:pt x="50616" y="29268"/>
                    </a:cubicBezTo>
                    <a:cubicBezTo>
                      <a:pt x="50556" y="29216"/>
                      <a:pt x="50500" y="29189"/>
                      <a:pt x="50446" y="29189"/>
                    </a:cubicBezTo>
                    <a:cubicBezTo>
                      <a:pt x="50391" y="29189"/>
                      <a:pt x="50339" y="29216"/>
                      <a:pt x="50286" y="29268"/>
                    </a:cubicBezTo>
                    <a:cubicBezTo>
                      <a:pt x="50167" y="29163"/>
                      <a:pt x="50167" y="28938"/>
                      <a:pt x="50167" y="28608"/>
                    </a:cubicBezTo>
                    <a:cubicBezTo>
                      <a:pt x="50233" y="28608"/>
                      <a:pt x="50286" y="28608"/>
                      <a:pt x="50286" y="28556"/>
                    </a:cubicBezTo>
                    <a:close/>
                    <a:moveTo>
                      <a:pt x="51897" y="25283"/>
                    </a:moveTo>
                    <a:cubicBezTo>
                      <a:pt x="51923" y="25283"/>
                      <a:pt x="51954" y="25291"/>
                      <a:pt x="51989" y="25308"/>
                    </a:cubicBezTo>
                    <a:cubicBezTo>
                      <a:pt x="51989" y="25638"/>
                      <a:pt x="52147" y="25638"/>
                      <a:pt x="52094" y="26021"/>
                    </a:cubicBezTo>
                    <a:cubicBezTo>
                      <a:pt x="52086" y="26020"/>
                      <a:pt x="52078" y="26019"/>
                      <a:pt x="52070" y="26019"/>
                    </a:cubicBezTo>
                    <a:cubicBezTo>
                      <a:pt x="51724" y="26019"/>
                      <a:pt x="51986" y="27139"/>
                      <a:pt x="51883" y="27565"/>
                    </a:cubicBezTo>
                    <a:cubicBezTo>
                      <a:pt x="52266" y="28001"/>
                      <a:pt x="52702" y="28331"/>
                      <a:pt x="52873" y="29216"/>
                    </a:cubicBezTo>
                    <a:cubicBezTo>
                      <a:pt x="52596" y="29704"/>
                      <a:pt x="52042" y="29770"/>
                      <a:pt x="51487" y="29823"/>
                    </a:cubicBezTo>
                    <a:cubicBezTo>
                      <a:pt x="51434" y="29770"/>
                      <a:pt x="51606" y="29546"/>
                      <a:pt x="51659" y="29374"/>
                    </a:cubicBezTo>
                    <a:cubicBezTo>
                      <a:pt x="51696" y="29383"/>
                      <a:pt x="51733" y="29388"/>
                      <a:pt x="51768" y="29388"/>
                    </a:cubicBezTo>
                    <a:cubicBezTo>
                      <a:pt x="51994" y="29388"/>
                      <a:pt x="52178" y="29202"/>
                      <a:pt x="52372" y="28780"/>
                    </a:cubicBezTo>
                    <a:cubicBezTo>
                      <a:pt x="51712" y="28450"/>
                      <a:pt x="51883" y="27671"/>
                      <a:pt x="51276" y="27130"/>
                    </a:cubicBezTo>
                    <a:lnTo>
                      <a:pt x="51276" y="27130"/>
                    </a:lnTo>
                    <a:cubicBezTo>
                      <a:pt x="51329" y="27671"/>
                      <a:pt x="51223" y="27895"/>
                      <a:pt x="50946" y="27895"/>
                    </a:cubicBezTo>
                    <a:cubicBezTo>
                      <a:pt x="50774" y="27671"/>
                      <a:pt x="50563" y="27565"/>
                      <a:pt x="50563" y="26958"/>
                    </a:cubicBezTo>
                    <a:cubicBezTo>
                      <a:pt x="50893" y="26628"/>
                      <a:pt x="51434" y="26958"/>
                      <a:pt x="51764" y="26298"/>
                    </a:cubicBezTo>
                    <a:cubicBezTo>
                      <a:pt x="51659" y="26298"/>
                      <a:pt x="51606" y="26074"/>
                      <a:pt x="51553" y="25862"/>
                    </a:cubicBezTo>
                    <a:cubicBezTo>
                      <a:pt x="51742" y="25815"/>
                      <a:pt x="51678" y="25283"/>
                      <a:pt x="51897" y="25283"/>
                    </a:cubicBezTo>
                    <a:close/>
                    <a:moveTo>
                      <a:pt x="50391" y="29823"/>
                    </a:moveTo>
                    <a:cubicBezTo>
                      <a:pt x="50391" y="29876"/>
                      <a:pt x="50391" y="29876"/>
                      <a:pt x="50444" y="29876"/>
                    </a:cubicBezTo>
                    <a:lnTo>
                      <a:pt x="50339" y="29876"/>
                    </a:lnTo>
                    <a:cubicBezTo>
                      <a:pt x="50339" y="29876"/>
                      <a:pt x="50391" y="29876"/>
                      <a:pt x="50391" y="29823"/>
                    </a:cubicBezTo>
                    <a:close/>
                    <a:moveTo>
                      <a:pt x="32073" y="31351"/>
                    </a:moveTo>
                    <a:cubicBezTo>
                      <a:pt x="32076" y="31352"/>
                      <a:pt x="32078" y="31353"/>
                      <a:pt x="32081" y="31354"/>
                    </a:cubicBezTo>
                    <a:cubicBezTo>
                      <a:pt x="32078" y="31353"/>
                      <a:pt x="32076" y="31352"/>
                      <a:pt x="32073" y="31351"/>
                    </a:cubicBezTo>
                    <a:close/>
                    <a:moveTo>
                      <a:pt x="32622" y="28608"/>
                    </a:moveTo>
                    <a:lnTo>
                      <a:pt x="32622" y="28608"/>
                    </a:lnTo>
                    <a:cubicBezTo>
                      <a:pt x="32932" y="28819"/>
                      <a:pt x="32904" y="29997"/>
                      <a:pt x="33315" y="29997"/>
                    </a:cubicBezTo>
                    <a:cubicBezTo>
                      <a:pt x="33342" y="29997"/>
                      <a:pt x="33370" y="29992"/>
                      <a:pt x="33401" y="29981"/>
                    </a:cubicBezTo>
                    <a:lnTo>
                      <a:pt x="33401" y="29981"/>
                    </a:lnTo>
                    <a:cubicBezTo>
                      <a:pt x="33335" y="30364"/>
                      <a:pt x="33176" y="30483"/>
                      <a:pt x="32952" y="30536"/>
                    </a:cubicBezTo>
                    <a:cubicBezTo>
                      <a:pt x="32973" y="31035"/>
                      <a:pt x="33029" y="31176"/>
                      <a:pt x="33119" y="31176"/>
                    </a:cubicBezTo>
                    <a:cubicBezTo>
                      <a:pt x="33236" y="31176"/>
                      <a:pt x="33410" y="30942"/>
                      <a:pt x="33643" y="30942"/>
                    </a:cubicBezTo>
                    <a:cubicBezTo>
                      <a:pt x="33688" y="30942"/>
                      <a:pt x="33735" y="30951"/>
                      <a:pt x="33784" y="30971"/>
                    </a:cubicBezTo>
                    <a:cubicBezTo>
                      <a:pt x="33671" y="31333"/>
                      <a:pt x="33665" y="31755"/>
                      <a:pt x="33386" y="31755"/>
                    </a:cubicBezTo>
                    <a:cubicBezTo>
                      <a:pt x="33370" y="31755"/>
                      <a:pt x="33353" y="31753"/>
                      <a:pt x="33335" y="31750"/>
                    </a:cubicBezTo>
                    <a:cubicBezTo>
                      <a:pt x="33335" y="31438"/>
                      <a:pt x="33314" y="31338"/>
                      <a:pt x="33275" y="31338"/>
                    </a:cubicBezTo>
                    <a:cubicBezTo>
                      <a:pt x="33206" y="31338"/>
                      <a:pt x="33083" y="31640"/>
                      <a:pt x="32919" y="31640"/>
                    </a:cubicBezTo>
                    <a:cubicBezTo>
                      <a:pt x="32880" y="31640"/>
                      <a:pt x="32838" y="31623"/>
                      <a:pt x="32794" y="31579"/>
                    </a:cubicBezTo>
                    <a:cubicBezTo>
                      <a:pt x="32915" y="30822"/>
                      <a:pt x="32749" y="30733"/>
                      <a:pt x="32546" y="30733"/>
                    </a:cubicBezTo>
                    <a:cubicBezTo>
                      <a:pt x="32484" y="30733"/>
                      <a:pt x="32419" y="30741"/>
                      <a:pt x="32357" y="30741"/>
                    </a:cubicBezTo>
                    <a:cubicBezTo>
                      <a:pt x="32268" y="30741"/>
                      <a:pt x="32187" y="30724"/>
                      <a:pt x="32134" y="30641"/>
                    </a:cubicBezTo>
                    <a:lnTo>
                      <a:pt x="32134" y="30641"/>
                    </a:lnTo>
                    <a:cubicBezTo>
                      <a:pt x="31856" y="30694"/>
                      <a:pt x="32292" y="31024"/>
                      <a:pt x="32186" y="31632"/>
                    </a:cubicBezTo>
                    <a:cubicBezTo>
                      <a:pt x="31909" y="32080"/>
                      <a:pt x="31196" y="31750"/>
                      <a:pt x="31355" y="32952"/>
                    </a:cubicBezTo>
                    <a:cubicBezTo>
                      <a:pt x="30959" y="32352"/>
                      <a:pt x="30923" y="30980"/>
                      <a:pt x="30554" y="30980"/>
                    </a:cubicBezTo>
                    <a:cubicBezTo>
                      <a:pt x="30516" y="30980"/>
                      <a:pt x="30475" y="30994"/>
                      <a:pt x="30431" y="31024"/>
                    </a:cubicBezTo>
                    <a:cubicBezTo>
                      <a:pt x="30919" y="30483"/>
                      <a:pt x="31302" y="30364"/>
                      <a:pt x="31526" y="30206"/>
                    </a:cubicBezTo>
                    <a:lnTo>
                      <a:pt x="31526" y="30206"/>
                    </a:lnTo>
                    <a:cubicBezTo>
                      <a:pt x="31856" y="30364"/>
                      <a:pt x="31302" y="30760"/>
                      <a:pt x="31355" y="31196"/>
                    </a:cubicBezTo>
                    <a:cubicBezTo>
                      <a:pt x="31379" y="31401"/>
                      <a:pt x="31454" y="31462"/>
                      <a:pt x="31551" y="31462"/>
                    </a:cubicBezTo>
                    <a:cubicBezTo>
                      <a:pt x="31688" y="31462"/>
                      <a:pt x="31869" y="31339"/>
                      <a:pt x="32007" y="31339"/>
                    </a:cubicBezTo>
                    <a:cubicBezTo>
                      <a:pt x="32030" y="31339"/>
                      <a:pt x="32053" y="31343"/>
                      <a:pt x="32073" y="31351"/>
                    </a:cubicBezTo>
                    <a:lnTo>
                      <a:pt x="32073" y="31351"/>
                    </a:lnTo>
                    <a:cubicBezTo>
                      <a:pt x="31599" y="31137"/>
                      <a:pt x="31741" y="29870"/>
                      <a:pt x="32139" y="29870"/>
                    </a:cubicBezTo>
                    <a:cubicBezTo>
                      <a:pt x="32155" y="29870"/>
                      <a:pt x="32170" y="29872"/>
                      <a:pt x="32186" y="29876"/>
                    </a:cubicBezTo>
                    <a:cubicBezTo>
                      <a:pt x="32134" y="29374"/>
                      <a:pt x="31856" y="29440"/>
                      <a:pt x="32015" y="28886"/>
                    </a:cubicBezTo>
                    <a:cubicBezTo>
                      <a:pt x="32049" y="28851"/>
                      <a:pt x="32086" y="28837"/>
                      <a:pt x="32123" y="28837"/>
                    </a:cubicBezTo>
                    <a:cubicBezTo>
                      <a:pt x="32278" y="28837"/>
                      <a:pt x="32443" y="29083"/>
                      <a:pt x="32541" y="29083"/>
                    </a:cubicBezTo>
                    <a:cubicBezTo>
                      <a:pt x="32606" y="29083"/>
                      <a:pt x="32640" y="28973"/>
                      <a:pt x="32622" y="28608"/>
                    </a:cubicBezTo>
                    <a:close/>
                    <a:moveTo>
                      <a:pt x="35988" y="34162"/>
                    </a:moveTo>
                    <a:cubicBezTo>
                      <a:pt x="36188" y="34162"/>
                      <a:pt x="36438" y="34260"/>
                      <a:pt x="36754" y="34443"/>
                    </a:cubicBezTo>
                    <a:cubicBezTo>
                      <a:pt x="36371" y="35922"/>
                      <a:pt x="35645" y="35156"/>
                      <a:pt x="35210" y="35869"/>
                    </a:cubicBezTo>
                    <a:cubicBezTo>
                      <a:pt x="35329" y="34682"/>
                      <a:pt x="35526" y="34162"/>
                      <a:pt x="35988" y="34162"/>
                    </a:cubicBezTo>
                    <a:close/>
                    <a:moveTo>
                      <a:pt x="34879" y="34602"/>
                    </a:moveTo>
                    <a:lnTo>
                      <a:pt x="34879" y="34602"/>
                    </a:lnTo>
                    <a:cubicBezTo>
                      <a:pt x="34827" y="35104"/>
                      <a:pt x="34602" y="35315"/>
                      <a:pt x="34391" y="35434"/>
                    </a:cubicBezTo>
                    <a:cubicBezTo>
                      <a:pt x="34391" y="35924"/>
                      <a:pt x="34478" y="36154"/>
                      <a:pt x="34700" y="36154"/>
                    </a:cubicBezTo>
                    <a:cubicBezTo>
                      <a:pt x="34723" y="36154"/>
                      <a:pt x="34748" y="36151"/>
                      <a:pt x="34774" y="36146"/>
                    </a:cubicBezTo>
                    <a:cubicBezTo>
                      <a:pt x="34827" y="36094"/>
                      <a:pt x="34879" y="35869"/>
                      <a:pt x="34985" y="35869"/>
                    </a:cubicBezTo>
                    <a:cubicBezTo>
                      <a:pt x="34861" y="35439"/>
                      <a:pt x="34817" y="35281"/>
                      <a:pt x="34830" y="35281"/>
                    </a:cubicBezTo>
                    <a:cubicBezTo>
                      <a:pt x="34864" y="35281"/>
                      <a:pt x="35319" y="36461"/>
                      <a:pt x="35689" y="36461"/>
                    </a:cubicBezTo>
                    <a:cubicBezTo>
                      <a:pt x="35773" y="36461"/>
                      <a:pt x="35853" y="36400"/>
                      <a:pt x="35922" y="36252"/>
                    </a:cubicBezTo>
                    <a:lnTo>
                      <a:pt x="35922" y="36252"/>
                    </a:lnTo>
                    <a:cubicBezTo>
                      <a:pt x="35856" y="36665"/>
                      <a:pt x="35731" y="36733"/>
                      <a:pt x="35591" y="36733"/>
                    </a:cubicBezTo>
                    <a:cubicBezTo>
                      <a:pt x="35522" y="36733"/>
                      <a:pt x="35449" y="36716"/>
                      <a:pt x="35378" y="36716"/>
                    </a:cubicBezTo>
                    <a:cubicBezTo>
                      <a:pt x="35250" y="36716"/>
                      <a:pt x="35130" y="36772"/>
                      <a:pt x="35051" y="37084"/>
                    </a:cubicBezTo>
                    <a:cubicBezTo>
                      <a:pt x="35262" y="36041"/>
                      <a:pt x="34391" y="36807"/>
                      <a:pt x="34061" y="35922"/>
                    </a:cubicBezTo>
                    <a:cubicBezTo>
                      <a:pt x="34325" y="35486"/>
                      <a:pt x="34444" y="34774"/>
                      <a:pt x="34879" y="34602"/>
                    </a:cubicBezTo>
                    <a:close/>
                    <a:moveTo>
                      <a:pt x="39043" y="36141"/>
                    </a:moveTo>
                    <a:cubicBezTo>
                      <a:pt x="39087" y="36141"/>
                      <a:pt x="39130" y="36159"/>
                      <a:pt x="39170" y="36199"/>
                    </a:cubicBezTo>
                    <a:cubicBezTo>
                      <a:pt x="38853" y="36385"/>
                      <a:pt x="38681" y="37204"/>
                      <a:pt x="38444" y="37204"/>
                    </a:cubicBezTo>
                    <a:cubicBezTo>
                      <a:pt x="38395" y="37204"/>
                      <a:pt x="38342" y="37168"/>
                      <a:pt x="38286" y="37084"/>
                    </a:cubicBezTo>
                    <a:cubicBezTo>
                      <a:pt x="38477" y="36757"/>
                      <a:pt x="38784" y="36141"/>
                      <a:pt x="39043" y="36141"/>
                    </a:cubicBezTo>
                    <a:close/>
                    <a:moveTo>
                      <a:pt x="36124" y="37021"/>
                    </a:moveTo>
                    <a:cubicBezTo>
                      <a:pt x="36147" y="37021"/>
                      <a:pt x="36173" y="37025"/>
                      <a:pt x="36200" y="37031"/>
                    </a:cubicBezTo>
                    <a:cubicBezTo>
                      <a:pt x="36094" y="37797"/>
                      <a:pt x="36583" y="37137"/>
                      <a:pt x="36477" y="37955"/>
                    </a:cubicBezTo>
                    <a:cubicBezTo>
                      <a:pt x="36442" y="37977"/>
                      <a:pt x="36411" y="37986"/>
                      <a:pt x="36383" y="37986"/>
                    </a:cubicBezTo>
                    <a:cubicBezTo>
                      <a:pt x="36236" y="37986"/>
                      <a:pt x="36181" y="37723"/>
                      <a:pt x="36027" y="37723"/>
                    </a:cubicBezTo>
                    <a:cubicBezTo>
                      <a:pt x="35984" y="37723"/>
                      <a:pt x="35933" y="37744"/>
                      <a:pt x="35870" y="37797"/>
                    </a:cubicBezTo>
                    <a:cubicBezTo>
                      <a:pt x="35822" y="37296"/>
                      <a:pt x="35903" y="37021"/>
                      <a:pt x="36124" y="37021"/>
                    </a:cubicBezTo>
                    <a:close/>
                    <a:moveTo>
                      <a:pt x="47197" y="0"/>
                    </a:moveTo>
                    <a:lnTo>
                      <a:pt x="47197" y="0"/>
                    </a:lnTo>
                    <a:cubicBezTo>
                      <a:pt x="47263" y="555"/>
                      <a:pt x="47527" y="1056"/>
                      <a:pt x="47144" y="1268"/>
                    </a:cubicBezTo>
                    <a:cubicBezTo>
                      <a:pt x="46592" y="1107"/>
                      <a:pt x="45893" y="1051"/>
                      <a:pt x="45117" y="1051"/>
                    </a:cubicBezTo>
                    <a:cubicBezTo>
                      <a:pt x="43304" y="1051"/>
                      <a:pt x="41070" y="1358"/>
                      <a:pt x="39302" y="1358"/>
                    </a:cubicBezTo>
                    <a:cubicBezTo>
                      <a:pt x="38966" y="1358"/>
                      <a:pt x="38647" y="1347"/>
                      <a:pt x="38352" y="1320"/>
                    </a:cubicBezTo>
                    <a:lnTo>
                      <a:pt x="38352" y="1320"/>
                    </a:lnTo>
                    <a:cubicBezTo>
                      <a:pt x="38413" y="1483"/>
                      <a:pt x="38368" y="1541"/>
                      <a:pt x="38264" y="1541"/>
                    </a:cubicBezTo>
                    <a:cubicBezTo>
                      <a:pt x="38014" y="1541"/>
                      <a:pt x="37423" y="1199"/>
                      <a:pt x="37190" y="1162"/>
                    </a:cubicBezTo>
                    <a:cubicBezTo>
                      <a:pt x="37190" y="1492"/>
                      <a:pt x="37137" y="1769"/>
                      <a:pt x="37031" y="1928"/>
                    </a:cubicBezTo>
                    <a:cubicBezTo>
                      <a:pt x="36807" y="1769"/>
                      <a:pt x="36530" y="1651"/>
                      <a:pt x="36424" y="1215"/>
                    </a:cubicBezTo>
                    <a:cubicBezTo>
                      <a:pt x="36317" y="1665"/>
                      <a:pt x="36264" y="2063"/>
                      <a:pt x="35977" y="2063"/>
                    </a:cubicBezTo>
                    <a:cubicBezTo>
                      <a:pt x="35944" y="2063"/>
                      <a:pt x="35909" y="2057"/>
                      <a:pt x="35870" y="2047"/>
                    </a:cubicBezTo>
                    <a:lnTo>
                      <a:pt x="35817" y="1056"/>
                    </a:lnTo>
                    <a:cubicBezTo>
                      <a:pt x="35504" y="1240"/>
                      <a:pt x="35262" y="1340"/>
                      <a:pt x="35050" y="1340"/>
                    </a:cubicBezTo>
                    <a:cubicBezTo>
                      <a:pt x="34699" y="1340"/>
                      <a:pt x="34431" y="1067"/>
                      <a:pt x="34061" y="449"/>
                    </a:cubicBezTo>
                    <a:lnTo>
                      <a:pt x="34061" y="449"/>
                    </a:lnTo>
                    <a:cubicBezTo>
                      <a:pt x="33942" y="1109"/>
                      <a:pt x="34549" y="1215"/>
                      <a:pt x="34219" y="1439"/>
                    </a:cubicBezTo>
                    <a:cubicBezTo>
                      <a:pt x="34070" y="1338"/>
                      <a:pt x="33910" y="1250"/>
                      <a:pt x="33770" y="1250"/>
                    </a:cubicBezTo>
                    <a:cubicBezTo>
                      <a:pt x="33600" y="1250"/>
                      <a:pt x="33459" y="1379"/>
                      <a:pt x="33401" y="1769"/>
                    </a:cubicBezTo>
                    <a:cubicBezTo>
                      <a:pt x="33401" y="1439"/>
                      <a:pt x="33229" y="1545"/>
                      <a:pt x="33176" y="1268"/>
                    </a:cubicBezTo>
                    <a:cubicBezTo>
                      <a:pt x="33335" y="1268"/>
                      <a:pt x="33454" y="1056"/>
                      <a:pt x="33507" y="779"/>
                    </a:cubicBezTo>
                    <a:cubicBezTo>
                      <a:pt x="33394" y="631"/>
                      <a:pt x="33282" y="577"/>
                      <a:pt x="33169" y="577"/>
                    </a:cubicBezTo>
                    <a:cubicBezTo>
                      <a:pt x="32862" y="577"/>
                      <a:pt x="32553" y="983"/>
                      <a:pt x="32224" y="983"/>
                    </a:cubicBezTo>
                    <a:cubicBezTo>
                      <a:pt x="32138" y="983"/>
                      <a:pt x="32051" y="955"/>
                      <a:pt x="31962" y="885"/>
                    </a:cubicBezTo>
                    <a:lnTo>
                      <a:pt x="31962" y="885"/>
                    </a:lnTo>
                    <a:cubicBezTo>
                      <a:pt x="32015" y="1822"/>
                      <a:pt x="32675" y="1215"/>
                      <a:pt x="32741" y="2099"/>
                    </a:cubicBezTo>
                    <a:cubicBezTo>
                      <a:pt x="32568" y="2067"/>
                      <a:pt x="32417" y="1901"/>
                      <a:pt x="32288" y="1901"/>
                    </a:cubicBezTo>
                    <a:cubicBezTo>
                      <a:pt x="32210" y="1901"/>
                      <a:pt x="32141" y="1962"/>
                      <a:pt x="32081" y="2152"/>
                    </a:cubicBezTo>
                    <a:cubicBezTo>
                      <a:pt x="31909" y="1822"/>
                      <a:pt x="31909" y="1215"/>
                      <a:pt x="31751" y="938"/>
                    </a:cubicBezTo>
                    <a:cubicBezTo>
                      <a:pt x="31355" y="1215"/>
                      <a:pt x="30972" y="1492"/>
                      <a:pt x="30536" y="1769"/>
                    </a:cubicBezTo>
                    <a:cubicBezTo>
                      <a:pt x="30536" y="1439"/>
                      <a:pt x="30431" y="1215"/>
                      <a:pt x="30365" y="1056"/>
                    </a:cubicBezTo>
                    <a:cubicBezTo>
                      <a:pt x="29823" y="1598"/>
                      <a:pt x="29216" y="1320"/>
                      <a:pt x="28780" y="1717"/>
                    </a:cubicBezTo>
                    <a:cubicBezTo>
                      <a:pt x="28780" y="1221"/>
                      <a:pt x="28747" y="1046"/>
                      <a:pt x="28718" y="1046"/>
                    </a:cubicBezTo>
                    <a:cubicBezTo>
                      <a:pt x="28661" y="1046"/>
                      <a:pt x="28617" y="1677"/>
                      <a:pt x="28833" y="1928"/>
                    </a:cubicBezTo>
                    <a:cubicBezTo>
                      <a:pt x="28895" y="1919"/>
                      <a:pt x="28957" y="1915"/>
                      <a:pt x="29018" y="1915"/>
                    </a:cubicBezTo>
                    <a:cubicBezTo>
                      <a:pt x="29337" y="1915"/>
                      <a:pt x="29644" y="2034"/>
                      <a:pt x="29876" y="2311"/>
                    </a:cubicBezTo>
                    <a:cubicBezTo>
                      <a:pt x="29823" y="2759"/>
                      <a:pt x="29322" y="2311"/>
                      <a:pt x="29440" y="3142"/>
                    </a:cubicBezTo>
                    <a:cubicBezTo>
                      <a:pt x="29811" y="3152"/>
                      <a:pt x="30175" y="3156"/>
                      <a:pt x="30534" y="3156"/>
                    </a:cubicBezTo>
                    <a:cubicBezTo>
                      <a:pt x="34271" y="3156"/>
                      <a:pt x="37456" y="2692"/>
                      <a:pt x="41322" y="2535"/>
                    </a:cubicBezTo>
                    <a:cubicBezTo>
                      <a:pt x="41375" y="2099"/>
                      <a:pt x="41150" y="1928"/>
                      <a:pt x="41322" y="1769"/>
                    </a:cubicBezTo>
                    <a:cubicBezTo>
                      <a:pt x="41352" y="1764"/>
                      <a:pt x="41382" y="1762"/>
                      <a:pt x="41412" y="1762"/>
                    </a:cubicBezTo>
                    <a:cubicBezTo>
                      <a:pt x="41926" y="1762"/>
                      <a:pt x="42540" y="2427"/>
                      <a:pt x="43080" y="2427"/>
                    </a:cubicBezTo>
                    <a:cubicBezTo>
                      <a:pt x="43277" y="2427"/>
                      <a:pt x="43464" y="2339"/>
                      <a:pt x="43632" y="2099"/>
                    </a:cubicBezTo>
                    <a:cubicBezTo>
                      <a:pt x="43632" y="2047"/>
                      <a:pt x="43685" y="1981"/>
                      <a:pt x="43685" y="1981"/>
                    </a:cubicBezTo>
                    <a:cubicBezTo>
                      <a:pt x="43685" y="1896"/>
                      <a:pt x="43715" y="1841"/>
                      <a:pt x="43727" y="1841"/>
                    </a:cubicBezTo>
                    <a:cubicBezTo>
                      <a:pt x="43738" y="1841"/>
                      <a:pt x="43734" y="1882"/>
                      <a:pt x="43685" y="1981"/>
                    </a:cubicBezTo>
                    <a:cubicBezTo>
                      <a:pt x="43685" y="2047"/>
                      <a:pt x="43738" y="2152"/>
                      <a:pt x="43843" y="2311"/>
                    </a:cubicBezTo>
                    <a:cubicBezTo>
                      <a:pt x="44012" y="2470"/>
                      <a:pt x="44199" y="2531"/>
                      <a:pt x="44398" y="2531"/>
                    </a:cubicBezTo>
                    <a:cubicBezTo>
                      <a:pt x="45058" y="2531"/>
                      <a:pt x="45852" y="1857"/>
                      <a:pt x="46565" y="1857"/>
                    </a:cubicBezTo>
                    <a:cubicBezTo>
                      <a:pt x="46830" y="1857"/>
                      <a:pt x="47084" y="1950"/>
                      <a:pt x="47315" y="2205"/>
                    </a:cubicBezTo>
                    <a:cubicBezTo>
                      <a:pt x="47272" y="1861"/>
                      <a:pt x="47342" y="1748"/>
                      <a:pt x="47453" y="1748"/>
                    </a:cubicBezTo>
                    <a:cubicBezTo>
                      <a:pt x="47646" y="1748"/>
                      <a:pt x="47961" y="2085"/>
                      <a:pt x="48028" y="2152"/>
                    </a:cubicBezTo>
                    <a:cubicBezTo>
                      <a:pt x="47857" y="2482"/>
                      <a:pt x="48028" y="3420"/>
                      <a:pt x="47751" y="3472"/>
                    </a:cubicBezTo>
                    <a:cubicBezTo>
                      <a:pt x="47708" y="3218"/>
                      <a:pt x="47628" y="3142"/>
                      <a:pt x="47543" y="3142"/>
                    </a:cubicBezTo>
                    <a:cubicBezTo>
                      <a:pt x="47420" y="3142"/>
                      <a:pt x="47286" y="3299"/>
                      <a:pt x="47239" y="3299"/>
                    </a:cubicBezTo>
                    <a:cubicBezTo>
                      <a:pt x="47199" y="3299"/>
                      <a:pt x="47222" y="3185"/>
                      <a:pt x="47368" y="2759"/>
                    </a:cubicBezTo>
                    <a:cubicBezTo>
                      <a:pt x="47254" y="2627"/>
                      <a:pt x="47067" y="2559"/>
                      <a:pt x="46896" y="2559"/>
                    </a:cubicBezTo>
                    <a:cubicBezTo>
                      <a:pt x="46574" y="2559"/>
                      <a:pt x="46311" y="2800"/>
                      <a:pt x="46708" y="3301"/>
                    </a:cubicBezTo>
                    <a:cubicBezTo>
                      <a:pt x="46681" y="3328"/>
                      <a:pt x="46654" y="3340"/>
                      <a:pt x="46628" y="3340"/>
                    </a:cubicBezTo>
                    <a:cubicBezTo>
                      <a:pt x="46454" y="3340"/>
                      <a:pt x="46304" y="2811"/>
                      <a:pt x="46199" y="2811"/>
                    </a:cubicBezTo>
                    <a:cubicBezTo>
                      <a:pt x="46160" y="2811"/>
                      <a:pt x="46127" y="2885"/>
                      <a:pt x="46101" y="3090"/>
                    </a:cubicBezTo>
                    <a:cubicBezTo>
                      <a:pt x="46136" y="3063"/>
                      <a:pt x="46163" y="3051"/>
                      <a:pt x="46183" y="3051"/>
                    </a:cubicBezTo>
                    <a:cubicBezTo>
                      <a:pt x="46374" y="3051"/>
                      <a:pt x="45968" y="4095"/>
                      <a:pt x="45700" y="4095"/>
                    </a:cubicBezTo>
                    <a:cubicBezTo>
                      <a:pt x="45639" y="4095"/>
                      <a:pt x="45585" y="4041"/>
                      <a:pt x="45546" y="3908"/>
                    </a:cubicBezTo>
                    <a:cubicBezTo>
                      <a:pt x="45718" y="3631"/>
                      <a:pt x="45995" y="3631"/>
                      <a:pt x="45995" y="3090"/>
                    </a:cubicBezTo>
                    <a:cubicBezTo>
                      <a:pt x="45730" y="2945"/>
                      <a:pt x="45318" y="2831"/>
                      <a:pt x="44902" y="2831"/>
                    </a:cubicBezTo>
                    <a:cubicBezTo>
                      <a:pt x="44365" y="2831"/>
                      <a:pt x="43819" y="3021"/>
                      <a:pt x="43566" y="3578"/>
                    </a:cubicBezTo>
                    <a:cubicBezTo>
                      <a:pt x="43332" y="3486"/>
                      <a:pt x="43137" y="3464"/>
                      <a:pt x="42942" y="3464"/>
                    </a:cubicBezTo>
                    <a:cubicBezTo>
                      <a:pt x="42759" y="3464"/>
                      <a:pt x="42576" y="3484"/>
                      <a:pt x="42360" y="3484"/>
                    </a:cubicBezTo>
                    <a:cubicBezTo>
                      <a:pt x="42275" y="3484"/>
                      <a:pt x="42185" y="3481"/>
                      <a:pt x="42088" y="3472"/>
                    </a:cubicBezTo>
                    <a:cubicBezTo>
                      <a:pt x="41881" y="3453"/>
                      <a:pt x="41552" y="3348"/>
                      <a:pt x="41239" y="3348"/>
                    </a:cubicBezTo>
                    <a:cubicBezTo>
                      <a:pt x="40713" y="3348"/>
                      <a:pt x="40231" y="3642"/>
                      <a:pt x="40437" y="5123"/>
                    </a:cubicBezTo>
                    <a:cubicBezTo>
                      <a:pt x="40780" y="5028"/>
                      <a:pt x="40900" y="4491"/>
                      <a:pt x="41280" y="4491"/>
                    </a:cubicBezTo>
                    <a:cubicBezTo>
                      <a:pt x="41325" y="4491"/>
                      <a:pt x="41374" y="4498"/>
                      <a:pt x="41428" y="4515"/>
                    </a:cubicBezTo>
                    <a:cubicBezTo>
                      <a:pt x="41428" y="5123"/>
                      <a:pt x="41705" y="5070"/>
                      <a:pt x="41652" y="5783"/>
                    </a:cubicBezTo>
                    <a:cubicBezTo>
                      <a:pt x="41480" y="5783"/>
                      <a:pt x="41375" y="5888"/>
                      <a:pt x="41322" y="6060"/>
                    </a:cubicBezTo>
                    <a:cubicBezTo>
                      <a:pt x="41071" y="6012"/>
                      <a:pt x="41047" y="5324"/>
                      <a:pt x="40759" y="5324"/>
                    </a:cubicBezTo>
                    <a:cubicBezTo>
                      <a:pt x="40730" y="5324"/>
                      <a:pt x="40698" y="5331"/>
                      <a:pt x="40662" y="5347"/>
                    </a:cubicBezTo>
                    <a:cubicBezTo>
                      <a:pt x="40799" y="6129"/>
                      <a:pt x="40406" y="6614"/>
                      <a:pt x="40070" y="6614"/>
                    </a:cubicBezTo>
                    <a:cubicBezTo>
                      <a:pt x="39890" y="6614"/>
                      <a:pt x="39727" y="6474"/>
                      <a:pt x="39672" y="6166"/>
                    </a:cubicBezTo>
                    <a:cubicBezTo>
                      <a:pt x="39830" y="6166"/>
                      <a:pt x="39936" y="6113"/>
                      <a:pt x="39883" y="5677"/>
                    </a:cubicBezTo>
                    <a:cubicBezTo>
                      <a:pt x="39725" y="5598"/>
                      <a:pt x="39557" y="5563"/>
                      <a:pt x="39390" y="5563"/>
                    </a:cubicBezTo>
                    <a:cubicBezTo>
                      <a:pt x="38858" y="5563"/>
                      <a:pt x="38325" y="5916"/>
                      <a:pt x="38074" y="6337"/>
                    </a:cubicBezTo>
                    <a:cubicBezTo>
                      <a:pt x="39117" y="7208"/>
                      <a:pt x="40213" y="7921"/>
                      <a:pt x="39170" y="9466"/>
                    </a:cubicBezTo>
                    <a:cubicBezTo>
                      <a:pt x="39262" y="9040"/>
                      <a:pt x="39023" y="7427"/>
                      <a:pt x="38820" y="7427"/>
                    </a:cubicBezTo>
                    <a:cubicBezTo>
                      <a:pt x="38790" y="7427"/>
                      <a:pt x="38761" y="7461"/>
                      <a:pt x="38734" y="7538"/>
                    </a:cubicBezTo>
                    <a:cubicBezTo>
                      <a:pt x="38946" y="7657"/>
                      <a:pt x="38286" y="7538"/>
                      <a:pt x="38180" y="8093"/>
                    </a:cubicBezTo>
                    <a:cubicBezTo>
                      <a:pt x="37850" y="8040"/>
                      <a:pt x="37903" y="7050"/>
                      <a:pt x="37625" y="6878"/>
                    </a:cubicBezTo>
                    <a:cubicBezTo>
                      <a:pt x="37440" y="7223"/>
                      <a:pt x="37254" y="7335"/>
                      <a:pt x="37070" y="7335"/>
                    </a:cubicBezTo>
                    <a:cubicBezTo>
                      <a:pt x="36721" y="7335"/>
                      <a:pt x="36379" y="6930"/>
                      <a:pt x="36056" y="6930"/>
                    </a:cubicBezTo>
                    <a:cubicBezTo>
                      <a:pt x="35896" y="6930"/>
                      <a:pt x="35741" y="7030"/>
                      <a:pt x="35592" y="7327"/>
                    </a:cubicBezTo>
                    <a:cubicBezTo>
                      <a:pt x="35487" y="6826"/>
                      <a:pt x="35210" y="7156"/>
                      <a:pt x="35434" y="6548"/>
                    </a:cubicBezTo>
                    <a:cubicBezTo>
                      <a:pt x="35185" y="6548"/>
                      <a:pt x="34967" y="7178"/>
                      <a:pt x="34733" y="7178"/>
                    </a:cubicBezTo>
                    <a:cubicBezTo>
                      <a:pt x="34656" y="7178"/>
                      <a:pt x="34578" y="7110"/>
                      <a:pt x="34497" y="6931"/>
                    </a:cubicBezTo>
                    <a:cubicBezTo>
                      <a:pt x="34721" y="6878"/>
                      <a:pt x="34827" y="6720"/>
                      <a:pt x="34827" y="6390"/>
                    </a:cubicBezTo>
                    <a:cubicBezTo>
                      <a:pt x="34655" y="6337"/>
                      <a:pt x="34721" y="5783"/>
                      <a:pt x="34655" y="5400"/>
                    </a:cubicBezTo>
                    <a:cubicBezTo>
                      <a:pt x="33995" y="5558"/>
                      <a:pt x="34061" y="6997"/>
                      <a:pt x="33784" y="7710"/>
                    </a:cubicBezTo>
                    <a:cubicBezTo>
                      <a:pt x="33819" y="7733"/>
                      <a:pt x="33849" y="7743"/>
                      <a:pt x="33874" y="7743"/>
                    </a:cubicBezTo>
                    <a:cubicBezTo>
                      <a:pt x="34082" y="7743"/>
                      <a:pt x="33966" y="7037"/>
                      <a:pt x="34167" y="6931"/>
                    </a:cubicBezTo>
                    <a:lnTo>
                      <a:pt x="34167" y="6931"/>
                    </a:lnTo>
                    <a:cubicBezTo>
                      <a:pt x="34061" y="7591"/>
                      <a:pt x="34549" y="7921"/>
                      <a:pt x="34219" y="8199"/>
                    </a:cubicBezTo>
                    <a:cubicBezTo>
                      <a:pt x="33995" y="7869"/>
                      <a:pt x="33507" y="8251"/>
                      <a:pt x="33282" y="7763"/>
                    </a:cubicBezTo>
                    <a:lnTo>
                      <a:pt x="33282" y="7538"/>
                    </a:lnTo>
                    <a:cubicBezTo>
                      <a:pt x="33248" y="7524"/>
                      <a:pt x="33219" y="7518"/>
                      <a:pt x="33194" y="7518"/>
                    </a:cubicBezTo>
                    <a:cubicBezTo>
                      <a:pt x="32952" y="7518"/>
                      <a:pt x="33071" y="8102"/>
                      <a:pt x="32804" y="8102"/>
                    </a:cubicBezTo>
                    <a:cubicBezTo>
                      <a:pt x="32785" y="8102"/>
                      <a:pt x="32764" y="8099"/>
                      <a:pt x="32741" y="8093"/>
                    </a:cubicBezTo>
                    <a:cubicBezTo>
                      <a:pt x="32675" y="7103"/>
                      <a:pt x="32186" y="7156"/>
                      <a:pt x="31962" y="6667"/>
                    </a:cubicBezTo>
                    <a:cubicBezTo>
                      <a:pt x="31779" y="6989"/>
                      <a:pt x="31430" y="7431"/>
                      <a:pt x="31184" y="7431"/>
                    </a:cubicBezTo>
                    <a:cubicBezTo>
                      <a:pt x="31056" y="7431"/>
                      <a:pt x="30955" y="7313"/>
                      <a:pt x="30919" y="6997"/>
                    </a:cubicBezTo>
                    <a:cubicBezTo>
                      <a:pt x="30642" y="7380"/>
                      <a:pt x="30483" y="7921"/>
                      <a:pt x="30100" y="8093"/>
                    </a:cubicBezTo>
                    <a:cubicBezTo>
                      <a:pt x="30206" y="6271"/>
                      <a:pt x="30813" y="5400"/>
                      <a:pt x="31632" y="4898"/>
                    </a:cubicBezTo>
                    <a:lnTo>
                      <a:pt x="31632" y="4898"/>
                    </a:lnTo>
                    <a:cubicBezTo>
                      <a:pt x="31685" y="5347"/>
                      <a:pt x="30972" y="5453"/>
                      <a:pt x="31302" y="5730"/>
                    </a:cubicBezTo>
                    <a:cubicBezTo>
                      <a:pt x="31196" y="6113"/>
                      <a:pt x="30866" y="6166"/>
                      <a:pt x="30536" y="6271"/>
                    </a:cubicBezTo>
                    <a:cubicBezTo>
                      <a:pt x="30592" y="6621"/>
                      <a:pt x="30678" y="6717"/>
                      <a:pt x="30772" y="6717"/>
                    </a:cubicBezTo>
                    <a:cubicBezTo>
                      <a:pt x="30887" y="6717"/>
                      <a:pt x="31015" y="6575"/>
                      <a:pt x="31117" y="6575"/>
                    </a:cubicBezTo>
                    <a:cubicBezTo>
                      <a:pt x="31169" y="6575"/>
                      <a:pt x="31215" y="6611"/>
                      <a:pt x="31249" y="6720"/>
                    </a:cubicBezTo>
                    <a:cubicBezTo>
                      <a:pt x="31473" y="6496"/>
                      <a:pt x="31473" y="5941"/>
                      <a:pt x="31685" y="5677"/>
                    </a:cubicBezTo>
                    <a:cubicBezTo>
                      <a:pt x="31909" y="5888"/>
                      <a:pt x="31909" y="6548"/>
                      <a:pt x="32186" y="6601"/>
                    </a:cubicBezTo>
                    <a:cubicBezTo>
                      <a:pt x="32292" y="6548"/>
                      <a:pt x="32292" y="6390"/>
                      <a:pt x="32411" y="6337"/>
                    </a:cubicBezTo>
                    <a:cubicBezTo>
                      <a:pt x="32292" y="6060"/>
                      <a:pt x="32081" y="5888"/>
                      <a:pt x="31909" y="5677"/>
                    </a:cubicBezTo>
                    <a:cubicBezTo>
                      <a:pt x="32292" y="5347"/>
                      <a:pt x="32569" y="4898"/>
                      <a:pt x="33071" y="4793"/>
                    </a:cubicBezTo>
                    <a:lnTo>
                      <a:pt x="33071" y="4793"/>
                    </a:lnTo>
                    <a:cubicBezTo>
                      <a:pt x="32788" y="4985"/>
                      <a:pt x="32903" y="6226"/>
                      <a:pt x="32733" y="6226"/>
                    </a:cubicBezTo>
                    <a:cubicBezTo>
                      <a:pt x="32705" y="6226"/>
                      <a:pt x="32669" y="6192"/>
                      <a:pt x="32622" y="6113"/>
                    </a:cubicBezTo>
                    <a:lnTo>
                      <a:pt x="32622" y="6113"/>
                    </a:lnTo>
                    <a:cubicBezTo>
                      <a:pt x="32675" y="6878"/>
                      <a:pt x="33176" y="6496"/>
                      <a:pt x="33282" y="7208"/>
                    </a:cubicBezTo>
                    <a:cubicBezTo>
                      <a:pt x="33246" y="5655"/>
                      <a:pt x="33753" y="4833"/>
                      <a:pt x="34418" y="4833"/>
                    </a:cubicBezTo>
                    <a:cubicBezTo>
                      <a:pt x="34719" y="4833"/>
                      <a:pt x="35052" y="5001"/>
                      <a:pt x="35381" y="5347"/>
                    </a:cubicBezTo>
                    <a:cubicBezTo>
                      <a:pt x="35157" y="5505"/>
                      <a:pt x="34879" y="5505"/>
                      <a:pt x="34827" y="5888"/>
                    </a:cubicBezTo>
                    <a:cubicBezTo>
                      <a:pt x="34950" y="5848"/>
                      <a:pt x="35053" y="5828"/>
                      <a:pt x="35139" y="5828"/>
                    </a:cubicBezTo>
                    <a:cubicBezTo>
                      <a:pt x="35394" y="5828"/>
                      <a:pt x="35500" y="6002"/>
                      <a:pt x="35540" y="6337"/>
                    </a:cubicBezTo>
                    <a:cubicBezTo>
                      <a:pt x="35540" y="6060"/>
                      <a:pt x="35645" y="5941"/>
                      <a:pt x="35711" y="5783"/>
                    </a:cubicBezTo>
                    <a:lnTo>
                      <a:pt x="35711" y="5783"/>
                    </a:lnTo>
                    <a:cubicBezTo>
                      <a:pt x="35764" y="6113"/>
                      <a:pt x="35592" y="6166"/>
                      <a:pt x="35645" y="6548"/>
                    </a:cubicBezTo>
                    <a:cubicBezTo>
                      <a:pt x="35690" y="6572"/>
                      <a:pt x="35728" y="6582"/>
                      <a:pt x="35760" y="6582"/>
                    </a:cubicBezTo>
                    <a:cubicBezTo>
                      <a:pt x="35946" y="6582"/>
                      <a:pt x="35959" y="6258"/>
                      <a:pt x="36134" y="6258"/>
                    </a:cubicBezTo>
                    <a:cubicBezTo>
                      <a:pt x="36153" y="6258"/>
                      <a:pt x="36175" y="6262"/>
                      <a:pt x="36200" y="6271"/>
                    </a:cubicBezTo>
                    <a:cubicBezTo>
                      <a:pt x="35922" y="5070"/>
                      <a:pt x="35592" y="5730"/>
                      <a:pt x="35975" y="4515"/>
                    </a:cubicBezTo>
                    <a:cubicBezTo>
                      <a:pt x="34061" y="4080"/>
                      <a:pt x="33335" y="4027"/>
                      <a:pt x="31685" y="3908"/>
                    </a:cubicBezTo>
                    <a:cubicBezTo>
                      <a:pt x="31570" y="4504"/>
                      <a:pt x="31306" y="4593"/>
                      <a:pt x="31027" y="4593"/>
                    </a:cubicBezTo>
                    <a:cubicBezTo>
                      <a:pt x="30909" y="4593"/>
                      <a:pt x="30788" y="4577"/>
                      <a:pt x="30675" y="4577"/>
                    </a:cubicBezTo>
                    <a:cubicBezTo>
                      <a:pt x="30439" y="4577"/>
                      <a:pt x="30234" y="4645"/>
                      <a:pt x="30153" y="5070"/>
                    </a:cubicBezTo>
                    <a:cubicBezTo>
                      <a:pt x="30170" y="5064"/>
                      <a:pt x="30186" y="5062"/>
                      <a:pt x="30201" y="5062"/>
                    </a:cubicBezTo>
                    <a:cubicBezTo>
                      <a:pt x="30336" y="5062"/>
                      <a:pt x="30436" y="5257"/>
                      <a:pt x="30483" y="5505"/>
                    </a:cubicBezTo>
                    <a:cubicBezTo>
                      <a:pt x="30436" y="5473"/>
                      <a:pt x="30398" y="5459"/>
                      <a:pt x="30366" y="5459"/>
                    </a:cubicBezTo>
                    <a:cubicBezTo>
                      <a:pt x="30178" y="5459"/>
                      <a:pt x="30236" y="5958"/>
                      <a:pt x="30100" y="6060"/>
                    </a:cubicBezTo>
                    <a:cubicBezTo>
                      <a:pt x="30100" y="5751"/>
                      <a:pt x="29843" y="5598"/>
                      <a:pt x="29575" y="5598"/>
                    </a:cubicBezTo>
                    <a:cubicBezTo>
                      <a:pt x="29363" y="5598"/>
                      <a:pt x="29144" y="5695"/>
                      <a:pt x="29044" y="5888"/>
                    </a:cubicBezTo>
                    <a:cubicBezTo>
                      <a:pt x="29216" y="6113"/>
                      <a:pt x="29440" y="6443"/>
                      <a:pt x="29546" y="6878"/>
                    </a:cubicBezTo>
                    <a:cubicBezTo>
                      <a:pt x="29163" y="7380"/>
                      <a:pt x="29044" y="7208"/>
                      <a:pt x="28662" y="7433"/>
                    </a:cubicBezTo>
                    <a:cubicBezTo>
                      <a:pt x="28609" y="7156"/>
                      <a:pt x="28780" y="7103"/>
                      <a:pt x="28714" y="6720"/>
                    </a:cubicBezTo>
                    <a:lnTo>
                      <a:pt x="28714" y="6720"/>
                    </a:lnTo>
                    <a:cubicBezTo>
                      <a:pt x="28331" y="6773"/>
                      <a:pt x="28001" y="6878"/>
                      <a:pt x="27843" y="7261"/>
                    </a:cubicBezTo>
                    <a:cubicBezTo>
                      <a:pt x="27949" y="8040"/>
                      <a:pt x="28450" y="7816"/>
                      <a:pt x="28662" y="8199"/>
                    </a:cubicBezTo>
                    <a:cubicBezTo>
                      <a:pt x="28482" y="8300"/>
                      <a:pt x="28331" y="8554"/>
                      <a:pt x="28053" y="8554"/>
                    </a:cubicBezTo>
                    <a:cubicBezTo>
                      <a:pt x="28005" y="8554"/>
                      <a:pt x="27953" y="8546"/>
                      <a:pt x="27896" y="8529"/>
                    </a:cubicBezTo>
                    <a:cubicBezTo>
                      <a:pt x="27804" y="8345"/>
                      <a:pt x="27792" y="7773"/>
                      <a:pt x="27609" y="7773"/>
                    </a:cubicBezTo>
                    <a:cubicBezTo>
                      <a:pt x="27581" y="7773"/>
                      <a:pt x="27549" y="7786"/>
                      <a:pt x="27513" y="7816"/>
                    </a:cubicBezTo>
                    <a:cubicBezTo>
                      <a:pt x="27513" y="8093"/>
                      <a:pt x="27566" y="8529"/>
                      <a:pt x="27460" y="8581"/>
                    </a:cubicBezTo>
                    <a:cubicBezTo>
                      <a:pt x="27183" y="8529"/>
                      <a:pt x="27130" y="7921"/>
                      <a:pt x="27289" y="7591"/>
                    </a:cubicBezTo>
                    <a:lnTo>
                      <a:pt x="27289" y="7591"/>
                    </a:lnTo>
                    <a:cubicBezTo>
                      <a:pt x="27241" y="7630"/>
                      <a:pt x="27196" y="7647"/>
                      <a:pt x="27155" y="7647"/>
                    </a:cubicBezTo>
                    <a:cubicBezTo>
                      <a:pt x="26868" y="7647"/>
                      <a:pt x="26723" y="6836"/>
                      <a:pt x="26522" y="6836"/>
                    </a:cubicBezTo>
                    <a:cubicBezTo>
                      <a:pt x="26456" y="6836"/>
                      <a:pt x="26384" y="6923"/>
                      <a:pt x="26298" y="7156"/>
                    </a:cubicBezTo>
                    <a:cubicBezTo>
                      <a:pt x="26628" y="7261"/>
                      <a:pt x="26959" y="7380"/>
                      <a:pt x="26959" y="8370"/>
                    </a:cubicBezTo>
                    <a:cubicBezTo>
                      <a:pt x="26628" y="8529"/>
                      <a:pt x="25744" y="8199"/>
                      <a:pt x="25638" y="9241"/>
                    </a:cubicBezTo>
                    <a:cubicBezTo>
                      <a:pt x="25255" y="9083"/>
                      <a:pt x="24978" y="8806"/>
                      <a:pt x="24648" y="8581"/>
                    </a:cubicBezTo>
                    <a:lnTo>
                      <a:pt x="24648" y="8581"/>
                    </a:lnTo>
                    <a:cubicBezTo>
                      <a:pt x="24595" y="9189"/>
                      <a:pt x="25255" y="9413"/>
                      <a:pt x="24978" y="9796"/>
                    </a:cubicBezTo>
                    <a:cubicBezTo>
                      <a:pt x="24615" y="9433"/>
                      <a:pt x="24399" y="8832"/>
                      <a:pt x="23955" y="8832"/>
                    </a:cubicBezTo>
                    <a:cubicBezTo>
                      <a:pt x="23867" y="8832"/>
                      <a:pt x="23768" y="8856"/>
                      <a:pt x="23658" y="8911"/>
                    </a:cubicBezTo>
                    <a:cubicBezTo>
                      <a:pt x="23658" y="9245"/>
                      <a:pt x="23670" y="9348"/>
                      <a:pt x="23699" y="9348"/>
                    </a:cubicBezTo>
                    <a:cubicBezTo>
                      <a:pt x="23744" y="9348"/>
                      <a:pt x="23832" y="9087"/>
                      <a:pt x="23980" y="9087"/>
                    </a:cubicBezTo>
                    <a:cubicBezTo>
                      <a:pt x="24015" y="9087"/>
                      <a:pt x="24053" y="9101"/>
                      <a:pt x="24094" y="9136"/>
                    </a:cubicBezTo>
                    <a:cubicBezTo>
                      <a:pt x="24213" y="9796"/>
                      <a:pt x="24160" y="9690"/>
                      <a:pt x="24543" y="10073"/>
                    </a:cubicBezTo>
                    <a:cubicBezTo>
                      <a:pt x="23988" y="9902"/>
                      <a:pt x="23500" y="9572"/>
                      <a:pt x="22998" y="9466"/>
                    </a:cubicBezTo>
                    <a:cubicBezTo>
                      <a:pt x="22975" y="9981"/>
                      <a:pt x="22907" y="10138"/>
                      <a:pt x="22806" y="10138"/>
                    </a:cubicBezTo>
                    <a:cubicBezTo>
                      <a:pt x="22678" y="10138"/>
                      <a:pt x="22498" y="9891"/>
                      <a:pt x="22285" y="9796"/>
                    </a:cubicBezTo>
                    <a:lnTo>
                      <a:pt x="22285" y="9796"/>
                    </a:lnTo>
                    <a:cubicBezTo>
                      <a:pt x="22338" y="10126"/>
                      <a:pt x="22285" y="10350"/>
                      <a:pt x="22232" y="10562"/>
                    </a:cubicBezTo>
                    <a:cubicBezTo>
                      <a:pt x="22281" y="10731"/>
                      <a:pt x="22380" y="10777"/>
                      <a:pt x="22501" y="10777"/>
                    </a:cubicBezTo>
                    <a:cubicBezTo>
                      <a:pt x="22647" y="10777"/>
                      <a:pt x="22824" y="10708"/>
                      <a:pt x="22975" y="10708"/>
                    </a:cubicBezTo>
                    <a:cubicBezTo>
                      <a:pt x="23107" y="10708"/>
                      <a:pt x="23220" y="10761"/>
                      <a:pt x="23275" y="10958"/>
                    </a:cubicBezTo>
                    <a:cubicBezTo>
                      <a:pt x="23170" y="10958"/>
                      <a:pt x="23222" y="11393"/>
                      <a:pt x="23104" y="11446"/>
                    </a:cubicBezTo>
                    <a:cubicBezTo>
                      <a:pt x="22700" y="11310"/>
                      <a:pt x="22107" y="11028"/>
                      <a:pt x="21643" y="11028"/>
                    </a:cubicBezTo>
                    <a:cubicBezTo>
                      <a:pt x="21166" y="11028"/>
                      <a:pt x="20824" y="11326"/>
                      <a:pt x="20965" y="12383"/>
                    </a:cubicBezTo>
                    <a:cubicBezTo>
                      <a:pt x="21013" y="12414"/>
                      <a:pt x="21052" y="12428"/>
                      <a:pt x="21085" y="12428"/>
                    </a:cubicBezTo>
                    <a:cubicBezTo>
                      <a:pt x="21346" y="12428"/>
                      <a:pt x="21148" y="11534"/>
                      <a:pt x="21348" y="11393"/>
                    </a:cubicBezTo>
                    <a:cubicBezTo>
                      <a:pt x="21434" y="11888"/>
                      <a:pt x="21516" y="11971"/>
                      <a:pt x="21625" y="11971"/>
                    </a:cubicBezTo>
                    <a:cubicBezTo>
                      <a:pt x="21679" y="11971"/>
                      <a:pt x="21741" y="11950"/>
                      <a:pt x="21812" y="11950"/>
                    </a:cubicBezTo>
                    <a:cubicBezTo>
                      <a:pt x="21883" y="11950"/>
                      <a:pt x="21965" y="11971"/>
                      <a:pt x="22061" y="12053"/>
                    </a:cubicBezTo>
                    <a:cubicBezTo>
                      <a:pt x="22356" y="11709"/>
                      <a:pt x="22737" y="11611"/>
                      <a:pt x="23153" y="11611"/>
                    </a:cubicBezTo>
                    <a:cubicBezTo>
                      <a:pt x="23698" y="11611"/>
                      <a:pt x="24302" y="11780"/>
                      <a:pt x="24850" y="11780"/>
                    </a:cubicBezTo>
                    <a:cubicBezTo>
                      <a:pt x="24893" y="11780"/>
                      <a:pt x="24936" y="11778"/>
                      <a:pt x="24978" y="11776"/>
                    </a:cubicBezTo>
                    <a:lnTo>
                      <a:pt x="24978" y="11776"/>
                    </a:lnTo>
                    <a:cubicBezTo>
                      <a:pt x="24754" y="11948"/>
                      <a:pt x="24820" y="12542"/>
                      <a:pt x="24648" y="12819"/>
                    </a:cubicBezTo>
                    <a:cubicBezTo>
                      <a:pt x="24155" y="12474"/>
                      <a:pt x="23638" y="12330"/>
                      <a:pt x="23102" y="12330"/>
                    </a:cubicBezTo>
                    <a:cubicBezTo>
                      <a:pt x="22448" y="12330"/>
                      <a:pt x="21767" y="12545"/>
                      <a:pt x="21071" y="12872"/>
                    </a:cubicBezTo>
                    <a:cubicBezTo>
                      <a:pt x="21052" y="12687"/>
                      <a:pt x="20989" y="12622"/>
                      <a:pt x="20912" y="12622"/>
                    </a:cubicBezTo>
                    <a:cubicBezTo>
                      <a:pt x="20764" y="12622"/>
                      <a:pt x="20564" y="12860"/>
                      <a:pt x="20529" y="12938"/>
                    </a:cubicBezTo>
                    <a:cubicBezTo>
                      <a:pt x="20305" y="11723"/>
                      <a:pt x="19368" y="12001"/>
                      <a:pt x="19473" y="10786"/>
                    </a:cubicBezTo>
                    <a:lnTo>
                      <a:pt x="19473" y="10786"/>
                    </a:lnTo>
                    <a:cubicBezTo>
                      <a:pt x="18932" y="11499"/>
                      <a:pt x="18272" y="10628"/>
                      <a:pt x="18153" y="11948"/>
                    </a:cubicBezTo>
                    <a:cubicBezTo>
                      <a:pt x="18187" y="11942"/>
                      <a:pt x="18220" y="11939"/>
                      <a:pt x="18252" y="11939"/>
                    </a:cubicBezTo>
                    <a:cubicBezTo>
                      <a:pt x="18586" y="11939"/>
                      <a:pt x="18780" y="12246"/>
                      <a:pt x="18985" y="12608"/>
                    </a:cubicBezTo>
                    <a:cubicBezTo>
                      <a:pt x="18913" y="12737"/>
                      <a:pt x="18815" y="12781"/>
                      <a:pt x="18707" y="12781"/>
                    </a:cubicBezTo>
                    <a:cubicBezTo>
                      <a:pt x="18467" y="12781"/>
                      <a:pt x="18175" y="12566"/>
                      <a:pt x="17993" y="12566"/>
                    </a:cubicBezTo>
                    <a:cubicBezTo>
                      <a:pt x="17878" y="12566"/>
                      <a:pt x="17807" y="12653"/>
                      <a:pt x="17823" y="12938"/>
                    </a:cubicBezTo>
                    <a:cubicBezTo>
                      <a:pt x="17760" y="12772"/>
                      <a:pt x="17634" y="12724"/>
                      <a:pt x="17485" y="12724"/>
                    </a:cubicBezTo>
                    <a:cubicBezTo>
                      <a:pt x="17385" y="12724"/>
                      <a:pt x="17274" y="12745"/>
                      <a:pt x="17163" y="12766"/>
                    </a:cubicBezTo>
                    <a:cubicBezTo>
                      <a:pt x="17110" y="12436"/>
                      <a:pt x="17282" y="12383"/>
                      <a:pt x="17229" y="12001"/>
                    </a:cubicBezTo>
                    <a:cubicBezTo>
                      <a:pt x="16899" y="11499"/>
                      <a:pt x="15737" y="12331"/>
                      <a:pt x="16120" y="10628"/>
                    </a:cubicBezTo>
                    <a:lnTo>
                      <a:pt x="16120" y="10628"/>
                    </a:lnTo>
                    <a:cubicBezTo>
                      <a:pt x="16151" y="11018"/>
                      <a:pt x="16436" y="11348"/>
                      <a:pt x="16686" y="11348"/>
                    </a:cubicBezTo>
                    <a:cubicBezTo>
                      <a:pt x="16859" y="11348"/>
                      <a:pt x="17014" y="11191"/>
                      <a:pt x="17057" y="10786"/>
                    </a:cubicBezTo>
                    <a:cubicBezTo>
                      <a:pt x="16937" y="10524"/>
                      <a:pt x="16691" y="10353"/>
                      <a:pt x="16566" y="10353"/>
                    </a:cubicBezTo>
                    <a:cubicBezTo>
                      <a:pt x="16459" y="10353"/>
                      <a:pt x="16442" y="10480"/>
                      <a:pt x="16674" y="10786"/>
                    </a:cubicBezTo>
                    <a:cubicBezTo>
                      <a:pt x="16621" y="10814"/>
                      <a:pt x="16570" y="10827"/>
                      <a:pt x="16523" y="10827"/>
                    </a:cubicBezTo>
                    <a:cubicBezTo>
                      <a:pt x="16282" y="10827"/>
                      <a:pt x="16148" y="10482"/>
                      <a:pt x="16292" y="10073"/>
                    </a:cubicBezTo>
                    <a:cubicBezTo>
                      <a:pt x="16233" y="9967"/>
                      <a:pt x="16168" y="9928"/>
                      <a:pt x="16099" y="9928"/>
                    </a:cubicBezTo>
                    <a:cubicBezTo>
                      <a:pt x="15896" y="9928"/>
                      <a:pt x="15662" y="10269"/>
                      <a:pt x="15485" y="10269"/>
                    </a:cubicBezTo>
                    <a:cubicBezTo>
                      <a:pt x="15436" y="10269"/>
                      <a:pt x="15392" y="10244"/>
                      <a:pt x="15354" y="10179"/>
                    </a:cubicBezTo>
                    <a:cubicBezTo>
                      <a:pt x="15460" y="9638"/>
                      <a:pt x="15962" y="9902"/>
                      <a:pt x="15909" y="9136"/>
                    </a:cubicBezTo>
                    <a:lnTo>
                      <a:pt x="15909" y="9136"/>
                    </a:lnTo>
                    <a:cubicBezTo>
                      <a:pt x="15854" y="9140"/>
                      <a:pt x="15800" y="9142"/>
                      <a:pt x="15747" y="9142"/>
                    </a:cubicBezTo>
                    <a:cubicBezTo>
                      <a:pt x="15095" y="9142"/>
                      <a:pt x="14568" y="8825"/>
                      <a:pt x="14311" y="7763"/>
                    </a:cubicBezTo>
                    <a:cubicBezTo>
                      <a:pt x="14274" y="7754"/>
                      <a:pt x="14240" y="7750"/>
                      <a:pt x="14209" y="7750"/>
                    </a:cubicBezTo>
                    <a:cubicBezTo>
                      <a:pt x="13905" y="7750"/>
                      <a:pt x="13840" y="8120"/>
                      <a:pt x="13565" y="8120"/>
                    </a:cubicBezTo>
                    <a:cubicBezTo>
                      <a:pt x="13524" y="8120"/>
                      <a:pt x="13479" y="8112"/>
                      <a:pt x="13427" y="8093"/>
                    </a:cubicBezTo>
                    <a:cubicBezTo>
                      <a:pt x="13374" y="7763"/>
                      <a:pt x="13202" y="7710"/>
                      <a:pt x="13150" y="7380"/>
                    </a:cubicBezTo>
                    <a:cubicBezTo>
                      <a:pt x="13651" y="6878"/>
                      <a:pt x="14311" y="7486"/>
                      <a:pt x="14747" y="6720"/>
                    </a:cubicBezTo>
                    <a:cubicBezTo>
                      <a:pt x="15027" y="7116"/>
                      <a:pt x="15223" y="8581"/>
                      <a:pt x="15457" y="8581"/>
                    </a:cubicBezTo>
                    <a:cubicBezTo>
                      <a:pt x="15543" y="8581"/>
                      <a:pt x="15635" y="8385"/>
                      <a:pt x="15737" y="7869"/>
                    </a:cubicBezTo>
                    <a:cubicBezTo>
                      <a:pt x="15737" y="8647"/>
                      <a:pt x="16292" y="8700"/>
                      <a:pt x="16014" y="9360"/>
                    </a:cubicBezTo>
                    <a:cubicBezTo>
                      <a:pt x="16952" y="9308"/>
                      <a:pt x="16833" y="9136"/>
                      <a:pt x="17612" y="8977"/>
                    </a:cubicBezTo>
                    <a:cubicBezTo>
                      <a:pt x="17335" y="7763"/>
                      <a:pt x="16239" y="8581"/>
                      <a:pt x="16239" y="6601"/>
                    </a:cubicBezTo>
                    <a:lnTo>
                      <a:pt x="16239" y="6601"/>
                    </a:lnTo>
                    <a:cubicBezTo>
                      <a:pt x="16305" y="6641"/>
                      <a:pt x="16359" y="6658"/>
                      <a:pt x="16401" y="6658"/>
                    </a:cubicBezTo>
                    <a:cubicBezTo>
                      <a:pt x="16693" y="6658"/>
                      <a:pt x="16466" y="5841"/>
                      <a:pt x="16296" y="5841"/>
                    </a:cubicBezTo>
                    <a:cubicBezTo>
                      <a:pt x="16244" y="5841"/>
                      <a:pt x="16198" y="5916"/>
                      <a:pt x="16173" y="6113"/>
                    </a:cubicBezTo>
                    <a:cubicBezTo>
                      <a:pt x="16278" y="6279"/>
                      <a:pt x="16144" y="6382"/>
                      <a:pt x="15966" y="6382"/>
                    </a:cubicBezTo>
                    <a:cubicBezTo>
                      <a:pt x="15676" y="6382"/>
                      <a:pt x="15268" y="6111"/>
                      <a:pt x="15579" y="5400"/>
                    </a:cubicBezTo>
                    <a:lnTo>
                      <a:pt x="15579" y="5400"/>
                    </a:lnTo>
                    <a:cubicBezTo>
                      <a:pt x="15024" y="6496"/>
                      <a:pt x="14747" y="5453"/>
                      <a:pt x="14259" y="6548"/>
                    </a:cubicBezTo>
                    <a:cubicBezTo>
                      <a:pt x="14034" y="6007"/>
                      <a:pt x="13981" y="5835"/>
                      <a:pt x="14034" y="5070"/>
                    </a:cubicBezTo>
                    <a:cubicBezTo>
                      <a:pt x="13982" y="5024"/>
                      <a:pt x="13944" y="5004"/>
                      <a:pt x="13915" y="5004"/>
                    </a:cubicBezTo>
                    <a:cubicBezTo>
                      <a:pt x="13707" y="5004"/>
                      <a:pt x="14034" y="6061"/>
                      <a:pt x="13774" y="6061"/>
                    </a:cubicBezTo>
                    <a:cubicBezTo>
                      <a:pt x="13769" y="6061"/>
                      <a:pt x="13763" y="6061"/>
                      <a:pt x="13757" y="6060"/>
                    </a:cubicBezTo>
                    <a:cubicBezTo>
                      <a:pt x="13150" y="5070"/>
                      <a:pt x="11829" y="5347"/>
                      <a:pt x="11288" y="5070"/>
                    </a:cubicBezTo>
                    <a:cubicBezTo>
                      <a:pt x="11447" y="5017"/>
                      <a:pt x="11341" y="4621"/>
                      <a:pt x="11499" y="4515"/>
                    </a:cubicBezTo>
                    <a:cubicBezTo>
                      <a:pt x="11561" y="4635"/>
                      <a:pt x="11602" y="4677"/>
                      <a:pt x="11636" y="4677"/>
                    </a:cubicBezTo>
                    <a:cubicBezTo>
                      <a:pt x="11717" y="4677"/>
                      <a:pt x="11764" y="4450"/>
                      <a:pt x="11966" y="4450"/>
                    </a:cubicBezTo>
                    <a:cubicBezTo>
                      <a:pt x="11992" y="4450"/>
                      <a:pt x="12022" y="4454"/>
                      <a:pt x="12054" y="4462"/>
                    </a:cubicBezTo>
                    <a:cubicBezTo>
                      <a:pt x="12054" y="4740"/>
                      <a:pt x="12001" y="4793"/>
                      <a:pt x="11948" y="5017"/>
                    </a:cubicBezTo>
                    <a:cubicBezTo>
                      <a:pt x="12211" y="4747"/>
                      <a:pt x="12413" y="4527"/>
                      <a:pt x="12611" y="4527"/>
                    </a:cubicBezTo>
                    <a:cubicBezTo>
                      <a:pt x="12781" y="4527"/>
                      <a:pt x="12948" y="4689"/>
                      <a:pt x="13150" y="5123"/>
                    </a:cubicBezTo>
                    <a:cubicBezTo>
                      <a:pt x="13044" y="4568"/>
                      <a:pt x="13097" y="4185"/>
                      <a:pt x="13321" y="4132"/>
                    </a:cubicBezTo>
                    <a:cubicBezTo>
                      <a:pt x="13477" y="4417"/>
                      <a:pt x="13670" y="4502"/>
                      <a:pt x="13881" y="4502"/>
                    </a:cubicBezTo>
                    <a:cubicBezTo>
                      <a:pt x="14193" y="4502"/>
                      <a:pt x="14546" y="4317"/>
                      <a:pt x="14880" y="4317"/>
                    </a:cubicBezTo>
                    <a:cubicBezTo>
                      <a:pt x="15106" y="4317"/>
                      <a:pt x="15323" y="4402"/>
                      <a:pt x="15513" y="4687"/>
                    </a:cubicBezTo>
                    <a:cubicBezTo>
                      <a:pt x="15781" y="4418"/>
                      <a:pt x="15690" y="3628"/>
                      <a:pt x="16033" y="3628"/>
                    </a:cubicBezTo>
                    <a:cubicBezTo>
                      <a:pt x="16044" y="3628"/>
                      <a:pt x="16055" y="3629"/>
                      <a:pt x="16067" y="3631"/>
                    </a:cubicBezTo>
                    <a:cubicBezTo>
                      <a:pt x="16067" y="4027"/>
                      <a:pt x="16173" y="4238"/>
                      <a:pt x="16344" y="4357"/>
                    </a:cubicBezTo>
                    <a:cubicBezTo>
                      <a:pt x="16376" y="4358"/>
                      <a:pt x="16409" y="4359"/>
                      <a:pt x="16443" y="4359"/>
                    </a:cubicBezTo>
                    <a:cubicBezTo>
                      <a:pt x="17744" y="4359"/>
                      <a:pt x="20177" y="3454"/>
                      <a:pt x="21933" y="3454"/>
                    </a:cubicBezTo>
                    <a:cubicBezTo>
                      <a:pt x="22072" y="3454"/>
                      <a:pt x="22208" y="3460"/>
                      <a:pt x="22338" y="3472"/>
                    </a:cubicBezTo>
                    <a:cubicBezTo>
                      <a:pt x="22338" y="3472"/>
                      <a:pt x="22285" y="3420"/>
                      <a:pt x="22285" y="3301"/>
                    </a:cubicBezTo>
                    <a:cubicBezTo>
                      <a:pt x="23034" y="3173"/>
                      <a:pt x="23600" y="3120"/>
                      <a:pt x="24108" y="3120"/>
                    </a:cubicBezTo>
                    <a:cubicBezTo>
                      <a:pt x="24908" y="3120"/>
                      <a:pt x="25567" y="3250"/>
                      <a:pt x="26576" y="3420"/>
                    </a:cubicBezTo>
                    <a:cubicBezTo>
                      <a:pt x="26681" y="2865"/>
                      <a:pt x="26681" y="2311"/>
                      <a:pt x="26959" y="2099"/>
                    </a:cubicBezTo>
                    <a:lnTo>
                      <a:pt x="26959" y="2099"/>
                    </a:lnTo>
                    <a:cubicBezTo>
                      <a:pt x="27064" y="2759"/>
                      <a:pt x="26734" y="2641"/>
                      <a:pt x="26800" y="3142"/>
                    </a:cubicBezTo>
                    <a:cubicBezTo>
                      <a:pt x="26844" y="3142"/>
                      <a:pt x="27001" y="3155"/>
                      <a:pt x="27197" y="3155"/>
                    </a:cubicBezTo>
                    <a:cubicBezTo>
                      <a:pt x="27704" y="3155"/>
                      <a:pt x="28479" y="3072"/>
                      <a:pt x="28279" y="2482"/>
                    </a:cubicBezTo>
                    <a:lnTo>
                      <a:pt x="28279" y="2482"/>
                    </a:lnTo>
                    <a:cubicBezTo>
                      <a:pt x="28111" y="2623"/>
                      <a:pt x="27857" y="2806"/>
                      <a:pt x="27618" y="2806"/>
                    </a:cubicBezTo>
                    <a:cubicBezTo>
                      <a:pt x="27389" y="2806"/>
                      <a:pt x="27174" y="2637"/>
                      <a:pt x="27064" y="2099"/>
                    </a:cubicBezTo>
                    <a:lnTo>
                      <a:pt x="27064" y="2099"/>
                    </a:lnTo>
                    <a:cubicBezTo>
                      <a:pt x="27264" y="2175"/>
                      <a:pt x="27408" y="2484"/>
                      <a:pt x="27533" y="2484"/>
                    </a:cubicBezTo>
                    <a:cubicBezTo>
                      <a:pt x="27581" y="2484"/>
                      <a:pt x="27627" y="2437"/>
                      <a:pt x="27671" y="2311"/>
                    </a:cubicBezTo>
                    <a:cubicBezTo>
                      <a:pt x="27183" y="938"/>
                      <a:pt x="26576" y="2099"/>
                      <a:pt x="26074" y="938"/>
                    </a:cubicBezTo>
                    <a:cubicBezTo>
                      <a:pt x="26065" y="936"/>
                      <a:pt x="26057" y="935"/>
                      <a:pt x="26049" y="935"/>
                    </a:cubicBezTo>
                    <a:cubicBezTo>
                      <a:pt x="25824" y="935"/>
                      <a:pt x="26014" y="1653"/>
                      <a:pt x="25810" y="1717"/>
                    </a:cubicBezTo>
                    <a:cubicBezTo>
                      <a:pt x="25361" y="1651"/>
                      <a:pt x="24424" y="660"/>
                      <a:pt x="24094" y="396"/>
                    </a:cubicBezTo>
                    <a:cubicBezTo>
                      <a:pt x="23605" y="1109"/>
                      <a:pt x="23104" y="555"/>
                      <a:pt x="22721" y="1268"/>
                    </a:cubicBezTo>
                    <a:cubicBezTo>
                      <a:pt x="22629" y="903"/>
                      <a:pt x="22501" y="806"/>
                      <a:pt x="22358" y="806"/>
                    </a:cubicBezTo>
                    <a:cubicBezTo>
                      <a:pt x="22194" y="806"/>
                      <a:pt x="22009" y="934"/>
                      <a:pt x="21831" y="934"/>
                    </a:cubicBezTo>
                    <a:cubicBezTo>
                      <a:pt x="21697" y="934"/>
                      <a:pt x="21567" y="861"/>
                      <a:pt x="21453" y="608"/>
                    </a:cubicBezTo>
                    <a:lnTo>
                      <a:pt x="21453" y="608"/>
                    </a:lnTo>
                    <a:cubicBezTo>
                      <a:pt x="21401" y="1439"/>
                      <a:pt x="21783" y="1109"/>
                      <a:pt x="21849" y="1598"/>
                    </a:cubicBezTo>
                    <a:cubicBezTo>
                      <a:pt x="21790" y="1552"/>
                      <a:pt x="21745" y="1532"/>
                      <a:pt x="21710" y="1532"/>
                    </a:cubicBezTo>
                    <a:cubicBezTo>
                      <a:pt x="21461" y="1532"/>
                      <a:pt x="21802" y="2589"/>
                      <a:pt x="21587" y="2589"/>
                    </a:cubicBezTo>
                    <a:cubicBezTo>
                      <a:pt x="21582" y="2589"/>
                      <a:pt x="21577" y="2589"/>
                      <a:pt x="21572" y="2588"/>
                    </a:cubicBezTo>
                    <a:cubicBezTo>
                      <a:pt x="21317" y="2447"/>
                      <a:pt x="21109" y="2201"/>
                      <a:pt x="20885" y="2201"/>
                    </a:cubicBezTo>
                    <a:cubicBezTo>
                      <a:pt x="20773" y="2201"/>
                      <a:pt x="20657" y="2262"/>
                      <a:pt x="20529" y="2429"/>
                    </a:cubicBezTo>
                    <a:cubicBezTo>
                      <a:pt x="20463" y="1928"/>
                      <a:pt x="20199" y="2152"/>
                      <a:pt x="20199" y="1492"/>
                    </a:cubicBezTo>
                    <a:cubicBezTo>
                      <a:pt x="20098" y="1518"/>
                      <a:pt x="20007" y="1528"/>
                      <a:pt x="19921" y="1528"/>
                    </a:cubicBezTo>
                    <a:cubicBezTo>
                      <a:pt x="19660" y="1528"/>
                      <a:pt x="19461" y="1435"/>
                      <a:pt x="19250" y="1435"/>
                    </a:cubicBezTo>
                    <a:cubicBezTo>
                      <a:pt x="19115" y="1435"/>
                      <a:pt x="18976" y="1473"/>
                      <a:pt x="18813" y="1598"/>
                    </a:cubicBezTo>
                    <a:cubicBezTo>
                      <a:pt x="18549" y="1320"/>
                      <a:pt x="19038" y="660"/>
                      <a:pt x="18655" y="396"/>
                    </a:cubicBezTo>
                    <a:lnTo>
                      <a:pt x="18655" y="396"/>
                    </a:lnTo>
                    <a:cubicBezTo>
                      <a:pt x="18430" y="726"/>
                      <a:pt x="18153" y="990"/>
                      <a:pt x="17889" y="1215"/>
                    </a:cubicBezTo>
                    <a:cubicBezTo>
                      <a:pt x="17770" y="1822"/>
                      <a:pt x="18430" y="2047"/>
                      <a:pt x="18047" y="2429"/>
                    </a:cubicBezTo>
                    <a:cubicBezTo>
                      <a:pt x="17995" y="2205"/>
                      <a:pt x="17942" y="1822"/>
                      <a:pt x="17665" y="1492"/>
                    </a:cubicBezTo>
                    <a:lnTo>
                      <a:pt x="17665" y="1492"/>
                    </a:lnTo>
                    <a:cubicBezTo>
                      <a:pt x="17440" y="1822"/>
                      <a:pt x="17823" y="2047"/>
                      <a:pt x="17612" y="2205"/>
                    </a:cubicBezTo>
                    <a:cubicBezTo>
                      <a:pt x="17387" y="2205"/>
                      <a:pt x="17229" y="2099"/>
                      <a:pt x="17110" y="1769"/>
                    </a:cubicBezTo>
                    <a:cubicBezTo>
                      <a:pt x="17229" y="1651"/>
                      <a:pt x="17335" y="1492"/>
                      <a:pt x="17440" y="1215"/>
                    </a:cubicBezTo>
                    <a:cubicBezTo>
                      <a:pt x="17369" y="1174"/>
                      <a:pt x="17310" y="1156"/>
                      <a:pt x="17261" y="1156"/>
                    </a:cubicBezTo>
                    <a:cubicBezTo>
                      <a:pt x="16977" y="1156"/>
                      <a:pt x="17034" y="1765"/>
                      <a:pt x="16899" y="2047"/>
                    </a:cubicBezTo>
                    <a:cubicBezTo>
                      <a:pt x="16095" y="1760"/>
                      <a:pt x="15297" y="1636"/>
                      <a:pt x="14523" y="1636"/>
                    </a:cubicBezTo>
                    <a:cubicBezTo>
                      <a:pt x="12908" y="1636"/>
                      <a:pt x="11394" y="2177"/>
                      <a:pt x="10126" y="2918"/>
                    </a:cubicBezTo>
                    <a:cubicBezTo>
                      <a:pt x="10168" y="2918"/>
                      <a:pt x="10227" y="2902"/>
                      <a:pt x="10284" y="2902"/>
                    </a:cubicBezTo>
                    <a:cubicBezTo>
                      <a:pt x="10373" y="2902"/>
                      <a:pt x="10456" y="2941"/>
                      <a:pt x="10456" y="3142"/>
                    </a:cubicBezTo>
                    <a:cubicBezTo>
                      <a:pt x="10431" y="3144"/>
                      <a:pt x="10406" y="3145"/>
                      <a:pt x="10382" y="3145"/>
                    </a:cubicBezTo>
                    <a:cubicBezTo>
                      <a:pt x="9895" y="3145"/>
                      <a:pt x="9716" y="2744"/>
                      <a:pt x="9146" y="2744"/>
                    </a:cubicBezTo>
                    <a:cubicBezTo>
                      <a:pt x="9020" y="2744"/>
                      <a:pt x="8874" y="2764"/>
                      <a:pt x="8701" y="2812"/>
                    </a:cubicBezTo>
                    <a:cubicBezTo>
                      <a:pt x="8476" y="3142"/>
                      <a:pt x="8912" y="3367"/>
                      <a:pt x="8648" y="3525"/>
                    </a:cubicBezTo>
                    <a:cubicBezTo>
                      <a:pt x="8578" y="2814"/>
                      <a:pt x="8067" y="2670"/>
                      <a:pt x="7520" y="2670"/>
                    </a:cubicBezTo>
                    <a:cubicBezTo>
                      <a:pt x="7149" y="2670"/>
                      <a:pt x="6761" y="2736"/>
                      <a:pt x="6484" y="2736"/>
                    </a:cubicBezTo>
                    <a:cubicBezTo>
                      <a:pt x="6161" y="2736"/>
                      <a:pt x="5988" y="2647"/>
                      <a:pt x="6166" y="2258"/>
                    </a:cubicBezTo>
                    <a:lnTo>
                      <a:pt x="6166" y="2258"/>
                    </a:lnTo>
                    <a:cubicBezTo>
                      <a:pt x="6122" y="2278"/>
                      <a:pt x="6080" y="2286"/>
                      <a:pt x="6041" y="2286"/>
                    </a:cubicBezTo>
                    <a:cubicBezTo>
                      <a:pt x="5869" y="2286"/>
                      <a:pt x="5747" y="2133"/>
                      <a:pt x="5719" y="2133"/>
                    </a:cubicBezTo>
                    <a:cubicBezTo>
                      <a:pt x="5697" y="2133"/>
                      <a:pt x="5730" y="2222"/>
                      <a:pt x="5836" y="2535"/>
                    </a:cubicBezTo>
                    <a:cubicBezTo>
                      <a:pt x="5746" y="2564"/>
                      <a:pt x="5657" y="2585"/>
                      <a:pt x="5574" y="2585"/>
                    </a:cubicBezTo>
                    <a:cubicBezTo>
                      <a:pt x="5351" y="2585"/>
                      <a:pt x="5176" y="2433"/>
                      <a:pt x="5176" y="1875"/>
                    </a:cubicBezTo>
                    <a:cubicBezTo>
                      <a:pt x="5357" y="1736"/>
                      <a:pt x="5524" y="1684"/>
                      <a:pt x="5687" y="1684"/>
                    </a:cubicBezTo>
                    <a:cubicBezTo>
                      <a:pt x="5975" y="1684"/>
                      <a:pt x="6256" y="1846"/>
                      <a:pt x="6602" y="1981"/>
                    </a:cubicBezTo>
                    <a:cubicBezTo>
                      <a:pt x="6190" y="1258"/>
                      <a:pt x="5639" y="1118"/>
                      <a:pt x="5120" y="1118"/>
                    </a:cubicBezTo>
                    <a:cubicBezTo>
                      <a:pt x="4890" y="1118"/>
                      <a:pt x="4666" y="1146"/>
                      <a:pt x="4463" y="1162"/>
                    </a:cubicBezTo>
                    <a:cubicBezTo>
                      <a:pt x="3924" y="1248"/>
                      <a:pt x="3605" y="1670"/>
                      <a:pt x="3175" y="1670"/>
                    </a:cubicBezTo>
                    <a:cubicBezTo>
                      <a:pt x="3078" y="1670"/>
                      <a:pt x="2977" y="1648"/>
                      <a:pt x="2865" y="1598"/>
                    </a:cubicBezTo>
                    <a:cubicBezTo>
                      <a:pt x="2602" y="1466"/>
                      <a:pt x="2292" y="1338"/>
                      <a:pt x="1985" y="1338"/>
                    </a:cubicBezTo>
                    <a:cubicBezTo>
                      <a:pt x="1647" y="1338"/>
                      <a:pt x="1313" y="1495"/>
                      <a:pt x="1057" y="1981"/>
                    </a:cubicBezTo>
                    <a:cubicBezTo>
                      <a:pt x="991" y="1717"/>
                      <a:pt x="991" y="1268"/>
                      <a:pt x="885" y="1268"/>
                    </a:cubicBezTo>
                    <a:cubicBezTo>
                      <a:pt x="832" y="1928"/>
                      <a:pt x="832" y="2099"/>
                      <a:pt x="727" y="2535"/>
                    </a:cubicBezTo>
                    <a:cubicBezTo>
                      <a:pt x="709" y="2539"/>
                      <a:pt x="692" y="2541"/>
                      <a:pt x="675" y="2541"/>
                    </a:cubicBezTo>
                    <a:cubicBezTo>
                      <a:pt x="494" y="2541"/>
                      <a:pt x="450" y="2271"/>
                      <a:pt x="450" y="1822"/>
                    </a:cubicBezTo>
                    <a:cubicBezTo>
                      <a:pt x="420" y="1815"/>
                      <a:pt x="392" y="1812"/>
                      <a:pt x="366" y="1812"/>
                    </a:cubicBezTo>
                    <a:cubicBezTo>
                      <a:pt x="197" y="1812"/>
                      <a:pt x="104" y="1951"/>
                      <a:pt x="1" y="2099"/>
                    </a:cubicBezTo>
                    <a:lnTo>
                      <a:pt x="278" y="7869"/>
                    </a:lnTo>
                    <a:cubicBezTo>
                      <a:pt x="278" y="7816"/>
                      <a:pt x="331" y="7816"/>
                      <a:pt x="331" y="7816"/>
                    </a:cubicBezTo>
                    <a:lnTo>
                      <a:pt x="397" y="8529"/>
                    </a:lnTo>
                    <a:lnTo>
                      <a:pt x="331" y="8529"/>
                    </a:lnTo>
                    <a:lnTo>
                      <a:pt x="397" y="10298"/>
                    </a:lnTo>
                    <a:cubicBezTo>
                      <a:pt x="832" y="10456"/>
                      <a:pt x="1387" y="10628"/>
                      <a:pt x="780" y="11499"/>
                    </a:cubicBezTo>
                    <a:cubicBezTo>
                      <a:pt x="808" y="11508"/>
                      <a:pt x="838" y="11511"/>
                      <a:pt x="869" y="11511"/>
                    </a:cubicBezTo>
                    <a:cubicBezTo>
                      <a:pt x="912" y="11511"/>
                      <a:pt x="957" y="11506"/>
                      <a:pt x="1000" y="11506"/>
                    </a:cubicBezTo>
                    <a:cubicBezTo>
                      <a:pt x="1098" y="11506"/>
                      <a:pt x="1185" y="11534"/>
                      <a:pt x="1215" y="11723"/>
                    </a:cubicBezTo>
                    <a:lnTo>
                      <a:pt x="780" y="11776"/>
                    </a:lnTo>
                    <a:lnTo>
                      <a:pt x="885" y="13268"/>
                    </a:lnTo>
                    <a:cubicBezTo>
                      <a:pt x="898" y="13271"/>
                      <a:pt x="909" y="13272"/>
                      <a:pt x="920" y="13272"/>
                    </a:cubicBezTo>
                    <a:cubicBezTo>
                      <a:pt x="1104" y="13272"/>
                      <a:pt x="1063" y="12863"/>
                      <a:pt x="1162" y="12714"/>
                    </a:cubicBezTo>
                    <a:cubicBezTo>
                      <a:pt x="1440" y="13704"/>
                      <a:pt x="1493" y="13862"/>
                      <a:pt x="1717" y="14417"/>
                    </a:cubicBezTo>
                    <a:cubicBezTo>
                      <a:pt x="991" y="14522"/>
                      <a:pt x="1545" y="14522"/>
                      <a:pt x="1651" y="14918"/>
                    </a:cubicBezTo>
                    <a:cubicBezTo>
                      <a:pt x="1823" y="15684"/>
                      <a:pt x="1215" y="15578"/>
                      <a:pt x="1440" y="15684"/>
                    </a:cubicBezTo>
                    <a:cubicBezTo>
                      <a:pt x="1531" y="15776"/>
                      <a:pt x="1773" y="15907"/>
                      <a:pt x="2014" y="15907"/>
                    </a:cubicBezTo>
                    <a:cubicBezTo>
                      <a:pt x="2190" y="15907"/>
                      <a:pt x="2366" y="15837"/>
                      <a:pt x="2483" y="15631"/>
                    </a:cubicBezTo>
                    <a:lnTo>
                      <a:pt x="2483" y="15631"/>
                    </a:lnTo>
                    <a:cubicBezTo>
                      <a:pt x="2410" y="15652"/>
                      <a:pt x="2352" y="15662"/>
                      <a:pt x="2307" y="15662"/>
                    </a:cubicBezTo>
                    <a:cubicBezTo>
                      <a:pt x="2010" y="15662"/>
                      <a:pt x="2265" y="15242"/>
                      <a:pt x="2311" y="14852"/>
                    </a:cubicBezTo>
                    <a:cubicBezTo>
                      <a:pt x="2238" y="14852"/>
                      <a:pt x="2116" y="14923"/>
                      <a:pt x="2012" y="14923"/>
                    </a:cubicBezTo>
                    <a:cubicBezTo>
                      <a:pt x="1891" y="14923"/>
                      <a:pt x="1794" y="14828"/>
                      <a:pt x="1823" y="14417"/>
                    </a:cubicBezTo>
                    <a:lnTo>
                      <a:pt x="1823" y="14417"/>
                    </a:lnTo>
                    <a:cubicBezTo>
                      <a:pt x="2734" y="14453"/>
                      <a:pt x="3382" y="15541"/>
                      <a:pt x="3895" y="15541"/>
                    </a:cubicBezTo>
                    <a:cubicBezTo>
                      <a:pt x="4125" y="15541"/>
                      <a:pt x="4328" y="15323"/>
                      <a:pt x="4516" y="14694"/>
                    </a:cubicBezTo>
                    <a:cubicBezTo>
                      <a:pt x="4846" y="14971"/>
                      <a:pt x="4621" y="15182"/>
                      <a:pt x="4793" y="15407"/>
                    </a:cubicBezTo>
                    <a:cubicBezTo>
                      <a:pt x="5070" y="14971"/>
                      <a:pt x="4899" y="14192"/>
                      <a:pt x="4793" y="13651"/>
                    </a:cubicBezTo>
                    <a:cubicBezTo>
                      <a:pt x="5017" y="13598"/>
                      <a:pt x="5176" y="13426"/>
                      <a:pt x="5229" y="13096"/>
                    </a:cubicBezTo>
                    <a:lnTo>
                      <a:pt x="5229" y="13096"/>
                    </a:lnTo>
                    <a:cubicBezTo>
                      <a:pt x="5153" y="13115"/>
                      <a:pt x="5095" y="13123"/>
                      <a:pt x="5052" y="13123"/>
                    </a:cubicBezTo>
                    <a:cubicBezTo>
                      <a:pt x="4848" y="13123"/>
                      <a:pt x="4981" y="12924"/>
                      <a:pt x="5123" y="12608"/>
                    </a:cubicBezTo>
                    <a:cubicBezTo>
                      <a:pt x="4899" y="12278"/>
                      <a:pt x="4516" y="12436"/>
                      <a:pt x="4357" y="11948"/>
                    </a:cubicBezTo>
                    <a:lnTo>
                      <a:pt x="4357" y="11948"/>
                    </a:lnTo>
                    <a:cubicBezTo>
                      <a:pt x="4586" y="12075"/>
                      <a:pt x="4842" y="12104"/>
                      <a:pt x="5089" y="12104"/>
                    </a:cubicBezTo>
                    <a:cubicBezTo>
                      <a:pt x="5301" y="12104"/>
                      <a:pt x="5506" y="12083"/>
                      <a:pt x="5682" y="12083"/>
                    </a:cubicBezTo>
                    <a:cubicBezTo>
                      <a:pt x="5835" y="12083"/>
                      <a:pt x="5966" y="12099"/>
                      <a:pt x="6060" y="12159"/>
                    </a:cubicBezTo>
                    <a:cubicBezTo>
                      <a:pt x="5941" y="11948"/>
                      <a:pt x="6007" y="11552"/>
                      <a:pt x="6113" y="11499"/>
                    </a:cubicBezTo>
                    <a:cubicBezTo>
                      <a:pt x="6145" y="11717"/>
                      <a:pt x="6199" y="11792"/>
                      <a:pt x="6264" y="11792"/>
                    </a:cubicBezTo>
                    <a:cubicBezTo>
                      <a:pt x="6404" y="11792"/>
                      <a:pt x="6599" y="11444"/>
                      <a:pt x="6752" y="11444"/>
                    </a:cubicBezTo>
                    <a:cubicBezTo>
                      <a:pt x="6759" y="11444"/>
                      <a:pt x="6766" y="11444"/>
                      <a:pt x="6773" y="11446"/>
                    </a:cubicBezTo>
                    <a:cubicBezTo>
                      <a:pt x="7070" y="12173"/>
                      <a:pt x="6708" y="12995"/>
                      <a:pt x="6296" y="12995"/>
                    </a:cubicBezTo>
                    <a:cubicBezTo>
                      <a:pt x="6177" y="12995"/>
                      <a:pt x="6054" y="12926"/>
                      <a:pt x="5941" y="12766"/>
                    </a:cubicBezTo>
                    <a:lnTo>
                      <a:pt x="5941" y="12766"/>
                    </a:lnTo>
                    <a:cubicBezTo>
                      <a:pt x="6007" y="13374"/>
                      <a:pt x="5941" y="13704"/>
                      <a:pt x="5730" y="13809"/>
                    </a:cubicBezTo>
                    <a:cubicBezTo>
                      <a:pt x="5730" y="13681"/>
                      <a:pt x="5730" y="13579"/>
                      <a:pt x="5668" y="13579"/>
                    </a:cubicBezTo>
                    <a:cubicBezTo>
                      <a:pt x="5653" y="13579"/>
                      <a:pt x="5634" y="13585"/>
                      <a:pt x="5611" y="13598"/>
                    </a:cubicBezTo>
                    <a:cubicBezTo>
                      <a:pt x="5677" y="13149"/>
                      <a:pt x="5941" y="13321"/>
                      <a:pt x="5783" y="12542"/>
                    </a:cubicBezTo>
                    <a:lnTo>
                      <a:pt x="5783" y="12542"/>
                    </a:lnTo>
                    <a:cubicBezTo>
                      <a:pt x="5763" y="12548"/>
                      <a:pt x="5743" y="12551"/>
                      <a:pt x="5726" y="12551"/>
                    </a:cubicBezTo>
                    <a:cubicBezTo>
                      <a:pt x="5563" y="12551"/>
                      <a:pt x="5501" y="12325"/>
                      <a:pt x="5381" y="12325"/>
                    </a:cubicBezTo>
                    <a:cubicBezTo>
                      <a:pt x="5370" y="12325"/>
                      <a:pt x="5359" y="12327"/>
                      <a:pt x="5347" y="12331"/>
                    </a:cubicBezTo>
                    <a:cubicBezTo>
                      <a:pt x="5783" y="13268"/>
                      <a:pt x="5176" y="13268"/>
                      <a:pt x="5400" y="14087"/>
                    </a:cubicBezTo>
                    <a:cubicBezTo>
                      <a:pt x="5488" y="14160"/>
                      <a:pt x="5568" y="14179"/>
                      <a:pt x="5645" y="14179"/>
                    </a:cubicBezTo>
                    <a:cubicBezTo>
                      <a:pt x="5724" y="14179"/>
                      <a:pt x="5801" y="14160"/>
                      <a:pt x="5884" y="14160"/>
                    </a:cubicBezTo>
                    <a:cubicBezTo>
                      <a:pt x="6025" y="14160"/>
                      <a:pt x="6182" y="14216"/>
                      <a:pt x="6390" y="14522"/>
                    </a:cubicBezTo>
                    <a:cubicBezTo>
                      <a:pt x="6390" y="14311"/>
                      <a:pt x="6338" y="14034"/>
                      <a:pt x="6443" y="13981"/>
                    </a:cubicBezTo>
                    <a:lnTo>
                      <a:pt x="6443" y="13981"/>
                    </a:lnTo>
                    <a:cubicBezTo>
                      <a:pt x="6668" y="15182"/>
                      <a:pt x="5941" y="14641"/>
                      <a:pt x="5941" y="15512"/>
                    </a:cubicBezTo>
                    <a:cubicBezTo>
                      <a:pt x="6496" y="14918"/>
                      <a:pt x="6826" y="14694"/>
                      <a:pt x="7156" y="14192"/>
                    </a:cubicBezTo>
                    <a:cubicBezTo>
                      <a:pt x="7131" y="14184"/>
                      <a:pt x="7103" y="14181"/>
                      <a:pt x="7073" y="14181"/>
                    </a:cubicBezTo>
                    <a:cubicBezTo>
                      <a:pt x="7017" y="14181"/>
                      <a:pt x="6954" y="14191"/>
                      <a:pt x="6895" y="14191"/>
                    </a:cubicBezTo>
                    <a:cubicBezTo>
                      <a:pt x="6790" y="14191"/>
                      <a:pt x="6696" y="14159"/>
                      <a:pt x="6668" y="13981"/>
                    </a:cubicBezTo>
                    <a:cubicBezTo>
                      <a:pt x="6826" y="13981"/>
                      <a:pt x="6773" y="13532"/>
                      <a:pt x="6879" y="13426"/>
                    </a:cubicBezTo>
                    <a:cubicBezTo>
                      <a:pt x="6937" y="13413"/>
                      <a:pt x="6998" y="13405"/>
                      <a:pt x="7058" y="13405"/>
                    </a:cubicBezTo>
                    <a:cubicBezTo>
                      <a:pt x="7464" y="13405"/>
                      <a:pt x="7898" y="13727"/>
                      <a:pt x="8093" y="14588"/>
                    </a:cubicBezTo>
                    <a:cubicBezTo>
                      <a:pt x="8118" y="14328"/>
                      <a:pt x="8265" y="14274"/>
                      <a:pt x="8443" y="14274"/>
                    </a:cubicBezTo>
                    <a:cubicBezTo>
                      <a:pt x="8568" y="14274"/>
                      <a:pt x="8707" y="14300"/>
                      <a:pt x="8829" y="14300"/>
                    </a:cubicBezTo>
                    <a:cubicBezTo>
                      <a:pt x="8905" y="14300"/>
                      <a:pt x="8975" y="14290"/>
                      <a:pt x="9031" y="14258"/>
                    </a:cubicBezTo>
                    <a:cubicBezTo>
                      <a:pt x="8753" y="12661"/>
                      <a:pt x="9638" y="13479"/>
                      <a:pt x="9414" y="12714"/>
                    </a:cubicBezTo>
                    <a:lnTo>
                      <a:pt x="9414" y="12714"/>
                    </a:lnTo>
                    <a:cubicBezTo>
                      <a:pt x="9401" y="12844"/>
                      <a:pt x="9373" y="12895"/>
                      <a:pt x="9337" y="12895"/>
                    </a:cubicBezTo>
                    <a:cubicBezTo>
                      <a:pt x="9217" y="12895"/>
                      <a:pt x="9003" y="12359"/>
                      <a:pt x="8912" y="12278"/>
                    </a:cubicBezTo>
                    <a:lnTo>
                      <a:pt x="9691" y="12212"/>
                    </a:lnTo>
                    <a:cubicBezTo>
                      <a:pt x="9796" y="12766"/>
                      <a:pt x="9968" y="13321"/>
                      <a:pt x="9902" y="14192"/>
                    </a:cubicBezTo>
                    <a:cubicBezTo>
                      <a:pt x="10562" y="14139"/>
                      <a:pt x="10958" y="14034"/>
                      <a:pt x="11552" y="13756"/>
                    </a:cubicBezTo>
                    <a:cubicBezTo>
                      <a:pt x="11394" y="13651"/>
                      <a:pt x="11288" y="13532"/>
                      <a:pt x="11169" y="13321"/>
                    </a:cubicBezTo>
                    <a:cubicBezTo>
                      <a:pt x="11370" y="13274"/>
                      <a:pt x="11307" y="12742"/>
                      <a:pt x="11526" y="12742"/>
                    </a:cubicBezTo>
                    <a:cubicBezTo>
                      <a:pt x="11553" y="12742"/>
                      <a:pt x="11583" y="12749"/>
                      <a:pt x="11618" y="12766"/>
                    </a:cubicBezTo>
                    <a:cubicBezTo>
                      <a:pt x="11671" y="13928"/>
                      <a:pt x="11618" y="14747"/>
                      <a:pt x="11499" y="15512"/>
                    </a:cubicBezTo>
                    <a:cubicBezTo>
                      <a:pt x="11882" y="15737"/>
                      <a:pt x="12542" y="15301"/>
                      <a:pt x="12714" y="16172"/>
                    </a:cubicBezTo>
                    <a:cubicBezTo>
                      <a:pt x="12278" y="15790"/>
                      <a:pt x="11499" y="16172"/>
                      <a:pt x="11169" y="15578"/>
                    </a:cubicBezTo>
                    <a:cubicBezTo>
                      <a:pt x="11169" y="15182"/>
                      <a:pt x="11447" y="15354"/>
                      <a:pt x="11341" y="14799"/>
                    </a:cubicBezTo>
                    <a:cubicBezTo>
                      <a:pt x="11341" y="14456"/>
                      <a:pt x="11176" y="14290"/>
                      <a:pt x="11010" y="14290"/>
                    </a:cubicBezTo>
                    <a:cubicBezTo>
                      <a:pt x="10832" y="14290"/>
                      <a:pt x="10653" y="14483"/>
                      <a:pt x="10681" y="14852"/>
                    </a:cubicBezTo>
                    <a:cubicBezTo>
                      <a:pt x="10786" y="15354"/>
                      <a:pt x="10958" y="15842"/>
                      <a:pt x="11117" y="16344"/>
                    </a:cubicBezTo>
                    <a:cubicBezTo>
                      <a:pt x="10684" y="15976"/>
                      <a:pt x="10451" y="15870"/>
                      <a:pt x="10214" y="15870"/>
                    </a:cubicBezTo>
                    <a:cubicBezTo>
                      <a:pt x="10060" y="15870"/>
                      <a:pt x="9904" y="15914"/>
                      <a:pt x="9691" y="15961"/>
                    </a:cubicBezTo>
                    <a:cubicBezTo>
                      <a:pt x="9638" y="15631"/>
                      <a:pt x="10021" y="14971"/>
                      <a:pt x="9744" y="14918"/>
                    </a:cubicBezTo>
                    <a:lnTo>
                      <a:pt x="9744" y="14918"/>
                    </a:lnTo>
                    <a:cubicBezTo>
                      <a:pt x="9729" y="15142"/>
                      <a:pt x="9698" y="15227"/>
                      <a:pt x="9659" y="15227"/>
                    </a:cubicBezTo>
                    <a:cubicBezTo>
                      <a:pt x="9556" y="15227"/>
                      <a:pt x="9399" y="14632"/>
                      <a:pt x="9361" y="14469"/>
                    </a:cubicBezTo>
                    <a:cubicBezTo>
                      <a:pt x="8663" y="14860"/>
                      <a:pt x="8129" y="15113"/>
                      <a:pt x="7529" y="15113"/>
                    </a:cubicBezTo>
                    <a:cubicBezTo>
                      <a:pt x="7277" y="15113"/>
                      <a:pt x="7013" y="15069"/>
                      <a:pt x="6720" y="14971"/>
                    </a:cubicBezTo>
                    <a:cubicBezTo>
                      <a:pt x="6549" y="16568"/>
                      <a:pt x="5941" y="16397"/>
                      <a:pt x="5453" y="17057"/>
                    </a:cubicBezTo>
                    <a:cubicBezTo>
                      <a:pt x="5677" y="17110"/>
                      <a:pt x="5836" y="17228"/>
                      <a:pt x="5941" y="17559"/>
                    </a:cubicBezTo>
                    <a:cubicBezTo>
                      <a:pt x="5836" y="17559"/>
                      <a:pt x="5836" y="17770"/>
                      <a:pt x="5730" y="17823"/>
                    </a:cubicBezTo>
                    <a:cubicBezTo>
                      <a:pt x="5594" y="17352"/>
                      <a:pt x="5118" y="16765"/>
                      <a:pt x="4815" y="16765"/>
                    </a:cubicBezTo>
                    <a:cubicBezTo>
                      <a:pt x="4736" y="16765"/>
                      <a:pt x="4668" y="16805"/>
                      <a:pt x="4621" y="16898"/>
                    </a:cubicBezTo>
                    <a:cubicBezTo>
                      <a:pt x="4793" y="16951"/>
                      <a:pt x="4740" y="17162"/>
                      <a:pt x="4687" y="17387"/>
                    </a:cubicBezTo>
                    <a:cubicBezTo>
                      <a:pt x="4951" y="18047"/>
                      <a:pt x="6113" y="18601"/>
                      <a:pt x="5559" y="18813"/>
                    </a:cubicBezTo>
                    <a:cubicBezTo>
                      <a:pt x="5658" y="18993"/>
                      <a:pt x="5787" y="19059"/>
                      <a:pt x="5924" y="19059"/>
                    </a:cubicBezTo>
                    <a:cubicBezTo>
                      <a:pt x="6166" y="19059"/>
                      <a:pt x="6433" y="18851"/>
                      <a:pt x="6602" y="18707"/>
                    </a:cubicBezTo>
                    <a:lnTo>
                      <a:pt x="6602" y="18707"/>
                    </a:lnTo>
                    <a:cubicBezTo>
                      <a:pt x="6602" y="19367"/>
                      <a:pt x="6443" y="19539"/>
                      <a:pt x="6668" y="19974"/>
                    </a:cubicBezTo>
                    <a:cubicBezTo>
                      <a:pt x="7209" y="19803"/>
                      <a:pt x="6773" y="19143"/>
                      <a:pt x="7156" y="18654"/>
                    </a:cubicBezTo>
                    <a:cubicBezTo>
                      <a:pt x="7188" y="18651"/>
                      <a:pt x="7218" y="18649"/>
                      <a:pt x="7248" y="18649"/>
                    </a:cubicBezTo>
                    <a:cubicBezTo>
                      <a:pt x="7691" y="18649"/>
                      <a:pt x="7942" y="19005"/>
                      <a:pt x="8252" y="19314"/>
                    </a:cubicBezTo>
                    <a:cubicBezTo>
                      <a:pt x="8224" y="19489"/>
                      <a:pt x="8184" y="19545"/>
                      <a:pt x="8139" y="19545"/>
                    </a:cubicBezTo>
                    <a:cubicBezTo>
                      <a:pt x="8062" y="19545"/>
                      <a:pt x="7972" y="19383"/>
                      <a:pt x="7905" y="19383"/>
                    </a:cubicBezTo>
                    <a:cubicBezTo>
                      <a:pt x="7863" y="19383"/>
                      <a:pt x="7831" y="19444"/>
                      <a:pt x="7816" y="19644"/>
                    </a:cubicBezTo>
                    <a:cubicBezTo>
                      <a:pt x="8041" y="20080"/>
                      <a:pt x="8371" y="20463"/>
                      <a:pt x="8582" y="21070"/>
                    </a:cubicBezTo>
                    <a:cubicBezTo>
                      <a:pt x="8529" y="21400"/>
                      <a:pt x="8476" y="21453"/>
                      <a:pt x="8648" y="21783"/>
                    </a:cubicBezTo>
                    <a:cubicBezTo>
                      <a:pt x="8318" y="21783"/>
                      <a:pt x="8041" y="21783"/>
                      <a:pt x="8093" y="22338"/>
                    </a:cubicBezTo>
                    <a:cubicBezTo>
                      <a:pt x="8115" y="22332"/>
                      <a:pt x="8135" y="22330"/>
                      <a:pt x="8153" y="22330"/>
                    </a:cubicBezTo>
                    <a:cubicBezTo>
                      <a:pt x="8317" y="22330"/>
                      <a:pt x="8306" y="22542"/>
                      <a:pt x="8199" y="22839"/>
                    </a:cubicBezTo>
                    <a:cubicBezTo>
                      <a:pt x="8227" y="22850"/>
                      <a:pt x="8257" y="22854"/>
                      <a:pt x="8289" y="22854"/>
                    </a:cubicBezTo>
                    <a:cubicBezTo>
                      <a:pt x="8456" y="22854"/>
                      <a:pt x="8666" y="22732"/>
                      <a:pt x="8821" y="22732"/>
                    </a:cubicBezTo>
                    <a:cubicBezTo>
                      <a:pt x="8930" y="22732"/>
                      <a:pt x="9011" y="22792"/>
                      <a:pt x="9031" y="22998"/>
                    </a:cubicBezTo>
                    <a:lnTo>
                      <a:pt x="9083" y="23763"/>
                    </a:lnTo>
                    <a:cubicBezTo>
                      <a:pt x="9031" y="23796"/>
                      <a:pt x="8966" y="23807"/>
                      <a:pt x="8896" y="23807"/>
                    </a:cubicBezTo>
                    <a:cubicBezTo>
                      <a:pt x="8762" y="23807"/>
                      <a:pt x="8606" y="23768"/>
                      <a:pt x="8471" y="23768"/>
                    </a:cubicBezTo>
                    <a:cubicBezTo>
                      <a:pt x="8305" y="23768"/>
                      <a:pt x="8170" y="23827"/>
                      <a:pt x="8146" y="24093"/>
                    </a:cubicBezTo>
                    <a:cubicBezTo>
                      <a:pt x="8288" y="24431"/>
                      <a:pt x="8571" y="24627"/>
                      <a:pt x="8749" y="24627"/>
                    </a:cubicBezTo>
                    <a:cubicBezTo>
                      <a:pt x="8919" y="24627"/>
                      <a:pt x="8992" y="24447"/>
                      <a:pt x="8753" y="24041"/>
                    </a:cubicBezTo>
                    <a:cubicBezTo>
                      <a:pt x="8818" y="24013"/>
                      <a:pt x="8880" y="24002"/>
                      <a:pt x="8939" y="24002"/>
                    </a:cubicBezTo>
                    <a:cubicBezTo>
                      <a:pt x="9146" y="24002"/>
                      <a:pt x="9320" y="24137"/>
                      <a:pt x="9459" y="24137"/>
                    </a:cubicBezTo>
                    <a:cubicBezTo>
                      <a:pt x="9580" y="24137"/>
                      <a:pt x="9674" y="24035"/>
                      <a:pt x="9744" y="23658"/>
                    </a:cubicBezTo>
                    <a:cubicBezTo>
                      <a:pt x="9242" y="23552"/>
                      <a:pt x="9519" y="23050"/>
                      <a:pt x="9308" y="21955"/>
                    </a:cubicBezTo>
                    <a:cubicBezTo>
                      <a:pt x="9744" y="21783"/>
                      <a:pt x="9638" y="21783"/>
                      <a:pt x="9691" y="20463"/>
                    </a:cubicBezTo>
                    <a:cubicBezTo>
                      <a:pt x="9083" y="20357"/>
                      <a:pt x="8529" y="20027"/>
                      <a:pt x="8371" y="18813"/>
                    </a:cubicBezTo>
                    <a:cubicBezTo>
                      <a:pt x="8476" y="17941"/>
                      <a:pt x="9414" y="18984"/>
                      <a:pt x="9572" y="17717"/>
                    </a:cubicBezTo>
                    <a:lnTo>
                      <a:pt x="9572" y="17717"/>
                    </a:lnTo>
                    <a:cubicBezTo>
                      <a:pt x="9744" y="18654"/>
                      <a:pt x="9242" y="18324"/>
                      <a:pt x="9308" y="18984"/>
                    </a:cubicBezTo>
                    <a:cubicBezTo>
                      <a:pt x="9366" y="18951"/>
                      <a:pt x="9414" y="18936"/>
                      <a:pt x="9454" y="18936"/>
                    </a:cubicBezTo>
                    <a:cubicBezTo>
                      <a:pt x="9746" y="18936"/>
                      <a:pt x="9572" y="19757"/>
                      <a:pt x="9572" y="20199"/>
                    </a:cubicBezTo>
                    <a:cubicBezTo>
                      <a:pt x="9922" y="20024"/>
                      <a:pt x="10128" y="19116"/>
                      <a:pt x="10465" y="19116"/>
                    </a:cubicBezTo>
                    <a:cubicBezTo>
                      <a:pt x="10560" y="19116"/>
                      <a:pt x="10665" y="19188"/>
                      <a:pt x="10786" y="19367"/>
                    </a:cubicBezTo>
                    <a:cubicBezTo>
                      <a:pt x="10628" y="18324"/>
                      <a:pt x="11394" y="17717"/>
                      <a:pt x="11394" y="17057"/>
                    </a:cubicBezTo>
                    <a:cubicBezTo>
                      <a:pt x="11474" y="17074"/>
                      <a:pt x="11555" y="17078"/>
                      <a:pt x="11635" y="17078"/>
                    </a:cubicBezTo>
                    <a:cubicBezTo>
                      <a:pt x="11709" y="17078"/>
                      <a:pt x="11783" y="17075"/>
                      <a:pt x="11855" y="17075"/>
                    </a:cubicBezTo>
                    <a:cubicBezTo>
                      <a:pt x="12182" y="17075"/>
                      <a:pt x="12488" y="17147"/>
                      <a:pt x="12714" y="17941"/>
                    </a:cubicBezTo>
                    <a:cubicBezTo>
                      <a:pt x="12659" y="17989"/>
                      <a:pt x="12605" y="18008"/>
                      <a:pt x="12552" y="18008"/>
                    </a:cubicBezTo>
                    <a:cubicBezTo>
                      <a:pt x="12343" y="18008"/>
                      <a:pt x="12158" y="17707"/>
                      <a:pt x="12029" y="17707"/>
                    </a:cubicBezTo>
                    <a:cubicBezTo>
                      <a:pt x="11966" y="17707"/>
                      <a:pt x="11916" y="17779"/>
                      <a:pt x="11882" y="17994"/>
                    </a:cubicBezTo>
                    <a:cubicBezTo>
                      <a:pt x="12542" y="18153"/>
                      <a:pt x="12212" y="19697"/>
                      <a:pt x="12489" y="20410"/>
                    </a:cubicBezTo>
                    <a:cubicBezTo>
                      <a:pt x="12608" y="19209"/>
                      <a:pt x="12489" y="17941"/>
                      <a:pt x="13480" y="17611"/>
                    </a:cubicBezTo>
                    <a:cubicBezTo>
                      <a:pt x="13480" y="17976"/>
                      <a:pt x="13788" y="18465"/>
                      <a:pt x="13967" y="18465"/>
                    </a:cubicBezTo>
                    <a:cubicBezTo>
                      <a:pt x="14028" y="18465"/>
                      <a:pt x="14073" y="18409"/>
                      <a:pt x="14087" y="18271"/>
                    </a:cubicBezTo>
                    <a:cubicBezTo>
                      <a:pt x="13981" y="18271"/>
                      <a:pt x="14193" y="17440"/>
                      <a:pt x="14140" y="17281"/>
                    </a:cubicBezTo>
                    <a:lnTo>
                      <a:pt x="14140" y="17281"/>
                    </a:lnTo>
                    <a:cubicBezTo>
                      <a:pt x="14523" y="18047"/>
                      <a:pt x="15249" y="17941"/>
                      <a:pt x="15737" y="18377"/>
                    </a:cubicBezTo>
                    <a:cubicBezTo>
                      <a:pt x="15662" y="18885"/>
                      <a:pt x="15385" y="19058"/>
                      <a:pt x="15113" y="19058"/>
                    </a:cubicBezTo>
                    <a:cubicBezTo>
                      <a:pt x="15004" y="19058"/>
                      <a:pt x="14895" y="19030"/>
                      <a:pt x="14800" y="18984"/>
                    </a:cubicBezTo>
                    <a:lnTo>
                      <a:pt x="14800" y="18984"/>
                    </a:lnTo>
                    <a:cubicBezTo>
                      <a:pt x="14905" y="19400"/>
                      <a:pt x="15095" y="19559"/>
                      <a:pt x="15306" y="19559"/>
                    </a:cubicBezTo>
                    <a:cubicBezTo>
                      <a:pt x="15545" y="19559"/>
                      <a:pt x="15811" y="19356"/>
                      <a:pt x="16014" y="19090"/>
                    </a:cubicBezTo>
                    <a:cubicBezTo>
                      <a:pt x="16014" y="19592"/>
                      <a:pt x="16173" y="19592"/>
                      <a:pt x="16292" y="19869"/>
                    </a:cubicBezTo>
                    <a:cubicBezTo>
                      <a:pt x="16067" y="20463"/>
                      <a:pt x="15684" y="20859"/>
                      <a:pt x="15301" y="21189"/>
                    </a:cubicBezTo>
                    <a:cubicBezTo>
                      <a:pt x="15324" y="20688"/>
                      <a:pt x="15153" y="20545"/>
                      <a:pt x="14902" y="20545"/>
                    </a:cubicBezTo>
                    <a:cubicBezTo>
                      <a:pt x="14571" y="20545"/>
                      <a:pt x="14102" y="20793"/>
                      <a:pt x="13757" y="20793"/>
                    </a:cubicBezTo>
                    <a:cubicBezTo>
                      <a:pt x="13704" y="21625"/>
                      <a:pt x="13480" y="22113"/>
                      <a:pt x="13532" y="22615"/>
                    </a:cubicBezTo>
                    <a:cubicBezTo>
                      <a:pt x="13321" y="22390"/>
                      <a:pt x="13150" y="21730"/>
                      <a:pt x="13321" y="21347"/>
                    </a:cubicBezTo>
                    <a:lnTo>
                      <a:pt x="13321" y="21347"/>
                    </a:lnTo>
                    <a:cubicBezTo>
                      <a:pt x="13157" y="21459"/>
                      <a:pt x="13033" y="21567"/>
                      <a:pt x="12982" y="21567"/>
                    </a:cubicBezTo>
                    <a:cubicBezTo>
                      <a:pt x="12931" y="21567"/>
                      <a:pt x="12957" y="21456"/>
                      <a:pt x="13097" y="21123"/>
                    </a:cubicBezTo>
                    <a:cubicBezTo>
                      <a:pt x="12849" y="21093"/>
                      <a:pt x="12703" y="20990"/>
                      <a:pt x="12553" y="20990"/>
                    </a:cubicBezTo>
                    <a:cubicBezTo>
                      <a:pt x="12440" y="20990"/>
                      <a:pt x="12324" y="21049"/>
                      <a:pt x="12159" y="21242"/>
                    </a:cubicBezTo>
                    <a:cubicBezTo>
                      <a:pt x="12331" y="22113"/>
                      <a:pt x="12278" y="22390"/>
                      <a:pt x="12384" y="22945"/>
                    </a:cubicBezTo>
                    <a:cubicBezTo>
                      <a:pt x="12562" y="22672"/>
                      <a:pt x="12733" y="22569"/>
                      <a:pt x="12904" y="22569"/>
                    </a:cubicBezTo>
                    <a:cubicBezTo>
                      <a:pt x="13420" y="22569"/>
                      <a:pt x="13938" y="23499"/>
                      <a:pt x="14641" y="23499"/>
                    </a:cubicBezTo>
                    <a:cubicBezTo>
                      <a:pt x="14736" y="22705"/>
                      <a:pt x="15363" y="21868"/>
                      <a:pt x="15691" y="21868"/>
                    </a:cubicBezTo>
                    <a:cubicBezTo>
                      <a:pt x="15728" y="21868"/>
                      <a:pt x="15762" y="21879"/>
                      <a:pt x="15790" y="21902"/>
                    </a:cubicBezTo>
                    <a:cubicBezTo>
                      <a:pt x="15631" y="21902"/>
                      <a:pt x="15513" y="22113"/>
                      <a:pt x="15460" y="22390"/>
                    </a:cubicBezTo>
                    <a:cubicBezTo>
                      <a:pt x="15909" y="22562"/>
                      <a:pt x="15962" y="22509"/>
                      <a:pt x="16450" y="22839"/>
                    </a:cubicBezTo>
                    <a:cubicBezTo>
                      <a:pt x="16450" y="21677"/>
                      <a:pt x="15962" y="22008"/>
                      <a:pt x="15843" y="21123"/>
                    </a:cubicBezTo>
                    <a:lnTo>
                      <a:pt x="15843" y="21123"/>
                    </a:lnTo>
                    <a:cubicBezTo>
                      <a:pt x="16026" y="21306"/>
                      <a:pt x="16107" y="21473"/>
                      <a:pt x="16173" y="21473"/>
                    </a:cubicBezTo>
                    <a:cubicBezTo>
                      <a:pt x="16225" y="21473"/>
                      <a:pt x="16268" y="21365"/>
                      <a:pt x="16344" y="21070"/>
                    </a:cubicBezTo>
                    <a:cubicBezTo>
                      <a:pt x="16436" y="21265"/>
                      <a:pt x="16408" y="21826"/>
                      <a:pt x="16614" y="21826"/>
                    </a:cubicBezTo>
                    <a:cubicBezTo>
                      <a:pt x="16646" y="21826"/>
                      <a:pt x="16683" y="21813"/>
                      <a:pt x="16727" y="21783"/>
                    </a:cubicBezTo>
                    <a:cubicBezTo>
                      <a:pt x="17110" y="21730"/>
                      <a:pt x="17057" y="20912"/>
                      <a:pt x="17335" y="20740"/>
                    </a:cubicBezTo>
                    <a:cubicBezTo>
                      <a:pt x="17274" y="20622"/>
                      <a:pt x="17233" y="20581"/>
                      <a:pt x="17199" y="20581"/>
                    </a:cubicBezTo>
                    <a:cubicBezTo>
                      <a:pt x="17118" y="20581"/>
                      <a:pt x="17072" y="20809"/>
                      <a:pt x="16875" y="20809"/>
                    </a:cubicBezTo>
                    <a:cubicBezTo>
                      <a:pt x="16847" y="20809"/>
                      <a:pt x="16815" y="20804"/>
                      <a:pt x="16780" y="20793"/>
                    </a:cubicBezTo>
                    <a:cubicBezTo>
                      <a:pt x="16674" y="19974"/>
                      <a:pt x="16292" y="19803"/>
                      <a:pt x="16450" y="19090"/>
                    </a:cubicBezTo>
                    <a:lnTo>
                      <a:pt x="16450" y="19090"/>
                    </a:lnTo>
                    <a:cubicBezTo>
                      <a:pt x="16533" y="19595"/>
                      <a:pt x="16756" y="19701"/>
                      <a:pt x="16995" y="19701"/>
                    </a:cubicBezTo>
                    <a:cubicBezTo>
                      <a:pt x="17166" y="19701"/>
                      <a:pt x="17346" y="19647"/>
                      <a:pt x="17488" y="19647"/>
                    </a:cubicBezTo>
                    <a:cubicBezTo>
                      <a:pt x="17557" y="19647"/>
                      <a:pt x="17618" y="19659"/>
                      <a:pt x="17665" y="19697"/>
                    </a:cubicBezTo>
                    <a:cubicBezTo>
                      <a:pt x="17665" y="20199"/>
                      <a:pt x="17282" y="19922"/>
                      <a:pt x="17335" y="20463"/>
                    </a:cubicBezTo>
                    <a:cubicBezTo>
                      <a:pt x="17386" y="20475"/>
                      <a:pt x="17434" y="20481"/>
                      <a:pt x="17478" y="20481"/>
                    </a:cubicBezTo>
                    <a:cubicBezTo>
                      <a:pt x="17670" y="20481"/>
                      <a:pt x="17792" y="20371"/>
                      <a:pt x="17889" y="20199"/>
                    </a:cubicBezTo>
                    <a:lnTo>
                      <a:pt x="17889" y="20199"/>
                    </a:lnTo>
                    <a:cubicBezTo>
                      <a:pt x="17717" y="20635"/>
                      <a:pt x="17995" y="20965"/>
                      <a:pt x="18219" y="21189"/>
                    </a:cubicBezTo>
                    <a:cubicBezTo>
                      <a:pt x="18325" y="20529"/>
                      <a:pt x="17770" y="20133"/>
                      <a:pt x="18100" y="19922"/>
                    </a:cubicBezTo>
                    <a:cubicBezTo>
                      <a:pt x="18549" y="19922"/>
                      <a:pt x="18655" y="20582"/>
                      <a:pt x="19090" y="20582"/>
                    </a:cubicBezTo>
                    <a:cubicBezTo>
                      <a:pt x="19143" y="19473"/>
                      <a:pt x="18707" y="19803"/>
                      <a:pt x="18549" y="19367"/>
                    </a:cubicBezTo>
                    <a:cubicBezTo>
                      <a:pt x="18657" y="19071"/>
                      <a:pt x="18924" y="19049"/>
                      <a:pt x="19204" y="19049"/>
                    </a:cubicBezTo>
                    <a:cubicBezTo>
                      <a:pt x="19251" y="19049"/>
                      <a:pt x="19298" y="19050"/>
                      <a:pt x="19345" y="19050"/>
                    </a:cubicBezTo>
                    <a:cubicBezTo>
                      <a:pt x="19430" y="19050"/>
                      <a:pt x="19513" y="19048"/>
                      <a:pt x="19592" y="19037"/>
                    </a:cubicBezTo>
                    <a:lnTo>
                      <a:pt x="19592" y="19037"/>
                    </a:lnTo>
                    <a:cubicBezTo>
                      <a:pt x="19869" y="19922"/>
                      <a:pt x="19539" y="20304"/>
                      <a:pt x="19698" y="20793"/>
                    </a:cubicBezTo>
                    <a:cubicBezTo>
                      <a:pt x="19750" y="20582"/>
                      <a:pt x="20199" y="20635"/>
                      <a:pt x="20199" y="19750"/>
                    </a:cubicBezTo>
                    <a:lnTo>
                      <a:pt x="20199" y="19750"/>
                    </a:lnTo>
                    <a:cubicBezTo>
                      <a:pt x="20184" y="19753"/>
                      <a:pt x="20169" y="19754"/>
                      <a:pt x="20154" y="19754"/>
                    </a:cubicBezTo>
                    <a:cubicBezTo>
                      <a:pt x="19909" y="19754"/>
                      <a:pt x="19797" y="19349"/>
                      <a:pt x="19698" y="19037"/>
                    </a:cubicBezTo>
                    <a:cubicBezTo>
                      <a:pt x="19770" y="18909"/>
                      <a:pt x="19869" y="18852"/>
                      <a:pt x="19978" y="18852"/>
                    </a:cubicBezTo>
                    <a:cubicBezTo>
                      <a:pt x="20286" y="18852"/>
                      <a:pt x="20676" y="19308"/>
                      <a:pt x="20793" y="19922"/>
                    </a:cubicBezTo>
                    <a:cubicBezTo>
                      <a:pt x="20028" y="20199"/>
                      <a:pt x="20582" y="21625"/>
                      <a:pt x="20080" y="22232"/>
                    </a:cubicBezTo>
                    <a:cubicBezTo>
                      <a:pt x="20320" y="22232"/>
                      <a:pt x="20704" y="22579"/>
                      <a:pt x="20938" y="22579"/>
                    </a:cubicBezTo>
                    <a:cubicBezTo>
                      <a:pt x="21027" y="22579"/>
                      <a:pt x="21094" y="22528"/>
                      <a:pt x="21123" y="22390"/>
                    </a:cubicBezTo>
                    <a:cubicBezTo>
                      <a:pt x="20688" y="20965"/>
                      <a:pt x="21123" y="19592"/>
                      <a:pt x="20965" y="18932"/>
                    </a:cubicBezTo>
                    <a:cubicBezTo>
                      <a:pt x="21034" y="18917"/>
                      <a:pt x="21098" y="18909"/>
                      <a:pt x="21156" y="18909"/>
                    </a:cubicBezTo>
                    <a:cubicBezTo>
                      <a:pt x="21975" y="18909"/>
                      <a:pt x="21771" y="20303"/>
                      <a:pt x="22338" y="21017"/>
                    </a:cubicBezTo>
                    <a:cubicBezTo>
                      <a:pt x="22282" y="21287"/>
                      <a:pt x="22164" y="21408"/>
                      <a:pt x="22044" y="21408"/>
                    </a:cubicBezTo>
                    <a:cubicBezTo>
                      <a:pt x="21823" y="21408"/>
                      <a:pt x="21594" y="20999"/>
                      <a:pt x="21731" y="20357"/>
                    </a:cubicBezTo>
                    <a:cubicBezTo>
                      <a:pt x="21606" y="20295"/>
                      <a:pt x="21477" y="20173"/>
                      <a:pt x="21356" y="20173"/>
                    </a:cubicBezTo>
                    <a:cubicBezTo>
                      <a:pt x="21273" y="20173"/>
                      <a:pt x="21194" y="20232"/>
                      <a:pt x="21123" y="20410"/>
                    </a:cubicBezTo>
                    <a:cubicBezTo>
                      <a:pt x="21348" y="20582"/>
                      <a:pt x="21453" y="20965"/>
                      <a:pt x="21453" y="21625"/>
                    </a:cubicBezTo>
                    <a:cubicBezTo>
                      <a:pt x="22232" y="21955"/>
                      <a:pt x="22721" y="21295"/>
                      <a:pt x="22998" y="22720"/>
                    </a:cubicBezTo>
                    <a:cubicBezTo>
                      <a:pt x="22930" y="22686"/>
                      <a:pt x="22834" y="22514"/>
                      <a:pt x="22761" y="22514"/>
                    </a:cubicBezTo>
                    <a:cubicBezTo>
                      <a:pt x="22720" y="22514"/>
                      <a:pt x="22687" y="22566"/>
                      <a:pt x="22668" y="22720"/>
                    </a:cubicBezTo>
                    <a:cubicBezTo>
                      <a:pt x="22942" y="22881"/>
                      <a:pt x="23528" y="23407"/>
                      <a:pt x="23857" y="23407"/>
                    </a:cubicBezTo>
                    <a:cubicBezTo>
                      <a:pt x="23988" y="23407"/>
                      <a:pt x="24079" y="23324"/>
                      <a:pt x="24094" y="23103"/>
                    </a:cubicBezTo>
                    <a:cubicBezTo>
                      <a:pt x="23935" y="23103"/>
                      <a:pt x="23935" y="22720"/>
                      <a:pt x="23935" y="22390"/>
                    </a:cubicBezTo>
                    <a:cubicBezTo>
                      <a:pt x="23898" y="22401"/>
                      <a:pt x="23862" y="22405"/>
                      <a:pt x="23829" y="22405"/>
                    </a:cubicBezTo>
                    <a:cubicBezTo>
                      <a:pt x="23478" y="22405"/>
                      <a:pt x="23363" y="21863"/>
                      <a:pt x="23170" y="21453"/>
                    </a:cubicBezTo>
                    <a:lnTo>
                      <a:pt x="23170" y="21453"/>
                    </a:lnTo>
                    <a:cubicBezTo>
                      <a:pt x="23471" y="21712"/>
                      <a:pt x="23739" y="22249"/>
                      <a:pt x="24026" y="22249"/>
                    </a:cubicBezTo>
                    <a:cubicBezTo>
                      <a:pt x="24104" y="22249"/>
                      <a:pt x="24183" y="22209"/>
                      <a:pt x="24265" y="22113"/>
                    </a:cubicBezTo>
                    <a:lnTo>
                      <a:pt x="24265" y="22113"/>
                    </a:lnTo>
                    <a:cubicBezTo>
                      <a:pt x="23988" y="22773"/>
                      <a:pt x="24318" y="23605"/>
                      <a:pt x="24595" y="23829"/>
                    </a:cubicBezTo>
                    <a:cubicBezTo>
                      <a:pt x="24558" y="24180"/>
                      <a:pt x="24262" y="24591"/>
                      <a:pt x="24039" y="24591"/>
                    </a:cubicBezTo>
                    <a:cubicBezTo>
                      <a:pt x="23951" y="24591"/>
                      <a:pt x="23874" y="24527"/>
                      <a:pt x="23830" y="24371"/>
                    </a:cubicBezTo>
                    <a:lnTo>
                      <a:pt x="23830" y="24371"/>
                    </a:lnTo>
                    <a:cubicBezTo>
                      <a:pt x="23873" y="24390"/>
                      <a:pt x="23908" y="24399"/>
                      <a:pt x="23937" y="24399"/>
                    </a:cubicBezTo>
                    <a:cubicBezTo>
                      <a:pt x="24163" y="24399"/>
                      <a:pt x="23976" y="23857"/>
                      <a:pt x="23883" y="23658"/>
                    </a:cubicBezTo>
                    <a:cubicBezTo>
                      <a:pt x="23864" y="23656"/>
                      <a:pt x="23847" y="23655"/>
                      <a:pt x="23831" y="23655"/>
                    </a:cubicBezTo>
                    <a:cubicBezTo>
                      <a:pt x="23364" y="23655"/>
                      <a:pt x="23873" y="24380"/>
                      <a:pt x="23605" y="24648"/>
                    </a:cubicBezTo>
                    <a:cubicBezTo>
                      <a:pt x="23161" y="24648"/>
                      <a:pt x="22927" y="24330"/>
                      <a:pt x="22696" y="24330"/>
                    </a:cubicBezTo>
                    <a:cubicBezTo>
                      <a:pt x="22555" y="24330"/>
                      <a:pt x="22416" y="24446"/>
                      <a:pt x="22232" y="24819"/>
                    </a:cubicBezTo>
                    <a:cubicBezTo>
                      <a:pt x="22510" y="25202"/>
                      <a:pt x="23051" y="25083"/>
                      <a:pt x="23275" y="25691"/>
                    </a:cubicBezTo>
                    <a:cubicBezTo>
                      <a:pt x="23101" y="25551"/>
                      <a:pt x="22941" y="25495"/>
                      <a:pt x="22788" y="25495"/>
                    </a:cubicBezTo>
                    <a:cubicBezTo>
                      <a:pt x="22408" y="25495"/>
                      <a:pt x="22073" y="25838"/>
                      <a:pt x="21678" y="26074"/>
                    </a:cubicBezTo>
                    <a:cubicBezTo>
                      <a:pt x="21678" y="26522"/>
                      <a:pt x="21902" y="26681"/>
                      <a:pt x="21731" y="26853"/>
                    </a:cubicBezTo>
                    <a:cubicBezTo>
                      <a:pt x="21509" y="26853"/>
                      <a:pt x="21431" y="26565"/>
                      <a:pt x="21212" y="26565"/>
                    </a:cubicBezTo>
                    <a:cubicBezTo>
                      <a:pt x="21158" y="26565"/>
                      <a:pt x="21094" y="26583"/>
                      <a:pt x="21018" y="26628"/>
                    </a:cubicBezTo>
                    <a:cubicBezTo>
                      <a:pt x="21071" y="27130"/>
                      <a:pt x="20965" y="27235"/>
                      <a:pt x="20965" y="27671"/>
                    </a:cubicBezTo>
                    <a:cubicBezTo>
                      <a:pt x="21001" y="27666"/>
                      <a:pt x="21037" y="27664"/>
                      <a:pt x="21070" y="27664"/>
                    </a:cubicBezTo>
                    <a:cubicBezTo>
                      <a:pt x="21613" y="27664"/>
                      <a:pt x="21825" y="28236"/>
                      <a:pt x="22141" y="28236"/>
                    </a:cubicBezTo>
                    <a:cubicBezTo>
                      <a:pt x="22247" y="28236"/>
                      <a:pt x="22364" y="28172"/>
                      <a:pt x="22510" y="28001"/>
                    </a:cubicBezTo>
                    <a:cubicBezTo>
                      <a:pt x="22444" y="26905"/>
                      <a:pt x="22285" y="27460"/>
                      <a:pt x="22061" y="26575"/>
                    </a:cubicBezTo>
                    <a:cubicBezTo>
                      <a:pt x="22615" y="26245"/>
                      <a:pt x="22721" y="26575"/>
                      <a:pt x="23104" y="25968"/>
                    </a:cubicBezTo>
                    <a:lnTo>
                      <a:pt x="23104" y="25968"/>
                    </a:lnTo>
                    <a:cubicBezTo>
                      <a:pt x="22840" y="26734"/>
                      <a:pt x="23605" y="26681"/>
                      <a:pt x="23275" y="27671"/>
                    </a:cubicBezTo>
                    <a:cubicBezTo>
                      <a:pt x="23433" y="27671"/>
                      <a:pt x="23552" y="27566"/>
                      <a:pt x="23605" y="27395"/>
                    </a:cubicBezTo>
                    <a:lnTo>
                      <a:pt x="23605" y="27395"/>
                    </a:lnTo>
                    <a:cubicBezTo>
                      <a:pt x="23440" y="27930"/>
                      <a:pt x="23741" y="28611"/>
                      <a:pt x="24118" y="28611"/>
                    </a:cubicBezTo>
                    <a:cubicBezTo>
                      <a:pt x="24132" y="28611"/>
                      <a:pt x="24146" y="28610"/>
                      <a:pt x="24160" y="28608"/>
                    </a:cubicBezTo>
                    <a:cubicBezTo>
                      <a:pt x="24364" y="28340"/>
                      <a:pt x="24272" y="27563"/>
                      <a:pt x="24614" y="27563"/>
                    </a:cubicBezTo>
                    <a:cubicBezTo>
                      <a:pt x="24625" y="27563"/>
                      <a:pt x="24636" y="27564"/>
                      <a:pt x="24648" y="27565"/>
                    </a:cubicBezTo>
                    <a:lnTo>
                      <a:pt x="24754" y="28556"/>
                    </a:lnTo>
                    <a:cubicBezTo>
                      <a:pt x="24900" y="28410"/>
                      <a:pt x="24984" y="28340"/>
                      <a:pt x="25078" y="28340"/>
                    </a:cubicBezTo>
                    <a:cubicBezTo>
                      <a:pt x="25163" y="28340"/>
                      <a:pt x="25258" y="28396"/>
                      <a:pt x="25414" y="28503"/>
                    </a:cubicBezTo>
                    <a:cubicBezTo>
                      <a:pt x="25414" y="28225"/>
                      <a:pt x="25361" y="27790"/>
                      <a:pt x="25480" y="27724"/>
                    </a:cubicBezTo>
                    <a:cubicBezTo>
                      <a:pt x="25500" y="27939"/>
                      <a:pt x="25578" y="27997"/>
                      <a:pt x="25679" y="27997"/>
                    </a:cubicBezTo>
                    <a:cubicBezTo>
                      <a:pt x="25799" y="27997"/>
                      <a:pt x="25951" y="27915"/>
                      <a:pt x="26077" y="27915"/>
                    </a:cubicBezTo>
                    <a:cubicBezTo>
                      <a:pt x="26119" y="27915"/>
                      <a:pt x="26158" y="27924"/>
                      <a:pt x="26193" y="27948"/>
                    </a:cubicBezTo>
                    <a:cubicBezTo>
                      <a:pt x="26140" y="28225"/>
                      <a:pt x="26074" y="28608"/>
                      <a:pt x="26140" y="29163"/>
                    </a:cubicBezTo>
                    <a:cubicBezTo>
                      <a:pt x="26168" y="29157"/>
                      <a:pt x="26193" y="29155"/>
                      <a:pt x="26216" y="29155"/>
                    </a:cubicBezTo>
                    <a:cubicBezTo>
                      <a:pt x="26656" y="29155"/>
                      <a:pt x="26277" y="30114"/>
                      <a:pt x="26701" y="30114"/>
                    </a:cubicBezTo>
                    <a:cubicBezTo>
                      <a:pt x="26730" y="30114"/>
                      <a:pt x="26763" y="30110"/>
                      <a:pt x="26800" y="30100"/>
                    </a:cubicBezTo>
                    <a:cubicBezTo>
                      <a:pt x="27324" y="29957"/>
                      <a:pt x="28231" y="29408"/>
                      <a:pt x="28990" y="29408"/>
                    </a:cubicBezTo>
                    <a:cubicBezTo>
                      <a:pt x="29417" y="29408"/>
                      <a:pt x="29797" y="29582"/>
                      <a:pt x="30034" y="30100"/>
                    </a:cubicBezTo>
                    <a:cubicBezTo>
                      <a:pt x="29754" y="29864"/>
                      <a:pt x="29521" y="29628"/>
                      <a:pt x="29148" y="29628"/>
                    </a:cubicBezTo>
                    <a:cubicBezTo>
                      <a:pt x="29083" y="29628"/>
                      <a:pt x="29014" y="29636"/>
                      <a:pt x="28939" y="29651"/>
                    </a:cubicBezTo>
                    <a:cubicBezTo>
                      <a:pt x="28886" y="30483"/>
                      <a:pt x="29269" y="30153"/>
                      <a:pt x="29374" y="30641"/>
                    </a:cubicBezTo>
                    <a:cubicBezTo>
                      <a:pt x="29194" y="30542"/>
                      <a:pt x="29098" y="30489"/>
                      <a:pt x="29013" y="30489"/>
                    </a:cubicBezTo>
                    <a:cubicBezTo>
                      <a:pt x="28918" y="30489"/>
                      <a:pt x="28836" y="30555"/>
                      <a:pt x="28662" y="30694"/>
                    </a:cubicBezTo>
                    <a:cubicBezTo>
                      <a:pt x="28662" y="30259"/>
                      <a:pt x="28556" y="30034"/>
                      <a:pt x="28384" y="29981"/>
                    </a:cubicBezTo>
                    <a:cubicBezTo>
                      <a:pt x="28101" y="30456"/>
                      <a:pt x="27758" y="30550"/>
                      <a:pt x="27399" y="30550"/>
                    </a:cubicBezTo>
                    <a:cubicBezTo>
                      <a:pt x="27162" y="30550"/>
                      <a:pt x="26917" y="30509"/>
                      <a:pt x="26678" y="30509"/>
                    </a:cubicBezTo>
                    <a:cubicBezTo>
                      <a:pt x="26233" y="30509"/>
                      <a:pt x="25806" y="30652"/>
                      <a:pt x="25480" y="31473"/>
                    </a:cubicBezTo>
                    <a:cubicBezTo>
                      <a:pt x="25599" y="31457"/>
                      <a:pt x="25717" y="31439"/>
                      <a:pt x="25830" y="31439"/>
                    </a:cubicBezTo>
                    <a:cubicBezTo>
                      <a:pt x="26079" y="31439"/>
                      <a:pt x="26295" y="31526"/>
                      <a:pt x="26404" y="31909"/>
                    </a:cubicBezTo>
                    <a:cubicBezTo>
                      <a:pt x="26298" y="32014"/>
                      <a:pt x="26193" y="32186"/>
                      <a:pt x="26074" y="32410"/>
                    </a:cubicBezTo>
                    <a:cubicBezTo>
                      <a:pt x="26207" y="32492"/>
                      <a:pt x="26300" y="32676"/>
                      <a:pt x="26439" y="32676"/>
                    </a:cubicBezTo>
                    <a:cubicBezTo>
                      <a:pt x="26480" y="32676"/>
                      <a:pt x="26525" y="32661"/>
                      <a:pt x="26576" y="32622"/>
                    </a:cubicBezTo>
                    <a:cubicBezTo>
                      <a:pt x="26853" y="32292"/>
                      <a:pt x="26404" y="31143"/>
                      <a:pt x="26628" y="31143"/>
                    </a:cubicBezTo>
                    <a:cubicBezTo>
                      <a:pt x="26959" y="31301"/>
                      <a:pt x="27394" y="31143"/>
                      <a:pt x="27566" y="31803"/>
                    </a:cubicBezTo>
                    <a:cubicBezTo>
                      <a:pt x="27460" y="32080"/>
                      <a:pt x="27183" y="31909"/>
                      <a:pt x="27289" y="32569"/>
                    </a:cubicBezTo>
                    <a:cubicBezTo>
                      <a:pt x="27548" y="32460"/>
                      <a:pt x="27714" y="32394"/>
                      <a:pt x="27847" y="32394"/>
                    </a:cubicBezTo>
                    <a:cubicBezTo>
                      <a:pt x="28051" y="32394"/>
                      <a:pt x="28178" y="32551"/>
                      <a:pt x="28450" y="32952"/>
                    </a:cubicBezTo>
                    <a:cubicBezTo>
                      <a:pt x="28780" y="32740"/>
                      <a:pt x="28173" y="32622"/>
                      <a:pt x="28279" y="31962"/>
                    </a:cubicBezTo>
                    <a:cubicBezTo>
                      <a:pt x="28518" y="31870"/>
                      <a:pt x="28630" y="31611"/>
                      <a:pt x="28903" y="31611"/>
                    </a:cubicBezTo>
                    <a:cubicBezTo>
                      <a:pt x="28946" y="31611"/>
                      <a:pt x="28993" y="31617"/>
                      <a:pt x="29044" y="31632"/>
                    </a:cubicBezTo>
                    <a:cubicBezTo>
                      <a:pt x="29110" y="32952"/>
                      <a:pt x="29704" y="32899"/>
                      <a:pt x="30100" y="33335"/>
                    </a:cubicBezTo>
                    <a:cubicBezTo>
                      <a:pt x="29652" y="33335"/>
                      <a:pt x="29322" y="33506"/>
                      <a:pt x="29322" y="34391"/>
                    </a:cubicBezTo>
                    <a:cubicBezTo>
                      <a:pt x="29349" y="34397"/>
                      <a:pt x="29376" y="34400"/>
                      <a:pt x="29402" y="34400"/>
                    </a:cubicBezTo>
                    <a:cubicBezTo>
                      <a:pt x="29687" y="34400"/>
                      <a:pt x="29896" y="34048"/>
                      <a:pt x="30105" y="34048"/>
                    </a:cubicBezTo>
                    <a:cubicBezTo>
                      <a:pt x="30190" y="34048"/>
                      <a:pt x="30275" y="34107"/>
                      <a:pt x="30365" y="34272"/>
                    </a:cubicBezTo>
                    <a:cubicBezTo>
                      <a:pt x="30206" y="33282"/>
                      <a:pt x="30642" y="33335"/>
                      <a:pt x="30761" y="32740"/>
                    </a:cubicBezTo>
                    <a:cubicBezTo>
                      <a:pt x="30813" y="33229"/>
                      <a:pt x="31025" y="33401"/>
                      <a:pt x="31143" y="33731"/>
                    </a:cubicBezTo>
                    <a:cubicBezTo>
                      <a:pt x="30431" y="33783"/>
                      <a:pt x="30365" y="35051"/>
                      <a:pt x="29704" y="35315"/>
                    </a:cubicBezTo>
                    <a:cubicBezTo>
                      <a:pt x="29535" y="34851"/>
                      <a:pt x="29366" y="34687"/>
                      <a:pt x="29196" y="34687"/>
                    </a:cubicBezTo>
                    <a:cubicBezTo>
                      <a:pt x="28782" y="34687"/>
                      <a:pt x="28362" y="35660"/>
                      <a:pt x="27925" y="35660"/>
                    </a:cubicBezTo>
                    <a:cubicBezTo>
                      <a:pt x="27841" y="35660"/>
                      <a:pt x="27757" y="35624"/>
                      <a:pt x="27671" y="35539"/>
                    </a:cubicBezTo>
                    <a:cubicBezTo>
                      <a:pt x="27671" y="34549"/>
                      <a:pt x="28450" y="35051"/>
                      <a:pt x="28503" y="34219"/>
                    </a:cubicBezTo>
                    <a:cubicBezTo>
                      <a:pt x="28001" y="33942"/>
                      <a:pt x="27896" y="32952"/>
                      <a:pt x="27619" y="32793"/>
                    </a:cubicBezTo>
                    <a:lnTo>
                      <a:pt x="27619" y="32793"/>
                    </a:lnTo>
                    <a:lnTo>
                      <a:pt x="27671" y="33282"/>
                    </a:lnTo>
                    <a:cubicBezTo>
                      <a:pt x="27566" y="33282"/>
                      <a:pt x="27513" y="33506"/>
                      <a:pt x="27671" y="33559"/>
                    </a:cubicBezTo>
                    <a:cubicBezTo>
                      <a:pt x="27656" y="33382"/>
                      <a:pt x="27678" y="33313"/>
                      <a:pt x="27715" y="33313"/>
                    </a:cubicBezTo>
                    <a:cubicBezTo>
                      <a:pt x="27805" y="33313"/>
                      <a:pt x="27986" y="33723"/>
                      <a:pt x="27949" y="33995"/>
                    </a:cubicBezTo>
                    <a:cubicBezTo>
                      <a:pt x="27865" y="33851"/>
                      <a:pt x="27802" y="33796"/>
                      <a:pt x="27750" y="33796"/>
                    </a:cubicBezTo>
                    <a:cubicBezTo>
                      <a:pt x="27584" y="33796"/>
                      <a:pt x="27525" y="34353"/>
                      <a:pt x="27246" y="34353"/>
                    </a:cubicBezTo>
                    <a:cubicBezTo>
                      <a:pt x="27211" y="34353"/>
                      <a:pt x="27172" y="34344"/>
                      <a:pt x="27130" y="34325"/>
                    </a:cubicBezTo>
                    <a:lnTo>
                      <a:pt x="27130" y="34325"/>
                    </a:lnTo>
                    <a:cubicBezTo>
                      <a:pt x="27064" y="35051"/>
                      <a:pt x="27394" y="34826"/>
                      <a:pt x="27394" y="35315"/>
                    </a:cubicBezTo>
                    <a:cubicBezTo>
                      <a:pt x="27290" y="35472"/>
                      <a:pt x="27202" y="35527"/>
                      <a:pt x="27123" y="35527"/>
                    </a:cubicBezTo>
                    <a:cubicBezTo>
                      <a:pt x="26944" y="35527"/>
                      <a:pt x="26810" y="35250"/>
                      <a:pt x="26640" y="35250"/>
                    </a:cubicBezTo>
                    <a:cubicBezTo>
                      <a:pt x="26569" y="35250"/>
                      <a:pt x="26493" y="35298"/>
                      <a:pt x="26404" y="35434"/>
                    </a:cubicBezTo>
                    <a:cubicBezTo>
                      <a:pt x="26883" y="35745"/>
                      <a:pt x="27431" y="36205"/>
                      <a:pt x="27884" y="36205"/>
                    </a:cubicBezTo>
                    <a:cubicBezTo>
                      <a:pt x="28217" y="36205"/>
                      <a:pt x="28499" y="35955"/>
                      <a:pt x="28662" y="35209"/>
                    </a:cubicBezTo>
                    <a:cubicBezTo>
                      <a:pt x="29017" y="35353"/>
                      <a:pt x="29688" y="35948"/>
                      <a:pt x="30284" y="35948"/>
                    </a:cubicBezTo>
                    <a:cubicBezTo>
                      <a:pt x="30617" y="35948"/>
                      <a:pt x="30926" y="35763"/>
                      <a:pt x="31143" y="35209"/>
                    </a:cubicBezTo>
                    <a:lnTo>
                      <a:pt x="31143" y="35209"/>
                    </a:lnTo>
                    <a:cubicBezTo>
                      <a:pt x="31076" y="35258"/>
                      <a:pt x="31020" y="35279"/>
                      <a:pt x="30974" y="35279"/>
                    </a:cubicBezTo>
                    <a:cubicBezTo>
                      <a:pt x="30755" y="35279"/>
                      <a:pt x="30730" y="34812"/>
                      <a:pt x="30589" y="34496"/>
                    </a:cubicBezTo>
                    <a:lnTo>
                      <a:pt x="30589" y="34496"/>
                    </a:lnTo>
                    <a:cubicBezTo>
                      <a:pt x="30629" y="34530"/>
                      <a:pt x="30668" y="34544"/>
                      <a:pt x="30706" y="34544"/>
                    </a:cubicBezTo>
                    <a:cubicBezTo>
                      <a:pt x="30892" y="34544"/>
                      <a:pt x="31042" y="34189"/>
                      <a:pt x="31162" y="34189"/>
                    </a:cubicBezTo>
                    <a:cubicBezTo>
                      <a:pt x="31214" y="34189"/>
                      <a:pt x="31260" y="34255"/>
                      <a:pt x="31302" y="34443"/>
                    </a:cubicBezTo>
                    <a:cubicBezTo>
                      <a:pt x="31196" y="34496"/>
                      <a:pt x="31091" y="34496"/>
                      <a:pt x="31091" y="34721"/>
                    </a:cubicBezTo>
                    <a:cubicBezTo>
                      <a:pt x="31149" y="34745"/>
                      <a:pt x="31198" y="34755"/>
                      <a:pt x="31241" y="34755"/>
                    </a:cubicBezTo>
                    <a:cubicBezTo>
                      <a:pt x="31480" y="34755"/>
                      <a:pt x="31516" y="34435"/>
                      <a:pt x="31751" y="34391"/>
                    </a:cubicBezTo>
                    <a:cubicBezTo>
                      <a:pt x="31751" y="35044"/>
                      <a:pt x="32152" y="35460"/>
                      <a:pt x="32374" y="35460"/>
                    </a:cubicBezTo>
                    <a:cubicBezTo>
                      <a:pt x="32449" y="35460"/>
                      <a:pt x="32503" y="35414"/>
                      <a:pt x="32516" y="35315"/>
                    </a:cubicBezTo>
                    <a:cubicBezTo>
                      <a:pt x="32292" y="34985"/>
                      <a:pt x="32411" y="34655"/>
                      <a:pt x="32675" y="34325"/>
                    </a:cubicBezTo>
                    <a:cubicBezTo>
                      <a:pt x="32345" y="33889"/>
                      <a:pt x="31962" y="33506"/>
                      <a:pt x="31909" y="32410"/>
                    </a:cubicBezTo>
                    <a:cubicBezTo>
                      <a:pt x="32147" y="32206"/>
                      <a:pt x="32323" y="31975"/>
                      <a:pt x="32515" y="31975"/>
                    </a:cubicBezTo>
                    <a:cubicBezTo>
                      <a:pt x="32632" y="31975"/>
                      <a:pt x="32754" y="32061"/>
                      <a:pt x="32899" y="32292"/>
                    </a:cubicBezTo>
                    <a:cubicBezTo>
                      <a:pt x="32899" y="32674"/>
                      <a:pt x="32794" y="32952"/>
                      <a:pt x="32741" y="33335"/>
                    </a:cubicBezTo>
                    <a:cubicBezTo>
                      <a:pt x="32796" y="33280"/>
                      <a:pt x="32838" y="33256"/>
                      <a:pt x="32872" y="33256"/>
                    </a:cubicBezTo>
                    <a:cubicBezTo>
                      <a:pt x="33070" y="33256"/>
                      <a:pt x="32947" y="34077"/>
                      <a:pt x="33113" y="34077"/>
                    </a:cubicBezTo>
                    <a:cubicBezTo>
                      <a:pt x="33142" y="34077"/>
                      <a:pt x="33180" y="34053"/>
                      <a:pt x="33229" y="33995"/>
                    </a:cubicBezTo>
                    <a:cubicBezTo>
                      <a:pt x="33176" y="33665"/>
                      <a:pt x="33229" y="32899"/>
                      <a:pt x="33176" y="32292"/>
                    </a:cubicBezTo>
                    <a:lnTo>
                      <a:pt x="33176" y="32292"/>
                    </a:lnTo>
                    <a:cubicBezTo>
                      <a:pt x="33257" y="32440"/>
                      <a:pt x="33318" y="32496"/>
                      <a:pt x="33369" y="32496"/>
                    </a:cubicBezTo>
                    <a:cubicBezTo>
                      <a:pt x="33526" y="32496"/>
                      <a:pt x="33587" y="31962"/>
                      <a:pt x="33837" y="31962"/>
                    </a:cubicBezTo>
                    <a:cubicBezTo>
                      <a:pt x="33837" y="32463"/>
                      <a:pt x="33995" y="32463"/>
                      <a:pt x="34114" y="32674"/>
                    </a:cubicBezTo>
                    <a:cubicBezTo>
                      <a:pt x="33942" y="32846"/>
                      <a:pt x="33837" y="33004"/>
                      <a:pt x="33784" y="33229"/>
                    </a:cubicBezTo>
                    <a:cubicBezTo>
                      <a:pt x="34061" y="33559"/>
                      <a:pt x="34325" y="33889"/>
                      <a:pt x="34655" y="34166"/>
                    </a:cubicBezTo>
                    <a:cubicBezTo>
                      <a:pt x="34646" y="34164"/>
                      <a:pt x="34638" y="34164"/>
                      <a:pt x="34630" y="34164"/>
                    </a:cubicBezTo>
                    <a:cubicBezTo>
                      <a:pt x="34401" y="34164"/>
                      <a:pt x="34542" y="34881"/>
                      <a:pt x="34325" y="34932"/>
                    </a:cubicBezTo>
                    <a:cubicBezTo>
                      <a:pt x="34203" y="34550"/>
                      <a:pt x="34001" y="34279"/>
                      <a:pt x="33802" y="34279"/>
                    </a:cubicBezTo>
                    <a:cubicBezTo>
                      <a:pt x="33656" y="34279"/>
                      <a:pt x="33512" y="34423"/>
                      <a:pt x="33401" y="34774"/>
                    </a:cubicBezTo>
                    <a:cubicBezTo>
                      <a:pt x="33423" y="34784"/>
                      <a:pt x="33447" y="34789"/>
                      <a:pt x="33473" y="34789"/>
                    </a:cubicBezTo>
                    <a:cubicBezTo>
                      <a:pt x="33607" y="34789"/>
                      <a:pt x="33787" y="34672"/>
                      <a:pt x="33923" y="34672"/>
                    </a:cubicBezTo>
                    <a:cubicBezTo>
                      <a:pt x="34020" y="34672"/>
                      <a:pt x="34094" y="34731"/>
                      <a:pt x="34114" y="34932"/>
                    </a:cubicBezTo>
                    <a:cubicBezTo>
                      <a:pt x="33934" y="35070"/>
                      <a:pt x="33754" y="35947"/>
                      <a:pt x="33519" y="35947"/>
                    </a:cubicBezTo>
                    <a:cubicBezTo>
                      <a:pt x="33461" y="35947"/>
                      <a:pt x="33400" y="35894"/>
                      <a:pt x="33335" y="35764"/>
                    </a:cubicBezTo>
                    <a:cubicBezTo>
                      <a:pt x="33370" y="35501"/>
                      <a:pt x="33332" y="35402"/>
                      <a:pt x="33246" y="35402"/>
                    </a:cubicBezTo>
                    <a:cubicBezTo>
                      <a:pt x="32975" y="35402"/>
                      <a:pt x="32232" y="36371"/>
                      <a:pt x="31780" y="36371"/>
                    </a:cubicBezTo>
                    <a:cubicBezTo>
                      <a:pt x="31678" y="36371"/>
                      <a:pt x="31590" y="36321"/>
                      <a:pt x="31526" y="36199"/>
                    </a:cubicBezTo>
                    <a:lnTo>
                      <a:pt x="31526" y="36199"/>
                    </a:lnTo>
                    <a:cubicBezTo>
                      <a:pt x="31751" y="37361"/>
                      <a:pt x="31025" y="36859"/>
                      <a:pt x="31249" y="37691"/>
                    </a:cubicBezTo>
                    <a:cubicBezTo>
                      <a:pt x="31355" y="37519"/>
                      <a:pt x="31632" y="37519"/>
                      <a:pt x="32015" y="37361"/>
                    </a:cubicBezTo>
                    <a:cubicBezTo>
                      <a:pt x="32081" y="37744"/>
                      <a:pt x="32134" y="37902"/>
                      <a:pt x="32186" y="38127"/>
                    </a:cubicBezTo>
                    <a:cubicBezTo>
                      <a:pt x="32075" y="38042"/>
                      <a:pt x="31925" y="37934"/>
                      <a:pt x="31808" y="37934"/>
                    </a:cubicBezTo>
                    <a:cubicBezTo>
                      <a:pt x="31689" y="37934"/>
                      <a:pt x="31605" y="38045"/>
                      <a:pt x="31632" y="38404"/>
                    </a:cubicBezTo>
                    <a:cubicBezTo>
                      <a:pt x="31816" y="38545"/>
                      <a:pt x="31992" y="38611"/>
                      <a:pt x="32157" y="38611"/>
                    </a:cubicBezTo>
                    <a:cubicBezTo>
                      <a:pt x="32440" y="38611"/>
                      <a:pt x="32691" y="38416"/>
                      <a:pt x="32899" y="38074"/>
                    </a:cubicBezTo>
                    <a:cubicBezTo>
                      <a:pt x="32741" y="37744"/>
                      <a:pt x="32345" y="38021"/>
                      <a:pt x="32292" y="37361"/>
                    </a:cubicBezTo>
                    <a:cubicBezTo>
                      <a:pt x="32411" y="37361"/>
                      <a:pt x="32345" y="36912"/>
                      <a:pt x="32464" y="36859"/>
                    </a:cubicBezTo>
                    <a:cubicBezTo>
                      <a:pt x="32541" y="36820"/>
                      <a:pt x="32610" y="36802"/>
                      <a:pt x="32674" y="36802"/>
                    </a:cubicBezTo>
                    <a:cubicBezTo>
                      <a:pt x="33054" y="36802"/>
                      <a:pt x="33199" y="37455"/>
                      <a:pt x="33335" y="38021"/>
                    </a:cubicBezTo>
                    <a:cubicBezTo>
                      <a:pt x="33376" y="38026"/>
                      <a:pt x="33414" y="38028"/>
                      <a:pt x="33450" y="38028"/>
                    </a:cubicBezTo>
                    <a:cubicBezTo>
                      <a:pt x="34184" y="38028"/>
                      <a:pt x="33973" y="37119"/>
                      <a:pt x="34736" y="37119"/>
                    </a:cubicBezTo>
                    <a:cubicBezTo>
                      <a:pt x="34795" y="37119"/>
                      <a:pt x="34860" y="37125"/>
                      <a:pt x="34932" y="37137"/>
                    </a:cubicBezTo>
                    <a:cubicBezTo>
                      <a:pt x="35040" y="37758"/>
                      <a:pt x="35080" y="37948"/>
                      <a:pt x="35229" y="37948"/>
                    </a:cubicBezTo>
                    <a:cubicBezTo>
                      <a:pt x="35317" y="37948"/>
                      <a:pt x="35443" y="37880"/>
                      <a:pt x="35645" y="37797"/>
                    </a:cubicBezTo>
                    <a:lnTo>
                      <a:pt x="35645" y="37797"/>
                    </a:lnTo>
                    <a:cubicBezTo>
                      <a:pt x="35645" y="38180"/>
                      <a:pt x="35487" y="38232"/>
                      <a:pt x="35487" y="38562"/>
                    </a:cubicBezTo>
                    <a:cubicBezTo>
                      <a:pt x="35508" y="38565"/>
                      <a:pt x="35529" y="38567"/>
                      <a:pt x="35551" y="38567"/>
                    </a:cubicBezTo>
                    <a:cubicBezTo>
                      <a:pt x="35713" y="38567"/>
                      <a:pt x="35903" y="38499"/>
                      <a:pt x="36065" y="38499"/>
                    </a:cubicBezTo>
                    <a:cubicBezTo>
                      <a:pt x="36285" y="38499"/>
                      <a:pt x="36453" y="38625"/>
                      <a:pt x="36424" y="39222"/>
                    </a:cubicBezTo>
                    <a:cubicBezTo>
                      <a:pt x="36411" y="39219"/>
                      <a:pt x="36399" y="39218"/>
                      <a:pt x="36388" y="39218"/>
                    </a:cubicBezTo>
                    <a:cubicBezTo>
                      <a:pt x="36199" y="39218"/>
                      <a:pt x="36194" y="39615"/>
                      <a:pt x="36094" y="39777"/>
                    </a:cubicBezTo>
                    <a:cubicBezTo>
                      <a:pt x="35949" y="39732"/>
                      <a:pt x="35889" y="39529"/>
                      <a:pt x="35740" y="39529"/>
                    </a:cubicBezTo>
                    <a:cubicBezTo>
                      <a:pt x="35712" y="39529"/>
                      <a:pt x="35681" y="39536"/>
                      <a:pt x="35645" y="39553"/>
                    </a:cubicBezTo>
                    <a:cubicBezTo>
                      <a:pt x="35592" y="40054"/>
                      <a:pt x="35434" y="40384"/>
                      <a:pt x="35381" y="40820"/>
                    </a:cubicBezTo>
                    <a:cubicBezTo>
                      <a:pt x="36371" y="40384"/>
                      <a:pt x="37084" y="40265"/>
                      <a:pt x="38180" y="39830"/>
                    </a:cubicBezTo>
                    <a:cubicBezTo>
                      <a:pt x="38127" y="39830"/>
                      <a:pt x="38074" y="39605"/>
                      <a:pt x="38180" y="39553"/>
                    </a:cubicBezTo>
                    <a:cubicBezTo>
                      <a:pt x="38264" y="39522"/>
                      <a:pt x="38356" y="39510"/>
                      <a:pt x="38455" y="39510"/>
                    </a:cubicBezTo>
                    <a:cubicBezTo>
                      <a:pt x="38910" y="39510"/>
                      <a:pt x="39501" y="39773"/>
                      <a:pt x="40007" y="39773"/>
                    </a:cubicBezTo>
                    <a:cubicBezTo>
                      <a:pt x="40397" y="39773"/>
                      <a:pt x="40737" y="39617"/>
                      <a:pt x="40926" y="39064"/>
                    </a:cubicBezTo>
                    <a:cubicBezTo>
                      <a:pt x="40657" y="39064"/>
                      <a:pt x="40428" y="39336"/>
                      <a:pt x="40228" y="39336"/>
                    </a:cubicBezTo>
                    <a:cubicBezTo>
                      <a:pt x="40103" y="39336"/>
                      <a:pt x="39989" y="39231"/>
                      <a:pt x="39883" y="38892"/>
                    </a:cubicBezTo>
                    <a:cubicBezTo>
                      <a:pt x="40160" y="38840"/>
                      <a:pt x="40332" y="38510"/>
                      <a:pt x="40266" y="37849"/>
                    </a:cubicBezTo>
                    <a:cubicBezTo>
                      <a:pt x="40225" y="37849"/>
                      <a:pt x="40165" y="37866"/>
                      <a:pt x="40108" y="37866"/>
                    </a:cubicBezTo>
                    <a:cubicBezTo>
                      <a:pt x="40019" y="37866"/>
                      <a:pt x="39936" y="37826"/>
                      <a:pt x="39936" y="37625"/>
                    </a:cubicBezTo>
                    <a:cubicBezTo>
                      <a:pt x="40385" y="37295"/>
                      <a:pt x="39936" y="37031"/>
                      <a:pt x="39883" y="36424"/>
                    </a:cubicBezTo>
                    <a:lnTo>
                      <a:pt x="39883" y="36424"/>
                    </a:lnTo>
                    <a:cubicBezTo>
                      <a:pt x="39910" y="36434"/>
                      <a:pt x="39935" y="36439"/>
                      <a:pt x="39959" y="36439"/>
                    </a:cubicBezTo>
                    <a:cubicBezTo>
                      <a:pt x="40335" y="36439"/>
                      <a:pt x="40291" y="35214"/>
                      <a:pt x="40093" y="35214"/>
                    </a:cubicBezTo>
                    <a:cubicBezTo>
                      <a:pt x="40047" y="35214"/>
                      <a:pt x="39994" y="35277"/>
                      <a:pt x="39936" y="35434"/>
                    </a:cubicBezTo>
                    <a:cubicBezTo>
                      <a:pt x="40002" y="35434"/>
                      <a:pt x="40055" y="35592"/>
                      <a:pt x="40055" y="35869"/>
                    </a:cubicBezTo>
                    <a:cubicBezTo>
                      <a:pt x="39969" y="35756"/>
                      <a:pt x="39837" y="35663"/>
                      <a:pt x="39686" y="35663"/>
                    </a:cubicBezTo>
                    <a:cubicBezTo>
                      <a:pt x="39626" y="35663"/>
                      <a:pt x="39564" y="35677"/>
                      <a:pt x="39500" y="35711"/>
                    </a:cubicBezTo>
                    <a:cubicBezTo>
                      <a:pt x="39394" y="36199"/>
                      <a:pt x="39883" y="36477"/>
                      <a:pt x="39553" y="36701"/>
                    </a:cubicBezTo>
                    <a:cubicBezTo>
                      <a:pt x="39170" y="36252"/>
                      <a:pt x="39447" y="35922"/>
                      <a:pt x="39342" y="34985"/>
                    </a:cubicBezTo>
                    <a:lnTo>
                      <a:pt x="39342" y="34985"/>
                    </a:lnTo>
                    <a:cubicBezTo>
                      <a:pt x="39035" y="35030"/>
                      <a:pt x="38993" y="35142"/>
                      <a:pt x="38872" y="35142"/>
                    </a:cubicBezTo>
                    <a:cubicBezTo>
                      <a:pt x="38815" y="35142"/>
                      <a:pt x="38741" y="35118"/>
                      <a:pt x="38616" y="35051"/>
                    </a:cubicBezTo>
                    <a:cubicBezTo>
                      <a:pt x="38588" y="35980"/>
                      <a:pt x="38283" y="36155"/>
                      <a:pt x="37968" y="36155"/>
                    </a:cubicBezTo>
                    <a:cubicBezTo>
                      <a:pt x="37778" y="36155"/>
                      <a:pt x="37584" y="36091"/>
                      <a:pt x="37446" y="36091"/>
                    </a:cubicBezTo>
                    <a:cubicBezTo>
                      <a:pt x="37389" y="36091"/>
                      <a:pt x="37341" y="36102"/>
                      <a:pt x="37307" y="36134"/>
                    </a:cubicBezTo>
                    <a:lnTo>
                      <a:pt x="37307" y="36134"/>
                    </a:lnTo>
                    <a:cubicBezTo>
                      <a:pt x="37467" y="35947"/>
                      <a:pt x="37469" y="35374"/>
                      <a:pt x="37573" y="35104"/>
                    </a:cubicBezTo>
                    <a:cubicBezTo>
                      <a:pt x="37640" y="34981"/>
                      <a:pt x="37711" y="34941"/>
                      <a:pt x="37782" y="34941"/>
                    </a:cubicBezTo>
                    <a:cubicBezTo>
                      <a:pt x="37917" y="34941"/>
                      <a:pt x="38055" y="35082"/>
                      <a:pt x="38180" y="35082"/>
                    </a:cubicBezTo>
                    <a:cubicBezTo>
                      <a:pt x="38261" y="35082"/>
                      <a:pt x="38337" y="35023"/>
                      <a:pt x="38404" y="34826"/>
                    </a:cubicBezTo>
                    <a:cubicBezTo>
                      <a:pt x="38218" y="34675"/>
                      <a:pt x="38109" y="34626"/>
                      <a:pt x="37888" y="34626"/>
                    </a:cubicBezTo>
                    <a:cubicBezTo>
                      <a:pt x="37781" y="34626"/>
                      <a:pt x="37648" y="34637"/>
                      <a:pt x="37467" y="34655"/>
                    </a:cubicBezTo>
                    <a:cubicBezTo>
                      <a:pt x="37295" y="35209"/>
                      <a:pt x="37137" y="35645"/>
                      <a:pt x="36807" y="35922"/>
                    </a:cubicBezTo>
                    <a:cubicBezTo>
                      <a:pt x="36913" y="34774"/>
                      <a:pt x="36754" y="33889"/>
                      <a:pt x="37520" y="33401"/>
                    </a:cubicBezTo>
                    <a:cubicBezTo>
                      <a:pt x="37520" y="33731"/>
                      <a:pt x="37520" y="34325"/>
                      <a:pt x="37691" y="34391"/>
                    </a:cubicBezTo>
                    <a:cubicBezTo>
                      <a:pt x="37603" y="33526"/>
                      <a:pt x="38100" y="33063"/>
                      <a:pt x="38518" y="33063"/>
                    </a:cubicBezTo>
                    <a:cubicBezTo>
                      <a:pt x="38661" y="33063"/>
                      <a:pt x="38795" y="33118"/>
                      <a:pt x="38893" y="33229"/>
                    </a:cubicBezTo>
                    <a:cubicBezTo>
                      <a:pt x="38858" y="33218"/>
                      <a:pt x="38820" y="33213"/>
                      <a:pt x="38780" y="33213"/>
                    </a:cubicBezTo>
                    <a:cubicBezTo>
                      <a:pt x="38435" y="33213"/>
                      <a:pt x="37937" y="33588"/>
                      <a:pt x="38233" y="33836"/>
                    </a:cubicBezTo>
                    <a:cubicBezTo>
                      <a:pt x="38341" y="33740"/>
                      <a:pt x="38395" y="33500"/>
                      <a:pt x="38615" y="33500"/>
                    </a:cubicBezTo>
                    <a:cubicBezTo>
                      <a:pt x="38636" y="33500"/>
                      <a:pt x="38658" y="33502"/>
                      <a:pt x="38682" y="33506"/>
                    </a:cubicBezTo>
                    <a:cubicBezTo>
                      <a:pt x="38682" y="33942"/>
                      <a:pt x="38682" y="34272"/>
                      <a:pt x="38616" y="34549"/>
                    </a:cubicBezTo>
                    <a:cubicBezTo>
                      <a:pt x="38645" y="34562"/>
                      <a:pt x="38671" y="34568"/>
                      <a:pt x="38694" y="34568"/>
                    </a:cubicBezTo>
                    <a:cubicBezTo>
                      <a:pt x="38964" y="34568"/>
                      <a:pt x="38769" y="33728"/>
                      <a:pt x="38988" y="33728"/>
                    </a:cubicBezTo>
                    <a:cubicBezTo>
                      <a:pt x="38995" y="33728"/>
                      <a:pt x="39003" y="33729"/>
                      <a:pt x="39012" y="33731"/>
                    </a:cubicBezTo>
                    <a:cubicBezTo>
                      <a:pt x="39012" y="34196"/>
                      <a:pt x="39128" y="34466"/>
                      <a:pt x="39304" y="34466"/>
                    </a:cubicBezTo>
                    <a:cubicBezTo>
                      <a:pt x="39332" y="34466"/>
                      <a:pt x="39363" y="34458"/>
                      <a:pt x="39394" y="34443"/>
                    </a:cubicBezTo>
                    <a:cubicBezTo>
                      <a:pt x="39724" y="33995"/>
                      <a:pt x="39064" y="33731"/>
                      <a:pt x="39342" y="33453"/>
                    </a:cubicBezTo>
                    <a:cubicBezTo>
                      <a:pt x="39398" y="33415"/>
                      <a:pt x="39445" y="33399"/>
                      <a:pt x="39485" y="33399"/>
                    </a:cubicBezTo>
                    <a:cubicBezTo>
                      <a:pt x="39656" y="33399"/>
                      <a:pt x="39706" y="33681"/>
                      <a:pt x="39865" y="33681"/>
                    </a:cubicBezTo>
                    <a:cubicBezTo>
                      <a:pt x="39886" y="33681"/>
                      <a:pt x="39910" y="33676"/>
                      <a:pt x="39936" y="33665"/>
                    </a:cubicBezTo>
                    <a:cubicBezTo>
                      <a:pt x="39936" y="33277"/>
                      <a:pt x="39811" y="32587"/>
                      <a:pt x="40015" y="32587"/>
                    </a:cubicBezTo>
                    <a:cubicBezTo>
                      <a:pt x="40040" y="32587"/>
                      <a:pt x="40071" y="32598"/>
                      <a:pt x="40107" y="32622"/>
                    </a:cubicBezTo>
                    <a:cubicBezTo>
                      <a:pt x="40160" y="33004"/>
                      <a:pt x="40107" y="33176"/>
                      <a:pt x="40055" y="33401"/>
                    </a:cubicBezTo>
                    <a:cubicBezTo>
                      <a:pt x="40662" y="33229"/>
                      <a:pt x="40596" y="33123"/>
                      <a:pt x="41150" y="32793"/>
                    </a:cubicBezTo>
                    <a:lnTo>
                      <a:pt x="41150" y="32793"/>
                    </a:lnTo>
                    <a:cubicBezTo>
                      <a:pt x="41150" y="33070"/>
                      <a:pt x="41097" y="33123"/>
                      <a:pt x="41097" y="33282"/>
                    </a:cubicBezTo>
                    <a:cubicBezTo>
                      <a:pt x="41480" y="32674"/>
                      <a:pt x="41982" y="33229"/>
                      <a:pt x="42035" y="31684"/>
                    </a:cubicBezTo>
                    <a:lnTo>
                      <a:pt x="42035" y="31684"/>
                    </a:lnTo>
                    <a:cubicBezTo>
                      <a:pt x="41862" y="31749"/>
                      <a:pt x="41695" y="31769"/>
                      <a:pt x="41540" y="31769"/>
                    </a:cubicBezTo>
                    <a:cubicBezTo>
                      <a:pt x="41264" y="31769"/>
                      <a:pt x="41021" y="31705"/>
                      <a:pt x="40834" y="31705"/>
                    </a:cubicBezTo>
                    <a:cubicBezTo>
                      <a:pt x="40587" y="31705"/>
                      <a:pt x="40437" y="31818"/>
                      <a:pt x="40437" y="32344"/>
                    </a:cubicBezTo>
                    <a:cubicBezTo>
                      <a:pt x="40196" y="32197"/>
                      <a:pt x="39940" y="32169"/>
                      <a:pt x="39691" y="32169"/>
                    </a:cubicBezTo>
                    <a:cubicBezTo>
                      <a:pt x="39541" y="32169"/>
                      <a:pt x="39393" y="32179"/>
                      <a:pt x="39253" y="32179"/>
                    </a:cubicBezTo>
                    <a:cubicBezTo>
                      <a:pt x="38937" y="32179"/>
                      <a:pt x="38656" y="32129"/>
                      <a:pt x="38457" y="31803"/>
                    </a:cubicBezTo>
                    <a:cubicBezTo>
                      <a:pt x="38217" y="32209"/>
                      <a:pt x="37771" y="32521"/>
                      <a:pt x="37392" y="32521"/>
                    </a:cubicBezTo>
                    <a:cubicBezTo>
                      <a:pt x="36897" y="32521"/>
                      <a:pt x="36515" y="31987"/>
                      <a:pt x="36860" y="30430"/>
                    </a:cubicBezTo>
                    <a:lnTo>
                      <a:pt x="36860" y="30430"/>
                    </a:lnTo>
                    <a:cubicBezTo>
                      <a:pt x="36804" y="30443"/>
                      <a:pt x="36756" y="30450"/>
                      <a:pt x="36714" y="30450"/>
                    </a:cubicBezTo>
                    <a:cubicBezTo>
                      <a:pt x="36583" y="30450"/>
                      <a:pt x="36504" y="30388"/>
                      <a:pt x="36424" y="30259"/>
                    </a:cubicBezTo>
                    <a:lnTo>
                      <a:pt x="36424" y="30259"/>
                    </a:lnTo>
                    <a:cubicBezTo>
                      <a:pt x="36558" y="30756"/>
                      <a:pt x="36551" y="30900"/>
                      <a:pt x="36484" y="30900"/>
                    </a:cubicBezTo>
                    <a:cubicBezTo>
                      <a:pt x="36391" y="30900"/>
                      <a:pt x="36183" y="30629"/>
                      <a:pt x="36062" y="30629"/>
                    </a:cubicBezTo>
                    <a:cubicBezTo>
                      <a:pt x="36019" y="30629"/>
                      <a:pt x="35987" y="30665"/>
                      <a:pt x="35975" y="30760"/>
                    </a:cubicBezTo>
                    <a:cubicBezTo>
                      <a:pt x="36371" y="30919"/>
                      <a:pt x="35764" y="31962"/>
                      <a:pt x="36147" y="32014"/>
                    </a:cubicBezTo>
                    <a:cubicBezTo>
                      <a:pt x="36147" y="31820"/>
                      <a:pt x="36194" y="31747"/>
                      <a:pt x="36259" y="31747"/>
                    </a:cubicBezTo>
                    <a:cubicBezTo>
                      <a:pt x="36391" y="31747"/>
                      <a:pt x="36600" y="32052"/>
                      <a:pt x="36635" y="32239"/>
                    </a:cubicBezTo>
                    <a:cubicBezTo>
                      <a:pt x="36533" y="32562"/>
                      <a:pt x="36420" y="32650"/>
                      <a:pt x="36289" y="32650"/>
                    </a:cubicBezTo>
                    <a:cubicBezTo>
                      <a:pt x="36131" y="32650"/>
                      <a:pt x="35945" y="32524"/>
                      <a:pt x="35716" y="32524"/>
                    </a:cubicBezTo>
                    <a:cubicBezTo>
                      <a:pt x="35644" y="32524"/>
                      <a:pt x="35568" y="32536"/>
                      <a:pt x="35487" y="32569"/>
                    </a:cubicBezTo>
                    <a:cubicBezTo>
                      <a:pt x="35381" y="33229"/>
                      <a:pt x="35975" y="33282"/>
                      <a:pt x="35645" y="33559"/>
                    </a:cubicBezTo>
                    <a:cubicBezTo>
                      <a:pt x="35600" y="33593"/>
                      <a:pt x="35559" y="33608"/>
                      <a:pt x="35520" y="33608"/>
                    </a:cubicBezTo>
                    <a:cubicBezTo>
                      <a:pt x="35261" y="33608"/>
                      <a:pt x="35112" y="32953"/>
                      <a:pt x="34769" y="32953"/>
                    </a:cubicBezTo>
                    <a:cubicBezTo>
                      <a:pt x="34664" y="32953"/>
                      <a:pt x="34541" y="33015"/>
                      <a:pt x="34391" y="33176"/>
                    </a:cubicBezTo>
                    <a:cubicBezTo>
                      <a:pt x="34325" y="32410"/>
                      <a:pt x="33995" y="32344"/>
                      <a:pt x="33942" y="31684"/>
                    </a:cubicBezTo>
                    <a:lnTo>
                      <a:pt x="33942" y="31684"/>
                    </a:lnTo>
                    <a:cubicBezTo>
                      <a:pt x="33963" y="31690"/>
                      <a:pt x="33981" y="31693"/>
                      <a:pt x="33998" y="31693"/>
                    </a:cubicBezTo>
                    <a:cubicBezTo>
                      <a:pt x="34168" y="31693"/>
                      <a:pt x="34187" y="31420"/>
                      <a:pt x="34391" y="31420"/>
                    </a:cubicBezTo>
                    <a:cubicBezTo>
                      <a:pt x="34602" y="31909"/>
                      <a:pt x="34325" y="31909"/>
                      <a:pt x="34549" y="32410"/>
                    </a:cubicBezTo>
                    <a:cubicBezTo>
                      <a:pt x="35051" y="32239"/>
                      <a:pt x="35764" y="32410"/>
                      <a:pt x="35764" y="31301"/>
                    </a:cubicBezTo>
                    <a:cubicBezTo>
                      <a:pt x="35721" y="31281"/>
                      <a:pt x="35685" y="31272"/>
                      <a:pt x="35654" y="31272"/>
                    </a:cubicBezTo>
                    <a:cubicBezTo>
                      <a:pt x="35464" y="31272"/>
                      <a:pt x="35451" y="31592"/>
                      <a:pt x="35277" y="31592"/>
                    </a:cubicBezTo>
                    <a:cubicBezTo>
                      <a:pt x="35257" y="31592"/>
                      <a:pt x="35235" y="31588"/>
                      <a:pt x="35210" y="31579"/>
                    </a:cubicBezTo>
                    <a:cubicBezTo>
                      <a:pt x="35051" y="30813"/>
                      <a:pt x="35104" y="30919"/>
                      <a:pt x="35262" y="30311"/>
                    </a:cubicBezTo>
                    <a:cubicBezTo>
                      <a:pt x="35211" y="30297"/>
                      <a:pt x="35163" y="30291"/>
                      <a:pt x="35119" y="30291"/>
                    </a:cubicBezTo>
                    <a:cubicBezTo>
                      <a:pt x="34835" y="30291"/>
                      <a:pt x="34684" y="30550"/>
                      <a:pt x="34444" y="30641"/>
                    </a:cubicBezTo>
                    <a:cubicBezTo>
                      <a:pt x="34325" y="29876"/>
                      <a:pt x="33889" y="29823"/>
                      <a:pt x="33559" y="29493"/>
                    </a:cubicBezTo>
                    <a:cubicBezTo>
                      <a:pt x="33665" y="29440"/>
                      <a:pt x="33784" y="29493"/>
                      <a:pt x="33784" y="29216"/>
                    </a:cubicBezTo>
                    <a:cubicBezTo>
                      <a:pt x="33665" y="29216"/>
                      <a:pt x="33507" y="29163"/>
                      <a:pt x="33559" y="28714"/>
                    </a:cubicBezTo>
                    <a:cubicBezTo>
                      <a:pt x="33641" y="28691"/>
                      <a:pt x="33716" y="28681"/>
                      <a:pt x="33787" y="28681"/>
                    </a:cubicBezTo>
                    <a:cubicBezTo>
                      <a:pt x="34043" y="28681"/>
                      <a:pt x="34237" y="28814"/>
                      <a:pt x="34497" y="28938"/>
                    </a:cubicBezTo>
                    <a:cubicBezTo>
                      <a:pt x="34549" y="27671"/>
                      <a:pt x="33784" y="28714"/>
                      <a:pt x="33837" y="27724"/>
                    </a:cubicBezTo>
                    <a:lnTo>
                      <a:pt x="33837" y="27724"/>
                    </a:lnTo>
                    <a:cubicBezTo>
                      <a:pt x="33507" y="28001"/>
                      <a:pt x="33229" y="28450"/>
                      <a:pt x="32846" y="28556"/>
                    </a:cubicBezTo>
                    <a:cubicBezTo>
                      <a:pt x="32741" y="27671"/>
                      <a:pt x="32622" y="27790"/>
                      <a:pt x="32741" y="27064"/>
                    </a:cubicBezTo>
                    <a:cubicBezTo>
                      <a:pt x="32732" y="27063"/>
                      <a:pt x="32724" y="27062"/>
                      <a:pt x="32715" y="27062"/>
                    </a:cubicBezTo>
                    <a:cubicBezTo>
                      <a:pt x="32396" y="27062"/>
                      <a:pt x="32562" y="27938"/>
                      <a:pt x="32228" y="27938"/>
                    </a:cubicBezTo>
                    <a:cubicBezTo>
                      <a:pt x="32187" y="27938"/>
                      <a:pt x="32139" y="27925"/>
                      <a:pt x="32081" y="27895"/>
                    </a:cubicBezTo>
                    <a:cubicBezTo>
                      <a:pt x="32186" y="27565"/>
                      <a:pt x="32186" y="27183"/>
                      <a:pt x="32134" y="26628"/>
                    </a:cubicBezTo>
                    <a:lnTo>
                      <a:pt x="32134" y="26628"/>
                    </a:lnTo>
                    <a:cubicBezTo>
                      <a:pt x="31685" y="26681"/>
                      <a:pt x="31751" y="27671"/>
                      <a:pt x="31526" y="28173"/>
                    </a:cubicBezTo>
                    <a:cubicBezTo>
                      <a:pt x="31685" y="28225"/>
                      <a:pt x="31856" y="28120"/>
                      <a:pt x="31909" y="28384"/>
                    </a:cubicBezTo>
                    <a:cubicBezTo>
                      <a:pt x="31579" y="28608"/>
                      <a:pt x="31143" y="28714"/>
                      <a:pt x="31579" y="29163"/>
                    </a:cubicBezTo>
                    <a:cubicBezTo>
                      <a:pt x="31249" y="29110"/>
                      <a:pt x="30972" y="28833"/>
                      <a:pt x="30761" y="28503"/>
                    </a:cubicBezTo>
                    <a:lnTo>
                      <a:pt x="30761" y="28503"/>
                    </a:lnTo>
                    <a:cubicBezTo>
                      <a:pt x="30553" y="28698"/>
                      <a:pt x="30864" y="29794"/>
                      <a:pt x="30570" y="29794"/>
                    </a:cubicBezTo>
                    <a:cubicBezTo>
                      <a:pt x="30545" y="29794"/>
                      <a:pt x="30517" y="29786"/>
                      <a:pt x="30483" y="29770"/>
                    </a:cubicBezTo>
                    <a:cubicBezTo>
                      <a:pt x="30431" y="29321"/>
                      <a:pt x="30431" y="28991"/>
                      <a:pt x="30536" y="28780"/>
                    </a:cubicBezTo>
                    <a:lnTo>
                      <a:pt x="30536" y="28780"/>
                    </a:lnTo>
                    <a:cubicBezTo>
                      <a:pt x="30311" y="28800"/>
                      <a:pt x="30072" y="28841"/>
                      <a:pt x="29848" y="28841"/>
                    </a:cubicBezTo>
                    <a:cubicBezTo>
                      <a:pt x="29468" y="28841"/>
                      <a:pt x="29133" y="28721"/>
                      <a:pt x="28992" y="28173"/>
                    </a:cubicBezTo>
                    <a:cubicBezTo>
                      <a:pt x="29067" y="27962"/>
                      <a:pt x="29159" y="27886"/>
                      <a:pt x="29244" y="27886"/>
                    </a:cubicBezTo>
                    <a:cubicBezTo>
                      <a:pt x="29291" y="27886"/>
                      <a:pt x="29336" y="27910"/>
                      <a:pt x="29374" y="27948"/>
                    </a:cubicBezTo>
                    <a:cubicBezTo>
                      <a:pt x="29269" y="28001"/>
                      <a:pt x="29216" y="28120"/>
                      <a:pt x="29163" y="28278"/>
                    </a:cubicBezTo>
                    <a:cubicBezTo>
                      <a:pt x="29322" y="28278"/>
                      <a:pt x="29493" y="28278"/>
                      <a:pt x="29652" y="28331"/>
                    </a:cubicBezTo>
                    <a:cubicBezTo>
                      <a:pt x="29704" y="28384"/>
                      <a:pt x="29770" y="28503"/>
                      <a:pt x="29823" y="28608"/>
                    </a:cubicBezTo>
                    <a:cubicBezTo>
                      <a:pt x="29876" y="28503"/>
                      <a:pt x="29876" y="28384"/>
                      <a:pt x="29876" y="28278"/>
                    </a:cubicBezTo>
                    <a:cubicBezTo>
                      <a:pt x="30034" y="28278"/>
                      <a:pt x="30206" y="28173"/>
                      <a:pt x="30206" y="27948"/>
                    </a:cubicBezTo>
                    <a:cubicBezTo>
                      <a:pt x="30153" y="27895"/>
                      <a:pt x="29982" y="27843"/>
                      <a:pt x="29823" y="27843"/>
                    </a:cubicBezTo>
                    <a:cubicBezTo>
                      <a:pt x="29652" y="27513"/>
                      <a:pt x="29110" y="27565"/>
                      <a:pt x="29163" y="26628"/>
                    </a:cubicBezTo>
                    <a:lnTo>
                      <a:pt x="29163" y="26628"/>
                    </a:lnTo>
                    <a:cubicBezTo>
                      <a:pt x="28886" y="26734"/>
                      <a:pt x="28662" y="27011"/>
                      <a:pt x="28503" y="27235"/>
                    </a:cubicBezTo>
                    <a:cubicBezTo>
                      <a:pt x="28503" y="26734"/>
                      <a:pt x="28279" y="26734"/>
                      <a:pt x="28226" y="26470"/>
                    </a:cubicBezTo>
                    <a:cubicBezTo>
                      <a:pt x="28759" y="26374"/>
                      <a:pt x="28577" y="25459"/>
                      <a:pt x="28947" y="25459"/>
                    </a:cubicBezTo>
                    <a:cubicBezTo>
                      <a:pt x="29035" y="25459"/>
                      <a:pt x="29154" y="25511"/>
                      <a:pt x="29322" y="25638"/>
                    </a:cubicBezTo>
                    <a:cubicBezTo>
                      <a:pt x="29295" y="25199"/>
                      <a:pt x="29051" y="25075"/>
                      <a:pt x="28799" y="25075"/>
                    </a:cubicBezTo>
                    <a:cubicBezTo>
                      <a:pt x="28543" y="25075"/>
                      <a:pt x="28279" y="25202"/>
                      <a:pt x="28226" y="25255"/>
                    </a:cubicBezTo>
                    <a:cubicBezTo>
                      <a:pt x="28609" y="24701"/>
                      <a:pt x="28120" y="24318"/>
                      <a:pt x="28279" y="23988"/>
                    </a:cubicBezTo>
                    <a:cubicBezTo>
                      <a:pt x="28310" y="23977"/>
                      <a:pt x="28336" y="23971"/>
                      <a:pt x="28358" y="23971"/>
                    </a:cubicBezTo>
                    <a:cubicBezTo>
                      <a:pt x="28626" y="23971"/>
                      <a:pt x="28324" y="24720"/>
                      <a:pt x="28671" y="24720"/>
                    </a:cubicBezTo>
                    <a:cubicBezTo>
                      <a:pt x="28702" y="24720"/>
                      <a:pt x="28738" y="24714"/>
                      <a:pt x="28780" y="24701"/>
                    </a:cubicBezTo>
                    <a:cubicBezTo>
                      <a:pt x="28662" y="23328"/>
                      <a:pt x="27843" y="23882"/>
                      <a:pt x="27724" y="22509"/>
                    </a:cubicBezTo>
                    <a:lnTo>
                      <a:pt x="27724" y="22509"/>
                    </a:lnTo>
                    <a:cubicBezTo>
                      <a:pt x="27911" y="22574"/>
                      <a:pt x="28088" y="22601"/>
                      <a:pt x="28256" y="22601"/>
                    </a:cubicBezTo>
                    <a:cubicBezTo>
                      <a:pt x="29300" y="22601"/>
                      <a:pt x="30026" y="21539"/>
                      <a:pt x="30677" y="21539"/>
                    </a:cubicBezTo>
                    <a:cubicBezTo>
                      <a:pt x="30891" y="21539"/>
                      <a:pt x="31096" y="21653"/>
                      <a:pt x="31302" y="21955"/>
                    </a:cubicBezTo>
                    <a:cubicBezTo>
                      <a:pt x="31143" y="22008"/>
                      <a:pt x="30919" y="21955"/>
                      <a:pt x="30972" y="22509"/>
                    </a:cubicBezTo>
                    <a:cubicBezTo>
                      <a:pt x="31006" y="22491"/>
                      <a:pt x="31037" y="22483"/>
                      <a:pt x="31065" y="22483"/>
                    </a:cubicBezTo>
                    <a:cubicBezTo>
                      <a:pt x="31203" y="22483"/>
                      <a:pt x="31271" y="22673"/>
                      <a:pt x="31426" y="22673"/>
                    </a:cubicBezTo>
                    <a:cubicBezTo>
                      <a:pt x="31441" y="22673"/>
                      <a:pt x="31457" y="22672"/>
                      <a:pt x="31473" y="22668"/>
                    </a:cubicBezTo>
                    <a:cubicBezTo>
                      <a:pt x="31318" y="22055"/>
                      <a:pt x="31536" y="21632"/>
                      <a:pt x="31755" y="21632"/>
                    </a:cubicBezTo>
                    <a:cubicBezTo>
                      <a:pt x="31853" y="21632"/>
                      <a:pt x="31950" y="21715"/>
                      <a:pt x="32015" y="21902"/>
                    </a:cubicBezTo>
                    <a:cubicBezTo>
                      <a:pt x="32015" y="22285"/>
                      <a:pt x="31685" y="22113"/>
                      <a:pt x="31804" y="22668"/>
                    </a:cubicBezTo>
                    <a:cubicBezTo>
                      <a:pt x="31962" y="22615"/>
                      <a:pt x="32239" y="22720"/>
                      <a:pt x="32239" y="22390"/>
                    </a:cubicBezTo>
                    <a:cubicBezTo>
                      <a:pt x="32088" y="22025"/>
                      <a:pt x="32671" y="21677"/>
                      <a:pt x="33269" y="21677"/>
                    </a:cubicBezTo>
                    <a:cubicBezTo>
                      <a:pt x="33556" y="21677"/>
                      <a:pt x="33847" y="21758"/>
                      <a:pt x="34061" y="21955"/>
                    </a:cubicBezTo>
                    <a:cubicBezTo>
                      <a:pt x="34017" y="22197"/>
                      <a:pt x="33936" y="22274"/>
                      <a:pt x="33841" y="22274"/>
                    </a:cubicBezTo>
                    <a:cubicBezTo>
                      <a:pt x="33679" y="22274"/>
                      <a:pt x="33476" y="22054"/>
                      <a:pt x="33337" y="22054"/>
                    </a:cubicBezTo>
                    <a:cubicBezTo>
                      <a:pt x="33242" y="22054"/>
                      <a:pt x="33176" y="22158"/>
                      <a:pt x="33176" y="22509"/>
                    </a:cubicBezTo>
                    <a:cubicBezTo>
                      <a:pt x="33223" y="22470"/>
                      <a:pt x="33261" y="22453"/>
                      <a:pt x="33293" y="22453"/>
                    </a:cubicBezTo>
                    <a:cubicBezTo>
                      <a:pt x="33493" y="22453"/>
                      <a:pt x="33454" y="23113"/>
                      <a:pt x="33454" y="23499"/>
                    </a:cubicBezTo>
                    <a:cubicBezTo>
                      <a:pt x="34391" y="23380"/>
                      <a:pt x="34827" y="22285"/>
                      <a:pt x="35434" y="21572"/>
                    </a:cubicBezTo>
                    <a:lnTo>
                      <a:pt x="35434" y="21572"/>
                    </a:lnTo>
                    <a:cubicBezTo>
                      <a:pt x="35256" y="22135"/>
                      <a:pt x="35381" y="22217"/>
                      <a:pt x="35535" y="22217"/>
                    </a:cubicBezTo>
                    <a:cubicBezTo>
                      <a:pt x="35598" y="22217"/>
                      <a:pt x="35666" y="22203"/>
                      <a:pt x="35720" y="22203"/>
                    </a:cubicBezTo>
                    <a:cubicBezTo>
                      <a:pt x="35777" y="22203"/>
                      <a:pt x="35817" y="22219"/>
                      <a:pt x="35817" y="22285"/>
                    </a:cubicBezTo>
                    <a:cubicBezTo>
                      <a:pt x="35434" y="22720"/>
                      <a:pt x="34721" y="22179"/>
                      <a:pt x="34655" y="23658"/>
                    </a:cubicBezTo>
                    <a:cubicBezTo>
                      <a:pt x="34932" y="23658"/>
                      <a:pt x="35210" y="23658"/>
                      <a:pt x="35262" y="24318"/>
                    </a:cubicBezTo>
                    <a:cubicBezTo>
                      <a:pt x="35067" y="24107"/>
                      <a:pt x="34815" y="24041"/>
                      <a:pt x="34537" y="24041"/>
                    </a:cubicBezTo>
                    <a:cubicBezTo>
                      <a:pt x="34071" y="24041"/>
                      <a:pt x="33531" y="24228"/>
                      <a:pt x="33059" y="24228"/>
                    </a:cubicBezTo>
                    <a:cubicBezTo>
                      <a:pt x="32562" y="24228"/>
                      <a:pt x="32141" y="24020"/>
                      <a:pt x="31962" y="23169"/>
                    </a:cubicBezTo>
                    <a:cubicBezTo>
                      <a:pt x="31795" y="23124"/>
                      <a:pt x="31644" y="23072"/>
                      <a:pt x="31511" y="23072"/>
                    </a:cubicBezTo>
                    <a:cubicBezTo>
                      <a:pt x="31297" y="23072"/>
                      <a:pt x="31130" y="23206"/>
                      <a:pt x="31025" y="23711"/>
                    </a:cubicBezTo>
                    <a:cubicBezTo>
                      <a:pt x="31040" y="23703"/>
                      <a:pt x="31056" y="23700"/>
                      <a:pt x="31074" y="23700"/>
                    </a:cubicBezTo>
                    <a:cubicBezTo>
                      <a:pt x="31306" y="23700"/>
                      <a:pt x="31670" y="24325"/>
                      <a:pt x="31473" y="24423"/>
                    </a:cubicBezTo>
                    <a:cubicBezTo>
                      <a:pt x="31427" y="24254"/>
                      <a:pt x="31333" y="24226"/>
                      <a:pt x="31232" y="24226"/>
                    </a:cubicBezTo>
                    <a:cubicBezTo>
                      <a:pt x="31183" y="24226"/>
                      <a:pt x="31133" y="24233"/>
                      <a:pt x="31086" y="24233"/>
                    </a:cubicBezTo>
                    <a:cubicBezTo>
                      <a:pt x="30979" y="24233"/>
                      <a:pt x="30889" y="24200"/>
                      <a:pt x="30866" y="23988"/>
                    </a:cubicBezTo>
                    <a:cubicBezTo>
                      <a:pt x="30813" y="23499"/>
                      <a:pt x="31143" y="23658"/>
                      <a:pt x="31025" y="22998"/>
                    </a:cubicBezTo>
                    <a:lnTo>
                      <a:pt x="31025" y="22998"/>
                    </a:lnTo>
                    <a:cubicBezTo>
                      <a:pt x="30695" y="23222"/>
                      <a:pt x="30431" y="23050"/>
                      <a:pt x="30312" y="23275"/>
                    </a:cubicBezTo>
                    <a:cubicBezTo>
                      <a:pt x="30428" y="23535"/>
                      <a:pt x="30258" y="23875"/>
                      <a:pt x="30054" y="23875"/>
                    </a:cubicBezTo>
                    <a:cubicBezTo>
                      <a:pt x="29958" y="23875"/>
                      <a:pt x="29855" y="23799"/>
                      <a:pt x="29770" y="23605"/>
                    </a:cubicBezTo>
                    <a:lnTo>
                      <a:pt x="29770" y="23605"/>
                    </a:lnTo>
                    <a:cubicBezTo>
                      <a:pt x="30153" y="24648"/>
                      <a:pt x="29546" y="24041"/>
                      <a:pt x="29493" y="24872"/>
                    </a:cubicBezTo>
                    <a:cubicBezTo>
                      <a:pt x="29929" y="25691"/>
                      <a:pt x="30259" y="25031"/>
                      <a:pt x="30695" y="25744"/>
                    </a:cubicBezTo>
                    <a:cubicBezTo>
                      <a:pt x="30761" y="24819"/>
                      <a:pt x="30153" y="25532"/>
                      <a:pt x="30206" y="24542"/>
                    </a:cubicBezTo>
                    <a:lnTo>
                      <a:pt x="30206" y="24542"/>
                    </a:lnTo>
                    <a:cubicBezTo>
                      <a:pt x="30901" y="25103"/>
                      <a:pt x="32029" y="25222"/>
                      <a:pt x="33018" y="25222"/>
                    </a:cubicBezTo>
                    <a:cubicBezTo>
                      <a:pt x="33288" y="25222"/>
                      <a:pt x="33547" y="25214"/>
                      <a:pt x="33784" y="25202"/>
                    </a:cubicBezTo>
                    <a:cubicBezTo>
                      <a:pt x="34027" y="25202"/>
                      <a:pt x="34341" y="24753"/>
                      <a:pt x="34563" y="24753"/>
                    </a:cubicBezTo>
                    <a:cubicBezTo>
                      <a:pt x="34691" y="24753"/>
                      <a:pt x="34788" y="24900"/>
                      <a:pt x="34827" y="25361"/>
                    </a:cubicBezTo>
                    <a:cubicBezTo>
                      <a:pt x="34804" y="25398"/>
                      <a:pt x="34762" y="25409"/>
                      <a:pt x="34711" y="25409"/>
                    </a:cubicBezTo>
                    <a:cubicBezTo>
                      <a:pt x="34638" y="25409"/>
                      <a:pt x="34546" y="25386"/>
                      <a:pt x="34465" y="25386"/>
                    </a:cubicBezTo>
                    <a:cubicBezTo>
                      <a:pt x="34344" y="25386"/>
                      <a:pt x="34247" y="25437"/>
                      <a:pt x="34272" y="25691"/>
                    </a:cubicBezTo>
                    <a:cubicBezTo>
                      <a:pt x="34444" y="25744"/>
                      <a:pt x="34549" y="25968"/>
                      <a:pt x="34549" y="26404"/>
                    </a:cubicBezTo>
                    <a:cubicBezTo>
                      <a:pt x="34701" y="26270"/>
                      <a:pt x="34844" y="26218"/>
                      <a:pt x="34983" y="26218"/>
                    </a:cubicBezTo>
                    <a:cubicBezTo>
                      <a:pt x="35352" y="26218"/>
                      <a:pt x="35691" y="26580"/>
                      <a:pt x="36094" y="26734"/>
                    </a:cubicBezTo>
                    <a:cubicBezTo>
                      <a:pt x="36041" y="25968"/>
                      <a:pt x="36371" y="25968"/>
                      <a:pt x="36754" y="25968"/>
                    </a:cubicBezTo>
                    <a:cubicBezTo>
                      <a:pt x="36735" y="26490"/>
                      <a:pt x="36781" y="26630"/>
                      <a:pt x="36852" y="26630"/>
                    </a:cubicBezTo>
                    <a:cubicBezTo>
                      <a:pt x="36935" y="26630"/>
                      <a:pt x="37051" y="26442"/>
                      <a:pt x="37139" y="26442"/>
                    </a:cubicBezTo>
                    <a:cubicBezTo>
                      <a:pt x="37183" y="26442"/>
                      <a:pt x="37220" y="26489"/>
                      <a:pt x="37243" y="26628"/>
                    </a:cubicBezTo>
                    <a:cubicBezTo>
                      <a:pt x="37243" y="26958"/>
                      <a:pt x="37031" y="26905"/>
                      <a:pt x="37031" y="27183"/>
                    </a:cubicBezTo>
                    <a:cubicBezTo>
                      <a:pt x="37097" y="27041"/>
                      <a:pt x="37163" y="26990"/>
                      <a:pt x="37227" y="26990"/>
                    </a:cubicBezTo>
                    <a:cubicBezTo>
                      <a:pt x="37391" y="26990"/>
                      <a:pt x="37545" y="27319"/>
                      <a:pt x="37669" y="27319"/>
                    </a:cubicBezTo>
                    <a:cubicBezTo>
                      <a:pt x="37741" y="27319"/>
                      <a:pt x="37803" y="27207"/>
                      <a:pt x="37850" y="26853"/>
                    </a:cubicBezTo>
                    <a:cubicBezTo>
                      <a:pt x="37573" y="26575"/>
                      <a:pt x="37190" y="26628"/>
                      <a:pt x="37084" y="25915"/>
                    </a:cubicBezTo>
                    <a:lnTo>
                      <a:pt x="37084" y="25915"/>
                    </a:lnTo>
                    <a:cubicBezTo>
                      <a:pt x="37595" y="25997"/>
                      <a:pt x="38060" y="26110"/>
                      <a:pt x="38474" y="26110"/>
                    </a:cubicBezTo>
                    <a:cubicBezTo>
                      <a:pt x="38862" y="26110"/>
                      <a:pt x="39206" y="26010"/>
                      <a:pt x="39500" y="25691"/>
                    </a:cubicBezTo>
                    <a:cubicBezTo>
                      <a:pt x="39447" y="25532"/>
                      <a:pt x="39394" y="25414"/>
                      <a:pt x="39342" y="25308"/>
                    </a:cubicBezTo>
                    <a:lnTo>
                      <a:pt x="39342" y="25308"/>
                    </a:lnTo>
                    <a:cubicBezTo>
                      <a:pt x="39753" y="25699"/>
                      <a:pt x="40189" y="25859"/>
                      <a:pt x="40601" y="25859"/>
                    </a:cubicBezTo>
                    <a:cubicBezTo>
                      <a:pt x="41232" y="25859"/>
                      <a:pt x="41805" y="25481"/>
                      <a:pt x="42140" y="24978"/>
                    </a:cubicBezTo>
                    <a:cubicBezTo>
                      <a:pt x="42035" y="24265"/>
                      <a:pt x="41533" y="24753"/>
                      <a:pt x="41375" y="24265"/>
                    </a:cubicBezTo>
                    <a:cubicBezTo>
                      <a:pt x="41517" y="23980"/>
                      <a:pt x="41715" y="23855"/>
                      <a:pt x="41927" y="23855"/>
                    </a:cubicBezTo>
                    <a:cubicBezTo>
                      <a:pt x="42126" y="23855"/>
                      <a:pt x="42337" y="23967"/>
                      <a:pt x="42523" y="24159"/>
                    </a:cubicBezTo>
                    <a:cubicBezTo>
                      <a:pt x="42449" y="24390"/>
                      <a:pt x="42401" y="24673"/>
                      <a:pt x="42284" y="24673"/>
                    </a:cubicBezTo>
                    <a:cubicBezTo>
                      <a:pt x="42234" y="24673"/>
                      <a:pt x="42171" y="24620"/>
                      <a:pt x="42088" y="24489"/>
                    </a:cubicBezTo>
                    <a:lnTo>
                      <a:pt x="42088" y="24489"/>
                    </a:lnTo>
                    <a:cubicBezTo>
                      <a:pt x="42193" y="25202"/>
                      <a:pt x="42193" y="24925"/>
                      <a:pt x="42140" y="25691"/>
                    </a:cubicBezTo>
                    <a:cubicBezTo>
                      <a:pt x="42163" y="25688"/>
                      <a:pt x="42184" y="25686"/>
                      <a:pt x="42205" y="25686"/>
                    </a:cubicBezTo>
                    <a:cubicBezTo>
                      <a:pt x="42473" y="25686"/>
                      <a:pt x="42637" y="25921"/>
                      <a:pt x="42872" y="25921"/>
                    </a:cubicBezTo>
                    <a:cubicBezTo>
                      <a:pt x="42935" y="25921"/>
                      <a:pt x="43002" y="25904"/>
                      <a:pt x="43078" y="25862"/>
                    </a:cubicBezTo>
                    <a:cubicBezTo>
                      <a:pt x="43143" y="25454"/>
                      <a:pt x="43069" y="25374"/>
                      <a:pt x="42960" y="25374"/>
                    </a:cubicBezTo>
                    <a:cubicBezTo>
                      <a:pt x="42889" y="25374"/>
                      <a:pt x="42802" y="25408"/>
                      <a:pt x="42729" y="25408"/>
                    </a:cubicBezTo>
                    <a:cubicBezTo>
                      <a:pt x="42643" y="25408"/>
                      <a:pt x="42576" y="25360"/>
                      <a:pt x="42576" y="25149"/>
                    </a:cubicBezTo>
                    <a:cubicBezTo>
                      <a:pt x="42853" y="24819"/>
                      <a:pt x="42642" y="23829"/>
                      <a:pt x="42748" y="23658"/>
                    </a:cubicBezTo>
                    <a:cubicBezTo>
                      <a:pt x="42886" y="23623"/>
                      <a:pt x="43003" y="23605"/>
                      <a:pt x="43103" y="23605"/>
                    </a:cubicBezTo>
                    <a:cubicBezTo>
                      <a:pt x="43637" y="23605"/>
                      <a:pt x="43665" y="24107"/>
                      <a:pt x="43843" y="25031"/>
                    </a:cubicBezTo>
                    <a:cubicBezTo>
                      <a:pt x="43666" y="25031"/>
                      <a:pt x="43559" y="24852"/>
                      <a:pt x="43463" y="24852"/>
                    </a:cubicBezTo>
                    <a:cubicBezTo>
                      <a:pt x="43409" y="24852"/>
                      <a:pt x="43359" y="24908"/>
                      <a:pt x="43302" y="25083"/>
                    </a:cubicBezTo>
                    <a:cubicBezTo>
                      <a:pt x="43408" y="25968"/>
                      <a:pt x="43843" y="26140"/>
                      <a:pt x="44173" y="26522"/>
                    </a:cubicBezTo>
                    <a:cubicBezTo>
                      <a:pt x="44292" y="25915"/>
                      <a:pt x="43843" y="25638"/>
                      <a:pt x="44121" y="25532"/>
                    </a:cubicBezTo>
                    <a:cubicBezTo>
                      <a:pt x="44535" y="25343"/>
                      <a:pt x="44918" y="25206"/>
                      <a:pt x="45233" y="25206"/>
                    </a:cubicBezTo>
                    <a:cubicBezTo>
                      <a:pt x="45840" y="25206"/>
                      <a:pt x="46196" y="25715"/>
                      <a:pt x="46048" y="27341"/>
                    </a:cubicBezTo>
                    <a:cubicBezTo>
                      <a:pt x="47315" y="26140"/>
                      <a:pt x="47474" y="27011"/>
                      <a:pt x="48517" y="26140"/>
                    </a:cubicBezTo>
                    <a:lnTo>
                      <a:pt x="48517" y="26140"/>
                    </a:lnTo>
                    <a:cubicBezTo>
                      <a:pt x="48464" y="26734"/>
                      <a:pt x="48306" y="27011"/>
                      <a:pt x="48636" y="27341"/>
                    </a:cubicBezTo>
                    <a:cubicBezTo>
                      <a:pt x="48517" y="27394"/>
                      <a:pt x="48358" y="27394"/>
                      <a:pt x="48411" y="27618"/>
                    </a:cubicBezTo>
                    <a:cubicBezTo>
                      <a:pt x="48636" y="27341"/>
                      <a:pt x="49348" y="26853"/>
                      <a:pt x="49124" y="26575"/>
                    </a:cubicBezTo>
                    <a:lnTo>
                      <a:pt x="49124" y="26575"/>
                    </a:lnTo>
                    <a:cubicBezTo>
                      <a:pt x="49033" y="26621"/>
                      <a:pt x="48981" y="26873"/>
                      <a:pt x="48790" y="26873"/>
                    </a:cubicBezTo>
                    <a:cubicBezTo>
                      <a:pt x="48760" y="26873"/>
                      <a:pt x="48726" y="26867"/>
                      <a:pt x="48688" y="26853"/>
                    </a:cubicBezTo>
                    <a:cubicBezTo>
                      <a:pt x="49018" y="26404"/>
                      <a:pt x="48306" y="25744"/>
                      <a:pt x="48636" y="25361"/>
                    </a:cubicBezTo>
                    <a:lnTo>
                      <a:pt x="48636" y="25361"/>
                    </a:lnTo>
                    <a:cubicBezTo>
                      <a:pt x="48645" y="25486"/>
                      <a:pt x="48668" y="25533"/>
                      <a:pt x="48701" y="25533"/>
                    </a:cubicBezTo>
                    <a:cubicBezTo>
                      <a:pt x="48805" y="25533"/>
                      <a:pt x="49013" y="25068"/>
                      <a:pt x="49237" y="25068"/>
                    </a:cubicBezTo>
                    <a:cubicBezTo>
                      <a:pt x="49348" y="25068"/>
                      <a:pt x="49464" y="25184"/>
                      <a:pt x="49573" y="25532"/>
                    </a:cubicBezTo>
                    <a:cubicBezTo>
                      <a:pt x="49243" y="25532"/>
                      <a:pt x="48966" y="25532"/>
                      <a:pt x="49018" y="26074"/>
                    </a:cubicBezTo>
                    <a:cubicBezTo>
                      <a:pt x="49117" y="26230"/>
                      <a:pt x="49223" y="26292"/>
                      <a:pt x="49325" y="26292"/>
                    </a:cubicBezTo>
                    <a:cubicBezTo>
                      <a:pt x="49618" y="26292"/>
                      <a:pt x="49872" y="25777"/>
                      <a:pt x="49784" y="25532"/>
                    </a:cubicBezTo>
                    <a:lnTo>
                      <a:pt x="49784" y="25532"/>
                    </a:lnTo>
                    <a:cubicBezTo>
                      <a:pt x="49816" y="25552"/>
                      <a:pt x="49845" y="25561"/>
                      <a:pt x="49874" y="25561"/>
                    </a:cubicBezTo>
                    <a:cubicBezTo>
                      <a:pt x="50068" y="25561"/>
                      <a:pt x="50202" y="25161"/>
                      <a:pt x="50315" y="25161"/>
                    </a:cubicBezTo>
                    <a:cubicBezTo>
                      <a:pt x="50360" y="25161"/>
                      <a:pt x="50403" y="25227"/>
                      <a:pt x="50444" y="25414"/>
                    </a:cubicBezTo>
                    <a:cubicBezTo>
                      <a:pt x="50332" y="25610"/>
                      <a:pt x="50239" y="25946"/>
                      <a:pt x="50101" y="25946"/>
                    </a:cubicBezTo>
                    <a:cubicBezTo>
                      <a:pt x="50044" y="25946"/>
                      <a:pt x="49980" y="25890"/>
                      <a:pt x="49903" y="25744"/>
                    </a:cubicBezTo>
                    <a:lnTo>
                      <a:pt x="49903" y="25744"/>
                    </a:lnTo>
                    <a:cubicBezTo>
                      <a:pt x="49847" y="26162"/>
                      <a:pt x="49929" y="26211"/>
                      <a:pt x="50032" y="26211"/>
                    </a:cubicBezTo>
                    <a:cubicBezTo>
                      <a:pt x="50064" y="26211"/>
                      <a:pt x="50097" y="26206"/>
                      <a:pt x="50130" y="26206"/>
                    </a:cubicBezTo>
                    <a:cubicBezTo>
                      <a:pt x="50213" y="26206"/>
                      <a:pt x="50286" y="26238"/>
                      <a:pt x="50286" y="26470"/>
                    </a:cubicBezTo>
                    <a:cubicBezTo>
                      <a:pt x="50426" y="26909"/>
                      <a:pt x="50281" y="27272"/>
                      <a:pt x="50136" y="27272"/>
                    </a:cubicBezTo>
                    <a:cubicBezTo>
                      <a:pt x="50064" y="27272"/>
                      <a:pt x="49991" y="27179"/>
                      <a:pt x="49956" y="26958"/>
                    </a:cubicBezTo>
                    <a:cubicBezTo>
                      <a:pt x="50114" y="26958"/>
                      <a:pt x="50233" y="26905"/>
                      <a:pt x="50167" y="26470"/>
                    </a:cubicBezTo>
                    <a:lnTo>
                      <a:pt x="50167" y="26470"/>
                    </a:lnTo>
                    <a:cubicBezTo>
                      <a:pt x="49348" y="27895"/>
                      <a:pt x="48636" y="27895"/>
                      <a:pt x="47474" y="27948"/>
                    </a:cubicBezTo>
                    <a:cubicBezTo>
                      <a:pt x="47474" y="27618"/>
                      <a:pt x="47645" y="27513"/>
                      <a:pt x="47698" y="27183"/>
                    </a:cubicBezTo>
                    <a:lnTo>
                      <a:pt x="47698" y="27183"/>
                    </a:lnTo>
                    <a:lnTo>
                      <a:pt x="47197" y="27235"/>
                    </a:lnTo>
                    <a:cubicBezTo>
                      <a:pt x="47091" y="27895"/>
                      <a:pt x="47527" y="28661"/>
                      <a:pt x="47315" y="28714"/>
                    </a:cubicBezTo>
                    <a:cubicBezTo>
                      <a:pt x="47052" y="28513"/>
                      <a:pt x="46884" y="28050"/>
                      <a:pt x="46584" y="28050"/>
                    </a:cubicBezTo>
                    <a:cubicBezTo>
                      <a:pt x="46569" y="28050"/>
                      <a:pt x="46553" y="28051"/>
                      <a:pt x="46537" y="28054"/>
                    </a:cubicBezTo>
                    <a:cubicBezTo>
                      <a:pt x="46655" y="27948"/>
                      <a:pt x="46761" y="27843"/>
                      <a:pt x="46814" y="27724"/>
                    </a:cubicBezTo>
                    <a:lnTo>
                      <a:pt x="46814" y="27724"/>
                    </a:lnTo>
                    <a:cubicBezTo>
                      <a:pt x="46737" y="27771"/>
                      <a:pt x="46665" y="27790"/>
                      <a:pt x="46598" y="27790"/>
                    </a:cubicBezTo>
                    <a:cubicBezTo>
                      <a:pt x="46296" y="27790"/>
                      <a:pt x="46083" y="27400"/>
                      <a:pt x="45876" y="27400"/>
                    </a:cubicBezTo>
                    <a:cubicBezTo>
                      <a:pt x="45806" y="27400"/>
                      <a:pt x="45737" y="27445"/>
                      <a:pt x="45665" y="27565"/>
                    </a:cubicBezTo>
                    <a:cubicBezTo>
                      <a:pt x="45824" y="27618"/>
                      <a:pt x="45995" y="27565"/>
                      <a:pt x="45995" y="27724"/>
                    </a:cubicBezTo>
                    <a:cubicBezTo>
                      <a:pt x="45781" y="27921"/>
                      <a:pt x="45584" y="27973"/>
                      <a:pt x="45400" y="27973"/>
                    </a:cubicBezTo>
                    <a:cubicBezTo>
                      <a:pt x="45190" y="27973"/>
                      <a:pt x="44997" y="27905"/>
                      <a:pt x="44817" y="27905"/>
                    </a:cubicBezTo>
                    <a:cubicBezTo>
                      <a:pt x="44669" y="27905"/>
                      <a:pt x="44531" y="27951"/>
                      <a:pt x="44398" y="28120"/>
                    </a:cubicBezTo>
                    <a:cubicBezTo>
                      <a:pt x="44504" y="27678"/>
                      <a:pt x="44273" y="27384"/>
                      <a:pt x="44073" y="27384"/>
                    </a:cubicBezTo>
                    <a:cubicBezTo>
                      <a:pt x="43974" y="27384"/>
                      <a:pt x="43883" y="27456"/>
                      <a:pt x="43843" y="27618"/>
                    </a:cubicBezTo>
                    <a:cubicBezTo>
                      <a:pt x="43890" y="27591"/>
                      <a:pt x="43928" y="27578"/>
                      <a:pt x="43959" y="27578"/>
                    </a:cubicBezTo>
                    <a:cubicBezTo>
                      <a:pt x="44178" y="27578"/>
                      <a:pt x="44022" y="28213"/>
                      <a:pt x="44068" y="28503"/>
                    </a:cubicBezTo>
                    <a:cubicBezTo>
                      <a:pt x="44146" y="28606"/>
                      <a:pt x="44231" y="28639"/>
                      <a:pt x="44316" y="28639"/>
                    </a:cubicBezTo>
                    <a:cubicBezTo>
                      <a:pt x="44463" y="28639"/>
                      <a:pt x="44613" y="28542"/>
                      <a:pt x="44740" y="28542"/>
                    </a:cubicBezTo>
                    <a:cubicBezTo>
                      <a:pt x="44851" y="28542"/>
                      <a:pt x="44944" y="28615"/>
                      <a:pt x="45005" y="28886"/>
                    </a:cubicBezTo>
                    <a:cubicBezTo>
                      <a:pt x="44989" y="28890"/>
                      <a:pt x="44971" y="28893"/>
                      <a:pt x="44951" y="28893"/>
                    </a:cubicBezTo>
                    <a:cubicBezTo>
                      <a:pt x="44848" y="28893"/>
                      <a:pt x="44699" y="28838"/>
                      <a:pt x="44581" y="28838"/>
                    </a:cubicBezTo>
                    <a:cubicBezTo>
                      <a:pt x="44477" y="28838"/>
                      <a:pt x="44398" y="28881"/>
                      <a:pt x="44398" y="29044"/>
                    </a:cubicBezTo>
                    <a:cubicBezTo>
                      <a:pt x="44781" y="29163"/>
                      <a:pt x="44292" y="29440"/>
                      <a:pt x="44451" y="29770"/>
                    </a:cubicBezTo>
                    <a:cubicBezTo>
                      <a:pt x="44675" y="29044"/>
                      <a:pt x="46101" y="29268"/>
                      <a:pt x="46154" y="28833"/>
                    </a:cubicBezTo>
                    <a:cubicBezTo>
                      <a:pt x="46123" y="28829"/>
                      <a:pt x="46091" y="28827"/>
                      <a:pt x="46058" y="28827"/>
                    </a:cubicBezTo>
                    <a:cubicBezTo>
                      <a:pt x="45884" y="28827"/>
                      <a:pt x="45682" y="28876"/>
                      <a:pt x="45508" y="28876"/>
                    </a:cubicBezTo>
                    <a:cubicBezTo>
                      <a:pt x="45302" y="28876"/>
                      <a:pt x="45137" y="28806"/>
                      <a:pt x="45111" y="28503"/>
                    </a:cubicBezTo>
                    <a:cubicBezTo>
                      <a:pt x="45665" y="28503"/>
                      <a:pt x="46101" y="28384"/>
                      <a:pt x="46431" y="28120"/>
                    </a:cubicBezTo>
                    <a:cubicBezTo>
                      <a:pt x="46484" y="28714"/>
                      <a:pt x="46655" y="28556"/>
                      <a:pt x="46484" y="29044"/>
                    </a:cubicBezTo>
                    <a:cubicBezTo>
                      <a:pt x="46603" y="28938"/>
                      <a:pt x="46655" y="28886"/>
                      <a:pt x="46708" y="28833"/>
                    </a:cubicBezTo>
                    <a:lnTo>
                      <a:pt x="46708" y="28833"/>
                    </a:lnTo>
                    <a:cubicBezTo>
                      <a:pt x="46596" y="29354"/>
                      <a:pt x="46279" y="29381"/>
                      <a:pt x="45949" y="29381"/>
                    </a:cubicBezTo>
                    <a:cubicBezTo>
                      <a:pt x="45912" y="29381"/>
                      <a:pt x="45875" y="29380"/>
                      <a:pt x="45837" y="29380"/>
                    </a:cubicBezTo>
                    <a:cubicBezTo>
                      <a:pt x="45544" y="29380"/>
                      <a:pt x="45257" y="29401"/>
                      <a:pt x="45111" y="29770"/>
                    </a:cubicBezTo>
                    <a:cubicBezTo>
                      <a:pt x="45210" y="29838"/>
                      <a:pt x="45331" y="29860"/>
                      <a:pt x="45470" y="29860"/>
                    </a:cubicBezTo>
                    <a:cubicBezTo>
                      <a:pt x="45704" y="29860"/>
                      <a:pt x="45989" y="29799"/>
                      <a:pt x="46301" y="29799"/>
                    </a:cubicBezTo>
                    <a:cubicBezTo>
                      <a:pt x="46518" y="29799"/>
                      <a:pt x="46749" y="29828"/>
                      <a:pt x="46985" y="29928"/>
                    </a:cubicBezTo>
                    <a:cubicBezTo>
                      <a:pt x="46985" y="29598"/>
                      <a:pt x="46814" y="29546"/>
                      <a:pt x="46708" y="29374"/>
                    </a:cubicBezTo>
                    <a:cubicBezTo>
                      <a:pt x="46753" y="29306"/>
                      <a:pt x="46821" y="29287"/>
                      <a:pt x="46895" y="29287"/>
                    </a:cubicBezTo>
                    <a:cubicBezTo>
                      <a:pt x="46994" y="29287"/>
                      <a:pt x="47106" y="29321"/>
                      <a:pt x="47197" y="29321"/>
                    </a:cubicBezTo>
                    <a:lnTo>
                      <a:pt x="47197" y="29493"/>
                    </a:lnTo>
                    <a:cubicBezTo>
                      <a:pt x="47263" y="29374"/>
                      <a:pt x="47263" y="29321"/>
                      <a:pt x="47263" y="29268"/>
                    </a:cubicBezTo>
                    <a:lnTo>
                      <a:pt x="47368" y="29268"/>
                    </a:lnTo>
                    <a:cubicBezTo>
                      <a:pt x="47368" y="29321"/>
                      <a:pt x="47421" y="29374"/>
                      <a:pt x="47474" y="29493"/>
                    </a:cubicBezTo>
                    <a:lnTo>
                      <a:pt x="47197" y="29493"/>
                    </a:lnTo>
                    <a:cubicBezTo>
                      <a:pt x="47144" y="29493"/>
                      <a:pt x="47091" y="29546"/>
                      <a:pt x="47091" y="29546"/>
                    </a:cubicBezTo>
                    <a:cubicBezTo>
                      <a:pt x="47091" y="29869"/>
                      <a:pt x="47409" y="30039"/>
                      <a:pt x="47675" y="30039"/>
                    </a:cubicBezTo>
                    <a:cubicBezTo>
                      <a:pt x="47865" y="30039"/>
                      <a:pt x="48028" y="29952"/>
                      <a:pt x="48028" y="29770"/>
                    </a:cubicBezTo>
                    <a:cubicBezTo>
                      <a:pt x="47923" y="29704"/>
                      <a:pt x="47857" y="29651"/>
                      <a:pt x="47751" y="29598"/>
                    </a:cubicBezTo>
                    <a:cubicBezTo>
                      <a:pt x="47857" y="29493"/>
                      <a:pt x="47923" y="29268"/>
                      <a:pt x="47923" y="29110"/>
                    </a:cubicBezTo>
                    <a:cubicBezTo>
                      <a:pt x="48002" y="29136"/>
                      <a:pt x="48098" y="29150"/>
                      <a:pt x="48200" y="29150"/>
                    </a:cubicBezTo>
                    <a:cubicBezTo>
                      <a:pt x="48302" y="29150"/>
                      <a:pt x="48411" y="29136"/>
                      <a:pt x="48517" y="29110"/>
                    </a:cubicBezTo>
                    <a:cubicBezTo>
                      <a:pt x="48636" y="29216"/>
                      <a:pt x="48741" y="29268"/>
                      <a:pt x="48847" y="29321"/>
                    </a:cubicBezTo>
                    <a:cubicBezTo>
                      <a:pt x="48847" y="29876"/>
                      <a:pt x="48636" y="30034"/>
                      <a:pt x="48517" y="30364"/>
                    </a:cubicBezTo>
                    <a:cubicBezTo>
                      <a:pt x="48568" y="30385"/>
                      <a:pt x="48613" y="30395"/>
                      <a:pt x="48653" y="30395"/>
                    </a:cubicBezTo>
                    <a:cubicBezTo>
                      <a:pt x="49025" y="30395"/>
                      <a:pt x="48896" y="29544"/>
                      <a:pt x="49265" y="29544"/>
                    </a:cubicBezTo>
                    <a:cubicBezTo>
                      <a:pt x="49275" y="29544"/>
                      <a:pt x="49285" y="29544"/>
                      <a:pt x="49296" y="29546"/>
                    </a:cubicBezTo>
                    <a:cubicBezTo>
                      <a:pt x="49348" y="29704"/>
                      <a:pt x="49348" y="29770"/>
                      <a:pt x="49401" y="29876"/>
                    </a:cubicBezTo>
                    <a:lnTo>
                      <a:pt x="49401" y="29928"/>
                    </a:lnTo>
                    <a:lnTo>
                      <a:pt x="49454" y="29928"/>
                    </a:lnTo>
                    <a:cubicBezTo>
                      <a:pt x="49573" y="30034"/>
                      <a:pt x="49626" y="30153"/>
                      <a:pt x="49626" y="30536"/>
                    </a:cubicBezTo>
                    <a:cubicBezTo>
                      <a:pt x="49555" y="30763"/>
                      <a:pt x="49447" y="30833"/>
                      <a:pt x="49326" y="30833"/>
                    </a:cubicBezTo>
                    <a:cubicBezTo>
                      <a:pt x="49125" y="30833"/>
                      <a:pt x="48887" y="30642"/>
                      <a:pt x="48712" y="30642"/>
                    </a:cubicBezTo>
                    <a:cubicBezTo>
                      <a:pt x="48578" y="30642"/>
                      <a:pt x="48481" y="30753"/>
                      <a:pt x="48464" y="31143"/>
                    </a:cubicBezTo>
                    <a:cubicBezTo>
                      <a:pt x="48570" y="31201"/>
                      <a:pt x="48659" y="31214"/>
                      <a:pt x="48741" y="31214"/>
                    </a:cubicBezTo>
                    <a:cubicBezTo>
                      <a:pt x="48808" y="31214"/>
                      <a:pt x="48871" y="31206"/>
                      <a:pt x="48933" y="31206"/>
                    </a:cubicBezTo>
                    <a:cubicBezTo>
                      <a:pt x="49071" y="31206"/>
                      <a:pt x="49210" y="31249"/>
                      <a:pt x="49401" y="31526"/>
                    </a:cubicBezTo>
                    <a:cubicBezTo>
                      <a:pt x="49301" y="31567"/>
                      <a:pt x="49211" y="31582"/>
                      <a:pt x="49130" y="31582"/>
                    </a:cubicBezTo>
                    <a:cubicBezTo>
                      <a:pt x="48899" y="31582"/>
                      <a:pt x="48735" y="31459"/>
                      <a:pt x="48566" y="31459"/>
                    </a:cubicBezTo>
                    <a:cubicBezTo>
                      <a:pt x="48468" y="31459"/>
                      <a:pt x="48368" y="31500"/>
                      <a:pt x="48253" y="31632"/>
                    </a:cubicBezTo>
                    <a:cubicBezTo>
                      <a:pt x="48462" y="32230"/>
                      <a:pt x="48740" y="32432"/>
                      <a:pt x="49026" y="32432"/>
                    </a:cubicBezTo>
                    <a:cubicBezTo>
                      <a:pt x="49480" y="32432"/>
                      <a:pt x="49958" y="31927"/>
                      <a:pt x="50233" y="31684"/>
                    </a:cubicBezTo>
                    <a:cubicBezTo>
                      <a:pt x="51138" y="31684"/>
                      <a:pt x="51888" y="32670"/>
                      <a:pt x="52801" y="32670"/>
                    </a:cubicBezTo>
                    <a:cubicBezTo>
                      <a:pt x="53220" y="32670"/>
                      <a:pt x="53674" y="32462"/>
                      <a:pt x="54193" y="31856"/>
                    </a:cubicBezTo>
                    <a:cubicBezTo>
                      <a:pt x="53692" y="31579"/>
                      <a:pt x="54075" y="31090"/>
                      <a:pt x="54246" y="30866"/>
                    </a:cubicBezTo>
                    <a:cubicBezTo>
                      <a:pt x="54023" y="30779"/>
                      <a:pt x="53784" y="30725"/>
                      <a:pt x="53560" y="30725"/>
                    </a:cubicBezTo>
                    <a:cubicBezTo>
                      <a:pt x="53067" y="30725"/>
                      <a:pt x="52649" y="30988"/>
                      <a:pt x="52649" y="31750"/>
                    </a:cubicBezTo>
                    <a:cubicBezTo>
                      <a:pt x="52372" y="31750"/>
                      <a:pt x="52094" y="31750"/>
                      <a:pt x="51989" y="32080"/>
                    </a:cubicBezTo>
                    <a:cubicBezTo>
                      <a:pt x="52042" y="31350"/>
                      <a:pt x="51688" y="31133"/>
                      <a:pt x="51232" y="31133"/>
                    </a:cubicBezTo>
                    <a:cubicBezTo>
                      <a:pt x="50790" y="31133"/>
                      <a:pt x="50254" y="31337"/>
                      <a:pt x="49903" y="31473"/>
                    </a:cubicBezTo>
                    <a:cubicBezTo>
                      <a:pt x="49903" y="31354"/>
                      <a:pt x="49956" y="31249"/>
                      <a:pt x="49956" y="31143"/>
                    </a:cubicBezTo>
                    <a:cubicBezTo>
                      <a:pt x="50061" y="31143"/>
                      <a:pt x="50114" y="31090"/>
                      <a:pt x="50114" y="30971"/>
                    </a:cubicBezTo>
                    <a:lnTo>
                      <a:pt x="50009" y="30971"/>
                    </a:lnTo>
                    <a:cubicBezTo>
                      <a:pt x="50061" y="30589"/>
                      <a:pt x="49903" y="30430"/>
                      <a:pt x="49679" y="29981"/>
                    </a:cubicBezTo>
                    <a:lnTo>
                      <a:pt x="49956" y="29981"/>
                    </a:lnTo>
                    <a:cubicBezTo>
                      <a:pt x="49903" y="30034"/>
                      <a:pt x="49837" y="30153"/>
                      <a:pt x="49837" y="30259"/>
                    </a:cubicBezTo>
                    <a:cubicBezTo>
                      <a:pt x="50009" y="30311"/>
                      <a:pt x="50167" y="30364"/>
                      <a:pt x="50339" y="30364"/>
                    </a:cubicBezTo>
                    <a:cubicBezTo>
                      <a:pt x="50286" y="30483"/>
                      <a:pt x="50233" y="30589"/>
                      <a:pt x="50167" y="30694"/>
                    </a:cubicBezTo>
                    <a:cubicBezTo>
                      <a:pt x="50336" y="30660"/>
                      <a:pt x="50488" y="30648"/>
                      <a:pt x="50627" y="30648"/>
                    </a:cubicBezTo>
                    <a:cubicBezTo>
                      <a:pt x="51066" y="30648"/>
                      <a:pt x="51376" y="30776"/>
                      <a:pt x="51694" y="30776"/>
                    </a:cubicBezTo>
                    <a:cubicBezTo>
                      <a:pt x="51904" y="30776"/>
                      <a:pt x="52116" y="30721"/>
                      <a:pt x="52372" y="30536"/>
                    </a:cubicBezTo>
                    <a:lnTo>
                      <a:pt x="52372" y="30536"/>
                    </a:lnTo>
                    <a:cubicBezTo>
                      <a:pt x="52424" y="30919"/>
                      <a:pt x="52266" y="31196"/>
                      <a:pt x="52424" y="31249"/>
                    </a:cubicBezTo>
                    <a:cubicBezTo>
                      <a:pt x="53137" y="29704"/>
                      <a:pt x="54246" y="28661"/>
                      <a:pt x="55949" y="27948"/>
                    </a:cubicBezTo>
                    <a:lnTo>
                      <a:pt x="55949" y="27948"/>
                    </a:lnTo>
                    <a:cubicBezTo>
                      <a:pt x="55844" y="28173"/>
                      <a:pt x="56227" y="28833"/>
                      <a:pt x="56557" y="29110"/>
                    </a:cubicBezTo>
                    <a:cubicBezTo>
                      <a:pt x="56519" y="29096"/>
                      <a:pt x="56483" y="29088"/>
                      <a:pt x="56449" y="29088"/>
                    </a:cubicBezTo>
                    <a:cubicBezTo>
                      <a:pt x="56329" y="29088"/>
                      <a:pt x="56249" y="29193"/>
                      <a:pt x="56332" y="29493"/>
                    </a:cubicBezTo>
                    <a:cubicBezTo>
                      <a:pt x="56311" y="29643"/>
                      <a:pt x="56366" y="29684"/>
                      <a:pt x="56450" y="29684"/>
                    </a:cubicBezTo>
                    <a:cubicBezTo>
                      <a:pt x="56548" y="29684"/>
                      <a:pt x="56686" y="29629"/>
                      <a:pt x="56793" y="29629"/>
                    </a:cubicBezTo>
                    <a:cubicBezTo>
                      <a:pt x="56829" y="29629"/>
                      <a:pt x="56861" y="29635"/>
                      <a:pt x="56887" y="29651"/>
                    </a:cubicBezTo>
                    <a:lnTo>
                      <a:pt x="56887" y="29163"/>
                    </a:lnTo>
                    <a:cubicBezTo>
                      <a:pt x="56992" y="29110"/>
                      <a:pt x="57098" y="28938"/>
                      <a:pt x="57098" y="28556"/>
                    </a:cubicBezTo>
                    <a:lnTo>
                      <a:pt x="57098" y="28556"/>
                    </a:lnTo>
                    <a:cubicBezTo>
                      <a:pt x="56995" y="28576"/>
                      <a:pt x="56871" y="28631"/>
                      <a:pt x="56763" y="28631"/>
                    </a:cubicBezTo>
                    <a:cubicBezTo>
                      <a:pt x="56595" y="28631"/>
                      <a:pt x="56464" y="28498"/>
                      <a:pt x="56504" y="27895"/>
                    </a:cubicBezTo>
                    <a:cubicBezTo>
                      <a:pt x="56487" y="27892"/>
                      <a:pt x="56472" y="27890"/>
                      <a:pt x="56457" y="27890"/>
                    </a:cubicBezTo>
                    <a:cubicBezTo>
                      <a:pt x="56278" y="27890"/>
                      <a:pt x="56263" y="28173"/>
                      <a:pt x="56055" y="28173"/>
                    </a:cubicBezTo>
                    <a:cubicBezTo>
                      <a:pt x="56227" y="27011"/>
                      <a:pt x="55619" y="27790"/>
                      <a:pt x="55566" y="27235"/>
                    </a:cubicBezTo>
                    <a:cubicBezTo>
                      <a:pt x="55672" y="26522"/>
                      <a:pt x="55184" y="25968"/>
                      <a:pt x="55448" y="25744"/>
                    </a:cubicBezTo>
                    <a:lnTo>
                      <a:pt x="55448" y="25744"/>
                    </a:lnTo>
                    <a:cubicBezTo>
                      <a:pt x="55514" y="26404"/>
                      <a:pt x="55844" y="26298"/>
                      <a:pt x="56002" y="26681"/>
                    </a:cubicBezTo>
                    <a:lnTo>
                      <a:pt x="55897" y="25414"/>
                    </a:lnTo>
                    <a:cubicBezTo>
                      <a:pt x="55751" y="25323"/>
                      <a:pt x="55624" y="25288"/>
                      <a:pt x="55510" y="25288"/>
                    </a:cubicBezTo>
                    <a:cubicBezTo>
                      <a:pt x="55163" y="25288"/>
                      <a:pt x="54933" y="25601"/>
                      <a:pt x="54674" y="25601"/>
                    </a:cubicBezTo>
                    <a:cubicBezTo>
                      <a:pt x="54559" y="25601"/>
                      <a:pt x="54438" y="25539"/>
                      <a:pt x="54299" y="25361"/>
                    </a:cubicBezTo>
                    <a:cubicBezTo>
                      <a:pt x="54299" y="26072"/>
                      <a:pt x="54164" y="26266"/>
                      <a:pt x="53975" y="26266"/>
                    </a:cubicBezTo>
                    <a:cubicBezTo>
                      <a:pt x="53749" y="26266"/>
                      <a:pt x="53446" y="25992"/>
                      <a:pt x="53201" y="25992"/>
                    </a:cubicBezTo>
                    <a:cubicBezTo>
                      <a:pt x="53095" y="25992"/>
                      <a:pt x="52999" y="26043"/>
                      <a:pt x="52926" y="26192"/>
                    </a:cubicBezTo>
                    <a:cubicBezTo>
                      <a:pt x="53137" y="26245"/>
                      <a:pt x="53085" y="26800"/>
                      <a:pt x="53085" y="27183"/>
                    </a:cubicBezTo>
                    <a:cubicBezTo>
                      <a:pt x="53377" y="27183"/>
                      <a:pt x="53617" y="27259"/>
                      <a:pt x="53830" y="27259"/>
                    </a:cubicBezTo>
                    <a:cubicBezTo>
                      <a:pt x="54060" y="27259"/>
                      <a:pt x="54259" y="27170"/>
                      <a:pt x="54458" y="26800"/>
                    </a:cubicBezTo>
                    <a:cubicBezTo>
                      <a:pt x="54443" y="26800"/>
                      <a:pt x="54420" y="26804"/>
                      <a:pt x="54395" y="26804"/>
                    </a:cubicBezTo>
                    <a:cubicBezTo>
                      <a:pt x="54329" y="26804"/>
                      <a:pt x="54246" y="26776"/>
                      <a:pt x="54246" y="26575"/>
                    </a:cubicBezTo>
                    <a:lnTo>
                      <a:pt x="54246" y="26575"/>
                    </a:lnTo>
                    <a:cubicBezTo>
                      <a:pt x="54291" y="26596"/>
                      <a:pt x="54331" y="26605"/>
                      <a:pt x="54366" y="26605"/>
                    </a:cubicBezTo>
                    <a:cubicBezTo>
                      <a:pt x="54702" y="26605"/>
                      <a:pt x="54621" y="25742"/>
                      <a:pt x="54982" y="25742"/>
                    </a:cubicBezTo>
                    <a:cubicBezTo>
                      <a:pt x="54992" y="25742"/>
                      <a:pt x="55002" y="25742"/>
                      <a:pt x="55012" y="25744"/>
                    </a:cubicBezTo>
                    <a:cubicBezTo>
                      <a:pt x="55461" y="27515"/>
                      <a:pt x="55039" y="28112"/>
                      <a:pt x="54398" y="28112"/>
                    </a:cubicBezTo>
                    <a:cubicBezTo>
                      <a:pt x="53625" y="28112"/>
                      <a:pt x="52533" y="27244"/>
                      <a:pt x="52266" y="26522"/>
                    </a:cubicBezTo>
                    <a:cubicBezTo>
                      <a:pt x="52319" y="26245"/>
                      <a:pt x="52372" y="25968"/>
                      <a:pt x="52477" y="25744"/>
                    </a:cubicBezTo>
                    <a:cubicBezTo>
                      <a:pt x="52511" y="25712"/>
                      <a:pt x="52557" y="25702"/>
                      <a:pt x="52609" y="25702"/>
                    </a:cubicBezTo>
                    <a:cubicBezTo>
                      <a:pt x="52708" y="25702"/>
                      <a:pt x="52829" y="25739"/>
                      <a:pt x="52930" y="25739"/>
                    </a:cubicBezTo>
                    <a:cubicBezTo>
                      <a:pt x="53047" y="25739"/>
                      <a:pt x="53137" y="25690"/>
                      <a:pt x="53137" y="25480"/>
                    </a:cubicBezTo>
                    <a:cubicBezTo>
                      <a:pt x="53226" y="25141"/>
                      <a:pt x="53530" y="25069"/>
                      <a:pt x="53928" y="25069"/>
                    </a:cubicBezTo>
                    <a:cubicBezTo>
                      <a:pt x="54214" y="25069"/>
                      <a:pt x="54550" y="25107"/>
                      <a:pt x="54889" y="25107"/>
                    </a:cubicBezTo>
                    <a:cubicBezTo>
                      <a:pt x="55543" y="25107"/>
                      <a:pt x="56208" y="24968"/>
                      <a:pt x="56557" y="24159"/>
                    </a:cubicBezTo>
                    <a:cubicBezTo>
                      <a:pt x="55065" y="24159"/>
                      <a:pt x="53533" y="24318"/>
                      <a:pt x="51989" y="24423"/>
                    </a:cubicBezTo>
                    <a:cubicBezTo>
                      <a:pt x="52042" y="24371"/>
                      <a:pt x="52042" y="24371"/>
                      <a:pt x="52042" y="24318"/>
                    </a:cubicBezTo>
                    <a:cubicBezTo>
                      <a:pt x="51487" y="23380"/>
                      <a:pt x="52926" y="24212"/>
                      <a:pt x="52755" y="23222"/>
                    </a:cubicBezTo>
                    <a:cubicBezTo>
                      <a:pt x="52637" y="23101"/>
                      <a:pt x="52511" y="23045"/>
                      <a:pt x="52388" y="23045"/>
                    </a:cubicBezTo>
                    <a:cubicBezTo>
                      <a:pt x="52053" y="23045"/>
                      <a:pt x="51736" y="23457"/>
                      <a:pt x="51659" y="24093"/>
                    </a:cubicBezTo>
                    <a:cubicBezTo>
                      <a:pt x="51664" y="24088"/>
                      <a:pt x="51670" y="24085"/>
                      <a:pt x="51675" y="24085"/>
                    </a:cubicBezTo>
                    <a:cubicBezTo>
                      <a:pt x="51723" y="24085"/>
                      <a:pt x="51776" y="24281"/>
                      <a:pt x="51883" y="24423"/>
                    </a:cubicBezTo>
                    <a:cubicBezTo>
                      <a:pt x="51327" y="24471"/>
                      <a:pt x="50804" y="24511"/>
                      <a:pt x="50310" y="24511"/>
                    </a:cubicBezTo>
                    <a:cubicBezTo>
                      <a:pt x="50113" y="24511"/>
                      <a:pt x="49920" y="24505"/>
                      <a:pt x="49731" y="24489"/>
                    </a:cubicBezTo>
                    <a:cubicBezTo>
                      <a:pt x="49837" y="24159"/>
                      <a:pt x="50167" y="24159"/>
                      <a:pt x="50114" y="23499"/>
                    </a:cubicBezTo>
                    <a:cubicBezTo>
                      <a:pt x="49875" y="23293"/>
                      <a:pt x="49614" y="23241"/>
                      <a:pt x="49361" y="23241"/>
                    </a:cubicBezTo>
                    <a:cubicBezTo>
                      <a:pt x="49108" y="23241"/>
                      <a:pt x="48863" y="23293"/>
                      <a:pt x="48657" y="23293"/>
                    </a:cubicBezTo>
                    <a:cubicBezTo>
                      <a:pt x="48410" y="23293"/>
                      <a:pt x="48218" y="23219"/>
                      <a:pt x="48134" y="22892"/>
                    </a:cubicBezTo>
                    <a:lnTo>
                      <a:pt x="48134" y="22892"/>
                    </a:lnTo>
                    <a:cubicBezTo>
                      <a:pt x="48247" y="22945"/>
                      <a:pt x="48359" y="22972"/>
                      <a:pt x="48469" y="22972"/>
                    </a:cubicBezTo>
                    <a:cubicBezTo>
                      <a:pt x="48796" y="22972"/>
                      <a:pt x="49102" y="22739"/>
                      <a:pt x="49348" y="22285"/>
                    </a:cubicBezTo>
                    <a:cubicBezTo>
                      <a:pt x="49018" y="22060"/>
                      <a:pt x="49071" y="21519"/>
                      <a:pt x="49071" y="21070"/>
                    </a:cubicBezTo>
                    <a:lnTo>
                      <a:pt x="48847" y="21070"/>
                    </a:lnTo>
                    <a:cubicBezTo>
                      <a:pt x="48741" y="21123"/>
                      <a:pt x="48688" y="21400"/>
                      <a:pt x="48636" y="21625"/>
                    </a:cubicBezTo>
                    <a:cubicBezTo>
                      <a:pt x="48741" y="21677"/>
                      <a:pt x="48847" y="21572"/>
                      <a:pt x="48913" y="21849"/>
                    </a:cubicBezTo>
                    <a:cubicBezTo>
                      <a:pt x="48253" y="23380"/>
                      <a:pt x="45546" y="21347"/>
                      <a:pt x="45441" y="24159"/>
                    </a:cubicBezTo>
                    <a:cubicBezTo>
                      <a:pt x="45592" y="24322"/>
                      <a:pt x="45814" y="24382"/>
                      <a:pt x="46083" y="24382"/>
                    </a:cubicBezTo>
                    <a:cubicBezTo>
                      <a:pt x="46808" y="24382"/>
                      <a:pt x="47866" y="23947"/>
                      <a:pt x="48740" y="23947"/>
                    </a:cubicBezTo>
                    <a:cubicBezTo>
                      <a:pt x="48957" y="23947"/>
                      <a:pt x="49162" y="23974"/>
                      <a:pt x="49348" y="24041"/>
                    </a:cubicBezTo>
                    <a:cubicBezTo>
                      <a:pt x="48481" y="25263"/>
                      <a:pt x="47613" y="25591"/>
                      <a:pt x="46315" y="25591"/>
                    </a:cubicBezTo>
                    <a:cubicBezTo>
                      <a:pt x="46211" y="25591"/>
                      <a:pt x="46105" y="25589"/>
                      <a:pt x="45995" y="25585"/>
                    </a:cubicBezTo>
                    <a:cubicBezTo>
                      <a:pt x="45942" y="24925"/>
                      <a:pt x="45612" y="25031"/>
                      <a:pt x="45546" y="24371"/>
                    </a:cubicBezTo>
                    <a:cubicBezTo>
                      <a:pt x="45239" y="24498"/>
                      <a:pt x="44928" y="24677"/>
                      <a:pt x="44645" y="24677"/>
                    </a:cubicBezTo>
                    <a:cubicBezTo>
                      <a:pt x="44431" y="24677"/>
                      <a:pt x="44233" y="24573"/>
                      <a:pt x="44068" y="24265"/>
                    </a:cubicBezTo>
                    <a:lnTo>
                      <a:pt x="44068" y="24265"/>
                    </a:lnTo>
                    <a:cubicBezTo>
                      <a:pt x="44152" y="24349"/>
                      <a:pt x="44218" y="24379"/>
                      <a:pt x="44279" y="24379"/>
                    </a:cubicBezTo>
                    <a:cubicBezTo>
                      <a:pt x="44428" y="24379"/>
                      <a:pt x="44541" y="24194"/>
                      <a:pt x="44802" y="24194"/>
                    </a:cubicBezTo>
                    <a:cubicBezTo>
                      <a:pt x="44848" y="24194"/>
                      <a:pt x="44897" y="24199"/>
                      <a:pt x="44952" y="24212"/>
                    </a:cubicBezTo>
                    <a:cubicBezTo>
                      <a:pt x="44675" y="22839"/>
                      <a:pt x="45335" y="23275"/>
                      <a:pt x="45335" y="22390"/>
                    </a:cubicBezTo>
                    <a:cubicBezTo>
                      <a:pt x="45324" y="22388"/>
                      <a:pt x="45313" y="22386"/>
                      <a:pt x="45302" y="22386"/>
                    </a:cubicBezTo>
                    <a:cubicBezTo>
                      <a:pt x="45165" y="22386"/>
                      <a:pt x="45099" y="22597"/>
                      <a:pt x="45055" y="22597"/>
                    </a:cubicBezTo>
                    <a:cubicBezTo>
                      <a:pt x="45036" y="22597"/>
                      <a:pt x="45020" y="22557"/>
                      <a:pt x="45005" y="22443"/>
                    </a:cubicBezTo>
                    <a:cubicBezTo>
                      <a:pt x="45718" y="21625"/>
                      <a:pt x="47144" y="21955"/>
                      <a:pt x="47923" y="21400"/>
                    </a:cubicBezTo>
                    <a:cubicBezTo>
                      <a:pt x="47368" y="21400"/>
                      <a:pt x="47804" y="20199"/>
                      <a:pt x="47976" y="20199"/>
                    </a:cubicBezTo>
                    <a:cubicBezTo>
                      <a:pt x="47751" y="19857"/>
                      <a:pt x="47550" y="19338"/>
                      <a:pt x="47445" y="19338"/>
                    </a:cubicBezTo>
                    <a:cubicBezTo>
                      <a:pt x="47396" y="19338"/>
                      <a:pt x="47368" y="19451"/>
                      <a:pt x="47368" y="19750"/>
                    </a:cubicBezTo>
                    <a:cubicBezTo>
                      <a:pt x="46814" y="18984"/>
                      <a:pt x="46537" y="19037"/>
                      <a:pt x="46048" y="18601"/>
                    </a:cubicBezTo>
                    <a:cubicBezTo>
                      <a:pt x="46048" y="18271"/>
                      <a:pt x="46207" y="18377"/>
                      <a:pt x="46273" y="18100"/>
                    </a:cubicBezTo>
                    <a:cubicBezTo>
                      <a:pt x="46197" y="17953"/>
                      <a:pt x="46109" y="17893"/>
                      <a:pt x="46019" y="17893"/>
                    </a:cubicBezTo>
                    <a:cubicBezTo>
                      <a:pt x="45843" y="17893"/>
                      <a:pt x="45660" y="18123"/>
                      <a:pt x="45546" y="18377"/>
                    </a:cubicBezTo>
                    <a:cubicBezTo>
                      <a:pt x="45582" y="18377"/>
                      <a:pt x="45618" y="18376"/>
                      <a:pt x="45653" y="18376"/>
                    </a:cubicBezTo>
                    <a:cubicBezTo>
                      <a:pt x="45836" y="18376"/>
                      <a:pt x="45987" y="18413"/>
                      <a:pt x="45942" y="18879"/>
                    </a:cubicBezTo>
                    <a:cubicBezTo>
                      <a:pt x="45771" y="19697"/>
                      <a:pt x="45441" y="19750"/>
                      <a:pt x="45164" y="19922"/>
                    </a:cubicBezTo>
                    <a:lnTo>
                      <a:pt x="45164" y="19209"/>
                    </a:lnTo>
                    <a:cubicBezTo>
                      <a:pt x="44693" y="19229"/>
                      <a:pt x="44213" y="19284"/>
                      <a:pt x="43720" y="19284"/>
                    </a:cubicBezTo>
                    <a:cubicBezTo>
                      <a:pt x="42954" y="19284"/>
                      <a:pt x="42158" y="19151"/>
                      <a:pt x="41322" y="18549"/>
                    </a:cubicBezTo>
                    <a:cubicBezTo>
                      <a:pt x="41356" y="18511"/>
                      <a:pt x="41407" y="18500"/>
                      <a:pt x="41466" y="18500"/>
                    </a:cubicBezTo>
                    <a:cubicBezTo>
                      <a:pt x="41550" y="18500"/>
                      <a:pt x="41650" y="18523"/>
                      <a:pt x="41739" y="18523"/>
                    </a:cubicBezTo>
                    <a:cubicBezTo>
                      <a:pt x="41872" y="18523"/>
                      <a:pt x="41982" y="18472"/>
                      <a:pt x="41982" y="18219"/>
                    </a:cubicBezTo>
                    <a:cubicBezTo>
                      <a:pt x="41586" y="18219"/>
                      <a:pt x="41916" y="17559"/>
                      <a:pt x="41705" y="17493"/>
                    </a:cubicBezTo>
                    <a:lnTo>
                      <a:pt x="41705" y="17493"/>
                    </a:lnTo>
                    <a:cubicBezTo>
                      <a:pt x="41586" y="18153"/>
                      <a:pt x="40332" y="17440"/>
                      <a:pt x="41045" y="18324"/>
                    </a:cubicBezTo>
                    <a:cubicBezTo>
                      <a:pt x="40953" y="18367"/>
                      <a:pt x="40859" y="18387"/>
                      <a:pt x="40767" y="18387"/>
                    </a:cubicBezTo>
                    <a:cubicBezTo>
                      <a:pt x="40146" y="18387"/>
                      <a:pt x="39568" y="17490"/>
                      <a:pt x="39672" y="16674"/>
                    </a:cubicBezTo>
                    <a:cubicBezTo>
                      <a:pt x="39675" y="16673"/>
                      <a:pt x="39679" y="16672"/>
                      <a:pt x="39683" y="16672"/>
                    </a:cubicBezTo>
                    <a:cubicBezTo>
                      <a:pt x="39795" y="16672"/>
                      <a:pt x="39911" y="17203"/>
                      <a:pt x="39987" y="17203"/>
                    </a:cubicBezTo>
                    <a:cubicBezTo>
                      <a:pt x="40017" y="17203"/>
                      <a:pt x="40040" y="17123"/>
                      <a:pt x="40055" y="16898"/>
                    </a:cubicBezTo>
                    <a:cubicBezTo>
                      <a:pt x="39883" y="16674"/>
                      <a:pt x="39672" y="16502"/>
                      <a:pt x="39553" y="16172"/>
                    </a:cubicBezTo>
                    <a:lnTo>
                      <a:pt x="39553" y="16172"/>
                    </a:lnTo>
                    <a:cubicBezTo>
                      <a:pt x="39616" y="16182"/>
                      <a:pt x="39671" y="16186"/>
                      <a:pt x="39718" y="16186"/>
                    </a:cubicBezTo>
                    <a:cubicBezTo>
                      <a:pt x="40009" y="16186"/>
                      <a:pt x="40008" y="16013"/>
                      <a:pt x="39724" y="15684"/>
                    </a:cubicBezTo>
                    <a:cubicBezTo>
                      <a:pt x="39819" y="15671"/>
                      <a:pt x="39911" y="15661"/>
                      <a:pt x="39997" y="15661"/>
                    </a:cubicBezTo>
                    <a:cubicBezTo>
                      <a:pt x="40260" y="15661"/>
                      <a:pt x="40477" y="15752"/>
                      <a:pt x="40596" y="16120"/>
                    </a:cubicBezTo>
                    <a:cubicBezTo>
                      <a:pt x="40437" y="16238"/>
                      <a:pt x="40332" y="16502"/>
                      <a:pt x="40266" y="16898"/>
                    </a:cubicBezTo>
                    <a:cubicBezTo>
                      <a:pt x="40926" y="16397"/>
                      <a:pt x="42748" y="16898"/>
                      <a:pt x="43025" y="15908"/>
                    </a:cubicBezTo>
                    <a:cubicBezTo>
                      <a:pt x="43183" y="16014"/>
                      <a:pt x="43461" y="15961"/>
                      <a:pt x="43632" y="16344"/>
                    </a:cubicBezTo>
                    <a:cubicBezTo>
                      <a:pt x="43582" y="16319"/>
                      <a:pt x="43541" y="16308"/>
                      <a:pt x="43509" y="16308"/>
                    </a:cubicBezTo>
                    <a:cubicBezTo>
                      <a:pt x="43255" y="16308"/>
                      <a:pt x="43527" y="17010"/>
                      <a:pt x="43632" y="17057"/>
                    </a:cubicBezTo>
                    <a:cubicBezTo>
                      <a:pt x="43791" y="16621"/>
                      <a:pt x="43685" y="15684"/>
                      <a:pt x="43896" y="15301"/>
                    </a:cubicBezTo>
                    <a:cubicBezTo>
                      <a:pt x="44224" y="15530"/>
                      <a:pt x="44316" y="16283"/>
                      <a:pt x="44712" y="16283"/>
                    </a:cubicBezTo>
                    <a:cubicBezTo>
                      <a:pt x="44795" y="16283"/>
                      <a:pt x="44891" y="16250"/>
                      <a:pt x="45005" y="16172"/>
                    </a:cubicBezTo>
                    <a:lnTo>
                      <a:pt x="45005" y="16172"/>
                    </a:lnTo>
                    <a:cubicBezTo>
                      <a:pt x="44729" y="16810"/>
                      <a:pt x="45193" y="17419"/>
                      <a:pt x="45578" y="17419"/>
                    </a:cubicBezTo>
                    <a:cubicBezTo>
                      <a:pt x="45728" y="17419"/>
                      <a:pt x="45865" y="17327"/>
                      <a:pt x="45942" y="17110"/>
                    </a:cubicBezTo>
                    <a:cubicBezTo>
                      <a:pt x="45718" y="16450"/>
                      <a:pt x="46484" y="15737"/>
                      <a:pt x="46537" y="14799"/>
                    </a:cubicBezTo>
                    <a:cubicBezTo>
                      <a:pt x="46603" y="15301"/>
                      <a:pt x="46814" y="15459"/>
                      <a:pt x="46933" y="15790"/>
                    </a:cubicBezTo>
                    <a:cubicBezTo>
                      <a:pt x="46967" y="15800"/>
                      <a:pt x="46998" y="15805"/>
                      <a:pt x="47026" y="15805"/>
                    </a:cubicBezTo>
                    <a:cubicBezTo>
                      <a:pt x="47273" y="15805"/>
                      <a:pt x="47292" y="15433"/>
                      <a:pt x="47491" y="15433"/>
                    </a:cubicBezTo>
                    <a:cubicBezTo>
                      <a:pt x="47521" y="15433"/>
                      <a:pt x="47554" y="15441"/>
                      <a:pt x="47593" y="15459"/>
                    </a:cubicBezTo>
                    <a:cubicBezTo>
                      <a:pt x="47593" y="13756"/>
                      <a:pt x="48187" y="15129"/>
                      <a:pt x="48187" y="13928"/>
                    </a:cubicBezTo>
                    <a:cubicBezTo>
                      <a:pt x="48253" y="14139"/>
                      <a:pt x="48306" y="14192"/>
                      <a:pt x="48358" y="14364"/>
                    </a:cubicBezTo>
                    <a:cubicBezTo>
                      <a:pt x="48464" y="15077"/>
                      <a:pt x="47923" y="14641"/>
                      <a:pt x="47923" y="15182"/>
                    </a:cubicBezTo>
                    <a:cubicBezTo>
                      <a:pt x="48583" y="15354"/>
                      <a:pt x="48583" y="15790"/>
                      <a:pt x="48794" y="16621"/>
                    </a:cubicBezTo>
                    <a:cubicBezTo>
                      <a:pt x="48882" y="16693"/>
                      <a:pt x="48958" y="16724"/>
                      <a:pt x="49025" y="16724"/>
                    </a:cubicBezTo>
                    <a:cubicBezTo>
                      <a:pt x="49380" y="16724"/>
                      <a:pt x="49466" y="15867"/>
                      <a:pt x="49617" y="15867"/>
                    </a:cubicBezTo>
                    <a:cubicBezTo>
                      <a:pt x="49651" y="15867"/>
                      <a:pt x="49688" y="15910"/>
                      <a:pt x="49731" y="16014"/>
                    </a:cubicBezTo>
                    <a:cubicBezTo>
                      <a:pt x="49401" y="16397"/>
                      <a:pt x="49124" y="17717"/>
                      <a:pt x="49731" y="17994"/>
                    </a:cubicBezTo>
                    <a:cubicBezTo>
                      <a:pt x="49817" y="17603"/>
                      <a:pt x="49971" y="17490"/>
                      <a:pt x="50162" y="17490"/>
                    </a:cubicBezTo>
                    <a:cubicBezTo>
                      <a:pt x="50423" y="17490"/>
                      <a:pt x="50753" y="17700"/>
                      <a:pt x="51075" y="17700"/>
                    </a:cubicBezTo>
                    <a:cubicBezTo>
                      <a:pt x="51280" y="17700"/>
                      <a:pt x="51481" y="17615"/>
                      <a:pt x="51659" y="17334"/>
                    </a:cubicBezTo>
                    <a:cubicBezTo>
                      <a:pt x="51052" y="16832"/>
                      <a:pt x="50114" y="17162"/>
                      <a:pt x="49507" y="16780"/>
                    </a:cubicBezTo>
                    <a:cubicBezTo>
                      <a:pt x="49903" y="16450"/>
                      <a:pt x="50391" y="16238"/>
                      <a:pt x="50774" y="15908"/>
                    </a:cubicBezTo>
                    <a:cubicBezTo>
                      <a:pt x="50114" y="15129"/>
                      <a:pt x="49573" y="14469"/>
                      <a:pt x="48913" y="14311"/>
                    </a:cubicBezTo>
                    <a:cubicBezTo>
                      <a:pt x="48966" y="13809"/>
                      <a:pt x="49507" y="14192"/>
                      <a:pt x="49348" y="13321"/>
                    </a:cubicBezTo>
                    <a:lnTo>
                      <a:pt x="49348" y="13321"/>
                    </a:lnTo>
                    <a:cubicBezTo>
                      <a:pt x="49267" y="13454"/>
                      <a:pt x="49172" y="13495"/>
                      <a:pt x="49073" y="13495"/>
                    </a:cubicBezTo>
                    <a:cubicBezTo>
                      <a:pt x="48920" y="13495"/>
                      <a:pt x="48757" y="13398"/>
                      <a:pt x="48617" y="13398"/>
                    </a:cubicBezTo>
                    <a:cubicBezTo>
                      <a:pt x="48480" y="13398"/>
                      <a:pt x="48365" y="13492"/>
                      <a:pt x="48306" y="13862"/>
                    </a:cubicBezTo>
                    <a:cubicBezTo>
                      <a:pt x="48270" y="13420"/>
                      <a:pt x="48216" y="13287"/>
                      <a:pt x="48146" y="13287"/>
                    </a:cubicBezTo>
                    <a:cubicBezTo>
                      <a:pt x="48043" y="13287"/>
                      <a:pt x="47906" y="13587"/>
                      <a:pt x="47750" y="13587"/>
                    </a:cubicBezTo>
                    <a:cubicBezTo>
                      <a:pt x="47663" y="13587"/>
                      <a:pt x="47570" y="13494"/>
                      <a:pt x="47474" y="13202"/>
                    </a:cubicBezTo>
                    <a:cubicBezTo>
                      <a:pt x="47786" y="13202"/>
                      <a:pt x="47708" y="12375"/>
                      <a:pt x="48068" y="12375"/>
                    </a:cubicBezTo>
                    <a:cubicBezTo>
                      <a:pt x="48088" y="12375"/>
                      <a:pt x="48110" y="12378"/>
                      <a:pt x="48134" y="12383"/>
                    </a:cubicBezTo>
                    <a:lnTo>
                      <a:pt x="48187" y="13149"/>
                    </a:lnTo>
                    <a:cubicBezTo>
                      <a:pt x="48380" y="12854"/>
                      <a:pt x="48589" y="12812"/>
                      <a:pt x="48798" y="12812"/>
                    </a:cubicBezTo>
                    <a:cubicBezTo>
                      <a:pt x="48881" y="12812"/>
                      <a:pt x="48965" y="12819"/>
                      <a:pt x="49047" y="12819"/>
                    </a:cubicBezTo>
                    <a:cubicBezTo>
                      <a:pt x="49293" y="12819"/>
                      <a:pt x="49531" y="12759"/>
                      <a:pt x="49731" y="12278"/>
                    </a:cubicBezTo>
                    <a:cubicBezTo>
                      <a:pt x="49401" y="11948"/>
                      <a:pt x="49243" y="11116"/>
                      <a:pt x="48966" y="10562"/>
                    </a:cubicBezTo>
                    <a:cubicBezTo>
                      <a:pt x="49073" y="10520"/>
                      <a:pt x="49167" y="10503"/>
                      <a:pt x="49254" y="10503"/>
                    </a:cubicBezTo>
                    <a:cubicBezTo>
                      <a:pt x="49581" y="10503"/>
                      <a:pt x="49797" y="10738"/>
                      <a:pt x="50148" y="10738"/>
                    </a:cubicBezTo>
                    <a:cubicBezTo>
                      <a:pt x="50176" y="10738"/>
                      <a:pt x="50204" y="10736"/>
                      <a:pt x="50233" y="10733"/>
                    </a:cubicBezTo>
                    <a:cubicBezTo>
                      <a:pt x="50233" y="10350"/>
                      <a:pt x="50233" y="10179"/>
                      <a:pt x="50286" y="9968"/>
                    </a:cubicBezTo>
                    <a:lnTo>
                      <a:pt x="50286" y="9968"/>
                    </a:lnTo>
                    <a:cubicBezTo>
                      <a:pt x="50157" y="10168"/>
                      <a:pt x="50020" y="10239"/>
                      <a:pt x="49871" y="10239"/>
                    </a:cubicBezTo>
                    <a:cubicBezTo>
                      <a:pt x="49577" y="10239"/>
                      <a:pt x="49232" y="9963"/>
                      <a:pt x="48794" y="9849"/>
                    </a:cubicBezTo>
                    <a:lnTo>
                      <a:pt x="48794" y="9849"/>
                    </a:lnTo>
                    <a:cubicBezTo>
                      <a:pt x="48873" y="10474"/>
                      <a:pt x="48788" y="10644"/>
                      <a:pt x="48639" y="10644"/>
                    </a:cubicBezTo>
                    <a:cubicBezTo>
                      <a:pt x="48461" y="10644"/>
                      <a:pt x="48192" y="10401"/>
                      <a:pt x="48006" y="10401"/>
                    </a:cubicBezTo>
                    <a:cubicBezTo>
                      <a:pt x="47907" y="10401"/>
                      <a:pt x="47831" y="10470"/>
                      <a:pt x="47804" y="10680"/>
                    </a:cubicBezTo>
                    <a:cubicBezTo>
                      <a:pt x="47847" y="10672"/>
                      <a:pt x="47887" y="10668"/>
                      <a:pt x="47924" y="10668"/>
                    </a:cubicBezTo>
                    <a:cubicBezTo>
                      <a:pt x="48131" y="10668"/>
                      <a:pt x="48261" y="10800"/>
                      <a:pt x="48306" y="11169"/>
                    </a:cubicBezTo>
                    <a:cubicBezTo>
                      <a:pt x="48243" y="11180"/>
                      <a:pt x="48182" y="11185"/>
                      <a:pt x="48122" y="11185"/>
                    </a:cubicBezTo>
                    <a:cubicBezTo>
                      <a:pt x="47559" y="11185"/>
                      <a:pt x="47145" y="10717"/>
                      <a:pt x="46655" y="10562"/>
                    </a:cubicBezTo>
                    <a:cubicBezTo>
                      <a:pt x="47038" y="10562"/>
                      <a:pt x="47923" y="10403"/>
                      <a:pt x="47645" y="9968"/>
                    </a:cubicBezTo>
                    <a:cubicBezTo>
                      <a:pt x="47489" y="9968"/>
                      <a:pt x="47475" y="10240"/>
                      <a:pt x="47355" y="10240"/>
                    </a:cubicBezTo>
                    <a:cubicBezTo>
                      <a:pt x="47343" y="10240"/>
                      <a:pt x="47330" y="10238"/>
                      <a:pt x="47315" y="10232"/>
                    </a:cubicBezTo>
                    <a:cubicBezTo>
                      <a:pt x="47263" y="9413"/>
                      <a:pt x="47527" y="9030"/>
                      <a:pt x="47038" y="9030"/>
                    </a:cubicBezTo>
                    <a:cubicBezTo>
                      <a:pt x="46814" y="9572"/>
                      <a:pt x="47368" y="9796"/>
                      <a:pt x="47091" y="10232"/>
                    </a:cubicBezTo>
                    <a:cubicBezTo>
                      <a:pt x="46814" y="9638"/>
                      <a:pt x="46708" y="9968"/>
                      <a:pt x="46325" y="9308"/>
                    </a:cubicBezTo>
                    <a:lnTo>
                      <a:pt x="46325" y="9308"/>
                    </a:lnTo>
                    <a:cubicBezTo>
                      <a:pt x="46354" y="9326"/>
                      <a:pt x="46395" y="9335"/>
                      <a:pt x="46441" y="9335"/>
                    </a:cubicBezTo>
                    <a:cubicBezTo>
                      <a:pt x="46652" y="9335"/>
                      <a:pt x="46970" y="9160"/>
                      <a:pt x="46655" y="9030"/>
                    </a:cubicBezTo>
                    <a:cubicBezTo>
                      <a:pt x="46446" y="8966"/>
                      <a:pt x="46309" y="8910"/>
                      <a:pt x="46215" y="8910"/>
                    </a:cubicBezTo>
                    <a:cubicBezTo>
                      <a:pt x="46061" y="8910"/>
                      <a:pt x="46028" y="9061"/>
                      <a:pt x="45995" y="9572"/>
                    </a:cubicBezTo>
                    <a:cubicBezTo>
                      <a:pt x="45862" y="9361"/>
                      <a:pt x="45829" y="9253"/>
                      <a:pt x="45808" y="9253"/>
                    </a:cubicBezTo>
                    <a:cubicBezTo>
                      <a:pt x="45785" y="9253"/>
                      <a:pt x="45775" y="9378"/>
                      <a:pt x="45665" y="9638"/>
                    </a:cubicBezTo>
                    <a:cubicBezTo>
                      <a:pt x="45494" y="9308"/>
                      <a:pt x="45335" y="8977"/>
                      <a:pt x="45164" y="8700"/>
                    </a:cubicBezTo>
                    <a:cubicBezTo>
                      <a:pt x="45316" y="8521"/>
                      <a:pt x="45504" y="8470"/>
                      <a:pt x="45706" y="8470"/>
                    </a:cubicBezTo>
                    <a:cubicBezTo>
                      <a:pt x="45968" y="8470"/>
                      <a:pt x="46254" y="8556"/>
                      <a:pt x="46516" y="8556"/>
                    </a:cubicBezTo>
                    <a:cubicBezTo>
                      <a:pt x="46855" y="8556"/>
                      <a:pt x="47154" y="8414"/>
                      <a:pt x="47315" y="7763"/>
                    </a:cubicBezTo>
                    <a:cubicBezTo>
                      <a:pt x="47091" y="7433"/>
                      <a:pt x="46603" y="7763"/>
                      <a:pt x="46431" y="7327"/>
                    </a:cubicBezTo>
                    <a:cubicBezTo>
                      <a:pt x="46463" y="7325"/>
                      <a:pt x="46495" y="7325"/>
                      <a:pt x="46527" y="7325"/>
                    </a:cubicBezTo>
                    <a:cubicBezTo>
                      <a:pt x="47312" y="7325"/>
                      <a:pt x="47835" y="7872"/>
                      <a:pt x="48403" y="7872"/>
                    </a:cubicBezTo>
                    <a:cubicBezTo>
                      <a:pt x="48630" y="7872"/>
                      <a:pt x="48864" y="7784"/>
                      <a:pt x="49124" y="7538"/>
                    </a:cubicBezTo>
                    <a:cubicBezTo>
                      <a:pt x="48966" y="7380"/>
                      <a:pt x="48741" y="7208"/>
                      <a:pt x="48741" y="6601"/>
                    </a:cubicBezTo>
                    <a:lnTo>
                      <a:pt x="48741" y="6601"/>
                    </a:lnTo>
                    <a:cubicBezTo>
                      <a:pt x="48827" y="6634"/>
                      <a:pt x="48923" y="6651"/>
                      <a:pt x="49018" y="6651"/>
                    </a:cubicBezTo>
                    <a:cubicBezTo>
                      <a:pt x="49114" y="6651"/>
                      <a:pt x="49210" y="6634"/>
                      <a:pt x="49296" y="6601"/>
                    </a:cubicBezTo>
                    <a:lnTo>
                      <a:pt x="49296" y="6601"/>
                    </a:lnTo>
                    <a:cubicBezTo>
                      <a:pt x="49177" y="7050"/>
                      <a:pt x="49401" y="7050"/>
                      <a:pt x="49243" y="7538"/>
                    </a:cubicBezTo>
                    <a:cubicBezTo>
                      <a:pt x="49454" y="7156"/>
                      <a:pt x="50009" y="7103"/>
                      <a:pt x="49784" y="6997"/>
                    </a:cubicBezTo>
                    <a:cubicBezTo>
                      <a:pt x="49731" y="6601"/>
                      <a:pt x="49454" y="6826"/>
                      <a:pt x="49348" y="6601"/>
                    </a:cubicBezTo>
                    <a:cubicBezTo>
                      <a:pt x="50294" y="6483"/>
                      <a:pt x="50989" y="5660"/>
                      <a:pt x="51786" y="5660"/>
                    </a:cubicBezTo>
                    <a:cubicBezTo>
                      <a:pt x="52057" y="5660"/>
                      <a:pt x="52340" y="5755"/>
                      <a:pt x="52649" y="6007"/>
                    </a:cubicBezTo>
                    <a:cubicBezTo>
                      <a:pt x="52200" y="6093"/>
                      <a:pt x="52115" y="6394"/>
                      <a:pt x="51839" y="6394"/>
                    </a:cubicBezTo>
                    <a:cubicBezTo>
                      <a:pt x="51775" y="6394"/>
                      <a:pt x="51699" y="6377"/>
                      <a:pt x="51606" y="6337"/>
                    </a:cubicBezTo>
                    <a:lnTo>
                      <a:pt x="51606" y="6337"/>
                    </a:lnTo>
                    <a:cubicBezTo>
                      <a:pt x="51606" y="6736"/>
                      <a:pt x="51843" y="7294"/>
                      <a:pt x="51989" y="7294"/>
                    </a:cubicBezTo>
                    <a:cubicBezTo>
                      <a:pt x="52040" y="7294"/>
                      <a:pt x="52081" y="7223"/>
                      <a:pt x="52094" y="7050"/>
                    </a:cubicBezTo>
                    <a:cubicBezTo>
                      <a:pt x="52066" y="7013"/>
                      <a:pt x="52057" y="6998"/>
                      <a:pt x="52063" y="6998"/>
                    </a:cubicBezTo>
                    <a:cubicBezTo>
                      <a:pt x="52081" y="6998"/>
                      <a:pt x="52260" y="7159"/>
                      <a:pt x="52401" y="7159"/>
                    </a:cubicBezTo>
                    <a:cubicBezTo>
                      <a:pt x="52532" y="7159"/>
                      <a:pt x="52631" y="7022"/>
                      <a:pt x="52543" y="6496"/>
                    </a:cubicBezTo>
                    <a:cubicBezTo>
                      <a:pt x="52568" y="6490"/>
                      <a:pt x="52591" y="6487"/>
                      <a:pt x="52613" y="6487"/>
                    </a:cubicBezTo>
                    <a:cubicBezTo>
                      <a:pt x="52978" y="6487"/>
                      <a:pt x="52963" y="7274"/>
                      <a:pt x="52702" y="7486"/>
                    </a:cubicBezTo>
                    <a:cubicBezTo>
                      <a:pt x="53586" y="7050"/>
                      <a:pt x="54075" y="7657"/>
                      <a:pt x="54735" y="6773"/>
                    </a:cubicBezTo>
                    <a:lnTo>
                      <a:pt x="54735" y="6773"/>
                    </a:lnTo>
                    <a:cubicBezTo>
                      <a:pt x="54705" y="6788"/>
                      <a:pt x="54678" y="6795"/>
                      <a:pt x="54654" y="6795"/>
                    </a:cubicBezTo>
                    <a:cubicBezTo>
                      <a:pt x="54370" y="6795"/>
                      <a:pt x="54454" y="5810"/>
                      <a:pt x="54178" y="5810"/>
                    </a:cubicBezTo>
                    <a:cubicBezTo>
                      <a:pt x="54136" y="5810"/>
                      <a:pt x="54084" y="5834"/>
                      <a:pt x="54022" y="5888"/>
                    </a:cubicBezTo>
                    <a:cubicBezTo>
                      <a:pt x="53948" y="6301"/>
                      <a:pt x="54026" y="6354"/>
                      <a:pt x="54131" y="6354"/>
                    </a:cubicBezTo>
                    <a:cubicBezTo>
                      <a:pt x="54168" y="6354"/>
                      <a:pt x="54208" y="6348"/>
                      <a:pt x="54245" y="6348"/>
                    </a:cubicBezTo>
                    <a:cubicBezTo>
                      <a:pt x="54331" y="6348"/>
                      <a:pt x="54405" y="6381"/>
                      <a:pt x="54405" y="6601"/>
                    </a:cubicBezTo>
                    <a:cubicBezTo>
                      <a:pt x="54246" y="6601"/>
                      <a:pt x="54299" y="7050"/>
                      <a:pt x="54193" y="7103"/>
                    </a:cubicBezTo>
                    <a:cubicBezTo>
                      <a:pt x="53966" y="6883"/>
                      <a:pt x="53835" y="6790"/>
                      <a:pt x="53681" y="6790"/>
                    </a:cubicBezTo>
                    <a:cubicBezTo>
                      <a:pt x="53568" y="6790"/>
                      <a:pt x="53442" y="6841"/>
                      <a:pt x="53256" y="6931"/>
                    </a:cubicBezTo>
                    <a:cubicBezTo>
                      <a:pt x="53639" y="5835"/>
                      <a:pt x="53137" y="6337"/>
                      <a:pt x="53032" y="5228"/>
                    </a:cubicBezTo>
                    <a:lnTo>
                      <a:pt x="53032" y="5228"/>
                    </a:lnTo>
                    <a:cubicBezTo>
                      <a:pt x="53091" y="5255"/>
                      <a:pt x="53142" y="5266"/>
                      <a:pt x="53186" y="5266"/>
                    </a:cubicBezTo>
                    <a:cubicBezTo>
                      <a:pt x="53432" y="5266"/>
                      <a:pt x="53486" y="4910"/>
                      <a:pt x="53586" y="4687"/>
                    </a:cubicBezTo>
                    <a:cubicBezTo>
                      <a:pt x="53660" y="4821"/>
                      <a:pt x="53770" y="4880"/>
                      <a:pt x="53885" y="4880"/>
                    </a:cubicBezTo>
                    <a:cubicBezTo>
                      <a:pt x="54100" y="4880"/>
                      <a:pt x="54336" y="4674"/>
                      <a:pt x="54405" y="4357"/>
                    </a:cubicBezTo>
                    <a:lnTo>
                      <a:pt x="54405" y="4357"/>
                    </a:lnTo>
                    <a:cubicBezTo>
                      <a:pt x="54357" y="4365"/>
                      <a:pt x="54314" y="4369"/>
                      <a:pt x="54275" y="4369"/>
                    </a:cubicBezTo>
                    <a:cubicBezTo>
                      <a:pt x="54050" y="4369"/>
                      <a:pt x="53992" y="4228"/>
                      <a:pt x="54127" y="3855"/>
                    </a:cubicBezTo>
                    <a:lnTo>
                      <a:pt x="54127" y="3855"/>
                    </a:lnTo>
                    <a:cubicBezTo>
                      <a:pt x="53415" y="4462"/>
                      <a:pt x="52807" y="4291"/>
                      <a:pt x="52319" y="5017"/>
                    </a:cubicBezTo>
                    <a:cubicBezTo>
                      <a:pt x="52154" y="4613"/>
                      <a:pt x="51896" y="4445"/>
                      <a:pt x="51629" y="4445"/>
                    </a:cubicBezTo>
                    <a:cubicBezTo>
                      <a:pt x="51277" y="4445"/>
                      <a:pt x="50909" y="4739"/>
                      <a:pt x="50721" y="5175"/>
                    </a:cubicBezTo>
                    <a:cubicBezTo>
                      <a:pt x="50721" y="4291"/>
                      <a:pt x="50339" y="4462"/>
                      <a:pt x="50233" y="3961"/>
                    </a:cubicBezTo>
                    <a:cubicBezTo>
                      <a:pt x="50473" y="3961"/>
                      <a:pt x="50542" y="4070"/>
                      <a:pt x="50641" y="4070"/>
                    </a:cubicBezTo>
                    <a:cubicBezTo>
                      <a:pt x="50700" y="4070"/>
                      <a:pt x="50770" y="4031"/>
                      <a:pt x="50893" y="3908"/>
                    </a:cubicBezTo>
                    <a:cubicBezTo>
                      <a:pt x="50861" y="3295"/>
                      <a:pt x="50731" y="3263"/>
                      <a:pt x="50579" y="3263"/>
                    </a:cubicBezTo>
                    <a:cubicBezTo>
                      <a:pt x="50561" y="3263"/>
                      <a:pt x="50542" y="3263"/>
                      <a:pt x="50524" y="3263"/>
                    </a:cubicBezTo>
                    <a:cubicBezTo>
                      <a:pt x="50376" y="3263"/>
                      <a:pt x="50217" y="3234"/>
                      <a:pt x="50114" y="2707"/>
                    </a:cubicBezTo>
                    <a:cubicBezTo>
                      <a:pt x="50101" y="2704"/>
                      <a:pt x="50088" y="2703"/>
                      <a:pt x="50076" y="2703"/>
                    </a:cubicBezTo>
                    <a:cubicBezTo>
                      <a:pt x="49788" y="2703"/>
                      <a:pt x="49828" y="3424"/>
                      <a:pt x="49626" y="3525"/>
                    </a:cubicBezTo>
                    <a:cubicBezTo>
                      <a:pt x="49490" y="3254"/>
                      <a:pt x="49330" y="3116"/>
                      <a:pt x="49181" y="3116"/>
                    </a:cubicBezTo>
                    <a:cubicBezTo>
                      <a:pt x="49025" y="3116"/>
                      <a:pt x="48882" y="3267"/>
                      <a:pt x="48794" y="3578"/>
                    </a:cubicBezTo>
                    <a:cubicBezTo>
                      <a:pt x="48794" y="3248"/>
                      <a:pt x="48913" y="3090"/>
                      <a:pt x="48847" y="2588"/>
                    </a:cubicBezTo>
                    <a:lnTo>
                      <a:pt x="48636" y="2588"/>
                    </a:lnTo>
                    <a:cubicBezTo>
                      <a:pt x="48517" y="2707"/>
                      <a:pt x="48411" y="2641"/>
                      <a:pt x="48411" y="2865"/>
                    </a:cubicBezTo>
                    <a:cubicBezTo>
                      <a:pt x="48517" y="2918"/>
                      <a:pt x="48583" y="3090"/>
                      <a:pt x="48583" y="3367"/>
                    </a:cubicBezTo>
                    <a:cubicBezTo>
                      <a:pt x="48568" y="3359"/>
                      <a:pt x="48554" y="3356"/>
                      <a:pt x="48539" y="3356"/>
                    </a:cubicBezTo>
                    <a:cubicBezTo>
                      <a:pt x="48395" y="3356"/>
                      <a:pt x="48253" y="3700"/>
                      <a:pt x="48130" y="3700"/>
                    </a:cubicBezTo>
                    <a:cubicBezTo>
                      <a:pt x="48074" y="3700"/>
                      <a:pt x="48022" y="3628"/>
                      <a:pt x="47976" y="3420"/>
                    </a:cubicBezTo>
                    <a:cubicBezTo>
                      <a:pt x="48358" y="2971"/>
                      <a:pt x="48028" y="2205"/>
                      <a:pt x="48358" y="1875"/>
                    </a:cubicBezTo>
                    <a:cubicBezTo>
                      <a:pt x="48511" y="1744"/>
                      <a:pt x="48665" y="1695"/>
                      <a:pt x="48826" y="1695"/>
                    </a:cubicBezTo>
                    <a:cubicBezTo>
                      <a:pt x="49292" y="1695"/>
                      <a:pt x="49804" y="2108"/>
                      <a:pt x="50435" y="2108"/>
                    </a:cubicBezTo>
                    <a:cubicBezTo>
                      <a:pt x="50679" y="2108"/>
                      <a:pt x="50940" y="2046"/>
                      <a:pt x="51223" y="1875"/>
                    </a:cubicBezTo>
                    <a:lnTo>
                      <a:pt x="51223" y="1875"/>
                    </a:lnTo>
                    <a:cubicBezTo>
                      <a:pt x="51181" y="1885"/>
                      <a:pt x="51147" y="1890"/>
                      <a:pt x="51119" y="1890"/>
                    </a:cubicBezTo>
                    <a:cubicBezTo>
                      <a:pt x="50855" y="1890"/>
                      <a:pt x="51223" y="1456"/>
                      <a:pt x="51223" y="1109"/>
                    </a:cubicBezTo>
                    <a:cubicBezTo>
                      <a:pt x="50828" y="1109"/>
                      <a:pt x="50268" y="666"/>
                      <a:pt x="49913" y="666"/>
                    </a:cubicBezTo>
                    <a:cubicBezTo>
                      <a:pt x="49818" y="666"/>
                      <a:pt x="49737" y="698"/>
                      <a:pt x="49679" y="779"/>
                    </a:cubicBezTo>
                    <a:cubicBezTo>
                      <a:pt x="49837" y="779"/>
                      <a:pt x="49837" y="1439"/>
                      <a:pt x="49731" y="1492"/>
                    </a:cubicBezTo>
                    <a:cubicBezTo>
                      <a:pt x="49450" y="1065"/>
                      <a:pt x="49115" y="1004"/>
                      <a:pt x="48774" y="1004"/>
                    </a:cubicBezTo>
                    <a:cubicBezTo>
                      <a:pt x="48636" y="1004"/>
                      <a:pt x="48497" y="1014"/>
                      <a:pt x="48360" y="1014"/>
                    </a:cubicBezTo>
                    <a:cubicBezTo>
                      <a:pt x="47914" y="1014"/>
                      <a:pt x="47490" y="907"/>
                      <a:pt x="471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8" name="Google Shape;5898;p45"/>
            <p:cNvSpPr/>
            <p:nvPr/>
          </p:nvSpPr>
          <p:spPr>
            <a:xfrm rot="498323">
              <a:off x="6337574" y="3400140"/>
              <a:ext cx="1838747" cy="767281"/>
            </a:xfrm>
            <a:custGeom>
              <a:avLst/>
              <a:gdLst/>
              <a:ahLst/>
              <a:cxnLst/>
              <a:rect l="l" t="t" r="r" b="b"/>
              <a:pathLst>
                <a:path w="106776" h="44556" extrusionOk="0">
                  <a:moveTo>
                    <a:pt x="225" y="0"/>
                  </a:moveTo>
                  <a:cubicBezTo>
                    <a:pt x="120" y="0"/>
                    <a:pt x="1" y="119"/>
                    <a:pt x="1" y="225"/>
                  </a:cubicBezTo>
                  <a:lnTo>
                    <a:pt x="1" y="44345"/>
                  </a:lnTo>
                  <a:cubicBezTo>
                    <a:pt x="1" y="44450"/>
                    <a:pt x="120" y="44556"/>
                    <a:pt x="225" y="44556"/>
                  </a:cubicBezTo>
                  <a:cubicBezTo>
                    <a:pt x="384" y="44556"/>
                    <a:pt x="503" y="44450"/>
                    <a:pt x="503" y="44345"/>
                  </a:cubicBezTo>
                  <a:lnTo>
                    <a:pt x="503" y="41704"/>
                  </a:lnTo>
                  <a:lnTo>
                    <a:pt x="106776" y="41704"/>
                  </a:lnTo>
                  <a:cubicBezTo>
                    <a:pt x="106604" y="41585"/>
                    <a:pt x="106446" y="41480"/>
                    <a:pt x="106274" y="41321"/>
                  </a:cubicBezTo>
                  <a:lnTo>
                    <a:pt x="503" y="41321"/>
                  </a:lnTo>
                  <a:lnTo>
                    <a:pt x="503" y="36199"/>
                  </a:lnTo>
                  <a:lnTo>
                    <a:pt x="102036" y="36199"/>
                  </a:lnTo>
                  <a:cubicBezTo>
                    <a:pt x="101984" y="36093"/>
                    <a:pt x="101984" y="35922"/>
                    <a:pt x="101984" y="35816"/>
                  </a:cubicBezTo>
                  <a:lnTo>
                    <a:pt x="503" y="35816"/>
                  </a:lnTo>
                  <a:lnTo>
                    <a:pt x="503" y="30694"/>
                  </a:lnTo>
                  <a:lnTo>
                    <a:pt x="99621" y="30694"/>
                  </a:lnTo>
                  <a:cubicBezTo>
                    <a:pt x="99568" y="30588"/>
                    <a:pt x="99462" y="30483"/>
                    <a:pt x="99396" y="30311"/>
                  </a:cubicBezTo>
                  <a:lnTo>
                    <a:pt x="503" y="30311"/>
                  </a:lnTo>
                  <a:lnTo>
                    <a:pt x="503" y="25202"/>
                  </a:lnTo>
                  <a:lnTo>
                    <a:pt x="95660" y="25202"/>
                  </a:lnTo>
                  <a:cubicBezTo>
                    <a:pt x="95554" y="25149"/>
                    <a:pt x="95383" y="25083"/>
                    <a:pt x="95277" y="25030"/>
                  </a:cubicBezTo>
                  <a:cubicBezTo>
                    <a:pt x="95106" y="24978"/>
                    <a:pt x="94947" y="24925"/>
                    <a:pt x="94776" y="24872"/>
                  </a:cubicBezTo>
                  <a:lnTo>
                    <a:pt x="503" y="24872"/>
                  </a:lnTo>
                  <a:lnTo>
                    <a:pt x="503" y="19697"/>
                  </a:lnTo>
                  <a:lnTo>
                    <a:pt x="92201" y="19697"/>
                  </a:lnTo>
                  <a:cubicBezTo>
                    <a:pt x="92465" y="19591"/>
                    <a:pt x="92637" y="19591"/>
                    <a:pt x="92637" y="19367"/>
                  </a:cubicBezTo>
                  <a:lnTo>
                    <a:pt x="503" y="19367"/>
                  </a:lnTo>
                  <a:lnTo>
                    <a:pt x="503" y="14192"/>
                  </a:lnTo>
                  <a:lnTo>
                    <a:pt x="92967" y="14192"/>
                  </a:lnTo>
                  <a:cubicBezTo>
                    <a:pt x="92795" y="14086"/>
                    <a:pt x="92690" y="13981"/>
                    <a:pt x="92531" y="13862"/>
                  </a:cubicBezTo>
                  <a:lnTo>
                    <a:pt x="503" y="13862"/>
                  </a:lnTo>
                  <a:lnTo>
                    <a:pt x="503" y="8753"/>
                  </a:lnTo>
                  <a:lnTo>
                    <a:pt x="85864" y="8753"/>
                  </a:lnTo>
                  <a:lnTo>
                    <a:pt x="85706" y="8581"/>
                  </a:lnTo>
                  <a:cubicBezTo>
                    <a:pt x="85653" y="8528"/>
                    <a:pt x="85600" y="8476"/>
                    <a:pt x="85534" y="8370"/>
                  </a:cubicBezTo>
                  <a:lnTo>
                    <a:pt x="503" y="8370"/>
                  </a:lnTo>
                  <a:lnTo>
                    <a:pt x="503" y="3248"/>
                  </a:lnTo>
                  <a:lnTo>
                    <a:pt x="82076" y="3248"/>
                  </a:lnTo>
                  <a:cubicBezTo>
                    <a:pt x="82181" y="3142"/>
                    <a:pt x="82234" y="2970"/>
                    <a:pt x="82300" y="2865"/>
                  </a:cubicBezTo>
                  <a:lnTo>
                    <a:pt x="503" y="2865"/>
                  </a:lnTo>
                  <a:lnTo>
                    <a:pt x="503" y="225"/>
                  </a:lnTo>
                  <a:cubicBezTo>
                    <a:pt x="503" y="119"/>
                    <a:pt x="384"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9" name="Google Shape;5899;p45"/>
          <p:cNvGrpSpPr/>
          <p:nvPr/>
        </p:nvGrpSpPr>
        <p:grpSpPr>
          <a:xfrm rot="842758">
            <a:off x="6796566" y="621742"/>
            <a:ext cx="1972072" cy="167700"/>
            <a:chOff x="3434700" y="814050"/>
            <a:chExt cx="1972075" cy="167700"/>
          </a:xfrm>
        </p:grpSpPr>
        <p:sp>
          <p:nvSpPr>
            <p:cNvPr id="5900" name="Google Shape;5900;p45"/>
            <p:cNvSpPr/>
            <p:nvPr/>
          </p:nvSpPr>
          <p:spPr>
            <a:xfrm>
              <a:off x="3434700" y="814050"/>
              <a:ext cx="1972075" cy="167700"/>
            </a:xfrm>
            <a:custGeom>
              <a:avLst/>
              <a:gdLst/>
              <a:ahLst/>
              <a:cxnLst/>
              <a:rect l="l" t="t" r="r" b="b"/>
              <a:pathLst>
                <a:path w="78883" h="6708" extrusionOk="0">
                  <a:moveTo>
                    <a:pt x="30319" y="434"/>
                  </a:moveTo>
                  <a:cubicBezTo>
                    <a:pt x="30319" y="533"/>
                    <a:pt x="30220" y="533"/>
                    <a:pt x="30220" y="533"/>
                  </a:cubicBezTo>
                  <a:cubicBezTo>
                    <a:pt x="30122" y="533"/>
                    <a:pt x="30024" y="631"/>
                    <a:pt x="29827" y="729"/>
                  </a:cubicBezTo>
                  <a:lnTo>
                    <a:pt x="29704" y="631"/>
                  </a:lnTo>
                  <a:cubicBezTo>
                    <a:pt x="29827" y="631"/>
                    <a:pt x="29925" y="533"/>
                    <a:pt x="30024" y="533"/>
                  </a:cubicBezTo>
                  <a:lnTo>
                    <a:pt x="30024" y="434"/>
                  </a:lnTo>
                  <a:close/>
                  <a:moveTo>
                    <a:pt x="32286" y="631"/>
                  </a:moveTo>
                  <a:cubicBezTo>
                    <a:pt x="32065" y="729"/>
                    <a:pt x="31769" y="631"/>
                    <a:pt x="31671" y="852"/>
                  </a:cubicBezTo>
                  <a:cubicBezTo>
                    <a:pt x="31671" y="729"/>
                    <a:pt x="31548" y="729"/>
                    <a:pt x="31548" y="631"/>
                  </a:cubicBezTo>
                  <a:close/>
                  <a:moveTo>
                    <a:pt x="30737" y="631"/>
                  </a:moveTo>
                  <a:cubicBezTo>
                    <a:pt x="30737" y="729"/>
                    <a:pt x="30737" y="729"/>
                    <a:pt x="30835" y="852"/>
                  </a:cubicBezTo>
                  <a:lnTo>
                    <a:pt x="30737" y="951"/>
                  </a:lnTo>
                  <a:cubicBezTo>
                    <a:pt x="30690" y="846"/>
                    <a:pt x="30644" y="818"/>
                    <a:pt x="30584" y="818"/>
                  </a:cubicBezTo>
                  <a:cubicBezTo>
                    <a:pt x="30546" y="818"/>
                    <a:pt x="30504" y="829"/>
                    <a:pt x="30453" y="839"/>
                  </a:cubicBezTo>
                  <a:lnTo>
                    <a:pt x="30453" y="839"/>
                  </a:lnTo>
                  <a:cubicBezTo>
                    <a:pt x="30547" y="722"/>
                    <a:pt x="30642" y="631"/>
                    <a:pt x="30737" y="631"/>
                  </a:cubicBezTo>
                  <a:close/>
                  <a:moveTo>
                    <a:pt x="30319" y="852"/>
                  </a:moveTo>
                  <a:cubicBezTo>
                    <a:pt x="30442" y="852"/>
                    <a:pt x="30442" y="951"/>
                    <a:pt x="30442" y="951"/>
                  </a:cubicBezTo>
                  <a:cubicBezTo>
                    <a:pt x="30216" y="1020"/>
                    <a:pt x="30051" y="1090"/>
                    <a:pt x="29861" y="1090"/>
                  </a:cubicBezTo>
                  <a:cubicBezTo>
                    <a:pt x="29782" y="1090"/>
                    <a:pt x="29699" y="1078"/>
                    <a:pt x="29606" y="1049"/>
                  </a:cubicBezTo>
                  <a:cubicBezTo>
                    <a:pt x="29704" y="951"/>
                    <a:pt x="29827" y="951"/>
                    <a:pt x="30024" y="852"/>
                  </a:cubicBezTo>
                  <a:close/>
                  <a:moveTo>
                    <a:pt x="10451" y="2377"/>
                  </a:moveTo>
                  <a:cubicBezTo>
                    <a:pt x="10647" y="2377"/>
                    <a:pt x="10770" y="2475"/>
                    <a:pt x="10770" y="2573"/>
                  </a:cubicBezTo>
                  <a:cubicBezTo>
                    <a:pt x="10770" y="2696"/>
                    <a:pt x="10647" y="2696"/>
                    <a:pt x="10549" y="2795"/>
                  </a:cubicBezTo>
                  <a:cubicBezTo>
                    <a:pt x="10451" y="2696"/>
                    <a:pt x="10451" y="2573"/>
                    <a:pt x="10352" y="2475"/>
                  </a:cubicBezTo>
                  <a:cubicBezTo>
                    <a:pt x="10451" y="2475"/>
                    <a:pt x="10451" y="2377"/>
                    <a:pt x="10451" y="2377"/>
                  </a:cubicBezTo>
                  <a:close/>
                  <a:moveTo>
                    <a:pt x="5435" y="4319"/>
                  </a:moveTo>
                  <a:lnTo>
                    <a:pt x="5533" y="4418"/>
                  </a:lnTo>
                  <a:lnTo>
                    <a:pt x="5435" y="4418"/>
                  </a:lnTo>
                  <a:cubicBezTo>
                    <a:pt x="5382" y="4535"/>
                    <a:pt x="5330" y="4562"/>
                    <a:pt x="5275" y="4562"/>
                  </a:cubicBezTo>
                  <a:cubicBezTo>
                    <a:pt x="5225" y="4562"/>
                    <a:pt x="5173" y="4541"/>
                    <a:pt x="5115" y="4541"/>
                  </a:cubicBezTo>
                  <a:cubicBezTo>
                    <a:pt x="5068" y="4541"/>
                    <a:pt x="5021" y="4513"/>
                    <a:pt x="4974" y="4484"/>
                  </a:cubicBezTo>
                  <a:lnTo>
                    <a:pt x="4974" y="4484"/>
                  </a:lnTo>
                  <a:cubicBezTo>
                    <a:pt x="5087" y="4389"/>
                    <a:pt x="5269" y="4319"/>
                    <a:pt x="5435" y="4319"/>
                  </a:cubicBezTo>
                  <a:close/>
                  <a:moveTo>
                    <a:pt x="4820" y="4418"/>
                  </a:moveTo>
                  <a:cubicBezTo>
                    <a:pt x="4820" y="4541"/>
                    <a:pt x="4721" y="4639"/>
                    <a:pt x="4623" y="4639"/>
                  </a:cubicBezTo>
                  <a:cubicBezTo>
                    <a:pt x="4500" y="4639"/>
                    <a:pt x="4402" y="4541"/>
                    <a:pt x="4303" y="4541"/>
                  </a:cubicBezTo>
                  <a:cubicBezTo>
                    <a:pt x="4500" y="4418"/>
                    <a:pt x="4623" y="4418"/>
                    <a:pt x="4820" y="4418"/>
                  </a:cubicBezTo>
                  <a:close/>
                  <a:moveTo>
                    <a:pt x="20704" y="5032"/>
                  </a:moveTo>
                  <a:cubicBezTo>
                    <a:pt x="20606" y="5032"/>
                    <a:pt x="20483" y="5155"/>
                    <a:pt x="20483" y="5155"/>
                  </a:cubicBezTo>
                  <a:lnTo>
                    <a:pt x="20188" y="5155"/>
                  </a:lnTo>
                  <a:lnTo>
                    <a:pt x="20188" y="5032"/>
                  </a:lnTo>
                  <a:close/>
                  <a:moveTo>
                    <a:pt x="21934" y="5032"/>
                  </a:moveTo>
                  <a:cubicBezTo>
                    <a:pt x="21934" y="5032"/>
                    <a:pt x="21934" y="5155"/>
                    <a:pt x="21835" y="5254"/>
                  </a:cubicBezTo>
                  <a:cubicBezTo>
                    <a:pt x="21835" y="5155"/>
                    <a:pt x="21713" y="5155"/>
                    <a:pt x="21713" y="5155"/>
                  </a:cubicBezTo>
                  <a:cubicBezTo>
                    <a:pt x="21614" y="5155"/>
                    <a:pt x="21614" y="5155"/>
                    <a:pt x="21516" y="5254"/>
                  </a:cubicBezTo>
                  <a:cubicBezTo>
                    <a:pt x="21516" y="5155"/>
                    <a:pt x="21516" y="5032"/>
                    <a:pt x="21417" y="5032"/>
                  </a:cubicBezTo>
                  <a:close/>
                  <a:moveTo>
                    <a:pt x="28696" y="5352"/>
                  </a:moveTo>
                  <a:cubicBezTo>
                    <a:pt x="28696" y="5450"/>
                    <a:pt x="28794" y="5450"/>
                    <a:pt x="28794" y="5450"/>
                  </a:cubicBezTo>
                  <a:cubicBezTo>
                    <a:pt x="28597" y="5549"/>
                    <a:pt x="28475" y="5549"/>
                    <a:pt x="28278" y="5647"/>
                  </a:cubicBezTo>
                  <a:cubicBezTo>
                    <a:pt x="28278" y="5549"/>
                    <a:pt x="28376" y="5450"/>
                    <a:pt x="28376" y="5352"/>
                  </a:cubicBezTo>
                  <a:close/>
                  <a:moveTo>
                    <a:pt x="21835" y="5647"/>
                  </a:moveTo>
                  <a:lnTo>
                    <a:pt x="21835" y="5647"/>
                  </a:lnTo>
                  <a:cubicBezTo>
                    <a:pt x="21835" y="5647"/>
                    <a:pt x="21835" y="5647"/>
                    <a:pt x="21835" y="5647"/>
                  </a:cubicBezTo>
                  <a:close/>
                  <a:moveTo>
                    <a:pt x="22131" y="5647"/>
                  </a:moveTo>
                  <a:cubicBezTo>
                    <a:pt x="22131" y="5647"/>
                    <a:pt x="22131" y="5647"/>
                    <a:pt x="22131" y="5647"/>
                  </a:cubicBezTo>
                  <a:cubicBezTo>
                    <a:pt x="22131" y="5647"/>
                    <a:pt x="22131" y="5647"/>
                    <a:pt x="22131" y="5647"/>
                  </a:cubicBezTo>
                  <a:close/>
                  <a:moveTo>
                    <a:pt x="25160" y="5534"/>
                  </a:moveTo>
                  <a:cubicBezTo>
                    <a:pt x="25277" y="5534"/>
                    <a:pt x="25396" y="5590"/>
                    <a:pt x="25524" y="5647"/>
                  </a:cubicBezTo>
                  <a:lnTo>
                    <a:pt x="24909" y="5647"/>
                  </a:lnTo>
                  <a:cubicBezTo>
                    <a:pt x="24992" y="5564"/>
                    <a:pt x="25075" y="5534"/>
                    <a:pt x="25160" y="5534"/>
                  </a:cubicBezTo>
                  <a:close/>
                  <a:moveTo>
                    <a:pt x="39540" y="5647"/>
                  </a:moveTo>
                  <a:cubicBezTo>
                    <a:pt x="39540" y="5647"/>
                    <a:pt x="39540" y="5647"/>
                    <a:pt x="39540" y="5647"/>
                  </a:cubicBezTo>
                  <a:cubicBezTo>
                    <a:pt x="39540" y="5647"/>
                    <a:pt x="39540" y="5647"/>
                    <a:pt x="39540" y="5647"/>
                  </a:cubicBezTo>
                  <a:close/>
                  <a:moveTo>
                    <a:pt x="18518" y="1"/>
                  </a:moveTo>
                  <a:cubicBezTo>
                    <a:pt x="18317" y="1"/>
                    <a:pt x="18224" y="58"/>
                    <a:pt x="17926" y="115"/>
                  </a:cubicBezTo>
                  <a:lnTo>
                    <a:pt x="17827" y="115"/>
                  </a:lnTo>
                  <a:cubicBezTo>
                    <a:pt x="17729" y="115"/>
                    <a:pt x="17729" y="237"/>
                    <a:pt x="17631" y="336"/>
                  </a:cubicBezTo>
                  <a:cubicBezTo>
                    <a:pt x="17631" y="336"/>
                    <a:pt x="17631" y="434"/>
                    <a:pt x="17532" y="533"/>
                  </a:cubicBezTo>
                  <a:lnTo>
                    <a:pt x="17631" y="533"/>
                  </a:lnTo>
                  <a:cubicBezTo>
                    <a:pt x="17729" y="533"/>
                    <a:pt x="17827" y="434"/>
                    <a:pt x="17926" y="336"/>
                  </a:cubicBezTo>
                  <a:lnTo>
                    <a:pt x="17926" y="631"/>
                  </a:lnTo>
                  <a:cubicBezTo>
                    <a:pt x="17729" y="631"/>
                    <a:pt x="17631" y="852"/>
                    <a:pt x="17532" y="1049"/>
                  </a:cubicBezTo>
                  <a:cubicBezTo>
                    <a:pt x="17409" y="951"/>
                    <a:pt x="17409" y="852"/>
                    <a:pt x="17409" y="729"/>
                  </a:cubicBezTo>
                  <a:lnTo>
                    <a:pt x="17311" y="729"/>
                  </a:lnTo>
                  <a:lnTo>
                    <a:pt x="17311" y="951"/>
                  </a:lnTo>
                  <a:cubicBezTo>
                    <a:pt x="17213" y="951"/>
                    <a:pt x="17114" y="1049"/>
                    <a:pt x="17016" y="1049"/>
                  </a:cubicBezTo>
                  <a:cubicBezTo>
                    <a:pt x="16918" y="1049"/>
                    <a:pt x="16696" y="1049"/>
                    <a:pt x="16598" y="1147"/>
                  </a:cubicBezTo>
                  <a:cubicBezTo>
                    <a:pt x="16303" y="1147"/>
                    <a:pt x="16082" y="1344"/>
                    <a:pt x="15885" y="1467"/>
                  </a:cubicBezTo>
                  <a:cubicBezTo>
                    <a:pt x="15688" y="1344"/>
                    <a:pt x="15565" y="1344"/>
                    <a:pt x="15467" y="1344"/>
                  </a:cubicBezTo>
                  <a:cubicBezTo>
                    <a:pt x="15369" y="1344"/>
                    <a:pt x="15270" y="1467"/>
                    <a:pt x="15172" y="1467"/>
                  </a:cubicBezTo>
                  <a:cubicBezTo>
                    <a:pt x="15061" y="1516"/>
                    <a:pt x="15006" y="1541"/>
                    <a:pt x="14954" y="1541"/>
                  </a:cubicBezTo>
                  <a:cubicBezTo>
                    <a:pt x="14901" y="1541"/>
                    <a:pt x="14852" y="1516"/>
                    <a:pt x="14754" y="1467"/>
                  </a:cubicBezTo>
                  <a:cubicBezTo>
                    <a:pt x="14754" y="1467"/>
                    <a:pt x="14655" y="1565"/>
                    <a:pt x="14655" y="1664"/>
                  </a:cubicBezTo>
                  <a:cubicBezTo>
                    <a:pt x="14557" y="1565"/>
                    <a:pt x="14459" y="1565"/>
                    <a:pt x="14459" y="1565"/>
                  </a:cubicBezTo>
                  <a:cubicBezTo>
                    <a:pt x="14459" y="1565"/>
                    <a:pt x="14459" y="1467"/>
                    <a:pt x="14557" y="1344"/>
                  </a:cubicBezTo>
                  <a:lnTo>
                    <a:pt x="14557" y="1344"/>
                  </a:lnTo>
                  <a:cubicBezTo>
                    <a:pt x="14459" y="1467"/>
                    <a:pt x="14336" y="1467"/>
                    <a:pt x="14237" y="1565"/>
                  </a:cubicBezTo>
                  <a:cubicBezTo>
                    <a:pt x="14139" y="1664"/>
                    <a:pt x="14041" y="1762"/>
                    <a:pt x="13942" y="1762"/>
                  </a:cubicBezTo>
                  <a:cubicBezTo>
                    <a:pt x="13844" y="1860"/>
                    <a:pt x="13721" y="1860"/>
                    <a:pt x="13524" y="1959"/>
                  </a:cubicBezTo>
                  <a:cubicBezTo>
                    <a:pt x="13623" y="1860"/>
                    <a:pt x="13623" y="1762"/>
                    <a:pt x="13721" y="1664"/>
                  </a:cubicBezTo>
                  <a:lnTo>
                    <a:pt x="13623" y="1565"/>
                  </a:lnTo>
                  <a:cubicBezTo>
                    <a:pt x="13721" y="1565"/>
                    <a:pt x="13721" y="1467"/>
                    <a:pt x="13844" y="1467"/>
                  </a:cubicBezTo>
                  <a:cubicBezTo>
                    <a:pt x="13910" y="1467"/>
                    <a:pt x="13975" y="1511"/>
                    <a:pt x="14012" y="1511"/>
                  </a:cubicBezTo>
                  <a:cubicBezTo>
                    <a:pt x="14030" y="1511"/>
                    <a:pt x="14041" y="1500"/>
                    <a:pt x="14041" y="1467"/>
                  </a:cubicBezTo>
                  <a:cubicBezTo>
                    <a:pt x="14062" y="1440"/>
                    <a:pt x="14079" y="1430"/>
                    <a:pt x="14093" y="1430"/>
                  </a:cubicBezTo>
                  <a:cubicBezTo>
                    <a:pt x="14144" y="1430"/>
                    <a:pt x="14160" y="1565"/>
                    <a:pt x="14237" y="1565"/>
                  </a:cubicBezTo>
                  <a:lnTo>
                    <a:pt x="14237" y="1344"/>
                  </a:lnTo>
                  <a:cubicBezTo>
                    <a:pt x="14139" y="1344"/>
                    <a:pt x="13942" y="1246"/>
                    <a:pt x="13844" y="1246"/>
                  </a:cubicBezTo>
                  <a:lnTo>
                    <a:pt x="13844" y="951"/>
                  </a:lnTo>
                  <a:lnTo>
                    <a:pt x="13844" y="852"/>
                  </a:lnTo>
                  <a:cubicBezTo>
                    <a:pt x="13721" y="951"/>
                    <a:pt x="13721" y="1049"/>
                    <a:pt x="13721" y="1049"/>
                  </a:cubicBezTo>
                  <a:cubicBezTo>
                    <a:pt x="13623" y="1049"/>
                    <a:pt x="13524" y="1049"/>
                    <a:pt x="13524" y="951"/>
                  </a:cubicBezTo>
                  <a:cubicBezTo>
                    <a:pt x="13426" y="1049"/>
                    <a:pt x="13426" y="1049"/>
                    <a:pt x="13328" y="1147"/>
                  </a:cubicBezTo>
                  <a:cubicBezTo>
                    <a:pt x="13328" y="1246"/>
                    <a:pt x="13426" y="1344"/>
                    <a:pt x="13426" y="1467"/>
                  </a:cubicBezTo>
                  <a:cubicBezTo>
                    <a:pt x="13229" y="1565"/>
                    <a:pt x="12910" y="1664"/>
                    <a:pt x="12713" y="1762"/>
                  </a:cubicBezTo>
                  <a:cubicBezTo>
                    <a:pt x="12615" y="1762"/>
                    <a:pt x="12393" y="1664"/>
                    <a:pt x="12295" y="1664"/>
                  </a:cubicBezTo>
                  <a:cubicBezTo>
                    <a:pt x="12393" y="1565"/>
                    <a:pt x="12615" y="1565"/>
                    <a:pt x="12713" y="1565"/>
                  </a:cubicBezTo>
                  <a:cubicBezTo>
                    <a:pt x="12713" y="1344"/>
                    <a:pt x="12615" y="1246"/>
                    <a:pt x="12615" y="1049"/>
                  </a:cubicBezTo>
                  <a:cubicBezTo>
                    <a:pt x="12492" y="1246"/>
                    <a:pt x="12393" y="1344"/>
                    <a:pt x="12295" y="1467"/>
                  </a:cubicBezTo>
                  <a:lnTo>
                    <a:pt x="12295" y="1344"/>
                  </a:lnTo>
                  <a:cubicBezTo>
                    <a:pt x="12098" y="1467"/>
                    <a:pt x="12000" y="1565"/>
                    <a:pt x="11779" y="1664"/>
                  </a:cubicBezTo>
                  <a:lnTo>
                    <a:pt x="11779" y="1860"/>
                  </a:lnTo>
                  <a:lnTo>
                    <a:pt x="11680" y="1860"/>
                  </a:lnTo>
                  <a:cubicBezTo>
                    <a:pt x="11680" y="1762"/>
                    <a:pt x="11680" y="1664"/>
                    <a:pt x="11779" y="1565"/>
                  </a:cubicBezTo>
                  <a:lnTo>
                    <a:pt x="11582" y="1565"/>
                  </a:lnTo>
                  <a:cubicBezTo>
                    <a:pt x="11582" y="1664"/>
                    <a:pt x="11483" y="1762"/>
                    <a:pt x="11483" y="1860"/>
                  </a:cubicBezTo>
                  <a:lnTo>
                    <a:pt x="10549" y="2180"/>
                  </a:lnTo>
                  <a:cubicBezTo>
                    <a:pt x="10451" y="2180"/>
                    <a:pt x="10352" y="2180"/>
                    <a:pt x="10254" y="2082"/>
                  </a:cubicBezTo>
                  <a:lnTo>
                    <a:pt x="10352" y="1959"/>
                  </a:lnTo>
                  <a:cubicBezTo>
                    <a:pt x="10156" y="1959"/>
                    <a:pt x="10033" y="2082"/>
                    <a:pt x="9934" y="2082"/>
                  </a:cubicBezTo>
                  <a:cubicBezTo>
                    <a:pt x="10033" y="2180"/>
                    <a:pt x="10156" y="2180"/>
                    <a:pt x="10254" y="2278"/>
                  </a:cubicBezTo>
                  <a:cubicBezTo>
                    <a:pt x="10033" y="2377"/>
                    <a:pt x="9934" y="2377"/>
                    <a:pt x="9738" y="2475"/>
                  </a:cubicBezTo>
                  <a:cubicBezTo>
                    <a:pt x="9738" y="2795"/>
                    <a:pt x="9541" y="2893"/>
                    <a:pt x="9320" y="3090"/>
                  </a:cubicBezTo>
                  <a:lnTo>
                    <a:pt x="9123" y="3090"/>
                  </a:lnTo>
                  <a:cubicBezTo>
                    <a:pt x="9123" y="3188"/>
                    <a:pt x="9025" y="3311"/>
                    <a:pt x="9025" y="3311"/>
                  </a:cubicBezTo>
                  <a:lnTo>
                    <a:pt x="8926" y="3311"/>
                  </a:lnTo>
                  <a:cubicBezTo>
                    <a:pt x="8803" y="3311"/>
                    <a:pt x="8803" y="3311"/>
                    <a:pt x="8803" y="3409"/>
                  </a:cubicBezTo>
                  <a:cubicBezTo>
                    <a:pt x="8705" y="3409"/>
                    <a:pt x="8607" y="3409"/>
                    <a:pt x="8607" y="3311"/>
                  </a:cubicBezTo>
                  <a:cubicBezTo>
                    <a:pt x="8508" y="3311"/>
                    <a:pt x="8508" y="3188"/>
                    <a:pt x="8410" y="3090"/>
                  </a:cubicBezTo>
                  <a:cubicBezTo>
                    <a:pt x="8410" y="3188"/>
                    <a:pt x="8410" y="3311"/>
                    <a:pt x="8311" y="3409"/>
                  </a:cubicBezTo>
                  <a:lnTo>
                    <a:pt x="7992" y="3409"/>
                  </a:lnTo>
                  <a:cubicBezTo>
                    <a:pt x="8090" y="3311"/>
                    <a:pt x="8090" y="3311"/>
                    <a:pt x="8189" y="3311"/>
                  </a:cubicBezTo>
                  <a:cubicBezTo>
                    <a:pt x="8090" y="3188"/>
                    <a:pt x="7992" y="3188"/>
                    <a:pt x="7992" y="3090"/>
                  </a:cubicBezTo>
                  <a:cubicBezTo>
                    <a:pt x="7893" y="3188"/>
                    <a:pt x="7893" y="3409"/>
                    <a:pt x="7795" y="3508"/>
                  </a:cubicBezTo>
                  <a:lnTo>
                    <a:pt x="7697" y="3606"/>
                  </a:lnTo>
                  <a:lnTo>
                    <a:pt x="7697" y="3188"/>
                  </a:lnTo>
                  <a:cubicBezTo>
                    <a:pt x="7574" y="3311"/>
                    <a:pt x="7475" y="3311"/>
                    <a:pt x="7475" y="3409"/>
                  </a:cubicBezTo>
                  <a:lnTo>
                    <a:pt x="7475" y="3508"/>
                  </a:lnTo>
                  <a:cubicBezTo>
                    <a:pt x="7377" y="3606"/>
                    <a:pt x="7279" y="3803"/>
                    <a:pt x="7082" y="3926"/>
                  </a:cubicBezTo>
                  <a:cubicBezTo>
                    <a:pt x="7180" y="3705"/>
                    <a:pt x="7180" y="3606"/>
                    <a:pt x="7180" y="3409"/>
                  </a:cubicBezTo>
                  <a:lnTo>
                    <a:pt x="7180" y="3409"/>
                  </a:lnTo>
                  <a:cubicBezTo>
                    <a:pt x="6861" y="3508"/>
                    <a:pt x="6664" y="3803"/>
                    <a:pt x="6344" y="3803"/>
                  </a:cubicBezTo>
                  <a:cubicBezTo>
                    <a:pt x="6467" y="3926"/>
                    <a:pt x="6467" y="3926"/>
                    <a:pt x="6467" y="4024"/>
                  </a:cubicBezTo>
                  <a:cubicBezTo>
                    <a:pt x="6467" y="4024"/>
                    <a:pt x="6344" y="4024"/>
                    <a:pt x="6344" y="4123"/>
                  </a:cubicBezTo>
                  <a:cubicBezTo>
                    <a:pt x="6246" y="4024"/>
                    <a:pt x="6148" y="3926"/>
                    <a:pt x="6049" y="3705"/>
                  </a:cubicBezTo>
                  <a:cubicBezTo>
                    <a:pt x="5951" y="3803"/>
                    <a:pt x="5853" y="3926"/>
                    <a:pt x="5730" y="4024"/>
                  </a:cubicBezTo>
                  <a:cubicBezTo>
                    <a:pt x="5631" y="4024"/>
                    <a:pt x="5533" y="3926"/>
                    <a:pt x="5435" y="3926"/>
                  </a:cubicBezTo>
                  <a:cubicBezTo>
                    <a:pt x="5435" y="4024"/>
                    <a:pt x="5435" y="4024"/>
                    <a:pt x="5336" y="4123"/>
                  </a:cubicBezTo>
                  <a:cubicBezTo>
                    <a:pt x="5336" y="4123"/>
                    <a:pt x="5336" y="4024"/>
                    <a:pt x="5238" y="4024"/>
                  </a:cubicBezTo>
                  <a:cubicBezTo>
                    <a:pt x="5115" y="4024"/>
                    <a:pt x="5017" y="4123"/>
                    <a:pt x="4918" y="4221"/>
                  </a:cubicBezTo>
                  <a:cubicBezTo>
                    <a:pt x="4838" y="4202"/>
                    <a:pt x="4759" y="4194"/>
                    <a:pt x="4681" y="4194"/>
                  </a:cubicBezTo>
                  <a:cubicBezTo>
                    <a:pt x="4349" y="4194"/>
                    <a:pt x="4027" y="4338"/>
                    <a:pt x="3689" y="4418"/>
                  </a:cubicBezTo>
                  <a:cubicBezTo>
                    <a:pt x="3787" y="4541"/>
                    <a:pt x="3787" y="4541"/>
                    <a:pt x="3885" y="4639"/>
                  </a:cubicBezTo>
                  <a:cubicBezTo>
                    <a:pt x="3787" y="4639"/>
                    <a:pt x="3689" y="4737"/>
                    <a:pt x="3590" y="4737"/>
                  </a:cubicBezTo>
                  <a:cubicBezTo>
                    <a:pt x="3689" y="4836"/>
                    <a:pt x="3689" y="4836"/>
                    <a:pt x="3689" y="4934"/>
                  </a:cubicBezTo>
                  <a:lnTo>
                    <a:pt x="3590" y="4934"/>
                  </a:lnTo>
                  <a:cubicBezTo>
                    <a:pt x="3590" y="4836"/>
                    <a:pt x="3492" y="4737"/>
                    <a:pt x="3492" y="4737"/>
                  </a:cubicBezTo>
                  <a:cubicBezTo>
                    <a:pt x="3394" y="4737"/>
                    <a:pt x="3172" y="4737"/>
                    <a:pt x="3074" y="4836"/>
                  </a:cubicBezTo>
                  <a:cubicBezTo>
                    <a:pt x="2976" y="4737"/>
                    <a:pt x="2976" y="4737"/>
                    <a:pt x="2877" y="4737"/>
                  </a:cubicBezTo>
                  <a:cubicBezTo>
                    <a:pt x="2976" y="4639"/>
                    <a:pt x="3074" y="4639"/>
                    <a:pt x="3172" y="4541"/>
                  </a:cubicBezTo>
                  <a:cubicBezTo>
                    <a:pt x="3394" y="4639"/>
                    <a:pt x="3492" y="4639"/>
                    <a:pt x="3590" y="4639"/>
                  </a:cubicBezTo>
                  <a:lnTo>
                    <a:pt x="3590" y="4418"/>
                  </a:lnTo>
                  <a:cubicBezTo>
                    <a:pt x="3394" y="4418"/>
                    <a:pt x="3172" y="4418"/>
                    <a:pt x="2976" y="4541"/>
                  </a:cubicBezTo>
                  <a:cubicBezTo>
                    <a:pt x="2877" y="4541"/>
                    <a:pt x="2877" y="4541"/>
                    <a:pt x="2779" y="4639"/>
                  </a:cubicBezTo>
                  <a:lnTo>
                    <a:pt x="2779" y="4836"/>
                  </a:lnTo>
                  <a:cubicBezTo>
                    <a:pt x="2558" y="4836"/>
                    <a:pt x="2459" y="4737"/>
                    <a:pt x="2263" y="4737"/>
                  </a:cubicBezTo>
                  <a:lnTo>
                    <a:pt x="2164" y="4836"/>
                  </a:lnTo>
                  <a:cubicBezTo>
                    <a:pt x="2164" y="4737"/>
                    <a:pt x="2041" y="4737"/>
                    <a:pt x="2041" y="4737"/>
                  </a:cubicBezTo>
                  <a:cubicBezTo>
                    <a:pt x="2041" y="4836"/>
                    <a:pt x="1943" y="4836"/>
                    <a:pt x="1845" y="4934"/>
                  </a:cubicBezTo>
                  <a:cubicBezTo>
                    <a:pt x="1845" y="4836"/>
                    <a:pt x="1845" y="4836"/>
                    <a:pt x="1746" y="4836"/>
                  </a:cubicBezTo>
                  <a:lnTo>
                    <a:pt x="1746" y="5032"/>
                  </a:lnTo>
                  <a:cubicBezTo>
                    <a:pt x="1648" y="4934"/>
                    <a:pt x="1648" y="4836"/>
                    <a:pt x="1549" y="4836"/>
                  </a:cubicBezTo>
                  <a:lnTo>
                    <a:pt x="1427" y="4934"/>
                  </a:lnTo>
                  <a:cubicBezTo>
                    <a:pt x="1230" y="5032"/>
                    <a:pt x="1033" y="5032"/>
                    <a:pt x="713" y="5155"/>
                  </a:cubicBezTo>
                  <a:lnTo>
                    <a:pt x="812" y="5254"/>
                  </a:lnTo>
                  <a:cubicBezTo>
                    <a:pt x="812" y="5450"/>
                    <a:pt x="812" y="5549"/>
                    <a:pt x="713" y="5549"/>
                  </a:cubicBezTo>
                  <a:cubicBezTo>
                    <a:pt x="713" y="5647"/>
                    <a:pt x="615" y="5647"/>
                    <a:pt x="517" y="5770"/>
                  </a:cubicBezTo>
                  <a:lnTo>
                    <a:pt x="99" y="5770"/>
                  </a:lnTo>
                  <a:cubicBezTo>
                    <a:pt x="0" y="5770"/>
                    <a:pt x="0" y="5868"/>
                    <a:pt x="0" y="5967"/>
                  </a:cubicBezTo>
                  <a:cubicBezTo>
                    <a:pt x="40" y="5986"/>
                    <a:pt x="76" y="5994"/>
                    <a:pt x="111" y="5994"/>
                  </a:cubicBezTo>
                  <a:cubicBezTo>
                    <a:pt x="249" y="5994"/>
                    <a:pt x="359" y="5868"/>
                    <a:pt x="517" y="5868"/>
                  </a:cubicBezTo>
                  <a:lnTo>
                    <a:pt x="517" y="5967"/>
                  </a:lnTo>
                  <a:cubicBezTo>
                    <a:pt x="615" y="5967"/>
                    <a:pt x="615" y="5868"/>
                    <a:pt x="713" y="5868"/>
                  </a:cubicBezTo>
                  <a:cubicBezTo>
                    <a:pt x="812" y="5967"/>
                    <a:pt x="812" y="6065"/>
                    <a:pt x="935" y="6065"/>
                  </a:cubicBezTo>
                  <a:cubicBezTo>
                    <a:pt x="1033" y="6065"/>
                    <a:pt x="1033" y="5967"/>
                    <a:pt x="1131" y="5967"/>
                  </a:cubicBezTo>
                  <a:cubicBezTo>
                    <a:pt x="1230" y="5967"/>
                    <a:pt x="1230" y="6065"/>
                    <a:pt x="1328" y="6065"/>
                  </a:cubicBezTo>
                  <a:lnTo>
                    <a:pt x="1746" y="6065"/>
                  </a:lnTo>
                  <a:cubicBezTo>
                    <a:pt x="1812" y="6065"/>
                    <a:pt x="1921" y="6109"/>
                    <a:pt x="2023" y="6109"/>
                  </a:cubicBezTo>
                  <a:cubicBezTo>
                    <a:pt x="2074" y="6109"/>
                    <a:pt x="2123" y="6098"/>
                    <a:pt x="2164" y="6065"/>
                  </a:cubicBezTo>
                  <a:cubicBezTo>
                    <a:pt x="2179" y="6050"/>
                    <a:pt x="2194" y="6044"/>
                    <a:pt x="2209" y="6044"/>
                  </a:cubicBezTo>
                  <a:cubicBezTo>
                    <a:pt x="2266" y="6044"/>
                    <a:pt x="2324" y="6134"/>
                    <a:pt x="2382" y="6134"/>
                  </a:cubicBezTo>
                  <a:cubicBezTo>
                    <a:pt x="2408" y="6134"/>
                    <a:pt x="2434" y="6117"/>
                    <a:pt x="2459" y="6065"/>
                  </a:cubicBezTo>
                  <a:cubicBezTo>
                    <a:pt x="2459" y="6065"/>
                    <a:pt x="2459" y="5967"/>
                    <a:pt x="2361" y="5868"/>
                  </a:cubicBezTo>
                  <a:lnTo>
                    <a:pt x="2558" y="5868"/>
                  </a:lnTo>
                  <a:lnTo>
                    <a:pt x="2558" y="6163"/>
                  </a:lnTo>
                  <a:cubicBezTo>
                    <a:pt x="2656" y="6163"/>
                    <a:pt x="2779" y="6065"/>
                    <a:pt x="2779" y="5967"/>
                  </a:cubicBezTo>
                  <a:cubicBezTo>
                    <a:pt x="2779" y="6065"/>
                    <a:pt x="2877" y="6065"/>
                    <a:pt x="2877" y="6163"/>
                  </a:cubicBezTo>
                  <a:cubicBezTo>
                    <a:pt x="2976" y="6163"/>
                    <a:pt x="3074" y="6188"/>
                    <a:pt x="3163" y="6188"/>
                  </a:cubicBezTo>
                  <a:cubicBezTo>
                    <a:pt x="3252" y="6188"/>
                    <a:pt x="3332" y="6163"/>
                    <a:pt x="3394" y="6065"/>
                  </a:cubicBezTo>
                  <a:cubicBezTo>
                    <a:pt x="3492" y="6163"/>
                    <a:pt x="3492" y="6163"/>
                    <a:pt x="3590" y="6262"/>
                  </a:cubicBezTo>
                  <a:cubicBezTo>
                    <a:pt x="3689" y="6262"/>
                    <a:pt x="3689" y="6163"/>
                    <a:pt x="3787" y="6163"/>
                  </a:cubicBezTo>
                  <a:lnTo>
                    <a:pt x="3885" y="6262"/>
                  </a:lnTo>
                  <a:cubicBezTo>
                    <a:pt x="4008" y="6163"/>
                    <a:pt x="4107" y="6163"/>
                    <a:pt x="4107" y="6065"/>
                  </a:cubicBezTo>
                  <a:cubicBezTo>
                    <a:pt x="4303" y="6163"/>
                    <a:pt x="4402" y="6163"/>
                    <a:pt x="4623" y="6262"/>
                  </a:cubicBezTo>
                  <a:lnTo>
                    <a:pt x="4623" y="6065"/>
                  </a:lnTo>
                  <a:cubicBezTo>
                    <a:pt x="4721" y="6163"/>
                    <a:pt x="4721" y="6163"/>
                    <a:pt x="4820" y="6262"/>
                  </a:cubicBezTo>
                  <a:cubicBezTo>
                    <a:pt x="4820" y="6163"/>
                    <a:pt x="4918" y="6163"/>
                    <a:pt x="4918" y="6163"/>
                  </a:cubicBezTo>
                  <a:cubicBezTo>
                    <a:pt x="4967" y="6213"/>
                    <a:pt x="5047" y="6237"/>
                    <a:pt x="5127" y="6237"/>
                  </a:cubicBezTo>
                  <a:cubicBezTo>
                    <a:pt x="5207" y="6237"/>
                    <a:pt x="5287" y="6213"/>
                    <a:pt x="5336" y="6163"/>
                  </a:cubicBezTo>
                  <a:cubicBezTo>
                    <a:pt x="5376" y="6144"/>
                    <a:pt x="5411" y="6136"/>
                    <a:pt x="5444" y="6136"/>
                  </a:cubicBezTo>
                  <a:cubicBezTo>
                    <a:pt x="5577" y="6136"/>
                    <a:pt x="5676" y="6262"/>
                    <a:pt x="5853" y="6262"/>
                  </a:cubicBezTo>
                  <a:cubicBezTo>
                    <a:pt x="6010" y="6262"/>
                    <a:pt x="6104" y="6136"/>
                    <a:pt x="6237" y="6136"/>
                  </a:cubicBezTo>
                  <a:cubicBezTo>
                    <a:pt x="6270" y="6136"/>
                    <a:pt x="6305" y="6144"/>
                    <a:pt x="6344" y="6163"/>
                  </a:cubicBezTo>
                  <a:lnTo>
                    <a:pt x="6467" y="6163"/>
                  </a:lnTo>
                  <a:cubicBezTo>
                    <a:pt x="6516" y="6213"/>
                    <a:pt x="6590" y="6237"/>
                    <a:pt x="6676" y="6237"/>
                  </a:cubicBezTo>
                  <a:cubicBezTo>
                    <a:pt x="6762" y="6237"/>
                    <a:pt x="6861" y="6213"/>
                    <a:pt x="6959" y="6163"/>
                  </a:cubicBezTo>
                  <a:cubicBezTo>
                    <a:pt x="7000" y="6237"/>
                    <a:pt x="7049" y="6262"/>
                    <a:pt x="7100" y="6262"/>
                  </a:cubicBezTo>
                  <a:cubicBezTo>
                    <a:pt x="7202" y="6262"/>
                    <a:pt x="7312" y="6163"/>
                    <a:pt x="7377" y="6163"/>
                  </a:cubicBezTo>
                  <a:cubicBezTo>
                    <a:pt x="7466" y="6252"/>
                    <a:pt x="7545" y="6284"/>
                    <a:pt x="7617" y="6284"/>
                  </a:cubicBezTo>
                  <a:cubicBezTo>
                    <a:pt x="7806" y="6284"/>
                    <a:pt x="7948" y="6065"/>
                    <a:pt x="8090" y="6065"/>
                  </a:cubicBezTo>
                  <a:cubicBezTo>
                    <a:pt x="8189" y="6065"/>
                    <a:pt x="8189" y="6163"/>
                    <a:pt x="8189" y="6163"/>
                  </a:cubicBezTo>
                  <a:cubicBezTo>
                    <a:pt x="8311" y="6065"/>
                    <a:pt x="8410" y="5967"/>
                    <a:pt x="8410" y="5868"/>
                  </a:cubicBezTo>
                  <a:cubicBezTo>
                    <a:pt x="8508" y="5967"/>
                    <a:pt x="8508" y="6065"/>
                    <a:pt x="8607" y="6163"/>
                  </a:cubicBezTo>
                  <a:lnTo>
                    <a:pt x="8705" y="6163"/>
                  </a:lnTo>
                  <a:cubicBezTo>
                    <a:pt x="8926" y="6065"/>
                    <a:pt x="9025" y="5967"/>
                    <a:pt x="9123" y="5868"/>
                  </a:cubicBezTo>
                  <a:cubicBezTo>
                    <a:pt x="9123" y="5967"/>
                    <a:pt x="9221" y="5967"/>
                    <a:pt x="9221" y="6065"/>
                  </a:cubicBezTo>
                  <a:cubicBezTo>
                    <a:pt x="9221" y="5967"/>
                    <a:pt x="9221" y="5967"/>
                    <a:pt x="9320" y="5868"/>
                  </a:cubicBezTo>
                  <a:cubicBezTo>
                    <a:pt x="9320" y="5868"/>
                    <a:pt x="9418" y="5868"/>
                    <a:pt x="9418" y="5967"/>
                  </a:cubicBezTo>
                  <a:cubicBezTo>
                    <a:pt x="9418" y="5967"/>
                    <a:pt x="9320" y="5967"/>
                    <a:pt x="9320" y="6065"/>
                  </a:cubicBezTo>
                  <a:cubicBezTo>
                    <a:pt x="9541" y="5967"/>
                    <a:pt x="9639" y="5868"/>
                    <a:pt x="9738" y="5770"/>
                  </a:cubicBezTo>
                  <a:cubicBezTo>
                    <a:pt x="9836" y="5770"/>
                    <a:pt x="9836" y="5647"/>
                    <a:pt x="9836" y="5549"/>
                  </a:cubicBezTo>
                  <a:lnTo>
                    <a:pt x="10033" y="5549"/>
                  </a:lnTo>
                  <a:lnTo>
                    <a:pt x="10033" y="5967"/>
                  </a:lnTo>
                  <a:cubicBezTo>
                    <a:pt x="10156" y="5868"/>
                    <a:pt x="10254" y="5868"/>
                    <a:pt x="10352" y="5770"/>
                  </a:cubicBezTo>
                  <a:cubicBezTo>
                    <a:pt x="10254" y="5647"/>
                    <a:pt x="10254" y="5647"/>
                    <a:pt x="10254" y="5549"/>
                  </a:cubicBezTo>
                  <a:lnTo>
                    <a:pt x="10352" y="5450"/>
                  </a:lnTo>
                  <a:lnTo>
                    <a:pt x="10770" y="5450"/>
                  </a:lnTo>
                  <a:cubicBezTo>
                    <a:pt x="10902" y="5450"/>
                    <a:pt x="10989" y="5407"/>
                    <a:pt x="11062" y="5407"/>
                  </a:cubicBezTo>
                  <a:cubicBezTo>
                    <a:pt x="11098" y="5407"/>
                    <a:pt x="11131" y="5418"/>
                    <a:pt x="11164" y="5450"/>
                  </a:cubicBezTo>
                  <a:cubicBezTo>
                    <a:pt x="11183" y="5470"/>
                    <a:pt x="11204" y="5478"/>
                    <a:pt x="11225" y="5478"/>
                  </a:cubicBezTo>
                  <a:cubicBezTo>
                    <a:pt x="11310" y="5478"/>
                    <a:pt x="11405" y="5352"/>
                    <a:pt x="11483" y="5352"/>
                  </a:cubicBezTo>
                  <a:cubicBezTo>
                    <a:pt x="11615" y="5352"/>
                    <a:pt x="11746" y="5396"/>
                    <a:pt x="11855" y="5396"/>
                  </a:cubicBezTo>
                  <a:cubicBezTo>
                    <a:pt x="11910" y="5396"/>
                    <a:pt x="11959" y="5385"/>
                    <a:pt x="12000" y="5352"/>
                  </a:cubicBezTo>
                  <a:cubicBezTo>
                    <a:pt x="12033" y="5319"/>
                    <a:pt x="12076" y="5308"/>
                    <a:pt x="12124" y="5308"/>
                  </a:cubicBezTo>
                  <a:cubicBezTo>
                    <a:pt x="12218" y="5308"/>
                    <a:pt x="12328" y="5352"/>
                    <a:pt x="12393" y="5352"/>
                  </a:cubicBezTo>
                  <a:cubicBezTo>
                    <a:pt x="12492" y="5352"/>
                    <a:pt x="12492" y="5352"/>
                    <a:pt x="12492" y="5254"/>
                  </a:cubicBezTo>
                  <a:lnTo>
                    <a:pt x="12713" y="5450"/>
                  </a:lnTo>
                  <a:cubicBezTo>
                    <a:pt x="12713" y="5450"/>
                    <a:pt x="12713" y="5352"/>
                    <a:pt x="12811" y="5352"/>
                  </a:cubicBezTo>
                  <a:cubicBezTo>
                    <a:pt x="12811" y="5450"/>
                    <a:pt x="12811" y="5450"/>
                    <a:pt x="12910" y="5450"/>
                  </a:cubicBezTo>
                  <a:lnTo>
                    <a:pt x="12910" y="5254"/>
                  </a:lnTo>
                  <a:cubicBezTo>
                    <a:pt x="13106" y="5254"/>
                    <a:pt x="13229" y="5352"/>
                    <a:pt x="13426" y="5352"/>
                  </a:cubicBezTo>
                  <a:cubicBezTo>
                    <a:pt x="13524" y="5352"/>
                    <a:pt x="13524" y="5254"/>
                    <a:pt x="13524" y="5254"/>
                  </a:cubicBezTo>
                  <a:lnTo>
                    <a:pt x="13844" y="5254"/>
                  </a:lnTo>
                  <a:cubicBezTo>
                    <a:pt x="14041" y="5155"/>
                    <a:pt x="14237" y="5254"/>
                    <a:pt x="14557" y="5032"/>
                  </a:cubicBezTo>
                  <a:cubicBezTo>
                    <a:pt x="14557" y="5155"/>
                    <a:pt x="14557" y="5254"/>
                    <a:pt x="14655" y="5254"/>
                  </a:cubicBezTo>
                  <a:cubicBezTo>
                    <a:pt x="14754" y="5254"/>
                    <a:pt x="14754" y="5155"/>
                    <a:pt x="14852" y="5155"/>
                  </a:cubicBezTo>
                  <a:cubicBezTo>
                    <a:pt x="15369" y="5032"/>
                    <a:pt x="15983" y="5155"/>
                    <a:pt x="16598" y="4934"/>
                  </a:cubicBezTo>
                  <a:lnTo>
                    <a:pt x="16598" y="4934"/>
                  </a:lnTo>
                  <a:cubicBezTo>
                    <a:pt x="16500" y="5032"/>
                    <a:pt x="16500" y="5155"/>
                    <a:pt x="16500" y="5155"/>
                  </a:cubicBezTo>
                  <a:cubicBezTo>
                    <a:pt x="16534" y="5173"/>
                    <a:pt x="16562" y="5180"/>
                    <a:pt x="16587" y="5180"/>
                  </a:cubicBezTo>
                  <a:cubicBezTo>
                    <a:pt x="16703" y="5180"/>
                    <a:pt x="16735" y="5015"/>
                    <a:pt x="16918" y="4934"/>
                  </a:cubicBezTo>
                  <a:cubicBezTo>
                    <a:pt x="16918" y="5032"/>
                    <a:pt x="17016" y="5032"/>
                    <a:pt x="17114" y="5032"/>
                  </a:cubicBezTo>
                  <a:lnTo>
                    <a:pt x="17409" y="5032"/>
                  </a:lnTo>
                  <a:lnTo>
                    <a:pt x="17532" y="5155"/>
                  </a:lnTo>
                  <a:cubicBezTo>
                    <a:pt x="17532" y="5155"/>
                    <a:pt x="17532" y="5032"/>
                    <a:pt x="17631" y="4836"/>
                  </a:cubicBezTo>
                  <a:cubicBezTo>
                    <a:pt x="17729" y="5032"/>
                    <a:pt x="17729" y="5155"/>
                    <a:pt x="17729" y="5254"/>
                  </a:cubicBezTo>
                  <a:cubicBezTo>
                    <a:pt x="17827" y="5155"/>
                    <a:pt x="17827" y="5032"/>
                    <a:pt x="17827" y="5032"/>
                  </a:cubicBezTo>
                  <a:lnTo>
                    <a:pt x="17926" y="5032"/>
                  </a:lnTo>
                  <a:cubicBezTo>
                    <a:pt x="18024" y="5032"/>
                    <a:pt x="18147" y="4934"/>
                    <a:pt x="18147" y="4934"/>
                  </a:cubicBezTo>
                  <a:cubicBezTo>
                    <a:pt x="18344" y="4934"/>
                    <a:pt x="18442" y="5032"/>
                    <a:pt x="18541" y="5032"/>
                  </a:cubicBezTo>
                  <a:cubicBezTo>
                    <a:pt x="18639" y="5032"/>
                    <a:pt x="18639" y="5032"/>
                    <a:pt x="18762" y="5155"/>
                  </a:cubicBezTo>
                  <a:cubicBezTo>
                    <a:pt x="18860" y="5032"/>
                    <a:pt x="18860" y="4934"/>
                    <a:pt x="18959" y="4934"/>
                  </a:cubicBezTo>
                  <a:lnTo>
                    <a:pt x="19254" y="4934"/>
                  </a:lnTo>
                  <a:cubicBezTo>
                    <a:pt x="19155" y="5032"/>
                    <a:pt x="19155" y="5032"/>
                    <a:pt x="19155" y="5155"/>
                  </a:cubicBezTo>
                  <a:lnTo>
                    <a:pt x="19254" y="5155"/>
                  </a:lnTo>
                  <a:cubicBezTo>
                    <a:pt x="19445" y="5023"/>
                    <a:pt x="19593" y="4969"/>
                    <a:pt x="19728" y="4969"/>
                  </a:cubicBezTo>
                  <a:cubicBezTo>
                    <a:pt x="19818" y="4969"/>
                    <a:pt x="19903" y="4993"/>
                    <a:pt x="19991" y="5032"/>
                  </a:cubicBezTo>
                  <a:cubicBezTo>
                    <a:pt x="19672" y="5155"/>
                    <a:pt x="19672" y="5155"/>
                    <a:pt x="19254" y="5155"/>
                  </a:cubicBezTo>
                  <a:cubicBezTo>
                    <a:pt x="19377" y="5254"/>
                    <a:pt x="19377" y="5352"/>
                    <a:pt x="19475" y="5352"/>
                  </a:cubicBezTo>
                  <a:lnTo>
                    <a:pt x="19770" y="5352"/>
                  </a:lnTo>
                  <a:cubicBezTo>
                    <a:pt x="19868" y="5352"/>
                    <a:pt x="19991" y="5254"/>
                    <a:pt x="19991" y="5254"/>
                  </a:cubicBezTo>
                  <a:cubicBezTo>
                    <a:pt x="20090" y="5254"/>
                    <a:pt x="20090" y="5352"/>
                    <a:pt x="20090" y="5352"/>
                  </a:cubicBezTo>
                  <a:cubicBezTo>
                    <a:pt x="19991" y="5352"/>
                    <a:pt x="19868" y="5450"/>
                    <a:pt x="19770" y="5549"/>
                  </a:cubicBezTo>
                  <a:cubicBezTo>
                    <a:pt x="19975" y="5622"/>
                    <a:pt x="20180" y="5647"/>
                    <a:pt x="20385" y="5647"/>
                  </a:cubicBezTo>
                  <a:cubicBezTo>
                    <a:pt x="20795" y="5647"/>
                    <a:pt x="21204" y="5549"/>
                    <a:pt x="21614" y="5549"/>
                  </a:cubicBezTo>
                  <a:cubicBezTo>
                    <a:pt x="21614" y="5549"/>
                    <a:pt x="21713" y="5549"/>
                    <a:pt x="21835" y="5450"/>
                  </a:cubicBezTo>
                  <a:lnTo>
                    <a:pt x="21614" y="5450"/>
                  </a:lnTo>
                  <a:lnTo>
                    <a:pt x="21614" y="5352"/>
                  </a:lnTo>
                  <a:lnTo>
                    <a:pt x="21835" y="5352"/>
                  </a:lnTo>
                  <a:lnTo>
                    <a:pt x="21835" y="5647"/>
                  </a:lnTo>
                  <a:cubicBezTo>
                    <a:pt x="21934" y="5549"/>
                    <a:pt x="22032" y="5549"/>
                    <a:pt x="22032" y="5450"/>
                  </a:cubicBezTo>
                  <a:cubicBezTo>
                    <a:pt x="22131" y="5549"/>
                    <a:pt x="22131" y="5549"/>
                    <a:pt x="22131" y="5647"/>
                  </a:cubicBezTo>
                  <a:cubicBezTo>
                    <a:pt x="22131" y="5549"/>
                    <a:pt x="22229" y="5549"/>
                    <a:pt x="22229" y="5450"/>
                  </a:cubicBezTo>
                  <a:cubicBezTo>
                    <a:pt x="22229" y="5450"/>
                    <a:pt x="22229" y="5549"/>
                    <a:pt x="22327" y="5549"/>
                  </a:cubicBezTo>
                  <a:cubicBezTo>
                    <a:pt x="22549" y="5647"/>
                    <a:pt x="22745" y="5647"/>
                    <a:pt x="23065" y="5770"/>
                  </a:cubicBezTo>
                  <a:cubicBezTo>
                    <a:pt x="23065" y="5647"/>
                    <a:pt x="23163" y="5549"/>
                    <a:pt x="23262" y="5450"/>
                  </a:cubicBezTo>
                  <a:lnTo>
                    <a:pt x="23458" y="5450"/>
                  </a:lnTo>
                  <a:cubicBezTo>
                    <a:pt x="23557" y="5549"/>
                    <a:pt x="23557" y="5647"/>
                    <a:pt x="23557" y="5770"/>
                  </a:cubicBezTo>
                  <a:cubicBezTo>
                    <a:pt x="23680" y="5647"/>
                    <a:pt x="23680" y="5647"/>
                    <a:pt x="23778" y="5647"/>
                  </a:cubicBezTo>
                  <a:cubicBezTo>
                    <a:pt x="23778" y="5647"/>
                    <a:pt x="23876" y="5647"/>
                    <a:pt x="23876" y="5770"/>
                  </a:cubicBezTo>
                  <a:lnTo>
                    <a:pt x="23876" y="5549"/>
                  </a:lnTo>
                  <a:lnTo>
                    <a:pt x="23557" y="5549"/>
                  </a:lnTo>
                  <a:cubicBezTo>
                    <a:pt x="23680" y="5352"/>
                    <a:pt x="23778" y="5254"/>
                    <a:pt x="23778" y="5254"/>
                  </a:cubicBezTo>
                  <a:lnTo>
                    <a:pt x="23876" y="5254"/>
                  </a:lnTo>
                  <a:lnTo>
                    <a:pt x="23876" y="5549"/>
                  </a:lnTo>
                  <a:cubicBezTo>
                    <a:pt x="23975" y="5549"/>
                    <a:pt x="23975" y="5450"/>
                    <a:pt x="24073" y="5450"/>
                  </a:cubicBezTo>
                  <a:cubicBezTo>
                    <a:pt x="24073" y="5549"/>
                    <a:pt x="23975" y="5647"/>
                    <a:pt x="23975" y="5647"/>
                  </a:cubicBezTo>
                  <a:cubicBezTo>
                    <a:pt x="24115" y="5735"/>
                    <a:pt x="24218" y="5810"/>
                    <a:pt x="24337" y="5810"/>
                  </a:cubicBezTo>
                  <a:cubicBezTo>
                    <a:pt x="24385" y="5810"/>
                    <a:pt x="24435" y="5798"/>
                    <a:pt x="24491" y="5770"/>
                  </a:cubicBezTo>
                  <a:cubicBezTo>
                    <a:pt x="24622" y="5770"/>
                    <a:pt x="24710" y="5814"/>
                    <a:pt x="24819" y="5814"/>
                  </a:cubicBezTo>
                  <a:cubicBezTo>
                    <a:pt x="24874" y="5814"/>
                    <a:pt x="24934" y="5803"/>
                    <a:pt x="25007" y="5770"/>
                  </a:cubicBezTo>
                  <a:lnTo>
                    <a:pt x="25401" y="5770"/>
                  </a:lnTo>
                  <a:cubicBezTo>
                    <a:pt x="25442" y="5803"/>
                    <a:pt x="25491" y="5814"/>
                    <a:pt x="25546" y="5814"/>
                  </a:cubicBezTo>
                  <a:cubicBezTo>
                    <a:pt x="25655" y="5814"/>
                    <a:pt x="25786" y="5770"/>
                    <a:pt x="25917" y="5770"/>
                  </a:cubicBezTo>
                  <a:lnTo>
                    <a:pt x="26237" y="5770"/>
                  </a:lnTo>
                  <a:cubicBezTo>
                    <a:pt x="26237" y="5868"/>
                    <a:pt x="26335" y="5868"/>
                    <a:pt x="26335" y="5868"/>
                  </a:cubicBezTo>
                  <a:cubicBezTo>
                    <a:pt x="26434" y="5868"/>
                    <a:pt x="26532" y="5770"/>
                    <a:pt x="26630" y="5770"/>
                  </a:cubicBezTo>
                  <a:cubicBezTo>
                    <a:pt x="26630" y="5770"/>
                    <a:pt x="26630" y="5647"/>
                    <a:pt x="26753" y="5549"/>
                  </a:cubicBezTo>
                  <a:cubicBezTo>
                    <a:pt x="26753" y="5868"/>
                    <a:pt x="26950" y="5868"/>
                    <a:pt x="27048" y="5868"/>
                  </a:cubicBezTo>
                  <a:cubicBezTo>
                    <a:pt x="27098" y="5819"/>
                    <a:pt x="27147" y="5795"/>
                    <a:pt x="27199" y="5795"/>
                  </a:cubicBezTo>
                  <a:cubicBezTo>
                    <a:pt x="27251" y="5795"/>
                    <a:pt x="27307" y="5819"/>
                    <a:pt x="27368" y="5868"/>
                  </a:cubicBezTo>
                  <a:lnTo>
                    <a:pt x="27565" y="5868"/>
                  </a:lnTo>
                  <a:cubicBezTo>
                    <a:pt x="27712" y="5819"/>
                    <a:pt x="27866" y="5795"/>
                    <a:pt x="28020" y="5795"/>
                  </a:cubicBezTo>
                  <a:cubicBezTo>
                    <a:pt x="28173" y="5795"/>
                    <a:pt x="28327" y="5819"/>
                    <a:pt x="28475" y="5868"/>
                  </a:cubicBezTo>
                  <a:cubicBezTo>
                    <a:pt x="28597" y="5868"/>
                    <a:pt x="28696" y="5770"/>
                    <a:pt x="28893" y="5770"/>
                  </a:cubicBezTo>
                  <a:cubicBezTo>
                    <a:pt x="28893" y="5819"/>
                    <a:pt x="28942" y="5844"/>
                    <a:pt x="28991" y="5844"/>
                  </a:cubicBezTo>
                  <a:cubicBezTo>
                    <a:pt x="29040" y="5844"/>
                    <a:pt x="29089" y="5819"/>
                    <a:pt x="29089" y="5770"/>
                  </a:cubicBezTo>
                  <a:cubicBezTo>
                    <a:pt x="29163" y="5729"/>
                    <a:pt x="29245" y="5715"/>
                    <a:pt x="29330" y="5715"/>
                  </a:cubicBezTo>
                  <a:cubicBezTo>
                    <a:pt x="29499" y="5715"/>
                    <a:pt x="29679" y="5770"/>
                    <a:pt x="29827" y="5770"/>
                  </a:cubicBezTo>
                  <a:lnTo>
                    <a:pt x="29827" y="5647"/>
                  </a:lnTo>
                  <a:lnTo>
                    <a:pt x="29925" y="5549"/>
                  </a:lnTo>
                  <a:cubicBezTo>
                    <a:pt x="29925" y="5647"/>
                    <a:pt x="29925" y="5647"/>
                    <a:pt x="30024" y="5770"/>
                  </a:cubicBezTo>
                  <a:lnTo>
                    <a:pt x="30122" y="5647"/>
                  </a:lnTo>
                  <a:cubicBezTo>
                    <a:pt x="30253" y="5647"/>
                    <a:pt x="30395" y="5702"/>
                    <a:pt x="30505" y="5702"/>
                  </a:cubicBezTo>
                  <a:cubicBezTo>
                    <a:pt x="30559" y="5702"/>
                    <a:pt x="30606" y="5688"/>
                    <a:pt x="30638" y="5647"/>
                  </a:cubicBezTo>
                  <a:cubicBezTo>
                    <a:pt x="30671" y="5614"/>
                    <a:pt x="30715" y="5603"/>
                    <a:pt x="30763" y="5603"/>
                  </a:cubicBezTo>
                  <a:cubicBezTo>
                    <a:pt x="30860" y="5603"/>
                    <a:pt x="30974" y="5647"/>
                    <a:pt x="31056" y="5647"/>
                  </a:cubicBezTo>
                  <a:lnTo>
                    <a:pt x="31868" y="5647"/>
                  </a:lnTo>
                  <a:cubicBezTo>
                    <a:pt x="31966" y="5647"/>
                    <a:pt x="32163" y="5549"/>
                    <a:pt x="32286" y="5549"/>
                  </a:cubicBezTo>
                  <a:cubicBezTo>
                    <a:pt x="32384" y="5549"/>
                    <a:pt x="32384" y="5647"/>
                    <a:pt x="32483" y="5647"/>
                  </a:cubicBezTo>
                  <a:cubicBezTo>
                    <a:pt x="32622" y="5578"/>
                    <a:pt x="33080" y="5508"/>
                    <a:pt x="33728" y="5508"/>
                  </a:cubicBezTo>
                  <a:cubicBezTo>
                    <a:pt x="33997" y="5508"/>
                    <a:pt x="34298" y="5520"/>
                    <a:pt x="34622" y="5549"/>
                  </a:cubicBezTo>
                  <a:cubicBezTo>
                    <a:pt x="34622" y="5647"/>
                    <a:pt x="34745" y="5647"/>
                    <a:pt x="34745" y="5770"/>
                  </a:cubicBezTo>
                  <a:cubicBezTo>
                    <a:pt x="34815" y="5682"/>
                    <a:pt x="34935" y="5607"/>
                    <a:pt x="35070" y="5607"/>
                  </a:cubicBezTo>
                  <a:cubicBezTo>
                    <a:pt x="35124" y="5607"/>
                    <a:pt x="35180" y="5619"/>
                    <a:pt x="35237" y="5647"/>
                  </a:cubicBezTo>
                  <a:cubicBezTo>
                    <a:pt x="35298" y="5709"/>
                    <a:pt x="35378" y="5739"/>
                    <a:pt x="35467" y="5739"/>
                  </a:cubicBezTo>
                  <a:cubicBezTo>
                    <a:pt x="35556" y="5739"/>
                    <a:pt x="35655" y="5709"/>
                    <a:pt x="35753" y="5647"/>
                  </a:cubicBezTo>
                  <a:cubicBezTo>
                    <a:pt x="35851" y="5549"/>
                    <a:pt x="36171" y="5549"/>
                    <a:pt x="36368" y="5549"/>
                  </a:cubicBezTo>
                  <a:lnTo>
                    <a:pt x="38310" y="5549"/>
                  </a:lnTo>
                  <a:cubicBezTo>
                    <a:pt x="38421" y="5549"/>
                    <a:pt x="38525" y="5524"/>
                    <a:pt x="38614" y="5524"/>
                  </a:cubicBezTo>
                  <a:cubicBezTo>
                    <a:pt x="38704" y="5524"/>
                    <a:pt x="38777" y="5549"/>
                    <a:pt x="38827" y="5647"/>
                  </a:cubicBezTo>
                  <a:cubicBezTo>
                    <a:pt x="38925" y="5647"/>
                    <a:pt x="39048" y="5549"/>
                    <a:pt x="39146" y="5549"/>
                  </a:cubicBezTo>
                  <a:cubicBezTo>
                    <a:pt x="39195" y="5549"/>
                    <a:pt x="39269" y="5524"/>
                    <a:pt x="39343" y="5524"/>
                  </a:cubicBezTo>
                  <a:cubicBezTo>
                    <a:pt x="39417" y="5524"/>
                    <a:pt x="39490" y="5549"/>
                    <a:pt x="39540" y="5647"/>
                  </a:cubicBezTo>
                  <a:cubicBezTo>
                    <a:pt x="39669" y="5532"/>
                    <a:pt x="39790" y="5484"/>
                    <a:pt x="39888" y="5484"/>
                  </a:cubicBezTo>
                  <a:cubicBezTo>
                    <a:pt x="39958" y="5484"/>
                    <a:pt x="40015" y="5508"/>
                    <a:pt x="40056" y="5549"/>
                  </a:cubicBezTo>
                  <a:cubicBezTo>
                    <a:pt x="40167" y="5598"/>
                    <a:pt x="40271" y="5622"/>
                    <a:pt x="40348" y="5622"/>
                  </a:cubicBezTo>
                  <a:cubicBezTo>
                    <a:pt x="40425" y="5622"/>
                    <a:pt x="40474" y="5598"/>
                    <a:pt x="40474" y="5549"/>
                  </a:cubicBezTo>
                  <a:lnTo>
                    <a:pt x="41900" y="5549"/>
                  </a:lnTo>
                  <a:cubicBezTo>
                    <a:pt x="41933" y="5516"/>
                    <a:pt x="41968" y="5505"/>
                    <a:pt x="42009" y="5505"/>
                  </a:cubicBezTo>
                  <a:cubicBezTo>
                    <a:pt x="42089" y="5505"/>
                    <a:pt x="42187" y="5549"/>
                    <a:pt x="42318" y="5549"/>
                  </a:cubicBezTo>
                  <a:cubicBezTo>
                    <a:pt x="42318" y="5549"/>
                    <a:pt x="42417" y="5450"/>
                    <a:pt x="42515" y="5450"/>
                  </a:cubicBezTo>
                  <a:cubicBezTo>
                    <a:pt x="42515" y="5450"/>
                    <a:pt x="42515" y="5549"/>
                    <a:pt x="42613" y="5549"/>
                  </a:cubicBezTo>
                  <a:lnTo>
                    <a:pt x="43031" y="5549"/>
                  </a:lnTo>
                  <a:cubicBezTo>
                    <a:pt x="43843" y="5549"/>
                    <a:pt x="44580" y="5549"/>
                    <a:pt x="45392" y="5647"/>
                  </a:cubicBezTo>
                  <a:cubicBezTo>
                    <a:pt x="45490" y="5647"/>
                    <a:pt x="45589" y="5647"/>
                    <a:pt x="45687" y="5770"/>
                  </a:cubicBezTo>
                  <a:cubicBezTo>
                    <a:pt x="45687" y="5647"/>
                    <a:pt x="45810" y="5647"/>
                    <a:pt x="45810" y="5647"/>
                  </a:cubicBezTo>
                  <a:cubicBezTo>
                    <a:pt x="45908" y="5709"/>
                    <a:pt x="46007" y="5739"/>
                    <a:pt x="46120" y="5739"/>
                  </a:cubicBezTo>
                  <a:cubicBezTo>
                    <a:pt x="46234" y="5739"/>
                    <a:pt x="46363" y="5709"/>
                    <a:pt x="46523" y="5647"/>
                  </a:cubicBezTo>
                  <a:cubicBezTo>
                    <a:pt x="46523" y="5647"/>
                    <a:pt x="46567" y="5603"/>
                    <a:pt x="46596" y="5603"/>
                  </a:cubicBezTo>
                  <a:cubicBezTo>
                    <a:pt x="46610" y="5603"/>
                    <a:pt x="46621" y="5614"/>
                    <a:pt x="46621" y="5647"/>
                  </a:cubicBezTo>
                  <a:cubicBezTo>
                    <a:pt x="46670" y="5709"/>
                    <a:pt x="46744" y="5709"/>
                    <a:pt x="46821" y="5709"/>
                  </a:cubicBezTo>
                  <a:cubicBezTo>
                    <a:pt x="46898" y="5709"/>
                    <a:pt x="46978" y="5709"/>
                    <a:pt x="47039" y="5770"/>
                  </a:cubicBezTo>
                  <a:cubicBezTo>
                    <a:pt x="47072" y="5696"/>
                    <a:pt x="47105" y="5672"/>
                    <a:pt x="47138" y="5672"/>
                  </a:cubicBezTo>
                  <a:cubicBezTo>
                    <a:pt x="47203" y="5672"/>
                    <a:pt x="47269" y="5770"/>
                    <a:pt x="47334" y="5770"/>
                  </a:cubicBezTo>
                  <a:cubicBezTo>
                    <a:pt x="47433" y="5647"/>
                    <a:pt x="47531" y="5647"/>
                    <a:pt x="47654" y="5647"/>
                  </a:cubicBezTo>
                  <a:cubicBezTo>
                    <a:pt x="47752" y="5647"/>
                    <a:pt x="47752" y="5647"/>
                    <a:pt x="47752" y="5770"/>
                  </a:cubicBezTo>
                  <a:cubicBezTo>
                    <a:pt x="47851" y="5647"/>
                    <a:pt x="47949" y="5647"/>
                    <a:pt x="47949" y="5647"/>
                  </a:cubicBezTo>
                  <a:cubicBezTo>
                    <a:pt x="48047" y="5647"/>
                    <a:pt x="48146" y="5647"/>
                    <a:pt x="48269" y="5770"/>
                  </a:cubicBezTo>
                  <a:cubicBezTo>
                    <a:pt x="48367" y="5770"/>
                    <a:pt x="48564" y="5770"/>
                    <a:pt x="48662" y="5647"/>
                  </a:cubicBezTo>
                  <a:cubicBezTo>
                    <a:pt x="48676" y="5634"/>
                    <a:pt x="48689" y="5628"/>
                    <a:pt x="48704" y="5628"/>
                  </a:cubicBezTo>
                  <a:cubicBezTo>
                    <a:pt x="48779" y="5628"/>
                    <a:pt x="48865" y="5789"/>
                    <a:pt x="48940" y="5789"/>
                  </a:cubicBezTo>
                  <a:cubicBezTo>
                    <a:pt x="48955" y="5789"/>
                    <a:pt x="48968" y="5783"/>
                    <a:pt x="48982" y="5770"/>
                  </a:cubicBezTo>
                  <a:lnTo>
                    <a:pt x="52449" y="5770"/>
                  </a:lnTo>
                  <a:cubicBezTo>
                    <a:pt x="52572" y="5770"/>
                    <a:pt x="52572" y="5647"/>
                    <a:pt x="52670" y="5647"/>
                  </a:cubicBezTo>
                  <a:cubicBezTo>
                    <a:pt x="52719" y="5709"/>
                    <a:pt x="52793" y="5709"/>
                    <a:pt x="52867" y="5709"/>
                  </a:cubicBezTo>
                  <a:cubicBezTo>
                    <a:pt x="52941" y="5709"/>
                    <a:pt x="53014" y="5709"/>
                    <a:pt x="53064" y="5770"/>
                  </a:cubicBezTo>
                  <a:lnTo>
                    <a:pt x="53580" y="5770"/>
                  </a:lnTo>
                  <a:cubicBezTo>
                    <a:pt x="53728" y="5770"/>
                    <a:pt x="53820" y="5715"/>
                    <a:pt x="53895" y="5715"/>
                  </a:cubicBezTo>
                  <a:cubicBezTo>
                    <a:pt x="53932" y="5715"/>
                    <a:pt x="53965" y="5729"/>
                    <a:pt x="53998" y="5770"/>
                  </a:cubicBezTo>
                  <a:lnTo>
                    <a:pt x="54514" y="5770"/>
                  </a:lnTo>
                  <a:cubicBezTo>
                    <a:pt x="54533" y="5789"/>
                    <a:pt x="54556" y="5796"/>
                    <a:pt x="54581" y="5796"/>
                  </a:cubicBezTo>
                  <a:cubicBezTo>
                    <a:pt x="54655" y="5796"/>
                    <a:pt x="54750" y="5732"/>
                    <a:pt x="54827" y="5732"/>
                  </a:cubicBezTo>
                  <a:cubicBezTo>
                    <a:pt x="54858" y="5732"/>
                    <a:pt x="54885" y="5742"/>
                    <a:pt x="54908" y="5770"/>
                  </a:cubicBezTo>
                  <a:cubicBezTo>
                    <a:pt x="54949" y="5803"/>
                    <a:pt x="54987" y="5814"/>
                    <a:pt x="55023" y="5814"/>
                  </a:cubicBezTo>
                  <a:cubicBezTo>
                    <a:pt x="55096" y="5814"/>
                    <a:pt x="55162" y="5770"/>
                    <a:pt x="55227" y="5770"/>
                  </a:cubicBezTo>
                  <a:lnTo>
                    <a:pt x="55326" y="5770"/>
                  </a:lnTo>
                  <a:cubicBezTo>
                    <a:pt x="55424" y="5770"/>
                    <a:pt x="55523" y="5770"/>
                    <a:pt x="55646" y="5647"/>
                  </a:cubicBezTo>
                  <a:lnTo>
                    <a:pt x="55646" y="5868"/>
                  </a:lnTo>
                  <a:cubicBezTo>
                    <a:pt x="55735" y="5891"/>
                    <a:pt x="55830" y="5898"/>
                    <a:pt x="55929" y="5898"/>
                  </a:cubicBezTo>
                  <a:cubicBezTo>
                    <a:pt x="56106" y="5898"/>
                    <a:pt x="56295" y="5875"/>
                    <a:pt x="56481" y="5875"/>
                  </a:cubicBezTo>
                  <a:cubicBezTo>
                    <a:pt x="56651" y="5875"/>
                    <a:pt x="56819" y="5894"/>
                    <a:pt x="56973" y="5967"/>
                  </a:cubicBezTo>
                  <a:cubicBezTo>
                    <a:pt x="56973" y="5868"/>
                    <a:pt x="57170" y="5868"/>
                    <a:pt x="57268" y="5868"/>
                  </a:cubicBezTo>
                  <a:cubicBezTo>
                    <a:pt x="57379" y="5967"/>
                    <a:pt x="57484" y="5991"/>
                    <a:pt x="57585" y="5991"/>
                  </a:cubicBezTo>
                  <a:cubicBezTo>
                    <a:pt x="57686" y="5991"/>
                    <a:pt x="57785" y="5967"/>
                    <a:pt x="57883" y="5967"/>
                  </a:cubicBezTo>
                  <a:lnTo>
                    <a:pt x="58104" y="5967"/>
                  </a:lnTo>
                  <a:cubicBezTo>
                    <a:pt x="58154" y="6016"/>
                    <a:pt x="58203" y="6041"/>
                    <a:pt x="58252" y="6041"/>
                  </a:cubicBezTo>
                  <a:cubicBezTo>
                    <a:pt x="58301" y="6041"/>
                    <a:pt x="58350" y="6016"/>
                    <a:pt x="58399" y="5967"/>
                  </a:cubicBezTo>
                  <a:cubicBezTo>
                    <a:pt x="58441" y="6050"/>
                    <a:pt x="58483" y="6080"/>
                    <a:pt x="58526" y="6080"/>
                  </a:cubicBezTo>
                  <a:cubicBezTo>
                    <a:pt x="58585" y="6080"/>
                    <a:pt x="58648" y="6024"/>
                    <a:pt x="58719" y="5967"/>
                  </a:cubicBezTo>
                  <a:cubicBezTo>
                    <a:pt x="58818" y="5967"/>
                    <a:pt x="58916" y="6065"/>
                    <a:pt x="59014" y="6065"/>
                  </a:cubicBezTo>
                  <a:cubicBezTo>
                    <a:pt x="59113" y="6065"/>
                    <a:pt x="59242" y="6090"/>
                    <a:pt x="59371" y="6090"/>
                  </a:cubicBezTo>
                  <a:cubicBezTo>
                    <a:pt x="59500" y="6090"/>
                    <a:pt x="59629" y="6065"/>
                    <a:pt x="59727" y="5967"/>
                  </a:cubicBezTo>
                  <a:cubicBezTo>
                    <a:pt x="59826" y="6065"/>
                    <a:pt x="59949" y="6065"/>
                    <a:pt x="60047" y="6163"/>
                  </a:cubicBezTo>
                  <a:cubicBezTo>
                    <a:pt x="60244" y="6065"/>
                    <a:pt x="60440" y="6065"/>
                    <a:pt x="60662" y="6065"/>
                  </a:cubicBezTo>
                  <a:cubicBezTo>
                    <a:pt x="60858" y="6163"/>
                    <a:pt x="61178" y="6262"/>
                    <a:pt x="61473" y="6262"/>
                  </a:cubicBezTo>
                  <a:cubicBezTo>
                    <a:pt x="61539" y="6262"/>
                    <a:pt x="61659" y="6218"/>
                    <a:pt x="61761" y="6218"/>
                  </a:cubicBezTo>
                  <a:cubicBezTo>
                    <a:pt x="61812" y="6218"/>
                    <a:pt x="61858" y="6229"/>
                    <a:pt x="61891" y="6262"/>
                  </a:cubicBezTo>
                  <a:cubicBezTo>
                    <a:pt x="61936" y="6290"/>
                    <a:pt x="61976" y="6300"/>
                    <a:pt x="62012" y="6300"/>
                  </a:cubicBezTo>
                  <a:cubicBezTo>
                    <a:pt x="62103" y="6300"/>
                    <a:pt x="62168" y="6236"/>
                    <a:pt x="62227" y="6236"/>
                  </a:cubicBezTo>
                  <a:cubicBezTo>
                    <a:pt x="62247" y="6236"/>
                    <a:pt x="62266" y="6243"/>
                    <a:pt x="62285" y="6262"/>
                  </a:cubicBezTo>
                  <a:lnTo>
                    <a:pt x="62506" y="6262"/>
                  </a:lnTo>
                  <a:cubicBezTo>
                    <a:pt x="62506" y="6323"/>
                    <a:pt x="62530" y="6354"/>
                    <a:pt x="62555" y="6354"/>
                  </a:cubicBezTo>
                  <a:cubicBezTo>
                    <a:pt x="62580" y="6354"/>
                    <a:pt x="62604" y="6323"/>
                    <a:pt x="62604" y="6262"/>
                  </a:cubicBezTo>
                  <a:cubicBezTo>
                    <a:pt x="62670" y="6262"/>
                    <a:pt x="62692" y="6316"/>
                    <a:pt x="62728" y="6316"/>
                  </a:cubicBezTo>
                  <a:cubicBezTo>
                    <a:pt x="62746" y="6316"/>
                    <a:pt x="62768" y="6303"/>
                    <a:pt x="62801" y="6262"/>
                  </a:cubicBezTo>
                  <a:cubicBezTo>
                    <a:pt x="62801" y="6262"/>
                    <a:pt x="62899" y="6385"/>
                    <a:pt x="63022" y="6385"/>
                  </a:cubicBezTo>
                  <a:cubicBezTo>
                    <a:pt x="63071" y="6323"/>
                    <a:pt x="63145" y="6323"/>
                    <a:pt x="63219" y="6323"/>
                  </a:cubicBezTo>
                  <a:cubicBezTo>
                    <a:pt x="63293" y="6323"/>
                    <a:pt x="63366" y="6323"/>
                    <a:pt x="63416" y="6262"/>
                  </a:cubicBezTo>
                  <a:cubicBezTo>
                    <a:pt x="63479" y="6234"/>
                    <a:pt x="63540" y="6222"/>
                    <a:pt x="63600" y="6222"/>
                  </a:cubicBezTo>
                  <a:cubicBezTo>
                    <a:pt x="63749" y="6222"/>
                    <a:pt x="63890" y="6297"/>
                    <a:pt x="64030" y="6385"/>
                  </a:cubicBezTo>
                  <a:lnTo>
                    <a:pt x="64129" y="6262"/>
                  </a:lnTo>
                  <a:cubicBezTo>
                    <a:pt x="64252" y="6262"/>
                    <a:pt x="64252" y="6385"/>
                    <a:pt x="64350" y="6385"/>
                  </a:cubicBezTo>
                  <a:cubicBezTo>
                    <a:pt x="64448" y="6385"/>
                    <a:pt x="64547" y="6385"/>
                    <a:pt x="64743" y="6262"/>
                  </a:cubicBezTo>
                  <a:cubicBezTo>
                    <a:pt x="64779" y="6234"/>
                    <a:pt x="64820" y="6222"/>
                    <a:pt x="64863" y="6222"/>
                  </a:cubicBezTo>
                  <a:cubicBezTo>
                    <a:pt x="64971" y="6222"/>
                    <a:pt x="65091" y="6297"/>
                    <a:pt x="65161" y="6385"/>
                  </a:cubicBezTo>
                  <a:cubicBezTo>
                    <a:pt x="65161" y="6385"/>
                    <a:pt x="65260" y="6385"/>
                    <a:pt x="65260" y="6262"/>
                  </a:cubicBezTo>
                  <a:cubicBezTo>
                    <a:pt x="65306" y="6262"/>
                    <a:pt x="65380" y="6240"/>
                    <a:pt x="65455" y="6240"/>
                  </a:cubicBezTo>
                  <a:cubicBezTo>
                    <a:pt x="65539" y="6240"/>
                    <a:pt x="65626" y="6268"/>
                    <a:pt x="65678" y="6385"/>
                  </a:cubicBezTo>
                  <a:lnTo>
                    <a:pt x="65875" y="6385"/>
                  </a:lnTo>
                  <a:cubicBezTo>
                    <a:pt x="65992" y="6268"/>
                    <a:pt x="66102" y="6240"/>
                    <a:pt x="66209" y="6240"/>
                  </a:cubicBezTo>
                  <a:cubicBezTo>
                    <a:pt x="66304" y="6240"/>
                    <a:pt x="66397" y="6262"/>
                    <a:pt x="66489" y="6262"/>
                  </a:cubicBezTo>
                  <a:cubicBezTo>
                    <a:pt x="66588" y="6262"/>
                    <a:pt x="66711" y="6385"/>
                    <a:pt x="66809" y="6385"/>
                  </a:cubicBezTo>
                  <a:cubicBezTo>
                    <a:pt x="66858" y="6323"/>
                    <a:pt x="66907" y="6293"/>
                    <a:pt x="66944" y="6293"/>
                  </a:cubicBezTo>
                  <a:cubicBezTo>
                    <a:pt x="66981" y="6293"/>
                    <a:pt x="67006" y="6323"/>
                    <a:pt x="67006" y="6385"/>
                  </a:cubicBezTo>
                  <a:cubicBezTo>
                    <a:pt x="67071" y="6385"/>
                    <a:pt x="67137" y="6330"/>
                    <a:pt x="67210" y="6330"/>
                  </a:cubicBezTo>
                  <a:cubicBezTo>
                    <a:pt x="67246" y="6330"/>
                    <a:pt x="67284" y="6344"/>
                    <a:pt x="67325" y="6385"/>
                  </a:cubicBezTo>
                  <a:cubicBezTo>
                    <a:pt x="67325" y="6385"/>
                    <a:pt x="67424" y="6262"/>
                    <a:pt x="67522" y="6262"/>
                  </a:cubicBezTo>
                  <a:cubicBezTo>
                    <a:pt x="67670" y="6323"/>
                    <a:pt x="67823" y="6323"/>
                    <a:pt x="67977" y="6323"/>
                  </a:cubicBezTo>
                  <a:cubicBezTo>
                    <a:pt x="68131" y="6323"/>
                    <a:pt x="68284" y="6323"/>
                    <a:pt x="68432" y="6385"/>
                  </a:cubicBezTo>
                  <a:lnTo>
                    <a:pt x="68555" y="6483"/>
                  </a:lnTo>
                  <a:cubicBezTo>
                    <a:pt x="68747" y="6414"/>
                    <a:pt x="68939" y="6388"/>
                    <a:pt x="69131" y="6388"/>
                  </a:cubicBezTo>
                  <a:cubicBezTo>
                    <a:pt x="69553" y="6388"/>
                    <a:pt x="69976" y="6514"/>
                    <a:pt x="70399" y="6581"/>
                  </a:cubicBezTo>
                  <a:lnTo>
                    <a:pt x="70497" y="6680"/>
                  </a:lnTo>
                  <a:cubicBezTo>
                    <a:pt x="70596" y="6680"/>
                    <a:pt x="70596" y="6581"/>
                    <a:pt x="70694" y="6581"/>
                  </a:cubicBezTo>
                  <a:cubicBezTo>
                    <a:pt x="70792" y="6581"/>
                    <a:pt x="71014" y="6680"/>
                    <a:pt x="71112" y="6680"/>
                  </a:cubicBezTo>
                  <a:cubicBezTo>
                    <a:pt x="71215" y="6699"/>
                    <a:pt x="71318" y="6707"/>
                    <a:pt x="71419" y="6707"/>
                  </a:cubicBezTo>
                  <a:cubicBezTo>
                    <a:pt x="71826" y="6707"/>
                    <a:pt x="72223" y="6581"/>
                    <a:pt x="72637" y="6581"/>
                  </a:cubicBezTo>
                  <a:cubicBezTo>
                    <a:pt x="72662" y="6530"/>
                    <a:pt x="72690" y="6512"/>
                    <a:pt x="72718" y="6512"/>
                  </a:cubicBezTo>
                  <a:cubicBezTo>
                    <a:pt x="72781" y="6512"/>
                    <a:pt x="72849" y="6602"/>
                    <a:pt x="72910" y="6602"/>
                  </a:cubicBezTo>
                  <a:cubicBezTo>
                    <a:pt x="72926" y="6602"/>
                    <a:pt x="72941" y="6596"/>
                    <a:pt x="72956" y="6581"/>
                  </a:cubicBezTo>
                  <a:cubicBezTo>
                    <a:pt x="73251" y="6385"/>
                    <a:pt x="73669" y="6483"/>
                    <a:pt x="73964" y="6385"/>
                  </a:cubicBezTo>
                  <a:cubicBezTo>
                    <a:pt x="74236" y="6385"/>
                    <a:pt x="74508" y="6351"/>
                    <a:pt x="74765" y="6351"/>
                  </a:cubicBezTo>
                  <a:cubicBezTo>
                    <a:pt x="74997" y="6351"/>
                    <a:pt x="75217" y="6378"/>
                    <a:pt x="75415" y="6483"/>
                  </a:cubicBezTo>
                  <a:cubicBezTo>
                    <a:pt x="75451" y="6402"/>
                    <a:pt x="75500" y="6381"/>
                    <a:pt x="75552" y="6381"/>
                  </a:cubicBezTo>
                  <a:cubicBezTo>
                    <a:pt x="75615" y="6381"/>
                    <a:pt x="75682" y="6412"/>
                    <a:pt x="75738" y="6412"/>
                  </a:cubicBezTo>
                  <a:cubicBezTo>
                    <a:pt x="75765" y="6412"/>
                    <a:pt x="75789" y="6405"/>
                    <a:pt x="75809" y="6385"/>
                  </a:cubicBezTo>
                  <a:lnTo>
                    <a:pt x="76030" y="6385"/>
                  </a:lnTo>
                  <a:cubicBezTo>
                    <a:pt x="76161" y="6418"/>
                    <a:pt x="76248" y="6428"/>
                    <a:pt x="76319" y="6428"/>
                  </a:cubicBezTo>
                  <a:cubicBezTo>
                    <a:pt x="76459" y="6428"/>
                    <a:pt x="76530" y="6385"/>
                    <a:pt x="76743" y="6385"/>
                  </a:cubicBezTo>
                  <a:lnTo>
                    <a:pt x="77259" y="6385"/>
                  </a:lnTo>
                  <a:cubicBezTo>
                    <a:pt x="77358" y="6323"/>
                    <a:pt x="77456" y="6293"/>
                    <a:pt x="77557" y="6293"/>
                  </a:cubicBezTo>
                  <a:cubicBezTo>
                    <a:pt x="77659" y="6293"/>
                    <a:pt x="77763" y="6323"/>
                    <a:pt x="77874" y="6385"/>
                  </a:cubicBezTo>
                  <a:lnTo>
                    <a:pt x="78489" y="6385"/>
                  </a:lnTo>
                  <a:cubicBezTo>
                    <a:pt x="78511" y="6357"/>
                    <a:pt x="78534" y="6346"/>
                    <a:pt x="78556" y="6346"/>
                  </a:cubicBezTo>
                  <a:cubicBezTo>
                    <a:pt x="78613" y="6346"/>
                    <a:pt x="78670" y="6411"/>
                    <a:pt x="78727" y="6411"/>
                  </a:cubicBezTo>
                  <a:cubicBezTo>
                    <a:pt x="78746" y="6411"/>
                    <a:pt x="78765" y="6404"/>
                    <a:pt x="78784" y="6385"/>
                  </a:cubicBezTo>
                  <a:cubicBezTo>
                    <a:pt x="78882" y="6385"/>
                    <a:pt x="78882" y="6262"/>
                    <a:pt x="78882" y="6262"/>
                  </a:cubicBezTo>
                  <a:cubicBezTo>
                    <a:pt x="78587" y="5967"/>
                    <a:pt x="78267" y="5770"/>
                    <a:pt x="77972" y="5450"/>
                  </a:cubicBezTo>
                  <a:cubicBezTo>
                    <a:pt x="77874" y="5450"/>
                    <a:pt x="77776" y="5352"/>
                    <a:pt x="77653" y="5352"/>
                  </a:cubicBezTo>
                  <a:cubicBezTo>
                    <a:pt x="77444" y="5282"/>
                    <a:pt x="77285" y="5213"/>
                    <a:pt x="77131" y="5213"/>
                  </a:cubicBezTo>
                  <a:cubicBezTo>
                    <a:pt x="77067" y="5213"/>
                    <a:pt x="77004" y="5225"/>
                    <a:pt x="76940" y="5254"/>
                  </a:cubicBezTo>
                  <a:lnTo>
                    <a:pt x="76423" y="5254"/>
                  </a:lnTo>
                  <a:cubicBezTo>
                    <a:pt x="76325" y="5254"/>
                    <a:pt x="76325" y="5155"/>
                    <a:pt x="76325" y="5155"/>
                  </a:cubicBezTo>
                  <a:cubicBezTo>
                    <a:pt x="76241" y="5183"/>
                    <a:pt x="76172" y="5195"/>
                    <a:pt x="76113" y="5195"/>
                  </a:cubicBezTo>
                  <a:cubicBezTo>
                    <a:pt x="75964" y="5195"/>
                    <a:pt x="75868" y="5120"/>
                    <a:pt x="75710" y="5032"/>
                  </a:cubicBezTo>
                  <a:cubicBezTo>
                    <a:pt x="75563" y="4983"/>
                    <a:pt x="75489" y="4959"/>
                    <a:pt x="75424" y="4959"/>
                  </a:cubicBezTo>
                  <a:cubicBezTo>
                    <a:pt x="75360" y="4959"/>
                    <a:pt x="75304" y="4983"/>
                    <a:pt x="75194" y="5032"/>
                  </a:cubicBezTo>
                  <a:cubicBezTo>
                    <a:pt x="74997" y="5032"/>
                    <a:pt x="74899" y="4934"/>
                    <a:pt x="74579" y="4836"/>
                  </a:cubicBezTo>
                  <a:lnTo>
                    <a:pt x="74284" y="4836"/>
                  </a:lnTo>
                  <a:cubicBezTo>
                    <a:pt x="74218" y="4836"/>
                    <a:pt x="74153" y="4748"/>
                    <a:pt x="74080" y="4748"/>
                  </a:cubicBezTo>
                  <a:cubicBezTo>
                    <a:pt x="74044" y="4748"/>
                    <a:pt x="74005" y="4770"/>
                    <a:pt x="73964" y="4836"/>
                  </a:cubicBezTo>
                  <a:cubicBezTo>
                    <a:pt x="73866" y="4737"/>
                    <a:pt x="73768" y="4713"/>
                    <a:pt x="73666" y="4713"/>
                  </a:cubicBezTo>
                  <a:cubicBezTo>
                    <a:pt x="73565" y="4713"/>
                    <a:pt x="73460" y="4737"/>
                    <a:pt x="73350" y="4737"/>
                  </a:cubicBezTo>
                  <a:cubicBezTo>
                    <a:pt x="73219" y="4737"/>
                    <a:pt x="73087" y="4781"/>
                    <a:pt x="72949" y="4781"/>
                  </a:cubicBezTo>
                  <a:cubicBezTo>
                    <a:pt x="72880" y="4781"/>
                    <a:pt x="72809" y="4770"/>
                    <a:pt x="72735" y="4737"/>
                  </a:cubicBezTo>
                  <a:cubicBezTo>
                    <a:pt x="72637" y="4836"/>
                    <a:pt x="72538" y="4860"/>
                    <a:pt x="72452" y="4860"/>
                  </a:cubicBezTo>
                  <a:cubicBezTo>
                    <a:pt x="72366" y="4860"/>
                    <a:pt x="72292" y="4836"/>
                    <a:pt x="72243" y="4836"/>
                  </a:cubicBezTo>
                  <a:cubicBezTo>
                    <a:pt x="72022" y="4836"/>
                    <a:pt x="71825" y="4934"/>
                    <a:pt x="71628" y="4934"/>
                  </a:cubicBezTo>
                  <a:cubicBezTo>
                    <a:pt x="70792" y="4934"/>
                    <a:pt x="70276" y="4836"/>
                    <a:pt x="69366" y="4541"/>
                  </a:cubicBezTo>
                  <a:cubicBezTo>
                    <a:pt x="69268" y="4541"/>
                    <a:pt x="69170" y="4541"/>
                    <a:pt x="69047" y="4418"/>
                  </a:cubicBezTo>
                  <a:lnTo>
                    <a:pt x="68653" y="4418"/>
                  </a:lnTo>
                  <a:cubicBezTo>
                    <a:pt x="68555" y="4418"/>
                    <a:pt x="68432" y="4319"/>
                    <a:pt x="68333" y="4319"/>
                  </a:cubicBezTo>
                  <a:cubicBezTo>
                    <a:pt x="68274" y="4339"/>
                    <a:pt x="68214" y="4347"/>
                    <a:pt x="68154" y="4347"/>
                  </a:cubicBezTo>
                  <a:cubicBezTo>
                    <a:pt x="67912" y="4347"/>
                    <a:pt x="67660" y="4221"/>
                    <a:pt x="67424" y="4221"/>
                  </a:cubicBezTo>
                  <a:cubicBezTo>
                    <a:pt x="67325" y="4123"/>
                    <a:pt x="67202" y="4123"/>
                    <a:pt x="67104" y="4123"/>
                  </a:cubicBezTo>
                  <a:cubicBezTo>
                    <a:pt x="66711" y="4123"/>
                    <a:pt x="66489" y="4123"/>
                    <a:pt x="66194" y="4024"/>
                  </a:cubicBezTo>
                  <a:cubicBezTo>
                    <a:pt x="65678" y="3926"/>
                    <a:pt x="65161" y="3926"/>
                    <a:pt x="64743" y="3705"/>
                  </a:cubicBezTo>
                  <a:lnTo>
                    <a:pt x="64129" y="3705"/>
                  </a:lnTo>
                  <a:cubicBezTo>
                    <a:pt x="64030" y="3705"/>
                    <a:pt x="63932" y="3705"/>
                    <a:pt x="63834" y="3803"/>
                  </a:cubicBezTo>
                  <a:cubicBezTo>
                    <a:pt x="63735" y="3705"/>
                    <a:pt x="63735" y="3606"/>
                    <a:pt x="63735" y="3606"/>
                  </a:cubicBezTo>
                  <a:cubicBezTo>
                    <a:pt x="63637" y="3606"/>
                    <a:pt x="63637" y="3606"/>
                    <a:pt x="63514" y="3705"/>
                  </a:cubicBezTo>
                  <a:cubicBezTo>
                    <a:pt x="63317" y="3705"/>
                    <a:pt x="63121" y="3606"/>
                    <a:pt x="62899" y="3606"/>
                  </a:cubicBezTo>
                  <a:cubicBezTo>
                    <a:pt x="62585" y="3606"/>
                    <a:pt x="62254" y="3480"/>
                    <a:pt x="61920" y="3480"/>
                  </a:cubicBezTo>
                  <a:cubicBezTo>
                    <a:pt x="61837" y="3480"/>
                    <a:pt x="61753" y="3488"/>
                    <a:pt x="61670" y="3508"/>
                  </a:cubicBezTo>
                  <a:cubicBezTo>
                    <a:pt x="61670" y="3508"/>
                    <a:pt x="61571" y="3409"/>
                    <a:pt x="61473" y="3409"/>
                  </a:cubicBezTo>
                  <a:cubicBezTo>
                    <a:pt x="61424" y="3459"/>
                    <a:pt x="61375" y="3483"/>
                    <a:pt x="61310" y="3483"/>
                  </a:cubicBezTo>
                  <a:cubicBezTo>
                    <a:pt x="61246" y="3483"/>
                    <a:pt x="61166" y="3459"/>
                    <a:pt x="61055" y="3409"/>
                  </a:cubicBezTo>
                  <a:cubicBezTo>
                    <a:pt x="61006" y="3409"/>
                    <a:pt x="60932" y="3385"/>
                    <a:pt x="60846" y="3385"/>
                  </a:cubicBezTo>
                  <a:cubicBezTo>
                    <a:pt x="60760" y="3385"/>
                    <a:pt x="60662" y="3409"/>
                    <a:pt x="60563" y="3508"/>
                  </a:cubicBezTo>
                  <a:cubicBezTo>
                    <a:pt x="60563" y="3409"/>
                    <a:pt x="60563" y="3409"/>
                    <a:pt x="60440" y="3409"/>
                  </a:cubicBezTo>
                  <a:cubicBezTo>
                    <a:pt x="60145" y="3409"/>
                    <a:pt x="59949" y="3409"/>
                    <a:pt x="59629" y="3311"/>
                  </a:cubicBezTo>
                  <a:cubicBezTo>
                    <a:pt x="59432" y="3311"/>
                    <a:pt x="59113" y="3311"/>
                    <a:pt x="58916" y="3090"/>
                  </a:cubicBezTo>
                  <a:lnTo>
                    <a:pt x="58719" y="3090"/>
                  </a:lnTo>
                  <a:cubicBezTo>
                    <a:pt x="58675" y="3109"/>
                    <a:pt x="58632" y="3117"/>
                    <a:pt x="58589" y="3117"/>
                  </a:cubicBezTo>
                  <a:cubicBezTo>
                    <a:pt x="58419" y="3117"/>
                    <a:pt x="58262" y="2991"/>
                    <a:pt x="58104" y="2991"/>
                  </a:cubicBezTo>
                  <a:cubicBezTo>
                    <a:pt x="57883" y="2991"/>
                    <a:pt x="57686" y="2991"/>
                    <a:pt x="57490" y="2893"/>
                  </a:cubicBezTo>
                  <a:lnTo>
                    <a:pt x="57072" y="2893"/>
                  </a:lnTo>
                  <a:cubicBezTo>
                    <a:pt x="56875" y="2795"/>
                    <a:pt x="56752" y="2795"/>
                    <a:pt x="56654" y="2795"/>
                  </a:cubicBezTo>
                  <a:lnTo>
                    <a:pt x="56260" y="2795"/>
                  </a:lnTo>
                  <a:cubicBezTo>
                    <a:pt x="56219" y="2828"/>
                    <a:pt x="56181" y="2838"/>
                    <a:pt x="56141" y="2838"/>
                  </a:cubicBezTo>
                  <a:cubicBezTo>
                    <a:pt x="56061" y="2838"/>
                    <a:pt x="55973" y="2795"/>
                    <a:pt x="55842" y="2795"/>
                  </a:cubicBezTo>
                  <a:cubicBezTo>
                    <a:pt x="55842" y="2795"/>
                    <a:pt x="55744" y="2795"/>
                    <a:pt x="55646" y="2893"/>
                  </a:cubicBezTo>
                  <a:cubicBezTo>
                    <a:pt x="55436" y="2795"/>
                    <a:pt x="55227" y="2770"/>
                    <a:pt x="55034" y="2770"/>
                  </a:cubicBezTo>
                  <a:cubicBezTo>
                    <a:pt x="54840" y="2770"/>
                    <a:pt x="54662" y="2795"/>
                    <a:pt x="54514" y="2795"/>
                  </a:cubicBezTo>
                  <a:lnTo>
                    <a:pt x="54293" y="2573"/>
                  </a:lnTo>
                  <a:cubicBezTo>
                    <a:pt x="54293" y="2696"/>
                    <a:pt x="54096" y="2696"/>
                    <a:pt x="53998" y="2696"/>
                  </a:cubicBezTo>
                  <a:cubicBezTo>
                    <a:pt x="53801" y="2573"/>
                    <a:pt x="53580" y="2696"/>
                    <a:pt x="53383" y="2475"/>
                  </a:cubicBezTo>
                  <a:cubicBezTo>
                    <a:pt x="53354" y="2490"/>
                    <a:pt x="53324" y="2496"/>
                    <a:pt x="53293" y="2496"/>
                  </a:cubicBezTo>
                  <a:cubicBezTo>
                    <a:pt x="53174" y="2496"/>
                    <a:pt x="53048" y="2406"/>
                    <a:pt x="52927" y="2406"/>
                  </a:cubicBezTo>
                  <a:cubicBezTo>
                    <a:pt x="52873" y="2406"/>
                    <a:pt x="52820" y="2424"/>
                    <a:pt x="52769" y="2475"/>
                  </a:cubicBezTo>
                  <a:cubicBezTo>
                    <a:pt x="52650" y="2402"/>
                    <a:pt x="52536" y="2383"/>
                    <a:pt x="52428" y="2383"/>
                  </a:cubicBezTo>
                  <a:cubicBezTo>
                    <a:pt x="52310" y="2383"/>
                    <a:pt x="52201" y="2406"/>
                    <a:pt x="52105" y="2406"/>
                  </a:cubicBezTo>
                  <a:cubicBezTo>
                    <a:pt x="52051" y="2406"/>
                    <a:pt x="52002" y="2399"/>
                    <a:pt x="51957" y="2377"/>
                  </a:cubicBezTo>
                  <a:cubicBezTo>
                    <a:pt x="51851" y="2344"/>
                    <a:pt x="51747" y="2333"/>
                    <a:pt x="51644" y="2333"/>
                  </a:cubicBezTo>
                  <a:cubicBezTo>
                    <a:pt x="51438" y="2333"/>
                    <a:pt x="51236" y="2377"/>
                    <a:pt x="51023" y="2377"/>
                  </a:cubicBezTo>
                  <a:cubicBezTo>
                    <a:pt x="51023" y="2377"/>
                    <a:pt x="50960" y="2251"/>
                    <a:pt x="50884" y="2251"/>
                  </a:cubicBezTo>
                  <a:cubicBezTo>
                    <a:pt x="50865" y="2251"/>
                    <a:pt x="50846" y="2259"/>
                    <a:pt x="50826" y="2278"/>
                  </a:cubicBezTo>
                  <a:cubicBezTo>
                    <a:pt x="50793" y="2311"/>
                    <a:pt x="50747" y="2322"/>
                    <a:pt x="50696" y="2322"/>
                  </a:cubicBezTo>
                  <a:cubicBezTo>
                    <a:pt x="50594" y="2322"/>
                    <a:pt x="50474" y="2278"/>
                    <a:pt x="50408" y="2278"/>
                  </a:cubicBezTo>
                  <a:lnTo>
                    <a:pt x="50310" y="2278"/>
                  </a:lnTo>
                  <a:cubicBezTo>
                    <a:pt x="50310" y="2278"/>
                    <a:pt x="50211" y="2278"/>
                    <a:pt x="50211" y="2180"/>
                  </a:cubicBezTo>
                  <a:lnTo>
                    <a:pt x="49990" y="2377"/>
                  </a:lnTo>
                  <a:cubicBezTo>
                    <a:pt x="49876" y="2262"/>
                    <a:pt x="49757" y="2237"/>
                    <a:pt x="49638" y="2237"/>
                  </a:cubicBezTo>
                  <a:cubicBezTo>
                    <a:pt x="49542" y="2237"/>
                    <a:pt x="49445" y="2253"/>
                    <a:pt x="49348" y="2253"/>
                  </a:cubicBezTo>
                  <a:cubicBezTo>
                    <a:pt x="49258" y="2253"/>
                    <a:pt x="49168" y="2238"/>
                    <a:pt x="49080" y="2180"/>
                  </a:cubicBezTo>
                  <a:cubicBezTo>
                    <a:pt x="48986" y="2158"/>
                    <a:pt x="48897" y="2151"/>
                    <a:pt x="48812" y="2151"/>
                  </a:cubicBezTo>
                  <a:cubicBezTo>
                    <a:pt x="48661" y="2151"/>
                    <a:pt x="48520" y="2173"/>
                    <a:pt x="48374" y="2173"/>
                  </a:cubicBezTo>
                  <a:cubicBezTo>
                    <a:pt x="48241" y="2173"/>
                    <a:pt x="48104" y="2154"/>
                    <a:pt x="47949" y="2082"/>
                  </a:cubicBezTo>
                  <a:lnTo>
                    <a:pt x="47949" y="2180"/>
                  </a:lnTo>
                  <a:cubicBezTo>
                    <a:pt x="47851" y="2180"/>
                    <a:pt x="47752" y="2082"/>
                    <a:pt x="47752" y="2082"/>
                  </a:cubicBezTo>
                  <a:cubicBezTo>
                    <a:pt x="47654" y="2082"/>
                    <a:pt x="47654" y="2180"/>
                    <a:pt x="47531" y="2180"/>
                  </a:cubicBezTo>
                  <a:cubicBezTo>
                    <a:pt x="47438" y="2075"/>
                    <a:pt x="47323" y="2048"/>
                    <a:pt x="47204" y="2048"/>
                  </a:cubicBezTo>
                  <a:cubicBezTo>
                    <a:pt x="47071" y="2048"/>
                    <a:pt x="46934" y="2082"/>
                    <a:pt x="46818" y="2082"/>
                  </a:cubicBezTo>
                  <a:lnTo>
                    <a:pt x="46621" y="2082"/>
                  </a:lnTo>
                  <a:cubicBezTo>
                    <a:pt x="46569" y="2022"/>
                    <a:pt x="46530" y="2002"/>
                    <a:pt x="46499" y="2002"/>
                  </a:cubicBezTo>
                  <a:cubicBezTo>
                    <a:pt x="46432" y="2002"/>
                    <a:pt x="46403" y="2101"/>
                    <a:pt x="46347" y="2101"/>
                  </a:cubicBezTo>
                  <a:cubicBezTo>
                    <a:pt x="46334" y="2101"/>
                    <a:pt x="46319" y="2095"/>
                    <a:pt x="46302" y="2082"/>
                  </a:cubicBezTo>
                  <a:cubicBezTo>
                    <a:pt x="46252" y="2020"/>
                    <a:pt x="46203" y="2020"/>
                    <a:pt x="46154" y="2020"/>
                  </a:cubicBezTo>
                  <a:cubicBezTo>
                    <a:pt x="46105" y="2020"/>
                    <a:pt x="46056" y="2020"/>
                    <a:pt x="46007" y="1959"/>
                  </a:cubicBezTo>
                  <a:lnTo>
                    <a:pt x="45490" y="1959"/>
                  </a:lnTo>
                  <a:cubicBezTo>
                    <a:pt x="45425" y="1959"/>
                    <a:pt x="45359" y="1915"/>
                    <a:pt x="45293" y="1915"/>
                  </a:cubicBezTo>
                  <a:cubicBezTo>
                    <a:pt x="45261" y="1915"/>
                    <a:pt x="45228" y="1926"/>
                    <a:pt x="45195" y="1959"/>
                  </a:cubicBezTo>
                  <a:cubicBezTo>
                    <a:pt x="45072" y="1959"/>
                    <a:pt x="44974" y="1860"/>
                    <a:pt x="44875" y="1860"/>
                  </a:cubicBezTo>
                  <a:lnTo>
                    <a:pt x="44359" y="1860"/>
                  </a:lnTo>
                  <a:cubicBezTo>
                    <a:pt x="44261" y="1762"/>
                    <a:pt x="44064" y="1762"/>
                    <a:pt x="43843" y="1664"/>
                  </a:cubicBezTo>
                  <a:lnTo>
                    <a:pt x="43351" y="1664"/>
                  </a:lnTo>
                  <a:cubicBezTo>
                    <a:pt x="43289" y="1713"/>
                    <a:pt x="43210" y="1737"/>
                    <a:pt x="43133" y="1737"/>
                  </a:cubicBezTo>
                  <a:cubicBezTo>
                    <a:pt x="43056" y="1737"/>
                    <a:pt x="42982" y="1713"/>
                    <a:pt x="42933" y="1664"/>
                  </a:cubicBezTo>
                  <a:lnTo>
                    <a:pt x="42835" y="1664"/>
                  </a:lnTo>
                  <a:cubicBezTo>
                    <a:pt x="42736" y="1664"/>
                    <a:pt x="42613" y="1565"/>
                    <a:pt x="42515" y="1565"/>
                  </a:cubicBezTo>
                  <a:cubicBezTo>
                    <a:pt x="42449" y="1565"/>
                    <a:pt x="42384" y="1609"/>
                    <a:pt x="42318" y="1609"/>
                  </a:cubicBezTo>
                  <a:cubicBezTo>
                    <a:pt x="42285" y="1609"/>
                    <a:pt x="42253" y="1598"/>
                    <a:pt x="42220" y="1565"/>
                  </a:cubicBezTo>
                  <a:cubicBezTo>
                    <a:pt x="41703" y="1565"/>
                    <a:pt x="41187" y="1467"/>
                    <a:pt x="40671" y="1344"/>
                  </a:cubicBezTo>
                  <a:lnTo>
                    <a:pt x="40056" y="1344"/>
                  </a:lnTo>
                  <a:lnTo>
                    <a:pt x="39958" y="1246"/>
                  </a:lnTo>
                  <a:lnTo>
                    <a:pt x="39859" y="1344"/>
                  </a:lnTo>
                  <a:cubicBezTo>
                    <a:pt x="39441" y="1246"/>
                    <a:pt x="39048" y="1246"/>
                    <a:pt x="38531" y="1147"/>
                  </a:cubicBezTo>
                  <a:lnTo>
                    <a:pt x="38531" y="1344"/>
                  </a:lnTo>
                  <a:lnTo>
                    <a:pt x="38113" y="1344"/>
                  </a:lnTo>
                  <a:cubicBezTo>
                    <a:pt x="38212" y="1246"/>
                    <a:pt x="38212" y="1147"/>
                    <a:pt x="38212" y="1147"/>
                  </a:cubicBezTo>
                  <a:cubicBezTo>
                    <a:pt x="38212" y="1049"/>
                    <a:pt x="38113" y="1049"/>
                    <a:pt x="38113" y="951"/>
                  </a:cubicBezTo>
                  <a:cubicBezTo>
                    <a:pt x="37982" y="951"/>
                    <a:pt x="37840" y="994"/>
                    <a:pt x="37702" y="994"/>
                  </a:cubicBezTo>
                  <a:cubicBezTo>
                    <a:pt x="37633" y="994"/>
                    <a:pt x="37564" y="983"/>
                    <a:pt x="37499" y="951"/>
                  </a:cubicBezTo>
                  <a:cubicBezTo>
                    <a:pt x="37433" y="951"/>
                    <a:pt x="37368" y="907"/>
                    <a:pt x="37302" y="907"/>
                  </a:cubicBezTo>
                  <a:cubicBezTo>
                    <a:pt x="37269" y="907"/>
                    <a:pt x="37236" y="918"/>
                    <a:pt x="37204" y="951"/>
                  </a:cubicBezTo>
                  <a:cubicBezTo>
                    <a:pt x="37178" y="971"/>
                    <a:pt x="37153" y="979"/>
                    <a:pt x="37129" y="979"/>
                  </a:cubicBezTo>
                  <a:cubicBezTo>
                    <a:pt x="37063" y="979"/>
                    <a:pt x="37004" y="922"/>
                    <a:pt x="36947" y="922"/>
                  </a:cubicBezTo>
                  <a:cubicBezTo>
                    <a:pt x="36926" y="922"/>
                    <a:pt x="36905" y="930"/>
                    <a:pt x="36884" y="951"/>
                  </a:cubicBezTo>
                  <a:cubicBezTo>
                    <a:pt x="36786" y="951"/>
                    <a:pt x="36687" y="1049"/>
                    <a:pt x="36589" y="1049"/>
                  </a:cubicBezTo>
                  <a:lnTo>
                    <a:pt x="36269" y="1049"/>
                  </a:lnTo>
                  <a:lnTo>
                    <a:pt x="36269" y="852"/>
                  </a:lnTo>
                  <a:cubicBezTo>
                    <a:pt x="36171" y="951"/>
                    <a:pt x="36073" y="951"/>
                    <a:pt x="36073" y="951"/>
                  </a:cubicBezTo>
                  <a:lnTo>
                    <a:pt x="35974" y="852"/>
                  </a:lnTo>
                  <a:cubicBezTo>
                    <a:pt x="35740" y="996"/>
                    <a:pt x="35625" y="1088"/>
                    <a:pt x="35503" y="1088"/>
                  </a:cubicBezTo>
                  <a:cubicBezTo>
                    <a:pt x="35458" y="1088"/>
                    <a:pt x="35412" y="1075"/>
                    <a:pt x="35359" y="1049"/>
                  </a:cubicBezTo>
                  <a:cubicBezTo>
                    <a:pt x="35237" y="1049"/>
                    <a:pt x="35237" y="1147"/>
                    <a:pt x="35138" y="1147"/>
                  </a:cubicBezTo>
                  <a:lnTo>
                    <a:pt x="35040" y="1049"/>
                  </a:lnTo>
                  <a:cubicBezTo>
                    <a:pt x="34843" y="1147"/>
                    <a:pt x="34745" y="1246"/>
                    <a:pt x="34622" y="1344"/>
                  </a:cubicBezTo>
                  <a:cubicBezTo>
                    <a:pt x="34425" y="1344"/>
                    <a:pt x="34327" y="1147"/>
                    <a:pt x="34228" y="1049"/>
                  </a:cubicBezTo>
                  <a:cubicBezTo>
                    <a:pt x="34007" y="1049"/>
                    <a:pt x="33909" y="951"/>
                    <a:pt x="33712" y="852"/>
                  </a:cubicBezTo>
                  <a:cubicBezTo>
                    <a:pt x="33614" y="852"/>
                    <a:pt x="33392" y="852"/>
                    <a:pt x="33294" y="729"/>
                  </a:cubicBezTo>
                  <a:lnTo>
                    <a:pt x="33810" y="729"/>
                  </a:lnTo>
                  <a:lnTo>
                    <a:pt x="33810" y="533"/>
                  </a:lnTo>
                  <a:cubicBezTo>
                    <a:pt x="33766" y="510"/>
                    <a:pt x="33720" y="503"/>
                    <a:pt x="33675" y="503"/>
                  </a:cubicBezTo>
                  <a:cubicBezTo>
                    <a:pt x="33594" y="503"/>
                    <a:pt x="33514" y="526"/>
                    <a:pt x="33446" y="526"/>
                  </a:cubicBezTo>
                  <a:cubicBezTo>
                    <a:pt x="33383" y="526"/>
                    <a:pt x="33330" y="507"/>
                    <a:pt x="33294" y="434"/>
                  </a:cubicBezTo>
                  <a:cubicBezTo>
                    <a:pt x="33267" y="489"/>
                    <a:pt x="33232" y="505"/>
                    <a:pt x="33194" y="505"/>
                  </a:cubicBezTo>
                  <a:cubicBezTo>
                    <a:pt x="33132" y="505"/>
                    <a:pt x="33062" y="461"/>
                    <a:pt x="33001" y="461"/>
                  </a:cubicBezTo>
                  <a:cubicBezTo>
                    <a:pt x="32962" y="461"/>
                    <a:pt x="32928" y="478"/>
                    <a:pt x="32901" y="533"/>
                  </a:cubicBezTo>
                  <a:cubicBezTo>
                    <a:pt x="32679" y="434"/>
                    <a:pt x="32581" y="434"/>
                    <a:pt x="32384" y="434"/>
                  </a:cubicBezTo>
                  <a:cubicBezTo>
                    <a:pt x="32365" y="454"/>
                    <a:pt x="32340" y="462"/>
                    <a:pt x="32312" y="462"/>
                  </a:cubicBezTo>
                  <a:cubicBezTo>
                    <a:pt x="32198" y="462"/>
                    <a:pt x="32025" y="336"/>
                    <a:pt x="31868" y="336"/>
                  </a:cubicBezTo>
                  <a:lnTo>
                    <a:pt x="31351" y="336"/>
                  </a:lnTo>
                  <a:cubicBezTo>
                    <a:pt x="31351" y="434"/>
                    <a:pt x="31253" y="533"/>
                    <a:pt x="31253" y="631"/>
                  </a:cubicBezTo>
                  <a:cubicBezTo>
                    <a:pt x="31351" y="729"/>
                    <a:pt x="31450" y="729"/>
                    <a:pt x="31450" y="729"/>
                  </a:cubicBezTo>
                  <a:cubicBezTo>
                    <a:pt x="31351" y="852"/>
                    <a:pt x="31253" y="852"/>
                    <a:pt x="31155" y="951"/>
                  </a:cubicBezTo>
                  <a:lnTo>
                    <a:pt x="31155" y="336"/>
                  </a:lnTo>
                  <a:lnTo>
                    <a:pt x="30220" y="336"/>
                  </a:lnTo>
                  <a:cubicBezTo>
                    <a:pt x="29925" y="336"/>
                    <a:pt x="29606" y="336"/>
                    <a:pt x="29409" y="237"/>
                  </a:cubicBezTo>
                  <a:cubicBezTo>
                    <a:pt x="29311" y="336"/>
                    <a:pt x="29212" y="434"/>
                    <a:pt x="29212" y="434"/>
                  </a:cubicBezTo>
                  <a:cubicBezTo>
                    <a:pt x="28991" y="434"/>
                    <a:pt x="28893" y="533"/>
                    <a:pt x="28696" y="533"/>
                  </a:cubicBezTo>
                  <a:lnTo>
                    <a:pt x="28696" y="336"/>
                  </a:lnTo>
                  <a:cubicBezTo>
                    <a:pt x="28376" y="533"/>
                    <a:pt x="28081" y="533"/>
                    <a:pt x="27983" y="852"/>
                  </a:cubicBezTo>
                  <a:cubicBezTo>
                    <a:pt x="28081" y="951"/>
                    <a:pt x="28278" y="951"/>
                    <a:pt x="28376" y="1049"/>
                  </a:cubicBezTo>
                  <a:cubicBezTo>
                    <a:pt x="28263" y="1106"/>
                    <a:pt x="28149" y="1162"/>
                    <a:pt x="28031" y="1162"/>
                  </a:cubicBezTo>
                  <a:cubicBezTo>
                    <a:pt x="27944" y="1162"/>
                    <a:pt x="27855" y="1132"/>
                    <a:pt x="27761" y="1049"/>
                  </a:cubicBezTo>
                  <a:cubicBezTo>
                    <a:pt x="27663" y="1147"/>
                    <a:pt x="27663" y="1246"/>
                    <a:pt x="27663" y="1246"/>
                  </a:cubicBezTo>
                  <a:cubicBezTo>
                    <a:pt x="27565" y="1246"/>
                    <a:pt x="27466" y="1147"/>
                    <a:pt x="27368" y="1147"/>
                  </a:cubicBezTo>
                  <a:cubicBezTo>
                    <a:pt x="27466" y="1049"/>
                    <a:pt x="27663" y="1049"/>
                    <a:pt x="27761" y="951"/>
                  </a:cubicBezTo>
                  <a:cubicBezTo>
                    <a:pt x="27860" y="729"/>
                    <a:pt x="27860" y="533"/>
                    <a:pt x="27983" y="336"/>
                  </a:cubicBezTo>
                  <a:lnTo>
                    <a:pt x="27565" y="336"/>
                  </a:lnTo>
                  <a:cubicBezTo>
                    <a:pt x="27245" y="434"/>
                    <a:pt x="27048" y="434"/>
                    <a:pt x="26852" y="533"/>
                  </a:cubicBezTo>
                  <a:lnTo>
                    <a:pt x="26852" y="237"/>
                  </a:lnTo>
                  <a:cubicBezTo>
                    <a:pt x="26753" y="237"/>
                    <a:pt x="26630" y="237"/>
                    <a:pt x="26532" y="336"/>
                  </a:cubicBezTo>
                  <a:cubicBezTo>
                    <a:pt x="26434" y="336"/>
                    <a:pt x="26434" y="336"/>
                    <a:pt x="26335" y="237"/>
                  </a:cubicBezTo>
                  <a:cubicBezTo>
                    <a:pt x="26286" y="336"/>
                    <a:pt x="26237" y="360"/>
                    <a:pt x="26185" y="360"/>
                  </a:cubicBezTo>
                  <a:cubicBezTo>
                    <a:pt x="26132" y="360"/>
                    <a:pt x="26077" y="336"/>
                    <a:pt x="26016" y="336"/>
                  </a:cubicBezTo>
                  <a:lnTo>
                    <a:pt x="25819" y="336"/>
                  </a:lnTo>
                  <a:cubicBezTo>
                    <a:pt x="25524" y="336"/>
                    <a:pt x="25303" y="434"/>
                    <a:pt x="25204" y="533"/>
                  </a:cubicBezTo>
                  <a:cubicBezTo>
                    <a:pt x="25139" y="467"/>
                    <a:pt x="25095" y="445"/>
                    <a:pt x="25062" y="445"/>
                  </a:cubicBezTo>
                  <a:cubicBezTo>
                    <a:pt x="24997" y="445"/>
                    <a:pt x="24975" y="533"/>
                    <a:pt x="24909" y="533"/>
                  </a:cubicBezTo>
                  <a:cubicBezTo>
                    <a:pt x="24688" y="533"/>
                    <a:pt x="24589" y="434"/>
                    <a:pt x="24491" y="434"/>
                  </a:cubicBezTo>
                  <a:cubicBezTo>
                    <a:pt x="24393" y="533"/>
                    <a:pt x="24294" y="631"/>
                    <a:pt x="24171" y="631"/>
                  </a:cubicBezTo>
                  <a:cubicBezTo>
                    <a:pt x="24073" y="729"/>
                    <a:pt x="23975" y="729"/>
                    <a:pt x="23778" y="729"/>
                  </a:cubicBezTo>
                  <a:cubicBezTo>
                    <a:pt x="23778" y="729"/>
                    <a:pt x="23680" y="631"/>
                    <a:pt x="23680" y="533"/>
                  </a:cubicBezTo>
                  <a:lnTo>
                    <a:pt x="23458" y="533"/>
                  </a:lnTo>
                  <a:cubicBezTo>
                    <a:pt x="23360" y="631"/>
                    <a:pt x="23262" y="729"/>
                    <a:pt x="23163" y="951"/>
                  </a:cubicBezTo>
                  <a:lnTo>
                    <a:pt x="23065" y="852"/>
                  </a:lnTo>
                  <a:cubicBezTo>
                    <a:pt x="22942" y="852"/>
                    <a:pt x="22844" y="852"/>
                    <a:pt x="22844" y="951"/>
                  </a:cubicBezTo>
                  <a:cubicBezTo>
                    <a:pt x="22778" y="951"/>
                    <a:pt x="22712" y="907"/>
                    <a:pt x="22647" y="907"/>
                  </a:cubicBezTo>
                  <a:cubicBezTo>
                    <a:pt x="22614" y="907"/>
                    <a:pt x="22581" y="918"/>
                    <a:pt x="22549" y="951"/>
                  </a:cubicBezTo>
                  <a:cubicBezTo>
                    <a:pt x="22516" y="983"/>
                    <a:pt x="22480" y="994"/>
                    <a:pt x="22444" y="994"/>
                  </a:cubicBezTo>
                  <a:cubicBezTo>
                    <a:pt x="22371" y="994"/>
                    <a:pt x="22294" y="951"/>
                    <a:pt x="22229" y="951"/>
                  </a:cubicBezTo>
                  <a:cubicBezTo>
                    <a:pt x="22131" y="1049"/>
                    <a:pt x="22131" y="1049"/>
                    <a:pt x="22032" y="1049"/>
                  </a:cubicBezTo>
                  <a:lnTo>
                    <a:pt x="22032" y="951"/>
                  </a:lnTo>
                  <a:cubicBezTo>
                    <a:pt x="22032" y="951"/>
                    <a:pt x="22131" y="852"/>
                    <a:pt x="22229" y="852"/>
                  </a:cubicBezTo>
                  <a:cubicBezTo>
                    <a:pt x="22131" y="729"/>
                    <a:pt x="22131" y="729"/>
                    <a:pt x="22131" y="631"/>
                  </a:cubicBezTo>
                  <a:cubicBezTo>
                    <a:pt x="22131" y="533"/>
                    <a:pt x="22229" y="533"/>
                    <a:pt x="22327" y="434"/>
                  </a:cubicBezTo>
                  <a:cubicBezTo>
                    <a:pt x="22229" y="434"/>
                    <a:pt x="22229" y="434"/>
                    <a:pt x="22229" y="336"/>
                  </a:cubicBezTo>
                  <a:cubicBezTo>
                    <a:pt x="22131" y="434"/>
                    <a:pt x="22032" y="533"/>
                    <a:pt x="21934" y="533"/>
                  </a:cubicBezTo>
                  <a:cubicBezTo>
                    <a:pt x="21934" y="631"/>
                    <a:pt x="22032" y="631"/>
                    <a:pt x="22032" y="729"/>
                  </a:cubicBezTo>
                  <a:cubicBezTo>
                    <a:pt x="21998" y="719"/>
                    <a:pt x="21965" y="714"/>
                    <a:pt x="21933" y="714"/>
                  </a:cubicBezTo>
                  <a:cubicBezTo>
                    <a:pt x="21727" y="714"/>
                    <a:pt x="21569" y="906"/>
                    <a:pt x="21384" y="906"/>
                  </a:cubicBezTo>
                  <a:cubicBezTo>
                    <a:pt x="21332" y="906"/>
                    <a:pt x="21278" y="891"/>
                    <a:pt x="21221" y="852"/>
                  </a:cubicBezTo>
                  <a:cubicBezTo>
                    <a:pt x="21319" y="852"/>
                    <a:pt x="21417" y="852"/>
                    <a:pt x="21516" y="729"/>
                  </a:cubicBezTo>
                  <a:cubicBezTo>
                    <a:pt x="21417" y="729"/>
                    <a:pt x="21417" y="729"/>
                    <a:pt x="21417" y="631"/>
                  </a:cubicBezTo>
                  <a:cubicBezTo>
                    <a:pt x="21516" y="631"/>
                    <a:pt x="21516" y="631"/>
                    <a:pt x="21614" y="533"/>
                  </a:cubicBezTo>
                  <a:cubicBezTo>
                    <a:pt x="21614" y="631"/>
                    <a:pt x="21713" y="631"/>
                    <a:pt x="21713" y="631"/>
                  </a:cubicBezTo>
                  <a:lnTo>
                    <a:pt x="21713" y="434"/>
                  </a:lnTo>
                  <a:lnTo>
                    <a:pt x="21835" y="336"/>
                  </a:lnTo>
                  <a:lnTo>
                    <a:pt x="21713" y="237"/>
                  </a:lnTo>
                  <a:lnTo>
                    <a:pt x="21614" y="237"/>
                  </a:lnTo>
                  <a:cubicBezTo>
                    <a:pt x="21576" y="256"/>
                    <a:pt x="21539" y="263"/>
                    <a:pt x="21501" y="263"/>
                  </a:cubicBezTo>
                  <a:cubicBezTo>
                    <a:pt x="21389" y="263"/>
                    <a:pt x="21282" y="199"/>
                    <a:pt x="21193" y="199"/>
                  </a:cubicBezTo>
                  <a:cubicBezTo>
                    <a:pt x="21158" y="199"/>
                    <a:pt x="21126" y="209"/>
                    <a:pt x="21098" y="237"/>
                  </a:cubicBezTo>
                  <a:cubicBezTo>
                    <a:pt x="20999" y="176"/>
                    <a:pt x="20901" y="145"/>
                    <a:pt x="20815" y="145"/>
                  </a:cubicBezTo>
                  <a:cubicBezTo>
                    <a:pt x="20729" y="145"/>
                    <a:pt x="20655" y="176"/>
                    <a:pt x="20606" y="237"/>
                  </a:cubicBezTo>
                  <a:cubicBezTo>
                    <a:pt x="20558" y="211"/>
                    <a:pt x="20511" y="200"/>
                    <a:pt x="20466" y="200"/>
                  </a:cubicBezTo>
                  <a:cubicBezTo>
                    <a:pt x="20304" y="200"/>
                    <a:pt x="20167" y="336"/>
                    <a:pt x="20090" y="336"/>
                  </a:cubicBezTo>
                  <a:cubicBezTo>
                    <a:pt x="19991" y="336"/>
                    <a:pt x="19991" y="336"/>
                    <a:pt x="19868" y="434"/>
                  </a:cubicBezTo>
                  <a:cubicBezTo>
                    <a:pt x="19868" y="631"/>
                    <a:pt x="19770" y="729"/>
                    <a:pt x="19573" y="852"/>
                  </a:cubicBezTo>
                  <a:cubicBezTo>
                    <a:pt x="19377" y="852"/>
                    <a:pt x="19155" y="729"/>
                    <a:pt x="18959" y="729"/>
                  </a:cubicBezTo>
                  <a:cubicBezTo>
                    <a:pt x="18860" y="791"/>
                    <a:pt x="18756" y="791"/>
                    <a:pt x="18651" y="791"/>
                  </a:cubicBezTo>
                  <a:cubicBezTo>
                    <a:pt x="18547" y="791"/>
                    <a:pt x="18442" y="791"/>
                    <a:pt x="18344" y="852"/>
                  </a:cubicBezTo>
                  <a:lnTo>
                    <a:pt x="18344" y="631"/>
                  </a:lnTo>
                  <a:cubicBezTo>
                    <a:pt x="18442" y="631"/>
                    <a:pt x="18541" y="729"/>
                    <a:pt x="18541" y="729"/>
                  </a:cubicBezTo>
                  <a:cubicBezTo>
                    <a:pt x="18639" y="631"/>
                    <a:pt x="18639" y="631"/>
                    <a:pt x="18639" y="533"/>
                  </a:cubicBezTo>
                  <a:cubicBezTo>
                    <a:pt x="18762" y="533"/>
                    <a:pt x="18860" y="631"/>
                    <a:pt x="18959" y="631"/>
                  </a:cubicBezTo>
                  <a:cubicBezTo>
                    <a:pt x="19155" y="533"/>
                    <a:pt x="19155" y="336"/>
                    <a:pt x="19254" y="115"/>
                  </a:cubicBezTo>
                  <a:cubicBezTo>
                    <a:pt x="18869" y="31"/>
                    <a:pt x="18665" y="1"/>
                    <a:pt x="18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45"/>
            <p:cNvSpPr/>
            <p:nvPr/>
          </p:nvSpPr>
          <p:spPr>
            <a:xfrm>
              <a:off x="3873000" y="945375"/>
              <a:ext cx="15400" cy="7400"/>
            </a:xfrm>
            <a:custGeom>
              <a:avLst/>
              <a:gdLst/>
              <a:ahLst/>
              <a:cxnLst/>
              <a:rect l="l" t="t" r="r" b="b"/>
              <a:pathLst>
                <a:path w="616" h="296" extrusionOk="0">
                  <a:moveTo>
                    <a:pt x="0" y="1"/>
                  </a:moveTo>
                  <a:lnTo>
                    <a:pt x="0" y="296"/>
                  </a:lnTo>
                  <a:lnTo>
                    <a:pt x="99" y="296"/>
                  </a:lnTo>
                  <a:cubicBezTo>
                    <a:pt x="197" y="197"/>
                    <a:pt x="197" y="99"/>
                    <a:pt x="295" y="1"/>
                  </a:cubicBezTo>
                  <a:close/>
                  <a:moveTo>
                    <a:pt x="492" y="197"/>
                  </a:moveTo>
                  <a:cubicBezTo>
                    <a:pt x="394" y="197"/>
                    <a:pt x="295" y="197"/>
                    <a:pt x="99" y="296"/>
                  </a:cubicBezTo>
                  <a:lnTo>
                    <a:pt x="615" y="296"/>
                  </a:lnTo>
                  <a:cubicBezTo>
                    <a:pt x="492" y="296"/>
                    <a:pt x="492" y="197"/>
                    <a:pt x="492" y="1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45"/>
            <p:cNvSpPr/>
            <p:nvPr/>
          </p:nvSpPr>
          <p:spPr>
            <a:xfrm>
              <a:off x="3836725" y="832275"/>
              <a:ext cx="15400" cy="5550"/>
            </a:xfrm>
            <a:custGeom>
              <a:avLst/>
              <a:gdLst/>
              <a:ahLst/>
              <a:cxnLst/>
              <a:rect l="l" t="t" r="r" b="b"/>
              <a:pathLst>
                <a:path w="616" h="222" extrusionOk="0">
                  <a:moveTo>
                    <a:pt x="615" y="0"/>
                  </a:moveTo>
                  <a:cubicBezTo>
                    <a:pt x="517" y="0"/>
                    <a:pt x="419" y="123"/>
                    <a:pt x="320" y="123"/>
                  </a:cubicBezTo>
                  <a:lnTo>
                    <a:pt x="1" y="123"/>
                  </a:lnTo>
                  <a:cubicBezTo>
                    <a:pt x="1" y="222"/>
                    <a:pt x="1" y="222"/>
                    <a:pt x="99" y="222"/>
                  </a:cubicBezTo>
                  <a:lnTo>
                    <a:pt x="419" y="222"/>
                  </a:lnTo>
                  <a:cubicBezTo>
                    <a:pt x="517" y="222"/>
                    <a:pt x="517" y="123"/>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45"/>
            <p:cNvSpPr/>
            <p:nvPr/>
          </p:nvSpPr>
          <p:spPr>
            <a:xfrm>
              <a:off x="3649850" y="888825"/>
              <a:ext cx="8025" cy="10475"/>
            </a:xfrm>
            <a:custGeom>
              <a:avLst/>
              <a:gdLst/>
              <a:ahLst/>
              <a:cxnLst/>
              <a:rect l="l" t="t" r="r" b="b"/>
              <a:pathLst>
                <a:path w="321" h="419" extrusionOk="0">
                  <a:moveTo>
                    <a:pt x="320" y="0"/>
                  </a:moveTo>
                  <a:cubicBezTo>
                    <a:pt x="197" y="99"/>
                    <a:pt x="99" y="197"/>
                    <a:pt x="1" y="320"/>
                  </a:cubicBezTo>
                  <a:cubicBezTo>
                    <a:pt x="1" y="418"/>
                    <a:pt x="99" y="418"/>
                    <a:pt x="197" y="418"/>
                  </a:cubicBezTo>
                  <a:cubicBezTo>
                    <a:pt x="197" y="320"/>
                    <a:pt x="197" y="320"/>
                    <a:pt x="320" y="320"/>
                  </a:cubicBez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45"/>
            <p:cNvSpPr/>
            <p:nvPr/>
          </p:nvSpPr>
          <p:spPr>
            <a:xfrm>
              <a:off x="3911100" y="947850"/>
              <a:ext cx="10475" cy="6400"/>
            </a:xfrm>
            <a:custGeom>
              <a:avLst/>
              <a:gdLst/>
              <a:ahLst/>
              <a:cxnLst/>
              <a:rect l="l" t="t" r="r" b="b"/>
              <a:pathLst>
                <a:path w="419" h="256" extrusionOk="0">
                  <a:moveTo>
                    <a:pt x="419" y="0"/>
                  </a:moveTo>
                  <a:cubicBezTo>
                    <a:pt x="198" y="0"/>
                    <a:pt x="99" y="98"/>
                    <a:pt x="1" y="197"/>
                  </a:cubicBezTo>
                  <a:cubicBezTo>
                    <a:pt x="118" y="233"/>
                    <a:pt x="192" y="256"/>
                    <a:pt x="244" y="256"/>
                  </a:cubicBezTo>
                  <a:cubicBezTo>
                    <a:pt x="334" y="256"/>
                    <a:pt x="357" y="187"/>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45"/>
            <p:cNvSpPr/>
            <p:nvPr/>
          </p:nvSpPr>
          <p:spPr>
            <a:xfrm>
              <a:off x="3762350" y="842725"/>
              <a:ext cx="5550" cy="8000"/>
            </a:xfrm>
            <a:custGeom>
              <a:avLst/>
              <a:gdLst/>
              <a:ahLst/>
              <a:cxnLst/>
              <a:rect l="l" t="t" r="r" b="b"/>
              <a:pathLst>
                <a:path w="222" h="320" extrusionOk="0">
                  <a:moveTo>
                    <a:pt x="0" y="0"/>
                  </a:moveTo>
                  <a:lnTo>
                    <a:pt x="0" y="320"/>
                  </a:lnTo>
                  <a:lnTo>
                    <a:pt x="222" y="320"/>
                  </a:lnTo>
                  <a:cubicBezTo>
                    <a:pt x="123" y="197"/>
                    <a:pt x="123" y="99"/>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45"/>
            <p:cNvSpPr/>
            <p:nvPr/>
          </p:nvSpPr>
          <p:spPr>
            <a:xfrm>
              <a:off x="3854550" y="950300"/>
              <a:ext cx="5575" cy="4950"/>
            </a:xfrm>
            <a:custGeom>
              <a:avLst/>
              <a:gdLst/>
              <a:ahLst/>
              <a:cxnLst/>
              <a:rect l="l" t="t" r="r" b="b"/>
              <a:pathLst>
                <a:path w="223" h="198" extrusionOk="0">
                  <a:moveTo>
                    <a:pt x="1" y="0"/>
                  </a:moveTo>
                  <a:lnTo>
                    <a:pt x="1" y="197"/>
                  </a:lnTo>
                  <a:lnTo>
                    <a:pt x="222" y="197"/>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7" name="Google Shape;5907;p45"/>
          <p:cNvGrpSpPr/>
          <p:nvPr/>
        </p:nvGrpSpPr>
        <p:grpSpPr>
          <a:xfrm rot="-5400000">
            <a:off x="3464625" y="4106550"/>
            <a:ext cx="235450" cy="1003875"/>
            <a:chOff x="8428900" y="2998775"/>
            <a:chExt cx="235450" cy="1003875"/>
          </a:xfrm>
        </p:grpSpPr>
        <p:sp>
          <p:nvSpPr>
            <p:cNvPr id="5908" name="Google Shape;5908;p45"/>
            <p:cNvSpPr/>
            <p:nvPr/>
          </p:nvSpPr>
          <p:spPr>
            <a:xfrm rot="5400000">
              <a:off x="8428888" y="3009238"/>
              <a:ext cx="245925" cy="225000"/>
            </a:xfrm>
            <a:custGeom>
              <a:avLst/>
              <a:gdLst/>
              <a:ahLst/>
              <a:cxnLst/>
              <a:rect l="l" t="t" r="r" b="b"/>
              <a:pathLst>
                <a:path w="9837" h="9000" extrusionOk="0">
                  <a:moveTo>
                    <a:pt x="1230" y="0"/>
                  </a:moveTo>
                  <a:cubicBezTo>
                    <a:pt x="1107" y="99"/>
                    <a:pt x="1009" y="99"/>
                    <a:pt x="1009" y="99"/>
                  </a:cubicBezTo>
                  <a:lnTo>
                    <a:pt x="714" y="99"/>
                  </a:lnTo>
                  <a:lnTo>
                    <a:pt x="812" y="197"/>
                  </a:lnTo>
                  <a:lnTo>
                    <a:pt x="493" y="197"/>
                  </a:lnTo>
                  <a:cubicBezTo>
                    <a:pt x="394" y="295"/>
                    <a:pt x="296" y="394"/>
                    <a:pt x="296" y="394"/>
                  </a:cubicBezTo>
                  <a:cubicBezTo>
                    <a:pt x="296" y="713"/>
                    <a:pt x="493" y="910"/>
                    <a:pt x="493" y="1230"/>
                  </a:cubicBezTo>
                  <a:cubicBezTo>
                    <a:pt x="493" y="1525"/>
                    <a:pt x="616" y="1722"/>
                    <a:pt x="616" y="2041"/>
                  </a:cubicBezTo>
                  <a:cubicBezTo>
                    <a:pt x="714" y="2238"/>
                    <a:pt x="394" y="2336"/>
                    <a:pt x="616" y="2558"/>
                  </a:cubicBezTo>
                  <a:cubicBezTo>
                    <a:pt x="394" y="2656"/>
                    <a:pt x="493" y="2853"/>
                    <a:pt x="493" y="2951"/>
                  </a:cubicBezTo>
                  <a:cubicBezTo>
                    <a:pt x="493" y="3074"/>
                    <a:pt x="296" y="3172"/>
                    <a:pt x="394" y="3369"/>
                  </a:cubicBezTo>
                  <a:cubicBezTo>
                    <a:pt x="296" y="3689"/>
                    <a:pt x="99" y="4082"/>
                    <a:pt x="99" y="4402"/>
                  </a:cubicBezTo>
                  <a:cubicBezTo>
                    <a:pt x="99" y="4402"/>
                    <a:pt x="99" y="4500"/>
                    <a:pt x="1" y="4500"/>
                  </a:cubicBezTo>
                  <a:cubicBezTo>
                    <a:pt x="198" y="4697"/>
                    <a:pt x="198" y="4697"/>
                    <a:pt x="198" y="4918"/>
                  </a:cubicBezTo>
                  <a:cubicBezTo>
                    <a:pt x="296" y="5213"/>
                    <a:pt x="296" y="5631"/>
                    <a:pt x="493" y="5926"/>
                  </a:cubicBezTo>
                  <a:cubicBezTo>
                    <a:pt x="394" y="6025"/>
                    <a:pt x="394" y="6148"/>
                    <a:pt x="394" y="6246"/>
                  </a:cubicBezTo>
                  <a:cubicBezTo>
                    <a:pt x="493" y="6443"/>
                    <a:pt x="911" y="6344"/>
                    <a:pt x="1107" y="6541"/>
                  </a:cubicBezTo>
                  <a:lnTo>
                    <a:pt x="1107" y="6861"/>
                  </a:lnTo>
                  <a:lnTo>
                    <a:pt x="1107" y="6959"/>
                  </a:lnTo>
                  <a:cubicBezTo>
                    <a:pt x="1230" y="6861"/>
                    <a:pt x="1329" y="6762"/>
                    <a:pt x="1427" y="6639"/>
                  </a:cubicBezTo>
                  <a:cubicBezTo>
                    <a:pt x="1525" y="6762"/>
                    <a:pt x="1722" y="6762"/>
                    <a:pt x="1722" y="6959"/>
                  </a:cubicBezTo>
                  <a:cubicBezTo>
                    <a:pt x="1722" y="6959"/>
                    <a:pt x="1845" y="6959"/>
                    <a:pt x="1944" y="7057"/>
                  </a:cubicBezTo>
                  <a:cubicBezTo>
                    <a:pt x="2042" y="6959"/>
                    <a:pt x="2042" y="6762"/>
                    <a:pt x="2140" y="6639"/>
                  </a:cubicBezTo>
                  <a:cubicBezTo>
                    <a:pt x="2140" y="6762"/>
                    <a:pt x="2140" y="6762"/>
                    <a:pt x="2239" y="6861"/>
                  </a:cubicBezTo>
                  <a:cubicBezTo>
                    <a:pt x="2337" y="6762"/>
                    <a:pt x="2460" y="6762"/>
                    <a:pt x="2460" y="6639"/>
                  </a:cubicBezTo>
                  <a:cubicBezTo>
                    <a:pt x="2657" y="6762"/>
                    <a:pt x="2755" y="6762"/>
                    <a:pt x="2853" y="6762"/>
                  </a:cubicBezTo>
                  <a:cubicBezTo>
                    <a:pt x="2952" y="6861"/>
                    <a:pt x="2952" y="6959"/>
                    <a:pt x="2952" y="6959"/>
                  </a:cubicBezTo>
                  <a:cubicBezTo>
                    <a:pt x="3468" y="6861"/>
                    <a:pt x="3689" y="6443"/>
                    <a:pt x="3984" y="6344"/>
                  </a:cubicBezTo>
                  <a:cubicBezTo>
                    <a:pt x="3984" y="5828"/>
                    <a:pt x="4304" y="5533"/>
                    <a:pt x="4599" y="5115"/>
                  </a:cubicBezTo>
                  <a:cubicBezTo>
                    <a:pt x="4599" y="5017"/>
                    <a:pt x="4501" y="4795"/>
                    <a:pt x="4402" y="4599"/>
                  </a:cubicBezTo>
                  <a:cubicBezTo>
                    <a:pt x="4402" y="4500"/>
                    <a:pt x="4501" y="4402"/>
                    <a:pt x="4501" y="4181"/>
                  </a:cubicBezTo>
                  <a:lnTo>
                    <a:pt x="4501" y="3787"/>
                  </a:lnTo>
                  <a:lnTo>
                    <a:pt x="4083" y="3787"/>
                  </a:lnTo>
                  <a:cubicBezTo>
                    <a:pt x="4083" y="3467"/>
                    <a:pt x="4083" y="3271"/>
                    <a:pt x="3886" y="3074"/>
                  </a:cubicBezTo>
                  <a:lnTo>
                    <a:pt x="3886" y="2558"/>
                  </a:lnTo>
                  <a:cubicBezTo>
                    <a:pt x="4083" y="2656"/>
                    <a:pt x="4181" y="2754"/>
                    <a:pt x="4304" y="2853"/>
                  </a:cubicBezTo>
                  <a:cubicBezTo>
                    <a:pt x="4402" y="2951"/>
                    <a:pt x="4402" y="3172"/>
                    <a:pt x="4599" y="3172"/>
                  </a:cubicBezTo>
                  <a:cubicBezTo>
                    <a:pt x="4697" y="3271"/>
                    <a:pt x="4796" y="3369"/>
                    <a:pt x="4919" y="3369"/>
                  </a:cubicBezTo>
                  <a:cubicBezTo>
                    <a:pt x="5017" y="3566"/>
                    <a:pt x="5116" y="3787"/>
                    <a:pt x="5214" y="3984"/>
                  </a:cubicBezTo>
                  <a:lnTo>
                    <a:pt x="5312" y="3885"/>
                  </a:lnTo>
                  <a:cubicBezTo>
                    <a:pt x="5411" y="3984"/>
                    <a:pt x="5411" y="3984"/>
                    <a:pt x="5534" y="4082"/>
                  </a:cubicBezTo>
                  <a:cubicBezTo>
                    <a:pt x="5534" y="4303"/>
                    <a:pt x="5632" y="4599"/>
                    <a:pt x="5632" y="4795"/>
                  </a:cubicBezTo>
                  <a:lnTo>
                    <a:pt x="5730" y="4795"/>
                  </a:lnTo>
                  <a:cubicBezTo>
                    <a:pt x="5829" y="4918"/>
                    <a:pt x="5829" y="5017"/>
                    <a:pt x="5829" y="5017"/>
                  </a:cubicBezTo>
                  <a:cubicBezTo>
                    <a:pt x="6025" y="5115"/>
                    <a:pt x="6025" y="5213"/>
                    <a:pt x="6025" y="5312"/>
                  </a:cubicBezTo>
                  <a:cubicBezTo>
                    <a:pt x="6025" y="5410"/>
                    <a:pt x="5927" y="5533"/>
                    <a:pt x="5927" y="5631"/>
                  </a:cubicBezTo>
                  <a:lnTo>
                    <a:pt x="5927" y="5828"/>
                  </a:lnTo>
                  <a:cubicBezTo>
                    <a:pt x="5829" y="5828"/>
                    <a:pt x="5927" y="5926"/>
                    <a:pt x="5927" y="6025"/>
                  </a:cubicBezTo>
                  <a:lnTo>
                    <a:pt x="5927" y="6344"/>
                  </a:lnTo>
                  <a:cubicBezTo>
                    <a:pt x="6025" y="6762"/>
                    <a:pt x="5730" y="7156"/>
                    <a:pt x="5829" y="7574"/>
                  </a:cubicBezTo>
                  <a:cubicBezTo>
                    <a:pt x="5927" y="7672"/>
                    <a:pt x="5927" y="7771"/>
                    <a:pt x="5927" y="7771"/>
                  </a:cubicBezTo>
                  <a:cubicBezTo>
                    <a:pt x="5730" y="7869"/>
                    <a:pt x="5927" y="8090"/>
                    <a:pt x="5829" y="8189"/>
                  </a:cubicBezTo>
                  <a:cubicBezTo>
                    <a:pt x="5730" y="8287"/>
                    <a:pt x="5829" y="8385"/>
                    <a:pt x="5829" y="8607"/>
                  </a:cubicBezTo>
                  <a:lnTo>
                    <a:pt x="5927" y="8705"/>
                  </a:lnTo>
                  <a:cubicBezTo>
                    <a:pt x="5927" y="8803"/>
                    <a:pt x="6025" y="8902"/>
                    <a:pt x="6025" y="9000"/>
                  </a:cubicBezTo>
                  <a:cubicBezTo>
                    <a:pt x="6333" y="8902"/>
                    <a:pt x="6486" y="8852"/>
                    <a:pt x="6603" y="8852"/>
                  </a:cubicBezTo>
                  <a:cubicBezTo>
                    <a:pt x="6720" y="8852"/>
                    <a:pt x="6800" y="8902"/>
                    <a:pt x="6960" y="9000"/>
                  </a:cubicBezTo>
                  <a:cubicBezTo>
                    <a:pt x="7156" y="8803"/>
                    <a:pt x="7378" y="8385"/>
                    <a:pt x="7771" y="8385"/>
                  </a:cubicBezTo>
                  <a:cubicBezTo>
                    <a:pt x="7992" y="8189"/>
                    <a:pt x="8189" y="8090"/>
                    <a:pt x="8386" y="7869"/>
                  </a:cubicBezTo>
                  <a:lnTo>
                    <a:pt x="8484" y="7992"/>
                  </a:lnTo>
                  <a:cubicBezTo>
                    <a:pt x="8607" y="7992"/>
                    <a:pt x="8607" y="7869"/>
                    <a:pt x="8706" y="7771"/>
                  </a:cubicBezTo>
                  <a:cubicBezTo>
                    <a:pt x="8902" y="7672"/>
                    <a:pt x="9222" y="7475"/>
                    <a:pt x="9222" y="7156"/>
                  </a:cubicBezTo>
                  <a:cubicBezTo>
                    <a:pt x="9222" y="7057"/>
                    <a:pt x="9320" y="6959"/>
                    <a:pt x="9320" y="6959"/>
                  </a:cubicBezTo>
                  <a:cubicBezTo>
                    <a:pt x="9419" y="6861"/>
                    <a:pt x="9517" y="6861"/>
                    <a:pt x="9517" y="6762"/>
                  </a:cubicBezTo>
                  <a:cubicBezTo>
                    <a:pt x="9517" y="6639"/>
                    <a:pt x="9517" y="6541"/>
                    <a:pt x="9615" y="6443"/>
                  </a:cubicBezTo>
                  <a:cubicBezTo>
                    <a:pt x="9615" y="6443"/>
                    <a:pt x="9615" y="6344"/>
                    <a:pt x="9714" y="6246"/>
                  </a:cubicBezTo>
                  <a:cubicBezTo>
                    <a:pt x="9714" y="6148"/>
                    <a:pt x="9714" y="6025"/>
                    <a:pt x="9837" y="5926"/>
                  </a:cubicBezTo>
                  <a:lnTo>
                    <a:pt x="9837" y="5828"/>
                  </a:lnTo>
                  <a:cubicBezTo>
                    <a:pt x="9714" y="5828"/>
                    <a:pt x="9615" y="5730"/>
                    <a:pt x="9517" y="5730"/>
                  </a:cubicBezTo>
                  <a:lnTo>
                    <a:pt x="9517" y="5410"/>
                  </a:lnTo>
                  <a:cubicBezTo>
                    <a:pt x="9320" y="5115"/>
                    <a:pt x="9320" y="4795"/>
                    <a:pt x="9001" y="4599"/>
                  </a:cubicBezTo>
                  <a:cubicBezTo>
                    <a:pt x="9001" y="4402"/>
                    <a:pt x="8804" y="4181"/>
                    <a:pt x="8607" y="3984"/>
                  </a:cubicBezTo>
                  <a:cubicBezTo>
                    <a:pt x="8706" y="3787"/>
                    <a:pt x="8484" y="3689"/>
                    <a:pt x="8386" y="3689"/>
                  </a:cubicBezTo>
                  <a:cubicBezTo>
                    <a:pt x="8287" y="3689"/>
                    <a:pt x="8287" y="3467"/>
                    <a:pt x="8189" y="3369"/>
                  </a:cubicBezTo>
                  <a:cubicBezTo>
                    <a:pt x="8287" y="3271"/>
                    <a:pt x="8386" y="3172"/>
                    <a:pt x="8484" y="3074"/>
                  </a:cubicBezTo>
                  <a:cubicBezTo>
                    <a:pt x="8287" y="3074"/>
                    <a:pt x="8091" y="3074"/>
                    <a:pt x="8189" y="2853"/>
                  </a:cubicBezTo>
                  <a:cubicBezTo>
                    <a:pt x="8189" y="2754"/>
                    <a:pt x="8091" y="2754"/>
                    <a:pt x="8091" y="2656"/>
                  </a:cubicBezTo>
                  <a:cubicBezTo>
                    <a:pt x="7992" y="2558"/>
                    <a:pt x="7869" y="2558"/>
                    <a:pt x="7771" y="2459"/>
                  </a:cubicBezTo>
                  <a:cubicBezTo>
                    <a:pt x="7771" y="2238"/>
                    <a:pt x="7673" y="2140"/>
                    <a:pt x="7574" y="2140"/>
                  </a:cubicBezTo>
                  <a:cubicBezTo>
                    <a:pt x="7255" y="2041"/>
                    <a:pt x="7058" y="1943"/>
                    <a:pt x="6861" y="1943"/>
                  </a:cubicBezTo>
                  <a:cubicBezTo>
                    <a:pt x="6861" y="1845"/>
                    <a:pt x="6763" y="1722"/>
                    <a:pt x="6640" y="1722"/>
                  </a:cubicBezTo>
                  <a:cubicBezTo>
                    <a:pt x="6542" y="1623"/>
                    <a:pt x="6443" y="1525"/>
                    <a:pt x="6247" y="1525"/>
                  </a:cubicBezTo>
                  <a:cubicBezTo>
                    <a:pt x="6148" y="1525"/>
                    <a:pt x="6025" y="1427"/>
                    <a:pt x="5829" y="1427"/>
                  </a:cubicBezTo>
                  <a:cubicBezTo>
                    <a:pt x="5763" y="1427"/>
                    <a:pt x="5697" y="1470"/>
                    <a:pt x="5632" y="1470"/>
                  </a:cubicBezTo>
                  <a:cubicBezTo>
                    <a:pt x="5599" y="1470"/>
                    <a:pt x="5566" y="1459"/>
                    <a:pt x="5534" y="1427"/>
                  </a:cubicBezTo>
                  <a:lnTo>
                    <a:pt x="5534" y="1230"/>
                  </a:lnTo>
                  <a:cubicBezTo>
                    <a:pt x="5411" y="1328"/>
                    <a:pt x="5312" y="1427"/>
                    <a:pt x="5214" y="1427"/>
                  </a:cubicBezTo>
                  <a:cubicBezTo>
                    <a:pt x="4796" y="1427"/>
                    <a:pt x="4402" y="1328"/>
                    <a:pt x="3984" y="1230"/>
                  </a:cubicBezTo>
                  <a:cubicBezTo>
                    <a:pt x="3886" y="1328"/>
                    <a:pt x="3788" y="1328"/>
                    <a:pt x="3689" y="1427"/>
                  </a:cubicBezTo>
                  <a:cubicBezTo>
                    <a:pt x="3689" y="1525"/>
                    <a:pt x="3788" y="1722"/>
                    <a:pt x="3886" y="1845"/>
                  </a:cubicBezTo>
                  <a:cubicBezTo>
                    <a:pt x="3788" y="1943"/>
                    <a:pt x="3788" y="2041"/>
                    <a:pt x="3689" y="2140"/>
                  </a:cubicBezTo>
                  <a:cubicBezTo>
                    <a:pt x="3566" y="2041"/>
                    <a:pt x="3370" y="1943"/>
                    <a:pt x="3271" y="1943"/>
                  </a:cubicBezTo>
                  <a:cubicBezTo>
                    <a:pt x="3271" y="1845"/>
                    <a:pt x="3370" y="1845"/>
                    <a:pt x="3370" y="1845"/>
                  </a:cubicBezTo>
                  <a:cubicBezTo>
                    <a:pt x="3370" y="1722"/>
                    <a:pt x="3271" y="1722"/>
                    <a:pt x="3271" y="1623"/>
                  </a:cubicBezTo>
                  <a:cubicBezTo>
                    <a:pt x="3271" y="1525"/>
                    <a:pt x="2952" y="1525"/>
                    <a:pt x="2952" y="1328"/>
                  </a:cubicBezTo>
                  <a:cubicBezTo>
                    <a:pt x="2952" y="1107"/>
                    <a:pt x="2755" y="910"/>
                    <a:pt x="2558" y="713"/>
                  </a:cubicBezTo>
                  <a:cubicBezTo>
                    <a:pt x="2460" y="812"/>
                    <a:pt x="2337" y="910"/>
                    <a:pt x="2239" y="910"/>
                  </a:cubicBezTo>
                  <a:cubicBezTo>
                    <a:pt x="2239" y="812"/>
                    <a:pt x="2140" y="713"/>
                    <a:pt x="2042" y="615"/>
                  </a:cubicBezTo>
                  <a:cubicBezTo>
                    <a:pt x="2042" y="615"/>
                    <a:pt x="1944" y="615"/>
                    <a:pt x="1944" y="713"/>
                  </a:cubicBezTo>
                  <a:cubicBezTo>
                    <a:pt x="1845" y="615"/>
                    <a:pt x="1845" y="615"/>
                    <a:pt x="1845" y="492"/>
                  </a:cubicBezTo>
                  <a:lnTo>
                    <a:pt x="1944" y="492"/>
                  </a:lnTo>
                  <a:cubicBezTo>
                    <a:pt x="1845" y="394"/>
                    <a:pt x="1722" y="197"/>
                    <a:pt x="1624" y="197"/>
                  </a:cubicBezTo>
                  <a:cubicBezTo>
                    <a:pt x="1427" y="99"/>
                    <a:pt x="1329" y="99"/>
                    <a:pt x="1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45"/>
            <p:cNvSpPr/>
            <p:nvPr/>
          </p:nvSpPr>
          <p:spPr>
            <a:xfrm rot="5400000">
              <a:off x="8464850" y="3354425"/>
              <a:ext cx="122975" cy="194875"/>
            </a:xfrm>
            <a:custGeom>
              <a:avLst/>
              <a:gdLst/>
              <a:ahLst/>
              <a:cxnLst/>
              <a:rect l="l" t="t" r="r" b="b"/>
              <a:pathLst>
                <a:path w="4919" h="7795" extrusionOk="0">
                  <a:moveTo>
                    <a:pt x="99" y="0"/>
                  </a:moveTo>
                  <a:lnTo>
                    <a:pt x="197" y="99"/>
                  </a:lnTo>
                  <a:lnTo>
                    <a:pt x="0" y="99"/>
                  </a:lnTo>
                  <a:cubicBezTo>
                    <a:pt x="99" y="320"/>
                    <a:pt x="197" y="517"/>
                    <a:pt x="320" y="713"/>
                  </a:cubicBezTo>
                  <a:lnTo>
                    <a:pt x="197" y="713"/>
                  </a:lnTo>
                  <a:cubicBezTo>
                    <a:pt x="320" y="1033"/>
                    <a:pt x="418" y="1131"/>
                    <a:pt x="418" y="1328"/>
                  </a:cubicBezTo>
                  <a:cubicBezTo>
                    <a:pt x="517" y="1451"/>
                    <a:pt x="517" y="1549"/>
                    <a:pt x="418" y="1549"/>
                  </a:cubicBezTo>
                  <a:cubicBezTo>
                    <a:pt x="517" y="1746"/>
                    <a:pt x="517" y="1943"/>
                    <a:pt x="713" y="2066"/>
                  </a:cubicBezTo>
                  <a:cubicBezTo>
                    <a:pt x="812" y="2164"/>
                    <a:pt x="935" y="2262"/>
                    <a:pt x="935" y="2361"/>
                  </a:cubicBezTo>
                  <a:cubicBezTo>
                    <a:pt x="935" y="2558"/>
                    <a:pt x="1131" y="2680"/>
                    <a:pt x="1131" y="2779"/>
                  </a:cubicBezTo>
                  <a:cubicBezTo>
                    <a:pt x="1131" y="2976"/>
                    <a:pt x="1230" y="3172"/>
                    <a:pt x="1328" y="3394"/>
                  </a:cubicBezTo>
                  <a:cubicBezTo>
                    <a:pt x="1426" y="3394"/>
                    <a:pt x="1549" y="3492"/>
                    <a:pt x="1746" y="3492"/>
                  </a:cubicBezTo>
                  <a:cubicBezTo>
                    <a:pt x="1648" y="3590"/>
                    <a:pt x="1648" y="3689"/>
                    <a:pt x="1648" y="3689"/>
                  </a:cubicBezTo>
                  <a:lnTo>
                    <a:pt x="1648" y="4107"/>
                  </a:lnTo>
                  <a:cubicBezTo>
                    <a:pt x="1746" y="4107"/>
                    <a:pt x="1746" y="4205"/>
                    <a:pt x="1844" y="4205"/>
                  </a:cubicBezTo>
                  <a:lnTo>
                    <a:pt x="1746" y="4303"/>
                  </a:lnTo>
                  <a:cubicBezTo>
                    <a:pt x="1844" y="4402"/>
                    <a:pt x="1844" y="4525"/>
                    <a:pt x="1746" y="4623"/>
                  </a:cubicBezTo>
                  <a:cubicBezTo>
                    <a:pt x="1844" y="4721"/>
                    <a:pt x="1746" y="4918"/>
                    <a:pt x="1746" y="5016"/>
                  </a:cubicBezTo>
                  <a:cubicBezTo>
                    <a:pt x="1844" y="5139"/>
                    <a:pt x="1746" y="5238"/>
                    <a:pt x="1844" y="5336"/>
                  </a:cubicBezTo>
                  <a:cubicBezTo>
                    <a:pt x="1746" y="5434"/>
                    <a:pt x="1844" y="5533"/>
                    <a:pt x="1844" y="5754"/>
                  </a:cubicBezTo>
                  <a:cubicBezTo>
                    <a:pt x="1844" y="5852"/>
                    <a:pt x="1746" y="5951"/>
                    <a:pt x="1844" y="6049"/>
                  </a:cubicBezTo>
                  <a:cubicBezTo>
                    <a:pt x="1648" y="6246"/>
                    <a:pt x="1943" y="6369"/>
                    <a:pt x="1844" y="6566"/>
                  </a:cubicBezTo>
                  <a:cubicBezTo>
                    <a:pt x="1844" y="6762"/>
                    <a:pt x="1943" y="6984"/>
                    <a:pt x="1746" y="7180"/>
                  </a:cubicBezTo>
                  <a:cubicBezTo>
                    <a:pt x="1943" y="7377"/>
                    <a:pt x="1746" y="7697"/>
                    <a:pt x="2041" y="7795"/>
                  </a:cubicBezTo>
                  <a:cubicBezTo>
                    <a:pt x="2262" y="7795"/>
                    <a:pt x="2459" y="7697"/>
                    <a:pt x="2557" y="7697"/>
                  </a:cubicBezTo>
                  <a:cubicBezTo>
                    <a:pt x="2656" y="7598"/>
                    <a:pt x="2779" y="7475"/>
                    <a:pt x="2779" y="7475"/>
                  </a:cubicBezTo>
                  <a:cubicBezTo>
                    <a:pt x="2877" y="7475"/>
                    <a:pt x="2976" y="7475"/>
                    <a:pt x="2976" y="7598"/>
                  </a:cubicBezTo>
                  <a:cubicBezTo>
                    <a:pt x="3172" y="7377"/>
                    <a:pt x="3271" y="7279"/>
                    <a:pt x="3492" y="7180"/>
                  </a:cubicBezTo>
                  <a:lnTo>
                    <a:pt x="3590" y="7180"/>
                  </a:lnTo>
                  <a:cubicBezTo>
                    <a:pt x="3689" y="7082"/>
                    <a:pt x="3689" y="6984"/>
                    <a:pt x="3787" y="6861"/>
                  </a:cubicBezTo>
                  <a:lnTo>
                    <a:pt x="3689" y="6861"/>
                  </a:lnTo>
                  <a:cubicBezTo>
                    <a:pt x="3787" y="6762"/>
                    <a:pt x="4008" y="6664"/>
                    <a:pt x="4107" y="6566"/>
                  </a:cubicBezTo>
                  <a:cubicBezTo>
                    <a:pt x="4205" y="6467"/>
                    <a:pt x="4402" y="6369"/>
                    <a:pt x="4402" y="6148"/>
                  </a:cubicBezTo>
                  <a:cubicBezTo>
                    <a:pt x="4402" y="5951"/>
                    <a:pt x="4623" y="5852"/>
                    <a:pt x="4721" y="5631"/>
                  </a:cubicBezTo>
                  <a:cubicBezTo>
                    <a:pt x="4820" y="5533"/>
                    <a:pt x="4918" y="5336"/>
                    <a:pt x="4918" y="5139"/>
                  </a:cubicBezTo>
                  <a:lnTo>
                    <a:pt x="4918" y="4623"/>
                  </a:lnTo>
                  <a:lnTo>
                    <a:pt x="4918" y="4525"/>
                  </a:lnTo>
                  <a:lnTo>
                    <a:pt x="4721" y="4525"/>
                  </a:lnTo>
                  <a:lnTo>
                    <a:pt x="4721" y="4205"/>
                  </a:lnTo>
                  <a:cubicBezTo>
                    <a:pt x="4721" y="4107"/>
                    <a:pt x="4820" y="4107"/>
                    <a:pt x="4918" y="4107"/>
                  </a:cubicBezTo>
                  <a:cubicBezTo>
                    <a:pt x="4820" y="4008"/>
                    <a:pt x="4820" y="4008"/>
                    <a:pt x="4820" y="3910"/>
                  </a:cubicBezTo>
                  <a:lnTo>
                    <a:pt x="4721" y="3910"/>
                  </a:lnTo>
                  <a:cubicBezTo>
                    <a:pt x="4721" y="3910"/>
                    <a:pt x="4623" y="4008"/>
                    <a:pt x="4623" y="4107"/>
                  </a:cubicBezTo>
                  <a:lnTo>
                    <a:pt x="4623" y="3910"/>
                  </a:lnTo>
                  <a:cubicBezTo>
                    <a:pt x="4500" y="3787"/>
                    <a:pt x="4303" y="3787"/>
                    <a:pt x="4205" y="3689"/>
                  </a:cubicBezTo>
                  <a:cubicBezTo>
                    <a:pt x="4205" y="3590"/>
                    <a:pt x="4303" y="3394"/>
                    <a:pt x="4205" y="3172"/>
                  </a:cubicBezTo>
                  <a:cubicBezTo>
                    <a:pt x="4205" y="2976"/>
                    <a:pt x="4008" y="2877"/>
                    <a:pt x="3787" y="2779"/>
                  </a:cubicBezTo>
                  <a:cubicBezTo>
                    <a:pt x="3787" y="2680"/>
                    <a:pt x="3885" y="2558"/>
                    <a:pt x="3885" y="2459"/>
                  </a:cubicBezTo>
                  <a:cubicBezTo>
                    <a:pt x="3885" y="2361"/>
                    <a:pt x="3885" y="2262"/>
                    <a:pt x="4008" y="2164"/>
                  </a:cubicBezTo>
                  <a:cubicBezTo>
                    <a:pt x="3787" y="2066"/>
                    <a:pt x="3787" y="1844"/>
                    <a:pt x="3590" y="1746"/>
                  </a:cubicBezTo>
                  <a:cubicBezTo>
                    <a:pt x="3689" y="1648"/>
                    <a:pt x="3394" y="1549"/>
                    <a:pt x="3394" y="1328"/>
                  </a:cubicBezTo>
                  <a:cubicBezTo>
                    <a:pt x="3394" y="1451"/>
                    <a:pt x="3271" y="1549"/>
                    <a:pt x="3271" y="1549"/>
                  </a:cubicBezTo>
                  <a:cubicBezTo>
                    <a:pt x="3172" y="1451"/>
                    <a:pt x="3074" y="1451"/>
                    <a:pt x="3074" y="1328"/>
                  </a:cubicBezTo>
                  <a:lnTo>
                    <a:pt x="3172" y="1230"/>
                  </a:lnTo>
                  <a:cubicBezTo>
                    <a:pt x="2976" y="1230"/>
                    <a:pt x="2877" y="1131"/>
                    <a:pt x="2779" y="1131"/>
                  </a:cubicBezTo>
                  <a:cubicBezTo>
                    <a:pt x="2656" y="935"/>
                    <a:pt x="2656" y="836"/>
                    <a:pt x="2557" y="713"/>
                  </a:cubicBezTo>
                  <a:cubicBezTo>
                    <a:pt x="2656" y="713"/>
                    <a:pt x="2656" y="615"/>
                    <a:pt x="2656" y="615"/>
                  </a:cubicBezTo>
                  <a:cubicBezTo>
                    <a:pt x="2459" y="517"/>
                    <a:pt x="2262" y="517"/>
                    <a:pt x="2041" y="418"/>
                  </a:cubicBezTo>
                  <a:cubicBezTo>
                    <a:pt x="1844" y="418"/>
                    <a:pt x="1648" y="222"/>
                    <a:pt x="1328" y="222"/>
                  </a:cubicBezTo>
                  <a:cubicBezTo>
                    <a:pt x="1328" y="320"/>
                    <a:pt x="1230" y="418"/>
                    <a:pt x="1131" y="517"/>
                  </a:cubicBezTo>
                  <a:lnTo>
                    <a:pt x="1131" y="222"/>
                  </a:lnTo>
                  <a:lnTo>
                    <a:pt x="935" y="222"/>
                  </a:lnTo>
                  <a:lnTo>
                    <a:pt x="812" y="99"/>
                  </a:lnTo>
                  <a:cubicBezTo>
                    <a:pt x="615" y="99"/>
                    <a:pt x="418"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45"/>
            <p:cNvSpPr/>
            <p:nvPr/>
          </p:nvSpPr>
          <p:spPr>
            <a:xfrm rot="5400000">
              <a:off x="8496825" y="3865850"/>
              <a:ext cx="97150" cy="176450"/>
            </a:xfrm>
            <a:custGeom>
              <a:avLst/>
              <a:gdLst/>
              <a:ahLst/>
              <a:cxnLst/>
              <a:rect l="l" t="t" r="r" b="b"/>
              <a:pathLst>
                <a:path w="3886" h="7058" extrusionOk="0">
                  <a:moveTo>
                    <a:pt x="812" y="1"/>
                  </a:moveTo>
                  <a:cubicBezTo>
                    <a:pt x="616" y="1"/>
                    <a:pt x="493" y="99"/>
                    <a:pt x="296" y="198"/>
                  </a:cubicBezTo>
                  <a:cubicBezTo>
                    <a:pt x="493" y="296"/>
                    <a:pt x="493" y="493"/>
                    <a:pt x="394" y="616"/>
                  </a:cubicBezTo>
                  <a:lnTo>
                    <a:pt x="394" y="296"/>
                  </a:lnTo>
                  <a:cubicBezTo>
                    <a:pt x="296" y="493"/>
                    <a:pt x="296" y="714"/>
                    <a:pt x="198" y="812"/>
                  </a:cubicBezTo>
                  <a:cubicBezTo>
                    <a:pt x="99" y="911"/>
                    <a:pt x="198" y="1107"/>
                    <a:pt x="99" y="1230"/>
                  </a:cubicBezTo>
                  <a:cubicBezTo>
                    <a:pt x="1" y="1427"/>
                    <a:pt x="99" y="1525"/>
                    <a:pt x="1" y="1722"/>
                  </a:cubicBezTo>
                  <a:cubicBezTo>
                    <a:pt x="1" y="1845"/>
                    <a:pt x="99" y="2042"/>
                    <a:pt x="99" y="2140"/>
                  </a:cubicBezTo>
                  <a:cubicBezTo>
                    <a:pt x="99" y="2238"/>
                    <a:pt x="99" y="2337"/>
                    <a:pt x="1" y="2337"/>
                  </a:cubicBezTo>
                  <a:cubicBezTo>
                    <a:pt x="99" y="2460"/>
                    <a:pt x="99" y="2558"/>
                    <a:pt x="99" y="2656"/>
                  </a:cubicBezTo>
                  <a:cubicBezTo>
                    <a:pt x="1" y="2853"/>
                    <a:pt x="198" y="3173"/>
                    <a:pt x="99" y="3468"/>
                  </a:cubicBezTo>
                  <a:cubicBezTo>
                    <a:pt x="296" y="3468"/>
                    <a:pt x="1" y="3566"/>
                    <a:pt x="99" y="3689"/>
                  </a:cubicBezTo>
                  <a:cubicBezTo>
                    <a:pt x="198" y="3788"/>
                    <a:pt x="296" y="3886"/>
                    <a:pt x="296" y="3984"/>
                  </a:cubicBezTo>
                  <a:cubicBezTo>
                    <a:pt x="198" y="4181"/>
                    <a:pt x="493" y="4599"/>
                    <a:pt x="198" y="4796"/>
                  </a:cubicBezTo>
                  <a:lnTo>
                    <a:pt x="198" y="5214"/>
                  </a:lnTo>
                  <a:cubicBezTo>
                    <a:pt x="198" y="5312"/>
                    <a:pt x="296" y="5410"/>
                    <a:pt x="394" y="5533"/>
                  </a:cubicBezTo>
                  <a:cubicBezTo>
                    <a:pt x="493" y="5632"/>
                    <a:pt x="714" y="5730"/>
                    <a:pt x="812" y="5828"/>
                  </a:cubicBezTo>
                  <a:cubicBezTo>
                    <a:pt x="714" y="5828"/>
                    <a:pt x="714" y="5927"/>
                    <a:pt x="616" y="6025"/>
                  </a:cubicBezTo>
                  <a:cubicBezTo>
                    <a:pt x="812" y="6025"/>
                    <a:pt x="812" y="6025"/>
                    <a:pt x="911" y="5927"/>
                  </a:cubicBezTo>
                  <a:cubicBezTo>
                    <a:pt x="1009" y="6025"/>
                    <a:pt x="1009" y="6148"/>
                    <a:pt x="1107" y="6246"/>
                  </a:cubicBezTo>
                  <a:lnTo>
                    <a:pt x="1230" y="6246"/>
                  </a:lnTo>
                  <a:lnTo>
                    <a:pt x="1722" y="6763"/>
                  </a:lnTo>
                  <a:lnTo>
                    <a:pt x="1943" y="6763"/>
                  </a:lnTo>
                  <a:cubicBezTo>
                    <a:pt x="2042" y="6861"/>
                    <a:pt x="2140" y="6960"/>
                    <a:pt x="2239" y="7058"/>
                  </a:cubicBezTo>
                  <a:cubicBezTo>
                    <a:pt x="2460" y="6960"/>
                    <a:pt x="2558" y="6763"/>
                    <a:pt x="2755" y="6640"/>
                  </a:cubicBezTo>
                  <a:cubicBezTo>
                    <a:pt x="2829" y="6723"/>
                    <a:pt x="2906" y="6744"/>
                    <a:pt x="2989" y="6744"/>
                  </a:cubicBezTo>
                  <a:cubicBezTo>
                    <a:pt x="3072" y="6744"/>
                    <a:pt x="3162" y="6723"/>
                    <a:pt x="3260" y="6723"/>
                  </a:cubicBezTo>
                  <a:cubicBezTo>
                    <a:pt x="3325" y="6723"/>
                    <a:pt x="3394" y="6732"/>
                    <a:pt x="3468" y="6763"/>
                  </a:cubicBezTo>
                  <a:cubicBezTo>
                    <a:pt x="3370" y="6443"/>
                    <a:pt x="3370" y="6246"/>
                    <a:pt x="3468" y="6025"/>
                  </a:cubicBezTo>
                  <a:cubicBezTo>
                    <a:pt x="3468" y="5927"/>
                    <a:pt x="3370" y="5828"/>
                    <a:pt x="3370" y="5730"/>
                  </a:cubicBezTo>
                  <a:cubicBezTo>
                    <a:pt x="3468" y="5632"/>
                    <a:pt x="3689" y="5533"/>
                    <a:pt x="3788" y="5312"/>
                  </a:cubicBezTo>
                  <a:cubicBezTo>
                    <a:pt x="3886" y="5214"/>
                    <a:pt x="3886" y="5017"/>
                    <a:pt x="3886" y="4919"/>
                  </a:cubicBezTo>
                  <a:cubicBezTo>
                    <a:pt x="3788" y="4796"/>
                    <a:pt x="3788" y="4796"/>
                    <a:pt x="3689" y="4697"/>
                  </a:cubicBezTo>
                  <a:cubicBezTo>
                    <a:pt x="3788" y="4501"/>
                    <a:pt x="3468" y="4181"/>
                    <a:pt x="3689" y="3984"/>
                  </a:cubicBezTo>
                  <a:cubicBezTo>
                    <a:pt x="3689" y="3689"/>
                    <a:pt x="3370" y="3566"/>
                    <a:pt x="3271" y="3271"/>
                  </a:cubicBezTo>
                  <a:cubicBezTo>
                    <a:pt x="3271" y="3173"/>
                    <a:pt x="3271" y="3173"/>
                    <a:pt x="3370" y="3074"/>
                  </a:cubicBezTo>
                  <a:cubicBezTo>
                    <a:pt x="3271" y="3074"/>
                    <a:pt x="3173" y="2952"/>
                    <a:pt x="3173" y="2853"/>
                  </a:cubicBezTo>
                  <a:cubicBezTo>
                    <a:pt x="3271" y="2755"/>
                    <a:pt x="3271" y="2558"/>
                    <a:pt x="3271" y="2460"/>
                  </a:cubicBezTo>
                  <a:cubicBezTo>
                    <a:pt x="3173" y="2238"/>
                    <a:pt x="2952" y="2042"/>
                    <a:pt x="2853" y="1722"/>
                  </a:cubicBezTo>
                  <a:lnTo>
                    <a:pt x="2853" y="1329"/>
                  </a:lnTo>
                  <a:cubicBezTo>
                    <a:pt x="2657" y="1107"/>
                    <a:pt x="2558" y="812"/>
                    <a:pt x="2460" y="616"/>
                  </a:cubicBezTo>
                  <a:lnTo>
                    <a:pt x="2239" y="616"/>
                  </a:lnTo>
                  <a:cubicBezTo>
                    <a:pt x="2140" y="714"/>
                    <a:pt x="2140" y="714"/>
                    <a:pt x="2042" y="812"/>
                  </a:cubicBezTo>
                  <a:cubicBezTo>
                    <a:pt x="2042" y="714"/>
                    <a:pt x="2042" y="714"/>
                    <a:pt x="1943" y="714"/>
                  </a:cubicBezTo>
                  <a:cubicBezTo>
                    <a:pt x="1845" y="714"/>
                    <a:pt x="1845" y="714"/>
                    <a:pt x="1624" y="812"/>
                  </a:cubicBezTo>
                  <a:lnTo>
                    <a:pt x="1624" y="714"/>
                  </a:lnTo>
                  <a:cubicBezTo>
                    <a:pt x="1722" y="616"/>
                    <a:pt x="1722" y="616"/>
                    <a:pt x="1845" y="616"/>
                  </a:cubicBezTo>
                  <a:cubicBezTo>
                    <a:pt x="1722" y="493"/>
                    <a:pt x="1624" y="493"/>
                    <a:pt x="1525" y="394"/>
                  </a:cubicBezTo>
                  <a:cubicBezTo>
                    <a:pt x="1427" y="394"/>
                    <a:pt x="1427" y="493"/>
                    <a:pt x="1329" y="493"/>
                  </a:cubicBezTo>
                  <a:cubicBezTo>
                    <a:pt x="1329" y="198"/>
                    <a:pt x="911" y="198"/>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45"/>
            <p:cNvSpPr/>
            <p:nvPr/>
          </p:nvSpPr>
          <p:spPr>
            <a:xfrm rot="5400000">
              <a:off x="8493138" y="3700488"/>
              <a:ext cx="97150" cy="169075"/>
            </a:xfrm>
            <a:custGeom>
              <a:avLst/>
              <a:gdLst/>
              <a:ahLst/>
              <a:cxnLst/>
              <a:rect l="l" t="t" r="r" b="b"/>
              <a:pathLst>
                <a:path w="3886" h="6763" extrusionOk="0">
                  <a:moveTo>
                    <a:pt x="296" y="1"/>
                  </a:moveTo>
                  <a:cubicBezTo>
                    <a:pt x="198" y="321"/>
                    <a:pt x="493" y="616"/>
                    <a:pt x="296" y="935"/>
                  </a:cubicBezTo>
                  <a:cubicBezTo>
                    <a:pt x="394" y="1034"/>
                    <a:pt x="296" y="1132"/>
                    <a:pt x="296" y="1329"/>
                  </a:cubicBezTo>
                  <a:cubicBezTo>
                    <a:pt x="198" y="1230"/>
                    <a:pt x="198" y="1132"/>
                    <a:pt x="99" y="1034"/>
                  </a:cubicBezTo>
                  <a:cubicBezTo>
                    <a:pt x="99" y="1329"/>
                    <a:pt x="1" y="1550"/>
                    <a:pt x="1" y="1747"/>
                  </a:cubicBezTo>
                  <a:lnTo>
                    <a:pt x="198" y="1747"/>
                  </a:lnTo>
                  <a:cubicBezTo>
                    <a:pt x="198" y="1845"/>
                    <a:pt x="198" y="2042"/>
                    <a:pt x="296" y="2165"/>
                  </a:cubicBezTo>
                  <a:cubicBezTo>
                    <a:pt x="394" y="2361"/>
                    <a:pt x="394" y="2460"/>
                    <a:pt x="198" y="2657"/>
                  </a:cubicBezTo>
                  <a:cubicBezTo>
                    <a:pt x="296" y="2779"/>
                    <a:pt x="296" y="3173"/>
                    <a:pt x="296" y="3394"/>
                  </a:cubicBezTo>
                  <a:cubicBezTo>
                    <a:pt x="296" y="3394"/>
                    <a:pt x="198" y="3394"/>
                    <a:pt x="198" y="3493"/>
                  </a:cubicBezTo>
                  <a:cubicBezTo>
                    <a:pt x="296" y="3591"/>
                    <a:pt x="296" y="3689"/>
                    <a:pt x="296" y="3788"/>
                  </a:cubicBezTo>
                  <a:cubicBezTo>
                    <a:pt x="394" y="3886"/>
                    <a:pt x="296" y="4009"/>
                    <a:pt x="394" y="4009"/>
                  </a:cubicBezTo>
                  <a:cubicBezTo>
                    <a:pt x="198" y="4107"/>
                    <a:pt x="394" y="4206"/>
                    <a:pt x="394" y="4304"/>
                  </a:cubicBezTo>
                  <a:cubicBezTo>
                    <a:pt x="394" y="4402"/>
                    <a:pt x="394" y="4501"/>
                    <a:pt x="493" y="4722"/>
                  </a:cubicBezTo>
                  <a:cubicBezTo>
                    <a:pt x="394" y="4722"/>
                    <a:pt x="394" y="4722"/>
                    <a:pt x="394" y="4820"/>
                  </a:cubicBezTo>
                  <a:cubicBezTo>
                    <a:pt x="394" y="4919"/>
                    <a:pt x="394" y="5017"/>
                    <a:pt x="493" y="5115"/>
                  </a:cubicBezTo>
                  <a:lnTo>
                    <a:pt x="493" y="5435"/>
                  </a:lnTo>
                  <a:cubicBezTo>
                    <a:pt x="493" y="5533"/>
                    <a:pt x="394" y="5632"/>
                    <a:pt x="394" y="5730"/>
                  </a:cubicBezTo>
                  <a:cubicBezTo>
                    <a:pt x="493" y="5853"/>
                    <a:pt x="616" y="5951"/>
                    <a:pt x="714" y="6050"/>
                  </a:cubicBezTo>
                  <a:lnTo>
                    <a:pt x="812" y="5951"/>
                  </a:lnTo>
                  <a:cubicBezTo>
                    <a:pt x="911" y="6247"/>
                    <a:pt x="911" y="6247"/>
                    <a:pt x="1230" y="6247"/>
                  </a:cubicBezTo>
                  <a:cubicBezTo>
                    <a:pt x="1427" y="6665"/>
                    <a:pt x="1427" y="6665"/>
                    <a:pt x="1845" y="6763"/>
                  </a:cubicBezTo>
                  <a:cubicBezTo>
                    <a:pt x="2042" y="6665"/>
                    <a:pt x="2239" y="6566"/>
                    <a:pt x="2460" y="6468"/>
                  </a:cubicBezTo>
                  <a:cubicBezTo>
                    <a:pt x="2460" y="6566"/>
                    <a:pt x="2558" y="6665"/>
                    <a:pt x="2657" y="6763"/>
                  </a:cubicBezTo>
                  <a:cubicBezTo>
                    <a:pt x="2853" y="6665"/>
                    <a:pt x="3075" y="6665"/>
                    <a:pt x="3173" y="6566"/>
                  </a:cubicBezTo>
                  <a:cubicBezTo>
                    <a:pt x="3271" y="6468"/>
                    <a:pt x="3468" y="5951"/>
                    <a:pt x="3370" y="5853"/>
                  </a:cubicBezTo>
                  <a:cubicBezTo>
                    <a:pt x="3271" y="5730"/>
                    <a:pt x="3468" y="5730"/>
                    <a:pt x="3468" y="5632"/>
                  </a:cubicBezTo>
                  <a:cubicBezTo>
                    <a:pt x="3468" y="5435"/>
                    <a:pt x="3689" y="5238"/>
                    <a:pt x="3788" y="5017"/>
                  </a:cubicBezTo>
                  <a:lnTo>
                    <a:pt x="3689" y="4919"/>
                  </a:lnTo>
                  <a:cubicBezTo>
                    <a:pt x="3886" y="4820"/>
                    <a:pt x="3788" y="4722"/>
                    <a:pt x="3689" y="4501"/>
                  </a:cubicBezTo>
                  <a:cubicBezTo>
                    <a:pt x="3788" y="4402"/>
                    <a:pt x="3788" y="4304"/>
                    <a:pt x="3886" y="4206"/>
                  </a:cubicBezTo>
                  <a:cubicBezTo>
                    <a:pt x="3689" y="4107"/>
                    <a:pt x="3788" y="3886"/>
                    <a:pt x="3566" y="3788"/>
                  </a:cubicBezTo>
                  <a:cubicBezTo>
                    <a:pt x="3468" y="3788"/>
                    <a:pt x="3468" y="3788"/>
                    <a:pt x="3370" y="3886"/>
                  </a:cubicBezTo>
                  <a:cubicBezTo>
                    <a:pt x="3370" y="3689"/>
                    <a:pt x="3271" y="3493"/>
                    <a:pt x="3271" y="3271"/>
                  </a:cubicBezTo>
                  <a:lnTo>
                    <a:pt x="3075" y="3271"/>
                  </a:lnTo>
                  <a:lnTo>
                    <a:pt x="2952" y="3394"/>
                  </a:lnTo>
                  <a:cubicBezTo>
                    <a:pt x="2853" y="3075"/>
                    <a:pt x="3173" y="2878"/>
                    <a:pt x="3271" y="2558"/>
                  </a:cubicBezTo>
                  <a:cubicBezTo>
                    <a:pt x="3173" y="2558"/>
                    <a:pt x="3075" y="2460"/>
                    <a:pt x="2952" y="2460"/>
                  </a:cubicBezTo>
                  <a:cubicBezTo>
                    <a:pt x="2952" y="2361"/>
                    <a:pt x="2952" y="2165"/>
                    <a:pt x="2853" y="2042"/>
                  </a:cubicBezTo>
                  <a:cubicBezTo>
                    <a:pt x="2755" y="1943"/>
                    <a:pt x="2657" y="1943"/>
                    <a:pt x="2558" y="1845"/>
                  </a:cubicBezTo>
                  <a:cubicBezTo>
                    <a:pt x="2558" y="1747"/>
                    <a:pt x="2558" y="1648"/>
                    <a:pt x="2657" y="1550"/>
                  </a:cubicBezTo>
                  <a:lnTo>
                    <a:pt x="2657" y="1230"/>
                  </a:lnTo>
                  <a:cubicBezTo>
                    <a:pt x="2558" y="1132"/>
                    <a:pt x="2460" y="1034"/>
                    <a:pt x="2337" y="1034"/>
                  </a:cubicBezTo>
                  <a:cubicBezTo>
                    <a:pt x="2239" y="1034"/>
                    <a:pt x="2239" y="1034"/>
                    <a:pt x="2140" y="1132"/>
                  </a:cubicBezTo>
                  <a:cubicBezTo>
                    <a:pt x="2140" y="1034"/>
                    <a:pt x="2140" y="935"/>
                    <a:pt x="2042" y="812"/>
                  </a:cubicBezTo>
                  <a:cubicBezTo>
                    <a:pt x="2140" y="812"/>
                    <a:pt x="2239" y="714"/>
                    <a:pt x="2239" y="714"/>
                  </a:cubicBezTo>
                  <a:lnTo>
                    <a:pt x="1943" y="419"/>
                  </a:lnTo>
                  <a:lnTo>
                    <a:pt x="1943" y="198"/>
                  </a:lnTo>
                  <a:cubicBezTo>
                    <a:pt x="1722" y="321"/>
                    <a:pt x="1624" y="419"/>
                    <a:pt x="1525" y="517"/>
                  </a:cubicBezTo>
                  <a:cubicBezTo>
                    <a:pt x="1230" y="321"/>
                    <a:pt x="1009" y="99"/>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45"/>
            <p:cNvSpPr/>
            <p:nvPr/>
          </p:nvSpPr>
          <p:spPr>
            <a:xfrm rot="5400000">
              <a:off x="8482675" y="3213625"/>
              <a:ext cx="112525" cy="158625"/>
            </a:xfrm>
            <a:custGeom>
              <a:avLst/>
              <a:gdLst/>
              <a:ahLst/>
              <a:cxnLst/>
              <a:rect l="l" t="t" r="r" b="b"/>
              <a:pathLst>
                <a:path w="4501" h="6345" extrusionOk="0">
                  <a:moveTo>
                    <a:pt x="419" y="1"/>
                  </a:moveTo>
                  <a:cubicBezTo>
                    <a:pt x="321" y="99"/>
                    <a:pt x="198" y="197"/>
                    <a:pt x="198" y="296"/>
                  </a:cubicBezTo>
                  <a:cubicBezTo>
                    <a:pt x="99" y="197"/>
                    <a:pt x="1" y="197"/>
                    <a:pt x="1" y="197"/>
                  </a:cubicBezTo>
                  <a:lnTo>
                    <a:pt x="1" y="615"/>
                  </a:lnTo>
                  <a:lnTo>
                    <a:pt x="1" y="714"/>
                  </a:lnTo>
                  <a:cubicBezTo>
                    <a:pt x="198" y="1009"/>
                    <a:pt x="321" y="1328"/>
                    <a:pt x="517" y="1623"/>
                  </a:cubicBezTo>
                  <a:cubicBezTo>
                    <a:pt x="616" y="1943"/>
                    <a:pt x="812" y="2140"/>
                    <a:pt x="1034" y="2459"/>
                  </a:cubicBezTo>
                  <a:cubicBezTo>
                    <a:pt x="1132" y="2656"/>
                    <a:pt x="1132" y="2755"/>
                    <a:pt x="1230" y="2951"/>
                  </a:cubicBezTo>
                  <a:lnTo>
                    <a:pt x="1132" y="3074"/>
                  </a:lnTo>
                  <a:cubicBezTo>
                    <a:pt x="1230" y="3173"/>
                    <a:pt x="1230" y="3369"/>
                    <a:pt x="1230" y="3468"/>
                  </a:cubicBezTo>
                  <a:cubicBezTo>
                    <a:pt x="1329" y="3566"/>
                    <a:pt x="1329" y="3566"/>
                    <a:pt x="1427" y="3566"/>
                  </a:cubicBezTo>
                  <a:cubicBezTo>
                    <a:pt x="1427" y="3689"/>
                    <a:pt x="1329" y="3787"/>
                    <a:pt x="1427" y="3886"/>
                  </a:cubicBezTo>
                  <a:lnTo>
                    <a:pt x="1427" y="4082"/>
                  </a:lnTo>
                  <a:cubicBezTo>
                    <a:pt x="1427" y="4181"/>
                    <a:pt x="1648" y="4304"/>
                    <a:pt x="1427" y="4304"/>
                  </a:cubicBezTo>
                  <a:cubicBezTo>
                    <a:pt x="1550" y="4402"/>
                    <a:pt x="1550" y="4500"/>
                    <a:pt x="1550" y="4599"/>
                  </a:cubicBezTo>
                  <a:cubicBezTo>
                    <a:pt x="1550" y="4697"/>
                    <a:pt x="1427" y="4697"/>
                    <a:pt x="1427" y="4795"/>
                  </a:cubicBezTo>
                  <a:cubicBezTo>
                    <a:pt x="1427" y="4918"/>
                    <a:pt x="1550" y="5017"/>
                    <a:pt x="1427" y="5017"/>
                  </a:cubicBezTo>
                  <a:cubicBezTo>
                    <a:pt x="1329" y="5213"/>
                    <a:pt x="1648" y="5312"/>
                    <a:pt x="1550" y="5410"/>
                  </a:cubicBezTo>
                  <a:cubicBezTo>
                    <a:pt x="1427" y="5533"/>
                    <a:pt x="1550" y="5631"/>
                    <a:pt x="1427" y="5730"/>
                  </a:cubicBezTo>
                  <a:cubicBezTo>
                    <a:pt x="1329" y="5828"/>
                    <a:pt x="1550" y="5828"/>
                    <a:pt x="1427" y="5927"/>
                  </a:cubicBezTo>
                  <a:lnTo>
                    <a:pt x="1427" y="6246"/>
                  </a:lnTo>
                  <a:cubicBezTo>
                    <a:pt x="1550" y="6246"/>
                    <a:pt x="1747" y="6345"/>
                    <a:pt x="1845" y="6345"/>
                  </a:cubicBezTo>
                  <a:cubicBezTo>
                    <a:pt x="1943" y="6295"/>
                    <a:pt x="2048" y="6295"/>
                    <a:pt x="2152" y="6295"/>
                  </a:cubicBezTo>
                  <a:cubicBezTo>
                    <a:pt x="2257" y="6295"/>
                    <a:pt x="2362" y="6295"/>
                    <a:pt x="2460" y="6246"/>
                  </a:cubicBezTo>
                  <a:cubicBezTo>
                    <a:pt x="2558" y="6148"/>
                    <a:pt x="2558" y="6025"/>
                    <a:pt x="2780" y="5927"/>
                  </a:cubicBezTo>
                  <a:cubicBezTo>
                    <a:pt x="2976" y="5828"/>
                    <a:pt x="3173" y="5730"/>
                    <a:pt x="3394" y="5631"/>
                  </a:cubicBezTo>
                  <a:cubicBezTo>
                    <a:pt x="3493" y="5533"/>
                    <a:pt x="3689" y="5410"/>
                    <a:pt x="3788" y="5213"/>
                  </a:cubicBezTo>
                  <a:cubicBezTo>
                    <a:pt x="3886" y="5115"/>
                    <a:pt x="3886" y="5115"/>
                    <a:pt x="4009" y="5115"/>
                  </a:cubicBezTo>
                  <a:cubicBezTo>
                    <a:pt x="4107" y="5115"/>
                    <a:pt x="4206" y="5017"/>
                    <a:pt x="4304" y="5017"/>
                  </a:cubicBezTo>
                  <a:cubicBezTo>
                    <a:pt x="4206" y="4918"/>
                    <a:pt x="4107" y="4918"/>
                    <a:pt x="4107" y="4918"/>
                  </a:cubicBezTo>
                  <a:cubicBezTo>
                    <a:pt x="4206" y="4697"/>
                    <a:pt x="4206" y="4599"/>
                    <a:pt x="4304" y="4500"/>
                  </a:cubicBezTo>
                  <a:cubicBezTo>
                    <a:pt x="4304" y="4402"/>
                    <a:pt x="4402" y="4304"/>
                    <a:pt x="4304" y="4082"/>
                  </a:cubicBezTo>
                  <a:cubicBezTo>
                    <a:pt x="4402" y="3984"/>
                    <a:pt x="4304" y="3886"/>
                    <a:pt x="4304" y="3787"/>
                  </a:cubicBezTo>
                  <a:cubicBezTo>
                    <a:pt x="4402" y="3689"/>
                    <a:pt x="4501" y="3566"/>
                    <a:pt x="4501" y="3468"/>
                  </a:cubicBezTo>
                  <a:lnTo>
                    <a:pt x="4206" y="3468"/>
                  </a:lnTo>
                  <a:lnTo>
                    <a:pt x="4402" y="3271"/>
                  </a:lnTo>
                  <a:cubicBezTo>
                    <a:pt x="4304" y="3173"/>
                    <a:pt x="4304" y="3074"/>
                    <a:pt x="4206" y="2951"/>
                  </a:cubicBezTo>
                  <a:cubicBezTo>
                    <a:pt x="4206" y="3074"/>
                    <a:pt x="4206" y="3173"/>
                    <a:pt x="4107" y="3271"/>
                  </a:cubicBezTo>
                  <a:cubicBezTo>
                    <a:pt x="4107" y="3173"/>
                    <a:pt x="4009" y="3173"/>
                    <a:pt x="4009" y="3173"/>
                  </a:cubicBezTo>
                  <a:cubicBezTo>
                    <a:pt x="4107" y="2951"/>
                    <a:pt x="4107" y="2853"/>
                    <a:pt x="4206" y="2755"/>
                  </a:cubicBezTo>
                  <a:cubicBezTo>
                    <a:pt x="4206" y="2656"/>
                    <a:pt x="4107" y="2558"/>
                    <a:pt x="4107" y="2558"/>
                  </a:cubicBezTo>
                  <a:cubicBezTo>
                    <a:pt x="3788" y="2459"/>
                    <a:pt x="3788" y="2238"/>
                    <a:pt x="3788" y="2041"/>
                  </a:cubicBezTo>
                  <a:cubicBezTo>
                    <a:pt x="3591" y="2041"/>
                    <a:pt x="3493" y="2041"/>
                    <a:pt x="3394" y="1845"/>
                  </a:cubicBezTo>
                  <a:cubicBezTo>
                    <a:pt x="3493" y="1845"/>
                    <a:pt x="3493" y="1722"/>
                    <a:pt x="3493" y="1722"/>
                  </a:cubicBezTo>
                  <a:cubicBezTo>
                    <a:pt x="3493" y="1623"/>
                    <a:pt x="3394" y="1623"/>
                    <a:pt x="3271" y="1623"/>
                  </a:cubicBezTo>
                  <a:cubicBezTo>
                    <a:pt x="3271" y="1525"/>
                    <a:pt x="3173" y="1427"/>
                    <a:pt x="3173" y="1230"/>
                  </a:cubicBezTo>
                  <a:cubicBezTo>
                    <a:pt x="3075" y="1009"/>
                    <a:pt x="2657" y="910"/>
                    <a:pt x="2460" y="714"/>
                  </a:cubicBezTo>
                  <a:cubicBezTo>
                    <a:pt x="2460" y="615"/>
                    <a:pt x="2362" y="615"/>
                    <a:pt x="2263" y="615"/>
                  </a:cubicBezTo>
                  <a:lnTo>
                    <a:pt x="2263" y="492"/>
                  </a:lnTo>
                  <a:lnTo>
                    <a:pt x="2362" y="492"/>
                  </a:lnTo>
                  <a:cubicBezTo>
                    <a:pt x="2165" y="394"/>
                    <a:pt x="2042" y="394"/>
                    <a:pt x="1943" y="296"/>
                  </a:cubicBezTo>
                  <a:cubicBezTo>
                    <a:pt x="1845" y="394"/>
                    <a:pt x="1845" y="492"/>
                    <a:pt x="1845" y="492"/>
                  </a:cubicBezTo>
                  <a:cubicBezTo>
                    <a:pt x="1550" y="394"/>
                    <a:pt x="1329" y="296"/>
                    <a:pt x="1034" y="197"/>
                  </a:cubicBezTo>
                  <a:cubicBezTo>
                    <a:pt x="812" y="99"/>
                    <a:pt x="616" y="99"/>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45"/>
            <p:cNvSpPr/>
            <p:nvPr/>
          </p:nvSpPr>
          <p:spPr>
            <a:xfrm rot="5400000">
              <a:off x="8496825" y="3535125"/>
              <a:ext cx="86700" cy="151250"/>
            </a:xfrm>
            <a:custGeom>
              <a:avLst/>
              <a:gdLst/>
              <a:ahLst/>
              <a:cxnLst/>
              <a:rect l="l" t="t" r="r" b="b"/>
              <a:pathLst>
                <a:path w="3468" h="6050" extrusionOk="0">
                  <a:moveTo>
                    <a:pt x="1" y="1"/>
                  </a:moveTo>
                  <a:cubicBezTo>
                    <a:pt x="99" y="517"/>
                    <a:pt x="1" y="1009"/>
                    <a:pt x="99" y="1525"/>
                  </a:cubicBezTo>
                  <a:cubicBezTo>
                    <a:pt x="198" y="1525"/>
                    <a:pt x="296" y="1624"/>
                    <a:pt x="493" y="1747"/>
                  </a:cubicBezTo>
                  <a:cubicBezTo>
                    <a:pt x="99" y="1943"/>
                    <a:pt x="493" y="2140"/>
                    <a:pt x="394" y="2460"/>
                  </a:cubicBezTo>
                  <a:lnTo>
                    <a:pt x="714" y="2460"/>
                  </a:lnTo>
                  <a:cubicBezTo>
                    <a:pt x="616" y="2558"/>
                    <a:pt x="493" y="2657"/>
                    <a:pt x="394" y="2755"/>
                  </a:cubicBezTo>
                  <a:lnTo>
                    <a:pt x="493" y="2853"/>
                  </a:lnTo>
                  <a:cubicBezTo>
                    <a:pt x="616" y="2853"/>
                    <a:pt x="616" y="2755"/>
                    <a:pt x="714" y="2755"/>
                  </a:cubicBezTo>
                  <a:lnTo>
                    <a:pt x="812" y="2755"/>
                  </a:lnTo>
                  <a:cubicBezTo>
                    <a:pt x="714" y="2853"/>
                    <a:pt x="812" y="2976"/>
                    <a:pt x="714" y="3173"/>
                  </a:cubicBezTo>
                  <a:cubicBezTo>
                    <a:pt x="616" y="3173"/>
                    <a:pt x="616" y="3370"/>
                    <a:pt x="714" y="3370"/>
                  </a:cubicBezTo>
                  <a:cubicBezTo>
                    <a:pt x="812" y="3591"/>
                    <a:pt x="812" y="3788"/>
                    <a:pt x="812" y="3886"/>
                  </a:cubicBezTo>
                  <a:lnTo>
                    <a:pt x="812" y="4083"/>
                  </a:lnTo>
                  <a:cubicBezTo>
                    <a:pt x="812" y="4206"/>
                    <a:pt x="714" y="4206"/>
                    <a:pt x="714" y="4304"/>
                  </a:cubicBezTo>
                  <a:cubicBezTo>
                    <a:pt x="911" y="4402"/>
                    <a:pt x="812" y="4599"/>
                    <a:pt x="812" y="4820"/>
                  </a:cubicBezTo>
                  <a:lnTo>
                    <a:pt x="714" y="4919"/>
                  </a:lnTo>
                  <a:cubicBezTo>
                    <a:pt x="616" y="5017"/>
                    <a:pt x="911" y="5115"/>
                    <a:pt x="714" y="5115"/>
                  </a:cubicBezTo>
                  <a:cubicBezTo>
                    <a:pt x="714" y="5312"/>
                    <a:pt x="812" y="5435"/>
                    <a:pt x="812" y="5435"/>
                  </a:cubicBezTo>
                  <a:cubicBezTo>
                    <a:pt x="911" y="5533"/>
                    <a:pt x="1009" y="5632"/>
                    <a:pt x="1107" y="5730"/>
                  </a:cubicBezTo>
                  <a:cubicBezTo>
                    <a:pt x="1230" y="5730"/>
                    <a:pt x="1230" y="5730"/>
                    <a:pt x="1427" y="5632"/>
                  </a:cubicBezTo>
                  <a:lnTo>
                    <a:pt x="1427" y="5632"/>
                  </a:lnTo>
                  <a:cubicBezTo>
                    <a:pt x="1329" y="5730"/>
                    <a:pt x="1329" y="5829"/>
                    <a:pt x="1329" y="5927"/>
                  </a:cubicBezTo>
                  <a:lnTo>
                    <a:pt x="1427" y="6050"/>
                  </a:lnTo>
                  <a:lnTo>
                    <a:pt x="1624" y="6050"/>
                  </a:lnTo>
                  <a:cubicBezTo>
                    <a:pt x="1722" y="5829"/>
                    <a:pt x="2140" y="5927"/>
                    <a:pt x="2238" y="5632"/>
                  </a:cubicBezTo>
                  <a:cubicBezTo>
                    <a:pt x="2558" y="5533"/>
                    <a:pt x="2657" y="5312"/>
                    <a:pt x="2952" y="5214"/>
                  </a:cubicBezTo>
                  <a:cubicBezTo>
                    <a:pt x="3173" y="5017"/>
                    <a:pt x="3271" y="4919"/>
                    <a:pt x="3271" y="4697"/>
                  </a:cubicBezTo>
                  <a:cubicBezTo>
                    <a:pt x="3370" y="4599"/>
                    <a:pt x="3370" y="4501"/>
                    <a:pt x="3468" y="4304"/>
                  </a:cubicBezTo>
                  <a:cubicBezTo>
                    <a:pt x="3370" y="4304"/>
                    <a:pt x="3271" y="4206"/>
                    <a:pt x="3271" y="4206"/>
                  </a:cubicBezTo>
                  <a:cubicBezTo>
                    <a:pt x="3271" y="3788"/>
                    <a:pt x="3173" y="3468"/>
                    <a:pt x="3173" y="3075"/>
                  </a:cubicBezTo>
                  <a:lnTo>
                    <a:pt x="2853" y="3075"/>
                  </a:lnTo>
                  <a:cubicBezTo>
                    <a:pt x="2952" y="2976"/>
                    <a:pt x="3075" y="2976"/>
                    <a:pt x="3173" y="2976"/>
                  </a:cubicBezTo>
                  <a:cubicBezTo>
                    <a:pt x="3075" y="2853"/>
                    <a:pt x="2952" y="2853"/>
                    <a:pt x="2952" y="2755"/>
                  </a:cubicBezTo>
                  <a:cubicBezTo>
                    <a:pt x="2952" y="2657"/>
                    <a:pt x="3075" y="2558"/>
                    <a:pt x="3075" y="2460"/>
                  </a:cubicBezTo>
                  <a:cubicBezTo>
                    <a:pt x="2853" y="2361"/>
                    <a:pt x="2853" y="2042"/>
                    <a:pt x="2558" y="2042"/>
                  </a:cubicBezTo>
                  <a:cubicBezTo>
                    <a:pt x="2558" y="2042"/>
                    <a:pt x="2558" y="2140"/>
                    <a:pt x="2460" y="2140"/>
                  </a:cubicBezTo>
                  <a:lnTo>
                    <a:pt x="2337" y="2042"/>
                  </a:lnTo>
                  <a:cubicBezTo>
                    <a:pt x="2337" y="2042"/>
                    <a:pt x="2337" y="1943"/>
                    <a:pt x="2460" y="1943"/>
                  </a:cubicBezTo>
                  <a:cubicBezTo>
                    <a:pt x="2337" y="1747"/>
                    <a:pt x="2337" y="1525"/>
                    <a:pt x="2238" y="1329"/>
                  </a:cubicBezTo>
                  <a:cubicBezTo>
                    <a:pt x="2140" y="1329"/>
                    <a:pt x="2042" y="1230"/>
                    <a:pt x="1943" y="1132"/>
                  </a:cubicBezTo>
                  <a:cubicBezTo>
                    <a:pt x="1845" y="1132"/>
                    <a:pt x="1943" y="1009"/>
                    <a:pt x="1845" y="911"/>
                  </a:cubicBezTo>
                  <a:cubicBezTo>
                    <a:pt x="1722" y="714"/>
                    <a:pt x="1525" y="616"/>
                    <a:pt x="1329" y="517"/>
                  </a:cubicBezTo>
                  <a:cubicBezTo>
                    <a:pt x="1230" y="517"/>
                    <a:pt x="1107" y="616"/>
                    <a:pt x="1107" y="616"/>
                  </a:cubicBezTo>
                  <a:cubicBezTo>
                    <a:pt x="911" y="394"/>
                    <a:pt x="714" y="296"/>
                    <a:pt x="616" y="198"/>
                  </a:cubicBezTo>
                  <a:cubicBezTo>
                    <a:pt x="394" y="99"/>
                    <a:pt x="198"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45"/>
            <p:cNvSpPr/>
            <p:nvPr/>
          </p:nvSpPr>
          <p:spPr>
            <a:xfrm rot="5400000">
              <a:off x="8583788" y="3396513"/>
              <a:ext cx="8025" cy="5550"/>
            </a:xfrm>
            <a:custGeom>
              <a:avLst/>
              <a:gdLst/>
              <a:ahLst/>
              <a:cxnLst/>
              <a:rect l="l" t="t" r="r" b="b"/>
              <a:pathLst>
                <a:path w="321" h="222" extrusionOk="0">
                  <a:moveTo>
                    <a:pt x="124" y="0"/>
                  </a:moveTo>
                  <a:cubicBezTo>
                    <a:pt x="1" y="123"/>
                    <a:pt x="1" y="123"/>
                    <a:pt x="222" y="221"/>
                  </a:cubicBezTo>
                  <a:cubicBezTo>
                    <a:pt x="321" y="221"/>
                    <a:pt x="321" y="123"/>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5" name="Google Shape;5915;p45"/>
          <p:cNvGrpSpPr/>
          <p:nvPr/>
        </p:nvGrpSpPr>
        <p:grpSpPr>
          <a:xfrm rot="-4738663">
            <a:off x="-452515" y="1917445"/>
            <a:ext cx="2335212" cy="415595"/>
            <a:chOff x="510700" y="819475"/>
            <a:chExt cx="2335100" cy="415575"/>
          </a:xfrm>
        </p:grpSpPr>
        <p:sp>
          <p:nvSpPr>
            <p:cNvPr id="5916" name="Google Shape;5916;p45"/>
            <p:cNvSpPr/>
            <p:nvPr/>
          </p:nvSpPr>
          <p:spPr>
            <a:xfrm>
              <a:off x="510700" y="845525"/>
              <a:ext cx="911175" cy="389525"/>
            </a:xfrm>
            <a:custGeom>
              <a:avLst/>
              <a:gdLst/>
              <a:ahLst/>
              <a:cxnLst/>
              <a:rect l="l" t="t" r="r" b="b"/>
              <a:pathLst>
                <a:path w="36447" h="15581" extrusionOk="0">
                  <a:moveTo>
                    <a:pt x="8896" y="1601"/>
                  </a:moveTo>
                  <a:lnTo>
                    <a:pt x="8896" y="1805"/>
                  </a:lnTo>
                  <a:lnTo>
                    <a:pt x="8896" y="1906"/>
                  </a:lnTo>
                  <a:cubicBezTo>
                    <a:pt x="8794" y="1805"/>
                    <a:pt x="8794" y="1805"/>
                    <a:pt x="8794" y="1703"/>
                  </a:cubicBezTo>
                  <a:lnTo>
                    <a:pt x="8896" y="1601"/>
                  </a:lnTo>
                  <a:close/>
                  <a:moveTo>
                    <a:pt x="20867" y="5312"/>
                  </a:moveTo>
                  <a:lnTo>
                    <a:pt x="20867" y="5312"/>
                  </a:lnTo>
                  <a:cubicBezTo>
                    <a:pt x="21034" y="5479"/>
                    <a:pt x="20926" y="5440"/>
                    <a:pt x="20769" y="5478"/>
                  </a:cubicBezTo>
                  <a:lnTo>
                    <a:pt x="20769" y="5478"/>
                  </a:lnTo>
                  <a:cubicBezTo>
                    <a:pt x="20789" y="5390"/>
                    <a:pt x="20867" y="5312"/>
                    <a:pt x="20867" y="5312"/>
                  </a:cubicBezTo>
                  <a:close/>
                  <a:moveTo>
                    <a:pt x="20695" y="5551"/>
                  </a:moveTo>
                  <a:cubicBezTo>
                    <a:pt x="20783" y="5664"/>
                    <a:pt x="20845" y="5857"/>
                    <a:pt x="20663" y="5948"/>
                  </a:cubicBezTo>
                  <a:cubicBezTo>
                    <a:pt x="20575" y="5661"/>
                    <a:pt x="20564" y="5623"/>
                    <a:pt x="20695" y="5551"/>
                  </a:cubicBezTo>
                  <a:close/>
                  <a:moveTo>
                    <a:pt x="5414" y="6685"/>
                  </a:moveTo>
                  <a:cubicBezTo>
                    <a:pt x="5516" y="6786"/>
                    <a:pt x="5516" y="6786"/>
                    <a:pt x="5617" y="6786"/>
                  </a:cubicBezTo>
                  <a:lnTo>
                    <a:pt x="5516" y="6888"/>
                  </a:lnTo>
                  <a:lnTo>
                    <a:pt x="5414" y="6786"/>
                  </a:lnTo>
                  <a:lnTo>
                    <a:pt x="5414" y="6685"/>
                  </a:lnTo>
                  <a:close/>
                  <a:moveTo>
                    <a:pt x="19799" y="12073"/>
                  </a:moveTo>
                  <a:cubicBezTo>
                    <a:pt x="19790" y="12083"/>
                    <a:pt x="19782" y="12092"/>
                    <a:pt x="19774" y="12101"/>
                  </a:cubicBezTo>
                  <a:lnTo>
                    <a:pt x="19774" y="12101"/>
                  </a:lnTo>
                  <a:cubicBezTo>
                    <a:pt x="19780" y="12095"/>
                    <a:pt x="19789" y="12086"/>
                    <a:pt x="19799" y="12073"/>
                  </a:cubicBezTo>
                  <a:close/>
                  <a:moveTo>
                    <a:pt x="26484" y="11234"/>
                  </a:moveTo>
                  <a:cubicBezTo>
                    <a:pt x="26484" y="11336"/>
                    <a:pt x="26484" y="11437"/>
                    <a:pt x="26585" y="11666"/>
                  </a:cubicBezTo>
                  <a:cubicBezTo>
                    <a:pt x="26382" y="11768"/>
                    <a:pt x="26153" y="11971"/>
                    <a:pt x="25950" y="12200"/>
                  </a:cubicBezTo>
                  <a:lnTo>
                    <a:pt x="25416" y="12200"/>
                  </a:lnTo>
                  <a:cubicBezTo>
                    <a:pt x="25416" y="12073"/>
                    <a:pt x="25315" y="12073"/>
                    <a:pt x="25315" y="12073"/>
                  </a:cubicBezTo>
                  <a:cubicBezTo>
                    <a:pt x="25645" y="11768"/>
                    <a:pt x="25950" y="11564"/>
                    <a:pt x="26153" y="11234"/>
                  </a:cubicBezTo>
                  <a:close/>
                  <a:moveTo>
                    <a:pt x="26052" y="12505"/>
                  </a:moveTo>
                  <a:cubicBezTo>
                    <a:pt x="25950" y="12606"/>
                    <a:pt x="25950" y="12606"/>
                    <a:pt x="25950" y="12708"/>
                  </a:cubicBezTo>
                  <a:lnTo>
                    <a:pt x="25848" y="12606"/>
                  </a:lnTo>
                  <a:lnTo>
                    <a:pt x="25950" y="12505"/>
                  </a:lnTo>
                  <a:close/>
                  <a:moveTo>
                    <a:pt x="24679" y="12505"/>
                  </a:moveTo>
                  <a:cubicBezTo>
                    <a:pt x="24781" y="12606"/>
                    <a:pt x="24781" y="12606"/>
                    <a:pt x="24882" y="12835"/>
                  </a:cubicBezTo>
                  <a:cubicBezTo>
                    <a:pt x="24882" y="12937"/>
                    <a:pt x="25010" y="12937"/>
                    <a:pt x="25111" y="13140"/>
                  </a:cubicBezTo>
                  <a:lnTo>
                    <a:pt x="24679" y="13140"/>
                  </a:lnTo>
                  <a:cubicBezTo>
                    <a:pt x="24577" y="12937"/>
                    <a:pt x="24577" y="12708"/>
                    <a:pt x="24679" y="12505"/>
                  </a:cubicBezTo>
                  <a:close/>
                  <a:moveTo>
                    <a:pt x="23904" y="13385"/>
                  </a:moveTo>
                  <a:cubicBezTo>
                    <a:pt x="23957" y="13385"/>
                    <a:pt x="24000" y="13416"/>
                    <a:pt x="24044" y="13471"/>
                  </a:cubicBezTo>
                  <a:cubicBezTo>
                    <a:pt x="24044" y="13674"/>
                    <a:pt x="23840" y="13776"/>
                    <a:pt x="23739" y="13979"/>
                  </a:cubicBezTo>
                  <a:cubicBezTo>
                    <a:pt x="23739" y="13776"/>
                    <a:pt x="23612" y="13674"/>
                    <a:pt x="23612" y="13572"/>
                  </a:cubicBezTo>
                  <a:cubicBezTo>
                    <a:pt x="23743" y="13441"/>
                    <a:pt x="23832" y="13385"/>
                    <a:pt x="23904" y="13385"/>
                  </a:cubicBezTo>
                  <a:close/>
                  <a:moveTo>
                    <a:pt x="21604" y="13471"/>
                  </a:moveTo>
                  <a:cubicBezTo>
                    <a:pt x="21833" y="13674"/>
                    <a:pt x="21833" y="13877"/>
                    <a:pt x="21604" y="14106"/>
                  </a:cubicBezTo>
                  <a:cubicBezTo>
                    <a:pt x="21401" y="13877"/>
                    <a:pt x="21401" y="13674"/>
                    <a:pt x="21604" y="13471"/>
                  </a:cubicBezTo>
                  <a:close/>
                  <a:moveTo>
                    <a:pt x="8362" y="0"/>
                  </a:moveTo>
                  <a:cubicBezTo>
                    <a:pt x="8057" y="0"/>
                    <a:pt x="8057" y="432"/>
                    <a:pt x="7727" y="432"/>
                  </a:cubicBezTo>
                  <a:cubicBezTo>
                    <a:pt x="7422" y="432"/>
                    <a:pt x="7523" y="966"/>
                    <a:pt x="7320" y="1068"/>
                  </a:cubicBezTo>
                  <a:cubicBezTo>
                    <a:pt x="7091" y="1068"/>
                    <a:pt x="6990" y="1169"/>
                    <a:pt x="6888" y="1271"/>
                  </a:cubicBezTo>
                  <a:cubicBezTo>
                    <a:pt x="6786" y="1398"/>
                    <a:pt x="6786" y="1601"/>
                    <a:pt x="6786" y="1805"/>
                  </a:cubicBezTo>
                  <a:cubicBezTo>
                    <a:pt x="6354" y="2034"/>
                    <a:pt x="6354" y="2542"/>
                    <a:pt x="6049" y="2771"/>
                  </a:cubicBezTo>
                  <a:lnTo>
                    <a:pt x="5084" y="3711"/>
                  </a:lnTo>
                  <a:lnTo>
                    <a:pt x="5084" y="4143"/>
                  </a:lnTo>
                  <a:cubicBezTo>
                    <a:pt x="4880" y="4346"/>
                    <a:pt x="4550" y="4575"/>
                    <a:pt x="4448" y="4880"/>
                  </a:cubicBezTo>
                  <a:cubicBezTo>
                    <a:pt x="4346" y="5210"/>
                    <a:pt x="4041" y="5312"/>
                    <a:pt x="4041" y="5515"/>
                  </a:cubicBezTo>
                  <a:cubicBezTo>
                    <a:pt x="3914" y="5948"/>
                    <a:pt x="3609" y="6049"/>
                    <a:pt x="3508" y="6354"/>
                  </a:cubicBezTo>
                  <a:cubicBezTo>
                    <a:pt x="3406" y="6583"/>
                    <a:pt x="3177" y="6786"/>
                    <a:pt x="3076" y="6990"/>
                  </a:cubicBezTo>
                  <a:cubicBezTo>
                    <a:pt x="2974" y="7218"/>
                    <a:pt x="2771" y="7523"/>
                    <a:pt x="2644" y="7752"/>
                  </a:cubicBezTo>
                  <a:cubicBezTo>
                    <a:pt x="2135" y="8159"/>
                    <a:pt x="2135" y="9023"/>
                    <a:pt x="1500" y="9429"/>
                  </a:cubicBezTo>
                  <a:lnTo>
                    <a:pt x="1500" y="9531"/>
                  </a:lnTo>
                  <a:cubicBezTo>
                    <a:pt x="1271" y="9963"/>
                    <a:pt x="1170" y="10395"/>
                    <a:pt x="966" y="10802"/>
                  </a:cubicBezTo>
                  <a:lnTo>
                    <a:pt x="865" y="10802"/>
                  </a:lnTo>
                  <a:cubicBezTo>
                    <a:pt x="966" y="11336"/>
                    <a:pt x="432" y="11666"/>
                    <a:pt x="534" y="12073"/>
                  </a:cubicBezTo>
                  <a:cubicBezTo>
                    <a:pt x="534" y="12200"/>
                    <a:pt x="432" y="12301"/>
                    <a:pt x="331" y="12301"/>
                  </a:cubicBezTo>
                  <a:lnTo>
                    <a:pt x="331" y="13038"/>
                  </a:lnTo>
                  <a:cubicBezTo>
                    <a:pt x="229" y="13140"/>
                    <a:pt x="102" y="13242"/>
                    <a:pt x="0" y="13471"/>
                  </a:cubicBezTo>
                  <a:lnTo>
                    <a:pt x="331" y="13776"/>
                  </a:lnTo>
                  <a:lnTo>
                    <a:pt x="102" y="13979"/>
                  </a:lnTo>
                  <a:lnTo>
                    <a:pt x="102" y="14106"/>
                  </a:lnTo>
                  <a:cubicBezTo>
                    <a:pt x="229" y="14106"/>
                    <a:pt x="331" y="14208"/>
                    <a:pt x="331" y="14208"/>
                  </a:cubicBezTo>
                  <a:cubicBezTo>
                    <a:pt x="331" y="14614"/>
                    <a:pt x="534" y="14843"/>
                    <a:pt x="966" y="14945"/>
                  </a:cubicBezTo>
                  <a:cubicBezTo>
                    <a:pt x="1068" y="14945"/>
                    <a:pt x="1271" y="15046"/>
                    <a:pt x="1500" y="15148"/>
                  </a:cubicBezTo>
                  <a:cubicBezTo>
                    <a:pt x="1703" y="15148"/>
                    <a:pt x="1907" y="15250"/>
                    <a:pt x="2135" y="15377"/>
                  </a:cubicBezTo>
                  <a:cubicBezTo>
                    <a:pt x="2237" y="15250"/>
                    <a:pt x="2237" y="15148"/>
                    <a:pt x="2339" y="15148"/>
                  </a:cubicBezTo>
                  <a:cubicBezTo>
                    <a:pt x="2440" y="15148"/>
                    <a:pt x="2644" y="15377"/>
                    <a:pt x="2771" y="15377"/>
                  </a:cubicBezTo>
                  <a:cubicBezTo>
                    <a:pt x="2872" y="15377"/>
                    <a:pt x="2974" y="15148"/>
                    <a:pt x="3076" y="15148"/>
                  </a:cubicBezTo>
                  <a:cubicBezTo>
                    <a:pt x="3177" y="15148"/>
                    <a:pt x="3279" y="15250"/>
                    <a:pt x="3406" y="15377"/>
                  </a:cubicBezTo>
                  <a:cubicBezTo>
                    <a:pt x="3406" y="15250"/>
                    <a:pt x="3508" y="15148"/>
                    <a:pt x="3508" y="15148"/>
                  </a:cubicBezTo>
                  <a:cubicBezTo>
                    <a:pt x="3914" y="15148"/>
                    <a:pt x="4245" y="15046"/>
                    <a:pt x="4448" y="14843"/>
                  </a:cubicBezTo>
                  <a:cubicBezTo>
                    <a:pt x="4779" y="14614"/>
                    <a:pt x="5185" y="14513"/>
                    <a:pt x="5414" y="14208"/>
                  </a:cubicBezTo>
                  <a:cubicBezTo>
                    <a:pt x="5767" y="14119"/>
                    <a:pt x="5987" y="13858"/>
                    <a:pt x="6305" y="13858"/>
                  </a:cubicBezTo>
                  <a:cubicBezTo>
                    <a:pt x="6353" y="13858"/>
                    <a:pt x="6403" y="13864"/>
                    <a:pt x="6456" y="13877"/>
                  </a:cubicBezTo>
                  <a:cubicBezTo>
                    <a:pt x="6786" y="13471"/>
                    <a:pt x="7320" y="13343"/>
                    <a:pt x="7625" y="13038"/>
                  </a:cubicBezTo>
                  <a:cubicBezTo>
                    <a:pt x="7727" y="12835"/>
                    <a:pt x="8057" y="12835"/>
                    <a:pt x="8261" y="12606"/>
                  </a:cubicBezTo>
                  <a:cubicBezTo>
                    <a:pt x="8489" y="12403"/>
                    <a:pt x="8693" y="12301"/>
                    <a:pt x="8896" y="12200"/>
                  </a:cubicBezTo>
                  <a:cubicBezTo>
                    <a:pt x="8998" y="12200"/>
                    <a:pt x="9125" y="12200"/>
                    <a:pt x="9226" y="12073"/>
                  </a:cubicBezTo>
                  <a:cubicBezTo>
                    <a:pt x="9531" y="11869"/>
                    <a:pt x="9760" y="11437"/>
                    <a:pt x="9963" y="11336"/>
                  </a:cubicBezTo>
                  <a:cubicBezTo>
                    <a:pt x="10395" y="11234"/>
                    <a:pt x="10599" y="10929"/>
                    <a:pt x="10802" y="10802"/>
                  </a:cubicBezTo>
                  <a:cubicBezTo>
                    <a:pt x="11031" y="10802"/>
                    <a:pt x="11133" y="10802"/>
                    <a:pt x="11234" y="10700"/>
                  </a:cubicBezTo>
                  <a:cubicBezTo>
                    <a:pt x="11539" y="10599"/>
                    <a:pt x="11666" y="10294"/>
                    <a:pt x="11971" y="10294"/>
                  </a:cubicBezTo>
                  <a:cubicBezTo>
                    <a:pt x="12175" y="10065"/>
                    <a:pt x="12403" y="9862"/>
                    <a:pt x="12607" y="9760"/>
                  </a:cubicBezTo>
                  <a:cubicBezTo>
                    <a:pt x="12708" y="9531"/>
                    <a:pt x="12810" y="9328"/>
                    <a:pt x="13140" y="9328"/>
                  </a:cubicBezTo>
                  <a:cubicBezTo>
                    <a:pt x="13344" y="9226"/>
                    <a:pt x="13674" y="9124"/>
                    <a:pt x="13776" y="8896"/>
                  </a:cubicBezTo>
                  <a:cubicBezTo>
                    <a:pt x="13979" y="8692"/>
                    <a:pt x="14208" y="8591"/>
                    <a:pt x="14513" y="8489"/>
                  </a:cubicBezTo>
                  <a:cubicBezTo>
                    <a:pt x="14843" y="8387"/>
                    <a:pt x="15047" y="8159"/>
                    <a:pt x="15352" y="7955"/>
                  </a:cubicBezTo>
                  <a:cubicBezTo>
                    <a:pt x="15580" y="7625"/>
                    <a:pt x="15987" y="7523"/>
                    <a:pt x="16521" y="7218"/>
                  </a:cubicBezTo>
                  <a:lnTo>
                    <a:pt x="16521" y="7218"/>
                  </a:lnTo>
                  <a:cubicBezTo>
                    <a:pt x="16548" y="7191"/>
                    <a:pt x="16585" y="7154"/>
                    <a:pt x="16622" y="7117"/>
                  </a:cubicBezTo>
                  <a:cubicBezTo>
                    <a:pt x="17054" y="6685"/>
                    <a:pt x="17156" y="6685"/>
                    <a:pt x="17791" y="6481"/>
                  </a:cubicBezTo>
                  <a:cubicBezTo>
                    <a:pt x="17893" y="6354"/>
                    <a:pt x="18020" y="6354"/>
                    <a:pt x="18122" y="6253"/>
                  </a:cubicBezTo>
                  <a:cubicBezTo>
                    <a:pt x="18325" y="6253"/>
                    <a:pt x="18427" y="6151"/>
                    <a:pt x="18656" y="6049"/>
                  </a:cubicBezTo>
                  <a:cubicBezTo>
                    <a:pt x="18859" y="5948"/>
                    <a:pt x="19062" y="5948"/>
                    <a:pt x="19164" y="5719"/>
                  </a:cubicBezTo>
                  <a:cubicBezTo>
                    <a:pt x="19200" y="5733"/>
                    <a:pt x="19234" y="5739"/>
                    <a:pt x="19268" y="5739"/>
                  </a:cubicBezTo>
                  <a:cubicBezTo>
                    <a:pt x="19491" y="5739"/>
                    <a:pt x="19668" y="5469"/>
                    <a:pt x="19935" y="5469"/>
                  </a:cubicBezTo>
                  <a:cubicBezTo>
                    <a:pt x="19995" y="5469"/>
                    <a:pt x="20059" y="5482"/>
                    <a:pt x="20130" y="5515"/>
                  </a:cubicBezTo>
                  <a:cubicBezTo>
                    <a:pt x="20130" y="5515"/>
                    <a:pt x="20231" y="5515"/>
                    <a:pt x="20231" y="5617"/>
                  </a:cubicBezTo>
                  <a:cubicBezTo>
                    <a:pt x="20231" y="5719"/>
                    <a:pt x="20130" y="5719"/>
                    <a:pt x="20028" y="5846"/>
                  </a:cubicBezTo>
                  <a:lnTo>
                    <a:pt x="20028" y="6151"/>
                  </a:lnTo>
                  <a:cubicBezTo>
                    <a:pt x="20231" y="6151"/>
                    <a:pt x="20333" y="6354"/>
                    <a:pt x="20231" y="6481"/>
                  </a:cubicBezTo>
                  <a:cubicBezTo>
                    <a:pt x="20231" y="6583"/>
                    <a:pt x="20231" y="6685"/>
                    <a:pt x="20028" y="6685"/>
                  </a:cubicBezTo>
                  <a:cubicBezTo>
                    <a:pt x="20130" y="7117"/>
                    <a:pt x="19799" y="7320"/>
                    <a:pt x="19698" y="7625"/>
                  </a:cubicBezTo>
                  <a:cubicBezTo>
                    <a:pt x="19291" y="7854"/>
                    <a:pt x="19291" y="8387"/>
                    <a:pt x="18961" y="8591"/>
                  </a:cubicBezTo>
                  <a:cubicBezTo>
                    <a:pt x="18757" y="8794"/>
                    <a:pt x="18859" y="9124"/>
                    <a:pt x="18656" y="9226"/>
                  </a:cubicBezTo>
                  <a:cubicBezTo>
                    <a:pt x="18529" y="9226"/>
                    <a:pt x="18656" y="9328"/>
                    <a:pt x="18656" y="9429"/>
                  </a:cubicBezTo>
                  <a:cubicBezTo>
                    <a:pt x="18427" y="9658"/>
                    <a:pt x="18122" y="9862"/>
                    <a:pt x="17893" y="10167"/>
                  </a:cubicBezTo>
                  <a:cubicBezTo>
                    <a:pt x="17806" y="10276"/>
                    <a:pt x="17963" y="10517"/>
                    <a:pt x="17797" y="10517"/>
                  </a:cubicBezTo>
                  <a:cubicBezTo>
                    <a:pt x="17771" y="10517"/>
                    <a:pt x="17736" y="10511"/>
                    <a:pt x="17690" y="10497"/>
                  </a:cubicBezTo>
                  <a:cubicBezTo>
                    <a:pt x="17690" y="10802"/>
                    <a:pt x="17588" y="11031"/>
                    <a:pt x="17385" y="11132"/>
                  </a:cubicBezTo>
                  <a:cubicBezTo>
                    <a:pt x="17486" y="11437"/>
                    <a:pt x="17156" y="11564"/>
                    <a:pt x="17156" y="11768"/>
                  </a:cubicBezTo>
                  <a:cubicBezTo>
                    <a:pt x="17054" y="11971"/>
                    <a:pt x="16953" y="12200"/>
                    <a:pt x="16749" y="12505"/>
                  </a:cubicBezTo>
                  <a:cubicBezTo>
                    <a:pt x="16749" y="12708"/>
                    <a:pt x="16622" y="12835"/>
                    <a:pt x="16419" y="13140"/>
                  </a:cubicBezTo>
                  <a:lnTo>
                    <a:pt x="16419" y="13979"/>
                  </a:lnTo>
                  <a:cubicBezTo>
                    <a:pt x="16622" y="14106"/>
                    <a:pt x="16622" y="14309"/>
                    <a:pt x="16749" y="14513"/>
                  </a:cubicBezTo>
                  <a:cubicBezTo>
                    <a:pt x="16749" y="14614"/>
                    <a:pt x="16851" y="14843"/>
                    <a:pt x="17054" y="14843"/>
                  </a:cubicBezTo>
                  <a:cubicBezTo>
                    <a:pt x="17258" y="14843"/>
                    <a:pt x="17385" y="14945"/>
                    <a:pt x="17486" y="15046"/>
                  </a:cubicBezTo>
                  <a:cubicBezTo>
                    <a:pt x="17639" y="15097"/>
                    <a:pt x="17798" y="15097"/>
                    <a:pt x="17944" y="15097"/>
                  </a:cubicBezTo>
                  <a:cubicBezTo>
                    <a:pt x="18090" y="15097"/>
                    <a:pt x="18224" y="15097"/>
                    <a:pt x="18325" y="15148"/>
                  </a:cubicBezTo>
                  <a:lnTo>
                    <a:pt x="18529" y="15377"/>
                  </a:lnTo>
                  <a:lnTo>
                    <a:pt x="19698" y="15377"/>
                  </a:lnTo>
                  <a:cubicBezTo>
                    <a:pt x="19799" y="15478"/>
                    <a:pt x="19926" y="15478"/>
                    <a:pt x="19926" y="15580"/>
                  </a:cubicBezTo>
                  <a:cubicBezTo>
                    <a:pt x="20231" y="15580"/>
                    <a:pt x="20435" y="15580"/>
                    <a:pt x="20765" y="15377"/>
                  </a:cubicBezTo>
                  <a:lnTo>
                    <a:pt x="21401" y="15377"/>
                  </a:lnTo>
                  <a:cubicBezTo>
                    <a:pt x="21502" y="15250"/>
                    <a:pt x="21604" y="15148"/>
                    <a:pt x="21705" y="15046"/>
                  </a:cubicBezTo>
                  <a:lnTo>
                    <a:pt x="22341" y="15046"/>
                  </a:lnTo>
                  <a:cubicBezTo>
                    <a:pt x="22570" y="14945"/>
                    <a:pt x="22671" y="14741"/>
                    <a:pt x="22773" y="14614"/>
                  </a:cubicBezTo>
                  <a:lnTo>
                    <a:pt x="23205" y="14614"/>
                  </a:lnTo>
                  <a:cubicBezTo>
                    <a:pt x="23510" y="14411"/>
                    <a:pt x="23840" y="14309"/>
                    <a:pt x="24044" y="14106"/>
                  </a:cubicBezTo>
                  <a:lnTo>
                    <a:pt x="24679" y="14106"/>
                  </a:lnTo>
                  <a:cubicBezTo>
                    <a:pt x="25010" y="13979"/>
                    <a:pt x="25213" y="13877"/>
                    <a:pt x="25315" y="13776"/>
                  </a:cubicBezTo>
                  <a:cubicBezTo>
                    <a:pt x="25518" y="13572"/>
                    <a:pt x="25747" y="13343"/>
                    <a:pt x="25950" y="13140"/>
                  </a:cubicBezTo>
                  <a:lnTo>
                    <a:pt x="26382" y="13140"/>
                  </a:lnTo>
                  <a:cubicBezTo>
                    <a:pt x="26484" y="13140"/>
                    <a:pt x="26585" y="13038"/>
                    <a:pt x="26687" y="12937"/>
                  </a:cubicBezTo>
                  <a:cubicBezTo>
                    <a:pt x="26763" y="12990"/>
                    <a:pt x="26832" y="13012"/>
                    <a:pt x="26896" y="13012"/>
                  </a:cubicBezTo>
                  <a:cubicBezTo>
                    <a:pt x="27152" y="13012"/>
                    <a:pt x="27335" y="12672"/>
                    <a:pt x="27603" y="12672"/>
                  </a:cubicBezTo>
                  <a:cubicBezTo>
                    <a:pt x="27650" y="12672"/>
                    <a:pt x="27701" y="12683"/>
                    <a:pt x="27754" y="12708"/>
                  </a:cubicBezTo>
                  <a:cubicBezTo>
                    <a:pt x="27958" y="12708"/>
                    <a:pt x="28187" y="12606"/>
                    <a:pt x="28288" y="12403"/>
                  </a:cubicBezTo>
                  <a:cubicBezTo>
                    <a:pt x="28593" y="12200"/>
                    <a:pt x="28822" y="11971"/>
                    <a:pt x="29127" y="11768"/>
                  </a:cubicBezTo>
                  <a:lnTo>
                    <a:pt x="29966" y="11768"/>
                  </a:lnTo>
                  <a:cubicBezTo>
                    <a:pt x="29966" y="11666"/>
                    <a:pt x="30194" y="11437"/>
                    <a:pt x="30296" y="11234"/>
                  </a:cubicBezTo>
                  <a:cubicBezTo>
                    <a:pt x="30345" y="11245"/>
                    <a:pt x="30392" y="11250"/>
                    <a:pt x="30438" y="11250"/>
                  </a:cubicBezTo>
                  <a:cubicBezTo>
                    <a:pt x="30753" y="11250"/>
                    <a:pt x="31009" y="11014"/>
                    <a:pt x="31324" y="11014"/>
                  </a:cubicBezTo>
                  <a:cubicBezTo>
                    <a:pt x="31369" y="11014"/>
                    <a:pt x="31416" y="11019"/>
                    <a:pt x="31465" y="11031"/>
                  </a:cubicBezTo>
                  <a:cubicBezTo>
                    <a:pt x="31668" y="10802"/>
                    <a:pt x="31770" y="10700"/>
                    <a:pt x="31999" y="10497"/>
                  </a:cubicBezTo>
                  <a:lnTo>
                    <a:pt x="32634" y="10497"/>
                  </a:lnTo>
                  <a:cubicBezTo>
                    <a:pt x="32736" y="10395"/>
                    <a:pt x="32939" y="10395"/>
                    <a:pt x="33041" y="10294"/>
                  </a:cubicBezTo>
                  <a:cubicBezTo>
                    <a:pt x="33371" y="10395"/>
                    <a:pt x="33473" y="10700"/>
                    <a:pt x="33778" y="10929"/>
                  </a:cubicBezTo>
                  <a:lnTo>
                    <a:pt x="33778" y="12606"/>
                  </a:lnTo>
                  <a:cubicBezTo>
                    <a:pt x="34025" y="12682"/>
                    <a:pt x="34257" y="12942"/>
                    <a:pt x="34581" y="12942"/>
                  </a:cubicBezTo>
                  <a:cubicBezTo>
                    <a:pt x="34691" y="12942"/>
                    <a:pt x="34812" y="12912"/>
                    <a:pt x="34947" y="12835"/>
                  </a:cubicBezTo>
                  <a:cubicBezTo>
                    <a:pt x="34947" y="12708"/>
                    <a:pt x="34947" y="12606"/>
                    <a:pt x="35049" y="12505"/>
                  </a:cubicBezTo>
                  <a:cubicBezTo>
                    <a:pt x="35265" y="12454"/>
                    <a:pt x="35481" y="12454"/>
                    <a:pt x="35710" y="12454"/>
                  </a:cubicBezTo>
                  <a:cubicBezTo>
                    <a:pt x="35938" y="12454"/>
                    <a:pt x="36180" y="12454"/>
                    <a:pt x="36447" y="12403"/>
                  </a:cubicBezTo>
                  <a:cubicBezTo>
                    <a:pt x="36338" y="12246"/>
                    <a:pt x="36235" y="12215"/>
                    <a:pt x="36135" y="12215"/>
                  </a:cubicBezTo>
                  <a:cubicBezTo>
                    <a:pt x="36071" y="12215"/>
                    <a:pt x="36007" y="12228"/>
                    <a:pt x="35944" y="12228"/>
                  </a:cubicBezTo>
                  <a:cubicBezTo>
                    <a:pt x="35900" y="12228"/>
                    <a:pt x="35856" y="12222"/>
                    <a:pt x="35811" y="12200"/>
                  </a:cubicBezTo>
                  <a:cubicBezTo>
                    <a:pt x="35684" y="12073"/>
                    <a:pt x="35583" y="12073"/>
                    <a:pt x="35481" y="11971"/>
                  </a:cubicBezTo>
                  <a:lnTo>
                    <a:pt x="35049" y="11971"/>
                  </a:lnTo>
                  <a:cubicBezTo>
                    <a:pt x="34947" y="11869"/>
                    <a:pt x="34845" y="11768"/>
                    <a:pt x="34744" y="11666"/>
                  </a:cubicBezTo>
                  <a:lnTo>
                    <a:pt x="34744" y="10700"/>
                  </a:lnTo>
                  <a:cubicBezTo>
                    <a:pt x="34642" y="10599"/>
                    <a:pt x="34540" y="10497"/>
                    <a:pt x="34413" y="10395"/>
                  </a:cubicBezTo>
                  <a:cubicBezTo>
                    <a:pt x="34642" y="9963"/>
                    <a:pt x="34210" y="9658"/>
                    <a:pt x="34108" y="9328"/>
                  </a:cubicBezTo>
                  <a:cubicBezTo>
                    <a:pt x="34007" y="9328"/>
                    <a:pt x="33873" y="9353"/>
                    <a:pt x="33740" y="9353"/>
                  </a:cubicBezTo>
                  <a:cubicBezTo>
                    <a:pt x="33606" y="9353"/>
                    <a:pt x="33473" y="9328"/>
                    <a:pt x="33371" y="9226"/>
                  </a:cubicBezTo>
                  <a:cubicBezTo>
                    <a:pt x="33270" y="9226"/>
                    <a:pt x="33143" y="9124"/>
                    <a:pt x="33143" y="9124"/>
                  </a:cubicBezTo>
                  <a:cubicBezTo>
                    <a:pt x="33041" y="9226"/>
                    <a:pt x="32939" y="9226"/>
                    <a:pt x="32939" y="9328"/>
                  </a:cubicBezTo>
                  <a:cubicBezTo>
                    <a:pt x="32810" y="9199"/>
                    <a:pt x="32671" y="9059"/>
                    <a:pt x="32534" y="9059"/>
                  </a:cubicBezTo>
                  <a:cubicBezTo>
                    <a:pt x="32456" y="9059"/>
                    <a:pt x="32378" y="9105"/>
                    <a:pt x="32304" y="9226"/>
                  </a:cubicBezTo>
                  <a:cubicBezTo>
                    <a:pt x="32304" y="9429"/>
                    <a:pt x="32406" y="9531"/>
                    <a:pt x="32507" y="9760"/>
                  </a:cubicBezTo>
                  <a:cubicBezTo>
                    <a:pt x="32406" y="9862"/>
                    <a:pt x="32304" y="9963"/>
                    <a:pt x="32202" y="10065"/>
                  </a:cubicBezTo>
                  <a:lnTo>
                    <a:pt x="31668" y="10065"/>
                  </a:lnTo>
                  <a:cubicBezTo>
                    <a:pt x="31668" y="10167"/>
                    <a:pt x="31567" y="10167"/>
                    <a:pt x="31465" y="10294"/>
                  </a:cubicBezTo>
                  <a:cubicBezTo>
                    <a:pt x="31358" y="10294"/>
                    <a:pt x="31256" y="10316"/>
                    <a:pt x="31156" y="10316"/>
                  </a:cubicBezTo>
                  <a:cubicBezTo>
                    <a:pt x="31045" y="10316"/>
                    <a:pt x="30937" y="10288"/>
                    <a:pt x="30830" y="10167"/>
                  </a:cubicBezTo>
                  <a:cubicBezTo>
                    <a:pt x="31236" y="9963"/>
                    <a:pt x="31567" y="9862"/>
                    <a:pt x="31872" y="9658"/>
                  </a:cubicBezTo>
                  <a:cubicBezTo>
                    <a:pt x="31719" y="9595"/>
                    <a:pt x="31560" y="9563"/>
                    <a:pt x="31402" y="9563"/>
                  </a:cubicBezTo>
                  <a:cubicBezTo>
                    <a:pt x="31243" y="9563"/>
                    <a:pt x="31084" y="9595"/>
                    <a:pt x="30931" y="9658"/>
                  </a:cubicBezTo>
                  <a:cubicBezTo>
                    <a:pt x="30931" y="9658"/>
                    <a:pt x="30830" y="9760"/>
                    <a:pt x="30728" y="9760"/>
                  </a:cubicBezTo>
                  <a:lnTo>
                    <a:pt x="30093" y="9760"/>
                  </a:lnTo>
                  <a:cubicBezTo>
                    <a:pt x="29864" y="9862"/>
                    <a:pt x="29864" y="10065"/>
                    <a:pt x="29661" y="10065"/>
                  </a:cubicBezTo>
                  <a:cubicBezTo>
                    <a:pt x="29661" y="10167"/>
                    <a:pt x="29559" y="10167"/>
                    <a:pt x="29559" y="10294"/>
                  </a:cubicBezTo>
                  <a:cubicBezTo>
                    <a:pt x="29330" y="10065"/>
                    <a:pt x="29559" y="10065"/>
                    <a:pt x="29661" y="10065"/>
                  </a:cubicBezTo>
                  <a:lnTo>
                    <a:pt x="29661" y="9760"/>
                  </a:lnTo>
                  <a:cubicBezTo>
                    <a:pt x="29762" y="9531"/>
                    <a:pt x="30093" y="9429"/>
                    <a:pt x="29864" y="9124"/>
                  </a:cubicBezTo>
                  <a:lnTo>
                    <a:pt x="29864" y="9124"/>
                  </a:lnTo>
                  <a:cubicBezTo>
                    <a:pt x="29661" y="9226"/>
                    <a:pt x="29457" y="9328"/>
                    <a:pt x="29229" y="9429"/>
                  </a:cubicBezTo>
                  <a:cubicBezTo>
                    <a:pt x="28924" y="9658"/>
                    <a:pt x="29025" y="10065"/>
                    <a:pt x="28695" y="10167"/>
                  </a:cubicBezTo>
                  <a:lnTo>
                    <a:pt x="28695" y="10802"/>
                  </a:lnTo>
                  <a:cubicBezTo>
                    <a:pt x="28822" y="10802"/>
                    <a:pt x="28924" y="10929"/>
                    <a:pt x="29127" y="11031"/>
                  </a:cubicBezTo>
                  <a:lnTo>
                    <a:pt x="29457" y="11031"/>
                  </a:lnTo>
                  <a:cubicBezTo>
                    <a:pt x="29457" y="10802"/>
                    <a:pt x="29661" y="10700"/>
                    <a:pt x="29864" y="10497"/>
                  </a:cubicBezTo>
                  <a:cubicBezTo>
                    <a:pt x="29966" y="10497"/>
                    <a:pt x="30194" y="10497"/>
                    <a:pt x="30398" y="10599"/>
                  </a:cubicBezTo>
                  <a:cubicBezTo>
                    <a:pt x="30398" y="10497"/>
                    <a:pt x="30499" y="10395"/>
                    <a:pt x="30499" y="10294"/>
                  </a:cubicBezTo>
                  <a:lnTo>
                    <a:pt x="30499" y="10294"/>
                  </a:lnTo>
                  <a:cubicBezTo>
                    <a:pt x="30728" y="10497"/>
                    <a:pt x="30499" y="10497"/>
                    <a:pt x="30398" y="10599"/>
                  </a:cubicBezTo>
                  <a:cubicBezTo>
                    <a:pt x="30124" y="10690"/>
                    <a:pt x="29912" y="11046"/>
                    <a:pt x="29579" y="11046"/>
                  </a:cubicBezTo>
                  <a:cubicBezTo>
                    <a:pt x="29540" y="11046"/>
                    <a:pt x="29500" y="11041"/>
                    <a:pt x="29457" y="11031"/>
                  </a:cubicBezTo>
                  <a:cubicBezTo>
                    <a:pt x="29330" y="11564"/>
                    <a:pt x="28822" y="11564"/>
                    <a:pt x="28492" y="11768"/>
                  </a:cubicBezTo>
                  <a:cubicBezTo>
                    <a:pt x="28390" y="11768"/>
                    <a:pt x="28187" y="11768"/>
                    <a:pt x="27958" y="11666"/>
                  </a:cubicBezTo>
                  <a:cubicBezTo>
                    <a:pt x="28187" y="11336"/>
                    <a:pt x="28390" y="11234"/>
                    <a:pt x="28695" y="11132"/>
                  </a:cubicBezTo>
                  <a:lnTo>
                    <a:pt x="28695" y="10802"/>
                  </a:lnTo>
                  <a:cubicBezTo>
                    <a:pt x="28390" y="10929"/>
                    <a:pt x="28059" y="11132"/>
                    <a:pt x="27754" y="11234"/>
                  </a:cubicBezTo>
                  <a:cubicBezTo>
                    <a:pt x="27619" y="11234"/>
                    <a:pt x="27382" y="11279"/>
                    <a:pt x="27141" y="11279"/>
                  </a:cubicBezTo>
                  <a:cubicBezTo>
                    <a:pt x="27020" y="11279"/>
                    <a:pt x="26899" y="11268"/>
                    <a:pt x="26789" y="11234"/>
                  </a:cubicBezTo>
                  <a:cubicBezTo>
                    <a:pt x="26916" y="10929"/>
                    <a:pt x="27119" y="10700"/>
                    <a:pt x="27424" y="10700"/>
                  </a:cubicBezTo>
                  <a:cubicBezTo>
                    <a:pt x="27424" y="10700"/>
                    <a:pt x="27424" y="10599"/>
                    <a:pt x="27551" y="10497"/>
                  </a:cubicBezTo>
                  <a:lnTo>
                    <a:pt x="26585" y="10497"/>
                  </a:lnTo>
                  <a:cubicBezTo>
                    <a:pt x="26585" y="10599"/>
                    <a:pt x="26484" y="10802"/>
                    <a:pt x="26382" y="10802"/>
                  </a:cubicBezTo>
                  <a:cubicBezTo>
                    <a:pt x="26328" y="10769"/>
                    <a:pt x="26283" y="10755"/>
                    <a:pt x="26244" y="10755"/>
                  </a:cubicBezTo>
                  <a:cubicBezTo>
                    <a:pt x="26065" y="10755"/>
                    <a:pt x="26013" y="11044"/>
                    <a:pt x="25821" y="11044"/>
                  </a:cubicBezTo>
                  <a:cubicBezTo>
                    <a:pt x="25798" y="11044"/>
                    <a:pt x="25774" y="11040"/>
                    <a:pt x="25747" y="11031"/>
                  </a:cubicBezTo>
                  <a:cubicBezTo>
                    <a:pt x="25518" y="11336"/>
                    <a:pt x="25213" y="11234"/>
                    <a:pt x="25010" y="11437"/>
                  </a:cubicBezTo>
                  <a:cubicBezTo>
                    <a:pt x="24882" y="11564"/>
                    <a:pt x="24577" y="11666"/>
                    <a:pt x="24374" y="11768"/>
                  </a:cubicBezTo>
                  <a:cubicBezTo>
                    <a:pt x="24145" y="11869"/>
                    <a:pt x="23942" y="11971"/>
                    <a:pt x="23942" y="12200"/>
                  </a:cubicBezTo>
                  <a:cubicBezTo>
                    <a:pt x="24145" y="12200"/>
                    <a:pt x="24145" y="12403"/>
                    <a:pt x="24145" y="12505"/>
                  </a:cubicBezTo>
                  <a:cubicBezTo>
                    <a:pt x="24145" y="12606"/>
                    <a:pt x="24044" y="12708"/>
                    <a:pt x="23942" y="12708"/>
                  </a:cubicBezTo>
                  <a:lnTo>
                    <a:pt x="23739" y="12708"/>
                  </a:lnTo>
                  <a:cubicBezTo>
                    <a:pt x="23510" y="13038"/>
                    <a:pt x="22875" y="12937"/>
                    <a:pt x="22875" y="13471"/>
                  </a:cubicBezTo>
                  <a:cubicBezTo>
                    <a:pt x="22671" y="13140"/>
                    <a:pt x="22671" y="13140"/>
                    <a:pt x="23103" y="12708"/>
                  </a:cubicBezTo>
                  <a:lnTo>
                    <a:pt x="23739" y="12708"/>
                  </a:lnTo>
                  <a:lnTo>
                    <a:pt x="23739" y="12505"/>
                  </a:lnTo>
                  <a:cubicBezTo>
                    <a:pt x="23840" y="12403"/>
                    <a:pt x="23840" y="12301"/>
                    <a:pt x="23942" y="12200"/>
                  </a:cubicBezTo>
                  <a:lnTo>
                    <a:pt x="23103" y="12200"/>
                  </a:lnTo>
                  <a:cubicBezTo>
                    <a:pt x="22875" y="12505"/>
                    <a:pt x="22570" y="12403"/>
                    <a:pt x="22341" y="12606"/>
                  </a:cubicBezTo>
                  <a:cubicBezTo>
                    <a:pt x="22239" y="12835"/>
                    <a:pt x="21934" y="12937"/>
                    <a:pt x="21705" y="12937"/>
                  </a:cubicBezTo>
                  <a:cubicBezTo>
                    <a:pt x="21649" y="12923"/>
                    <a:pt x="21598" y="12916"/>
                    <a:pt x="21552" y="12916"/>
                  </a:cubicBezTo>
                  <a:cubicBezTo>
                    <a:pt x="21268" y="12916"/>
                    <a:pt x="21165" y="13154"/>
                    <a:pt x="20968" y="13242"/>
                  </a:cubicBezTo>
                  <a:cubicBezTo>
                    <a:pt x="20663" y="13242"/>
                    <a:pt x="20435" y="13471"/>
                    <a:pt x="20231" y="13471"/>
                  </a:cubicBezTo>
                  <a:cubicBezTo>
                    <a:pt x="20130" y="13471"/>
                    <a:pt x="20028" y="13572"/>
                    <a:pt x="19926" y="13674"/>
                  </a:cubicBezTo>
                  <a:cubicBezTo>
                    <a:pt x="19799" y="13572"/>
                    <a:pt x="19698" y="13471"/>
                    <a:pt x="19596" y="13242"/>
                  </a:cubicBezTo>
                  <a:lnTo>
                    <a:pt x="19596" y="12403"/>
                  </a:lnTo>
                  <a:cubicBezTo>
                    <a:pt x="19596" y="12306"/>
                    <a:pt x="19596" y="12302"/>
                    <a:pt x="19774" y="12101"/>
                  </a:cubicBezTo>
                  <a:lnTo>
                    <a:pt x="19774" y="12101"/>
                  </a:lnTo>
                  <a:cubicBezTo>
                    <a:pt x="19768" y="12107"/>
                    <a:pt x="19764" y="12109"/>
                    <a:pt x="19761" y="12109"/>
                  </a:cubicBezTo>
                  <a:cubicBezTo>
                    <a:pt x="19739" y="12109"/>
                    <a:pt x="19825" y="11930"/>
                    <a:pt x="19926" y="11768"/>
                  </a:cubicBezTo>
                  <a:cubicBezTo>
                    <a:pt x="19926" y="11666"/>
                    <a:pt x="20130" y="11564"/>
                    <a:pt x="20333" y="11336"/>
                  </a:cubicBezTo>
                  <a:lnTo>
                    <a:pt x="20333" y="10929"/>
                  </a:lnTo>
                  <a:cubicBezTo>
                    <a:pt x="20562" y="10599"/>
                    <a:pt x="20765" y="10497"/>
                    <a:pt x="20867" y="10167"/>
                  </a:cubicBezTo>
                  <a:cubicBezTo>
                    <a:pt x="20968" y="10065"/>
                    <a:pt x="20968" y="9760"/>
                    <a:pt x="21070" y="9658"/>
                  </a:cubicBezTo>
                  <a:cubicBezTo>
                    <a:pt x="21401" y="9429"/>
                    <a:pt x="21502" y="9124"/>
                    <a:pt x="21705" y="8794"/>
                  </a:cubicBezTo>
                  <a:cubicBezTo>
                    <a:pt x="21833" y="8489"/>
                    <a:pt x="22036" y="8260"/>
                    <a:pt x="22239" y="7955"/>
                  </a:cubicBezTo>
                  <a:cubicBezTo>
                    <a:pt x="22468" y="7752"/>
                    <a:pt x="22468" y="7422"/>
                    <a:pt x="22671" y="7320"/>
                  </a:cubicBezTo>
                  <a:cubicBezTo>
                    <a:pt x="22875" y="7117"/>
                    <a:pt x="22875" y="6786"/>
                    <a:pt x="23103" y="6583"/>
                  </a:cubicBezTo>
                  <a:cubicBezTo>
                    <a:pt x="23205" y="6481"/>
                    <a:pt x="23205" y="6151"/>
                    <a:pt x="23408" y="6049"/>
                  </a:cubicBezTo>
                  <a:cubicBezTo>
                    <a:pt x="23739" y="5846"/>
                    <a:pt x="23739" y="5515"/>
                    <a:pt x="23840" y="5312"/>
                  </a:cubicBezTo>
                  <a:cubicBezTo>
                    <a:pt x="23942" y="5210"/>
                    <a:pt x="23942" y="4982"/>
                    <a:pt x="23942" y="4880"/>
                  </a:cubicBezTo>
                  <a:cubicBezTo>
                    <a:pt x="23942" y="4778"/>
                    <a:pt x="24044" y="4778"/>
                    <a:pt x="24145" y="4677"/>
                  </a:cubicBezTo>
                  <a:lnTo>
                    <a:pt x="24145" y="4143"/>
                  </a:lnTo>
                  <a:cubicBezTo>
                    <a:pt x="24247" y="4041"/>
                    <a:pt x="24247" y="4041"/>
                    <a:pt x="24374" y="3940"/>
                  </a:cubicBezTo>
                  <a:cubicBezTo>
                    <a:pt x="24374" y="3609"/>
                    <a:pt x="24476" y="3406"/>
                    <a:pt x="24247" y="3076"/>
                  </a:cubicBezTo>
                  <a:cubicBezTo>
                    <a:pt x="24145" y="3076"/>
                    <a:pt x="23942" y="3076"/>
                    <a:pt x="23942" y="2974"/>
                  </a:cubicBezTo>
                  <a:cubicBezTo>
                    <a:pt x="23840" y="2542"/>
                    <a:pt x="23510" y="2338"/>
                    <a:pt x="23307" y="2135"/>
                  </a:cubicBezTo>
                  <a:lnTo>
                    <a:pt x="21833" y="2135"/>
                  </a:lnTo>
                  <a:cubicBezTo>
                    <a:pt x="21705" y="2237"/>
                    <a:pt x="21705" y="2237"/>
                    <a:pt x="21604" y="2338"/>
                  </a:cubicBezTo>
                  <a:lnTo>
                    <a:pt x="20968" y="2338"/>
                  </a:lnTo>
                  <a:cubicBezTo>
                    <a:pt x="19494" y="3076"/>
                    <a:pt x="18122" y="3813"/>
                    <a:pt x="16749" y="4575"/>
                  </a:cubicBezTo>
                  <a:lnTo>
                    <a:pt x="16521" y="4575"/>
                  </a:lnTo>
                  <a:cubicBezTo>
                    <a:pt x="16216" y="5083"/>
                    <a:pt x="15580" y="5312"/>
                    <a:pt x="14945" y="5617"/>
                  </a:cubicBezTo>
                  <a:cubicBezTo>
                    <a:pt x="14843" y="5719"/>
                    <a:pt x="14614" y="5719"/>
                    <a:pt x="14513" y="5846"/>
                  </a:cubicBezTo>
                  <a:cubicBezTo>
                    <a:pt x="14309" y="6253"/>
                    <a:pt x="13877" y="6151"/>
                    <a:pt x="13674" y="6481"/>
                  </a:cubicBezTo>
                  <a:cubicBezTo>
                    <a:pt x="13445" y="6786"/>
                    <a:pt x="13039" y="6685"/>
                    <a:pt x="12810" y="6990"/>
                  </a:cubicBezTo>
                  <a:cubicBezTo>
                    <a:pt x="12708" y="7218"/>
                    <a:pt x="12403" y="7117"/>
                    <a:pt x="12175" y="7422"/>
                  </a:cubicBezTo>
                  <a:lnTo>
                    <a:pt x="11870" y="7422"/>
                  </a:lnTo>
                  <a:cubicBezTo>
                    <a:pt x="11666" y="7752"/>
                    <a:pt x="11336" y="8057"/>
                    <a:pt x="11031" y="8387"/>
                  </a:cubicBezTo>
                  <a:lnTo>
                    <a:pt x="10599" y="8387"/>
                  </a:lnTo>
                  <a:cubicBezTo>
                    <a:pt x="10268" y="8591"/>
                    <a:pt x="10065" y="8794"/>
                    <a:pt x="9862" y="9124"/>
                  </a:cubicBezTo>
                  <a:cubicBezTo>
                    <a:pt x="9328" y="9124"/>
                    <a:pt x="9226" y="9531"/>
                    <a:pt x="8896" y="9760"/>
                  </a:cubicBezTo>
                  <a:cubicBezTo>
                    <a:pt x="8693" y="9862"/>
                    <a:pt x="8489" y="9862"/>
                    <a:pt x="8362" y="10065"/>
                  </a:cubicBezTo>
                  <a:cubicBezTo>
                    <a:pt x="8261" y="10294"/>
                    <a:pt x="7956" y="10167"/>
                    <a:pt x="7854" y="10395"/>
                  </a:cubicBezTo>
                  <a:cubicBezTo>
                    <a:pt x="7727" y="10599"/>
                    <a:pt x="7523" y="10497"/>
                    <a:pt x="7320" y="10599"/>
                  </a:cubicBezTo>
                  <a:cubicBezTo>
                    <a:pt x="7218" y="10802"/>
                    <a:pt x="7091" y="11031"/>
                    <a:pt x="6786" y="11031"/>
                  </a:cubicBezTo>
                  <a:cubicBezTo>
                    <a:pt x="6685" y="11031"/>
                    <a:pt x="6456" y="11132"/>
                    <a:pt x="6456" y="11336"/>
                  </a:cubicBezTo>
                  <a:cubicBezTo>
                    <a:pt x="6253" y="11564"/>
                    <a:pt x="5948" y="11437"/>
                    <a:pt x="5821" y="11666"/>
                  </a:cubicBezTo>
                  <a:cubicBezTo>
                    <a:pt x="5719" y="11768"/>
                    <a:pt x="5617" y="11971"/>
                    <a:pt x="5414" y="11971"/>
                  </a:cubicBezTo>
                  <a:cubicBezTo>
                    <a:pt x="5128" y="11971"/>
                    <a:pt x="5089" y="12219"/>
                    <a:pt x="4886" y="12219"/>
                  </a:cubicBezTo>
                  <a:cubicBezTo>
                    <a:pt x="4854" y="12219"/>
                    <a:pt x="4819" y="12213"/>
                    <a:pt x="4779" y="12200"/>
                  </a:cubicBezTo>
                  <a:cubicBezTo>
                    <a:pt x="4448" y="12606"/>
                    <a:pt x="4041" y="12505"/>
                    <a:pt x="3711" y="12835"/>
                  </a:cubicBezTo>
                  <a:cubicBezTo>
                    <a:pt x="3609" y="12835"/>
                    <a:pt x="3609" y="12835"/>
                    <a:pt x="3508" y="12937"/>
                  </a:cubicBezTo>
                  <a:cubicBezTo>
                    <a:pt x="3406" y="12708"/>
                    <a:pt x="3279" y="12606"/>
                    <a:pt x="3279" y="12606"/>
                  </a:cubicBezTo>
                  <a:cubicBezTo>
                    <a:pt x="3076" y="11971"/>
                    <a:pt x="3508" y="11564"/>
                    <a:pt x="3508" y="11132"/>
                  </a:cubicBezTo>
                  <a:cubicBezTo>
                    <a:pt x="4041" y="10395"/>
                    <a:pt x="4143" y="9429"/>
                    <a:pt x="4880" y="8794"/>
                  </a:cubicBezTo>
                  <a:cubicBezTo>
                    <a:pt x="4982" y="8692"/>
                    <a:pt x="4880" y="8387"/>
                    <a:pt x="5084" y="8260"/>
                  </a:cubicBezTo>
                  <a:cubicBezTo>
                    <a:pt x="5312" y="8159"/>
                    <a:pt x="5312" y="7854"/>
                    <a:pt x="5414" y="7752"/>
                  </a:cubicBezTo>
                  <a:cubicBezTo>
                    <a:pt x="5617" y="7422"/>
                    <a:pt x="5617" y="7117"/>
                    <a:pt x="5948" y="6888"/>
                  </a:cubicBezTo>
                  <a:cubicBezTo>
                    <a:pt x="6151" y="6481"/>
                    <a:pt x="6456" y="6151"/>
                    <a:pt x="6786" y="5846"/>
                  </a:cubicBezTo>
                  <a:cubicBezTo>
                    <a:pt x="6990" y="5719"/>
                    <a:pt x="7091" y="5617"/>
                    <a:pt x="7091" y="5312"/>
                  </a:cubicBezTo>
                  <a:cubicBezTo>
                    <a:pt x="7091" y="5210"/>
                    <a:pt x="7320" y="5083"/>
                    <a:pt x="7422" y="4982"/>
                  </a:cubicBezTo>
                  <a:cubicBezTo>
                    <a:pt x="7523" y="4880"/>
                    <a:pt x="7523" y="4677"/>
                    <a:pt x="7625" y="4575"/>
                  </a:cubicBezTo>
                  <a:lnTo>
                    <a:pt x="7956" y="4575"/>
                  </a:lnTo>
                  <a:cubicBezTo>
                    <a:pt x="7956" y="4346"/>
                    <a:pt x="8057" y="4245"/>
                    <a:pt x="8159" y="4041"/>
                  </a:cubicBezTo>
                  <a:lnTo>
                    <a:pt x="8362" y="4041"/>
                  </a:lnTo>
                  <a:cubicBezTo>
                    <a:pt x="8489" y="3940"/>
                    <a:pt x="8489" y="3711"/>
                    <a:pt x="8591" y="3609"/>
                  </a:cubicBezTo>
                  <a:cubicBezTo>
                    <a:pt x="8693" y="3508"/>
                    <a:pt x="8794" y="3406"/>
                    <a:pt x="8693" y="3076"/>
                  </a:cubicBezTo>
                  <a:cubicBezTo>
                    <a:pt x="8896" y="2872"/>
                    <a:pt x="9226" y="2669"/>
                    <a:pt x="9430" y="2440"/>
                  </a:cubicBezTo>
                  <a:lnTo>
                    <a:pt x="9430" y="2034"/>
                  </a:lnTo>
                  <a:lnTo>
                    <a:pt x="10167" y="1271"/>
                  </a:lnTo>
                  <a:lnTo>
                    <a:pt x="10167" y="864"/>
                  </a:lnTo>
                  <a:cubicBezTo>
                    <a:pt x="10268" y="864"/>
                    <a:pt x="10497" y="763"/>
                    <a:pt x="10802" y="534"/>
                  </a:cubicBezTo>
                  <a:cubicBezTo>
                    <a:pt x="10497" y="432"/>
                    <a:pt x="10395" y="432"/>
                    <a:pt x="10395" y="432"/>
                  </a:cubicBezTo>
                  <a:cubicBezTo>
                    <a:pt x="10065" y="636"/>
                    <a:pt x="9862" y="864"/>
                    <a:pt x="9531" y="1169"/>
                  </a:cubicBezTo>
                  <a:cubicBezTo>
                    <a:pt x="9430" y="864"/>
                    <a:pt x="9430" y="636"/>
                    <a:pt x="9430" y="534"/>
                  </a:cubicBezTo>
                  <a:cubicBezTo>
                    <a:pt x="9226" y="636"/>
                    <a:pt x="9125" y="864"/>
                    <a:pt x="8896" y="1068"/>
                  </a:cubicBezTo>
                  <a:cubicBezTo>
                    <a:pt x="8693" y="534"/>
                    <a:pt x="8591" y="229"/>
                    <a:pt x="8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45"/>
            <p:cNvSpPr/>
            <p:nvPr/>
          </p:nvSpPr>
          <p:spPr>
            <a:xfrm>
              <a:off x="2504575" y="831400"/>
              <a:ext cx="341225" cy="85950"/>
            </a:xfrm>
            <a:custGeom>
              <a:avLst/>
              <a:gdLst/>
              <a:ahLst/>
              <a:cxnLst/>
              <a:rect l="l" t="t" r="r" b="b"/>
              <a:pathLst>
                <a:path w="13649" h="3438" extrusionOk="0">
                  <a:moveTo>
                    <a:pt x="3076" y="794"/>
                  </a:moveTo>
                  <a:lnTo>
                    <a:pt x="3076" y="997"/>
                  </a:lnTo>
                  <a:lnTo>
                    <a:pt x="2745" y="997"/>
                  </a:lnTo>
                  <a:cubicBezTo>
                    <a:pt x="2643" y="997"/>
                    <a:pt x="2643" y="896"/>
                    <a:pt x="2643" y="794"/>
                  </a:cubicBezTo>
                  <a:close/>
                  <a:moveTo>
                    <a:pt x="5922" y="794"/>
                  </a:moveTo>
                  <a:cubicBezTo>
                    <a:pt x="5922" y="997"/>
                    <a:pt x="5719" y="1099"/>
                    <a:pt x="5617" y="1201"/>
                  </a:cubicBezTo>
                  <a:cubicBezTo>
                    <a:pt x="5388" y="1099"/>
                    <a:pt x="5388" y="896"/>
                    <a:pt x="5617" y="794"/>
                  </a:cubicBezTo>
                  <a:close/>
                  <a:moveTo>
                    <a:pt x="2313" y="1201"/>
                  </a:moveTo>
                  <a:lnTo>
                    <a:pt x="2313" y="1201"/>
                  </a:lnTo>
                  <a:cubicBezTo>
                    <a:pt x="2440" y="1328"/>
                    <a:pt x="2542" y="1328"/>
                    <a:pt x="2542" y="1429"/>
                  </a:cubicBezTo>
                  <a:cubicBezTo>
                    <a:pt x="2499" y="1449"/>
                    <a:pt x="2468" y="1457"/>
                    <a:pt x="2446" y="1457"/>
                  </a:cubicBezTo>
                  <a:cubicBezTo>
                    <a:pt x="2352" y="1457"/>
                    <a:pt x="2416" y="1304"/>
                    <a:pt x="2313" y="1201"/>
                  </a:cubicBezTo>
                  <a:close/>
                  <a:moveTo>
                    <a:pt x="3144" y="0"/>
                  </a:moveTo>
                  <a:cubicBezTo>
                    <a:pt x="3053" y="0"/>
                    <a:pt x="2957" y="15"/>
                    <a:pt x="2847" y="57"/>
                  </a:cubicBezTo>
                  <a:cubicBezTo>
                    <a:pt x="2847" y="159"/>
                    <a:pt x="2745" y="260"/>
                    <a:pt x="2745" y="260"/>
                  </a:cubicBezTo>
                  <a:cubicBezTo>
                    <a:pt x="2643" y="159"/>
                    <a:pt x="2542" y="159"/>
                    <a:pt x="2440" y="57"/>
                  </a:cubicBezTo>
                  <a:cubicBezTo>
                    <a:pt x="2313" y="159"/>
                    <a:pt x="2211" y="260"/>
                    <a:pt x="2110" y="362"/>
                  </a:cubicBezTo>
                  <a:lnTo>
                    <a:pt x="2110" y="896"/>
                  </a:lnTo>
                  <a:cubicBezTo>
                    <a:pt x="2211" y="997"/>
                    <a:pt x="2440" y="997"/>
                    <a:pt x="2313" y="1201"/>
                  </a:cubicBezTo>
                  <a:lnTo>
                    <a:pt x="1373" y="1201"/>
                  </a:lnTo>
                  <a:cubicBezTo>
                    <a:pt x="1373" y="1328"/>
                    <a:pt x="1373" y="1429"/>
                    <a:pt x="1271" y="1531"/>
                  </a:cubicBezTo>
                  <a:cubicBezTo>
                    <a:pt x="1119" y="1531"/>
                    <a:pt x="977" y="1486"/>
                    <a:pt x="840" y="1486"/>
                  </a:cubicBezTo>
                  <a:cubicBezTo>
                    <a:pt x="771" y="1486"/>
                    <a:pt x="703" y="1497"/>
                    <a:pt x="636" y="1531"/>
                  </a:cubicBezTo>
                  <a:cubicBezTo>
                    <a:pt x="505" y="1531"/>
                    <a:pt x="349" y="1465"/>
                    <a:pt x="221" y="1465"/>
                  </a:cubicBezTo>
                  <a:cubicBezTo>
                    <a:pt x="125" y="1465"/>
                    <a:pt x="44" y="1502"/>
                    <a:pt x="0" y="1633"/>
                  </a:cubicBezTo>
                  <a:cubicBezTo>
                    <a:pt x="102" y="1734"/>
                    <a:pt x="204" y="1836"/>
                    <a:pt x="305" y="1963"/>
                  </a:cubicBezTo>
                  <a:lnTo>
                    <a:pt x="737" y="1963"/>
                  </a:lnTo>
                  <a:cubicBezTo>
                    <a:pt x="839" y="1836"/>
                    <a:pt x="941" y="1836"/>
                    <a:pt x="1042" y="1734"/>
                  </a:cubicBezTo>
                  <a:lnTo>
                    <a:pt x="1271" y="1963"/>
                  </a:lnTo>
                  <a:lnTo>
                    <a:pt x="2440" y="1963"/>
                  </a:lnTo>
                  <a:cubicBezTo>
                    <a:pt x="2542" y="1836"/>
                    <a:pt x="2643" y="1836"/>
                    <a:pt x="2745" y="1734"/>
                  </a:cubicBezTo>
                  <a:cubicBezTo>
                    <a:pt x="2847" y="1836"/>
                    <a:pt x="2847" y="1836"/>
                    <a:pt x="2948" y="1963"/>
                  </a:cubicBezTo>
                  <a:lnTo>
                    <a:pt x="6354" y="1963"/>
                  </a:lnTo>
                  <a:cubicBezTo>
                    <a:pt x="6456" y="2065"/>
                    <a:pt x="6456" y="2166"/>
                    <a:pt x="6557" y="2166"/>
                  </a:cubicBezTo>
                  <a:cubicBezTo>
                    <a:pt x="6659" y="2166"/>
                    <a:pt x="6659" y="2065"/>
                    <a:pt x="6761" y="1963"/>
                  </a:cubicBezTo>
                  <a:cubicBezTo>
                    <a:pt x="6888" y="2065"/>
                    <a:pt x="6990" y="2166"/>
                    <a:pt x="7091" y="2166"/>
                  </a:cubicBezTo>
                  <a:lnTo>
                    <a:pt x="8260" y="2166"/>
                  </a:lnTo>
                  <a:cubicBezTo>
                    <a:pt x="8362" y="2268"/>
                    <a:pt x="8464" y="2370"/>
                    <a:pt x="8464" y="2370"/>
                  </a:cubicBezTo>
                  <a:cubicBezTo>
                    <a:pt x="8565" y="2370"/>
                    <a:pt x="8667" y="2268"/>
                    <a:pt x="8794" y="2166"/>
                  </a:cubicBezTo>
                  <a:cubicBezTo>
                    <a:pt x="8822" y="2152"/>
                    <a:pt x="8849" y="2146"/>
                    <a:pt x="8874" y="2146"/>
                  </a:cubicBezTo>
                  <a:cubicBezTo>
                    <a:pt x="9028" y="2146"/>
                    <a:pt x="9127" y="2384"/>
                    <a:pt x="9302" y="2471"/>
                  </a:cubicBezTo>
                  <a:lnTo>
                    <a:pt x="10700" y="2471"/>
                  </a:lnTo>
                  <a:cubicBezTo>
                    <a:pt x="10802" y="2687"/>
                    <a:pt x="10986" y="2687"/>
                    <a:pt x="11170" y="2687"/>
                  </a:cubicBezTo>
                  <a:cubicBezTo>
                    <a:pt x="11355" y="2687"/>
                    <a:pt x="11539" y="2687"/>
                    <a:pt x="11641" y="2903"/>
                  </a:cubicBezTo>
                  <a:lnTo>
                    <a:pt x="12606" y="2903"/>
                  </a:lnTo>
                  <a:cubicBezTo>
                    <a:pt x="12810" y="3234"/>
                    <a:pt x="13115" y="3107"/>
                    <a:pt x="13344" y="3437"/>
                  </a:cubicBezTo>
                  <a:lnTo>
                    <a:pt x="13445" y="3437"/>
                  </a:lnTo>
                  <a:cubicBezTo>
                    <a:pt x="13547" y="3336"/>
                    <a:pt x="13547" y="3336"/>
                    <a:pt x="13649" y="3336"/>
                  </a:cubicBezTo>
                  <a:lnTo>
                    <a:pt x="13649" y="3005"/>
                  </a:lnTo>
                  <a:cubicBezTo>
                    <a:pt x="13445" y="2802"/>
                    <a:pt x="13115" y="2599"/>
                    <a:pt x="12911" y="2370"/>
                  </a:cubicBezTo>
                  <a:lnTo>
                    <a:pt x="12911" y="1836"/>
                  </a:lnTo>
                  <a:cubicBezTo>
                    <a:pt x="12810" y="1734"/>
                    <a:pt x="12708" y="1633"/>
                    <a:pt x="12606" y="1531"/>
                  </a:cubicBezTo>
                  <a:cubicBezTo>
                    <a:pt x="12479" y="1531"/>
                    <a:pt x="12378" y="1633"/>
                    <a:pt x="12276" y="1734"/>
                  </a:cubicBezTo>
                  <a:cubicBezTo>
                    <a:pt x="12174" y="1531"/>
                    <a:pt x="11971" y="1429"/>
                    <a:pt x="11844" y="1201"/>
                  </a:cubicBezTo>
                  <a:cubicBezTo>
                    <a:pt x="11779" y="1217"/>
                    <a:pt x="11717" y="1224"/>
                    <a:pt x="11657" y="1224"/>
                  </a:cubicBezTo>
                  <a:cubicBezTo>
                    <a:pt x="11249" y="1224"/>
                    <a:pt x="10950" y="896"/>
                    <a:pt x="10573" y="896"/>
                  </a:cubicBezTo>
                  <a:cubicBezTo>
                    <a:pt x="10573" y="916"/>
                    <a:pt x="10569" y="924"/>
                    <a:pt x="10562" y="924"/>
                  </a:cubicBezTo>
                  <a:cubicBezTo>
                    <a:pt x="10533" y="924"/>
                    <a:pt x="10451" y="794"/>
                    <a:pt x="10370" y="794"/>
                  </a:cubicBezTo>
                  <a:lnTo>
                    <a:pt x="9429" y="794"/>
                  </a:lnTo>
                  <a:cubicBezTo>
                    <a:pt x="9302" y="692"/>
                    <a:pt x="9302" y="565"/>
                    <a:pt x="9201" y="565"/>
                  </a:cubicBezTo>
                  <a:cubicBezTo>
                    <a:pt x="9099" y="565"/>
                    <a:pt x="8896" y="692"/>
                    <a:pt x="8794" y="794"/>
                  </a:cubicBezTo>
                  <a:cubicBezTo>
                    <a:pt x="8667" y="692"/>
                    <a:pt x="8565" y="565"/>
                    <a:pt x="8464" y="464"/>
                  </a:cubicBezTo>
                  <a:lnTo>
                    <a:pt x="7091" y="464"/>
                  </a:lnTo>
                  <a:cubicBezTo>
                    <a:pt x="6990" y="464"/>
                    <a:pt x="6888" y="362"/>
                    <a:pt x="6761" y="260"/>
                  </a:cubicBezTo>
                  <a:lnTo>
                    <a:pt x="4753" y="260"/>
                  </a:lnTo>
                  <a:cubicBezTo>
                    <a:pt x="4550" y="159"/>
                    <a:pt x="4346" y="57"/>
                    <a:pt x="4219" y="57"/>
                  </a:cubicBezTo>
                  <a:cubicBezTo>
                    <a:pt x="4118" y="159"/>
                    <a:pt x="4016" y="159"/>
                    <a:pt x="3914" y="260"/>
                  </a:cubicBezTo>
                  <a:cubicBezTo>
                    <a:pt x="3813" y="159"/>
                    <a:pt x="3813" y="159"/>
                    <a:pt x="3711" y="57"/>
                  </a:cubicBezTo>
                  <a:cubicBezTo>
                    <a:pt x="3491" y="57"/>
                    <a:pt x="3327" y="0"/>
                    <a:pt x="3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45"/>
            <p:cNvSpPr/>
            <p:nvPr/>
          </p:nvSpPr>
          <p:spPr>
            <a:xfrm>
              <a:off x="2371775" y="837900"/>
              <a:ext cx="127100" cy="55300"/>
            </a:xfrm>
            <a:custGeom>
              <a:avLst/>
              <a:gdLst/>
              <a:ahLst/>
              <a:cxnLst/>
              <a:rect l="l" t="t" r="r" b="b"/>
              <a:pathLst>
                <a:path w="5084" h="2212" extrusionOk="0">
                  <a:moveTo>
                    <a:pt x="2237" y="0"/>
                  </a:moveTo>
                  <a:cubicBezTo>
                    <a:pt x="2135" y="0"/>
                    <a:pt x="2034" y="102"/>
                    <a:pt x="1906" y="102"/>
                  </a:cubicBezTo>
                  <a:cubicBezTo>
                    <a:pt x="1906" y="305"/>
                    <a:pt x="1805" y="534"/>
                    <a:pt x="2034" y="737"/>
                  </a:cubicBezTo>
                  <a:lnTo>
                    <a:pt x="2339" y="737"/>
                  </a:lnTo>
                  <a:cubicBezTo>
                    <a:pt x="2339" y="941"/>
                    <a:pt x="2440" y="1169"/>
                    <a:pt x="2542" y="1373"/>
                  </a:cubicBezTo>
                  <a:cubicBezTo>
                    <a:pt x="2440" y="1474"/>
                    <a:pt x="2339" y="1576"/>
                    <a:pt x="2237" y="1703"/>
                  </a:cubicBezTo>
                  <a:lnTo>
                    <a:pt x="636" y="1703"/>
                  </a:lnTo>
                  <a:cubicBezTo>
                    <a:pt x="432" y="1906"/>
                    <a:pt x="127" y="1906"/>
                    <a:pt x="0" y="2110"/>
                  </a:cubicBezTo>
                  <a:lnTo>
                    <a:pt x="127" y="2211"/>
                  </a:lnTo>
                  <a:lnTo>
                    <a:pt x="1068" y="2211"/>
                  </a:lnTo>
                  <a:cubicBezTo>
                    <a:pt x="1169" y="2110"/>
                    <a:pt x="1169" y="2008"/>
                    <a:pt x="1271" y="1906"/>
                  </a:cubicBezTo>
                  <a:lnTo>
                    <a:pt x="3508" y="1906"/>
                  </a:lnTo>
                  <a:lnTo>
                    <a:pt x="3711" y="1703"/>
                  </a:lnTo>
                  <a:lnTo>
                    <a:pt x="4880" y="1703"/>
                  </a:lnTo>
                  <a:cubicBezTo>
                    <a:pt x="4982" y="1703"/>
                    <a:pt x="4982" y="1576"/>
                    <a:pt x="4982" y="1576"/>
                  </a:cubicBezTo>
                  <a:cubicBezTo>
                    <a:pt x="5083" y="1474"/>
                    <a:pt x="5083" y="1271"/>
                    <a:pt x="4880" y="1271"/>
                  </a:cubicBezTo>
                  <a:cubicBezTo>
                    <a:pt x="4812" y="1271"/>
                    <a:pt x="4745" y="1226"/>
                    <a:pt x="4707" y="1226"/>
                  </a:cubicBezTo>
                  <a:cubicBezTo>
                    <a:pt x="4688" y="1226"/>
                    <a:pt x="4677" y="1237"/>
                    <a:pt x="4677" y="1271"/>
                  </a:cubicBezTo>
                  <a:cubicBezTo>
                    <a:pt x="4575" y="1271"/>
                    <a:pt x="4448" y="1373"/>
                    <a:pt x="4448" y="1474"/>
                  </a:cubicBezTo>
                  <a:lnTo>
                    <a:pt x="2974" y="1474"/>
                  </a:lnTo>
                  <a:lnTo>
                    <a:pt x="2872" y="1373"/>
                  </a:lnTo>
                  <a:cubicBezTo>
                    <a:pt x="2974" y="1271"/>
                    <a:pt x="3177" y="1169"/>
                    <a:pt x="3304" y="1068"/>
                  </a:cubicBezTo>
                  <a:lnTo>
                    <a:pt x="3304" y="941"/>
                  </a:lnTo>
                  <a:lnTo>
                    <a:pt x="2974" y="941"/>
                  </a:lnTo>
                  <a:cubicBezTo>
                    <a:pt x="2872" y="534"/>
                    <a:pt x="2542" y="204"/>
                    <a:pt x="2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45"/>
            <p:cNvSpPr/>
            <p:nvPr/>
          </p:nvSpPr>
          <p:spPr>
            <a:xfrm>
              <a:off x="1876800" y="1006125"/>
              <a:ext cx="42600" cy="41975"/>
            </a:xfrm>
            <a:custGeom>
              <a:avLst/>
              <a:gdLst/>
              <a:ahLst/>
              <a:cxnLst/>
              <a:rect l="l" t="t" r="r" b="b"/>
              <a:pathLst>
                <a:path w="1704" h="1679" extrusionOk="0">
                  <a:moveTo>
                    <a:pt x="1072" y="1"/>
                  </a:moveTo>
                  <a:cubicBezTo>
                    <a:pt x="1034" y="1"/>
                    <a:pt x="1000" y="15"/>
                    <a:pt x="966" y="57"/>
                  </a:cubicBezTo>
                  <a:cubicBezTo>
                    <a:pt x="636" y="159"/>
                    <a:pt x="432" y="362"/>
                    <a:pt x="229" y="464"/>
                  </a:cubicBezTo>
                  <a:cubicBezTo>
                    <a:pt x="102" y="566"/>
                    <a:pt x="102" y="566"/>
                    <a:pt x="102" y="693"/>
                  </a:cubicBezTo>
                  <a:cubicBezTo>
                    <a:pt x="331" y="896"/>
                    <a:pt x="331" y="1099"/>
                    <a:pt x="229" y="1430"/>
                  </a:cubicBezTo>
                  <a:cubicBezTo>
                    <a:pt x="229" y="1430"/>
                    <a:pt x="102" y="1531"/>
                    <a:pt x="0" y="1633"/>
                  </a:cubicBezTo>
                  <a:cubicBezTo>
                    <a:pt x="77" y="1667"/>
                    <a:pt x="139" y="1678"/>
                    <a:pt x="195" y="1678"/>
                  </a:cubicBezTo>
                  <a:cubicBezTo>
                    <a:pt x="308" y="1678"/>
                    <a:pt x="399" y="1633"/>
                    <a:pt x="534" y="1633"/>
                  </a:cubicBezTo>
                  <a:cubicBezTo>
                    <a:pt x="865" y="1430"/>
                    <a:pt x="1170" y="1201"/>
                    <a:pt x="1602" y="1201"/>
                  </a:cubicBezTo>
                  <a:lnTo>
                    <a:pt x="1703" y="1099"/>
                  </a:lnTo>
                  <a:cubicBezTo>
                    <a:pt x="1703" y="998"/>
                    <a:pt x="1703" y="896"/>
                    <a:pt x="1602" y="693"/>
                  </a:cubicBezTo>
                  <a:cubicBezTo>
                    <a:pt x="1373" y="794"/>
                    <a:pt x="1170" y="896"/>
                    <a:pt x="865" y="1099"/>
                  </a:cubicBezTo>
                  <a:cubicBezTo>
                    <a:pt x="865" y="896"/>
                    <a:pt x="737" y="693"/>
                    <a:pt x="737" y="566"/>
                  </a:cubicBezTo>
                  <a:cubicBezTo>
                    <a:pt x="852" y="515"/>
                    <a:pt x="934" y="515"/>
                    <a:pt x="1014" y="515"/>
                  </a:cubicBezTo>
                  <a:cubicBezTo>
                    <a:pt x="1093" y="515"/>
                    <a:pt x="1170" y="515"/>
                    <a:pt x="1271" y="464"/>
                  </a:cubicBezTo>
                  <a:cubicBezTo>
                    <a:pt x="1322" y="464"/>
                    <a:pt x="1405" y="489"/>
                    <a:pt x="1487" y="489"/>
                  </a:cubicBezTo>
                  <a:cubicBezTo>
                    <a:pt x="1570" y="489"/>
                    <a:pt x="1652" y="464"/>
                    <a:pt x="1703" y="362"/>
                  </a:cubicBezTo>
                  <a:cubicBezTo>
                    <a:pt x="1602" y="261"/>
                    <a:pt x="1500" y="159"/>
                    <a:pt x="1373" y="57"/>
                  </a:cubicBezTo>
                  <a:cubicBezTo>
                    <a:pt x="1237" y="57"/>
                    <a:pt x="1147" y="1"/>
                    <a:pt x="1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45"/>
            <p:cNvSpPr/>
            <p:nvPr/>
          </p:nvSpPr>
          <p:spPr>
            <a:xfrm>
              <a:off x="2454375" y="832800"/>
              <a:ext cx="66100" cy="28625"/>
            </a:xfrm>
            <a:custGeom>
              <a:avLst/>
              <a:gdLst/>
              <a:ahLst/>
              <a:cxnLst/>
              <a:rect l="l" t="t" r="r" b="b"/>
              <a:pathLst>
                <a:path w="2644" h="1145" extrusionOk="0">
                  <a:moveTo>
                    <a:pt x="839" y="1"/>
                  </a:moveTo>
                  <a:cubicBezTo>
                    <a:pt x="737" y="103"/>
                    <a:pt x="636" y="204"/>
                    <a:pt x="509" y="306"/>
                  </a:cubicBezTo>
                  <a:cubicBezTo>
                    <a:pt x="636" y="408"/>
                    <a:pt x="636" y="509"/>
                    <a:pt x="737" y="509"/>
                  </a:cubicBezTo>
                  <a:cubicBezTo>
                    <a:pt x="509" y="738"/>
                    <a:pt x="102" y="840"/>
                    <a:pt x="0" y="1145"/>
                  </a:cubicBezTo>
                  <a:lnTo>
                    <a:pt x="636" y="1145"/>
                  </a:lnTo>
                  <a:cubicBezTo>
                    <a:pt x="737" y="1145"/>
                    <a:pt x="839" y="1043"/>
                    <a:pt x="839" y="941"/>
                  </a:cubicBezTo>
                  <a:cubicBezTo>
                    <a:pt x="941" y="1043"/>
                    <a:pt x="1042" y="1145"/>
                    <a:pt x="1144" y="1145"/>
                  </a:cubicBezTo>
                  <a:lnTo>
                    <a:pt x="2542" y="1145"/>
                  </a:lnTo>
                  <a:cubicBezTo>
                    <a:pt x="2644" y="1145"/>
                    <a:pt x="2644" y="1145"/>
                    <a:pt x="2644" y="1043"/>
                  </a:cubicBezTo>
                  <a:cubicBezTo>
                    <a:pt x="2542" y="840"/>
                    <a:pt x="2415" y="636"/>
                    <a:pt x="2313" y="408"/>
                  </a:cubicBezTo>
                  <a:cubicBezTo>
                    <a:pt x="2212" y="408"/>
                    <a:pt x="2110" y="509"/>
                    <a:pt x="2008" y="509"/>
                  </a:cubicBezTo>
                  <a:cubicBezTo>
                    <a:pt x="2008" y="636"/>
                    <a:pt x="1907" y="738"/>
                    <a:pt x="1907" y="941"/>
                  </a:cubicBezTo>
                  <a:cubicBezTo>
                    <a:pt x="1678" y="840"/>
                    <a:pt x="1474" y="738"/>
                    <a:pt x="1271" y="636"/>
                  </a:cubicBezTo>
                  <a:lnTo>
                    <a:pt x="1271" y="204"/>
                  </a:lnTo>
                  <a:cubicBezTo>
                    <a:pt x="1144" y="103"/>
                    <a:pt x="941" y="103"/>
                    <a:pt x="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45"/>
            <p:cNvSpPr/>
            <p:nvPr/>
          </p:nvSpPr>
          <p:spPr>
            <a:xfrm>
              <a:off x="2361600" y="842975"/>
              <a:ext cx="39425" cy="31150"/>
            </a:xfrm>
            <a:custGeom>
              <a:avLst/>
              <a:gdLst/>
              <a:ahLst/>
              <a:cxnLst/>
              <a:rect l="l" t="t" r="r" b="b"/>
              <a:pathLst>
                <a:path w="1577" h="1246" extrusionOk="0">
                  <a:moveTo>
                    <a:pt x="306" y="1"/>
                  </a:moveTo>
                  <a:cubicBezTo>
                    <a:pt x="204" y="229"/>
                    <a:pt x="1" y="229"/>
                    <a:pt x="1" y="433"/>
                  </a:cubicBezTo>
                  <a:cubicBezTo>
                    <a:pt x="102" y="534"/>
                    <a:pt x="204" y="636"/>
                    <a:pt x="306" y="738"/>
                  </a:cubicBezTo>
                  <a:cubicBezTo>
                    <a:pt x="363" y="769"/>
                    <a:pt x="418" y="779"/>
                    <a:pt x="471" y="779"/>
                  </a:cubicBezTo>
                  <a:cubicBezTo>
                    <a:pt x="550" y="779"/>
                    <a:pt x="623" y="757"/>
                    <a:pt x="686" y="757"/>
                  </a:cubicBezTo>
                  <a:cubicBezTo>
                    <a:pt x="749" y="757"/>
                    <a:pt x="801" y="779"/>
                    <a:pt x="839" y="865"/>
                  </a:cubicBezTo>
                  <a:cubicBezTo>
                    <a:pt x="738" y="966"/>
                    <a:pt x="738" y="1068"/>
                    <a:pt x="738" y="1170"/>
                  </a:cubicBezTo>
                  <a:cubicBezTo>
                    <a:pt x="839" y="1221"/>
                    <a:pt x="973" y="1246"/>
                    <a:pt x="1119" y="1246"/>
                  </a:cubicBezTo>
                  <a:cubicBezTo>
                    <a:pt x="1265" y="1246"/>
                    <a:pt x="1424" y="1221"/>
                    <a:pt x="1576" y="1170"/>
                  </a:cubicBezTo>
                  <a:cubicBezTo>
                    <a:pt x="1475" y="966"/>
                    <a:pt x="1475" y="738"/>
                    <a:pt x="1373" y="534"/>
                  </a:cubicBezTo>
                  <a:lnTo>
                    <a:pt x="941" y="534"/>
                  </a:lnTo>
                  <a:cubicBezTo>
                    <a:pt x="839" y="331"/>
                    <a:pt x="839" y="229"/>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45"/>
            <p:cNvSpPr/>
            <p:nvPr/>
          </p:nvSpPr>
          <p:spPr>
            <a:xfrm>
              <a:off x="2033100" y="933200"/>
              <a:ext cx="42600" cy="31800"/>
            </a:xfrm>
            <a:custGeom>
              <a:avLst/>
              <a:gdLst/>
              <a:ahLst/>
              <a:cxnLst/>
              <a:rect l="l" t="t" r="r" b="b"/>
              <a:pathLst>
                <a:path w="1704" h="1272" extrusionOk="0">
                  <a:moveTo>
                    <a:pt x="1373" y="1"/>
                  </a:moveTo>
                  <a:cubicBezTo>
                    <a:pt x="839" y="204"/>
                    <a:pt x="433" y="433"/>
                    <a:pt x="1" y="636"/>
                  </a:cubicBezTo>
                  <a:lnTo>
                    <a:pt x="1" y="738"/>
                  </a:lnTo>
                  <a:cubicBezTo>
                    <a:pt x="204" y="738"/>
                    <a:pt x="204" y="839"/>
                    <a:pt x="331" y="941"/>
                  </a:cubicBezTo>
                  <a:cubicBezTo>
                    <a:pt x="331" y="1170"/>
                    <a:pt x="331" y="1271"/>
                    <a:pt x="534" y="1271"/>
                  </a:cubicBezTo>
                  <a:cubicBezTo>
                    <a:pt x="534" y="1170"/>
                    <a:pt x="433" y="941"/>
                    <a:pt x="636" y="738"/>
                  </a:cubicBezTo>
                  <a:lnTo>
                    <a:pt x="1704" y="738"/>
                  </a:lnTo>
                  <a:cubicBezTo>
                    <a:pt x="1602" y="534"/>
                    <a:pt x="1475" y="306"/>
                    <a:pt x="1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45"/>
            <p:cNvSpPr/>
            <p:nvPr/>
          </p:nvSpPr>
          <p:spPr>
            <a:xfrm>
              <a:off x="1980375" y="951625"/>
              <a:ext cx="52750" cy="24175"/>
            </a:xfrm>
            <a:custGeom>
              <a:avLst/>
              <a:gdLst/>
              <a:ahLst/>
              <a:cxnLst/>
              <a:rect l="l" t="t" r="r" b="b"/>
              <a:pathLst>
                <a:path w="2110" h="967" extrusionOk="0">
                  <a:moveTo>
                    <a:pt x="1576" y="1"/>
                  </a:moveTo>
                  <a:cubicBezTo>
                    <a:pt x="1474" y="102"/>
                    <a:pt x="1373" y="204"/>
                    <a:pt x="1271" y="331"/>
                  </a:cubicBezTo>
                  <a:lnTo>
                    <a:pt x="839" y="331"/>
                  </a:lnTo>
                  <a:cubicBezTo>
                    <a:pt x="636" y="534"/>
                    <a:pt x="203" y="433"/>
                    <a:pt x="102" y="738"/>
                  </a:cubicBezTo>
                  <a:cubicBezTo>
                    <a:pt x="102" y="839"/>
                    <a:pt x="102" y="839"/>
                    <a:pt x="0" y="966"/>
                  </a:cubicBezTo>
                  <a:lnTo>
                    <a:pt x="737" y="966"/>
                  </a:lnTo>
                  <a:cubicBezTo>
                    <a:pt x="839" y="839"/>
                    <a:pt x="941" y="636"/>
                    <a:pt x="1042" y="433"/>
                  </a:cubicBezTo>
                  <a:cubicBezTo>
                    <a:pt x="1140" y="470"/>
                    <a:pt x="1227" y="486"/>
                    <a:pt x="1307" y="486"/>
                  </a:cubicBezTo>
                  <a:cubicBezTo>
                    <a:pt x="1662" y="486"/>
                    <a:pt x="1860" y="167"/>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45"/>
            <p:cNvSpPr/>
            <p:nvPr/>
          </p:nvSpPr>
          <p:spPr>
            <a:xfrm>
              <a:off x="1681100" y="1065375"/>
              <a:ext cx="34325" cy="31775"/>
            </a:xfrm>
            <a:custGeom>
              <a:avLst/>
              <a:gdLst/>
              <a:ahLst/>
              <a:cxnLst/>
              <a:rect l="l" t="t" r="r" b="b"/>
              <a:pathLst>
                <a:path w="1373" h="1271" extrusionOk="0">
                  <a:moveTo>
                    <a:pt x="737" y="0"/>
                  </a:moveTo>
                  <a:cubicBezTo>
                    <a:pt x="737" y="102"/>
                    <a:pt x="636" y="229"/>
                    <a:pt x="534" y="330"/>
                  </a:cubicBezTo>
                  <a:cubicBezTo>
                    <a:pt x="420" y="330"/>
                    <a:pt x="312" y="305"/>
                    <a:pt x="220" y="305"/>
                  </a:cubicBezTo>
                  <a:cubicBezTo>
                    <a:pt x="127" y="305"/>
                    <a:pt x="51" y="330"/>
                    <a:pt x="0" y="432"/>
                  </a:cubicBezTo>
                  <a:lnTo>
                    <a:pt x="0" y="534"/>
                  </a:lnTo>
                  <a:cubicBezTo>
                    <a:pt x="204" y="534"/>
                    <a:pt x="432" y="534"/>
                    <a:pt x="636" y="635"/>
                  </a:cubicBezTo>
                  <a:lnTo>
                    <a:pt x="636" y="864"/>
                  </a:lnTo>
                  <a:cubicBezTo>
                    <a:pt x="534" y="966"/>
                    <a:pt x="534" y="1068"/>
                    <a:pt x="432" y="1169"/>
                  </a:cubicBezTo>
                  <a:cubicBezTo>
                    <a:pt x="534" y="1169"/>
                    <a:pt x="636" y="1271"/>
                    <a:pt x="839" y="1271"/>
                  </a:cubicBezTo>
                  <a:cubicBezTo>
                    <a:pt x="941" y="966"/>
                    <a:pt x="737" y="534"/>
                    <a:pt x="941" y="330"/>
                  </a:cubicBezTo>
                  <a:cubicBezTo>
                    <a:pt x="1169" y="229"/>
                    <a:pt x="1271" y="330"/>
                    <a:pt x="1373" y="102"/>
                  </a:cubicBezTo>
                  <a:cubicBezTo>
                    <a:pt x="1271" y="51"/>
                    <a:pt x="1163" y="51"/>
                    <a:pt x="1055" y="51"/>
                  </a:cubicBezTo>
                  <a:cubicBezTo>
                    <a:pt x="947" y="51"/>
                    <a:pt x="839" y="51"/>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45"/>
            <p:cNvSpPr/>
            <p:nvPr/>
          </p:nvSpPr>
          <p:spPr>
            <a:xfrm>
              <a:off x="1384375" y="1160675"/>
              <a:ext cx="31775" cy="26075"/>
            </a:xfrm>
            <a:custGeom>
              <a:avLst/>
              <a:gdLst/>
              <a:ahLst/>
              <a:cxnLst/>
              <a:rect l="l" t="t" r="r" b="b"/>
              <a:pathLst>
                <a:path w="1271" h="1043" extrusionOk="0">
                  <a:moveTo>
                    <a:pt x="966" y="0"/>
                  </a:moveTo>
                  <a:cubicBezTo>
                    <a:pt x="852" y="115"/>
                    <a:pt x="718" y="115"/>
                    <a:pt x="601" y="115"/>
                  </a:cubicBezTo>
                  <a:cubicBezTo>
                    <a:pt x="483" y="115"/>
                    <a:pt x="381" y="115"/>
                    <a:pt x="331" y="229"/>
                  </a:cubicBezTo>
                  <a:cubicBezTo>
                    <a:pt x="229" y="229"/>
                    <a:pt x="229" y="331"/>
                    <a:pt x="229" y="432"/>
                  </a:cubicBezTo>
                  <a:cubicBezTo>
                    <a:pt x="331" y="534"/>
                    <a:pt x="432" y="636"/>
                    <a:pt x="534" y="737"/>
                  </a:cubicBezTo>
                  <a:cubicBezTo>
                    <a:pt x="331" y="737"/>
                    <a:pt x="229" y="865"/>
                    <a:pt x="0" y="966"/>
                  </a:cubicBezTo>
                  <a:cubicBezTo>
                    <a:pt x="318" y="1017"/>
                    <a:pt x="502" y="1042"/>
                    <a:pt x="661" y="1042"/>
                  </a:cubicBezTo>
                  <a:cubicBezTo>
                    <a:pt x="820" y="1042"/>
                    <a:pt x="953" y="1017"/>
                    <a:pt x="1169" y="966"/>
                  </a:cubicBezTo>
                  <a:cubicBezTo>
                    <a:pt x="1271" y="966"/>
                    <a:pt x="1169" y="865"/>
                    <a:pt x="1169" y="865"/>
                  </a:cubicBezTo>
                  <a:cubicBezTo>
                    <a:pt x="1068" y="865"/>
                    <a:pt x="966" y="737"/>
                    <a:pt x="737" y="737"/>
                  </a:cubicBezTo>
                  <a:cubicBezTo>
                    <a:pt x="737" y="534"/>
                    <a:pt x="864" y="331"/>
                    <a:pt x="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45"/>
            <p:cNvSpPr/>
            <p:nvPr/>
          </p:nvSpPr>
          <p:spPr>
            <a:xfrm>
              <a:off x="2528075" y="837900"/>
              <a:ext cx="26725" cy="23525"/>
            </a:xfrm>
            <a:custGeom>
              <a:avLst/>
              <a:gdLst/>
              <a:ahLst/>
              <a:cxnLst/>
              <a:rect l="l" t="t" r="r" b="b"/>
              <a:pathLst>
                <a:path w="1069" h="941" extrusionOk="0">
                  <a:moveTo>
                    <a:pt x="865" y="0"/>
                  </a:moveTo>
                  <a:cubicBezTo>
                    <a:pt x="534" y="305"/>
                    <a:pt x="102" y="204"/>
                    <a:pt x="1" y="737"/>
                  </a:cubicBezTo>
                  <a:cubicBezTo>
                    <a:pt x="1" y="737"/>
                    <a:pt x="1" y="839"/>
                    <a:pt x="102" y="941"/>
                  </a:cubicBezTo>
                  <a:lnTo>
                    <a:pt x="433" y="941"/>
                  </a:lnTo>
                  <a:cubicBezTo>
                    <a:pt x="433" y="636"/>
                    <a:pt x="865" y="839"/>
                    <a:pt x="966" y="534"/>
                  </a:cubicBezTo>
                  <a:cubicBezTo>
                    <a:pt x="865" y="432"/>
                    <a:pt x="1068" y="204"/>
                    <a:pt x="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45"/>
            <p:cNvSpPr/>
            <p:nvPr/>
          </p:nvSpPr>
          <p:spPr>
            <a:xfrm>
              <a:off x="1638525" y="1073625"/>
              <a:ext cx="34325" cy="10200"/>
            </a:xfrm>
            <a:custGeom>
              <a:avLst/>
              <a:gdLst/>
              <a:ahLst/>
              <a:cxnLst/>
              <a:rect l="l" t="t" r="r" b="b"/>
              <a:pathLst>
                <a:path w="1373" h="408" extrusionOk="0">
                  <a:moveTo>
                    <a:pt x="331" y="0"/>
                  </a:moveTo>
                  <a:cubicBezTo>
                    <a:pt x="229" y="102"/>
                    <a:pt x="0" y="204"/>
                    <a:pt x="0" y="407"/>
                  </a:cubicBezTo>
                  <a:lnTo>
                    <a:pt x="1068" y="407"/>
                  </a:lnTo>
                  <a:cubicBezTo>
                    <a:pt x="1170" y="305"/>
                    <a:pt x="1271" y="204"/>
                    <a:pt x="1373" y="102"/>
                  </a:cubicBezTo>
                  <a:cubicBezTo>
                    <a:pt x="1247" y="39"/>
                    <a:pt x="1138" y="15"/>
                    <a:pt x="1041" y="15"/>
                  </a:cubicBezTo>
                  <a:cubicBezTo>
                    <a:pt x="827" y="15"/>
                    <a:pt x="674" y="134"/>
                    <a:pt x="534" y="204"/>
                  </a:cubicBezTo>
                  <a:cubicBezTo>
                    <a:pt x="433" y="102"/>
                    <a:pt x="43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45"/>
            <p:cNvSpPr/>
            <p:nvPr/>
          </p:nvSpPr>
          <p:spPr>
            <a:xfrm>
              <a:off x="2329825" y="885550"/>
              <a:ext cx="29250" cy="14000"/>
            </a:xfrm>
            <a:custGeom>
              <a:avLst/>
              <a:gdLst/>
              <a:ahLst/>
              <a:cxnLst/>
              <a:rect l="l" t="t" r="r" b="b"/>
              <a:pathLst>
                <a:path w="1170" h="560" extrusionOk="0">
                  <a:moveTo>
                    <a:pt x="535" y="0"/>
                  </a:moveTo>
                  <a:cubicBezTo>
                    <a:pt x="535" y="102"/>
                    <a:pt x="408" y="204"/>
                    <a:pt x="306" y="305"/>
                  </a:cubicBezTo>
                  <a:cubicBezTo>
                    <a:pt x="258" y="305"/>
                    <a:pt x="188" y="283"/>
                    <a:pt x="127" y="283"/>
                  </a:cubicBezTo>
                  <a:cubicBezTo>
                    <a:pt x="58" y="283"/>
                    <a:pt x="1" y="311"/>
                    <a:pt x="1" y="433"/>
                  </a:cubicBezTo>
                  <a:cubicBezTo>
                    <a:pt x="153" y="534"/>
                    <a:pt x="287" y="560"/>
                    <a:pt x="420" y="560"/>
                  </a:cubicBezTo>
                  <a:cubicBezTo>
                    <a:pt x="554" y="560"/>
                    <a:pt x="687" y="534"/>
                    <a:pt x="840" y="534"/>
                  </a:cubicBezTo>
                  <a:cubicBezTo>
                    <a:pt x="941" y="534"/>
                    <a:pt x="1043" y="534"/>
                    <a:pt x="1170" y="433"/>
                  </a:cubicBezTo>
                  <a:cubicBezTo>
                    <a:pt x="1170" y="305"/>
                    <a:pt x="1170" y="102"/>
                    <a:pt x="1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45"/>
            <p:cNvSpPr/>
            <p:nvPr/>
          </p:nvSpPr>
          <p:spPr>
            <a:xfrm>
              <a:off x="2067425" y="951625"/>
              <a:ext cx="21625" cy="24175"/>
            </a:xfrm>
            <a:custGeom>
              <a:avLst/>
              <a:gdLst/>
              <a:ahLst/>
              <a:cxnLst/>
              <a:rect l="l" t="t" r="r" b="b"/>
              <a:pathLst>
                <a:path w="865" h="967" extrusionOk="0">
                  <a:moveTo>
                    <a:pt x="432" y="1"/>
                  </a:moveTo>
                  <a:cubicBezTo>
                    <a:pt x="331" y="1"/>
                    <a:pt x="331" y="1"/>
                    <a:pt x="331" y="102"/>
                  </a:cubicBezTo>
                  <a:cubicBezTo>
                    <a:pt x="331" y="204"/>
                    <a:pt x="229" y="331"/>
                    <a:pt x="102" y="331"/>
                  </a:cubicBezTo>
                  <a:cubicBezTo>
                    <a:pt x="102" y="636"/>
                    <a:pt x="0" y="839"/>
                    <a:pt x="229" y="966"/>
                  </a:cubicBezTo>
                  <a:lnTo>
                    <a:pt x="534" y="966"/>
                  </a:lnTo>
                  <a:cubicBezTo>
                    <a:pt x="636" y="966"/>
                    <a:pt x="737" y="738"/>
                    <a:pt x="864" y="738"/>
                  </a:cubicBezTo>
                  <a:cubicBezTo>
                    <a:pt x="636" y="433"/>
                    <a:pt x="534" y="204"/>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45"/>
            <p:cNvSpPr/>
            <p:nvPr/>
          </p:nvSpPr>
          <p:spPr>
            <a:xfrm>
              <a:off x="2212925" y="873475"/>
              <a:ext cx="26700" cy="12725"/>
            </a:xfrm>
            <a:custGeom>
              <a:avLst/>
              <a:gdLst/>
              <a:ahLst/>
              <a:cxnLst/>
              <a:rect l="l" t="t" r="r" b="b"/>
              <a:pathLst>
                <a:path w="1068" h="509" extrusionOk="0">
                  <a:moveTo>
                    <a:pt x="582" y="1"/>
                  </a:moveTo>
                  <a:cubicBezTo>
                    <a:pt x="407" y="1"/>
                    <a:pt x="216" y="51"/>
                    <a:pt x="0" y="153"/>
                  </a:cubicBezTo>
                  <a:cubicBezTo>
                    <a:pt x="127" y="280"/>
                    <a:pt x="127" y="382"/>
                    <a:pt x="127" y="483"/>
                  </a:cubicBezTo>
                  <a:cubicBezTo>
                    <a:pt x="280" y="483"/>
                    <a:pt x="439" y="509"/>
                    <a:pt x="598" y="509"/>
                  </a:cubicBezTo>
                  <a:cubicBezTo>
                    <a:pt x="756" y="509"/>
                    <a:pt x="915" y="483"/>
                    <a:pt x="1068" y="382"/>
                  </a:cubicBezTo>
                  <a:lnTo>
                    <a:pt x="1068" y="153"/>
                  </a:lnTo>
                  <a:cubicBezTo>
                    <a:pt x="915" y="51"/>
                    <a:pt x="756"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45"/>
            <p:cNvSpPr/>
            <p:nvPr/>
          </p:nvSpPr>
          <p:spPr>
            <a:xfrm>
              <a:off x="2149375" y="924950"/>
              <a:ext cx="15925" cy="15900"/>
            </a:xfrm>
            <a:custGeom>
              <a:avLst/>
              <a:gdLst/>
              <a:ahLst/>
              <a:cxnLst/>
              <a:rect l="l" t="t" r="r" b="b"/>
              <a:pathLst>
                <a:path w="637" h="636" extrusionOk="0">
                  <a:moveTo>
                    <a:pt x="433" y="0"/>
                  </a:moveTo>
                  <a:cubicBezTo>
                    <a:pt x="230" y="127"/>
                    <a:pt x="1" y="229"/>
                    <a:pt x="1" y="229"/>
                  </a:cubicBezTo>
                  <a:cubicBezTo>
                    <a:pt x="1" y="534"/>
                    <a:pt x="1" y="636"/>
                    <a:pt x="331" y="636"/>
                  </a:cubicBezTo>
                  <a:cubicBezTo>
                    <a:pt x="433" y="432"/>
                    <a:pt x="636" y="432"/>
                    <a:pt x="636" y="229"/>
                  </a:cubicBezTo>
                  <a:cubicBezTo>
                    <a:pt x="535" y="127"/>
                    <a:pt x="433"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45"/>
            <p:cNvSpPr/>
            <p:nvPr/>
          </p:nvSpPr>
          <p:spPr>
            <a:xfrm>
              <a:off x="1529875" y="1139700"/>
              <a:ext cx="21625" cy="10825"/>
            </a:xfrm>
            <a:custGeom>
              <a:avLst/>
              <a:gdLst/>
              <a:ahLst/>
              <a:cxnLst/>
              <a:rect l="l" t="t" r="r" b="b"/>
              <a:pathLst>
                <a:path w="865" h="433" extrusionOk="0">
                  <a:moveTo>
                    <a:pt x="127" y="1"/>
                  </a:moveTo>
                  <a:lnTo>
                    <a:pt x="0" y="102"/>
                  </a:lnTo>
                  <a:cubicBezTo>
                    <a:pt x="127" y="204"/>
                    <a:pt x="229" y="433"/>
                    <a:pt x="432" y="433"/>
                  </a:cubicBezTo>
                  <a:cubicBezTo>
                    <a:pt x="864" y="433"/>
                    <a:pt x="636" y="204"/>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45"/>
            <p:cNvSpPr/>
            <p:nvPr/>
          </p:nvSpPr>
          <p:spPr>
            <a:xfrm>
              <a:off x="2244700" y="867750"/>
              <a:ext cx="15900" cy="12750"/>
            </a:xfrm>
            <a:custGeom>
              <a:avLst/>
              <a:gdLst/>
              <a:ahLst/>
              <a:cxnLst/>
              <a:rect l="l" t="t" r="r" b="b"/>
              <a:pathLst>
                <a:path w="636" h="510" extrusionOk="0">
                  <a:moveTo>
                    <a:pt x="327" y="1"/>
                  </a:moveTo>
                  <a:cubicBezTo>
                    <a:pt x="223" y="1"/>
                    <a:pt x="115" y="26"/>
                    <a:pt x="0" y="77"/>
                  </a:cubicBezTo>
                  <a:cubicBezTo>
                    <a:pt x="0" y="280"/>
                    <a:pt x="0" y="382"/>
                    <a:pt x="127" y="509"/>
                  </a:cubicBezTo>
                  <a:cubicBezTo>
                    <a:pt x="229" y="382"/>
                    <a:pt x="331" y="382"/>
                    <a:pt x="331" y="280"/>
                  </a:cubicBezTo>
                  <a:cubicBezTo>
                    <a:pt x="371" y="280"/>
                    <a:pt x="428" y="297"/>
                    <a:pt x="482" y="297"/>
                  </a:cubicBezTo>
                  <a:cubicBezTo>
                    <a:pt x="562" y="297"/>
                    <a:pt x="636" y="260"/>
                    <a:pt x="636" y="77"/>
                  </a:cubicBezTo>
                  <a:cubicBezTo>
                    <a:pt x="534" y="26"/>
                    <a:pt x="432" y="1"/>
                    <a:pt x="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45"/>
            <p:cNvSpPr/>
            <p:nvPr/>
          </p:nvSpPr>
          <p:spPr>
            <a:xfrm>
              <a:off x="2387650" y="845525"/>
              <a:ext cx="19100" cy="10825"/>
            </a:xfrm>
            <a:custGeom>
              <a:avLst/>
              <a:gdLst/>
              <a:ahLst/>
              <a:cxnLst/>
              <a:rect l="l" t="t" r="r" b="b"/>
              <a:pathLst>
                <a:path w="764" h="433" extrusionOk="0">
                  <a:moveTo>
                    <a:pt x="1" y="0"/>
                  </a:moveTo>
                  <a:cubicBezTo>
                    <a:pt x="128" y="127"/>
                    <a:pt x="128" y="229"/>
                    <a:pt x="229" y="229"/>
                  </a:cubicBezTo>
                  <a:cubicBezTo>
                    <a:pt x="331" y="229"/>
                    <a:pt x="229" y="432"/>
                    <a:pt x="433" y="432"/>
                  </a:cubicBezTo>
                  <a:cubicBezTo>
                    <a:pt x="534" y="331"/>
                    <a:pt x="763" y="229"/>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45"/>
            <p:cNvSpPr/>
            <p:nvPr/>
          </p:nvSpPr>
          <p:spPr>
            <a:xfrm>
              <a:off x="735625" y="819475"/>
              <a:ext cx="15900" cy="13350"/>
            </a:xfrm>
            <a:custGeom>
              <a:avLst/>
              <a:gdLst/>
              <a:ahLst/>
              <a:cxnLst/>
              <a:rect l="l" t="t" r="r" b="b"/>
              <a:pathLst>
                <a:path w="636" h="534" extrusionOk="0">
                  <a:moveTo>
                    <a:pt x="331" y="0"/>
                  </a:moveTo>
                  <a:cubicBezTo>
                    <a:pt x="331" y="204"/>
                    <a:pt x="1" y="204"/>
                    <a:pt x="1" y="407"/>
                  </a:cubicBezTo>
                  <a:cubicBezTo>
                    <a:pt x="128" y="534"/>
                    <a:pt x="229" y="534"/>
                    <a:pt x="331" y="534"/>
                  </a:cubicBezTo>
                  <a:cubicBezTo>
                    <a:pt x="433" y="305"/>
                    <a:pt x="636" y="305"/>
                    <a:pt x="636" y="102"/>
                  </a:cubicBezTo>
                  <a:cubicBezTo>
                    <a:pt x="534" y="102"/>
                    <a:pt x="43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45"/>
            <p:cNvSpPr/>
            <p:nvPr/>
          </p:nvSpPr>
          <p:spPr>
            <a:xfrm>
              <a:off x="1426925" y="1144800"/>
              <a:ext cx="13375" cy="13350"/>
            </a:xfrm>
            <a:custGeom>
              <a:avLst/>
              <a:gdLst/>
              <a:ahLst/>
              <a:cxnLst/>
              <a:rect l="l" t="t" r="r" b="b"/>
              <a:pathLst>
                <a:path w="535" h="534" extrusionOk="0">
                  <a:moveTo>
                    <a:pt x="1" y="0"/>
                  </a:moveTo>
                  <a:lnTo>
                    <a:pt x="1" y="534"/>
                  </a:lnTo>
                  <a:cubicBezTo>
                    <a:pt x="204" y="432"/>
                    <a:pt x="306" y="432"/>
                    <a:pt x="535" y="432"/>
                  </a:cubicBezTo>
                  <a:cubicBezTo>
                    <a:pt x="433" y="229"/>
                    <a:pt x="433" y="102"/>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45"/>
            <p:cNvSpPr/>
            <p:nvPr/>
          </p:nvSpPr>
          <p:spPr>
            <a:xfrm>
              <a:off x="2313950" y="855325"/>
              <a:ext cx="21000" cy="6100"/>
            </a:xfrm>
            <a:custGeom>
              <a:avLst/>
              <a:gdLst/>
              <a:ahLst/>
              <a:cxnLst/>
              <a:rect l="l" t="t" r="r" b="b"/>
              <a:pathLst>
                <a:path w="840" h="244" extrusionOk="0">
                  <a:moveTo>
                    <a:pt x="502" y="0"/>
                  </a:moveTo>
                  <a:cubicBezTo>
                    <a:pt x="344" y="0"/>
                    <a:pt x="168" y="76"/>
                    <a:pt x="0" y="244"/>
                  </a:cubicBezTo>
                  <a:cubicBezTo>
                    <a:pt x="534" y="244"/>
                    <a:pt x="534" y="244"/>
                    <a:pt x="839" y="142"/>
                  </a:cubicBezTo>
                  <a:cubicBezTo>
                    <a:pt x="748" y="51"/>
                    <a:pt x="631"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45"/>
            <p:cNvSpPr/>
            <p:nvPr/>
          </p:nvSpPr>
          <p:spPr>
            <a:xfrm>
              <a:off x="2282175" y="860300"/>
              <a:ext cx="15925" cy="8125"/>
            </a:xfrm>
            <a:custGeom>
              <a:avLst/>
              <a:gdLst/>
              <a:ahLst/>
              <a:cxnLst/>
              <a:rect l="l" t="t" r="r" b="b"/>
              <a:pathLst>
                <a:path w="637" h="325" extrusionOk="0">
                  <a:moveTo>
                    <a:pt x="309" y="0"/>
                  </a:moveTo>
                  <a:cubicBezTo>
                    <a:pt x="204" y="0"/>
                    <a:pt x="102" y="57"/>
                    <a:pt x="1" y="172"/>
                  </a:cubicBezTo>
                  <a:cubicBezTo>
                    <a:pt x="102" y="273"/>
                    <a:pt x="204" y="324"/>
                    <a:pt x="309" y="324"/>
                  </a:cubicBezTo>
                  <a:cubicBezTo>
                    <a:pt x="414" y="324"/>
                    <a:pt x="522" y="273"/>
                    <a:pt x="636" y="172"/>
                  </a:cubicBezTo>
                  <a:cubicBezTo>
                    <a:pt x="522" y="57"/>
                    <a:pt x="414" y="0"/>
                    <a:pt x="3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45"/>
            <p:cNvSpPr/>
            <p:nvPr/>
          </p:nvSpPr>
          <p:spPr>
            <a:xfrm>
              <a:off x="2046450" y="964975"/>
              <a:ext cx="13375" cy="13375"/>
            </a:xfrm>
            <a:custGeom>
              <a:avLst/>
              <a:gdLst/>
              <a:ahLst/>
              <a:cxnLst/>
              <a:rect l="l" t="t" r="r" b="b"/>
              <a:pathLst>
                <a:path w="535" h="535" extrusionOk="0">
                  <a:moveTo>
                    <a:pt x="0" y="0"/>
                  </a:moveTo>
                  <a:cubicBezTo>
                    <a:pt x="0" y="204"/>
                    <a:pt x="204" y="305"/>
                    <a:pt x="432" y="534"/>
                  </a:cubicBezTo>
                  <a:cubicBezTo>
                    <a:pt x="432" y="305"/>
                    <a:pt x="534" y="102"/>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45"/>
            <p:cNvSpPr/>
            <p:nvPr/>
          </p:nvSpPr>
          <p:spPr>
            <a:xfrm>
              <a:off x="1660125" y="1092050"/>
              <a:ext cx="18450" cy="10825"/>
            </a:xfrm>
            <a:custGeom>
              <a:avLst/>
              <a:gdLst/>
              <a:ahLst/>
              <a:cxnLst/>
              <a:rect l="l" t="t" r="r" b="b"/>
              <a:pathLst>
                <a:path w="738" h="433" extrusionOk="0">
                  <a:moveTo>
                    <a:pt x="102" y="1"/>
                  </a:moveTo>
                  <a:cubicBezTo>
                    <a:pt x="1" y="102"/>
                    <a:pt x="1" y="306"/>
                    <a:pt x="204" y="433"/>
                  </a:cubicBezTo>
                  <a:cubicBezTo>
                    <a:pt x="306" y="433"/>
                    <a:pt x="407" y="433"/>
                    <a:pt x="738" y="306"/>
                  </a:cubicBezTo>
                  <a:cubicBezTo>
                    <a:pt x="407" y="204"/>
                    <a:pt x="306"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45"/>
            <p:cNvSpPr/>
            <p:nvPr/>
          </p:nvSpPr>
          <p:spPr>
            <a:xfrm>
              <a:off x="939600" y="1103500"/>
              <a:ext cx="13350" cy="12075"/>
            </a:xfrm>
            <a:custGeom>
              <a:avLst/>
              <a:gdLst/>
              <a:ahLst/>
              <a:cxnLst/>
              <a:rect l="l" t="t" r="r" b="b"/>
              <a:pathLst>
                <a:path w="534" h="483" extrusionOk="0">
                  <a:moveTo>
                    <a:pt x="276" y="0"/>
                  </a:moveTo>
                  <a:cubicBezTo>
                    <a:pt x="197" y="0"/>
                    <a:pt x="114" y="25"/>
                    <a:pt x="0" y="76"/>
                  </a:cubicBezTo>
                  <a:lnTo>
                    <a:pt x="0" y="483"/>
                  </a:lnTo>
                  <a:cubicBezTo>
                    <a:pt x="229" y="381"/>
                    <a:pt x="229" y="381"/>
                    <a:pt x="330" y="280"/>
                  </a:cubicBezTo>
                  <a:cubicBezTo>
                    <a:pt x="330" y="178"/>
                    <a:pt x="534" y="280"/>
                    <a:pt x="534" y="76"/>
                  </a:cubicBezTo>
                  <a:cubicBezTo>
                    <a:pt x="432" y="25"/>
                    <a:pt x="356"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45"/>
            <p:cNvSpPr/>
            <p:nvPr/>
          </p:nvSpPr>
          <p:spPr>
            <a:xfrm>
              <a:off x="1545750" y="1103500"/>
              <a:ext cx="13375" cy="12075"/>
            </a:xfrm>
            <a:custGeom>
              <a:avLst/>
              <a:gdLst/>
              <a:ahLst/>
              <a:cxnLst/>
              <a:rect l="l" t="t" r="r" b="b"/>
              <a:pathLst>
                <a:path w="535" h="483" extrusionOk="0">
                  <a:moveTo>
                    <a:pt x="277" y="0"/>
                  </a:moveTo>
                  <a:cubicBezTo>
                    <a:pt x="198" y="0"/>
                    <a:pt x="115" y="25"/>
                    <a:pt x="1" y="76"/>
                  </a:cubicBezTo>
                  <a:cubicBezTo>
                    <a:pt x="128" y="178"/>
                    <a:pt x="128" y="280"/>
                    <a:pt x="128" y="483"/>
                  </a:cubicBezTo>
                  <a:cubicBezTo>
                    <a:pt x="229" y="280"/>
                    <a:pt x="433" y="280"/>
                    <a:pt x="534" y="76"/>
                  </a:cubicBezTo>
                  <a:cubicBezTo>
                    <a:pt x="433" y="25"/>
                    <a:pt x="357"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45"/>
            <p:cNvSpPr/>
            <p:nvPr/>
          </p:nvSpPr>
          <p:spPr>
            <a:xfrm>
              <a:off x="921175" y="1139700"/>
              <a:ext cx="5100" cy="10825"/>
            </a:xfrm>
            <a:custGeom>
              <a:avLst/>
              <a:gdLst/>
              <a:ahLst/>
              <a:cxnLst/>
              <a:rect l="l" t="t" r="r" b="b"/>
              <a:pathLst>
                <a:path w="204" h="433" extrusionOk="0">
                  <a:moveTo>
                    <a:pt x="203" y="1"/>
                  </a:moveTo>
                  <a:cubicBezTo>
                    <a:pt x="102" y="1"/>
                    <a:pt x="0" y="102"/>
                    <a:pt x="0" y="102"/>
                  </a:cubicBezTo>
                  <a:cubicBezTo>
                    <a:pt x="0" y="204"/>
                    <a:pt x="0" y="306"/>
                    <a:pt x="102" y="433"/>
                  </a:cubicBezTo>
                  <a:lnTo>
                    <a:pt x="203" y="433"/>
                  </a:lnTo>
                  <a:lnTo>
                    <a:pt x="203" y="102"/>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45"/>
            <p:cNvSpPr/>
            <p:nvPr/>
          </p:nvSpPr>
          <p:spPr>
            <a:xfrm>
              <a:off x="1199475" y="1102850"/>
              <a:ext cx="10175" cy="6250"/>
            </a:xfrm>
            <a:custGeom>
              <a:avLst/>
              <a:gdLst/>
              <a:ahLst/>
              <a:cxnLst/>
              <a:rect l="l" t="t" r="r" b="b"/>
              <a:pathLst>
                <a:path w="407" h="250" extrusionOk="0">
                  <a:moveTo>
                    <a:pt x="102" y="1"/>
                  </a:moveTo>
                  <a:cubicBezTo>
                    <a:pt x="0" y="102"/>
                    <a:pt x="0" y="204"/>
                    <a:pt x="0" y="204"/>
                  </a:cubicBezTo>
                  <a:cubicBezTo>
                    <a:pt x="68" y="204"/>
                    <a:pt x="136" y="249"/>
                    <a:pt x="203" y="249"/>
                  </a:cubicBezTo>
                  <a:cubicBezTo>
                    <a:pt x="237" y="249"/>
                    <a:pt x="271" y="238"/>
                    <a:pt x="305" y="204"/>
                  </a:cubicBezTo>
                  <a:cubicBezTo>
                    <a:pt x="305" y="204"/>
                    <a:pt x="407" y="102"/>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45"/>
            <p:cNvSpPr/>
            <p:nvPr/>
          </p:nvSpPr>
          <p:spPr>
            <a:xfrm>
              <a:off x="1799925" y="1049475"/>
              <a:ext cx="10825" cy="5750"/>
            </a:xfrm>
            <a:custGeom>
              <a:avLst/>
              <a:gdLst/>
              <a:ahLst/>
              <a:cxnLst/>
              <a:rect l="l" t="t" r="r" b="b"/>
              <a:pathLst>
                <a:path w="433" h="230" extrusionOk="0">
                  <a:moveTo>
                    <a:pt x="0" y="1"/>
                  </a:moveTo>
                  <a:lnTo>
                    <a:pt x="0" y="229"/>
                  </a:lnTo>
                  <a:lnTo>
                    <a:pt x="330" y="229"/>
                  </a:lnTo>
                  <a:lnTo>
                    <a:pt x="432" y="102"/>
                  </a:lnTo>
                  <a:lnTo>
                    <a:pt x="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45"/>
            <p:cNvSpPr/>
            <p:nvPr/>
          </p:nvSpPr>
          <p:spPr>
            <a:xfrm>
              <a:off x="1005675" y="999275"/>
              <a:ext cx="5750" cy="13375"/>
            </a:xfrm>
            <a:custGeom>
              <a:avLst/>
              <a:gdLst/>
              <a:ahLst/>
              <a:cxnLst/>
              <a:rect l="l" t="t" r="r" b="b"/>
              <a:pathLst>
                <a:path w="230" h="535" extrusionOk="0">
                  <a:moveTo>
                    <a:pt x="229" y="1"/>
                  </a:moveTo>
                  <a:cubicBezTo>
                    <a:pt x="127" y="1"/>
                    <a:pt x="0" y="103"/>
                    <a:pt x="0" y="204"/>
                  </a:cubicBezTo>
                  <a:cubicBezTo>
                    <a:pt x="0" y="433"/>
                    <a:pt x="0" y="535"/>
                    <a:pt x="229" y="535"/>
                  </a:cubicBezTo>
                  <a:lnTo>
                    <a:pt x="2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45"/>
            <p:cNvSpPr/>
            <p:nvPr/>
          </p:nvSpPr>
          <p:spPr>
            <a:xfrm>
              <a:off x="2130950" y="922400"/>
              <a:ext cx="5750" cy="10825"/>
            </a:xfrm>
            <a:custGeom>
              <a:avLst/>
              <a:gdLst/>
              <a:ahLst/>
              <a:cxnLst/>
              <a:rect l="l" t="t" r="r" b="b"/>
              <a:pathLst>
                <a:path w="230" h="433" extrusionOk="0">
                  <a:moveTo>
                    <a:pt x="102" y="1"/>
                  </a:moveTo>
                  <a:cubicBezTo>
                    <a:pt x="102" y="102"/>
                    <a:pt x="1" y="102"/>
                    <a:pt x="1" y="102"/>
                  </a:cubicBezTo>
                  <a:lnTo>
                    <a:pt x="1" y="433"/>
                  </a:lnTo>
                  <a:lnTo>
                    <a:pt x="229" y="433"/>
                  </a:lnTo>
                  <a:lnTo>
                    <a:pt x="229" y="102"/>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45"/>
            <p:cNvSpPr/>
            <p:nvPr/>
          </p:nvSpPr>
          <p:spPr>
            <a:xfrm>
              <a:off x="2089025" y="921125"/>
              <a:ext cx="10175" cy="8125"/>
            </a:xfrm>
            <a:custGeom>
              <a:avLst/>
              <a:gdLst/>
              <a:ahLst/>
              <a:cxnLst/>
              <a:rect l="l" t="t" r="r" b="b"/>
              <a:pathLst>
                <a:path w="407" h="325" extrusionOk="0">
                  <a:moveTo>
                    <a:pt x="204" y="1"/>
                  </a:moveTo>
                  <a:cubicBezTo>
                    <a:pt x="127" y="1"/>
                    <a:pt x="51" y="52"/>
                    <a:pt x="0" y="153"/>
                  </a:cubicBezTo>
                  <a:cubicBezTo>
                    <a:pt x="51" y="268"/>
                    <a:pt x="127" y="325"/>
                    <a:pt x="204" y="325"/>
                  </a:cubicBezTo>
                  <a:cubicBezTo>
                    <a:pt x="280" y="325"/>
                    <a:pt x="356" y="268"/>
                    <a:pt x="407" y="153"/>
                  </a:cubicBezTo>
                  <a:cubicBezTo>
                    <a:pt x="356" y="52"/>
                    <a:pt x="280"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45"/>
            <p:cNvSpPr/>
            <p:nvPr/>
          </p:nvSpPr>
          <p:spPr>
            <a:xfrm>
              <a:off x="2197025" y="880225"/>
              <a:ext cx="10850" cy="7025"/>
            </a:xfrm>
            <a:custGeom>
              <a:avLst/>
              <a:gdLst/>
              <a:ahLst/>
              <a:cxnLst/>
              <a:rect l="l" t="t" r="r" b="b"/>
              <a:pathLst>
                <a:path w="434" h="281" extrusionOk="0">
                  <a:moveTo>
                    <a:pt x="183" y="0"/>
                  </a:moveTo>
                  <a:cubicBezTo>
                    <a:pt x="118" y="0"/>
                    <a:pt x="63" y="53"/>
                    <a:pt x="1" y="213"/>
                  </a:cubicBezTo>
                  <a:cubicBezTo>
                    <a:pt x="54" y="256"/>
                    <a:pt x="119" y="280"/>
                    <a:pt x="185" y="280"/>
                  </a:cubicBezTo>
                  <a:cubicBezTo>
                    <a:pt x="279" y="280"/>
                    <a:pt x="373" y="231"/>
                    <a:pt x="433" y="112"/>
                  </a:cubicBezTo>
                  <a:cubicBezTo>
                    <a:pt x="328" y="59"/>
                    <a:pt x="251" y="0"/>
                    <a:pt x="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45"/>
            <p:cNvSpPr/>
            <p:nvPr/>
          </p:nvSpPr>
          <p:spPr>
            <a:xfrm>
              <a:off x="2523000" y="832150"/>
              <a:ext cx="10825" cy="7050"/>
            </a:xfrm>
            <a:custGeom>
              <a:avLst/>
              <a:gdLst/>
              <a:ahLst/>
              <a:cxnLst/>
              <a:rect l="l" t="t" r="r" b="b"/>
              <a:pathLst>
                <a:path w="433" h="282" extrusionOk="0">
                  <a:moveTo>
                    <a:pt x="135" y="0"/>
                  </a:moveTo>
                  <a:cubicBezTo>
                    <a:pt x="84" y="0"/>
                    <a:pt x="42" y="34"/>
                    <a:pt x="0" y="129"/>
                  </a:cubicBezTo>
                  <a:cubicBezTo>
                    <a:pt x="51" y="230"/>
                    <a:pt x="102" y="281"/>
                    <a:pt x="169" y="281"/>
                  </a:cubicBezTo>
                  <a:cubicBezTo>
                    <a:pt x="235" y="281"/>
                    <a:pt x="318" y="230"/>
                    <a:pt x="432" y="129"/>
                  </a:cubicBezTo>
                  <a:cubicBezTo>
                    <a:pt x="298" y="69"/>
                    <a:pt x="20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45"/>
            <p:cNvSpPr/>
            <p:nvPr/>
          </p:nvSpPr>
          <p:spPr>
            <a:xfrm>
              <a:off x="2482975" y="832800"/>
              <a:ext cx="10825" cy="5125"/>
            </a:xfrm>
            <a:custGeom>
              <a:avLst/>
              <a:gdLst/>
              <a:ahLst/>
              <a:cxnLst/>
              <a:rect l="l" t="t" r="r" b="b"/>
              <a:pathLst>
                <a:path w="433" h="205" extrusionOk="0">
                  <a:moveTo>
                    <a:pt x="229" y="1"/>
                  </a:moveTo>
                  <a:cubicBezTo>
                    <a:pt x="229" y="103"/>
                    <a:pt x="127" y="103"/>
                    <a:pt x="0" y="204"/>
                  </a:cubicBezTo>
                  <a:cubicBezTo>
                    <a:pt x="229" y="204"/>
                    <a:pt x="432" y="204"/>
                    <a:pt x="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45"/>
            <p:cNvSpPr/>
            <p:nvPr/>
          </p:nvSpPr>
          <p:spPr>
            <a:xfrm>
              <a:off x="770575" y="840425"/>
              <a:ext cx="7650" cy="2575"/>
            </a:xfrm>
            <a:custGeom>
              <a:avLst/>
              <a:gdLst/>
              <a:ahLst/>
              <a:cxnLst/>
              <a:rect l="l" t="t" r="r" b="b"/>
              <a:pathLst>
                <a:path w="306" h="103" extrusionOk="0">
                  <a:moveTo>
                    <a:pt x="0" y="1"/>
                  </a:moveTo>
                  <a:cubicBezTo>
                    <a:pt x="102" y="103"/>
                    <a:pt x="102" y="103"/>
                    <a:pt x="204" y="103"/>
                  </a:cubicBezTo>
                  <a:lnTo>
                    <a:pt x="3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45"/>
            <p:cNvSpPr/>
            <p:nvPr/>
          </p:nvSpPr>
          <p:spPr>
            <a:xfrm>
              <a:off x="2308225" y="861400"/>
              <a:ext cx="10825" cy="5750"/>
            </a:xfrm>
            <a:custGeom>
              <a:avLst/>
              <a:gdLst/>
              <a:ahLst/>
              <a:cxnLst/>
              <a:rect l="l" t="t" r="r" b="b"/>
              <a:pathLst>
                <a:path w="433" h="230" extrusionOk="0">
                  <a:moveTo>
                    <a:pt x="433" y="1"/>
                  </a:moveTo>
                  <a:cubicBezTo>
                    <a:pt x="229" y="1"/>
                    <a:pt x="1" y="1"/>
                    <a:pt x="229" y="229"/>
                  </a:cubicBezTo>
                  <a:cubicBezTo>
                    <a:pt x="229" y="229"/>
                    <a:pt x="331" y="128"/>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45"/>
            <p:cNvSpPr/>
            <p:nvPr/>
          </p:nvSpPr>
          <p:spPr>
            <a:xfrm>
              <a:off x="2419425" y="861400"/>
              <a:ext cx="5750" cy="8300"/>
            </a:xfrm>
            <a:custGeom>
              <a:avLst/>
              <a:gdLst/>
              <a:ahLst/>
              <a:cxnLst/>
              <a:rect l="l" t="t" r="r" b="b"/>
              <a:pathLst>
                <a:path w="230" h="332" extrusionOk="0">
                  <a:moveTo>
                    <a:pt x="128" y="1"/>
                  </a:moveTo>
                  <a:cubicBezTo>
                    <a:pt x="128" y="128"/>
                    <a:pt x="0" y="128"/>
                    <a:pt x="0" y="229"/>
                  </a:cubicBezTo>
                  <a:cubicBezTo>
                    <a:pt x="0" y="229"/>
                    <a:pt x="128" y="229"/>
                    <a:pt x="128" y="331"/>
                  </a:cubicBezTo>
                  <a:cubicBezTo>
                    <a:pt x="128" y="229"/>
                    <a:pt x="128" y="229"/>
                    <a:pt x="229" y="128"/>
                  </a:cubicBezTo>
                  <a:cubicBezTo>
                    <a:pt x="128" y="128"/>
                    <a:pt x="128"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45"/>
            <p:cNvSpPr/>
            <p:nvPr/>
          </p:nvSpPr>
          <p:spPr>
            <a:xfrm>
              <a:off x="2305700" y="880475"/>
              <a:ext cx="5725" cy="5100"/>
            </a:xfrm>
            <a:custGeom>
              <a:avLst/>
              <a:gdLst/>
              <a:ahLst/>
              <a:cxnLst/>
              <a:rect l="l" t="t" r="r" b="b"/>
              <a:pathLst>
                <a:path w="229" h="204" extrusionOk="0">
                  <a:moveTo>
                    <a:pt x="102" y="0"/>
                  </a:moveTo>
                  <a:cubicBezTo>
                    <a:pt x="102" y="102"/>
                    <a:pt x="0" y="102"/>
                    <a:pt x="0" y="203"/>
                  </a:cubicBezTo>
                  <a:lnTo>
                    <a:pt x="102" y="203"/>
                  </a:lnTo>
                  <a:cubicBezTo>
                    <a:pt x="102" y="203"/>
                    <a:pt x="102" y="102"/>
                    <a:pt x="229" y="102"/>
                  </a:cubicBezTo>
                  <a:cubicBezTo>
                    <a:pt x="102" y="102"/>
                    <a:pt x="102"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45"/>
            <p:cNvSpPr/>
            <p:nvPr/>
          </p:nvSpPr>
          <p:spPr>
            <a:xfrm>
              <a:off x="2263750" y="893175"/>
              <a:ext cx="5100" cy="5750"/>
            </a:xfrm>
            <a:custGeom>
              <a:avLst/>
              <a:gdLst/>
              <a:ahLst/>
              <a:cxnLst/>
              <a:rect l="l" t="t" r="r" b="b"/>
              <a:pathLst>
                <a:path w="204" h="230" extrusionOk="0">
                  <a:moveTo>
                    <a:pt x="1" y="0"/>
                  </a:moveTo>
                  <a:cubicBezTo>
                    <a:pt x="1" y="128"/>
                    <a:pt x="102" y="128"/>
                    <a:pt x="102" y="229"/>
                  </a:cubicBezTo>
                  <a:lnTo>
                    <a:pt x="204" y="128"/>
                  </a:lnTo>
                  <a:cubicBezTo>
                    <a:pt x="102" y="128"/>
                    <a:pt x="102"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45"/>
            <p:cNvSpPr/>
            <p:nvPr/>
          </p:nvSpPr>
          <p:spPr>
            <a:xfrm>
              <a:off x="2237075" y="903975"/>
              <a:ext cx="10825" cy="8275"/>
            </a:xfrm>
            <a:custGeom>
              <a:avLst/>
              <a:gdLst/>
              <a:ahLst/>
              <a:cxnLst/>
              <a:rect l="l" t="t" r="r" b="b"/>
              <a:pathLst>
                <a:path w="433" h="331" extrusionOk="0">
                  <a:moveTo>
                    <a:pt x="203" y="0"/>
                  </a:moveTo>
                  <a:lnTo>
                    <a:pt x="203" y="0"/>
                  </a:lnTo>
                  <a:cubicBezTo>
                    <a:pt x="102" y="102"/>
                    <a:pt x="102" y="204"/>
                    <a:pt x="0" y="331"/>
                  </a:cubicBezTo>
                  <a:cubicBezTo>
                    <a:pt x="203" y="204"/>
                    <a:pt x="432" y="204"/>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45"/>
            <p:cNvSpPr/>
            <p:nvPr/>
          </p:nvSpPr>
          <p:spPr>
            <a:xfrm>
              <a:off x="2231975" y="909050"/>
              <a:ext cx="7650" cy="5750"/>
            </a:xfrm>
            <a:custGeom>
              <a:avLst/>
              <a:gdLst/>
              <a:ahLst/>
              <a:cxnLst/>
              <a:rect l="l" t="t" r="r" b="b"/>
              <a:pathLst>
                <a:path w="306" h="230" extrusionOk="0">
                  <a:moveTo>
                    <a:pt x="306" y="1"/>
                  </a:moveTo>
                  <a:lnTo>
                    <a:pt x="306" y="1"/>
                  </a:lnTo>
                  <a:cubicBezTo>
                    <a:pt x="204" y="128"/>
                    <a:pt x="1" y="1"/>
                    <a:pt x="102" y="230"/>
                  </a:cubicBezTo>
                  <a:cubicBezTo>
                    <a:pt x="204" y="230"/>
                    <a:pt x="204" y="128"/>
                    <a:pt x="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45"/>
            <p:cNvSpPr/>
            <p:nvPr/>
          </p:nvSpPr>
          <p:spPr>
            <a:xfrm>
              <a:off x="2112525" y="941625"/>
              <a:ext cx="5100" cy="7475"/>
            </a:xfrm>
            <a:custGeom>
              <a:avLst/>
              <a:gdLst/>
              <a:ahLst/>
              <a:cxnLst/>
              <a:rect l="l" t="t" r="r" b="b"/>
              <a:pathLst>
                <a:path w="204" h="299" extrusionOk="0">
                  <a:moveTo>
                    <a:pt x="133" y="0"/>
                  </a:moveTo>
                  <a:cubicBezTo>
                    <a:pt x="103" y="0"/>
                    <a:pt x="61" y="28"/>
                    <a:pt x="1" y="96"/>
                  </a:cubicBezTo>
                  <a:cubicBezTo>
                    <a:pt x="102" y="96"/>
                    <a:pt x="102" y="197"/>
                    <a:pt x="204" y="299"/>
                  </a:cubicBezTo>
                  <a:cubicBezTo>
                    <a:pt x="204" y="156"/>
                    <a:pt x="204" y="0"/>
                    <a:pt x="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45"/>
            <p:cNvSpPr/>
            <p:nvPr/>
          </p:nvSpPr>
          <p:spPr>
            <a:xfrm>
              <a:off x="2089025" y="946550"/>
              <a:ext cx="5100" cy="5100"/>
            </a:xfrm>
            <a:custGeom>
              <a:avLst/>
              <a:gdLst/>
              <a:ahLst/>
              <a:cxnLst/>
              <a:rect l="l" t="t" r="r" b="b"/>
              <a:pathLst>
                <a:path w="204" h="204" extrusionOk="0">
                  <a:moveTo>
                    <a:pt x="102" y="0"/>
                  </a:moveTo>
                  <a:lnTo>
                    <a:pt x="0" y="102"/>
                  </a:lnTo>
                  <a:lnTo>
                    <a:pt x="102" y="204"/>
                  </a:lnTo>
                  <a:cubicBezTo>
                    <a:pt x="204" y="204"/>
                    <a:pt x="204" y="102"/>
                    <a:pt x="204" y="102"/>
                  </a:cubicBezTo>
                  <a:cubicBezTo>
                    <a:pt x="204" y="102"/>
                    <a:pt x="102" y="102"/>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45"/>
            <p:cNvSpPr/>
            <p:nvPr/>
          </p:nvSpPr>
          <p:spPr>
            <a:xfrm>
              <a:off x="2117600" y="944000"/>
              <a:ext cx="5750" cy="7225"/>
            </a:xfrm>
            <a:custGeom>
              <a:avLst/>
              <a:gdLst/>
              <a:ahLst/>
              <a:cxnLst/>
              <a:rect l="l" t="t" r="r" b="b"/>
              <a:pathLst>
                <a:path w="230" h="289" extrusionOk="0">
                  <a:moveTo>
                    <a:pt x="1" y="1"/>
                  </a:moveTo>
                  <a:cubicBezTo>
                    <a:pt x="1" y="144"/>
                    <a:pt x="1" y="288"/>
                    <a:pt x="82" y="288"/>
                  </a:cubicBezTo>
                  <a:cubicBezTo>
                    <a:pt x="115" y="288"/>
                    <a:pt x="163" y="264"/>
                    <a:pt x="230" y="20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45"/>
            <p:cNvSpPr/>
            <p:nvPr/>
          </p:nvSpPr>
          <p:spPr>
            <a:xfrm>
              <a:off x="1961950" y="983400"/>
              <a:ext cx="5100" cy="5100"/>
            </a:xfrm>
            <a:custGeom>
              <a:avLst/>
              <a:gdLst/>
              <a:ahLst/>
              <a:cxnLst/>
              <a:rect l="l" t="t" r="r" b="b"/>
              <a:pathLst>
                <a:path w="204" h="204" extrusionOk="0">
                  <a:moveTo>
                    <a:pt x="102" y="0"/>
                  </a:moveTo>
                  <a:cubicBezTo>
                    <a:pt x="102" y="0"/>
                    <a:pt x="102" y="102"/>
                    <a:pt x="0" y="102"/>
                  </a:cubicBezTo>
                  <a:cubicBezTo>
                    <a:pt x="102" y="102"/>
                    <a:pt x="102" y="204"/>
                    <a:pt x="102" y="204"/>
                  </a:cubicBezTo>
                  <a:cubicBezTo>
                    <a:pt x="203" y="102"/>
                    <a:pt x="203" y="102"/>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45"/>
            <p:cNvSpPr/>
            <p:nvPr/>
          </p:nvSpPr>
          <p:spPr>
            <a:xfrm>
              <a:off x="2017225" y="983400"/>
              <a:ext cx="5100" cy="5100"/>
            </a:xfrm>
            <a:custGeom>
              <a:avLst/>
              <a:gdLst/>
              <a:ahLst/>
              <a:cxnLst/>
              <a:rect l="l" t="t" r="r" b="b"/>
              <a:pathLst>
                <a:path w="204" h="204" extrusionOk="0">
                  <a:moveTo>
                    <a:pt x="102" y="0"/>
                  </a:moveTo>
                  <a:lnTo>
                    <a:pt x="0" y="102"/>
                  </a:lnTo>
                  <a:lnTo>
                    <a:pt x="0" y="204"/>
                  </a:lnTo>
                  <a:cubicBezTo>
                    <a:pt x="102" y="102"/>
                    <a:pt x="102" y="102"/>
                    <a:pt x="204" y="102"/>
                  </a:cubicBezTo>
                  <a:lnTo>
                    <a:pt x="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45"/>
            <p:cNvSpPr/>
            <p:nvPr/>
          </p:nvSpPr>
          <p:spPr>
            <a:xfrm>
              <a:off x="1946050" y="988475"/>
              <a:ext cx="2575" cy="5750"/>
            </a:xfrm>
            <a:custGeom>
              <a:avLst/>
              <a:gdLst/>
              <a:ahLst/>
              <a:cxnLst/>
              <a:rect l="l" t="t" r="r" b="b"/>
              <a:pathLst>
                <a:path w="103" h="230" extrusionOk="0">
                  <a:moveTo>
                    <a:pt x="1" y="1"/>
                  </a:moveTo>
                  <a:lnTo>
                    <a:pt x="1" y="128"/>
                  </a:lnTo>
                  <a:lnTo>
                    <a:pt x="1" y="230"/>
                  </a:lnTo>
                  <a:cubicBezTo>
                    <a:pt x="102" y="230"/>
                    <a:pt x="102" y="230"/>
                    <a:pt x="102" y="128"/>
                  </a:cubicBezTo>
                  <a:cubicBezTo>
                    <a:pt x="102" y="128"/>
                    <a:pt x="10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45"/>
            <p:cNvSpPr/>
            <p:nvPr/>
          </p:nvSpPr>
          <p:spPr>
            <a:xfrm>
              <a:off x="2003875" y="988475"/>
              <a:ext cx="5750" cy="5750"/>
            </a:xfrm>
            <a:custGeom>
              <a:avLst/>
              <a:gdLst/>
              <a:ahLst/>
              <a:cxnLst/>
              <a:rect l="l" t="t" r="r" b="b"/>
              <a:pathLst>
                <a:path w="230" h="230" extrusionOk="0">
                  <a:moveTo>
                    <a:pt x="102" y="1"/>
                  </a:moveTo>
                  <a:cubicBezTo>
                    <a:pt x="102" y="1"/>
                    <a:pt x="102" y="128"/>
                    <a:pt x="1" y="128"/>
                  </a:cubicBezTo>
                  <a:lnTo>
                    <a:pt x="102" y="230"/>
                  </a:lnTo>
                  <a:lnTo>
                    <a:pt x="229" y="128"/>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45"/>
            <p:cNvSpPr/>
            <p:nvPr/>
          </p:nvSpPr>
          <p:spPr>
            <a:xfrm>
              <a:off x="1847575" y="1031050"/>
              <a:ext cx="5725" cy="5100"/>
            </a:xfrm>
            <a:custGeom>
              <a:avLst/>
              <a:gdLst/>
              <a:ahLst/>
              <a:cxnLst/>
              <a:rect l="l" t="t" r="r" b="b"/>
              <a:pathLst>
                <a:path w="229" h="204" extrusionOk="0">
                  <a:moveTo>
                    <a:pt x="127" y="1"/>
                  </a:moveTo>
                  <a:cubicBezTo>
                    <a:pt x="127" y="1"/>
                    <a:pt x="127" y="102"/>
                    <a:pt x="0" y="102"/>
                  </a:cubicBezTo>
                  <a:lnTo>
                    <a:pt x="127" y="204"/>
                  </a:lnTo>
                  <a:lnTo>
                    <a:pt x="229" y="102"/>
                  </a:lnTo>
                  <a:cubicBezTo>
                    <a:pt x="229" y="1"/>
                    <a:pt x="127" y="1"/>
                    <a:pt x="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45"/>
            <p:cNvSpPr/>
            <p:nvPr/>
          </p:nvSpPr>
          <p:spPr>
            <a:xfrm>
              <a:off x="1710325" y="1078700"/>
              <a:ext cx="5100" cy="5125"/>
            </a:xfrm>
            <a:custGeom>
              <a:avLst/>
              <a:gdLst/>
              <a:ahLst/>
              <a:cxnLst/>
              <a:rect l="l" t="t" r="r" b="b"/>
              <a:pathLst>
                <a:path w="204" h="205" extrusionOk="0">
                  <a:moveTo>
                    <a:pt x="0" y="1"/>
                  </a:moveTo>
                  <a:lnTo>
                    <a:pt x="0" y="102"/>
                  </a:lnTo>
                  <a:lnTo>
                    <a:pt x="102" y="204"/>
                  </a:lnTo>
                  <a:cubicBezTo>
                    <a:pt x="204" y="204"/>
                    <a:pt x="204" y="102"/>
                    <a:pt x="204" y="102"/>
                  </a:cubicBezTo>
                  <a:cubicBezTo>
                    <a:pt x="204" y="102"/>
                    <a:pt x="10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45"/>
            <p:cNvSpPr/>
            <p:nvPr/>
          </p:nvSpPr>
          <p:spPr>
            <a:xfrm>
              <a:off x="1209625" y="1097125"/>
              <a:ext cx="8300" cy="5750"/>
            </a:xfrm>
            <a:custGeom>
              <a:avLst/>
              <a:gdLst/>
              <a:ahLst/>
              <a:cxnLst/>
              <a:rect l="l" t="t" r="r" b="b"/>
              <a:pathLst>
                <a:path w="332" h="230" extrusionOk="0">
                  <a:moveTo>
                    <a:pt x="230" y="1"/>
                  </a:moveTo>
                  <a:lnTo>
                    <a:pt x="230" y="1"/>
                  </a:lnTo>
                  <a:cubicBezTo>
                    <a:pt x="102" y="103"/>
                    <a:pt x="1" y="103"/>
                    <a:pt x="1" y="230"/>
                  </a:cubicBezTo>
                  <a:cubicBezTo>
                    <a:pt x="102" y="230"/>
                    <a:pt x="331" y="230"/>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45"/>
            <p:cNvSpPr/>
            <p:nvPr/>
          </p:nvSpPr>
          <p:spPr>
            <a:xfrm>
              <a:off x="1601675" y="1102850"/>
              <a:ext cx="5100" cy="5100"/>
            </a:xfrm>
            <a:custGeom>
              <a:avLst/>
              <a:gdLst/>
              <a:ahLst/>
              <a:cxnLst/>
              <a:rect l="l" t="t" r="r" b="b"/>
              <a:pathLst>
                <a:path w="204" h="204" extrusionOk="0">
                  <a:moveTo>
                    <a:pt x="102" y="1"/>
                  </a:moveTo>
                  <a:lnTo>
                    <a:pt x="0" y="102"/>
                  </a:lnTo>
                  <a:lnTo>
                    <a:pt x="102" y="204"/>
                  </a:lnTo>
                  <a:lnTo>
                    <a:pt x="204" y="204"/>
                  </a:lnTo>
                  <a:cubicBezTo>
                    <a:pt x="204" y="102"/>
                    <a:pt x="102" y="102"/>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45"/>
            <p:cNvSpPr/>
            <p:nvPr/>
          </p:nvSpPr>
          <p:spPr>
            <a:xfrm>
              <a:off x="1545750" y="1134625"/>
              <a:ext cx="8300" cy="5100"/>
            </a:xfrm>
            <a:custGeom>
              <a:avLst/>
              <a:gdLst/>
              <a:ahLst/>
              <a:cxnLst/>
              <a:rect l="l" t="t" r="r" b="b"/>
              <a:pathLst>
                <a:path w="332" h="204" extrusionOk="0">
                  <a:moveTo>
                    <a:pt x="229" y="0"/>
                  </a:moveTo>
                  <a:cubicBezTo>
                    <a:pt x="128" y="0"/>
                    <a:pt x="128" y="102"/>
                    <a:pt x="1" y="204"/>
                  </a:cubicBezTo>
                  <a:cubicBezTo>
                    <a:pt x="229" y="102"/>
                    <a:pt x="331" y="204"/>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45"/>
            <p:cNvSpPr/>
            <p:nvPr/>
          </p:nvSpPr>
          <p:spPr>
            <a:xfrm>
              <a:off x="1498100" y="1153050"/>
              <a:ext cx="8275" cy="2575"/>
            </a:xfrm>
            <a:custGeom>
              <a:avLst/>
              <a:gdLst/>
              <a:ahLst/>
              <a:cxnLst/>
              <a:rect l="l" t="t" r="r" b="b"/>
              <a:pathLst>
                <a:path w="331" h="103" extrusionOk="0">
                  <a:moveTo>
                    <a:pt x="1" y="0"/>
                  </a:moveTo>
                  <a:cubicBezTo>
                    <a:pt x="128" y="102"/>
                    <a:pt x="128" y="102"/>
                    <a:pt x="229" y="102"/>
                  </a:cubicBezTo>
                  <a:lnTo>
                    <a:pt x="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45"/>
            <p:cNvSpPr/>
            <p:nvPr/>
          </p:nvSpPr>
          <p:spPr>
            <a:xfrm>
              <a:off x="1374200" y="1176550"/>
              <a:ext cx="5100" cy="2575"/>
            </a:xfrm>
            <a:custGeom>
              <a:avLst/>
              <a:gdLst/>
              <a:ahLst/>
              <a:cxnLst/>
              <a:rect l="l" t="t" r="r" b="b"/>
              <a:pathLst>
                <a:path w="204" h="103" extrusionOk="0">
                  <a:moveTo>
                    <a:pt x="102" y="1"/>
                  </a:moveTo>
                  <a:cubicBezTo>
                    <a:pt x="102" y="1"/>
                    <a:pt x="0" y="1"/>
                    <a:pt x="0" y="102"/>
                  </a:cubicBezTo>
                  <a:lnTo>
                    <a:pt x="204" y="102"/>
                  </a:lnTo>
                  <a:cubicBezTo>
                    <a:pt x="204" y="1"/>
                    <a:pt x="102"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45"/>
            <p:cNvSpPr/>
            <p:nvPr/>
          </p:nvSpPr>
          <p:spPr>
            <a:xfrm>
              <a:off x="1413600" y="1176550"/>
              <a:ext cx="8275" cy="5750"/>
            </a:xfrm>
            <a:custGeom>
              <a:avLst/>
              <a:gdLst/>
              <a:ahLst/>
              <a:cxnLst/>
              <a:rect l="l" t="t" r="r" b="b"/>
              <a:pathLst>
                <a:path w="331" h="230" extrusionOk="0">
                  <a:moveTo>
                    <a:pt x="204" y="1"/>
                  </a:moveTo>
                  <a:cubicBezTo>
                    <a:pt x="102" y="1"/>
                    <a:pt x="102" y="102"/>
                    <a:pt x="0" y="230"/>
                  </a:cubicBezTo>
                  <a:cubicBezTo>
                    <a:pt x="204" y="102"/>
                    <a:pt x="331" y="230"/>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45"/>
            <p:cNvSpPr/>
            <p:nvPr/>
          </p:nvSpPr>
          <p:spPr>
            <a:xfrm>
              <a:off x="1860900" y="1025975"/>
              <a:ext cx="5750" cy="2550"/>
            </a:xfrm>
            <a:custGeom>
              <a:avLst/>
              <a:gdLst/>
              <a:ahLst/>
              <a:cxnLst/>
              <a:rect l="l" t="t" r="r" b="b"/>
              <a:pathLst>
                <a:path w="230" h="102" extrusionOk="0">
                  <a:moveTo>
                    <a:pt x="103" y="0"/>
                  </a:moveTo>
                  <a:cubicBezTo>
                    <a:pt x="103" y="0"/>
                    <a:pt x="1" y="0"/>
                    <a:pt x="1" y="102"/>
                  </a:cubicBezTo>
                  <a:lnTo>
                    <a:pt x="230" y="102"/>
                  </a:lnTo>
                  <a:cubicBezTo>
                    <a:pt x="230" y="0"/>
                    <a:pt x="10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11"/>
        <p:cNvGrpSpPr/>
        <p:nvPr/>
      </p:nvGrpSpPr>
      <p:grpSpPr>
        <a:xfrm>
          <a:off x="0" y="0"/>
          <a:ext cx="0" cy="0"/>
          <a:chOff x="0" y="0"/>
          <a:chExt cx="0" cy="0"/>
        </a:xfrm>
      </p:grpSpPr>
      <p:grpSp>
        <p:nvGrpSpPr>
          <p:cNvPr id="112" name="Google Shape;112;p5"/>
          <p:cNvGrpSpPr/>
          <p:nvPr/>
        </p:nvGrpSpPr>
        <p:grpSpPr>
          <a:xfrm>
            <a:off x="1103660" y="436228"/>
            <a:ext cx="7789355" cy="4471750"/>
            <a:chOff x="1103660" y="436228"/>
            <a:chExt cx="7789355" cy="4471750"/>
          </a:xfrm>
        </p:grpSpPr>
        <p:grpSp>
          <p:nvGrpSpPr>
            <p:cNvPr id="113" name="Google Shape;113;p5"/>
            <p:cNvGrpSpPr/>
            <p:nvPr/>
          </p:nvGrpSpPr>
          <p:grpSpPr>
            <a:xfrm>
              <a:off x="8584871" y="1628329"/>
              <a:ext cx="308144" cy="665688"/>
              <a:chOff x="8428900" y="1463423"/>
              <a:chExt cx="395006" cy="853337"/>
            </a:xfrm>
          </p:grpSpPr>
          <p:sp>
            <p:nvSpPr>
              <p:cNvPr id="114" name="Google Shape;114;p5"/>
              <p:cNvSpPr/>
              <p:nvPr/>
            </p:nvSpPr>
            <p:spPr>
              <a:xfrm>
                <a:off x="8571825" y="1926950"/>
                <a:ext cx="252081" cy="389810"/>
              </a:xfrm>
              <a:custGeom>
                <a:avLst/>
                <a:gdLst/>
                <a:ahLst/>
                <a:cxnLst/>
                <a:rect l="l" t="t" r="r" b="b"/>
                <a:pathLst>
                  <a:path w="12197" h="18861" extrusionOk="0">
                    <a:moveTo>
                      <a:pt x="8385" y="6049"/>
                    </a:moveTo>
                    <a:lnTo>
                      <a:pt x="8385" y="6369"/>
                    </a:lnTo>
                    <a:cubicBezTo>
                      <a:pt x="8287" y="6467"/>
                      <a:pt x="8188" y="6566"/>
                      <a:pt x="8090" y="6566"/>
                    </a:cubicBezTo>
                    <a:cubicBezTo>
                      <a:pt x="7992" y="6566"/>
                      <a:pt x="7992" y="6566"/>
                      <a:pt x="7992" y="6369"/>
                    </a:cubicBezTo>
                    <a:cubicBezTo>
                      <a:pt x="8188" y="6369"/>
                      <a:pt x="8188" y="6049"/>
                      <a:pt x="8385" y="6049"/>
                    </a:cubicBezTo>
                    <a:close/>
                    <a:moveTo>
                      <a:pt x="7770" y="6984"/>
                    </a:moveTo>
                    <a:cubicBezTo>
                      <a:pt x="7672" y="7082"/>
                      <a:pt x="7672" y="7180"/>
                      <a:pt x="7574" y="7180"/>
                    </a:cubicBezTo>
                    <a:lnTo>
                      <a:pt x="7475" y="7180"/>
                    </a:lnTo>
                    <a:lnTo>
                      <a:pt x="7475" y="6984"/>
                    </a:lnTo>
                    <a:close/>
                    <a:moveTo>
                      <a:pt x="8188" y="7476"/>
                    </a:moveTo>
                    <a:cubicBezTo>
                      <a:pt x="8188" y="7697"/>
                      <a:pt x="8090" y="7697"/>
                      <a:pt x="7893" y="7795"/>
                    </a:cubicBezTo>
                    <a:cubicBezTo>
                      <a:pt x="7893" y="7476"/>
                      <a:pt x="7992" y="7476"/>
                      <a:pt x="8188" y="7476"/>
                    </a:cubicBezTo>
                    <a:close/>
                    <a:moveTo>
                      <a:pt x="5729" y="9221"/>
                    </a:moveTo>
                    <a:cubicBezTo>
                      <a:pt x="5729" y="9443"/>
                      <a:pt x="5434" y="9541"/>
                      <a:pt x="5311" y="9541"/>
                    </a:cubicBezTo>
                    <a:cubicBezTo>
                      <a:pt x="5311" y="9443"/>
                      <a:pt x="5434" y="9320"/>
                      <a:pt x="5533" y="9221"/>
                    </a:cubicBezTo>
                    <a:close/>
                    <a:moveTo>
                      <a:pt x="5828" y="9443"/>
                    </a:moveTo>
                    <a:cubicBezTo>
                      <a:pt x="5828" y="9541"/>
                      <a:pt x="5926" y="9541"/>
                      <a:pt x="5926" y="9541"/>
                    </a:cubicBezTo>
                    <a:cubicBezTo>
                      <a:pt x="5926" y="9541"/>
                      <a:pt x="5926" y="9639"/>
                      <a:pt x="5828" y="9738"/>
                    </a:cubicBezTo>
                    <a:cubicBezTo>
                      <a:pt x="5729" y="9934"/>
                      <a:pt x="5533" y="10156"/>
                      <a:pt x="5311" y="10352"/>
                    </a:cubicBezTo>
                    <a:cubicBezTo>
                      <a:pt x="5213" y="10451"/>
                      <a:pt x="5016" y="10549"/>
                      <a:pt x="4820" y="10672"/>
                    </a:cubicBezTo>
                    <a:cubicBezTo>
                      <a:pt x="4918" y="10451"/>
                      <a:pt x="5016" y="10254"/>
                      <a:pt x="5115" y="10057"/>
                    </a:cubicBezTo>
                    <a:lnTo>
                      <a:pt x="5016" y="10057"/>
                    </a:lnTo>
                    <a:cubicBezTo>
                      <a:pt x="5016" y="9934"/>
                      <a:pt x="5115" y="9836"/>
                      <a:pt x="5213" y="9738"/>
                    </a:cubicBezTo>
                    <a:cubicBezTo>
                      <a:pt x="5213" y="9836"/>
                      <a:pt x="5311" y="9836"/>
                      <a:pt x="5434" y="9836"/>
                    </a:cubicBezTo>
                    <a:cubicBezTo>
                      <a:pt x="5533" y="9738"/>
                      <a:pt x="5729" y="9639"/>
                      <a:pt x="5828" y="9443"/>
                    </a:cubicBezTo>
                    <a:close/>
                    <a:moveTo>
                      <a:pt x="8287" y="8828"/>
                    </a:moveTo>
                    <a:cubicBezTo>
                      <a:pt x="8508" y="8828"/>
                      <a:pt x="8385" y="9025"/>
                      <a:pt x="8508" y="9123"/>
                    </a:cubicBezTo>
                    <a:lnTo>
                      <a:pt x="8803" y="9443"/>
                    </a:lnTo>
                    <a:cubicBezTo>
                      <a:pt x="8901" y="9541"/>
                      <a:pt x="9000" y="9639"/>
                      <a:pt x="9123" y="9836"/>
                    </a:cubicBezTo>
                    <a:cubicBezTo>
                      <a:pt x="9123" y="9934"/>
                      <a:pt x="9123" y="10057"/>
                      <a:pt x="9000" y="10254"/>
                    </a:cubicBezTo>
                    <a:lnTo>
                      <a:pt x="9221" y="10254"/>
                    </a:lnTo>
                    <a:lnTo>
                      <a:pt x="9221" y="10549"/>
                    </a:lnTo>
                    <a:cubicBezTo>
                      <a:pt x="9221" y="10672"/>
                      <a:pt x="9221" y="10672"/>
                      <a:pt x="9123" y="10672"/>
                    </a:cubicBezTo>
                    <a:lnTo>
                      <a:pt x="9123" y="10549"/>
                    </a:lnTo>
                    <a:cubicBezTo>
                      <a:pt x="8705" y="10057"/>
                      <a:pt x="8287" y="9639"/>
                      <a:pt x="7992" y="9025"/>
                    </a:cubicBezTo>
                    <a:cubicBezTo>
                      <a:pt x="8090" y="8926"/>
                      <a:pt x="8188" y="8828"/>
                      <a:pt x="8287" y="8828"/>
                    </a:cubicBezTo>
                    <a:close/>
                    <a:moveTo>
                      <a:pt x="4303" y="11164"/>
                    </a:moveTo>
                    <a:cubicBezTo>
                      <a:pt x="4303" y="11287"/>
                      <a:pt x="4402" y="11287"/>
                      <a:pt x="4500" y="11287"/>
                    </a:cubicBezTo>
                    <a:cubicBezTo>
                      <a:pt x="4303" y="11582"/>
                      <a:pt x="4082" y="11902"/>
                      <a:pt x="3787" y="12098"/>
                    </a:cubicBezTo>
                    <a:lnTo>
                      <a:pt x="3787" y="11902"/>
                    </a:lnTo>
                    <a:cubicBezTo>
                      <a:pt x="3984" y="11680"/>
                      <a:pt x="4205" y="11484"/>
                      <a:pt x="4303" y="11164"/>
                    </a:cubicBezTo>
                    <a:close/>
                    <a:moveTo>
                      <a:pt x="3787" y="12197"/>
                    </a:moveTo>
                    <a:cubicBezTo>
                      <a:pt x="3590" y="12393"/>
                      <a:pt x="3369" y="12713"/>
                      <a:pt x="3271" y="12910"/>
                    </a:cubicBezTo>
                    <a:cubicBezTo>
                      <a:pt x="3074" y="12615"/>
                      <a:pt x="3369" y="12615"/>
                      <a:pt x="3369" y="12516"/>
                    </a:cubicBezTo>
                    <a:cubicBezTo>
                      <a:pt x="3467" y="12295"/>
                      <a:pt x="3590" y="12197"/>
                      <a:pt x="3787" y="12197"/>
                    </a:cubicBezTo>
                    <a:close/>
                    <a:moveTo>
                      <a:pt x="10131" y="0"/>
                    </a:moveTo>
                    <a:cubicBezTo>
                      <a:pt x="10131" y="99"/>
                      <a:pt x="10131" y="222"/>
                      <a:pt x="10033" y="320"/>
                    </a:cubicBezTo>
                    <a:cubicBezTo>
                      <a:pt x="9976" y="193"/>
                      <a:pt x="9952" y="139"/>
                      <a:pt x="9923" y="139"/>
                    </a:cubicBezTo>
                    <a:cubicBezTo>
                      <a:pt x="9902" y="139"/>
                      <a:pt x="9878" y="169"/>
                      <a:pt x="9836" y="222"/>
                    </a:cubicBezTo>
                    <a:cubicBezTo>
                      <a:pt x="9737" y="222"/>
                      <a:pt x="9615" y="99"/>
                      <a:pt x="9615" y="99"/>
                    </a:cubicBezTo>
                    <a:cubicBezTo>
                      <a:pt x="9516" y="418"/>
                      <a:pt x="9418" y="836"/>
                      <a:pt x="9123" y="1033"/>
                    </a:cubicBezTo>
                    <a:cubicBezTo>
                      <a:pt x="9123" y="1132"/>
                      <a:pt x="9221" y="1230"/>
                      <a:pt x="9123" y="1328"/>
                    </a:cubicBezTo>
                    <a:lnTo>
                      <a:pt x="9123" y="1550"/>
                    </a:lnTo>
                    <a:cubicBezTo>
                      <a:pt x="9000" y="1845"/>
                      <a:pt x="8705" y="2066"/>
                      <a:pt x="8705" y="2459"/>
                    </a:cubicBezTo>
                    <a:cubicBezTo>
                      <a:pt x="8705" y="2558"/>
                      <a:pt x="8606" y="2681"/>
                      <a:pt x="8508" y="2681"/>
                    </a:cubicBezTo>
                    <a:cubicBezTo>
                      <a:pt x="8287" y="2779"/>
                      <a:pt x="8188" y="2976"/>
                      <a:pt x="8090" y="3074"/>
                    </a:cubicBezTo>
                    <a:cubicBezTo>
                      <a:pt x="8090" y="3074"/>
                      <a:pt x="8090" y="3172"/>
                      <a:pt x="8188" y="3172"/>
                    </a:cubicBezTo>
                    <a:cubicBezTo>
                      <a:pt x="7992" y="3394"/>
                      <a:pt x="7893" y="3492"/>
                      <a:pt x="7770" y="3787"/>
                    </a:cubicBezTo>
                    <a:cubicBezTo>
                      <a:pt x="7672" y="4008"/>
                      <a:pt x="7475" y="4107"/>
                      <a:pt x="7377" y="4304"/>
                    </a:cubicBezTo>
                    <a:cubicBezTo>
                      <a:pt x="7279" y="4525"/>
                      <a:pt x="7057" y="4623"/>
                      <a:pt x="6959" y="4820"/>
                    </a:cubicBezTo>
                    <a:cubicBezTo>
                      <a:pt x="7057" y="4820"/>
                      <a:pt x="7279" y="4918"/>
                      <a:pt x="7377" y="4918"/>
                    </a:cubicBezTo>
                    <a:cubicBezTo>
                      <a:pt x="7279" y="5140"/>
                      <a:pt x="7279" y="5140"/>
                      <a:pt x="6959" y="5435"/>
                    </a:cubicBezTo>
                    <a:lnTo>
                      <a:pt x="6664" y="5140"/>
                    </a:lnTo>
                    <a:lnTo>
                      <a:pt x="6541" y="5140"/>
                    </a:lnTo>
                    <a:cubicBezTo>
                      <a:pt x="5533" y="4008"/>
                      <a:pt x="4500" y="3074"/>
                      <a:pt x="3369" y="2164"/>
                    </a:cubicBezTo>
                    <a:lnTo>
                      <a:pt x="3369" y="1845"/>
                    </a:lnTo>
                    <a:cubicBezTo>
                      <a:pt x="3369" y="2066"/>
                      <a:pt x="3271" y="2066"/>
                      <a:pt x="3271" y="2164"/>
                    </a:cubicBezTo>
                    <a:lnTo>
                      <a:pt x="3074" y="2164"/>
                    </a:lnTo>
                    <a:lnTo>
                      <a:pt x="3074" y="1943"/>
                    </a:lnTo>
                    <a:lnTo>
                      <a:pt x="3074" y="1845"/>
                    </a:lnTo>
                    <a:cubicBezTo>
                      <a:pt x="2557" y="1845"/>
                      <a:pt x="2459" y="2164"/>
                      <a:pt x="2361" y="2558"/>
                    </a:cubicBezTo>
                    <a:cubicBezTo>
                      <a:pt x="2459" y="2779"/>
                      <a:pt x="2459" y="3074"/>
                      <a:pt x="2459" y="3394"/>
                    </a:cubicBezTo>
                    <a:lnTo>
                      <a:pt x="2459" y="3689"/>
                    </a:lnTo>
                    <a:cubicBezTo>
                      <a:pt x="2557" y="3910"/>
                      <a:pt x="2557" y="4107"/>
                      <a:pt x="2557" y="4304"/>
                    </a:cubicBezTo>
                    <a:cubicBezTo>
                      <a:pt x="2459" y="4402"/>
                      <a:pt x="2361" y="4525"/>
                      <a:pt x="2361" y="4623"/>
                    </a:cubicBezTo>
                    <a:cubicBezTo>
                      <a:pt x="2361" y="4722"/>
                      <a:pt x="2459" y="4722"/>
                      <a:pt x="2459" y="4820"/>
                    </a:cubicBezTo>
                    <a:cubicBezTo>
                      <a:pt x="2557" y="4722"/>
                      <a:pt x="2557" y="4722"/>
                      <a:pt x="2557" y="4623"/>
                    </a:cubicBezTo>
                    <a:cubicBezTo>
                      <a:pt x="2656" y="4722"/>
                      <a:pt x="2754" y="4918"/>
                      <a:pt x="2852" y="5140"/>
                    </a:cubicBezTo>
                    <a:lnTo>
                      <a:pt x="2754" y="5238"/>
                    </a:lnTo>
                    <a:cubicBezTo>
                      <a:pt x="2852" y="5238"/>
                      <a:pt x="2852" y="5336"/>
                      <a:pt x="2975" y="5336"/>
                    </a:cubicBezTo>
                    <a:cubicBezTo>
                      <a:pt x="2852" y="5533"/>
                      <a:pt x="2852" y="5754"/>
                      <a:pt x="2754" y="5951"/>
                    </a:cubicBezTo>
                    <a:cubicBezTo>
                      <a:pt x="3074" y="6246"/>
                      <a:pt x="3369" y="6467"/>
                      <a:pt x="3271" y="6762"/>
                    </a:cubicBezTo>
                    <a:cubicBezTo>
                      <a:pt x="3369" y="7180"/>
                      <a:pt x="3885" y="7279"/>
                      <a:pt x="3984" y="7697"/>
                    </a:cubicBezTo>
                    <a:cubicBezTo>
                      <a:pt x="4303" y="7795"/>
                      <a:pt x="4303" y="7992"/>
                      <a:pt x="4303" y="8090"/>
                    </a:cubicBezTo>
                    <a:cubicBezTo>
                      <a:pt x="4303" y="8312"/>
                      <a:pt x="4402" y="8410"/>
                      <a:pt x="4402" y="8410"/>
                    </a:cubicBezTo>
                    <a:cubicBezTo>
                      <a:pt x="4598" y="8607"/>
                      <a:pt x="4697" y="8705"/>
                      <a:pt x="4697" y="8926"/>
                    </a:cubicBezTo>
                    <a:cubicBezTo>
                      <a:pt x="4500" y="9221"/>
                      <a:pt x="4303" y="9639"/>
                      <a:pt x="3984" y="10057"/>
                    </a:cubicBezTo>
                    <a:cubicBezTo>
                      <a:pt x="3787" y="10352"/>
                      <a:pt x="3467" y="10770"/>
                      <a:pt x="3369" y="11164"/>
                    </a:cubicBezTo>
                    <a:lnTo>
                      <a:pt x="2975" y="11582"/>
                    </a:lnTo>
                    <a:cubicBezTo>
                      <a:pt x="2975" y="11680"/>
                      <a:pt x="3074" y="11779"/>
                      <a:pt x="3074" y="11902"/>
                    </a:cubicBezTo>
                    <a:cubicBezTo>
                      <a:pt x="2852" y="12000"/>
                      <a:pt x="2656" y="12098"/>
                      <a:pt x="2557" y="12295"/>
                    </a:cubicBezTo>
                    <a:cubicBezTo>
                      <a:pt x="2557" y="12393"/>
                      <a:pt x="2557" y="12516"/>
                      <a:pt x="2656" y="12516"/>
                    </a:cubicBezTo>
                    <a:cubicBezTo>
                      <a:pt x="2557" y="12713"/>
                      <a:pt x="2459" y="12811"/>
                      <a:pt x="2361" y="12910"/>
                    </a:cubicBezTo>
                    <a:cubicBezTo>
                      <a:pt x="2274" y="12840"/>
                      <a:pt x="2199" y="12771"/>
                      <a:pt x="2128" y="12771"/>
                    </a:cubicBezTo>
                    <a:cubicBezTo>
                      <a:pt x="2099" y="12771"/>
                      <a:pt x="2070" y="12783"/>
                      <a:pt x="2041" y="12811"/>
                    </a:cubicBezTo>
                    <a:cubicBezTo>
                      <a:pt x="2041" y="12910"/>
                      <a:pt x="2041" y="12910"/>
                      <a:pt x="2139" y="13008"/>
                    </a:cubicBezTo>
                    <a:cubicBezTo>
                      <a:pt x="1943" y="13131"/>
                      <a:pt x="1844" y="13229"/>
                      <a:pt x="1623" y="13328"/>
                    </a:cubicBezTo>
                    <a:cubicBezTo>
                      <a:pt x="1746" y="13426"/>
                      <a:pt x="1746" y="13426"/>
                      <a:pt x="1746" y="13524"/>
                    </a:cubicBezTo>
                    <a:cubicBezTo>
                      <a:pt x="1525" y="13623"/>
                      <a:pt x="1328" y="13844"/>
                      <a:pt x="1008" y="14041"/>
                    </a:cubicBezTo>
                    <a:lnTo>
                      <a:pt x="1008" y="14360"/>
                    </a:lnTo>
                    <a:cubicBezTo>
                      <a:pt x="910" y="14557"/>
                      <a:pt x="812" y="14656"/>
                      <a:pt x="812" y="14852"/>
                    </a:cubicBezTo>
                    <a:cubicBezTo>
                      <a:pt x="812" y="15074"/>
                      <a:pt x="517" y="15172"/>
                      <a:pt x="394" y="15270"/>
                    </a:cubicBezTo>
                    <a:lnTo>
                      <a:pt x="517" y="15369"/>
                    </a:lnTo>
                    <a:cubicBezTo>
                      <a:pt x="517" y="15467"/>
                      <a:pt x="517" y="15590"/>
                      <a:pt x="394" y="15590"/>
                    </a:cubicBezTo>
                    <a:cubicBezTo>
                      <a:pt x="517" y="15688"/>
                      <a:pt x="615" y="15688"/>
                      <a:pt x="615" y="15787"/>
                    </a:cubicBezTo>
                    <a:lnTo>
                      <a:pt x="517" y="15787"/>
                    </a:lnTo>
                    <a:cubicBezTo>
                      <a:pt x="295" y="15983"/>
                      <a:pt x="295" y="16303"/>
                      <a:pt x="295" y="16598"/>
                    </a:cubicBezTo>
                    <a:cubicBezTo>
                      <a:pt x="0" y="16918"/>
                      <a:pt x="295" y="17213"/>
                      <a:pt x="197" y="17434"/>
                    </a:cubicBezTo>
                    <a:cubicBezTo>
                      <a:pt x="394" y="17729"/>
                      <a:pt x="517" y="17828"/>
                      <a:pt x="615" y="17926"/>
                    </a:cubicBezTo>
                    <a:cubicBezTo>
                      <a:pt x="517" y="18049"/>
                      <a:pt x="517" y="18147"/>
                      <a:pt x="394" y="18147"/>
                    </a:cubicBezTo>
                    <a:cubicBezTo>
                      <a:pt x="517" y="18147"/>
                      <a:pt x="615" y="18246"/>
                      <a:pt x="615" y="18246"/>
                    </a:cubicBezTo>
                    <a:lnTo>
                      <a:pt x="615" y="18541"/>
                    </a:lnTo>
                    <a:cubicBezTo>
                      <a:pt x="812" y="18664"/>
                      <a:pt x="910" y="18762"/>
                      <a:pt x="1131" y="18860"/>
                    </a:cubicBezTo>
                    <a:cubicBezTo>
                      <a:pt x="1230" y="18541"/>
                      <a:pt x="1230" y="18344"/>
                      <a:pt x="1230" y="18049"/>
                    </a:cubicBezTo>
                    <a:lnTo>
                      <a:pt x="1328" y="17926"/>
                    </a:lnTo>
                    <a:cubicBezTo>
                      <a:pt x="1369" y="17951"/>
                      <a:pt x="1406" y="17962"/>
                      <a:pt x="1439" y="17962"/>
                    </a:cubicBezTo>
                    <a:cubicBezTo>
                      <a:pt x="1567" y="17962"/>
                      <a:pt x="1649" y="17807"/>
                      <a:pt x="1746" y="17729"/>
                    </a:cubicBezTo>
                    <a:cubicBezTo>
                      <a:pt x="1943" y="17631"/>
                      <a:pt x="2041" y="17532"/>
                      <a:pt x="2041" y="17311"/>
                    </a:cubicBezTo>
                    <a:cubicBezTo>
                      <a:pt x="2041" y="17016"/>
                      <a:pt x="2238" y="16819"/>
                      <a:pt x="2361" y="16500"/>
                    </a:cubicBezTo>
                    <a:lnTo>
                      <a:pt x="2238" y="16500"/>
                    </a:lnTo>
                    <a:cubicBezTo>
                      <a:pt x="2139" y="16696"/>
                      <a:pt x="1943" y="16918"/>
                      <a:pt x="1943" y="17213"/>
                    </a:cubicBezTo>
                    <a:lnTo>
                      <a:pt x="1746" y="17213"/>
                    </a:lnTo>
                    <a:cubicBezTo>
                      <a:pt x="1844" y="16819"/>
                      <a:pt x="2041" y="16401"/>
                      <a:pt x="2238" y="16082"/>
                    </a:cubicBezTo>
                    <a:cubicBezTo>
                      <a:pt x="2361" y="16205"/>
                      <a:pt x="2361" y="16205"/>
                      <a:pt x="2361" y="16303"/>
                    </a:cubicBezTo>
                    <a:cubicBezTo>
                      <a:pt x="2557" y="16205"/>
                      <a:pt x="2656" y="15983"/>
                      <a:pt x="2852" y="15885"/>
                    </a:cubicBezTo>
                    <a:lnTo>
                      <a:pt x="2852" y="15688"/>
                    </a:lnTo>
                    <a:cubicBezTo>
                      <a:pt x="2852" y="15688"/>
                      <a:pt x="2975" y="15688"/>
                      <a:pt x="3074" y="15590"/>
                    </a:cubicBezTo>
                    <a:lnTo>
                      <a:pt x="3074" y="15467"/>
                    </a:lnTo>
                    <a:cubicBezTo>
                      <a:pt x="3046" y="15439"/>
                      <a:pt x="3016" y="15427"/>
                      <a:pt x="2985" y="15427"/>
                    </a:cubicBezTo>
                    <a:cubicBezTo>
                      <a:pt x="2907" y="15427"/>
                      <a:pt x="2824" y="15502"/>
                      <a:pt x="2754" y="15590"/>
                    </a:cubicBezTo>
                    <a:cubicBezTo>
                      <a:pt x="2656" y="15590"/>
                      <a:pt x="2459" y="15688"/>
                      <a:pt x="2361" y="15688"/>
                    </a:cubicBezTo>
                    <a:cubicBezTo>
                      <a:pt x="2361" y="15270"/>
                      <a:pt x="2754" y="15074"/>
                      <a:pt x="2656" y="14754"/>
                    </a:cubicBezTo>
                    <a:cubicBezTo>
                      <a:pt x="3074" y="14360"/>
                      <a:pt x="3369" y="13942"/>
                      <a:pt x="3689" y="13426"/>
                    </a:cubicBezTo>
                    <a:cubicBezTo>
                      <a:pt x="3689" y="13426"/>
                      <a:pt x="3590" y="13328"/>
                      <a:pt x="3467" y="13328"/>
                    </a:cubicBezTo>
                    <a:cubicBezTo>
                      <a:pt x="3885" y="12615"/>
                      <a:pt x="4500" y="12098"/>
                      <a:pt x="4918" y="11385"/>
                    </a:cubicBezTo>
                    <a:cubicBezTo>
                      <a:pt x="5115" y="11164"/>
                      <a:pt x="5311" y="10967"/>
                      <a:pt x="5533" y="10770"/>
                    </a:cubicBezTo>
                    <a:cubicBezTo>
                      <a:pt x="5729" y="10451"/>
                      <a:pt x="5926" y="10254"/>
                      <a:pt x="6147" y="10057"/>
                    </a:cubicBezTo>
                    <a:cubicBezTo>
                      <a:pt x="6344" y="10156"/>
                      <a:pt x="6443" y="10254"/>
                      <a:pt x="6664" y="10352"/>
                    </a:cubicBezTo>
                    <a:lnTo>
                      <a:pt x="6541" y="10451"/>
                    </a:lnTo>
                    <a:cubicBezTo>
                      <a:pt x="6664" y="10549"/>
                      <a:pt x="6762" y="10672"/>
                      <a:pt x="6861" y="10770"/>
                    </a:cubicBezTo>
                    <a:cubicBezTo>
                      <a:pt x="6861" y="10549"/>
                      <a:pt x="6762" y="10352"/>
                      <a:pt x="6861" y="10156"/>
                    </a:cubicBezTo>
                    <a:cubicBezTo>
                      <a:pt x="6959" y="10352"/>
                      <a:pt x="7057" y="10451"/>
                      <a:pt x="7156" y="10672"/>
                    </a:cubicBezTo>
                    <a:cubicBezTo>
                      <a:pt x="7156" y="10770"/>
                      <a:pt x="7057" y="10869"/>
                      <a:pt x="7057" y="10967"/>
                    </a:cubicBezTo>
                    <a:cubicBezTo>
                      <a:pt x="7168" y="10869"/>
                      <a:pt x="7248" y="10844"/>
                      <a:pt x="7312" y="10844"/>
                    </a:cubicBezTo>
                    <a:cubicBezTo>
                      <a:pt x="7377" y="10844"/>
                      <a:pt x="7426" y="10869"/>
                      <a:pt x="7475" y="10869"/>
                    </a:cubicBezTo>
                    <a:lnTo>
                      <a:pt x="7770" y="11164"/>
                    </a:lnTo>
                    <a:cubicBezTo>
                      <a:pt x="7770" y="11385"/>
                      <a:pt x="7992" y="11582"/>
                      <a:pt x="8188" y="11680"/>
                    </a:cubicBezTo>
                    <a:cubicBezTo>
                      <a:pt x="8188" y="12000"/>
                      <a:pt x="8508" y="12197"/>
                      <a:pt x="8705" y="12516"/>
                    </a:cubicBezTo>
                    <a:lnTo>
                      <a:pt x="8385" y="12516"/>
                    </a:lnTo>
                    <a:cubicBezTo>
                      <a:pt x="8287" y="12295"/>
                      <a:pt x="8188" y="12197"/>
                      <a:pt x="8090" y="12000"/>
                    </a:cubicBezTo>
                    <a:lnTo>
                      <a:pt x="7893" y="12000"/>
                    </a:lnTo>
                    <a:lnTo>
                      <a:pt x="7893" y="12197"/>
                    </a:lnTo>
                    <a:cubicBezTo>
                      <a:pt x="8090" y="12393"/>
                      <a:pt x="8385" y="12615"/>
                      <a:pt x="8508" y="13008"/>
                    </a:cubicBezTo>
                    <a:cubicBezTo>
                      <a:pt x="8385" y="13131"/>
                      <a:pt x="8385" y="13131"/>
                      <a:pt x="8287" y="13229"/>
                    </a:cubicBezTo>
                    <a:cubicBezTo>
                      <a:pt x="8508" y="13328"/>
                      <a:pt x="8606" y="13328"/>
                      <a:pt x="8705" y="13328"/>
                    </a:cubicBezTo>
                    <a:cubicBezTo>
                      <a:pt x="8705" y="13426"/>
                      <a:pt x="8803" y="13524"/>
                      <a:pt x="8803" y="13623"/>
                    </a:cubicBezTo>
                    <a:lnTo>
                      <a:pt x="8705" y="13746"/>
                    </a:lnTo>
                    <a:cubicBezTo>
                      <a:pt x="8705" y="14238"/>
                      <a:pt x="9123" y="14360"/>
                      <a:pt x="9319" y="14557"/>
                    </a:cubicBezTo>
                    <a:cubicBezTo>
                      <a:pt x="9516" y="14754"/>
                      <a:pt x="9737" y="14852"/>
                      <a:pt x="9934" y="14975"/>
                    </a:cubicBezTo>
                    <a:cubicBezTo>
                      <a:pt x="10033" y="14852"/>
                      <a:pt x="10131" y="14754"/>
                      <a:pt x="10229" y="14656"/>
                    </a:cubicBezTo>
                    <a:cubicBezTo>
                      <a:pt x="10352" y="14557"/>
                      <a:pt x="10451" y="14557"/>
                      <a:pt x="10549" y="14459"/>
                    </a:cubicBezTo>
                    <a:cubicBezTo>
                      <a:pt x="10549" y="14360"/>
                      <a:pt x="10549" y="14139"/>
                      <a:pt x="10451" y="13942"/>
                    </a:cubicBezTo>
                    <a:lnTo>
                      <a:pt x="10451" y="13942"/>
                    </a:lnTo>
                    <a:cubicBezTo>
                      <a:pt x="10549" y="14041"/>
                      <a:pt x="10647" y="14041"/>
                      <a:pt x="10647" y="14139"/>
                    </a:cubicBezTo>
                    <a:lnTo>
                      <a:pt x="10647" y="14238"/>
                    </a:lnTo>
                    <a:cubicBezTo>
                      <a:pt x="10647" y="14459"/>
                      <a:pt x="10844" y="14557"/>
                      <a:pt x="10967" y="14557"/>
                    </a:cubicBezTo>
                    <a:cubicBezTo>
                      <a:pt x="11164" y="14360"/>
                      <a:pt x="11262" y="14238"/>
                      <a:pt x="11360" y="14041"/>
                    </a:cubicBezTo>
                    <a:lnTo>
                      <a:pt x="11360" y="13746"/>
                    </a:lnTo>
                    <a:cubicBezTo>
                      <a:pt x="11459" y="13623"/>
                      <a:pt x="11360" y="13426"/>
                      <a:pt x="11459" y="13229"/>
                    </a:cubicBezTo>
                    <a:cubicBezTo>
                      <a:pt x="11582" y="13131"/>
                      <a:pt x="11680" y="13008"/>
                      <a:pt x="11778" y="12811"/>
                    </a:cubicBezTo>
                    <a:cubicBezTo>
                      <a:pt x="11877" y="12516"/>
                      <a:pt x="11778" y="12197"/>
                      <a:pt x="11680" y="11902"/>
                    </a:cubicBezTo>
                    <a:cubicBezTo>
                      <a:pt x="11582" y="11902"/>
                      <a:pt x="11459" y="11779"/>
                      <a:pt x="11459" y="11680"/>
                    </a:cubicBezTo>
                    <a:cubicBezTo>
                      <a:pt x="11459" y="11385"/>
                      <a:pt x="11262" y="11287"/>
                      <a:pt x="11164" y="11164"/>
                    </a:cubicBezTo>
                    <a:cubicBezTo>
                      <a:pt x="10967" y="10869"/>
                      <a:pt x="10967" y="10770"/>
                      <a:pt x="10746" y="10549"/>
                    </a:cubicBezTo>
                    <a:lnTo>
                      <a:pt x="10746" y="10967"/>
                    </a:lnTo>
                    <a:cubicBezTo>
                      <a:pt x="10746" y="10967"/>
                      <a:pt x="10746" y="11009"/>
                      <a:pt x="10772" y="11064"/>
                    </a:cubicBezTo>
                    <a:lnTo>
                      <a:pt x="10772" y="11064"/>
                    </a:lnTo>
                    <a:cubicBezTo>
                      <a:pt x="10601" y="10843"/>
                      <a:pt x="10439" y="10744"/>
                      <a:pt x="10352" y="10549"/>
                    </a:cubicBezTo>
                    <a:lnTo>
                      <a:pt x="10033" y="10549"/>
                    </a:lnTo>
                    <a:cubicBezTo>
                      <a:pt x="10033" y="10451"/>
                      <a:pt x="9934" y="10352"/>
                      <a:pt x="9934" y="10254"/>
                    </a:cubicBezTo>
                    <a:lnTo>
                      <a:pt x="10033" y="10156"/>
                    </a:lnTo>
                    <a:lnTo>
                      <a:pt x="9615" y="9738"/>
                    </a:lnTo>
                    <a:cubicBezTo>
                      <a:pt x="9615" y="9738"/>
                      <a:pt x="9516" y="9738"/>
                      <a:pt x="9418" y="9836"/>
                    </a:cubicBezTo>
                    <a:cubicBezTo>
                      <a:pt x="9221" y="9443"/>
                      <a:pt x="9000" y="9123"/>
                      <a:pt x="8803" y="8705"/>
                    </a:cubicBezTo>
                    <a:lnTo>
                      <a:pt x="8803" y="8607"/>
                    </a:lnTo>
                    <a:cubicBezTo>
                      <a:pt x="8705" y="8607"/>
                      <a:pt x="8705" y="8508"/>
                      <a:pt x="8606" y="8508"/>
                    </a:cubicBezTo>
                    <a:cubicBezTo>
                      <a:pt x="8803" y="8410"/>
                      <a:pt x="8901" y="8410"/>
                      <a:pt x="9123" y="8410"/>
                    </a:cubicBezTo>
                    <a:cubicBezTo>
                      <a:pt x="9418" y="7894"/>
                      <a:pt x="9836" y="7598"/>
                      <a:pt x="10131" y="7180"/>
                    </a:cubicBezTo>
                    <a:cubicBezTo>
                      <a:pt x="10131" y="7082"/>
                      <a:pt x="10033" y="7082"/>
                      <a:pt x="10033" y="7082"/>
                    </a:cubicBezTo>
                    <a:cubicBezTo>
                      <a:pt x="9934" y="7377"/>
                      <a:pt x="9737" y="7476"/>
                      <a:pt x="9516" y="7598"/>
                    </a:cubicBezTo>
                    <a:cubicBezTo>
                      <a:pt x="9319" y="7795"/>
                      <a:pt x="9221" y="7992"/>
                      <a:pt x="9000" y="8213"/>
                    </a:cubicBezTo>
                    <a:lnTo>
                      <a:pt x="8901" y="8213"/>
                    </a:lnTo>
                    <a:cubicBezTo>
                      <a:pt x="8901" y="8090"/>
                      <a:pt x="8901" y="8090"/>
                      <a:pt x="8803" y="7992"/>
                    </a:cubicBezTo>
                    <a:cubicBezTo>
                      <a:pt x="8901" y="7894"/>
                      <a:pt x="9000" y="7795"/>
                      <a:pt x="9123" y="7795"/>
                    </a:cubicBezTo>
                    <a:cubicBezTo>
                      <a:pt x="9615" y="7598"/>
                      <a:pt x="9836" y="7082"/>
                      <a:pt x="10131" y="6664"/>
                    </a:cubicBezTo>
                    <a:cubicBezTo>
                      <a:pt x="10229" y="6369"/>
                      <a:pt x="10549" y="6246"/>
                      <a:pt x="10746" y="5951"/>
                    </a:cubicBezTo>
                    <a:cubicBezTo>
                      <a:pt x="10844" y="5853"/>
                      <a:pt x="11065" y="5631"/>
                      <a:pt x="11164" y="5435"/>
                    </a:cubicBezTo>
                    <a:cubicBezTo>
                      <a:pt x="11262" y="5336"/>
                      <a:pt x="11262" y="5238"/>
                      <a:pt x="11262" y="5238"/>
                    </a:cubicBezTo>
                    <a:cubicBezTo>
                      <a:pt x="11164" y="5238"/>
                      <a:pt x="10967" y="5336"/>
                      <a:pt x="10844" y="5435"/>
                    </a:cubicBezTo>
                    <a:cubicBezTo>
                      <a:pt x="10647" y="5533"/>
                      <a:pt x="10746" y="5533"/>
                      <a:pt x="10549" y="5533"/>
                    </a:cubicBezTo>
                    <a:cubicBezTo>
                      <a:pt x="10746" y="5336"/>
                      <a:pt x="10844" y="5017"/>
                      <a:pt x="11164" y="4820"/>
                    </a:cubicBezTo>
                    <a:lnTo>
                      <a:pt x="11164" y="4722"/>
                    </a:lnTo>
                    <a:cubicBezTo>
                      <a:pt x="11164" y="4722"/>
                      <a:pt x="11065" y="4722"/>
                      <a:pt x="10967" y="4623"/>
                    </a:cubicBezTo>
                    <a:cubicBezTo>
                      <a:pt x="11262" y="4525"/>
                      <a:pt x="11262" y="4402"/>
                      <a:pt x="11262" y="4205"/>
                    </a:cubicBezTo>
                    <a:lnTo>
                      <a:pt x="11582" y="3910"/>
                    </a:lnTo>
                    <a:cubicBezTo>
                      <a:pt x="11582" y="3787"/>
                      <a:pt x="11459" y="3787"/>
                      <a:pt x="11459" y="3787"/>
                    </a:cubicBezTo>
                    <a:cubicBezTo>
                      <a:pt x="11582" y="3689"/>
                      <a:pt x="11680" y="3689"/>
                      <a:pt x="11778" y="3590"/>
                    </a:cubicBezTo>
                    <a:lnTo>
                      <a:pt x="11975" y="3590"/>
                    </a:lnTo>
                    <a:cubicBezTo>
                      <a:pt x="12073" y="3394"/>
                      <a:pt x="12196" y="3172"/>
                      <a:pt x="12073" y="3074"/>
                    </a:cubicBezTo>
                    <a:cubicBezTo>
                      <a:pt x="11975" y="2877"/>
                      <a:pt x="12196" y="2681"/>
                      <a:pt x="11975" y="2558"/>
                    </a:cubicBezTo>
                    <a:cubicBezTo>
                      <a:pt x="11778" y="2459"/>
                      <a:pt x="11680" y="2164"/>
                      <a:pt x="11877" y="2066"/>
                    </a:cubicBezTo>
                    <a:cubicBezTo>
                      <a:pt x="11877" y="1943"/>
                      <a:pt x="11778" y="1845"/>
                      <a:pt x="11778" y="1845"/>
                    </a:cubicBezTo>
                    <a:lnTo>
                      <a:pt x="11680" y="1943"/>
                    </a:lnTo>
                    <a:cubicBezTo>
                      <a:pt x="11582" y="1648"/>
                      <a:pt x="11582" y="1328"/>
                      <a:pt x="11459" y="1033"/>
                    </a:cubicBezTo>
                    <a:cubicBezTo>
                      <a:pt x="11262" y="1033"/>
                      <a:pt x="11164" y="1132"/>
                      <a:pt x="11065" y="1132"/>
                    </a:cubicBezTo>
                    <a:lnTo>
                      <a:pt x="11065" y="517"/>
                    </a:lnTo>
                    <a:lnTo>
                      <a:pt x="10844" y="517"/>
                    </a:lnTo>
                    <a:cubicBezTo>
                      <a:pt x="10746" y="320"/>
                      <a:pt x="10746" y="222"/>
                      <a:pt x="10549" y="222"/>
                    </a:cubicBezTo>
                    <a:cubicBezTo>
                      <a:pt x="10451" y="418"/>
                      <a:pt x="10451" y="517"/>
                      <a:pt x="10451" y="714"/>
                    </a:cubicBezTo>
                    <a:lnTo>
                      <a:pt x="10229" y="714"/>
                    </a:lnTo>
                    <a:cubicBezTo>
                      <a:pt x="10352" y="517"/>
                      <a:pt x="10352" y="320"/>
                      <a:pt x="10352" y="99"/>
                    </a:cubicBezTo>
                    <a:cubicBezTo>
                      <a:pt x="10229" y="99"/>
                      <a:pt x="10229" y="222"/>
                      <a:pt x="10131" y="222"/>
                    </a:cubicBezTo>
                    <a:cubicBezTo>
                      <a:pt x="10131" y="99"/>
                      <a:pt x="10229" y="0"/>
                      <a:pt x="10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428900" y="1463423"/>
                <a:ext cx="271138" cy="395297"/>
              </a:xfrm>
              <a:custGeom>
                <a:avLst/>
                <a:gdLst/>
                <a:ahLst/>
                <a:cxnLst/>
                <a:rect l="l" t="t" r="r" b="b"/>
                <a:pathLst>
                  <a:path w="13426" h="19574" extrusionOk="0">
                    <a:moveTo>
                      <a:pt x="8926" y="8804"/>
                    </a:moveTo>
                    <a:lnTo>
                      <a:pt x="8926" y="8804"/>
                    </a:lnTo>
                    <a:cubicBezTo>
                      <a:pt x="8705" y="9123"/>
                      <a:pt x="8508" y="9320"/>
                      <a:pt x="8213" y="9517"/>
                    </a:cubicBezTo>
                    <a:cubicBezTo>
                      <a:pt x="8213" y="9517"/>
                      <a:pt x="8213" y="9418"/>
                      <a:pt x="8090" y="9418"/>
                    </a:cubicBezTo>
                    <a:cubicBezTo>
                      <a:pt x="8410" y="9222"/>
                      <a:pt x="8607" y="9000"/>
                      <a:pt x="8926" y="8804"/>
                    </a:cubicBezTo>
                    <a:close/>
                    <a:moveTo>
                      <a:pt x="8607" y="10033"/>
                    </a:moveTo>
                    <a:cubicBezTo>
                      <a:pt x="8631" y="10033"/>
                      <a:pt x="8653" y="10034"/>
                      <a:pt x="8675" y="10037"/>
                    </a:cubicBezTo>
                    <a:lnTo>
                      <a:pt x="8675" y="10037"/>
                    </a:lnTo>
                    <a:cubicBezTo>
                      <a:pt x="8660" y="10033"/>
                      <a:pt x="8639" y="10033"/>
                      <a:pt x="8607" y="10033"/>
                    </a:cubicBezTo>
                    <a:close/>
                    <a:moveTo>
                      <a:pt x="10770" y="1"/>
                    </a:moveTo>
                    <a:cubicBezTo>
                      <a:pt x="10672" y="198"/>
                      <a:pt x="10549" y="394"/>
                      <a:pt x="10549" y="517"/>
                    </a:cubicBezTo>
                    <a:cubicBezTo>
                      <a:pt x="10549" y="517"/>
                      <a:pt x="10549" y="616"/>
                      <a:pt x="10672" y="616"/>
                    </a:cubicBezTo>
                    <a:cubicBezTo>
                      <a:pt x="10549" y="812"/>
                      <a:pt x="10451" y="1009"/>
                      <a:pt x="10451" y="1132"/>
                    </a:cubicBezTo>
                    <a:cubicBezTo>
                      <a:pt x="10156" y="1427"/>
                      <a:pt x="9934" y="1624"/>
                      <a:pt x="9738" y="2042"/>
                    </a:cubicBezTo>
                    <a:cubicBezTo>
                      <a:pt x="9443" y="2238"/>
                      <a:pt x="9221" y="2656"/>
                      <a:pt x="9025" y="2976"/>
                    </a:cubicBezTo>
                    <a:lnTo>
                      <a:pt x="9123" y="2976"/>
                    </a:lnTo>
                    <a:cubicBezTo>
                      <a:pt x="9025" y="3173"/>
                      <a:pt x="9025" y="3370"/>
                      <a:pt x="8926" y="3468"/>
                    </a:cubicBezTo>
                    <a:cubicBezTo>
                      <a:pt x="8828" y="3591"/>
                      <a:pt x="8607" y="3689"/>
                      <a:pt x="8410" y="3886"/>
                    </a:cubicBezTo>
                    <a:cubicBezTo>
                      <a:pt x="8508" y="3886"/>
                      <a:pt x="8607" y="3886"/>
                      <a:pt x="8607" y="3984"/>
                    </a:cubicBezTo>
                    <a:cubicBezTo>
                      <a:pt x="8607" y="3984"/>
                      <a:pt x="8607" y="4083"/>
                      <a:pt x="8508" y="4083"/>
                    </a:cubicBezTo>
                    <a:cubicBezTo>
                      <a:pt x="8311" y="4304"/>
                      <a:pt x="8090" y="4599"/>
                      <a:pt x="8090" y="4919"/>
                    </a:cubicBezTo>
                    <a:cubicBezTo>
                      <a:pt x="8090" y="5017"/>
                      <a:pt x="7795" y="5115"/>
                      <a:pt x="7893" y="5312"/>
                    </a:cubicBezTo>
                    <a:cubicBezTo>
                      <a:pt x="7697" y="5435"/>
                      <a:pt x="7598" y="5435"/>
                      <a:pt x="7598" y="5435"/>
                    </a:cubicBezTo>
                    <a:cubicBezTo>
                      <a:pt x="7475" y="5730"/>
                      <a:pt x="7475" y="5828"/>
                      <a:pt x="7377" y="6050"/>
                    </a:cubicBezTo>
                    <a:cubicBezTo>
                      <a:pt x="7279" y="6050"/>
                      <a:pt x="7180" y="6050"/>
                      <a:pt x="7180" y="5927"/>
                    </a:cubicBezTo>
                    <a:lnTo>
                      <a:pt x="7180" y="5730"/>
                    </a:lnTo>
                    <a:cubicBezTo>
                      <a:pt x="7082" y="5730"/>
                      <a:pt x="6984" y="5730"/>
                      <a:pt x="6984" y="5632"/>
                    </a:cubicBezTo>
                    <a:cubicBezTo>
                      <a:pt x="6984" y="5435"/>
                      <a:pt x="6664" y="5435"/>
                      <a:pt x="6664" y="5115"/>
                    </a:cubicBezTo>
                    <a:cubicBezTo>
                      <a:pt x="6566" y="5017"/>
                      <a:pt x="6467" y="4820"/>
                      <a:pt x="6369" y="4697"/>
                    </a:cubicBezTo>
                    <a:cubicBezTo>
                      <a:pt x="6369" y="4599"/>
                      <a:pt x="6246" y="4501"/>
                      <a:pt x="6246" y="4501"/>
                    </a:cubicBezTo>
                    <a:cubicBezTo>
                      <a:pt x="6049" y="4402"/>
                      <a:pt x="5951" y="4304"/>
                      <a:pt x="5853" y="4083"/>
                    </a:cubicBezTo>
                    <a:cubicBezTo>
                      <a:pt x="5951" y="4083"/>
                      <a:pt x="6049" y="4083"/>
                      <a:pt x="6148" y="4206"/>
                    </a:cubicBezTo>
                    <a:cubicBezTo>
                      <a:pt x="6049" y="3984"/>
                      <a:pt x="5951" y="3788"/>
                      <a:pt x="5853" y="3591"/>
                    </a:cubicBezTo>
                    <a:lnTo>
                      <a:pt x="5631" y="3591"/>
                    </a:lnTo>
                    <a:cubicBezTo>
                      <a:pt x="5376" y="3314"/>
                      <a:pt x="5101" y="3055"/>
                      <a:pt x="4713" y="3055"/>
                    </a:cubicBezTo>
                    <a:cubicBezTo>
                      <a:pt x="4653" y="3055"/>
                      <a:pt x="4590" y="3061"/>
                      <a:pt x="4525" y="3074"/>
                    </a:cubicBezTo>
                    <a:cubicBezTo>
                      <a:pt x="4525" y="2976"/>
                      <a:pt x="4525" y="2853"/>
                      <a:pt x="4402" y="2755"/>
                    </a:cubicBezTo>
                    <a:lnTo>
                      <a:pt x="4107" y="2755"/>
                    </a:lnTo>
                    <a:cubicBezTo>
                      <a:pt x="4008" y="2656"/>
                      <a:pt x="3910" y="2558"/>
                      <a:pt x="3910" y="2460"/>
                    </a:cubicBezTo>
                    <a:cubicBezTo>
                      <a:pt x="3689" y="2460"/>
                      <a:pt x="3689" y="2558"/>
                      <a:pt x="3590" y="2558"/>
                    </a:cubicBezTo>
                    <a:cubicBezTo>
                      <a:pt x="3590" y="2460"/>
                      <a:pt x="3492" y="2361"/>
                      <a:pt x="3492" y="2238"/>
                    </a:cubicBezTo>
                    <a:lnTo>
                      <a:pt x="3172" y="2238"/>
                    </a:lnTo>
                    <a:cubicBezTo>
                      <a:pt x="3172" y="2361"/>
                      <a:pt x="3074" y="2361"/>
                      <a:pt x="3074" y="2460"/>
                    </a:cubicBezTo>
                    <a:cubicBezTo>
                      <a:pt x="2976" y="2558"/>
                      <a:pt x="2976" y="2656"/>
                      <a:pt x="2877" y="2656"/>
                    </a:cubicBezTo>
                    <a:cubicBezTo>
                      <a:pt x="2840" y="2675"/>
                      <a:pt x="2805" y="2683"/>
                      <a:pt x="2772" y="2683"/>
                    </a:cubicBezTo>
                    <a:cubicBezTo>
                      <a:pt x="2634" y="2683"/>
                      <a:pt x="2539" y="2539"/>
                      <a:pt x="2459" y="2460"/>
                    </a:cubicBezTo>
                    <a:cubicBezTo>
                      <a:pt x="2459" y="2558"/>
                      <a:pt x="2361" y="2755"/>
                      <a:pt x="2361" y="2853"/>
                    </a:cubicBezTo>
                    <a:cubicBezTo>
                      <a:pt x="2558" y="3074"/>
                      <a:pt x="2361" y="3271"/>
                      <a:pt x="2361" y="3370"/>
                    </a:cubicBezTo>
                    <a:cubicBezTo>
                      <a:pt x="2459" y="3591"/>
                      <a:pt x="2558" y="3689"/>
                      <a:pt x="2558" y="3788"/>
                    </a:cubicBezTo>
                    <a:cubicBezTo>
                      <a:pt x="2681" y="4083"/>
                      <a:pt x="2681" y="4402"/>
                      <a:pt x="2779" y="4697"/>
                    </a:cubicBezTo>
                    <a:cubicBezTo>
                      <a:pt x="2877" y="5115"/>
                      <a:pt x="2976" y="5435"/>
                      <a:pt x="3172" y="5828"/>
                    </a:cubicBezTo>
                    <a:cubicBezTo>
                      <a:pt x="3172" y="5927"/>
                      <a:pt x="3295" y="6050"/>
                      <a:pt x="3295" y="6148"/>
                    </a:cubicBezTo>
                    <a:cubicBezTo>
                      <a:pt x="3295" y="6148"/>
                      <a:pt x="3295" y="6050"/>
                      <a:pt x="3394" y="6050"/>
                    </a:cubicBezTo>
                    <a:lnTo>
                      <a:pt x="3394" y="5730"/>
                    </a:lnTo>
                    <a:cubicBezTo>
                      <a:pt x="3492" y="6050"/>
                      <a:pt x="3689" y="6246"/>
                      <a:pt x="3910" y="6542"/>
                    </a:cubicBezTo>
                    <a:cubicBezTo>
                      <a:pt x="4008" y="6861"/>
                      <a:pt x="4205" y="7156"/>
                      <a:pt x="4303" y="7378"/>
                    </a:cubicBezTo>
                    <a:cubicBezTo>
                      <a:pt x="4402" y="7476"/>
                      <a:pt x="4525" y="7476"/>
                      <a:pt x="4623" y="7476"/>
                    </a:cubicBezTo>
                    <a:cubicBezTo>
                      <a:pt x="4623" y="7574"/>
                      <a:pt x="4525" y="7673"/>
                      <a:pt x="4525" y="7894"/>
                    </a:cubicBezTo>
                    <a:cubicBezTo>
                      <a:pt x="4623" y="7771"/>
                      <a:pt x="4623" y="7771"/>
                      <a:pt x="4721" y="7771"/>
                    </a:cubicBezTo>
                    <a:cubicBezTo>
                      <a:pt x="4721" y="7771"/>
                      <a:pt x="4820" y="7894"/>
                      <a:pt x="4820" y="7992"/>
                    </a:cubicBezTo>
                    <a:lnTo>
                      <a:pt x="5017" y="7992"/>
                    </a:lnTo>
                    <a:cubicBezTo>
                      <a:pt x="5139" y="8189"/>
                      <a:pt x="5238" y="8386"/>
                      <a:pt x="5336" y="8607"/>
                    </a:cubicBezTo>
                    <a:cubicBezTo>
                      <a:pt x="5238" y="8607"/>
                      <a:pt x="5238" y="8705"/>
                      <a:pt x="5238" y="8705"/>
                    </a:cubicBezTo>
                    <a:cubicBezTo>
                      <a:pt x="4918" y="9222"/>
                      <a:pt x="4721" y="9615"/>
                      <a:pt x="4402" y="10033"/>
                    </a:cubicBezTo>
                    <a:cubicBezTo>
                      <a:pt x="4303" y="10132"/>
                      <a:pt x="4303" y="10230"/>
                      <a:pt x="4205" y="10230"/>
                    </a:cubicBezTo>
                    <a:cubicBezTo>
                      <a:pt x="3787" y="10550"/>
                      <a:pt x="3590" y="11066"/>
                      <a:pt x="3394" y="11459"/>
                    </a:cubicBezTo>
                    <a:cubicBezTo>
                      <a:pt x="3295" y="11681"/>
                      <a:pt x="3074" y="11779"/>
                      <a:pt x="2976" y="11976"/>
                    </a:cubicBezTo>
                    <a:cubicBezTo>
                      <a:pt x="2877" y="12074"/>
                      <a:pt x="2779" y="12197"/>
                      <a:pt x="2681" y="12295"/>
                    </a:cubicBezTo>
                    <a:cubicBezTo>
                      <a:pt x="2681" y="12394"/>
                      <a:pt x="2558" y="12492"/>
                      <a:pt x="2459" y="12590"/>
                    </a:cubicBezTo>
                    <a:cubicBezTo>
                      <a:pt x="2361" y="12812"/>
                      <a:pt x="2164" y="13008"/>
                      <a:pt x="2066" y="13205"/>
                    </a:cubicBezTo>
                    <a:cubicBezTo>
                      <a:pt x="1845" y="13426"/>
                      <a:pt x="1648" y="13722"/>
                      <a:pt x="1451" y="14041"/>
                    </a:cubicBezTo>
                    <a:cubicBezTo>
                      <a:pt x="1328" y="14041"/>
                      <a:pt x="1451" y="14140"/>
                      <a:pt x="1451" y="14140"/>
                    </a:cubicBezTo>
                    <a:cubicBezTo>
                      <a:pt x="1451" y="14140"/>
                      <a:pt x="1451" y="14096"/>
                      <a:pt x="1480" y="14096"/>
                    </a:cubicBezTo>
                    <a:cubicBezTo>
                      <a:pt x="1495" y="14096"/>
                      <a:pt x="1517" y="14107"/>
                      <a:pt x="1549" y="14140"/>
                    </a:cubicBezTo>
                    <a:lnTo>
                      <a:pt x="1549" y="14238"/>
                    </a:lnTo>
                    <a:cubicBezTo>
                      <a:pt x="1328" y="14435"/>
                      <a:pt x="1230" y="14754"/>
                      <a:pt x="1230" y="15049"/>
                    </a:cubicBezTo>
                    <a:cubicBezTo>
                      <a:pt x="1230" y="15148"/>
                      <a:pt x="1131" y="15271"/>
                      <a:pt x="1033" y="15369"/>
                    </a:cubicBezTo>
                    <a:lnTo>
                      <a:pt x="713" y="15369"/>
                    </a:lnTo>
                    <a:cubicBezTo>
                      <a:pt x="713" y="15467"/>
                      <a:pt x="713" y="15566"/>
                      <a:pt x="615" y="15664"/>
                    </a:cubicBezTo>
                    <a:cubicBezTo>
                      <a:pt x="418" y="15762"/>
                      <a:pt x="418" y="15885"/>
                      <a:pt x="418" y="16082"/>
                    </a:cubicBezTo>
                    <a:cubicBezTo>
                      <a:pt x="320" y="16279"/>
                      <a:pt x="99" y="16500"/>
                      <a:pt x="320" y="16795"/>
                    </a:cubicBezTo>
                    <a:cubicBezTo>
                      <a:pt x="222" y="16894"/>
                      <a:pt x="222" y="16894"/>
                      <a:pt x="99" y="16894"/>
                    </a:cubicBezTo>
                    <a:cubicBezTo>
                      <a:pt x="99" y="17115"/>
                      <a:pt x="222" y="17213"/>
                      <a:pt x="222" y="17312"/>
                    </a:cubicBezTo>
                    <a:cubicBezTo>
                      <a:pt x="0" y="17828"/>
                      <a:pt x="0" y="18344"/>
                      <a:pt x="0" y="18836"/>
                    </a:cubicBezTo>
                    <a:cubicBezTo>
                      <a:pt x="99" y="19057"/>
                      <a:pt x="99" y="19254"/>
                      <a:pt x="99" y="19451"/>
                    </a:cubicBezTo>
                    <a:lnTo>
                      <a:pt x="222" y="19574"/>
                    </a:lnTo>
                    <a:cubicBezTo>
                      <a:pt x="320" y="19254"/>
                      <a:pt x="418" y="18959"/>
                      <a:pt x="517" y="18541"/>
                    </a:cubicBezTo>
                    <a:cubicBezTo>
                      <a:pt x="517" y="18738"/>
                      <a:pt x="517" y="18738"/>
                      <a:pt x="615" y="18836"/>
                    </a:cubicBezTo>
                    <a:cubicBezTo>
                      <a:pt x="615" y="18639"/>
                      <a:pt x="713" y="18541"/>
                      <a:pt x="713" y="18344"/>
                    </a:cubicBezTo>
                    <a:cubicBezTo>
                      <a:pt x="836" y="18025"/>
                      <a:pt x="836" y="17730"/>
                      <a:pt x="1033" y="17410"/>
                    </a:cubicBezTo>
                    <a:cubicBezTo>
                      <a:pt x="1131" y="17312"/>
                      <a:pt x="1131" y="17213"/>
                      <a:pt x="1131" y="17115"/>
                    </a:cubicBezTo>
                    <a:lnTo>
                      <a:pt x="1131" y="16992"/>
                    </a:lnTo>
                    <a:cubicBezTo>
                      <a:pt x="1230" y="16795"/>
                      <a:pt x="1230" y="16598"/>
                      <a:pt x="1328" y="16377"/>
                    </a:cubicBezTo>
                    <a:cubicBezTo>
                      <a:pt x="1328" y="16377"/>
                      <a:pt x="1451" y="16279"/>
                      <a:pt x="1549" y="16279"/>
                    </a:cubicBezTo>
                    <a:cubicBezTo>
                      <a:pt x="1451" y="16180"/>
                      <a:pt x="1451" y="16180"/>
                      <a:pt x="1451" y="16082"/>
                    </a:cubicBezTo>
                    <a:cubicBezTo>
                      <a:pt x="1549" y="15885"/>
                      <a:pt x="1746" y="15664"/>
                      <a:pt x="1845" y="15467"/>
                    </a:cubicBezTo>
                    <a:cubicBezTo>
                      <a:pt x="2066" y="15271"/>
                      <a:pt x="2164" y="15049"/>
                      <a:pt x="2361" y="14853"/>
                    </a:cubicBezTo>
                    <a:cubicBezTo>
                      <a:pt x="2558" y="14656"/>
                      <a:pt x="2459" y="14336"/>
                      <a:pt x="2779" y="14140"/>
                    </a:cubicBezTo>
                    <a:lnTo>
                      <a:pt x="3172" y="14140"/>
                    </a:lnTo>
                    <a:cubicBezTo>
                      <a:pt x="3074" y="14140"/>
                      <a:pt x="2976" y="14041"/>
                      <a:pt x="2877" y="14041"/>
                    </a:cubicBezTo>
                    <a:cubicBezTo>
                      <a:pt x="3074" y="13820"/>
                      <a:pt x="3172" y="13722"/>
                      <a:pt x="3394" y="13623"/>
                    </a:cubicBezTo>
                    <a:lnTo>
                      <a:pt x="3394" y="13426"/>
                    </a:lnTo>
                    <a:cubicBezTo>
                      <a:pt x="3689" y="13107"/>
                      <a:pt x="3787" y="12689"/>
                      <a:pt x="4107" y="12492"/>
                    </a:cubicBezTo>
                    <a:cubicBezTo>
                      <a:pt x="4303" y="12295"/>
                      <a:pt x="4525" y="12197"/>
                      <a:pt x="4820" y="12074"/>
                    </a:cubicBezTo>
                    <a:cubicBezTo>
                      <a:pt x="4820" y="12074"/>
                      <a:pt x="5017" y="11976"/>
                      <a:pt x="4918" y="11779"/>
                    </a:cubicBezTo>
                    <a:lnTo>
                      <a:pt x="4918" y="11779"/>
                    </a:lnTo>
                    <a:cubicBezTo>
                      <a:pt x="4721" y="11877"/>
                      <a:pt x="4525" y="11976"/>
                      <a:pt x="4402" y="12074"/>
                    </a:cubicBezTo>
                    <a:cubicBezTo>
                      <a:pt x="4402" y="11877"/>
                      <a:pt x="4525" y="11779"/>
                      <a:pt x="4623" y="11681"/>
                    </a:cubicBezTo>
                    <a:cubicBezTo>
                      <a:pt x="4721" y="11582"/>
                      <a:pt x="4820" y="11361"/>
                      <a:pt x="4918" y="11361"/>
                    </a:cubicBezTo>
                    <a:cubicBezTo>
                      <a:pt x="5017" y="11164"/>
                      <a:pt x="5238" y="11263"/>
                      <a:pt x="5336" y="11066"/>
                    </a:cubicBezTo>
                    <a:cubicBezTo>
                      <a:pt x="5435" y="10968"/>
                      <a:pt x="5631" y="10968"/>
                      <a:pt x="5754" y="10845"/>
                    </a:cubicBezTo>
                    <a:cubicBezTo>
                      <a:pt x="5754" y="10845"/>
                      <a:pt x="5853" y="10845"/>
                      <a:pt x="5853" y="10968"/>
                    </a:cubicBezTo>
                    <a:cubicBezTo>
                      <a:pt x="5951" y="10746"/>
                      <a:pt x="6148" y="10648"/>
                      <a:pt x="6246" y="10451"/>
                    </a:cubicBezTo>
                    <a:lnTo>
                      <a:pt x="6467" y="10451"/>
                    </a:lnTo>
                    <a:cubicBezTo>
                      <a:pt x="6664" y="10746"/>
                      <a:pt x="6664" y="11066"/>
                      <a:pt x="6861" y="11361"/>
                    </a:cubicBezTo>
                    <a:cubicBezTo>
                      <a:pt x="7082" y="11681"/>
                      <a:pt x="7279" y="11976"/>
                      <a:pt x="7377" y="12197"/>
                    </a:cubicBezTo>
                    <a:cubicBezTo>
                      <a:pt x="7377" y="12295"/>
                      <a:pt x="7279" y="12295"/>
                      <a:pt x="7180" y="12394"/>
                    </a:cubicBezTo>
                    <a:cubicBezTo>
                      <a:pt x="7377" y="12689"/>
                      <a:pt x="7377" y="12689"/>
                      <a:pt x="7475" y="12812"/>
                    </a:cubicBezTo>
                    <a:cubicBezTo>
                      <a:pt x="7598" y="13107"/>
                      <a:pt x="7697" y="13304"/>
                      <a:pt x="7697" y="13525"/>
                    </a:cubicBezTo>
                    <a:cubicBezTo>
                      <a:pt x="7795" y="13623"/>
                      <a:pt x="7795" y="13623"/>
                      <a:pt x="7893" y="13623"/>
                    </a:cubicBezTo>
                    <a:lnTo>
                      <a:pt x="7893" y="13820"/>
                    </a:lnTo>
                    <a:cubicBezTo>
                      <a:pt x="7795" y="13820"/>
                      <a:pt x="7697" y="13918"/>
                      <a:pt x="7598" y="13918"/>
                    </a:cubicBezTo>
                    <a:lnTo>
                      <a:pt x="7598" y="14140"/>
                    </a:lnTo>
                    <a:cubicBezTo>
                      <a:pt x="7795" y="14336"/>
                      <a:pt x="7992" y="14533"/>
                      <a:pt x="8213" y="14754"/>
                    </a:cubicBezTo>
                    <a:lnTo>
                      <a:pt x="8828" y="14754"/>
                    </a:lnTo>
                    <a:cubicBezTo>
                      <a:pt x="8926" y="14754"/>
                      <a:pt x="9123" y="14656"/>
                      <a:pt x="9221" y="14656"/>
                    </a:cubicBezTo>
                    <a:cubicBezTo>
                      <a:pt x="9320" y="14533"/>
                      <a:pt x="9443" y="14435"/>
                      <a:pt x="9443" y="14336"/>
                    </a:cubicBezTo>
                    <a:cubicBezTo>
                      <a:pt x="9221" y="14140"/>
                      <a:pt x="9123" y="13918"/>
                      <a:pt x="9025" y="13623"/>
                    </a:cubicBezTo>
                    <a:lnTo>
                      <a:pt x="9025" y="13623"/>
                    </a:lnTo>
                    <a:cubicBezTo>
                      <a:pt x="9123" y="13722"/>
                      <a:pt x="9221" y="13722"/>
                      <a:pt x="9320" y="13820"/>
                    </a:cubicBezTo>
                    <a:cubicBezTo>
                      <a:pt x="9443" y="13722"/>
                      <a:pt x="9443" y="13722"/>
                      <a:pt x="9443" y="13623"/>
                    </a:cubicBezTo>
                    <a:cubicBezTo>
                      <a:pt x="9484" y="13644"/>
                      <a:pt x="9521" y="13652"/>
                      <a:pt x="9555" y="13652"/>
                    </a:cubicBezTo>
                    <a:cubicBezTo>
                      <a:pt x="9647" y="13652"/>
                      <a:pt x="9713" y="13595"/>
                      <a:pt x="9773" y="13595"/>
                    </a:cubicBezTo>
                    <a:cubicBezTo>
                      <a:pt x="9794" y="13595"/>
                      <a:pt x="9815" y="13602"/>
                      <a:pt x="9836" y="13623"/>
                    </a:cubicBezTo>
                    <a:cubicBezTo>
                      <a:pt x="9934" y="13525"/>
                      <a:pt x="10057" y="13525"/>
                      <a:pt x="10057" y="13426"/>
                    </a:cubicBezTo>
                    <a:cubicBezTo>
                      <a:pt x="10057" y="13304"/>
                      <a:pt x="10057" y="13205"/>
                      <a:pt x="9934" y="13008"/>
                    </a:cubicBezTo>
                    <a:cubicBezTo>
                      <a:pt x="10041" y="12923"/>
                      <a:pt x="10130" y="12670"/>
                      <a:pt x="10280" y="12670"/>
                    </a:cubicBezTo>
                    <a:cubicBezTo>
                      <a:pt x="10303" y="12670"/>
                      <a:pt x="10327" y="12676"/>
                      <a:pt x="10352" y="12689"/>
                    </a:cubicBezTo>
                    <a:cubicBezTo>
                      <a:pt x="10672" y="12590"/>
                      <a:pt x="10672" y="12394"/>
                      <a:pt x="10770" y="12197"/>
                    </a:cubicBezTo>
                    <a:lnTo>
                      <a:pt x="10672" y="12197"/>
                    </a:lnTo>
                    <a:cubicBezTo>
                      <a:pt x="10672" y="11779"/>
                      <a:pt x="10352" y="11459"/>
                      <a:pt x="10254" y="11066"/>
                    </a:cubicBezTo>
                    <a:cubicBezTo>
                      <a:pt x="10156" y="11164"/>
                      <a:pt x="10057" y="11361"/>
                      <a:pt x="10057" y="11459"/>
                    </a:cubicBezTo>
                    <a:cubicBezTo>
                      <a:pt x="9934" y="11361"/>
                      <a:pt x="9836" y="11263"/>
                      <a:pt x="9836" y="11164"/>
                    </a:cubicBezTo>
                    <a:lnTo>
                      <a:pt x="9738" y="11164"/>
                    </a:lnTo>
                    <a:cubicBezTo>
                      <a:pt x="9738" y="11263"/>
                      <a:pt x="9738" y="11361"/>
                      <a:pt x="9836" y="11459"/>
                    </a:cubicBezTo>
                    <a:cubicBezTo>
                      <a:pt x="9541" y="11263"/>
                      <a:pt x="9443" y="10968"/>
                      <a:pt x="9320" y="10746"/>
                    </a:cubicBezTo>
                    <a:cubicBezTo>
                      <a:pt x="9221" y="10746"/>
                      <a:pt x="9221" y="10648"/>
                      <a:pt x="9123" y="10648"/>
                    </a:cubicBezTo>
                    <a:cubicBezTo>
                      <a:pt x="9025" y="10550"/>
                      <a:pt x="9025" y="10451"/>
                      <a:pt x="8926" y="10230"/>
                    </a:cubicBezTo>
                    <a:cubicBezTo>
                      <a:pt x="8926" y="10142"/>
                      <a:pt x="8848" y="10055"/>
                      <a:pt x="8675" y="10037"/>
                    </a:cubicBezTo>
                    <a:lnTo>
                      <a:pt x="8675" y="10037"/>
                    </a:lnTo>
                    <a:cubicBezTo>
                      <a:pt x="8705" y="10044"/>
                      <a:pt x="8705" y="10065"/>
                      <a:pt x="8705" y="10132"/>
                    </a:cubicBezTo>
                    <a:cubicBezTo>
                      <a:pt x="8828" y="10451"/>
                      <a:pt x="9123" y="10746"/>
                      <a:pt x="9025" y="11066"/>
                    </a:cubicBezTo>
                    <a:lnTo>
                      <a:pt x="9025" y="11164"/>
                    </a:lnTo>
                    <a:cubicBezTo>
                      <a:pt x="8926" y="11066"/>
                      <a:pt x="8828" y="11066"/>
                      <a:pt x="8828" y="11066"/>
                    </a:cubicBezTo>
                    <a:cubicBezTo>
                      <a:pt x="8705" y="10845"/>
                      <a:pt x="8705" y="10648"/>
                      <a:pt x="8607" y="10451"/>
                    </a:cubicBezTo>
                    <a:cubicBezTo>
                      <a:pt x="8607" y="10451"/>
                      <a:pt x="8508" y="10550"/>
                      <a:pt x="8410" y="10550"/>
                    </a:cubicBezTo>
                    <a:cubicBezTo>
                      <a:pt x="8311" y="10353"/>
                      <a:pt x="8213" y="10132"/>
                      <a:pt x="8311" y="9935"/>
                    </a:cubicBezTo>
                    <a:cubicBezTo>
                      <a:pt x="8311" y="9836"/>
                      <a:pt x="8410" y="9836"/>
                      <a:pt x="8410" y="9836"/>
                    </a:cubicBezTo>
                    <a:cubicBezTo>
                      <a:pt x="8508" y="9615"/>
                      <a:pt x="8705" y="9418"/>
                      <a:pt x="8926" y="9222"/>
                    </a:cubicBezTo>
                    <a:cubicBezTo>
                      <a:pt x="9025" y="9123"/>
                      <a:pt x="9221" y="9123"/>
                      <a:pt x="9221" y="9000"/>
                    </a:cubicBezTo>
                    <a:cubicBezTo>
                      <a:pt x="9320" y="8607"/>
                      <a:pt x="9738" y="8705"/>
                      <a:pt x="10057" y="8509"/>
                    </a:cubicBezTo>
                    <a:cubicBezTo>
                      <a:pt x="10057" y="8287"/>
                      <a:pt x="10254" y="8189"/>
                      <a:pt x="10451" y="8091"/>
                    </a:cubicBezTo>
                    <a:cubicBezTo>
                      <a:pt x="10672" y="7992"/>
                      <a:pt x="10967" y="7771"/>
                      <a:pt x="11164" y="7574"/>
                    </a:cubicBezTo>
                    <a:cubicBezTo>
                      <a:pt x="11287" y="7378"/>
                      <a:pt x="11483" y="7378"/>
                      <a:pt x="11582" y="7156"/>
                    </a:cubicBezTo>
                    <a:cubicBezTo>
                      <a:pt x="11779" y="7156"/>
                      <a:pt x="11901" y="6960"/>
                      <a:pt x="12000" y="6861"/>
                    </a:cubicBezTo>
                    <a:cubicBezTo>
                      <a:pt x="12197" y="6763"/>
                      <a:pt x="12295" y="6664"/>
                      <a:pt x="12516" y="6542"/>
                    </a:cubicBezTo>
                    <a:cubicBezTo>
                      <a:pt x="12516" y="6246"/>
                      <a:pt x="12615" y="6050"/>
                      <a:pt x="12615" y="5828"/>
                    </a:cubicBezTo>
                    <a:cubicBezTo>
                      <a:pt x="12811" y="5632"/>
                      <a:pt x="12910" y="5435"/>
                      <a:pt x="13131" y="5312"/>
                    </a:cubicBezTo>
                    <a:cubicBezTo>
                      <a:pt x="13008" y="5017"/>
                      <a:pt x="12910" y="4820"/>
                      <a:pt x="12910" y="4599"/>
                    </a:cubicBezTo>
                    <a:lnTo>
                      <a:pt x="12910" y="4304"/>
                    </a:lnTo>
                    <a:cubicBezTo>
                      <a:pt x="12910" y="4206"/>
                      <a:pt x="12811" y="4083"/>
                      <a:pt x="12615" y="3984"/>
                    </a:cubicBezTo>
                    <a:lnTo>
                      <a:pt x="12615" y="3984"/>
                    </a:lnTo>
                    <a:cubicBezTo>
                      <a:pt x="12669" y="4002"/>
                      <a:pt x="12713" y="4010"/>
                      <a:pt x="12750" y="4010"/>
                    </a:cubicBezTo>
                    <a:cubicBezTo>
                      <a:pt x="12913" y="4010"/>
                      <a:pt x="12928" y="3850"/>
                      <a:pt x="13008" y="3689"/>
                    </a:cubicBezTo>
                    <a:cubicBezTo>
                      <a:pt x="13229" y="3591"/>
                      <a:pt x="13328" y="3468"/>
                      <a:pt x="13426" y="3271"/>
                    </a:cubicBezTo>
                    <a:lnTo>
                      <a:pt x="13426" y="3173"/>
                    </a:lnTo>
                    <a:cubicBezTo>
                      <a:pt x="13229" y="2976"/>
                      <a:pt x="13131" y="2755"/>
                      <a:pt x="12910" y="2558"/>
                    </a:cubicBezTo>
                    <a:cubicBezTo>
                      <a:pt x="12910" y="2558"/>
                      <a:pt x="12811" y="2656"/>
                      <a:pt x="12713" y="2656"/>
                    </a:cubicBezTo>
                    <a:cubicBezTo>
                      <a:pt x="12811" y="2460"/>
                      <a:pt x="12910" y="2361"/>
                      <a:pt x="12910" y="2238"/>
                    </a:cubicBezTo>
                    <a:cubicBezTo>
                      <a:pt x="12811" y="2042"/>
                      <a:pt x="12811" y="1943"/>
                      <a:pt x="12713" y="1845"/>
                    </a:cubicBezTo>
                    <a:cubicBezTo>
                      <a:pt x="12713" y="1747"/>
                      <a:pt x="12615" y="1624"/>
                      <a:pt x="12615" y="1525"/>
                    </a:cubicBezTo>
                    <a:cubicBezTo>
                      <a:pt x="12615" y="1329"/>
                      <a:pt x="12516" y="1329"/>
                      <a:pt x="12393" y="1230"/>
                    </a:cubicBezTo>
                    <a:cubicBezTo>
                      <a:pt x="12295" y="1132"/>
                      <a:pt x="12197" y="1009"/>
                      <a:pt x="12098" y="812"/>
                    </a:cubicBezTo>
                    <a:lnTo>
                      <a:pt x="12098" y="296"/>
                    </a:lnTo>
                    <a:lnTo>
                      <a:pt x="11901" y="296"/>
                    </a:lnTo>
                    <a:lnTo>
                      <a:pt x="11901" y="616"/>
                    </a:lnTo>
                    <a:cubicBezTo>
                      <a:pt x="11779" y="616"/>
                      <a:pt x="11779" y="517"/>
                      <a:pt x="11680" y="517"/>
                    </a:cubicBezTo>
                    <a:lnTo>
                      <a:pt x="11680" y="99"/>
                    </a:lnTo>
                    <a:cubicBezTo>
                      <a:pt x="11582" y="99"/>
                      <a:pt x="11483" y="198"/>
                      <a:pt x="11385" y="198"/>
                    </a:cubicBezTo>
                    <a:cubicBezTo>
                      <a:pt x="11287" y="296"/>
                      <a:pt x="11287" y="394"/>
                      <a:pt x="11287" y="517"/>
                    </a:cubicBezTo>
                    <a:cubicBezTo>
                      <a:pt x="11065" y="394"/>
                      <a:pt x="10869" y="394"/>
                      <a:pt x="10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rot="-1481802">
              <a:off x="2097864" y="4335987"/>
              <a:ext cx="1972005" cy="167694"/>
              <a:chOff x="3434700" y="814050"/>
              <a:chExt cx="1972075" cy="167700"/>
            </a:xfrm>
          </p:grpSpPr>
          <p:sp>
            <p:nvSpPr>
              <p:cNvPr id="117" name="Google Shape;117;p5"/>
              <p:cNvSpPr/>
              <p:nvPr/>
            </p:nvSpPr>
            <p:spPr>
              <a:xfrm>
                <a:off x="3434700" y="814050"/>
                <a:ext cx="1972075" cy="167700"/>
              </a:xfrm>
              <a:custGeom>
                <a:avLst/>
                <a:gdLst/>
                <a:ahLst/>
                <a:cxnLst/>
                <a:rect l="l" t="t" r="r" b="b"/>
                <a:pathLst>
                  <a:path w="78883" h="6708" extrusionOk="0">
                    <a:moveTo>
                      <a:pt x="30319" y="434"/>
                    </a:moveTo>
                    <a:cubicBezTo>
                      <a:pt x="30319" y="533"/>
                      <a:pt x="30220" y="533"/>
                      <a:pt x="30220" y="533"/>
                    </a:cubicBezTo>
                    <a:cubicBezTo>
                      <a:pt x="30122" y="533"/>
                      <a:pt x="30024" y="631"/>
                      <a:pt x="29827" y="729"/>
                    </a:cubicBezTo>
                    <a:lnTo>
                      <a:pt x="29704" y="631"/>
                    </a:lnTo>
                    <a:cubicBezTo>
                      <a:pt x="29827" y="631"/>
                      <a:pt x="29925" y="533"/>
                      <a:pt x="30024" y="533"/>
                    </a:cubicBezTo>
                    <a:lnTo>
                      <a:pt x="30024" y="434"/>
                    </a:lnTo>
                    <a:close/>
                    <a:moveTo>
                      <a:pt x="32286" y="631"/>
                    </a:moveTo>
                    <a:cubicBezTo>
                      <a:pt x="32065" y="729"/>
                      <a:pt x="31769" y="631"/>
                      <a:pt x="31671" y="852"/>
                    </a:cubicBezTo>
                    <a:cubicBezTo>
                      <a:pt x="31671" y="729"/>
                      <a:pt x="31548" y="729"/>
                      <a:pt x="31548" y="631"/>
                    </a:cubicBezTo>
                    <a:close/>
                    <a:moveTo>
                      <a:pt x="30737" y="631"/>
                    </a:moveTo>
                    <a:cubicBezTo>
                      <a:pt x="30737" y="729"/>
                      <a:pt x="30737" y="729"/>
                      <a:pt x="30835" y="852"/>
                    </a:cubicBezTo>
                    <a:lnTo>
                      <a:pt x="30737" y="951"/>
                    </a:lnTo>
                    <a:cubicBezTo>
                      <a:pt x="30690" y="846"/>
                      <a:pt x="30644" y="818"/>
                      <a:pt x="30584" y="818"/>
                    </a:cubicBezTo>
                    <a:cubicBezTo>
                      <a:pt x="30546" y="818"/>
                      <a:pt x="30504" y="829"/>
                      <a:pt x="30453" y="839"/>
                    </a:cubicBezTo>
                    <a:lnTo>
                      <a:pt x="30453" y="839"/>
                    </a:lnTo>
                    <a:cubicBezTo>
                      <a:pt x="30547" y="722"/>
                      <a:pt x="30642" y="631"/>
                      <a:pt x="30737" y="631"/>
                    </a:cubicBezTo>
                    <a:close/>
                    <a:moveTo>
                      <a:pt x="30319" y="852"/>
                    </a:moveTo>
                    <a:cubicBezTo>
                      <a:pt x="30442" y="852"/>
                      <a:pt x="30442" y="951"/>
                      <a:pt x="30442" y="951"/>
                    </a:cubicBezTo>
                    <a:cubicBezTo>
                      <a:pt x="30216" y="1020"/>
                      <a:pt x="30051" y="1090"/>
                      <a:pt x="29861" y="1090"/>
                    </a:cubicBezTo>
                    <a:cubicBezTo>
                      <a:pt x="29782" y="1090"/>
                      <a:pt x="29699" y="1078"/>
                      <a:pt x="29606" y="1049"/>
                    </a:cubicBezTo>
                    <a:cubicBezTo>
                      <a:pt x="29704" y="951"/>
                      <a:pt x="29827" y="951"/>
                      <a:pt x="30024" y="852"/>
                    </a:cubicBezTo>
                    <a:close/>
                    <a:moveTo>
                      <a:pt x="10451" y="2377"/>
                    </a:moveTo>
                    <a:cubicBezTo>
                      <a:pt x="10647" y="2377"/>
                      <a:pt x="10770" y="2475"/>
                      <a:pt x="10770" y="2573"/>
                    </a:cubicBezTo>
                    <a:cubicBezTo>
                      <a:pt x="10770" y="2696"/>
                      <a:pt x="10647" y="2696"/>
                      <a:pt x="10549" y="2795"/>
                    </a:cubicBezTo>
                    <a:cubicBezTo>
                      <a:pt x="10451" y="2696"/>
                      <a:pt x="10451" y="2573"/>
                      <a:pt x="10352" y="2475"/>
                    </a:cubicBezTo>
                    <a:cubicBezTo>
                      <a:pt x="10451" y="2475"/>
                      <a:pt x="10451" y="2377"/>
                      <a:pt x="10451" y="2377"/>
                    </a:cubicBezTo>
                    <a:close/>
                    <a:moveTo>
                      <a:pt x="5435" y="4319"/>
                    </a:moveTo>
                    <a:lnTo>
                      <a:pt x="5533" y="4418"/>
                    </a:lnTo>
                    <a:lnTo>
                      <a:pt x="5435" y="4418"/>
                    </a:lnTo>
                    <a:cubicBezTo>
                      <a:pt x="5382" y="4535"/>
                      <a:pt x="5330" y="4562"/>
                      <a:pt x="5275" y="4562"/>
                    </a:cubicBezTo>
                    <a:cubicBezTo>
                      <a:pt x="5225" y="4562"/>
                      <a:pt x="5173" y="4541"/>
                      <a:pt x="5115" y="4541"/>
                    </a:cubicBezTo>
                    <a:cubicBezTo>
                      <a:pt x="5068" y="4541"/>
                      <a:pt x="5021" y="4513"/>
                      <a:pt x="4974" y="4484"/>
                    </a:cubicBezTo>
                    <a:lnTo>
                      <a:pt x="4974" y="4484"/>
                    </a:lnTo>
                    <a:cubicBezTo>
                      <a:pt x="5087" y="4389"/>
                      <a:pt x="5269" y="4319"/>
                      <a:pt x="5435" y="4319"/>
                    </a:cubicBezTo>
                    <a:close/>
                    <a:moveTo>
                      <a:pt x="4820" y="4418"/>
                    </a:moveTo>
                    <a:cubicBezTo>
                      <a:pt x="4820" y="4541"/>
                      <a:pt x="4721" y="4639"/>
                      <a:pt x="4623" y="4639"/>
                    </a:cubicBezTo>
                    <a:cubicBezTo>
                      <a:pt x="4500" y="4639"/>
                      <a:pt x="4402" y="4541"/>
                      <a:pt x="4303" y="4541"/>
                    </a:cubicBezTo>
                    <a:cubicBezTo>
                      <a:pt x="4500" y="4418"/>
                      <a:pt x="4623" y="4418"/>
                      <a:pt x="4820" y="4418"/>
                    </a:cubicBezTo>
                    <a:close/>
                    <a:moveTo>
                      <a:pt x="20704" y="5032"/>
                    </a:moveTo>
                    <a:cubicBezTo>
                      <a:pt x="20606" y="5032"/>
                      <a:pt x="20483" y="5155"/>
                      <a:pt x="20483" y="5155"/>
                    </a:cubicBezTo>
                    <a:lnTo>
                      <a:pt x="20188" y="5155"/>
                    </a:lnTo>
                    <a:lnTo>
                      <a:pt x="20188" y="5032"/>
                    </a:lnTo>
                    <a:close/>
                    <a:moveTo>
                      <a:pt x="21934" y="5032"/>
                    </a:moveTo>
                    <a:cubicBezTo>
                      <a:pt x="21934" y="5032"/>
                      <a:pt x="21934" y="5155"/>
                      <a:pt x="21835" y="5254"/>
                    </a:cubicBezTo>
                    <a:cubicBezTo>
                      <a:pt x="21835" y="5155"/>
                      <a:pt x="21713" y="5155"/>
                      <a:pt x="21713" y="5155"/>
                    </a:cubicBezTo>
                    <a:cubicBezTo>
                      <a:pt x="21614" y="5155"/>
                      <a:pt x="21614" y="5155"/>
                      <a:pt x="21516" y="5254"/>
                    </a:cubicBezTo>
                    <a:cubicBezTo>
                      <a:pt x="21516" y="5155"/>
                      <a:pt x="21516" y="5032"/>
                      <a:pt x="21417" y="5032"/>
                    </a:cubicBezTo>
                    <a:close/>
                    <a:moveTo>
                      <a:pt x="28696" y="5352"/>
                    </a:moveTo>
                    <a:cubicBezTo>
                      <a:pt x="28696" y="5450"/>
                      <a:pt x="28794" y="5450"/>
                      <a:pt x="28794" y="5450"/>
                    </a:cubicBezTo>
                    <a:cubicBezTo>
                      <a:pt x="28597" y="5549"/>
                      <a:pt x="28475" y="5549"/>
                      <a:pt x="28278" y="5647"/>
                    </a:cubicBezTo>
                    <a:cubicBezTo>
                      <a:pt x="28278" y="5549"/>
                      <a:pt x="28376" y="5450"/>
                      <a:pt x="28376" y="5352"/>
                    </a:cubicBezTo>
                    <a:close/>
                    <a:moveTo>
                      <a:pt x="21835" y="5647"/>
                    </a:moveTo>
                    <a:lnTo>
                      <a:pt x="21835" y="5647"/>
                    </a:lnTo>
                    <a:cubicBezTo>
                      <a:pt x="21835" y="5647"/>
                      <a:pt x="21835" y="5647"/>
                      <a:pt x="21835" y="5647"/>
                    </a:cubicBezTo>
                    <a:close/>
                    <a:moveTo>
                      <a:pt x="22131" y="5647"/>
                    </a:moveTo>
                    <a:cubicBezTo>
                      <a:pt x="22131" y="5647"/>
                      <a:pt x="22131" y="5647"/>
                      <a:pt x="22131" y="5647"/>
                    </a:cubicBezTo>
                    <a:cubicBezTo>
                      <a:pt x="22131" y="5647"/>
                      <a:pt x="22131" y="5647"/>
                      <a:pt x="22131" y="5647"/>
                    </a:cubicBezTo>
                    <a:close/>
                    <a:moveTo>
                      <a:pt x="25160" y="5534"/>
                    </a:moveTo>
                    <a:cubicBezTo>
                      <a:pt x="25277" y="5534"/>
                      <a:pt x="25396" y="5590"/>
                      <a:pt x="25524" y="5647"/>
                    </a:cubicBezTo>
                    <a:lnTo>
                      <a:pt x="24909" y="5647"/>
                    </a:lnTo>
                    <a:cubicBezTo>
                      <a:pt x="24992" y="5564"/>
                      <a:pt x="25075" y="5534"/>
                      <a:pt x="25160" y="5534"/>
                    </a:cubicBezTo>
                    <a:close/>
                    <a:moveTo>
                      <a:pt x="39540" y="5647"/>
                    </a:moveTo>
                    <a:cubicBezTo>
                      <a:pt x="39540" y="5647"/>
                      <a:pt x="39540" y="5647"/>
                      <a:pt x="39540" y="5647"/>
                    </a:cubicBezTo>
                    <a:cubicBezTo>
                      <a:pt x="39540" y="5647"/>
                      <a:pt x="39540" y="5647"/>
                      <a:pt x="39540" y="5647"/>
                    </a:cubicBezTo>
                    <a:close/>
                    <a:moveTo>
                      <a:pt x="18518" y="1"/>
                    </a:moveTo>
                    <a:cubicBezTo>
                      <a:pt x="18317" y="1"/>
                      <a:pt x="18224" y="58"/>
                      <a:pt x="17926" y="115"/>
                    </a:cubicBezTo>
                    <a:lnTo>
                      <a:pt x="17827" y="115"/>
                    </a:lnTo>
                    <a:cubicBezTo>
                      <a:pt x="17729" y="115"/>
                      <a:pt x="17729" y="237"/>
                      <a:pt x="17631" y="336"/>
                    </a:cubicBezTo>
                    <a:cubicBezTo>
                      <a:pt x="17631" y="336"/>
                      <a:pt x="17631" y="434"/>
                      <a:pt x="17532" y="533"/>
                    </a:cubicBezTo>
                    <a:lnTo>
                      <a:pt x="17631" y="533"/>
                    </a:lnTo>
                    <a:cubicBezTo>
                      <a:pt x="17729" y="533"/>
                      <a:pt x="17827" y="434"/>
                      <a:pt x="17926" y="336"/>
                    </a:cubicBezTo>
                    <a:lnTo>
                      <a:pt x="17926" y="631"/>
                    </a:lnTo>
                    <a:cubicBezTo>
                      <a:pt x="17729" y="631"/>
                      <a:pt x="17631" y="852"/>
                      <a:pt x="17532" y="1049"/>
                    </a:cubicBezTo>
                    <a:cubicBezTo>
                      <a:pt x="17409" y="951"/>
                      <a:pt x="17409" y="852"/>
                      <a:pt x="17409" y="729"/>
                    </a:cubicBezTo>
                    <a:lnTo>
                      <a:pt x="17311" y="729"/>
                    </a:lnTo>
                    <a:lnTo>
                      <a:pt x="17311" y="951"/>
                    </a:lnTo>
                    <a:cubicBezTo>
                      <a:pt x="17213" y="951"/>
                      <a:pt x="17114" y="1049"/>
                      <a:pt x="17016" y="1049"/>
                    </a:cubicBezTo>
                    <a:cubicBezTo>
                      <a:pt x="16918" y="1049"/>
                      <a:pt x="16696" y="1049"/>
                      <a:pt x="16598" y="1147"/>
                    </a:cubicBezTo>
                    <a:cubicBezTo>
                      <a:pt x="16303" y="1147"/>
                      <a:pt x="16082" y="1344"/>
                      <a:pt x="15885" y="1467"/>
                    </a:cubicBezTo>
                    <a:cubicBezTo>
                      <a:pt x="15688" y="1344"/>
                      <a:pt x="15565" y="1344"/>
                      <a:pt x="15467" y="1344"/>
                    </a:cubicBezTo>
                    <a:cubicBezTo>
                      <a:pt x="15369" y="1344"/>
                      <a:pt x="15270" y="1467"/>
                      <a:pt x="15172" y="1467"/>
                    </a:cubicBezTo>
                    <a:cubicBezTo>
                      <a:pt x="15061" y="1516"/>
                      <a:pt x="15006" y="1541"/>
                      <a:pt x="14954" y="1541"/>
                    </a:cubicBezTo>
                    <a:cubicBezTo>
                      <a:pt x="14901" y="1541"/>
                      <a:pt x="14852" y="1516"/>
                      <a:pt x="14754" y="1467"/>
                    </a:cubicBezTo>
                    <a:cubicBezTo>
                      <a:pt x="14754" y="1467"/>
                      <a:pt x="14655" y="1565"/>
                      <a:pt x="14655" y="1664"/>
                    </a:cubicBezTo>
                    <a:cubicBezTo>
                      <a:pt x="14557" y="1565"/>
                      <a:pt x="14459" y="1565"/>
                      <a:pt x="14459" y="1565"/>
                    </a:cubicBezTo>
                    <a:cubicBezTo>
                      <a:pt x="14459" y="1565"/>
                      <a:pt x="14459" y="1467"/>
                      <a:pt x="14557" y="1344"/>
                    </a:cubicBezTo>
                    <a:lnTo>
                      <a:pt x="14557" y="1344"/>
                    </a:lnTo>
                    <a:cubicBezTo>
                      <a:pt x="14459" y="1467"/>
                      <a:pt x="14336" y="1467"/>
                      <a:pt x="14237" y="1565"/>
                    </a:cubicBezTo>
                    <a:cubicBezTo>
                      <a:pt x="14139" y="1664"/>
                      <a:pt x="14041" y="1762"/>
                      <a:pt x="13942" y="1762"/>
                    </a:cubicBezTo>
                    <a:cubicBezTo>
                      <a:pt x="13844" y="1860"/>
                      <a:pt x="13721" y="1860"/>
                      <a:pt x="13524" y="1959"/>
                    </a:cubicBezTo>
                    <a:cubicBezTo>
                      <a:pt x="13623" y="1860"/>
                      <a:pt x="13623" y="1762"/>
                      <a:pt x="13721" y="1664"/>
                    </a:cubicBezTo>
                    <a:lnTo>
                      <a:pt x="13623" y="1565"/>
                    </a:lnTo>
                    <a:cubicBezTo>
                      <a:pt x="13721" y="1565"/>
                      <a:pt x="13721" y="1467"/>
                      <a:pt x="13844" y="1467"/>
                    </a:cubicBezTo>
                    <a:cubicBezTo>
                      <a:pt x="13910" y="1467"/>
                      <a:pt x="13975" y="1511"/>
                      <a:pt x="14012" y="1511"/>
                    </a:cubicBezTo>
                    <a:cubicBezTo>
                      <a:pt x="14030" y="1511"/>
                      <a:pt x="14041" y="1500"/>
                      <a:pt x="14041" y="1467"/>
                    </a:cubicBezTo>
                    <a:cubicBezTo>
                      <a:pt x="14062" y="1440"/>
                      <a:pt x="14079" y="1430"/>
                      <a:pt x="14093" y="1430"/>
                    </a:cubicBezTo>
                    <a:cubicBezTo>
                      <a:pt x="14144" y="1430"/>
                      <a:pt x="14160" y="1565"/>
                      <a:pt x="14237" y="1565"/>
                    </a:cubicBezTo>
                    <a:lnTo>
                      <a:pt x="14237" y="1344"/>
                    </a:lnTo>
                    <a:cubicBezTo>
                      <a:pt x="14139" y="1344"/>
                      <a:pt x="13942" y="1246"/>
                      <a:pt x="13844" y="1246"/>
                    </a:cubicBezTo>
                    <a:lnTo>
                      <a:pt x="13844" y="951"/>
                    </a:lnTo>
                    <a:lnTo>
                      <a:pt x="13844" y="852"/>
                    </a:lnTo>
                    <a:cubicBezTo>
                      <a:pt x="13721" y="951"/>
                      <a:pt x="13721" y="1049"/>
                      <a:pt x="13721" y="1049"/>
                    </a:cubicBezTo>
                    <a:cubicBezTo>
                      <a:pt x="13623" y="1049"/>
                      <a:pt x="13524" y="1049"/>
                      <a:pt x="13524" y="951"/>
                    </a:cubicBezTo>
                    <a:cubicBezTo>
                      <a:pt x="13426" y="1049"/>
                      <a:pt x="13426" y="1049"/>
                      <a:pt x="13328" y="1147"/>
                    </a:cubicBezTo>
                    <a:cubicBezTo>
                      <a:pt x="13328" y="1246"/>
                      <a:pt x="13426" y="1344"/>
                      <a:pt x="13426" y="1467"/>
                    </a:cubicBezTo>
                    <a:cubicBezTo>
                      <a:pt x="13229" y="1565"/>
                      <a:pt x="12910" y="1664"/>
                      <a:pt x="12713" y="1762"/>
                    </a:cubicBezTo>
                    <a:cubicBezTo>
                      <a:pt x="12615" y="1762"/>
                      <a:pt x="12393" y="1664"/>
                      <a:pt x="12295" y="1664"/>
                    </a:cubicBezTo>
                    <a:cubicBezTo>
                      <a:pt x="12393" y="1565"/>
                      <a:pt x="12615" y="1565"/>
                      <a:pt x="12713" y="1565"/>
                    </a:cubicBezTo>
                    <a:cubicBezTo>
                      <a:pt x="12713" y="1344"/>
                      <a:pt x="12615" y="1246"/>
                      <a:pt x="12615" y="1049"/>
                    </a:cubicBezTo>
                    <a:cubicBezTo>
                      <a:pt x="12492" y="1246"/>
                      <a:pt x="12393" y="1344"/>
                      <a:pt x="12295" y="1467"/>
                    </a:cubicBezTo>
                    <a:lnTo>
                      <a:pt x="12295" y="1344"/>
                    </a:lnTo>
                    <a:cubicBezTo>
                      <a:pt x="12098" y="1467"/>
                      <a:pt x="12000" y="1565"/>
                      <a:pt x="11779" y="1664"/>
                    </a:cubicBezTo>
                    <a:lnTo>
                      <a:pt x="11779" y="1860"/>
                    </a:lnTo>
                    <a:lnTo>
                      <a:pt x="11680" y="1860"/>
                    </a:lnTo>
                    <a:cubicBezTo>
                      <a:pt x="11680" y="1762"/>
                      <a:pt x="11680" y="1664"/>
                      <a:pt x="11779" y="1565"/>
                    </a:cubicBezTo>
                    <a:lnTo>
                      <a:pt x="11582" y="1565"/>
                    </a:lnTo>
                    <a:cubicBezTo>
                      <a:pt x="11582" y="1664"/>
                      <a:pt x="11483" y="1762"/>
                      <a:pt x="11483" y="1860"/>
                    </a:cubicBezTo>
                    <a:lnTo>
                      <a:pt x="10549" y="2180"/>
                    </a:lnTo>
                    <a:cubicBezTo>
                      <a:pt x="10451" y="2180"/>
                      <a:pt x="10352" y="2180"/>
                      <a:pt x="10254" y="2082"/>
                    </a:cubicBezTo>
                    <a:lnTo>
                      <a:pt x="10352" y="1959"/>
                    </a:lnTo>
                    <a:cubicBezTo>
                      <a:pt x="10156" y="1959"/>
                      <a:pt x="10033" y="2082"/>
                      <a:pt x="9934" y="2082"/>
                    </a:cubicBezTo>
                    <a:cubicBezTo>
                      <a:pt x="10033" y="2180"/>
                      <a:pt x="10156" y="2180"/>
                      <a:pt x="10254" y="2278"/>
                    </a:cubicBezTo>
                    <a:cubicBezTo>
                      <a:pt x="10033" y="2377"/>
                      <a:pt x="9934" y="2377"/>
                      <a:pt x="9738" y="2475"/>
                    </a:cubicBezTo>
                    <a:cubicBezTo>
                      <a:pt x="9738" y="2795"/>
                      <a:pt x="9541" y="2893"/>
                      <a:pt x="9320" y="3090"/>
                    </a:cubicBezTo>
                    <a:lnTo>
                      <a:pt x="9123" y="3090"/>
                    </a:lnTo>
                    <a:cubicBezTo>
                      <a:pt x="9123" y="3188"/>
                      <a:pt x="9025" y="3311"/>
                      <a:pt x="9025" y="3311"/>
                    </a:cubicBezTo>
                    <a:lnTo>
                      <a:pt x="8926" y="3311"/>
                    </a:lnTo>
                    <a:cubicBezTo>
                      <a:pt x="8803" y="3311"/>
                      <a:pt x="8803" y="3311"/>
                      <a:pt x="8803" y="3409"/>
                    </a:cubicBezTo>
                    <a:cubicBezTo>
                      <a:pt x="8705" y="3409"/>
                      <a:pt x="8607" y="3409"/>
                      <a:pt x="8607" y="3311"/>
                    </a:cubicBezTo>
                    <a:cubicBezTo>
                      <a:pt x="8508" y="3311"/>
                      <a:pt x="8508" y="3188"/>
                      <a:pt x="8410" y="3090"/>
                    </a:cubicBezTo>
                    <a:cubicBezTo>
                      <a:pt x="8410" y="3188"/>
                      <a:pt x="8410" y="3311"/>
                      <a:pt x="8311" y="3409"/>
                    </a:cubicBezTo>
                    <a:lnTo>
                      <a:pt x="7992" y="3409"/>
                    </a:lnTo>
                    <a:cubicBezTo>
                      <a:pt x="8090" y="3311"/>
                      <a:pt x="8090" y="3311"/>
                      <a:pt x="8189" y="3311"/>
                    </a:cubicBezTo>
                    <a:cubicBezTo>
                      <a:pt x="8090" y="3188"/>
                      <a:pt x="7992" y="3188"/>
                      <a:pt x="7992" y="3090"/>
                    </a:cubicBezTo>
                    <a:cubicBezTo>
                      <a:pt x="7893" y="3188"/>
                      <a:pt x="7893" y="3409"/>
                      <a:pt x="7795" y="3508"/>
                    </a:cubicBezTo>
                    <a:lnTo>
                      <a:pt x="7697" y="3606"/>
                    </a:lnTo>
                    <a:lnTo>
                      <a:pt x="7697" y="3188"/>
                    </a:lnTo>
                    <a:cubicBezTo>
                      <a:pt x="7574" y="3311"/>
                      <a:pt x="7475" y="3311"/>
                      <a:pt x="7475" y="3409"/>
                    </a:cubicBezTo>
                    <a:lnTo>
                      <a:pt x="7475" y="3508"/>
                    </a:lnTo>
                    <a:cubicBezTo>
                      <a:pt x="7377" y="3606"/>
                      <a:pt x="7279" y="3803"/>
                      <a:pt x="7082" y="3926"/>
                    </a:cubicBezTo>
                    <a:cubicBezTo>
                      <a:pt x="7180" y="3705"/>
                      <a:pt x="7180" y="3606"/>
                      <a:pt x="7180" y="3409"/>
                    </a:cubicBezTo>
                    <a:lnTo>
                      <a:pt x="7180" y="3409"/>
                    </a:lnTo>
                    <a:cubicBezTo>
                      <a:pt x="6861" y="3508"/>
                      <a:pt x="6664" y="3803"/>
                      <a:pt x="6344" y="3803"/>
                    </a:cubicBezTo>
                    <a:cubicBezTo>
                      <a:pt x="6467" y="3926"/>
                      <a:pt x="6467" y="3926"/>
                      <a:pt x="6467" y="4024"/>
                    </a:cubicBezTo>
                    <a:cubicBezTo>
                      <a:pt x="6467" y="4024"/>
                      <a:pt x="6344" y="4024"/>
                      <a:pt x="6344" y="4123"/>
                    </a:cubicBezTo>
                    <a:cubicBezTo>
                      <a:pt x="6246" y="4024"/>
                      <a:pt x="6148" y="3926"/>
                      <a:pt x="6049" y="3705"/>
                    </a:cubicBezTo>
                    <a:cubicBezTo>
                      <a:pt x="5951" y="3803"/>
                      <a:pt x="5853" y="3926"/>
                      <a:pt x="5730" y="4024"/>
                    </a:cubicBezTo>
                    <a:cubicBezTo>
                      <a:pt x="5631" y="4024"/>
                      <a:pt x="5533" y="3926"/>
                      <a:pt x="5435" y="3926"/>
                    </a:cubicBezTo>
                    <a:cubicBezTo>
                      <a:pt x="5435" y="4024"/>
                      <a:pt x="5435" y="4024"/>
                      <a:pt x="5336" y="4123"/>
                    </a:cubicBezTo>
                    <a:cubicBezTo>
                      <a:pt x="5336" y="4123"/>
                      <a:pt x="5336" y="4024"/>
                      <a:pt x="5238" y="4024"/>
                    </a:cubicBezTo>
                    <a:cubicBezTo>
                      <a:pt x="5115" y="4024"/>
                      <a:pt x="5017" y="4123"/>
                      <a:pt x="4918" y="4221"/>
                    </a:cubicBezTo>
                    <a:cubicBezTo>
                      <a:pt x="4838" y="4202"/>
                      <a:pt x="4759" y="4194"/>
                      <a:pt x="4681" y="4194"/>
                    </a:cubicBezTo>
                    <a:cubicBezTo>
                      <a:pt x="4349" y="4194"/>
                      <a:pt x="4027" y="4338"/>
                      <a:pt x="3689" y="4418"/>
                    </a:cubicBezTo>
                    <a:cubicBezTo>
                      <a:pt x="3787" y="4541"/>
                      <a:pt x="3787" y="4541"/>
                      <a:pt x="3885" y="4639"/>
                    </a:cubicBezTo>
                    <a:cubicBezTo>
                      <a:pt x="3787" y="4639"/>
                      <a:pt x="3689" y="4737"/>
                      <a:pt x="3590" y="4737"/>
                    </a:cubicBezTo>
                    <a:cubicBezTo>
                      <a:pt x="3689" y="4836"/>
                      <a:pt x="3689" y="4836"/>
                      <a:pt x="3689" y="4934"/>
                    </a:cubicBezTo>
                    <a:lnTo>
                      <a:pt x="3590" y="4934"/>
                    </a:lnTo>
                    <a:cubicBezTo>
                      <a:pt x="3590" y="4836"/>
                      <a:pt x="3492" y="4737"/>
                      <a:pt x="3492" y="4737"/>
                    </a:cubicBezTo>
                    <a:cubicBezTo>
                      <a:pt x="3394" y="4737"/>
                      <a:pt x="3172" y="4737"/>
                      <a:pt x="3074" y="4836"/>
                    </a:cubicBezTo>
                    <a:cubicBezTo>
                      <a:pt x="2976" y="4737"/>
                      <a:pt x="2976" y="4737"/>
                      <a:pt x="2877" y="4737"/>
                    </a:cubicBezTo>
                    <a:cubicBezTo>
                      <a:pt x="2976" y="4639"/>
                      <a:pt x="3074" y="4639"/>
                      <a:pt x="3172" y="4541"/>
                    </a:cubicBezTo>
                    <a:cubicBezTo>
                      <a:pt x="3394" y="4639"/>
                      <a:pt x="3492" y="4639"/>
                      <a:pt x="3590" y="4639"/>
                    </a:cubicBezTo>
                    <a:lnTo>
                      <a:pt x="3590" y="4418"/>
                    </a:lnTo>
                    <a:cubicBezTo>
                      <a:pt x="3394" y="4418"/>
                      <a:pt x="3172" y="4418"/>
                      <a:pt x="2976" y="4541"/>
                    </a:cubicBezTo>
                    <a:cubicBezTo>
                      <a:pt x="2877" y="4541"/>
                      <a:pt x="2877" y="4541"/>
                      <a:pt x="2779" y="4639"/>
                    </a:cubicBezTo>
                    <a:lnTo>
                      <a:pt x="2779" y="4836"/>
                    </a:lnTo>
                    <a:cubicBezTo>
                      <a:pt x="2558" y="4836"/>
                      <a:pt x="2459" y="4737"/>
                      <a:pt x="2263" y="4737"/>
                    </a:cubicBezTo>
                    <a:lnTo>
                      <a:pt x="2164" y="4836"/>
                    </a:lnTo>
                    <a:cubicBezTo>
                      <a:pt x="2164" y="4737"/>
                      <a:pt x="2041" y="4737"/>
                      <a:pt x="2041" y="4737"/>
                    </a:cubicBezTo>
                    <a:cubicBezTo>
                      <a:pt x="2041" y="4836"/>
                      <a:pt x="1943" y="4836"/>
                      <a:pt x="1845" y="4934"/>
                    </a:cubicBezTo>
                    <a:cubicBezTo>
                      <a:pt x="1845" y="4836"/>
                      <a:pt x="1845" y="4836"/>
                      <a:pt x="1746" y="4836"/>
                    </a:cubicBezTo>
                    <a:lnTo>
                      <a:pt x="1746" y="5032"/>
                    </a:lnTo>
                    <a:cubicBezTo>
                      <a:pt x="1648" y="4934"/>
                      <a:pt x="1648" y="4836"/>
                      <a:pt x="1549" y="4836"/>
                    </a:cubicBezTo>
                    <a:lnTo>
                      <a:pt x="1427" y="4934"/>
                    </a:lnTo>
                    <a:cubicBezTo>
                      <a:pt x="1230" y="5032"/>
                      <a:pt x="1033" y="5032"/>
                      <a:pt x="713" y="5155"/>
                    </a:cubicBezTo>
                    <a:lnTo>
                      <a:pt x="812" y="5254"/>
                    </a:lnTo>
                    <a:cubicBezTo>
                      <a:pt x="812" y="5450"/>
                      <a:pt x="812" y="5549"/>
                      <a:pt x="713" y="5549"/>
                    </a:cubicBezTo>
                    <a:cubicBezTo>
                      <a:pt x="713" y="5647"/>
                      <a:pt x="615" y="5647"/>
                      <a:pt x="517" y="5770"/>
                    </a:cubicBezTo>
                    <a:lnTo>
                      <a:pt x="99" y="5770"/>
                    </a:lnTo>
                    <a:cubicBezTo>
                      <a:pt x="0" y="5770"/>
                      <a:pt x="0" y="5868"/>
                      <a:pt x="0" y="5967"/>
                    </a:cubicBezTo>
                    <a:cubicBezTo>
                      <a:pt x="40" y="5986"/>
                      <a:pt x="76" y="5994"/>
                      <a:pt x="111" y="5994"/>
                    </a:cubicBezTo>
                    <a:cubicBezTo>
                      <a:pt x="249" y="5994"/>
                      <a:pt x="359" y="5868"/>
                      <a:pt x="517" y="5868"/>
                    </a:cubicBezTo>
                    <a:lnTo>
                      <a:pt x="517" y="5967"/>
                    </a:lnTo>
                    <a:cubicBezTo>
                      <a:pt x="615" y="5967"/>
                      <a:pt x="615" y="5868"/>
                      <a:pt x="713" y="5868"/>
                    </a:cubicBezTo>
                    <a:cubicBezTo>
                      <a:pt x="812" y="5967"/>
                      <a:pt x="812" y="6065"/>
                      <a:pt x="935" y="6065"/>
                    </a:cubicBezTo>
                    <a:cubicBezTo>
                      <a:pt x="1033" y="6065"/>
                      <a:pt x="1033" y="5967"/>
                      <a:pt x="1131" y="5967"/>
                    </a:cubicBezTo>
                    <a:cubicBezTo>
                      <a:pt x="1230" y="5967"/>
                      <a:pt x="1230" y="6065"/>
                      <a:pt x="1328" y="6065"/>
                    </a:cubicBezTo>
                    <a:lnTo>
                      <a:pt x="1746" y="6065"/>
                    </a:lnTo>
                    <a:cubicBezTo>
                      <a:pt x="1812" y="6065"/>
                      <a:pt x="1921" y="6109"/>
                      <a:pt x="2023" y="6109"/>
                    </a:cubicBezTo>
                    <a:cubicBezTo>
                      <a:pt x="2074" y="6109"/>
                      <a:pt x="2123" y="6098"/>
                      <a:pt x="2164" y="6065"/>
                    </a:cubicBezTo>
                    <a:cubicBezTo>
                      <a:pt x="2179" y="6050"/>
                      <a:pt x="2194" y="6044"/>
                      <a:pt x="2209" y="6044"/>
                    </a:cubicBezTo>
                    <a:cubicBezTo>
                      <a:pt x="2266" y="6044"/>
                      <a:pt x="2324" y="6134"/>
                      <a:pt x="2382" y="6134"/>
                    </a:cubicBezTo>
                    <a:cubicBezTo>
                      <a:pt x="2408" y="6134"/>
                      <a:pt x="2434" y="6117"/>
                      <a:pt x="2459" y="6065"/>
                    </a:cubicBezTo>
                    <a:cubicBezTo>
                      <a:pt x="2459" y="6065"/>
                      <a:pt x="2459" y="5967"/>
                      <a:pt x="2361" y="5868"/>
                    </a:cubicBezTo>
                    <a:lnTo>
                      <a:pt x="2558" y="5868"/>
                    </a:lnTo>
                    <a:lnTo>
                      <a:pt x="2558" y="6163"/>
                    </a:lnTo>
                    <a:cubicBezTo>
                      <a:pt x="2656" y="6163"/>
                      <a:pt x="2779" y="6065"/>
                      <a:pt x="2779" y="5967"/>
                    </a:cubicBezTo>
                    <a:cubicBezTo>
                      <a:pt x="2779" y="6065"/>
                      <a:pt x="2877" y="6065"/>
                      <a:pt x="2877" y="6163"/>
                    </a:cubicBezTo>
                    <a:cubicBezTo>
                      <a:pt x="2976" y="6163"/>
                      <a:pt x="3074" y="6188"/>
                      <a:pt x="3163" y="6188"/>
                    </a:cubicBezTo>
                    <a:cubicBezTo>
                      <a:pt x="3252" y="6188"/>
                      <a:pt x="3332" y="6163"/>
                      <a:pt x="3394" y="6065"/>
                    </a:cubicBezTo>
                    <a:cubicBezTo>
                      <a:pt x="3492" y="6163"/>
                      <a:pt x="3492" y="6163"/>
                      <a:pt x="3590" y="6262"/>
                    </a:cubicBezTo>
                    <a:cubicBezTo>
                      <a:pt x="3689" y="6262"/>
                      <a:pt x="3689" y="6163"/>
                      <a:pt x="3787" y="6163"/>
                    </a:cubicBezTo>
                    <a:lnTo>
                      <a:pt x="3885" y="6262"/>
                    </a:lnTo>
                    <a:cubicBezTo>
                      <a:pt x="4008" y="6163"/>
                      <a:pt x="4107" y="6163"/>
                      <a:pt x="4107" y="6065"/>
                    </a:cubicBezTo>
                    <a:cubicBezTo>
                      <a:pt x="4303" y="6163"/>
                      <a:pt x="4402" y="6163"/>
                      <a:pt x="4623" y="6262"/>
                    </a:cubicBezTo>
                    <a:lnTo>
                      <a:pt x="4623" y="6065"/>
                    </a:lnTo>
                    <a:cubicBezTo>
                      <a:pt x="4721" y="6163"/>
                      <a:pt x="4721" y="6163"/>
                      <a:pt x="4820" y="6262"/>
                    </a:cubicBezTo>
                    <a:cubicBezTo>
                      <a:pt x="4820" y="6163"/>
                      <a:pt x="4918" y="6163"/>
                      <a:pt x="4918" y="6163"/>
                    </a:cubicBezTo>
                    <a:cubicBezTo>
                      <a:pt x="4967" y="6213"/>
                      <a:pt x="5047" y="6237"/>
                      <a:pt x="5127" y="6237"/>
                    </a:cubicBezTo>
                    <a:cubicBezTo>
                      <a:pt x="5207" y="6237"/>
                      <a:pt x="5287" y="6213"/>
                      <a:pt x="5336" y="6163"/>
                    </a:cubicBezTo>
                    <a:cubicBezTo>
                      <a:pt x="5376" y="6144"/>
                      <a:pt x="5411" y="6136"/>
                      <a:pt x="5444" y="6136"/>
                    </a:cubicBezTo>
                    <a:cubicBezTo>
                      <a:pt x="5577" y="6136"/>
                      <a:pt x="5676" y="6262"/>
                      <a:pt x="5853" y="6262"/>
                    </a:cubicBezTo>
                    <a:cubicBezTo>
                      <a:pt x="6010" y="6262"/>
                      <a:pt x="6104" y="6136"/>
                      <a:pt x="6237" y="6136"/>
                    </a:cubicBezTo>
                    <a:cubicBezTo>
                      <a:pt x="6270" y="6136"/>
                      <a:pt x="6305" y="6144"/>
                      <a:pt x="6344" y="6163"/>
                    </a:cubicBezTo>
                    <a:lnTo>
                      <a:pt x="6467" y="6163"/>
                    </a:lnTo>
                    <a:cubicBezTo>
                      <a:pt x="6516" y="6213"/>
                      <a:pt x="6590" y="6237"/>
                      <a:pt x="6676" y="6237"/>
                    </a:cubicBezTo>
                    <a:cubicBezTo>
                      <a:pt x="6762" y="6237"/>
                      <a:pt x="6861" y="6213"/>
                      <a:pt x="6959" y="6163"/>
                    </a:cubicBezTo>
                    <a:cubicBezTo>
                      <a:pt x="7000" y="6237"/>
                      <a:pt x="7049" y="6262"/>
                      <a:pt x="7100" y="6262"/>
                    </a:cubicBezTo>
                    <a:cubicBezTo>
                      <a:pt x="7202" y="6262"/>
                      <a:pt x="7312" y="6163"/>
                      <a:pt x="7377" y="6163"/>
                    </a:cubicBezTo>
                    <a:cubicBezTo>
                      <a:pt x="7466" y="6252"/>
                      <a:pt x="7545" y="6284"/>
                      <a:pt x="7617" y="6284"/>
                    </a:cubicBezTo>
                    <a:cubicBezTo>
                      <a:pt x="7806" y="6284"/>
                      <a:pt x="7948" y="6065"/>
                      <a:pt x="8090" y="6065"/>
                    </a:cubicBezTo>
                    <a:cubicBezTo>
                      <a:pt x="8189" y="6065"/>
                      <a:pt x="8189" y="6163"/>
                      <a:pt x="8189" y="6163"/>
                    </a:cubicBezTo>
                    <a:cubicBezTo>
                      <a:pt x="8311" y="6065"/>
                      <a:pt x="8410" y="5967"/>
                      <a:pt x="8410" y="5868"/>
                    </a:cubicBezTo>
                    <a:cubicBezTo>
                      <a:pt x="8508" y="5967"/>
                      <a:pt x="8508" y="6065"/>
                      <a:pt x="8607" y="6163"/>
                    </a:cubicBezTo>
                    <a:lnTo>
                      <a:pt x="8705" y="6163"/>
                    </a:lnTo>
                    <a:cubicBezTo>
                      <a:pt x="8926" y="6065"/>
                      <a:pt x="9025" y="5967"/>
                      <a:pt x="9123" y="5868"/>
                    </a:cubicBezTo>
                    <a:cubicBezTo>
                      <a:pt x="9123" y="5967"/>
                      <a:pt x="9221" y="5967"/>
                      <a:pt x="9221" y="6065"/>
                    </a:cubicBezTo>
                    <a:cubicBezTo>
                      <a:pt x="9221" y="5967"/>
                      <a:pt x="9221" y="5967"/>
                      <a:pt x="9320" y="5868"/>
                    </a:cubicBezTo>
                    <a:cubicBezTo>
                      <a:pt x="9320" y="5868"/>
                      <a:pt x="9418" y="5868"/>
                      <a:pt x="9418" y="5967"/>
                    </a:cubicBezTo>
                    <a:cubicBezTo>
                      <a:pt x="9418" y="5967"/>
                      <a:pt x="9320" y="5967"/>
                      <a:pt x="9320" y="6065"/>
                    </a:cubicBezTo>
                    <a:cubicBezTo>
                      <a:pt x="9541" y="5967"/>
                      <a:pt x="9639" y="5868"/>
                      <a:pt x="9738" y="5770"/>
                    </a:cubicBezTo>
                    <a:cubicBezTo>
                      <a:pt x="9836" y="5770"/>
                      <a:pt x="9836" y="5647"/>
                      <a:pt x="9836" y="5549"/>
                    </a:cubicBezTo>
                    <a:lnTo>
                      <a:pt x="10033" y="5549"/>
                    </a:lnTo>
                    <a:lnTo>
                      <a:pt x="10033" y="5967"/>
                    </a:lnTo>
                    <a:cubicBezTo>
                      <a:pt x="10156" y="5868"/>
                      <a:pt x="10254" y="5868"/>
                      <a:pt x="10352" y="5770"/>
                    </a:cubicBezTo>
                    <a:cubicBezTo>
                      <a:pt x="10254" y="5647"/>
                      <a:pt x="10254" y="5647"/>
                      <a:pt x="10254" y="5549"/>
                    </a:cubicBezTo>
                    <a:lnTo>
                      <a:pt x="10352" y="5450"/>
                    </a:lnTo>
                    <a:lnTo>
                      <a:pt x="10770" y="5450"/>
                    </a:lnTo>
                    <a:cubicBezTo>
                      <a:pt x="10902" y="5450"/>
                      <a:pt x="10989" y="5407"/>
                      <a:pt x="11062" y="5407"/>
                    </a:cubicBezTo>
                    <a:cubicBezTo>
                      <a:pt x="11098" y="5407"/>
                      <a:pt x="11131" y="5418"/>
                      <a:pt x="11164" y="5450"/>
                    </a:cubicBezTo>
                    <a:cubicBezTo>
                      <a:pt x="11183" y="5470"/>
                      <a:pt x="11204" y="5478"/>
                      <a:pt x="11225" y="5478"/>
                    </a:cubicBezTo>
                    <a:cubicBezTo>
                      <a:pt x="11310" y="5478"/>
                      <a:pt x="11405" y="5352"/>
                      <a:pt x="11483" y="5352"/>
                    </a:cubicBezTo>
                    <a:cubicBezTo>
                      <a:pt x="11615" y="5352"/>
                      <a:pt x="11746" y="5396"/>
                      <a:pt x="11855" y="5396"/>
                    </a:cubicBezTo>
                    <a:cubicBezTo>
                      <a:pt x="11910" y="5396"/>
                      <a:pt x="11959" y="5385"/>
                      <a:pt x="12000" y="5352"/>
                    </a:cubicBezTo>
                    <a:cubicBezTo>
                      <a:pt x="12033" y="5319"/>
                      <a:pt x="12076" y="5308"/>
                      <a:pt x="12124" y="5308"/>
                    </a:cubicBezTo>
                    <a:cubicBezTo>
                      <a:pt x="12218" y="5308"/>
                      <a:pt x="12328" y="5352"/>
                      <a:pt x="12393" y="5352"/>
                    </a:cubicBezTo>
                    <a:cubicBezTo>
                      <a:pt x="12492" y="5352"/>
                      <a:pt x="12492" y="5352"/>
                      <a:pt x="12492" y="5254"/>
                    </a:cubicBezTo>
                    <a:lnTo>
                      <a:pt x="12713" y="5450"/>
                    </a:lnTo>
                    <a:cubicBezTo>
                      <a:pt x="12713" y="5450"/>
                      <a:pt x="12713" y="5352"/>
                      <a:pt x="12811" y="5352"/>
                    </a:cubicBezTo>
                    <a:cubicBezTo>
                      <a:pt x="12811" y="5450"/>
                      <a:pt x="12811" y="5450"/>
                      <a:pt x="12910" y="5450"/>
                    </a:cubicBezTo>
                    <a:lnTo>
                      <a:pt x="12910" y="5254"/>
                    </a:lnTo>
                    <a:cubicBezTo>
                      <a:pt x="13106" y="5254"/>
                      <a:pt x="13229" y="5352"/>
                      <a:pt x="13426" y="5352"/>
                    </a:cubicBezTo>
                    <a:cubicBezTo>
                      <a:pt x="13524" y="5352"/>
                      <a:pt x="13524" y="5254"/>
                      <a:pt x="13524" y="5254"/>
                    </a:cubicBezTo>
                    <a:lnTo>
                      <a:pt x="13844" y="5254"/>
                    </a:lnTo>
                    <a:cubicBezTo>
                      <a:pt x="14041" y="5155"/>
                      <a:pt x="14237" y="5254"/>
                      <a:pt x="14557" y="5032"/>
                    </a:cubicBezTo>
                    <a:cubicBezTo>
                      <a:pt x="14557" y="5155"/>
                      <a:pt x="14557" y="5254"/>
                      <a:pt x="14655" y="5254"/>
                    </a:cubicBezTo>
                    <a:cubicBezTo>
                      <a:pt x="14754" y="5254"/>
                      <a:pt x="14754" y="5155"/>
                      <a:pt x="14852" y="5155"/>
                    </a:cubicBezTo>
                    <a:cubicBezTo>
                      <a:pt x="15369" y="5032"/>
                      <a:pt x="15983" y="5155"/>
                      <a:pt x="16598" y="4934"/>
                    </a:cubicBezTo>
                    <a:lnTo>
                      <a:pt x="16598" y="4934"/>
                    </a:lnTo>
                    <a:cubicBezTo>
                      <a:pt x="16500" y="5032"/>
                      <a:pt x="16500" y="5155"/>
                      <a:pt x="16500" y="5155"/>
                    </a:cubicBezTo>
                    <a:cubicBezTo>
                      <a:pt x="16534" y="5173"/>
                      <a:pt x="16562" y="5180"/>
                      <a:pt x="16587" y="5180"/>
                    </a:cubicBezTo>
                    <a:cubicBezTo>
                      <a:pt x="16703" y="5180"/>
                      <a:pt x="16735" y="5015"/>
                      <a:pt x="16918" y="4934"/>
                    </a:cubicBezTo>
                    <a:cubicBezTo>
                      <a:pt x="16918" y="5032"/>
                      <a:pt x="17016" y="5032"/>
                      <a:pt x="17114" y="5032"/>
                    </a:cubicBezTo>
                    <a:lnTo>
                      <a:pt x="17409" y="5032"/>
                    </a:lnTo>
                    <a:lnTo>
                      <a:pt x="17532" y="5155"/>
                    </a:lnTo>
                    <a:cubicBezTo>
                      <a:pt x="17532" y="5155"/>
                      <a:pt x="17532" y="5032"/>
                      <a:pt x="17631" y="4836"/>
                    </a:cubicBezTo>
                    <a:cubicBezTo>
                      <a:pt x="17729" y="5032"/>
                      <a:pt x="17729" y="5155"/>
                      <a:pt x="17729" y="5254"/>
                    </a:cubicBezTo>
                    <a:cubicBezTo>
                      <a:pt x="17827" y="5155"/>
                      <a:pt x="17827" y="5032"/>
                      <a:pt x="17827" y="5032"/>
                    </a:cubicBezTo>
                    <a:lnTo>
                      <a:pt x="17926" y="5032"/>
                    </a:lnTo>
                    <a:cubicBezTo>
                      <a:pt x="18024" y="5032"/>
                      <a:pt x="18147" y="4934"/>
                      <a:pt x="18147" y="4934"/>
                    </a:cubicBezTo>
                    <a:cubicBezTo>
                      <a:pt x="18344" y="4934"/>
                      <a:pt x="18442" y="5032"/>
                      <a:pt x="18541" y="5032"/>
                    </a:cubicBezTo>
                    <a:cubicBezTo>
                      <a:pt x="18639" y="5032"/>
                      <a:pt x="18639" y="5032"/>
                      <a:pt x="18762" y="5155"/>
                    </a:cubicBezTo>
                    <a:cubicBezTo>
                      <a:pt x="18860" y="5032"/>
                      <a:pt x="18860" y="4934"/>
                      <a:pt x="18959" y="4934"/>
                    </a:cubicBezTo>
                    <a:lnTo>
                      <a:pt x="19254" y="4934"/>
                    </a:lnTo>
                    <a:cubicBezTo>
                      <a:pt x="19155" y="5032"/>
                      <a:pt x="19155" y="5032"/>
                      <a:pt x="19155" y="5155"/>
                    </a:cubicBezTo>
                    <a:lnTo>
                      <a:pt x="19254" y="5155"/>
                    </a:lnTo>
                    <a:cubicBezTo>
                      <a:pt x="19445" y="5023"/>
                      <a:pt x="19593" y="4969"/>
                      <a:pt x="19728" y="4969"/>
                    </a:cubicBezTo>
                    <a:cubicBezTo>
                      <a:pt x="19818" y="4969"/>
                      <a:pt x="19903" y="4993"/>
                      <a:pt x="19991" y="5032"/>
                    </a:cubicBezTo>
                    <a:cubicBezTo>
                      <a:pt x="19672" y="5155"/>
                      <a:pt x="19672" y="5155"/>
                      <a:pt x="19254" y="5155"/>
                    </a:cubicBezTo>
                    <a:cubicBezTo>
                      <a:pt x="19377" y="5254"/>
                      <a:pt x="19377" y="5352"/>
                      <a:pt x="19475" y="5352"/>
                    </a:cubicBezTo>
                    <a:lnTo>
                      <a:pt x="19770" y="5352"/>
                    </a:lnTo>
                    <a:cubicBezTo>
                      <a:pt x="19868" y="5352"/>
                      <a:pt x="19991" y="5254"/>
                      <a:pt x="19991" y="5254"/>
                    </a:cubicBezTo>
                    <a:cubicBezTo>
                      <a:pt x="20090" y="5254"/>
                      <a:pt x="20090" y="5352"/>
                      <a:pt x="20090" y="5352"/>
                    </a:cubicBezTo>
                    <a:cubicBezTo>
                      <a:pt x="19991" y="5352"/>
                      <a:pt x="19868" y="5450"/>
                      <a:pt x="19770" y="5549"/>
                    </a:cubicBezTo>
                    <a:cubicBezTo>
                      <a:pt x="19975" y="5622"/>
                      <a:pt x="20180" y="5647"/>
                      <a:pt x="20385" y="5647"/>
                    </a:cubicBezTo>
                    <a:cubicBezTo>
                      <a:pt x="20795" y="5647"/>
                      <a:pt x="21204" y="5549"/>
                      <a:pt x="21614" y="5549"/>
                    </a:cubicBezTo>
                    <a:cubicBezTo>
                      <a:pt x="21614" y="5549"/>
                      <a:pt x="21713" y="5549"/>
                      <a:pt x="21835" y="5450"/>
                    </a:cubicBezTo>
                    <a:lnTo>
                      <a:pt x="21614" y="5450"/>
                    </a:lnTo>
                    <a:lnTo>
                      <a:pt x="21614" y="5352"/>
                    </a:lnTo>
                    <a:lnTo>
                      <a:pt x="21835" y="5352"/>
                    </a:lnTo>
                    <a:lnTo>
                      <a:pt x="21835" y="5647"/>
                    </a:lnTo>
                    <a:cubicBezTo>
                      <a:pt x="21934" y="5549"/>
                      <a:pt x="22032" y="5549"/>
                      <a:pt x="22032" y="5450"/>
                    </a:cubicBezTo>
                    <a:cubicBezTo>
                      <a:pt x="22131" y="5549"/>
                      <a:pt x="22131" y="5549"/>
                      <a:pt x="22131" y="5647"/>
                    </a:cubicBezTo>
                    <a:cubicBezTo>
                      <a:pt x="22131" y="5549"/>
                      <a:pt x="22229" y="5549"/>
                      <a:pt x="22229" y="5450"/>
                    </a:cubicBezTo>
                    <a:cubicBezTo>
                      <a:pt x="22229" y="5450"/>
                      <a:pt x="22229" y="5549"/>
                      <a:pt x="22327" y="5549"/>
                    </a:cubicBezTo>
                    <a:cubicBezTo>
                      <a:pt x="22549" y="5647"/>
                      <a:pt x="22745" y="5647"/>
                      <a:pt x="23065" y="5770"/>
                    </a:cubicBezTo>
                    <a:cubicBezTo>
                      <a:pt x="23065" y="5647"/>
                      <a:pt x="23163" y="5549"/>
                      <a:pt x="23262" y="5450"/>
                    </a:cubicBezTo>
                    <a:lnTo>
                      <a:pt x="23458" y="5450"/>
                    </a:lnTo>
                    <a:cubicBezTo>
                      <a:pt x="23557" y="5549"/>
                      <a:pt x="23557" y="5647"/>
                      <a:pt x="23557" y="5770"/>
                    </a:cubicBezTo>
                    <a:cubicBezTo>
                      <a:pt x="23680" y="5647"/>
                      <a:pt x="23680" y="5647"/>
                      <a:pt x="23778" y="5647"/>
                    </a:cubicBezTo>
                    <a:cubicBezTo>
                      <a:pt x="23778" y="5647"/>
                      <a:pt x="23876" y="5647"/>
                      <a:pt x="23876" y="5770"/>
                    </a:cubicBezTo>
                    <a:lnTo>
                      <a:pt x="23876" y="5549"/>
                    </a:lnTo>
                    <a:lnTo>
                      <a:pt x="23557" y="5549"/>
                    </a:lnTo>
                    <a:cubicBezTo>
                      <a:pt x="23680" y="5352"/>
                      <a:pt x="23778" y="5254"/>
                      <a:pt x="23778" y="5254"/>
                    </a:cubicBezTo>
                    <a:lnTo>
                      <a:pt x="23876" y="5254"/>
                    </a:lnTo>
                    <a:lnTo>
                      <a:pt x="23876" y="5549"/>
                    </a:lnTo>
                    <a:cubicBezTo>
                      <a:pt x="23975" y="5549"/>
                      <a:pt x="23975" y="5450"/>
                      <a:pt x="24073" y="5450"/>
                    </a:cubicBezTo>
                    <a:cubicBezTo>
                      <a:pt x="24073" y="5549"/>
                      <a:pt x="23975" y="5647"/>
                      <a:pt x="23975" y="5647"/>
                    </a:cubicBezTo>
                    <a:cubicBezTo>
                      <a:pt x="24115" y="5735"/>
                      <a:pt x="24218" y="5810"/>
                      <a:pt x="24337" y="5810"/>
                    </a:cubicBezTo>
                    <a:cubicBezTo>
                      <a:pt x="24385" y="5810"/>
                      <a:pt x="24435" y="5798"/>
                      <a:pt x="24491" y="5770"/>
                    </a:cubicBezTo>
                    <a:cubicBezTo>
                      <a:pt x="24622" y="5770"/>
                      <a:pt x="24710" y="5814"/>
                      <a:pt x="24819" y="5814"/>
                    </a:cubicBezTo>
                    <a:cubicBezTo>
                      <a:pt x="24874" y="5814"/>
                      <a:pt x="24934" y="5803"/>
                      <a:pt x="25007" y="5770"/>
                    </a:cubicBezTo>
                    <a:lnTo>
                      <a:pt x="25401" y="5770"/>
                    </a:lnTo>
                    <a:cubicBezTo>
                      <a:pt x="25442" y="5803"/>
                      <a:pt x="25491" y="5814"/>
                      <a:pt x="25546" y="5814"/>
                    </a:cubicBezTo>
                    <a:cubicBezTo>
                      <a:pt x="25655" y="5814"/>
                      <a:pt x="25786" y="5770"/>
                      <a:pt x="25917" y="5770"/>
                    </a:cubicBezTo>
                    <a:lnTo>
                      <a:pt x="26237" y="5770"/>
                    </a:lnTo>
                    <a:cubicBezTo>
                      <a:pt x="26237" y="5868"/>
                      <a:pt x="26335" y="5868"/>
                      <a:pt x="26335" y="5868"/>
                    </a:cubicBezTo>
                    <a:cubicBezTo>
                      <a:pt x="26434" y="5868"/>
                      <a:pt x="26532" y="5770"/>
                      <a:pt x="26630" y="5770"/>
                    </a:cubicBezTo>
                    <a:cubicBezTo>
                      <a:pt x="26630" y="5770"/>
                      <a:pt x="26630" y="5647"/>
                      <a:pt x="26753" y="5549"/>
                    </a:cubicBezTo>
                    <a:cubicBezTo>
                      <a:pt x="26753" y="5868"/>
                      <a:pt x="26950" y="5868"/>
                      <a:pt x="27048" y="5868"/>
                    </a:cubicBezTo>
                    <a:cubicBezTo>
                      <a:pt x="27098" y="5819"/>
                      <a:pt x="27147" y="5795"/>
                      <a:pt x="27199" y="5795"/>
                    </a:cubicBezTo>
                    <a:cubicBezTo>
                      <a:pt x="27251" y="5795"/>
                      <a:pt x="27307" y="5819"/>
                      <a:pt x="27368" y="5868"/>
                    </a:cubicBezTo>
                    <a:lnTo>
                      <a:pt x="27565" y="5868"/>
                    </a:lnTo>
                    <a:cubicBezTo>
                      <a:pt x="27712" y="5819"/>
                      <a:pt x="27866" y="5795"/>
                      <a:pt x="28020" y="5795"/>
                    </a:cubicBezTo>
                    <a:cubicBezTo>
                      <a:pt x="28173" y="5795"/>
                      <a:pt x="28327" y="5819"/>
                      <a:pt x="28475" y="5868"/>
                    </a:cubicBezTo>
                    <a:cubicBezTo>
                      <a:pt x="28597" y="5868"/>
                      <a:pt x="28696" y="5770"/>
                      <a:pt x="28893" y="5770"/>
                    </a:cubicBezTo>
                    <a:cubicBezTo>
                      <a:pt x="28893" y="5819"/>
                      <a:pt x="28942" y="5844"/>
                      <a:pt x="28991" y="5844"/>
                    </a:cubicBezTo>
                    <a:cubicBezTo>
                      <a:pt x="29040" y="5844"/>
                      <a:pt x="29089" y="5819"/>
                      <a:pt x="29089" y="5770"/>
                    </a:cubicBezTo>
                    <a:cubicBezTo>
                      <a:pt x="29163" y="5729"/>
                      <a:pt x="29245" y="5715"/>
                      <a:pt x="29330" y="5715"/>
                    </a:cubicBezTo>
                    <a:cubicBezTo>
                      <a:pt x="29499" y="5715"/>
                      <a:pt x="29679" y="5770"/>
                      <a:pt x="29827" y="5770"/>
                    </a:cubicBezTo>
                    <a:lnTo>
                      <a:pt x="29827" y="5647"/>
                    </a:lnTo>
                    <a:lnTo>
                      <a:pt x="29925" y="5549"/>
                    </a:lnTo>
                    <a:cubicBezTo>
                      <a:pt x="29925" y="5647"/>
                      <a:pt x="29925" y="5647"/>
                      <a:pt x="30024" y="5770"/>
                    </a:cubicBezTo>
                    <a:lnTo>
                      <a:pt x="30122" y="5647"/>
                    </a:lnTo>
                    <a:cubicBezTo>
                      <a:pt x="30253" y="5647"/>
                      <a:pt x="30395" y="5702"/>
                      <a:pt x="30505" y="5702"/>
                    </a:cubicBezTo>
                    <a:cubicBezTo>
                      <a:pt x="30559" y="5702"/>
                      <a:pt x="30606" y="5688"/>
                      <a:pt x="30638" y="5647"/>
                    </a:cubicBezTo>
                    <a:cubicBezTo>
                      <a:pt x="30671" y="5614"/>
                      <a:pt x="30715" y="5603"/>
                      <a:pt x="30763" y="5603"/>
                    </a:cubicBezTo>
                    <a:cubicBezTo>
                      <a:pt x="30860" y="5603"/>
                      <a:pt x="30974" y="5647"/>
                      <a:pt x="31056" y="5647"/>
                    </a:cubicBezTo>
                    <a:lnTo>
                      <a:pt x="31868" y="5647"/>
                    </a:lnTo>
                    <a:cubicBezTo>
                      <a:pt x="31966" y="5647"/>
                      <a:pt x="32163" y="5549"/>
                      <a:pt x="32286" y="5549"/>
                    </a:cubicBezTo>
                    <a:cubicBezTo>
                      <a:pt x="32384" y="5549"/>
                      <a:pt x="32384" y="5647"/>
                      <a:pt x="32483" y="5647"/>
                    </a:cubicBezTo>
                    <a:cubicBezTo>
                      <a:pt x="32622" y="5578"/>
                      <a:pt x="33080" y="5508"/>
                      <a:pt x="33728" y="5508"/>
                    </a:cubicBezTo>
                    <a:cubicBezTo>
                      <a:pt x="33997" y="5508"/>
                      <a:pt x="34298" y="5520"/>
                      <a:pt x="34622" y="5549"/>
                    </a:cubicBezTo>
                    <a:cubicBezTo>
                      <a:pt x="34622" y="5647"/>
                      <a:pt x="34745" y="5647"/>
                      <a:pt x="34745" y="5770"/>
                    </a:cubicBezTo>
                    <a:cubicBezTo>
                      <a:pt x="34815" y="5682"/>
                      <a:pt x="34935" y="5607"/>
                      <a:pt x="35070" y="5607"/>
                    </a:cubicBezTo>
                    <a:cubicBezTo>
                      <a:pt x="35124" y="5607"/>
                      <a:pt x="35180" y="5619"/>
                      <a:pt x="35237" y="5647"/>
                    </a:cubicBezTo>
                    <a:cubicBezTo>
                      <a:pt x="35298" y="5709"/>
                      <a:pt x="35378" y="5739"/>
                      <a:pt x="35467" y="5739"/>
                    </a:cubicBezTo>
                    <a:cubicBezTo>
                      <a:pt x="35556" y="5739"/>
                      <a:pt x="35655" y="5709"/>
                      <a:pt x="35753" y="5647"/>
                    </a:cubicBezTo>
                    <a:cubicBezTo>
                      <a:pt x="35851" y="5549"/>
                      <a:pt x="36171" y="5549"/>
                      <a:pt x="36368" y="5549"/>
                    </a:cubicBezTo>
                    <a:lnTo>
                      <a:pt x="38310" y="5549"/>
                    </a:lnTo>
                    <a:cubicBezTo>
                      <a:pt x="38421" y="5549"/>
                      <a:pt x="38525" y="5524"/>
                      <a:pt x="38614" y="5524"/>
                    </a:cubicBezTo>
                    <a:cubicBezTo>
                      <a:pt x="38704" y="5524"/>
                      <a:pt x="38777" y="5549"/>
                      <a:pt x="38827" y="5647"/>
                    </a:cubicBezTo>
                    <a:cubicBezTo>
                      <a:pt x="38925" y="5647"/>
                      <a:pt x="39048" y="5549"/>
                      <a:pt x="39146" y="5549"/>
                    </a:cubicBezTo>
                    <a:cubicBezTo>
                      <a:pt x="39195" y="5549"/>
                      <a:pt x="39269" y="5524"/>
                      <a:pt x="39343" y="5524"/>
                    </a:cubicBezTo>
                    <a:cubicBezTo>
                      <a:pt x="39417" y="5524"/>
                      <a:pt x="39490" y="5549"/>
                      <a:pt x="39540" y="5647"/>
                    </a:cubicBezTo>
                    <a:cubicBezTo>
                      <a:pt x="39669" y="5532"/>
                      <a:pt x="39790" y="5484"/>
                      <a:pt x="39888" y="5484"/>
                    </a:cubicBezTo>
                    <a:cubicBezTo>
                      <a:pt x="39958" y="5484"/>
                      <a:pt x="40015" y="5508"/>
                      <a:pt x="40056" y="5549"/>
                    </a:cubicBezTo>
                    <a:cubicBezTo>
                      <a:pt x="40167" y="5598"/>
                      <a:pt x="40271" y="5622"/>
                      <a:pt x="40348" y="5622"/>
                    </a:cubicBezTo>
                    <a:cubicBezTo>
                      <a:pt x="40425" y="5622"/>
                      <a:pt x="40474" y="5598"/>
                      <a:pt x="40474" y="5549"/>
                    </a:cubicBezTo>
                    <a:lnTo>
                      <a:pt x="41900" y="5549"/>
                    </a:lnTo>
                    <a:cubicBezTo>
                      <a:pt x="41933" y="5516"/>
                      <a:pt x="41968" y="5505"/>
                      <a:pt x="42009" y="5505"/>
                    </a:cubicBezTo>
                    <a:cubicBezTo>
                      <a:pt x="42089" y="5505"/>
                      <a:pt x="42187" y="5549"/>
                      <a:pt x="42318" y="5549"/>
                    </a:cubicBezTo>
                    <a:cubicBezTo>
                      <a:pt x="42318" y="5549"/>
                      <a:pt x="42417" y="5450"/>
                      <a:pt x="42515" y="5450"/>
                    </a:cubicBezTo>
                    <a:cubicBezTo>
                      <a:pt x="42515" y="5450"/>
                      <a:pt x="42515" y="5549"/>
                      <a:pt x="42613" y="5549"/>
                    </a:cubicBezTo>
                    <a:lnTo>
                      <a:pt x="43031" y="5549"/>
                    </a:lnTo>
                    <a:cubicBezTo>
                      <a:pt x="43843" y="5549"/>
                      <a:pt x="44580" y="5549"/>
                      <a:pt x="45392" y="5647"/>
                    </a:cubicBezTo>
                    <a:cubicBezTo>
                      <a:pt x="45490" y="5647"/>
                      <a:pt x="45589" y="5647"/>
                      <a:pt x="45687" y="5770"/>
                    </a:cubicBezTo>
                    <a:cubicBezTo>
                      <a:pt x="45687" y="5647"/>
                      <a:pt x="45810" y="5647"/>
                      <a:pt x="45810" y="5647"/>
                    </a:cubicBezTo>
                    <a:cubicBezTo>
                      <a:pt x="45908" y="5709"/>
                      <a:pt x="46007" y="5739"/>
                      <a:pt x="46120" y="5739"/>
                    </a:cubicBezTo>
                    <a:cubicBezTo>
                      <a:pt x="46234" y="5739"/>
                      <a:pt x="46363" y="5709"/>
                      <a:pt x="46523" y="5647"/>
                    </a:cubicBezTo>
                    <a:cubicBezTo>
                      <a:pt x="46523" y="5647"/>
                      <a:pt x="46567" y="5603"/>
                      <a:pt x="46596" y="5603"/>
                    </a:cubicBezTo>
                    <a:cubicBezTo>
                      <a:pt x="46610" y="5603"/>
                      <a:pt x="46621" y="5614"/>
                      <a:pt x="46621" y="5647"/>
                    </a:cubicBezTo>
                    <a:cubicBezTo>
                      <a:pt x="46670" y="5709"/>
                      <a:pt x="46744" y="5709"/>
                      <a:pt x="46821" y="5709"/>
                    </a:cubicBezTo>
                    <a:cubicBezTo>
                      <a:pt x="46898" y="5709"/>
                      <a:pt x="46978" y="5709"/>
                      <a:pt x="47039" y="5770"/>
                    </a:cubicBezTo>
                    <a:cubicBezTo>
                      <a:pt x="47072" y="5696"/>
                      <a:pt x="47105" y="5672"/>
                      <a:pt x="47138" y="5672"/>
                    </a:cubicBezTo>
                    <a:cubicBezTo>
                      <a:pt x="47203" y="5672"/>
                      <a:pt x="47269" y="5770"/>
                      <a:pt x="47334" y="5770"/>
                    </a:cubicBezTo>
                    <a:cubicBezTo>
                      <a:pt x="47433" y="5647"/>
                      <a:pt x="47531" y="5647"/>
                      <a:pt x="47654" y="5647"/>
                    </a:cubicBezTo>
                    <a:cubicBezTo>
                      <a:pt x="47752" y="5647"/>
                      <a:pt x="47752" y="5647"/>
                      <a:pt x="47752" y="5770"/>
                    </a:cubicBezTo>
                    <a:cubicBezTo>
                      <a:pt x="47851" y="5647"/>
                      <a:pt x="47949" y="5647"/>
                      <a:pt x="47949" y="5647"/>
                    </a:cubicBezTo>
                    <a:cubicBezTo>
                      <a:pt x="48047" y="5647"/>
                      <a:pt x="48146" y="5647"/>
                      <a:pt x="48269" y="5770"/>
                    </a:cubicBezTo>
                    <a:cubicBezTo>
                      <a:pt x="48367" y="5770"/>
                      <a:pt x="48564" y="5770"/>
                      <a:pt x="48662" y="5647"/>
                    </a:cubicBezTo>
                    <a:cubicBezTo>
                      <a:pt x="48676" y="5634"/>
                      <a:pt x="48689" y="5628"/>
                      <a:pt x="48704" y="5628"/>
                    </a:cubicBezTo>
                    <a:cubicBezTo>
                      <a:pt x="48779" y="5628"/>
                      <a:pt x="48865" y="5789"/>
                      <a:pt x="48940" y="5789"/>
                    </a:cubicBezTo>
                    <a:cubicBezTo>
                      <a:pt x="48955" y="5789"/>
                      <a:pt x="48968" y="5783"/>
                      <a:pt x="48982" y="5770"/>
                    </a:cubicBezTo>
                    <a:lnTo>
                      <a:pt x="52449" y="5770"/>
                    </a:lnTo>
                    <a:cubicBezTo>
                      <a:pt x="52572" y="5770"/>
                      <a:pt x="52572" y="5647"/>
                      <a:pt x="52670" y="5647"/>
                    </a:cubicBezTo>
                    <a:cubicBezTo>
                      <a:pt x="52719" y="5709"/>
                      <a:pt x="52793" y="5709"/>
                      <a:pt x="52867" y="5709"/>
                    </a:cubicBezTo>
                    <a:cubicBezTo>
                      <a:pt x="52941" y="5709"/>
                      <a:pt x="53014" y="5709"/>
                      <a:pt x="53064" y="5770"/>
                    </a:cubicBezTo>
                    <a:lnTo>
                      <a:pt x="53580" y="5770"/>
                    </a:lnTo>
                    <a:cubicBezTo>
                      <a:pt x="53728" y="5770"/>
                      <a:pt x="53820" y="5715"/>
                      <a:pt x="53895" y="5715"/>
                    </a:cubicBezTo>
                    <a:cubicBezTo>
                      <a:pt x="53932" y="5715"/>
                      <a:pt x="53965" y="5729"/>
                      <a:pt x="53998" y="5770"/>
                    </a:cubicBezTo>
                    <a:lnTo>
                      <a:pt x="54514" y="5770"/>
                    </a:lnTo>
                    <a:cubicBezTo>
                      <a:pt x="54533" y="5789"/>
                      <a:pt x="54556" y="5796"/>
                      <a:pt x="54581" y="5796"/>
                    </a:cubicBezTo>
                    <a:cubicBezTo>
                      <a:pt x="54655" y="5796"/>
                      <a:pt x="54750" y="5732"/>
                      <a:pt x="54827" y="5732"/>
                    </a:cubicBezTo>
                    <a:cubicBezTo>
                      <a:pt x="54858" y="5732"/>
                      <a:pt x="54885" y="5742"/>
                      <a:pt x="54908" y="5770"/>
                    </a:cubicBezTo>
                    <a:cubicBezTo>
                      <a:pt x="54949" y="5803"/>
                      <a:pt x="54987" y="5814"/>
                      <a:pt x="55023" y="5814"/>
                    </a:cubicBezTo>
                    <a:cubicBezTo>
                      <a:pt x="55096" y="5814"/>
                      <a:pt x="55162" y="5770"/>
                      <a:pt x="55227" y="5770"/>
                    </a:cubicBezTo>
                    <a:lnTo>
                      <a:pt x="55326" y="5770"/>
                    </a:lnTo>
                    <a:cubicBezTo>
                      <a:pt x="55424" y="5770"/>
                      <a:pt x="55523" y="5770"/>
                      <a:pt x="55646" y="5647"/>
                    </a:cubicBezTo>
                    <a:lnTo>
                      <a:pt x="55646" y="5868"/>
                    </a:lnTo>
                    <a:cubicBezTo>
                      <a:pt x="55735" y="5891"/>
                      <a:pt x="55830" y="5898"/>
                      <a:pt x="55929" y="5898"/>
                    </a:cubicBezTo>
                    <a:cubicBezTo>
                      <a:pt x="56106" y="5898"/>
                      <a:pt x="56295" y="5875"/>
                      <a:pt x="56481" y="5875"/>
                    </a:cubicBezTo>
                    <a:cubicBezTo>
                      <a:pt x="56651" y="5875"/>
                      <a:pt x="56819" y="5894"/>
                      <a:pt x="56973" y="5967"/>
                    </a:cubicBezTo>
                    <a:cubicBezTo>
                      <a:pt x="56973" y="5868"/>
                      <a:pt x="57170" y="5868"/>
                      <a:pt x="57268" y="5868"/>
                    </a:cubicBezTo>
                    <a:cubicBezTo>
                      <a:pt x="57379" y="5967"/>
                      <a:pt x="57484" y="5991"/>
                      <a:pt x="57585" y="5991"/>
                    </a:cubicBezTo>
                    <a:cubicBezTo>
                      <a:pt x="57686" y="5991"/>
                      <a:pt x="57785" y="5967"/>
                      <a:pt x="57883" y="5967"/>
                    </a:cubicBezTo>
                    <a:lnTo>
                      <a:pt x="58104" y="5967"/>
                    </a:lnTo>
                    <a:cubicBezTo>
                      <a:pt x="58154" y="6016"/>
                      <a:pt x="58203" y="6041"/>
                      <a:pt x="58252" y="6041"/>
                    </a:cubicBezTo>
                    <a:cubicBezTo>
                      <a:pt x="58301" y="6041"/>
                      <a:pt x="58350" y="6016"/>
                      <a:pt x="58399" y="5967"/>
                    </a:cubicBezTo>
                    <a:cubicBezTo>
                      <a:pt x="58441" y="6050"/>
                      <a:pt x="58483" y="6080"/>
                      <a:pt x="58526" y="6080"/>
                    </a:cubicBezTo>
                    <a:cubicBezTo>
                      <a:pt x="58585" y="6080"/>
                      <a:pt x="58648" y="6024"/>
                      <a:pt x="58719" y="5967"/>
                    </a:cubicBezTo>
                    <a:cubicBezTo>
                      <a:pt x="58818" y="5967"/>
                      <a:pt x="58916" y="6065"/>
                      <a:pt x="59014" y="6065"/>
                    </a:cubicBezTo>
                    <a:cubicBezTo>
                      <a:pt x="59113" y="6065"/>
                      <a:pt x="59242" y="6090"/>
                      <a:pt x="59371" y="6090"/>
                    </a:cubicBezTo>
                    <a:cubicBezTo>
                      <a:pt x="59500" y="6090"/>
                      <a:pt x="59629" y="6065"/>
                      <a:pt x="59727" y="5967"/>
                    </a:cubicBezTo>
                    <a:cubicBezTo>
                      <a:pt x="59826" y="6065"/>
                      <a:pt x="59949" y="6065"/>
                      <a:pt x="60047" y="6163"/>
                    </a:cubicBezTo>
                    <a:cubicBezTo>
                      <a:pt x="60244" y="6065"/>
                      <a:pt x="60440" y="6065"/>
                      <a:pt x="60662" y="6065"/>
                    </a:cubicBezTo>
                    <a:cubicBezTo>
                      <a:pt x="60858" y="6163"/>
                      <a:pt x="61178" y="6262"/>
                      <a:pt x="61473" y="6262"/>
                    </a:cubicBezTo>
                    <a:cubicBezTo>
                      <a:pt x="61539" y="6262"/>
                      <a:pt x="61659" y="6218"/>
                      <a:pt x="61761" y="6218"/>
                    </a:cubicBezTo>
                    <a:cubicBezTo>
                      <a:pt x="61812" y="6218"/>
                      <a:pt x="61858" y="6229"/>
                      <a:pt x="61891" y="6262"/>
                    </a:cubicBezTo>
                    <a:cubicBezTo>
                      <a:pt x="61936" y="6290"/>
                      <a:pt x="61976" y="6300"/>
                      <a:pt x="62012" y="6300"/>
                    </a:cubicBezTo>
                    <a:cubicBezTo>
                      <a:pt x="62103" y="6300"/>
                      <a:pt x="62168" y="6236"/>
                      <a:pt x="62227" y="6236"/>
                    </a:cubicBezTo>
                    <a:cubicBezTo>
                      <a:pt x="62247" y="6236"/>
                      <a:pt x="62266" y="6243"/>
                      <a:pt x="62285" y="6262"/>
                    </a:cubicBezTo>
                    <a:lnTo>
                      <a:pt x="62506" y="6262"/>
                    </a:lnTo>
                    <a:cubicBezTo>
                      <a:pt x="62506" y="6323"/>
                      <a:pt x="62530" y="6354"/>
                      <a:pt x="62555" y="6354"/>
                    </a:cubicBezTo>
                    <a:cubicBezTo>
                      <a:pt x="62580" y="6354"/>
                      <a:pt x="62604" y="6323"/>
                      <a:pt x="62604" y="6262"/>
                    </a:cubicBezTo>
                    <a:cubicBezTo>
                      <a:pt x="62670" y="6262"/>
                      <a:pt x="62692" y="6316"/>
                      <a:pt x="62728" y="6316"/>
                    </a:cubicBezTo>
                    <a:cubicBezTo>
                      <a:pt x="62746" y="6316"/>
                      <a:pt x="62768" y="6303"/>
                      <a:pt x="62801" y="6262"/>
                    </a:cubicBezTo>
                    <a:cubicBezTo>
                      <a:pt x="62801" y="6262"/>
                      <a:pt x="62899" y="6385"/>
                      <a:pt x="63022" y="6385"/>
                    </a:cubicBezTo>
                    <a:cubicBezTo>
                      <a:pt x="63071" y="6323"/>
                      <a:pt x="63145" y="6323"/>
                      <a:pt x="63219" y="6323"/>
                    </a:cubicBezTo>
                    <a:cubicBezTo>
                      <a:pt x="63293" y="6323"/>
                      <a:pt x="63366" y="6323"/>
                      <a:pt x="63416" y="6262"/>
                    </a:cubicBezTo>
                    <a:cubicBezTo>
                      <a:pt x="63479" y="6234"/>
                      <a:pt x="63540" y="6222"/>
                      <a:pt x="63600" y="6222"/>
                    </a:cubicBezTo>
                    <a:cubicBezTo>
                      <a:pt x="63749" y="6222"/>
                      <a:pt x="63890" y="6297"/>
                      <a:pt x="64030" y="6385"/>
                    </a:cubicBezTo>
                    <a:lnTo>
                      <a:pt x="64129" y="6262"/>
                    </a:lnTo>
                    <a:cubicBezTo>
                      <a:pt x="64252" y="6262"/>
                      <a:pt x="64252" y="6385"/>
                      <a:pt x="64350" y="6385"/>
                    </a:cubicBezTo>
                    <a:cubicBezTo>
                      <a:pt x="64448" y="6385"/>
                      <a:pt x="64547" y="6385"/>
                      <a:pt x="64743" y="6262"/>
                    </a:cubicBezTo>
                    <a:cubicBezTo>
                      <a:pt x="64779" y="6234"/>
                      <a:pt x="64820" y="6222"/>
                      <a:pt x="64863" y="6222"/>
                    </a:cubicBezTo>
                    <a:cubicBezTo>
                      <a:pt x="64971" y="6222"/>
                      <a:pt x="65091" y="6297"/>
                      <a:pt x="65161" y="6385"/>
                    </a:cubicBezTo>
                    <a:cubicBezTo>
                      <a:pt x="65161" y="6385"/>
                      <a:pt x="65260" y="6385"/>
                      <a:pt x="65260" y="6262"/>
                    </a:cubicBezTo>
                    <a:cubicBezTo>
                      <a:pt x="65306" y="6262"/>
                      <a:pt x="65380" y="6240"/>
                      <a:pt x="65455" y="6240"/>
                    </a:cubicBezTo>
                    <a:cubicBezTo>
                      <a:pt x="65539" y="6240"/>
                      <a:pt x="65626" y="6268"/>
                      <a:pt x="65678" y="6385"/>
                    </a:cubicBezTo>
                    <a:lnTo>
                      <a:pt x="65875" y="6385"/>
                    </a:lnTo>
                    <a:cubicBezTo>
                      <a:pt x="65992" y="6268"/>
                      <a:pt x="66102" y="6240"/>
                      <a:pt x="66209" y="6240"/>
                    </a:cubicBezTo>
                    <a:cubicBezTo>
                      <a:pt x="66304" y="6240"/>
                      <a:pt x="66397" y="6262"/>
                      <a:pt x="66489" y="6262"/>
                    </a:cubicBezTo>
                    <a:cubicBezTo>
                      <a:pt x="66588" y="6262"/>
                      <a:pt x="66711" y="6385"/>
                      <a:pt x="66809" y="6385"/>
                    </a:cubicBezTo>
                    <a:cubicBezTo>
                      <a:pt x="66858" y="6323"/>
                      <a:pt x="66907" y="6293"/>
                      <a:pt x="66944" y="6293"/>
                    </a:cubicBezTo>
                    <a:cubicBezTo>
                      <a:pt x="66981" y="6293"/>
                      <a:pt x="67006" y="6323"/>
                      <a:pt x="67006" y="6385"/>
                    </a:cubicBezTo>
                    <a:cubicBezTo>
                      <a:pt x="67071" y="6385"/>
                      <a:pt x="67137" y="6330"/>
                      <a:pt x="67210" y="6330"/>
                    </a:cubicBezTo>
                    <a:cubicBezTo>
                      <a:pt x="67246" y="6330"/>
                      <a:pt x="67284" y="6344"/>
                      <a:pt x="67325" y="6385"/>
                    </a:cubicBezTo>
                    <a:cubicBezTo>
                      <a:pt x="67325" y="6385"/>
                      <a:pt x="67424" y="6262"/>
                      <a:pt x="67522" y="6262"/>
                    </a:cubicBezTo>
                    <a:cubicBezTo>
                      <a:pt x="67670" y="6323"/>
                      <a:pt x="67823" y="6323"/>
                      <a:pt x="67977" y="6323"/>
                    </a:cubicBezTo>
                    <a:cubicBezTo>
                      <a:pt x="68131" y="6323"/>
                      <a:pt x="68284" y="6323"/>
                      <a:pt x="68432" y="6385"/>
                    </a:cubicBezTo>
                    <a:lnTo>
                      <a:pt x="68555" y="6483"/>
                    </a:lnTo>
                    <a:cubicBezTo>
                      <a:pt x="68747" y="6414"/>
                      <a:pt x="68939" y="6388"/>
                      <a:pt x="69131" y="6388"/>
                    </a:cubicBezTo>
                    <a:cubicBezTo>
                      <a:pt x="69553" y="6388"/>
                      <a:pt x="69976" y="6514"/>
                      <a:pt x="70399" y="6581"/>
                    </a:cubicBezTo>
                    <a:lnTo>
                      <a:pt x="70497" y="6680"/>
                    </a:lnTo>
                    <a:cubicBezTo>
                      <a:pt x="70596" y="6680"/>
                      <a:pt x="70596" y="6581"/>
                      <a:pt x="70694" y="6581"/>
                    </a:cubicBezTo>
                    <a:cubicBezTo>
                      <a:pt x="70792" y="6581"/>
                      <a:pt x="71014" y="6680"/>
                      <a:pt x="71112" y="6680"/>
                    </a:cubicBezTo>
                    <a:cubicBezTo>
                      <a:pt x="71215" y="6699"/>
                      <a:pt x="71318" y="6707"/>
                      <a:pt x="71419" y="6707"/>
                    </a:cubicBezTo>
                    <a:cubicBezTo>
                      <a:pt x="71826" y="6707"/>
                      <a:pt x="72223" y="6581"/>
                      <a:pt x="72637" y="6581"/>
                    </a:cubicBezTo>
                    <a:cubicBezTo>
                      <a:pt x="72662" y="6530"/>
                      <a:pt x="72690" y="6512"/>
                      <a:pt x="72718" y="6512"/>
                    </a:cubicBezTo>
                    <a:cubicBezTo>
                      <a:pt x="72781" y="6512"/>
                      <a:pt x="72849" y="6602"/>
                      <a:pt x="72910" y="6602"/>
                    </a:cubicBezTo>
                    <a:cubicBezTo>
                      <a:pt x="72926" y="6602"/>
                      <a:pt x="72941" y="6596"/>
                      <a:pt x="72956" y="6581"/>
                    </a:cubicBezTo>
                    <a:cubicBezTo>
                      <a:pt x="73251" y="6385"/>
                      <a:pt x="73669" y="6483"/>
                      <a:pt x="73964" y="6385"/>
                    </a:cubicBezTo>
                    <a:cubicBezTo>
                      <a:pt x="74236" y="6385"/>
                      <a:pt x="74508" y="6351"/>
                      <a:pt x="74765" y="6351"/>
                    </a:cubicBezTo>
                    <a:cubicBezTo>
                      <a:pt x="74997" y="6351"/>
                      <a:pt x="75217" y="6378"/>
                      <a:pt x="75415" y="6483"/>
                    </a:cubicBezTo>
                    <a:cubicBezTo>
                      <a:pt x="75451" y="6402"/>
                      <a:pt x="75500" y="6381"/>
                      <a:pt x="75552" y="6381"/>
                    </a:cubicBezTo>
                    <a:cubicBezTo>
                      <a:pt x="75615" y="6381"/>
                      <a:pt x="75682" y="6412"/>
                      <a:pt x="75738" y="6412"/>
                    </a:cubicBezTo>
                    <a:cubicBezTo>
                      <a:pt x="75765" y="6412"/>
                      <a:pt x="75789" y="6405"/>
                      <a:pt x="75809" y="6385"/>
                    </a:cubicBezTo>
                    <a:lnTo>
                      <a:pt x="76030" y="6385"/>
                    </a:lnTo>
                    <a:cubicBezTo>
                      <a:pt x="76161" y="6418"/>
                      <a:pt x="76248" y="6428"/>
                      <a:pt x="76319" y="6428"/>
                    </a:cubicBezTo>
                    <a:cubicBezTo>
                      <a:pt x="76459" y="6428"/>
                      <a:pt x="76530" y="6385"/>
                      <a:pt x="76743" y="6385"/>
                    </a:cubicBezTo>
                    <a:lnTo>
                      <a:pt x="77259" y="6385"/>
                    </a:lnTo>
                    <a:cubicBezTo>
                      <a:pt x="77358" y="6323"/>
                      <a:pt x="77456" y="6293"/>
                      <a:pt x="77557" y="6293"/>
                    </a:cubicBezTo>
                    <a:cubicBezTo>
                      <a:pt x="77659" y="6293"/>
                      <a:pt x="77763" y="6323"/>
                      <a:pt x="77874" y="6385"/>
                    </a:cubicBezTo>
                    <a:lnTo>
                      <a:pt x="78489" y="6385"/>
                    </a:lnTo>
                    <a:cubicBezTo>
                      <a:pt x="78511" y="6357"/>
                      <a:pt x="78534" y="6346"/>
                      <a:pt x="78556" y="6346"/>
                    </a:cubicBezTo>
                    <a:cubicBezTo>
                      <a:pt x="78613" y="6346"/>
                      <a:pt x="78670" y="6411"/>
                      <a:pt x="78727" y="6411"/>
                    </a:cubicBezTo>
                    <a:cubicBezTo>
                      <a:pt x="78746" y="6411"/>
                      <a:pt x="78765" y="6404"/>
                      <a:pt x="78784" y="6385"/>
                    </a:cubicBezTo>
                    <a:cubicBezTo>
                      <a:pt x="78882" y="6385"/>
                      <a:pt x="78882" y="6262"/>
                      <a:pt x="78882" y="6262"/>
                    </a:cubicBezTo>
                    <a:cubicBezTo>
                      <a:pt x="78587" y="5967"/>
                      <a:pt x="78267" y="5770"/>
                      <a:pt x="77972" y="5450"/>
                    </a:cubicBezTo>
                    <a:cubicBezTo>
                      <a:pt x="77874" y="5450"/>
                      <a:pt x="77776" y="5352"/>
                      <a:pt x="77653" y="5352"/>
                    </a:cubicBezTo>
                    <a:cubicBezTo>
                      <a:pt x="77444" y="5282"/>
                      <a:pt x="77285" y="5213"/>
                      <a:pt x="77131" y="5213"/>
                    </a:cubicBezTo>
                    <a:cubicBezTo>
                      <a:pt x="77067" y="5213"/>
                      <a:pt x="77004" y="5225"/>
                      <a:pt x="76940" y="5254"/>
                    </a:cubicBezTo>
                    <a:lnTo>
                      <a:pt x="76423" y="5254"/>
                    </a:lnTo>
                    <a:cubicBezTo>
                      <a:pt x="76325" y="5254"/>
                      <a:pt x="76325" y="5155"/>
                      <a:pt x="76325" y="5155"/>
                    </a:cubicBezTo>
                    <a:cubicBezTo>
                      <a:pt x="76241" y="5183"/>
                      <a:pt x="76172" y="5195"/>
                      <a:pt x="76113" y="5195"/>
                    </a:cubicBezTo>
                    <a:cubicBezTo>
                      <a:pt x="75964" y="5195"/>
                      <a:pt x="75868" y="5120"/>
                      <a:pt x="75710" y="5032"/>
                    </a:cubicBezTo>
                    <a:cubicBezTo>
                      <a:pt x="75563" y="4983"/>
                      <a:pt x="75489" y="4959"/>
                      <a:pt x="75424" y="4959"/>
                    </a:cubicBezTo>
                    <a:cubicBezTo>
                      <a:pt x="75360" y="4959"/>
                      <a:pt x="75304" y="4983"/>
                      <a:pt x="75194" y="5032"/>
                    </a:cubicBezTo>
                    <a:cubicBezTo>
                      <a:pt x="74997" y="5032"/>
                      <a:pt x="74899" y="4934"/>
                      <a:pt x="74579" y="4836"/>
                    </a:cubicBezTo>
                    <a:lnTo>
                      <a:pt x="74284" y="4836"/>
                    </a:lnTo>
                    <a:cubicBezTo>
                      <a:pt x="74218" y="4836"/>
                      <a:pt x="74153" y="4748"/>
                      <a:pt x="74080" y="4748"/>
                    </a:cubicBezTo>
                    <a:cubicBezTo>
                      <a:pt x="74044" y="4748"/>
                      <a:pt x="74005" y="4770"/>
                      <a:pt x="73964" y="4836"/>
                    </a:cubicBezTo>
                    <a:cubicBezTo>
                      <a:pt x="73866" y="4737"/>
                      <a:pt x="73768" y="4713"/>
                      <a:pt x="73666" y="4713"/>
                    </a:cubicBezTo>
                    <a:cubicBezTo>
                      <a:pt x="73565" y="4713"/>
                      <a:pt x="73460" y="4737"/>
                      <a:pt x="73350" y="4737"/>
                    </a:cubicBezTo>
                    <a:cubicBezTo>
                      <a:pt x="73219" y="4737"/>
                      <a:pt x="73087" y="4781"/>
                      <a:pt x="72949" y="4781"/>
                    </a:cubicBezTo>
                    <a:cubicBezTo>
                      <a:pt x="72880" y="4781"/>
                      <a:pt x="72809" y="4770"/>
                      <a:pt x="72735" y="4737"/>
                    </a:cubicBezTo>
                    <a:cubicBezTo>
                      <a:pt x="72637" y="4836"/>
                      <a:pt x="72538" y="4860"/>
                      <a:pt x="72452" y="4860"/>
                    </a:cubicBezTo>
                    <a:cubicBezTo>
                      <a:pt x="72366" y="4860"/>
                      <a:pt x="72292" y="4836"/>
                      <a:pt x="72243" y="4836"/>
                    </a:cubicBezTo>
                    <a:cubicBezTo>
                      <a:pt x="72022" y="4836"/>
                      <a:pt x="71825" y="4934"/>
                      <a:pt x="71628" y="4934"/>
                    </a:cubicBezTo>
                    <a:cubicBezTo>
                      <a:pt x="70792" y="4934"/>
                      <a:pt x="70276" y="4836"/>
                      <a:pt x="69366" y="4541"/>
                    </a:cubicBezTo>
                    <a:cubicBezTo>
                      <a:pt x="69268" y="4541"/>
                      <a:pt x="69170" y="4541"/>
                      <a:pt x="69047" y="4418"/>
                    </a:cubicBezTo>
                    <a:lnTo>
                      <a:pt x="68653" y="4418"/>
                    </a:lnTo>
                    <a:cubicBezTo>
                      <a:pt x="68555" y="4418"/>
                      <a:pt x="68432" y="4319"/>
                      <a:pt x="68333" y="4319"/>
                    </a:cubicBezTo>
                    <a:cubicBezTo>
                      <a:pt x="68274" y="4339"/>
                      <a:pt x="68214" y="4347"/>
                      <a:pt x="68154" y="4347"/>
                    </a:cubicBezTo>
                    <a:cubicBezTo>
                      <a:pt x="67912" y="4347"/>
                      <a:pt x="67660" y="4221"/>
                      <a:pt x="67424" y="4221"/>
                    </a:cubicBezTo>
                    <a:cubicBezTo>
                      <a:pt x="67325" y="4123"/>
                      <a:pt x="67202" y="4123"/>
                      <a:pt x="67104" y="4123"/>
                    </a:cubicBezTo>
                    <a:cubicBezTo>
                      <a:pt x="66711" y="4123"/>
                      <a:pt x="66489" y="4123"/>
                      <a:pt x="66194" y="4024"/>
                    </a:cubicBezTo>
                    <a:cubicBezTo>
                      <a:pt x="65678" y="3926"/>
                      <a:pt x="65161" y="3926"/>
                      <a:pt x="64743" y="3705"/>
                    </a:cubicBezTo>
                    <a:lnTo>
                      <a:pt x="64129" y="3705"/>
                    </a:lnTo>
                    <a:cubicBezTo>
                      <a:pt x="64030" y="3705"/>
                      <a:pt x="63932" y="3705"/>
                      <a:pt x="63834" y="3803"/>
                    </a:cubicBezTo>
                    <a:cubicBezTo>
                      <a:pt x="63735" y="3705"/>
                      <a:pt x="63735" y="3606"/>
                      <a:pt x="63735" y="3606"/>
                    </a:cubicBezTo>
                    <a:cubicBezTo>
                      <a:pt x="63637" y="3606"/>
                      <a:pt x="63637" y="3606"/>
                      <a:pt x="63514" y="3705"/>
                    </a:cubicBezTo>
                    <a:cubicBezTo>
                      <a:pt x="63317" y="3705"/>
                      <a:pt x="63121" y="3606"/>
                      <a:pt x="62899" y="3606"/>
                    </a:cubicBezTo>
                    <a:cubicBezTo>
                      <a:pt x="62585" y="3606"/>
                      <a:pt x="62254" y="3480"/>
                      <a:pt x="61920" y="3480"/>
                    </a:cubicBezTo>
                    <a:cubicBezTo>
                      <a:pt x="61837" y="3480"/>
                      <a:pt x="61753" y="3488"/>
                      <a:pt x="61670" y="3508"/>
                    </a:cubicBezTo>
                    <a:cubicBezTo>
                      <a:pt x="61670" y="3508"/>
                      <a:pt x="61571" y="3409"/>
                      <a:pt x="61473" y="3409"/>
                    </a:cubicBezTo>
                    <a:cubicBezTo>
                      <a:pt x="61424" y="3459"/>
                      <a:pt x="61375" y="3483"/>
                      <a:pt x="61310" y="3483"/>
                    </a:cubicBezTo>
                    <a:cubicBezTo>
                      <a:pt x="61246" y="3483"/>
                      <a:pt x="61166" y="3459"/>
                      <a:pt x="61055" y="3409"/>
                    </a:cubicBezTo>
                    <a:cubicBezTo>
                      <a:pt x="61006" y="3409"/>
                      <a:pt x="60932" y="3385"/>
                      <a:pt x="60846" y="3385"/>
                    </a:cubicBezTo>
                    <a:cubicBezTo>
                      <a:pt x="60760" y="3385"/>
                      <a:pt x="60662" y="3409"/>
                      <a:pt x="60563" y="3508"/>
                    </a:cubicBezTo>
                    <a:cubicBezTo>
                      <a:pt x="60563" y="3409"/>
                      <a:pt x="60563" y="3409"/>
                      <a:pt x="60440" y="3409"/>
                    </a:cubicBezTo>
                    <a:cubicBezTo>
                      <a:pt x="60145" y="3409"/>
                      <a:pt x="59949" y="3409"/>
                      <a:pt x="59629" y="3311"/>
                    </a:cubicBezTo>
                    <a:cubicBezTo>
                      <a:pt x="59432" y="3311"/>
                      <a:pt x="59113" y="3311"/>
                      <a:pt x="58916" y="3090"/>
                    </a:cubicBezTo>
                    <a:lnTo>
                      <a:pt x="58719" y="3090"/>
                    </a:lnTo>
                    <a:cubicBezTo>
                      <a:pt x="58675" y="3109"/>
                      <a:pt x="58632" y="3117"/>
                      <a:pt x="58589" y="3117"/>
                    </a:cubicBezTo>
                    <a:cubicBezTo>
                      <a:pt x="58419" y="3117"/>
                      <a:pt x="58262" y="2991"/>
                      <a:pt x="58104" y="2991"/>
                    </a:cubicBezTo>
                    <a:cubicBezTo>
                      <a:pt x="57883" y="2991"/>
                      <a:pt x="57686" y="2991"/>
                      <a:pt x="57490" y="2893"/>
                    </a:cubicBezTo>
                    <a:lnTo>
                      <a:pt x="57072" y="2893"/>
                    </a:lnTo>
                    <a:cubicBezTo>
                      <a:pt x="56875" y="2795"/>
                      <a:pt x="56752" y="2795"/>
                      <a:pt x="56654" y="2795"/>
                    </a:cubicBezTo>
                    <a:lnTo>
                      <a:pt x="56260" y="2795"/>
                    </a:lnTo>
                    <a:cubicBezTo>
                      <a:pt x="56219" y="2828"/>
                      <a:pt x="56181" y="2838"/>
                      <a:pt x="56141" y="2838"/>
                    </a:cubicBezTo>
                    <a:cubicBezTo>
                      <a:pt x="56061" y="2838"/>
                      <a:pt x="55973" y="2795"/>
                      <a:pt x="55842" y="2795"/>
                    </a:cubicBezTo>
                    <a:cubicBezTo>
                      <a:pt x="55842" y="2795"/>
                      <a:pt x="55744" y="2795"/>
                      <a:pt x="55646" y="2893"/>
                    </a:cubicBezTo>
                    <a:cubicBezTo>
                      <a:pt x="55436" y="2795"/>
                      <a:pt x="55227" y="2770"/>
                      <a:pt x="55034" y="2770"/>
                    </a:cubicBezTo>
                    <a:cubicBezTo>
                      <a:pt x="54840" y="2770"/>
                      <a:pt x="54662" y="2795"/>
                      <a:pt x="54514" y="2795"/>
                    </a:cubicBezTo>
                    <a:lnTo>
                      <a:pt x="54293" y="2573"/>
                    </a:lnTo>
                    <a:cubicBezTo>
                      <a:pt x="54293" y="2696"/>
                      <a:pt x="54096" y="2696"/>
                      <a:pt x="53998" y="2696"/>
                    </a:cubicBezTo>
                    <a:cubicBezTo>
                      <a:pt x="53801" y="2573"/>
                      <a:pt x="53580" y="2696"/>
                      <a:pt x="53383" y="2475"/>
                    </a:cubicBezTo>
                    <a:cubicBezTo>
                      <a:pt x="53354" y="2490"/>
                      <a:pt x="53324" y="2496"/>
                      <a:pt x="53293" y="2496"/>
                    </a:cubicBezTo>
                    <a:cubicBezTo>
                      <a:pt x="53174" y="2496"/>
                      <a:pt x="53048" y="2406"/>
                      <a:pt x="52927" y="2406"/>
                    </a:cubicBezTo>
                    <a:cubicBezTo>
                      <a:pt x="52873" y="2406"/>
                      <a:pt x="52820" y="2424"/>
                      <a:pt x="52769" y="2475"/>
                    </a:cubicBezTo>
                    <a:cubicBezTo>
                      <a:pt x="52650" y="2402"/>
                      <a:pt x="52536" y="2383"/>
                      <a:pt x="52428" y="2383"/>
                    </a:cubicBezTo>
                    <a:cubicBezTo>
                      <a:pt x="52310" y="2383"/>
                      <a:pt x="52201" y="2406"/>
                      <a:pt x="52105" y="2406"/>
                    </a:cubicBezTo>
                    <a:cubicBezTo>
                      <a:pt x="52051" y="2406"/>
                      <a:pt x="52002" y="2399"/>
                      <a:pt x="51957" y="2377"/>
                    </a:cubicBezTo>
                    <a:cubicBezTo>
                      <a:pt x="51851" y="2344"/>
                      <a:pt x="51747" y="2333"/>
                      <a:pt x="51644" y="2333"/>
                    </a:cubicBezTo>
                    <a:cubicBezTo>
                      <a:pt x="51438" y="2333"/>
                      <a:pt x="51236" y="2377"/>
                      <a:pt x="51023" y="2377"/>
                    </a:cubicBezTo>
                    <a:cubicBezTo>
                      <a:pt x="51023" y="2377"/>
                      <a:pt x="50960" y="2251"/>
                      <a:pt x="50884" y="2251"/>
                    </a:cubicBezTo>
                    <a:cubicBezTo>
                      <a:pt x="50865" y="2251"/>
                      <a:pt x="50846" y="2259"/>
                      <a:pt x="50826" y="2278"/>
                    </a:cubicBezTo>
                    <a:cubicBezTo>
                      <a:pt x="50793" y="2311"/>
                      <a:pt x="50747" y="2322"/>
                      <a:pt x="50696" y="2322"/>
                    </a:cubicBezTo>
                    <a:cubicBezTo>
                      <a:pt x="50594" y="2322"/>
                      <a:pt x="50474" y="2278"/>
                      <a:pt x="50408" y="2278"/>
                    </a:cubicBezTo>
                    <a:lnTo>
                      <a:pt x="50310" y="2278"/>
                    </a:lnTo>
                    <a:cubicBezTo>
                      <a:pt x="50310" y="2278"/>
                      <a:pt x="50211" y="2278"/>
                      <a:pt x="50211" y="2180"/>
                    </a:cubicBezTo>
                    <a:lnTo>
                      <a:pt x="49990" y="2377"/>
                    </a:lnTo>
                    <a:cubicBezTo>
                      <a:pt x="49876" y="2262"/>
                      <a:pt x="49757" y="2237"/>
                      <a:pt x="49638" y="2237"/>
                    </a:cubicBezTo>
                    <a:cubicBezTo>
                      <a:pt x="49542" y="2237"/>
                      <a:pt x="49445" y="2253"/>
                      <a:pt x="49348" y="2253"/>
                    </a:cubicBezTo>
                    <a:cubicBezTo>
                      <a:pt x="49258" y="2253"/>
                      <a:pt x="49168" y="2238"/>
                      <a:pt x="49080" y="2180"/>
                    </a:cubicBezTo>
                    <a:cubicBezTo>
                      <a:pt x="48986" y="2158"/>
                      <a:pt x="48897" y="2151"/>
                      <a:pt x="48812" y="2151"/>
                    </a:cubicBezTo>
                    <a:cubicBezTo>
                      <a:pt x="48661" y="2151"/>
                      <a:pt x="48520" y="2173"/>
                      <a:pt x="48374" y="2173"/>
                    </a:cubicBezTo>
                    <a:cubicBezTo>
                      <a:pt x="48241" y="2173"/>
                      <a:pt x="48104" y="2154"/>
                      <a:pt x="47949" y="2082"/>
                    </a:cubicBezTo>
                    <a:lnTo>
                      <a:pt x="47949" y="2180"/>
                    </a:lnTo>
                    <a:cubicBezTo>
                      <a:pt x="47851" y="2180"/>
                      <a:pt x="47752" y="2082"/>
                      <a:pt x="47752" y="2082"/>
                    </a:cubicBezTo>
                    <a:cubicBezTo>
                      <a:pt x="47654" y="2082"/>
                      <a:pt x="47654" y="2180"/>
                      <a:pt x="47531" y="2180"/>
                    </a:cubicBezTo>
                    <a:cubicBezTo>
                      <a:pt x="47438" y="2075"/>
                      <a:pt x="47323" y="2048"/>
                      <a:pt x="47204" y="2048"/>
                    </a:cubicBezTo>
                    <a:cubicBezTo>
                      <a:pt x="47071" y="2048"/>
                      <a:pt x="46934" y="2082"/>
                      <a:pt x="46818" y="2082"/>
                    </a:cubicBezTo>
                    <a:lnTo>
                      <a:pt x="46621" y="2082"/>
                    </a:lnTo>
                    <a:cubicBezTo>
                      <a:pt x="46569" y="2022"/>
                      <a:pt x="46530" y="2002"/>
                      <a:pt x="46499" y="2002"/>
                    </a:cubicBezTo>
                    <a:cubicBezTo>
                      <a:pt x="46432" y="2002"/>
                      <a:pt x="46403" y="2101"/>
                      <a:pt x="46347" y="2101"/>
                    </a:cubicBezTo>
                    <a:cubicBezTo>
                      <a:pt x="46334" y="2101"/>
                      <a:pt x="46319" y="2095"/>
                      <a:pt x="46302" y="2082"/>
                    </a:cubicBezTo>
                    <a:cubicBezTo>
                      <a:pt x="46252" y="2020"/>
                      <a:pt x="46203" y="2020"/>
                      <a:pt x="46154" y="2020"/>
                    </a:cubicBezTo>
                    <a:cubicBezTo>
                      <a:pt x="46105" y="2020"/>
                      <a:pt x="46056" y="2020"/>
                      <a:pt x="46007" y="1959"/>
                    </a:cubicBezTo>
                    <a:lnTo>
                      <a:pt x="45490" y="1959"/>
                    </a:lnTo>
                    <a:cubicBezTo>
                      <a:pt x="45425" y="1959"/>
                      <a:pt x="45359" y="1915"/>
                      <a:pt x="45293" y="1915"/>
                    </a:cubicBezTo>
                    <a:cubicBezTo>
                      <a:pt x="45261" y="1915"/>
                      <a:pt x="45228" y="1926"/>
                      <a:pt x="45195" y="1959"/>
                    </a:cubicBezTo>
                    <a:cubicBezTo>
                      <a:pt x="45072" y="1959"/>
                      <a:pt x="44974" y="1860"/>
                      <a:pt x="44875" y="1860"/>
                    </a:cubicBezTo>
                    <a:lnTo>
                      <a:pt x="44359" y="1860"/>
                    </a:lnTo>
                    <a:cubicBezTo>
                      <a:pt x="44261" y="1762"/>
                      <a:pt x="44064" y="1762"/>
                      <a:pt x="43843" y="1664"/>
                    </a:cubicBezTo>
                    <a:lnTo>
                      <a:pt x="43351" y="1664"/>
                    </a:lnTo>
                    <a:cubicBezTo>
                      <a:pt x="43289" y="1713"/>
                      <a:pt x="43210" y="1737"/>
                      <a:pt x="43133" y="1737"/>
                    </a:cubicBezTo>
                    <a:cubicBezTo>
                      <a:pt x="43056" y="1737"/>
                      <a:pt x="42982" y="1713"/>
                      <a:pt x="42933" y="1664"/>
                    </a:cubicBezTo>
                    <a:lnTo>
                      <a:pt x="42835" y="1664"/>
                    </a:lnTo>
                    <a:cubicBezTo>
                      <a:pt x="42736" y="1664"/>
                      <a:pt x="42613" y="1565"/>
                      <a:pt x="42515" y="1565"/>
                    </a:cubicBezTo>
                    <a:cubicBezTo>
                      <a:pt x="42449" y="1565"/>
                      <a:pt x="42384" y="1609"/>
                      <a:pt x="42318" y="1609"/>
                    </a:cubicBezTo>
                    <a:cubicBezTo>
                      <a:pt x="42285" y="1609"/>
                      <a:pt x="42253" y="1598"/>
                      <a:pt x="42220" y="1565"/>
                    </a:cubicBezTo>
                    <a:cubicBezTo>
                      <a:pt x="41703" y="1565"/>
                      <a:pt x="41187" y="1467"/>
                      <a:pt x="40671" y="1344"/>
                    </a:cubicBezTo>
                    <a:lnTo>
                      <a:pt x="40056" y="1344"/>
                    </a:lnTo>
                    <a:lnTo>
                      <a:pt x="39958" y="1246"/>
                    </a:lnTo>
                    <a:lnTo>
                      <a:pt x="39859" y="1344"/>
                    </a:lnTo>
                    <a:cubicBezTo>
                      <a:pt x="39441" y="1246"/>
                      <a:pt x="39048" y="1246"/>
                      <a:pt x="38531" y="1147"/>
                    </a:cubicBezTo>
                    <a:lnTo>
                      <a:pt x="38531" y="1344"/>
                    </a:lnTo>
                    <a:lnTo>
                      <a:pt x="38113" y="1344"/>
                    </a:lnTo>
                    <a:cubicBezTo>
                      <a:pt x="38212" y="1246"/>
                      <a:pt x="38212" y="1147"/>
                      <a:pt x="38212" y="1147"/>
                    </a:cubicBezTo>
                    <a:cubicBezTo>
                      <a:pt x="38212" y="1049"/>
                      <a:pt x="38113" y="1049"/>
                      <a:pt x="38113" y="951"/>
                    </a:cubicBezTo>
                    <a:cubicBezTo>
                      <a:pt x="37982" y="951"/>
                      <a:pt x="37840" y="994"/>
                      <a:pt x="37702" y="994"/>
                    </a:cubicBezTo>
                    <a:cubicBezTo>
                      <a:pt x="37633" y="994"/>
                      <a:pt x="37564" y="983"/>
                      <a:pt x="37499" y="951"/>
                    </a:cubicBezTo>
                    <a:cubicBezTo>
                      <a:pt x="37433" y="951"/>
                      <a:pt x="37368" y="907"/>
                      <a:pt x="37302" y="907"/>
                    </a:cubicBezTo>
                    <a:cubicBezTo>
                      <a:pt x="37269" y="907"/>
                      <a:pt x="37236" y="918"/>
                      <a:pt x="37204" y="951"/>
                    </a:cubicBezTo>
                    <a:cubicBezTo>
                      <a:pt x="37178" y="971"/>
                      <a:pt x="37153" y="979"/>
                      <a:pt x="37129" y="979"/>
                    </a:cubicBezTo>
                    <a:cubicBezTo>
                      <a:pt x="37063" y="979"/>
                      <a:pt x="37004" y="922"/>
                      <a:pt x="36947" y="922"/>
                    </a:cubicBezTo>
                    <a:cubicBezTo>
                      <a:pt x="36926" y="922"/>
                      <a:pt x="36905" y="930"/>
                      <a:pt x="36884" y="951"/>
                    </a:cubicBezTo>
                    <a:cubicBezTo>
                      <a:pt x="36786" y="951"/>
                      <a:pt x="36687" y="1049"/>
                      <a:pt x="36589" y="1049"/>
                    </a:cubicBezTo>
                    <a:lnTo>
                      <a:pt x="36269" y="1049"/>
                    </a:lnTo>
                    <a:lnTo>
                      <a:pt x="36269" y="852"/>
                    </a:lnTo>
                    <a:cubicBezTo>
                      <a:pt x="36171" y="951"/>
                      <a:pt x="36073" y="951"/>
                      <a:pt x="36073" y="951"/>
                    </a:cubicBezTo>
                    <a:lnTo>
                      <a:pt x="35974" y="852"/>
                    </a:lnTo>
                    <a:cubicBezTo>
                      <a:pt x="35740" y="996"/>
                      <a:pt x="35625" y="1088"/>
                      <a:pt x="35503" y="1088"/>
                    </a:cubicBezTo>
                    <a:cubicBezTo>
                      <a:pt x="35458" y="1088"/>
                      <a:pt x="35412" y="1075"/>
                      <a:pt x="35359" y="1049"/>
                    </a:cubicBezTo>
                    <a:cubicBezTo>
                      <a:pt x="35237" y="1049"/>
                      <a:pt x="35237" y="1147"/>
                      <a:pt x="35138" y="1147"/>
                    </a:cubicBezTo>
                    <a:lnTo>
                      <a:pt x="35040" y="1049"/>
                    </a:lnTo>
                    <a:cubicBezTo>
                      <a:pt x="34843" y="1147"/>
                      <a:pt x="34745" y="1246"/>
                      <a:pt x="34622" y="1344"/>
                    </a:cubicBezTo>
                    <a:cubicBezTo>
                      <a:pt x="34425" y="1344"/>
                      <a:pt x="34327" y="1147"/>
                      <a:pt x="34228" y="1049"/>
                    </a:cubicBezTo>
                    <a:cubicBezTo>
                      <a:pt x="34007" y="1049"/>
                      <a:pt x="33909" y="951"/>
                      <a:pt x="33712" y="852"/>
                    </a:cubicBezTo>
                    <a:cubicBezTo>
                      <a:pt x="33614" y="852"/>
                      <a:pt x="33392" y="852"/>
                      <a:pt x="33294" y="729"/>
                    </a:cubicBezTo>
                    <a:lnTo>
                      <a:pt x="33810" y="729"/>
                    </a:lnTo>
                    <a:lnTo>
                      <a:pt x="33810" y="533"/>
                    </a:lnTo>
                    <a:cubicBezTo>
                      <a:pt x="33766" y="510"/>
                      <a:pt x="33720" y="503"/>
                      <a:pt x="33675" y="503"/>
                    </a:cubicBezTo>
                    <a:cubicBezTo>
                      <a:pt x="33594" y="503"/>
                      <a:pt x="33514" y="526"/>
                      <a:pt x="33446" y="526"/>
                    </a:cubicBezTo>
                    <a:cubicBezTo>
                      <a:pt x="33383" y="526"/>
                      <a:pt x="33330" y="507"/>
                      <a:pt x="33294" y="434"/>
                    </a:cubicBezTo>
                    <a:cubicBezTo>
                      <a:pt x="33267" y="489"/>
                      <a:pt x="33232" y="505"/>
                      <a:pt x="33194" y="505"/>
                    </a:cubicBezTo>
                    <a:cubicBezTo>
                      <a:pt x="33132" y="505"/>
                      <a:pt x="33062" y="461"/>
                      <a:pt x="33001" y="461"/>
                    </a:cubicBezTo>
                    <a:cubicBezTo>
                      <a:pt x="32962" y="461"/>
                      <a:pt x="32928" y="478"/>
                      <a:pt x="32901" y="533"/>
                    </a:cubicBezTo>
                    <a:cubicBezTo>
                      <a:pt x="32679" y="434"/>
                      <a:pt x="32581" y="434"/>
                      <a:pt x="32384" y="434"/>
                    </a:cubicBezTo>
                    <a:cubicBezTo>
                      <a:pt x="32365" y="454"/>
                      <a:pt x="32340" y="462"/>
                      <a:pt x="32312" y="462"/>
                    </a:cubicBezTo>
                    <a:cubicBezTo>
                      <a:pt x="32198" y="462"/>
                      <a:pt x="32025" y="336"/>
                      <a:pt x="31868" y="336"/>
                    </a:cubicBezTo>
                    <a:lnTo>
                      <a:pt x="31351" y="336"/>
                    </a:lnTo>
                    <a:cubicBezTo>
                      <a:pt x="31351" y="434"/>
                      <a:pt x="31253" y="533"/>
                      <a:pt x="31253" y="631"/>
                    </a:cubicBezTo>
                    <a:cubicBezTo>
                      <a:pt x="31351" y="729"/>
                      <a:pt x="31450" y="729"/>
                      <a:pt x="31450" y="729"/>
                    </a:cubicBezTo>
                    <a:cubicBezTo>
                      <a:pt x="31351" y="852"/>
                      <a:pt x="31253" y="852"/>
                      <a:pt x="31155" y="951"/>
                    </a:cubicBezTo>
                    <a:lnTo>
                      <a:pt x="31155" y="336"/>
                    </a:lnTo>
                    <a:lnTo>
                      <a:pt x="30220" y="336"/>
                    </a:lnTo>
                    <a:cubicBezTo>
                      <a:pt x="29925" y="336"/>
                      <a:pt x="29606" y="336"/>
                      <a:pt x="29409" y="237"/>
                    </a:cubicBezTo>
                    <a:cubicBezTo>
                      <a:pt x="29311" y="336"/>
                      <a:pt x="29212" y="434"/>
                      <a:pt x="29212" y="434"/>
                    </a:cubicBezTo>
                    <a:cubicBezTo>
                      <a:pt x="28991" y="434"/>
                      <a:pt x="28893" y="533"/>
                      <a:pt x="28696" y="533"/>
                    </a:cubicBezTo>
                    <a:lnTo>
                      <a:pt x="28696" y="336"/>
                    </a:lnTo>
                    <a:cubicBezTo>
                      <a:pt x="28376" y="533"/>
                      <a:pt x="28081" y="533"/>
                      <a:pt x="27983" y="852"/>
                    </a:cubicBezTo>
                    <a:cubicBezTo>
                      <a:pt x="28081" y="951"/>
                      <a:pt x="28278" y="951"/>
                      <a:pt x="28376" y="1049"/>
                    </a:cubicBezTo>
                    <a:cubicBezTo>
                      <a:pt x="28263" y="1106"/>
                      <a:pt x="28149" y="1162"/>
                      <a:pt x="28031" y="1162"/>
                    </a:cubicBezTo>
                    <a:cubicBezTo>
                      <a:pt x="27944" y="1162"/>
                      <a:pt x="27855" y="1132"/>
                      <a:pt x="27761" y="1049"/>
                    </a:cubicBezTo>
                    <a:cubicBezTo>
                      <a:pt x="27663" y="1147"/>
                      <a:pt x="27663" y="1246"/>
                      <a:pt x="27663" y="1246"/>
                    </a:cubicBezTo>
                    <a:cubicBezTo>
                      <a:pt x="27565" y="1246"/>
                      <a:pt x="27466" y="1147"/>
                      <a:pt x="27368" y="1147"/>
                    </a:cubicBezTo>
                    <a:cubicBezTo>
                      <a:pt x="27466" y="1049"/>
                      <a:pt x="27663" y="1049"/>
                      <a:pt x="27761" y="951"/>
                    </a:cubicBezTo>
                    <a:cubicBezTo>
                      <a:pt x="27860" y="729"/>
                      <a:pt x="27860" y="533"/>
                      <a:pt x="27983" y="336"/>
                    </a:cubicBezTo>
                    <a:lnTo>
                      <a:pt x="27565" y="336"/>
                    </a:lnTo>
                    <a:cubicBezTo>
                      <a:pt x="27245" y="434"/>
                      <a:pt x="27048" y="434"/>
                      <a:pt x="26852" y="533"/>
                    </a:cubicBezTo>
                    <a:lnTo>
                      <a:pt x="26852" y="237"/>
                    </a:lnTo>
                    <a:cubicBezTo>
                      <a:pt x="26753" y="237"/>
                      <a:pt x="26630" y="237"/>
                      <a:pt x="26532" y="336"/>
                    </a:cubicBezTo>
                    <a:cubicBezTo>
                      <a:pt x="26434" y="336"/>
                      <a:pt x="26434" y="336"/>
                      <a:pt x="26335" y="237"/>
                    </a:cubicBezTo>
                    <a:cubicBezTo>
                      <a:pt x="26286" y="336"/>
                      <a:pt x="26237" y="360"/>
                      <a:pt x="26185" y="360"/>
                    </a:cubicBezTo>
                    <a:cubicBezTo>
                      <a:pt x="26132" y="360"/>
                      <a:pt x="26077" y="336"/>
                      <a:pt x="26016" y="336"/>
                    </a:cubicBezTo>
                    <a:lnTo>
                      <a:pt x="25819" y="336"/>
                    </a:lnTo>
                    <a:cubicBezTo>
                      <a:pt x="25524" y="336"/>
                      <a:pt x="25303" y="434"/>
                      <a:pt x="25204" y="533"/>
                    </a:cubicBezTo>
                    <a:cubicBezTo>
                      <a:pt x="25139" y="467"/>
                      <a:pt x="25095" y="445"/>
                      <a:pt x="25062" y="445"/>
                    </a:cubicBezTo>
                    <a:cubicBezTo>
                      <a:pt x="24997" y="445"/>
                      <a:pt x="24975" y="533"/>
                      <a:pt x="24909" y="533"/>
                    </a:cubicBezTo>
                    <a:cubicBezTo>
                      <a:pt x="24688" y="533"/>
                      <a:pt x="24589" y="434"/>
                      <a:pt x="24491" y="434"/>
                    </a:cubicBezTo>
                    <a:cubicBezTo>
                      <a:pt x="24393" y="533"/>
                      <a:pt x="24294" y="631"/>
                      <a:pt x="24171" y="631"/>
                    </a:cubicBezTo>
                    <a:cubicBezTo>
                      <a:pt x="24073" y="729"/>
                      <a:pt x="23975" y="729"/>
                      <a:pt x="23778" y="729"/>
                    </a:cubicBezTo>
                    <a:cubicBezTo>
                      <a:pt x="23778" y="729"/>
                      <a:pt x="23680" y="631"/>
                      <a:pt x="23680" y="533"/>
                    </a:cubicBezTo>
                    <a:lnTo>
                      <a:pt x="23458" y="533"/>
                    </a:lnTo>
                    <a:cubicBezTo>
                      <a:pt x="23360" y="631"/>
                      <a:pt x="23262" y="729"/>
                      <a:pt x="23163" y="951"/>
                    </a:cubicBezTo>
                    <a:lnTo>
                      <a:pt x="23065" y="852"/>
                    </a:lnTo>
                    <a:cubicBezTo>
                      <a:pt x="22942" y="852"/>
                      <a:pt x="22844" y="852"/>
                      <a:pt x="22844" y="951"/>
                    </a:cubicBezTo>
                    <a:cubicBezTo>
                      <a:pt x="22778" y="951"/>
                      <a:pt x="22712" y="907"/>
                      <a:pt x="22647" y="907"/>
                    </a:cubicBezTo>
                    <a:cubicBezTo>
                      <a:pt x="22614" y="907"/>
                      <a:pt x="22581" y="918"/>
                      <a:pt x="22549" y="951"/>
                    </a:cubicBezTo>
                    <a:cubicBezTo>
                      <a:pt x="22516" y="983"/>
                      <a:pt x="22480" y="994"/>
                      <a:pt x="22444" y="994"/>
                    </a:cubicBezTo>
                    <a:cubicBezTo>
                      <a:pt x="22371" y="994"/>
                      <a:pt x="22294" y="951"/>
                      <a:pt x="22229" y="951"/>
                    </a:cubicBezTo>
                    <a:cubicBezTo>
                      <a:pt x="22131" y="1049"/>
                      <a:pt x="22131" y="1049"/>
                      <a:pt x="22032" y="1049"/>
                    </a:cubicBezTo>
                    <a:lnTo>
                      <a:pt x="22032" y="951"/>
                    </a:lnTo>
                    <a:cubicBezTo>
                      <a:pt x="22032" y="951"/>
                      <a:pt x="22131" y="852"/>
                      <a:pt x="22229" y="852"/>
                    </a:cubicBezTo>
                    <a:cubicBezTo>
                      <a:pt x="22131" y="729"/>
                      <a:pt x="22131" y="729"/>
                      <a:pt x="22131" y="631"/>
                    </a:cubicBezTo>
                    <a:cubicBezTo>
                      <a:pt x="22131" y="533"/>
                      <a:pt x="22229" y="533"/>
                      <a:pt x="22327" y="434"/>
                    </a:cubicBezTo>
                    <a:cubicBezTo>
                      <a:pt x="22229" y="434"/>
                      <a:pt x="22229" y="434"/>
                      <a:pt x="22229" y="336"/>
                    </a:cubicBezTo>
                    <a:cubicBezTo>
                      <a:pt x="22131" y="434"/>
                      <a:pt x="22032" y="533"/>
                      <a:pt x="21934" y="533"/>
                    </a:cubicBezTo>
                    <a:cubicBezTo>
                      <a:pt x="21934" y="631"/>
                      <a:pt x="22032" y="631"/>
                      <a:pt x="22032" y="729"/>
                    </a:cubicBezTo>
                    <a:cubicBezTo>
                      <a:pt x="21998" y="719"/>
                      <a:pt x="21965" y="714"/>
                      <a:pt x="21933" y="714"/>
                    </a:cubicBezTo>
                    <a:cubicBezTo>
                      <a:pt x="21727" y="714"/>
                      <a:pt x="21569" y="906"/>
                      <a:pt x="21384" y="906"/>
                    </a:cubicBezTo>
                    <a:cubicBezTo>
                      <a:pt x="21332" y="906"/>
                      <a:pt x="21278" y="891"/>
                      <a:pt x="21221" y="852"/>
                    </a:cubicBezTo>
                    <a:cubicBezTo>
                      <a:pt x="21319" y="852"/>
                      <a:pt x="21417" y="852"/>
                      <a:pt x="21516" y="729"/>
                    </a:cubicBezTo>
                    <a:cubicBezTo>
                      <a:pt x="21417" y="729"/>
                      <a:pt x="21417" y="729"/>
                      <a:pt x="21417" y="631"/>
                    </a:cubicBezTo>
                    <a:cubicBezTo>
                      <a:pt x="21516" y="631"/>
                      <a:pt x="21516" y="631"/>
                      <a:pt x="21614" y="533"/>
                    </a:cubicBezTo>
                    <a:cubicBezTo>
                      <a:pt x="21614" y="631"/>
                      <a:pt x="21713" y="631"/>
                      <a:pt x="21713" y="631"/>
                    </a:cubicBezTo>
                    <a:lnTo>
                      <a:pt x="21713" y="434"/>
                    </a:lnTo>
                    <a:lnTo>
                      <a:pt x="21835" y="336"/>
                    </a:lnTo>
                    <a:lnTo>
                      <a:pt x="21713" y="237"/>
                    </a:lnTo>
                    <a:lnTo>
                      <a:pt x="21614" y="237"/>
                    </a:lnTo>
                    <a:cubicBezTo>
                      <a:pt x="21576" y="256"/>
                      <a:pt x="21539" y="263"/>
                      <a:pt x="21501" y="263"/>
                    </a:cubicBezTo>
                    <a:cubicBezTo>
                      <a:pt x="21389" y="263"/>
                      <a:pt x="21282" y="199"/>
                      <a:pt x="21193" y="199"/>
                    </a:cubicBezTo>
                    <a:cubicBezTo>
                      <a:pt x="21158" y="199"/>
                      <a:pt x="21126" y="209"/>
                      <a:pt x="21098" y="237"/>
                    </a:cubicBezTo>
                    <a:cubicBezTo>
                      <a:pt x="20999" y="176"/>
                      <a:pt x="20901" y="145"/>
                      <a:pt x="20815" y="145"/>
                    </a:cubicBezTo>
                    <a:cubicBezTo>
                      <a:pt x="20729" y="145"/>
                      <a:pt x="20655" y="176"/>
                      <a:pt x="20606" y="237"/>
                    </a:cubicBezTo>
                    <a:cubicBezTo>
                      <a:pt x="20558" y="211"/>
                      <a:pt x="20511" y="200"/>
                      <a:pt x="20466" y="200"/>
                    </a:cubicBezTo>
                    <a:cubicBezTo>
                      <a:pt x="20304" y="200"/>
                      <a:pt x="20167" y="336"/>
                      <a:pt x="20090" y="336"/>
                    </a:cubicBezTo>
                    <a:cubicBezTo>
                      <a:pt x="19991" y="336"/>
                      <a:pt x="19991" y="336"/>
                      <a:pt x="19868" y="434"/>
                    </a:cubicBezTo>
                    <a:cubicBezTo>
                      <a:pt x="19868" y="631"/>
                      <a:pt x="19770" y="729"/>
                      <a:pt x="19573" y="852"/>
                    </a:cubicBezTo>
                    <a:cubicBezTo>
                      <a:pt x="19377" y="852"/>
                      <a:pt x="19155" y="729"/>
                      <a:pt x="18959" y="729"/>
                    </a:cubicBezTo>
                    <a:cubicBezTo>
                      <a:pt x="18860" y="791"/>
                      <a:pt x="18756" y="791"/>
                      <a:pt x="18651" y="791"/>
                    </a:cubicBezTo>
                    <a:cubicBezTo>
                      <a:pt x="18547" y="791"/>
                      <a:pt x="18442" y="791"/>
                      <a:pt x="18344" y="852"/>
                    </a:cubicBezTo>
                    <a:lnTo>
                      <a:pt x="18344" y="631"/>
                    </a:lnTo>
                    <a:cubicBezTo>
                      <a:pt x="18442" y="631"/>
                      <a:pt x="18541" y="729"/>
                      <a:pt x="18541" y="729"/>
                    </a:cubicBezTo>
                    <a:cubicBezTo>
                      <a:pt x="18639" y="631"/>
                      <a:pt x="18639" y="631"/>
                      <a:pt x="18639" y="533"/>
                    </a:cubicBezTo>
                    <a:cubicBezTo>
                      <a:pt x="18762" y="533"/>
                      <a:pt x="18860" y="631"/>
                      <a:pt x="18959" y="631"/>
                    </a:cubicBezTo>
                    <a:cubicBezTo>
                      <a:pt x="19155" y="533"/>
                      <a:pt x="19155" y="336"/>
                      <a:pt x="19254" y="115"/>
                    </a:cubicBezTo>
                    <a:cubicBezTo>
                      <a:pt x="18869" y="31"/>
                      <a:pt x="18665" y="1"/>
                      <a:pt x="18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3873000" y="945375"/>
                <a:ext cx="15400" cy="7400"/>
              </a:xfrm>
              <a:custGeom>
                <a:avLst/>
                <a:gdLst/>
                <a:ahLst/>
                <a:cxnLst/>
                <a:rect l="l" t="t" r="r" b="b"/>
                <a:pathLst>
                  <a:path w="616" h="296" extrusionOk="0">
                    <a:moveTo>
                      <a:pt x="0" y="1"/>
                    </a:moveTo>
                    <a:lnTo>
                      <a:pt x="0" y="296"/>
                    </a:lnTo>
                    <a:lnTo>
                      <a:pt x="99" y="296"/>
                    </a:lnTo>
                    <a:cubicBezTo>
                      <a:pt x="197" y="197"/>
                      <a:pt x="197" y="99"/>
                      <a:pt x="295" y="1"/>
                    </a:cubicBezTo>
                    <a:close/>
                    <a:moveTo>
                      <a:pt x="492" y="197"/>
                    </a:moveTo>
                    <a:cubicBezTo>
                      <a:pt x="394" y="197"/>
                      <a:pt x="295" y="197"/>
                      <a:pt x="99" y="296"/>
                    </a:cubicBezTo>
                    <a:lnTo>
                      <a:pt x="615" y="296"/>
                    </a:lnTo>
                    <a:cubicBezTo>
                      <a:pt x="492" y="296"/>
                      <a:pt x="492" y="197"/>
                      <a:pt x="492" y="1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836725" y="832275"/>
                <a:ext cx="15400" cy="5550"/>
              </a:xfrm>
              <a:custGeom>
                <a:avLst/>
                <a:gdLst/>
                <a:ahLst/>
                <a:cxnLst/>
                <a:rect l="l" t="t" r="r" b="b"/>
                <a:pathLst>
                  <a:path w="616" h="222" extrusionOk="0">
                    <a:moveTo>
                      <a:pt x="615" y="0"/>
                    </a:moveTo>
                    <a:cubicBezTo>
                      <a:pt x="517" y="0"/>
                      <a:pt x="419" y="123"/>
                      <a:pt x="320" y="123"/>
                    </a:cubicBezTo>
                    <a:lnTo>
                      <a:pt x="1" y="123"/>
                    </a:lnTo>
                    <a:cubicBezTo>
                      <a:pt x="1" y="222"/>
                      <a:pt x="1" y="222"/>
                      <a:pt x="99" y="222"/>
                    </a:cubicBezTo>
                    <a:lnTo>
                      <a:pt x="419" y="222"/>
                    </a:lnTo>
                    <a:cubicBezTo>
                      <a:pt x="517" y="222"/>
                      <a:pt x="517" y="123"/>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3649850" y="888825"/>
                <a:ext cx="8025" cy="10475"/>
              </a:xfrm>
              <a:custGeom>
                <a:avLst/>
                <a:gdLst/>
                <a:ahLst/>
                <a:cxnLst/>
                <a:rect l="l" t="t" r="r" b="b"/>
                <a:pathLst>
                  <a:path w="321" h="419" extrusionOk="0">
                    <a:moveTo>
                      <a:pt x="320" y="0"/>
                    </a:moveTo>
                    <a:cubicBezTo>
                      <a:pt x="197" y="99"/>
                      <a:pt x="99" y="197"/>
                      <a:pt x="1" y="320"/>
                    </a:cubicBezTo>
                    <a:cubicBezTo>
                      <a:pt x="1" y="418"/>
                      <a:pt x="99" y="418"/>
                      <a:pt x="197" y="418"/>
                    </a:cubicBezTo>
                    <a:cubicBezTo>
                      <a:pt x="197" y="320"/>
                      <a:pt x="197" y="320"/>
                      <a:pt x="320" y="320"/>
                    </a:cubicBez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3911100" y="947850"/>
                <a:ext cx="10475" cy="6400"/>
              </a:xfrm>
              <a:custGeom>
                <a:avLst/>
                <a:gdLst/>
                <a:ahLst/>
                <a:cxnLst/>
                <a:rect l="l" t="t" r="r" b="b"/>
                <a:pathLst>
                  <a:path w="419" h="256" extrusionOk="0">
                    <a:moveTo>
                      <a:pt x="419" y="0"/>
                    </a:moveTo>
                    <a:cubicBezTo>
                      <a:pt x="198" y="0"/>
                      <a:pt x="99" y="98"/>
                      <a:pt x="1" y="197"/>
                    </a:cubicBezTo>
                    <a:cubicBezTo>
                      <a:pt x="118" y="233"/>
                      <a:pt x="192" y="256"/>
                      <a:pt x="244" y="256"/>
                    </a:cubicBezTo>
                    <a:cubicBezTo>
                      <a:pt x="334" y="256"/>
                      <a:pt x="357" y="187"/>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3762350" y="842725"/>
                <a:ext cx="5550" cy="8000"/>
              </a:xfrm>
              <a:custGeom>
                <a:avLst/>
                <a:gdLst/>
                <a:ahLst/>
                <a:cxnLst/>
                <a:rect l="l" t="t" r="r" b="b"/>
                <a:pathLst>
                  <a:path w="222" h="320" extrusionOk="0">
                    <a:moveTo>
                      <a:pt x="0" y="0"/>
                    </a:moveTo>
                    <a:lnTo>
                      <a:pt x="0" y="320"/>
                    </a:lnTo>
                    <a:lnTo>
                      <a:pt x="222" y="320"/>
                    </a:lnTo>
                    <a:cubicBezTo>
                      <a:pt x="123" y="197"/>
                      <a:pt x="123" y="99"/>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3854550" y="950300"/>
                <a:ext cx="5575" cy="4950"/>
              </a:xfrm>
              <a:custGeom>
                <a:avLst/>
                <a:gdLst/>
                <a:ahLst/>
                <a:cxnLst/>
                <a:rect l="l" t="t" r="r" b="b"/>
                <a:pathLst>
                  <a:path w="223" h="198" extrusionOk="0">
                    <a:moveTo>
                      <a:pt x="1" y="0"/>
                    </a:moveTo>
                    <a:lnTo>
                      <a:pt x="1" y="197"/>
                    </a:lnTo>
                    <a:lnTo>
                      <a:pt x="222" y="197"/>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5"/>
            <p:cNvGrpSpPr/>
            <p:nvPr/>
          </p:nvGrpSpPr>
          <p:grpSpPr>
            <a:xfrm>
              <a:off x="1317109" y="436228"/>
              <a:ext cx="835912" cy="700672"/>
              <a:chOff x="6431500" y="4405675"/>
              <a:chExt cx="904275" cy="757975"/>
            </a:xfrm>
          </p:grpSpPr>
          <p:sp>
            <p:nvSpPr>
              <p:cNvPr id="125" name="Google Shape;125;p5"/>
              <p:cNvSpPr/>
              <p:nvPr/>
            </p:nvSpPr>
            <p:spPr>
              <a:xfrm>
                <a:off x="6907900" y="5158725"/>
                <a:ext cx="8025" cy="4925"/>
              </a:xfrm>
              <a:custGeom>
                <a:avLst/>
                <a:gdLst/>
                <a:ahLst/>
                <a:cxnLst/>
                <a:rect l="l" t="t" r="r" b="b"/>
                <a:pathLst>
                  <a:path w="321" h="197" extrusionOk="0">
                    <a:moveTo>
                      <a:pt x="1" y="0"/>
                    </a:moveTo>
                    <a:cubicBezTo>
                      <a:pt x="1" y="99"/>
                      <a:pt x="1" y="197"/>
                      <a:pt x="99" y="197"/>
                    </a:cubicBezTo>
                    <a:lnTo>
                      <a:pt x="320" y="197"/>
                    </a:lnTo>
                    <a:cubicBezTo>
                      <a:pt x="320" y="197"/>
                      <a:pt x="320" y="99"/>
                      <a:pt x="198" y="99"/>
                    </a:cubicBezTo>
                    <a:cubicBezTo>
                      <a:pt x="148" y="49"/>
                      <a:pt x="124" y="49"/>
                      <a:pt x="99" y="49"/>
                    </a:cubicBezTo>
                    <a:cubicBezTo>
                      <a:pt x="75" y="49"/>
                      <a:pt x="50" y="4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6897450" y="5160475"/>
                <a:ext cx="8025" cy="3175"/>
              </a:xfrm>
              <a:custGeom>
                <a:avLst/>
                <a:gdLst/>
                <a:ahLst/>
                <a:cxnLst/>
                <a:rect l="l" t="t" r="r" b="b"/>
                <a:pathLst>
                  <a:path w="321" h="127" extrusionOk="0">
                    <a:moveTo>
                      <a:pt x="76" y="0"/>
                    </a:moveTo>
                    <a:cubicBezTo>
                      <a:pt x="52" y="0"/>
                      <a:pt x="27" y="8"/>
                      <a:pt x="1" y="29"/>
                    </a:cubicBezTo>
                    <a:cubicBezTo>
                      <a:pt x="1" y="127"/>
                      <a:pt x="1" y="127"/>
                      <a:pt x="124" y="127"/>
                    </a:cubicBezTo>
                    <a:lnTo>
                      <a:pt x="222" y="127"/>
                    </a:lnTo>
                    <a:lnTo>
                      <a:pt x="320" y="29"/>
                    </a:lnTo>
                    <a:lnTo>
                      <a:pt x="320" y="29"/>
                    </a:lnTo>
                    <a:cubicBezTo>
                      <a:pt x="300" y="49"/>
                      <a:pt x="279" y="57"/>
                      <a:pt x="258" y="57"/>
                    </a:cubicBezTo>
                    <a:cubicBezTo>
                      <a:pt x="200" y="57"/>
                      <a:pt x="14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6433950" y="4405675"/>
                <a:ext cx="901825" cy="753075"/>
              </a:xfrm>
              <a:custGeom>
                <a:avLst/>
                <a:gdLst/>
                <a:ahLst/>
                <a:cxnLst/>
                <a:rect l="l" t="t" r="r" b="b"/>
                <a:pathLst>
                  <a:path w="36073" h="30123" extrusionOk="0">
                    <a:moveTo>
                      <a:pt x="17434" y="517"/>
                    </a:moveTo>
                    <a:cubicBezTo>
                      <a:pt x="17434" y="615"/>
                      <a:pt x="17533" y="615"/>
                      <a:pt x="17631" y="615"/>
                    </a:cubicBezTo>
                    <a:cubicBezTo>
                      <a:pt x="17631" y="714"/>
                      <a:pt x="17533" y="714"/>
                      <a:pt x="17533" y="714"/>
                    </a:cubicBezTo>
                    <a:cubicBezTo>
                      <a:pt x="17115" y="812"/>
                      <a:pt x="16598" y="812"/>
                      <a:pt x="16205" y="910"/>
                    </a:cubicBezTo>
                    <a:lnTo>
                      <a:pt x="16303" y="812"/>
                    </a:lnTo>
                    <a:cubicBezTo>
                      <a:pt x="16500" y="812"/>
                      <a:pt x="16697" y="812"/>
                      <a:pt x="16918" y="714"/>
                    </a:cubicBezTo>
                    <a:cubicBezTo>
                      <a:pt x="17016" y="714"/>
                      <a:pt x="17016" y="615"/>
                      <a:pt x="17016" y="615"/>
                    </a:cubicBezTo>
                    <a:cubicBezTo>
                      <a:pt x="17016" y="615"/>
                      <a:pt x="17115" y="615"/>
                      <a:pt x="17115" y="714"/>
                    </a:cubicBezTo>
                    <a:cubicBezTo>
                      <a:pt x="17213" y="615"/>
                      <a:pt x="17311" y="615"/>
                      <a:pt x="17434" y="517"/>
                    </a:cubicBezTo>
                    <a:close/>
                    <a:moveTo>
                      <a:pt x="15369" y="714"/>
                    </a:moveTo>
                    <a:lnTo>
                      <a:pt x="15369" y="910"/>
                    </a:lnTo>
                    <a:cubicBezTo>
                      <a:pt x="15369" y="910"/>
                      <a:pt x="15369" y="1033"/>
                      <a:pt x="15467" y="1033"/>
                    </a:cubicBezTo>
                    <a:lnTo>
                      <a:pt x="15270" y="1033"/>
                    </a:lnTo>
                    <a:cubicBezTo>
                      <a:pt x="15270" y="1033"/>
                      <a:pt x="15172" y="1033"/>
                      <a:pt x="15074" y="910"/>
                    </a:cubicBezTo>
                    <a:cubicBezTo>
                      <a:pt x="14975" y="910"/>
                      <a:pt x="14975" y="910"/>
                      <a:pt x="14852" y="1033"/>
                    </a:cubicBezTo>
                    <a:cubicBezTo>
                      <a:pt x="14852" y="910"/>
                      <a:pt x="14975" y="812"/>
                      <a:pt x="14975" y="812"/>
                    </a:cubicBezTo>
                    <a:cubicBezTo>
                      <a:pt x="15074" y="714"/>
                      <a:pt x="15270" y="714"/>
                      <a:pt x="15369" y="714"/>
                    </a:cubicBezTo>
                    <a:close/>
                    <a:moveTo>
                      <a:pt x="16500" y="296"/>
                    </a:moveTo>
                    <a:lnTo>
                      <a:pt x="16500" y="517"/>
                    </a:lnTo>
                    <a:cubicBezTo>
                      <a:pt x="16402" y="615"/>
                      <a:pt x="16082" y="517"/>
                      <a:pt x="15984" y="714"/>
                    </a:cubicBezTo>
                    <a:cubicBezTo>
                      <a:pt x="15984" y="812"/>
                      <a:pt x="16082" y="812"/>
                      <a:pt x="16082" y="910"/>
                    </a:cubicBezTo>
                    <a:cubicBezTo>
                      <a:pt x="16082" y="1033"/>
                      <a:pt x="15984" y="1033"/>
                      <a:pt x="15787" y="1033"/>
                    </a:cubicBezTo>
                    <a:cubicBezTo>
                      <a:pt x="15787" y="910"/>
                      <a:pt x="15885" y="812"/>
                      <a:pt x="15885" y="714"/>
                    </a:cubicBezTo>
                    <a:cubicBezTo>
                      <a:pt x="15787" y="714"/>
                      <a:pt x="15787" y="714"/>
                      <a:pt x="15787" y="615"/>
                    </a:cubicBezTo>
                    <a:cubicBezTo>
                      <a:pt x="15885" y="517"/>
                      <a:pt x="16082" y="517"/>
                      <a:pt x="16303" y="517"/>
                    </a:cubicBezTo>
                    <a:lnTo>
                      <a:pt x="16303" y="419"/>
                    </a:lnTo>
                    <a:cubicBezTo>
                      <a:pt x="16402" y="419"/>
                      <a:pt x="16402" y="419"/>
                      <a:pt x="16500" y="296"/>
                    </a:cubicBezTo>
                    <a:close/>
                    <a:moveTo>
                      <a:pt x="12197" y="1525"/>
                    </a:moveTo>
                    <a:cubicBezTo>
                      <a:pt x="12197" y="1525"/>
                      <a:pt x="12098" y="1525"/>
                      <a:pt x="12098" y="1648"/>
                    </a:cubicBezTo>
                    <a:lnTo>
                      <a:pt x="12295" y="1648"/>
                    </a:lnTo>
                    <a:lnTo>
                      <a:pt x="12197" y="1525"/>
                    </a:lnTo>
                    <a:close/>
                    <a:moveTo>
                      <a:pt x="17926" y="1328"/>
                    </a:moveTo>
                    <a:cubicBezTo>
                      <a:pt x="17828" y="1427"/>
                      <a:pt x="17729" y="1525"/>
                      <a:pt x="17533" y="1525"/>
                    </a:cubicBezTo>
                    <a:cubicBezTo>
                      <a:pt x="17434" y="1525"/>
                      <a:pt x="17311" y="1525"/>
                      <a:pt x="17213" y="1648"/>
                    </a:cubicBezTo>
                    <a:cubicBezTo>
                      <a:pt x="17147" y="1648"/>
                      <a:pt x="17082" y="1593"/>
                      <a:pt x="17016" y="1593"/>
                    </a:cubicBezTo>
                    <a:cubicBezTo>
                      <a:pt x="16983" y="1593"/>
                      <a:pt x="16951" y="1607"/>
                      <a:pt x="16918" y="1648"/>
                    </a:cubicBezTo>
                    <a:lnTo>
                      <a:pt x="16820" y="1648"/>
                    </a:lnTo>
                    <a:cubicBezTo>
                      <a:pt x="16697" y="1648"/>
                      <a:pt x="16598" y="1648"/>
                      <a:pt x="16402" y="1746"/>
                    </a:cubicBezTo>
                    <a:lnTo>
                      <a:pt x="16082" y="1746"/>
                    </a:lnTo>
                    <a:cubicBezTo>
                      <a:pt x="15984" y="1845"/>
                      <a:pt x="15787" y="1845"/>
                      <a:pt x="15688" y="1845"/>
                    </a:cubicBezTo>
                    <a:cubicBezTo>
                      <a:pt x="15590" y="1943"/>
                      <a:pt x="15369" y="1943"/>
                      <a:pt x="15172" y="1943"/>
                    </a:cubicBezTo>
                    <a:lnTo>
                      <a:pt x="15172" y="1845"/>
                    </a:lnTo>
                    <a:lnTo>
                      <a:pt x="15369" y="1845"/>
                    </a:lnTo>
                    <a:lnTo>
                      <a:pt x="15369" y="1525"/>
                    </a:lnTo>
                    <a:cubicBezTo>
                      <a:pt x="15467" y="1648"/>
                      <a:pt x="15467" y="1746"/>
                      <a:pt x="15590" y="1845"/>
                    </a:cubicBezTo>
                    <a:cubicBezTo>
                      <a:pt x="15590" y="1746"/>
                      <a:pt x="15688" y="1746"/>
                      <a:pt x="15688" y="1648"/>
                    </a:cubicBezTo>
                    <a:lnTo>
                      <a:pt x="15787" y="1648"/>
                    </a:lnTo>
                    <a:cubicBezTo>
                      <a:pt x="15840" y="1666"/>
                      <a:pt x="15895" y="1673"/>
                      <a:pt x="15950" y="1673"/>
                    </a:cubicBezTo>
                    <a:cubicBezTo>
                      <a:pt x="16197" y="1673"/>
                      <a:pt x="16455" y="1525"/>
                      <a:pt x="16697" y="1525"/>
                    </a:cubicBezTo>
                    <a:cubicBezTo>
                      <a:pt x="16820" y="1427"/>
                      <a:pt x="16918" y="1427"/>
                      <a:pt x="17016" y="1427"/>
                    </a:cubicBezTo>
                    <a:lnTo>
                      <a:pt x="17311" y="1427"/>
                    </a:lnTo>
                    <a:cubicBezTo>
                      <a:pt x="17311" y="1394"/>
                      <a:pt x="17325" y="1383"/>
                      <a:pt x="17347" y="1383"/>
                    </a:cubicBezTo>
                    <a:cubicBezTo>
                      <a:pt x="17391" y="1383"/>
                      <a:pt x="17467" y="1427"/>
                      <a:pt x="17533" y="1427"/>
                    </a:cubicBezTo>
                    <a:cubicBezTo>
                      <a:pt x="17631" y="1427"/>
                      <a:pt x="17828" y="1427"/>
                      <a:pt x="17926" y="1328"/>
                    </a:cubicBezTo>
                    <a:close/>
                    <a:moveTo>
                      <a:pt x="18442" y="2878"/>
                    </a:moveTo>
                    <a:lnTo>
                      <a:pt x="18344" y="2976"/>
                    </a:lnTo>
                    <a:lnTo>
                      <a:pt x="18344" y="3074"/>
                    </a:lnTo>
                    <a:cubicBezTo>
                      <a:pt x="18344" y="2976"/>
                      <a:pt x="18246" y="2976"/>
                      <a:pt x="18246" y="2976"/>
                    </a:cubicBezTo>
                    <a:cubicBezTo>
                      <a:pt x="18147" y="2976"/>
                      <a:pt x="18147" y="2976"/>
                      <a:pt x="18049" y="3074"/>
                    </a:cubicBezTo>
                    <a:cubicBezTo>
                      <a:pt x="18049" y="2976"/>
                      <a:pt x="18147" y="2976"/>
                      <a:pt x="18147" y="2878"/>
                    </a:cubicBezTo>
                    <a:close/>
                    <a:moveTo>
                      <a:pt x="19278" y="2755"/>
                    </a:moveTo>
                    <a:cubicBezTo>
                      <a:pt x="19770" y="2878"/>
                      <a:pt x="20188" y="2976"/>
                      <a:pt x="20705" y="3074"/>
                    </a:cubicBezTo>
                    <a:lnTo>
                      <a:pt x="20705" y="3173"/>
                    </a:lnTo>
                    <a:cubicBezTo>
                      <a:pt x="20545" y="3074"/>
                      <a:pt x="20391" y="3050"/>
                      <a:pt x="20253" y="3050"/>
                    </a:cubicBezTo>
                    <a:cubicBezTo>
                      <a:pt x="20115" y="3050"/>
                      <a:pt x="19992" y="3074"/>
                      <a:pt x="19893" y="3074"/>
                    </a:cubicBezTo>
                    <a:cubicBezTo>
                      <a:pt x="19672" y="3074"/>
                      <a:pt x="19475" y="3074"/>
                      <a:pt x="19278" y="2976"/>
                    </a:cubicBezTo>
                    <a:cubicBezTo>
                      <a:pt x="19234" y="2956"/>
                      <a:pt x="19195" y="2948"/>
                      <a:pt x="19159" y="2948"/>
                    </a:cubicBezTo>
                    <a:cubicBezTo>
                      <a:pt x="19014" y="2948"/>
                      <a:pt x="18919" y="3074"/>
                      <a:pt x="18762" y="3074"/>
                    </a:cubicBezTo>
                    <a:cubicBezTo>
                      <a:pt x="18762" y="2976"/>
                      <a:pt x="18664" y="2976"/>
                      <a:pt x="18442" y="2878"/>
                    </a:cubicBezTo>
                    <a:lnTo>
                      <a:pt x="18959" y="2878"/>
                    </a:lnTo>
                    <a:cubicBezTo>
                      <a:pt x="18983" y="2847"/>
                      <a:pt x="19008" y="2838"/>
                      <a:pt x="19033" y="2838"/>
                    </a:cubicBezTo>
                    <a:cubicBezTo>
                      <a:pt x="19070" y="2838"/>
                      <a:pt x="19109" y="2858"/>
                      <a:pt x="19149" y="2858"/>
                    </a:cubicBezTo>
                    <a:cubicBezTo>
                      <a:pt x="19190" y="2858"/>
                      <a:pt x="19232" y="2838"/>
                      <a:pt x="19278" y="2755"/>
                    </a:cubicBezTo>
                    <a:close/>
                    <a:moveTo>
                      <a:pt x="19475" y="714"/>
                    </a:moveTo>
                    <a:lnTo>
                      <a:pt x="19475" y="714"/>
                    </a:lnTo>
                    <a:cubicBezTo>
                      <a:pt x="19574" y="812"/>
                      <a:pt x="19672" y="812"/>
                      <a:pt x="19770" y="812"/>
                    </a:cubicBezTo>
                    <a:cubicBezTo>
                      <a:pt x="19841" y="812"/>
                      <a:pt x="19903" y="748"/>
                      <a:pt x="19980" y="748"/>
                    </a:cubicBezTo>
                    <a:cubicBezTo>
                      <a:pt x="20038" y="748"/>
                      <a:pt x="20104" y="784"/>
                      <a:pt x="20188" y="910"/>
                    </a:cubicBezTo>
                    <a:cubicBezTo>
                      <a:pt x="20304" y="795"/>
                      <a:pt x="20393" y="747"/>
                      <a:pt x="20468" y="747"/>
                    </a:cubicBezTo>
                    <a:cubicBezTo>
                      <a:pt x="20521" y="747"/>
                      <a:pt x="20566" y="771"/>
                      <a:pt x="20606" y="812"/>
                    </a:cubicBezTo>
                    <a:lnTo>
                      <a:pt x="21123" y="812"/>
                    </a:lnTo>
                    <a:cubicBezTo>
                      <a:pt x="21319" y="812"/>
                      <a:pt x="21614" y="910"/>
                      <a:pt x="21836" y="910"/>
                    </a:cubicBezTo>
                    <a:cubicBezTo>
                      <a:pt x="21836" y="951"/>
                      <a:pt x="21847" y="965"/>
                      <a:pt x="21865" y="965"/>
                    </a:cubicBezTo>
                    <a:cubicBezTo>
                      <a:pt x="21901" y="965"/>
                      <a:pt x="21967" y="910"/>
                      <a:pt x="22032" y="910"/>
                    </a:cubicBezTo>
                    <a:lnTo>
                      <a:pt x="22229" y="910"/>
                    </a:lnTo>
                    <a:cubicBezTo>
                      <a:pt x="22352" y="910"/>
                      <a:pt x="22352" y="1033"/>
                      <a:pt x="22352" y="1132"/>
                    </a:cubicBezTo>
                    <a:lnTo>
                      <a:pt x="22647" y="1132"/>
                    </a:lnTo>
                    <a:cubicBezTo>
                      <a:pt x="22647" y="1069"/>
                      <a:pt x="22655" y="1050"/>
                      <a:pt x="22666" y="1050"/>
                    </a:cubicBezTo>
                    <a:cubicBezTo>
                      <a:pt x="22685" y="1050"/>
                      <a:pt x="22712" y="1101"/>
                      <a:pt x="22729" y="1101"/>
                    </a:cubicBezTo>
                    <a:cubicBezTo>
                      <a:pt x="22739" y="1101"/>
                      <a:pt x="22746" y="1084"/>
                      <a:pt x="22746" y="1033"/>
                    </a:cubicBezTo>
                    <a:cubicBezTo>
                      <a:pt x="22967" y="1033"/>
                      <a:pt x="23065" y="1033"/>
                      <a:pt x="23262" y="1230"/>
                    </a:cubicBezTo>
                    <a:lnTo>
                      <a:pt x="23360" y="1132"/>
                    </a:lnTo>
                    <a:cubicBezTo>
                      <a:pt x="23360" y="1230"/>
                      <a:pt x="23360" y="1230"/>
                      <a:pt x="23459" y="1230"/>
                    </a:cubicBezTo>
                    <a:cubicBezTo>
                      <a:pt x="23541" y="1230"/>
                      <a:pt x="23612" y="1186"/>
                      <a:pt x="23679" y="1186"/>
                    </a:cubicBezTo>
                    <a:cubicBezTo>
                      <a:pt x="23713" y="1186"/>
                      <a:pt x="23745" y="1197"/>
                      <a:pt x="23778" y="1230"/>
                    </a:cubicBezTo>
                    <a:cubicBezTo>
                      <a:pt x="23877" y="1328"/>
                      <a:pt x="24073" y="1328"/>
                      <a:pt x="24295" y="1427"/>
                    </a:cubicBezTo>
                    <a:lnTo>
                      <a:pt x="24491" y="1427"/>
                    </a:lnTo>
                    <a:cubicBezTo>
                      <a:pt x="24590" y="1525"/>
                      <a:pt x="24688" y="1525"/>
                      <a:pt x="24811" y="1525"/>
                    </a:cubicBezTo>
                    <a:cubicBezTo>
                      <a:pt x="24811" y="1648"/>
                      <a:pt x="24909" y="1648"/>
                      <a:pt x="25008" y="1746"/>
                    </a:cubicBezTo>
                    <a:lnTo>
                      <a:pt x="25303" y="1746"/>
                    </a:lnTo>
                    <a:lnTo>
                      <a:pt x="25303" y="1845"/>
                    </a:lnTo>
                    <a:cubicBezTo>
                      <a:pt x="25622" y="1845"/>
                      <a:pt x="25622" y="1845"/>
                      <a:pt x="25721" y="2042"/>
                    </a:cubicBezTo>
                    <a:lnTo>
                      <a:pt x="26139" y="2042"/>
                    </a:lnTo>
                    <a:cubicBezTo>
                      <a:pt x="26237" y="2140"/>
                      <a:pt x="26237" y="2263"/>
                      <a:pt x="26336" y="2361"/>
                    </a:cubicBezTo>
                    <a:cubicBezTo>
                      <a:pt x="26754" y="2361"/>
                      <a:pt x="26950" y="2656"/>
                      <a:pt x="27270" y="2656"/>
                    </a:cubicBezTo>
                    <a:cubicBezTo>
                      <a:pt x="27368" y="2878"/>
                      <a:pt x="27565" y="2976"/>
                      <a:pt x="27762" y="3074"/>
                    </a:cubicBezTo>
                    <a:cubicBezTo>
                      <a:pt x="27885" y="3074"/>
                      <a:pt x="27885" y="3173"/>
                      <a:pt x="28081" y="3271"/>
                    </a:cubicBezTo>
                    <a:lnTo>
                      <a:pt x="27885" y="3271"/>
                    </a:lnTo>
                    <a:cubicBezTo>
                      <a:pt x="27762" y="3173"/>
                      <a:pt x="27565" y="3074"/>
                      <a:pt x="27467" y="2976"/>
                    </a:cubicBezTo>
                    <a:cubicBezTo>
                      <a:pt x="27467" y="3074"/>
                      <a:pt x="27368" y="3074"/>
                      <a:pt x="27368" y="3074"/>
                    </a:cubicBezTo>
                    <a:lnTo>
                      <a:pt x="27368" y="2976"/>
                    </a:lnTo>
                    <a:lnTo>
                      <a:pt x="27049" y="2976"/>
                    </a:lnTo>
                    <a:cubicBezTo>
                      <a:pt x="27049" y="2878"/>
                      <a:pt x="27049" y="2755"/>
                      <a:pt x="26950" y="2755"/>
                    </a:cubicBezTo>
                    <a:lnTo>
                      <a:pt x="26754" y="2755"/>
                    </a:lnTo>
                    <a:cubicBezTo>
                      <a:pt x="26754" y="2656"/>
                      <a:pt x="26655" y="2656"/>
                      <a:pt x="26655" y="2558"/>
                    </a:cubicBezTo>
                    <a:lnTo>
                      <a:pt x="26434" y="2558"/>
                    </a:lnTo>
                    <a:cubicBezTo>
                      <a:pt x="26336" y="2558"/>
                      <a:pt x="26336" y="2460"/>
                      <a:pt x="26237" y="2460"/>
                    </a:cubicBezTo>
                    <a:cubicBezTo>
                      <a:pt x="25819" y="2361"/>
                      <a:pt x="25524" y="2042"/>
                      <a:pt x="25008" y="2042"/>
                    </a:cubicBezTo>
                    <a:cubicBezTo>
                      <a:pt x="25008" y="1943"/>
                      <a:pt x="24909" y="1845"/>
                      <a:pt x="24811" y="1746"/>
                    </a:cubicBezTo>
                    <a:cubicBezTo>
                      <a:pt x="24700" y="1796"/>
                      <a:pt x="24571" y="1820"/>
                      <a:pt x="24430" y="1820"/>
                    </a:cubicBezTo>
                    <a:cubicBezTo>
                      <a:pt x="24289" y="1820"/>
                      <a:pt x="24135" y="1796"/>
                      <a:pt x="23975" y="1746"/>
                    </a:cubicBezTo>
                    <a:cubicBezTo>
                      <a:pt x="24073" y="1648"/>
                      <a:pt x="24073" y="1648"/>
                      <a:pt x="24073" y="1525"/>
                    </a:cubicBezTo>
                    <a:cubicBezTo>
                      <a:pt x="24055" y="1507"/>
                      <a:pt x="24041" y="1500"/>
                      <a:pt x="24028" y="1500"/>
                    </a:cubicBezTo>
                    <a:cubicBezTo>
                      <a:pt x="23972" y="1500"/>
                      <a:pt x="23957" y="1648"/>
                      <a:pt x="23877" y="1648"/>
                    </a:cubicBezTo>
                    <a:cubicBezTo>
                      <a:pt x="23778" y="1525"/>
                      <a:pt x="23582" y="1427"/>
                      <a:pt x="23459" y="1328"/>
                    </a:cubicBezTo>
                    <a:cubicBezTo>
                      <a:pt x="23459" y="1427"/>
                      <a:pt x="23360" y="1427"/>
                      <a:pt x="23360" y="1525"/>
                    </a:cubicBezTo>
                    <a:cubicBezTo>
                      <a:pt x="23262" y="1427"/>
                      <a:pt x="23262" y="1427"/>
                      <a:pt x="23164" y="1328"/>
                    </a:cubicBezTo>
                    <a:cubicBezTo>
                      <a:pt x="23114" y="1378"/>
                      <a:pt x="23065" y="1402"/>
                      <a:pt x="23028" y="1402"/>
                    </a:cubicBezTo>
                    <a:cubicBezTo>
                      <a:pt x="22991" y="1402"/>
                      <a:pt x="22967" y="1378"/>
                      <a:pt x="22967" y="1328"/>
                    </a:cubicBezTo>
                    <a:cubicBezTo>
                      <a:pt x="22926" y="1361"/>
                      <a:pt x="22888" y="1372"/>
                      <a:pt x="22851" y="1372"/>
                    </a:cubicBezTo>
                    <a:cubicBezTo>
                      <a:pt x="22778" y="1372"/>
                      <a:pt x="22713" y="1328"/>
                      <a:pt x="22647" y="1328"/>
                    </a:cubicBezTo>
                    <a:cubicBezTo>
                      <a:pt x="22549" y="1328"/>
                      <a:pt x="22549" y="1328"/>
                      <a:pt x="22352" y="1230"/>
                    </a:cubicBezTo>
                    <a:cubicBezTo>
                      <a:pt x="22352" y="1230"/>
                      <a:pt x="22352" y="1328"/>
                      <a:pt x="22229" y="1328"/>
                    </a:cubicBezTo>
                    <a:lnTo>
                      <a:pt x="22131" y="1230"/>
                    </a:lnTo>
                    <a:cubicBezTo>
                      <a:pt x="21934" y="1132"/>
                      <a:pt x="21836" y="1132"/>
                      <a:pt x="21614" y="1132"/>
                    </a:cubicBezTo>
                    <a:cubicBezTo>
                      <a:pt x="21418" y="1132"/>
                      <a:pt x="21221" y="1033"/>
                      <a:pt x="20901" y="1033"/>
                    </a:cubicBezTo>
                    <a:cubicBezTo>
                      <a:pt x="20866" y="1051"/>
                      <a:pt x="20830" y="1059"/>
                      <a:pt x="20793" y="1059"/>
                    </a:cubicBezTo>
                    <a:cubicBezTo>
                      <a:pt x="20629" y="1059"/>
                      <a:pt x="20450" y="910"/>
                      <a:pt x="20188" y="910"/>
                    </a:cubicBezTo>
                    <a:lnTo>
                      <a:pt x="19574" y="910"/>
                    </a:lnTo>
                    <a:cubicBezTo>
                      <a:pt x="19574" y="812"/>
                      <a:pt x="19574" y="812"/>
                      <a:pt x="19475" y="714"/>
                    </a:cubicBezTo>
                    <a:close/>
                    <a:moveTo>
                      <a:pt x="9222" y="3369"/>
                    </a:moveTo>
                    <a:cubicBezTo>
                      <a:pt x="9222" y="3591"/>
                      <a:pt x="9123" y="3591"/>
                      <a:pt x="9123" y="3689"/>
                    </a:cubicBezTo>
                    <a:cubicBezTo>
                      <a:pt x="9025" y="3689"/>
                      <a:pt x="9025" y="3689"/>
                      <a:pt x="9025" y="3591"/>
                    </a:cubicBezTo>
                    <a:lnTo>
                      <a:pt x="9222" y="3369"/>
                    </a:lnTo>
                    <a:close/>
                    <a:moveTo>
                      <a:pt x="17926" y="3492"/>
                    </a:moveTo>
                    <a:lnTo>
                      <a:pt x="17926" y="3591"/>
                    </a:lnTo>
                    <a:cubicBezTo>
                      <a:pt x="17729" y="3689"/>
                      <a:pt x="17631" y="3689"/>
                      <a:pt x="17434" y="3787"/>
                    </a:cubicBezTo>
                    <a:cubicBezTo>
                      <a:pt x="17434" y="3689"/>
                      <a:pt x="17533" y="3689"/>
                      <a:pt x="17533" y="3689"/>
                    </a:cubicBezTo>
                    <a:cubicBezTo>
                      <a:pt x="17434" y="3689"/>
                      <a:pt x="17434" y="3591"/>
                      <a:pt x="17434" y="3591"/>
                    </a:cubicBezTo>
                    <a:cubicBezTo>
                      <a:pt x="17434" y="3591"/>
                      <a:pt x="17533" y="3591"/>
                      <a:pt x="17533" y="3492"/>
                    </a:cubicBezTo>
                    <a:cubicBezTo>
                      <a:pt x="17565" y="3525"/>
                      <a:pt x="17587" y="3536"/>
                      <a:pt x="17606" y="3536"/>
                    </a:cubicBezTo>
                    <a:cubicBezTo>
                      <a:pt x="17642" y="3536"/>
                      <a:pt x="17664" y="3492"/>
                      <a:pt x="17729" y="3492"/>
                    </a:cubicBezTo>
                    <a:close/>
                    <a:moveTo>
                      <a:pt x="22352" y="2976"/>
                    </a:moveTo>
                    <a:cubicBezTo>
                      <a:pt x="22450" y="3074"/>
                      <a:pt x="22450" y="3173"/>
                      <a:pt x="22450" y="3173"/>
                    </a:cubicBezTo>
                    <a:lnTo>
                      <a:pt x="23262" y="3173"/>
                    </a:lnTo>
                    <a:cubicBezTo>
                      <a:pt x="23360" y="3271"/>
                      <a:pt x="23459" y="3271"/>
                      <a:pt x="23582" y="3369"/>
                    </a:cubicBezTo>
                    <a:cubicBezTo>
                      <a:pt x="23877" y="3492"/>
                      <a:pt x="24196" y="3492"/>
                      <a:pt x="24393" y="3689"/>
                    </a:cubicBezTo>
                    <a:cubicBezTo>
                      <a:pt x="24491" y="3689"/>
                      <a:pt x="24491" y="3689"/>
                      <a:pt x="24590" y="3787"/>
                    </a:cubicBezTo>
                    <a:cubicBezTo>
                      <a:pt x="24393" y="3787"/>
                      <a:pt x="24196" y="3689"/>
                      <a:pt x="23975" y="3689"/>
                    </a:cubicBezTo>
                    <a:lnTo>
                      <a:pt x="23975" y="3591"/>
                    </a:lnTo>
                    <a:cubicBezTo>
                      <a:pt x="23680" y="3591"/>
                      <a:pt x="23459" y="3492"/>
                      <a:pt x="23164" y="3369"/>
                    </a:cubicBezTo>
                    <a:cubicBezTo>
                      <a:pt x="23164" y="3369"/>
                      <a:pt x="23065" y="3369"/>
                      <a:pt x="23065" y="3492"/>
                    </a:cubicBezTo>
                    <a:cubicBezTo>
                      <a:pt x="22844" y="3173"/>
                      <a:pt x="22549" y="3173"/>
                      <a:pt x="22229" y="3173"/>
                    </a:cubicBezTo>
                    <a:cubicBezTo>
                      <a:pt x="22352" y="3173"/>
                      <a:pt x="22352" y="3074"/>
                      <a:pt x="22352" y="2976"/>
                    </a:cubicBezTo>
                    <a:close/>
                    <a:moveTo>
                      <a:pt x="22520" y="3645"/>
                    </a:moveTo>
                    <a:cubicBezTo>
                      <a:pt x="22538" y="3645"/>
                      <a:pt x="22549" y="3656"/>
                      <a:pt x="22549" y="3689"/>
                    </a:cubicBezTo>
                    <a:cubicBezTo>
                      <a:pt x="22647" y="3689"/>
                      <a:pt x="22647" y="3689"/>
                      <a:pt x="22746" y="3787"/>
                    </a:cubicBezTo>
                    <a:cubicBezTo>
                      <a:pt x="22706" y="3807"/>
                      <a:pt x="22671" y="3815"/>
                      <a:pt x="22639" y="3815"/>
                    </a:cubicBezTo>
                    <a:cubicBezTo>
                      <a:pt x="22509" y="3815"/>
                      <a:pt x="22431" y="3689"/>
                      <a:pt x="22352" y="3689"/>
                    </a:cubicBezTo>
                    <a:cubicBezTo>
                      <a:pt x="22418" y="3689"/>
                      <a:pt x="22483" y="3645"/>
                      <a:pt x="22520" y="3645"/>
                    </a:cubicBezTo>
                    <a:close/>
                    <a:moveTo>
                      <a:pt x="9935" y="3689"/>
                    </a:moveTo>
                    <a:cubicBezTo>
                      <a:pt x="9935" y="3787"/>
                      <a:pt x="10058" y="3787"/>
                      <a:pt x="10058" y="3886"/>
                    </a:cubicBezTo>
                    <a:lnTo>
                      <a:pt x="9738" y="3886"/>
                    </a:lnTo>
                    <a:cubicBezTo>
                      <a:pt x="9836" y="3787"/>
                      <a:pt x="9836" y="3787"/>
                      <a:pt x="9935" y="3689"/>
                    </a:cubicBezTo>
                    <a:close/>
                    <a:moveTo>
                      <a:pt x="16697" y="3689"/>
                    </a:moveTo>
                    <a:lnTo>
                      <a:pt x="16820" y="3787"/>
                    </a:lnTo>
                    <a:cubicBezTo>
                      <a:pt x="16820" y="3886"/>
                      <a:pt x="16820" y="3886"/>
                      <a:pt x="16697" y="3886"/>
                    </a:cubicBezTo>
                    <a:lnTo>
                      <a:pt x="16598" y="3787"/>
                    </a:lnTo>
                    <a:cubicBezTo>
                      <a:pt x="16500" y="3787"/>
                      <a:pt x="16402" y="3787"/>
                      <a:pt x="16303" y="3886"/>
                    </a:cubicBezTo>
                    <a:lnTo>
                      <a:pt x="16303" y="3689"/>
                    </a:lnTo>
                    <a:cubicBezTo>
                      <a:pt x="16369" y="3689"/>
                      <a:pt x="16478" y="3733"/>
                      <a:pt x="16573" y="3733"/>
                    </a:cubicBezTo>
                    <a:cubicBezTo>
                      <a:pt x="16620" y="3733"/>
                      <a:pt x="16664" y="3722"/>
                      <a:pt x="16697" y="3689"/>
                    </a:cubicBezTo>
                    <a:close/>
                    <a:moveTo>
                      <a:pt x="23877" y="3886"/>
                    </a:moveTo>
                    <a:cubicBezTo>
                      <a:pt x="23877" y="4107"/>
                      <a:pt x="23877" y="4107"/>
                      <a:pt x="23778" y="4205"/>
                    </a:cubicBezTo>
                    <a:cubicBezTo>
                      <a:pt x="23680" y="4107"/>
                      <a:pt x="23680" y="3984"/>
                      <a:pt x="23582" y="3886"/>
                    </a:cubicBezTo>
                    <a:lnTo>
                      <a:pt x="23582" y="3886"/>
                    </a:lnTo>
                    <a:cubicBezTo>
                      <a:pt x="23583" y="3887"/>
                      <a:pt x="23681" y="3984"/>
                      <a:pt x="23778" y="3984"/>
                    </a:cubicBezTo>
                    <a:cubicBezTo>
                      <a:pt x="23778" y="3984"/>
                      <a:pt x="23778" y="3886"/>
                      <a:pt x="23877" y="3886"/>
                    </a:cubicBezTo>
                    <a:close/>
                    <a:moveTo>
                      <a:pt x="24196" y="4205"/>
                    </a:moveTo>
                    <a:cubicBezTo>
                      <a:pt x="24196" y="4304"/>
                      <a:pt x="24295" y="4304"/>
                      <a:pt x="24393" y="4402"/>
                    </a:cubicBezTo>
                    <a:lnTo>
                      <a:pt x="24196" y="4402"/>
                    </a:lnTo>
                    <a:lnTo>
                      <a:pt x="24196" y="4205"/>
                    </a:lnTo>
                    <a:close/>
                    <a:moveTo>
                      <a:pt x="8705" y="3787"/>
                    </a:moveTo>
                    <a:cubicBezTo>
                      <a:pt x="8607" y="3984"/>
                      <a:pt x="8508" y="4107"/>
                      <a:pt x="8312" y="4107"/>
                    </a:cubicBezTo>
                    <a:cubicBezTo>
                      <a:pt x="8213" y="4205"/>
                      <a:pt x="8090" y="4304"/>
                      <a:pt x="7894" y="4500"/>
                    </a:cubicBezTo>
                    <a:cubicBezTo>
                      <a:pt x="7894" y="4402"/>
                      <a:pt x="7894" y="4304"/>
                      <a:pt x="7992" y="4304"/>
                    </a:cubicBezTo>
                    <a:cubicBezTo>
                      <a:pt x="7992" y="4205"/>
                      <a:pt x="8090" y="4205"/>
                      <a:pt x="8213" y="4107"/>
                    </a:cubicBezTo>
                    <a:cubicBezTo>
                      <a:pt x="8312" y="3984"/>
                      <a:pt x="8508" y="3886"/>
                      <a:pt x="8705" y="3787"/>
                    </a:cubicBezTo>
                    <a:close/>
                    <a:moveTo>
                      <a:pt x="9222" y="4205"/>
                    </a:moveTo>
                    <a:cubicBezTo>
                      <a:pt x="9123" y="4304"/>
                      <a:pt x="9123" y="4304"/>
                      <a:pt x="9025" y="4304"/>
                    </a:cubicBezTo>
                    <a:lnTo>
                      <a:pt x="9025" y="4500"/>
                    </a:lnTo>
                    <a:cubicBezTo>
                      <a:pt x="9025" y="4402"/>
                      <a:pt x="9025" y="4304"/>
                      <a:pt x="8926" y="4205"/>
                    </a:cubicBezTo>
                    <a:close/>
                    <a:moveTo>
                      <a:pt x="25523" y="4337"/>
                    </a:moveTo>
                    <a:cubicBezTo>
                      <a:pt x="25606" y="4337"/>
                      <a:pt x="25663" y="4385"/>
                      <a:pt x="25721" y="4500"/>
                    </a:cubicBezTo>
                    <a:cubicBezTo>
                      <a:pt x="25622" y="4500"/>
                      <a:pt x="25524" y="4402"/>
                      <a:pt x="25303" y="4402"/>
                    </a:cubicBezTo>
                    <a:cubicBezTo>
                      <a:pt x="25394" y="4361"/>
                      <a:pt x="25465" y="4337"/>
                      <a:pt x="25523" y="4337"/>
                    </a:cubicBezTo>
                    <a:close/>
                    <a:moveTo>
                      <a:pt x="17115" y="3271"/>
                    </a:moveTo>
                    <a:cubicBezTo>
                      <a:pt x="17016" y="3369"/>
                      <a:pt x="17016" y="3492"/>
                      <a:pt x="17016" y="3591"/>
                    </a:cubicBezTo>
                    <a:cubicBezTo>
                      <a:pt x="17016" y="3492"/>
                      <a:pt x="17016" y="3369"/>
                      <a:pt x="16918" y="3369"/>
                    </a:cubicBezTo>
                    <a:cubicBezTo>
                      <a:pt x="16820" y="3369"/>
                      <a:pt x="16697" y="3492"/>
                      <a:pt x="16598" y="3591"/>
                    </a:cubicBezTo>
                    <a:cubicBezTo>
                      <a:pt x="16598" y="3492"/>
                      <a:pt x="16500" y="3492"/>
                      <a:pt x="16402" y="3492"/>
                    </a:cubicBezTo>
                    <a:cubicBezTo>
                      <a:pt x="16205" y="3492"/>
                      <a:pt x="16082" y="3591"/>
                      <a:pt x="15885" y="3787"/>
                    </a:cubicBezTo>
                    <a:lnTo>
                      <a:pt x="15885" y="3689"/>
                    </a:lnTo>
                    <a:cubicBezTo>
                      <a:pt x="15787" y="3689"/>
                      <a:pt x="15787" y="3787"/>
                      <a:pt x="15787" y="3787"/>
                    </a:cubicBezTo>
                    <a:cubicBezTo>
                      <a:pt x="15738" y="3738"/>
                      <a:pt x="15688" y="3714"/>
                      <a:pt x="15636" y="3714"/>
                    </a:cubicBezTo>
                    <a:cubicBezTo>
                      <a:pt x="15584" y="3714"/>
                      <a:pt x="15529" y="3738"/>
                      <a:pt x="15467" y="3787"/>
                    </a:cubicBezTo>
                    <a:cubicBezTo>
                      <a:pt x="15369" y="3787"/>
                      <a:pt x="15270" y="3787"/>
                      <a:pt x="15172" y="3689"/>
                    </a:cubicBezTo>
                    <a:lnTo>
                      <a:pt x="15172" y="3689"/>
                    </a:lnTo>
                    <a:cubicBezTo>
                      <a:pt x="15172" y="3787"/>
                      <a:pt x="15172" y="3886"/>
                      <a:pt x="15270" y="3886"/>
                    </a:cubicBezTo>
                    <a:lnTo>
                      <a:pt x="15074" y="3886"/>
                    </a:lnTo>
                    <a:cubicBezTo>
                      <a:pt x="14852" y="3886"/>
                      <a:pt x="14656" y="3984"/>
                      <a:pt x="14557" y="4107"/>
                    </a:cubicBezTo>
                    <a:cubicBezTo>
                      <a:pt x="14592" y="4212"/>
                      <a:pt x="14640" y="4242"/>
                      <a:pt x="14696" y="4242"/>
                    </a:cubicBezTo>
                    <a:cubicBezTo>
                      <a:pt x="14774" y="4242"/>
                      <a:pt x="14869" y="4184"/>
                      <a:pt x="14973" y="4184"/>
                    </a:cubicBezTo>
                    <a:cubicBezTo>
                      <a:pt x="15006" y="4184"/>
                      <a:pt x="15039" y="4190"/>
                      <a:pt x="15074" y="4205"/>
                    </a:cubicBezTo>
                    <a:cubicBezTo>
                      <a:pt x="14852" y="4205"/>
                      <a:pt x="14754" y="4304"/>
                      <a:pt x="14656" y="4402"/>
                    </a:cubicBezTo>
                    <a:lnTo>
                      <a:pt x="14557" y="4402"/>
                    </a:lnTo>
                    <a:lnTo>
                      <a:pt x="14557" y="4304"/>
                    </a:lnTo>
                    <a:cubicBezTo>
                      <a:pt x="14459" y="4402"/>
                      <a:pt x="14459" y="4402"/>
                      <a:pt x="14361" y="4402"/>
                    </a:cubicBezTo>
                    <a:cubicBezTo>
                      <a:pt x="14361" y="4304"/>
                      <a:pt x="14557" y="4205"/>
                      <a:pt x="14459" y="4107"/>
                    </a:cubicBezTo>
                    <a:lnTo>
                      <a:pt x="14459" y="4107"/>
                    </a:lnTo>
                    <a:cubicBezTo>
                      <a:pt x="14238" y="4205"/>
                      <a:pt x="14041" y="4205"/>
                      <a:pt x="13943" y="4304"/>
                    </a:cubicBezTo>
                    <a:cubicBezTo>
                      <a:pt x="14041" y="4402"/>
                      <a:pt x="14139" y="4402"/>
                      <a:pt x="14139" y="4402"/>
                    </a:cubicBezTo>
                    <a:cubicBezTo>
                      <a:pt x="14139" y="4500"/>
                      <a:pt x="14041" y="4500"/>
                      <a:pt x="13943" y="4599"/>
                    </a:cubicBezTo>
                    <a:lnTo>
                      <a:pt x="13943" y="4304"/>
                    </a:lnTo>
                    <a:lnTo>
                      <a:pt x="13746" y="4304"/>
                    </a:lnTo>
                    <a:cubicBezTo>
                      <a:pt x="13623" y="4304"/>
                      <a:pt x="13426" y="4402"/>
                      <a:pt x="13328" y="4402"/>
                    </a:cubicBezTo>
                    <a:cubicBezTo>
                      <a:pt x="13328" y="4304"/>
                      <a:pt x="13426" y="4304"/>
                      <a:pt x="13525" y="4205"/>
                    </a:cubicBezTo>
                    <a:cubicBezTo>
                      <a:pt x="13623" y="4205"/>
                      <a:pt x="13746" y="4304"/>
                      <a:pt x="13844" y="4304"/>
                    </a:cubicBezTo>
                    <a:cubicBezTo>
                      <a:pt x="13746" y="4107"/>
                      <a:pt x="13844" y="4107"/>
                      <a:pt x="13943" y="4107"/>
                    </a:cubicBezTo>
                    <a:cubicBezTo>
                      <a:pt x="14139" y="4107"/>
                      <a:pt x="14238" y="3984"/>
                      <a:pt x="14459" y="3886"/>
                    </a:cubicBezTo>
                    <a:cubicBezTo>
                      <a:pt x="14508" y="3837"/>
                      <a:pt x="14557" y="3837"/>
                      <a:pt x="14607" y="3837"/>
                    </a:cubicBezTo>
                    <a:cubicBezTo>
                      <a:pt x="14656" y="3837"/>
                      <a:pt x="14705" y="3837"/>
                      <a:pt x="14754" y="3787"/>
                    </a:cubicBezTo>
                    <a:cubicBezTo>
                      <a:pt x="14852" y="3689"/>
                      <a:pt x="15074" y="3689"/>
                      <a:pt x="15172" y="3689"/>
                    </a:cubicBezTo>
                    <a:cubicBezTo>
                      <a:pt x="15270" y="3591"/>
                      <a:pt x="15467" y="3591"/>
                      <a:pt x="15590" y="3492"/>
                    </a:cubicBezTo>
                    <a:lnTo>
                      <a:pt x="15885" y="3492"/>
                    </a:lnTo>
                    <a:cubicBezTo>
                      <a:pt x="15984" y="3369"/>
                      <a:pt x="16205" y="3369"/>
                      <a:pt x="16402" y="3369"/>
                    </a:cubicBezTo>
                    <a:lnTo>
                      <a:pt x="16598" y="3369"/>
                    </a:lnTo>
                    <a:cubicBezTo>
                      <a:pt x="16500" y="3369"/>
                      <a:pt x="16500" y="3369"/>
                      <a:pt x="16500" y="3271"/>
                    </a:cubicBezTo>
                    <a:close/>
                    <a:moveTo>
                      <a:pt x="18246" y="4205"/>
                    </a:moveTo>
                    <a:lnTo>
                      <a:pt x="18246" y="4304"/>
                    </a:lnTo>
                    <a:lnTo>
                      <a:pt x="17926" y="4304"/>
                    </a:lnTo>
                    <a:cubicBezTo>
                      <a:pt x="17828" y="4304"/>
                      <a:pt x="17729" y="4402"/>
                      <a:pt x="17533" y="4402"/>
                    </a:cubicBezTo>
                    <a:lnTo>
                      <a:pt x="17533" y="4599"/>
                    </a:lnTo>
                    <a:cubicBezTo>
                      <a:pt x="17434" y="4500"/>
                      <a:pt x="17434" y="4500"/>
                      <a:pt x="17311" y="4500"/>
                    </a:cubicBezTo>
                    <a:cubicBezTo>
                      <a:pt x="17434" y="4304"/>
                      <a:pt x="17631" y="4304"/>
                      <a:pt x="17729" y="4304"/>
                    </a:cubicBezTo>
                    <a:cubicBezTo>
                      <a:pt x="17828" y="4255"/>
                      <a:pt x="17932" y="4255"/>
                      <a:pt x="18024" y="4255"/>
                    </a:cubicBezTo>
                    <a:cubicBezTo>
                      <a:pt x="18117" y="4255"/>
                      <a:pt x="18197" y="4255"/>
                      <a:pt x="18246" y="4205"/>
                    </a:cubicBezTo>
                    <a:close/>
                    <a:moveTo>
                      <a:pt x="16697" y="4599"/>
                    </a:moveTo>
                    <a:cubicBezTo>
                      <a:pt x="16598" y="4722"/>
                      <a:pt x="16598" y="4722"/>
                      <a:pt x="16402" y="4722"/>
                    </a:cubicBezTo>
                    <a:cubicBezTo>
                      <a:pt x="16500" y="4599"/>
                      <a:pt x="16500" y="4599"/>
                      <a:pt x="16697" y="4599"/>
                    </a:cubicBezTo>
                    <a:close/>
                    <a:moveTo>
                      <a:pt x="7795" y="4402"/>
                    </a:moveTo>
                    <a:lnTo>
                      <a:pt x="7795" y="4402"/>
                    </a:lnTo>
                    <a:cubicBezTo>
                      <a:pt x="7697" y="4599"/>
                      <a:pt x="7697" y="4599"/>
                      <a:pt x="7599" y="4722"/>
                    </a:cubicBezTo>
                    <a:cubicBezTo>
                      <a:pt x="7476" y="4722"/>
                      <a:pt x="7476" y="4820"/>
                      <a:pt x="7377" y="4820"/>
                    </a:cubicBezTo>
                    <a:cubicBezTo>
                      <a:pt x="7279" y="4918"/>
                      <a:pt x="7181" y="4918"/>
                      <a:pt x="7082" y="5017"/>
                    </a:cubicBezTo>
                    <a:cubicBezTo>
                      <a:pt x="7082" y="4820"/>
                      <a:pt x="7377" y="4820"/>
                      <a:pt x="7377" y="4599"/>
                    </a:cubicBezTo>
                    <a:lnTo>
                      <a:pt x="7599" y="4599"/>
                    </a:lnTo>
                    <a:cubicBezTo>
                      <a:pt x="7599" y="4500"/>
                      <a:pt x="7697" y="4500"/>
                      <a:pt x="7795" y="4402"/>
                    </a:cubicBezTo>
                    <a:close/>
                    <a:moveTo>
                      <a:pt x="29875" y="4162"/>
                    </a:moveTo>
                    <a:cubicBezTo>
                      <a:pt x="29947" y="4162"/>
                      <a:pt x="29991" y="4205"/>
                      <a:pt x="30122" y="4205"/>
                    </a:cubicBezTo>
                    <a:lnTo>
                      <a:pt x="30122" y="4304"/>
                    </a:lnTo>
                    <a:cubicBezTo>
                      <a:pt x="30344" y="4500"/>
                      <a:pt x="30639" y="4722"/>
                      <a:pt x="30835" y="4918"/>
                    </a:cubicBezTo>
                    <a:lnTo>
                      <a:pt x="30835" y="5017"/>
                    </a:lnTo>
                    <a:cubicBezTo>
                      <a:pt x="30798" y="5036"/>
                      <a:pt x="30767" y="5044"/>
                      <a:pt x="30743" y="5044"/>
                    </a:cubicBezTo>
                    <a:cubicBezTo>
                      <a:pt x="30639" y="5044"/>
                      <a:pt x="30639" y="4900"/>
                      <a:pt x="30639" y="4820"/>
                    </a:cubicBezTo>
                    <a:lnTo>
                      <a:pt x="30442" y="4820"/>
                    </a:lnTo>
                    <a:cubicBezTo>
                      <a:pt x="30344" y="4722"/>
                      <a:pt x="30122" y="4599"/>
                      <a:pt x="30024" y="4304"/>
                    </a:cubicBezTo>
                    <a:cubicBezTo>
                      <a:pt x="29926" y="4304"/>
                      <a:pt x="29827" y="4205"/>
                      <a:pt x="29729" y="4205"/>
                    </a:cubicBezTo>
                    <a:cubicBezTo>
                      <a:pt x="29794" y="4173"/>
                      <a:pt x="29838" y="4162"/>
                      <a:pt x="29875" y="4162"/>
                    </a:cubicBezTo>
                    <a:close/>
                    <a:moveTo>
                      <a:pt x="31352" y="5017"/>
                    </a:moveTo>
                    <a:cubicBezTo>
                      <a:pt x="31450" y="5017"/>
                      <a:pt x="31450" y="5115"/>
                      <a:pt x="31450" y="5115"/>
                    </a:cubicBezTo>
                    <a:cubicBezTo>
                      <a:pt x="31450" y="5214"/>
                      <a:pt x="31450" y="5214"/>
                      <a:pt x="31352" y="5214"/>
                    </a:cubicBezTo>
                    <a:lnTo>
                      <a:pt x="31253" y="5115"/>
                    </a:lnTo>
                    <a:cubicBezTo>
                      <a:pt x="31253" y="5017"/>
                      <a:pt x="31352" y="5017"/>
                      <a:pt x="31352" y="5017"/>
                    </a:cubicBezTo>
                    <a:close/>
                    <a:moveTo>
                      <a:pt x="17434" y="5435"/>
                    </a:moveTo>
                    <a:cubicBezTo>
                      <a:pt x="17533" y="5435"/>
                      <a:pt x="17533" y="5435"/>
                      <a:pt x="17533" y="5533"/>
                    </a:cubicBezTo>
                    <a:cubicBezTo>
                      <a:pt x="17434" y="5533"/>
                      <a:pt x="17434" y="5533"/>
                      <a:pt x="17311" y="5632"/>
                    </a:cubicBezTo>
                    <a:cubicBezTo>
                      <a:pt x="17311" y="5533"/>
                      <a:pt x="17213" y="5533"/>
                      <a:pt x="17213" y="5533"/>
                    </a:cubicBezTo>
                    <a:cubicBezTo>
                      <a:pt x="17311" y="5435"/>
                      <a:pt x="17311" y="5435"/>
                      <a:pt x="17434" y="5435"/>
                    </a:cubicBezTo>
                    <a:close/>
                    <a:moveTo>
                      <a:pt x="26139" y="4599"/>
                    </a:moveTo>
                    <a:cubicBezTo>
                      <a:pt x="26336" y="4722"/>
                      <a:pt x="26532" y="4918"/>
                      <a:pt x="26852" y="4918"/>
                    </a:cubicBezTo>
                    <a:cubicBezTo>
                      <a:pt x="27147" y="5214"/>
                      <a:pt x="27565" y="5336"/>
                      <a:pt x="27885" y="5533"/>
                    </a:cubicBezTo>
                    <a:lnTo>
                      <a:pt x="27762" y="5632"/>
                    </a:lnTo>
                    <a:cubicBezTo>
                      <a:pt x="27663" y="5632"/>
                      <a:pt x="27565" y="5435"/>
                      <a:pt x="27368" y="5435"/>
                    </a:cubicBezTo>
                    <a:cubicBezTo>
                      <a:pt x="27270" y="5435"/>
                      <a:pt x="27147" y="5336"/>
                      <a:pt x="27049" y="5214"/>
                    </a:cubicBezTo>
                    <a:cubicBezTo>
                      <a:pt x="26754" y="5115"/>
                      <a:pt x="26532" y="4918"/>
                      <a:pt x="26237" y="4820"/>
                    </a:cubicBezTo>
                    <a:cubicBezTo>
                      <a:pt x="26139" y="4820"/>
                      <a:pt x="26040" y="4722"/>
                      <a:pt x="25918" y="4722"/>
                    </a:cubicBezTo>
                    <a:cubicBezTo>
                      <a:pt x="26040" y="4599"/>
                      <a:pt x="26040" y="4599"/>
                      <a:pt x="26139" y="4599"/>
                    </a:cubicBezTo>
                    <a:close/>
                    <a:moveTo>
                      <a:pt x="31868" y="5336"/>
                    </a:moveTo>
                    <a:cubicBezTo>
                      <a:pt x="31966" y="5435"/>
                      <a:pt x="31966" y="5533"/>
                      <a:pt x="31966" y="5632"/>
                    </a:cubicBezTo>
                    <a:lnTo>
                      <a:pt x="31770" y="5632"/>
                    </a:lnTo>
                    <a:cubicBezTo>
                      <a:pt x="31770" y="5533"/>
                      <a:pt x="31868" y="5435"/>
                      <a:pt x="31868" y="5336"/>
                    </a:cubicBezTo>
                    <a:close/>
                    <a:moveTo>
                      <a:pt x="16824" y="5591"/>
                    </a:moveTo>
                    <a:cubicBezTo>
                      <a:pt x="16858" y="5591"/>
                      <a:pt x="16889" y="5603"/>
                      <a:pt x="16918" y="5632"/>
                    </a:cubicBezTo>
                    <a:cubicBezTo>
                      <a:pt x="16848" y="5701"/>
                      <a:pt x="16767" y="5771"/>
                      <a:pt x="16655" y="5771"/>
                    </a:cubicBezTo>
                    <a:cubicBezTo>
                      <a:pt x="16609" y="5771"/>
                      <a:pt x="16558" y="5759"/>
                      <a:pt x="16500" y="5730"/>
                    </a:cubicBezTo>
                    <a:cubicBezTo>
                      <a:pt x="16639" y="5660"/>
                      <a:pt x="16741" y="5591"/>
                      <a:pt x="16824" y="5591"/>
                    </a:cubicBezTo>
                    <a:close/>
                    <a:moveTo>
                      <a:pt x="31966" y="5632"/>
                    </a:moveTo>
                    <a:cubicBezTo>
                      <a:pt x="32188" y="5730"/>
                      <a:pt x="32188" y="5828"/>
                      <a:pt x="32384" y="5951"/>
                    </a:cubicBezTo>
                    <a:lnTo>
                      <a:pt x="32188" y="5951"/>
                    </a:lnTo>
                    <a:cubicBezTo>
                      <a:pt x="32065" y="5828"/>
                      <a:pt x="32065" y="5730"/>
                      <a:pt x="31966" y="5632"/>
                    </a:cubicBezTo>
                    <a:close/>
                    <a:moveTo>
                      <a:pt x="15984" y="5951"/>
                    </a:moveTo>
                    <a:cubicBezTo>
                      <a:pt x="15885" y="6050"/>
                      <a:pt x="15885" y="6050"/>
                      <a:pt x="15590" y="6050"/>
                    </a:cubicBezTo>
                    <a:lnTo>
                      <a:pt x="15590" y="5951"/>
                    </a:lnTo>
                    <a:close/>
                    <a:moveTo>
                      <a:pt x="6984" y="4918"/>
                    </a:moveTo>
                    <a:lnTo>
                      <a:pt x="6984" y="5017"/>
                    </a:lnTo>
                    <a:cubicBezTo>
                      <a:pt x="6861" y="5017"/>
                      <a:pt x="6763" y="5017"/>
                      <a:pt x="6763" y="5214"/>
                    </a:cubicBezTo>
                    <a:cubicBezTo>
                      <a:pt x="6566" y="5336"/>
                      <a:pt x="6468" y="5336"/>
                      <a:pt x="6246" y="5435"/>
                    </a:cubicBezTo>
                    <a:cubicBezTo>
                      <a:pt x="6369" y="5632"/>
                      <a:pt x="6050" y="5632"/>
                      <a:pt x="6050" y="5828"/>
                    </a:cubicBezTo>
                    <a:cubicBezTo>
                      <a:pt x="5853" y="5828"/>
                      <a:pt x="5754" y="6050"/>
                      <a:pt x="5533" y="6148"/>
                    </a:cubicBezTo>
                    <a:lnTo>
                      <a:pt x="5533" y="5951"/>
                    </a:lnTo>
                    <a:cubicBezTo>
                      <a:pt x="5632" y="5828"/>
                      <a:pt x="5754" y="5730"/>
                      <a:pt x="5853" y="5730"/>
                    </a:cubicBezTo>
                    <a:cubicBezTo>
                      <a:pt x="5951" y="5632"/>
                      <a:pt x="6050" y="5533"/>
                      <a:pt x="6148" y="5435"/>
                    </a:cubicBezTo>
                    <a:lnTo>
                      <a:pt x="6246" y="5435"/>
                    </a:lnTo>
                    <a:cubicBezTo>
                      <a:pt x="6246" y="5214"/>
                      <a:pt x="6566" y="5336"/>
                      <a:pt x="6566" y="5115"/>
                    </a:cubicBezTo>
                    <a:cubicBezTo>
                      <a:pt x="6664" y="5115"/>
                      <a:pt x="6763" y="5017"/>
                      <a:pt x="6763" y="4918"/>
                    </a:cubicBezTo>
                    <a:close/>
                    <a:moveTo>
                      <a:pt x="29311" y="4722"/>
                    </a:moveTo>
                    <a:cubicBezTo>
                      <a:pt x="29409" y="4820"/>
                      <a:pt x="29508" y="4820"/>
                      <a:pt x="29606" y="4918"/>
                    </a:cubicBezTo>
                    <a:cubicBezTo>
                      <a:pt x="29729" y="5017"/>
                      <a:pt x="29827" y="5017"/>
                      <a:pt x="29926" y="5214"/>
                    </a:cubicBezTo>
                    <a:lnTo>
                      <a:pt x="30024" y="5214"/>
                    </a:lnTo>
                    <a:cubicBezTo>
                      <a:pt x="30122" y="5435"/>
                      <a:pt x="30221" y="5435"/>
                      <a:pt x="30344" y="5533"/>
                    </a:cubicBezTo>
                    <a:cubicBezTo>
                      <a:pt x="30442" y="5632"/>
                      <a:pt x="30540" y="5828"/>
                      <a:pt x="30639" y="5828"/>
                    </a:cubicBezTo>
                    <a:cubicBezTo>
                      <a:pt x="30835" y="5951"/>
                      <a:pt x="30835" y="6148"/>
                      <a:pt x="30958" y="6246"/>
                    </a:cubicBezTo>
                    <a:cubicBezTo>
                      <a:pt x="30835" y="6246"/>
                      <a:pt x="30835" y="6148"/>
                      <a:pt x="30737" y="6148"/>
                    </a:cubicBezTo>
                    <a:lnTo>
                      <a:pt x="30737" y="6050"/>
                    </a:lnTo>
                    <a:cubicBezTo>
                      <a:pt x="30442" y="5828"/>
                      <a:pt x="30221" y="5632"/>
                      <a:pt x="29926" y="5435"/>
                    </a:cubicBezTo>
                    <a:lnTo>
                      <a:pt x="29926" y="5214"/>
                    </a:lnTo>
                    <a:cubicBezTo>
                      <a:pt x="29827" y="5115"/>
                      <a:pt x="29729" y="5115"/>
                      <a:pt x="29606" y="5115"/>
                    </a:cubicBezTo>
                    <a:cubicBezTo>
                      <a:pt x="29508" y="5017"/>
                      <a:pt x="29409" y="4918"/>
                      <a:pt x="29212" y="4820"/>
                    </a:cubicBezTo>
                    <a:cubicBezTo>
                      <a:pt x="29212" y="4820"/>
                      <a:pt x="29212" y="4722"/>
                      <a:pt x="29311" y="4722"/>
                    </a:cubicBezTo>
                    <a:close/>
                    <a:moveTo>
                      <a:pt x="5435" y="6050"/>
                    </a:moveTo>
                    <a:lnTo>
                      <a:pt x="5435" y="6345"/>
                    </a:lnTo>
                    <a:cubicBezTo>
                      <a:pt x="5336" y="6443"/>
                      <a:pt x="5238" y="6566"/>
                      <a:pt x="5238" y="6566"/>
                    </a:cubicBezTo>
                    <a:cubicBezTo>
                      <a:pt x="5140" y="6566"/>
                      <a:pt x="5017" y="6566"/>
                      <a:pt x="4918" y="6443"/>
                    </a:cubicBezTo>
                    <a:cubicBezTo>
                      <a:pt x="5017" y="6443"/>
                      <a:pt x="5140" y="6443"/>
                      <a:pt x="5238" y="6246"/>
                    </a:cubicBezTo>
                    <a:cubicBezTo>
                      <a:pt x="5238" y="6246"/>
                      <a:pt x="5336" y="6148"/>
                      <a:pt x="5435" y="6050"/>
                    </a:cubicBezTo>
                    <a:close/>
                    <a:moveTo>
                      <a:pt x="31155" y="6443"/>
                    </a:moveTo>
                    <a:cubicBezTo>
                      <a:pt x="31352" y="6566"/>
                      <a:pt x="31352" y="6566"/>
                      <a:pt x="31352" y="6763"/>
                    </a:cubicBezTo>
                    <a:cubicBezTo>
                      <a:pt x="31352" y="6664"/>
                      <a:pt x="31253" y="6566"/>
                      <a:pt x="31155" y="6443"/>
                    </a:cubicBezTo>
                    <a:close/>
                    <a:moveTo>
                      <a:pt x="7795" y="6861"/>
                    </a:moveTo>
                    <a:cubicBezTo>
                      <a:pt x="7795" y="6939"/>
                      <a:pt x="7734" y="7016"/>
                      <a:pt x="7599" y="7046"/>
                    </a:cubicBezTo>
                    <a:lnTo>
                      <a:pt x="7599" y="7046"/>
                    </a:lnTo>
                    <a:cubicBezTo>
                      <a:pt x="7607" y="6951"/>
                      <a:pt x="7701" y="6861"/>
                      <a:pt x="7795" y="6861"/>
                    </a:cubicBezTo>
                    <a:close/>
                    <a:moveTo>
                      <a:pt x="29212" y="7058"/>
                    </a:moveTo>
                    <a:cubicBezTo>
                      <a:pt x="29311" y="7058"/>
                      <a:pt x="29409" y="7058"/>
                      <a:pt x="29508" y="7181"/>
                    </a:cubicBezTo>
                    <a:cubicBezTo>
                      <a:pt x="29508" y="7279"/>
                      <a:pt x="29409" y="7279"/>
                      <a:pt x="29409" y="7377"/>
                    </a:cubicBezTo>
                    <a:lnTo>
                      <a:pt x="29311" y="7377"/>
                    </a:lnTo>
                    <a:lnTo>
                      <a:pt x="29311" y="7181"/>
                    </a:lnTo>
                    <a:cubicBezTo>
                      <a:pt x="29212" y="7181"/>
                      <a:pt x="29212" y="7181"/>
                      <a:pt x="29212" y="7279"/>
                    </a:cubicBezTo>
                    <a:lnTo>
                      <a:pt x="29212" y="7058"/>
                    </a:lnTo>
                    <a:close/>
                    <a:moveTo>
                      <a:pt x="4820" y="6566"/>
                    </a:moveTo>
                    <a:lnTo>
                      <a:pt x="4820" y="6959"/>
                    </a:lnTo>
                    <a:lnTo>
                      <a:pt x="4820" y="7181"/>
                    </a:lnTo>
                    <a:cubicBezTo>
                      <a:pt x="4722" y="7279"/>
                      <a:pt x="4623" y="7279"/>
                      <a:pt x="4525" y="7279"/>
                    </a:cubicBezTo>
                    <a:cubicBezTo>
                      <a:pt x="4525" y="7377"/>
                      <a:pt x="4623" y="7377"/>
                      <a:pt x="4623" y="7377"/>
                    </a:cubicBezTo>
                    <a:cubicBezTo>
                      <a:pt x="4402" y="7574"/>
                      <a:pt x="4304" y="7795"/>
                      <a:pt x="4205" y="7894"/>
                    </a:cubicBezTo>
                    <a:lnTo>
                      <a:pt x="4009" y="7894"/>
                    </a:lnTo>
                    <a:lnTo>
                      <a:pt x="4009" y="7795"/>
                    </a:lnTo>
                    <a:lnTo>
                      <a:pt x="4107" y="7795"/>
                    </a:lnTo>
                    <a:cubicBezTo>
                      <a:pt x="4304" y="7574"/>
                      <a:pt x="4402" y="7377"/>
                      <a:pt x="4402" y="7181"/>
                    </a:cubicBezTo>
                    <a:cubicBezTo>
                      <a:pt x="4525" y="7058"/>
                      <a:pt x="4623" y="6959"/>
                      <a:pt x="4623" y="6959"/>
                    </a:cubicBezTo>
                    <a:cubicBezTo>
                      <a:pt x="4722" y="6861"/>
                      <a:pt x="4722" y="6763"/>
                      <a:pt x="4820" y="6566"/>
                    </a:cubicBezTo>
                    <a:close/>
                    <a:moveTo>
                      <a:pt x="15369" y="5730"/>
                    </a:moveTo>
                    <a:lnTo>
                      <a:pt x="15369" y="5828"/>
                    </a:lnTo>
                    <a:cubicBezTo>
                      <a:pt x="15270" y="5951"/>
                      <a:pt x="15172" y="6050"/>
                      <a:pt x="14975" y="6050"/>
                    </a:cubicBezTo>
                    <a:cubicBezTo>
                      <a:pt x="14754" y="6246"/>
                      <a:pt x="14557" y="6345"/>
                      <a:pt x="14238" y="6443"/>
                    </a:cubicBezTo>
                    <a:cubicBezTo>
                      <a:pt x="14139" y="6566"/>
                      <a:pt x="14041" y="6664"/>
                      <a:pt x="13943" y="6664"/>
                    </a:cubicBezTo>
                    <a:cubicBezTo>
                      <a:pt x="13844" y="6664"/>
                      <a:pt x="13746" y="6861"/>
                      <a:pt x="13623" y="6861"/>
                    </a:cubicBezTo>
                    <a:cubicBezTo>
                      <a:pt x="13525" y="6959"/>
                      <a:pt x="13525" y="7058"/>
                      <a:pt x="13426" y="7181"/>
                    </a:cubicBezTo>
                    <a:lnTo>
                      <a:pt x="13328" y="7058"/>
                    </a:lnTo>
                    <a:cubicBezTo>
                      <a:pt x="13328" y="7181"/>
                      <a:pt x="13230" y="7181"/>
                      <a:pt x="13230" y="7279"/>
                    </a:cubicBezTo>
                    <a:lnTo>
                      <a:pt x="13008" y="7279"/>
                    </a:lnTo>
                    <a:cubicBezTo>
                      <a:pt x="13008" y="7377"/>
                      <a:pt x="13131" y="7377"/>
                      <a:pt x="13008" y="7476"/>
                    </a:cubicBezTo>
                    <a:cubicBezTo>
                      <a:pt x="13008" y="7476"/>
                      <a:pt x="13008" y="7574"/>
                      <a:pt x="12910" y="7574"/>
                    </a:cubicBezTo>
                    <a:cubicBezTo>
                      <a:pt x="12910" y="7574"/>
                      <a:pt x="12812" y="7574"/>
                      <a:pt x="12812" y="7476"/>
                    </a:cubicBezTo>
                    <a:cubicBezTo>
                      <a:pt x="12812" y="7574"/>
                      <a:pt x="12713" y="7574"/>
                      <a:pt x="12713" y="7574"/>
                    </a:cubicBezTo>
                    <a:cubicBezTo>
                      <a:pt x="12713" y="7672"/>
                      <a:pt x="12713" y="7672"/>
                      <a:pt x="12812" y="7795"/>
                    </a:cubicBezTo>
                    <a:cubicBezTo>
                      <a:pt x="12713" y="7795"/>
                      <a:pt x="12713" y="7795"/>
                      <a:pt x="12615" y="7672"/>
                    </a:cubicBezTo>
                    <a:cubicBezTo>
                      <a:pt x="12516" y="7795"/>
                      <a:pt x="12516" y="7894"/>
                      <a:pt x="12394" y="7992"/>
                    </a:cubicBezTo>
                    <a:cubicBezTo>
                      <a:pt x="12394" y="7894"/>
                      <a:pt x="12295" y="7795"/>
                      <a:pt x="12394" y="7795"/>
                    </a:cubicBezTo>
                    <a:cubicBezTo>
                      <a:pt x="12394" y="7795"/>
                      <a:pt x="12516" y="7672"/>
                      <a:pt x="12615" y="7574"/>
                    </a:cubicBezTo>
                    <a:cubicBezTo>
                      <a:pt x="12713" y="7574"/>
                      <a:pt x="12713" y="7476"/>
                      <a:pt x="12812" y="7377"/>
                    </a:cubicBezTo>
                    <a:cubicBezTo>
                      <a:pt x="12812" y="7377"/>
                      <a:pt x="12910" y="7279"/>
                      <a:pt x="13008" y="7279"/>
                    </a:cubicBezTo>
                    <a:cubicBezTo>
                      <a:pt x="13230" y="6959"/>
                      <a:pt x="13525" y="6763"/>
                      <a:pt x="13844" y="6566"/>
                    </a:cubicBezTo>
                    <a:cubicBezTo>
                      <a:pt x="13943" y="6443"/>
                      <a:pt x="14139" y="6443"/>
                      <a:pt x="14238" y="6345"/>
                    </a:cubicBezTo>
                    <a:lnTo>
                      <a:pt x="14361" y="6345"/>
                    </a:lnTo>
                    <a:cubicBezTo>
                      <a:pt x="14361" y="6246"/>
                      <a:pt x="14361" y="6246"/>
                      <a:pt x="14459" y="6148"/>
                    </a:cubicBezTo>
                    <a:lnTo>
                      <a:pt x="14557" y="6148"/>
                    </a:lnTo>
                    <a:lnTo>
                      <a:pt x="14656" y="6050"/>
                    </a:lnTo>
                    <a:lnTo>
                      <a:pt x="14754" y="6148"/>
                    </a:lnTo>
                    <a:lnTo>
                      <a:pt x="14754" y="5951"/>
                    </a:lnTo>
                    <a:cubicBezTo>
                      <a:pt x="14852" y="5951"/>
                      <a:pt x="14975" y="6050"/>
                      <a:pt x="14975" y="6050"/>
                    </a:cubicBezTo>
                    <a:cubicBezTo>
                      <a:pt x="15074" y="5951"/>
                      <a:pt x="15172" y="5828"/>
                      <a:pt x="15172" y="5730"/>
                    </a:cubicBezTo>
                    <a:lnTo>
                      <a:pt x="15270" y="5828"/>
                    </a:lnTo>
                    <a:cubicBezTo>
                      <a:pt x="15270" y="5828"/>
                      <a:pt x="15270" y="5730"/>
                      <a:pt x="15369" y="5730"/>
                    </a:cubicBezTo>
                    <a:close/>
                    <a:moveTo>
                      <a:pt x="3787" y="7992"/>
                    </a:moveTo>
                    <a:cubicBezTo>
                      <a:pt x="3787" y="7992"/>
                      <a:pt x="3910" y="8090"/>
                      <a:pt x="4009" y="8090"/>
                    </a:cubicBezTo>
                    <a:cubicBezTo>
                      <a:pt x="3787" y="8189"/>
                      <a:pt x="3787" y="8189"/>
                      <a:pt x="3689" y="8287"/>
                    </a:cubicBezTo>
                    <a:cubicBezTo>
                      <a:pt x="3689" y="8189"/>
                      <a:pt x="3787" y="8090"/>
                      <a:pt x="3787" y="7992"/>
                    </a:cubicBezTo>
                    <a:close/>
                    <a:moveTo>
                      <a:pt x="11164" y="8287"/>
                    </a:moveTo>
                    <a:cubicBezTo>
                      <a:pt x="11287" y="8287"/>
                      <a:pt x="11287" y="8410"/>
                      <a:pt x="11287" y="8410"/>
                    </a:cubicBezTo>
                    <a:cubicBezTo>
                      <a:pt x="11287" y="8508"/>
                      <a:pt x="11164" y="8508"/>
                      <a:pt x="11164" y="8607"/>
                    </a:cubicBezTo>
                    <a:cubicBezTo>
                      <a:pt x="11066" y="8508"/>
                      <a:pt x="11164" y="8410"/>
                      <a:pt x="11164" y="8287"/>
                    </a:cubicBezTo>
                    <a:close/>
                    <a:moveTo>
                      <a:pt x="31155" y="9222"/>
                    </a:moveTo>
                    <a:cubicBezTo>
                      <a:pt x="31155" y="9320"/>
                      <a:pt x="31253" y="9320"/>
                      <a:pt x="31253" y="9320"/>
                    </a:cubicBezTo>
                    <a:cubicBezTo>
                      <a:pt x="31253" y="9418"/>
                      <a:pt x="31253" y="9517"/>
                      <a:pt x="31155" y="9640"/>
                    </a:cubicBezTo>
                    <a:cubicBezTo>
                      <a:pt x="31155" y="9517"/>
                      <a:pt x="31057" y="9320"/>
                      <a:pt x="31057" y="9222"/>
                    </a:cubicBezTo>
                    <a:close/>
                    <a:moveTo>
                      <a:pt x="31671" y="9517"/>
                    </a:moveTo>
                    <a:lnTo>
                      <a:pt x="31450" y="9738"/>
                    </a:lnTo>
                    <a:cubicBezTo>
                      <a:pt x="31573" y="9836"/>
                      <a:pt x="31671" y="9935"/>
                      <a:pt x="31770" y="10033"/>
                    </a:cubicBezTo>
                    <a:lnTo>
                      <a:pt x="31573" y="10033"/>
                    </a:lnTo>
                    <a:cubicBezTo>
                      <a:pt x="31352" y="9836"/>
                      <a:pt x="31352" y="9836"/>
                      <a:pt x="31253" y="9517"/>
                    </a:cubicBezTo>
                    <a:close/>
                    <a:moveTo>
                      <a:pt x="7535" y="7117"/>
                    </a:moveTo>
                    <a:lnTo>
                      <a:pt x="7599" y="7181"/>
                    </a:lnTo>
                    <a:cubicBezTo>
                      <a:pt x="7279" y="7377"/>
                      <a:pt x="7181" y="7672"/>
                      <a:pt x="6861" y="7795"/>
                    </a:cubicBezTo>
                    <a:lnTo>
                      <a:pt x="6861" y="8090"/>
                    </a:lnTo>
                    <a:cubicBezTo>
                      <a:pt x="6822" y="8071"/>
                      <a:pt x="6794" y="8063"/>
                      <a:pt x="6774" y="8063"/>
                    </a:cubicBezTo>
                    <a:cubicBezTo>
                      <a:pt x="6692" y="8063"/>
                      <a:pt x="6723" y="8189"/>
                      <a:pt x="6566" y="8189"/>
                    </a:cubicBezTo>
                    <a:lnTo>
                      <a:pt x="6369" y="8410"/>
                    </a:lnTo>
                    <a:lnTo>
                      <a:pt x="6468" y="8508"/>
                    </a:lnTo>
                    <a:cubicBezTo>
                      <a:pt x="6369" y="8607"/>
                      <a:pt x="6246" y="8607"/>
                      <a:pt x="6148" y="8705"/>
                    </a:cubicBezTo>
                    <a:cubicBezTo>
                      <a:pt x="6050" y="8902"/>
                      <a:pt x="5951" y="9025"/>
                      <a:pt x="5853" y="9123"/>
                    </a:cubicBezTo>
                    <a:cubicBezTo>
                      <a:pt x="5754" y="9222"/>
                      <a:pt x="5632" y="9320"/>
                      <a:pt x="5435" y="9320"/>
                    </a:cubicBezTo>
                    <a:cubicBezTo>
                      <a:pt x="5336" y="9418"/>
                      <a:pt x="5336" y="9640"/>
                      <a:pt x="5238" y="9738"/>
                    </a:cubicBezTo>
                    <a:cubicBezTo>
                      <a:pt x="5140" y="9836"/>
                      <a:pt x="5017" y="9935"/>
                      <a:pt x="4820" y="10131"/>
                    </a:cubicBezTo>
                    <a:lnTo>
                      <a:pt x="4820" y="9935"/>
                    </a:lnTo>
                    <a:cubicBezTo>
                      <a:pt x="4918" y="9935"/>
                      <a:pt x="5017" y="9836"/>
                      <a:pt x="5017" y="9738"/>
                    </a:cubicBezTo>
                    <a:cubicBezTo>
                      <a:pt x="5140" y="9517"/>
                      <a:pt x="5238" y="9222"/>
                      <a:pt x="5533" y="9222"/>
                    </a:cubicBezTo>
                    <a:cubicBezTo>
                      <a:pt x="5533" y="8902"/>
                      <a:pt x="5754" y="8705"/>
                      <a:pt x="6050" y="8508"/>
                    </a:cubicBezTo>
                    <a:cubicBezTo>
                      <a:pt x="6148" y="8410"/>
                      <a:pt x="6246" y="8189"/>
                      <a:pt x="6369" y="7992"/>
                    </a:cubicBezTo>
                    <a:lnTo>
                      <a:pt x="6468" y="7992"/>
                    </a:lnTo>
                    <a:cubicBezTo>
                      <a:pt x="6468" y="7992"/>
                      <a:pt x="6468" y="7894"/>
                      <a:pt x="6566" y="7894"/>
                    </a:cubicBezTo>
                    <a:lnTo>
                      <a:pt x="6763" y="7894"/>
                    </a:lnTo>
                    <a:cubicBezTo>
                      <a:pt x="6763" y="7795"/>
                      <a:pt x="6861" y="7672"/>
                      <a:pt x="6861" y="7476"/>
                    </a:cubicBezTo>
                    <a:lnTo>
                      <a:pt x="7082" y="7476"/>
                    </a:lnTo>
                    <a:cubicBezTo>
                      <a:pt x="7171" y="7298"/>
                      <a:pt x="7340" y="7281"/>
                      <a:pt x="7535" y="7117"/>
                    </a:cubicBezTo>
                    <a:close/>
                    <a:moveTo>
                      <a:pt x="27049" y="9222"/>
                    </a:moveTo>
                    <a:cubicBezTo>
                      <a:pt x="27270" y="9517"/>
                      <a:pt x="27467" y="9836"/>
                      <a:pt x="27565" y="10033"/>
                    </a:cubicBezTo>
                    <a:cubicBezTo>
                      <a:pt x="27663" y="10033"/>
                      <a:pt x="27565" y="10131"/>
                      <a:pt x="27663" y="10131"/>
                    </a:cubicBezTo>
                    <a:cubicBezTo>
                      <a:pt x="27565" y="10131"/>
                      <a:pt x="27565" y="10131"/>
                      <a:pt x="27565" y="10254"/>
                    </a:cubicBezTo>
                    <a:cubicBezTo>
                      <a:pt x="27368" y="9836"/>
                      <a:pt x="27147" y="9517"/>
                      <a:pt x="26852" y="9222"/>
                    </a:cubicBezTo>
                    <a:close/>
                    <a:moveTo>
                      <a:pt x="31573" y="10131"/>
                    </a:moveTo>
                    <a:cubicBezTo>
                      <a:pt x="31770" y="10131"/>
                      <a:pt x="31770" y="10254"/>
                      <a:pt x="31770" y="10353"/>
                    </a:cubicBezTo>
                    <a:cubicBezTo>
                      <a:pt x="31671" y="10353"/>
                      <a:pt x="31573" y="10451"/>
                      <a:pt x="31573" y="10451"/>
                    </a:cubicBezTo>
                    <a:cubicBezTo>
                      <a:pt x="31450" y="10451"/>
                      <a:pt x="31450" y="10451"/>
                      <a:pt x="31450" y="10353"/>
                    </a:cubicBezTo>
                    <a:lnTo>
                      <a:pt x="31573" y="10353"/>
                    </a:lnTo>
                    <a:lnTo>
                      <a:pt x="31573" y="10131"/>
                    </a:lnTo>
                    <a:close/>
                    <a:moveTo>
                      <a:pt x="31868" y="10353"/>
                    </a:moveTo>
                    <a:cubicBezTo>
                      <a:pt x="31966" y="10353"/>
                      <a:pt x="32065" y="10451"/>
                      <a:pt x="32188" y="10451"/>
                    </a:cubicBezTo>
                    <a:cubicBezTo>
                      <a:pt x="32065" y="10549"/>
                      <a:pt x="31966" y="10549"/>
                      <a:pt x="31868" y="10648"/>
                    </a:cubicBezTo>
                    <a:cubicBezTo>
                      <a:pt x="31868" y="10549"/>
                      <a:pt x="31966" y="10451"/>
                      <a:pt x="31868" y="10451"/>
                    </a:cubicBezTo>
                    <a:lnTo>
                      <a:pt x="31868" y="10353"/>
                    </a:lnTo>
                    <a:close/>
                    <a:moveTo>
                      <a:pt x="35040" y="11361"/>
                    </a:moveTo>
                    <a:cubicBezTo>
                      <a:pt x="35040" y="11484"/>
                      <a:pt x="35261" y="11582"/>
                      <a:pt x="35138" y="11680"/>
                    </a:cubicBezTo>
                    <a:cubicBezTo>
                      <a:pt x="34942" y="11680"/>
                      <a:pt x="35040" y="11484"/>
                      <a:pt x="35040" y="11361"/>
                    </a:cubicBezTo>
                    <a:close/>
                    <a:moveTo>
                      <a:pt x="2779" y="9935"/>
                    </a:moveTo>
                    <a:cubicBezTo>
                      <a:pt x="2779" y="10033"/>
                      <a:pt x="2779" y="10033"/>
                      <a:pt x="2681" y="10254"/>
                    </a:cubicBezTo>
                    <a:cubicBezTo>
                      <a:pt x="2779" y="10254"/>
                      <a:pt x="2779" y="10254"/>
                      <a:pt x="2779" y="10353"/>
                    </a:cubicBezTo>
                    <a:cubicBezTo>
                      <a:pt x="2558" y="10353"/>
                      <a:pt x="2558" y="10648"/>
                      <a:pt x="2361" y="10746"/>
                    </a:cubicBezTo>
                    <a:cubicBezTo>
                      <a:pt x="2361" y="10746"/>
                      <a:pt x="2361" y="10869"/>
                      <a:pt x="2460" y="10869"/>
                    </a:cubicBezTo>
                    <a:cubicBezTo>
                      <a:pt x="2361" y="10967"/>
                      <a:pt x="2263" y="11066"/>
                      <a:pt x="2164" y="11164"/>
                    </a:cubicBezTo>
                    <a:cubicBezTo>
                      <a:pt x="2164" y="11262"/>
                      <a:pt x="2066" y="11361"/>
                      <a:pt x="2263" y="11484"/>
                    </a:cubicBezTo>
                    <a:cubicBezTo>
                      <a:pt x="2164" y="11582"/>
                      <a:pt x="1943" y="11680"/>
                      <a:pt x="1943" y="11779"/>
                    </a:cubicBezTo>
                    <a:cubicBezTo>
                      <a:pt x="2066" y="11976"/>
                      <a:pt x="2066" y="12098"/>
                      <a:pt x="1845" y="12197"/>
                    </a:cubicBezTo>
                    <a:cubicBezTo>
                      <a:pt x="1845" y="12098"/>
                      <a:pt x="1746" y="12098"/>
                      <a:pt x="1648" y="12098"/>
                    </a:cubicBezTo>
                    <a:cubicBezTo>
                      <a:pt x="1648" y="11877"/>
                      <a:pt x="1746" y="11877"/>
                      <a:pt x="1746" y="11779"/>
                    </a:cubicBezTo>
                    <a:cubicBezTo>
                      <a:pt x="1845" y="11680"/>
                      <a:pt x="1746" y="11582"/>
                      <a:pt x="1845" y="11484"/>
                    </a:cubicBezTo>
                    <a:cubicBezTo>
                      <a:pt x="1943" y="11484"/>
                      <a:pt x="1943" y="11361"/>
                      <a:pt x="1943" y="11262"/>
                    </a:cubicBezTo>
                    <a:lnTo>
                      <a:pt x="2066" y="11262"/>
                    </a:lnTo>
                    <a:lnTo>
                      <a:pt x="2066" y="10967"/>
                    </a:lnTo>
                    <a:cubicBezTo>
                      <a:pt x="2164" y="10869"/>
                      <a:pt x="2263" y="10746"/>
                      <a:pt x="2263" y="10746"/>
                    </a:cubicBezTo>
                    <a:cubicBezTo>
                      <a:pt x="2361" y="10451"/>
                      <a:pt x="2558" y="10131"/>
                      <a:pt x="2779" y="9935"/>
                    </a:cubicBezTo>
                    <a:close/>
                    <a:moveTo>
                      <a:pt x="4107" y="11976"/>
                    </a:moveTo>
                    <a:lnTo>
                      <a:pt x="4107" y="12098"/>
                    </a:lnTo>
                    <a:cubicBezTo>
                      <a:pt x="4107" y="12197"/>
                      <a:pt x="4107" y="12197"/>
                      <a:pt x="4009" y="12197"/>
                    </a:cubicBezTo>
                    <a:lnTo>
                      <a:pt x="4009" y="12098"/>
                    </a:lnTo>
                    <a:cubicBezTo>
                      <a:pt x="4009" y="12098"/>
                      <a:pt x="4009" y="11976"/>
                      <a:pt x="4107" y="11976"/>
                    </a:cubicBezTo>
                    <a:close/>
                    <a:moveTo>
                      <a:pt x="1746" y="12197"/>
                    </a:moveTo>
                    <a:cubicBezTo>
                      <a:pt x="1746" y="12394"/>
                      <a:pt x="1550" y="12492"/>
                      <a:pt x="1550" y="12590"/>
                    </a:cubicBezTo>
                    <a:cubicBezTo>
                      <a:pt x="1451" y="12492"/>
                      <a:pt x="1550" y="12295"/>
                      <a:pt x="1648" y="12197"/>
                    </a:cubicBezTo>
                    <a:close/>
                    <a:moveTo>
                      <a:pt x="3787" y="10869"/>
                    </a:moveTo>
                    <a:cubicBezTo>
                      <a:pt x="3787" y="11066"/>
                      <a:pt x="3689" y="11164"/>
                      <a:pt x="3689" y="11262"/>
                    </a:cubicBezTo>
                    <a:cubicBezTo>
                      <a:pt x="3591" y="11262"/>
                      <a:pt x="3689" y="11361"/>
                      <a:pt x="3591" y="11361"/>
                    </a:cubicBezTo>
                    <a:cubicBezTo>
                      <a:pt x="3394" y="11779"/>
                      <a:pt x="3296" y="12197"/>
                      <a:pt x="2976" y="12590"/>
                    </a:cubicBezTo>
                    <a:lnTo>
                      <a:pt x="2927" y="12590"/>
                    </a:lnTo>
                    <a:cubicBezTo>
                      <a:pt x="2882" y="12451"/>
                      <a:pt x="2898" y="12373"/>
                      <a:pt x="2976" y="12295"/>
                    </a:cubicBezTo>
                    <a:cubicBezTo>
                      <a:pt x="3074" y="12197"/>
                      <a:pt x="3173" y="11976"/>
                      <a:pt x="3173" y="11877"/>
                    </a:cubicBezTo>
                    <a:cubicBezTo>
                      <a:pt x="3173" y="11680"/>
                      <a:pt x="3296" y="11582"/>
                      <a:pt x="3394" y="11484"/>
                    </a:cubicBezTo>
                    <a:cubicBezTo>
                      <a:pt x="3492" y="11361"/>
                      <a:pt x="3591" y="11262"/>
                      <a:pt x="3591" y="11262"/>
                    </a:cubicBezTo>
                    <a:lnTo>
                      <a:pt x="3591" y="11066"/>
                    </a:lnTo>
                    <a:cubicBezTo>
                      <a:pt x="3591" y="10967"/>
                      <a:pt x="3689" y="10967"/>
                      <a:pt x="3689" y="10869"/>
                    </a:cubicBezTo>
                    <a:close/>
                    <a:moveTo>
                      <a:pt x="8508" y="12197"/>
                    </a:moveTo>
                    <a:cubicBezTo>
                      <a:pt x="8410" y="12197"/>
                      <a:pt x="8410" y="12394"/>
                      <a:pt x="8312" y="12394"/>
                    </a:cubicBezTo>
                    <a:cubicBezTo>
                      <a:pt x="8312" y="12492"/>
                      <a:pt x="8410" y="12492"/>
                      <a:pt x="8410" y="12492"/>
                    </a:cubicBezTo>
                    <a:cubicBezTo>
                      <a:pt x="8410" y="12590"/>
                      <a:pt x="8410" y="12590"/>
                      <a:pt x="8312" y="12590"/>
                    </a:cubicBezTo>
                    <a:lnTo>
                      <a:pt x="8508" y="12590"/>
                    </a:lnTo>
                    <a:lnTo>
                      <a:pt x="8410" y="12713"/>
                    </a:lnTo>
                    <a:lnTo>
                      <a:pt x="8705" y="12713"/>
                    </a:lnTo>
                    <a:cubicBezTo>
                      <a:pt x="8607" y="12590"/>
                      <a:pt x="8607" y="12590"/>
                      <a:pt x="8508" y="12492"/>
                    </a:cubicBezTo>
                    <a:cubicBezTo>
                      <a:pt x="8607" y="12492"/>
                      <a:pt x="8607" y="12295"/>
                      <a:pt x="8607" y="12197"/>
                    </a:cubicBezTo>
                    <a:close/>
                    <a:moveTo>
                      <a:pt x="2874" y="12805"/>
                    </a:moveTo>
                    <a:cubicBezTo>
                      <a:pt x="2867" y="12943"/>
                      <a:pt x="2845" y="13074"/>
                      <a:pt x="2779" y="13205"/>
                    </a:cubicBezTo>
                    <a:cubicBezTo>
                      <a:pt x="2710" y="12996"/>
                      <a:pt x="2788" y="12886"/>
                      <a:pt x="2874" y="12805"/>
                    </a:cubicBezTo>
                    <a:close/>
                    <a:moveTo>
                      <a:pt x="1550" y="12713"/>
                    </a:moveTo>
                    <a:cubicBezTo>
                      <a:pt x="1550" y="12910"/>
                      <a:pt x="1451" y="13107"/>
                      <a:pt x="1328" y="13426"/>
                    </a:cubicBezTo>
                    <a:lnTo>
                      <a:pt x="1328" y="13008"/>
                    </a:lnTo>
                    <a:cubicBezTo>
                      <a:pt x="1451" y="12910"/>
                      <a:pt x="1328" y="12812"/>
                      <a:pt x="1328" y="12713"/>
                    </a:cubicBezTo>
                    <a:close/>
                    <a:moveTo>
                      <a:pt x="3394" y="13328"/>
                    </a:moveTo>
                    <a:lnTo>
                      <a:pt x="3394" y="13525"/>
                    </a:lnTo>
                    <a:lnTo>
                      <a:pt x="3296" y="13525"/>
                    </a:lnTo>
                    <a:lnTo>
                      <a:pt x="3296" y="13328"/>
                    </a:lnTo>
                    <a:close/>
                    <a:moveTo>
                      <a:pt x="29114" y="13525"/>
                    </a:moveTo>
                    <a:lnTo>
                      <a:pt x="29114" y="13721"/>
                    </a:lnTo>
                    <a:lnTo>
                      <a:pt x="28991" y="13721"/>
                    </a:lnTo>
                    <a:lnTo>
                      <a:pt x="28991" y="13525"/>
                    </a:lnTo>
                    <a:close/>
                    <a:moveTo>
                      <a:pt x="29212" y="11877"/>
                    </a:moveTo>
                    <a:cubicBezTo>
                      <a:pt x="29409" y="12197"/>
                      <a:pt x="29508" y="12492"/>
                      <a:pt x="29729" y="12812"/>
                    </a:cubicBezTo>
                    <a:lnTo>
                      <a:pt x="29729" y="12910"/>
                    </a:lnTo>
                    <a:cubicBezTo>
                      <a:pt x="29729" y="13008"/>
                      <a:pt x="29827" y="13107"/>
                      <a:pt x="29926" y="13205"/>
                    </a:cubicBezTo>
                    <a:lnTo>
                      <a:pt x="29926" y="13328"/>
                    </a:lnTo>
                    <a:lnTo>
                      <a:pt x="29926" y="13721"/>
                    </a:lnTo>
                    <a:cubicBezTo>
                      <a:pt x="29827" y="13525"/>
                      <a:pt x="29729" y="13426"/>
                      <a:pt x="29729" y="13328"/>
                    </a:cubicBezTo>
                    <a:cubicBezTo>
                      <a:pt x="29729" y="13107"/>
                      <a:pt x="29606" y="13008"/>
                      <a:pt x="29606" y="12910"/>
                    </a:cubicBezTo>
                    <a:cubicBezTo>
                      <a:pt x="29508" y="12812"/>
                      <a:pt x="29508" y="12713"/>
                      <a:pt x="29409" y="12590"/>
                    </a:cubicBezTo>
                    <a:cubicBezTo>
                      <a:pt x="29409" y="12492"/>
                      <a:pt x="29311" y="12394"/>
                      <a:pt x="29311" y="12295"/>
                    </a:cubicBezTo>
                    <a:cubicBezTo>
                      <a:pt x="29311" y="12197"/>
                      <a:pt x="29212" y="12197"/>
                      <a:pt x="29212" y="12098"/>
                    </a:cubicBezTo>
                    <a:lnTo>
                      <a:pt x="29212" y="11877"/>
                    </a:lnTo>
                    <a:close/>
                    <a:moveTo>
                      <a:pt x="6664" y="13623"/>
                    </a:moveTo>
                    <a:cubicBezTo>
                      <a:pt x="6664" y="13721"/>
                      <a:pt x="6566" y="13820"/>
                      <a:pt x="6566" y="13943"/>
                    </a:cubicBezTo>
                    <a:lnTo>
                      <a:pt x="6664" y="14041"/>
                    </a:lnTo>
                    <a:lnTo>
                      <a:pt x="6664" y="13623"/>
                    </a:lnTo>
                    <a:close/>
                    <a:moveTo>
                      <a:pt x="35556" y="13328"/>
                    </a:moveTo>
                    <a:cubicBezTo>
                      <a:pt x="35556" y="13525"/>
                      <a:pt x="35655" y="13721"/>
                      <a:pt x="35655" y="13820"/>
                    </a:cubicBezTo>
                    <a:lnTo>
                      <a:pt x="35655" y="14041"/>
                    </a:lnTo>
                    <a:lnTo>
                      <a:pt x="35655" y="14139"/>
                    </a:lnTo>
                    <a:cubicBezTo>
                      <a:pt x="35556" y="14139"/>
                      <a:pt x="35458" y="14041"/>
                      <a:pt x="35458" y="14041"/>
                    </a:cubicBezTo>
                    <a:cubicBezTo>
                      <a:pt x="35458" y="13820"/>
                      <a:pt x="35458" y="13623"/>
                      <a:pt x="35556" y="13328"/>
                    </a:cubicBezTo>
                    <a:close/>
                    <a:moveTo>
                      <a:pt x="3787" y="14041"/>
                    </a:moveTo>
                    <a:cubicBezTo>
                      <a:pt x="3787" y="14169"/>
                      <a:pt x="3745" y="14214"/>
                      <a:pt x="3689" y="14257"/>
                    </a:cubicBezTo>
                    <a:lnTo>
                      <a:pt x="3689" y="14257"/>
                    </a:lnTo>
                    <a:lnTo>
                      <a:pt x="3689" y="14238"/>
                    </a:lnTo>
                    <a:cubicBezTo>
                      <a:pt x="3492" y="14139"/>
                      <a:pt x="3689" y="14139"/>
                      <a:pt x="3787" y="14041"/>
                    </a:cubicBezTo>
                    <a:close/>
                    <a:moveTo>
                      <a:pt x="8607" y="13943"/>
                    </a:moveTo>
                    <a:lnTo>
                      <a:pt x="8705" y="14041"/>
                    </a:lnTo>
                    <a:lnTo>
                      <a:pt x="8705" y="14434"/>
                    </a:lnTo>
                    <a:lnTo>
                      <a:pt x="8607" y="14434"/>
                    </a:lnTo>
                    <a:lnTo>
                      <a:pt x="8607" y="13943"/>
                    </a:lnTo>
                    <a:close/>
                    <a:moveTo>
                      <a:pt x="3074" y="14139"/>
                    </a:moveTo>
                    <a:cubicBezTo>
                      <a:pt x="3173" y="14238"/>
                      <a:pt x="3173" y="14238"/>
                      <a:pt x="3296" y="14238"/>
                    </a:cubicBezTo>
                    <a:cubicBezTo>
                      <a:pt x="3173" y="14336"/>
                      <a:pt x="3173" y="14336"/>
                      <a:pt x="3173" y="14434"/>
                    </a:cubicBezTo>
                    <a:cubicBezTo>
                      <a:pt x="3173" y="14434"/>
                      <a:pt x="3173" y="14557"/>
                      <a:pt x="3074" y="14656"/>
                    </a:cubicBezTo>
                    <a:cubicBezTo>
                      <a:pt x="2976" y="14434"/>
                      <a:pt x="3173" y="14336"/>
                      <a:pt x="3074" y="14139"/>
                    </a:cubicBezTo>
                    <a:close/>
                    <a:moveTo>
                      <a:pt x="30024" y="14139"/>
                    </a:moveTo>
                    <a:lnTo>
                      <a:pt x="30024" y="14336"/>
                    </a:lnTo>
                    <a:lnTo>
                      <a:pt x="30024" y="14656"/>
                    </a:lnTo>
                    <a:cubicBezTo>
                      <a:pt x="30024" y="14557"/>
                      <a:pt x="30024" y="14336"/>
                      <a:pt x="29926" y="14238"/>
                    </a:cubicBezTo>
                    <a:cubicBezTo>
                      <a:pt x="29926" y="14238"/>
                      <a:pt x="30024" y="14238"/>
                      <a:pt x="30024" y="14139"/>
                    </a:cubicBezTo>
                    <a:close/>
                    <a:moveTo>
                      <a:pt x="35556" y="14238"/>
                    </a:moveTo>
                    <a:lnTo>
                      <a:pt x="35655" y="14336"/>
                    </a:lnTo>
                    <a:lnTo>
                      <a:pt x="35655" y="14852"/>
                    </a:lnTo>
                    <a:cubicBezTo>
                      <a:pt x="35556" y="14754"/>
                      <a:pt x="35556" y="14754"/>
                      <a:pt x="35458" y="14656"/>
                    </a:cubicBezTo>
                    <a:lnTo>
                      <a:pt x="35458" y="14434"/>
                    </a:lnTo>
                    <a:lnTo>
                      <a:pt x="35556" y="14557"/>
                    </a:lnTo>
                    <a:lnTo>
                      <a:pt x="35556" y="14238"/>
                    </a:lnTo>
                    <a:close/>
                    <a:moveTo>
                      <a:pt x="35556" y="14852"/>
                    </a:moveTo>
                    <a:lnTo>
                      <a:pt x="35655" y="14951"/>
                    </a:lnTo>
                    <a:cubicBezTo>
                      <a:pt x="35655" y="15049"/>
                      <a:pt x="35556" y="15172"/>
                      <a:pt x="35556" y="15270"/>
                    </a:cubicBezTo>
                    <a:lnTo>
                      <a:pt x="35458" y="15270"/>
                    </a:lnTo>
                    <a:lnTo>
                      <a:pt x="35458" y="15369"/>
                    </a:lnTo>
                    <a:cubicBezTo>
                      <a:pt x="35360" y="15369"/>
                      <a:pt x="35360" y="15369"/>
                      <a:pt x="35261" y="15270"/>
                    </a:cubicBezTo>
                    <a:lnTo>
                      <a:pt x="35360" y="15270"/>
                    </a:lnTo>
                    <a:cubicBezTo>
                      <a:pt x="35360" y="15172"/>
                      <a:pt x="35360" y="15172"/>
                      <a:pt x="35261" y="15172"/>
                    </a:cubicBezTo>
                    <a:lnTo>
                      <a:pt x="35360" y="15049"/>
                    </a:lnTo>
                    <a:cubicBezTo>
                      <a:pt x="35458" y="15049"/>
                      <a:pt x="35458" y="15049"/>
                      <a:pt x="35556" y="15172"/>
                    </a:cubicBezTo>
                    <a:lnTo>
                      <a:pt x="35556" y="14852"/>
                    </a:lnTo>
                    <a:close/>
                    <a:moveTo>
                      <a:pt x="4304" y="15172"/>
                    </a:moveTo>
                    <a:cubicBezTo>
                      <a:pt x="4304" y="15270"/>
                      <a:pt x="4205" y="15270"/>
                      <a:pt x="4107" y="15369"/>
                    </a:cubicBezTo>
                    <a:lnTo>
                      <a:pt x="4107" y="15467"/>
                    </a:lnTo>
                    <a:cubicBezTo>
                      <a:pt x="4107" y="15467"/>
                      <a:pt x="4009" y="15369"/>
                      <a:pt x="4009" y="15270"/>
                    </a:cubicBezTo>
                    <a:cubicBezTo>
                      <a:pt x="4107" y="15172"/>
                      <a:pt x="4205" y="15172"/>
                      <a:pt x="4304" y="15172"/>
                    </a:cubicBezTo>
                    <a:close/>
                    <a:moveTo>
                      <a:pt x="12197" y="8607"/>
                    </a:moveTo>
                    <a:lnTo>
                      <a:pt x="12197" y="8804"/>
                    </a:lnTo>
                    <a:cubicBezTo>
                      <a:pt x="12098" y="8902"/>
                      <a:pt x="12000" y="9025"/>
                      <a:pt x="11902" y="9123"/>
                    </a:cubicBezTo>
                    <a:lnTo>
                      <a:pt x="11902" y="9222"/>
                    </a:lnTo>
                    <a:cubicBezTo>
                      <a:pt x="11680" y="9320"/>
                      <a:pt x="11680" y="9418"/>
                      <a:pt x="11582" y="9517"/>
                    </a:cubicBezTo>
                    <a:cubicBezTo>
                      <a:pt x="11385" y="9738"/>
                      <a:pt x="11385" y="9935"/>
                      <a:pt x="11164" y="10131"/>
                    </a:cubicBezTo>
                    <a:cubicBezTo>
                      <a:pt x="11164" y="10131"/>
                      <a:pt x="11066" y="10254"/>
                      <a:pt x="11066" y="10353"/>
                    </a:cubicBezTo>
                    <a:cubicBezTo>
                      <a:pt x="11066" y="10451"/>
                      <a:pt x="10967" y="10549"/>
                      <a:pt x="10869" y="10648"/>
                    </a:cubicBezTo>
                    <a:cubicBezTo>
                      <a:pt x="10869" y="10746"/>
                      <a:pt x="10771" y="10869"/>
                      <a:pt x="10771" y="10967"/>
                    </a:cubicBezTo>
                    <a:cubicBezTo>
                      <a:pt x="10672" y="11361"/>
                      <a:pt x="10353" y="11680"/>
                      <a:pt x="10254" y="12098"/>
                    </a:cubicBezTo>
                    <a:cubicBezTo>
                      <a:pt x="10254" y="12098"/>
                      <a:pt x="10254" y="12197"/>
                      <a:pt x="10156" y="12197"/>
                    </a:cubicBezTo>
                    <a:lnTo>
                      <a:pt x="10156" y="12492"/>
                    </a:lnTo>
                    <a:cubicBezTo>
                      <a:pt x="10156" y="12492"/>
                      <a:pt x="10058" y="12492"/>
                      <a:pt x="10058" y="12590"/>
                    </a:cubicBezTo>
                    <a:cubicBezTo>
                      <a:pt x="9935" y="12910"/>
                      <a:pt x="9836" y="13205"/>
                      <a:pt x="9836" y="13426"/>
                    </a:cubicBezTo>
                    <a:lnTo>
                      <a:pt x="9738" y="13525"/>
                    </a:lnTo>
                    <a:cubicBezTo>
                      <a:pt x="9738" y="13721"/>
                      <a:pt x="9738" y="14041"/>
                      <a:pt x="9640" y="14238"/>
                    </a:cubicBezTo>
                    <a:lnTo>
                      <a:pt x="9640" y="14434"/>
                    </a:lnTo>
                    <a:cubicBezTo>
                      <a:pt x="9738" y="14557"/>
                      <a:pt x="9541" y="14557"/>
                      <a:pt x="9640" y="14656"/>
                    </a:cubicBezTo>
                    <a:cubicBezTo>
                      <a:pt x="9640" y="14754"/>
                      <a:pt x="9541" y="14852"/>
                      <a:pt x="9541" y="14951"/>
                    </a:cubicBezTo>
                    <a:lnTo>
                      <a:pt x="9541" y="15467"/>
                    </a:lnTo>
                    <a:cubicBezTo>
                      <a:pt x="9443" y="15270"/>
                      <a:pt x="9541" y="15049"/>
                      <a:pt x="9443" y="14852"/>
                    </a:cubicBezTo>
                    <a:lnTo>
                      <a:pt x="9443" y="14754"/>
                    </a:lnTo>
                    <a:cubicBezTo>
                      <a:pt x="9443" y="14336"/>
                      <a:pt x="9640" y="13943"/>
                      <a:pt x="9541" y="13525"/>
                    </a:cubicBezTo>
                    <a:cubicBezTo>
                      <a:pt x="9640" y="13328"/>
                      <a:pt x="9640" y="13205"/>
                      <a:pt x="9640" y="13107"/>
                    </a:cubicBezTo>
                    <a:cubicBezTo>
                      <a:pt x="9640" y="13008"/>
                      <a:pt x="9738" y="12812"/>
                      <a:pt x="9738" y="12812"/>
                    </a:cubicBezTo>
                    <a:cubicBezTo>
                      <a:pt x="9836" y="12590"/>
                      <a:pt x="9836" y="12394"/>
                      <a:pt x="9935" y="12295"/>
                    </a:cubicBezTo>
                    <a:cubicBezTo>
                      <a:pt x="10058" y="12098"/>
                      <a:pt x="10058" y="11976"/>
                      <a:pt x="10156" y="11779"/>
                    </a:cubicBezTo>
                    <a:cubicBezTo>
                      <a:pt x="10156" y="11680"/>
                      <a:pt x="10254" y="11582"/>
                      <a:pt x="10254" y="11484"/>
                    </a:cubicBezTo>
                    <a:cubicBezTo>
                      <a:pt x="10353" y="11066"/>
                      <a:pt x="10672" y="10549"/>
                      <a:pt x="10967" y="10254"/>
                    </a:cubicBezTo>
                    <a:cubicBezTo>
                      <a:pt x="10967" y="9836"/>
                      <a:pt x="11287" y="9640"/>
                      <a:pt x="11484" y="9320"/>
                    </a:cubicBezTo>
                    <a:cubicBezTo>
                      <a:pt x="11582" y="9123"/>
                      <a:pt x="11779" y="9025"/>
                      <a:pt x="11902" y="8804"/>
                    </a:cubicBezTo>
                    <a:cubicBezTo>
                      <a:pt x="12098" y="8804"/>
                      <a:pt x="12000" y="8607"/>
                      <a:pt x="12197" y="8607"/>
                    </a:cubicBezTo>
                    <a:close/>
                    <a:moveTo>
                      <a:pt x="4402" y="15566"/>
                    </a:moveTo>
                    <a:lnTo>
                      <a:pt x="4402" y="15787"/>
                    </a:lnTo>
                    <a:lnTo>
                      <a:pt x="4304" y="15787"/>
                    </a:lnTo>
                    <a:lnTo>
                      <a:pt x="4304" y="15566"/>
                    </a:lnTo>
                    <a:close/>
                    <a:moveTo>
                      <a:pt x="419" y="14951"/>
                    </a:moveTo>
                    <a:cubicBezTo>
                      <a:pt x="320" y="15049"/>
                      <a:pt x="99" y="15049"/>
                      <a:pt x="99" y="15270"/>
                    </a:cubicBezTo>
                    <a:cubicBezTo>
                      <a:pt x="99" y="15270"/>
                      <a:pt x="99" y="15369"/>
                      <a:pt x="222" y="15369"/>
                    </a:cubicBezTo>
                    <a:cubicBezTo>
                      <a:pt x="99" y="15369"/>
                      <a:pt x="99" y="15467"/>
                      <a:pt x="1" y="15467"/>
                    </a:cubicBezTo>
                    <a:cubicBezTo>
                      <a:pt x="222" y="15566"/>
                      <a:pt x="99" y="15664"/>
                      <a:pt x="1" y="15664"/>
                    </a:cubicBezTo>
                    <a:cubicBezTo>
                      <a:pt x="222" y="15787"/>
                      <a:pt x="222" y="15984"/>
                      <a:pt x="419" y="15984"/>
                    </a:cubicBezTo>
                    <a:cubicBezTo>
                      <a:pt x="419" y="15984"/>
                      <a:pt x="517" y="15885"/>
                      <a:pt x="517" y="15787"/>
                    </a:cubicBezTo>
                    <a:cubicBezTo>
                      <a:pt x="615" y="15885"/>
                      <a:pt x="615" y="15885"/>
                      <a:pt x="714" y="15885"/>
                    </a:cubicBezTo>
                    <a:cubicBezTo>
                      <a:pt x="714" y="15787"/>
                      <a:pt x="837" y="15566"/>
                      <a:pt x="517" y="15467"/>
                    </a:cubicBezTo>
                    <a:lnTo>
                      <a:pt x="517" y="15664"/>
                    </a:lnTo>
                    <a:lnTo>
                      <a:pt x="419" y="15664"/>
                    </a:lnTo>
                    <a:cubicBezTo>
                      <a:pt x="517" y="15566"/>
                      <a:pt x="517" y="15467"/>
                      <a:pt x="517" y="15369"/>
                    </a:cubicBezTo>
                    <a:cubicBezTo>
                      <a:pt x="615" y="15270"/>
                      <a:pt x="714" y="15270"/>
                      <a:pt x="714" y="15270"/>
                    </a:cubicBezTo>
                    <a:cubicBezTo>
                      <a:pt x="714" y="15172"/>
                      <a:pt x="714" y="15049"/>
                      <a:pt x="615" y="14951"/>
                    </a:cubicBezTo>
                    <a:cubicBezTo>
                      <a:pt x="615" y="14951"/>
                      <a:pt x="615" y="15049"/>
                      <a:pt x="517" y="15049"/>
                    </a:cubicBezTo>
                    <a:cubicBezTo>
                      <a:pt x="517" y="14951"/>
                      <a:pt x="419" y="14951"/>
                      <a:pt x="419" y="14951"/>
                    </a:cubicBezTo>
                    <a:close/>
                    <a:moveTo>
                      <a:pt x="35360" y="15566"/>
                    </a:moveTo>
                    <a:cubicBezTo>
                      <a:pt x="35458" y="15664"/>
                      <a:pt x="35458" y="15664"/>
                      <a:pt x="35556" y="15664"/>
                    </a:cubicBezTo>
                    <a:cubicBezTo>
                      <a:pt x="35458" y="15787"/>
                      <a:pt x="35458" y="15787"/>
                      <a:pt x="35360" y="15787"/>
                    </a:cubicBezTo>
                    <a:cubicBezTo>
                      <a:pt x="35458" y="15885"/>
                      <a:pt x="35458" y="15984"/>
                      <a:pt x="35458" y="16082"/>
                    </a:cubicBezTo>
                    <a:lnTo>
                      <a:pt x="35261" y="16082"/>
                    </a:lnTo>
                    <a:lnTo>
                      <a:pt x="35261" y="15885"/>
                    </a:lnTo>
                    <a:cubicBezTo>
                      <a:pt x="35261" y="15787"/>
                      <a:pt x="35138" y="15664"/>
                      <a:pt x="35360" y="15566"/>
                    </a:cubicBezTo>
                    <a:close/>
                    <a:moveTo>
                      <a:pt x="35261" y="16180"/>
                    </a:moveTo>
                    <a:cubicBezTo>
                      <a:pt x="35360" y="16180"/>
                      <a:pt x="35360" y="16279"/>
                      <a:pt x="35360" y="16402"/>
                    </a:cubicBezTo>
                    <a:cubicBezTo>
                      <a:pt x="35360" y="16500"/>
                      <a:pt x="35261" y="16500"/>
                      <a:pt x="35261" y="16500"/>
                    </a:cubicBezTo>
                    <a:cubicBezTo>
                      <a:pt x="35261" y="16500"/>
                      <a:pt x="35261" y="16402"/>
                      <a:pt x="35138" y="16279"/>
                    </a:cubicBezTo>
                    <a:lnTo>
                      <a:pt x="35261" y="16180"/>
                    </a:lnTo>
                    <a:close/>
                    <a:moveTo>
                      <a:pt x="4402" y="16402"/>
                    </a:moveTo>
                    <a:lnTo>
                      <a:pt x="4402" y="16598"/>
                    </a:lnTo>
                    <a:cubicBezTo>
                      <a:pt x="4402" y="16598"/>
                      <a:pt x="4402" y="16697"/>
                      <a:pt x="4304" y="16697"/>
                    </a:cubicBezTo>
                    <a:lnTo>
                      <a:pt x="4304" y="16500"/>
                    </a:lnTo>
                    <a:cubicBezTo>
                      <a:pt x="4402" y="16500"/>
                      <a:pt x="4402" y="16500"/>
                      <a:pt x="4402" y="16402"/>
                    </a:cubicBezTo>
                    <a:close/>
                    <a:moveTo>
                      <a:pt x="33196" y="13328"/>
                    </a:moveTo>
                    <a:cubicBezTo>
                      <a:pt x="33294" y="13426"/>
                      <a:pt x="33294" y="13623"/>
                      <a:pt x="33294" y="13820"/>
                    </a:cubicBezTo>
                    <a:cubicBezTo>
                      <a:pt x="33294" y="14041"/>
                      <a:pt x="33294" y="14238"/>
                      <a:pt x="33417" y="14434"/>
                    </a:cubicBezTo>
                    <a:cubicBezTo>
                      <a:pt x="33417" y="14557"/>
                      <a:pt x="33417" y="14557"/>
                      <a:pt x="33294" y="14557"/>
                    </a:cubicBezTo>
                    <a:cubicBezTo>
                      <a:pt x="33417" y="14656"/>
                      <a:pt x="33417" y="14852"/>
                      <a:pt x="33516" y="14951"/>
                    </a:cubicBezTo>
                    <a:cubicBezTo>
                      <a:pt x="33294" y="15049"/>
                      <a:pt x="33516" y="15270"/>
                      <a:pt x="33294" y="15467"/>
                    </a:cubicBezTo>
                    <a:cubicBezTo>
                      <a:pt x="33294" y="15467"/>
                      <a:pt x="33417" y="15566"/>
                      <a:pt x="33417" y="15664"/>
                    </a:cubicBezTo>
                    <a:cubicBezTo>
                      <a:pt x="33417" y="15787"/>
                      <a:pt x="33294" y="15787"/>
                      <a:pt x="33196" y="15885"/>
                    </a:cubicBezTo>
                    <a:cubicBezTo>
                      <a:pt x="33294" y="15984"/>
                      <a:pt x="33294" y="16082"/>
                      <a:pt x="33294" y="16180"/>
                    </a:cubicBezTo>
                    <a:cubicBezTo>
                      <a:pt x="33196" y="16402"/>
                      <a:pt x="33196" y="16598"/>
                      <a:pt x="33098" y="16893"/>
                    </a:cubicBezTo>
                    <a:lnTo>
                      <a:pt x="32999" y="16893"/>
                    </a:lnTo>
                    <a:cubicBezTo>
                      <a:pt x="32999" y="16697"/>
                      <a:pt x="32901" y="16598"/>
                      <a:pt x="32999" y="16402"/>
                    </a:cubicBezTo>
                    <a:cubicBezTo>
                      <a:pt x="33098" y="16279"/>
                      <a:pt x="32999" y="16082"/>
                      <a:pt x="33098" y="15984"/>
                    </a:cubicBezTo>
                    <a:cubicBezTo>
                      <a:pt x="33098" y="15787"/>
                      <a:pt x="33098" y="15664"/>
                      <a:pt x="33196" y="15467"/>
                    </a:cubicBezTo>
                    <a:cubicBezTo>
                      <a:pt x="32999" y="15172"/>
                      <a:pt x="33196" y="14754"/>
                      <a:pt x="33098" y="14336"/>
                    </a:cubicBezTo>
                    <a:cubicBezTo>
                      <a:pt x="33196" y="14139"/>
                      <a:pt x="33196" y="13820"/>
                      <a:pt x="32999" y="13426"/>
                    </a:cubicBezTo>
                    <a:cubicBezTo>
                      <a:pt x="33098" y="13426"/>
                      <a:pt x="33196" y="13328"/>
                      <a:pt x="33196" y="13328"/>
                    </a:cubicBezTo>
                    <a:close/>
                    <a:moveTo>
                      <a:pt x="9222" y="16598"/>
                    </a:moveTo>
                    <a:cubicBezTo>
                      <a:pt x="9320" y="16795"/>
                      <a:pt x="9320" y="16795"/>
                      <a:pt x="9541" y="16893"/>
                    </a:cubicBezTo>
                    <a:cubicBezTo>
                      <a:pt x="9458" y="16998"/>
                      <a:pt x="9357" y="17013"/>
                      <a:pt x="9268" y="17076"/>
                    </a:cubicBezTo>
                    <a:lnTo>
                      <a:pt x="9268" y="17076"/>
                    </a:lnTo>
                    <a:cubicBezTo>
                      <a:pt x="9239" y="16926"/>
                      <a:pt x="9222" y="16773"/>
                      <a:pt x="9222" y="16598"/>
                    </a:cubicBezTo>
                    <a:close/>
                    <a:moveTo>
                      <a:pt x="30540" y="15369"/>
                    </a:moveTo>
                    <a:cubicBezTo>
                      <a:pt x="30540" y="15467"/>
                      <a:pt x="30639" y="15467"/>
                      <a:pt x="30639" y="15566"/>
                    </a:cubicBezTo>
                    <a:cubicBezTo>
                      <a:pt x="30835" y="15885"/>
                      <a:pt x="30737" y="16279"/>
                      <a:pt x="30737" y="16697"/>
                    </a:cubicBezTo>
                    <a:lnTo>
                      <a:pt x="30737" y="16893"/>
                    </a:lnTo>
                    <a:lnTo>
                      <a:pt x="30737" y="17115"/>
                    </a:lnTo>
                    <a:cubicBezTo>
                      <a:pt x="30737" y="17213"/>
                      <a:pt x="30639" y="17213"/>
                      <a:pt x="30639" y="17311"/>
                    </a:cubicBezTo>
                    <a:cubicBezTo>
                      <a:pt x="30540" y="17311"/>
                      <a:pt x="30540" y="17213"/>
                      <a:pt x="30442" y="17115"/>
                    </a:cubicBezTo>
                    <a:lnTo>
                      <a:pt x="30639" y="17115"/>
                    </a:lnTo>
                    <a:cubicBezTo>
                      <a:pt x="30442" y="16500"/>
                      <a:pt x="30540" y="15984"/>
                      <a:pt x="30540" y="15369"/>
                    </a:cubicBezTo>
                    <a:close/>
                    <a:moveTo>
                      <a:pt x="9277" y="17123"/>
                    </a:moveTo>
                    <a:cubicBezTo>
                      <a:pt x="9361" y="17147"/>
                      <a:pt x="9443" y="17213"/>
                      <a:pt x="9443" y="17213"/>
                    </a:cubicBezTo>
                    <a:lnTo>
                      <a:pt x="9443" y="17508"/>
                    </a:lnTo>
                    <a:cubicBezTo>
                      <a:pt x="9541" y="17508"/>
                      <a:pt x="9640" y="17631"/>
                      <a:pt x="9640" y="17729"/>
                    </a:cubicBezTo>
                    <a:cubicBezTo>
                      <a:pt x="9541" y="17828"/>
                      <a:pt x="9836" y="17926"/>
                      <a:pt x="9541" y="18024"/>
                    </a:cubicBezTo>
                    <a:lnTo>
                      <a:pt x="9541" y="17926"/>
                    </a:lnTo>
                    <a:lnTo>
                      <a:pt x="9541" y="17631"/>
                    </a:lnTo>
                    <a:cubicBezTo>
                      <a:pt x="9443" y="17631"/>
                      <a:pt x="9443" y="17729"/>
                      <a:pt x="9443" y="17729"/>
                    </a:cubicBezTo>
                    <a:cubicBezTo>
                      <a:pt x="9377" y="17505"/>
                      <a:pt x="9318" y="17315"/>
                      <a:pt x="9277" y="17123"/>
                    </a:cubicBezTo>
                    <a:close/>
                    <a:moveTo>
                      <a:pt x="10058" y="17926"/>
                    </a:moveTo>
                    <a:lnTo>
                      <a:pt x="10058" y="17926"/>
                    </a:lnTo>
                    <a:cubicBezTo>
                      <a:pt x="10156" y="18024"/>
                      <a:pt x="10156" y="18123"/>
                      <a:pt x="10156" y="18246"/>
                    </a:cubicBezTo>
                    <a:cubicBezTo>
                      <a:pt x="9935" y="18246"/>
                      <a:pt x="10058" y="18024"/>
                      <a:pt x="10058" y="17926"/>
                    </a:cubicBezTo>
                    <a:close/>
                    <a:moveTo>
                      <a:pt x="29114" y="18344"/>
                    </a:moveTo>
                    <a:cubicBezTo>
                      <a:pt x="29114" y="18442"/>
                      <a:pt x="28991" y="18541"/>
                      <a:pt x="28991" y="18639"/>
                    </a:cubicBezTo>
                    <a:cubicBezTo>
                      <a:pt x="28991" y="18550"/>
                      <a:pt x="28991" y="18542"/>
                      <a:pt x="28918" y="18468"/>
                    </a:cubicBezTo>
                    <a:lnTo>
                      <a:pt x="28918" y="18468"/>
                    </a:lnTo>
                    <a:cubicBezTo>
                      <a:pt x="28932" y="18456"/>
                      <a:pt x="28955" y="18442"/>
                      <a:pt x="28991" y="18442"/>
                    </a:cubicBezTo>
                    <a:cubicBezTo>
                      <a:pt x="28893" y="18442"/>
                      <a:pt x="28893" y="18442"/>
                      <a:pt x="28893" y="18344"/>
                    </a:cubicBezTo>
                    <a:close/>
                    <a:moveTo>
                      <a:pt x="10353" y="18541"/>
                    </a:moveTo>
                    <a:lnTo>
                      <a:pt x="10353" y="18541"/>
                    </a:lnTo>
                    <a:cubicBezTo>
                      <a:pt x="10451" y="18639"/>
                      <a:pt x="10451" y="18639"/>
                      <a:pt x="10451" y="18738"/>
                    </a:cubicBezTo>
                    <a:cubicBezTo>
                      <a:pt x="10353" y="18639"/>
                      <a:pt x="10353" y="18639"/>
                      <a:pt x="10353" y="18541"/>
                    </a:cubicBezTo>
                    <a:close/>
                    <a:moveTo>
                      <a:pt x="34425" y="18860"/>
                    </a:moveTo>
                    <a:cubicBezTo>
                      <a:pt x="34425" y="18931"/>
                      <a:pt x="34425" y="18995"/>
                      <a:pt x="34424" y="19056"/>
                    </a:cubicBezTo>
                    <a:lnTo>
                      <a:pt x="34424" y="19056"/>
                    </a:lnTo>
                    <a:lnTo>
                      <a:pt x="34327" y="18959"/>
                    </a:lnTo>
                    <a:cubicBezTo>
                      <a:pt x="34327" y="18959"/>
                      <a:pt x="34327" y="18860"/>
                      <a:pt x="34425" y="18860"/>
                    </a:cubicBezTo>
                    <a:close/>
                    <a:moveTo>
                      <a:pt x="2558" y="19254"/>
                    </a:moveTo>
                    <a:cubicBezTo>
                      <a:pt x="2681" y="19254"/>
                      <a:pt x="2681" y="19254"/>
                      <a:pt x="2779" y="19574"/>
                    </a:cubicBezTo>
                    <a:lnTo>
                      <a:pt x="2681" y="19574"/>
                    </a:lnTo>
                    <a:lnTo>
                      <a:pt x="2681" y="19352"/>
                    </a:lnTo>
                    <a:lnTo>
                      <a:pt x="2558" y="19254"/>
                    </a:lnTo>
                    <a:close/>
                    <a:moveTo>
                      <a:pt x="30221" y="17729"/>
                    </a:moveTo>
                    <a:cubicBezTo>
                      <a:pt x="30221" y="18344"/>
                      <a:pt x="30024" y="18860"/>
                      <a:pt x="30024" y="19352"/>
                    </a:cubicBezTo>
                    <a:lnTo>
                      <a:pt x="29926" y="19475"/>
                    </a:lnTo>
                    <a:lnTo>
                      <a:pt x="29926" y="19574"/>
                    </a:lnTo>
                    <a:lnTo>
                      <a:pt x="29827" y="19672"/>
                    </a:lnTo>
                    <a:cubicBezTo>
                      <a:pt x="29827" y="19672"/>
                      <a:pt x="29827" y="19574"/>
                      <a:pt x="29729" y="19574"/>
                    </a:cubicBezTo>
                    <a:cubicBezTo>
                      <a:pt x="29729" y="19475"/>
                      <a:pt x="29827" y="19352"/>
                      <a:pt x="29827" y="19352"/>
                    </a:cubicBezTo>
                    <a:cubicBezTo>
                      <a:pt x="29926" y="18959"/>
                      <a:pt x="30024" y="18541"/>
                      <a:pt x="30122" y="18024"/>
                    </a:cubicBezTo>
                    <a:cubicBezTo>
                      <a:pt x="30122" y="17926"/>
                      <a:pt x="30122" y="17926"/>
                      <a:pt x="30221" y="17729"/>
                    </a:cubicBezTo>
                    <a:close/>
                    <a:moveTo>
                      <a:pt x="28180" y="19574"/>
                    </a:moveTo>
                    <a:cubicBezTo>
                      <a:pt x="28278" y="19574"/>
                      <a:pt x="28278" y="19574"/>
                      <a:pt x="28278" y="19672"/>
                    </a:cubicBezTo>
                    <a:lnTo>
                      <a:pt x="28180" y="19770"/>
                    </a:lnTo>
                    <a:cubicBezTo>
                      <a:pt x="28081" y="19672"/>
                      <a:pt x="28180" y="19672"/>
                      <a:pt x="28180" y="19574"/>
                    </a:cubicBezTo>
                    <a:close/>
                    <a:moveTo>
                      <a:pt x="3787" y="19770"/>
                    </a:moveTo>
                    <a:cubicBezTo>
                      <a:pt x="3910" y="19770"/>
                      <a:pt x="3910" y="19770"/>
                      <a:pt x="4009" y="19869"/>
                    </a:cubicBezTo>
                    <a:lnTo>
                      <a:pt x="3787" y="19869"/>
                    </a:lnTo>
                    <a:lnTo>
                      <a:pt x="3787" y="19770"/>
                    </a:lnTo>
                    <a:close/>
                    <a:moveTo>
                      <a:pt x="10672" y="19475"/>
                    </a:moveTo>
                    <a:cubicBezTo>
                      <a:pt x="10967" y="19672"/>
                      <a:pt x="10967" y="19672"/>
                      <a:pt x="10869" y="19869"/>
                    </a:cubicBezTo>
                    <a:cubicBezTo>
                      <a:pt x="10869" y="19770"/>
                      <a:pt x="10771" y="19672"/>
                      <a:pt x="10672" y="19475"/>
                    </a:cubicBezTo>
                    <a:close/>
                    <a:moveTo>
                      <a:pt x="31352" y="20090"/>
                    </a:moveTo>
                    <a:cubicBezTo>
                      <a:pt x="31450" y="20188"/>
                      <a:pt x="31450" y="20287"/>
                      <a:pt x="31450" y="20385"/>
                    </a:cubicBezTo>
                    <a:lnTo>
                      <a:pt x="31352" y="20385"/>
                    </a:lnTo>
                    <a:cubicBezTo>
                      <a:pt x="31352" y="20287"/>
                      <a:pt x="31352" y="20188"/>
                      <a:pt x="31253" y="20090"/>
                    </a:cubicBezTo>
                    <a:close/>
                    <a:moveTo>
                      <a:pt x="34424" y="19060"/>
                    </a:moveTo>
                    <a:cubicBezTo>
                      <a:pt x="34420" y="19253"/>
                      <a:pt x="34401" y="19406"/>
                      <a:pt x="34327" y="19574"/>
                    </a:cubicBezTo>
                    <a:cubicBezTo>
                      <a:pt x="34229" y="19672"/>
                      <a:pt x="34229" y="19672"/>
                      <a:pt x="34229" y="19770"/>
                    </a:cubicBezTo>
                    <a:cubicBezTo>
                      <a:pt x="34229" y="19869"/>
                      <a:pt x="34130" y="19869"/>
                      <a:pt x="34130" y="19967"/>
                    </a:cubicBezTo>
                    <a:lnTo>
                      <a:pt x="34130" y="20287"/>
                    </a:lnTo>
                    <a:cubicBezTo>
                      <a:pt x="34032" y="20287"/>
                      <a:pt x="34032" y="20385"/>
                      <a:pt x="33909" y="20483"/>
                    </a:cubicBezTo>
                    <a:cubicBezTo>
                      <a:pt x="33909" y="20385"/>
                      <a:pt x="33811" y="20385"/>
                      <a:pt x="33811" y="20385"/>
                    </a:cubicBezTo>
                    <a:cubicBezTo>
                      <a:pt x="33811" y="20287"/>
                      <a:pt x="33909" y="20287"/>
                      <a:pt x="33909" y="20287"/>
                    </a:cubicBezTo>
                    <a:cubicBezTo>
                      <a:pt x="34032" y="20188"/>
                      <a:pt x="34032" y="20090"/>
                      <a:pt x="34130" y="19869"/>
                    </a:cubicBezTo>
                    <a:cubicBezTo>
                      <a:pt x="34130" y="19869"/>
                      <a:pt x="34032" y="19869"/>
                      <a:pt x="34032" y="19770"/>
                    </a:cubicBezTo>
                    <a:cubicBezTo>
                      <a:pt x="34032" y="19770"/>
                      <a:pt x="34130" y="19672"/>
                      <a:pt x="34229" y="19672"/>
                    </a:cubicBezTo>
                    <a:cubicBezTo>
                      <a:pt x="34131" y="19354"/>
                      <a:pt x="34325" y="19255"/>
                      <a:pt x="34424" y="19060"/>
                    </a:cubicBezTo>
                    <a:close/>
                    <a:moveTo>
                      <a:pt x="11066" y="19254"/>
                    </a:moveTo>
                    <a:cubicBezTo>
                      <a:pt x="11287" y="19475"/>
                      <a:pt x="11484" y="19672"/>
                      <a:pt x="11582" y="19869"/>
                    </a:cubicBezTo>
                    <a:cubicBezTo>
                      <a:pt x="11582" y="19967"/>
                      <a:pt x="11779" y="19967"/>
                      <a:pt x="11902" y="20090"/>
                    </a:cubicBezTo>
                    <a:cubicBezTo>
                      <a:pt x="12000" y="20287"/>
                      <a:pt x="12295" y="20287"/>
                      <a:pt x="12394" y="20582"/>
                    </a:cubicBezTo>
                    <a:cubicBezTo>
                      <a:pt x="12516" y="20582"/>
                      <a:pt x="12615" y="20705"/>
                      <a:pt x="12713" y="20705"/>
                    </a:cubicBezTo>
                    <a:cubicBezTo>
                      <a:pt x="12615" y="20803"/>
                      <a:pt x="12615" y="20803"/>
                      <a:pt x="12615" y="20901"/>
                    </a:cubicBezTo>
                    <a:cubicBezTo>
                      <a:pt x="12516" y="20803"/>
                      <a:pt x="12295" y="20803"/>
                      <a:pt x="12295" y="20582"/>
                    </a:cubicBezTo>
                    <a:cubicBezTo>
                      <a:pt x="11902" y="20287"/>
                      <a:pt x="11582" y="19967"/>
                      <a:pt x="11164" y="19770"/>
                    </a:cubicBezTo>
                    <a:lnTo>
                      <a:pt x="11287" y="19672"/>
                    </a:lnTo>
                    <a:cubicBezTo>
                      <a:pt x="11287" y="19574"/>
                      <a:pt x="11066" y="19475"/>
                      <a:pt x="11066" y="19254"/>
                    </a:cubicBezTo>
                    <a:close/>
                    <a:moveTo>
                      <a:pt x="4525" y="16795"/>
                    </a:moveTo>
                    <a:lnTo>
                      <a:pt x="4525" y="17016"/>
                    </a:lnTo>
                    <a:cubicBezTo>
                      <a:pt x="4525" y="17213"/>
                      <a:pt x="4623" y="17311"/>
                      <a:pt x="4623" y="17508"/>
                    </a:cubicBezTo>
                    <a:cubicBezTo>
                      <a:pt x="4623" y="17631"/>
                      <a:pt x="4623" y="17729"/>
                      <a:pt x="4722" y="17828"/>
                    </a:cubicBezTo>
                    <a:cubicBezTo>
                      <a:pt x="4722" y="18024"/>
                      <a:pt x="4820" y="18246"/>
                      <a:pt x="4820" y="18442"/>
                    </a:cubicBezTo>
                    <a:lnTo>
                      <a:pt x="4820" y="18639"/>
                    </a:lnTo>
                    <a:cubicBezTo>
                      <a:pt x="4918" y="18738"/>
                      <a:pt x="4918" y="18860"/>
                      <a:pt x="4918" y="18959"/>
                    </a:cubicBezTo>
                    <a:cubicBezTo>
                      <a:pt x="5017" y="19057"/>
                      <a:pt x="4918" y="19156"/>
                      <a:pt x="5017" y="19254"/>
                    </a:cubicBezTo>
                    <a:cubicBezTo>
                      <a:pt x="5140" y="19254"/>
                      <a:pt x="5140" y="19475"/>
                      <a:pt x="5140" y="19574"/>
                    </a:cubicBezTo>
                    <a:lnTo>
                      <a:pt x="5238" y="19574"/>
                    </a:lnTo>
                    <a:lnTo>
                      <a:pt x="5238" y="19869"/>
                    </a:lnTo>
                    <a:cubicBezTo>
                      <a:pt x="5336" y="19967"/>
                      <a:pt x="5435" y="19967"/>
                      <a:pt x="5435" y="20090"/>
                    </a:cubicBezTo>
                    <a:lnTo>
                      <a:pt x="5435" y="20188"/>
                    </a:lnTo>
                    <a:cubicBezTo>
                      <a:pt x="5435" y="20385"/>
                      <a:pt x="5533" y="20582"/>
                      <a:pt x="5632" y="20705"/>
                    </a:cubicBezTo>
                    <a:lnTo>
                      <a:pt x="5853" y="20705"/>
                    </a:lnTo>
                    <a:lnTo>
                      <a:pt x="5853" y="21000"/>
                    </a:lnTo>
                    <a:cubicBezTo>
                      <a:pt x="5853" y="20901"/>
                      <a:pt x="5853" y="20901"/>
                      <a:pt x="5754" y="20803"/>
                    </a:cubicBezTo>
                    <a:cubicBezTo>
                      <a:pt x="5632" y="20803"/>
                      <a:pt x="5632" y="20901"/>
                      <a:pt x="5533" y="20901"/>
                    </a:cubicBezTo>
                    <a:cubicBezTo>
                      <a:pt x="5533" y="20901"/>
                      <a:pt x="5533" y="20803"/>
                      <a:pt x="5435" y="20705"/>
                    </a:cubicBezTo>
                    <a:cubicBezTo>
                      <a:pt x="5435" y="20705"/>
                      <a:pt x="5533" y="20705"/>
                      <a:pt x="5533" y="20582"/>
                    </a:cubicBezTo>
                    <a:cubicBezTo>
                      <a:pt x="5435" y="20385"/>
                      <a:pt x="5238" y="20287"/>
                      <a:pt x="5238" y="19967"/>
                    </a:cubicBezTo>
                    <a:cubicBezTo>
                      <a:pt x="5140" y="19869"/>
                      <a:pt x="5017" y="19770"/>
                      <a:pt x="5017" y="19574"/>
                    </a:cubicBezTo>
                    <a:cubicBezTo>
                      <a:pt x="5017" y="19475"/>
                      <a:pt x="4918" y="19352"/>
                      <a:pt x="4918" y="19156"/>
                    </a:cubicBezTo>
                    <a:cubicBezTo>
                      <a:pt x="4820" y="19057"/>
                      <a:pt x="4722" y="18959"/>
                      <a:pt x="4722" y="18738"/>
                    </a:cubicBezTo>
                    <a:cubicBezTo>
                      <a:pt x="4623" y="18541"/>
                      <a:pt x="4623" y="18246"/>
                      <a:pt x="4623" y="17926"/>
                    </a:cubicBezTo>
                    <a:lnTo>
                      <a:pt x="4525" y="17926"/>
                    </a:lnTo>
                    <a:cubicBezTo>
                      <a:pt x="4525" y="17828"/>
                      <a:pt x="4402" y="17729"/>
                      <a:pt x="4525" y="17631"/>
                    </a:cubicBezTo>
                    <a:cubicBezTo>
                      <a:pt x="4525" y="17631"/>
                      <a:pt x="4402" y="17508"/>
                      <a:pt x="4402" y="17410"/>
                    </a:cubicBezTo>
                    <a:cubicBezTo>
                      <a:pt x="4525" y="17410"/>
                      <a:pt x="4525" y="17311"/>
                      <a:pt x="4402" y="17213"/>
                    </a:cubicBezTo>
                    <a:cubicBezTo>
                      <a:pt x="4402" y="17213"/>
                      <a:pt x="4402" y="17115"/>
                      <a:pt x="4304" y="17016"/>
                    </a:cubicBezTo>
                    <a:cubicBezTo>
                      <a:pt x="4402" y="17016"/>
                      <a:pt x="4402" y="16893"/>
                      <a:pt x="4402" y="16795"/>
                    </a:cubicBezTo>
                    <a:close/>
                    <a:moveTo>
                      <a:pt x="31253" y="20483"/>
                    </a:moveTo>
                    <a:lnTo>
                      <a:pt x="31253" y="20582"/>
                    </a:lnTo>
                    <a:cubicBezTo>
                      <a:pt x="31253" y="20705"/>
                      <a:pt x="31155" y="20803"/>
                      <a:pt x="31155" y="20901"/>
                    </a:cubicBezTo>
                    <a:lnTo>
                      <a:pt x="31057" y="21000"/>
                    </a:lnTo>
                    <a:cubicBezTo>
                      <a:pt x="30958" y="21000"/>
                      <a:pt x="30835" y="20901"/>
                      <a:pt x="30835" y="20901"/>
                    </a:cubicBezTo>
                    <a:cubicBezTo>
                      <a:pt x="30958" y="20803"/>
                      <a:pt x="30958" y="20705"/>
                      <a:pt x="31057" y="20705"/>
                    </a:cubicBezTo>
                    <a:lnTo>
                      <a:pt x="31057" y="20483"/>
                    </a:lnTo>
                    <a:close/>
                    <a:moveTo>
                      <a:pt x="10451" y="20483"/>
                    </a:moveTo>
                    <a:cubicBezTo>
                      <a:pt x="10451" y="20582"/>
                      <a:pt x="10549" y="20582"/>
                      <a:pt x="10549" y="20582"/>
                    </a:cubicBezTo>
                    <a:lnTo>
                      <a:pt x="10549" y="20803"/>
                    </a:lnTo>
                    <a:lnTo>
                      <a:pt x="10549" y="20901"/>
                    </a:lnTo>
                    <a:lnTo>
                      <a:pt x="10451" y="20901"/>
                    </a:lnTo>
                    <a:cubicBezTo>
                      <a:pt x="10353" y="21000"/>
                      <a:pt x="10353" y="21000"/>
                      <a:pt x="10353" y="21098"/>
                    </a:cubicBezTo>
                    <a:lnTo>
                      <a:pt x="10353" y="20582"/>
                    </a:lnTo>
                    <a:lnTo>
                      <a:pt x="10451" y="20483"/>
                    </a:lnTo>
                    <a:close/>
                    <a:moveTo>
                      <a:pt x="10771" y="20803"/>
                    </a:moveTo>
                    <a:lnTo>
                      <a:pt x="10967" y="21000"/>
                    </a:lnTo>
                    <a:cubicBezTo>
                      <a:pt x="10869" y="21000"/>
                      <a:pt x="10869" y="21098"/>
                      <a:pt x="10771" y="21098"/>
                    </a:cubicBezTo>
                    <a:lnTo>
                      <a:pt x="10672" y="21098"/>
                    </a:lnTo>
                    <a:cubicBezTo>
                      <a:pt x="10672" y="21000"/>
                      <a:pt x="10771" y="20901"/>
                      <a:pt x="10771" y="20803"/>
                    </a:cubicBezTo>
                    <a:close/>
                    <a:moveTo>
                      <a:pt x="32384" y="20188"/>
                    </a:moveTo>
                    <a:lnTo>
                      <a:pt x="32384" y="20385"/>
                    </a:lnTo>
                    <a:cubicBezTo>
                      <a:pt x="32202" y="20682"/>
                      <a:pt x="32083" y="21042"/>
                      <a:pt x="31753" y="21269"/>
                    </a:cubicBezTo>
                    <a:lnTo>
                      <a:pt x="31753" y="21269"/>
                    </a:lnTo>
                    <a:cubicBezTo>
                      <a:pt x="31770" y="21235"/>
                      <a:pt x="31770" y="21196"/>
                      <a:pt x="31770" y="21196"/>
                    </a:cubicBezTo>
                    <a:cubicBezTo>
                      <a:pt x="31868" y="21098"/>
                      <a:pt x="31868" y="21000"/>
                      <a:pt x="31966" y="20901"/>
                    </a:cubicBezTo>
                    <a:cubicBezTo>
                      <a:pt x="32065" y="20705"/>
                      <a:pt x="32188" y="20483"/>
                      <a:pt x="32286" y="20287"/>
                    </a:cubicBezTo>
                    <a:cubicBezTo>
                      <a:pt x="32286" y="20188"/>
                      <a:pt x="32286" y="20188"/>
                      <a:pt x="32384" y="20188"/>
                    </a:cubicBezTo>
                    <a:close/>
                    <a:moveTo>
                      <a:pt x="25622" y="21196"/>
                    </a:moveTo>
                    <a:cubicBezTo>
                      <a:pt x="25622" y="21329"/>
                      <a:pt x="25587" y="21382"/>
                      <a:pt x="25537" y="21382"/>
                    </a:cubicBezTo>
                    <a:cubicBezTo>
                      <a:pt x="25504" y="21382"/>
                      <a:pt x="25465" y="21359"/>
                      <a:pt x="25426" y="21319"/>
                    </a:cubicBezTo>
                    <a:cubicBezTo>
                      <a:pt x="25426" y="21196"/>
                      <a:pt x="25524" y="21196"/>
                      <a:pt x="25622" y="21196"/>
                    </a:cubicBezTo>
                    <a:close/>
                    <a:moveTo>
                      <a:pt x="2779" y="21098"/>
                    </a:moveTo>
                    <a:cubicBezTo>
                      <a:pt x="2779" y="21319"/>
                      <a:pt x="2878" y="21418"/>
                      <a:pt x="2976" y="21614"/>
                    </a:cubicBezTo>
                    <a:cubicBezTo>
                      <a:pt x="2681" y="21516"/>
                      <a:pt x="2681" y="21319"/>
                      <a:pt x="2558" y="21196"/>
                    </a:cubicBezTo>
                    <a:cubicBezTo>
                      <a:pt x="2681" y="21196"/>
                      <a:pt x="2681" y="21196"/>
                      <a:pt x="2779" y="21098"/>
                    </a:cubicBezTo>
                    <a:close/>
                    <a:moveTo>
                      <a:pt x="19992" y="3369"/>
                    </a:moveTo>
                    <a:cubicBezTo>
                      <a:pt x="20041" y="3431"/>
                      <a:pt x="20115" y="3431"/>
                      <a:pt x="20188" y="3431"/>
                    </a:cubicBezTo>
                    <a:cubicBezTo>
                      <a:pt x="20262" y="3431"/>
                      <a:pt x="20336" y="3431"/>
                      <a:pt x="20385" y="3492"/>
                    </a:cubicBezTo>
                    <a:cubicBezTo>
                      <a:pt x="20467" y="3492"/>
                      <a:pt x="20582" y="3438"/>
                      <a:pt x="20678" y="3438"/>
                    </a:cubicBezTo>
                    <a:cubicBezTo>
                      <a:pt x="20726" y="3438"/>
                      <a:pt x="20770" y="3451"/>
                      <a:pt x="20803" y="3492"/>
                    </a:cubicBezTo>
                    <a:lnTo>
                      <a:pt x="20803" y="3591"/>
                    </a:lnTo>
                    <a:cubicBezTo>
                      <a:pt x="20901" y="3591"/>
                      <a:pt x="20901" y="3591"/>
                      <a:pt x="21000" y="3492"/>
                    </a:cubicBezTo>
                    <a:lnTo>
                      <a:pt x="21000" y="3492"/>
                    </a:lnTo>
                    <a:cubicBezTo>
                      <a:pt x="21000" y="3591"/>
                      <a:pt x="21000" y="3591"/>
                      <a:pt x="20901" y="3689"/>
                    </a:cubicBezTo>
                    <a:cubicBezTo>
                      <a:pt x="20705" y="3689"/>
                      <a:pt x="20606" y="3591"/>
                      <a:pt x="20385" y="3591"/>
                    </a:cubicBezTo>
                    <a:cubicBezTo>
                      <a:pt x="20336" y="3591"/>
                      <a:pt x="20287" y="3566"/>
                      <a:pt x="20237" y="3566"/>
                    </a:cubicBezTo>
                    <a:cubicBezTo>
                      <a:pt x="20188" y="3566"/>
                      <a:pt x="20139" y="3591"/>
                      <a:pt x="20090" y="3689"/>
                    </a:cubicBezTo>
                    <a:cubicBezTo>
                      <a:pt x="20020" y="3619"/>
                      <a:pt x="19951" y="3550"/>
                      <a:pt x="19873" y="3550"/>
                    </a:cubicBezTo>
                    <a:cubicBezTo>
                      <a:pt x="19840" y="3550"/>
                      <a:pt x="19806" y="3562"/>
                      <a:pt x="19770" y="3591"/>
                    </a:cubicBezTo>
                    <a:cubicBezTo>
                      <a:pt x="19672" y="3591"/>
                      <a:pt x="19672" y="3591"/>
                      <a:pt x="19574" y="3492"/>
                    </a:cubicBezTo>
                    <a:cubicBezTo>
                      <a:pt x="19377" y="3591"/>
                      <a:pt x="19278" y="3591"/>
                      <a:pt x="19057" y="3689"/>
                    </a:cubicBezTo>
                    <a:cubicBezTo>
                      <a:pt x="19057" y="3787"/>
                      <a:pt x="19057" y="3787"/>
                      <a:pt x="19156" y="3886"/>
                    </a:cubicBezTo>
                    <a:cubicBezTo>
                      <a:pt x="19266" y="3837"/>
                      <a:pt x="19371" y="3837"/>
                      <a:pt x="19472" y="3837"/>
                    </a:cubicBezTo>
                    <a:cubicBezTo>
                      <a:pt x="19574" y="3837"/>
                      <a:pt x="19672" y="3837"/>
                      <a:pt x="19770" y="3787"/>
                    </a:cubicBezTo>
                    <a:lnTo>
                      <a:pt x="19770" y="3886"/>
                    </a:lnTo>
                    <a:lnTo>
                      <a:pt x="19574" y="3886"/>
                    </a:lnTo>
                    <a:lnTo>
                      <a:pt x="19574" y="4107"/>
                    </a:lnTo>
                    <a:cubicBezTo>
                      <a:pt x="19672" y="4107"/>
                      <a:pt x="19672" y="3984"/>
                      <a:pt x="19770" y="3984"/>
                    </a:cubicBezTo>
                    <a:lnTo>
                      <a:pt x="19893" y="4107"/>
                    </a:lnTo>
                    <a:lnTo>
                      <a:pt x="19893" y="3886"/>
                    </a:lnTo>
                    <a:cubicBezTo>
                      <a:pt x="19980" y="3857"/>
                      <a:pt x="20058" y="3845"/>
                      <a:pt x="20133" y="3845"/>
                    </a:cubicBezTo>
                    <a:cubicBezTo>
                      <a:pt x="20314" y="3845"/>
                      <a:pt x="20479" y="3915"/>
                      <a:pt x="20705" y="3984"/>
                    </a:cubicBezTo>
                    <a:lnTo>
                      <a:pt x="20705" y="3886"/>
                    </a:lnTo>
                    <a:cubicBezTo>
                      <a:pt x="20901" y="3984"/>
                      <a:pt x="21000" y="3984"/>
                      <a:pt x="21123" y="4107"/>
                    </a:cubicBezTo>
                    <a:lnTo>
                      <a:pt x="21123" y="3886"/>
                    </a:lnTo>
                    <a:cubicBezTo>
                      <a:pt x="21200" y="3886"/>
                      <a:pt x="21216" y="4021"/>
                      <a:pt x="21314" y="4021"/>
                    </a:cubicBezTo>
                    <a:cubicBezTo>
                      <a:pt x="21341" y="4021"/>
                      <a:pt x="21375" y="4011"/>
                      <a:pt x="21418" y="3984"/>
                    </a:cubicBezTo>
                    <a:cubicBezTo>
                      <a:pt x="21418" y="3886"/>
                      <a:pt x="21418" y="3787"/>
                      <a:pt x="21319" y="3689"/>
                    </a:cubicBezTo>
                    <a:lnTo>
                      <a:pt x="21319" y="3689"/>
                    </a:lnTo>
                    <a:cubicBezTo>
                      <a:pt x="21516" y="3886"/>
                      <a:pt x="21737" y="3886"/>
                      <a:pt x="22032" y="3984"/>
                    </a:cubicBezTo>
                    <a:lnTo>
                      <a:pt x="22032" y="3886"/>
                    </a:lnTo>
                    <a:cubicBezTo>
                      <a:pt x="22131" y="3984"/>
                      <a:pt x="22131" y="3984"/>
                      <a:pt x="22229" y="3984"/>
                    </a:cubicBezTo>
                    <a:cubicBezTo>
                      <a:pt x="22549" y="3984"/>
                      <a:pt x="22844" y="4107"/>
                      <a:pt x="23065" y="4205"/>
                    </a:cubicBezTo>
                    <a:cubicBezTo>
                      <a:pt x="23065" y="4205"/>
                      <a:pt x="23164" y="4205"/>
                      <a:pt x="23164" y="4107"/>
                    </a:cubicBezTo>
                    <a:cubicBezTo>
                      <a:pt x="23262" y="4205"/>
                      <a:pt x="23262" y="4205"/>
                      <a:pt x="23360" y="4304"/>
                    </a:cubicBezTo>
                    <a:lnTo>
                      <a:pt x="23360" y="4205"/>
                    </a:lnTo>
                    <a:cubicBezTo>
                      <a:pt x="23582" y="4304"/>
                      <a:pt x="23680" y="4304"/>
                      <a:pt x="23778" y="4402"/>
                    </a:cubicBezTo>
                    <a:cubicBezTo>
                      <a:pt x="23877" y="4402"/>
                      <a:pt x="23877" y="4500"/>
                      <a:pt x="23975" y="4500"/>
                    </a:cubicBezTo>
                    <a:lnTo>
                      <a:pt x="24073" y="4599"/>
                    </a:lnTo>
                    <a:cubicBezTo>
                      <a:pt x="24393" y="4599"/>
                      <a:pt x="24491" y="4722"/>
                      <a:pt x="24688" y="4820"/>
                    </a:cubicBezTo>
                    <a:lnTo>
                      <a:pt x="24811" y="4722"/>
                    </a:lnTo>
                    <a:cubicBezTo>
                      <a:pt x="24811" y="4722"/>
                      <a:pt x="24811" y="4599"/>
                      <a:pt x="24688" y="4599"/>
                    </a:cubicBezTo>
                    <a:cubicBezTo>
                      <a:pt x="24718" y="4575"/>
                      <a:pt x="24759" y="4562"/>
                      <a:pt x="24809" y="4562"/>
                    </a:cubicBezTo>
                    <a:cubicBezTo>
                      <a:pt x="24964" y="4562"/>
                      <a:pt x="25209" y="4677"/>
                      <a:pt x="25524" y="4918"/>
                    </a:cubicBezTo>
                    <a:cubicBezTo>
                      <a:pt x="25622" y="4918"/>
                      <a:pt x="25721" y="4918"/>
                      <a:pt x="25819" y="5017"/>
                    </a:cubicBezTo>
                    <a:cubicBezTo>
                      <a:pt x="25918" y="5115"/>
                      <a:pt x="26139" y="5214"/>
                      <a:pt x="26237" y="5336"/>
                    </a:cubicBezTo>
                    <a:lnTo>
                      <a:pt x="26434" y="5336"/>
                    </a:lnTo>
                    <a:cubicBezTo>
                      <a:pt x="26655" y="5336"/>
                      <a:pt x="26754" y="5435"/>
                      <a:pt x="26852" y="5632"/>
                    </a:cubicBezTo>
                    <a:cubicBezTo>
                      <a:pt x="26891" y="5612"/>
                      <a:pt x="26923" y="5604"/>
                      <a:pt x="26949" y="5604"/>
                    </a:cubicBezTo>
                    <a:cubicBezTo>
                      <a:pt x="27053" y="5604"/>
                      <a:pt x="27068" y="5730"/>
                      <a:pt x="27147" y="5730"/>
                    </a:cubicBezTo>
                    <a:cubicBezTo>
                      <a:pt x="27467" y="6050"/>
                      <a:pt x="27565" y="6050"/>
                      <a:pt x="27762" y="6148"/>
                    </a:cubicBezTo>
                    <a:cubicBezTo>
                      <a:pt x="27885" y="6246"/>
                      <a:pt x="27885" y="6443"/>
                      <a:pt x="28180" y="6443"/>
                    </a:cubicBezTo>
                    <a:lnTo>
                      <a:pt x="28180" y="6664"/>
                    </a:lnTo>
                    <a:cubicBezTo>
                      <a:pt x="28180" y="6664"/>
                      <a:pt x="28278" y="6664"/>
                      <a:pt x="28278" y="6763"/>
                    </a:cubicBezTo>
                    <a:lnTo>
                      <a:pt x="28376" y="6763"/>
                    </a:lnTo>
                    <a:cubicBezTo>
                      <a:pt x="28499" y="6959"/>
                      <a:pt x="28696" y="7058"/>
                      <a:pt x="28794" y="7279"/>
                    </a:cubicBezTo>
                    <a:lnTo>
                      <a:pt x="29114" y="7279"/>
                    </a:lnTo>
                    <a:cubicBezTo>
                      <a:pt x="29114" y="7377"/>
                      <a:pt x="29212" y="7476"/>
                      <a:pt x="29311" y="7574"/>
                    </a:cubicBezTo>
                    <a:cubicBezTo>
                      <a:pt x="29409" y="7672"/>
                      <a:pt x="29508" y="7672"/>
                      <a:pt x="29606" y="7795"/>
                    </a:cubicBezTo>
                    <a:lnTo>
                      <a:pt x="29729" y="7894"/>
                    </a:lnTo>
                    <a:cubicBezTo>
                      <a:pt x="29729" y="7795"/>
                      <a:pt x="29827" y="7795"/>
                      <a:pt x="29827" y="7574"/>
                    </a:cubicBezTo>
                    <a:lnTo>
                      <a:pt x="30024" y="7795"/>
                    </a:lnTo>
                    <a:lnTo>
                      <a:pt x="30024" y="7992"/>
                    </a:lnTo>
                    <a:lnTo>
                      <a:pt x="30221" y="7992"/>
                    </a:lnTo>
                    <a:cubicBezTo>
                      <a:pt x="30344" y="8090"/>
                      <a:pt x="30344" y="8189"/>
                      <a:pt x="30442" y="8189"/>
                    </a:cubicBezTo>
                    <a:cubicBezTo>
                      <a:pt x="30540" y="8287"/>
                      <a:pt x="30540" y="8410"/>
                      <a:pt x="30540" y="8508"/>
                    </a:cubicBezTo>
                    <a:lnTo>
                      <a:pt x="30737" y="8508"/>
                    </a:lnTo>
                    <a:cubicBezTo>
                      <a:pt x="30737" y="8607"/>
                      <a:pt x="30737" y="8804"/>
                      <a:pt x="30958" y="8804"/>
                    </a:cubicBezTo>
                    <a:lnTo>
                      <a:pt x="30958" y="8902"/>
                    </a:lnTo>
                    <a:lnTo>
                      <a:pt x="30958" y="9025"/>
                    </a:lnTo>
                    <a:cubicBezTo>
                      <a:pt x="30737" y="8902"/>
                      <a:pt x="30639" y="8705"/>
                      <a:pt x="30540" y="8508"/>
                    </a:cubicBezTo>
                    <a:cubicBezTo>
                      <a:pt x="30540" y="8508"/>
                      <a:pt x="30442" y="8508"/>
                      <a:pt x="30442" y="8410"/>
                    </a:cubicBezTo>
                    <a:cubicBezTo>
                      <a:pt x="30344" y="8410"/>
                      <a:pt x="30344" y="8410"/>
                      <a:pt x="30221" y="8287"/>
                    </a:cubicBezTo>
                    <a:cubicBezTo>
                      <a:pt x="30221" y="8189"/>
                      <a:pt x="30122" y="8189"/>
                      <a:pt x="30122" y="8090"/>
                    </a:cubicBezTo>
                    <a:lnTo>
                      <a:pt x="30024" y="7992"/>
                    </a:lnTo>
                    <a:cubicBezTo>
                      <a:pt x="29926" y="7894"/>
                      <a:pt x="29827" y="7894"/>
                      <a:pt x="29729" y="7894"/>
                    </a:cubicBezTo>
                    <a:cubicBezTo>
                      <a:pt x="29729" y="7992"/>
                      <a:pt x="29729" y="7992"/>
                      <a:pt x="29606" y="8090"/>
                    </a:cubicBezTo>
                    <a:cubicBezTo>
                      <a:pt x="29729" y="8090"/>
                      <a:pt x="29827" y="8189"/>
                      <a:pt x="29827" y="8189"/>
                    </a:cubicBezTo>
                    <a:lnTo>
                      <a:pt x="29827" y="8287"/>
                    </a:lnTo>
                    <a:cubicBezTo>
                      <a:pt x="29729" y="8287"/>
                      <a:pt x="29606" y="8287"/>
                      <a:pt x="29606" y="8410"/>
                    </a:cubicBezTo>
                    <a:cubicBezTo>
                      <a:pt x="29606" y="8508"/>
                      <a:pt x="29606" y="8508"/>
                      <a:pt x="29729" y="8607"/>
                    </a:cubicBezTo>
                    <a:lnTo>
                      <a:pt x="29926" y="8607"/>
                    </a:lnTo>
                    <a:cubicBezTo>
                      <a:pt x="29926" y="8508"/>
                      <a:pt x="29926" y="8410"/>
                      <a:pt x="29827" y="8287"/>
                    </a:cubicBezTo>
                    <a:lnTo>
                      <a:pt x="29827" y="8287"/>
                    </a:lnTo>
                    <a:cubicBezTo>
                      <a:pt x="30024" y="8410"/>
                      <a:pt x="30122" y="8607"/>
                      <a:pt x="30221" y="8607"/>
                    </a:cubicBezTo>
                    <a:cubicBezTo>
                      <a:pt x="30344" y="8804"/>
                      <a:pt x="30442" y="9025"/>
                      <a:pt x="30639" y="9123"/>
                    </a:cubicBezTo>
                    <a:cubicBezTo>
                      <a:pt x="30639" y="9123"/>
                      <a:pt x="30737" y="9222"/>
                      <a:pt x="30737" y="9418"/>
                    </a:cubicBezTo>
                    <a:lnTo>
                      <a:pt x="30442" y="9418"/>
                    </a:lnTo>
                    <a:cubicBezTo>
                      <a:pt x="30540" y="9517"/>
                      <a:pt x="30540" y="9517"/>
                      <a:pt x="30540" y="9640"/>
                    </a:cubicBezTo>
                    <a:cubicBezTo>
                      <a:pt x="30737" y="9517"/>
                      <a:pt x="30835" y="9517"/>
                      <a:pt x="30958" y="9517"/>
                    </a:cubicBezTo>
                    <a:cubicBezTo>
                      <a:pt x="30835" y="9640"/>
                      <a:pt x="30737" y="9640"/>
                      <a:pt x="30737" y="9738"/>
                    </a:cubicBezTo>
                    <a:cubicBezTo>
                      <a:pt x="30737" y="9836"/>
                      <a:pt x="30737" y="9935"/>
                      <a:pt x="30835" y="10033"/>
                    </a:cubicBezTo>
                    <a:cubicBezTo>
                      <a:pt x="30958" y="10033"/>
                      <a:pt x="31057" y="10033"/>
                      <a:pt x="31155" y="9935"/>
                    </a:cubicBezTo>
                    <a:cubicBezTo>
                      <a:pt x="31155" y="10033"/>
                      <a:pt x="31155" y="10033"/>
                      <a:pt x="31253" y="10033"/>
                    </a:cubicBezTo>
                    <a:cubicBezTo>
                      <a:pt x="31155" y="10131"/>
                      <a:pt x="31057" y="10131"/>
                      <a:pt x="30958" y="10254"/>
                    </a:cubicBezTo>
                    <a:cubicBezTo>
                      <a:pt x="31007" y="10303"/>
                      <a:pt x="31057" y="10328"/>
                      <a:pt x="31106" y="10328"/>
                    </a:cubicBezTo>
                    <a:cubicBezTo>
                      <a:pt x="31155" y="10328"/>
                      <a:pt x="31204" y="10303"/>
                      <a:pt x="31253" y="10254"/>
                    </a:cubicBezTo>
                    <a:lnTo>
                      <a:pt x="31352" y="10353"/>
                    </a:lnTo>
                    <a:cubicBezTo>
                      <a:pt x="31253" y="10451"/>
                      <a:pt x="31253" y="10451"/>
                      <a:pt x="31155" y="10451"/>
                    </a:cubicBezTo>
                    <a:lnTo>
                      <a:pt x="31352" y="10648"/>
                    </a:lnTo>
                    <a:lnTo>
                      <a:pt x="31352" y="10869"/>
                    </a:lnTo>
                    <a:lnTo>
                      <a:pt x="31450" y="10869"/>
                    </a:lnTo>
                    <a:cubicBezTo>
                      <a:pt x="31450" y="10967"/>
                      <a:pt x="31573" y="11066"/>
                      <a:pt x="31573" y="11164"/>
                    </a:cubicBezTo>
                    <a:lnTo>
                      <a:pt x="31868" y="11164"/>
                    </a:lnTo>
                    <a:lnTo>
                      <a:pt x="31966" y="11066"/>
                    </a:lnTo>
                    <a:cubicBezTo>
                      <a:pt x="32065" y="11066"/>
                      <a:pt x="32188" y="11066"/>
                      <a:pt x="32065" y="11262"/>
                    </a:cubicBezTo>
                    <a:cubicBezTo>
                      <a:pt x="32065" y="11164"/>
                      <a:pt x="31966" y="11164"/>
                      <a:pt x="31868" y="11164"/>
                    </a:cubicBezTo>
                    <a:cubicBezTo>
                      <a:pt x="31770" y="11262"/>
                      <a:pt x="31770" y="11361"/>
                      <a:pt x="31770" y="11484"/>
                    </a:cubicBezTo>
                    <a:lnTo>
                      <a:pt x="31868" y="11582"/>
                    </a:lnTo>
                    <a:cubicBezTo>
                      <a:pt x="31770" y="11582"/>
                      <a:pt x="31770" y="11582"/>
                      <a:pt x="31770" y="11680"/>
                    </a:cubicBezTo>
                    <a:lnTo>
                      <a:pt x="31868" y="11779"/>
                    </a:lnTo>
                    <a:cubicBezTo>
                      <a:pt x="31868" y="11877"/>
                      <a:pt x="31966" y="11976"/>
                      <a:pt x="31966" y="11976"/>
                    </a:cubicBezTo>
                    <a:lnTo>
                      <a:pt x="32188" y="11976"/>
                    </a:lnTo>
                    <a:cubicBezTo>
                      <a:pt x="32065" y="12098"/>
                      <a:pt x="31966" y="12098"/>
                      <a:pt x="31966" y="12098"/>
                    </a:cubicBezTo>
                    <a:cubicBezTo>
                      <a:pt x="31966" y="12295"/>
                      <a:pt x="32065" y="12295"/>
                      <a:pt x="32065" y="12394"/>
                    </a:cubicBezTo>
                    <a:lnTo>
                      <a:pt x="32286" y="12394"/>
                    </a:lnTo>
                    <a:cubicBezTo>
                      <a:pt x="32384" y="12492"/>
                      <a:pt x="32286" y="12492"/>
                      <a:pt x="32286" y="12590"/>
                    </a:cubicBezTo>
                    <a:cubicBezTo>
                      <a:pt x="32286" y="12590"/>
                      <a:pt x="32286" y="12713"/>
                      <a:pt x="32384" y="12713"/>
                    </a:cubicBezTo>
                    <a:lnTo>
                      <a:pt x="32286" y="12812"/>
                    </a:lnTo>
                    <a:cubicBezTo>
                      <a:pt x="32286" y="12812"/>
                      <a:pt x="32384" y="12812"/>
                      <a:pt x="32384" y="12910"/>
                    </a:cubicBezTo>
                    <a:cubicBezTo>
                      <a:pt x="32384" y="13008"/>
                      <a:pt x="32384" y="13107"/>
                      <a:pt x="32483" y="13205"/>
                    </a:cubicBezTo>
                    <a:cubicBezTo>
                      <a:pt x="32483" y="13205"/>
                      <a:pt x="32384" y="13205"/>
                      <a:pt x="32384" y="13328"/>
                    </a:cubicBezTo>
                    <a:cubicBezTo>
                      <a:pt x="32483" y="13328"/>
                      <a:pt x="32483" y="13328"/>
                      <a:pt x="32581" y="13426"/>
                    </a:cubicBezTo>
                    <a:cubicBezTo>
                      <a:pt x="32581" y="13426"/>
                      <a:pt x="32483" y="13426"/>
                      <a:pt x="32483" y="13525"/>
                    </a:cubicBezTo>
                    <a:lnTo>
                      <a:pt x="32581" y="13623"/>
                    </a:lnTo>
                    <a:lnTo>
                      <a:pt x="32581" y="13820"/>
                    </a:lnTo>
                    <a:cubicBezTo>
                      <a:pt x="32581" y="13943"/>
                      <a:pt x="32483" y="14041"/>
                      <a:pt x="32581" y="14139"/>
                    </a:cubicBezTo>
                    <a:cubicBezTo>
                      <a:pt x="32483" y="14238"/>
                      <a:pt x="32680" y="14336"/>
                      <a:pt x="32581" y="14434"/>
                    </a:cubicBezTo>
                    <a:cubicBezTo>
                      <a:pt x="32680" y="14557"/>
                      <a:pt x="32581" y="14656"/>
                      <a:pt x="32680" y="14754"/>
                    </a:cubicBezTo>
                    <a:cubicBezTo>
                      <a:pt x="32680" y="14852"/>
                      <a:pt x="32483" y="14852"/>
                      <a:pt x="32680" y="14951"/>
                    </a:cubicBezTo>
                    <a:cubicBezTo>
                      <a:pt x="32802" y="15049"/>
                      <a:pt x="32680" y="15172"/>
                      <a:pt x="32581" y="15270"/>
                    </a:cubicBezTo>
                    <a:lnTo>
                      <a:pt x="32581" y="15369"/>
                    </a:lnTo>
                    <a:cubicBezTo>
                      <a:pt x="32581" y="15566"/>
                      <a:pt x="32581" y="15787"/>
                      <a:pt x="32483" y="15885"/>
                    </a:cubicBezTo>
                    <a:cubicBezTo>
                      <a:pt x="32680" y="16082"/>
                      <a:pt x="32384" y="16279"/>
                      <a:pt x="32483" y="16500"/>
                    </a:cubicBezTo>
                    <a:cubicBezTo>
                      <a:pt x="32483" y="16598"/>
                      <a:pt x="32384" y="16598"/>
                      <a:pt x="32384" y="16697"/>
                    </a:cubicBezTo>
                    <a:lnTo>
                      <a:pt x="32384" y="16795"/>
                    </a:lnTo>
                    <a:cubicBezTo>
                      <a:pt x="32286" y="17016"/>
                      <a:pt x="32188" y="17213"/>
                      <a:pt x="32188" y="17508"/>
                    </a:cubicBezTo>
                    <a:cubicBezTo>
                      <a:pt x="32188" y="17508"/>
                      <a:pt x="32065" y="17508"/>
                      <a:pt x="32065" y="17631"/>
                    </a:cubicBezTo>
                    <a:cubicBezTo>
                      <a:pt x="32065" y="17729"/>
                      <a:pt x="32065" y="17926"/>
                      <a:pt x="31966" y="18024"/>
                    </a:cubicBezTo>
                    <a:cubicBezTo>
                      <a:pt x="31966" y="18344"/>
                      <a:pt x="31770" y="18541"/>
                      <a:pt x="31671" y="18860"/>
                    </a:cubicBezTo>
                    <a:cubicBezTo>
                      <a:pt x="31671" y="18959"/>
                      <a:pt x="31450" y="19057"/>
                      <a:pt x="31450" y="19254"/>
                    </a:cubicBezTo>
                    <a:cubicBezTo>
                      <a:pt x="31352" y="19352"/>
                      <a:pt x="31352" y="19574"/>
                      <a:pt x="31253" y="19770"/>
                    </a:cubicBezTo>
                    <a:cubicBezTo>
                      <a:pt x="31155" y="19869"/>
                      <a:pt x="31057" y="20090"/>
                      <a:pt x="30958" y="20188"/>
                    </a:cubicBezTo>
                    <a:cubicBezTo>
                      <a:pt x="30835" y="20287"/>
                      <a:pt x="30835" y="20582"/>
                      <a:pt x="30639" y="20582"/>
                    </a:cubicBezTo>
                    <a:cubicBezTo>
                      <a:pt x="30639" y="20901"/>
                      <a:pt x="30442" y="21098"/>
                      <a:pt x="30221" y="21196"/>
                    </a:cubicBezTo>
                    <a:cubicBezTo>
                      <a:pt x="30122" y="21196"/>
                      <a:pt x="29926" y="21319"/>
                      <a:pt x="30024" y="21516"/>
                    </a:cubicBezTo>
                    <a:cubicBezTo>
                      <a:pt x="30024" y="21516"/>
                      <a:pt x="30122" y="21516"/>
                      <a:pt x="30122" y="21418"/>
                    </a:cubicBezTo>
                    <a:lnTo>
                      <a:pt x="30122" y="21418"/>
                    </a:lnTo>
                    <a:cubicBezTo>
                      <a:pt x="30122" y="21614"/>
                      <a:pt x="30122" y="21614"/>
                      <a:pt x="29606" y="21811"/>
                    </a:cubicBezTo>
                    <a:cubicBezTo>
                      <a:pt x="29827" y="21614"/>
                      <a:pt x="29827" y="21319"/>
                      <a:pt x="30024" y="21196"/>
                    </a:cubicBezTo>
                    <a:cubicBezTo>
                      <a:pt x="30122" y="20901"/>
                      <a:pt x="30122" y="20582"/>
                      <a:pt x="30221" y="20385"/>
                    </a:cubicBezTo>
                    <a:cubicBezTo>
                      <a:pt x="30221" y="20287"/>
                      <a:pt x="30344" y="20287"/>
                      <a:pt x="30344" y="20287"/>
                    </a:cubicBezTo>
                    <a:cubicBezTo>
                      <a:pt x="30442" y="20188"/>
                      <a:pt x="30442" y="19967"/>
                      <a:pt x="30540" y="19869"/>
                    </a:cubicBezTo>
                    <a:cubicBezTo>
                      <a:pt x="30540" y="19869"/>
                      <a:pt x="30442" y="19770"/>
                      <a:pt x="30442" y="19672"/>
                    </a:cubicBezTo>
                    <a:cubicBezTo>
                      <a:pt x="30540" y="19672"/>
                      <a:pt x="30639" y="19574"/>
                      <a:pt x="30737" y="19475"/>
                    </a:cubicBezTo>
                    <a:cubicBezTo>
                      <a:pt x="30737" y="19475"/>
                      <a:pt x="30639" y="19352"/>
                      <a:pt x="30639" y="19254"/>
                    </a:cubicBezTo>
                    <a:cubicBezTo>
                      <a:pt x="30540" y="19352"/>
                      <a:pt x="30540" y="19352"/>
                      <a:pt x="30442" y="19475"/>
                    </a:cubicBezTo>
                    <a:cubicBezTo>
                      <a:pt x="30540" y="19057"/>
                      <a:pt x="30540" y="18639"/>
                      <a:pt x="30639" y="18246"/>
                    </a:cubicBezTo>
                    <a:cubicBezTo>
                      <a:pt x="30639" y="18123"/>
                      <a:pt x="30737" y="17926"/>
                      <a:pt x="30835" y="17729"/>
                    </a:cubicBezTo>
                    <a:lnTo>
                      <a:pt x="30835" y="18246"/>
                    </a:lnTo>
                    <a:cubicBezTo>
                      <a:pt x="30737" y="18442"/>
                      <a:pt x="30639" y="18738"/>
                      <a:pt x="30639" y="19057"/>
                    </a:cubicBezTo>
                    <a:cubicBezTo>
                      <a:pt x="30639" y="19057"/>
                      <a:pt x="30639" y="19156"/>
                      <a:pt x="30540" y="19254"/>
                    </a:cubicBezTo>
                    <a:cubicBezTo>
                      <a:pt x="30639" y="19156"/>
                      <a:pt x="30737" y="19156"/>
                      <a:pt x="30835" y="19057"/>
                    </a:cubicBezTo>
                    <a:cubicBezTo>
                      <a:pt x="30958" y="18639"/>
                      <a:pt x="30958" y="18246"/>
                      <a:pt x="31057" y="17828"/>
                    </a:cubicBezTo>
                    <a:cubicBezTo>
                      <a:pt x="31057" y="17729"/>
                      <a:pt x="30958" y="17631"/>
                      <a:pt x="30835" y="17508"/>
                    </a:cubicBezTo>
                    <a:cubicBezTo>
                      <a:pt x="30958" y="17508"/>
                      <a:pt x="30958" y="17508"/>
                      <a:pt x="31057" y="17631"/>
                    </a:cubicBezTo>
                    <a:cubicBezTo>
                      <a:pt x="31057" y="17508"/>
                      <a:pt x="31057" y="17508"/>
                      <a:pt x="31155" y="17508"/>
                    </a:cubicBezTo>
                    <a:cubicBezTo>
                      <a:pt x="31253" y="17508"/>
                      <a:pt x="31253" y="17410"/>
                      <a:pt x="31057" y="17410"/>
                    </a:cubicBezTo>
                    <a:cubicBezTo>
                      <a:pt x="31155" y="17410"/>
                      <a:pt x="31155" y="17311"/>
                      <a:pt x="31155" y="17311"/>
                    </a:cubicBezTo>
                    <a:cubicBezTo>
                      <a:pt x="31155" y="17213"/>
                      <a:pt x="31155" y="17213"/>
                      <a:pt x="31057" y="17115"/>
                    </a:cubicBezTo>
                    <a:cubicBezTo>
                      <a:pt x="31155" y="17115"/>
                      <a:pt x="31155" y="17016"/>
                      <a:pt x="31253" y="17016"/>
                    </a:cubicBezTo>
                    <a:lnTo>
                      <a:pt x="31253" y="16697"/>
                    </a:lnTo>
                    <a:cubicBezTo>
                      <a:pt x="31155" y="16697"/>
                      <a:pt x="31155" y="16697"/>
                      <a:pt x="31057" y="16598"/>
                    </a:cubicBezTo>
                    <a:cubicBezTo>
                      <a:pt x="31057" y="16500"/>
                      <a:pt x="31057" y="16500"/>
                      <a:pt x="31155" y="16402"/>
                    </a:cubicBezTo>
                    <a:cubicBezTo>
                      <a:pt x="31155" y="16279"/>
                      <a:pt x="30958" y="16180"/>
                      <a:pt x="31155" y="16082"/>
                    </a:cubicBezTo>
                    <a:cubicBezTo>
                      <a:pt x="31057" y="15984"/>
                      <a:pt x="31057" y="15984"/>
                      <a:pt x="31057" y="15885"/>
                    </a:cubicBezTo>
                    <a:lnTo>
                      <a:pt x="31155" y="15885"/>
                    </a:lnTo>
                    <a:lnTo>
                      <a:pt x="31155" y="15787"/>
                    </a:lnTo>
                    <a:cubicBezTo>
                      <a:pt x="31155" y="15787"/>
                      <a:pt x="31057" y="15787"/>
                      <a:pt x="30958" y="15664"/>
                    </a:cubicBezTo>
                    <a:cubicBezTo>
                      <a:pt x="31057" y="15664"/>
                      <a:pt x="31155" y="15664"/>
                      <a:pt x="31155" y="15566"/>
                    </a:cubicBezTo>
                    <a:cubicBezTo>
                      <a:pt x="31057" y="15467"/>
                      <a:pt x="31057" y="15369"/>
                      <a:pt x="30958" y="15270"/>
                    </a:cubicBezTo>
                    <a:cubicBezTo>
                      <a:pt x="30958" y="15270"/>
                      <a:pt x="31057" y="15270"/>
                      <a:pt x="31057" y="15172"/>
                    </a:cubicBezTo>
                    <a:cubicBezTo>
                      <a:pt x="30958" y="15049"/>
                      <a:pt x="30958" y="14951"/>
                      <a:pt x="30835" y="14852"/>
                    </a:cubicBezTo>
                    <a:lnTo>
                      <a:pt x="30737" y="14852"/>
                    </a:lnTo>
                    <a:lnTo>
                      <a:pt x="30737" y="14951"/>
                    </a:lnTo>
                    <a:cubicBezTo>
                      <a:pt x="30737" y="15049"/>
                      <a:pt x="30737" y="15049"/>
                      <a:pt x="30639" y="15049"/>
                    </a:cubicBezTo>
                    <a:cubicBezTo>
                      <a:pt x="30540" y="14852"/>
                      <a:pt x="30442" y="14434"/>
                      <a:pt x="30442" y="14041"/>
                    </a:cubicBezTo>
                    <a:lnTo>
                      <a:pt x="30442" y="14041"/>
                    </a:lnTo>
                    <a:cubicBezTo>
                      <a:pt x="30540" y="14238"/>
                      <a:pt x="30639" y="14434"/>
                      <a:pt x="30639" y="14656"/>
                    </a:cubicBezTo>
                    <a:cubicBezTo>
                      <a:pt x="30667" y="14685"/>
                      <a:pt x="30696" y="14696"/>
                      <a:pt x="30720" y="14696"/>
                    </a:cubicBezTo>
                    <a:cubicBezTo>
                      <a:pt x="30778" y="14696"/>
                      <a:pt x="30807" y="14627"/>
                      <a:pt x="30737" y="14557"/>
                    </a:cubicBezTo>
                    <a:cubicBezTo>
                      <a:pt x="30737" y="14434"/>
                      <a:pt x="30737" y="14336"/>
                      <a:pt x="30639" y="14139"/>
                    </a:cubicBezTo>
                    <a:cubicBezTo>
                      <a:pt x="30540" y="13943"/>
                      <a:pt x="30442" y="13721"/>
                      <a:pt x="30344" y="13426"/>
                    </a:cubicBezTo>
                    <a:lnTo>
                      <a:pt x="30344" y="13008"/>
                    </a:lnTo>
                    <a:cubicBezTo>
                      <a:pt x="30221" y="12713"/>
                      <a:pt x="30024" y="12394"/>
                      <a:pt x="30024" y="12197"/>
                    </a:cubicBezTo>
                    <a:lnTo>
                      <a:pt x="29926" y="12098"/>
                    </a:lnTo>
                    <a:lnTo>
                      <a:pt x="29926" y="12098"/>
                    </a:lnTo>
                    <a:cubicBezTo>
                      <a:pt x="29827" y="12295"/>
                      <a:pt x="30024" y="12492"/>
                      <a:pt x="29926" y="12812"/>
                    </a:cubicBezTo>
                    <a:lnTo>
                      <a:pt x="29926" y="12713"/>
                    </a:lnTo>
                    <a:cubicBezTo>
                      <a:pt x="29729" y="12590"/>
                      <a:pt x="29729" y="12295"/>
                      <a:pt x="29606" y="12098"/>
                    </a:cubicBezTo>
                    <a:cubicBezTo>
                      <a:pt x="29606" y="11976"/>
                      <a:pt x="29409" y="11877"/>
                      <a:pt x="29409" y="11779"/>
                    </a:cubicBezTo>
                    <a:cubicBezTo>
                      <a:pt x="29311" y="11680"/>
                      <a:pt x="29311" y="11582"/>
                      <a:pt x="29212" y="11484"/>
                    </a:cubicBezTo>
                    <a:cubicBezTo>
                      <a:pt x="29114" y="11262"/>
                      <a:pt x="28794" y="10746"/>
                      <a:pt x="28696" y="10451"/>
                    </a:cubicBezTo>
                    <a:lnTo>
                      <a:pt x="28499" y="10451"/>
                    </a:lnTo>
                    <a:lnTo>
                      <a:pt x="28499" y="10353"/>
                    </a:lnTo>
                    <a:cubicBezTo>
                      <a:pt x="28081" y="10033"/>
                      <a:pt x="27885" y="9640"/>
                      <a:pt x="27565" y="9222"/>
                    </a:cubicBezTo>
                    <a:cubicBezTo>
                      <a:pt x="27270" y="8902"/>
                      <a:pt x="27049" y="8508"/>
                      <a:pt x="26655" y="8090"/>
                    </a:cubicBezTo>
                    <a:cubicBezTo>
                      <a:pt x="26532" y="7894"/>
                      <a:pt x="26237" y="7795"/>
                      <a:pt x="26139" y="7574"/>
                    </a:cubicBezTo>
                    <a:cubicBezTo>
                      <a:pt x="26040" y="7377"/>
                      <a:pt x="25819" y="7279"/>
                      <a:pt x="25721" y="7181"/>
                    </a:cubicBezTo>
                    <a:cubicBezTo>
                      <a:pt x="25622" y="7058"/>
                      <a:pt x="25524" y="6861"/>
                      <a:pt x="25303" y="6861"/>
                    </a:cubicBezTo>
                    <a:cubicBezTo>
                      <a:pt x="25204" y="6763"/>
                      <a:pt x="25204" y="6664"/>
                      <a:pt x="25106" y="6566"/>
                    </a:cubicBezTo>
                    <a:cubicBezTo>
                      <a:pt x="25008" y="6566"/>
                      <a:pt x="24909" y="6443"/>
                      <a:pt x="24811" y="6345"/>
                    </a:cubicBezTo>
                    <a:cubicBezTo>
                      <a:pt x="24811" y="6345"/>
                      <a:pt x="24811" y="6246"/>
                      <a:pt x="24688" y="6246"/>
                    </a:cubicBezTo>
                    <a:cubicBezTo>
                      <a:pt x="24590" y="6246"/>
                      <a:pt x="24590" y="6148"/>
                      <a:pt x="24491" y="6148"/>
                    </a:cubicBezTo>
                    <a:cubicBezTo>
                      <a:pt x="24393" y="5951"/>
                      <a:pt x="24393" y="5951"/>
                      <a:pt x="24073" y="5951"/>
                    </a:cubicBezTo>
                    <a:cubicBezTo>
                      <a:pt x="23877" y="5730"/>
                      <a:pt x="23680" y="5533"/>
                      <a:pt x="23360" y="5435"/>
                    </a:cubicBezTo>
                    <a:cubicBezTo>
                      <a:pt x="23262" y="5214"/>
                      <a:pt x="22967" y="5336"/>
                      <a:pt x="22746" y="5115"/>
                    </a:cubicBezTo>
                    <a:cubicBezTo>
                      <a:pt x="22647" y="5017"/>
                      <a:pt x="22549" y="5017"/>
                      <a:pt x="22450" y="5017"/>
                    </a:cubicBezTo>
                    <a:cubicBezTo>
                      <a:pt x="22352" y="4918"/>
                      <a:pt x="22229" y="4918"/>
                      <a:pt x="22229" y="4918"/>
                    </a:cubicBezTo>
                    <a:cubicBezTo>
                      <a:pt x="21934" y="4722"/>
                      <a:pt x="21737" y="4599"/>
                      <a:pt x="21418" y="4599"/>
                    </a:cubicBezTo>
                    <a:cubicBezTo>
                      <a:pt x="21221" y="4599"/>
                      <a:pt x="21123" y="4500"/>
                      <a:pt x="21000" y="4500"/>
                    </a:cubicBezTo>
                    <a:cubicBezTo>
                      <a:pt x="20803" y="4500"/>
                      <a:pt x="20705" y="4402"/>
                      <a:pt x="20508" y="4402"/>
                    </a:cubicBezTo>
                    <a:cubicBezTo>
                      <a:pt x="20287" y="4402"/>
                      <a:pt x="20188" y="4304"/>
                      <a:pt x="19992" y="4304"/>
                    </a:cubicBezTo>
                    <a:cubicBezTo>
                      <a:pt x="19893" y="4402"/>
                      <a:pt x="19770" y="4402"/>
                      <a:pt x="19672" y="4402"/>
                    </a:cubicBezTo>
                    <a:cubicBezTo>
                      <a:pt x="19672" y="4402"/>
                      <a:pt x="19574" y="4304"/>
                      <a:pt x="19475" y="4304"/>
                    </a:cubicBezTo>
                    <a:lnTo>
                      <a:pt x="18442" y="4304"/>
                    </a:lnTo>
                    <a:cubicBezTo>
                      <a:pt x="18442" y="4304"/>
                      <a:pt x="18344" y="4304"/>
                      <a:pt x="18344" y="4205"/>
                    </a:cubicBezTo>
                    <a:lnTo>
                      <a:pt x="18664" y="4205"/>
                    </a:lnTo>
                    <a:cubicBezTo>
                      <a:pt x="18762" y="4205"/>
                      <a:pt x="18860" y="4107"/>
                      <a:pt x="18860" y="4107"/>
                    </a:cubicBezTo>
                    <a:cubicBezTo>
                      <a:pt x="18860" y="3984"/>
                      <a:pt x="18762" y="3984"/>
                      <a:pt x="18664" y="3984"/>
                    </a:cubicBezTo>
                    <a:cubicBezTo>
                      <a:pt x="18664" y="4107"/>
                      <a:pt x="18664" y="4107"/>
                      <a:pt x="18541" y="4107"/>
                    </a:cubicBezTo>
                    <a:cubicBezTo>
                      <a:pt x="18442" y="4107"/>
                      <a:pt x="18664" y="3886"/>
                      <a:pt x="18442" y="3886"/>
                    </a:cubicBezTo>
                    <a:lnTo>
                      <a:pt x="18959" y="3886"/>
                    </a:lnTo>
                    <a:cubicBezTo>
                      <a:pt x="19057" y="3787"/>
                      <a:pt x="19057" y="3787"/>
                      <a:pt x="19057" y="3689"/>
                    </a:cubicBezTo>
                    <a:cubicBezTo>
                      <a:pt x="19057" y="3591"/>
                      <a:pt x="18959" y="3591"/>
                      <a:pt x="18959" y="3492"/>
                    </a:cubicBezTo>
                    <a:lnTo>
                      <a:pt x="18860" y="3591"/>
                    </a:lnTo>
                    <a:lnTo>
                      <a:pt x="18664" y="3591"/>
                    </a:lnTo>
                    <a:cubicBezTo>
                      <a:pt x="18623" y="3623"/>
                      <a:pt x="18585" y="3634"/>
                      <a:pt x="18552" y="3634"/>
                    </a:cubicBezTo>
                    <a:cubicBezTo>
                      <a:pt x="18486" y="3634"/>
                      <a:pt x="18442" y="3591"/>
                      <a:pt x="18442" y="3591"/>
                    </a:cubicBezTo>
                    <a:lnTo>
                      <a:pt x="18147" y="3591"/>
                    </a:lnTo>
                    <a:lnTo>
                      <a:pt x="18147" y="3492"/>
                    </a:lnTo>
                    <a:cubicBezTo>
                      <a:pt x="18246" y="3431"/>
                      <a:pt x="18319" y="3431"/>
                      <a:pt x="18396" y="3431"/>
                    </a:cubicBezTo>
                    <a:cubicBezTo>
                      <a:pt x="18473" y="3431"/>
                      <a:pt x="18553" y="3431"/>
                      <a:pt x="18664" y="3369"/>
                    </a:cubicBezTo>
                    <a:lnTo>
                      <a:pt x="18762" y="3369"/>
                    </a:lnTo>
                    <a:cubicBezTo>
                      <a:pt x="18811" y="3431"/>
                      <a:pt x="18836" y="3462"/>
                      <a:pt x="18860" y="3462"/>
                    </a:cubicBezTo>
                    <a:cubicBezTo>
                      <a:pt x="18885" y="3462"/>
                      <a:pt x="18910" y="3431"/>
                      <a:pt x="18959" y="3369"/>
                    </a:cubicBezTo>
                    <a:lnTo>
                      <a:pt x="19377" y="3369"/>
                    </a:lnTo>
                    <a:cubicBezTo>
                      <a:pt x="19475" y="3431"/>
                      <a:pt x="19574" y="3462"/>
                      <a:pt x="19675" y="3462"/>
                    </a:cubicBezTo>
                    <a:cubicBezTo>
                      <a:pt x="19776" y="3462"/>
                      <a:pt x="19881" y="3431"/>
                      <a:pt x="19992" y="3369"/>
                    </a:cubicBezTo>
                    <a:close/>
                    <a:moveTo>
                      <a:pt x="5533" y="21713"/>
                    </a:moveTo>
                    <a:cubicBezTo>
                      <a:pt x="5632" y="21713"/>
                      <a:pt x="5632" y="21811"/>
                      <a:pt x="5754" y="21811"/>
                    </a:cubicBezTo>
                    <a:lnTo>
                      <a:pt x="5632" y="21934"/>
                    </a:lnTo>
                    <a:cubicBezTo>
                      <a:pt x="5533" y="21934"/>
                      <a:pt x="5533" y="21811"/>
                      <a:pt x="5533" y="21713"/>
                    </a:cubicBezTo>
                    <a:close/>
                    <a:moveTo>
                      <a:pt x="21123" y="22032"/>
                    </a:moveTo>
                    <a:cubicBezTo>
                      <a:pt x="21123" y="22032"/>
                      <a:pt x="21221" y="22131"/>
                      <a:pt x="21319" y="22131"/>
                    </a:cubicBezTo>
                    <a:lnTo>
                      <a:pt x="21319" y="22032"/>
                    </a:lnTo>
                    <a:close/>
                    <a:moveTo>
                      <a:pt x="12562" y="21268"/>
                    </a:moveTo>
                    <a:cubicBezTo>
                      <a:pt x="12674" y="21268"/>
                      <a:pt x="12743" y="21349"/>
                      <a:pt x="12812" y="21418"/>
                    </a:cubicBezTo>
                    <a:cubicBezTo>
                      <a:pt x="13008" y="21516"/>
                      <a:pt x="13230" y="21614"/>
                      <a:pt x="13426" y="21811"/>
                    </a:cubicBezTo>
                    <a:cubicBezTo>
                      <a:pt x="13623" y="21934"/>
                      <a:pt x="13844" y="22032"/>
                      <a:pt x="14041" y="22131"/>
                    </a:cubicBezTo>
                    <a:cubicBezTo>
                      <a:pt x="14139" y="22131"/>
                      <a:pt x="14238" y="22229"/>
                      <a:pt x="14361" y="22229"/>
                    </a:cubicBezTo>
                    <a:cubicBezTo>
                      <a:pt x="14325" y="22258"/>
                      <a:pt x="14282" y="22270"/>
                      <a:pt x="14238" y="22270"/>
                    </a:cubicBezTo>
                    <a:cubicBezTo>
                      <a:pt x="14131" y="22270"/>
                      <a:pt x="14012" y="22200"/>
                      <a:pt x="13943" y="22131"/>
                    </a:cubicBezTo>
                    <a:cubicBezTo>
                      <a:pt x="13746" y="22032"/>
                      <a:pt x="13525" y="22032"/>
                      <a:pt x="13328" y="21934"/>
                    </a:cubicBezTo>
                    <a:cubicBezTo>
                      <a:pt x="13230" y="21811"/>
                      <a:pt x="13008" y="21713"/>
                      <a:pt x="12812" y="21614"/>
                    </a:cubicBezTo>
                    <a:cubicBezTo>
                      <a:pt x="12713" y="21516"/>
                      <a:pt x="12615" y="21418"/>
                      <a:pt x="12394" y="21319"/>
                    </a:cubicBezTo>
                    <a:cubicBezTo>
                      <a:pt x="12460" y="21283"/>
                      <a:pt x="12515" y="21268"/>
                      <a:pt x="12562" y="21268"/>
                    </a:cubicBezTo>
                    <a:close/>
                    <a:moveTo>
                      <a:pt x="23778" y="22131"/>
                    </a:moveTo>
                    <a:lnTo>
                      <a:pt x="23778" y="22229"/>
                    </a:lnTo>
                    <a:cubicBezTo>
                      <a:pt x="23680" y="22229"/>
                      <a:pt x="23582" y="22229"/>
                      <a:pt x="23459" y="22328"/>
                    </a:cubicBezTo>
                    <a:lnTo>
                      <a:pt x="23459" y="22229"/>
                    </a:lnTo>
                    <a:cubicBezTo>
                      <a:pt x="23582" y="22229"/>
                      <a:pt x="23582" y="22131"/>
                      <a:pt x="23680" y="22131"/>
                    </a:cubicBezTo>
                    <a:close/>
                    <a:moveTo>
                      <a:pt x="27762" y="22131"/>
                    </a:moveTo>
                    <a:cubicBezTo>
                      <a:pt x="27762" y="22229"/>
                      <a:pt x="27663" y="22229"/>
                      <a:pt x="27565" y="22328"/>
                    </a:cubicBezTo>
                    <a:cubicBezTo>
                      <a:pt x="27565" y="22328"/>
                      <a:pt x="27565" y="22229"/>
                      <a:pt x="27467" y="22229"/>
                    </a:cubicBezTo>
                    <a:cubicBezTo>
                      <a:pt x="27565" y="22229"/>
                      <a:pt x="27663" y="22131"/>
                      <a:pt x="27762" y="22131"/>
                    </a:cubicBezTo>
                    <a:close/>
                    <a:moveTo>
                      <a:pt x="7476" y="8090"/>
                    </a:moveTo>
                    <a:cubicBezTo>
                      <a:pt x="7377" y="8287"/>
                      <a:pt x="7279" y="8410"/>
                      <a:pt x="7181" y="8508"/>
                    </a:cubicBezTo>
                    <a:cubicBezTo>
                      <a:pt x="7181" y="8607"/>
                      <a:pt x="7082" y="8804"/>
                      <a:pt x="6984" y="8902"/>
                    </a:cubicBezTo>
                    <a:cubicBezTo>
                      <a:pt x="6861" y="8902"/>
                      <a:pt x="6861" y="9123"/>
                      <a:pt x="6763" y="9222"/>
                    </a:cubicBezTo>
                    <a:cubicBezTo>
                      <a:pt x="6566" y="9320"/>
                      <a:pt x="6566" y="9517"/>
                      <a:pt x="6468" y="9640"/>
                    </a:cubicBezTo>
                    <a:cubicBezTo>
                      <a:pt x="6369" y="9738"/>
                      <a:pt x="6246" y="9935"/>
                      <a:pt x="6246" y="10033"/>
                    </a:cubicBezTo>
                    <a:cubicBezTo>
                      <a:pt x="6148" y="10033"/>
                      <a:pt x="6050" y="9935"/>
                      <a:pt x="5951" y="9935"/>
                    </a:cubicBezTo>
                    <a:cubicBezTo>
                      <a:pt x="6050" y="10033"/>
                      <a:pt x="6050" y="10033"/>
                      <a:pt x="6050" y="10131"/>
                    </a:cubicBezTo>
                    <a:cubicBezTo>
                      <a:pt x="6050" y="10131"/>
                      <a:pt x="6148" y="10131"/>
                      <a:pt x="6246" y="10254"/>
                    </a:cubicBezTo>
                    <a:lnTo>
                      <a:pt x="5853" y="10254"/>
                    </a:lnTo>
                    <a:lnTo>
                      <a:pt x="5951" y="10353"/>
                    </a:lnTo>
                    <a:lnTo>
                      <a:pt x="5951" y="10648"/>
                    </a:lnTo>
                    <a:cubicBezTo>
                      <a:pt x="5853" y="10451"/>
                      <a:pt x="5853" y="10451"/>
                      <a:pt x="5853" y="10353"/>
                    </a:cubicBezTo>
                    <a:lnTo>
                      <a:pt x="5853" y="10648"/>
                    </a:lnTo>
                    <a:lnTo>
                      <a:pt x="5632" y="10648"/>
                    </a:lnTo>
                    <a:lnTo>
                      <a:pt x="5632" y="10869"/>
                    </a:lnTo>
                    <a:cubicBezTo>
                      <a:pt x="5533" y="11066"/>
                      <a:pt x="5336" y="11262"/>
                      <a:pt x="5336" y="11582"/>
                    </a:cubicBezTo>
                    <a:cubicBezTo>
                      <a:pt x="5238" y="11779"/>
                      <a:pt x="5017" y="11976"/>
                      <a:pt x="5017" y="12295"/>
                    </a:cubicBezTo>
                    <a:cubicBezTo>
                      <a:pt x="5017" y="12492"/>
                      <a:pt x="4820" y="12713"/>
                      <a:pt x="4820" y="13008"/>
                    </a:cubicBezTo>
                    <a:cubicBezTo>
                      <a:pt x="4722" y="12910"/>
                      <a:pt x="4722" y="12910"/>
                      <a:pt x="4722" y="12812"/>
                    </a:cubicBezTo>
                    <a:cubicBezTo>
                      <a:pt x="4623" y="12910"/>
                      <a:pt x="4525" y="12910"/>
                      <a:pt x="4525" y="12910"/>
                    </a:cubicBezTo>
                    <a:cubicBezTo>
                      <a:pt x="4525" y="13008"/>
                      <a:pt x="4402" y="13107"/>
                      <a:pt x="4402" y="13107"/>
                    </a:cubicBezTo>
                    <a:lnTo>
                      <a:pt x="4304" y="13107"/>
                    </a:lnTo>
                    <a:lnTo>
                      <a:pt x="4304" y="13205"/>
                    </a:lnTo>
                    <a:cubicBezTo>
                      <a:pt x="4370" y="13242"/>
                      <a:pt x="4425" y="13257"/>
                      <a:pt x="4473" y="13257"/>
                    </a:cubicBezTo>
                    <a:cubicBezTo>
                      <a:pt x="4584" y="13257"/>
                      <a:pt x="4653" y="13176"/>
                      <a:pt x="4722" y="13107"/>
                    </a:cubicBezTo>
                    <a:lnTo>
                      <a:pt x="4722" y="13328"/>
                    </a:lnTo>
                    <a:lnTo>
                      <a:pt x="4525" y="13328"/>
                    </a:lnTo>
                    <a:lnTo>
                      <a:pt x="4525" y="13426"/>
                    </a:lnTo>
                    <a:lnTo>
                      <a:pt x="4623" y="13426"/>
                    </a:lnTo>
                    <a:lnTo>
                      <a:pt x="4623" y="13820"/>
                    </a:lnTo>
                    <a:cubicBezTo>
                      <a:pt x="4525" y="13943"/>
                      <a:pt x="4623" y="14041"/>
                      <a:pt x="4623" y="14139"/>
                    </a:cubicBezTo>
                    <a:lnTo>
                      <a:pt x="4525" y="14238"/>
                    </a:lnTo>
                    <a:cubicBezTo>
                      <a:pt x="4525" y="14238"/>
                      <a:pt x="4402" y="14139"/>
                      <a:pt x="4402" y="14041"/>
                    </a:cubicBezTo>
                    <a:cubicBezTo>
                      <a:pt x="4402" y="14041"/>
                      <a:pt x="4304" y="14139"/>
                      <a:pt x="4205" y="14139"/>
                    </a:cubicBezTo>
                    <a:cubicBezTo>
                      <a:pt x="4304" y="14139"/>
                      <a:pt x="4304" y="14238"/>
                      <a:pt x="4304" y="14238"/>
                    </a:cubicBezTo>
                    <a:cubicBezTo>
                      <a:pt x="4205" y="14557"/>
                      <a:pt x="4205" y="14557"/>
                      <a:pt x="4304" y="14754"/>
                    </a:cubicBezTo>
                    <a:cubicBezTo>
                      <a:pt x="4304" y="14852"/>
                      <a:pt x="4205" y="14951"/>
                      <a:pt x="4205" y="15049"/>
                    </a:cubicBezTo>
                    <a:lnTo>
                      <a:pt x="4107" y="15049"/>
                    </a:lnTo>
                    <a:cubicBezTo>
                      <a:pt x="4107" y="14852"/>
                      <a:pt x="4107" y="14656"/>
                      <a:pt x="4205" y="14434"/>
                    </a:cubicBezTo>
                    <a:lnTo>
                      <a:pt x="4009" y="14434"/>
                    </a:lnTo>
                    <a:lnTo>
                      <a:pt x="4009" y="15049"/>
                    </a:lnTo>
                    <a:cubicBezTo>
                      <a:pt x="4009" y="15369"/>
                      <a:pt x="3910" y="15566"/>
                      <a:pt x="3910" y="15787"/>
                    </a:cubicBezTo>
                    <a:cubicBezTo>
                      <a:pt x="4009" y="15787"/>
                      <a:pt x="4009" y="15885"/>
                      <a:pt x="4107" y="15984"/>
                    </a:cubicBezTo>
                    <a:cubicBezTo>
                      <a:pt x="4107" y="15787"/>
                      <a:pt x="4107" y="15664"/>
                      <a:pt x="4009" y="15664"/>
                    </a:cubicBezTo>
                    <a:cubicBezTo>
                      <a:pt x="4107" y="15566"/>
                      <a:pt x="4107" y="15566"/>
                      <a:pt x="4205" y="15566"/>
                    </a:cubicBezTo>
                    <a:cubicBezTo>
                      <a:pt x="4205" y="15787"/>
                      <a:pt x="4107" y="15885"/>
                      <a:pt x="4205" y="15984"/>
                    </a:cubicBezTo>
                    <a:lnTo>
                      <a:pt x="4402" y="15984"/>
                    </a:lnTo>
                    <a:lnTo>
                      <a:pt x="4402" y="16180"/>
                    </a:lnTo>
                    <a:lnTo>
                      <a:pt x="4402" y="16279"/>
                    </a:lnTo>
                    <a:cubicBezTo>
                      <a:pt x="4205" y="16279"/>
                      <a:pt x="4205" y="16082"/>
                      <a:pt x="4205" y="16082"/>
                    </a:cubicBezTo>
                    <a:lnTo>
                      <a:pt x="4107" y="16180"/>
                    </a:lnTo>
                    <a:lnTo>
                      <a:pt x="4107" y="16082"/>
                    </a:lnTo>
                    <a:cubicBezTo>
                      <a:pt x="3910" y="16082"/>
                      <a:pt x="3910" y="16279"/>
                      <a:pt x="3910" y="16402"/>
                    </a:cubicBezTo>
                    <a:cubicBezTo>
                      <a:pt x="4009" y="16500"/>
                      <a:pt x="4107" y="16598"/>
                      <a:pt x="4205" y="16598"/>
                    </a:cubicBezTo>
                    <a:cubicBezTo>
                      <a:pt x="4107" y="16697"/>
                      <a:pt x="4009" y="16697"/>
                      <a:pt x="4009" y="16697"/>
                    </a:cubicBezTo>
                    <a:cubicBezTo>
                      <a:pt x="4009" y="16893"/>
                      <a:pt x="4107" y="17016"/>
                      <a:pt x="4107" y="17115"/>
                    </a:cubicBezTo>
                    <a:lnTo>
                      <a:pt x="4107" y="17213"/>
                    </a:lnTo>
                    <a:lnTo>
                      <a:pt x="4009" y="17213"/>
                    </a:lnTo>
                    <a:cubicBezTo>
                      <a:pt x="4107" y="17311"/>
                      <a:pt x="4107" y="17311"/>
                      <a:pt x="4205" y="17311"/>
                    </a:cubicBezTo>
                    <a:cubicBezTo>
                      <a:pt x="4107" y="17410"/>
                      <a:pt x="4205" y="17410"/>
                      <a:pt x="4107" y="17508"/>
                    </a:cubicBezTo>
                    <a:cubicBezTo>
                      <a:pt x="4107" y="17631"/>
                      <a:pt x="4205" y="17729"/>
                      <a:pt x="4304" y="17828"/>
                    </a:cubicBezTo>
                    <a:lnTo>
                      <a:pt x="4205" y="17828"/>
                    </a:lnTo>
                    <a:cubicBezTo>
                      <a:pt x="4304" y="18246"/>
                      <a:pt x="4525" y="18541"/>
                      <a:pt x="4525" y="18860"/>
                    </a:cubicBezTo>
                    <a:lnTo>
                      <a:pt x="4525" y="18959"/>
                    </a:lnTo>
                    <a:cubicBezTo>
                      <a:pt x="4623" y="19254"/>
                      <a:pt x="4722" y="19574"/>
                      <a:pt x="4820" y="19869"/>
                    </a:cubicBezTo>
                    <a:lnTo>
                      <a:pt x="4722" y="19869"/>
                    </a:lnTo>
                    <a:cubicBezTo>
                      <a:pt x="4918" y="19967"/>
                      <a:pt x="4918" y="20090"/>
                      <a:pt x="4918" y="20287"/>
                    </a:cubicBezTo>
                    <a:cubicBezTo>
                      <a:pt x="5140" y="20287"/>
                      <a:pt x="5017" y="20483"/>
                      <a:pt x="5238" y="20705"/>
                    </a:cubicBezTo>
                    <a:lnTo>
                      <a:pt x="5017" y="20705"/>
                    </a:lnTo>
                    <a:lnTo>
                      <a:pt x="5017" y="20901"/>
                    </a:lnTo>
                    <a:cubicBezTo>
                      <a:pt x="5140" y="20901"/>
                      <a:pt x="5140" y="20901"/>
                      <a:pt x="5238" y="21000"/>
                    </a:cubicBezTo>
                    <a:lnTo>
                      <a:pt x="5017" y="21000"/>
                    </a:lnTo>
                    <a:cubicBezTo>
                      <a:pt x="5017" y="21196"/>
                      <a:pt x="5238" y="21196"/>
                      <a:pt x="5238" y="21319"/>
                    </a:cubicBezTo>
                    <a:cubicBezTo>
                      <a:pt x="5238" y="21418"/>
                      <a:pt x="5336" y="21418"/>
                      <a:pt x="5435" y="21418"/>
                    </a:cubicBezTo>
                    <a:cubicBezTo>
                      <a:pt x="5435" y="21516"/>
                      <a:pt x="5336" y="21516"/>
                      <a:pt x="5336" y="21516"/>
                    </a:cubicBezTo>
                    <a:cubicBezTo>
                      <a:pt x="5336" y="21614"/>
                      <a:pt x="5435" y="21713"/>
                      <a:pt x="5435" y="21811"/>
                    </a:cubicBezTo>
                    <a:cubicBezTo>
                      <a:pt x="5533" y="22032"/>
                      <a:pt x="5754" y="22131"/>
                      <a:pt x="5754" y="22328"/>
                    </a:cubicBezTo>
                    <a:cubicBezTo>
                      <a:pt x="5712" y="22346"/>
                      <a:pt x="5678" y="22354"/>
                      <a:pt x="5650" y="22354"/>
                    </a:cubicBezTo>
                    <a:cubicBezTo>
                      <a:pt x="5530" y="22354"/>
                      <a:pt x="5514" y="22210"/>
                      <a:pt x="5435" y="22131"/>
                    </a:cubicBezTo>
                    <a:lnTo>
                      <a:pt x="5435" y="22229"/>
                    </a:lnTo>
                    <a:cubicBezTo>
                      <a:pt x="5435" y="21934"/>
                      <a:pt x="5140" y="21811"/>
                      <a:pt x="5017" y="21614"/>
                    </a:cubicBezTo>
                    <a:cubicBezTo>
                      <a:pt x="5017" y="21516"/>
                      <a:pt x="4820" y="21516"/>
                      <a:pt x="4820" y="21516"/>
                    </a:cubicBezTo>
                    <a:cubicBezTo>
                      <a:pt x="4722" y="21319"/>
                      <a:pt x="4623" y="21196"/>
                      <a:pt x="4402" y="21000"/>
                    </a:cubicBezTo>
                    <a:cubicBezTo>
                      <a:pt x="4525" y="20901"/>
                      <a:pt x="4525" y="20901"/>
                      <a:pt x="4623" y="20803"/>
                    </a:cubicBezTo>
                    <a:cubicBezTo>
                      <a:pt x="4525" y="20705"/>
                      <a:pt x="4304" y="20705"/>
                      <a:pt x="4205" y="20582"/>
                    </a:cubicBezTo>
                    <a:cubicBezTo>
                      <a:pt x="4205" y="20483"/>
                      <a:pt x="4304" y="20483"/>
                      <a:pt x="4304" y="20483"/>
                    </a:cubicBezTo>
                    <a:cubicBezTo>
                      <a:pt x="4304" y="20287"/>
                      <a:pt x="4205" y="20090"/>
                      <a:pt x="4107" y="19869"/>
                    </a:cubicBezTo>
                    <a:lnTo>
                      <a:pt x="4009" y="19869"/>
                    </a:lnTo>
                    <a:lnTo>
                      <a:pt x="4009" y="19672"/>
                    </a:lnTo>
                    <a:cubicBezTo>
                      <a:pt x="4009" y="19672"/>
                      <a:pt x="4009" y="19574"/>
                      <a:pt x="3910" y="19574"/>
                    </a:cubicBezTo>
                    <a:cubicBezTo>
                      <a:pt x="3787" y="19475"/>
                      <a:pt x="3910" y="19254"/>
                      <a:pt x="3787" y="19057"/>
                    </a:cubicBezTo>
                    <a:lnTo>
                      <a:pt x="3689" y="19057"/>
                    </a:lnTo>
                    <a:cubicBezTo>
                      <a:pt x="3689" y="19156"/>
                      <a:pt x="3689" y="19156"/>
                      <a:pt x="3787" y="19254"/>
                    </a:cubicBezTo>
                    <a:cubicBezTo>
                      <a:pt x="3689" y="19254"/>
                      <a:pt x="3591" y="19156"/>
                      <a:pt x="3591" y="19156"/>
                    </a:cubicBezTo>
                    <a:cubicBezTo>
                      <a:pt x="3492" y="19057"/>
                      <a:pt x="3689" y="18959"/>
                      <a:pt x="3591" y="18860"/>
                    </a:cubicBezTo>
                    <a:lnTo>
                      <a:pt x="3591" y="18860"/>
                    </a:lnTo>
                    <a:lnTo>
                      <a:pt x="3492" y="18959"/>
                    </a:lnTo>
                    <a:cubicBezTo>
                      <a:pt x="3492" y="18860"/>
                      <a:pt x="3394" y="18639"/>
                      <a:pt x="3394" y="18639"/>
                    </a:cubicBezTo>
                    <a:lnTo>
                      <a:pt x="3394" y="18442"/>
                    </a:lnTo>
                    <a:lnTo>
                      <a:pt x="3296" y="18442"/>
                    </a:lnTo>
                    <a:cubicBezTo>
                      <a:pt x="3296" y="18246"/>
                      <a:pt x="3173" y="18024"/>
                      <a:pt x="3173" y="17828"/>
                    </a:cubicBezTo>
                    <a:lnTo>
                      <a:pt x="3173" y="17729"/>
                    </a:lnTo>
                    <a:cubicBezTo>
                      <a:pt x="3074" y="17631"/>
                      <a:pt x="3173" y="17508"/>
                      <a:pt x="3173" y="17410"/>
                    </a:cubicBezTo>
                    <a:lnTo>
                      <a:pt x="3173" y="17213"/>
                    </a:lnTo>
                    <a:cubicBezTo>
                      <a:pt x="3173" y="17115"/>
                      <a:pt x="3173" y="16893"/>
                      <a:pt x="3296" y="16795"/>
                    </a:cubicBezTo>
                    <a:lnTo>
                      <a:pt x="3296" y="16697"/>
                    </a:lnTo>
                    <a:cubicBezTo>
                      <a:pt x="3394" y="16697"/>
                      <a:pt x="3394" y="16500"/>
                      <a:pt x="3492" y="16500"/>
                    </a:cubicBezTo>
                    <a:cubicBezTo>
                      <a:pt x="3394" y="16402"/>
                      <a:pt x="3394" y="16402"/>
                      <a:pt x="3296" y="16402"/>
                    </a:cubicBezTo>
                    <a:lnTo>
                      <a:pt x="3296" y="16180"/>
                    </a:lnTo>
                    <a:cubicBezTo>
                      <a:pt x="3296" y="16082"/>
                      <a:pt x="3296" y="16082"/>
                      <a:pt x="3394" y="15984"/>
                    </a:cubicBezTo>
                    <a:cubicBezTo>
                      <a:pt x="3394" y="15885"/>
                      <a:pt x="3173" y="15885"/>
                      <a:pt x="3394" y="15787"/>
                    </a:cubicBezTo>
                    <a:cubicBezTo>
                      <a:pt x="3296" y="15664"/>
                      <a:pt x="3394" y="15467"/>
                      <a:pt x="3394" y="15369"/>
                    </a:cubicBezTo>
                    <a:cubicBezTo>
                      <a:pt x="3492" y="15270"/>
                      <a:pt x="3296" y="15172"/>
                      <a:pt x="3394" y="15049"/>
                    </a:cubicBezTo>
                    <a:cubicBezTo>
                      <a:pt x="3296" y="15049"/>
                      <a:pt x="3394" y="14951"/>
                      <a:pt x="3394" y="14951"/>
                    </a:cubicBezTo>
                    <a:cubicBezTo>
                      <a:pt x="3492" y="14754"/>
                      <a:pt x="3492" y="14656"/>
                      <a:pt x="3492" y="14557"/>
                    </a:cubicBezTo>
                    <a:cubicBezTo>
                      <a:pt x="3492" y="14434"/>
                      <a:pt x="3591" y="14434"/>
                      <a:pt x="3591" y="14336"/>
                    </a:cubicBezTo>
                    <a:lnTo>
                      <a:pt x="3591" y="14557"/>
                    </a:lnTo>
                    <a:cubicBezTo>
                      <a:pt x="3647" y="14585"/>
                      <a:pt x="3687" y="14598"/>
                      <a:pt x="3719" y="14598"/>
                    </a:cubicBezTo>
                    <a:cubicBezTo>
                      <a:pt x="3797" y="14598"/>
                      <a:pt x="3822" y="14522"/>
                      <a:pt x="3910" y="14434"/>
                    </a:cubicBezTo>
                    <a:cubicBezTo>
                      <a:pt x="3787" y="14434"/>
                      <a:pt x="3689" y="14434"/>
                      <a:pt x="3689" y="14336"/>
                    </a:cubicBezTo>
                    <a:lnTo>
                      <a:pt x="3689" y="14292"/>
                    </a:lnTo>
                    <a:lnTo>
                      <a:pt x="3689" y="14292"/>
                    </a:lnTo>
                    <a:cubicBezTo>
                      <a:pt x="3745" y="14294"/>
                      <a:pt x="3787" y="14336"/>
                      <a:pt x="3787" y="14336"/>
                    </a:cubicBezTo>
                    <a:lnTo>
                      <a:pt x="3910" y="14238"/>
                    </a:lnTo>
                    <a:lnTo>
                      <a:pt x="3787" y="14139"/>
                    </a:lnTo>
                    <a:cubicBezTo>
                      <a:pt x="3910" y="14041"/>
                      <a:pt x="3910" y="14041"/>
                      <a:pt x="4009" y="13943"/>
                    </a:cubicBezTo>
                    <a:cubicBezTo>
                      <a:pt x="3910" y="13943"/>
                      <a:pt x="3910" y="13943"/>
                      <a:pt x="3787" y="13820"/>
                    </a:cubicBezTo>
                    <a:lnTo>
                      <a:pt x="3689" y="13943"/>
                    </a:lnTo>
                    <a:cubicBezTo>
                      <a:pt x="3689" y="13820"/>
                      <a:pt x="3787" y="13721"/>
                      <a:pt x="3787" y="13623"/>
                    </a:cubicBezTo>
                    <a:cubicBezTo>
                      <a:pt x="3787" y="13623"/>
                      <a:pt x="3910" y="13721"/>
                      <a:pt x="4009" y="13721"/>
                    </a:cubicBezTo>
                    <a:lnTo>
                      <a:pt x="4009" y="13205"/>
                    </a:lnTo>
                    <a:cubicBezTo>
                      <a:pt x="4107" y="13107"/>
                      <a:pt x="4205" y="13008"/>
                      <a:pt x="4205" y="12910"/>
                    </a:cubicBezTo>
                    <a:cubicBezTo>
                      <a:pt x="4205" y="12713"/>
                      <a:pt x="4304" y="12492"/>
                      <a:pt x="4402" y="12295"/>
                    </a:cubicBezTo>
                    <a:lnTo>
                      <a:pt x="4402" y="12197"/>
                    </a:lnTo>
                    <a:cubicBezTo>
                      <a:pt x="4623" y="11976"/>
                      <a:pt x="4623" y="11779"/>
                      <a:pt x="4722" y="11582"/>
                    </a:cubicBezTo>
                    <a:cubicBezTo>
                      <a:pt x="4722" y="11582"/>
                      <a:pt x="4722" y="11484"/>
                      <a:pt x="4820" y="11361"/>
                    </a:cubicBezTo>
                    <a:cubicBezTo>
                      <a:pt x="4918" y="11164"/>
                      <a:pt x="5017" y="10967"/>
                      <a:pt x="5140" y="10746"/>
                    </a:cubicBezTo>
                    <a:cubicBezTo>
                      <a:pt x="5238" y="10648"/>
                      <a:pt x="5238" y="10549"/>
                      <a:pt x="5238" y="10549"/>
                    </a:cubicBezTo>
                    <a:cubicBezTo>
                      <a:pt x="5435" y="10451"/>
                      <a:pt x="5435" y="10254"/>
                      <a:pt x="5632" y="10131"/>
                    </a:cubicBezTo>
                    <a:lnTo>
                      <a:pt x="5632" y="10254"/>
                    </a:lnTo>
                    <a:cubicBezTo>
                      <a:pt x="5853" y="10131"/>
                      <a:pt x="5853" y="10131"/>
                      <a:pt x="5754" y="9935"/>
                    </a:cubicBezTo>
                    <a:lnTo>
                      <a:pt x="5853" y="9836"/>
                    </a:lnTo>
                    <a:lnTo>
                      <a:pt x="5951" y="9935"/>
                    </a:lnTo>
                    <a:cubicBezTo>
                      <a:pt x="6148" y="9738"/>
                      <a:pt x="6148" y="9517"/>
                      <a:pt x="6369" y="9320"/>
                    </a:cubicBezTo>
                    <a:cubicBezTo>
                      <a:pt x="6369" y="9320"/>
                      <a:pt x="6369" y="9418"/>
                      <a:pt x="6468" y="9418"/>
                    </a:cubicBezTo>
                    <a:cubicBezTo>
                      <a:pt x="6468" y="9320"/>
                      <a:pt x="6566" y="9320"/>
                      <a:pt x="6566" y="9222"/>
                    </a:cubicBezTo>
                    <a:lnTo>
                      <a:pt x="6369" y="9222"/>
                    </a:lnTo>
                    <a:lnTo>
                      <a:pt x="6369" y="9123"/>
                    </a:lnTo>
                    <a:lnTo>
                      <a:pt x="6468" y="9025"/>
                    </a:lnTo>
                    <a:cubicBezTo>
                      <a:pt x="6664" y="8902"/>
                      <a:pt x="6763" y="8804"/>
                      <a:pt x="6861" y="8705"/>
                    </a:cubicBezTo>
                    <a:cubicBezTo>
                      <a:pt x="6984" y="8607"/>
                      <a:pt x="6984" y="8607"/>
                      <a:pt x="7082" y="8508"/>
                    </a:cubicBezTo>
                    <a:cubicBezTo>
                      <a:pt x="7082" y="8410"/>
                      <a:pt x="7181" y="8287"/>
                      <a:pt x="7181" y="8189"/>
                    </a:cubicBezTo>
                    <a:cubicBezTo>
                      <a:pt x="7279" y="8189"/>
                      <a:pt x="7377" y="8090"/>
                      <a:pt x="7476" y="8090"/>
                    </a:cubicBezTo>
                    <a:close/>
                    <a:moveTo>
                      <a:pt x="31671" y="21516"/>
                    </a:moveTo>
                    <a:lnTo>
                      <a:pt x="31671" y="21713"/>
                    </a:lnTo>
                    <a:cubicBezTo>
                      <a:pt x="31450" y="22032"/>
                      <a:pt x="31253" y="22229"/>
                      <a:pt x="31057" y="22426"/>
                    </a:cubicBezTo>
                    <a:lnTo>
                      <a:pt x="30958" y="22426"/>
                    </a:lnTo>
                    <a:cubicBezTo>
                      <a:pt x="31057" y="22426"/>
                      <a:pt x="31057" y="22328"/>
                      <a:pt x="31057" y="22328"/>
                    </a:cubicBezTo>
                    <a:cubicBezTo>
                      <a:pt x="31253" y="22032"/>
                      <a:pt x="31352" y="21713"/>
                      <a:pt x="31671" y="21516"/>
                    </a:cubicBezTo>
                    <a:close/>
                    <a:moveTo>
                      <a:pt x="26434" y="22426"/>
                    </a:moveTo>
                    <a:lnTo>
                      <a:pt x="26434" y="22426"/>
                    </a:lnTo>
                    <a:cubicBezTo>
                      <a:pt x="26406" y="22444"/>
                      <a:pt x="26379" y="22459"/>
                      <a:pt x="26354" y="22472"/>
                    </a:cubicBezTo>
                    <a:lnTo>
                      <a:pt x="26354" y="22472"/>
                    </a:lnTo>
                    <a:cubicBezTo>
                      <a:pt x="26383" y="22426"/>
                      <a:pt x="26434" y="22426"/>
                      <a:pt x="26434" y="22426"/>
                    </a:cubicBezTo>
                    <a:close/>
                    <a:moveTo>
                      <a:pt x="6369" y="22032"/>
                    </a:moveTo>
                    <a:cubicBezTo>
                      <a:pt x="6566" y="22131"/>
                      <a:pt x="6566" y="22328"/>
                      <a:pt x="6664" y="22549"/>
                    </a:cubicBezTo>
                    <a:cubicBezTo>
                      <a:pt x="6468" y="22426"/>
                      <a:pt x="6566" y="22131"/>
                      <a:pt x="6246" y="22131"/>
                    </a:cubicBezTo>
                    <a:lnTo>
                      <a:pt x="6369" y="22032"/>
                    </a:lnTo>
                    <a:close/>
                    <a:moveTo>
                      <a:pt x="22500" y="22352"/>
                    </a:moveTo>
                    <a:cubicBezTo>
                      <a:pt x="22549" y="22352"/>
                      <a:pt x="22598" y="22377"/>
                      <a:pt x="22647" y="22426"/>
                    </a:cubicBezTo>
                    <a:cubicBezTo>
                      <a:pt x="22577" y="22514"/>
                      <a:pt x="22557" y="22589"/>
                      <a:pt x="22515" y="22589"/>
                    </a:cubicBezTo>
                    <a:cubicBezTo>
                      <a:pt x="22499" y="22589"/>
                      <a:pt x="22479" y="22577"/>
                      <a:pt x="22450" y="22549"/>
                    </a:cubicBezTo>
                    <a:lnTo>
                      <a:pt x="22450" y="22426"/>
                    </a:lnTo>
                    <a:lnTo>
                      <a:pt x="22352" y="22426"/>
                    </a:lnTo>
                    <a:cubicBezTo>
                      <a:pt x="22401" y="22377"/>
                      <a:pt x="22450" y="22352"/>
                      <a:pt x="22500" y="22352"/>
                    </a:cubicBezTo>
                    <a:close/>
                    <a:moveTo>
                      <a:pt x="26336" y="22549"/>
                    </a:moveTo>
                    <a:cubicBezTo>
                      <a:pt x="26532" y="22549"/>
                      <a:pt x="26532" y="22549"/>
                      <a:pt x="26532" y="22647"/>
                    </a:cubicBezTo>
                    <a:cubicBezTo>
                      <a:pt x="26532" y="22746"/>
                      <a:pt x="26434" y="22746"/>
                      <a:pt x="26434" y="22746"/>
                    </a:cubicBezTo>
                    <a:cubicBezTo>
                      <a:pt x="26434" y="22746"/>
                      <a:pt x="26336" y="22746"/>
                      <a:pt x="26237" y="22647"/>
                    </a:cubicBezTo>
                    <a:lnTo>
                      <a:pt x="26434" y="22647"/>
                    </a:lnTo>
                    <a:lnTo>
                      <a:pt x="26336" y="22549"/>
                    </a:lnTo>
                    <a:close/>
                    <a:moveTo>
                      <a:pt x="2460" y="21811"/>
                    </a:moveTo>
                    <a:cubicBezTo>
                      <a:pt x="2460" y="22229"/>
                      <a:pt x="2779" y="22426"/>
                      <a:pt x="2878" y="22844"/>
                    </a:cubicBezTo>
                    <a:cubicBezTo>
                      <a:pt x="2779" y="22746"/>
                      <a:pt x="2681" y="22746"/>
                      <a:pt x="2681" y="22746"/>
                    </a:cubicBezTo>
                    <a:cubicBezTo>
                      <a:pt x="2558" y="22549"/>
                      <a:pt x="2460" y="22328"/>
                      <a:pt x="2361" y="22032"/>
                    </a:cubicBezTo>
                    <a:cubicBezTo>
                      <a:pt x="2263" y="22032"/>
                      <a:pt x="2263" y="22032"/>
                      <a:pt x="2263" y="21814"/>
                    </a:cubicBezTo>
                    <a:lnTo>
                      <a:pt x="2263" y="21814"/>
                    </a:lnTo>
                    <a:cubicBezTo>
                      <a:pt x="2263" y="21934"/>
                      <a:pt x="2263" y="21934"/>
                      <a:pt x="2361" y="21934"/>
                    </a:cubicBezTo>
                    <a:cubicBezTo>
                      <a:pt x="2361" y="21811"/>
                      <a:pt x="2460" y="21811"/>
                      <a:pt x="2460" y="21811"/>
                    </a:cubicBezTo>
                    <a:close/>
                    <a:moveTo>
                      <a:pt x="24073" y="22549"/>
                    </a:moveTo>
                    <a:cubicBezTo>
                      <a:pt x="23877" y="22647"/>
                      <a:pt x="23778" y="22746"/>
                      <a:pt x="23680" y="22746"/>
                    </a:cubicBezTo>
                    <a:cubicBezTo>
                      <a:pt x="23582" y="22844"/>
                      <a:pt x="23459" y="22844"/>
                      <a:pt x="23262" y="22942"/>
                    </a:cubicBezTo>
                    <a:cubicBezTo>
                      <a:pt x="23360" y="22844"/>
                      <a:pt x="23360" y="22746"/>
                      <a:pt x="23360" y="22746"/>
                    </a:cubicBezTo>
                    <a:cubicBezTo>
                      <a:pt x="23680" y="22647"/>
                      <a:pt x="23778" y="22549"/>
                      <a:pt x="24073" y="22549"/>
                    </a:cubicBezTo>
                    <a:close/>
                    <a:moveTo>
                      <a:pt x="28278" y="22746"/>
                    </a:moveTo>
                    <a:lnTo>
                      <a:pt x="28278" y="22746"/>
                    </a:lnTo>
                    <a:cubicBezTo>
                      <a:pt x="28180" y="22942"/>
                      <a:pt x="28081" y="23041"/>
                      <a:pt x="27983" y="23164"/>
                    </a:cubicBezTo>
                    <a:cubicBezTo>
                      <a:pt x="28081" y="22844"/>
                      <a:pt x="28081" y="22844"/>
                      <a:pt x="28278" y="22746"/>
                    </a:cubicBezTo>
                    <a:close/>
                    <a:moveTo>
                      <a:pt x="3394" y="23164"/>
                    </a:moveTo>
                    <a:lnTo>
                      <a:pt x="3394" y="23262"/>
                    </a:lnTo>
                    <a:lnTo>
                      <a:pt x="3173" y="23262"/>
                    </a:lnTo>
                    <a:lnTo>
                      <a:pt x="3173" y="23164"/>
                    </a:lnTo>
                    <a:close/>
                    <a:moveTo>
                      <a:pt x="6861" y="22844"/>
                    </a:moveTo>
                    <a:cubicBezTo>
                      <a:pt x="7082" y="22942"/>
                      <a:pt x="7082" y="23041"/>
                      <a:pt x="7082" y="23262"/>
                    </a:cubicBezTo>
                    <a:cubicBezTo>
                      <a:pt x="7082" y="23164"/>
                      <a:pt x="6984" y="23041"/>
                      <a:pt x="6861" y="22942"/>
                    </a:cubicBezTo>
                    <a:lnTo>
                      <a:pt x="6861" y="22844"/>
                    </a:lnTo>
                    <a:close/>
                    <a:moveTo>
                      <a:pt x="33811" y="20483"/>
                    </a:moveTo>
                    <a:cubicBezTo>
                      <a:pt x="33811" y="20483"/>
                      <a:pt x="33909" y="20582"/>
                      <a:pt x="34032" y="20582"/>
                    </a:cubicBezTo>
                    <a:cubicBezTo>
                      <a:pt x="33909" y="20705"/>
                      <a:pt x="33811" y="20705"/>
                      <a:pt x="33811" y="20705"/>
                    </a:cubicBezTo>
                    <a:lnTo>
                      <a:pt x="33811" y="21000"/>
                    </a:lnTo>
                    <a:lnTo>
                      <a:pt x="33712" y="21000"/>
                    </a:lnTo>
                    <a:cubicBezTo>
                      <a:pt x="33614" y="21000"/>
                      <a:pt x="33614" y="21098"/>
                      <a:pt x="33614" y="21196"/>
                    </a:cubicBezTo>
                    <a:cubicBezTo>
                      <a:pt x="33516" y="21516"/>
                      <a:pt x="33294" y="21811"/>
                      <a:pt x="33098" y="22032"/>
                    </a:cubicBezTo>
                    <a:cubicBezTo>
                      <a:pt x="33098" y="22032"/>
                      <a:pt x="33196" y="22032"/>
                      <a:pt x="33196" y="22131"/>
                    </a:cubicBezTo>
                    <a:cubicBezTo>
                      <a:pt x="32999" y="22131"/>
                      <a:pt x="32999" y="22328"/>
                      <a:pt x="32999" y="22426"/>
                    </a:cubicBezTo>
                    <a:cubicBezTo>
                      <a:pt x="32802" y="22647"/>
                      <a:pt x="32581" y="22844"/>
                      <a:pt x="32483" y="22942"/>
                    </a:cubicBezTo>
                    <a:cubicBezTo>
                      <a:pt x="32483" y="23041"/>
                      <a:pt x="32483" y="23041"/>
                      <a:pt x="32384" y="23041"/>
                    </a:cubicBezTo>
                    <a:lnTo>
                      <a:pt x="32384" y="23164"/>
                    </a:lnTo>
                    <a:cubicBezTo>
                      <a:pt x="32384" y="23262"/>
                      <a:pt x="32286" y="23262"/>
                      <a:pt x="32286" y="23360"/>
                    </a:cubicBezTo>
                    <a:cubicBezTo>
                      <a:pt x="32188" y="23262"/>
                      <a:pt x="32188" y="23041"/>
                      <a:pt x="32384" y="22746"/>
                    </a:cubicBezTo>
                    <a:lnTo>
                      <a:pt x="32581" y="22746"/>
                    </a:lnTo>
                    <a:lnTo>
                      <a:pt x="32581" y="22647"/>
                    </a:lnTo>
                    <a:cubicBezTo>
                      <a:pt x="32483" y="22549"/>
                      <a:pt x="32384" y="22549"/>
                      <a:pt x="32384" y="22328"/>
                    </a:cubicBezTo>
                    <a:cubicBezTo>
                      <a:pt x="32581" y="22328"/>
                      <a:pt x="32802" y="22328"/>
                      <a:pt x="32901" y="22426"/>
                    </a:cubicBezTo>
                    <a:cubicBezTo>
                      <a:pt x="32901" y="22328"/>
                      <a:pt x="32802" y="22328"/>
                      <a:pt x="32802" y="22328"/>
                    </a:cubicBezTo>
                    <a:cubicBezTo>
                      <a:pt x="32802" y="22131"/>
                      <a:pt x="32802" y="22032"/>
                      <a:pt x="32901" y="21934"/>
                    </a:cubicBezTo>
                    <a:cubicBezTo>
                      <a:pt x="32901" y="21934"/>
                      <a:pt x="32999" y="21934"/>
                      <a:pt x="33098" y="21811"/>
                    </a:cubicBezTo>
                    <a:cubicBezTo>
                      <a:pt x="33098" y="21713"/>
                      <a:pt x="33294" y="21516"/>
                      <a:pt x="33196" y="21319"/>
                    </a:cubicBezTo>
                    <a:cubicBezTo>
                      <a:pt x="33417" y="21319"/>
                      <a:pt x="33417" y="21098"/>
                      <a:pt x="33516" y="21000"/>
                    </a:cubicBezTo>
                    <a:lnTo>
                      <a:pt x="33614" y="21000"/>
                    </a:lnTo>
                    <a:cubicBezTo>
                      <a:pt x="33614" y="20803"/>
                      <a:pt x="33614" y="20582"/>
                      <a:pt x="33811" y="20483"/>
                    </a:cubicBezTo>
                    <a:close/>
                    <a:moveTo>
                      <a:pt x="10967" y="21319"/>
                    </a:moveTo>
                    <a:cubicBezTo>
                      <a:pt x="11164" y="21418"/>
                      <a:pt x="11287" y="21516"/>
                      <a:pt x="11484" y="21614"/>
                    </a:cubicBezTo>
                    <a:cubicBezTo>
                      <a:pt x="11582" y="21811"/>
                      <a:pt x="12000" y="22032"/>
                      <a:pt x="12197" y="22032"/>
                    </a:cubicBezTo>
                    <a:cubicBezTo>
                      <a:pt x="12295" y="22131"/>
                      <a:pt x="12394" y="22229"/>
                      <a:pt x="12516" y="22229"/>
                    </a:cubicBezTo>
                    <a:cubicBezTo>
                      <a:pt x="12615" y="22328"/>
                      <a:pt x="12812" y="22426"/>
                      <a:pt x="13008" y="22549"/>
                    </a:cubicBezTo>
                    <a:lnTo>
                      <a:pt x="13131" y="22549"/>
                    </a:lnTo>
                    <a:cubicBezTo>
                      <a:pt x="13131" y="22647"/>
                      <a:pt x="13230" y="22746"/>
                      <a:pt x="13328" y="22746"/>
                    </a:cubicBezTo>
                    <a:cubicBezTo>
                      <a:pt x="13525" y="22746"/>
                      <a:pt x="13525" y="22942"/>
                      <a:pt x="13623" y="22942"/>
                    </a:cubicBezTo>
                    <a:cubicBezTo>
                      <a:pt x="13943" y="22942"/>
                      <a:pt x="14139" y="23041"/>
                      <a:pt x="14361" y="23164"/>
                    </a:cubicBezTo>
                    <a:cubicBezTo>
                      <a:pt x="14557" y="23262"/>
                      <a:pt x="14852" y="23459"/>
                      <a:pt x="15172" y="23459"/>
                    </a:cubicBezTo>
                    <a:cubicBezTo>
                      <a:pt x="15208" y="23531"/>
                      <a:pt x="15245" y="23550"/>
                      <a:pt x="15281" y="23550"/>
                    </a:cubicBezTo>
                    <a:cubicBezTo>
                      <a:pt x="15321" y="23550"/>
                      <a:pt x="15361" y="23528"/>
                      <a:pt x="15400" y="23528"/>
                    </a:cubicBezTo>
                    <a:cubicBezTo>
                      <a:pt x="15423" y="23528"/>
                      <a:pt x="15445" y="23535"/>
                      <a:pt x="15467" y="23557"/>
                    </a:cubicBezTo>
                    <a:lnTo>
                      <a:pt x="15467" y="23655"/>
                    </a:lnTo>
                    <a:cubicBezTo>
                      <a:pt x="15402" y="23655"/>
                      <a:pt x="15336" y="23710"/>
                      <a:pt x="15270" y="23710"/>
                    </a:cubicBezTo>
                    <a:cubicBezTo>
                      <a:pt x="15238" y="23710"/>
                      <a:pt x="15205" y="23696"/>
                      <a:pt x="15172" y="23655"/>
                    </a:cubicBezTo>
                    <a:cubicBezTo>
                      <a:pt x="14852" y="23557"/>
                      <a:pt x="14557" y="23557"/>
                      <a:pt x="14238" y="23360"/>
                    </a:cubicBezTo>
                    <a:cubicBezTo>
                      <a:pt x="14041" y="23262"/>
                      <a:pt x="13746" y="23164"/>
                      <a:pt x="13426" y="23164"/>
                    </a:cubicBezTo>
                    <a:cubicBezTo>
                      <a:pt x="13131" y="22844"/>
                      <a:pt x="12713" y="22746"/>
                      <a:pt x="12394" y="22549"/>
                    </a:cubicBezTo>
                    <a:cubicBezTo>
                      <a:pt x="12295" y="22426"/>
                      <a:pt x="12197" y="22328"/>
                      <a:pt x="12000" y="22328"/>
                    </a:cubicBezTo>
                    <a:cubicBezTo>
                      <a:pt x="11779" y="22229"/>
                      <a:pt x="11680" y="22032"/>
                      <a:pt x="11484" y="21934"/>
                    </a:cubicBezTo>
                    <a:cubicBezTo>
                      <a:pt x="11287" y="21811"/>
                      <a:pt x="11164" y="21516"/>
                      <a:pt x="10967" y="21418"/>
                    </a:cubicBezTo>
                    <a:lnTo>
                      <a:pt x="10967" y="21319"/>
                    </a:lnTo>
                    <a:close/>
                    <a:moveTo>
                      <a:pt x="22844" y="23164"/>
                    </a:moveTo>
                    <a:cubicBezTo>
                      <a:pt x="22967" y="23360"/>
                      <a:pt x="22746" y="23262"/>
                      <a:pt x="22746" y="23360"/>
                    </a:cubicBezTo>
                    <a:cubicBezTo>
                      <a:pt x="22647" y="23262"/>
                      <a:pt x="22647" y="23262"/>
                      <a:pt x="22549" y="23262"/>
                    </a:cubicBezTo>
                    <a:lnTo>
                      <a:pt x="22549" y="23360"/>
                    </a:lnTo>
                    <a:cubicBezTo>
                      <a:pt x="22516" y="23327"/>
                      <a:pt x="22483" y="23317"/>
                      <a:pt x="22446" y="23317"/>
                    </a:cubicBezTo>
                    <a:cubicBezTo>
                      <a:pt x="22371" y="23317"/>
                      <a:pt x="22278" y="23360"/>
                      <a:pt x="22131" y="23360"/>
                    </a:cubicBezTo>
                    <a:cubicBezTo>
                      <a:pt x="22032" y="23459"/>
                      <a:pt x="21934" y="23459"/>
                      <a:pt x="21836" y="23459"/>
                    </a:cubicBezTo>
                    <a:cubicBezTo>
                      <a:pt x="21737" y="23557"/>
                      <a:pt x="21516" y="23557"/>
                      <a:pt x="21418" y="23655"/>
                    </a:cubicBezTo>
                    <a:cubicBezTo>
                      <a:pt x="21399" y="23636"/>
                      <a:pt x="21380" y="23629"/>
                      <a:pt x="21361" y="23629"/>
                    </a:cubicBezTo>
                    <a:cubicBezTo>
                      <a:pt x="21304" y="23629"/>
                      <a:pt x="21247" y="23694"/>
                      <a:pt x="21190" y="23694"/>
                    </a:cubicBezTo>
                    <a:cubicBezTo>
                      <a:pt x="21168" y="23694"/>
                      <a:pt x="21145" y="23684"/>
                      <a:pt x="21123" y="23655"/>
                    </a:cubicBezTo>
                    <a:cubicBezTo>
                      <a:pt x="21041" y="23655"/>
                      <a:pt x="20970" y="23754"/>
                      <a:pt x="20902" y="23754"/>
                    </a:cubicBezTo>
                    <a:cubicBezTo>
                      <a:pt x="20869" y="23754"/>
                      <a:pt x="20836" y="23729"/>
                      <a:pt x="20803" y="23655"/>
                    </a:cubicBezTo>
                    <a:cubicBezTo>
                      <a:pt x="20754" y="23717"/>
                      <a:pt x="20680" y="23748"/>
                      <a:pt x="20603" y="23748"/>
                    </a:cubicBezTo>
                    <a:cubicBezTo>
                      <a:pt x="20526" y="23748"/>
                      <a:pt x="20446" y="23717"/>
                      <a:pt x="20385" y="23655"/>
                    </a:cubicBezTo>
                    <a:lnTo>
                      <a:pt x="20508" y="23655"/>
                    </a:lnTo>
                    <a:cubicBezTo>
                      <a:pt x="20803" y="23655"/>
                      <a:pt x="21123" y="23459"/>
                      <a:pt x="21418" y="23459"/>
                    </a:cubicBezTo>
                    <a:cubicBezTo>
                      <a:pt x="21737" y="23360"/>
                      <a:pt x="22032" y="23262"/>
                      <a:pt x="22352" y="23262"/>
                    </a:cubicBezTo>
                    <a:cubicBezTo>
                      <a:pt x="22450" y="23262"/>
                      <a:pt x="22450" y="23164"/>
                      <a:pt x="22450" y="23164"/>
                    </a:cubicBezTo>
                    <a:close/>
                    <a:moveTo>
                      <a:pt x="15984" y="23655"/>
                    </a:moveTo>
                    <a:cubicBezTo>
                      <a:pt x="15885" y="23778"/>
                      <a:pt x="15787" y="23778"/>
                      <a:pt x="15688" y="23778"/>
                    </a:cubicBezTo>
                    <a:cubicBezTo>
                      <a:pt x="15688" y="23778"/>
                      <a:pt x="15590" y="23778"/>
                      <a:pt x="15590" y="23655"/>
                    </a:cubicBezTo>
                    <a:close/>
                    <a:moveTo>
                      <a:pt x="25204" y="23557"/>
                    </a:moveTo>
                    <a:cubicBezTo>
                      <a:pt x="25303" y="23557"/>
                      <a:pt x="25303" y="23557"/>
                      <a:pt x="25426" y="23778"/>
                    </a:cubicBezTo>
                    <a:lnTo>
                      <a:pt x="25204" y="23778"/>
                    </a:lnTo>
                    <a:lnTo>
                      <a:pt x="25204" y="23557"/>
                    </a:lnTo>
                    <a:close/>
                    <a:moveTo>
                      <a:pt x="27762" y="23262"/>
                    </a:moveTo>
                    <a:cubicBezTo>
                      <a:pt x="27762" y="23459"/>
                      <a:pt x="27663" y="23557"/>
                      <a:pt x="27565" y="23778"/>
                    </a:cubicBezTo>
                    <a:cubicBezTo>
                      <a:pt x="27565" y="23459"/>
                      <a:pt x="27663" y="23360"/>
                      <a:pt x="27762" y="23262"/>
                    </a:cubicBezTo>
                    <a:close/>
                    <a:moveTo>
                      <a:pt x="28991" y="23459"/>
                    </a:moveTo>
                    <a:cubicBezTo>
                      <a:pt x="28991" y="23655"/>
                      <a:pt x="28893" y="23655"/>
                      <a:pt x="28794" y="23778"/>
                    </a:cubicBezTo>
                    <a:lnTo>
                      <a:pt x="28794" y="23557"/>
                    </a:lnTo>
                    <a:cubicBezTo>
                      <a:pt x="28794" y="23557"/>
                      <a:pt x="28893" y="23557"/>
                      <a:pt x="28991" y="23459"/>
                    </a:cubicBezTo>
                    <a:close/>
                    <a:moveTo>
                      <a:pt x="3787" y="20582"/>
                    </a:moveTo>
                    <a:cubicBezTo>
                      <a:pt x="3787" y="20582"/>
                      <a:pt x="3910" y="20582"/>
                      <a:pt x="3910" y="20705"/>
                    </a:cubicBezTo>
                    <a:cubicBezTo>
                      <a:pt x="3910" y="20901"/>
                      <a:pt x="4107" y="21098"/>
                      <a:pt x="4205" y="21319"/>
                    </a:cubicBezTo>
                    <a:cubicBezTo>
                      <a:pt x="4304" y="21418"/>
                      <a:pt x="4304" y="21516"/>
                      <a:pt x="4525" y="21614"/>
                    </a:cubicBezTo>
                    <a:lnTo>
                      <a:pt x="4525" y="21713"/>
                    </a:lnTo>
                    <a:cubicBezTo>
                      <a:pt x="4525" y="21934"/>
                      <a:pt x="4623" y="21934"/>
                      <a:pt x="4722" y="21934"/>
                    </a:cubicBezTo>
                    <a:lnTo>
                      <a:pt x="4722" y="22131"/>
                    </a:lnTo>
                    <a:cubicBezTo>
                      <a:pt x="4918" y="22229"/>
                      <a:pt x="5017" y="22328"/>
                      <a:pt x="5140" y="22426"/>
                    </a:cubicBezTo>
                    <a:lnTo>
                      <a:pt x="5017" y="22549"/>
                    </a:lnTo>
                    <a:lnTo>
                      <a:pt x="5238" y="22549"/>
                    </a:lnTo>
                    <a:cubicBezTo>
                      <a:pt x="5336" y="22746"/>
                      <a:pt x="5533" y="22844"/>
                      <a:pt x="5632" y="23041"/>
                    </a:cubicBezTo>
                    <a:cubicBezTo>
                      <a:pt x="5853" y="23041"/>
                      <a:pt x="5951" y="23360"/>
                      <a:pt x="6050" y="23459"/>
                    </a:cubicBezTo>
                    <a:cubicBezTo>
                      <a:pt x="6148" y="23557"/>
                      <a:pt x="6246" y="23655"/>
                      <a:pt x="6468" y="23655"/>
                    </a:cubicBezTo>
                    <a:lnTo>
                      <a:pt x="6468" y="23877"/>
                    </a:lnTo>
                    <a:lnTo>
                      <a:pt x="6369" y="23877"/>
                    </a:lnTo>
                    <a:cubicBezTo>
                      <a:pt x="6246" y="23877"/>
                      <a:pt x="6148" y="23778"/>
                      <a:pt x="6050" y="23778"/>
                    </a:cubicBezTo>
                    <a:cubicBezTo>
                      <a:pt x="5754" y="23459"/>
                      <a:pt x="5336" y="23164"/>
                      <a:pt x="5017" y="22844"/>
                    </a:cubicBezTo>
                    <a:cubicBezTo>
                      <a:pt x="4918" y="22647"/>
                      <a:pt x="4820" y="22549"/>
                      <a:pt x="4623" y="22328"/>
                    </a:cubicBezTo>
                    <a:cubicBezTo>
                      <a:pt x="4525" y="22229"/>
                      <a:pt x="4402" y="22131"/>
                      <a:pt x="4402" y="21934"/>
                    </a:cubicBezTo>
                    <a:cubicBezTo>
                      <a:pt x="4205" y="21713"/>
                      <a:pt x="4107" y="21319"/>
                      <a:pt x="3910" y="21098"/>
                    </a:cubicBezTo>
                    <a:cubicBezTo>
                      <a:pt x="3910" y="21000"/>
                      <a:pt x="3689" y="20803"/>
                      <a:pt x="3787" y="20582"/>
                    </a:cubicBezTo>
                    <a:close/>
                    <a:moveTo>
                      <a:pt x="7377" y="23459"/>
                    </a:moveTo>
                    <a:cubicBezTo>
                      <a:pt x="7476" y="23557"/>
                      <a:pt x="7476" y="23655"/>
                      <a:pt x="7599" y="23778"/>
                    </a:cubicBezTo>
                    <a:cubicBezTo>
                      <a:pt x="7599" y="23877"/>
                      <a:pt x="7476" y="23877"/>
                      <a:pt x="7476" y="23877"/>
                    </a:cubicBezTo>
                    <a:cubicBezTo>
                      <a:pt x="7476" y="23778"/>
                      <a:pt x="7377" y="23778"/>
                      <a:pt x="7279" y="23655"/>
                    </a:cubicBezTo>
                    <a:lnTo>
                      <a:pt x="7279" y="23459"/>
                    </a:lnTo>
                    <a:close/>
                    <a:moveTo>
                      <a:pt x="26237" y="23655"/>
                    </a:moveTo>
                    <a:cubicBezTo>
                      <a:pt x="26139" y="23778"/>
                      <a:pt x="26139" y="23877"/>
                      <a:pt x="25918" y="23877"/>
                    </a:cubicBezTo>
                    <a:cubicBezTo>
                      <a:pt x="26040" y="23778"/>
                      <a:pt x="26139" y="23655"/>
                      <a:pt x="26237" y="23655"/>
                    </a:cubicBezTo>
                    <a:close/>
                    <a:moveTo>
                      <a:pt x="25918" y="23655"/>
                    </a:moveTo>
                    <a:lnTo>
                      <a:pt x="25918" y="23655"/>
                    </a:lnTo>
                    <a:cubicBezTo>
                      <a:pt x="25819" y="23778"/>
                      <a:pt x="25721" y="23877"/>
                      <a:pt x="25622" y="23975"/>
                    </a:cubicBezTo>
                    <a:cubicBezTo>
                      <a:pt x="25721" y="23778"/>
                      <a:pt x="25721" y="23778"/>
                      <a:pt x="25918" y="23655"/>
                    </a:cubicBezTo>
                    <a:close/>
                    <a:moveTo>
                      <a:pt x="27467" y="23655"/>
                    </a:moveTo>
                    <a:cubicBezTo>
                      <a:pt x="27467" y="23778"/>
                      <a:pt x="27467" y="23877"/>
                      <a:pt x="27368" y="23975"/>
                    </a:cubicBezTo>
                    <a:lnTo>
                      <a:pt x="27147" y="23975"/>
                    </a:lnTo>
                    <a:lnTo>
                      <a:pt x="27147" y="23877"/>
                    </a:lnTo>
                    <a:cubicBezTo>
                      <a:pt x="27270" y="23778"/>
                      <a:pt x="27368" y="23778"/>
                      <a:pt x="27467" y="23655"/>
                    </a:cubicBezTo>
                    <a:close/>
                    <a:moveTo>
                      <a:pt x="32188" y="23360"/>
                    </a:moveTo>
                    <a:cubicBezTo>
                      <a:pt x="31770" y="23975"/>
                      <a:pt x="31671" y="24073"/>
                      <a:pt x="31352" y="24270"/>
                    </a:cubicBezTo>
                    <a:cubicBezTo>
                      <a:pt x="31450" y="24073"/>
                      <a:pt x="31573" y="23877"/>
                      <a:pt x="31770" y="23655"/>
                    </a:cubicBezTo>
                    <a:lnTo>
                      <a:pt x="31868" y="23655"/>
                    </a:lnTo>
                    <a:cubicBezTo>
                      <a:pt x="31966" y="23655"/>
                      <a:pt x="31966" y="23360"/>
                      <a:pt x="32188" y="23360"/>
                    </a:cubicBezTo>
                    <a:close/>
                    <a:moveTo>
                      <a:pt x="27147" y="24073"/>
                    </a:moveTo>
                    <a:cubicBezTo>
                      <a:pt x="27147" y="24172"/>
                      <a:pt x="27049" y="24270"/>
                      <a:pt x="27049" y="24393"/>
                    </a:cubicBezTo>
                    <a:cubicBezTo>
                      <a:pt x="26950" y="24270"/>
                      <a:pt x="26950" y="24270"/>
                      <a:pt x="26950" y="24172"/>
                    </a:cubicBezTo>
                    <a:lnTo>
                      <a:pt x="27049" y="24073"/>
                    </a:lnTo>
                    <a:close/>
                    <a:moveTo>
                      <a:pt x="10967" y="24491"/>
                    </a:moveTo>
                    <a:cubicBezTo>
                      <a:pt x="11164" y="24491"/>
                      <a:pt x="11164" y="24491"/>
                      <a:pt x="11287" y="24590"/>
                    </a:cubicBezTo>
                    <a:cubicBezTo>
                      <a:pt x="11164" y="24688"/>
                      <a:pt x="11164" y="24688"/>
                      <a:pt x="11066" y="24688"/>
                    </a:cubicBezTo>
                    <a:cubicBezTo>
                      <a:pt x="11066" y="24590"/>
                      <a:pt x="11066" y="24590"/>
                      <a:pt x="10967" y="24491"/>
                    </a:cubicBezTo>
                    <a:close/>
                    <a:moveTo>
                      <a:pt x="25524" y="24270"/>
                    </a:moveTo>
                    <a:cubicBezTo>
                      <a:pt x="25524" y="24491"/>
                      <a:pt x="25426" y="24590"/>
                      <a:pt x="25204" y="24688"/>
                    </a:cubicBezTo>
                    <a:lnTo>
                      <a:pt x="25204" y="24590"/>
                    </a:lnTo>
                    <a:lnTo>
                      <a:pt x="25524" y="24270"/>
                    </a:lnTo>
                    <a:close/>
                    <a:moveTo>
                      <a:pt x="31155" y="24393"/>
                    </a:moveTo>
                    <a:cubicBezTo>
                      <a:pt x="31253" y="24491"/>
                      <a:pt x="31253" y="24491"/>
                      <a:pt x="31253" y="24590"/>
                    </a:cubicBezTo>
                    <a:cubicBezTo>
                      <a:pt x="31155" y="24590"/>
                      <a:pt x="31057" y="24688"/>
                      <a:pt x="30958" y="24688"/>
                    </a:cubicBezTo>
                    <a:cubicBezTo>
                      <a:pt x="30958" y="24491"/>
                      <a:pt x="31155" y="24590"/>
                      <a:pt x="31155" y="24393"/>
                    </a:cubicBezTo>
                    <a:close/>
                    <a:moveTo>
                      <a:pt x="30835" y="24688"/>
                    </a:moveTo>
                    <a:lnTo>
                      <a:pt x="30835" y="24885"/>
                    </a:lnTo>
                    <a:lnTo>
                      <a:pt x="30737" y="24885"/>
                    </a:lnTo>
                    <a:lnTo>
                      <a:pt x="30639" y="25008"/>
                    </a:lnTo>
                    <a:cubicBezTo>
                      <a:pt x="30639" y="24786"/>
                      <a:pt x="30737" y="24786"/>
                      <a:pt x="30835" y="24688"/>
                    </a:cubicBezTo>
                    <a:close/>
                    <a:moveTo>
                      <a:pt x="6246" y="17311"/>
                    </a:moveTo>
                    <a:cubicBezTo>
                      <a:pt x="6369" y="17311"/>
                      <a:pt x="6369" y="17410"/>
                      <a:pt x="6468" y="17508"/>
                    </a:cubicBezTo>
                    <a:lnTo>
                      <a:pt x="6468" y="18024"/>
                    </a:lnTo>
                    <a:lnTo>
                      <a:pt x="6566" y="18123"/>
                    </a:lnTo>
                    <a:cubicBezTo>
                      <a:pt x="6664" y="18344"/>
                      <a:pt x="6763" y="18442"/>
                      <a:pt x="6763" y="18738"/>
                    </a:cubicBezTo>
                    <a:cubicBezTo>
                      <a:pt x="6763" y="18860"/>
                      <a:pt x="6984" y="19057"/>
                      <a:pt x="6984" y="19254"/>
                    </a:cubicBezTo>
                    <a:cubicBezTo>
                      <a:pt x="7082" y="19475"/>
                      <a:pt x="7181" y="19672"/>
                      <a:pt x="7377" y="19869"/>
                    </a:cubicBezTo>
                    <a:lnTo>
                      <a:pt x="7279" y="19869"/>
                    </a:lnTo>
                    <a:cubicBezTo>
                      <a:pt x="7377" y="20188"/>
                      <a:pt x="7599" y="20385"/>
                      <a:pt x="7697" y="20705"/>
                    </a:cubicBezTo>
                    <a:lnTo>
                      <a:pt x="7795" y="20803"/>
                    </a:lnTo>
                    <a:cubicBezTo>
                      <a:pt x="7894" y="21000"/>
                      <a:pt x="7894" y="21098"/>
                      <a:pt x="7992" y="21319"/>
                    </a:cubicBezTo>
                    <a:cubicBezTo>
                      <a:pt x="8090" y="21418"/>
                      <a:pt x="8213" y="21516"/>
                      <a:pt x="8213" y="21614"/>
                    </a:cubicBezTo>
                    <a:cubicBezTo>
                      <a:pt x="8312" y="21713"/>
                      <a:pt x="8312" y="21811"/>
                      <a:pt x="8312" y="21934"/>
                    </a:cubicBezTo>
                    <a:cubicBezTo>
                      <a:pt x="8410" y="22032"/>
                      <a:pt x="8508" y="22032"/>
                      <a:pt x="8607" y="22131"/>
                    </a:cubicBezTo>
                    <a:lnTo>
                      <a:pt x="8607" y="22229"/>
                    </a:lnTo>
                    <a:lnTo>
                      <a:pt x="8410" y="22229"/>
                    </a:lnTo>
                    <a:cubicBezTo>
                      <a:pt x="8410" y="22328"/>
                      <a:pt x="8508" y="22328"/>
                      <a:pt x="8508" y="22426"/>
                    </a:cubicBezTo>
                    <a:lnTo>
                      <a:pt x="8607" y="22328"/>
                    </a:lnTo>
                    <a:lnTo>
                      <a:pt x="8705" y="22426"/>
                    </a:lnTo>
                    <a:lnTo>
                      <a:pt x="8705" y="22549"/>
                    </a:lnTo>
                    <a:cubicBezTo>
                      <a:pt x="8828" y="22647"/>
                      <a:pt x="8926" y="22647"/>
                      <a:pt x="9025" y="22746"/>
                    </a:cubicBezTo>
                    <a:cubicBezTo>
                      <a:pt x="8926" y="22746"/>
                      <a:pt x="8926" y="22746"/>
                      <a:pt x="8828" y="22844"/>
                    </a:cubicBezTo>
                    <a:cubicBezTo>
                      <a:pt x="9222" y="23041"/>
                      <a:pt x="9222" y="23041"/>
                      <a:pt x="9443" y="23360"/>
                    </a:cubicBezTo>
                    <a:cubicBezTo>
                      <a:pt x="9541" y="23557"/>
                      <a:pt x="9640" y="23655"/>
                      <a:pt x="9836" y="23778"/>
                    </a:cubicBezTo>
                    <a:cubicBezTo>
                      <a:pt x="10058" y="23877"/>
                      <a:pt x="10156" y="24073"/>
                      <a:pt x="10254" y="24270"/>
                    </a:cubicBezTo>
                    <a:lnTo>
                      <a:pt x="10672" y="24688"/>
                    </a:lnTo>
                    <a:cubicBezTo>
                      <a:pt x="10869" y="24786"/>
                      <a:pt x="10967" y="25008"/>
                      <a:pt x="11164" y="25106"/>
                    </a:cubicBezTo>
                    <a:lnTo>
                      <a:pt x="11164" y="25204"/>
                    </a:lnTo>
                    <a:cubicBezTo>
                      <a:pt x="10967" y="25204"/>
                      <a:pt x="10869" y="25106"/>
                      <a:pt x="10771" y="25008"/>
                    </a:cubicBezTo>
                    <a:cubicBezTo>
                      <a:pt x="10672" y="24885"/>
                      <a:pt x="10451" y="24885"/>
                      <a:pt x="10451" y="24786"/>
                    </a:cubicBezTo>
                    <a:cubicBezTo>
                      <a:pt x="10451" y="24590"/>
                      <a:pt x="10254" y="24590"/>
                      <a:pt x="10156" y="24491"/>
                    </a:cubicBezTo>
                    <a:cubicBezTo>
                      <a:pt x="10156" y="24393"/>
                      <a:pt x="10058" y="24393"/>
                      <a:pt x="9935" y="24270"/>
                    </a:cubicBezTo>
                    <a:cubicBezTo>
                      <a:pt x="9935" y="24172"/>
                      <a:pt x="9836" y="24172"/>
                      <a:pt x="9640" y="24073"/>
                    </a:cubicBezTo>
                    <a:cubicBezTo>
                      <a:pt x="9541" y="23877"/>
                      <a:pt x="9123" y="23360"/>
                      <a:pt x="8926" y="23262"/>
                    </a:cubicBezTo>
                    <a:cubicBezTo>
                      <a:pt x="8828" y="23041"/>
                      <a:pt x="8705" y="22844"/>
                      <a:pt x="8607" y="22746"/>
                    </a:cubicBezTo>
                    <a:cubicBezTo>
                      <a:pt x="8410" y="22426"/>
                      <a:pt x="8213" y="22131"/>
                      <a:pt x="7992" y="21811"/>
                    </a:cubicBezTo>
                    <a:cubicBezTo>
                      <a:pt x="7992" y="21614"/>
                      <a:pt x="7894" y="21516"/>
                      <a:pt x="7697" y="21516"/>
                    </a:cubicBezTo>
                    <a:cubicBezTo>
                      <a:pt x="7795" y="21196"/>
                      <a:pt x="7599" y="21098"/>
                      <a:pt x="7377" y="20901"/>
                    </a:cubicBezTo>
                    <a:lnTo>
                      <a:pt x="7599" y="20901"/>
                    </a:lnTo>
                    <a:cubicBezTo>
                      <a:pt x="7599" y="20803"/>
                      <a:pt x="7476" y="20803"/>
                      <a:pt x="7476" y="20803"/>
                    </a:cubicBezTo>
                    <a:lnTo>
                      <a:pt x="7476" y="20705"/>
                    </a:lnTo>
                    <a:cubicBezTo>
                      <a:pt x="7377" y="20705"/>
                      <a:pt x="7377" y="20582"/>
                      <a:pt x="7279" y="20582"/>
                    </a:cubicBezTo>
                    <a:cubicBezTo>
                      <a:pt x="7279" y="20582"/>
                      <a:pt x="7279" y="20483"/>
                      <a:pt x="7377" y="20483"/>
                    </a:cubicBezTo>
                    <a:cubicBezTo>
                      <a:pt x="7279" y="20385"/>
                      <a:pt x="7181" y="20287"/>
                      <a:pt x="7082" y="20090"/>
                    </a:cubicBezTo>
                    <a:cubicBezTo>
                      <a:pt x="7082" y="19967"/>
                      <a:pt x="6984" y="19770"/>
                      <a:pt x="6984" y="19672"/>
                    </a:cubicBezTo>
                    <a:lnTo>
                      <a:pt x="6763" y="19672"/>
                    </a:lnTo>
                    <a:cubicBezTo>
                      <a:pt x="6984" y="19352"/>
                      <a:pt x="6664" y="19156"/>
                      <a:pt x="6566" y="18959"/>
                    </a:cubicBezTo>
                    <a:cubicBezTo>
                      <a:pt x="6664" y="18860"/>
                      <a:pt x="6664" y="18860"/>
                      <a:pt x="6664" y="18738"/>
                    </a:cubicBezTo>
                    <a:cubicBezTo>
                      <a:pt x="6566" y="18738"/>
                      <a:pt x="6566" y="18639"/>
                      <a:pt x="6566" y="18639"/>
                    </a:cubicBezTo>
                    <a:cubicBezTo>
                      <a:pt x="6369" y="18246"/>
                      <a:pt x="6369" y="17729"/>
                      <a:pt x="6246" y="17311"/>
                    </a:cubicBezTo>
                    <a:close/>
                    <a:moveTo>
                      <a:pt x="4107" y="24270"/>
                    </a:moveTo>
                    <a:lnTo>
                      <a:pt x="4402" y="24590"/>
                    </a:lnTo>
                    <a:lnTo>
                      <a:pt x="4525" y="24590"/>
                    </a:lnTo>
                    <a:cubicBezTo>
                      <a:pt x="4623" y="24590"/>
                      <a:pt x="4623" y="24590"/>
                      <a:pt x="4623" y="24688"/>
                    </a:cubicBezTo>
                    <a:lnTo>
                      <a:pt x="4722" y="24786"/>
                    </a:lnTo>
                    <a:lnTo>
                      <a:pt x="4820" y="24786"/>
                    </a:lnTo>
                    <a:cubicBezTo>
                      <a:pt x="5017" y="25008"/>
                      <a:pt x="5238" y="25106"/>
                      <a:pt x="5435" y="25303"/>
                    </a:cubicBezTo>
                    <a:lnTo>
                      <a:pt x="5140" y="25303"/>
                    </a:lnTo>
                    <a:cubicBezTo>
                      <a:pt x="4918" y="25106"/>
                      <a:pt x="4623" y="24885"/>
                      <a:pt x="4304" y="24590"/>
                    </a:cubicBezTo>
                    <a:lnTo>
                      <a:pt x="4402" y="24590"/>
                    </a:lnTo>
                    <a:cubicBezTo>
                      <a:pt x="4304" y="24491"/>
                      <a:pt x="4205" y="24491"/>
                      <a:pt x="4107" y="24491"/>
                    </a:cubicBezTo>
                    <a:lnTo>
                      <a:pt x="4107" y="24270"/>
                    </a:lnTo>
                    <a:close/>
                    <a:moveTo>
                      <a:pt x="11287" y="25303"/>
                    </a:moveTo>
                    <a:cubicBezTo>
                      <a:pt x="11484" y="25401"/>
                      <a:pt x="11680" y="25500"/>
                      <a:pt x="11680" y="25721"/>
                    </a:cubicBezTo>
                    <a:cubicBezTo>
                      <a:pt x="11582" y="25622"/>
                      <a:pt x="11385" y="25500"/>
                      <a:pt x="11164" y="25401"/>
                    </a:cubicBezTo>
                    <a:cubicBezTo>
                      <a:pt x="11287" y="25401"/>
                      <a:pt x="11287" y="25303"/>
                      <a:pt x="11287" y="25303"/>
                    </a:cubicBezTo>
                    <a:close/>
                    <a:moveTo>
                      <a:pt x="4623" y="25401"/>
                    </a:moveTo>
                    <a:cubicBezTo>
                      <a:pt x="4545" y="25479"/>
                      <a:pt x="4529" y="25495"/>
                      <a:pt x="4464" y="25561"/>
                    </a:cubicBezTo>
                    <a:lnTo>
                      <a:pt x="4464" y="25561"/>
                    </a:lnTo>
                    <a:cubicBezTo>
                      <a:pt x="4456" y="25553"/>
                      <a:pt x="4448" y="25544"/>
                      <a:pt x="4440" y="25536"/>
                    </a:cubicBezTo>
                    <a:lnTo>
                      <a:pt x="4440" y="25536"/>
                    </a:lnTo>
                    <a:cubicBezTo>
                      <a:pt x="4432" y="25563"/>
                      <a:pt x="4419" y="25591"/>
                      <a:pt x="4402" y="25622"/>
                    </a:cubicBezTo>
                    <a:cubicBezTo>
                      <a:pt x="4427" y="25597"/>
                      <a:pt x="4447" y="25577"/>
                      <a:pt x="4464" y="25561"/>
                    </a:cubicBezTo>
                    <a:lnTo>
                      <a:pt x="4464" y="25561"/>
                    </a:lnTo>
                    <a:cubicBezTo>
                      <a:pt x="4484" y="25581"/>
                      <a:pt x="4504" y="25601"/>
                      <a:pt x="4525" y="25622"/>
                    </a:cubicBezTo>
                    <a:lnTo>
                      <a:pt x="4623" y="25622"/>
                    </a:lnTo>
                    <a:cubicBezTo>
                      <a:pt x="4623" y="25721"/>
                      <a:pt x="4820" y="25819"/>
                      <a:pt x="4820" y="25918"/>
                    </a:cubicBezTo>
                    <a:lnTo>
                      <a:pt x="5140" y="26237"/>
                    </a:lnTo>
                    <a:cubicBezTo>
                      <a:pt x="5238" y="26237"/>
                      <a:pt x="5238" y="26114"/>
                      <a:pt x="5238" y="26114"/>
                    </a:cubicBezTo>
                    <a:cubicBezTo>
                      <a:pt x="5238" y="26016"/>
                      <a:pt x="5238" y="26016"/>
                      <a:pt x="5140" y="25918"/>
                    </a:cubicBezTo>
                    <a:cubicBezTo>
                      <a:pt x="5017" y="25918"/>
                      <a:pt x="4918" y="25819"/>
                      <a:pt x="4918" y="25721"/>
                    </a:cubicBezTo>
                    <a:cubicBezTo>
                      <a:pt x="4918" y="25721"/>
                      <a:pt x="4820" y="25721"/>
                      <a:pt x="4820" y="25622"/>
                    </a:cubicBezTo>
                    <a:lnTo>
                      <a:pt x="4722" y="25622"/>
                    </a:lnTo>
                    <a:cubicBezTo>
                      <a:pt x="4722" y="25622"/>
                      <a:pt x="4623" y="25500"/>
                      <a:pt x="4623" y="25401"/>
                    </a:cubicBezTo>
                    <a:close/>
                    <a:moveTo>
                      <a:pt x="25426" y="23975"/>
                    </a:moveTo>
                    <a:lnTo>
                      <a:pt x="25426" y="24172"/>
                    </a:lnTo>
                    <a:cubicBezTo>
                      <a:pt x="25204" y="24393"/>
                      <a:pt x="25106" y="24590"/>
                      <a:pt x="24811" y="24688"/>
                    </a:cubicBezTo>
                    <a:cubicBezTo>
                      <a:pt x="24811" y="24786"/>
                      <a:pt x="24590" y="24786"/>
                      <a:pt x="24590" y="24885"/>
                    </a:cubicBezTo>
                    <a:cubicBezTo>
                      <a:pt x="24590" y="25008"/>
                      <a:pt x="24393" y="25008"/>
                      <a:pt x="24393" y="25106"/>
                    </a:cubicBezTo>
                    <a:cubicBezTo>
                      <a:pt x="24295" y="25106"/>
                      <a:pt x="24196" y="25204"/>
                      <a:pt x="24073" y="25303"/>
                    </a:cubicBezTo>
                    <a:cubicBezTo>
                      <a:pt x="24073" y="25303"/>
                      <a:pt x="23975" y="25303"/>
                      <a:pt x="23877" y="25401"/>
                    </a:cubicBezTo>
                    <a:cubicBezTo>
                      <a:pt x="23778" y="25500"/>
                      <a:pt x="23680" y="25622"/>
                      <a:pt x="23582" y="25721"/>
                    </a:cubicBezTo>
                    <a:lnTo>
                      <a:pt x="23360" y="25721"/>
                    </a:lnTo>
                    <a:cubicBezTo>
                      <a:pt x="23262" y="25918"/>
                      <a:pt x="23065" y="26016"/>
                      <a:pt x="22746" y="26016"/>
                    </a:cubicBezTo>
                    <a:lnTo>
                      <a:pt x="22746" y="26114"/>
                    </a:lnTo>
                    <a:cubicBezTo>
                      <a:pt x="22647" y="26114"/>
                      <a:pt x="22450" y="26237"/>
                      <a:pt x="22229" y="26237"/>
                    </a:cubicBezTo>
                    <a:cubicBezTo>
                      <a:pt x="22229" y="26237"/>
                      <a:pt x="22229" y="26336"/>
                      <a:pt x="22131" y="26336"/>
                    </a:cubicBezTo>
                    <a:lnTo>
                      <a:pt x="21934" y="26336"/>
                    </a:lnTo>
                    <a:cubicBezTo>
                      <a:pt x="21836" y="26336"/>
                      <a:pt x="21836" y="26336"/>
                      <a:pt x="22032" y="26114"/>
                    </a:cubicBezTo>
                    <a:lnTo>
                      <a:pt x="22032" y="26237"/>
                    </a:lnTo>
                    <a:cubicBezTo>
                      <a:pt x="22229" y="26114"/>
                      <a:pt x="22352" y="26016"/>
                      <a:pt x="22549" y="25918"/>
                    </a:cubicBezTo>
                    <a:cubicBezTo>
                      <a:pt x="22746" y="25819"/>
                      <a:pt x="22844" y="25721"/>
                      <a:pt x="23065" y="25622"/>
                    </a:cubicBezTo>
                    <a:cubicBezTo>
                      <a:pt x="23262" y="25500"/>
                      <a:pt x="23459" y="25303"/>
                      <a:pt x="23778" y="25204"/>
                    </a:cubicBezTo>
                    <a:cubicBezTo>
                      <a:pt x="23975" y="25204"/>
                      <a:pt x="24073" y="25008"/>
                      <a:pt x="24196" y="24786"/>
                    </a:cubicBezTo>
                    <a:lnTo>
                      <a:pt x="24491" y="24786"/>
                    </a:lnTo>
                    <a:lnTo>
                      <a:pt x="24491" y="24688"/>
                    </a:lnTo>
                    <a:cubicBezTo>
                      <a:pt x="24491" y="24590"/>
                      <a:pt x="24590" y="24590"/>
                      <a:pt x="24688" y="24590"/>
                    </a:cubicBezTo>
                    <a:cubicBezTo>
                      <a:pt x="24811" y="24590"/>
                      <a:pt x="24909" y="24491"/>
                      <a:pt x="24909" y="24393"/>
                    </a:cubicBezTo>
                    <a:cubicBezTo>
                      <a:pt x="24909" y="24393"/>
                      <a:pt x="25008" y="24270"/>
                      <a:pt x="25106" y="24270"/>
                    </a:cubicBezTo>
                    <a:cubicBezTo>
                      <a:pt x="25204" y="24172"/>
                      <a:pt x="25303" y="24073"/>
                      <a:pt x="25426" y="23975"/>
                    </a:cubicBezTo>
                    <a:close/>
                    <a:moveTo>
                      <a:pt x="18442" y="3886"/>
                    </a:moveTo>
                    <a:lnTo>
                      <a:pt x="18442" y="4107"/>
                    </a:lnTo>
                    <a:lnTo>
                      <a:pt x="18344" y="4107"/>
                    </a:lnTo>
                    <a:cubicBezTo>
                      <a:pt x="18344" y="4107"/>
                      <a:pt x="18344" y="3984"/>
                      <a:pt x="18246" y="3984"/>
                    </a:cubicBezTo>
                    <a:lnTo>
                      <a:pt x="18147" y="4107"/>
                    </a:lnTo>
                    <a:lnTo>
                      <a:pt x="17926" y="4107"/>
                    </a:lnTo>
                    <a:cubicBezTo>
                      <a:pt x="17877" y="4156"/>
                      <a:pt x="17828" y="4181"/>
                      <a:pt x="17779" y="4181"/>
                    </a:cubicBezTo>
                    <a:cubicBezTo>
                      <a:pt x="17729" y="4181"/>
                      <a:pt x="17680" y="4156"/>
                      <a:pt x="17631" y="4107"/>
                    </a:cubicBezTo>
                    <a:lnTo>
                      <a:pt x="17631" y="4205"/>
                    </a:lnTo>
                    <a:cubicBezTo>
                      <a:pt x="17631" y="4205"/>
                      <a:pt x="17587" y="4162"/>
                      <a:pt x="17558" y="4162"/>
                    </a:cubicBezTo>
                    <a:cubicBezTo>
                      <a:pt x="17544" y="4162"/>
                      <a:pt x="17533" y="4173"/>
                      <a:pt x="17533" y="4205"/>
                    </a:cubicBezTo>
                    <a:cubicBezTo>
                      <a:pt x="17483" y="4228"/>
                      <a:pt x="17429" y="4235"/>
                      <a:pt x="17374" y="4235"/>
                    </a:cubicBezTo>
                    <a:cubicBezTo>
                      <a:pt x="17277" y="4235"/>
                      <a:pt x="17177" y="4212"/>
                      <a:pt x="17094" y="4212"/>
                    </a:cubicBezTo>
                    <a:cubicBezTo>
                      <a:pt x="17017" y="4212"/>
                      <a:pt x="16954" y="4231"/>
                      <a:pt x="16918" y="4304"/>
                    </a:cubicBezTo>
                    <a:cubicBezTo>
                      <a:pt x="16820" y="4304"/>
                      <a:pt x="16820" y="4205"/>
                      <a:pt x="16820" y="4205"/>
                    </a:cubicBezTo>
                    <a:lnTo>
                      <a:pt x="16820" y="4402"/>
                    </a:lnTo>
                    <a:cubicBezTo>
                      <a:pt x="16697" y="4402"/>
                      <a:pt x="16697" y="4402"/>
                      <a:pt x="16697" y="4304"/>
                    </a:cubicBezTo>
                    <a:cubicBezTo>
                      <a:pt x="16500" y="4402"/>
                      <a:pt x="16303" y="4402"/>
                      <a:pt x="16082" y="4500"/>
                    </a:cubicBezTo>
                    <a:cubicBezTo>
                      <a:pt x="15984" y="4500"/>
                      <a:pt x="15787" y="4722"/>
                      <a:pt x="15590" y="4722"/>
                    </a:cubicBezTo>
                    <a:cubicBezTo>
                      <a:pt x="15369" y="4722"/>
                      <a:pt x="15270" y="4820"/>
                      <a:pt x="15074" y="4918"/>
                    </a:cubicBezTo>
                    <a:cubicBezTo>
                      <a:pt x="14852" y="4918"/>
                      <a:pt x="14754" y="5017"/>
                      <a:pt x="14557" y="5115"/>
                    </a:cubicBezTo>
                    <a:lnTo>
                      <a:pt x="14557" y="5336"/>
                    </a:lnTo>
                    <a:lnTo>
                      <a:pt x="14361" y="5336"/>
                    </a:lnTo>
                    <a:cubicBezTo>
                      <a:pt x="14238" y="5336"/>
                      <a:pt x="14139" y="5435"/>
                      <a:pt x="14139" y="5533"/>
                    </a:cubicBezTo>
                    <a:cubicBezTo>
                      <a:pt x="14041" y="5533"/>
                      <a:pt x="14041" y="5533"/>
                      <a:pt x="14041" y="5435"/>
                    </a:cubicBezTo>
                    <a:cubicBezTo>
                      <a:pt x="13943" y="5730"/>
                      <a:pt x="13623" y="5730"/>
                      <a:pt x="13525" y="5828"/>
                    </a:cubicBezTo>
                    <a:lnTo>
                      <a:pt x="13426" y="5828"/>
                    </a:lnTo>
                    <a:lnTo>
                      <a:pt x="13426" y="5951"/>
                    </a:lnTo>
                    <a:cubicBezTo>
                      <a:pt x="13230" y="6050"/>
                      <a:pt x="13008" y="6050"/>
                      <a:pt x="12910" y="6246"/>
                    </a:cubicBezTo>
                    <a:cubicBezTo>
                      <a:pt x="12881" y="6217"/>
                      <a:pt x="12852" y="6206"/>
                      <a:pt x="12826" y="6206"/>
                    </a:cubicBezTo>
                    <a:cubicBezTo>
                      <a:pt x="12762" y="6206"/>
                      <a:pt x="12713" y="6275"/>
                      <a:pt x="12713" y="6345"/>
                    </a:cubicBezTo>
                    <a:lnTo>
                      <a:pt x="12516" y="6345"/>
                    </a:lnTo>
                    <a:cubicBezTo>
                      <a:pt x="12098" y="6763"/>
                      <a:pt x="11680" y="7181"/>
                      <a:pt x="11287" y="7574"/>
                    </a:cubicBezTo>
                    <a:cubicBezTo>
                      <a:pt x="11385" y="7672"/>
                      <a:pt x="11385" y="7672"/>
                      <a:pt x="11484" y="7672"/>
                    </a:cubicBezTo>
                    <a:cubicBezTo>
                      <a:pt x="11418" y="7672"/>
                      <a:pt x="11298" y="7727"/>
                      <a:pt x="11196" y="7727"/>
                    </a:cubicBezTo>
                    <a:cubicBezTo>
                      <a:pt x="11145" y="7727"/>
                      <a:pt x="11098" y="7713"/>
                      <a:pt x="11066" y="7672"/>
                    </a:cubicBezTo>
                    <a:lnTo>
                      <a:pt x="10967" y="7795"/>
                    </a:lnTo>
                    <a:lnTo>
                      <a:pt x="11164" y="7795"/>
                    </a:lnTo>
                    <a:lnTo>
                      <a:pt x="11164" y="7894"/>
                    </a:lnTo>
                    <a:cubicBezTo>
                      <a:pt x="10771" y="8287"/>
                      <a:pt x="10451" y="8804"/>
                      <a:pt x="10058" y="9320"/>
                    </a:cubicBezTo>
                    <a:cubicBezTo>
                      <a:pt x="10058" y="9320"/>
                      <a:pt x="10058" y="9418"/>
                      <a:pt x="9935" y="9517"/>
                    </a:cubicBezTo>
                    <a:lnTo>
                      <a:pt x="9935" y="9738"/>
                    </a:lnTo>
                    <a:cubicBezTo>
                      <a:pt x="9836" y="9836"/>
                      <a:pt x="9738" y="9935"/>
                      <a:pt x="9640" y="9935"/>
                    </a:cubicBezTo>
                    <a:lnTo>
                      <a:pt x="9640" y="10033"/>
                    </a:lnTo>
                    <a:cubicBezTo>
                      <a:pt x="9640" y="10131"/>
                      <a:pt x="9541" y="10131"/>
                      <a:pt x="9541" y="10131"/>
                    </a:cubicBezTo>
                    <a:cubicBezTo>
                      <a:pt x="9443" y="10131"/>
                      <a:pt x="9443" y="10033"/>
                      <a:pt x="9443" y="9935"/>
                    </a:cubicBezTo>
                    <a:cubicBezTo>
                      <a:pt x="9320" y="10033"/>
                      <a:pt x="9320" y="10033"/>
                      <a:pt x="9222" y="10033"/>
                    </a:cubicBezTo>
                    <a:cubicBezTo>
                      <a:pt x="9222" y="10131"/>
                      <a:pt x="9320" y="10254"/>
                      <a:pt x="9320" y="10254"/>
                    </a:cubicBezTo>
                    <a:cubicBezTo>
                      <a:pt x="9222" y="10353"/>
                      <a:pt x="9123" y="10451"/>
                      <a:pt x="9025" y="10549"/>
                    </a:cubicBezTo>
                    <a:cubicBezTo>
                      <a:pt x="9025" y="10451"/>
                      <a:pt x="9025" y="10451"/>
                      <a:pt x="8926" y="10451"/>
                    </a:cubicBezTo>
                    <a:lnTo>
                      <a:pt x="8926" y="10648"/>
                    </a:lnTo>
                    <a:lnTo>
                      <a:pt x="9123" y="10648"/>
                    </a:lnTo>
                    <a:cubicBezTo>
                      <a:pt x="9123" y="10648"/>
                      <a:pt x="9123" y="10746"/>
                      <a:pt x="9025" y="10746"/>
                    </a:cubicBezTo>
                    <a:lnTo>
                      <a:pt x="9222" y="10967"/>
                    </a:lnTo>
                    <a:lnTo>
                      <a:pt x="9222" y="10648"/>
                    </a:lnTo>
                    <a:cubicBezTo>
                      <a:pt x="9320" y="10549"/>
                      <a:pt x="9443" y="10451"/>
                      <a:pt x="9541" y="10353"/>
                    </a:cubicBezTo>
                    <a:lnTo>
                      <a:pt x="9541" y="10549"/>
                    </a:lnTo>
                    <a:cubicBezTo>
                      <a:pt x="9443" y="10746"/>
                      <a:pt x="9222" y="11066"/>
                      <a:pt x="9123" y="11361"/>
                    </a:cubicBezTo>
                    <a:cubicBezTo>
                      <a:pt x="9025" y="11779"/>
                      <a:pt x="8828" y="12098"/>
                      <a:pt x="8705" y="12492"/>
                    </a:cubicBezTo>
                    <a:lnTo>
                      <a:pt x="8705" y="12713"/>
                    </a:lnTo>
                    <a:cubicBezTo>
                      <a:pt x="8705" y="12812"/>
                      <a:pt x="8607" y="12812"/>
                      <a:pt x="8607" y="12812"/>
                    </a:cubicBezTo>
                    <a:cubicBezTo>
                      <a:pt x="8607" y="13008"/>
                      <a:pt x="8508" y="13205"/>
                      <a:pt x="8508" y="13426"/>
                    </a:cubicBezTo>
                    <a:cubicBezTo>
                      <a:pt x="8508" y="13426"/>
                      <a:pt x="8410" y="13426"/>
                      <a:pt x="8410" y="13328"/>
                    </a:cubicBezTo>
                    <a:cubicBezTo>
                      <a:pt x="8312" y="13426"/>
                      <a:pt x="8312" y="13525"/>
                      <a:pt x="8312" y="13623"/>
                    </a:cubicBezTo>
                    <a:cubicBezTo>
                      <a:pt x="8312" y="13623"/>
                      <a:pt x="8410" y="13721"/>
                      <a:pt x="8410" y="13943"/>
                    </a:cubicBezTo>
                    <a:cubicBezTo>
                      <a:pt x="8410" y="13820"/>
                      <a:pt x="8312" y="13820"/>
                      <a:pt x="8312" y="13820"/>
                    </a:cubicBezTo>
                    <a:lnTo>
                      <a:pt x="8312" y="14041"/>
                    </a:lnTo>
                    <a:cubicBezTo>
                      <a:pt x="8312" y="14139"/>
                      <a:pt x="8213" y="14238"/>
                      <a:pt x="8213" y="14336"/>
                    </a:cubicBezTo>
                    <a:cubicBezTo>
                      <a:pt x="8213" y="14336"/>
                      <a:pt x="8213" y="14434"/>
                      <a:pt x="8312" y="14434"/>
                    </a:cubicBezTo>
                    <a:cubicBezTo>
                      <a:pt x="8213" y="14434"/>
                      <a:pt x="8213" y="14434"/>
                      <a:pt x="8213" y="14557"/>
                    </a:cubicBezTo>
                    <a:lnTo>
                      <a:pt x="8213" y="15049"/>
                    </a:lnTo>
                    <a:lnTo>
                      <a:pt x="8213" y="15566"/>
                    </a:lnTo>
                    <a:lnTo>
                      <a:pt x="8213" y="15984"/>
                    </a:lnTo>
                    <a:cubicBezTo>
                      <a:pt x="8090" y="15984"/>
                      <a:pt x="8090" y="15885"/>
                      <a:pt x="8090" y="15787"/>
                    </a:cubicBezTo>
                    <a:cubicBezTo>
                      <a:pt x="7992" y="15885"/>
                      <a:pt x="7992" y="15885"/>
                      <a:pt x="7992" y="15984"/>
                    </a:cubicBezTo>
                    <a:cubicBezTo>
                      <a:pt x="7894" y="15885"/>
                      <a:pt x="7894" y="15885"/>
                      <a:pt x="7795" y="15885"/>
                    </a:cubicBezTo>
                    <a:lnTo>
                      <a:pt x="7795" y="16180"/>
                    </a:lnTo>
                    <a:cubicBezTo>
                      <a:pt x="7795" y="16180"/>
                      <a:pt x="7894" y="16180"/>
                      <a:pt x="7894" y="16279"/>
                    </a:cubicBezTo>
                    <a:lnTo>
                      <a:pt x="7894" y="16082"/>
                    </a:lnTo>
                    <a:lnTo>
                      <a:pt x="7894" y="15984"/>
                    </a:lnTo>
                    <a:cubicBezTo>
                      <a:pt x="7992" y="16082"/>
                      <a:pt x="7992" y="16082"/>
                      <a:pt x="8090" y="16082"/>
                    </a:cubicBezTo>
                    <a:cubicBezTo>
                      <a:pt x="8090" y="16180"/>
                      <a:pt x="8090" y="16180"/>
                      <a:pt x="8213" y="16279"/>
                    </a:cubicBezTo>
                    <a:cubicBezTo>
                      <a:pt x="7992" y="16402"/>
                      <a:pt x="8213" y="16598"/>
                      <a:pt x="8213" y="16795"/>
                    </a:cubicBezTo>
                    <a:cubicBezTo>
                      <a:pt x="8213" y="17016"/>
                      <a:pt x="8312" y="17115"/>
                      <a:pt x="8410" y="17311"/>
                    </a:cubicBezTo>
                    <a:cubicBezTo>
                      <a:pt x="8410" y="17410"/>
                      <a:pt x="8312" y="17410"/>
                      <a:pt x="8312" y="17508"/>
                    </a:cubicBezTo>
                    <a:cubicBezTo>
                      <a:pt x="8410" y="17631"/>
                      <a:pt x="8410" y="17729"/>
                      <a:pt x="8607" y="17729"/>
                    </a:cubicBezTo>
                    <a:cubicBezTo>
                      <a:pt x="8828" y="18246"/>
                      <a:pt x="8828" y="18246"/>
                      <a:pt x="8828" y="18442"/>
                    </a:cubicBezTo>
                    <a:lnTo>
                      <a:pt x="8926" y="18442"/>
                    </a:lnTo>
                    <a:lnTo>
                      <a:pt x="8926" y="18860"/>
                    </a:lnTo>
                    <a:lnTo>
                      <a:pt x="9123" y="18860"/>
                    </a:lnTo>
                    <a:cubicBezTo>
                      <a:pt x="9025" y="18959"/>
                      <a:pt x="9025" y="19057"/>
                      <a:pt x="9025" y="19057"/>
                    </a:cubicBezTo>
                    <a:cubicBezTo>
                      <a:pt x="9123" y="19156"/>
                      <a:pt x="9025" y="19254"/>
                      <a:pt x="9222" y="19254"/>
                    </a:cubicBezTo>
                    <a:lnTo>
                      <a:pt x="9320" y="19475"/>
                    </a:lnTo>
                    <a:cubicBezTo>
                      <a:pt x="9443" y="19770"/>
                      <a:pt x="9541" y="19967"/>
                      <a:pt x="9738" y="20188"/>
                    </a:cubicBezTo>
                    <a:cubicBezTo>
                      <a:pt x="9738" y="20287"/>
                      <a:pt x="9836" y="20385"/>
                      <a:pt x="9836" y="20385"/>
                    </a:cubicBezTo>
                    <a:cubicBezTo>
                      <a:pt x="9935" y="20483"/>
                      <a:pt x="9935" y="20582"/>
                      <a:pt x="10058" y="20582"/>
                    </a:cubicBezTo>
                    <a:cubicBezTo>
                      <a:pt x="10156" y="20582"/>
                      <a:pt x="10156" y="20803"/>
                      <a:pt x="10156" y="20901"/>
                    </a:cubicBezTo>
                    <a:cubicBezTo>
                      <a:pt x="9935" y="20803"/>
                      <a:pt x="9738" y="20582"/>
                      <a:pt x="9640" y="20385"/>
                    </a:cubicBezTo>
                    <a:cubicBezTo>
                      <a:pt x="9590" y="20434"/>
                      <a:pt x="9566" y="20459"/>
                      <a:pt x="9541" y="20459"/>
                    </a:cubicBezTo>
                    <a:cubicBezTo>
                      <a:pt x="9517" y="20459"/>
                      <a:pt x="9492" y="20434"/>
                      <a:pt x="9443" y="20385"/>
                    </a:cubicBezTo>
                    <a:lnTo>
                      <a:pt x="9443" y="20483"/>
                    </a:lnTo>
                    <a:cubicBezTo>
                      <a:pt x="9541" y="20483"/>
                      <a:pt x="9541" y="20582"/>
                      <a:pt x="9640" y="20705"/>
                    </a:cubicBezTo>
                    <a:cubicBezTo>
                      <a:pt x="9738" y="20803"/>
                      <a:pt x="9738" y="20901"/>
                      <a:pt x="9836" y="21000"/>
                    </a:cubicBezTo>
                    <a:cubicBezTo>
                      <a:pt x="9935" y="21098"/>
                      <a:pt x="10156" y="21196"/>
                      <a:pt x="10156" y="21319"/>
                    </a:cubicBezTo>
                    <a:cubicBezTo>
                      <a:pt x="10254" y="21418"/>
                      <a:pt x="10353" y="21418"/>
                      <a:pt x="10353" y="21516"/>
                    </a:cubicBezTo>
                    <a:cubicBezTo>
                      <a:pt x="10451" y="21713"/>
                      <a:pt x="10672" y="21614"/>
                      <a:pt x="10771" y="21811"/>
                    </a:cubicBezTo>
                    <a:cubicBezTo>
                      <a:pt x="10869" y="21934"/>
                      <a:pt x="11066" y="22032"/>
                      <a:pt x="11164" y="22131"/>
                    </a:cubicBezTo>
                    <a:cubicBezTo>
                      <a:pt x="11164" y="22032"/>
                      <a:pt x="11287" y="22032"/>
                      <a:pt x="11287" y="22032"/>
                    </a:cubicBezTo>
                    <a:lnTo>
                      <a:pt x="11287" y="22131"/>
                    </a:lnTo>
                    <a:cubicBezTo>
                      <a:pt x="11385" y="22229"/>
                      <a:pt x="11385" y="22229"/>
                      <a:pt x="11484" y="22328"/>
                    </a:cubicBezTo>
                    <a:cubicBezTo>
                      <a:pt x="11582" y="22328"/>
                      <a:pt x="11680" y="22426"/>
                      <a:pt x="11779" y="22549"/>
                    </a:cubicBezTo>
                    <a:cubicBezTo>
                      <a:pt x="11902" y="22549"/>
                      <a:pt x="12000" y="22647"/>
                      <a:pt x="12000" y="22647"/>
                    </a:cubicBezTo>
                    <a:cubicBezTo>
                      <a:pt x="12394" y="22844"/>
                      <a:pt x="12713" y="23041"/>
                      <a:pt x="13131" y="23262"/>
                    </a:cubicBezTo>
                    <a:cubicBezTo>
                      <a:pt x="13328" y="23360"/>
                      <a:pt x="13623" y="23459"/>
                      <a:pt x="13844" y="23557"/>
                    </a:cubicBezTo>
                    <a:cubicBezTo>
                      <a:pt x="13943" y="23557"/>
                      <a:pt x="14139" y="23655"/>
                      <a:pt x="14238" y="23778"/>
                    </a:cubicBezTo>
                    <a:cubicBezTo>
                      <a:pt x="14238" y="23778"/>
                      <a:pt x="14361" y="23778"/>
                      <a:pt x="14361" y="23655"/>
                    </a:cubicBezTo>
                    <a:cubicBezTo>
                      <a:pt x="14361" y="23778"/>
                      <a:pt x="14361" y="23778"/>
                      <a:pt x="14459" y="23877"/>
                    </a:cubicBezTo>
                    <a:cubicBezTo>
                      <a:pt x="14459" y="23778"/>
                      <a:pt x="14557" y="23778"/>
                      <a:pt x="14557" y="23778"/>
                    </a:cubicBezTo>
                    <a:cubicBezTo>
                      <a:pt x="14656" y="23877"/>
                      <a:pt x="14656" y="23877"/>
                      <a:pt x="14754" y="23975"/>
                    </a:cubicBezTo>
                    <a:cubicBezTo>
                      <a:pt x="15074" y="23975"/>
                      <a:pt x="15270" y="24073"/>
                      <a:pt x="15590" y="24172"/>
                    </a:cubicBezTo>
                    <a:cubicBezTo>
                      <a:pt x="15590" y="24172"/>
                      <a:pt x="15688" y="24172"/>
                      <a:pt x="15688" y="24270"/>
                    </a:cubicBezTo>
                    <a:cubicBezTo>
                      <a:pt x="15688" y="24172"/>
                      <a:pt x="15787" y="24172"/>
                      <a:pt x="15787" y="24172"/>
                    </a:cubicBezTo>
                    <a:cubicBezTo>
                      <a:pt x="15885" y="24172"/>
                      <a:pt x="15984" y="24172"/>
                      <a:pt x="16082" y="24270"/>
                    </a:cubicBezTo>
                    <a:cubicBezTo>
                      <a:pt x="16082" y="24270"/>
                      <a:pt x="16205" y="24393"/>
                      <a:pt x="16303" y="24393"/>
                    </a:cubicBezTo>
                    <a:lnTo>
                      <a:pt x="16500" y="24393"/>
                    </a:lnTo>
                    <a:cubicBezTo>
                      <a:pt x="16598" y="24270"/>
                      <a:pt x="16598" y="24172"/>
                      <a:pt x="16697" y="24172"/>
                    </a:cubicBezTo>
                    <a:cubicBezTo>
                      <a:pt x="16697" y="24073"/>
                      <a:pt x="16820" y="24073"/>
                      <a:pt x="16918" y="24073"/>
                    </a:cubicBezTo>
                    <a:cubicBezTo>
                      <a:pt x="17115" y="24073"/>
                      <a:pt x="17311" y="24073"/>
                      <a:pt x="17533" y="24172"/>
                    </a:cubicBezTo>
                    <a:cubicBezTo>
                      <a:pt x="17631" y="24123"/>
                      <a:pt x="17729" y="24098"/>
                      <a:pt x="17831" y="24098"/>
                    </a:cubicBezTo>
                    <a:cubicBezTo>
                      <a:pt x="17932" y="24098"/>
                      <a:pt x="18037" y="24123"/>
                      <a:pt x="18147" y="24172"/>
                    </a:cubicBezTo>
                    <a:cubicBezTo>
                      <a:pt x="18213" y="24172"/>
                      <a:pt x="18279" y="24128"/>
                      <a:pt x="18344" y="24128"/>
                    </a:cubicBezTo>
                    <a:cubicBezTo>
                      <a:pt x="18377" y="24128"/>
                      <a:pt x="18410" y="24139"/>
                      <a:pt x="18442" y="24172"/>
                    </a:cubicBezTo>
                    <a:cubicBezTo>
                      <a:pt x="18541" y="24172"/>
                      <a:pt x="18541" y="24172"/>
                      <a:pt x="18664" y="24073"/>
                    </a:cubicBezTo>
                    <a:cubicBezTo>
                      <a:pt x="18664" y="24073"/>
                      <a:pt x="18664" y="24172"/>
                      <a:pt x="18762" y="24172"/>
                    </a:cubicBezTo>
                    <a:cubicBezTo>
                      <a:pt x="18844" y="24131"/>
                      <a:pt x="18925" y="24107"/>
                      <a:pt x="19008" y="24107"/>
                    </a:cubicBezTo>
                    <a:cubicBezTo>
                      <a:pt x="19126" y="24107"/>
                      <a:pt x="19247" y="24155"/>
                      <a:pt x="19377" y="24270"/>
                    </a:cubicBezTo>
                    <a:cubicBezTo>
                      <a:pt x="19513" y="24202"/>
                      <a:pt x="19601" y="24088"/>
                      <a:pt x="19748" y="24088"/>
                    </a:cubicBezTo>
                    <a:cubicBezTo>
                      <a:pt x="19815" y="24088"/>
                      <a:pt x="19892" y="24111"/>
                      <a:pt x="19992" y="24172"/>
                    </a:cubicBezTo>
                    <a:lnTo>
                      <a:pt x="20188" y="24172"/>
                    </a:lnTo>
                    <a:cubicBezTo>
                      <a:pt x="20287" y="24073"/>
                      <a:pt x="20385" y="24073"/>
                      <a:pt x="20508" y="23975"/>
                    </a:cubicBezTo>
                    <a:lnTo>
                      <a:pt x="20606" y="24073"/>
                    </a:lnTo>
                    <a:cubicBezTo>
                      <a:pt x="20705" y="23975"/>
                      <a:pt x="20803" y="23975"/>
                      <a:pt x="21000" y="23975"/>
                    </a:cubicBezTo>
                    <a:cubicBezTo>
                      <a:pt x="21123" y="23975"/>
                      <a:pt x="21221" y="23877"/>
                      <a:pt x="21319" y="23877"/>
                    </a:cubicBezTo>
                    <a:cubicBezTo>
                      <a:pt x="21418" y="23877"/>
                      <a:pt x="21614" y="23877"/>
                      <a:pt x="21737" y="23975"/>
                    </a:cubicBezTo>
                    <a:lnTo>
                      <a:pt x="21516" y="23975"/>
                    </a:lnTo>
                    <a:cubicBezTo>
                      <a:pt x="21418" y="23975"/>
                      <a:pt x="21418" y="24073"/>
                      <a:pt x="21319" y="24073"/>
                    </a:cubicBezTo>
                    <a:lnTo>
                      <a:pt x="21221" y="23975"/>
                    </a:lnTo>
                    <a:cubicBezTo>
                      <a:pt x="21123" y="24073"/>
                      <a:pt x="21123" y="24172"/>
                      <a:pt x="21000" y="24172"/>
                    </a:cubicBezTo>
                    <a:cubicBezTo>
                      <a:pt x="21123" y="24270"/>
                      <a:pt x="21123" y="24270"/>
                      <a:pt x="21221" y="24393"/>
                    </a:cubicBezTo>
                    <a:cubicBezTo>
                      <a:pt x="21319" y="24270"/>
                      <a:pt x="21319" y="24270"/>
                      <a:pt x="21319" y="24172"/>
                    </a:cubicBezTo>
                    <a:cubicBezTo>
                      <a:pt x="21516" y="24172"/>
                      <a:pt x="21614" y="24172"/>
                      <a:pt x="21614" y="24073"/>
                    </a:cubicBezTo>
                    <a:lnTo>
                      <a:pt x="21934" y="24073"/>
                    </a:lnTo>
                    <a:cubicBezTo>
                      <a:pt x="22032" y="23975"/>
                      <a:pt x="22032" y="23975"/>
                      <a:pt x="22131" y="23975"/>
                    </a:cubicBezTo>
                    <a:cubicBezTo>
                      <a:pt x="22229" y="23975"/>
                      <a:pt x="22229" y="23877"/>
                      <a:pt x="22352" y="23877"/>
                    </a:cubicBezTo>
                    <a:cubicBezTo>
                      <a:pt x="22450" y="23778"/>
                      <a:pt x="22549" y="23778"/>
                      <a:pt x="22647" y="23655"/>
                    </a:cubicBezTo>
                    <a:cubicBezTo>
                      <a:pt x="22844" y="23557"/>
                      <a:pt x="23065" y="23557"/>
                      <a:pt x="23262" y="23459"/>
                    </a:cubicBezTo>
                    <a:lnTo>
                      <a:pt x="23262" y="23262"/>
                    </a:lnTo>
                    <a:cubicBezTo>
                      <a:pt x="23459" y="23164"/>
                      <a:pt x="23680" y="23041"/>
                      <a:pt x="23877" y="22942"/>
                    </a:cubicBezTo>
                    <a:cubicBezTo>
                      <a:pt x="24073" y="22844"/>
                      <a:pt x="24295" y="22746"/>
                      <a:pt x="24590" y="22647"/>
                    </a:cubicBezTo>
                    <a:lnTo>
                      <a:pt x="24491" y="22647"/>
                    </a:lnTo>
                    <a:cubicBezTo>
                      <a:pt x="24491" y="22549"/>
                      <a:pt x="24491" y="22549"/>
                      <a:pt x="24590" y="22549"/>
                    </a:cubicBezTo>
                    <a:lnTo>
                      <a:pt x="24393" y="22549"/>
                    </a:lnTo>
                    <a:cubicBezTo>
                      <a:pt x="24295" y="22549"/>
                      <a:pt x="24295" y="22647"/>
                      <a:pt x="24295" y="22647"/>
                    </a:cubicBezTo>
                    <a:lnTo>
                      <a:pt x="24196" y="22647"/>
                    </a:lnTo>
                    <a:cubicBezTo>
                      <a:pt x="24196" y="22549"/>
                      <a:pt x="24295" y="22426"/>
                      <a:pt x="24295" y="22328"/>
                    </a:cubicBezTo>
                    <a:cubicBezTo>
                      <a:pt x="24295" y="22426"/>
                      <a:pt x="24295" y="22426"/>
                      <a:pt x="24393" y="22549"/>
                    </a:cubicBezTo>
                    <a:cubicBezTo>
                      <a:pt x="24393" y="22426"/>
                      <a:pt x="24491" y="22426"/>
                      <a:pt x="24491" y="22328"/>
                    </a:cubicBezTo>
                    <a:cubicBezTo>
                      <a:pt x="24491" y="22328"/>
                      <a:pt x="24491" y="22426"/>
                      <a:pt x="24590" y="22426"/>
                    </a:cubicBezTo>
                    <a:lnTo>
                      <a:pt x="24590" y="22328"/>
                    </a:lnTo>
                    <a:cubicBezTo>
                      <a:pt x="24811" y="22229"/>
                      <a:pt x="25008" y="22032"/>
                      <a:pt x="25204" y="22032"/>
                    </a:cubicBezTo>
                    <a:cubicBezTo>
                      <a:pt x="25303" y="22032"/>
                      <a:pt x="25303" y="21934"/>
                      <a:pt x="25426" y="21811"/>
                    </a:cubicBezTo>
                    <a:cubicBezTo>
                      <a:pt x="25426" y="21762"/>
                      <a:pt x="25450" y="21762"/>
                      <a:pt x="25487" y="21762"/>
                    </a:cubicBezTo>
                    <a:cubicBezTo>
                      <a:pt x="25524" y="21762"/>
                      <a:pt x="25573" y="21762"/>
                      <a:pt x="25622" y="21713"/>
                    </a:cubicBezTo>
                    <a:cubicBezTo>
                      <a:pt x="25622" y="21614"/>
                      <a:pt x="25721" y="21614"/>
                      <a:pt x="25819" y="21614"/>
                    </a:cubicBezTo>
                    <a:cubicBezTo>
                      <a:pt x="25918" y="21614"/>
                      <a:pt x="26040" y="21516"/>
                      <a:pt x="26139" y="21516"/>
                    </a:cubicBezTo>
                    <a:cubicBezTo>
                      <a:pt x="26139" y="21418"/>
                      <a:pt x="26237" y="21418"/>
                      <a:pt x="26336" y="21418"/>
                    </a:cubicBezTo>
                    <a:cubicBezTo>
                      <a:pt x="26237" y="21319"/>
                      <a:pt x="26139" y="21319"/>
                      <a:pt x="26040" y="21319"/>
                    </a:cubicBezTo>
                    <a:cubicBezTo>
                      <a:pt x="26237" y="21098"/>
                      <a:pt x="26434" y="21000"/>
                      <a:pt x="26532" y="20901"/>
                    </a:cubicBezTo>
                    <a:cubicBezTo>
                      <a:pt x="26532" y="20803"/>
                      <a:pt x="26434" y="20803"/>
                      <a:pt x="26434" y="20705"/>
                    </a:cubicBezTo>
                    <a:cubicBezTo>
                      <a:pt x="26336" y="20705"/>
                      <a:pt x="26336" y="20705"/>
                      <a:pt x="26336" y="20803"/>
                    </a:cubicBezTo>
                    <a:cubicBezTo>
                      <a:pt x="26139" y="20803"/>
                      <a:pt x="25918" y="20901"/>
                      <a:pt x="25819" y="21000"/>
                    </a:cubicBezTo>
                    <a:cubicBezTo>
                      <a:pt x="25622" y="21000"/>
                      <a:pt x="25524" y="21098"/>
                      <a:pt x="25426" y="21196"/>
                    </a:cubicBezTo>
                    <a:cubicBezTo>
                      <a:pt x="25204" y="21196"/>
                      <a:pt x="25106" y="21196"/>
                      <a:pt x="25008" y="21319"/>
                    </a:cubicBezTo>
                    <a:cubicBezTo>
                      <a:pt x="24811" y="21418"/>
                      <a:pt x="24688" y="21516"/>
                      <a:pt x="24491" y="21614"/>
                    </a:cubicBezTo>
                    <a:cubicBezTo>
                      <a:pt x="24477" y="21600"/>
                      <a:pt x="24465" y="21594"/>
                      <a:pt x="24454" y="21594"/>
                    </a:cubicBezTo>
                    <a:cubicBezTo>
                      <a:pt x="24402" y="21594"/>
                      <a:pt x="24384" y="21733"/>
                      <a:pt x="24332" y="21733"/>
                    </a:cubicBezTo>
                    <a:cubicBezTo>
                      <a:pt x="24321" y="21733"/>
                      <a:pt x="24309" y="21727"/>
                      <a:pt x="24295" y="21713"/>
                    </a:cubicBezTo>
                    <a:cubicBezTo>
                      <a:pt x="24245" y="21762"/>
                      <a:pt x="24166" y="21762"/>
                      <a:pt x="24086" y="21762"/>
                    </a:cubicBezTo>
                    <a:cubicBezTo>
                      <a:pt x="24006" y="21762"/>
                      <a:pt x="23926" y="21762"/>
                      <a:pt x="23877" y="21811"/>
                    </a:cubicBezTo>
                    <a:cubicBezTo>
                      <a:pt x="23844" y="21852"/>
                      <a:pt x="23811" y="21866"/>
                      <a:pt x="23778" y="21866"/>
                    </a:cubicBezTo>
                    <a:cubicBezTo>
                      <a:pt x="23713" y="21866"/>
                      <a:pt x="23647" y="21811"/>
                      <a:pt x="23582" y="21811"/>
                    </a:cubicBezTo>
                    <a:cubicBezTo>
                      <a:pt x="23459" y="21934"/>
                      <a:pt x="23262" y="21934"/>
                      <a:pt x="23065" y="21934"/>
                    </a:cubicBezTo>
                    <a:lnTo>
                      <a:pt x="23065" y="22032"/>
                    </a:lnTo>
                    <a:lnTo>
                      <a:pt x="22549" y="22032"/>
                    </a:lnTo>
                    <a:lnTo>
                      <a:pt x="22549" y="22229"/>
                    </a:lnTo>
                    <a:cubicBezTo>
                      <a:pt x="22549" y="22131"/>
                      <a:pt x="22450" y="22131"/>
                      <a:pt x="22450" y="22131"/>
                    </a:cubicBezTo>
                    <a:lnTo>
                      <a:pt x="22229" y="22131"/>
                    </a:lnTo>
                    <a:cubicBezTo>
                      <a:pt x="22229" y="22229"/>
                      <a:pt x="22229" y="22229"/>
                      <a:pt x="22352" y="22229"/>
                    </a:cubicBezTo>
                    <a:cubicBezTo>
                      <a:pt x="22229" y="22229"/>
                      <a:pt x="22131" y="22229"/>
                      <a:pt x="22131" y="22328"/>
                    </a:cubicBezTo>
                    <a:cubicBezTo>
                      <a:pt x="22032" y="22328"/>
                      <a:pt x="22032" y="22426"/>
                      <a:pt x="21934" y="22426"/>
                    </a:cubicBezTo>
                    <a:lnTo>
                      <a:pt x="21934" y="22549"/>
                    </a:lnTo>
                    <a:cubicBezTo>
                      <a:pt x="21836" y="22549"/>
                      <a:pt x="21836" y="22647"/>
                      <a:pt x="21614" y="22746"/>
                    </a:cubicBezTo>
                    <a:cubicBezTo>
                      <a:pt x="21516" y="22746"/>
                      <a:pt x="21319" y="22746"/>
                      <a:pt x="21221" y="22844"/>
                    </a:cubicBezTo>
                    <a:cubicBezTo>
                      <a:pt x="21000" y="22844"/>
                      <a:pt x="20803" y="22844"/>
                      <a:pt x="20606" y="22942"/>
                    </a:cubicBezTo>
                    <a:cubicBezTo>
                      <a:pt x="20508" y="22942"/>
                      <a:pt x="20287" y="22844"/>
                      <a:pt x="20188" y="22844"/>
                    </a:cubicBezTo>
                    <a:cubicBezTo>
                      <a:pt x="20188" y="22844"/>
                      <a:pt x="20188" y="22942"/>
                      <a:pt x="20090" y="23041"/>
                    </a:cubicBezTo>
                    <a:lnTo>
                      <a:pt x="20090" y="22746"/>
                    </a:lnTo>
                    <a:cubicBezTo>
                      <a:pt x="19893" y="22844"/>
                      <a:pt x="19672" y="22942"/>
                      <a:pt x="19475" y="22942"/>
                    </a:cubicBezTo>
                    <a:lnTo>
                      <a:pt x="19278" y="22942"/>
                    </a:lnTo>
                    <a:cubicBezTo>
                      <a:pt x="19237" y="22909"/>
                      <a:pt x="19210" y="22899"/>
                      <a:pt x="19188" y="22899"/>
                    </a:cubicBezTo>
                    <a:cubicBezTo>
                      <a:pt x="19145" y="22899"/>
                      <a:pt x="19123" y="22942"/>
                      <a:pt x="19057" y="22942"/>
                    </a:cubicBezTo>
                    <a:lnTo>
                      <a:pt x="18959" y="22942"/>
                    </a:lnTo>
                    <a:cubicBezTo>
                      <a:pt x="18930" y="22913"/>
                      <a:pt x="18893" y="22901"/>
                      <a:pt x="18849" y="22901"/>
                    </a:cubicBezTo>
                    <a:cubicBezTo>
                      <a:pt x="18743" y="22901"/>
                      <a:pt x="18599" y="22971"/>
                      <a:pt x="18442" y="23041"/>
                    </a:cubicBezTo>
                    <a:cubicBezTo>
                      <a:pt x="18442" y="22942"/>
                      <a:pt x="18344" y="22844"/>
                      <a:pt x="18344" y="22844"/>
                    </a:cubicBezTo>
                    <a:cubicBezTo>
                      <a:pt x="18246" y="22942"/>
                      <a:pt x="18147" y="22942"/>
                      <a:pt x="17926" y="22942"/>
                    </a:cubicBezTo>
                    <a:cubicBezTo>
                      <a:pt x="17926" y="22942"/>
                      <a:pt x="17828" y="22844"/>
                      <a:pt x="17729" y="22844"/>
                    </a:cubicBezTo>
                    <a:lnTo>
                      <a:pt x="17434" y="22844"/>
                    </a:lnTo>
                    <a:cubicBezTo>
                      <a:pt x="17311" y="22844"/>
                      <a:pt x="17213" y="22746"/>
                      <a:pt x="17115" y="22746"/>
                    </a:cubicBezTo>
                    <a:lnTo>
                      <a:pt x="16820" y="22746"/>
                    </a:lnTo>
                    <a:cubicBezTo>
                      <a:pt x="16738" y="22746"/>
                      <a:pt x="16667" y="22702"/>
                      <a:pt x="16599" y="22702"/>
                    </a:cubicBezTo>
                    <a:cubicBezTo>
                      <a:pt x="16565" y="22702"/>
                      <a:pt x="16533" y="22713"/>
                      <a:pt x="16500" y="22746"/>
                    </a:cubicBezTo>
                    <a:cubicBezTo>
                      <a:pt x="16451" y="22647"/>
                      <a:pt x="16402" y="22623"/>
                      <a:pt x="16352" y="22623"/>
                    </a:cubicBezTo>
                    <a:cubicBezTo>
                      <a:pt x="16303" y="22623"/>
                      <a:pt x="16254" y="22647"/>
                      <a:pt x="16205" y="22647"/>
                    </a:cubicBezTo>
                    <a:cubicBezTo>
                      <a:pt x="16082" y="22647"/>
                      <a:pt x="15984" y="22549"/>
                      <a:pt x="15885" y="22549"/>
                    </a:cubicBezTo>
                    <a:cubicBezTo>
                      <a:pt x="15981" y="22512"/>
                      <a:pt x="16074" y="22497"/>
                      <a:pt x="16167" y="22497"/>
                    </a:cubicBezTo>
                    <a:cubicBezTo>
                      <a:pt x="16384" y="22497"/>
                      <a:pt x="16596" y="22578"/>
                      <a:pt x="16820" y="22647"/>
                    </a:cubicBezTo>
                    <a:cubicBezTo>
                      <a:pt x="16852" y="22573"/>
                      <a:pt x="16885" y="22549"/>
                      <a:pt x="16918" y="22549"/>
                    </a:cubicBezTo>
                    <a:cubicBezTo>
                      <a:pt x="16983" y="22549"/>
                      <a:pt x="17049" y="22647"/>
                      <a:pt x="17115" y="22647"/>
                    </a:cubicBezTo>
                    <a:cubicBezTo>
                      <a:pt x="17311" y="22647"/>
                      <a:pt x="17434" y="22647"/>
                      <a:pt x="17631" y="22549"/>
                    </a:cubicBezTo>
                    <a:cubicBezTo>
                      <a:pt x="17729" y="22549"/>
                      <a:pt x="17729" y="22647"/>
                      <a:pt x="17828" y="22647"/>
                    </a:cubicBezTo>
                    <a:lnTo>
                      <a:pt x="19057" y="22647"/>
                    </a:lnTo>
                    <a:cubicBezTo>
                      <a:pt x="19156" y="22647"/>
                      <a:pt x="19278" y="22549"/>
                      <a:pt x="19377" y="22549"/>
                    </a:cubicBezTo>
                    <a:cubicBezTo>
                      <a:pt x="19475" y="22647"/>
                      <a:pt x="19574" y="22647"/>
                      <a:pt x="19574" y="22647"/>
                    </a:cubicBezTo>
                    <a:cubicBezTo>
                      <a:pt x="19672" y="22549"/>
                      <a:pt x="19770" y="22549"/>
                      <a:pt x="19893" y="22549"/>
                    </a:cubicBezTo>
                    <a:cubicBezTo>
                      <a:pt x="19959" y="22549"/>
                      <a:pt x="20024" y="22593"/>
                      <a:pt x="20090" y="22593"/>
                    </a:cubicBezTo>
                    <a:cubicBezTo>
                      <a:pt x="20123" y="22593"/>
                      <a:pt x="20155" y="22582"/>
                      <a:pt x="20188" y="22549"/>
                    </a:cubicBezTo>
                    <a:cubicBezTo>
                      <a:pt x="20237" y="22487"/>
                      <a:pt x="20287" y="22457"/>
                      <a:pt x="20339" y="22457"/>
                    </a:cubicBezTo>
                    <a:cubicBezTo>
                      <a:pt x="20391" y="22457"/>
                      <a:pt x="20446" y="22487"/>
                      <a:pt x="20508" y="22549"/>
                    </a:cubicBezTo>
                    <a:lnTo>
                      <a:pt x="20606" y="22549"/>
                    </a:lnTo>
                    <a:cubicBezTo>
                      <a:pt x="20901" y="22426"/>
                      <a:pt x="21221" y="22426"/>
                      <a:pt x="21516" y="22426"/>
                    </a:cubicBezTo>
                    <a:lnTo>
                      <a:pt x="21737" y="22229"/>
                    </a:lnTo>
                    <a:lnTo>
                      <a:pt x="21418" y="22229"/>
                    </a:lnTo>
                    <a:cubicBezTo>
                      <a:pt x="21319" y="22229"/>
                      <a:pt x="21319" y="22328"/>
                      <a:pt x="21319" y="22426"/>
                    </a:cubicBezTo>
                    <a:lnTo>
                      <a:pt x="21319" y="22131"/>
                    </a:lnTo>
                    <a:cubicBezTo>
                      <a:pt x="21221" y="22180"/>
                      <a:pt x="21117" y="22180"/>
                      <a:pt x="21024" y="22180"/>
                    </a:cubicBezTo>
                    <a:cubicBezTo>
                      <a:pt x="20932" y="22180"/>
                      <a:pt x="20852" y="22180"/>
                      <a:pt x="20803" y="22229"/>
                    </a:cubicBezTo>
                    <a:cubicBezTo>
                      <a:pt x="20705" y="22229"/>
                      <a:pt x="20606" y="22131"/>
                      <a:pt x="20508" y="22032"/>
                    </a:cubicBezTo>
                    <a:lnTo>
                      <a:pt x="20508" y="22229"/>
                    </a:lnTo>
                    <a:lnTo>
                      <a:pt x="20287" y="22229"/>
                    </a:lnTo>
                    <a:cubicBezTo>
                      <a:pt x="20188" y="22229"/>
                      <a:pt x="20188" y="22328"/>
                      <a:pt x="20090" y="22328"/>
                    </a:cubicBezTo>
                    <a:cubicBezTo>
                      <a:pt x="20090" y="22328"/>
                      <a:pt x="19992" y="22328"/>
                      <a:pt x="19992" y="22229"/>
                    </a:cubicBezTo>
                    <a:cubicBezTo>
                      <a:pt x="19893" y="22328"/>
                      <a:pt x="19893" y="22328"/>
                      <a:pt x="19770" y="22328"/>
                    </a:cubicBezTo>
                    <a:lnTo>
                      <a:pt x="19574" y="22328"/>
                    </a:lnTo>
                    <a:cubicBezTo>
                      <a:pt x="19475" y="22328"/>
                      <a:pt x="19377" y="22328"/>
                      <a:pt x="19156" y="22426"/>
                    </a:cubicBezTo>
                    <a:cubicBezTo>
                      <a:pt x="19123" y="22360"/>
                      <a:pt x="19090" y="22338"/>
                      <a:pt x="19057" y="22338"/>
                    </a:cubicBezTo>
                    <a:cubicBezTo>
                      <a:pt x="18992" y="22338"/>
                      <a:pt x="18926" y="22426"/>
                      <a:pt x="18860" y="22426"/>
                    </a:cubicBezTo>
                    <a:lnTo>
                      <a:pt x="18762" y="22328"/>
                    </a:lnTo>
                    <a:cubicBezTo>
                      <a:pt x="18726" y="22408"/>
                      <a:pt x="18687" y="22430"/>
                      <a:pt x="18642" y="22430"/>
                    </a:cubicBezTo>
                    <a:cubicBezTo>
                      <a:pt x="18589" y="22430"/>
                      <a:pt x="18528" y="22399"/>
                      <a:pt x="18455" y="22399"/>
                    </a:cubicBezTo>
                    <a:cubicBezTo>
                      <a:pt x="18421" y="22399"/>
                      <a:pt x="18384" y="22406"/>
                      <a:pt x="18344" y="22426"/>
                    </a:cubicBezTo>
                    <a:cubicBezTo>
                      <a:pt x="18344" y="22426"/>
                      <a:pt x="18257" y="22338"/>
                      <a:pt x="18169" y="22338"/>
                    </a:cubicBezTo>
                    <a:cubicBezTo>
                      <a:pt x="18126" y="22338"/>
                      <a:pt x="18082" y="22360"/>
                      <a:pt x="18049" y="22426"/>
                    </a:cubicBezTo>
                    <a:cubicBezTo>
                      <a:pt x="17938" y="22377"/>
                      <a:pt x="17834" y="22377"/>
                      <a:pt x="17745" y="22377"/>
                    </a:cubicBezTo>
                    <a:cubicBezTo>
                      <a:pt x="17656" y="22377"/>
                      <a:pt x="17582" y="22377"/>
                      <a:pt x="17533" y="22328"/>
                    </a:cubicBezTo>
                    <a:cubicBezTo>
                      <a:pt x="17422" y="22278"/>
                      <a:pt x="17342" y="22278"/>
                      <a:pt x="17265" y="22278"/>
                    </a:cubicBezTo>
                    <a:cubicBezTo>
                      <a:pt x="17188" y="22278"/>
                      <a:pt x="17115" y="22278"/>
                      <a:pt x="17016" y="22229"/>
                    </a:cubicBezTo>
                    <a:cubicBezTo>
                      <a:pt x="16967" y="22180"/>
                      <a:pt x="16918" y="22180"/>
                      <a:pt x="16866" y="22180"/>
                    </a:cubicBezTo>
                    <a:cubicBezTo>
                      <a:pt x="16813" y="22180"/>
                      <a:pt x="16758" y="22180"/>
                      <a:pt x="16697" y="22131"/>
                    </a:cubicBezTo>
                    <a:cubicBezTo>
                      <a:pt x="16664" y="22164"/>
                      <a:pt x="16631" y="22175"/>
                      <a:pt x="16602" y="22175"/>
                    </a:cubicBezTo>
                    <a:cubicBezTo>
                      <a:pt x="16544" y="22175"/>
                      <a:pt x="16500" y="22131"/>
                      <a:pt x="16500" y="22131"/>
                    </a:cubicBezTo>
                    <a:cubicBezTo>
                      <a:pt x="16205" y="22032"/>
                      <a:pt x="15885" y="22032"/>
                      <a:pt x="15590" y="21934"/>
                    </a:cubicBezTo>
                    <a:cubicBezTo>
                      <a:pt x="15369" y="21811"/>
                      <a:pt x="15172" y="21713"/>
                      <a:pt x="14975" y="21713"/>
                    </a:cubicBezTo>
                    <a:cubicBezTo>
                      <a:pt x="14852" y="21614"/>
                      <a:pt x="14754" y="21614"/>
                      <a:pt x="14656" y="21614"/>
                    </a:cubicBezTo>
                    <a:cubicBezTo>
                      <a:pt x="14557" y="21614"/>
                      <a:pt x="14459" y="21516"/>
                      <a:pt x="14361" y="21418"/>
                    </a:cubicBezTo>
                    <a:cubicBezTo>
                      <a:pt x="14238" y="21418"/>
                      <a:pt x="14139" y="21319"/>
                      <a:pt x="14041" y="21319"/>
                    </a:cubicBezTo>
                    <a:cubicBezTo>
                      <a:pt x="13943" y="21319"/>
                      <a:pt x="13943" y="21098"/>
                      <a:pt x="13746" y="21098"/>
                    </a:cubicBezTo>
                    <a:cubicBezTo>
                      <a:pt x="13623" y="21098"/>
                      <a:pt x="13525" y="21000"/>
                      <a:pt x="13426" y="21000"/>
                    </a:cubicBezTo>
                    <a:lnTo>
                      <a:pt x="13426" y="21098"/>
                    </a:lnTo>
                    <a:cubicBezTo>
                      <a:pt x="13623" y="21196"/>
                      <a:pt x="13746" y="21319"/>
                      <a:pt x="13943" y="21418"/>
                    </a:cubicBezTo>
                    <a:cubicBezTo>
                      <a:pt x="14041" y="21418"/>
                      <a:pt x="14139" y="21516"/>
                      <a:pt x="14238" y="21614"/>
                    </a:cubicBezTo>
                    <a:cubicBezTo>
                      <a:pt x="14459" y="21713"/>
                      <a:pt x="14754" y="21713"/>
                      <a:pt x="15074" y="21934"/>
                    </a:cubicBezTo>
                    <a:cubicBezTo>
                      <a:pt x="15172" y="21934"/>
                      <a:pt x="15369" y="22032"/>
                      <a:pt x="15467" y="22032"/>
                    </a:cubicBezTo>
                    <a:lnTo>
                      <a:pt x="15590" y="22032"/>
                    </a:lnTo>
                    <a:cubicBezTo>
                      <a:pt x="15590" y="22032"/>
                      <a:pt x="15590" y="22131"/>
                      <a:pt x="15688" y="22229"/>
                    </a:cubicBezTo>
                    <a:lnTo>
                      <a:pt x="15590" y="22229"/>
                    </a:lnTo>
                    <a:cubicBezTo>
                      <a:pt x="15467" y="22131"/>
                      <a:pt x="15369" y="22131"/>
                      <a:pt x="15270" y="22131"/>
                    </a:cubicBezTo>
                    <a:lnTo>
                      <a:pt x="15074" y="22131"/>
                    </a:lnTo>
                    <a:cubicBezTo>
                      <a:pt x="15074" y="22131"/>
                      <a:pt x="15074" y="22032"/>
                      <a:pt x="14975" y="22032"/>
                    </a:cubicBezTo>
                    <a:lnTo>
                      <a:pt x="14754" y="22032"/>
                    </a:lnTo>
                    <a:cubicBezTo>
                      <a:pt x="14656" y="21934"/>
                      <a:pt x="14557" y="21934"/>
                      <a:pt x="14459" y="21811"/>
                    </a:cubicBezTo>
                    <a:lnTo>
                      <a:pt x="14459" y="21934"/>
                    </a:lnTo>
                    <a:cubicBezTo>
                      <a:pt x="14280" y="21834"/>
                      <a:pt x="14116" y="21686"/>
                      <a:pt x="13956" y="21686"/>
                    </a:cubicBezTo>
                    <a:cubicBezTo>
                      <a:pt x="13919" y="21686"/>
                      <a:pt x="13881" y="21694"/>
                      <a:pt x="13844" y="21713"/>
                    </a:cubicBezTo>
                    <a:lnTo>
                      <a:pt x="13844" y="21516"/>
                    </a:lnTo>
                    <a:cubicBezTo>
                      <a:pt x="13525" y="21319"/>
                      <a:pt x="13131" y="21196"/>
                      <a:pt x="12812" y="20803"/>
                    </a:cubicBezTo>
                    <a:lnTo>
                      <a:pt x="13008" y="20803"/>
                    </a:lnTo>
                    <a:cubicBezTo>
                      <a:pt x="13008" y="20705"/>
                      <a:pt x="12910" y="20705"/>
                      <a:pt x="12910" y="20705"/>
                    </a:cubicBezTo>
                    <a:cubicBezTo>
                      <a:pt x="12713" y="20483"/>
                      <a:pt x="12615" y="20385"/>
                      <a:pt x="12394" y="20287"/>
                    </a:cubicBezTo>
                    <a:cubicBezTo>
                      <a:pt x="12295" y="20188"/>
                      <a:pt x="12098" y="20090"/>
                      <a:pt x="12000" y="19967"/>
                    </a:cubicBezTo>
                    <a:cubicBezTo>
                      <a:pt x="11902" y="19869"/>
                      <a:pt x="11779" y="19770"/>
                      <a:pt x="11680" y="19672"/>
                    </a:cubicBezTo>
                    <a:cubicBezTo>
                      <a:pt x="11484" y="19475"/>
                      <a:pt x="11385" y="19352"/>
                      <a:pt x="11287" y="19254"/>
                    </a:cubicBezTo>
                    <a:cubicBezTo>
                      <a:pt x="11066" y="19057"/>
                      <a:pt x="10967" y="18860"/>
                      <a:pt x="10771" y="18639"/>
                    </a:cubicBezTo>
                    <a:cubicBezTo>
                      <a:pt x="10771" y="18541"/>
                      <a:pt x="10771" y="18541"/>
                      <a:pt x="10672" y="18442"/>
                    </a:cubicBezTo>
                    <a:cubicBezTo>
                      <a:pt x="10353" y="18123"/>
                      <a:pt x="10156" y="17828"/>
                      <a:pt x="10058" y="17311"/>
                    </a:cubicBezTo>
                    <a:lnTo>
                      <a:pt x="9935" y="17311"/>
                    </a:lnTo>
                    <a:cubicBezTo>
                      <a:pt x="9935" y="17016"/>
                      <a:pt x="9935" y="16795"/>
                      <a:pt x="9836" y="16598"/>
                    </a:cubicBezTo>
                    <a:lnTo>
                      <a:pt x="9640" y="16598"/>
                    </a:lnTo>
                    <a:lnTo>
                      <a:pt x="9640" y="16500"/>
                    </a:lnTo>
                    <a:lnTo>
                      <a:pt x="9836" y="16500"/>
                    </a:lnTo>
                    <a:lnTo>
                      <a:pt x="9836" y="16082"/>
                    </a:lnTo>
                    <a:cubicBezTo>
                      <a:pt x="9836" y="15984"/>
                      <a:pt x="9836" y="15787"/>
                      <a:pt x="9738" y="15664"/>
                    </a:cubicBezTo>
                    <a:cubicBezTo>
                      <a:pt x="9836" y="15566"/>
                      <a:pt x="9836" y="15467"/>
                      <a:pt x="9836" y="15369"/>
                    </a:cubicBezTo>
                    <a:lnTo>
                      <a:pt x="9836" y="14951"/>
                    </a:lnTo>
                    <a:lnTo>
                      <a:pt x="9836" y="14434"/>
                    </a:lnTo>
                    <a:lnTo>
                      <a:pt x="9935" y="14336"/>
                    </a:lnTo>
                    <a:lnTo>
                      <a:pt x="9935" y="14238"/>
                    </a:lnTo>
                    <a:cubicBezTo>
                      <a:pt x="9935" y="13943"/>
                      <a:pt x="10058" y="13721"/>
                      <a:pt x="10058" y="13426"/>
                    </a:cubicBezTo>
                    <a:lnTo>
                      <a:pt x="10156" y="13426"/>
                    </a:lnTo>
                    <a:lnTo>
                      <a:pt x="10156" y="13328"/>
                    </a:lnTo>
                    <a:lnTo>
                      <a:pt x="10156" y="13205"/>
                    </a:lnTo>
                    <a:lnTo>
                      <a:pt x="10058" y="13107"/>
                    </a:lnTo>
                    <a:cubicBezTo>
                      <a:pt x="10156" y="13008"/>
                      <a:pt x="10254" y="12910"/>
                      <a:pt x="10353" y="12812"/>
                    </a:cubicBezTo>
                    <a:cubicBezTo>
                      <a:pt x="10353" y="12492"/>
                      <a:pt x="10451" y="12295"/>
                      <a:pt x="10549" y="11976"/>
                    </a:cubicBezTo>
                    <a:cubicBezTo>
                      <a:pt x="10672" y="11877"/>
                      <a:pt x="10672" y="11779"/>
                      <a:pt x="10771" y="11779"/>
                    </a:cubicBezTo>
                    <a:cubicBezTo>
                      <a:pt x="10869" y="11361"/>
                      <a:pt x="10869" y="11066"/>
                      <a:pt x="11164" y="10869"/>
                    </a:cubicBezTo>
                    <a:cubicBezTo>
                      <a:pt x="11164" y="10746"/>
                      <a:pt x="11066" y="10746"/>
                      <a:pt x="11066" y="10746"/>
                    </a:cubicBezTo>
                    <a:cubicBezTo>
                      <a:pt x="11164" y="10648"/>
                      <a:pt x="11164" y="10549"/>
                      <a:pt x="11287" y="10549"/>
                    </a:cubicBezTo>
                    <a:lnTo>
                      <a:pt x="11287" y="10254"/>
                    </a:lnTo>
                    <a:lnTo>
                      <a:pt x="11385" y="10254"/>
                    </a:lnTo>
                    <a:cubicBezTo>
                      <a:pt x="11385" y="10131"/>
                      <a:pt x="11484" y="10131"/>
                      <a:pt x="11484" y="10033"/>
                    </a:cubicBezTo>
                    <a:lnTo>
                      <a:pt x="11680" y="10033"/>
                    </a:lnTo>
                    <a:cubicBezTo>
                      <a:pt x="11582" y="10033"/>
                      <a:pt x="11582" y="9935"/>
                      <a:pt x="11582" y="9935"/>
                    </a:cubicBezTo>
                    <a:cubicBezTo>
                      <a:pt x="11680" y="9935"/>
                      <a:pt x="11680" y="9836"/>
                      <a:pt x="11779" y="9836"/>
                    </a:cubicBezTo>
                    <a:cubicBezTo>
                      <a:pt x="11779" y="9738"/>
                      <a:pt x="11779" y="9738"/>
                      <a:pt x="11680" y="9640"/>
                    </a:cubicBezTo>
                    <a:cubicBezTo>
                      <a:pt x="12000" y="9517"/>
                      <a:pt x="12000" y="9222"/>
                      <a:pt x="12197" y="9123"/>
                    </a:cubicBezTo>
                    <a:cubicBezTo>
                      <a:pt x="12394" y="8902"/>
                      <a:pt x="12516" y="8705"/>
                      <a:pt x="12615" y="8410"/>
                    </a:cubicBezTo>
                    <a:cubicBezTo>
                      <a:pt x="12615" y="8410"/>
                      <a:pt x="12615" y="8508"/>
                      <a:pt x="12713" y="8508"/>
                    </a:cubicBezTo>
                    <a:cubicBezTo>
                      <a:pt x="12812" y="8287"/>
                      <a:pt x="13008" y="8189"/>
                      <a:pt x="13131" y="7992"/>
                    </a:cubicBezTo>
                    <a:lnTo>
                      <a:pt x="12910" y="7992"/>
                    </a:lnTo>
                    <a:cubicBezTo>
                      <a:pt x="12910" y="7894"/>
                      <a:pt x="13008" y="7894"/>
                      <a:pt x="13131" y="7894"/>
                    </a:cubicBezTo>
                    <a:cubicBezTo>
                      <a:pt x="13230" y="7795"/>
                      <a:pt x="13230" y="7672"/>
                      <a:pt x="13328" y="7672"/>
                    </a:cubicBezTo>
                    <a:lnTo>
                      <a:pt x="13426" y="7795"/>
                    </a:lnTo>
                    <a:lnTo>
                      <a:pt x="13426" y="7574"/>
                    </a:lnTo>
                    <a:cubicBezTo>
                      <a:pt x="13426" y="7476"/>
                      <a:pt x="13525" y="7476"/>
                      <a:pt x="13623" y="7377"/>
                    </a:cubicBezTo>
                    <a:cubicBezTo>
                      <a:pt x="13623" y="7377"/>
                      <a:pt x="13623" y="7476"/>
                      <a:pt x="13746" y="7574"/>
                    </a:cubicBezTo>
                    <a:lnTo>
                      <a:pt x="13746" y="7279"/>
                    </a:lnTo>
                    <a:lnTo>
                      <a:pt x="13943" y="7279"/>
                    </a:lnTo>
                    <a:cubicBezTo>
                      <a:pt x="14041" y="7181"/>
                      <a:pt x="14238" y="7058"/>
                      <a:pt x="14459" y="6959"/>
                    </a:cubicBezTo>
                    <a:cubicBezTo>
                      <a:pt x="14656" y="6763"/>
                      <a:pt x="14852" y="6763"/>
                      <a:pt x="15074" y="6566"/>
                    </a:cubicBezTo>
                    <a:cubicBezTo>
                      <a:pt x="15369" y="6345"/>
                      <a:pt x="15688" y="6246"/>
                      <a:pt x="15984" y="6148"/>
                    </a:cubicBezTo>
                    <a:cubicBezTo>
                      <a:pt x="16082" y="6148"/>
                      <a:pt x="16303" y="6050"/>
                      <a:pt x="16402" y="5951"/>
                    </a:cubicBezTo>
                    <a:lnTo>
                      <a:pt x="16598" y="5951"/>
                    </a:lnTo>
                    <a:lnTo>
                      <a:pt x="16500" y="6050"/>
                    </a:lnTo>
                    <a:cubicBezTo>
                      <a:pt x="16533" y="6082"/>
                      <a:pt x="16565" y="6093"/>
                      <a:pt x="16599" y="6093"/>
                    </a:cubicBezTo>
                    <a:cubicBezTo>
                      <a:pt x="16667" y="6093"/>
                      <a:pt x="16738" y="6050"/>
                      <a:pt x="16820" y="6050"/>
                    </a:cubicBezTo>
                    <a:lnTo>
                      <a:pt x="16697" y="5951"/>
                    </a:lnTo>
                    <a:cubicBezTo>
                      <a:pt x="16820" y="5828"/>
                      <a:pt x="16918" y="5828"/>
                      <a:pt x="16918" y="5828"/>
                    </a:cubicBezTo>
                    <a:cubicBezTo>
                      <a:pt x="17016" y="5828"/>
                      <a:pt x="17115" y="5828"/>
                      <a:pt x="17213" y="5951"/>
                    </a:cubicBezTo>
                    <a:cubicBezTo>
                      <a:pt x="17213" y="5828"/>
                      <a:pt x="17115" y="5828"/>
                      <a:pt x="17115" y="5730"/>
                    </a:cubicBezTo>
                    <a:lnTo>
                      <a:pt x="17115" y="5730"/>
                    </a:lnTo>
                    <a:cubicBezTo>
                      <a:pt x="17288" y="5771"/>
                      <a:pt x="17389" y="5794"/>
                      <a:pt x="17463" y="5794"/>
                    </a:cubicBezTo>
                    <a:cubicBezTo>
                      <a:pt x="17566" y="5794"/>
                      <a:pt x="17614" y="5747"/>
                      <a:pt x="17729" y="5632"/>
                    </a:cubicBezTo>
                    <a:lnTo>
                      <a:pt x="18246" y="5632"/>
                    </a:lnTo>
                    <a:cubicBezTo>
                      <a:pt x="18344" y="5632"/>
                      <a:pt x="18344" y="5632"/>
                      <a:pt x="18442" y="5533"/>
                    </a:cubicBezTo>
                    <a:cubicBezTo>
                      <a:pt x="18553" y="5582"/>
                      <a:pt x="18658" y="5582"/>
                      <a:pt x="18747" y="5582"/>
                    </a:cubicBezTo>
                    <a:cubicBezTo>
                      <a:pt x="18836" y="5582"/>
                      <a:pt x="18910" y="5582"/>
                      <a:pt x="18959" y="5632"/>
                    </a:cubicBezTo>
                    <a:cubicBezTo>
                      <a:pt x="19156" y="5632"/>
                      <a:pt x="19278" y="5533"/>
                      <a:pt x="19475" y="5533"/>
                    </a:cubicBezTo>
                    <a:cubicBezTo>
                      <a:pt x="19574" y="5632"/>
                      <a:pt x="19770" y="5632"/>
                      <a:pt x="19992" y="5632"/>
                    </a:cubicBezTo>
                    <a:lnTo>
                      <a:pt x="20508" y="5632"/>
                    </a:lnTo>
                    <a:cubicBezTo>
                      <a:pt x="20705" y="5730"/>
                      <a:pt x="20901" y="5730"/>
                      <a:pt x="21000" y="5730"/>
                    </a:cubicBezTo>
                    <a:cubicBezTo>
                      <a:pt x="21123" y="5730"/>
                      <a:pt x="21123" y="5730"/>
                      <a:pt x="21123" y="5632"/>
                    </a:cubicBezTo>
                    <a:cubicBezTo>
                      <a:pt x="21000" y="5632"/>
                      <a:pt x="20803" y="5632"/>
                      <a:pt x="20705" y="5533"/>
                    </a:cubicBezTo>
                    <a:lnTo>
                      <a:pt x="20508" y="5533"/>
                    </a:lnTo>
                    <a:cubicBezTo>
                      <a:pt x="20461" y="5554"/>
                      <a:pt x="20420" y="5562"/>
                      <a:pt x="20383" y="5562"/>
                    </a:cubicBezTo>
                    <a:cubicBezTo>
                      <a:pt x="20282" y="5562"/>
                      <a:pt x="20213" y="5505"/>
                      <a:pt x="20153" y="5505"/>
                    </a:cubicBezTo>
                    <a:cubicBezTo>
                      <a:pt x="20131" y="5505"/>
                      <a:pt x="20111" y="5512"/>
                      <a:pt x="20090" y="5533"/>
                    </a:cubicBezTo>
                    <a:cubicBezTo>
                      <a:pt x="20090" y="5435"/>
                      <a:pt x="19893" y="5435"/>
                      <a:pt x="19770" y="5435"/>
                    </a:cubicBezTo>
                    <a:lnTo>
                      <a:pt x="18664" y="5435"/>
                    </a:lnTo>
                    <a:cubicBezTo>
                      <a:pt x="18541" y="5435"/>
                      <a:pt x="18442" y="5533"/>
                      <a:pt x="18246" y="5533"/>
                    </a:cubicBezTo>
                    <a:cubicBezTo>
                      <a:pt x="18246" y="5435"/>
                      <a:pt x="18147" y="5435"/>
                      <a:pt x="18147" y="5214"/>
                    </a:cubicBezTo>
                    <a:lnTo>
                      <a:pt x="18147" y="5214"/>
                    </a:lnTo>
                    <a:cubicBezTo>
                      <a:pt x="18246" y="5336"/>
                      <a:pt x="18344" y="5336"/>
                      <a:pt x="18442" y="5435"/>
                    </a:cubicBezTo>
                    <a:lnTo>
                      <a:pt x="18664" y="5435"/>
                    </a:lnTo>
                    <a:cubicBezTo>
                      <a:pt x="18762" y="5336"/>
                      <a:pt x="18860" y="5336"/>
                      <a:pt x="18959" y="5336"/>
                    </a:cubicBezTo>
                    <a:lnTo>
                      <a:pt x="19377" y="5336"/>
                    </a:lnTo>
                    <a:cubicBezTo>
                      <a:pt x="19480" y="5336"/>
                      <a:pt x="19557" y="5302"/>
                      <a:pt x="19638" y="5302"/>
                    </a:cubicBezTo>
                    <a:cubicBezTo>
                      <a:pt x="19711" y="5302"/>
                      <a:pt x="19788" y="5330"/>
                      <a:pt x="19893" y="5435"/>
                    </a:cubicBezTo>
                    <a:cubicBezTo>
                      <a:pt x="19992" y="5386"/>
                      <a:pt x="20090" y="5386"/>
                      <a:pt x="20191" y="5386"/>
                    </a:cubicBezTo>
                    <a:cubicBezTo>
                      <a:pt x="20293" y="5386"/>
                      <a:pt x="20397" y="5386"/>
                      <a:pt x="20508" y="5336"/>
                    </a:cubicBezTo>
                    <a:lnTo>
                      <a:pt x="20606" y="5435"/>
                    </a:lnTo>
                    <a:lnTo>
                      <a:pt x="20705" y="5336"/>
                    </a:lnTo>
                    <a:lnTo>
                      <a:pt x="20705" y="5435"/>
                    </a:lnTo>
                    <a:cubicBezTo>
                      <a:pt x="20754" y="5484"/>
                      <a:pt x="20828" y="5484"/>
                      <a:pt x="20904" y="5484"/>
                    </a:cubicBezTo>
                    <a:cubicBezTo>
                      <a:pt x="20981" y="5484"/>
                      <a:pt x="21061" y="5484"/>
                      <a:pt x="21123" y="5533"/>
                    </a:cubicBezTo>
                    <a:cubicBezTo>
                      <a:pt x="21151" y="5504"/>
                      <a:pt x="21180" y="5492"/>
                      <a:pt x="21209" y="5492"/>
                    </a:cubicBezTo>
                    <a:cubicBezTo>
                      <a:pt x="21279" y="5492"/>
                      <a:pt x="21348" y="5562"/>
                      <a:pt x="21418" y="5632"/>
                    </a:cubicBezTo>
                    <a:lnTo>
                      <a:pt x="21836" y="5632"/>
                    </a:lnTo>
                    <a:cubicBezTo>
                      <a:pt x="21934" y="5730"/>
                      <a:pt x="22032" y="5730"/>
                      <a:pt x="22229" y="5828"/>
                    </a:cubicBezTo>
                    <a:cubicBezTo>
                      <a:pt x="22131" y="5828"/>
                      <a:pt x="22131" y="5951"/>
                      <a:pt x="22131" y="6050"/>
                    </a:cubicBezTo>
                    <a:cubicBezTo>
                      <a:pt x="22229" y="5951"/>
                      <a:pt x="22352" y="5828"/>
                      <a:pt x="22450" y="5828"/>
                    </a:cubicBezTo>
                    <a:lnTo>
                      <a:pt x="22450" y="5632"/>
                    </a:lnTo>
                    <a:cubicBezTo>
                      <a:pt x="22450" y="5632"/>
                      <a:pt x="22407" y="5675"/>
                      <a:pt x="22378" y="5675"/>
                    </a:cubicBezTo>
                    <a:cubicBezTo>
                      <a:pt x="22363" y="5675"/>
                      <a:pt x="22352" y="5664"/>
                      <a:pt x="22352" y="5632"/>
                    </a:cubicBezTo>
                    <a:lnTo>
                      <a:pt x="22032" y="5632"/>
                    </a:lnTo>
                    <a:cubicBezTo>
                      <a:pt x="22032" y="5632"/>
                      <a:pt x="22032" y="5533"/>
                      <a:pt x="21934" y="5533"/>
                    </a:cubicBezTo>
                    <a:cubicBezTo>
                      <a:pt x="21836" y="5435"/>
                      <a:pt x="21737" y="5435"/>
                      <a:pt x="21614" y="5435"/>
                    </a:cubicBezTo>
                    <a:cubicBezTo>
                      <a:pt x="21516" y="5435"/>
                      <a:pt x="21319" y="5336"/>
                      <a:pt x="21221" y="5336"/>
                    </a:cubicBezTo>
                    <a:cubicBezTo>
                      <a:pt x="21172" y="5275"/>
                      <a:pt x="21117" y="5275"/>
                      <a:pt x="21061" y="5275"/>
                    </a:cubicBezTo>
                    <a:cubicBezTo>
                      <a:pt x="21006" y="5275"/>
                      <a:pt x="20951" y="5275"/>
                      <a:pt x="20901" y="5214"/>
                    </a:cubicBezTo>
                    <a:cubicBezTo>
                      <a:pt x="20852" y="5164"/>
                      <a:pt x="20778" y="5164"/>
                      <a:pt x="20705" y="5164"/>
                    </a:cubicBezTo>
                    <a:cubicBezTo>
                      <a:pt x="20631" y="5164"/>
                      <a:pt x="20557" y="5164"/>
                      <a:pt x="20508" y="5115"/>
                    </a:cubicBezTo>
                    <a:lnTo>
                      <a:pt x="20287" y="5115"/>
                    </a:lnTo>
                    <a:cubicBezTo>
                      <a:pt x="20188" y="5115"/>
                      <a:pt x="20188" y="5115"/>
                      <a:pt x="20090" y="5214"/>
                    </a:cubicBezTo>
                    <a:cubicBezTo>
                      <a:pt x="20090" y="5148"/>
                      <a:pt x="20079" y="5126"/>
                      <a:pt x="20064" y="5126"/>
                    </a:cubicBezTo>
                    <a:cubicBezTo>
                      <a:pt x="20035" y="5126"/>
                      <a:pt x="19992" y="5214"/>
                      <a:pt x="19992" y="5214"/>
                    </a:cubicBezTo>
                    <a:cubicBezTo>
                      <a:pt x="19770" y="5115"/>
                      <a:pt x="19672" y="5115"/>
                      <a:pt x="19574" y="5017"/>
                    </a:cubicBezTo>
                    <a:lnTo>
                      <a:pt x="19475" y="5115"/>
                    </a:lnTo>
                    <a:cubicBezTo>
                      <a:pt x="19475" y="5115"/>
                      <a:pt x="19431" y="5071"/>
                      <a:pt x="19373" y="5071"/>
                    </a:cubicBezTo>
                    <a:cubicBezTo>
                      <a:pt x="19344" y="5071"/>
                      <a:pt x="19311" y="5082"/>
                      <a:pt x="19278" y="5115"/>
                    </a:cubicBezTo>
                    <a:cubicBezTo>
                      <a:pt x="19252" y="5094"/>
                      <a:pt x="19232" y="5087"/>
                      <a:pt x="19215" y="5087"/>
                    </a:cubicBezTo>
                    <a:cubicBezTo>
                      <a:pt x="19168" y="5087"/>
                      <a:pt x="19147" y="5144"/>
                      <a:pt x="19108" y="5144"/>
                    </a:cubicBezTo>
                    <a:cubicBezTo>
                      <a:pt x="19094" y="5144"/>
                      <a:pt x="19078" y="5136"/>
                      <a:pt x="19057" y="5115"/>
                    </a:cubicBezTo>
                    <a:cubicBezTo>
                      <a:pt x="19024" y="5082"/>
                      <a:pt x="18992" y="5071"/>
                      <a:pt x="18959" y="5071"/>
                    </a:cubicBezTo>
                    <a:cubicBezTo>
                      <a:pt x="18893" y="5071"/>
                      <a:pt x="18828" y="5115"/>
                      <a:pt x="18762" y="5115"/>
                    </a:cubicBezTo>
                    <a:lnTo>
                      <a:pt x="18147" y="5115"/>
                    </a:lnTo>
                    <a:cubicBezTo>
                      <a:pt x="18049" y="5115"/>
                      <a:pt x="17926" y="5115"/>
                      <a:pt x="17828" y="5214"/>
                    </a:cubicBezTo>
                    <a:lnTo>
                      <a:pt x="17828" y="5017"/>
                    </a:lnTo>
                    <a:lnTo>
                      <a:pt x="18860" y="5017"/>
                    </a:lnTo>
                    <a:cubicBezTo>
                      <a:pt x="18910" y="4968"/>
                      <a:pt x="18959" y="4968"/>
                      <a:pt x="18996" y="4968"/>
                    </a:cubicBezTo>
                    <a:cubicBezTo>
                      <a:pt x="19033" y="4968"/>
                      <a:pt x="19057" y="4968"/>
                      <a:pt x="19057" y="4918"/>
                    </a:cubicBezTo>
                    <a:cubicBezTo>
                      <a:pt x="19156" y="4918"/>
                      <a:pt x="19278" y="5017"/>
                      <a:pt x="19377" y="5017"/>
                    </a:cubicBezTo>
                    <a:cubicBezTo>
                      <a:pt x="19377" y="4918"/>
                      <a:pt x="19475" y="4918"/>
                      <a:pt x="19574" y="4918"/>
                    </a:cubicBezTo>
                    <a:cubicBezTo>
                      <a:pt x="19672" y="4918"/>
                      <a:pt x="19672" y="4918"/>
                      <a:pt x="19770" y="5017"/>
                    </a:cubicBezTo>
                    <a:lnTo>
                      <a:pt x="20901" y="5017"/>
                    </a:lnTo>
                    <a:cubicBezTo>
                      <a:pt x="21123" y="5115"/>
                      <a:pt x="21319" y="5115"/>
                      <a:pt x="21614" y="5214"/>
                    </a:cubicBezTo>
                    <a:cubicBezTo>
                      <a:pt x="21836" y="5214"/>
                      <a:pt x="21934" y="5336"/>
                      <a:pt x="22131" y="5435"/>
                    </a:cubicBezTo>
                    <a:cubicBezTo>
                      <a:pt x="22450" y="5533"/>
                      <a:pt x="22647" y="5632"/>
                      <a:pt x="22844" y="5730"/>
                    </a:cubicBezTo>
                    <a:cubicBezTo>
                      <a:pt x="23065" y="5828"/>
                      <a:pt x="23262" y="5951"/>
                      <a:pt x="23459" y="6050"/>
                    </a:cubicBezTo>
                    <a:cubicBezTo>
                      <a:pt x="23680" y="6148"/>
                      <a:pt x="23877" y="6345"/>
                      <a:pt x="24073" y="6443"/>
                    </a:cubicBezTo>
                    <a:cubicBezTo>
                      <a:pt x="24295" y="6566"/>
                      <a:pt x="24491" y="6664"/>
                      <a:pt x="24688" y="6861"/>
                    </a:cubicBezTo>
                    <a:cubicBezTo>
                      <a:pt x="24811" y="6861"/>
                      <a:pt x="24811" y="6959"/>
                      <a:pt x="24909" y="7058"/>
                    </a:cubicBezTo>
                    <a:lnTo>
                      <a:pt x="25106" y="7058"/>
                    </a:lnTo>
                    <a:lnTo>
                      <a:pt x="25106" y="7279"/>
                    </a:lnTo>
                    <a:cubicBezTo>
                      <a:pt x="25204" y="7377"/>
                      <a:pt x="25303" y="7476"/>
                      <a:pt x="25426" y="7574"/>
                    </a:cubicBezTo>
                    <a:cubicBezTo>
                      <a:pt x="25524" y="7574"/>
                      <a:pt x="25622" y="7795"/>
                      <a:pt x="25721" y="7795"/>
                    </a:cubicBezTo>
                    <a:cubicBezTo>
                      <a:pt x="25918" y="7894"/>
                      <a:pt x="25918" y="8090"/>
                      <a:pt x="26040" y="8189"/>
                    </a:cubicBezTo>
                    <a:cubicBezTo>
                      <a:pt x="26139" y="8287"/>
                      <a:pt x="26237" y="8410"/>
                      <a:pt x="26336" y="8508"/>
                    </a:cubicBezTo>
                    <a:cubicBezTo>
                      <a:pt x="26434" y="8607"/>
                      <a:pt x="26532" y="8705"/>
                      <a:pt x="26655" y="8804"/>
                    </a:cubicBezTo>
                    <a:cubicBezTo>
                      <a:pt x="26655" y="8902"/>
                      <a:pt x="26655" y="8902"/>
                      <a:pt x="26532" y="8902"/>
                    </a:cubicBezTo>
                    <a:lnTo>
                      <a:pt x="26754" y="9123"/>
                    </a:lnTo>
                    <a:cubicBezTo>
                      <a:pt x="26754" y="9418"/>
                      <a:pt x="27049" y="9418"/>
                      <a:pt x="26950" y="9640"/>
                    </a:cubicBezTo>
                    <a:cubicBezTo>
                      <a:pt x="27147" y="9836"/>
                      <a:pt x="27147" y="10033"/>
                      <a:pt x="27270" y="10131"/>
                    </a:cubicBezTo>
                    <a:lnTo>
                      <a:pt x="27467" y="10131"/>
                    </a:lnTo>
                    <a:lnTo>
                      <a:pt x="27467" y="10353"/>
                    </a:lnTo>
                    <a:cubicBezTo>
                      <a:pt x="27467" y="10254"/>
                      <a:pt x="27368" y="10254"/>
                      <a:pt x="27270" y="10254"/>
                    </a:cubicBezTo>
                    <a:cubicBezTo>
                      <a:pt x="27368" y="10353"/>
                      <a:pt x="27368" y="10451"/>
                      <a:pt x="27467" y="10451"/>
                    </a:cubicBezTo>
                    <a:cubicBezTo>
                      <a:pt x="27467" y="10451"/>
                      <a:pt x="27565" y="10451"/>
                      <a:pt x="27565" y="10353"/>
                    </a:cubicBezTo>
                    <a:cubicBezTo>
                      <a:pt x="27663" y="10549"/>
                      <a:pt x="27762" y="10746"/>
                      <a:pt x="27885" y="10967"/>
                    </a:cubicBezTo>
                    <a:cubicBezTo>
                      <a:pt x="28081" y="11066"/>
                      <a:pt x="28081" y="11262"/>
                      <a:pt x="28180" y="11484"/>
                    </a:cubicBezTo>
                    <a:cubicBezTo>
                      <a:pt x="28278" y="11680"/>
                      <a:pt x="28376" y="11877"/>
                      <a:pt x="28499" y="12098"/>
                    </a:cubicBezTo>
                    <a:cubicBezTo>
                      <a:pt x="28696" y="12197"/>
                      <a:pt x="28696" y="12394"/>
                      <a:pt x="28794" y="12713"/>
                    </a:cubicBezTo>
                    <a:lnTo>
                      <a:pt x="28794" y="13107"/>
                    </a:lnTo>
                    <a:cubicBezTo>
                      <a:pt x="28696" y="13008"/>
                      <a:pt x="28696" y="13008"/>
                      <a:pt x="28598" y="13008"/>
                    </a:cubicBezTo>
                    <a:cubicBezTo>
                      <a:pt x="28696" y="13205"/>
                      <a:pt x="28794" y="13525"/>
                      <a:pt x="28893" y="13721"/>
                    </a:cubicBezTo>
                    <a:lnTo>
                      <a:pt x="28794" y="13820"/>
                    </a:lnTo>
                    <a:cubicBezTo>
                      <a:pt x="28893" y="13820"/>
                      <a:pt x="28893" y="13943"/>
                      <a:pt x="28991" y="13943"/>
                    </a:cubicBezTo>
                    <a:cubicBezTo>
                      <a:pt x="28991" y="14041"/>
                      <a:pt x="29114" y="14238"/>
                      <a:pt x="29114" y="14336"/>
                    </a:cubicBezTo>
                    <a:cubicBezTo>
                      <a:pt x="29114" y="14434"/>
                      <a:pt x="28991" y="14434"/>
                      <a:pt x="28991" y="14557"/>
                    </a:cubicBezTo>
                    <a:lnTo>
                      <a:pt x="28991" y="14139"/>
                    </a:lnTo>
                    <a:cubicBezTo>
                      <a:pt x="28893" y="14139"/>
                      <a:pt x="28893" y="14041"/>
                      <a:pt x="28794" y="14041"/>
                    </a:cubicBezTo>
                    <a:cubicBezTo>
                      <a:pt x="28794" y="14139"/>
                      <a:pt x="28893" y="14139"/>
                      <a:pt x="28893" y="14238"/>
                    </a:cubicBezTo>
                    <a:cubicBezTo>
                      <a:pt x="28794" y="14336"/>
                      <a:pt x="28794" y="14434"/>
                      <a:pt x="28794" y="14557"/>
                    </a:cubicBezTo>
                    <a:lnTo>
                      <a:pt x="28696" y="14557"/>
                    </a:lnTo>
                    <a:cubicBezTo>
                      <a:pt x="28598" y="14754"/>
                      <a:pt x="28893" y="14951"/>
                      <a:pt x="28696" y="15172"/>
                    </a:cubicBezTo>
                    <a:cubicBezTo>
                      <a:pt x="28794" y="15172"/>
                      <a:pt x="28794" y="15172"/>
                      <a:pt x="28893" y="15049"/>
                    </a:cubicBezTo>
                    <a:cubicBezTo>
                      <a:pt x="28893" y="14951"/>
                      <a:pt x="28893" y="14754"/>
                      <a:pt x="28794" y="14656"/>
                    </a:cubicBezTo>
                    <a:lnTo>
                      <a:pt x="29114" y="14656"/>
                    </a:lnTo>
                    <a:cubicBezTo>
                      <a:pt x="28991" y="14754"/>
                      <a:pt x="28991" y="14852"/>
                      <a:pt x="29114" y="15049"/>
                    </a:cubicBezTo>
                    <a:cubicBezTo>
                      <a:pt x="28991" y="15172"/>
                      <a:pt x="28991" y="15369"/>
                      <a:pt x="28991" y="15566"/>
                    </a:cubicBezTo>
                    <a:lnTo>
                      <a:pt x="29212" y="15369"/>
                    </a:lnTo>
                    <a:cubicBezTo>
                      <a:pt x="29212" y="15467"/>
                      <a:pt x="29311" y="15467"/>
                      <a:pt x="29311" y="15467"/>
                    </a:cubicBezTo>
                    <a:cubicBezTo>
                      <a:pt x="29311" y="15566"/>
                      <a:pt x="29311" y="15566"/>
                      <a:pt x="29212" y="15664"/>
                    </a:cubicBezTo>
                    <a:cubicBezTo>
                      <a:pt x="29212" y="15664"/>
                      <a:pt x="29311" y="15664"/>
                      <a:pt x="29311" y="15787"/>
                    </a:cubicBezTo>
                    <a:lnTo>
                      <a:pt x="29311" y="16279"/>
                    </a:lnTo>
                    <a:cubicBezTo>
                      <a:pt x="29311" y="16500"/>
                      <a:pt x="29311" y="16697"/>
                      <a:pt x="29212" y="16795"/>
                    </a:cubicBezTo>
                    <a:cubicBezTo>
                      <a:pt x="29114" y="16893"/>
                      <a:pt x="29114" y="17016"/>
                      <a:pt x="29114" y="17115"/>
                    </a:cubicBezTo>
                    <a:cubicBezTo>
                      <a:pt x="29114" y="17213"/>
                      <a:pt x="29114" y="17311"/>
                      <a:pt x="28991" y="17410"/>
                    </a:cubicBezTo>
                    <a:lnTo>
                      <a:pt x="29114" y="17410"/>
                    </a:lnTo>
                    <a:cubicBezTo>
                      <a:pt x="29114" y="17508"/>
                      <a:pt x="28991" y="17508"/>
                      <a:pt x="28991" y="17631"/>
                    </a:cubicBezTo>
                    <a:cubicBezTo>
                      <a:pt x="29114" y="17631"/>
                      <a:pt x="29114" y="17631"/>
                      <a:pt x="29114" y="17729"/>
                    </a:cubicBezTo>
                    <a:lnTo>
                      <a:pt x="28893" y="17729"/>
                    </a:lnTo>
                    <a:cubicBezTo>
                      <a:pt x="28794" y="17729"/>
                      <a:pt x="28893" y="17631"/>
                      <a:pt x="28991" y="17508"/>
                    </a:cubicBezTo>
                    <a:lnTo>
                      <a:pt x="28794" y="17508"/>
                    </a:lnTo>
                    <a:cubicBezTo>
                      <a:pt x="28794" y="17631"/>
                      <a:pt x="28598" y="17631"/>
                      <a:pt x="28598" y="17729"/>
                    </a:cubicBezTo>
                    <a:cubicBezTo>
                      <a:pt x="28499" y="17828"/>
                      <a:pt x="28598" y="17926"/>
                      <a:pt x="28376" y="18024"/>
                    </a:cubicBezTo>
                    <a:lnTo>
                      <a:pt x="28376" y="18541"/>
                    </a:lnTo>
                    <a:lnTo>
                      <a:pt x="28376" y="18639"/>
                    </a:lnTo>
                    <a:cubicBezTo>
                      <a:pt x="28499" y="18541"/>
                      <a:pt x="28598" y="18442"/>
                      <a:pt x="28598" y="18344"/>
                    </a:cubicBezTo>
                    <a:cubicBezTo>
                      <a:pt x="28696" y="18246"/>
                      <a:pt x="28598" y="18024"/>
                      <a:pt x="28598" y="17926"/>
                    </a:cubicBezTo>
                    <a:cubicBezTo>
                      <a:pt x="28696" y="17926"/>
                      <a:pt x="28696" y="17926"/>
                      <a:pt x="28696" y="17828"/>
                    </a:cubicBezTo>
                    <a:cubicBezTo>
                      <a:pt x="28794" y="18246"/>
                      <a:pt x="28794" y="18442"/>
                      <a:pt x="28696" y="18541"/>
                    </a:cubicBezTo>
                    <a:cubicBezTo>
                      <a:pt x="28696" y="18639"/>
                      <a:pt x="28696" y="18639"/>
                      <a:pt x="28794" y="18639"/>
                    </a:cubicBezTo>
                    <a:cubicBezTo>
                      <a:pt x="28794" y="18860"/>
                      <a:pt x="28598" y="18860"/>
                      <a:pt x="28598" y="18860"/>
                    </a:cubicBezTo>
                    <a:lnTo>
                      <a:pt x="28598" y="18959"/>
                    </a:lnTo>
                    <a:cubicBezTo>
                      <a:pt x="28499" y="19057"/>
                      <a:pt x="28376" y="19156"/>
                      <a:pt x="28376" y="19475"/>
                    </a:cubicBezTo>
                    <a:cubicBezTo>
                      <a:pt x="28278" y="19254"/>
                      <a:pt x="28278" y="19156"/>
                      <a:pt x="28180" y="19057"/>
                    </a:cubicBezTo>
                    <a:cubicBezTo>
                      <a:pt x="28180" y="19156"/>
                      <a:pt x="28081" y="19254"/>
                      <a:pt x="28081" y="19352"/>
                    </a:cubicBezTo>
                    <a:cubicBezTo>
                      <a:pt x="28081" y="19352"/>
                      <a:pt x="27983" y="19475"/>
                      <a:pt x="27885" y="19475"/>
                    </a:cubicBezTo>
                    <a:lnTo>
                      <a:pt x="27983" y="19574"/>
                    </a:lnTo>
                    <a:lnTo>
                      <a:pt x="27885" y="19672"/>
                    </a:lnTo>
                    <a:cubicBezTo>
                      <a:pt x="27885" y="19672"/>
                      <a:pt x="27762" y="19672"/>
                      <a:pt x="27762" y="19574"/>
                    </a:cubicBezTo>
                    <a:cubicBezTo>
                      <a:pt x="27565" y="19770"/>
                      <a:pt x="27467" y="19869"/>
                      <a:pt x="27368" y="20090"/>
                    </a:cubicBezTo>
                    <a:cubicBezTo>
                      <a:pt x="27368" y="20287"/>
                      <a:pt x="27270" y="20483"/>
                      <a:pt x="27049" y="20705"/>
                    </a:cubicBezTo>
                    <a:lnTo>
                      <a:pt x="27147" y="20803"/>
                    </a:lnTo>
                    <a:cubicBezTo>
                      <a:pt x="27270" y="20803"/>
                      <a:pt x="27270" y="20803"/>
                      <a:pt x="27368" y="20705"/>
                    </a:cubicBezTo>
                    <a:lnTo>
                      <a:pt x="27368" y="20901"/>
                    </a:lnTo>
                    <a:cubicBezTo>
                      <a:pt x="27565" y="20901"/>
                      <a:pt x="27565" y="20901"/>
                      <a:pt x="27565" y="20705"/>
                    </a:cubicBezTo>
                    <a:cubicBezTo>
                      <a:pt x="27467" y="20705"/>
                      <a:pt x="27467" y="20582"/>
                      <a:pt x="27368" y="20582"/>
                    </a:cubicBezTo>
                    <a:cubicBezTo>
                      <a:pt x="27368" y="20483"/>
                      <a:pt x="27467" y="20483"/>
                      <a:pt x="27467" y="20483"/>
                    </a:cubicBezTo>
                    <a:lnTo>
                      <a:pt x="27663" y="20483"/>
                    </a:lnTo>
                    <a:cubicBezTo>
                      <a:pt x="27762" y="20385"/>
                      <a:pt x="27983" y="20188"/>
                      <a:pt x="28081" y="19967"/>
                    </a:cubicBezTo>
                    <a:lnTo>
                      <a:pt x="28180" y="19967"/>
                    </a:lnTo>
                    <a:cubicBezTo>
                      <a:pt x="28278" y="19967"/>
                      <a:pt x="28376" y="19869"/>
                      <a:pt x="28376" y="19770"/>
                    </a:cubicBezTo>
                    <a:lnTo>
                      <a:pt x="28376" y="19770"/>
                    </a:lnTo>
                    <a:cubicBezTo>
                      <a:pt x="28376" y="19967"/>
                      <a:pt x="28278" y="20188"/>
                      <a:pt x="28180" y="20385"/>
                    </a:cubicBezTo>
                    <a:cubicBezTo>
                      <a:pt x="28180" y="20385"/>
                      <a:pt x="28081" y="20483"/>
                      <a:pt x="28180" y="20483"/>
                    </a:cubicBezTo>
                    <a:cubicBezTo>
                      <a:pt x="28180" y="20705"/>
                      <a:pt x="27983" y="20803"/>
                      <a:pt x="27885" y="20803"/>
                    </a:cubicBezTo>
                    <a:cubicBezTo>
                      <a:pt x="27762" y="21000"/>
                      <a:pt x="27762" y="21098"/>
                      <a:pt x="27663" y="21196"/>
                    </a:cubicBezTo>
                    <a:cubicBezTo>
                      <a:pt x="27565" y="21418"/>
                      <a:pt x="27467" y="21516"/>
                      <a:pt x="27467" y="21614"/>
                    </a:cubicBezTo>
                    <a:cubicBezTo>
                      <a:pt x="27270" y="21811"/>
                      <a:pt x="27049" y="22032"/>
                      <a:pt x="26950" y="22328"/>
                    </a:cubicBezTo>
                    <a:cubicBezTo>
                      <a:pt x="26754" y="22328"/>
                      <a:pt x="26655" y="22426"/>
                      <a:pt x="26655" y="22647"/>
                    </a:cubicBezTo>
                    <a:cubicBezTo>
                      <a:pt x="26532" y="22426"/>
                      <a:pt x="26532" y="22426"/>
                      <a:pt x="26532" y="22328"/>
                    </a:cubicBezTo>
                    <a:cubicBezTo>
                      <a:pt x="26532" y="22328"/>
                      <a:pt x="26532" y="22229"/>
                      <a:pt x="26655" y="22229"/>
                    </a:cubicBezTo>
                    <a:cubicBezTo>
                      <a:pt x="26655" y="22229"/>
                      <a:pt x="26655" y="22131"/>
                      <a:pt x="26754" y="22032"/>
                    </a:cubicBezTo>
                    <a:lnTo>
                      <a:pt x="26655" y="21934"/>
                    </a:lnTo>
                    <a:cubicBezTo>
                      <a:pt x="26532" y="21934"/>
                      <a:pt x="26532" y="21934"/>
                      <a:pt x="26532" y="21811"/>
                    </a:cubicBezTo>
                    <a:cubicBezTo>
                      <a:pt x="26336" y="21934"/>
                      <a:pt x="26237" y="22032"/>
                      <a:pt x="26237" y="22131"/>
                    </a:cubicBezTo>
                    <a:cubicBezTo>
                      <a:pt x="26237" y="22229"/>
                      <a:pt x="26237" y="22229"/>
                      <a:pt x="26139" y="22328"/>
                    </a:cubicBezTo>
                    <a:lnTo>
                      <a:pt x="26336" y="22328"/>
                    </a:lnTo>
                    <a:lnTo>
                      <a:pt x="26336" y="22481"/>
                    </a:lnTo>
                    <a:lnTo>
                      <a:pt x="26336" y="22481"/>
                    </a:lnTo>
                    <a:cubicBezTo>
                      <a:pt x="26198" y="22549"/>
                      <a:pt x="26099" y="22549"/>
                      <a:pt x="25918" y="22549"/>
                    </a:cubicBezTo>
                    <a:cubicBezTo>
                      <a:pt x="26040" y="22549"/>
                      <a:pt x="26139" y="22549"/>
                      <a:pt x="26139" y="22647"/>
                    </a:cubicBezTo>
                    <a:lnTo>
                      <a:pt x="25918" y="22647"/>
                    </a:lnTo>
                    <a:lnTo>
                      <a:pt x="25721" y="22844"/>
                    </a:lnTo>
                    <a:lnTo>
                      <a:pt x="25721" y="22942"/>
                    </a:lnTo>
                    <a:cubicBezTo>
                      <a:pt x="25524" y="23164"/>
                      <a:pt x="25204" y="23360"/>
                      <a:pt x="25008" y="23655"/>
                    </a:cubicBezTo>
                    <a:lnTo>
                      <a:pt x="24811" y="23655"/>
                    </a:lnTo>
                    <a:lnTo>
                      <a:pt x="24811" y="23778"/>
                    </a:lnTo>
                    <a:cubicBezTo>
                      <a:pt x="24811" y="23877"/>
                      <a:pt x="24811" y="23877"/>
                      <a:pt x="24909" y="23877"/>
                    </a:cubicBezTo>
                    <a:lnTo>
                      <a:pt x="24909" y="23975"/>
                    </a:lnTo>
                    <a:cubicBezTo>
                      <a:pt x="24811" y="24073"/>
                      <a:pt x="24811" y="24073"/>
                      <a:pt x="24688" y="24073"/>
                    </a:cubicBezTo>
                    <a:lnTo>
                      <a:pt x="24491" y="24073"/>
                    </a:lnTo>
                    <a:lnTo>
                      <a:pt x="24196" y="24393"/>
                    </a:lnTo>
                    <a:cubicBezTo>
                      <a:pt x="24073" y="24590"/>
                      <a:pt x="23877" y="24590"/>
                      <a:pt x="23778" y="24786"/>
                    </a:cubicBezTo>
                    <a:lnTo>
                      <a:pt x="23680" y="24786"/>
                    </a:lnTo>
                    <a:cubicBezTo>
                      <a:pt x="23582" y="24885"/>
                      <a:pt x="23459" y="24885"/>
                      <a:pt x="23459" y="25008"/>
                    </a:cubicBezTo>
                    <a:lnTo>
                      <a:pt x="23360" y="25106"/>
                    </a:lnTo>
                    <a:cubicBezTo>
                      <a:pt x="23065" y="25106"/>
                      <a:pt x="22967" y="25401"/>
                      <a:pt x="22647" y="25500"/>
                    </a:cubicBezTo>
                    <a:cubicBezTo>
                      <a:pt x="22549" y="25622"/>
                      <a:pt x="22549" y="25622"/>
                      <a:pt x="22450" y="25622"/>
                    </a:cubicBezTo>
                    <a:lnTo>
                      <a:pt x="22450" y="25721"/>
                    </a:lnTo>
                    <a:lnTo>
                      <a:pt x="22229" y="25721"/>
                    </a:lnTo>
                    <a:cubicBezTo>
                      <a:pt x="22131" y="25819"/>
                      <a:pt x="22032" y="25819"/>
                      <a:pt x="21934" y="25819"/>
                    </a:cubicBezTo>
                    <a:cubicBezTo>
                      <a:pt x="21836" y="25918"/>
                      <a:pt x="21836" y="25918"/>
                      <a:pt x="21737" y="26016"/>
                    </a:cubicBezTo>
                    <a:cubicBezTo>
                      <a:pt x="21516" y="26114"/>
                      <a:pt x="21221" y="26114"/>
                      <a:pt x="21000" y="26237"/>
                    </a:cubicBezTo>
                    <a:lnTo>
                      <a:pt x="20901" y="26237"/>
                    </a:lnTo>
                    <a:cubicBezTo>
                      <a:pt x="20705" y="26434"/>
                      <a:pt x="20385" y="26434"/>
                      <a:pt x="20188" y="26532"/>
                    </a:cubicBezTo>
                    <a:cubicBezTo>
                      <a:pt x="19893" y="26532"/>
                      <a:pt x="19574" y="26631"/>
                      <a:pt x="19278" y="26729"/>
                    </a:cubicBezTo>
                    <a:lnTo>
                      <a:pt x="18959" y="26729"/>
                    </a:lnTo>
                    <a:cubicBezTo>
                      <a:pt x="18828" y="26729"/>
                      <a:pt x="18740" y="26685"/>
                      <a:pt x="18631" y="26685"/>
                    </a:cubicBezTo>
                    <a:cubicBezTo>
                      <a:pt x="18576" y="26685"/>
                      <a:pt x="18516" y="26696"/>
                      <a:pt x="18442" y="26729"/>
                    </a:cubicBezTo>
                    <a:cubicBezTo>
                      <a:pt x="18442" y="26770"/>
                      <a:pt x="18432" y="26784"/>
                      <a:pt x="18413" y="26784"/>
                    </a:cubicBezTo>
                    <a:cubicBezTo>
                      <a:pt x="18377" y="26784"/>
                      <a:pt x="18311" y="26729"/>
                      <a:pt x="18246" y="26729"/>
                    </a:cubicBezTo>
                    <a:cubicBezTo>
                      <a:pt x="18246" y="26770"/>
                      <a:pt x="18235" y="26784"/>
                      <a:pt x="18217" y="26784"/>
                    </a:cubicBezTo>
                    <a:cubicBezTo>
                      <a:pt x="18180" y="26784"/>
                      <a:pt x="18115" y="26729"/>
                      <a:pt x="18049" y="26729"/>
                    </a:cubicBezTo>
                    <a:cubicBezTo>
                      <a:pt x="17926" y="26852"/>
                      <a:pt x="17828" y="26852"/>
                      <a:pt x="17729" y="26852"/>
                    </a:cubicBezTo>
                    <a:cubicBezTo>
                      <a:pt x="17705" y="26821"/>
                      <a:pt x="17680" y="26812"/>
                      <a:pt x="17656" y="26812"/>
                    </a:cubicBezTo>
                    <a:cubicBezTo>
                      <a:pt x="17619" y="26812"/>
                      <a:pt x="17582" y="26833"/>
                      <a:pt x="17545" y="26833"/>
                    </a:cubicBezTo>
                    <a:cubicBezTo>
                      <a:pt x="17508" y="26833"/>
                      <a:pt x="17471" y="26812"/>
                      <a:pt x="17434" y="26729"/>
                    </a:cubicBezTo>
                    <a:cubicBezTo>
                      <a:pt x="17434" y="26852"/>
                      <a:pt x="17311" y="26852"/>
                      <a:pt x="17311" y="26852"/>
                    </a:cubicBezTo>
                    <a:lnTo>
                      <a:pt x="17016" y="26852"/>
                    </a:lnTo>
                    <a:cubicBezTo>
                      <a:pt x="16918" y="26852"/>
                      <a:pt x="16820" y="26729"/>
                      <a:pt x="16697" y="26729"/>
                    </a:cubicBezTo>
                    <a:cubicBezTo>
                      <a:pt x="16664" y="26770"/>
                      <a:pt x="16631" y="26784"/>
                      <a:pt x="16595" y="26784"/>
                    </a:cubicBezTo>
                    <a:cubicBezTo>
                      <a:pt x="16522" y="26784"/>
                      <a:pt x="16434" y="26729"/>
                      <a:pt x="16303" y="26729"/>
                    </a:cubicBezTo>
                    <a:cubicBezTo>
                      <a:pt x="16205" y="26729"/>
                      <a:pt x="16205" y="26729"/>
                      <a:pt x="16205" y="26852"/>
                    </a:cubicBezTo>
                    <a:cubicBezTo>
                      <a:pt x="16082" y="26729"/>
                      <a:pt x="15984" y="26729"/>
                      <a:pt x="15885" y="26631"/>
                    </a:cubicBezTo>
                    <a:cubicBezTo>
                      <a:pt x="15842" y="26645"/>
                      <a:pt x="15800" y="26651"/>
                      <a:pt x="15760" y="26651"/>
                    </a:cubicBezTo>
                    <a:cubicBezTo>
                      <a:pt x="15566" y="26651"/>
                      <a:pt x="15405" y="26512"/>
                      <a:pt x="15260" y="26512"/>
                    </a:cubicBezTo>
                    <a:cubicBezTo>
                      <a:pt x="15230" y="26512"/>
                      <a:pt x="15201" y="26518"/>
                      <a:pt x="15172" y="26532"/>
                    </a:cubicBezTo>
                    <a:cubicBezTo>
                      <a:pt x="15074" y="26532"/>
                      <a:pt x="14975" y="26434"/>
                      <a:pt x="14852" y="26434"/>
                    </a:cubicBezTo>
                    <a:cubicBezTo>
                      <a:pt x="14557" y="26434"/>
                      <a:pt x="14361" y="26336"/>
                      <a:pt x="14139" y="26237"/>
                    </a:cubicBezTo>
                    <a:cubicBezTo>
                      <a:pt x="14041" y="26237"/>
                      <a:pt x="13943" y="26237"/>
                      <a:pt x="13844" y="26336"/>
                    </a:cubicBezTo>
                    <a:lnTo>
                      <a:pt x="13844" y="26114"/>
                    </a:lnTo>
                    <a:cubicBezTo>
                      <a:pt x="13746" y="26016"/>
                      <a:pt x="13623" y="26016"/>
                      <a:pt x="13525" y="25918"/>
                    </a:cubicBezTo>
                    <a:lnTo>
                      <a:pt x="13525" y="26114"/>
                    </a:lnTo>
                    <a:lnTo>
                      <a:pt x="13328" y="26114"/>
                    </a:lnTo>
                    <a:cubicBezTo>
                      <a:pt x="13230" y="26016"/>
                      <a:pt x="13008" y="25918"/>
                      <a:pt x="12812" y="25918"/>
                    </a:cubicBezTo>
                    <a:cubicBezTo>
                      <a:pt x="12812" y="25721"/>
                      <a:pt x="12713" y="25721"/>
                      <a:pt x="12615" y="25721"/>
                    </a:cubicBezTo>
                    <a:lnTo>
                      <a:pt x="12615" y="25622"/>
                    </a:lnTo>
                    <a:lnTo>
                      <a:pt x="12713" y="25622"/>
                    </a:lnTo>
                    <a:cubicBezTo>
                      <a:pt x="12812" y="25500"/>
                      <a:pt x="12713" y="25500"/>
                      <a:pt x="12615" y="25500"/>
                    </a:cubicBezTo>
                    <a:cubicBezTo>
                      <a:pt x="12516" y="25401"/>
                      <a:pt x="12394" y="25401"/>
                      <a:pt x="12295" y="25401"/>
                    </a:cubicBezTo>
                    <a:cubicBezTo>
                      <a:pt x="12197" y="25303"/>
                      <a:pt x="12098" y="25303"/>
                      <a:pt x="12000" y="25303"/>
                    </a:cubicBezTo>
                    <a:lnTo>
                      <a:pt x="12098" y="25204"/>
                    </a:lnTo>
                    <a:lnTo>
                      <a:pt x="12098" y="25106"/>
                    </a:lnTo>
                    <a:lnTo>
                      <a:pt x="12000" y="25106"/>
                    </a:lnTo>
                    <a:cubicBezTo>
                      <a:pt x="11902" y="25106"/>
                      <a:pt x="11902" y="25204"/>
                      <a:pt x="11902" y="25204"/>
                    </a:cubicBezTo>
                    <a:lnTo>
                      <a:pt x="11779" y="25204"/>
                    </a:lnTo>
                    <a:cubicBezTo>
                      <a:pt x="11779" y="25204"/>
                      <a:pt x="11779" y="25106"/>
                      <a:pt x="11680" y="25106"/>
                    </a:cubicBezTo>
                    <a:lnTo>
                      <a:pt x="11680" y="25008"/>
                    </a:lnTo>
                    <a:lnTo>
                      <a:pt x="11779" y="24885"/>
                    </a:lnTo>
                    <a:lnTo>
                      <a:pt x="11779" y="24786"/>
                    </a:lnTo>
                    <a:lnTo>
                      <a:pt x="11484" y="24786"/>
                    </a:lnTo>
                    <a:lnTo>
                      <a:pt x="11484" y="24885"/>
                    </a:lnTo>
                    <a:lnTo>
                      <a:pt x="11385" y="24786"/>
                    </a:lnTo>
                    <a:lnTo>
                      <a:pt x="11385" y="24688"/>
                    </a:lnTo>
                    <a:cubicBezTo>
                      <a:pt x="11385" y="24590"/>
                      <a:pt x="11287" y="24491"/>
                      <a:pt x="11164" y="24393"/>
                    </a:cubicBezTo>
                    <a:lnTo>
                      <a:pt x="11066" y="24393"/>
                    </a:lnTo>
                    <a:lnTo>
                      <a:pt x="11066" y="24172"/>
                    </a:lnTo>
                    <a:lnTo>
                      <a:pt x="10771" y="24172"/>
                    </a:lnTo>
                    <a:lnTo>
                      <a:pt x="10771" y="24073"/>
                    </a:lnTo>
                    <a:cubicBezTo>
                      <a:pt x="10451" y="23778"/>
                      <a:pt x="10451" y="23778"/>
                      <a:pt x="10353" y="23778"/>
                    </a:cubicBezTo>
                    <a:cubicBezTo>
                      <a:pt x="10254" y="23655"/>
                      <a:pt x="10254" y="23557"/>
                      <a:pt x="10156" y="23459"/>
                    </a:cubicBezTo>
                    <a:cubicBezTo>
                      <a:pt x="10058" y="23459"/>
                      <a:pt x="10058" y="23360"/>
                      <a:pt x="10058" y="23262"/>
                    </a:cubicBezTo>
                    <a:cubicBezTo>
                      <a:pt x="9935" y="23164"/>
                      <a:pt x="9836" y="23164"/>
                      <a:pt x="9738" y="23041"/>
                    </a:cubicBezTo>
                    <a:cubicBezTo>
                      <a:pt x="9640" y="22942"/>
                      <a:pt x="9541" y="22844"/>
                      <a:pt x="9541" y="22746"/>
                    </a:cubicBezTo>
                    <a:cubicBezTo>
                      <a:pt x="9443" y="22647"/>
                      <a:pt x="9443" y="22549"/>
                      <a:pt x="9320" y="22549"/>
                    </a:cubicBezTo>
                    <a:cubicBezTo>
                      <a:pt x="9222" y="22426"/>
                      <a:pt x="9222" y="22328"/>
                      <a:pt x="9123" y="22229"/>
                    </a:cubicBezTo>
                    <a:cubicBezTo>
                      <a:pt x="9123" y="22131"/>
                      <a:pt x="9025" y="22032"/>
                      <a:pt x="9025" y="21934"/>
                    </a:cubicBezTo>
                    <a:cubicBezTo>
                      <a:pt x="9025" y="21934"/>
                      <a:pt x="8926" y="21934"/>
                      <a:pt x="8926" y="22032"/>
                    </a:cubicBezTo>
                    <a:cubicBezTo>
                      <a:pt x="8828" y="21811"/>
                      <a:pt x="8828" y="21713"/>
                      <a:pt x="8705" y="21614"/>
                    </a:cubicBezTo>
                    <a:cubicBezTo>
                      <a:pt x="8705" y="21614"/>
                      <a:pt x="8705" y="21516"/>
                      <a:pt x="8828" y="21516"/>
                    </a:cubicBezTo>
                    <a:lnTo>
                      <a:pt x="8607" y="21516"/>
                    </a:lnTo>
                    <a:lnTo>
                      <a:pt x="8607" y="21319"/>
                    </a:lnTo>
                    <a:cubicBezTo>
                      <a:pt x="8508" y="21196"/>
                      <a:pt x="8312" y="21000"/>
                      <a:pt x="8312" y="20803"/>
                    </a:cubicBezTo>
                    <a:cubicBezTo>
                      <a:pt x="8213" y="20705"/>
                      <a:pt x="8090" y="20705"/>
                      <a:pt x="7992" y="20582"/>
                    </a:cubicBezTo>
                    <a:cubicBezTo>
                      <a:pt x="8090" y="20483"/>
                      <a:pt x="8090" y="20483"/>
                      <a:pt x="8090" y="20385"/>
                    </a:cubicBezTo>
                    <a:cubicBezTo>
                      <a:pt x="7992" y="20287"/>
                      <a:pt x="7894" y="20287"/>
                      <a:pt x="7894" y="20090"/>
                    </a:cubicBezTo>
                    <a:cubicBezTo>
                      <a:pt x="7795" y="20090"/>
                      <a:pt x="7795" y="19869"/>
                      <a:pt x="7697" y="19770"/>
                    </a:cubicBezTo>
                    <a:cubicBezTo>
                      <a:pt x="7599" y="19672"/>
                      <a:pt x="7599" y="19574"/>
                      <a:pt x="7599" y="19352"/>
                    </a:cubicBezTo>
                    <a:lnTo>
                      <a:pt x="7476" y="19475"/>
                    </a:lnTo>
                    <a:cubicBezTo>
                      <a:pt x="7377" y="19352"/>
                      <a:pt x="7377" y="19352"/>
                      <a:pt x="7377" y="19254"/>
                    </a:cubicBezTo>
                    <a:cubicBezTo>
                      <a:pt x="7377" y="19156"/>
                      <a:pt x="7377" y="19057"/>
                      <a:pt x="7476" y="18959"/>
                    </a:cubicBezTo>
                    <a:cubicBezTo>
                      <a:pt x="7377" y="18860"/>
                      <a:pt x="7377" y="18860"/>
                      <a:pt x="7279" y="18860"/>
                    </a:cubicBezTo>
                    <a:cubicBezTo>
                      <a:pt x="7279" y="18738"/>
                      <a:pt x="7279" y="18738"/>
                      <a:pt x="7377" y="18738"/>
                    </a:cubicBezTo>
                    <a:lnTo>
                      <a:pt x="7181" y="18738"/>
                    </a:lnTo>
                    <a:cubicBezTo>
                      <a:pt x="7082" y="18639"/>
                      <a:pt x="7082" y="18541"/>
                      <a:pt x="6984" y="18442"/>
                    </a:cubicBezTo>
                    <a:cubicBezTo>
                      <a:pt x="6984" y="18344"/>
                      <a:pt x="7082" y="18344"/>
                      <a:pt x="7082" y="18246"/>
                    </a:cubicBezTo>
                    <a:cubicBezTo>
                      <a:pt x="7082" y="18123"/>
                      <a:pt x="6984" y="17926"/>
                      <a:pt x="6984" y="17828"/>
                    </a:cubicBezTo>
                    <a:lnTo>
                      <a:pt x="6763" y="17828"/>
                    </a:lnTo>
                    <a:lnTo>
                      <a:pt x="6763" y="17311"/>
                    </a:lnTo>
                    <a:cubicBezTo>
                      <a:pt x="6664" y="17213"/>
                      <a:pt x="6566" y="17115"/>
                      <a:pt x="6566" y="16893"/>
                    </a:cubicBezTo>
                    <a:cubicBezTo>
                      <a:pt x="6664" y="16795"/>
                      <a:pt x="6468" y="16598"/>
                      <a:pt x="6566" y="16402"/>
                    </a:cubicBezTo>
                    <a:lnTo>
                      <a:pt x="6566" y="16402"/>
                    </a:lnTo>
                    <a:cubicBezTo>
                      <a:pt x="6566" y="16500"/>
                      <a:pt x="6664" y="16500"/>
                      <a:pt x="6664" y="16500"/>
                    </a:cubicBezTo>
                    <a:cubicBezTo>
                      <a:pt x="6664" y="16500"/>
                      <a:pt x="6763" y="16402"/>
                      <a:pt x="6763" y="16279"/>
                    </a:cubicBezTo>
                    <a:cubicBezTo>
                      <a:pt x="6664" y="16279"/>
                      <a:pt x="6566" y="16279"/>
                      <a:pt x="6566" y="16402"/>
                    </a:cubicBezTo>
                    <a:lnTo>
                      <a:pt x="6566" y="16180"/>
                    </a:lnTo>
                    <a:lnTo>
                      <a:pt x="6664" y="16180"/>
                    </a:lnTo>
                    <a:cubicBezTo>
                      <a:pt x="6566" y="16082"/>
                      <a:pt x="6468" y="15984"/>
                      <a:pt x="6468" y="15984"/>
                    </a:cubicBezTo>
                    <a:lnTo>
                      <a:pt x="6468" y="15885"/>
                    </a:lnTo>
                    <a:lnTo>
                      <a:pt x="6468" y="15467"/>
                    </a:lnTo>
                    <a:lnTo>
                      <a:pt x="6566" y="15467"/>
                    </a:lnTo>
                    <a:cubicBezTo>
                      <a:pt x="6566" y="15172"/>
                      <a:pt x="6369" y="15049"/>
                      <a:pt x="6369" y="14852"/>
                    </a:cubicBezTo>
                    <a:cubicBezTo>
                      <a:pt x="6369" y="14754"/>
                      <a:pt x="6468" y="14656"/>
                      <a:pt x="6468" y="14557"/>
                    </a:cubicBezTo>
                    <a:cubicBezTo>
                      <a:pt x="6468" y="14557"/>
                      <a:pt x="6664" y="14557"/>
                      <a:pt x="6664" y="14336"/>
                    </a:cubicBezTo>
                    <a:cubicBezTo>
                      <a:pt x="6566" y="14336"/>
                      <a:pt x="6566" y="14336"/>
                      <a:pt x="6566" y="14434"/>
                    </a:cubicBezTo>
                    <a:cubicBezTo>
                      <a:pt x="6468" y="14336"/>
                      <a:pt x="6566" y="14238"/>
                      <a:pt x="6664" y="14139"/>
                    </a:cubicBezTo>
                    <a:lnTo>
                      <a:pt x="6664" y="14041"/>
                    </a:lnTo>
                    <a:lnTo>
                      <a:pt x="6566" y="14041"/>
                    </a:lnTo>
                    <a:cubicBezTo>
                      <a:pt x="6468" y="13943"/>
                      <a:pt x="6468" y="13721"/>
                      <a:pt x="6468" y="13623"/>
                    </a:cubicBezTo>
                    <a:cubicBezTo>
                      <a:pt x="6468" y="13623"/>
                      <a:pt x="6468" y="13525"/>
                      <a:pt x="6566" y="13525"/>
                    </a:cubicBezTo>
                    <a:cubicBezTo>
                      <a:pt x="6664" y="13426"/>
                      <a:pt x="6566" y="13205"/>
                      <a:pt x="6566" y="13107"/>
                    </a:cubicBezTo>
                    <a:cubicBezTo>
                      <a:pt x="6664" y="12910"/>
                      <a:pt x="6763" y="12812"/>
                      <a:pt x="6861" y="12590"/>
                    </a:cubicBezTo>
                    <a:lnTo>
                      <a:pt x="6861" y="12295"/>
                    </a:lnTo>
                    <a:cubicBezTo>
                      <a:pt x="6861" y="12197"/>
                      <a:pt x="6984" y="12197"/>
                      <a:pt x="6984" y="12098"/>
                    </a:cubicBezTo>
                    <a:cubicBezTo>
                      <a:pt x="6984" y="11976"/>
                      <a:pt x="7082" y="11976"/>
                      <a:pt x="7082" y="11877"/>
                    </a:cubicBezTo>
                    <a:cubicBezTo>
                      <a:pt x="7082" y="11877"/>
                      <a:pt x="7181" y="11779"/>
                      <a:pt x="7181" y="11680"/>
                    </a:cubicBezTo>
                    <a:cubicBezTo>
                      <a:pt x="7181" y="11680"/>
                      <a:pt x="7279" y="11582"/>
                      <a:pt x="7377" y="11582"/>
                    </a:cubicBezTo>
                    <a:lnTo>
                      <a:pt x="7377" y="11262"/>
                    </a:lnTo>
                    <a:cubicBezTo>
                      <a:pt x="7377" y="11164"/>
                      <a:pt x="7377" y="11066"/>
                      <a:pt x="7476" y="10967"/>
                    </a:cubicBezTo>
                    <a:lnTo>
                      <a:pt x="7599" y="10967"/>
                    </a:lnTo>
                    <a:cubicBezTo>
                      <a:pt x="7599" y="10869"/>
                      <a:pt x="7599" y="10746"/>
                      <a:pt x="7697" y="10648"/>
                    </a:cubicBezTo>
                    <a:cubicBezTo>
                      <a:pt x="7697" y="10549"/>
                      <a:pt x="7795" y="10451"/>
                      <a:pt x="7795" y="10353"/>
                    </a:cubicBezTo>
                    <a:cubicBezTo>
                      <a:pt x="7894" y="10033"/>
                      <a:pt x="8213" y="9836"/>
                      <a:pt x="8312" y="9517"/>
                    </a:cubicBezTo>
                    <a:cubicBezTo>
                      <a:pt x="8410" y="9222"/>
                      <a:pt x="8607" y="9025"/>
                      <a:pt x="8705" y="8804"/>
                    </a:cubicBezTo>
                    <a:cubicBezTo>
                      <a:pt x="8828" y="8804"/>
                      <a:pt x="8926" y="8705"/>
                      <a:pt x="8926" y="8607"/>
                    </a:cubicBezTo>
                    <a:cubicBezTo>
                      <a:pt x="8926" y="8508"/>
                      <a:pt x="9025" y="8410"/>
                      <a:pt x="9025" y="8287"/>
                    </a:cubicBezTo>
                    <a:cubicBezTo>
                      <a:pt x="9123" y="8287"/>
                      <a:pt x="9222" y="8287"/>
                      <a:pt x="9222" y="8090"/>
                    </a:cubicBezTo>
                    <a:lnTo>
                      <a:pt x="9320" y="7992"/>
                    </a:lnTo>
                    <a:cubicBezTo>
                      <a:pt x="9443" y="7894"/>
                      <a:pt x="9541" y="7795"/>
                      <a:pt x="9541" y="7672"/>
                    </a:cubicBezTo>
                    <a:cubicBezTo>
                      <a:pt x="9738" y="7377"/>
                      <a:pt x="9935" y="7181"/>
                      <a:pt x="10156" y="6959"/>
                    </a:cubicBezTo>
                    <a:lnTo>
                      <a:pt x="10156" y="6763"/>
                    </a:lnTo>
                    <a:cubicBezTo>
                      <a:pt x="9640" y="7279"/>
                      <a:pt x="9222" y="7894"/>
                      <a:pt x="8705" y="8508"/>
                    </a:cubicBezTo>
                    <a:cubicBezTo>
                      <a:pt x="8705" y="8508"/>
                      <a:pt x="8607" y="8607"/>
                      <a:pt x="8607" y="8705"/>
                    </a:cubicBezTo>
                    <a:cubicBezTo>
                      <a:pt x="8410" y="8902"/>
                      <a:pt x="8213" y="9123"/>
                      <a:pt x="8090" y="9418"/>
                    </a:cubicBezTo>
                    <a:cubicBezTo>
                      <a:pt x="8090" y="9418"/>
                      <a:pt x="8090" y="9517"/>
                      <a:pt x="7992" y="9640"/>
                    </a:cubicBezTo>
                    <a:cubicBezTo>
                      <a:pt x="7795" y="9836"/>
                      <a:pt x="7697" y="10131"/>
                      <a:pt x="7476" y="10451"/>
                    </a:cubicBezTo>
                    <a:cubicBezTo>
                      <a:pt x="7476" y="10549"/>
                      <a:pt x="7377" y="10648"/>
                      <a:pt x="7279" y="10746"/>
                    </a:cubicBezTo>
                    <a:cubicBezTo>
                      <a:pt x="7181" y="11066"/>
                      <a:pt x="6984" y="11361"/>
                      <a:pt x="6861" y="11680"/>
                    </a:cubicBezTo>
                    <a:cubicBezTo>
                      <a:pt x="6861" y="11779"/>
                      <a:pt x="6763" y="11779"/>
                      <a:pt x="6763" y="11877"/>
                    </a:cubicBezTo>
                    <a:cubicBezTo>
                      <a:pt x="6664" y="11976"/>
                      <a:pt x="6664" y="12197"/>
                      <a:pt x="6566" y="12394"/>
                    </a:cubicBezTo>
                    <a:cubicBezTo>
                      <a:pt x="6468" y="12197"/>
                      <a:pt x="6468" y="12098"/>
                      <a:pt x="6566" y="11877"/>
                    </a:cubicBezTo>
                    <a:lnTo>
                      <a:pt x="6468" y="11877"/>
                    </a:lnTo>
                    <a:cubicBezTo>
                      <a:pt x="6566" y="11779"/>
                      <a:pt x="6664" y="11779"/>
                      <a:pt x="6664" y="11680"/>
                    </a:cubicBezTo>
                    <a:cubicBezTo>
                      <a:pt x="6763" y="11484"/>
                      <a:pt x="6763" y="11262"/>
                      <a:pt x="6763" y="11164"/>
                    </a:cubicBezTo>
                    <a:cubicBezTo>
                      <a:pt x="6984" y="11066"/>
                      <a:pt x="6984" y="10967"/>
                      <a:pt x="6984" y="10869"/>
                    </a:cubicBezTo>
                    <a:cubicBezTo>
                      <a:pt x="7082" y="10746"/>
                      <a:pt x="7082" y="10549"/>
                      <a:pt x="7181" y="10451"/>
                    </a:cubicBezTo>
                    <a:cubicBezTo>
                      <a:pt x="7279" y="10353"/>
                      <a:pt x="7279" y="10254"/>
                      <a:pt x="7279" y="10131"/>
                    </a:cubicBezTo>
                    <a:cubicBezTo>
                      <a:pt x="7377" y="10033"/>
                      <a:pt x="7377" y="9935"/>
                      <a:pt x="7476" y="9836"/>
                    </a:cubicBezTo>
                    <a:cubicBezTo>
                      <a:pt x="7599" y="9836"/>
                      <a:pt x="7599" y="9640"/>
                      <a:pt x="7697" y="9640"/>
                    </a:cubicBezTo>
                    <a:cubicBezTo>
                      <a:pt x="7795" y="9517"/>
                      <a:pt x="7795" y="9320"/>
                      <a:pt x="7894" y="9320"/>
                    </a:cubicBezTo>
                    <a:cubicBezTo>
                      <a:pt x="7992" y="9222"/>
                      <a:pt x="7992" y="9025"/>
                      <a:pt x="8090" y="8902"/>
                    </a:cubicBezTo>
                    <a:cubicBezTo>
                      <a:pt x="8213" y="8804"/>
                      <a:pt x="8312" y="8705"/>
                      <a:pt x="8312" y="8607"/>
                    </a:cubicBezTo>
                    <a:cubicBezTo>
                      <a:pt x="8410" y="8508"/>
                      <a:pt x="8508" y="8287"/>
                      <a:pt x="8607" y="8189"/>
                    </a:cubicBezTo>
                    <a:cubicBezTo>
                      <a:pt x="8705" y="7992"/>
                      <a:pt x="8926" y="7795"/>
                      <a:pt x="9123" y="7574"/>
                    </a:cubicBezTo>
                    <a:cubicBezTo>
                      <a:pt x="9123" y="7476"/>
                      <a:pt x="9222" y="7476"/>
                      <a:pt x="9320" y="7476"/>
                    </a:cubicBezTo>
                    <a:cubicBezTo>
                      <a:pt x="9320" y="7181"/>
                      <a:pt x="9541" y="7058"/>
                      <a:pt x="9640" y="6959"/>
                    </a:cubicBezTo>
                    <a:cubicBezTo>
                      <a:pt x="9738" y="6861"/>
                      <a:pt x="9738" y="6664"/>
                      <a:pt x="9935" y="6664"/>
                    </a:cubicBezTo>
                    <a:cubicBezTo>
                      <a:pt x="10058" y="6566"/>
                      <a:pt x="10156" y="6566"/>
                      <a:pt x="10254" y="6443"/>
                    </a:cubicBezTo>
                    <a:cubicBezTo>
                      <a:pt x="10353" y="6345"/>
                      <a:pt x="10353" y="6345"/>
                      <a:pt x="10451" y="6246"/>
                    </a:cubicBezTo>
                    <a:cubicBezTo>
                      <a:pt x="10451" y="6246"/>
                      <a:pt x="10549" y="6246"/>
                      <a:pt x="10549" y="6345"/>
                    </a:cubicBezTo>
                    <a:cubicBezTo>
                      <a:pt x="10672" y="6246"/>
                      <a:pt x="10672" y="6148"/>
                      <a:pt x="10771" y="6148"/>
                    </a:cubicBezTo>
                    <a:lnTo>
                      <a:pt x="10869" y="6148"/>
                    </a:lnTo>
                    <a:cubicBezTo>
                      <a:pt x="11066" y="5951"/>
                      <a:pt x="11287" y="5951"/>
                      <a:pt x="11385" y="5828"/>
                    </a:cubicBezTo>
                    <a:cubicBezTo>
                      <a:pt x="11582" y="5730"/>
                      <a:pt x="11582" y="5632"/>
                      <a:pt x="11582" y="5533"/>
                    </a:cubicBezTo>
                    <a:cubicBezTo>
                      <a:pt x="11680" y="5632"/>
                      <a:pt x="11680" y="5632"/>
                      <a:pt x="11779" y="5730"/>
                    </a:cubicBezTo>
                    <a:cubicBezTo>
                      <a:pt x="11902" y="5632"/>
                      <a:pt x="11902" y="5533"/>
                      <a:pt x="12000" y="5533"/>
                    </a:cubicBezTo>
                    <a:cubicBezTo>
                      <a:pt x="12098" y="5533"/>
                      <a:pt x="12197" y="5533"/>
                      <a:pt x="12197" y="5435"/>
                    </a:cubicBezTo>
                    <a:lnTo>
                      <a:pt x="12197" y="5336"/>
                    </a:lnTo>
                    <a:lnTo>
                      <a:pt x="12098" y="5214"/>
                    </a:lnTo>
                    <a:lnTo>
                      <a:pt x="12295" y="5214"/>
                    </a:lnTo>
                    <a:lnTo>
                      <a:pt x="12394" y="5336"/>
                    </a:lnTo>
                    <a:lnTo>
                      <a:pt x="12516" y="5336"/>
                    </a:lnTo>
                    <a:lnTo>
                      <a:pt x="12615" y="5214"/>
                    </a:lnTo>
                    <a:lnTo>
                      <a:pt x="12812" y="5214"/>
                    </a:lnTo>
                    <a:lnTo>
                      <a:pt x="12910" y="5115"/>
                    </a:lnTo>
                    <a:cubicBezTo>
                      <a:pt x="12812" y="5017"/>
                      <a:pt x="12713" y="5017"/>
                      <a:pt x="12615" y="5017"/>
                    </a:cubicBezTo>
                    <a:lnTo>
                      <a:pt x="12615" y="4820"/>
                    </a:lnTo>
                    <a:cubicBezTo>
                      <a:pt x="12615" y="4722"/>
                      <a:pt x="12615" y="4599"/>
                      <a:pt x="12516" y="4599"/>
                    </a:cubicBezTo>
                    <a:cubicBezTo>
                      <a:pt x="12615" y="4599"/>
                      <a:pt x="12615" y="4599"/>
                      <a:pt x="12713" y="4500"/>
                    </a:cubicBezTo>
                    <a:lnTo>
                      <a:pt x="12713" y="4918"/>
                    </a:lnTo>
                    <a:cubicBezTo>
                      <a:pt x="12812" y="4918"/>
                      <a:pt x="12910" y="4918"/>
                      <a:pt x="13008" y="5115"/>
                    </a:cubicBezTo>
                    <a:lnTo>
                      <a:pt x="13131" y="5017"/>
                    </a:lnTo>
                    <a:cubicBezTo>
                      <a:pt x="13230" y="5115"/>
                      <a:pt x="13328" y="5115"/>
                      <a:pt x="13426" y="5115"/>
                    </a:cubicBezTo>
                    <a:cubicBezTo>
                      <a:pt x="13328" y="5017"/>
                      <a:pt x="13328" y="4918"/>
                      <a:pt x="13328" y="4820"/>
                    </a:cubicBezTo>
                    <a:lnTo>
                      <a:pt x="13328" y="4599"/>
                    </a:lnTo>
                    <a:cubicBezTo>
                      <a:pt x="13426" y="4599"/>
                      <a:pt x="13426" y="4599"/>
                      <a:pt x="13525" y="4722"/>
                    </a:cubicBezTo>
                    <a:cubicBezTo>
                      <a:pt x="13525" y="4599"/>
                      <a:pt x="13623" y="4599"/>
                      <a:pt x="13844" y="4599"/>
                    </a:cubicBezTo>
                    <a:cubicBezTo>
                      <a:pt x="13623" y="4722"/>
                      <a:pt x="13525" y="4820"/>
                      <a:pt x="13525" y="5017"/>
                    </a:cubicBezTo>
                    <a:cubicBezTo>
                      <a:pt x="13746" y="4918"/>
                      <a:pt x="13844" y="4918"/>
                      <a:pt x="13943" y="4918"/>
                    </a:cubicBezTo>
                    <a:lnTo>
                      <a:pt x="13943" y="4820"/>
                    </a:lnTo>
                    <a:cubicBezTo>
                      <a:pt x="14041" y="4820"/>
                      <a:pt x="14041" y="4722"/>
                      <a:pt x="14139" y="4722"/>
                    </a:cubicBezTo>
                    <a:lnTo>
                      <a:pt x="14238" y="4820"/>
                    </a:lnTo>
                    <a:lnTo>
                      <a:pt x="14361" y="4820"/>
                    </a:lnTo>
                    <a:cubicBezTo>
                      <a:pt x="14459" y="4722"/>
                      <a:pt x="14557" y="4722"/>
                      <a:pt x="14656" y="4722"/>
                    </a:cubicBezTo>
                    <a:lnTo>
                      <a:pt x="14656" y="4500"/>
                    </a:lnTo>
                    <a:cubicBezTo>
                      <a:pt x="14715" y="4514"/>
                      <a:pt x="14775" y="4520"/>
                      <a:pt x="14834" y="4520"/>
                    </a:cubicBezTo>
                    <a:cubicBezTo>
                      <a:pt x="15187" y="4520"/>
                      <a:pt x="15527" y="4304"/>
                      <a:pt x="15885" y="4304"/>
                    </a:cubicBezTo>
                    <a:lnTo>
                      <a:pt x="15885" y="3984"/>
                    </a:lnTo>
                    <a:lnTo>
                      <a:pt x="15984" y="3984"/>
                    </a:lnTo>
                    <a:lnTo>
                      <a:pt x="15984" y="4304"/>
                    </a:lnTo>
                    <a:lnTo>
                      <a:pt x="16082" y="4205"/>
                    </a:lnTo>
                    <a:cubicBezTo>
                      <a:pt x="16082" y="4205"/>
                      <a:pt x="16205" y="4304"/>
                      <a:pt x="16205" y="4402"/>
                    </a:cubicBezTo>
                    <a:cubicBezTo>
                      <a:pt x="16205" y="4304"/>
                      <a:pt x="16205" y="4205"/>
                      <a:pt x="16303" y="4107"/>
                    </a:cubicBezTo>
                    <a:cubicBezTo>
                      <a:pt x="16303" y="4107"/>
                      <a:pt x="16402" y="4205"/>
                      <a:pt x="16500" y="4205"/>
                    </a:cubicBezTo>
                    <a:lnTo>
                      <a:pt x="16820" y="4205"/>
                    </a:lnTo>
                    <a:cubicBezTo>
                      <a:pt x="16820" y="4156"/>
                      <a:pt x="16844" y="4156"/>
                      <a:pt x="16881" y="4156"/>
                    </a:cubicBezTo>
                    <a:cubicBezTo>
                      <a:pt x="16918" y="4156"/>
                      <a:pt x="16967" y="4156"/>
                      <a:pt x="17016" y="4107"/>
                    </a:cubicBezTo>
                    <a:lnTo>
                      <a:pt x="17016" y="3984"/>
                    </a:lnTo>
                    <a:cubicBezTo>
                      <a:pt x="17115" y="3984"/>
                      <a:pt x="17213" y="4107"/>
                      <a:pt x="17213" y="4107"/>
                    </a:cubicBezTo>
                    <a:cubicBezTo>
                      <a:pt x="17311" y="3984"/>
                      <a:pt x="17311" y="3984"/>
                      <a:pt x="17311" y="3886"/>
                    </a:cubicBezTo>
                    <a:cubicBezTo>
                      <a:pt x="17422" y="3935"/>
                      <a:pt x="17526" y="3959"/>
                      <a:pt x="17628" y="3959"/>
                    </a:cubicBezTo>
                    <a:cubicBezTo>
                      <a:pt x="17729" y="3959"/>
                      <a:pt x="17828" y="3935"/>
                      <a:pt x="17926" y="3886"/>
                    </a:cubicBezTo>
                    <a:cubicBezTo>
                      <a:pt x="18049" y="3886"/>
                      <a:pt x="18147" y="3984"/>
                      <a:pt x="18246" y="3984"/>
                    </a:cubicBezTo>
                    <a:cubicBezTo>
                      <a:pt x="18295" y="3935"/>
                      <a:pt x="18344" y="3935"/>
                      <a:pt x="18381" y="3935"/>
                    </a:cubicBezTo>
                    <a:cubicBezTo>
                      <a:pt x="18418" y="3935"/>
                      <a:pt x="18442" y="3935"/>
                      <a:pt x="18442" y="3886"/>
                    </a:cubicBezTo>
                    <a:close/>
                    <a:moveTo>
                      <a:pt x="21516" y="26631"/>
                    </a:moveTo>
                    <a:lnTo>
                      <a:pt x="21516" y="26729"/>
                    </a:lnTo>
                    <a:cubicBezTo>
                      <a:pt x="21319" y="26729"/>
                      <a:pt x="21000" y="26852"/>
                      <a:pt x="20803" y="26852"/>
                    </a:cubicBezTo>
                    <a:lnTo>
                      <a:pt x="20705" y="26852"/>
                    </a:lnTo>
                    <a:cubicBezTo>
                      <a:pt x="20803" y="26729"/>
                      <a:pt x="20901" y="26729"/>
                      <a:pt x="21000" y="26729"/>
                    </a:cubicBezTo>
                    <a:cubicBezTo>
                      <a:pt x="21123" y="26729"/>
                      <a:pt x="21123" y="26729"/>
                      <a:pt x="21221" y="26631"/>
                    </a:cubicBezTo>
                    <a:close/>
                    <a:moveTo>
                      <a:pt x="15553" y="26769"/>
                    </a:moveTo>
                    <a:cubicBezTo>
                      <a:pt x="15644" y="26769"/>
                      <a:pt x="15716" y="26823"/>
                      <a:pt x="15885" y="26950"/>
                    </a:cubicBezTo>
                    <a:cubicBezTo>
                      <a:pt x="15590" y="26950"/>
                      <a:pt x="15467" y="26852"/>
                      <a:pt x="15270" y="26852"/>
                    </a:cubicBezTo>
                    <a:cubicBezTo>
                      <a:pt x="15407" y="26799"/>
                      <a:pt x="15485" y="26769"/>
                      <a:pt x="15553" y="26769"/>
                    </a:cubicBezTo>
                    <a:close/>
                    <a:moveTo>
                      <a:pt x="10156" y="27860"/>
                    </a:moveTo>
                    <a:lnTo>
                      <a:pt x="10058" y="27958"/>
                    </a:lnTo>
                    <a:cubicBezTo>
                      <a:pt x="9935" y="27958"/>
                      <a:pt x="9935" y="27958"/>
                      <a:pt x="9738" y="27860"/>
                    </a:cubicBezTo>
                    <a:close/>
                    <a:moveTo>
                      <a:pt x="22746" y="28893"/>
                    </a:moveTo>
                    <a:lnTo>
                      <a:pt x="22746" y="28991"/>
                    </a:lnTo>
                    <a:lnTo>
                      <a:pt x="22549" y="28991"/>
                    </a:lnTo>
                    <a:cubicBezTo>
                      <a:pt x="22450" y="29090"/>
                      <a:pt x="22450" y="29090"/>
                      <a:pt x="22352" y="29188"/>
                    </a:cubicBezTo>
                    <a:cubicBezTo>
                      <a:pt x="22229" y="29188"/>
                      <a:pt x="22229" y="29090"/>
                      <a:pt x="22131" y="29090"/>
                    </a:cubicBezTo>
                    <a:cubicBezTo>
                      <a:pt x="22352" y="28893"/>
                      <a:pt x="22549" y="28991"/>
                      <a:pt x="22746" y="28893"/>
                    </a:cubicBezTo>
                    <a:close/>
                    <a:moveTo>
                      <a:pt x="18344" y="1"/>
                    </a:moveTo>
                    <a:cubicBezTo>
                      <a:pt x="18246" y="99"/>
                      <a:pt x="18246" y="197"/>
                      <a:pt x="18147" y="296"/>
                    </a:cubicBezTo>
                    <a:lnTo>
                      <a:pt x="17926" y="296"/>
                    </a:lnTo>
                    <a:cubicBezTo>
                      <a:pt x="18049" y="197"/>
                      <a:pt x="18049" y="197"/>
                      <a:pt x="18246" y="99"/>
                    </a:cubicBezTo>
                    <a:lnTo>
                      <a:pt x="17311" y="99"/>
                    </a:lnTo>
                    <a:cubicBezTo>
                      <a:pt x="17213" y="197"/>
                      <a:pt x="17115" y="296"/>
                      <a:pt x="17016" y="517"/>
                    </a:cubicBezTo>
                    <a:cubicBezTo>
                      <a:pt x="16918" y="517"/>
                      <a:pt x="16918" y="419"/>
                      <a:pt x="16820" y="419"/>
                    </a:cubicBezTo>
                    <a:cubicBezTo>
                      <a:pt x="16820" y="296"/>
                      <a:pt x="17016" y="296"/>
                      <a:pt x="16918" y="197"/>
                    </a:cubicBezTo>
                    <a:cubicBezTo>
                      <a:pt x="16697" y="197"/>
                      <a:pt x="16500" y="197"/>
                      <a:pt x="16205" y="296"/>
                    </a:cubicBezTo>
                    <a:cubicBezTo>
                      <a:pt x="16205" y="296"/>
                      <a:pt x="16082" y="419"/>
                      <a:pt x="15984" y="517"/>
                    </a:cubicBezTo>
                    <a:cubicBezTo>
                      <a:pt x="15885" y="419"/>
                      <a:pt x="15787" y="419"/>
                      <a:pt x="15787" y="296"/>
                    </a:cubicBezTo>
                    <a:cubicBezTo>
                      <a:pt x="15688" y="419"/>
                      <a:pt x="15590" y="419"/>
                      <a:pt x="15590" y="419"/>
                    </a:cubicBezTo>
                    <a:cubicBezTo>
                      <a:pt x="15590" y="488"/>
                      <a:pt x="15590" y="558"/>
                      <a:pt x="15547" y="558"/>
                    </a:cubicBezTo>
                    <a:cubicBezTo>
                      <a:pt x="15529" y="558"/>
                      <a:pt x="15503" y="546"/>
                      <a:pt x="15467" y="517"/>
                    </a:cubicBezTo>
                    <a:cubicBezTo>
                      <a:pt x="15369" y="566"/>
                      <a:pt x="15270" y="566"/>
                      <a:pt x="15169" y="566"/>
                    </a:cubicBezTo>
                    <a:cubicBezTo>
                      <a:pt x="15068" y="566"/>
                      <a:pt x="14963" y="566"/>
                      <a:pt x="14852" y="615"/>
                    </a:cubicBezTo>
                    <a:cubicBezTo>
                      <a:pt x="14803" y="665"/>
                      <a:pt x="14754" y="665"/>
                      <a:pt x="14693" y="665"/>
                    </a:cubicBezTo>
                    <a:cubicBezTo>
                      <a:pt x="14631" y="665"/>
                      <a:pt x="14557" y="665"/>
                      <a:pt x="14459" y="714"/>
                    </a:cubicBezTo>
                    <a:cubicBezTo>
                      <a:pt x="14361" y="714"/>
                      <a:pt x="14361" y="714"/>
                      <a:pt x="14361" y="1033"/>
                    </a:cubicBezTo>
                    <a:cubicBezTo>
                      <a:pt x="14459" y="910"/>
                      <a:pt x="14557" y="910"/>
                      <a:pt x="14557" y="812"/>
                    </a:cubicBezTo>
                    <a:cubicBezTo>
                      <a:pt x="14557" y="812"/>
                      <a:pt x="14656" y="910"/>
                      <a:pt x="14754" y="910"/>
                    </a:cubicBezTo>
                    <a:cubicBezTo>
                      <a:pt x="14656" y="1132"/>
                      <a:pt x="14459" y="1033"/>
                      <a:pt x="14361" y="1132"/>
                    </a:cubicBezTo>
                    <a:cubicBezTo>
                      <a:pt x="14238" y="1230"/>
                      <a:pt x="14041" y="1230"/>
                      <a:pt x="13844" y="1328"/>
                    </a:cubicBezTo>
                    <a:cubicBezTo>
                      <a:pt x="13525" y="1328"/>
                      <a:pt x="13230" y="1427"/>
                      <a:pt x="12910" y="1525"/>
                    </a:cubicBezTo>
                    <a:cubicBezTo>
                      <a:pt x="12910" y="1566"/>
                      <a:pt x="12899" y="1580"/>
                      <a:pt x="12884" y="1580"/>
                    </a:cubicBezTo>
                    <a:cubicBezTo>
                      <a:pt x="12855" y="1580"/>
                      <a:pt x="12812" y="1525"/>
                      <a:pt x="12812" y="1525"/>
                    </a:cubicBezTo>
                    <a:cubicBezTo>
                      <a:pt x="12910" y="1427"/>
                      <a:pt x="12910" y="1427"/>
                      <a:pt x="13008" y="1427"/>
                    </a:cubicBezTo>
                    <a:cubicBezTo>
                      <a:pt x="12910" y="1328"/>
                      <a:pt x="12910" y="1328"/>
                      <a:pt x="12812" y="1230"/>
                    </a:cubicBezTo>
                    <a:cubicBezTo>
                      <a:pt x="12713" y="1328"/>
                      <a:pt x="12713" y="1427"/>
                      <a:pt x="12615" y="1427"/>
                    </a:cubicBezTo>
                    <a:cubicBezTo>
                      <a:pt x="12516" y="1427"/>
                      <a:pt x="12516" y="1427"/>
                      <a:pt x="12516" y="1328"/>
                    </a:cubicBezTo>
                    <a:cubicBezTo>
                      <a:pt x="12394" y="1427"/>
                      <a:pt x="12394" y="1525"/>
                      <a:pt x="12295" y="1648"/>
                    </a:cubicBezTo>
                    <a:lnTo>
                      <a:pt x="12516" y="1648"/>
                    </a:lnTo>
                    <a:lnTo>
                      <a:pt x="12516" y="1746"/>
                    </a:lnTo>
                    <a:lnTo>
                      <a:pt x="12197" y="1746"/>
                    </a:lnTo>
                    <a:cubicBezTo>
                      <a:pt x="12197" y="1746"/>
                      <a:pt x="12098" y="1746"/>
                      <a:pt x="12098" y="1648"/>
                    </a:cubicBezTo>
                    <a:lnTo>
                      <a:pt x="12098" y="1525"/>
                    </a:lnTo>
                    <a:cubicBezTo>
                      <a:pt x="12000" y="1648"/>
                      <a:pt x="11902" y="1648"/>
                      <a:pt x="11902" y="1746"/>
                    </a:cubicBezTo>
                    <a:lnTo>
                      <a:pt x="11902" y="1845"/>
                    </a:lnTo>
                    <a:lnTo>
                      <a:pt x="11680" y="1845"/>
                    </a:lnTo>
                    <a:cubicBezTo>
                      <a:pt x="11779" y="1845"/>
                      <a:pt x="11779" y="1845"/>
                      <a:pt x="11779" y="1746"/>
                    </a:cubicBezTo>
                    <a:lnTo>
                      <a:pt x="11582" y="1746"/>
                    </a:lnTo>
                    <a:lnTo>
                      <a:pt x="11582" y="1845"/>
                    </a:lnTo>
                    <a:cubicBezTo>
                      <a:pt x="11484" y="1943"/>
                      <a:pt x="11385" y="1943"/>
                      <a:pt x="11287" y="1943"/>
                    </a:cubicBezTo>
                    <a:cubicBezTo>
                      <a:pt x="11164" y="2042"/>
                      <a:pt x="11164" y="2140"/>
                      <a:pt x="11066" y="2140"/>
                    </a:cubicBezTo>
                    <a:cubicBezTo>
                      <a:pt x="10869" y="2263"/>
                      <a:pt x="10549" y="2361"/>
                      <a:pt x="10353" y="2558"/>
                    </a:cubicBezTo>
                    <a:lnTo>
                      <a:pt x="10058" y="2558"/>
                    </a:lnTo>
                    <a:cubicBezTo>
                      <a:pt x="9935" y="2656"/>
                      <a:pt x="9935" y="2755"/>
                      <a:pt x="9836" y="2755"/>
                    </a:cubicBezTo>
                    <a:cubicBezTo>
                      <a:pt x="9677" y="2854"/>
                      <a:pt x="9517" y="3003"/>
                      <a:pt x="9345" y="3003"/>
                    </a:cubicBezTo>
                    <a:cubicBezTo>
                      <a:pt x="9304" y="3003"/>
                      <a:pt x="9263" y="2994"/>
                      <a:pt x="9222" y="2976"/>
                    </a:cubicBezTo>
                    <a:cubicBezTo>
                      <a:pt x="9123" y="3074"/>
                      <a:pt x="9123" y="3173"/>
                      <a:pt x="9025" y="3173"/>
                    </a:cubicBezTo>
                    <a:lnTo>
                      <a:pt x="8828" y="3173"/>
                    </a:lnTo>
                    <a:cubicBezTo>
                      <a:pt x="8705" y="3271"/>
                      <a:pt x="8607" y="3492"/>
                      <a:pt x="8508" y="3492"/>
                    </a:cubicBezTo>
                    <a:cubicBezTo>
                      <a:pt x="8410" y="3591"/>
                      <a:pt x="8213" y="3689"/>
                      <a:pt x="8090" y="3787"/>
                    </a:cubicBezTo>
                    <a:cubicBezTo>
                      <a:pt x="7894" y="3787"/>
                      <a:pt x="7697" y="3886"/>
                      <a:pt x="7599" y="4107"/>
                    </a:cubicBezTo>
                    <a:lnTo>
                      <a:pt x="7377" y="4107"/>
                    </a:lnTo>
                    <a:cubicBezTo>
                      <a:pt x="7377" y="4205"/>
                      <a:pt x="7181" y="4304"/>
                      <a:pt x="7082" y="4304"/>
                    </a:cubicBezTo>
                    <a:cubicBezTo>
                      <a:pt x="6763" y="4500"/>
                      <a:pt x="6468" y="4599"/>
                      <a:pt x="6369" y="4918"/>
                    </a:cubicBezTo>
                    <a:cubicBezTo>
                      <a:pt x="6369" y="4918"/>
                      <a:pt x="6246" y="4918"/>
                      <a:pt x="6246" y="5017"/>
                    </a:cubicBezTo>
                    <a:cubicBezTo>
                      <a:pt x="5951" y="5017"/>
                      <a:pt x="5853" y="5214"/>
                      <a:pt x="5632" y="5435"/>
                    </a:cubicBezTo>
                    <a:cubicBezTo>
                      <a:pt x="5435" y="5632"/>
                      <a:pt x="5238" y="5730"/>
                      <a:pt x="5140" y="5951"/>
                    </a:cubicBezTo>
                    <a:lnTo>
                      <a:pt x="4918" y="6148"/>
                    </a:lnTo>
                    <a:lnTo>
                      <a:pt x="4722" y="6345"/>
                    </a:lnTo>
                    <a:cubicBezTo>
                      <a:pt x="4623" y="6443"/>
                      <a:pt x="4525" y="6443"/>
                      <a:pt x="4402" y="6566"/>
                    </a:cubicBezTo>
                    <a:cubicBezTo>
                      <a:pt x="4304" y="6861"/>
                      <a:pt x="4009" y="7058"/>
                      <a:pt x="3787" y="7377"/>
                    </a:cubicBezTo>
                    <a:cubicBezTo>
                      <a:pt x="3591" y="7672"/>
                      <a:pt x="3394" y="7894"/>
                      <a:pt x="3173" y="8090"/>
                    </a:cubicBezTo>
                    <a:cubicBezTo>
                      <a:pt x="3173" y="8189"/>
                      <a:pt x="3074" y="8189"/>
                      <a:pt x="3074" y="8287"/>
                    </a:cubicBezTo>
                    <a:cubicBezTo>
                      <a:pt x="3074" y="8410"/>
                      <a:pt x="2878" y="8508"/>
                      <a:pt x="2878" y="8705"/>
                    </a:cubicBezTo>
                    <a:cubicBezTo>
                      <a:pt x="2779" y="8804"/>
                      <a:pt x="2681" y="8902"/>
                      <a:pt x="2558" y="9025"/>
                    </a:cubicBezTo>
                    <a:cubicBezTo>
                      <a:pt x="2558" y="9123"/>
                      <a:pt x="2460" y="9222"/>
                      <a:pt x="2460" y="9320"/>
                    </a:cubicBezTo>
                    <a:cubicBezTo>
                      <a:pt x="2263" y="9517"/>
                      <a:pt x="2263" y="9836"/>
                      <a:pt x="2066" y="9935"/>
                    </a:cubicBezTo>
                    <a:cubicBezTo>
                      <a:pt x="2164" y="10131"/>
                      <a:pt x="1943" y="10131"/>
                      <a:pt x="1943" y="10254"/>
                    </a:cubicBezTo>
                    <a:cubicBezTo>
                      <a:pt x="1943" y="10353"/>
                      <a:pt x="1845" y="10451"/>
                      <a:pt x="1845" y="10549"/>
                    </a:cubicBezTo>
                    <a:cubicBezTo>
                      <a:pt x="1746" y="10648"/>
                      <a:pt x="1746" y="10746"/>
                      <a:pt x="1648" y="10869"/>
                    </a:cubicBezTo>
                    <a:cubicBezTo>
                      <a:pt x="1648" y="10967"/>
                      <a:pt x="1550" y="11066"/>
                      <a:pt x="1550" y="11262"/>
                    </a:cubicBezTo>
                    <a:lnTo>
                      <a:pt x="1451" y="11361"/>
                    </a:lnTo>
                    <a:cubicBezTo>
                      <a:pt x="1328" y="11582"/>
                      <a:pt x="1328" y="11680"/>
                      <a:pt x="1230" y="11877"/>
                    </a:cubicBezTo>
                    <a:cubicBezTo>
                      <a:pt x="1132" y="11976"/>
                      <a:pt x="1132" y="12098"/>
                      <a:pt x="1033" y="12197"/>
                    </a:cubicBezTo>
                    <a:lnTo>
                      <a:pt x="1033" y="12492"/>
                    </a:lnTo>
                    <a:cubicBezTo>
                      <a:pt x="837" y="12590"/>
                      <a:pt x="837" y="12713"/>
                      <a:pt x="837" y="12812"/>
                    </a:cubicBezTo>
                    <a:cubicBezTo>
                      <a:pt x="837" y="13008"/>
                      <a:pt x="714" y="13008"/>
                      <a:pt x="714" y="13205"/>
                    </a:cubicBezTo>
                    <a:lnTo>
                      <a:pt x="714" y="13328"/>
                    </a:lnTo>
                    <a:cubicBezTo>
                      <a:pt x="615" y="13328"/>
                      <a:pt x="615" y="13426"/>
                      <a:pt x="517" y="13525"/>
                    </a:cubicBezTo>
                    <a:cubicBezTo>
                      <a:pt x="517" y="13820"/>
                      <a:pt x="419" y="14139"/>
                      <a:pt x="320" y="14336"/>
                    </a:cubicBezTo>
                    <a:cubicBezTo>
                      <a:pt x="222" y="14557"/>
                      <a:pt x="222" y="14656"/>
                      <a:pt x="320" y="14754"/>
                    </a:cubicBezTo>
                    <a:lnTo>
                      <a:pt x="99" y="14754"/>
                    </a:lnTo>
                    <a:cubicBezTo>
                      <a:pt x="222" y="14852"/>
                      <a:pt x="320" y="14852"/>
                      <a:pt x="419" y="14951"/>
                    </a:cubicBezTo>
                    <a:cubicBezTo>
                      <a:pt x="517" y="14951"/>
                      <a:pt x="517" y="14852"/>
                      <a:pt x="615" y="14852"/>
                    </a:cubicBezTo>
                    <a:lnTo>
                      <a:pt x="615" y="14754"/>
                    </a:lnTo>
                    <a:lnTo>
                      <a:pt x="837" y="14557"/>
                    </a:lnTo>
                    <a:cubicBezTo>
                      <a:pt x="714" y="14434"/>
                      <a:pt x="714" y="14434"/>
                      <a:pt x="615" y="14434"/>
                    </a:cubicBezTo>
                    <a:cubicBezTo>
                      <a:pt x="714" y="14336"/>
                      <a:pt x="837" y="14238"/>
                      <a:pt x="935" y="14041"/>
                    </a:cubicBezTo>
                    <a:lnTo>
                      <a:pt x="935" y="14238"/>
                    </a:lnTo>
                    <a:lnTo>
                      <a:pt x="935" y="14434"/>
                    </a:lnTo>
                    <a:cubicBezTo>
                      <a:pt x="935" y="14434"/>
                      <a:pt x="837" y="14434"/>
                      <a:pt x="837" y="14557"/>
                    </a:cubicBezTo>
                    <a:lnTo>
                      <a:pt x="837" y="14951"/>
                    </a:lnTo>
                    <a:cubicBezTo>
                      <a:pt x="837" y="14852"/>
                      <a:pt x="714" y="14852"/>
                      <a:pt x="714" y="14852"/>
                    </a:cubicBezTo>
                    <a:cubicBezTo>
                      <a:pt x="615" y="14852"/>
                      <a:pt x="615" y="14951"/>
                      <a:pt x="615" y="14951"/>
                    </a:cubicBezTo>
                    <a:cubicBezTo>
                      <a:pt x="714" y="14951"/>
                      <a:pt x="935" y="14951"/>
                      <a:pt x="935" y="15049"/>
                    </a:cubicBezTo>
                    <a:cubicBezTo>
                      <a:pt x="935" y="15270"/>
                      <a:pt x="714" y="15467"/>
                      <a:pt x="837" y="15664"/>
                    </a:cubicBezTo>
                    <a:lnTo>
                      <a:pt x="837" y="15885"/>
                    </a:lnTo>
                    <a:lnTo>
                      <a:pt x="837" y="16082"/>
                    </a:lnTo>
                    <a:lnTo>
                      <a:pt x="837" y="16279"/>
                    </a:lnTo>
                    <a:cubicBezTo>
                      <a:pt x="837" y="16402"/>
                      <a:pt x="837" y="16402"/>
                      <a:pt x="935" y="16402"/>
                    </a:cubicBezTo>
                    <a:cubicBezTo>
                      <a:pt x="837" y="16500"/>
                      <a:pt x="714" y="16598"/>
                      <a:pt x="615" y="16697"/>
                    </a:cubicBezTo>
                    <a:cubicBezTo>
                      <a:pt x="714" y="16697"/>
                      <a:pt x="837" y="16598"/>
                      <a:pt x="837" y="16598"/>
                    </a:cubicBezTo>
                    <a:cubicBezTo>
                      <a:pt x="935" y="16598"/>
                      <a:pt x="935" y="16697"/>
                      <a:pt x="935" y="16697"/>
                    </a:cubicBezTo>
                    <a:cubicBezTo>
                      <a:pt x="837" y="16795"/>
                      <a:pt x="935" y="17016"/>
                      <a:pt x="837" y="17115"/>
                    </a:cubicBezTo>
                    <a:cubicBezTo>
                      <a:pt x="837" y="17016"/>
                      <a:pt x="837" y="17016"/>
                      <a:pt x="714" y="16893"/>
                    </a:cubicBezTo>
                    <a:cubicBezTo>
                      <a:pt x="714" y="17016"/>
                      <a:pt x="714" y="17016"/>
                      <a:pt x="615" y="17016"/>
                    </a:cubicBezTo>
                    <a:cubicBezTo>
                      <a:pt x="714" y="17115"/>
                      <a:pt x="837" y="17115"/>
                      <a:pt x="935" y="17213"/>
                    </a:cubicBezTo>
                    <a:lnTo>
                      <a:pt x="935" y="17631"/>
                    </a:lnTo>
                    <a:cubicBezTo>
                      <a:pt x="935" y="17729"/>
                      <a:pt x="1033" y="17828"/>
                      <a:pt x="1033" y="17926"/>
                    </a:cubicBezTo>
                    <a:lnTo>
                      <a:pt x="935" y="18024"/>
                    </a:lnTo>
                    <a:cubicBezTo>
                      <a:pt x="837" y="17828"/>
                      <a:pt x="837" y="17631"/>
                      <a:pt x="837" y="17311"/>
                    </a:cubicBezTo>
                    <a:lnTo>
                      <a:pt x="615" y="17311"/>
                    </a:lnTo>
                    <a:cubicBezTo>
                      <a:pt x="714" y="17631"/>
                      <a:pt x="714" y="17828"/>
                      <a:pt x="714" y="18024"/>
                    </a:cubicBezTo>
                    <a:lnTo>
                      <a:pt x="837" y="18024"/>
                    </a:lnTo>
                    <a:lnTo>
                      <a:pt x="837" y="18123"/>
                    </a:lnTo>
                    <a:cubicBezTo>
                      <a:pt x="935" y="18123"/>
                      <a:pt x="935" y="18123"/>
                      <a:pt x="1033" y="18024"/>
                    </a:cubicBezTo>
                    <a:cubicBezTo>
                      <a:pt x="1033" y="18123"/>
                      <a:pt x="1033" y="18123"/>
                      <a:pt x="1132" y="18123"/>
                    </a:cubicBezTo>
                    <a:cubicBezTo>
                      <a:pt x="1033" y="18123"/>
                      <a:pt x="1033" y="18246"/>
                      <a:pt x="1033" y="18246"/>
                    </a:cubicBezTo>
                    <a:lnTo>
                      <a:pt x="1033" y="18344"/>
                    </a:lnTo>
                    <a:cubicBezTo>
                      <a:pt x="935" y="18344"/>
                      <a:pt x="935" y="18246"/>
                      <a:pt x="837" y="18246"/>
                    </a:cubicBezTo>
                    <a:lnTo>
                      <a:pt x="837" y="18442"/>
                    </a:lnTo>
                    <a:cubicBezTo>
                      <a:pt x="837" y="18541"/>
                      <a:pt x="935" y="18541"/>
                      <a:pt x="935" y="18639"/>
                    </a:cubicBezTo>
                    <a:lnTo>
                      <a:pt x="935" y="18860"/>
                    </a:lnTo>
                    <a:cubicBezTo>
                      <a:pt x="1033" y="18959"/>
                      <a:pt x="1033" y="18959"/>
                      <a:pt x="1132" y="18959"/>
                    </a:cubicBezTo>
                    <a:lnTo>
                      <a:pt x="1132" y="19352"/>
                    </a:lnTo>
                    <a:cubicBezTo>
                      <a:pt x="1132" y="19475"/>
                      <a:pt x="1230" y="19574"/>
                      <a:pt x="1230" y="19672"/>
                    </a:cubicBezTo>
                    <a:cubicBezTo>
                      <a:pt x="1230" y="19770"/>
                      <a:pt x="1230" y="19869"/>
                      <a:pt x="1328" y="19967"/>
                    </a:cubicBezTo>
                    <a:cubicBezTo>
                      <a:pt x="1451" y="20090"/>
                      <a:pt x="1550" y="20188"/>
                      <a:pt x="1550" y="20385"/>
                    </a:cubicBezTo>
                    <a:cubicBezTo>
                      <a:pt x="1648" y="20483"/>
                      <a:pt x="1451" y="20582"/>
                      <a:pt x="1550" y="20705"/>
                    </a:cubicBezTo>
                    <a:cubicBezTo>
                      <a:pt x="1550" y="20705"/>
                      <a:pt x="1648" y="20705"/>
                      <a:pt x="1648" y="20803"/>
                    </a:cubicBezTo>
                    <a:lnTo>
                      <a:pt x="1648" y="21000"/>
                    </a:lnTo>
                    <a:lnTo>
                      <a:pt x="1845" y="21000"/>
                    </a:lnTo>
                    <a:cubicBezTo>
                      <a:pt x="1845" y="21098"/>
                      <a:pt x="1746" y="21098"/>
                      <a:pt x="1648" y="21196"/>
                    </a:cubicBezTo>
                    <a:cubicBezTo>
                      <a:pt x="1648" y="21098"/>
                      <a:pt x="1550" y="21000"/>
                      <a:pt x="1550" y="21000"/>
                    </a:cubicBezTo>
                    <a:lnTo>
                      <a:pt x="1550" y="20901"/>
                    </a:lnTo>
                    <a:cubicBezTo>
                      <a:pt x="1550" y="20803"/>
                      <a:pt x="1451" y="20803"/>
                      <a:pt x="1451" y="20705"/>
                    </a:cubicBezTo>
                    <a:cubicBezTo>
                      <a:pt x="1451" y="20582"/>
                      <a:pt x="1328" y="20582"/>
                      <a:pt x="1328" y="20483"/>
                    </a:cubicBezTo>
                    <a:cubicBezTo>
                      <a:pt x="1230" y="20483"/>
                      <a:pt x="1132" y="20483"/>
                      <a:pt x="1033" y="20385"/>
                    </a:cubicBezTo>
                    <a:lnTo>
                      <a:pt x="1033" y="20582"/>
                    </a:lnTo>
                    <a:cubicBezTo>
                      <a:pt x="1230" y="20803"/>
                      <a:pt x="1648" y="21516"/>
                      <a:pt x="1550" y="21713"/>
                    </a:cubicBezTo>
                    <a:cubicBezTo>
                      <a:pt x="1746" y="21811"/>
                      <a:pt x="1845" y="21934"/>
                      <a:pt x="1845" y="22032"/>
                    </a:cubicBezTo>
                    <a:cubicBezTo>
                      <a:pt x="2066" y="22426"/>
                      <a:pt x="2361" y="22647"/>
                      <a:pt x="2460" y="22942"/>
                    </a:cubicBezTo>
                    <a:lnTo>
                      <a:pt x="2164" y="22942"/>
                    </a:lnTo>
                    <a:lnTo>
                      <a:pt x="2164" y="23041"/>
                    </a:lnTo>
                    <a:cubicBezTo>
                      <a:pt x="2263" y="23041"/>
                      <a:pt x="2361" y="23164"/>
                      <a:pt x="2460" y="23164"/>
                    </a:cubicBezTo>
                    <a:lnTo>
                      <a:pt x="2558" y="23164"/>
                    </a:lnTo>
                    <a:cubicBezTo>
                      <a:pt x="2681" y="23262"/>
                      <a:pt x="2681" y="23262"/>
                      <a:pt x="2779" y="23360"/>
                    </a:cubicBezTo>
                    <a:lnTo>
                      <a:pt x="2558" y="23360"/>
                    </a:lnTo>
                    <a:cubicBezTo>
                      <a:pt x="2779" y="23655"/>
                      <a:pt x="2976" y="23877"/>
                      <a:pt x="3173" y="24073"/>
                    </a:cubicBezTo>
                    <a:lnTo>
                      <a:pt x="3296" y="24073"/>
                    </a:lnTo>
                    <a:cubicBezTo>
                      <a:pt x="3394" y="24172"/>
                      <a:pt x="3394" y="24270"/>
                      <a:pt x="3394" y="24270"/>
                    </a:cubicBezTo>
                    <a:cubicBezTo>
                      <a:pt x="3492" y="24393"/>
                      <a:pt x="3591" y="24491"/>
                      <a:pt x="3689" y="24590"/>
                    </a:cubicBezTo>
                    <a:cubicBezTo>
                      <a:pt x="3689" y="24688"/>
                      <a:pt x="3689" y="24688"/>
                      <a:pt x="3591" y="24688"/>
                    </a:cubicBezTo>
                    <a:cubicBezTo>
                      <a:pt x="3910" y="24885"/>
                      <a:pt x="3910" y="25204"/>
                      <a:pt x="4205" y="25204"/>
                    </a:cubicBezTo>
                    <a:cubicBezTo>
                      <a:pt x="4280" y="25354"/>
                      <a:pt x="4355" y="25446"/>
                      <a:pt x="4440" y="25536"/>
                    </a:cubicBezTo>
                    <a:lnTo>
                      <a:pt x="4440" y="25536"/>
                    </a:lnTo>
                    <a:cubicBezTo>
                      <a:pt x="4491" y="25374"/>
                      <a:pt x="4388" y="25289"/>
                      <a:pt x="4304" y="25204"/>
                    </a:cubicBezTo>
                    <a:cubicBezTo>
                      <a:pt x="4205" y="25106"/>
                      <a:pt x="4107" y="25008"/>
                      <a:pt x="3910" y="24786"/>
                    </a:cubicBezTo>
                    <a:lnTo>
                      <a:pt x="3910" y="24688"/>
                    </a:lnTo>
                    <a:lnTo>
                      <a:pt x="4009" y="24688"/>
                    </a:lnTo>
                    <a:cubicBezTo>
                      <a:pt x="4304" y="24786"/>
                      <a:pt x="4402" y="25106"/>
                      <a:pt x="4623" y="25303"/>
                    </a:cubicBezTo>
                    <a:cubicBezTo>
                      <a:pt x="5017" y="25500"/>
                      <a:pt x="5238" y="25819"/>
                      <a:pt x="5632" y="26016"/>
                    </a:cubicBezTo>
                    <a:cubicBezTo>
                      <a:pt x="5853" y="26237"/>
                      <a:pt x="6050" y="26532"/>
                      <a:pt x="6468" y="26631"/>
                    </a:cubicBezTo>
                    <a:cubicBezTo>
                      <a:pt x="6468" y="26631"/>
                      <a:pt x="6468" y="26729"/>
                      <a:pt x="6566" y="26729"/>
                    </a:cubicBezTo>
                    <a:cubicBezTo>
                      <a:pt x="6763" y="26852"/>
                      <a:pt x="6984" y="27049"/>
                      <a:pt x="7181" y="27147"/>
                    </a:cubicBezTo>
                    <a:lnTo>
                      <a:pt x="7279" y="27245"/>
                    </a:lnTo>
                    <a:lnTo>
                      <a:pt x="7279" y="27147"/>
                    </a:lnTo>
                    <a:lnTo>
                      <a:pt x="7476" y="27344"/>
                    </a:lnTo>
                    <a:cubicBezTo>
                      <a:pt x="7476" y="27245"/>
                      <a:pt x="7476" y="27245"/>
                      <a:pt x="7599" y="27245"/>
                    </a:cubicBezTo>
                    <a:cubicBezTo>
                      <a:pt x="7476" y="27147"/>
                      <a:pt x="7476" y="27147"/>
                      <a:pt x="7476" y="27049"/>
                    </a:cubicBezTo>
                    <a:lnTo>
                      <a:pt x="7377" y="27049"/>
                    </a:lnTo>
                    <a:cubicBezTo>
                      <a:pt x="7082" y="26852"/>
                      <a:pt x="6861" y="26631"/>
                      <a:pt x="6566" y="26532"/>
                    </a:cubicBezTo>
                    <a:cubicBezTo>
                      <a:pt x="6566" y="26434"/>
                      <a:pt x="6369" y="26434"/>
                      <a:pt x="6369" y="26237"/>
                    </a:cubicBezTo>
                    <a:lnTo>
                      <a:pt x="6246" y="26237"/>
                    </a:lnTo>
                    <a:cubicBezTo>
                      <a:pt x="6050" y="26114"/>
                      <a:pt x="5951" y="26016"/>
                      <a:pt x="5853" y="25918"/>
                    </a:cubicBezTo>
                    <a:lnTo>
                      <a:pt x="5853" y="25721"/>
                    </a:lnTo>
                    <a:cubicBezTo>
                      <a:pt x="5951" y="25819"/>
                      <a:pt x="5951" y="25918"/>
                      <a:pt x="6050" y="26016"/>
                    </a:cubicBezTo>
                    <a:cubicBezTo>
                      <a:pt x="6148" y="26016"/>
                      <a:pt x="6148" y="25918"/>
                      <a:pt x="6148" y="25918"/>
                    </a:cubicBezTo>
                    <a:cubicBezTo>
                      <a:pt x="6246" y="26016"/>
                      <a:pt x="6369" y="26114"/>
                      <a:pt x="6468" y="26114"/>
                    </a:cubicBezTo>
                    <a:lnTo>
                      <a:pt x="6664" y="26114"/>
                    </a:lnTo>
                    <a:cubicBezTo>
                      <a:pt x="6664" y="26237"/>
                      <a:pt x="6664" y="26336"/>
                      <a:pt x="6763" y="26434"/>
                    </a:cubicBezTo>
                    <a:cubicBezTo>
                      <a:pt x="6984" y="26434"/>
                      <a:pt x="7082" y="26532"/>
                      <a:pt x="7181" y="26631"/>
                    </a:cubicBezTo>
                    <a:lnTo>
                      <a:pt x="7279" y="26729"/>
                    </a:lnTo>
                    <a:lnTo>
                      <a:pt x="7476" y="26729"/>
                    </a:lnTo>
                    <a:lnTo>
                      <a:pt x="7697" y="26950"/>
                    </a:lnTo>
                    <a:cubicBezTo>
                      <a:pt x="7894" y="26950"/>
                      <a:pt x="8090" y="27049"/>
                      <a:pt x="8312" y="27147"/>
                    </a:cubicBezTo>
                    <a:cubicBezTo>
                      <a:pt x="8312" y="27245"/>
                      <a:pt x="8312" y="27344"/>
                      <a:pt x="8213" y="27467"/>
                    </a:cubicBezTo>
                    <a:cubicBezTo>
                      <a:pt x="8312" y="27344"/>
                      <a:pt x="8410" y="27344"/>
                      <a:pt x="8410" y="27344"/>
                    </a:cubicBezTo>
                    <a:lnTo>
                      <a:pt x="8607" y="27344"/>
                    </a:lnTo>
                    <a:cubicBezTo>
                      <a:pt x="8788" y="27525"/>
                      <a:pt x="8887" y="27689"/>
                      <a:pt x="9078" y="27689"/>
                    </a:cubicBezTo>
                    <a:cubicBezTo>
                      <a:pt x="9121" y="27689"/>
                      <a:pt x="9168" y="27681"/>
                      <a:pt x="9222" y="27663"/>
                    </a:cubicBezTo>
                    <a:cubicBezTo>
                      <a:pt x="9320" y="27860"/>
                      <a:pt x="9541" y="27958"/>
                      <a:pt x="9738" y="27958"/>
                    </a:cubicBezTo>
                    <a:cubicBezTo>
                      <a:pt x="9836" y="28081"/>
                      <a:pt x="10058" y="27958"/>
                      <a:pt x="10156" y="28180"/>
                    </a:cubicBezTo>
                    <a:lnTo>
                      <a:pt x="10353" y="28180"/>
                    </a:lnTo>
                    <a:lnTo>
                      <a:pt x="10353" y="28278"/>
                    </a:lnTo>
                    <a:cubicBezTo>
                      <a:pt x="10672" y="28278"/>
                      <a:pt x="10869" y="28376"/>
                      <a:pt x="11164" y="28475"/>
                    </a:cubicBezTo>
                    <a:lnTo>
                      <a:pt x="11164" y="28573"/>
                    </a:lnTo>
                    <a:lnTo>
                      <a:pt x="11164" y="28696"/>
                    </a:lnTo>
                    <a:cubicBezTo>
                      <a:pt x="11164" y="28696"/>
                      <a:pt x="11287" y="28696"/>
                      <a:pt x="11287" y="28573"/>
                    </a:cubicBezTo>
                    <a:lnTo>
                      <a:pt x="11287" y="28893"/>
                    </a:lnTo>
                    <a:lnTo>
                      <a:pt x="11779" y="28893"/>
                    </a:lnTo>
                    <a:lnTo>
                      <a:pt x="11779" y="29188"/>
                    </a:lnTo>
                    <a:cubicBezTo>
                      <a:pt x="11867" y="29276"/>
                      <a:pt x="11942" y="29351"/>
                      <a:pt x="12014" y="29351"/>
                    </a:cubicBezTo>
                    <a:cubicBezTo>
                      <a:pt x="12042" y="29351"/>
                      <a:pt x="12070" y="29339"/>
                      <a:pt x="12098" y="29311"/>
                    </a:cubicBezTo>
                    <a:cubicBezTo>
                      <a:pt x="12000" y="29311"/>
                      <a:pt x="12000" y="29188"/>
                      <a:pt x="12000" y="29188"/>
                    </a:cubicBezTo>
                    <a:lnTo>
                      <a:pt x="12295" y="29188"/>
                    </a:lnTo>
                    <a:lnTo>
                      <a:pt x="12197" y="29311"/>
                    </a:lnTo>
                    <a:cubicBezTo>
                      <a:pt x="12394" y="29409"/>
                      <a:pt x="12713" y="29311"/>
                      <a:pt x="12910" y="29508"/>
                    </a:cubicBezTo>
                    <a:cubicBezTo>
                      <a:pt x="13008" y="29508"/>
                      <a:pt x="13008" y="29508"/>
                      <a:pt x="13008" y="29409"/>
                    </a:cubicBezTo>
                    <a:cubicBezTo>
                      <a:pt x="13131" y="29508"/>
                      <a:pt x="13131" y="29606"/>
                      <a:pt x="13230" y="29606"/>
                    </a:cubicBezTo>
                    <a:lnTo>
                      <a:pt x="13623" y="29606"/>
                    </a:lnTo>
                    <a:cubicBezTo>
                      <a:pt x="13746" y="29704"/>
                      <a:pt x="13746" y="29704"/>
                      <a:pt x="13844" y="29803"/>
                    </a:cubicBezTo>
                    <a:cubicBezTo>
                      <a:pt x="13844" y="29803"/>
                      <a:pt x="13943" y="29704"/>
                      <a:pt x="13943" y="29606"/>
                    </a:cubicBezTo>
                    <a:cubicBezTo>
                      <a:pt x="14041" y="29704"/>
                      <a:pt x="14041" y="29704"/>
                      <a:pt x="14139" y="29803"/>
                    </a:cubicBezTo>
                    <a:lnTo>
                      <a:pt x="14459" y="29803"/>
                    </a:lnTo>
                    <a:lnTo>
                      <a:pt x="14459" y="29926"/>
                    </a:lnTo>
                    <a:lnTo>
                      <a:pt x="14656" y="29926"/>
                    </a:lnTo>
                    <a:cubicBezTo>
                      <a:pt x="14656" y="29803"/>
                      <a:pt x="14656" y="29803"/>
                      <a:pt x="14557" y="29606"/>
                    </a:cubicBezTo>
                    <a:lnTo>
                      <a:pt x="14557" y="29606"/>
                    </a:lnTo>
                    <a:cubicBezTo>
                      <a:pt x="14656" y="29704"/>
                      <a:pt x="14754" y="29704"/>
                      <a:pt x="14754" y="29803"/>
                    </a:cubicBezTo>
                    <a:lnTo>
                      <a:pt x="14754" y="29926"/>
                    </a:lnTo>
                    <a:lnTo>
                      <a:pt x="14852" y="30024"/>
                    </a:lnTo>
                    <a:cubicBezTo>
                      <a:pt x="14975" y="29926"/>
                      <a:pt x="14852" y="29704"/>
                      <a:pt x="14975" y="29704"/>
                    </a:cubicBezTo>
                    <a:cubicBezTo>
                      <a:pt x="15172" y="29704"/>
                      <a:pt x="15270" y="29704"/>
                      <a:pt x="15369" y="29803"/>
                    </a:cubicBezTo>
                    <a:lnTo>
                      <a:pt x="15369" y="30122"/>
                    </a:lnTo>
                    <a:lnTo>
                      <a:pt x="15688" y="30122"/>
                    </a:lnTo>
                    <a:cubicBezTo>
                      <a:pt x="15590" y="30024"/>
                      <a:pt x="15467" y="29926"/>
                      <a:pt x="15467" y="29926"/>
                    </a:cubicBezTo>
                    <a:cubicBezTo>
                      <a:pt x="15467" y="29926"/>
                      <a:pt x="15467" y="29803"/>
                      <a:pt x="15590" y="29803"/>
                    </a:cubicBezTo>
                    <a:cubicBezTo>
                      <a:pt x="15688" y="29803"/>
                      <a:pt x="15688" y="29803"/>
                      <a:pt x="15787" y="29926"/>
                    </a:cubicBezTo>
                    <a:lnTo>
                      <a:pt x="15787" y="29803"/>
                    </a:lnTo>
                    <a:cubicBezTo>
                      <a:pt x="15885" y="29803"/>
                      <a:pt x="15885" y="29803"/>
                      <a:pt x="15885" y="29926"/>
                    </a:cubicBezTo>
                    <a:cubicBezTo>
                      <a:pt x="15955" y="29838"/>
                      <a:pt x="16026" y="29762"/>
                      <a:pt x="16141" y="29762"/>
                    </a:cubicBezTo>
                    <a:cubicBezTo>
                      <a:pt x="16187" y="29762"/>
                      <a:pt x="16240" y="29774"/>
                      <a:pt x="16303" y="29803"/>
                    </a:cubicBezTo>
                    <a:cubicBezTo>
                      <a:pt x="16303" y="29803"/>
                      <a:pt x="16303" y="29704"/>
                      <a:pt x="16402" y="29606"/>
                    </a:cubicBezTo>
                    <a:lnTo>
                      <a:pt x="16402" y="29803"/>
                    </a:lnTo>
                    <a:cubicBezTo>
                      <a:pt x="16500" y="29926"/>
                      <a:pt x="16598" y="29926"/>
                      <a:pt x="16697" y="30024"/>
                    </a:cubicBezTo>
                    <a:cubicBezTo>
                      <a:pt x="16807" y="29975"/>
                      <a:pt x="16912" y="29975"/>
                      <a:pt x="17001" y="29975"/>
                    </a:cubicBezTo>
                    <a:cubicBezTo>
                      <a:pt x="17090" y="29975"/>
                      <a:pt x="17164" y="29975"/>
                      <a:pt x="17213" y="29926"/>
                    </a:cubicBezTo>
                    <a:lnTo>
                      <a:pt x="17213" y="29803"/>
                    </a:lnTo>
                    <a:lnTo>
                      <a:pt x="17016" y="29803"/>
                    </a:lnTo>
                    <a:cubicBezTo>
                      <a:pt x="16918" y="29803"/>
                      <a:pt x="16918" y="29704"/>
                      <a:pt x="16820" y="29704"/>
                    </a:cubicBezTo>
                    <a:cubicBezTo>
                      <a:pt x="16820" y="29803"/>
                      <a:pt x="16697" y="29803"/>
                      <a:pt x="16697" y="29803"/>
                    </a:cubicBezTo>
                    <a:lnTo>
                      <a:pt x="16598" y="29704"/>
                    </a:lnTo>
                    <a:cubicBezTo>
                      <a:pt x="16755" y="29635"/>
                      <a:pt x="16899" y="29565"/>
                      <a:pt x="17040" y="29565"/>
                    </a:cubicBezTo>
                    <a:cubicBezTo>
                      <a:pt x="17098" y="29565"/>
                      <a:pt x="17155" y="29577"/>
                      <a:pt x="17213" y="29606"/>
                    </a:cubicBezTo>
                    <a:cubicBezTo>
                      <a:pt x="17262" y="29655"/>
                      <a:pt x="17317" y="29655"/>
                      <a:pt x="17373" y="29655"/>
                    </a:cubicBezTo>
                    <a:cubicBezTo>
                      <a:pt x="17428" y="29655"/>
                      <a:pt x="17483" y="29655"/>
                      <a:pt x="17533" y="29704"/>
                    </a:cubicBezTo>
                    <a:cubicBezTo>
                      <a:pt x="17631" y="29606"/>
                      <a:pt x="17729" y="29606"/>
                      <a:pt x="17828" y="29508"/>
                    </a:cubicBezTo>
                    <a:cubicBezTo>
                      <a:pt x="17828" y="29606"/>
                      <a:pt x="17926" y="29606"/>
                      <a:pt x="17926" y="29606"/>
                    </a:cubicBezTo>
                    <a:cubicBezTo>
                      <a:pt x="18049" y="29606"/>
                      <a:pt x="18049" y="29606"/>
                      <a:pt x="18147" y="29704"/>
                    </a:cubicBezTo>
                    <a:cubicBezTo>
                      <a:pt x="18147" y="29606"/>
                      <a:pt x="18049" y="29508"/>
                      <a:pt x="18049" y="29508"/>
                    </a:cubicBezTo>
                    <a:lnTo>
                      <a:pt x="18147" y="29508"/>
                    </a:lnTo>
                    <a:cubicBezTo>
                      <a:pt x="18147" y="29508"/>
                      <a:pt x="18246" y="29508"/>
                      <a:pt x="18246" y="29606"/>
                    </a:cubicBezTo>
                    <a:cubicBezTo>
                      <a:pt x="18246" y="29606"/>
                      <a:pt x="18246" y="29508"/>
                      <a:pt x="18344" y="29508"/>
                    </a:cubicBezTo>
                    <a:cubicBezTo>
                      <a:pt x="18344" y="29606"/>
                      <a:pt x="18344" y="29606"/>
                      <a:pt x="18541" y="29704"/>
                    </a:cubicBezTo>
                    <a:cubicBezTo>
                      <a:pt x="18442" y="29606"/>
                      <a:pt x="18442" y="29508"/>
                      <a:pt x="18442" y="29508"/>
                    </a:cubicBezTo>
                    <a:cubicBezTo>
                      <a:pt x="18541" y="29409"/>
                      <a:pt x="18541" y="29409"/>
                      <a:pt x="18762" y="29409"/>
                    </a:cubicBezTo>
                    <a:cubicBezTo>
                      <a:pt x="18828" y="29409"/>
                      <a:pt x="18893" y="29453"/>
                      <a:pt x="18930" y="29453"/>
                    </a:cubicBezTo>
                    <a:cubicBezTo>
                      <a:pt x="18948" y="29453"/>
                      <a:pt x="18959" y="29442"/>
                      <a:pt x="18959" y="29409"/>
                    </a:cubicBezTo>
                    <a:lnTo>
                      <a:pt x="19475" y="29409"/>
                    </a:lnTo>
                    <a:cubicBezTo>
                      <a:pt x="19524" y="29360"/>
                      <a:pt x="19574" y="29335"/>
                      <a:pt x="19623" y="29335"/>
                    </a:cubicBezTo>
                    <a:cubicBezTo>
                      <a:pt x="19672" y="29335"/>
                      <a:pt x="19721" y="29360"/>
                      <a:pt x="19770" y="29409"/>
                    </a:cubicBezTo>
                    <a:lnTo>
                      <a:pt x="19893" y="29409"/>
                    </a:lnTo>
                    <a:cubicBezTo>
                      <a:pt x="19992" y="29311"/>
                      <a:pt x="20188" y="29311"/>
                      <a:pt x="20287" y="29311"/>
                    </a:cubicBezTo>
                    <a:lnTo>
                      <a:pt x="20705" y="29311"/>
                    </a:lnTo>
                    <a:lnTo>
                      <a:pt x="20705" y="29409"/>
                    </a:lnTo>
                    <a:lnTo>
                      <a:pt x="20606" y="29409"/>
                    </a:lnTo>
                    <a:cubicBezTo>
                      <a:pt x="20606" y="29508"/>
                      <a:pt x="20705" y="29508"/>
                      <a:pt x="20705" y="29508"/>
                    </a:cubicBezTo>
                    <a:cubicBezTo>
                      <a:pt x="20737" y="29475"/>
                      <a:pt x="20770" y="29464"/>
                      <a:pt x="20803" y="29464"/>
                    </a:cubicBezTo>
                    <a:cubicBezTo>
                      <a:pt x="20869" y="29464"/>
                      <a:pt x="20934" y="29508"/>
                      <a:pt x="21000" y="29508"/>
                    </a:cubicBezTo>
                    <a:cubicBezTo>
                      <a:pt x="21000" y="29311"/>
                      <a:pt x="20901" y="29311"/>
                      <a:pt x="20803" y="29311"/>
                    </a:cubicBezTo>
                    <a:cubicBezTo>
                      <a:pt x="20901" y="29311"/>
                      <a:pt x="20901" y="29188"/>
                      <a:pt x="20901" y="29090"/>
                    </a:cubicBezTo>
                    <a:cubicBezTo>
                      <a:pt x="20958" y="29216"/>
                      <a:pt x="21022" y="29270"/>
                      <a:pt x="21104" y="29270"/>
                    </a:cubicBezTo>
                    <a:cubicBezTo>
                      <a:pt x="21165" y="29270"/>
                      <a:pt x="21235" y="29240"/>
                      <a:pt x="21319" y="29188"/>
                    </a:cubicBezTo>
                    <a:cubicBezTo>
                      <a:pt x="21319" y="29090"/>
                      <a:pt x="21418" y="29090"/>
                      <a:pt x="21614" y="29090"/>
                    </a:cubicBezTo>
                    <a:lnTo>
                      <a:pt x="21737" y="29090"/>
                    </a:lnTo>
                    <a:cubicBezTo>
                      <a:pt x="21836" y="29090"/>
                      <a:pt x="21836" y="29090"/>
                      <a:pt x="21836" y="29188"/>
                    </a:cubicBezTo>
                    <a:lnTo>
                      <a:pt x="21614" y="29188"/>
                    </a:lnTo>
                    <a:lnTo>
                      <a:pt x="21614" y="29311"/>
                    </a:lnTo>
                    <a:lnTo>
                      <a:pt x="21123" y="29311"/>
                    </a:lnTo>
                    <a:lnTo>
                      <a:pt x="21123" y="29409"/>
                    </a:lnTo>
                    <a:lnTo>
                      <a:pt x="21737" y="29409"/>
                    </a:lnTo>
                    <a:cubicBezTo>
                      <a:pt x="21787" y="29360"/>
                      <a:pt x="21860" y="29335"/>
                      <a:pt x="21934" y="29335"/>
                    </a:cubicBezTo>
                    <a:cubicBezTo>
                      <a:pt x="22008" y="29335"/>
                      <a:pt x="22082" y="29360"/>
                      <a:pt x="22131" y="29409"/>
                    </a:cubicBezTo>
                    <a:cubicBezTo>
                      <a:pt x="22131" y="29311"/>
                      <a:pt x="22229" y="29311"/>
                      <a:pt x="22229" y="29188"/>
                    </a:cubicBezTo>
                    <a:cubicBezTo>
                      <a:pt x="22324" y="29240"/>
                      <a:pt x="22396" y="29270"/>
                      <a:pt x="22463" y="29270"/>
                    </a:cubicBezTo>
                    <a:cubicBezTo>
                      <a:pt x="22552" y="29270"/>
                      <a:pt x="22633" y="29216"/>
                      <a:pt x="22746" y="29090"/>
                    </a:cubicBezTo>
                    <a:lnTo>
                      <a:pt x="23065" y="29090"/>
                    </a:lnTo>
                    <a:lnTo>
                      <a:pt x="23164" y="28991"/>
                    </a:lnTo>
                    <a:cubicBezTo>
                      <a:pt x="23216" y="29018"/>
                      <a:pt x="23278" y="29030"/>
                      <a:pt x="23347" y="29030"/>
                    </a:cubicBezTo>
                    <a:cubicBezTo>
                      <a:pt x="23537" y="29030"/>
                      <a:pt x="23785" y="28938"/>
                      <a:pt x="24073" y="28794"/>
                    </a:cubicBezTo>
                    <a:cubicBezTo>
                      <a:pt x="24073" y="28696"/>
                      <a:pt x="24073" y="28696"/>
                      <a:pt x="23975" y="28573"/>
                    </a:cubicBezTo>
                    <a:lnTo>
                      <a:pt x="23778" y="28794"/>
                    </a:lnTo>
                    <a:lnTo>
                      <a:pt x="23459" y="28794"/>
                    </a:lnTo>
                    <a:cubicBezTo>
                      <a:pt x="23680" y="28696"/>
                      <a:pt x="23778" y="28573"/>
                      <a:pt x="23975" y="28573"/>
                    </a:cubicBezTo>
                    <a:cubicBezTo>
                      <a:pt x="24073" y="28573"/>
                      <a:pt x="24073" y="28573"/>
                      <a:pt x="24196" y="28475"/>
                    </a:cubicBezTo>
                    <a:lnTo>
                      <a:pt x="24196" y="28696"/>
                    </a:lnTo>
                    <a:lnTo>
                      <a:pt x="24393" y="28696"/>
                    </a:lnTo>
                    <a:lnTo>
                      <a:pt x="24295" y="28573"/>
                    </a:lnTo>
                    <a:cubicBezTo>
                      <a:pt x="24295" y="28573"/>
                      <a:pt x="24295" y="28475"/>
                      <a:pt x="24393" y="28475"/>
                    </a:cubicBezTo>
                    <a:cubicBezTo>
                      <a:pt x="24688" y="28376"/>
                      <a:pt x="24909" y="28278"/>
                      <a:pt x="25204" y="28180"/>
                    </a:cubicBezTo>
                    <a:lnTo>
                      <a:pt x="25204" y="28180"/>
                    </a:lnTo>
                    <a:cubicBezTo>
                      <a:pt x="25204" y="28376"/>
                      <a:pt x="25204" y="28376"/>
                      <a:pt x="25106" y="28376"/>
                    </a:cubicBezTo>
                    <a:cubicBezTo>
                      <a:pt x="25008" y="28376"/>
                      <a:pt x="24909" y="28376"/>
                      <a:pt x="24909" y="28475"/>
                    </a:cubicBezTo>
                    <a:lnTo>
                      <a:pt x="25426" y="28475"/>
                    </a:lnTo>
                    <a:lnTo>
                      <a:pt x="25426" y="28376"/>
                    </a:lnTo>
                    <a:cubicBezTo>
                      <a:pt x="25524" y="28376"/>
                      <a:pt x="25622" y="28278"/>
                      <a:pt x="25622" y="28278"/>
                    </a:cubicBezTo>
                    <a:lnTo>
                      <a:pt x="25819" y="28278"/>
                    </a:lnTo>
                    <a:cubicBezTo>
                      <a:pt x="25918" y="28278"/>
                      <a:pt x="25918" y="28180"/>
                      <a:pt x="26040" y="28081"/>
                    </a:cubicBezTo>
                    <a:lnTo>
                      <a:pt x="25918" y="28081"/>
                    </a:lnTo>
                    <a:cubicBezTo>
                      <a:pt x="25885" y="28114"/>
                      <a:pt x="25852" y="28125"/>
                      <a:pt x="25819" y="28125"/>
                    </a:cubicBezTo>
                    <a:cubicBezTo>
                      <a:pt x="25754" y="28125"/>
                      <a:pt x="25688" y="28081"/>
                      <a:pt x="25622" y="28081"/>
                    </a:cubicBezTo>
                    <a:cubicBezTo>
                      <a:pt x="25819" y="27958"/>
                      <a:pt x="26040" y="27860"/>
                      <a:pt x="26336" y="27860"/>
                    </a:cubicBezTo>
                    <a:lnTo>
                      <a:pt x="26336" y="27762"/>
                    </a:lnTo>
                    <a:lnTo>
                      <a:pt x="26655" y="27762"/>
                    </a:lnTo>
                    <a:cubicBezTo>
                      <a:pt x="26754" y="27467"/>
                      <a:pt x="27049" y="27565"/>
                      <a:pt x="27270" y="27467"/>
                    </a:cubicBezTo>
                    <a:lnTo>
                      <a:pt x="27368" y="27467"/>
                    </a:lnTo>
                    <a:cubicBezTo>
                      <a:pt x="27368" y="27467"/>
                      <a:pt x="27467" y="27344"/>
                      <a:pt x="27467" y="27245"/>
                    </a:cubicBezTo>
                    <a:cubicBezTo>
                      <a:pt x="27565" y="27245"/>
                      <a:pt x="27663" y="27147"/>
                      <a:pt x="27885" y="27147"/>
                    </a:cubicBezTo>
                    <a:cubicBezTo>
                      <a:pt x="27983" y="27049"/>
                      <a:pt x="28081" y="27049"/>
                      <a:pt x="28278" y="26950"/>
                    </a:cubicBezTo>
                    <a:lnTo>
                      <a:pt x="28278" y="27147"/>
                    </a:lnTo>
                    <a:lnTo>
                      <a:pt x="28598" y="27147"/>
                    </a:lnTo>
                    <a:lnTo>
                      <a:pt x="28598" y="27049"/>
                    </a:lnTo>
                    <a:cubicBezTo>
                      <a:pt x="28499" y="26950"/>
                      <a:pt x="28499" y="26950"/>
                      <a:pt x="28376" y="26852"/>
                    </a:cubicBezTo>
                    <a:cubicBezTo>
                      <a:pt x="28598" y="26729"/>
                      <a:pt x="28794" y="26631"/>
                      <a:pt x="28991" y="26532"/>
                    </a:cubicBezTo>
                    <a:lnTo>
                      <a:pt x="29114" y="26532"/>
                    </a:lnTo>
                    <a:cubicBezTo>
                      <a:pt x="29212" y="26434"/>
                      <a:pt x="29311" y="26434"/>
                      <a:pt x="29311" y="26336"/>
                    </a:cubicBezTo>
                    <a:cubicBezTo>
                      <a:pt x="29409" y="26434"/>
                      <a:pt x="29409" y="26532"/>
                      <a:pt x="29508" y="26631"/>
                    </a:cubicBezTo>
                    <a:lnTo>
                      <a:pt x="29311" y="26631"/>
                    </a:lnTo>
                    <a:lnTo>
                      <a:pt x="29212" y="26532"/>
                    </a:lnTo>
                    <a:lnTo>
                      <a:pt x="29114" y="26631"/>
                    </a:lnTo>
                    <a:lnTo>
                      <a:pt x="29114" y="26729"/>
                    </a:lnTo>
                    <a:lnTo>
                      <a:pt x="28893" y="26729"/>
                    </a:lnTo>
                    <a:lnTo>
                      <a:pt x="28893" y="27049"/>
                    </a:lnTo>
                    <a:cubicBezTo>
                      <a:pt x="28991" y="27049"/>
                      <a:pt x="28991" y="27147"/>
                      <a:pt x="29114" y="27245"/>
                    </a:cubicBezTo>
                    <a:cubicBezTo>
                      <a:pt x="29212" y="27245"/>
                      <a:pt x="29311" y="27147"/>
                      <a:pt x="29311" y="27049"/>
                    </a:cubicBezTo>
                    <a:cubicBezTo>
                      <a:pt x="29212" y="26950"/>
                      <a:pt x="29212" y="26852"/>
                      <a:pt x="29311" y="26729"/>
                    </a:cubicBezTo>
                    <a:lnTo>
                      <a:pt x="29311" y="26852"/>
                    </a:lnTo>
                    <a:cubicBezTo>
                      <a:pt x="29409" y="26852"/>
                      <a:pt x="29409" y="26852"/>
                      <a:pt x="29409" y="26729"/>
                    </a:cubicBezTo>
                    <a:cubicBezTo>
                      <a:pt x="29409" y="26852"/>
                      <a:pt x="29508" y="26950"/>
                      <a:pt x="29508" y="26950"/>
                    </a:cubicBezTo>
                    <a:lnTo>
                      <a:pt x="29606" y="26950"/>
                    </a:lnTo>
                    <a:cubicBezTo>
                      <a:pt x="29606" y="26950"/>
                      <a:pt x="29729" y="26852"/>
                      <a:pt x="29729" y="26729"/>
                    </a:cubicBezTo>
                    <a:lnTo>
                      <a:pt x="29729" y="26852"/>
                    </a:lnTo>
                    <a:cubicBezTo>
                      <a:pt x="29926" y="26852"/>
                      <a:pt x="30024" y="26729"/>
                      <a:pt x="30122" y="26532"/>
                    </a:cubicBezTo>
                    <a:cubicBezTo>
                      <a:pt x="30122" y="26532"/>
                      <a:pt x="30221" y="26532"/>
                      <a:pt x="30221" y="26434"/>
                    </a:cubicBezTo>
                    <a:cubicBezTo>
                      <a:pt x="30344" y="26336"/>
                      <a:pt x="30442" y="26336"/>
                      <a:pt x="30344" y="26114"/>
                    </a:cubicBezTo>
                    <a:lnTo>
                      <a:pt x="30540" y="26114"/>
                    </a:lnTo>
                    <a:cubicBezTo>
                      <a:pt x="30737" y="26114"/>
                      <a:pt x="30737" y="25918"/>
                      <a:pt x="30958" y="25819"/>
                    </a:cubicBezTo>
                    <a:cubicBezTo>
                      <a:pt x="30958" y="25721"/>
                      <a:pt x="31057" y="25721"/>
                      <a:pt x="31155" y="25622"/>
                    </a:cubicBezTo>
                    <a:cubicBezTo>
                      <a:pt x="31253" y="25401"/>
                      <a:pt x="31450" y="25303"/>
                      <a:pt x="31450" y="25106"/>
                    </a:cubicBezTo>
                    <a:lnTo>
                      <a:pt x="31573" y="25008"/>
                    </a:lnTo>
                    <a:cubicBezTo>
                      <a:pt x="31671" y="25008"/>
                      <a:pt x="31671" y="24885"/>
                      <a:pt x="31770" y="24786"/>
                    </a:cubicBezTo>
                    <a:cubicBezTo>
                      <a:pt x="31868" y="24786"/>
                      <a:pt x="31966" y="24688"/>
                      <a:pt x="31966" y="24590"/>
                    </a:cubicBezTo>
                    <a:cubicBezTo>
                      <a:pt x="32065" y="24393"/>
                      <a:pt x="32286" y="24270"/>
                      <a:pt x="32384" y="24172"/>
                    </a:cubicBezTo>
                    <a:cubicBezTo>
                      <a:pt x="32384" y="24073"/>
                      <a:pt x="32483" y="24073"/>
                      <a:pt x="32483" y="24073"/>
                    </a:cubicBezTo>
                    <a:lnTo>
                      <a:pt x="32483" y="23877"/>
                    </a:lnTo>
                    <a:cubicBezTo>
                      <a:pt x="32581" y="23778"/>
                      <a:pt x="32680" y="23655"/>
                      <a:pt x="32802" y="23557"/>
                    </a:cubicBezTo>
                    <a:cubicBezTo>
                      <a:pt x="32802" y="23459"/>
                      <a:pt x="32901" y="23360"/>
                      <a:pt x="32901" y="23262"/>
                    </a:cubicBezTo>
                    <a:cubicBezTo>
                      <a:pt x="32999" y="23164"/>
                      <a:pt x="33098" y="23164"/>
                      <a:pt x="33098" y="23041"/>
                    </a:cubicBezTo>
                    <a:cubicBezTo>
                      <a:pt x="33098" y="22844"/>
                      <a:pt x="33294" y="22942"/>
                      <a:pt x="33294" y="22746"/>
                    </a:cubicBezTo>
                    <a:cubicBezTo>
                      <a:pt x="33417" y="22549"/>
                      <a:pt x="33614" y="22229"/>
                      <a:pt x="33811" y="21934"/>
                    </a:cubicBezTo>
                    <a:lnTo>
                      <a:pt x="33712" y="21811"/>
                    </a:lnTo>
                    <a:cubicBezTo>
                      <a:pt x="34032" y="21516"/>
                      <a:pt x="34032" y="21516"/>
                      <a:pt x="34130" y="21098"/>
                    </a:cubicBezTo>
                    <a:cubicBezTo>
                      <a:pt x="34229" y="21000"/>
                      <a:pt x="34229" y="21000"/>
                      <a:pt x="34327" y="20901"/>
                    </a:cubicBezTo>
                    <a:cubicBezTo>
                      <a:pt x="34425" y="20803"/>
                      <a:pt x="34425" y="20705"/>
                      <a:pt x="34524" y="20483"/>
                    </a:cubicBezTo>
                    <a:cubicBezTo>
                      <a:pt x="34524" y="20385"/>
                      <a:pt x="34524" y="20287"/>
                      <a:pt x="34647" y="20287"/>
                    </a:cubicBezTo>
                    <a:lnTo>
                      <a:pt x="34745" y="20188"/>
                    </a:lnTo>
                    <a:cubicBezTo>
                      <a:pt x="34745" y="19967"/>
                      <a:pt x="34843" y="19869"/>
                      <a:pt x="34942" y="19770"/>
                    </a:cubicBezTo>
                    <a:cubicBezTo>
                      <a:pt x="34942" y="19672"/>
                      <a:pt x="34942" y="19475"/>
                      <a:pt x="35040" y="19254"/>
                    </a:cubicBezTo>
                    <a:cubicBezTo>
                      <a:pt x="35040" y="19156"/>
                      <a:pt x="35138" y="19057"/>
                      <a:pt x="35261" y="18959"/>
                    </a:cubicBezTo>
                    <a:lnTo>
                      <a:pt x="35261" y="18639"/>
                    </a:lnTo>
                    <a:cubicBezTo>
                      <a:pt x="35261" y="18541"/>
                      <a:pt x="35360" y="18541"/>
                      <a:pt x="35360" y="18442"/>
                    </a:cubicBezTo>
                    <a:cubicBezTo>
                      <a:pt x="35458" y="18246"/>
                      <a:pt x="35458" y="18024"/>
                      <a:pt x="35556" y="17828"/>
                    </a:cubicBezTo>
                    <a:cubicBezTo>
                      <a:pt x="35655" y="17631"/>
                      <a:pt x="35655" y="17311"/>
                      <a:pt x="35655" y="17115"/>
                    </a:cubicBezTo>
                    <a:cubicBezTo>
                      <a:pt x="35753" y="16893"/>
                      <a:pt x="35876" y="16697"/>
                      <a:pt x="35974" y="16402"/>
                    </a:cubicBezTo>
                    <a:cubicBezTo>
                      <a:pt x="35876" y="16402"/>
                      <a:pt x="35876" y="16402"/>
                      <a:pt x="35876" y="16279"/>
                    </a:cubicBezTo>
                    <a:cubicBezTo>
                      <a:pt x="35876" y="16180"/>
                      <a:pt x="35974" y="16180"/>
                      <a:pt x="35974" y="16082"/>
                    </a:cubicBezTo>
                    <a:cubicBezTo>
                      <a:pt x="35974" y="15984"/>
                      <a:pt x="35876" y="15885"/>
                      <a:pt x="35974" y="15885"/>
                    </a:cubicBezTo>
                    <a:cubicBezTo>
                      <a:pt x="36073" y="15664"/>
                      <a:pt x="35974" y="15566"/>
                      <a:pt x="35974" y="15369"/>
                    </a:cubicBezTo>
                    <a:cubicBezTo>
                      <a:pt x="35974" y="15270"/>
                      <a:pt x="36073" y="15049"/>
                      <a:pt x="36073" y="14951"/>
                    </a:cubicBezTo>
                    <a:cubicBezTo>
                      <a:pt x="36073" y="14852"/>
                      <a:pt x="35974" y="14754"/>
                      <a:pt x="36073" y="14656"/>
                    </a:cubicBezTo>
                    <a:cubicBezTo>
                      <a:pt x="36073" y="14041"/>
                      <a:pt x="36073" y="13721"/>
                      <a:pt x="35974" y="13107"/>
                    </a:cubicBezTo>
                    <a:lnTo>
                      <a:pt x="36073" y="13107"/>
                    </a:lnTo>
                    <a:cubicBezTo>
                      <a:pt x="35974" y="13008"/>
                      <a:pt x="35974" y="13008"/>
                      <a:pt x="35876" y="12910"/>
                    </a:cubicBezTo>
                    <a:cubicBezTo>
                      <a:pt x="35974" y="12910"/>
                      <a:pt x="35974" y="12812"/>
                      <a:pt x="35974" y="12812"/>
                    </a:cubicBezTo>
                    <a:lnTo>
                      <a:pt x="35974" y="12713"/>
                    </a:lnTo>
                    <a:lnTo>
                      <a:pt x="35974" y="12590"/>
                    </a:lnTo>
                    <a:cubicBezTo>
                      <a:pt x="35974" y="12492"/>
                      <a:pt x="35876" y="12394"/>
                      <a:pt x="35876" y="12197"/>
                    </a:cubicBezTo>
                    <a:lnTo>
                      <a:pt x="35974" y="12197"/>
                    </a:lnTo>
                    <a:cubicBezTo>
                      <a:pt x="35876" y="12098"/>
                      <a:pt x="35753" y="12098"/>
                      <a:pt x="35655" y="11976"/>
                    </a:cubicBezTo>
                    <a:lnTo>
                      <a:pt x="35655" y="11582"/>
                    </a:lnTo>
                    <a:cubicBezTo>
                      <a:pt x="35655" y="11361"/>
                      <a:pt x="35556" y="11361"/>
                      <a:pt x="35458" y="11164"/>
                    </a:cubicBezTo>
                    <a:cubicBezTo>
                      <a:pt x="35458" y="11066"/>
                      <a:pt x="35261" y="10869"/>
                      <a:pt x="35261" y="10648"/>
                    </a:cubicBezTo>
                    <a:lnTo>
                      <a:pt x="35261" y="10549"/>
                    </a:lnTo>
                    <a:cubicBezTo>
                      <a:pt x="35138" y="10451"/>
                      <a:pt x="35138" y="10254"/>
                      <a:pt x="35138" y="10131"/>
                    </a:cubicBezTo>
                    <a:lnTo>
                      <a:pt x="34942" y="9935"/>
                    </a:lnTo>
                    <a:lnTo>
                      <a:pt x="34942" y="9738"/>
                    </a:lnTo>
                    <a:cubicBezTo>
                      <a:pt x="34745" y="9418"/>
                      <a:pt x="34647" y="9222"/>
                      <a:pt x="34524" y="9025"/>
                    </a:cubicBezTo>
                    <a:lnTo>
                      <a:pt x="34524" y="8902"/>
                    </a:lnTo>
                    <a:cubicBezTo>
                      <a:pt x="34524" y="8705"/>
                      <a:pt x="34327" y="8607"/>
                      <a:pt x="34229" y="8508"/>
                    </a:cubicBezTo>
                    <a:cubicBezTo>
                      <a:pt x="34229" y="8410"/>
                      <a:pt x="34327" y="8410"/>
                      <a:pt x="34327" y="8410"/>
                    </a:cubicBezTo>
                    <a:cubicBezTo>
                      <a:pt x="34229" y="8189"/>
                      <a:pt x="34229" y="7992"/>
                      <a:pt x="34130" y="7894"/>
                    </a:cubicBezTo>
                    <a:cubicBezTo>
                      <a:pt x="34032" y="7894"/>
                      <a:pt x="33909" y="7795"/>
                      <a:pt x="33909" y="7795"/>
                    </a:cubicBezTo>
                    <a:cubicBezTo>
                      <a:pt x="33909" y="7894"/>
                      <a:pt x="33909" y="7992"/>
                      <a:pt x="33811" y="7992"/>
                    </a:cubicBezTo>
                    <a:cubicBezTo>
                      <a:pt x="33712" y="7894"/>
                      <a:pt x="33614" y="7795"/>
                      <a:pt x="33516" y="7672"/>
                    </a:cubicBezTo>
                    <a:lnTo>
                      <a:pt x="33516" y="7574"/>
                    </a:lnTo>
                    <a:lnTo>
                      <a:pt x="33294" y="7377"/>
                    </a:lnTo>
                    <a:lnTo>
                      <a:pt x="33294" y="7279"/>
                    </a:lnTo>
                    <a:lnTo>
                      <a:pt x="33196" y="7279"/>
                    </a:lnTo>
                    <a:cubicBezTo>
                      <a:pt x="33098" y="7181"/>
                      <a:pt x="32999" y="6959"/>
                      <a:pt x="32901" y="6861"/>
                    </a:cubicBezTo>
                    <a:lnTo>
                      <a:pt x="32901" y="6664"/>
                    </a:lnTo>
                    <a:cubicBezTo>
                      <a:pt x="32802" y="6566"/>
                      <a:pt x="32680" y="6566"/>
                      <a:pt x="32581" y="6443"/>
                    </a:cubicBezTo>
                    <a:cubicBezTo>
                      <a:pt x="32483" y="6345"/>
                      <a:pt x="32483" y="6246"/>
                      <a:pt x="32384" y="6148"/>
                    </a:cubicBezTo>
                    <a:lnTo>
                      <a:pt x="32680" y="6148"/>
                    </a:lnTo>
                    <a:cubicBezTo>
                      <a:pt x="32483" y="5828"/>
                      <a:pt x="32286" y="5533"/>
                      <a:pt x="32065" y="5214"/>
                    </a:cubicBezTo>
                    <a:lnTo>
                      <a:pt x="31868" y="5214"/>
                    </a:lnTo>
                    <a:cubicBezTo>
                      <a:pt x="31770" y="5115"/>
                      <a:pt x="31770" y="5017"/>
                      <a:pt x="31671" y="5017"/>
                    </a:cubicBezTo>
                    <a:cubicBezTo>
                      <a:pt x="31352" y="4722"/>
                      <a:pt x="31057" y="4500"/>
                      <a:pt x="30737" y="4304"/>
                    </a:cubicBezTo>
                    <a:lnTo>
                      <a:pt x="30737" y="4107"/>
                    </a:lnTo>
                    <a:cubicBezTo>
                      <a:pt x="30540" y="3984"/>
                      <a:pt x="30442" y="3984"/>
                      <a:pt x="30344" y="3984"/>
                    </a:cubicBezTo>
                    <a:lnTo>
                      <a:pt x="30344" y="3787"/>
                    </a:lnTo>
                    <a:cubicBezTo>
                      <a:pt x="30221" y="3787"/>
                      <a:pt x="30122" y="3689"/>
                      <a:pt x="30122" y="3689"/>
                    </a:cubicBezTo>
                    <a:cubicBezTo>
                      <a:pt x="30024" y="3591"/>
                      <a:pt x="29926" y="3591"/>
                      <a:pt x="29827" y="3492"/>
                    </a:cubicBezTo>
                    <a:lnTo>
                      <a:pt x="29827" y="3689"/>
                    </a:lnTo>
                    <a:cubicBezTo>
                      <a:pt x="29926" y="3689"/>
                      <a:pt x="30024" y="3787"/>
                      <a:pt x="30122" y="3787"/>
                    </a:cubicBezTo>
                    <a:cubicBezTo>
                      <a:pt x="30122" y="3886"/>
                      <a:pt x="30221" y="3984"/>
                      <a:pt x="30221" y="3984"/>
                    </a:cubicBezTo>
                    <a:cubicBezTo>
                      <a:pt x="30221" y="3984"/>
                      <a:pt x="30221" y="4107"/>
                      <a:pt x="30122" y="4107"/>
                    </a:cubicBezTo>
                    <a:cubicBezTo>
                      <a:pt x="30024" y="3984"/>
                      <a:pt x="29926" y="3886"/>
                      <a:pt x="29827" y="3689"/>
                    </a:cubicBezTo>
                    <a:cubicBezTo>
                      <a:pt x="29729" y="3689"/>
                      <a:pt x="29606" y="3689"/>
                      <a:pt x="29606" y="3591"/>
                    </a:cubicBezTo>
                    <a:cubicBezTo>
                      <a:pt x="29606" y="3591"/>
                      <a:pt x="29606" y="3492"/>
                      <a:pt x="29729" y="3369"/>
                    </a:cubicBezTo>
                    <a:cubicBezTo>
                      <a:pt x="29508" y="3271"/>
                      <a:pt x="29311" y="3173"/>
                      <a:pt x="29114" y="3074"/>
                    </a:cubicBezTo>
                    <a:lnTo>
                      <a:pt x="29114" y="3173"/>
                    </a:lnTo>
                    <a:lnTo>
                      <a:pt x="28893" y="3173"/>
                    </a:lnTo>
                    <a:cubicBezTo>
                      <a:pt x="28893" y="3173"/>
                      <a:pt x="28893" y="3074"/>
                      <a:pt x="28794" y="3074"/>
                    </a:cubicBezTo>
                    <a:lnTo>
                      <a:pt x="28893" y="2976"/>
                    </a:lnTo>
                    <a:cubicBezTo>
                      <a:pt x="28893" y="2878"/>
                      <a:pt x="28794" y="2755"/>
                      <a:pt x="28794" y="2656"/>
                    </a:cubicBezTo>
                    <a:cubicBezTo>
                      <a:pt x="28696" y="2656"/>
                      <a:pt x="28696" y="2755"/>
                      <a:pt x="28598" y="2755"/>
                    </a:cubicBezTo>
                    <a:cubicBezTo>
                      <a:pt x="28598" y="2878"/>
                      <a:pt x="28696" y="2878"/>
                      <a:pt x="28696" y="2976"/>
                    </a:cubicBezTo>
                    <a:lnTo>
                      <a:pt x="28499" y="2976"/>
                    </a:lnTo>
                    <a:cubicBezTo>
                      <a:pt x="28376" y="2755"/>
                      <a:pt x="28180" y="2656"/>
                      <a:pt x="28081" y="2558"/>
                    </a:cubicBezTo>
                    <a:lnTo>
                      <a:pt x="27983" y="2558"/>
                    </a:lnTo>
                    <a:cubicBezTo>
                      <a:pt x="27983" y="2460"/>
                      <a:pt x="27885" y="2460"/>
                      <a:pt x="27885" y="2361"/>
                    </a:cubicBezTo>
                    <a:cubicBezTo>
                      <a:pt x="27762" y="2263"/>
                      <a:pt x="27762" y="2263"/>
                      <a:pt x="27663" y="2140"/>
                    </a:cubicBezTo>
                    <a:lnTo>
                      <a:pt x="27565" y="2263"/>
                    </a:lnTo>
                    <a:cubicBezTo>
                      <a:pt x="27509" y="2291"/>
                      <a:pt x="27461" y="2303"/>
                      <a:pt x="27420" y="2303"/>
                    </a:cubicBezTo>
                    <a:cubicBezTo>
                      <a:pt x="27320" y="2303"/>
                      <a:pt x="27270" y="2228"/>
                      <a:pt x="27270" y="2140"/>
                    </a:cubicBezTo>
                    <a:cubicBezTo>
                      <a:pt x="27270" y="2042"/>
                      <a:pt x="27147" y="1943"/>
                      <a:pt x="27049" y="1845"/>
                    </a:cubicBezTo>
                    <a:cubicBezTo>
                      <a:pt x="27049" y="1845"/>
                      <a:pt x="26950" y="1943"/>
                      <a:pt x="26950" y="2042"/>
                    </a:cubicBezTo>
                    <a:lnTo>
                      <a:pt x="26852" y="2042"/>
                    </a:lnTo>
                    <a:cubicBezTo>
                      <a:pt x="26852" y="1943"/>
                      <a:pt x="26950" y="1943"/>
                      <a:pt x="26950" y="1845"/>
                    </a:cubicBezTo>
                    <a:cubicBezTo>
                      <a:pt x="26852" y="1845"/>
                      <a:pt x="26852" y="1746"/>
                      <a:pt x="26754" y="1746"/>
                    </a:cubicBezTo>
                    <a:lnTo>
                      <a:pt x="26655" y="1845"/>
                    </a:lnTo>
                    <a:cubicBezTo>
                      <a:pt x="26532" y="1746"/>
                      <a:pt x="26434" y="1648"/>
                      <a:pt x="26434" y="1648"/>
                    </a:cubicBezTo>
                    <a:lnTo>
                      <a:pt x="26237" y="1648"/>
                    </a:lnTo>
                    <a:cubicBezTo>
                      <a:pt x="26237" y="1525"/>
                      <a:pt x="26139" y="1525"/>
                      <a:pt x="26139" y="1525"/>
                    </a:cubicBezTo>
                    <a:lnTo>
                      <a:pt x="25918" y="1525"/>
                    </a:lnTo>
                    <a:lnTo>
                      <a:pt x="25819" y="1427"/>
                    </a:lnTo>
                    <a:lnTo>
                      <a:pt x="25721" y="1427"/>
                    </a:lnTo>
                    <a:cubicBezTo>
                      <a:pt x="25721" y="1427"/>
                      <a:pt x="25622" y="1328"/>
                      <a:pt x="25622" y="1230"/>
                    </a:cubicBezTo>
                    <a:cubicBezTo>
                      <a:pt x="25602" y="1251"/>
                      <a:pt x="25581" y="1258"/>
                      <a:pt x="25560" y="1258"/>
                    </a:cubicBezTo>
                    <a:cubicBezTo>
                      <a:pt x="25502" y="1258"/>
                      <a:pt x="25443" y="1202"/>
                      <a:pt x="25378" y="1202"/>
                    </a:cubicBezTo>
                    <a:cubicBezTo>
                      <a:pt x="25354" y="1202"/>
                      <a:pt x="25329" y="1209"/>
                      <a:pt x="25303" y="1230"/>
                    </a:cubicBezTo>
                    <a:cubicBezTo>
                      <a:pt x="25204" y="1132"/>
                      <a:pt x="25008" y="1132"/>
                      <a:pt x="24909" y="1033"/>
                    </a:cubicBezTo>
                    <a:lnTo>
                      <a:pt x="24491" y="1033"/>
                    </a:lnTo>
                    <a:cubicBezTo>
                      <a:pt x="24393" y="910"/>
                      <a:pt x="24196" y="910"/>
                      <a:pt x="24073" y="812"/>
                    </a:cubicBezTo>
                    <a:cubicBezTo>
                      <a:pt x="23975" y="763"/>
                      <a:pt x="23901" y="738"/>
                      <a:pt x="23827" y="738"/>
                    </a:cubicBezTo>
                    <a:cubicBezTo>
                      <a:pt x="23754" y="738"/>
                      <a:pt x="23680" y="763"/>
                      <a:pt x="23582" y="812"/>
                    </a:cubicBezTo>
                    <a:cubicBezTo>
                      <a:pt x="23459" y="714"/>
                      <a:pt x="23360" y="615"/>
                      <a:pt x="23360" y="517"/>
                    </a:cubicBezTo>
                    <a:cubicBezTo>
                      <a:pt x="23262" y="615"/>
                      <a:pt x="23164" y="615"/>
                      <a:pt x="23065" y="615"/>
                    </a:cubicBezTo>
                    <a:cubicBezTo>
                      <a:pt x="22967" y="615"/>
                      <a:pt x="22967" y="517"/>
                      <a:pt x="22844" y="517"/>
                    </a:cubicBezTo>
                    <a:lnTo>
                      <a:pt x="22746" y="517"/>
                    </a:lnTo>
                    <a:lnTo>
                      <a:pt x="22647" y="419"/>
                    </a:lnTo>
                    <a:lnTo>
                      <a:pt x="22450" y="615"/>
                    </a:lnTo>
                    <a:cubicBezTo>
                      <a:pt x="22450" y="517"/>
                      <a:pt x="22352" y="419"/>
                      <a:pt x="22352" y="419"/>
                    </a:cubicBezTo>
                    <a:cubicBezTo>
                      <a:pt x="22205" y="419"/>
                      <a:pt x="22112" y="364"/>
                      <a:pt x="22008" y="364"/>
                    </a:cubicBezTo>
                    <a:cubicBezTo>
                      <a:pt x="21956" y="364"/>
                      <a:pt x="21901" y="378"/>
                      <a:pt x="21836" y="419"/>
                    </a:cubicBezTo>
                    <a:lnTo>
                      <a:pt x="21836" y="296"/>
                    </a:lnTo>
                    <a:lnTo>
                      <a:pt x="21418" y="296"/>
                    </a:lnTo>
                    <a:cubicBezTo>
                      <a:pt x="21319" y="296"/>
                      <a:pt x="21319" y="419"/>
                      <a:pt x="21221" y="419"/>
                    </a:cubicBezTo>
                    <a:lnTo>
                      <a:pt x="21000" y="419"/>
                    </a:lnTo>
                    <a:cubicBezTo>
                      <a:pt x="20803" y="197"/>
                      <a:pt x="20606" y="99"/>
                      <a:pt x="20385" y="99"/>
                    </a:cubicBezTo>
                    <a:lnTo>
                      <a:pt x="20508" y="197"/>
                    </a:lnTo>
                    <a:cubicBezTo>
                      <a:pt x="20508" y="296"/>
                      <a:pt x="20606" y="296"/>
                      <a:pt x="20606" y="296"/>
                    </a:cubicBezTo>
                    <a:lnTo>
                      <a:pt x="20385" y="296"/>
                    </a:lnTo>
                    <a:cubicBezTo>
                      <a:pt x="20287" y="296"/>
                      <a:pt x="20287" y="419"/>
                      <a:pt x="20188" y="419"/>
                    </a:cubicBezTo>
                    <a:lnTo>
                      <a:pt x="20188" y="99"/>
                    </a:lnTo>
                    <a:lnTo>
                      <a:pt x="19893" y="99"/>
                    </a:lnTo>
                    <a:cubicBezTo>
                      <a:pt x="19992" y="197"/>
                      <a:pt x="19992" y="296"/>
                      <a:pt x="19992" y="296"/>
                    </a:cubicBezTo>
                    <a:cubicBezTo>
                      <a:pt x="19992" y="296"/>
                      <a:pt x="19992" y="419"/>
                      <a:pt x="19893" y="419"/>
                    </a:cubicBezTo>
                    <a:cubicBezTo>
                      <a:pt x="19770" y="419"/>
                      <a:pt x="19672" y="419"/>
                      <a:pt x="19574" y="296"/>
                    </a:cubicBezTo>
                    <a:lnTo>
                      <a:pt x="19475" y="197"/>
                    </a:lnTo>
                    <a:lnTo>
                      <a:pt x="19156" y="197"/>
                    </a:lnTo>
                    <a:cubicBezTo>
                      <a:pt x="19156" y="197"/>
                      <a:pt x="19057" y="296"/>
                      <a:pt x="19057" y="419"/>
                    </a:cubicBezTo>
                    <a:cubicBezTo>
                      <a:pt x="18959" y="296"/>
                      <a:pt x="18860" y="296"/>
                      <a:pt x="18762" y="296"/>
                    </a:cubicBezTo>
                    <a:cubicBezTo>
                      <a:pt x="18714" y="322"/>
                      <a:pt x="18676" y="333"/>
                      <a:pt x="18646" y="333"/>
                    </a:cubicBezTo>
                    <a:cubicBezTo>
                      <a:pt x="18536" y="333"/>
                      <a:pt x="18519" y="197"/>
                      <a:pt x="18442" y="197"/>
                    </a:cubicBezTo>
                    <a:cubicBezTo>
                      <a:pt x="18442" y="197"/>
                      <a:pt x="18344" y="99"/>
                      <a:pt x="18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118150" y="5084325"/>
                <a:ext cx="38125" cy="28325"/>
              </a:xfrm>
              <a:custGeom>
                <a:avLst/>
                <a:gdLst/>
                <a:ahLst/>
                <a:cxnLst/>
                <a:rect l="l" t="t" r="r" b="b"/>
                <a:pathLst>
                  <a:path w="1525" h="1133" extrusionOk="0">
                    <a:moveTo>
                      <a:pt x="517" y="1"/>
                    </a:moveTo>
                    <a:cubicBezTo>
                      <a:pt x="394" y="99"/>
                      <a:pt x="517" y="198"/>
                      <a:pt x="615" y="198"/>
                    </a:cubicBezTo>
                    <a:cubicBezTo>
                      <a:pt x="517" y="321"/>
                      <a:pt x="394" y="419"/>
                      <a:pt x="394" y="517"/>
                    </a:cubicBezTo>
                    <a:lnTo>
                      <a:pt x="812" y="517"/>
                    </a:lnTo>
                    <a:cubicBezTo>
                      <a:pt x="713" y="616"/>
                      <a:pt x="615" y="616"/>
                      <a:pt x="615" y="714"/>
                    </a:cubicBezTo>
                    <a:lnTo>
                      <a:pt x="517" y="616"/>
                    </a:lnTo>
                    <a:cubicBezTo>
                      <a:pt x="394" y="616"/>
                      <a:pt x="394" y="714"/>
                      <a:pt x="295" y="714"/>
                    </a:cubicBezTo>
                    <a:lnTo>
                      <a:pt x="295" y="616"/>
                    </a:lnTo>
                    <a:cubicBezTo>
                      <a:pt x="295" y="616"/>
                      <a:pt x="197" y="616"/>
                      <a:pt x="99" y="517"/>
                    </a:cubicBezTo>
                    <a:lnTo>
                      <a:pt x="0" y="616"/>
                    </a:lnTo>
                    <a:cubicBezTo>
                      <a:pt x="99" y="616"/>
                      <a:pt x="99" y="714"/>
                      <a:pt x="99" y="812"/>
                    </a:cubicBezTo>
                    <a:cubicBezTo>
                      <a:pt x="99" y="935"/>
                      <a:pt x="0" y="1034"/>
                      <a:pt x="0" y="1132"/>
                    </a:cubicBezTo>
                    <a:lnTo>
                      <a:pt x="99" y="1132"/>
                    </a:lnTo>
                    <a:cubicBezTo>
                      <a:pt x="295" y="935"/>
                      <a:pt x="713" y="935"/>
                      <a:pt x="910" y="616"/>
                    </a:cubicBezTo>
                    <a:cubicBezTo>
                      <a:pt x="910" y="616"/>
                      <a:pt x="1008" y="616"/>
                      <a:pt x="1008" y="714"/>
                    </a:cubicBezTo>
                    <a:lnTo>
                      <a:pt x="1008" y="517"/>
                    </a:lnTo>
                    <a:cubicBezTo>
                      <a:pt x="1073" y="546"/>
                      <a:pt x="1119" y="558"/>
                      <a:pt x="1154" y="558"/>
                    </a:cubicBezTo>
                    <a:cubicBezTo>
                      <a:pt x="1238" y="558"/>
                      <a:pt x="1259" y="489"/>
                      <a:pt x="1328" y="419"/>
                    </a:cubicBezTo>
                    <a:lnTo>
                      <a:pt x="1525" y="419"/>
                    </a:lnTo>
                    <a:lnTo>
                      <a:pt x="1525" y="1"/>
                    </a:lnTo>
                    <a:lnTo>
                      <a:pt x="1008" y="1"/>
                    </a:lnTo>
                    <a:lnTo>
                      <a:pt x="1008" y="198"/>
                    </a:lnTo>
                    <a:lnTo>
                      <a:pt x="910" y="99"/>
                    </a:lnTo>
                    <a:lnTo>
                      <a:pt x="713" y="99"/>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7038850" y="5112625"/>
                <a:ext cx="53500" cy="22750"/>
              </a:xfrm>
              <a:custGeom>
                <a:avLst/>
                <a:gdLst/>
                <a:ahLst/>
                <a:cxnLst/>
                <a:rect l="l" t="t" r="r" b="b"/>
                <a:pathLst>
                  <a:path w="2140" h="910" extrusionOk="0">
                    <a:moveTo>
                      <a:pt x="1943" y="0"/>
                    </a:moveTo>
                    <a:lnTo>
                      <a:pt x="1722" y="197"/>
                    </a:lnTo>
                    <a:cubicBezTo>
                      <a:pt x="1230" y="295"/>
                      <a:pt x="713" y="418"/>
                      <a:pt x="295" y="615"/>
                    </a:cubicBezTo>
                    <a:lnTo>
                      <a:pt x="295" y="713"/>
                    </a:lnTo>
                    <a:lnTo>
                      <a:pt x="197" y="713"/>
                    </a:lnTo>
                    <a:cubicBezTo>
                      <a:pt x="99" y="812"/>
                      <a:pt x="99" y="812"/>
                      <a:pt x="0" y="910"/>
                    </a:cubicBezTo>
                    <a:lnTo>
                      <a:pt x="197" y="910"/>
                    </a:lnTo>
                    <a:cubicBezTo>
                      <a:pt x="295" y="910"/>
                      <a:pt x="394" y="910"/>
                      <a:pt x="394" y="812"/>
                    </a:cubicBezTo>
                    <a:cubicBezTo>
                      <a:pt x="492" y="812"/>
                      <a:pt x="492" y="910"/>
                      <a:pt x="492" y="910"/>
                    </a:cubicBezTo>
                    <a:cubicBezTo>
                      <a:pt x="615" y="713"/>
                      <a:pt x="713" y="812"/>
                      <a:pt x="812" y="713"/>
                    </a:cubicBezTo>
                    <a:cubicBezTo>
                      <a:pt x="910" y="615"/>
                      <a:pt x="1008" y="615"/>
                      <a:pt x="1107" y="516"/>
                    </a:cubicBezTo>
                    <a:lnTo>
                      <a:pt x="1426" y="516"/>
                    </a:lnTo>
                    <a:lnTo>
                      <a:pt x="1426" y="713"/>
                    </a:lnTo>
                    <a:lnTo>
                      <a:pt x="1107" y="713"/>
                    </a:lnTo>
                    <a:cubicBezTo>
                      <a:pt x="1230" y="713"/>
                      <a:pt x="1230" y="812"/>
                      <a:pt x="1230" y="812"/>
                    </a:cubicBezTo>
                    <a:lnTo>
                      <a:pt x="1426" y="812"/>
                    </a:lnTo>
                    <a:cubicBezTo>
                      <a:pt x="1584" y="812"/>
                      <a:pt x="1678" y="686"/>
                      <a:pt x="1823" y="686"/>
                    </a:cubicBezTo>
                    <a:cubicBezTo>
                      <a:pt x="1859" y="686"/>
                      <a:pt x="1899" y="693"/>
                      <a:pt x="1943" y="713"/>
                    </a:cubicBezTo>
                    <a:cubicBezTo>
                      <a:pt x="1943" y="615"/>
                      <a:pt x="1943" y="516"/>
                      <a:pt x="2041" y="516"/>
                    </a:cubicBezTo>
                    <a:cubicBezTo>
                      <a:pt x="1943" y="418"/>
                      <a:pt x="1722" y="418"/>
                      <a:pt x="1844" y="295"/>
                    </a:cubicBezTo>
                    <a:lnTo>
                      <a:pt x="2140" y="295"/>
                    </a:lnTo>
                    <a:lnTo>
                      <a:pt x="2140" y="98"/>
                    </a:lnTo>
                    <a:cubicBezTo>
                      <a:pt x="2041" y="98"/>
                      <a:pt x="2041" y="98"/>
                      <a:pt x="1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6431500" y="4806625"/>
                <a:ext cx="15375" cy="36775"/>
              </a:xfrm>
              <a:custGeom>
                <a:avLst/>
                <a:gdLst/>
                <a:ahLst/>
                <a:cxnLst/>
                <a:rect l="l" t="t" r="r" b="b"/>
                <a:pathLst>
                  <a:path w="615" h="1471" extrusionOk="0">
                    <a:moveTo>
                      <a:pt x="203" y="0"/>
                    </a:moveTo>
                    <a:cubicBezTo>
                      <a:pt x="167" y="0"/>
                      <a:pt x="131" y="11"/>
                      <a:pt x="99" y="44"/>
                    </a:cubicBezTo>
                    <a:cubicBezTo>
                      <a:pt x="197" y="241"/>
                      <a:pt x="320" y="364"/>
                      <a:pt x="418" y="462"/>
                    </a:cubicBezTo>
                    <a:cubicBezTo>
                      <a:pt x="418" y="659"/>
                      <a:pt x="197" y="659"/>
                      <a:pt x="99" y="757"/>
                    </a:cubicBezTo>
                    <a:cubicBezTo>
                      <a:pt x="197" y="757"/>
                      <a:pt x="197" y="855"/>
                      <a:pt x="197" y="855"/>
                    </a:cubicBezTo>
                    <a:cubicBezTo>
                      <a:pt x="0" y="978"/>
                      <a:pt x="197" y="1175"/>
                      <a:pt x="99" y="1372"/>
                    </a:cubicBezTo>
                    <a:cubicBezTo>
                      <a:pt x="197" y="1372"/>
                      <a:pt x="320" y="1372"/>
                      <a:pt x="418" y="1470"/>
                    </a:cubicBezTo>
                    <a:lnTo>
                      <a:pt x="517" y="1372"/>
                    </a:lnTo>
                    <a:lnTo>
                      <a:pt x="517" y="1175"/>
                    </a:lnTo>
                    <a:cubicBezTo>
                      <a:pt x="615" y="1077"/>
                      <a:pt x="418" y="1077"/>
                      <a:pt x="517" y="978"/>
                    </a:cubicBezTo>
                    <a:lnTo>
                      <a:pt x="517" y="757"/>
                    </a:lnTo>
                    <a:lnTo>
                      <a:pt x="615" y="757"/>
                    </a:lnTo>
                    <a:cubicBezTo>
                      <a:pt x="615" y="659"/>
                      <a:pt x="517" y="659"/>
                      <a:pt x="418" y="659"/>
                    </a:cubicBezTo>
                    <a:cubicBezTo>
                      <a:pt x="517" y="560"/>
                      <a:pt x="517" y="462"/>
                      <a:pt x="615" y="241"/>
                    </a:cubicBezTo>
                    <a:cubicBezTo>
                      <a:pt x="517" y="241"/>
                      <a:pt x="517" y="44"/>
                      <a:pt x="418" y="44"/>
                    </a:cubicBezTo>
                    <a:cubicBezTo>
                      <a:pt x="353" y="44"/>
                      <a:pt x="276" y="0"/>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962000" y="5140900"/>
                <a:ext cx="30775" cy="17850"/>
              </a:xfrm>
              <a:custGeom>
                <a:avLst/>
                <a:gdLst/>
                <a:ahLst/>
                <a:cxnLst/>
                <a:rect l="l" t="t" r="r" b="b"/>
                <a:pathLst>
                  <a:path w="1231" h="714" extrusionOk="0">
                    <a:moveTo>
                      <a:pt x="1009" y="0"/>
                    </a:moveTo>
                    <a:cubicBezTo>
                      <a:pt x="1009" y="99"/>
                      <a:pt x="714" y="99"/>
                      <a:pt x="714" y="295"/>
                    </a:cubicBezTo>
                    <a:cubicBezTo>
                      <a:pt x="714" y="197"/>
                      <a:pt x="615" y="197"/>
                      <a:pt x="615" y="197"/>
                    </a:cubicBezTo>
                    <a:lnTo>
                      <a:pt x="492" y="295"/>
                    </a:lnTo>
                    <a:cubicBezTo>
                      <a:pt x="452" y="254"/>
                      <a:pt x="394" y="231"/>
                      <a:pt x="327" y="231"/>
                    </a:cubicBezTo>
                    <a:cubicBezTo>
                      <a:pt x="231" y="231"/>
                      <a:pt x="116" y="278"/>
                      <a:pt x="1" y="394"/>
                    </a:cubicBezTo>
                    <a:lnTo>
                      <a:pt x="394" y="394"/>
                    </a:lnTo>
                    <a:cubicBezTo>
                      <a:pt x="296" y="517"/>
                      <a:pt x="296" y="615"/>
                      <a:pt x="296" y="713"/>
                    </a:cubicBezTo>
                    <a:cubicBezTo>
                      <a:pt x="394" y="713"/>
                      <a:pt x="492" y="713"/>
                      <a:pt x="492" y="615"/>
                    </a:cubicBezTo>
                    <a:lnTo>
                      <a:pt x="492" y="394"/>
                    </a:lnTo>
                    <a:cubicBezTo>
                      <a:pt x="615" y="295"/>
                      <a:pt x="714" y="295"/>
                      <a:pt x="812" y="295"/>
                    </a:cubicBezTo>
                    <a:cubicBezTo>
                      <a:pt x="812" y="517"/>
                      <a:pt x="910" y="615"/>
                      <a:pt x="910" y="713"/>
                    </a:cubicBezTo>
                    <a:cubicBezTo>
                      <a:pt x="1009" y="615"/>
                      <a:pt x="1107" y="615"/>
                      <a:pt x="1107" y="615"/>
                    </a:cubicBezTo>
                    <a:cubicBezTo>
                      <a:pt x="1107" y="517"/>
                      <a:pt x="1230" y="517"/>
                      <a:pt x="1230" y="394"/>
                    </a:cubicBezTo>
                    <a:cubicBezTo>
                      <a:pt x="1107" y="394"/>
                      <a:pt x="1107" y="295"/>
                      <a:pt x="1009" y="295"/>
                    </a:cubicBezTo>
                    <a:cubicBezTo>
                      <a:pt x="1009" y="295"/>
                      <a:pt x="1107" y="197"/>
                      <a:pt x="1230" y="197"/>
                    </a:cubicBezTo>
                    <a:lnTo>
                      <a:pt x="10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7256450" y="4566725"/>
                <a:ext cx="22775" cy="28325"/>
              </a:xfrm>
              <a:custGeom>
                <a:avLst/>
                <a:gdLst/>
                <a:ahLst/>
                <a:cxnLst/>
                <a:rect l="l" t="t" r="r" b="b"/>
                <a:pathLst>
                  <a:path w="911" h="1133" extrusionOk="0">
                    <a:moveTo>
                      <a:pt x="99" y="1"/>
                    </a:moveTo>
                    <a:cubicBezTo>
                      <a:pt x="99" y="124"/>
                      <a:pt x="1" y="124"/>
                      <a:pt x="1" y="222"/>
                    </a:cubicBezTo>
                    <a:cubicBezTo>
                      <a:pt x="99" y="321"/>
                      <a:pt x="99" y="517"/>
                      <a:pt x="296" y="517"/>
                    </a:cubicBezTo>
                    <a:cubicBezTo>
                      <a:pt x="394" y="616"/>
                      <a:pt x="394" y="739"/>
                      <a:pt x="394" y="837"/>
                    </a:cubicBezTo>
                    <a:lnTo>
                      <a:pt x="517" y="837"/>
                    </a:lnTo>
                    <a:cubicBezTo>
                      <a:pt x="616" y="837"/>
                      <a:pt x="616" y="935"/>
                      <a:pt x="616" y="935"/>
                    </a:cubicBezTo>
                    <a:cubicBezTo>
                      <a:pt x="616" y="1034"/>
                      <a:pt x="714" y="1034"/>
                      <a:pt x="714" y="1132"/>
                    </a:cubicBezTo>
                    <a:lnTo>
                      <a:pt x="911" y="1132"/>
                    </a:lnTo>
                    <a:cubicBezTo>
                      <a:pt x="812" y="935"/>
                      <a:pt x="812" y="616"/>
                      <a:pt x="517" y="517"/>
                    </a:cubicBezTo>
                    <a:lnTo>
                      <a:pt x="517" y="419"/>
                    </a:lnTo>
                    <a:cubicBezTo>
                      <a:pt x="296" y="321"/>
                      <a:pt x="198" y="124"/>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33950" y="4846425"/>
                <a:ext cx="15400" cy="27700"/>
              </a:xfrm>
              <a:custGeom>
                <a:avLst/>
                <a:gdLst/>
                <a:ahLst/>
                <a:cxnLst/>
                <a:rect l="l" t="t" r="r" b="b"/>
                <a:pathLst>
                  <a:path w="616" h="1108" extrusionOk="0">
                    <a:moveTo>
                      <a:pt x="1" y="1"/>
                    </a:moveTo>
                    <a:lnTo>
                      <a:pt x="99" y="99"/>
                    </a:lnTo>
                    <a:cubicBezTo>
                      <a:pt x="99" y="198"/>
                      <a:pt x="1" y="198"/>
                      <a:pt x="1" y="296"/>
                    </a:cubicBezTo>
                    <a:lnTo>
                      <a:pt x="419" y="296"/>
                    </a:lnTo>
                    <a:lnTo>
                      <a:pt x="419" y="394"/>
                    </a:lnTo>
                    <a:lnTo>
                      <a:pt x="1" y="394"/>
                    </a:lnTo>
                    <a:cubicBezTo>
                      <a:pt x="99" y="493"/>
                      <a:pt x="99" y="493"/>
                      <a:pt x="99" y="616"/>
                    </a:cubicBezTo>
                    <a:lnTo>
                      <a:pt x="99" y="714"/>
                    </a:lnTo>
                    <a:cubicBezTo>
                      <a:pt x="222" y="714"/>
                      <a:pt x="222" y="714"/>
                      <a:pt x="320" y="616"/>
                    </a:cubicBezTo>
                    <a:cubicBezTo>
                      <a:pt x="320" y="812"/>
                      <a:pt x="517" y="812"/>
                      <a:pt x="517" y="1009"/>
                    </a:cubicBezTo>
                    <a:cubicBezTo>
                      <a:pt x="517" y="1009"/>
                      <a:pt x="615" y="1009"/>
                      <a:pt x="615" y="1108"/>
                    </a:cubicBezTo>
                    <a:cubicBezTo>
                      <a:pt x="615" y="714"/>
                      <a:pt x="517" y="493"/>
                      <a:pt x="419" y="198"/>
                    </a:cubicBezTo>
                    <a:lnTo>
                      <a:pt x="320" y="198"/>
                    </a:lnTo>
                    <a:cubicBezTo>
                      <a:pt x="222" y="198"/>
                      <a:pt x="222"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6633750" y="5092325"/>
                <a:ext cx="30750" cy="17850"/>
              </a:xfrm>
              <a:custGeom>
                <a:avLst/>
                <a:gdLst/>
                <a:ahLst/>
                <a:cxnLst/>
                <a:rect l="l" t="t" r="r" b="b"/>
                <a:pathLst>
                  <a:path w="1230" h="714" extrusionOk="0">
                    <a:moveTo>
                      <a:pt x="98" y="1"/>
                    </a:moveTo>
                    <a:cubicBezTo>
                      <a:pt x="0" y="1"/>
                      <a:pt x="0" y="1"/>
                      <a:pt x="0" y="99"/>
                    </a:cubicBezTo>
                    <a:cubicBezTo>
                      <a:pt x="98" y="99"/>
                      <a:pt x="98" y="197"/>
                      <a:pt x="221" y="296"/>
                    </a:cubicBezTo>
                    <a:lnTo>
                      <a:pt x="418" y="296"/>
                    </a:lnTo>
                    <a:lnTo>
                      <a:pt x="418" y="394"/>
                    </a:lnTo>
                    <a:cubicBezTo>
                      <a:pt x="516" y="394"/>
                      <a:pt x="615" y="394"/>
                      <a:pt x="713" y="492"/>
                    </a:cubicBezTo>
                    <a:lnTo>
                      <a:pt x="713" y="615"/>
                    </a:lnTo>
                    <a:lnTo>
                      <a:pt x="1131" y="615"/>
                    </a:lnTo>
                    <a:cubicBezTo>
                      <a:pt x="1131" y="714"/>
                      <a:pt x="1230" y="714"/>
                      <a:pt x="1230" y="714"/>
                    </a:cubicBezTo>
                    <a:cubicBezTo>
                      <a:pt x="1230" y="492"/>
                      <a:pt x="934" y="492"/>
                      <a:pt x="836" y="296"/>
                    </a:cubicBezTo>
                    <a:cubicBezTo>
                      <a:pt x="615" y="296"/>
                      <a:pt x="320" y="99"/>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6995200" y="5138425"/>
                <a:ext cx="22775" cy="15400"/>
              </a:xfrm>
              <a:custGeom>
                <a:avLst/>
                <a:gdLst/>
                <a:ahLst/>
                <a:cxnLst/>
                <a:rect l="l" t="t" r="r" b="b"/>
                <a:pathLst>
                  <a:path w="911" h="616" extrusionOk="0">
                    <a:moveTo>
                      <a:pt x="714" y="1"/>
                    </a:moveTo>
                    <a:cubicBezTo>
                      <a:pt x="517" y="1"/>
                      <a:pt x="197" y="1"/>
                      <a:pt x="0" y="99"/>
                    </a:cubicBezTo>
                    <a:cubicBezTo>
                      <a:pt x="0" y="198"/>
                      <a:pt x="99" y="198"/>
                      <a:pt x="99" y="296"/>
                    </a:cubicBezTo>
                    <a:cubicBezTo>
                      <a:pt x="296" y="198"/>
                      <a:pt x="517" y="198"/>
                      <a:pt x="714" y="198"/>
                    </a:cubicBezTo>
                    <a:lnTo>
                      <a:pt x="714" y="1"/>
                    </a:lnTo>
                    <a:close/>
                    <a:moveTo>
                      <a:pt x="714" y="198"/>
                    </a:moveTo>
                    <a:cubicBezTo>
                      <a:pt x="615" y="394"/>
                      <a:pt x="394" y="394"/>
                      <a:pt x="394" y="616"/>
                    </a:cubicBezTo>
                    <a:lnTo>
                      <a:pt x="812" y="616"/>
                    </a:lnTo>
                    <a:cubicBezTo>
                      <a:pt x="812" y="493"/>
                      <a:pt x="812" y="493"/>
                      <a:pt x="910" y="394"/>
                    </a:cubicBezTo>
                    <a:cubicBezTo>
                      <a:pt x="812" y="394"/>
                      <a:pt x="812" y="296"/>
                      <a:pt x="714" y="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6703200" y="5120000"/>
                <a:ext cx="17850" cy="18450"/>
              </a:xfrm>
              <a:custGeom>
                <a:avLst/>
                <a:gdLst/>
                <a:ahLst/>
                <a:cxnLst/>
                <a:rect l="l" t="t" r="r" b="b"/>
                <a:pathLst>
                  <a:path w="714" h="738" extrusionOk="0">
                    <a:moveTo>
                      <a:pt x="394" y="0"/>
                    </a:moveTo>
                    <a:cubicBezTo>
                      <a:pt x="296" y="123"/>
                      <a:pt x="197" y="123"/>
                      <a:pt x="197" y="123"/>
                    </a:cubicBezTo>
                    <a:lnTo>
                      <a:pt x="197" y="320"/>
                    </a:lnTo>
                    <a:cubicBezTo>
                      <a:pt x="99" y="320"/>
                      <a:pt x="1" y="320"/>
                      <a:pt x="99" y="418"/>
                    </a:cubicBezTo>
                    <a:lnTo>
                      <a:pt x="197" y="418"/>
                    </a:lnTo>
                    <a:cubicBezTo>
                      <a:pt x="296" y="517"/>
                      <a:pt x="517" y="615"/>
                      <a:pt x="615" y="738"/>
                    </a:cubicBezTo>
                    <a:cubicBezTo>
                      <a:pt x="714" y="615"/>
                      <a:pt x="714" y="517"/>
                      <a:pt x="714" y="517"/>
                    </a:cubicBezTo>
                    <a:cubicBezTo>
                      <a:pt x="615" y="418"/>
                      <a:pt x="615" y="418"/>
                      <a:pt x="517" y="320"/>
                    </a:cubicBezTo>
                    <a:lnTo>
                      <a:pt x="517" y="0"/>
                    </a:lnTo>
                    <a:cubicBezTo>
                      <a:pt x="517" y="123"/>
                      <a:pt x="394" y="123"/>
                      <a:pt x="394" y="123"/>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6679850" y="5113975"/>
                <a:ext cx="20925" cy="14025"/>
              </a:xfrm>
              <a:custGeom>
                <a:avLst/>
                <a:gdLst/>
                <a:ahLst/>
                <a:cxnLst/>
                <a:rect l="l" t="t" r="r" b="b"/>
                <a:pathLst>
                  <a:path w="837" h="561" extrusionOk="0">
                    <a:moveTo>
                      <a:pt x="320" y="1"/>
                    </a:moveTo>
                    <a:cubicBezTo>
                      <a:pt x="287" y="1"/>
                      <a:pt x="254" y="12"/>
                      <a:pt x="222" y="44"/>
                    </a:cubicBezTo>
                    <a:cubicBezTo>
                      <a:pt x="222" y="143"/>
                      <a:pt x="222" y="241"/>
                      <a:pt x="0" y="241"/>
                    </a:cubicBezTo>
                    <a:lnTo>
                      <a:pt x="0" y="462"/>
                    </a:lnTo>
                    <a:lnTo>
                      <a:pt x="222" y="462"/>
                    </a:lnTo>
                    <a:cubicBezTo>
                      <a:pt x="320" y="462"/>
                      <a:pt x="320" y="561"/>
                      <a:pt x="418" y="561"/>
                    </a:cubicBezTo>
                    <a:lnTo>
                      <a:pt x="418" y="364"/>
                    </a:lnTo>
                    <a:lnTo>
                      <a:pt x="320" y="241"/>
                    </a:lnTo>
                    <a:cubicBezTo>
                      <a:pt x="418" y="241"/>
                      <a:pt x="517" y="241"/>
                      <a:pt x="836" y="143"/>
                    </a:cubicBezTo>
                    <a:cubicBezTo>
                      <a:pt x="713" y="143"/>
                      <a:pt x="615" y="44"/>
                      <a:pt x="517" y="44"/>
                    </a:cubicBezTo>
                    <a:cubicBezTo>
                      <a:pt x="451" y="44"/>
                      <a:pt x="385"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6454850" y="4928800"/>
                <a:ext cx="15400" cy="25250"/>
              </a:xfrm>
              <a:custGeom>
                <a:avLst/>
                <a:gdLst/>
                <a:ahLst/>
                <a:cxnLst/>
                <a:rect l="l" t="t" r="r" b="b"/>
                <a:pathLst>
                  <a:path w="616" h="1010" extrusionOk="0">
                    <a:moveTo>
                      <a:pt x="111" y="1"/>
                    </a:moveTo>
                    <a:cubicBezTo>
                      <a:pt x="74" y="1"/>
                      <a:pt x="50" y="26"/>
                      <a:pt x="1" y="75"/>
                    </a:cubicBezTo>
                    <a:cubicBezTo>
                      <a:pt x="99" y="173"/>
                      <a:pt x="99" y="271"/>
                      <a:pt x="197" y="394"/>
                    </a:cubicBezTo>
                    <a:cubicBezTo>
                      <a:pt x="197" y="493"/>
                      <a:pt x="197" y="493"/>
                      <a:pt x="296" y="493"/>
                    </a:cubicBezTo>
                    <a:lnTo>
                      <a:pt x="296" y="689"/>
                    </a:lnTo>
                    <a:cubicBezTo>
                      <a:pt x="296" y="788"/>
                      <a:pt x="394" y="788"/>
                      <a:pt x="492" y="886"/>
                    </a:cubicBezTo>
                    <a:lnTo>
                      <a:pt x="492" y="1009"/>
                    </a:lnTo>
                    <a:lnTo>
                      <a:pt x="615" y="1009"/>
                    </a:lnTo>
                    <a:lnTo>
                      <a:pt x="615" y="689"/>
                    </a:lnTo>
                    <a:cubicBezTo>
                      <a:pt x="492" y="493"/>
                      <a:pt x="296" y="394"/>
                      <a:pt x="197" y="173"/>
                    </a:cubicBezTo>
                    <a:lnTo>
                      <a:pt x="296" y="75"/>
                    </a:lnTo>
                    <a:cubicBezTo>
                      <a:pt x="197" y="26"/>
                      <a:pt x="148" y="1"/>
                      <a:pt x="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6949100" y="5148275"/>
                <a:ext cx="15375" cy="12925"/>
              </a:xfrm>
              <a:custGeom>
                <a:avLst/>
                <a:gdLst/>
                <a:ahLst/>
                <a:cxnLst/>
                <a:rect l="l" t="t" r="r" b="b"/>
                <a:pathLst>
                  <a:path w="615" h="517" extrusionOk="0">
                    <a:moveTo>
                      <a:pt x="99" y="0"/>
                    </a:moveTo>
                    <a:lnTo>
                      <a:pt x="0" y="99"/>
                    </a:lnTo>
                    <a:cubicBezTo>
                      <a:pt x="52" y="216"/>
                      <a:pt x="132" y="243"/>
                      <a:pt x="210" y="243"/>
                    </a:cubicBezTo>
                    <a:cubicBezTo>
                      <a:pt x="279" y="243"/>
                      <a:pt x="347" y="222"/>
                      <a:pt x="394" y="222"/>
                    </a:cubicBezTo>
                    <a:cubicBezTo>
                      <a:pt x="517" y="222"/>
                      <a:pt x="517" y="222"/>
                      <a:pt x="517" y="99"/>
                    </a:cubicBezTo>
                    <a:cubicBezTo>
                      <a:pt x="517" y="99"/>
                      <a:pt x="517" y="0"/>
                      <a:pt x="394" y="0"/>
                    </a:cubicBezTo>
                    <a:cubicBezTo>
                      <a:pt x="361" y="33"/>
                      <a:pt x="328" y="44"/>
                      <a:pt x="295" y="44"/>
                    </a:cubicBezTo>
                    <a:cubicBezTo>
                      <a:pt x="230" y="44"/>
                      <a:pt x="164" y="0"/>
                      <a:pt x="99" y="0"/>
                    </a:cubicBezTo>
                    <a:close/>
                    <a:moveTo>
                      <a:pt x="394" y="222"/>
                    </a:moveTo>
                    <a:lnTo>
                      <a:pt x="394" y="320"/>
                    </a:lnTo>
                    <a:cubicBezTo>
                      <a:pt x="295" y="320"/>
                      <a:pt x="197" y="418"/>
                      <a:pt x="0" y="418"/>
                    </a:cubicBezTo>
                    <a:cubicBezTo>
                      <a:pt x="99" y="418"/>
                      <a:pt x="295" y="517"/>
                      <a:pt x="295" y="517"/>
                    </a:cubicBezTo>
                    <a:cubicBezTo>
                      <a:pt x="394" y="517"/>
                      <a:pt x="517" y="418"/>
                      <a:pt x="615" y="418"/>
                    </a:cubicBezTo>
                    <a:cubicBezTo>
                      <a:pt x="615" y="320"/>
                      <a:pt x="517" y="320"/>
                      <a:pt x="394" y="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6767125" y="4425975"/>
                <a:ext cx="22775" cy="10975"/>
              </a:xfrm>
              <a:custGeom>
                <a:avLst/>
                <a:gdLst/>
                <a:ahLst/>
                <a:cxnLst/>
                <a:rect l="l" t="t" r="r" b="b"/>
                <a:pathLst>
                  <a:path w="911" h="439" extrusionOk="0">
                    <a:moveTo>
                      <a:pt x="714" y="0"/>
                    </a:moveTo>
                    <a:cubicBezTo>
                      <a:pt x="517" y="98"/>
                      <a:pt x="198" y="221"/>
                      <a:pt x="1" y="221"/>
                    </a:cubicBezTo>
                    <a:lnTo>
                      <a:pt x="1" y="418"/>
                    </a:lnTo>
                    <a:cubicBezTo>
                      <a:pt x="30" y="432"/>
                      <a:pt x="56" y="438"/>
                      <a:pt x="82" y="438"/>
                    </a:cubicBezTo>
                    <a:cubicBezTo>
                      <a:pt x="204" y="438"/>
                      <a:pt x="293" y="299"/>
                      <a:pt x="427" y="299"/>
                    </a:cubicBezTo>
                    <a:cubicBezTo>
                      <a:pt x="455" y="299"/>
                      <a:pt x="485" y="305"/>
                      <a:pt x="517" y="320"/>
                    </a:cubicBezTo>
                    <a:cubicBezTo>
                      <a:pt x="616" y="320"/>
                      <a:pt x="812" y="221"/>
                      <a:pt x="911" y="98"/>
                    </a:cubicBezTo>
                    <a:cubicBezTo>
                      <a:pt x="812" y="98"/>
                      <a:pt x="812"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7092325" y="5107700"/>
                <a:ext cx="15400" cy="12325"/>
              </a:xfrm>
              <a:custGeom>
                <a:avLst/>
                <a:gdLst/>
                <a:ahLst/>
                <a:cxnLst/>
                <a:rect l="l" t="t" r="r" b="b"/>
                <a:pathLst>
                  <a:path w="616" h="493" extrusionOk="0">
                    <a:moveTo>
                      <a:pt x="99" y="0"/>
                    </a:moveTo>
                    <a:cubicBezTo>
                      <a:pt x="99" y="99"/>
                      <a:pt x="1" y="197"/>
                      <a:pt x="1" y="295"/>
                    </a:cubicBezTo>
                    <a:lnTo>
                      <a:pt x="320" y="295"/>
                    </a:lnTo>
                    <a:cubicBezTo>
                      <a:pt x="320" y="394"/>
                      <a:pt x="419" y="492"/>
                      <a:pt x="419" y="492"/>
                    </a:cubicBezTo>
                    <a:lnTo>
                      <a:pt x="615" y="492"/>
                    </a:lnTo>
                    <a:lnTo>
                      <a:pt x="615" y="394"/>
                    </a:lnTo>
                    <a:cubicBezTo>
                      <a:pt x="419" y="394"/>
                      <a:pt x="615" y="197"/>
                      <a:pt x="517" y="197"/>
                    </a:cubicBezTo>
                    <a:cubicBezTo>
                      <a:pt x="419"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6444400" y="4877175"/>
                <a:ext cx="10475" cy="17225"/>
              </a:xfrm>
              <a:custGeom>
                <a:avLst/>
                <a:gdLst/>
                <a:ahLst/>
                <a:cxnLst/>
                <a:rect l="l" t="t" r="r" b="b"/>
                <a:pathLst>
                  <a:path w="419" h="689" extrusionOk="0">
                    <a:moveTo>
                      <a:pt x="99" y="0"/>
                    </a:moveTo>
                    <a:lnTo>
                      <a:pt x="1" y="99"/>
                    </a:lnTo>
                    <a:cubicBezTo>
                      <a:pt x="99" y="197"/>
                      <a:pt x="99" y="197"/>
                      <a:pt x="197" y="296"/>
                    </a:cubicBezTo>
                    <a:cubicBezTo>
                      <a:pt x="296" y="394"/>
                      <a:pt x="296" y="492"/>
                      <a:pt x="197" y="615"/>
                    </a:cubicBezTo>
                    <a:cubicBezTo>
                      <a:pt x="247" y="664"/>
                      <a:pt x="271" y="689"/>
                      <a:pt x="299" y="689"/>
                    </a:cubicBezTo>
                    <a:cubicBezTo>
                      <a:pt x="326" y="689"/>
                      <a:pt x="357" y="664"/>
                      <a:pt x="419" y="615"/>
                    </a:cubicBezTo>
                    <a:lnTo>
                      <a:pt x="419" y="197"/>
                    </a:lnTo>
                    <a:cubicBezTo>
                      <a:pt x="296" y="197"/>
                      <a:pt x="296"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6451775" y="4897450"/>
                <a:ext cx="10475" cy="15400"/>
              </a:xfrm>
              <a:custGeom>
                <a:avLst/>
                <a:gdLst/>
                <a:ahLst/>
                <a:cxnLst/>
                <a:rect l="l" t="t" r="r" b="b"/>
                <a:pathLst>
                  <a:path w="419" h="616" extrusionOk="0">
                    <a:moveTo>
                      <a:pt x="124" y="1"/>
                    </a:moveTo>
                    <a:cubicBezTo>
                      <a:pt x="1" y="198"/>
                      <a:pt x="124" y="296"/>
                      <a:pt x="222" y="517"/>
                    </a:cubicBezTo>
                    <a:cubicBezTo>
                      <a:pt x="222" y="616"/>
                      <a:pt x="222" y="616"/>
                      <a:pt x="320" y="616"/>
                    </a:cubicBezTo>
                    <a:cubicBezTo>
                      <a:pt x="419" y="616"/>
                      <a:pt x="419" y="616"/>
                      <a:pt x="419" y="517"/>
                    </a:cubicBezTo>
                    <a:cubicBezTo>
                      <a:pt x="320" y="419"/>
                      <a:pt x="320" y="296"/>
                      <a:pt x="222" y="99"/>
                    </a:cubicBezTo>
                    <a:cubicBezTo>
                      <a:pt x="320" y="99"/>
                      <a:pt x="320"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828600" y="5153800"/>
                <a:ext cx="17850" cy="7400"/>
              </a:xfrm>
              <a:custGeom>
                <a:avLst/>
                <a:gdLst/>
                <a:ahLst/>
                <a:cxnLst/>
                <a:rect l="l" t="t" r="r" b="b"/>
                <a:pathLst>
                  <a:path w="714" h="296" extrusionOk="0">
                    <a:moveTo>
                      <a:pt x="517" y="1"/>
                    </a:moveTo>
                    <a:cubicBezTo>
                      <a:pt x="419" y="99"/>
                      <a:pt x="419" y="99"/>
                      <a:pt x="296" y="197"/>
                    </a:cubicBezTo>
                    <a:cubicBezTo>
                      <a:pt x="226" y="128"/>
                      <a:pt x="157" y="58"/>
                      <a:pt x="87" y="58"/>
                    </a:cubicBezTo>
                    <a:cubicBezTo>
                      <a:pt x="58" y="58"/>
                      <a:pt x="30" y="70"/>
                      <a:pt x="1" y="99"/>
                    </a:cubicBezTo>
                    <a:lnTo>
                      <a:pt x="1" y="197"/>
                    </a:lnTo>
                    <a:lnTo>
                      <a:pt x="99" y="296"/>
                    </a:lnTo>
                    <a:lnTo>
                      <a:pt x="714" y="296"/>
                    </a:lnTo>
                    <a:cubicBezTo>
                      <a:pt x="616" y="197"/>
                      <a:pt x="616"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6882100" y="5150725"/>
                <a:ext cx="15375" cy="10475"/>
              </a:xfrm>
              <a:custGeom>
                <a:avLst/>
                <a:gdLst/>
                <a:ahLst/>
                <a:cxnLst/>
                <a:rect l="l" t="t" r="r" b="b"/>
                <a:pathLst>
                  <a:path w="615" h="419" extrusionOk="0">
                    <a:moveTo>
                      <a:pt x="516" y="1"/>
                    </a:moveTo>
                    <a:cubicBezTo>
                      <a:pt x="467" y="62"/>
                      <a:pt x="393" y="62"/>
                      <a:pt x="304" y="62"/>
                    </a:cubicBezTo>
                    <a:cubicBezTo>
                      <a:pt x="215" y="62"/>
                      <a:pt x="111" y="62"/>
                      <a:pt x="0" y="124"/>
                    </a:cubicBezTo>
                    <a:lnTo>
                      <a:pt x="0" y="222"/>
                    </a:lnTo>
                    <a:cubicBezTo>
                      <a:pt x="123" y="320"/>
                      <a:pt x="221" y="320"/>
                      <a:pt x="320" y="419"/>
                    </a:cubicBezTo>
                    <a:lnTo>
                      <a:pt x="320" y="124"/>
                    </a:lnTo>
                    <a:cubicBezTo>
                      <a:pt x="418" y="222"/>
                      <a:pt x="418" y="320"/>
                      <a:pt x="516" y="419"/>
                    </a:cubicBezTo>
                    <a:cubicBezTo>
                      <a:pt x="615" y="222"/>
                      <a:pt x="615" y="222"/>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6436400" y="4866725"/>
                <a:ext cx="8025" cy="20300"/>
              </a:xfrm>
              <a:custGeom>
                <a:avLst/>
                <a:gdLst/>
                <a:ahLst/>
                <a:cxnLst/>
                <a:rect l="l" t="t" r="r" b="b"/>
                <a:pathLst>
                  <a:path w="321" h="812" extrusionOk="0">
                    <a:moveTo>
                      <a:pt x="124" y="0"/>
                    </a:moveTo>
                    <a:cubicBezTo>
                      <a:pt x="124" y="99"/>
                      <a:pt x="1" y="99"/>
                      <a:pt x="1" y="197"/>
                    </a:cubicBezTo>
                    <a:cubicBezTo>
                      <a:pt x="1" y="296"/>
                      <a:pt x="124" y="418"/>
                      <a:pt x="124" y="517"/>
                    </a:cubicBezTo>
                    <a:cubicBezTo>
                      <a:pt x="124" y="615"/>
                      <a:pt x="124" y="615"/>
                      <a:pt x="1" y="714"/>
                    </a:cubicBezTo>
                    <a:cubicBezTo>
                      <a:pt x="124" y="714"/>
                      <a:pt x="222" y="812"/>
                      <a:pt x="222" y="812"/>
                    </a:cubicBezTo>
                    <a:cubicBezTo>
                      <a:pt x="321" y="812"/>
                      <a:pt x="321" y="714"/>
                      <a:pt x="321" y="714"/>
                    </a:cubicBezTo>
                    <a:cubicBezTo>
                      <a:pt x="321" y="615"/>
                      <a:pt x="222" y="517"/>
                      <a:pt x="222" y="418"/>
                    </a:cubicBezTo>
                    <a:lnTo>
                      <a:pt x="321" y="296"/>
                    </a:lnTo>
                    <a:cubicBezTo>
                      <a:pt x="222" y="296"/>
                      <a:pt x="222" y="197"/>
                      <a:pt x="124" y="197"/>
                    </a:cubicBezTo>
                    <a:cubicBezTo>
                      <a:pt x="222" y="197"/>
                      <a:pt x="222" y="197"/>
                      <a:pt x="222" y="99"/>
                    </a:cubicBezTo>
                    <a:cubicBezTo>
                      <a:pt x="222" y="99"/>
                      <a:pt x="124" y="99"/>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7107700" y="5104625"/>
                <a:ext cx="8000" cy="15400"/>
              </a:xfrm>
              <a:custGeom>
                <a:avLst/>
                <a:gdLst/>
                <a:ahLst/>
                <a:cxnLst/>
                <a:rect l="l" t="t" r="r" b="b"/>
                <a:pathLst>
                  <a:path w="320" h="616" extrusionOk="0">
                    <a:moveTo>
                      <a:pt x="99" y="0"/>
                    </a:moveTo>
                    <a:cubicBezTo>
                      <a:pt x="0" y="0"/>
                      <a:pt x="0" y="123"/>
                      <a:pt x="0" y="123"/>
                    </a:cubicBezTo>
                    <a:cubicBezTo>
                      <a:pt x="0" y="222"/>
                      <a:pt x="99" y="222"/>
                      <a:pt x="99" y="222"/>
                    </a:cubicBezTo>
                    <a:cubicBezTo>
                      <a:pt x="99" y="320"/>
                      <a:pt x="0" y="418"/>
                      <a:pt x="0" y="517"/>
                    </a:cubicBezTo>
                    <a:cubicBezTo>
                      <a:pt x="0" y="517"/>
                      <a:pt x="0" y="615"/>
                      <a:pt x="99" y="615"/>
                    </a:cubicBezTo>
                    <a:cubicBezTo>
                      <a:pt x="99" y="517"/>
                      <a:pt x="197" y="517"/>
                      <a:pt x="320" y="418"/>
                    </a:cubicBezTo>
                    <a:cubicBezTo>
                      <a:pt x="320" y="320"/>
                      <a:pt x="197" y="222"/>
                      <a:pt x="197" y="222"/>
                    </a:cubicBezTo>
                    <a:lnTo>
                      <a:pt x="197" y="123"/>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6670000" y="5110150"/>
                <a:ext cx="7400" cy="9875"/>
              </a:xfrm>
              <a:custGeom>
                <a:avLst/>
                <a:gdLst/>
                <a:ahLst/>
                <a:cxnLst/>
                <a:rect l="l" t="t" r="r" b="b"/>
                <a:pathLst>
                  <a:path w="296" h="395" extrusionOk="0">
                    <a:moveTo>
                      <a:pt x="99" y="1"/>
                    </a:moveTo>
                    <a:cubicBezTo>
                      <a:pt x="1" y="99"/>
                      <a:pt x="1" y="296"/>
                      <a:pt x="1" y="394"/>
                    </a:cubicBezTo>
                    <a:lnTo>
                      <a:pt x="198" y="394"/>
                    </a:lnTo>
                    <a:cubicBezTo>
                      <a:pt x="198" y="296"/>
                      <a:pt x="198" y="99"/>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6923275" y="5140900"/>
                <a:ext cx="12925" cy="7400"/>
              </a:xfrm>
              <a:custGeom>
                <a:avLst/>
                <a:gdLst/>
                <a:ahLst/>
                <a:cxnLst/>
                <a:rect l="l" t="t" r="r" b="b"/>
                <a:pathLst>
                  <a:path w="517" h="296" extrusionOk="0">
                    <a:moveTo>
                      <a:pt x="99" y="0"/>
                    </a:moveTo>
                    <a:cubicBezTo>
                      <a:pt x="1" y="0"/>
                      <a:pt x="1" y="99"/>
                      <a:pt x="1" y="99"/>
                    </a:cubicBezTo>
                    <a:lnTo>
                      <a:pt x="1" y="295"/>
                    </a:lnTo>
                    <a:lnTo>
                      <a:pt x="99" y="197"/>
                    </a:lnTo>
                    <a:cubicBezTo>
                      <a:pt x="99" y="197"/>
                      <a:pt x="197" y="197"/>
                      <a:pt x="197" y="295"/>
                    </a:cubicBezTo>
                    <a:cubicBezTo>
                      <a:pt x="197" y="197"/>
                      <a:pt x="197" y="197"/>
                      <a:pt x="320" y="197"/>
                    </a:cubicBezTo>
                    <a:lnTo>
                      <a:pt x="419" y="295"/>
                    </a:lnTo>
                    <a:cubicBezTo>
                      <a:pt x="419" y="197"/>
                      <a:pt x="419" y="197"/>
                      <a:pt x="517" y="99"/>
                    </a:cubicBezTo>
                    <a:cubicBezTo>
                      <a:pt x="468" y="49"/>
                      <a:pt x="419" y="25"/>
                      <a:pt x="366" y="25"/>
                    </a:cubicBezTo>
                    <a:cubicBezTo>
                      <a:pt x="314" y="25"/>
                      <a:pt x="259" y="49"/>
                      <a:pt x="197" y="99"/>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6936175" y="5148875"/>
                <a:ext cx="12950" cy="7400"/>
              </a:xfrm>
              <a:custGeom>
                <a:avLst/>
                <a:gdLst/>
                <a:ahLst/>
                <a:cxnLst/>
                <a:rect l="l" t="t" r="r" b="b"/>
                <a:pathLst>
                  <a:path w="518" h="296" extrusionOk="0">
                    <a:moveTo>
                      <a:pt x="213" y="1"/>
                    </a:moveTo>
                    <a:cubicBezTo>
                      <a:pt x="148" y="1"/>
                      <a:pt x="99" y="25"/>
                      <a:pt x="1" y="75"/>
                    </a:cubicBezTo>
                    <a:lnTo>
                      <a:pt x="1" y="198"/>
                    </a:lnTo>
                    <a:cubicBezTo>
                      <a:pt x="99" y="198"/>
                      <a:pt x="99" y="296"/>
                      <a:pt x="198" y="296"/>
                    </a:cubicBezTo>
                    <a:cubicBezTo>
                      <a:pt x="296" y="198"/>
                      <a:pt x="419" y="198"/>
                      <a:pt x="517" y="75"/>
                    </a:cubicBezTo>
                    <a:cubicBezTo>
                      <a:pt x="357" y="25"/>
                      <a:pt x="278"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6654650" y="5110150"/>
                <a:ext cx="12300" cy="7400"/>
              </a:xfrm>
              <a:custGeom>
                <a:avLst/>
                <a:gdLst/>
                <a:ahLst/>
                <a:cxnLst/>
                <a:rect l="l" t="t" r="r" b="b"/>
                <a:pathLst>
                  <a:path w="492" h="296" extrusionOk="0">
                    <a:moveTo>
                      <a:pt x="197" y="1"/>
                    </a:moveTo>
                    <a:lnTo>
                      <a:pt x="0" y="197"/>
                    </a:lnTo>
                    <a:cubicBezTo>
                      <a:pt x="197" y="197"/>
                      <a:pt x="295" y="296"/>
                      <a:pt x="492" y="296"/>
                    </a:cubicBezTo>
                    <a:lnTo>
                      <a:pt x="492" y="197"/>
                    </a:lnTo>
                    <a:cubicBezTo>
                      <a:pt x="394" y="99"/>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6864250" y="5150500"/>
                <a:ext cx="15400" cy="5775"/>
              </a:xfrm>
              <a:custGeom>
                <a:avLst/>
                <a:gdLst/>
                <a:ahLst/>
                <a:cxnLst/>
                <a:rect l="l" t="t" r="r" b="b"/>
                <a:pathLst>
                  <a:path w="616" h="231" extrusionOk="0">
                    <a:moveTo>
                      <a:pt x="358" y="1"/>
                    </a:moveTo>
                    <a:cubicBezTo>
                      <a:pt x="307" y="1"/>
                      <a:pt x="265" y="37"/>
                      <a:pt x="222" y="133"/>
                    </a:cubicBezTo>
                    <a:cubicBezTo>
                      <a:pt x="99" y="133"/>
                      <a:pt x="99" y="10"/>
                      <a:pt x="1" y="10"/>
                    </a:cubicBezTo>
                    <a:cubicBezTo>
                      <a:pt x="99" y="133"/>
                      <a:pt x="99" y="231"/>
                      <a:pt x="222" y="231"/>
                    </a:cubicBezTo>
                    <a:cubicBezTo>
                      <a:pt x="321" y="231"/>
                      <a:pt x="419" y="133"/>
                      <a:pt x="616" y="133"/>
                    </a:cubicBezTo>
                    <a:cubicBezTo>
                      <a:pt x="504" y="63"/>
                      <a:pt x="424"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615900" y="5092325"/>
                <a:ext cx="15400" cy="9875"/>
              </a:xfrm>
              <a:custGeom>
                <a:avLst/>
                <a:gdLst/>
                <a:ahLst/>
                <a:cxnLst/>
                <a:rect l="l" t="t" r="r" b="b"/>
                <a:pathLst>
                  <a:path w="616" h="395" extrusionOk="0">
                    <a:moveTo>
                      <a:pt x="1" y="1"/>
                    </a:moveTo>
                    <a:cubicBezTo>
                      <a:pt x="198" y="296"/>
                      <a:pt x="419" y="394"/>
                      <a:pt x="616" y="394"/>
                    </a:cubicBezTo>
                    <a:cubicBezTo>
                      <a:pt x="419" y="197"/>
                      <a:pt x="321"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7025925" y="5139875"/>
                <a:ext cx="9875" cy="8425"/>
              </a:xfrm>
              <a:custGeom>
                <a:avLst/>
                <a:gdLst/>
                <a:ahLst/>
                <a:cxnLst/>
                <a:rect l="l" t="t" r="r" b="b"/>
                <a:pathLst>
                  <a:path w="395" h="337" extrusionOk="0">
                    <a:moveTo>
                      <a:pt x="186" y="0"/>
                    </a:moveTo>
                    <a:cubicBezTo>
                      <a:pt x="157" y="0"/>
                      <a:pt x="128" y="12"/>
                      <a:pt x="99" y="41"/>
                    </a:cubicBezTo>
                    <a:cubicBezTo>
                      <a:pt x="99" y="140"/>
                      <a:pt x="1" y="238"/>
                      <a:pt x="198" y="336"/>
                    </a:cubicBezTo>
                    <a:cubicBezTo>
                      <a:pt x="296" y="336"/>
                      <a:pt x="296" y="238"/>
                      <a:pt x="394" y="140"/>
                    </a:cubicBezTo>
                    <a:cubicBezTo>
                      <a:pt x="325" y="70"/>
                      <a:pt x="255"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574725" y="5066500"/>
                <a:ext cx="10475" cy="12950"/>
              </a:xfrm>
              <a:custGeom>
                <a:avLst/>
                <a:gdLst/>
                <a:ahLst/>
                <a:cxnLst/>
                <a:rect l="l" t="t" r="r" b="b"/>
                <a:pathLst>
                  <a:path w="419" h="518" extrusionOk="0">
                    <a:moveTo>
                      <a:pt x="1" y="1"/>
                    </a:moveTo>
                    <a:cubicBezTo>
                      <a:pt x="1" y="198"/>
                      <a:pt x="1" y="198"/>
                      <a:pt x="222" y="198"/>
                    </a:cubicBezTo>
                    <a:cubicBezTo>
                      <a:pt x="320" y="296"/>
                      <a:pt x="320" y="419"/>
                      <a:pt x="419" y="517"/>
                    </a:cubicBezTo>
                    <a:cubicBezTo>
                      <a:pt x="320" y="198"/>
                      <a:pt x="320" y="198"/>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480050" y="4968025"/>
                <a:ext cx="8025" cy="8750"/>
              </a:xfrm>
              <a:custGeom>
                <a:avLst/>
                <a:gdLst/>
                <a:ahLst/>
                <a:cxnLst/>
                <a:rect l="l" t="t" r="r" b="b"/>
                <a:pathLst>
                  <a:path w="321" h="350" extrusionOk="0">
                    <a:moveTo>
                      <a:pt x="96" y="0"/>
                    </a:moveTo>
                    <a:cubicBezTo>
                      <a:pt x="88" y="0"/>
                      <a:pt x="66" y="55"/>
                      <a:pt x="1" y="55"/>
                    </a:cubicBezTo>
                    <a:lnTo>
                      <a:pt x="1" y="153"/>
                    </a:lnTo>
                    <a:lnTo>
                      <a:pt x="222" y="350"/>
                    </a:lnTo>
                    <a:lnTo>
                      <a:pt x="320" y="350"/>
                    </a:lnTo>
                    <a:lnTo>
                      <a:pt x="320" y="153"/>
                    </a:lnTo>
                    <a:cubicBezTo>
                      <a:pt x="222" y="153"/>
                      <a:pt x="222" y="55"/>
                      <a:pt x="99" y="55"/>
                    </a:cubicBezTo>
                    <a:cubicBezTo>
                      <a:pt x="99" y="14"/>
                      <a:pt x="99" y="0"/>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697675" y="5120000"/>
                <a:ext cx="8000" cy="5550"/>
              </a:xfrm>
              <a:custGeom>
                <a:avLst/>
                <a:gdLst/>
                <a:ahLst/>
                <a:cxnLst/>
                <a:rect l="l" t="t" r="r" b="b"/>
                <a:pathLst>
                  <a:path w="320" h="222" extrusionOk="0">
                    <a:moveTo>
                      <a:pt x="0" y="0"/>
                    </a:moveTo>
                    <a:lnTo>
                      <a:pt x="0" y="123"/>
                    </a:lnTo>
                    <a:lnTo>
                      <a:pt x="0" y="221"/>
                    </a:lnTo>
                    <a:lnTo>
                      <a:pt x="222" y="221"/>
                    </a:lnTo>
                    <a:cubicBezTo>
                      <a:pt x="320" y="221"/>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444400" y="4897450"/>
                <a:ext cx="7400" cy="10475"/>
              </a:xfrm>
              <a:custGeom>
                <a:avLst/>
                <a:gdLst/>
                <a:ahLst/>
                <a:cxnLst/>
                <a:rect l="l" t="t" r="r" b="b"/>
                <a:pathLst>
                  <a:path w="296" h="419" extrusionOk="0">
                    <a:moveTo>
                      <a:pt x="99" y="1"/>
                    </a:moveTo>
                    <a:cubicBezTo>
                      <a:pt x="99" y="1"/>
                      <a:pt x="99" y="99"/>
                      <a:pt x="1" y="99"/>
                    </a:cubicBezTo>
                    <a:lnTo>
                      <a:pt x="1" y="296"/>
                    </a:lnTo>
                    <a:cubicBezTo>
                      <a:pt x="99" y="419"/>
                      <a:pt x="197" y="419"/>
                      <a:pt x="197" y="419"/>
                    </a:cubicBezTo>
                    <a:cubicBezTo>
                      <a:pt x="296" y="296"/>
                      <a:pt x="197"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248475" y="4559350"/>
                <a:ext cx="10475" cy="7400"/>
              </a:xfrm>
              <a:custGeom>
                <a:avLst/>
                <a:gdLst/>
                <a:ahLst/>
                <a:cxnLst/>
                <a:rect l="l" t="t" r="r" b="b"/>
                <a:pathLst>
                  <a:path w="419" h="296" extrusionOk="0">
                    <a:moveTo>
                      <a:pt x="0" y="1"/>
                    </a:moveTo>
                    <a:cubicBezTo>
                      <a:pt x="0" y="198"/>
                      <a:pt x="99" y="198"/>
                      <a:pt x="221" y="296"/>
                    </a:cubicBezTo>
                    <a:lnTo>
                      <a:pt x="418" y="296"/>
                    </a:lnTo>
                    <a:cubicBezTo>
                      <a:pt x="320" y="198"/>
                      <a:pt x="320"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859350" y="5158725"/>
                <a:ext cx="10475" cy="4325"/>
              </a:xfrm>
              <a:custGeom>
                <a:avLst/>
                <a:gdLst/>
                <a:ahLst/>
                <a:cxnLst/>
                <a:rect l="l" t="t" r="r" b="b"/>
                <a:pathLst>
                  <a:path w="419" h="173" extrusionOk="0">
                    <a:moveTo>
                      <a:pt x="99" y="0"/>
                    </a:moveTo>
                    <a:cubicBezTo>
                      <a:pt x="0" y="0"/>
                      <a:pt x="0" y="0"/>
                      <a:pt x="0" y="99"/>
                    </a:cubicBezTo>
                    <a:cubicBezTo>
                      <a:pt x="99" y="148"/>
                      <a:pt x="148" y="172"/>
                      <a:pt x="200" y="172"/>
                    </a:cubicBezTo>
                    <a:cubicBezTo>
                      <a:pt x="252" y="172"/>
                      <a:pt x="308" y="148"/>
                      <a:pt x="418" y="99"/>
                    </a:cubicBezTo>
                    <a:cubicBezTo>
                      <a:pt x="295" y="0"/>
                      <a:pt x="19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933725" y="5158725"/>
                <a:ext cx="9850" cy="2475"/>
              </a:xfrm>
              <a:custGeom>
                <a:avLst/>
                <a:gdLst/>
                <a:ahLst/>
                <a:cxnLst/>
                <a:rect l="l" t="t" r="r" b="b"/>
                <a:pathLst>
                  <a:path w="394" h="99" extrusionOk="0">
                    <a:moveTo>
                      <a:pt x="1" y="0"/>
                    </a:moveTo>
                    <a:lnTo>
                      <a:pt x="99" y="99"/>
                    </a:lnTo>
                    <a:lnTo>
                      <a:pt x="394" y="99"/>
                    </a:ln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920825" y="4405675"/>
                <a:ext cx="7400" cy="7400"/>
              </a:xfrm>
              <a:custGeom>
                <a:avLst/>
                <a:gdLst/>
                <a:ahLst/>
                <a:cxnLst/>
                <a:rect l="l" t="t" r="r" b="b"/>
                <a:pathLst>
                  <a:path w="296" h="296" extrusionOk="0">
                    <a:moveTo>
                      <a:pt x="295" y="1"/>
                    </a:moveTo>
                    <a:cubicBezTo>
                      <a:pt x="197" y="99"/>
                      <a:pt x="0" y="1"/>
                      <a:pt x="0" y="197"/>
                    </a:cubicBezTo>
                    <a:lnTo>
                      <a:pt x="99" y="296"/>
                    </a:lnTo>
                    <a:cubicBezTo>
                      <a:pt x="197" y="296"/>
                      <a:pt x="295" y="197"/>
                      <a:pt x="295" y="99"/>
                    </a:cubicBez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7092325" y="5117525"/>
                <a:ext cx="8025" cy="8025"/>
              </a:xfrm>
              <a:custGeom>
                <a:avLst/>
                <a:gdLst/>
                <a:ahLst/>
                <a:cxnLst/>
                <a:rect l="l" t="t" r="r" b="b"/>
                <a:pathLst>
                  <a:path w="321" h="321" extrusionOk="0">
                    <a:moveTo>
                      <a:pt x="197" y="1"/>
                    </a:moveTo>
                    <a:cubicBezTo>
                      <a:pt x="99" y="99"/>
                      <a:pt x="99" y="99"/>
                      <a:pt x="1" y="99"/>
                    </a:cubicBezTo>
                    <a:cubicBezTo>
                      <a:pt x="99" y="222"/>
                      <a:pt x="197" y="222"/>
                      <a:pt x="197" y="320"/>
                    </a:cubicBezTo>
                    <a:lnTo>
                      <a:pt x="320" y="222"/>
                    </a:lnTo>
                    <a:cubicBezTo>
                      <a:pt x="320"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017950" y="5143350"/>
                <a:ext cx="8000" cy="7400"/>
              </a:xfrm>
              <a:custGeom>
                <a:avLst/>
                <a:gdLst/>
                <a:ahLst/>
                <a:cxnLst/>
                <a:rect l="l" t="t" r="r" b="b"/>
                <a:pathLst>
                  <a:path w="320" h="296" extrusionOk="0">
                    <a:moveTo>
                      <a:pt x="99" y="1"/>
                    </a:moveTo>
                    <a:cubicBezTo>
                      <a:pt x="99" y="99"/>
                      <a:pt x="99" y="99"/>
                      <a:pt x="0" y="197"/>
                    </a:cubicBezTo>
                    <a:lnTo>
                      <a:pt x="99" y="296"/>
                    </a:lnTo>
                    <a:cubicBezTo>
                      <a:pt x="222" y="296"/>
                      <a:pt x="320" y="197"/>
                      <a:pt x="320" y="197"/>
                    </a:cubicBez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7046225" y="5117525"/>
                <a:ext cx="12925" cy="5575"/>
              </a:xfrm>
              <a:custGeom>
                <a:avLst/>
                <a:gdLst/>
                <a:ahLst/>
                <a:cxnLst/>
                <a:rect l="l" t="t" r="r" b="b"/>
                <a:pathLst>
                  <a:path w="517" h="223" extrusionOk="0">
                    <a:moveTo>
                      <a:pt x="517" y="1"/>
                    </a:moveTo>
                    <a:cubicBezTo>
                      <a:pt x="320" y="1"/>
                      <a:pt x="197" y="1"/>
                      <a:pt x="0" y="99"/>
                    </a:cubicBezTo>
                    <a:cubicBezTo>
                      <a:pt x="99" y="99"/>
                      <a:pt x="197" y="99"/>
                      <a:pt x="320" y="222"/>
                    </a:cubicBezTo>
                    <a:cubicBezTo>
                      <a:pt x="320" y="99"/>
                      <a:pt x="418"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451775" y="4917750"/>
                <a:ext cx="5550" cy="5550"/>
              </a:xfrm>
              <a:custGeom>
                <a:avLst/>
                <a:gdLst/>
                <a:ahLst/>
                <a:cxnLst/>
                <a:rect l="l" t="t" r="r" b="b"/>
                <a:pathLst>
                  <a:path w="222" h="222" extrusionOk="0">
                    <a:moveTo>
                      <a:pt x="124" y="0"/>
                    </a:moveTo>
                    <a:cubicBezTo>
                      <a:pt x="124" y="0"/>
                      <a:pt x="1" y="0"/>
                      <a:pt x="1" y="99"/>
                    </a:cubicBezTo>
                    <a:lnTo>
                      <a:pt x="1" y="222"/>
                    </a:lnTo>
                    <a:lnTo>
                      <a:pt x="222" y="222"/>
                    </a:lnTo>
                    <a:cubicBezTo>
                      <a:pt x="222" y="99"/>
                      <a:pt x="124"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6848900" y="5156250"/>
                <a:ext cx="8000" cy="7400"/>
              </a:xfrm>
              <a:custGeom>
                <a:avLst/>
                <a:gdLst/>
                <a:ahLst/>
                <a:cxnLst/>
                <a:rect l="l" t="t" r="r" b="b"/>
                <a:pathLst>
                  <a:path w="320" h="296" extrusionOk="0">
                    <a:moveTo>
                      <a:pt x="320" y="1"/>
                    </a:moveTo>
                    <a:cubicBezTo>
                      <a:pt x="222" y="99"/>
                      <a:pt x="99" y="99"/>
                      <a:pt x="0" y="198"/>
                    </a:cubicBezTo>
                    <a:cubicBezTo>
                      <a:pt x="99" y="198"/>
                      <a:pt x="222" y="296"/>
                      <a:pt x="320" y="296"/>
                    </a:cubicBezTo>
                    <a:lnTo>
                      <a:pt x="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6603000" y="5083325"/>
                <a:ext cx="5550" cy="9025"/>
              </a:xfrm>
              <a:custGeom>
                <a:avLst/>
                <a:gdLst/>
                <a:ahLst/>
                <a:cxnLst/>
                <a:rect l="l" t="t" r="r" b="b"/>
                <a:pathLst>
                  <a:path w="222" h="361" extrusionOk="0">
                    <a:moveTo>
                      <a:pt x="67" y="0"/>
                    </a:moveTo>
                    <a:cubicBezTo>
                      <a:pt x="50" y="0"/>
                      <a:pt x="29" y="12"/>
                      <a:pt x="1" y="41"/>
                    </a:cubicBezTo>
                    <a:lnTo>
                      <a:pt x="1" y="361"/>
                    </a:lnTo>
                    <a:cubicBezTo>
                      <a:pt x="99" y="238"/>
                      <a:pt x="99" y="238"/>
                      <a:pt x="222" y="139"/>
                    </a:cubicBezTo>
                    <a:cubicBezTo>
                      <a:pt x="135" y="70"/>
                      <a:pt x="11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608525" y="5089250"/>
                <a:ext cx="7400" cy="5550"/>
              </a:xfrm>
              <a:custGeom>
                <a:avLst/>
                <a:gdLst/>
                <a:ahLst/>
                <a:cxnLst/>
                <a:rect l="l" t="t" r="r" b="b"/>
                <a:pathLst>
                  <a:path w="296" h="222" extrusionOk="0">
                    <a:moveTo>
                      <a:pt x="1" y="1"/>
                    </a:moveTo>
                    <a:cubicBezTo>
                      <a:pt x="99" y="124"/>
                      <a:pt x="198" y="124"/>
                      <a:pt x="198" y="222"/>
                    </a:cubicBezTo>
                    <a:lnTo>
                      <a:pt x="296" y="222"/>
                    </a:lnTo>
                    <a:lnTo>
                      <a:pt x="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7051150" y="5135350"/>
                <a:ext cx="10475" cy="5575"/>
              </a:xfrm>
              <a:custGeom>
                <a:avLst/>
                <a:gdLst/>
                <a:ahLst/>
                <a:cxnLst/>
                <a:rect l="l" t="t" r="r" b="b"/>
                <a:pathLst>
                  <a:path w="419" h="223" extrusionOk="0">
                    <a:moveTo>
                      <a:pt x="0" y="1"/>
                    </a:moveTo>
                    <a:cubicBezTo>
                      <a:pt x="0" y="124"/>
                      <a:pt x="123" y="222"/>
                      <a:pt x="221" y="222"/>
                    </a:cubicBezTo>
                    <a:cubicBezTo>
                      <a:pt x="221" y="222"/>
                      <a:pt x="320" y="124"/>
                      <a:pt x="418" y="124"/>
                    </a:cubicBezTo>
                    <a:cubicBezTo>
                      <a:pt x="221" y="1"/>
                      <a:pt x="123"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7092325" y="5102175"/>
                <a:ext cx="10475" cy="5550"/>
              </a:xfrm>
              <a:custGeom>
                <a:avLst/>
                <a:gdLst/>
                <a:ahLst/>
                <a:cxnLst/>
                <a:rect l="l" t="t" r="r" b="b"/>
                <a:pathLst>
                  <a:path w="419" h="222" extrusionOk="0">
                    <a:moveTo>
                      <a:pt x="419" y="0"/>
                    </a:moveTo>
                    <a:cubicBezTo>
                      <a:pt x="197" y="0"/>
                      <a:pt x="99" y="0"/>
                      <a:pt x="1" y="98"/>
                    </a:cubicBezTo>
                    <a:lnTo>
                      <a:pt x="1" y="221"/>
                    </a:lnTo>
                    <a:cubicBezTo>
                      <a:pt x="50" y="160"/>
                      <a:pt x="99" y="129"/>
                      <a:pt x="163" y="129"/>
                    </a:cubicBezTo>
                    <a:cubicBezTo>
                      <a:pt x="228" y="129"/>
                      <a:pt x="308" y="160"/>
                      <a:pt x="419" y="221"/>
                    </a:cubicBezTo>
                    <a:lnTo>
                      <a:pt x="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33750" y="5099700"/>
                <a:ext cx="5550" cy="4950"/>
              </a:xfrm>
              <a:custGeom>
                <a:avLst/>
                <a:gdLst/>
                <a:ahLst/>
                <a:cxnLst/>
                <a:rect l="l" t="t" r="r" b="b"/>
                <a:pathLst>
                  <a:path w="222" h="198" extrusionOk="0">
                    <a:moveTo>
                      <a:pt x="0" y="1"/>
                    </a:moveTo>
                    <a:lnTo>
                      <a:pt x="0" y="197"/>
                    </a:lnTo>
                    <a:cubicBezTo>
                      <a:pt x="98" y="197"/>
                      <a:pt x="221" y="99"/>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962000" y="4408125"/>
                <a:ext cx="4950" cy="8025"/>
              </a:xfrm>
              <a:custGeom>
                <a:avLst/>
                <a:gdLst/>
                <a:ahLst/>
                <a:cxnLst/>
                <a:rect l="l" t="t" r="r" b="b"/>
                <a:pathLst>
                  <a:path w="198" h="321" extrusionOk="0">
                    <a:moveTo>
                      <a:pt x="1" y="1"/>
                    </a:moveTo>
                    <a:lnTo>
                      <a:pt x="1" y="321"/>
                    </a:lnTo>
                    <a:cubicBezTo>
                      <a:pt x="99" y="198"/>
                      <a:pt x="99" y="198"/>
                      <a:pt x="99" y="99"/>
                    </a:cubicBezTo>
                    <a:cubicBezTo>
                      <a:pt x="197"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7025925" y="5132900"/>
                <a:ext cx="4950" cy="5550"/>
              </a:xfrm>
              <a:custGeom>
                <a:avLst/>
                <a:gdLst/>
                <a:ahLst/>
                <a:cxnLst/>
                <a:rect l="l" t="t" r="r" b="b"/>
                <a:pathLst>
                  <a:path w="198" h="222" extrusionOk="0">
                    <a:moveTo>
                      <a:pt x="99" y="1"/>
                    </a:moveTo>
                    <a:cubicBezTo>
                      <a:pt x="99" y="1"/>
                      <a:pt x="1" y="99"/>
                      <a:pt x="1" y="222"/>
                    </a:cubicBezTo>
                    <a:lnTo>
                      <a:pt x="198" y="222"/>
                    </a:lnTo>
                    <a:lnTo>
                      <a:pt x="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925725" y="5148275"/>
                <a:ext cx="8025" cy="8000"/>
              </a:xfrm>
              <a:custGeom>
                <a:avLst/>
                <a:gdLst/>
                <a:ahLst/>
                <a:cxnLst/>
                <a:rect l="l" t="t" r="r" b="b"/>
                <a:pathLst>
                  <a:path w="321" h="320" extrusionOk="0">
                    <a:moveTo>
                      <a:pt x="222" y="0"/>
                    </a:moveTo>
                    <a:cubicBezTo>
                      <a:pt x="222" y="99"/>
                      <a:pt x="99" y="99"/>
                      <a:pt x="1" y="222"/>
                    </a:cubicBezTo>
                    <a:cubicBezTo>
                      <a:pt x="99" y="222"/>
                      <a:pt x="99" y="320"/>
                      <a:pt x="222" y="320"/>
                    </a:cubicBezTo>
                    <a:cubicBezTo>
                      <a:pt x="321" y="222"/>
                      <a:pt x="321" y="99"/>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910375" y="5148275"/>
                <a:ext cx="5550" cy="10475"/>
              </a:xfrm>
              <a:custGeom>
                <a:avLst/>
                <a:gdLst/>
                <a:ahLst/>
                <a:cxnLst/>
                <a:rect l="l" t="t" r="r" b="b"/>
                <a:pathLst>
                  <a:path w="222" h="419" extrusionOk="0">
                    <a:moveTo>
                      <a:pt x="99" y="0"/>
                    </a:moveTo>
                    <a:cubicBezTo>
                      <a:pt x="0" y="99"/>
                      <a:pt x="0" y="222"/>
                      <a:pt x="0" y="320"/>
                    </a:cubicBezTo>
                    <a:cubicBezTo>
                      <a:pt x="0" y="320"/>
                      <a:pt x="99" y="320"/>
                      <a:pt x="221" y="418"/>
                    </a:cubicBezTo>
                    <a:cubicBezTo>
                      <a:pt x="221" y="320"/>
                      <a:pt x="99" y="222"/>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564900" y="5058525"/>
                <a:ext cx="4925" cy="5550"/>
              </a:xfrm>
              <a:custGeom>
                <a:avLst/>
                <a:gdLst/>
                <a:ahLst/>
                <a:cxnLst/>
                <a:rect l="l" t="t" r="r" b="b"/>
                <a:pathLst>
                  <a:path w="197" h="222" extrusionOk="0">
                    <a:moveTo>
                      <a:pt x="0" y="0"/>
                    </a:moveTo>
                    <a:cubicBezTo>
                      <a:pt x="0" y="222"/>
                      <a:pt x="98" y="222"/>
                      <a:pt x="197" y="222"/>
                    </a:cubicBezTo>
                    <a:cubicBezTo>
                      <a:pt x="197" y="123"/>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77375" y="5112625"/>
                <a:ext cx="4950" cy="4925"/>
              </a:xfrm>
              <a:custGeom>
                <a:avLst/>
                <a:gdLst/>
                <a:ahLst/>
                <a:cxnLst/>
                <a:rect l="l" t="t" r="r" b="b"/>
                <a:pathLst>
                  <a:path w="198" h="197" extrusionOk="0">
                    <a:moveTo>
                      <a:pt x="198" y="0"/>
                    </a:moveTo>
                    <a:cubicBezTo>
                      <a:pt x="99" y="0"/>
                      <a:pt x="1" y="98"/>
                      <a:pt x="1" y="197"/>
                    </a:cubicBezTo>
                    <a:cubicBezTo>
                      <a:pt x="99" y="197"/>
                      <a:pt x="198" y="98"/>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7017950" y="5136125"/>
                <a:ext cx="8000" cy="7250"/>
              </a:xfrm>
              <a:custGeom>
                <a:avLst/>
                <a:gdLst/>
                <a:ahLst/>
                <a:cxnLst/>
                <a:rect l="l" t="t" r="r" b="b"/>
                <a:pathLst>
                  <a:path w="320" h="290" extrusionOk="0">
                    <a:moveTo>
                      <a:pt x="77" y="1"/>
                    </a:moveTo>
                    <a:cubicBezTo>
                      <a:pt x="25" y="1"/>
                      <a:pt x="0" y="31"/>
                      <a:pt x="0" y="93"/>
                    </a:cubicBezTo>
                    <a:cubicBezTo>
                      <a:pt x="0" y="191"/>
                      <a:pt x="0" y="191"/>
                      <a:pt x="99" y="290"/>
                    </a:cubicBezTo>
                    <a:cubicBezTo>
                      <a:pt x="99" y="191"/>
                      <a:pt x="222" y="93"/>
                      <a:pt x="320" y="93"/>
                    </a:cubicBezTo>
                    <a:cubicBezTo>
                      <a:pt x="209" y="31"/>
                      <a:pt x="129"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6897450" y="5140900"/>
                <a:ext cx="5575" cy="7400"/>
              </a:xfrm>
              <a:custGeom>
                <a:avLst/>
                <a:gdLst/>
                <a:ahLst/>
                <a:cxnLst/>
                <a:rect l="l" t="t" r="r" b="b"/>
                <a:pathLst>
                  <a:path w="223" h="296" extrusionOk="0">
                    <a:moveTo>
                      <a:pt x="124" y="0"/>
                    </a:moveTo>
                    <a:cubicBezTo>
                      <a:pt x="1" y="99"/>
                      <a:pt x="1" y="197"/>
                      <a:pt x="1" y="295"/>
                    </a:cubicBezTo>
                    <a:cubicBezTo>
                      <a:pt x="124" y="295"/>
                      <a:pt x="124" y="295"/>
                      <a:pt x="222" y="197"/>
                    </a:cubicBezTo>
                    <a:cubicBezTo>
                      <a:pt x="222" y="197"/>
                      <a:pt x="222" y="99"/>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6905450" y="5143350"/>
                <a:ext cx="7400" cy="4100"/>
              </a:xfrm>
              <a:custGeom>
                <a:avLst/>
                <a:gdLst/>
                <a:ahLst/>
                <a:cxnLst/>
                <a:rect l="l" t="t" r="r" b="b"/>
                <a:pathLst>
                  <a:path w="296" h="164" extrusionOk="0">
                    <a:moveTo>
                      <a:pt x="0" y="1"/>
                    </a:moveTo>
                    <a:lnTo>
                      <a:pt x="0" y="99"/>
                    </a:lnTo>
                    <a:cubicBezTo>
                      <a:pt x="82" y="140"/>
                      <a:pt x="130" y="163"/>
                      <a:pt x="165" y="163"/>
                    </a:cubicBezTo>
                    <a:cubicBezTo>
                      <a:pt x="214" y="163"/>
                      <a:pt x="238" y="116"/>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6900525" y="5150725"/>
                <a:ext cx="7400" cy="5550"/>
              </a:xfrm>
              <a:custGeom>
                <a:avLst/>
                <a:gdLst/>
                <a:ahLst/>
                <a:cxnLst/>
                <a:rect l="l" t="t" r="r" b="b"/>
                <a:pathLst>
                  <a:path w="296" h="222" extrusionOk="0">
                    <a:moveTo>
                      <a:pt x="1" y="1"/>
                    </a:moveTo>
                    <a:lnTo>
                      <a:pt x="1" y="222"/>
                    </a:lnTo>
                    <a:cubicBezTo>
                      <a:pt x="99" y="222"/>
                      <a:pt x="197" y="222"/>
                      <a:pt x="296" y="124"/>
                    </a:cubicBezTo>
                    <a:cubicBezTo>
                      <a:pt x="197" y="1"/>
                      <a:pt x="9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6874725" y="5156250"/>
                <a:ext cx="4925" cy="7400"/>
              </a:xfrm>
              <a:custGeom>
                <a:avLst/>
                <a:gdLst/>
                <a:ahLst/>
                <a:cxnLst/>
                <a:rect l="l" t="t" r="r" b="b"/>
                <a:pathLst>
                  <a:path w="197" h="296" extrusionOk="0">
                    <a:moveTo>
                      <a:pt x="98" y="1"/>
                    </a:moveTo>
                    <a:cubicBezTo>
                      <a:pt x="98" y="99"/>
                      <a:pt x="0" y="198"/>
                      <a:pt x="0" y="296"/>
                    </a:cubicBezTo>
                    <a:lnTo>
                      <a:pt x="197" y="296"/>
                    </a:lnTo>
                    <a:cubicBezTo>
                      <a:pt x="197" y="198"/>
                      <a:pt x="197" y="99"/>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6925725" y="5158725"/>
                <a:ext cx="5575" cy="4925"/>
              </a:xfrm>
              <a:custGeom>
                <a:avLst/>
                <a:gdLst/>
                <a:ahLst/>
                <a:cxnLst/>
                <a:rect l="l" t="t" r="r" b="b"/>
                <a:pathLst>
                  <a:path w="223" h="197" extrusionOk="0">
                    <a:moveTo>
                      <a:pt x="99" y="0"/>
                    </a:moveTo>
                    <a:lnTo>
                      <a:pt x="1" y="99"/>
                    </a:lnTo>
                    <a:lnTo>
                      <a:pt x="1" y="197"/>
                    </a:lnTo>
                    <a:cubicBezTo>
                      <a:pt x="99" y="197"/>
                      <a:pt x="99" y="197"/>
                      <a:pt x="222" y="99"/>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6477600" y="4961400"/>
                <a:ext cx="2475" cy="8000"/>
              </a:xfrm>
              <a:custGeom>
                <a:avLst/>
                <a:gdLst/>
                <a:ahLst/>
                <a:cxnLst/>
                <a:rect l="l" t="t" r="r" b="b"/>
                <a:pathLst>
                  <a:path w="99" h="320" extrusionOk="0">
                    <a:moveTo>
                      <a:pt x="99" y="0"/>
                    </a:moveTo>
                    <a:lnTo>
                      <a:pt x="0" y="99"/>
                    </a:lnTo>
                    <a:cubicBezTo>
                      <a:pt x="0" y="99"/>
                      <a:pt x="0" y="197"/>
                      <a:pt x="99" y="320"/>
                    </a:cubicBez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6626375" y="5086800"/>
                <a:ext cx="7400" cy="5550"/>
              </a:xfrm>
              <a:custGeom>
                <a:avLst/>
                <a:gdLst/>
                <a:ahLst/>
                <a:cxnLst/>
                <a:rect l="l" t="t" r="r" b="b"/>
                <a:pathLst>
                  <a:path w="296" h="222" extrusionOk="0">
                    <a:moveTo>
                      <a:pt x="0" y="0"/>
                    </a:moveTo>
                    <a:cubicBezTo>
                      <a:pt x="0" y="222"/>
                      <a:pt x="98" y="222"/>
                      <a:pt x="197" y="222"/>
                    </a:cubicBezTo>
                    <a:cubicBezTo>
                      <a:pt x="295" y="0"/>
                      <a:pt x="9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433950" y="4817550"/>
                <a:ext cx="5550" cy="3100"/>
              </a:xfrm>
              <a:custGeom>
                <a:avLst/>
                <a:gdLst/>
                <a:ahLst/>
                <a:cxnLst/>
                <a:rect l="l" t="t" r="r" b="b"/>
                <a:pathLst>
                  <a:path w="222" h="124" extrusionOk="0">
                    <a:moveTo>
                      <a:pt x="65" y="0"/>
                    </a:moveTo>
                    <a:cubicBezTo>
                      <a:pt x="25" y="0"/>
                      <a:pt x="1" y="25"/>
                      <a:pt x="1" y="123"/>
                    </a:cubicBezTo>
                    <a:lnTo>
                      <a:pt x="222" y="123"/>
                    </a:lnTo>
                    <a:lnTo>
                      <a:pt x="222" y="25"/>
                    </a:lnTo>
                    <a:cubicBezTo>
                      <a:pt x="160" y="25"/>
                      <a:pt x="105" y="0"/>
                      <a:pt x="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7084950" y="5104625"/>
                <a:ext cx="4950" cy="5550"/>
              </a:xfrm>
              <a:custGeom>
                <a:avLst/>
                <a:gdLst/>
                <a:ahLst/>
                <a:cxnLst/>
                <a:rect l="l" t="t" r="r" b="b"/>
                <a:pathLst>
                  <a:path w="198" h="222" extrusionOk="0">
                    <a:moveTo>
                      <a:pt x="0" y="0"/>
                    </a:moveTo>
                    <a:lnTo>
                      <a:pt x="0" y="123"/>
                    </a:lnTo>
                    <a:cubicBezTo>
                      <a:pt x="0" y="222"/>
                      <a:pt x="0" y="222"/>
                      <a:pt x="99" y="222"/>
                    </a:cubicBezTo>
                    <a:cubicBezTo>
                      <a:pt x="99" y="222"/>
                      <a:pt x="99" y="123"/>
                      <a:pt x="197" y="123"/>
                    </a:cubicBezTo>
                    <a:cubicBezTo>
                      <a:pt x="99" y="123"/>
                      <a:pt x="9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646650" y="5104625"/>
                <a:ext cx="8025" cy="8025"/>
              </a:xfrm>
              <a:custGeom>
                <a:avLst/>
                <a:gdLst/>
                <a:ahLst/>
                <a:cxnLst/>
                <a:rect l="l" t="t" r="r" b="b"/>
                <a:pathLst>
                  <a:path w="321" h="321" extrusionOk="0">
                    <a:moveTo>
                      <a:pt x="197" y="0"/>
                    </a:moveTo>
                    <a:cubicBezTo>
                      <a:pt x="99" y="123"/>
                      <a:pt x="99" y="123"/>
                      <a:pt x="0" y="222"/>
                    </a:cubicBezTo>
                    <a:cubicBezTo>
                      <a:pt x="99" y="222"/>
                      <a:pt x="197" y="320"/>
                      <a:pt x="320" y="320"/>
                    </a:cubicBezTo>
                    <a:lnTo>
                      <a:pt x="320" y="222"/>
                    </a:lnTo>
                    <a:cubicBezTo>
                      <a:pt x="320" y="222"/>
                      <a:pt x="197" y="123"/>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695200" y="5125525"/>
                <a:ext cx="2500" cy="4950"/>
              </a:xfrm>
              <a:custGeom>
                <a:avLst/>
                <a:gdLst/>
                <a:ahLst/>
                <a:cxnLst/>
                <a:rect l="l" t="t" r="r" b="b"/>
                <a:pathLst>
                  <a:path w="100" h="198" extrusionOk="0">
                    <a:moveTo>
                      <a:pt x="1" y="0"/>
                    </a:moveTo>
                    <a:lnTo>
                      <a:pt x="1" y="197"/>
                    </a:lnTo>
                    <a:lnTo>
                      <a:pt x="99" y="197"/>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97450" y="4405675"/>
                <a:ext cx="5575" cy="4950"/>
              </a:xfrm>
              <a:custGeom>
                <a:avLst/>
                <a:gdLst/>
                <a:ahLst/>
                <a:cxnLst/>
                <a:rect l="l" t="t" r="r" b="b"/>
                <a:pathLst>
                  <a:path w="223" h="198" extrusionOk="0">
                    <a:moveTo>
                      <a:pt x="222" y="1"/>
                    </a:moveTo>
                    <a:lnTo>
                      <a:pt x="1" y="197"/>
                    </a:lnTo>
                    <a:lnTo>
                      <a:pt x="222" y="197"/>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6915900" y="5150725"/>
                <a:ext cx="9850" cy="5550"/>
              </a:xfrm>
              <a:custGeom>
                <a:avLst/>
                <a:gdLst/>
                <a:ahLst/>
                <a:cxnLst/>
                <a:rect l="l" t="t" r="r" b="b"/>
                <a:pathLst>
                  <a:path w="394" h="222" extrusionOk="0">
                    <a:moveTo>
                      <a:pt x="99" y="1"/>
                    </a:moveTo>
                    <a:cubicBezTo>
                      <a:pt x="99" y="124"/>
                      <a:pt x="99" y="124"/>
                      <a:pt x="0" y="222"/>
                    </a:cubicBezTo>
                    <a:cubicBezTo>
                      <a:pt x="99" y="222"/>
                      <a:pt x="99" y="124"/>
                      <a:pt x="197" y="124"/>
                    </a:cubicBezTo>
                    <a:lnTo>
                      <a:pt x="394" y="124"/>
                    </a:lnTo>
                    <a:cubicBezTo>
                      <a:pt x="296" y="124"/>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6513250" y="4825525"/>
                <a:ext cx="12925" cy="48600"/>
              </a:xfrm>
              <a:custGeom>
                <a:avLst/>
                <a:gdLst/>
                <a:ahLst/>
                <a:cxnLst/>
                <a:rect l="l" t="t" r="r" b="b"/>
                <a:pathLst>
                  <a:path w="517" h="1944" extrusionOk="0">
                    <a:moveTo>
                      <a:pt x="124" y="1"/>
                    </a:moveTo>
                    <a:cubicBezTo>
                      <a:pt x="1" y="99"/>
                      <a:pt x="1" y="321"/>
                      <a:pt x="1" y="419"/>
                    </a:cubicBezTo>
                    <a:lnTo>
                      <a:pt x="124" y="419"/>
                    </a:lnTo>
                    <a:cubicBezTo>
                      <a:pt x="124" y="449"/>
                      <a:pt x="124" y="482"/>
                      <a:pt x="124" y="517"/>
                    </a:cubicBezTo>
                    <a:lnTo>
                      <a:pt x="320" y="517"/>
                    </a:lnTo>
                    <a:cubicBezTo>
                      <a:pt x="320" y="419"/>
                      <a:pt x="222" y="419"/>
                      <a:pt x="222" y="321"/>
                    </a:cubicBezTo>
                    <a:lnTo>
                      <a:pt x="222" y="1"/>
                    </a:lnTo>
                    <a:close/>
                    <a:moveTo>
                      <a:pt x="124" y="517"/>
                    </a:moveTo>
                    <a:cubicBezTo>
                      <a:pt x="124" y="517"/>
                      <a:pt x="124" y="518"/>
                      <a:pt x="124" y="518"/>
                    </a:cubicBezTo>
                    <a:lnTo>
                      <a:pt x="124" y="518"/>
                    </a:lnTo>
                    <a:cubicBezTo>
                      <a:pt x="124" y="518"/>
                      <a:pt x="124" y="517"/>
                      <a:pt x="124" y="517"/>
                    </a:cubicBezTo>
                    <a:close/>
                    <a:moveTo>
                      <a:pt x="124" y="518"/>
                    </a:moveTo>
                    <a:cubicBezTo>
                      <a:pt x="126" y="711"/>
                      <a:pt x="139" y="966"/>
                      <a:pt x="222" y="1132"/>
                    </a:cubicBezTo>
                    <a:cubicBezTo>
                      <a:pt x="222" y="1230"/>
                      <a:pt x="320" y="1452"/>
                      <a:pt x="222" y="1648"/>
                    </a:cubicBezTo>
                    <a:cubicBezTo>
                      <a:pt x="320" y="1648"/>
                      <a:pt x="320" y="1648"/>
                      <a:pt x="320" y="1747"/>
                    </a:cubicBezTo>
                    <a:cubicBezTo>
                      <a:pt x="419" y="1648"/>
                      <a:pt x="419" y="1550"/>
                      <a:pt x="419" y="1452"/>
                    </a:cubicBezTo>
                    <a:cubicBezTo>
                      <a:pt x="419" y="1230"/>
                      <a:pt x="320" y="1132"/>
                      <a:pt x="222" y="935"/>
                    </a:cubicBezTo>
                    <a:cubicBezTo>
                      <a:pt x="320" y="935"/>
                      <a:pt x="320" y="837"/>
                      <a:pt x="320" y="837"/>
                    </a:cubicBezTo>
                    <a:cubicBezTo>
                      <a:pt x="222" y="714"/>
                      <a:pt x="222" y="616"/>
                      <a:pt x="124" y="518"/>
                    </a:cubicBezTo>
                    <a:close/>
                    <a:moveTo>
                      <a:pt x="320" y="1747"/>
                    </a:moveTo>
                    <a:cubicBezTo>
                      <a:pt x="320" y="1845"/>
                      <a:pt x="320" y="1944"/>
                      <a:pt x="419" y="1944"/>
                    </a:cubicBezTo>
                    <a:lnTo>
                      <a:pt x="517" y="1845"/>
                    </a:lnTo>
                    <a:cubicBezTo>
                      <a:pt x="517" y="1845"/>
                      <a:pt x="419" y="1747"/>
                      <a:pt x="320" y="17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6646650" y="4679850"/>
                <a:ext cx="15400" cy="30750"/>
              </a:xfrm>
              <a:custGeom>
                <a:avLst/>
                <a:gdLst/>
                <a:ahLst/>
                <a:cxnLst/>
                <a:rect l="l" t="t" r="r" b="b"/>
                <a:pathLst>
                  <a:path w="616" h="1230" extrusionOk="0">
                    <a:moveTo>
                      <a:pt x="615" y="0"/>
                    </a:moveTo>
                    <a:lnTo>
                      <a:pt x="615" y="0"/>
                    </a:lnTo>
                    <a:cubicBezTo>
                      <a:pt x="418" y="197"/>
                      <a:pt x="320" y="394"/>
                      <a:pt x="197" y="615"/>
                    </a:cubicBezTo>
                    <a:lnTo>
                      <a:pt x="197" y="910"/>
                    </a:lnTo>
                    <a:cubicBezTo>
                      <a:pt x="99" y="1009"/>
                      <a:pt x="0" y="1009"/>
                      <a:pt x="0" y="1230"/>
                    </a:cubicBezTo>
                    <a:lnTo>
                      <a:pt x="99" y="1230"/>
                    </a:lnTo>
                    <a:cubicBezTo>
                      <a:pt x="197" y="1230"/>
                      <a:pt x="197" y="1230"/>
                      <a:pt x="197" y="1131"/>
                    </a:cubicBezTo>
                    <a:cubicBezTo>
                      <a:pt x="197" y="1009"/>
                      <a:pt x="320" y="1009"/>
                      <a:pt x="320" y="910"/>
                    </a:cubicBezTo>
                    <a:cubicBezTo>
                      <a:pt x="320" y="615"/>
                      <a:pt x="615" y="295"/>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094775" y="4946025"/>
                <a:ext cx="8025" cy="8025"/>
              </a:xfrm>
              <a:custGeom>
                <a:avLst/>
                <a:gdLst/>
                <a:ahLst/>
                <a:cxnLst/>
                <a:rect l="l" t="t" r="r" b="b"/>
                <a:pathLst>
                  <a:path w="321" h="321" extrusionOk="0">
                    <a:moveTo>
                      <a:pt x="99" y="0"/>
                    </a:moveTo>
                    <a:cubicBezTo>
                      <a:pt x="1" y="0"/>
                      <a:pt x="99" y="99"/>
                      <a:pt x="99" y="197"/>
                    </a:cubicBezTo>
                    <a:cubicBezTo>
                      <a:pt x="99" y="320"/>
                      <a:pt x="99" y="320"/>
                      <a:pt x="222" y="320"/>
                    </a:cubicBezTo>
                    <a:lnTo>
                      <a:pt x="222" y="99"/>
                    </a:lnTo>
                    <a:lnTo>
                      <a:pt x="321" y="99"/>
                    </a:lnTo>
                    <a:lnTo>
                      <a:pt x="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6869800" y="5011400"/>
                <a:ext cx="86700" cy="10125"/>
              </a:xfrm>
              <a:custGeom>
                <a:avLst/>
                <a:gdLst/>
                <a:ahLst/>
                <a:cxnLst/>
                <a:rect l="l" t="t" r="r" b="b"/>
                <a:pathLst>
                  <a:path w="3468" h="405" extrusionOk="0">
                    <a:moveTo>
                      <a:pt x="3318" y="1"/>
                    </a:moveTo>
                    <a:cubicBezTo>
                      <a:pt x="3204" y="1"/>
                      <a:pt x="3109" y="76"/>
                      <a:pt x="2951" y="164"/>
                    </a:cubicBezTo>
                    <a:cubicBezTo>
                      <a:pt x="2853" y="164"/>
                      <a:pt x="2853" y="164"/>
                      <a:pt x="2853" y="41"/>
                    </a:cubicBezTo>
                    <a:cubicBezTo>
                      <a:pt x="2801" y="158"/>
                      <a:pt x="2748" y="186"/>
                      <a:pt x="2682" y="186"/>
                    </a:cubicBezTo>
                    <a:cubicBezTo>
                      <a:pt x="2623" y="186"/>
                      <a:pt x="2552" y="164"/>
                      <a:pt x="2459" y="164"/>
                    </a:cubicBezTo>
                    <a:lnTo>
                      <a:pt x="2238" y="164"/>
                    </a:lnTo>
                    <a:cubicBezTo>
                      <a:pt x="2205" y="197"/>
                      <a:pt x="2172" y="208"/>
                      <a:pt x="2140" y="208"/>
                    </a:cubicBezTo>
                    <a:cubicBezTo>
                      <a:pt x="2074" y="208"/>
                      <a:pt x="2008" y="164"/>
                      <a:pt x="1943" y="164"/>
                    </a:cubicBezTo>
                    <a:cubicBezTo>
                      <a:pt x="1844" y="262"/>
                      <a:pt x="1623" y="262"/>
                      <a:pt x="1525" y="262"/>
                    </a:cubicBezTo>
                    <a:cubicBezTo>
                      <a:pt x="1328" y="262"/>
                      <a:pt x="1230" y="164"/>
                      <a:pt x="1008" y="164"/>
                    </a:cubicBezTo>
                    <a:cubicBezTo>
                      <a:pt x="943" y="164"/>
                      <a:pt x="877" y="208"/>
                      <a:pt x="812" y="208"/>
                    </a:cubicBezTo>
                    <a:cubicBezTo>
                      <a:pt x="779" y="208"/>
                      <a:pt x="746" y="197"/>
                      <a:pt x="713" y="164"/>
                    </a:cubicBezTo>
                    <a:cubicBezTo>
                      <a:pt x="648" y="164"/>
                      <a:pt x="571" y="208"/>
                      <a:pt x="498" y="208"/>
                    </a:cubicBezTo>
                    <a:cubicBezTo>
                      <a:pt x="462" y="208"/>
                      <a:pt x="427" y="197"/>
                      <a:pt x="394" y="164"/>
                    </a:cubicBezTo>
                    <a:cubicBezTo>
                      <a:pt x="295" y="164"/>
                      <a:pt x="295" y="164"/>
                      <a:pt x="197" y="262"/>
                    </a:cubicBezTo>
                    <a:cubicBezTo>
                      <a:pt x="197" y="164"/>
                      <a:pt x="99" y="41"/>
                      <a:pt x="99" y="41"/>
                    </a:cubicBezTo>
                    <a:cubicBezTo>
                      <a:pt x="99" y="41"/>
                      <a:pt x="0" y="164"/>
                      <a:pt x="0" y="262"/>
                    </a:cubicBezTo>
                    <a:cubicBezTo>
                      <a:pt x="0" y="262"/>
                      <a:pt x="99" y="262"/>
                      <a:pt x="99" y="361"/>
                    </a:cubicBezTo>
                    <a:cubicBezTo>
                      <a:pt x="165" y="338"/>
                      <a:pt x="229" y="331"/>
                      <a:pt x="290" y="331"/>
                    </a:cubicBezTo>
                    <a:cubicBezTo>
                      <a:pt x="398" y="331"/>
                      <a:pt x="501" y="354"/>
                      <a:pt x="606" y="354"/>
                    </a:cubicBezTo>
                    <a:cubicBezTo>
                      <a:pt x="702" y="354"/>
                      <a:pt x="801" y="335"/>
                      <a:pt x="910" y="262"/>
                    </a:cubicBezTo>
                    <a:cubicBezTo>
                      <a:pt x="910" y="361"/>
                      <a:pt x="1008" y="361"/>
                      <a:pt x="1008" y="361"/>
                    </a:cubicBezTo>
                    <a:lnTo>
                      <a:pt x="1623" y="361"/>
                    </a:lnTo>
                    <a:cubicBezTo>
                      <a:pt x="1689" y="361"/>
                      <a:pt x="1765" y="404"/>
                      <a:pt x="1838" y="404"/>
                    </a:cubicBezTo>
                    <a:cubicBezTo>
                      <a:pt x="1875" y="404"/>
                      <a:pt x="1910" y="393"/>
                      <a:pt x="1943" y="361"/>
                    </a:cubicBezTo>
                    <a:cubicBezTo>
                      <a:pt x="1964" y="340"/>
                      <a:pt x="1984" y="332"/>
                      <a:pt x="2004" y="332"/>
                    </a:cubicBezTo>
                    <a:cubicBezTo>
                      <a:pt x="2059" y="332"/>
                      <a:pt x="2106" y="389"/>
                      <a:pt x="2127" y="389"/>
                    </a:cubicBezTo>
                    <a:cubicBezTo>
                      <a:pt x="2135" y="389"/>
                      <a:pt x="2140" y="381"/>
                      <a:pt x="2140" y="361"/>
                    </a:cubicBezTo>
                    <a:cubicBezTo>
                      <a:pt x="2140" y="328"/>
                      <a:pt x="2150" y="317"/>
                      <a:pt x="2169" y="317"/>
                    </a:cubicBezTo>
                    <a:cubicBezTo>
                      <a:pt x="2205" y="317"/>
                      <a:pt x="2271" y="361"/>
                      <a:pt x="2336" y="361"/>
                    </a:cubicBezTo>
                    <a:cubicBezTo>
                      <a:pt x="2336" y="312"/>
                      <a:pt x="2392" y="312"/>
                      <a:pt x="2459" y="312"/>
                    </a:cubicBezTo>
                    <a:cubicBezTo>
                      <a:pt x="2527" y="312"/>
                      <a:pt x="2607" y="312"/>
                      <a:pt x="2656" y="262"/>
                    </a:cubicBezTo>
                    <a:lnTo>
                      <a:pt x="3172" y="262"/>
                    </a:lnTo>
                    <a:lnTo>
                      <a:pt x="3271" y="164"/>
                    </a:lnTo>
                    <a:cubicBezTo>
                      <a:pt x="3271" y="164"/>
                      <a:pt x="3271" y="262"/>
                      <a:pt x="3369" y="262"/>
                    </a:cubicBezTo>
                    <a:cubicBezTo>
                      <a:pt x="3467" y="164"/>
                      <a:pt x="3467" y="164"/>
                      <a:pt x="3467" y="41"/>
                    </a:cubicBezTo>
                    <a:cubicBezTo>
                      <a:pt x="3411" y="13"/>
                      <a:pt x="3363" y="1"/>
                      <a:pt x="3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6626375" y="4741325"/>
                <a:ext cx="12925" cy="59025"/>
              </a:xfrm>
              <a:custGeom>
                <a:avLst/>
                <a:gdLst/>
                <a:ahLst/>
                <a:cxnLst/>
                <a:rect l="l" t="t" r="r" b="b"/>
                <a:pathLst>
                  <a:path w="517" h="2361" extrusionOk="0">
                    <a:moveTo>
                      <a:pt x="516" y="0"/>
                    </a:moveTo>
                    <a:lnTo>
                      <a:pt x="516" y="0"/>
                    </a:lnTo>
                    <a:cubicBezTo>
                      <a:pt x="393" y="99"/>
                      <a:pt x="295" y="99"/>
                      <a:pt x="295" y="197"/>
                    </a:cubicBezTo>
                    <a:lnTo>
                      <a:pt x="295" y="295"/>
                    </a:lnTo>
                    <a:lnTo>
                      <a:pt x="295" y="394"/>
                    </a:lnTo>
                    <a:cubicBezTo>
                      <a:pt x="295" y="517"/>
                      <a:pt x="197" y="615"/>
                      <a:pt x="197" y="713"/>
                    </a:cubicBezTo>
                    <a:lnTo>
                      <a:pt x="197" y="1131"/>
                    </a:lnTo>
                    <a:cubicBezTo>
                      <a:pt x="98" y="1525"/>
                      <a:pt x="0" y="1943"/>
                      <a:pt x="98" y="2361"/>
                    </a:cubicBezTo>
                    <a:lnTo>
                      <a:pt x="197" y="2361"/>
                    </a:lnTo>
                    <a:lnTo>
                      <a:pt x="197" y="2140"/>
                    </a:lnTo>
                    <a:lnTo>
                      <a:pt x="295" y="2140"/>
                    </a:lnTo>
                    <a:lnTo>
                      <a:pt x="295" y="1844"/>
                    </a:lnTo>
                    <a:cubicBezTo>
                      <a:pt x="197" y="1623"/>
                      <a:pt x="393" y="1623"/>
                      <a:pt x="295" y="1525"/>
                    </a:cubicBezTo>
                    <a:cubicBezTo>
                      <a:pt x="393" y="1328"/>
                      <a:pt x="393" y="1131"/>
                      <a:pt x="393" y="910"/>
                    </a:cubicBezTo>
                    <a:lnTo>
                      <a:pt x="393" y="713"/>
                    </a:lnTo>
                    <a:cubicBezTo>
                      <a:pt x="393" y="517"/>
                      <a:pt x="516" y="295"/>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7151350" y="4794800"/>
                <a:ext cx="12925" cy="46125"/>
              </a:xfrm>
              <a:custGeom>
                <a:avLst/>
                <a:gdLst/>
                <a:ahLst/>
                <a:cxnLst/>
                <a:rect l="l" t="t" r="r" b="b"/>
                <a:pathLst>
                  <a:path w="517" h="1845" extrusionOk="0">
                    <a:moveTo>
                      <a:pt x="197" y="1"/>
                    </a:moveTo>
                    <a:cubicBezTo>
                      <a:pt x="197" y="222"/>
                      <a:pt x="295" y="419"/>
                      <a:pt x="197" y="615"/>
                    </a:cubicBezTo>
                    <a:lnTo>
                      <a:pt x="197" y="837"/>
                    </a:lnTo>
                    <a:cubicBezTo>
                      <a:pt x="98" y="837"/>
                      <a:pt x="98" y="935"/>
                      <a:pt x="98" y="935"/>
                    </a:cubicBezTo>
                    <a:cubicBezTo>
                      <a:pt x="0" y="1033"/>
                      <a:pt x="0" y="1230"/>
                      <a:pt x="0" y="1451"/>
                    </a:cubicBezTo>
                    <a:lnTo>
                      <a:pt x="0" y="1648"/>
                    </a:lnTo>
                    <a:lnTo>
                      <a:pt x="0" y="1845"/>
                    </a:lnTo>
                    <a:cubicBezTo>
                      <a:pt x="98" y="1845"/>
                      <a:pt x="98" y="1845"/>
                      <a:pt x="197" y="1746"/>
                    </a:cubicBezTo>
                    <a:lnTo>
                      <a:pt x="197" y="1451"/>
                    </a:lnTo>
                    <a:cubicBezTo>
                      <a:pt x="197" y="1328"/>
                      <a:pt x="197" y="1132"/>
                      <a:pt x="295" y="1132"/>
                    </a:cubicBezTo>
                    <a:cubicBezTo>
                      <a:pt x="418" y="1033"/>
                      <a:pt x="418" y="935"/>
                      <a:pt x="418" y="935"/>
                    </a:cubicBezTo>
                    <a:lnTo>
                      <a:pt x="516" y="935"/>
                    </a:lnTo>
                    <a:cubicBezTo>
                      <a:pt x="418" y="935"/>
                      <a:pt x="418" y="837"/>
                      <a:pt x="418" y="837"/>
                    </a:cubicBezTo>
                    <a:cubicBezTo>
                      <a:pt x="197" y="615"/>
                      <a:pt x="516" y="419"/>
                      <a:pt x="295" y="320"/>
                    </a:cubicBezTo>
                    <a:cubicBezTo>
                      <a:pt x="418" y="222"/>
                      <a:pt x="418" y="222"/>
                      <a:pt x="418" y="99"/>
                    </a:cubicBezTo>
                    <a:cubicBezTo>
                      <a:pt x="418" y="99"/>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6670000" y="4607925"/>
                <a:ext cx="30775" cy="46125"/>
              </a:xfrm>
              <a:custGeom>
                <a:avLst/>
                <a:gdLst/>
                <a:ahLst/>
                <a:cxnLst/>
                <a:rect l="l" t="t" r="r" b="b"/>
                <a:pathLst>
                  <a:path w="1231" h="1845" extrusionOk="0">
                    <a:moveTo>
                      <a:pt x="1107" y="0"/>
                    </a:moveTo>
                    <a:cubicBezTo>
                      <a:pt x="812" y="320"/>
                      <a:pt x="714" y="615"/>
                      <a:pt x="394" y="935"/>
                    </a:cubicBezTo>
                    <a:lnTo>
                      <a:pt x="394" y="1033"/>
                    </a:lnTo>
                    <a:cubicBezTo>
                      <a:pt x="99" y="1328"/>
                      <a:pt x="99" y="1328"/>
                      <a:pt x="99" y="1648"/>
                    </a:cubicBezTo>
                    <a:cubicBezTo>
                      <a:pt x="1" y="1648"/>
                      <a:pt x="1" y="1648"/>
                      <a:pt x="1" y="1746"/>
                    </a:cubicBezTo>
                    <a:lnTo>
                      <a:pt x="1" y="1845"/>
                    </a:lnTo>
                    <a:cubicBezTo>
                      <a:pt x="1" y="1845"/>
                      <a:pt x="99" y="1845"/>
                      <a:pt x="99" y="1746"/>
                    </a:cubicBezTo>
                    <a:cubicBezTo>
                      <a:pt x="198" y="1550"/>
                      <a:pt x="394" y="1328"/>
                      <a:pt x="493" y="1132"/>
                    </a:cubicBezTo>
                    <a:cubicBezTo>
                      <a:pt x="616" y="935"/>
                      <a:pt x="714" y="812"/>
                      <a:pt x="812" y="615"/>
                    </a:cubicBezTo>
                    <a:cubicBezTo>
                      <a:pt x="911" y="418"/>
                      <a:pt x="1107" y="197"/>
                      <a:pt x="1230" y="99"/>
                    </a:cubicBezTo>
                    <a:cubicBezTo>
                      <a:pt x="1230" y="0"/>
                      <a:pt x="1107"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7120600" y="4666925"/>
                <a:ext cx="20325" cy="48600"/>
              </a:xfrm>
              <a:custGeom>
                <a:avLst/>
                <a:gdLst/>
                <a:ahLst/>
                <a:cxnLst/>
                <a:rect l="l" t="t" r="r" b="b"/>
                <a:pathLst>
                  <a:path w="813" h="1944" extrusionOk="0">
                    <a:moveTo>
                      <a:pt x="99" y="1"/>
                    </a:moveTo>
                    <a:cubicBezTo>
                      <a:pt x="1" y="296"/>
                      <a:pt x="99" y="517"/>
                      <a:pt x="99" y="616"/>
                    </a:cubicBezTo>
                    <a:cubicBezTo>
                      <a:pt x="197" y="812"/>
                      <a:pt x="296" y="1034"/>
                      <a:pt x="296" y="1230"/>
                    </a:cubicBezTo>
                    <a:lnTo>
                      <a:pt x="419" y="1230"/>
                    </a:lnTo>
                    <a:lnTo>
                      <a:pt x="419" y="1427"/>
                    </a:lnTo>
                    <a:cubicBezTo>
                      <a:pt x="517" y="1648"/>
                      <a:pt x="615" y="1648"/>
                      <a:pt x="615" y="1747"/>
                    </a:cubicBezTo>
                    <a:lnTo>
                      <a:pt x="615" y="1944"/>
                    </a:lnTo>
                    <a:lnTo>
                      <a:pt x="812" y="1944"/>
                    </a:lnTo>
                    <a:cubicBezTo>
                      <a:pt x="615" y="1230"/>
                      <a:pt x="197" y="714"/>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641725" y="4671850"/>
                <a:ext cx="15400" cy="30775"/>
              </a:xfrm>
              <a:custGeom>
                <a:avLst/>
                <a:gdLst/>
                <a:ahLst/>
                <a:cxnLst/>
                <a:rect l="l" t="t" r="r" b="b"/>
                <a:pathLst>
                  <a:path w="616" h="1231" extrusionOk="0">
                    <a:moveTo>
                      <a:pt x="517" y="1"/>
                    </a:moveTo>
                    <a:cubicBezTo>
                      <a:pt x="296" y="419"/>
                      <a:pt x="197" y="837"/>
                      <a:pt x="1" y="1230"/>
                    </a:cubicBezTo>
                    <a:cubicBezTo>
                      <a:pt x="197" y="1230"/>
                      <a:pt x="296" y="1033"/>
                      <a:pt x="296" y="935"/>
                    </a:cubicBezTo>
                    <a:cubicBezTo>
                      <a:pt x="394" y="837"/>
                      <a:pt x="394" y="615"/>
                      <a:pt x="394" y="517"/>
                    </a:cubicBezTo>
                    <a:cubicBezTo>
                      <a:pt x="517" y="320"/>
                      <a:pt x="615" y="222"/>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7146425" y="4784975"/>
                <a:ext cx="7400" cy="22750"/>
              </a:xfrm>
              <a:custGeom>
                <a:avLst/>
                <a:gdLst/>
                <a:ahLst/>
                <a:cxnLst/>
                <a:rect l="l" t="t" r="r" b="b"/>
                <a:pathLst>
                  <a:path w="296" h="910" extrusionOk="0">
                    <a:moveTo>
                      <a:pt x="0" y="0"/>
                    </a:moveTo>
                    <a:lnTo>
                      <a:pt x="0" y="98"/>
                    </a:lnTo>
                    <a:cubicBezTo>
                      <a:pt x="99" y="197"/>
                      <a:pt x="99" y="295"/>
                      <a:pt x="99" y="295"/>
                    </a:cubicBezTo>
                    <a:cubicBezTo>
                      <a:pt x="99" y="295"/>
                      <a:pt x="99" y="394"/>
                      <a:pt x="0" y="394"/>
                    </a:cubicBezTo>
                    <a:cubicBezTo>
                      <a:pt x="99" y="492"/>
                      <a:pt x="99" y="615"/>
                      <a:pt x="197" y="713"/>
                    </a:cubicBezTo>
                    <a:cubicBezTo>
                      <a:pt x="99" y="812"/>
                      <a:pt x="99" y="812"/>
                      <a:pt x="99" y="910"/>
                    </a:cubicBezTo>
                    <a:lnTo>
                      <a:pt x="197" y="910"/>
                    </a:lnTo>
                    <a:cubicBezTo>
                      <a:pt x="197" y="812"/>
                      <a:pt x="295" y="615"/>
                      <a:pt x="197" y="492"/>
                    </a:cubicBezTo>
                    <a:cubicBezTo>
                      <a:pt x="197" y="394"/>
                      <a:pt x="295" y="295"/>
                      <a:pt x="295" y="197"/>
                    </a:cubicBezTo>
                    <a:cubicBezTo>
                      <a:pt x="197" y="98"/>
                      <a:pt x="99" y="9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6848900" y="5009950"/>
                <a:ext cx="17850" cy="8725"/>
              </a:xfrm>
              <a:custGeom>
                <a:avLst/>
                <a:gdLst/>
                <a:ahLst/>
                <a:cxnLst/>
                <a:rect l="l" t="t" r="r" b="b"/>
                <a:pathLst>
                  <a:path w="714" h="349" extrusionOk="0">
                    <a:moveTo>
                      <a:pt x="418" y="1"/>
                    </a:moveTo>
                    <a:cubicBezTo>
                      <a:pt x="320" y="1"/>
                      <a:pt x="320" y="99"/>
                      <a:pt x="320" y="99"/>
                    </a:cubicBezTo>
                    <a:cubicBezTo>
                      <a:pt x="222" y="99"/>
                      <a:pt x="99" y="99"/>
                      <a:pt x="0" y="222"/>
                    </a:cubicBezTo>
                    <a:cubicBezTo>
                      <a:pt x="0" y="222"/>
                      <a:pt x="99" y="222"/>
                      <a:pt x="99" y="320"/>
                    </a:cubicBezTo>
                    <a:lnTo>
                      <a:pt x="222" y="222"/>
                    </a:lnTo>
                    <a:cubicBezTo>
                      <a:pt x="320" y="320"/>
                      <a:pt x="418" y="320"/>
                      <a:pt x="418" y="320"/>
                    </a:cubicBezTo>
                    <a:cubicBezTo>
                      <a:pt x="439" y="341"/>
                      <a:pt x="460" y="349"/>
                      <a:pt x="481" y="349"/>
                    </a:cubicBezTo>
                    <a:cubicBezTo>
                      <a:pt x="537" y="349"/>
                      <a:pt x="594" y="292"/>
                      <a:pt x="651" y="292"/>
                    </a:cubicBezTo>
                    <a:cubicBezTo>
                      <a:pt x="672" y="292"/>
                      <a:pt x="693" y="300"/>
                      <a:pt x="713" y="320"/>
                    </a:cubicBezTo>
                    <a:cubicBezTo>
                      <a:pt x="615" y="222"/>
                      <a:pt x="517" y="222"/>
                      <a:pt x="517" y="99"/>
                    </a:cubicBezTo>
                    <a:cubicBezTo>
                      <a:pt x="418" y="99"/>
                      <a:pt x="418"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6649100" y="4889475"/>
                <a:ext cx="15400" cy="18450"/>
              </a:xfrm>
              <a:custGeom>
                <a:avLst/>
                <a:gdLst/>
                <a:ahLst/>
                <a:cxnLst/>
                <a:rect l="l" t="t" r="r" b="b"/>
                <a:pathLst>
                  <a:path w="616" h="738" extrusionOk="0">
                    <a:moveTo>
                      <a:pt x="1" y="0"/>
                    </a:moveTo>
                    <a:lnTo>
                      <a:pt x="1" y="0"/>
                    </a:lnTo>
                    <a:cubicBezTo>
                      <a:pt x="222" y="222"/>
                      <a:pt x="320" y="418"/>
                      <a:pt x="320" y="615"/>
                    </a:cubicBezTo>
                    <a:lnTo>
                      <a:pt x="419" y="615"/>
                    </a:lnTo>
                    <a:cubicBezTo>
                      <a:pt x="517" y="615"/>
                      <a:pt x="517" y="615"/>
                      <a:pt x="517" y="738"/>
                    </a:cubicBezTo>
                    <a:cubicBezTo>
                      <a:pt x="517" y="615"/>
                      <a:pt x="616" y="615"/>
                      <a:pt x="616" y="615"/>
                    </a:cubicBezTo>
                    <a:cubicBezTo>
                      <a:pt x="419" y="418"/>
                      <a:pt x="419" y="1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6628825" y="4728400"/>
                <a:ext cx="17850" cy="12950"/>
              </a:xfrm>
              <a:custGeom>
                <a:avLst/>
                <a:gdLst/>
                <a:ahLst/>
                <a:cxnLst/>
                <a:rect l="l" t="t" r="r" b="b"/>
                <a:pathLst>
                  <a:path w="714" h="518" extrusionOk="0">
                    <a:moveTo>
                      <a:pt x="615" y="1"/>
                    </a:moveTo>
                    <a:cubicBezTo>
                      <a:pt x="517" y="1"/>
                      <a:pt x="517" y="99"/>
                      <a:pt x="517" y="99"/>
                    </a:cubicBezTo>
                    <a:cubicBezTo>
                      <a:pt x="517" y="198"/>
                      <a:pt x="517" y="198"/>
                      <a:pt x="615" y="296"/>
                    </a:cubicBezTo>
                    <a:cubicBezTo>
                      <a:pt x="615" y="198"/>
                      <a:pt x="615" y="198"/>
                      <a:pt x="713" y="99"/>
                    </a:cubicBezTo>
                    <a:cubicBezTo>
                      <a:pt x="615" y="99"/>
                      <a:pt x="615" y="1"/>
                      <a:pt x="615" y="1"/>
                    </a:cubicBezTo>
                    <a:close/>
                    <a:moveTo>
                      <a:pt x="295" y="99"/>
                    </a:moveTo>
                    <a:lnTo>
                      <a:pt x="295" y="419"/>
                    </a:lnTo>
                    <a:lnTo>
                      <a:pt x="0" y="419"/>
                    </a:lnTo>
                    <a:cubicBezTo>
                      <a:pt x="197" y="419"/>
                      <a:pt x="295" y="419"/>
                      <a:pt x="418" y="517"/>
                    </a:cubicBezTo>
                    <a:cubicBezTo>
                      <a:pt x="418" y="419"/>
                      <a:pt x="418" y="296"/>
                      <a:pt x="517" y="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7051150" y="4963850"/>
                <a:ext cx="18450" cy="10475"/>
              </a:xfrm>
              <a:custGeom>
                <a:avLst/>
                <a:gdLst/>
                <a:ahLst/>
                <a:cxnLst/>
                <a:rect l="l" t="t" r="r" b="b"/>
                <a:pathLst>
                  <a:path w="738" h="419" extrusionOk="0">
                    <a:moveTo>
                      <a:pt x="738" y="1"/>
                    </a:moveTo>
                    <a:cubicBezTo>
                      <a:pt x="418" y="1"/>
                      <a:pt x="320" y="222"/>
                      <a:pt x="0" y="222"/>
                    </a:cubicBezTo>
                    <a:cubicBezTo>
                      <a:pt x="123" y="320"/>
                      <a:pt x="123" y="320"/>
                      <a:pt x="123" y="419"/>
                    </a:cubicBezTo>
                    <a:cubicBezTo>
                      <a:pt x="320" y="222"/>
                      <a:pt x="516" y="99"/>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659550" y="4907900"/>
                <a:ext cx="7400" cy="7400"/>
              </a:xfrm>
              <a:custGeom>
                <a:avLst/>
                <a:gdLst/>
                <a:ahLst/>
                <a:cxnLst/>
                <a:rect l="l" t="t" r="r" b="b"/>
                <a:pathLst>
                  <a:path w="296" h="296" extrusionOk="0">
                    <a:moveTo>
                      <a:pt x="296" y="1"/>
                    </a:moveTo>
                    <a:cubicBezTo>
                      <a:pt x="99" y="1"/>
                      <a:pt x="99" y="1"/>
                      <a:pt x="1" y="198"/>
                    </a:cubicBezTo>
                    <a:cubicBezTo>
                      <a:pt x="99" y="296"/>
                      <a:pt x="99" y="296"/>
                      <a:pt x="296" y="296"/>
                    </a:cubicBezTo>
                    <a:lnTo>
                      <a:pt x="2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697675" y="4597475"/>
                <a:ext cx="8000" cy="10475"/>
              </a:xfrm>
              <a:custGeom>
                <a:avLst/>
                <a:gdLst/>
                <a:ahLst/>
                <a:cxnLst/>
                <a:rect l="l" t="t" r="r" b="b"/>
                <a:pathLst>
                  <a:path w="320" h="419" extrusionOk="0">
                    <a:moveTo>
                      <a:pt x="320" y="0"/>
                    </a:moveTo>
                    <a:cubicBezTo>
                      <a:pt x="222" y="0"/>
                      <a:pt x="222" y="0"/>
                      <a:pt x="222" y="123"/>
                    </a:cubicBezTo>
                    <a:lnTo>
                      <a:pt x="222" y="222"/>
                    </a:lnTo>
                    <a:cubicBezTo>
                      <a:pt x="222" y="222"/>
                      <a:pt x="123" y="320"/>
                      <a:pt x="0" y="320"/>
                    </a:cubicBezTo>
                    <a:lnTo>
                      <a:pt x="0" y="418"/>
                    </a:lnTo>
                    <a:lnTo>
                      <a:pt x="222" y="418"/>
                    </a:lnTo>
                    <a:cubicBezTo>
                      <a:pt x="320" y="222"/>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636200" y="4720425"/>
                <a:ext cx="8025" cy="8000"/>
              </a:xfrm>
              <a:custGeom>
                <a:avLst/>
                <a:gdLst/>
                <a:ahLst/>
                <a:cxnLst/>
                <a:rect l="l" t="t" r="r" b="b"/>
                <a:pathLst>
                  <a:path w="321" h="320" extrusionOk="0">
                    <a:moveTo>
                      <a:pt x="0" y="0"/>
                    </a:moveTo>
                    <a:lnTo>
                      <a:pt x="0" y="222"/>
                    </a:lnTo>
                    <a:cubicBezTo>
                      <a:pt x="123" y="320"/>
                      <a:pt x="123" y="320"/>
                      <a:pt x="222" y="320"/>
                    </a:cubicBezTo>
                    <a:cubicBezTo>
                      <a:pt x="222" y="320"/>
                      <a:pt x="252" y="289"/>
                      <a:pt x="279" y="279"/>
                    </a:cubicBezTo>
                    <a:lnTo>
                      <a:pt x="279" y="279"/>
                    </a:lnTo>
                    <a:lnTo>
                      <a:pt x="320" y="320"/>
                    </a:lnTo>
                    <a:cubicBezTo>
                      <a:pt x="320" y="287"/>
                      <a:pt x="309" y="276"/>
                      <a:pt x="295" y="276"/>
                    </a:cubicBezTo>
                    <a:cubicBezTo>
                      <a:pt x="290" y="276"/>
                      <a:pt x="285" y="277"/>
                      <a:pt x="279" y="279"/>
                    </a:cubicBezTo>
                    <a:lnTo>
                      <a:pt x="279" y="27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140900" y="4874100"/>
                <a:ext cx="5550" cy="8025"/>
              </a:xfrm>
              <a:custGeom>
                <a:avLst/>
                <a:gdLst/>
                <a:ahLst/>
                <a:cxnLst/>
                <a:rect l="l" t="t" r="r" b="b"/>
                <a:pathLst>
                  <a:path w="222" h="321" extrusionOk="0">
                    <a:moveTo>
                      <a:pt x="0" y="1"/>
                    </a:moveTo>
                    <a:lnTo>
                      <a:pt x="0" y="320"/>
                    </a:lnTo>
                    <a:lnTo>
                      <a:pt x="98" y="320"/>
                    </a:lnTo>
                    <a:lnTo>
                      <a:pt x="98" y="123"/>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6641725" y="4877175"/>
                <a:ext cx="9875" cy="9850"/>
              </a:xfrm>
              <a:custGeom>
                <a:avLst/>
                <a:gdLst/>
                <a:ahLst/>
                <a:cxnLst/>
                <a:rect l="l" t="t" r="r" b="b"/>
                <a:pathLst>
                  <a:path w="395" h="394" extrusionOk="0">
                    <a:moveTo>
                      <a:pt x="1" y="0"/>
                    </a:moveTo>
                    <a:cubicBezTo>
                      <a:pt x="197" y="197"/>
                      <a:pt x="99" y="394"/>
                      <a:pt x="394" y="394"/>
                    </a:cubicBezTo>
                    <a:cubicBezTo>
                      <a:pt x="296" y="296"/>
                      <a:pt x="296" y="197"/>
                      <a:pt x="197" y="9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6595625" y="4774525"/>
                <a:ext cx="4950" cy="7400"/>
              </a:xfrm>
              <a:custGeom>
                <a:avLst/>
                <a:gdLst/>
                <a:ahLst/>
                <a:cxnLst/>
                <a:rect l="l" t="t" r="r" b="b"/>
                <a:pathLst>
                  <a:path w="198" h="296" extrusionOk="0">
                    <a:moveTo>
                      <a:pt x="1" y="0"/>
                    </a:moveTo>
                    <a:cubicBezTo>
                      <a:pt x="99" y="98"/>
                      <a:pt x="1" y="295"/>
                      <a:pt x="197" y="295"/>
                    </a:cubicBez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135975" y="4717950"/>
                <a:ext cx="4950" cy="8025"/>
              </a:xfrm>
              <a:custGeom>
                <a:avLst/>
                <a:gdLst/>
                <a:ahLst/>
                <a:cxnLst/>
                <a:rect l="l" t="t" r="r" b="b"/>
                <a:pathLst>
                  <a:path w="198" h="321" extrusionOk="0">
                    <a:moveTo>
                      <a:pt x="99" y="1"/>
                    </a:moveTo>
                    <a:cubicBezTo>
                      <a:pt x="99" y="1"/>
                      <a:pt x="0" y="99"/>
                      <a:pt x="0" y="222"/>
                    </a:cubicBezTo>
                    <a:cubicBezTo>
                      <a:pt x="0" y="222"/>
                      <a:pt x="99" y="222"/>
                      <a:pt x="99" y="321"/>
                    </a:cubicBezTo>
                    <a:cubicBezTo>
                      <a:pt x="197" y="321"/>
                      <a:pt x="197" y="222"/>
                      <a:pt x="197" y="222"/>
                    </a:cubicBezTo>
                    <a:cubicBezTo>
                      <a:pt x="197" y="99"/>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679850" y="4805250"/>
                <a:ext cx="5550" cy="10475"/>
              </a:xfrm>
              <a:custGeom>
                <a:avLst/>
                <a:gdLst/>
                <a:ahLst/>
                <a:cxnLst/>
                <a:rect l="l" t="t" r="r" b="b"/>
                <a:pathLst>
                  <a:path w="222" h="419" extrusionOk="0">
                    <a:moveTo>
                      <a:pt x="99" y="1"/>
                    </a:moveTo>
                    <a:lnTo>
                      <a:pt x="99" y="1"/>
                    </a:lnTo>
                    <a:cubicBezTo>
                      <a:pt x="0" y="197"/>
                      <a:pt x="99" y="296"/>
                      <a:pt x="222" y="419"/>
                    </a:cubicBezTo>
                    <a:cubicBezTo>
                      <a:pt x="222" y="296"/>
                      <a:pt x="99" y="197"/>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951550" y="4971850"/>
                <a:ext cx="12925" cy="3100"/>
              </a:xfrm>
              <a:custGeom>
                <a:avLst/>
                <a:gdLst/>
                <a:ahLst/>
                <a:cxnLst/>
                <a:rect l="l" t="t" r="r" b="b"/>
                <a:pathLst>
                  <a:path w="517" h="124" extrusionOk="0">
                    <a:moveTo>
                      <a:pt x="197" y="0"/>
                    </a:moveTo>
                    <a:cubicBezTo>
                      <a:pt x="99" y="99"/>
                      <a:pt x="1" y="99"/>
                      <a:pt x="1" y="99"/>
                    </a:cubicBezTo>
                    <a:cubicBezTo>
                      <a:pt x="50" y="99"/>
                      <a:pt x="124" y="123"/>
                      <a:pt x="213" y="123"/>
                    </a:cubicBezTo>
                    <a:cubicBezTo>
                      <a:pt x="302" y="123"/>
                      <a:pt x="406"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035775" y="4976750"/>
                <a:ext cx="10475" cy="4950"/>
              </a:xfrm>
              <a:custGeom>
                <a:avLst/>
                <a:gdLst/>
                <a:ahLst/>
                <a:cxnLst/>
                <a:rect l="l" t="t" r="r" b="b"/>
                <a:pathLst>
                  <a:path w="419" h="198" extrusionOk="0">
                    <a:moveTo>
                      <a:pt x="418" y="1"/>
                    </a:moveTo>
                    <a:cubicBezTo>
                      <a:pt x="320" y="1"/>
                      <a:pt x="222" y="99"/>
                      <a:pt x="0" y="198"/>
                    </a:cubicBezTo>
                    <a:cubicBezTo>
                      <a:pt x="320" y="198"/>
                      <a:pt x="320" y="198"/>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995200" y="4548900"/>
                <a:ext cx="9850" cy="8025"/>
              </a:xfrm>
              <a:custGeom>
                <a:avLst/>
                <a:gdLst/>
                <a:ahLst/>
                <a:cxnLst/>
                <a:rect l="l" t="t" r="r" b="b"/>
                <a:pathLst>
                  <a:path w="394" h="321" extrusionOk="0">
                    <a:moveTo>
                      <a:pt x="197" y="1"/>
                    </a:moveTo>
                    <a:cubicBezTo>
                      <a:pt x="197" y="1"/>
                      <a:pt x="99" y="1"/>
                      <a:pt x="0" y="99"/>
                    </a:cubicBezTo>
                    <a:cubicBezTo>
                      <a:pt x="197" y="222"/>
                      <a:pt x="197" y="321"/>
                      <a:pt x="394" y="321"/>
                    </a:cubicBezTo>
                    <a:cubicBezTo>
                      <a:pt x="296" y="222"/>
                      <a:pt x="296"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094775" y="4920200"/>
                <a:ext cx="8025" cy="5550"/>
              </a:xfrm>
              <a:custGeom>
                <a:avLst/>
                <a:gdLst/>
                <a:ahLst/>
                <a:cxnLst/>
                <a:rect l="l" t="t" r="r" b="b"/>
                <a:pathLst>
                  <a:path w="321" h="222" extrusionOk="0">
                    <a:moveTo>
                      <a:pt x="1" y="1"/>
                    </a:moveTo>
                    <a:lnTo>
                      <a:pt x="1" y="222"/>
                    </a:lnTo>
                    <a:cubicBezTo>
                      <a:pt x="99" y="124"/>
                      <a:pt x="222" y="124"/>
                      <a:pt x="321" y="124"/>
                    </a:cubicBezTo>
                    <a:lnTo>
                      <a:pt x="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692750" y="4564275"/>
                <a:ext cx="8025" cy="4550"/>
              </a:xfrm>
              <a:custGeom>
                <a:avLst/>
                <a:gdLst/>
                <a:ahLst/>
                <a:cxnLst/>
                <a:rect l="l" t="t" r="r" b="b"/>
                <a:pathLst>
                  <a:path w="321" h="182" extrusionOk="0">
                    <a:moveTo>
                      <a:pt x="1" y="1"/>
                    </a:moveTo>
                    <a:lnTo>
                      <a:pt x="1" y="99"/>
                    </a:lnTo>
                    <a:cubicBezTo>
                      <a:pt x="43" y="151"/>
                      <a:pt x="85" y="182"/>
                      <a:pt x="129" y="182"/>
                    </a:cubicBezTo>
                    <a:cubicBezTo>
                      <a:pt x="187" y="182"/>
                      <a:pt x="250" y="127"/>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964475" y="4547900"/>
                <a:ext cx="9850" cy="3500"/>
              </a:xfrm>
              <a:custGeom>
                <a:avLst/>
                <a:gdLst/>
                <a:ahLst/>
                <a:cxnLst/>
                <a:rect l="l" t="t" r="r" b="b"/>
                <a:pathLst>
                  <a:path w="394" h="140" extrusionOk="0">
                    <a:moveTo>
                      <a:pt x="150" y="0"/>
                    </a:moveTo>
                    <a:cubicBezTo>
                      <a:pt x="107" y="0"/>
                      <a:pt x="58" y="12"/>
                      <a:pt x="0" y="41"/>
                    </a:cubicBezTo>
                    <a:cubicBezTo>
                      <a:pt x="98" y="41"/>
                      <a:pt x="295" y="139"/>
                      <a:pt x="393" y="139"/>
                    </a:cubicBezTo>
                    <a:cubicBezTo>
                      <a:pt x="324" y="70"/>
                      <a:pt x="254"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6764675" y="4536000"/>
                <a:ext cx="7400" cy="5550"/>
              </a:xfrm>
              <a:custGeom>
                <a:avLst/>
                <a:gdLst/>
                <a:ahLst/>
                <a:cxnLst/>
                <a:rect l="l" t="t" r="r" b="b"/>
                <a:pathLst>
                  <a:path w="296" h="222" extrusionOk="0">
                    <a:moveTo>
                      <a:pt x="197" y="1"/>
                    </a:moveTo>
                    <a:cubicBezTo>
                      <a:pt x="99" y="123"/>
                      <a:pt x="1" y="123"/>
                      <a:pt x="1" y="222"/>
                    </a:cubicBezTo>
                    <a:cubicBezTo>
                      <a:pt x="99" y="222"/>
                      <a:pt x="197" y="222"/>
                      <a:pt x="296" y="123"/>
                    </a:cubicBezTo>
                    <a:cubicBezTo>
                      <a:pt x="197" y="123"/>
                      <a:pt x="197" y="123"/>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7023475" y="4986125"/>
                <a:ext cx="7400" cy="2200"/>
              </a:xfrm>
              <a:custGeom>
                <a:avLst/>
                <a:gdLst/>
                <a:ahLst/>
                <a:cxnLst/>
                <a:rect l="l" t="t" r="r" b="b"/>
                <a:pathLst>
                  <a:path w="296" h="88" extrusionOk="0">
                    <a:moveTo>
                      <a:pt x="197" y="0"/>
                    </a:moveTo>
                    <a:cubicBezTo>
                      <a:pt x="132" y="0"/>
                      <a:pt x="66" y="44"/>
                      <a:pt x="1" y="44"/>
                    </a:cubicBezTo>
                    <a:cubicBezTo>
                      <a:pt x="33" y="77"/>
                      <a:pt x="66" y="88"/>
                      <a:pt x="99" y="88"/>
                    </a:cubicBezTo>
                    <a:cubicBezTo>
                      <a:pt x="164" y="88"/>
                      <a:pt x="230" y="44"/>
                      <a:pt x="296" y="44"/>
                    </a:cubicBezTo>
                    <a:cubicBezTo>
                      <a:pt x="263" y="11"/>
                      <a:pt x="230"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977375" y="4958925"/>
                <a:ext cx="7400" cy="4950"/>
              </a:xfrm>
              <a:custGeom>
                <a:avLst/>
                <a:gdLst/>
                <a:ahLst/>
                <a:cxnLst/>
                <a:rect l="l" t="t" r="r" b="b"/>
                <a:pathLst>
                  <a:path w="296" h="198" extrusionOk="0">
                    <a:moveTo>
                      <a:pt x="197" y="1"/>
                    </a:moveTo>
                    <a:cubicBezTo>
                      <a:pt x="128" y="70"/>
                      <a:pt x="107" y="140"/>
                      <a:pt x="66" y="140"/>
                    </a:cubicBezTo>
                    <a:cubicBezTo>
                      <a:pt x="50" y="140"/>
                      <a:pt x="29" y="128"/>
                      <a:pt x="0" y="99"/>
                    </a:cubicBezTo>
                    <a:lnTo>
                      <a:pt x="0" y="99"/>
                    </a:lnTo>
                    <a:cubicBezTo>
                      <a:pt x="0" y="198"/>
                      <a:pt x="99" y="198"/>
                      <a:pt x="197" y="198"/>
                    </a:cubicBezTo>
                    <a:cubicBezTo>
                      <a:pt x="197" y="198"/>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7110150" y="4933125"/>
                <a:ext cx="5550" cy="8000"/>
              </a:xfrm>
              <a:custGeom>
                <a:avLst/>
                <a:gdLst/>
                <a:ahLst/>
                <a:cxnLst/>
                <a:rect l="l" t="t" r="r" b="b"/>
                <a:pathLst>
                  <a:path w="222" h="320" extrusionOk="0">
                    <a:moveTo>
                      <a:pt x="222" y="0"/>
                    </a:moveTo>
                    <a:cubicBezTo>
                      <a:pt x="99" y="0"/>
                      <a:pt x="99" y="0"/>
                      <a:pt x="1" y="98"/>
                    </a:cubicBezTo>
                    <a:cubicBezTo>
                      <a:pt x="1" y="98"/>
                      <a:pt x="99" y="221"/>
                      <a:pt x="99" y="320"/>
                    </a:cubicBezTo>
                    <a:cubicBezTo>
                      <a:pt x="222" y="221"/>
                      <a:pt x="222" y="98"/>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764675" y="4928200"/>
                <a:ext cx="4950" cy="2475"/>
              </a:xfrm>
              <a:custGeom>
                <a:avLst/>
                <a:gdLst/>
                <a:ahLst/>
                <a:cxnLst/>
                <a:rect l="l" t="t" r="r" b="b"/>
                <a:pathLst>
                  <a:path w="198" h="99" extrusionOk="0">
                    <a:moveTo>
                      <a:pt x="1" y="0"/>
                    </a:moveTo>
                    <a:lnTo>
                      <a:pt x="1" y="99"/>
                    </a:lnTo>
                    <a:lnTo>
                      <a:pt x="197" y="99"/>
                    </a:ln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6631275" y="4861800"/>
                <a:ext cx="2500" cy="4950"/>
              </a:xfrm>
              <a:custGeom>
                <a:avLst/>
                <a:gdLst/>
                <a:ahLst/>
                <a:cxnLst/>
                <a:rect l="l" t="t" r="r" b="b"/>
                <a:pathLst>
                  <a:path w="100" h="198" extrusionOk="0">
                    <a:moveTo>
                      <a:pt x="1" y="1"/>
                    </a:moveTo>
                    <a:lnTo>
                      <a:pt x="1" y="197"/>
                    </a:lnTo>
                    <a:lnTo>
                      <a:pt x="99" y="197"/>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7140900" y="4846425"/>
                <a:ext cx="5550" cy="4950"/>
              </a:xfrm>
              <a:custGeom>
                <a:avLst/>
                <a:gdLst/>
                <a:ahLst/>
                <a:cxnLst/>
                <a:rect l="l" t="t" r="r" b="b"/>
                <a:pathLst>
                  <a:path w="222" h="198" extrusionOk="0">
                    <a:moveTo>
                      <a:pt x="0" y="1"/>
                    </a:moveTo>
                    <a:lnTo>
                      <a:pt x="0" y="198"/>
                    </a:lnTo>
                    <a:lnTo>
                      <a:pt x="98" y="198"/>
                    </a:lnTo>
                    <a:cubicBezTo>
                      <a:pt x="98" y="99"/>
                      <a:pt x="22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6600550" y="4825525"/>
                <a:ext cx="2475" cy="8025"/>
              </a:xfrm>
              <a:custGeom>
                <a:avLst/>
                <a:gdLst/>
                <a:ahLst/>
                <a:cxnLst/>
                <a:rect l="l" t="t" r="r" b="b"/>
                <a:pathLst>
                  <a:path w="99" h="321" extrusionOk="0">
                    <a:moveTo>
                      <a:pt x="99" y="1"/>
                    </a:moveTo>
                    <a:cubicBezTo>
                      <a:pt x="0" y="1"/>
                      <a:pt x="0" y="99"/>
                      <a:pt x="0" y="222"/>
                    </a:cubicBezTo>
                    <a:cubicBezTo>
                      <a:pt x="0" y="222"/>
                      <a:pt x="99" y="222"/>
                      <a:pt x="99" y="321"/>
                    </a:cubicBez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7143350" y="4720425"/>
                <a:ext cx="5550" cy="8000"/>
              </a:xfrm>
              <a:custGeom>
                <a:avLst/>
                <a:gdLst/>
                <a:ahLst/>
                <a:cxnLst/>
                <a:rect l="l" t="t" r="r" b="b"/>
                <a:pathLst>
                  <a:path w="222" h="320" extrusionOk="0">
                    <a:moveTo>
                      <a:pt x="123" y="0"/>
                    </a:moveTo>
                    <a:cubicBezTo>
                      <a:pt x="123" y="0"/>
                      <a:pt x="123" y="123"/>
                      <a:pt x="0" y="123"/>
                    </a:cubicBezTo>
                    <a:cubicBezTo>
                      <a:pt x="123" y="123"/>
                      <a:pt x="123" y="222"/>
                      <a:pt x="123" y="320"/>
                    </a:cubicBezTo>
                    <a:cubicBezTo>
                      <a:pt x="123" y="222"/>
                      <a:pt x="222" y="222"/>
                      <a:pt x="222" y="222"/>
                    </a:cubicBezTo>
                    <a:cubicBezTo>
                      <a:pt x="222" y="222"/>
                      <a:pt x="222" y="123"/>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7081875" y="4541525"/>
                <a:ext cx="25850" cy="12950"/>
              </a:xfrm>
              <a:custGeom>
                <a:avLst/>
                <a:gdLst/>
                <a:ahLst/>
                <a:cxnLst/>
                <a:rect l="l" t="t" r="r" b="b"/>
                <a:pathLst>
                  <a:path w="1034" h="518" extrusionOk="0">
                    <a:moveTo>
                      <a:pt x="1" y="1"/>
                    </a:moveTo>
                    <a:cubicBezTo>
                      <a:pt x="181" y="161"/>
                      <a:pt x="280" y="322"/>
                      <a:pt x="471" y="322"/>
                    </a:cubicBezTo>
                    <a:cubicBezTo>
                      <a:pt x="514" y="322"/>
                      <a:pt x="561" y="314"/>
                      <a:pt x="615" y="296"/>
                    </a:cubicBezTo>
                    <a:cubicBezTo>
                      <a:pt x="738" y="394"/>
                      <a:pt x="738" y="517"/>
                      <a:pt x="837" y="517"/>
                    </a:cubicBezTo>
                    <a:lnTo>
                      <a:pt x="1033" y="517"/>
                    </a:lnTo>
                    <a:cubicBezTo>
                      <a:pt x="1033" y="394"/>
                      <a:pt x="935" y="296"/>
                      <a:pt x="935" y="198"/>
                    </a:cubicBezTo>
                    <a:lnTo>
                      <a:pt x="738" y="198"/>
                    </a:lnTo>
                    <a:cubicBezTo>
                      <a:pt x="517" y="198"/>
                      <a:pt x="419" y="99"/>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7115675" y="4563250"/>
                <a:ext cx="22775" cy="16425"/>
              </a:xfrm>
              <a:custGeom>
                <a:avLst/>
                <a:gdLst/>
                <a:ahLst/>
                <a:cxnLst/>
                <a:rect l="l" t="t" r="r" b="b"/>
                <a:pathLst>
                  <a:path w="911" h="657" extrusionOk="0">
                    <a:moveTo>
                      <a:pt x="210" y="1"/>
                    </a:moveTo>
                    <a:cubicBezTo>
                      <a:pt x="140" y="1"/>
                      <a:pt x="70" y="70"/>
                      <a:pt x="1" y="140"/>
                    </a:cubicBezTo>
                    <a:cubicBezTo>
                      <a:pt x="35" y="123"/>
                      <a:pt x="67" y="115"/>
                      <a:pt x="96" y="115"/>
                    </a:cubicBezTo>
                    <a:cubicBezTo>
                      <a:pt x="232" y="115"/>
                      <a:pt x="313" y="280"/>
                      <a:pt x="394" y="361"/>
                    </a:cubicBezTo>
                    <a:cubicBezTo>
                      <a:pt x="493" y="361"/>
                      <a:pt x="616" y="558"/>
                      <a:pt x="714" y="656"/>
                    </a:cubicBezTo>
                    <a:lnTo>
                      <a:pt x="911" y="656"/>
                    </a:lnTo>
                    <a:lnTo>
                      <a:pt x="911" y="558"/>
                    </a:lnTo>
                    <a:cubicBezTo>
                      <a:pt x="812" y="460"/>
                      <a:pt x="812" y="460"/>
                      <a:pt x="714" y="460"/>
                    </a:cubicBezTo>
                    <a:lnTo>
                      <a:pt x="812" y="361"/>
                    </a:lnTo>
                    <a:cubicBezTo>
                      <a:pt x="714" y="263"/>
                      <a:pt x="616" y="263"/>
                      <a:pt x="493" y="263"/>
                    </a:cubicBezTo>
                    <a:lnTo>
                      <a:pt x="493" y="140"/>
                    </a:lnTo>
                    <a:cubicBezTo>
                      <a:pt x="394" y="42"/>
                      <a:pt x="296" y="42"/>
                      <a:pt x="296" y="42"/>
                    </a:cubicBezTo>
                    <a:cubicBezTo>
                      <a:pt x="267" y="13"/>
                      <a:pt x="238"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7127975" y="4631275"/>
                <a:ext cx="23400" cy="25225"/>
              </a:xfrm>
              <a:custGeom>
                <a:avLst/>
                <a:gdLst/>
                <a:ahLst/>
                <a:cxnLst/>
                <a:rect l="l" t="t" r="r" b="b"/>
                <a:pathLst>
                  <a:path w="936" h="1009" extrusionOk="0">
                    <a:moveTo>
                      <a:pt x="1" y="1"/>
                    </a:moveTo>
                    <a:cubicBezTo>
                      <a:pt x="124" y="99"/>
                      <a:pt x="222" y="198"/>
                      <a:pt x="320" y="296"/>
                    </a:cubicBezTo>
                    <a:cubicBezTo>
                      <a:pt x="222" y="493"/>
                      <a:pt x="615" y="616"/>
                      <a:pt x="517" y="911"/>
                    </a:cubicBezTo>
                    <a:cubicBezTo>
                      <a:pt x="738" y="911"/>
                      <a:pt x="837" y="1009"/>
                      <a:pt x="935" y="1009"/>
                    </a:cubicBezTo>
                    <a:cubicBezTo>
                      <a:pt x="837" y="911"/>
                      <a:pt x="837" y="911"/>
                      <a:pt x="738" y="911"/>
                    </a:cubicBezTo>
                    <a:cubicBezTo>
                      <a:pt x="517" y="493"/>
                      <a:pt x="320" y="198"/>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7158725" y="4597475"/>
                <a:ext cx="15375" cy="15400"/>
              </a:xfrm>
              <a:custGeom>
                <a:avLst/>
                <a:gdLst/>
                <a:ahLst/>
                <a:cxnLst/>
                <a:rect l="l" t="t" r="r" b="b"/>
                <a:pathLst>
                  <a:path w="615" h="616" extrusionOk="0">
                    <a:moveTo>
                      <a:pt x="0" y="0"/>
                    </a:moveTo>
                    <a:lnTo>
                      <a:pt x="0" y="222"/>
                    </a:lnTo>
                    <a:cubicBezTo>
                      <a:pt x="123" y="222"/>
                      <a:pt x="123" y="222"/>
                      <a:pt x="221" y="320"/>
                    </a:cubicBezTo>
                    <a:lnTo>
                      <a:pt x="221" y="418"/>
                    </a:lnTo>
                    <a:cubicBezTo>
                      <a:pt x="320" y="517"/>
                      <a:pt x="418" y="517"/>
                      <a:pt x="517" y="615"/>
                    </a:cubicBezTo>
                    <a:cubicBezTo>
                      <a:pt x="517" y="517"/>
                      <a:pt x="615" y="517"/>
                      <a:pt x="615" y="418"/>
                    </a:cubicBezTo>
                    <a:cubicBezTo>
                      <a:pt x="517" y="418"/>
                      <a:pt x="517" y="418"/>
                      <a:pt x="418" y="320"/>
                    </a:cubicBezTo>
                    <a:cubicBezTo>
                      <a:pt x="517" y="222"/>
                      <a:pt x="320" y="123"/>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7179625" y="4620825"/>
                <a:ext cx="12925" cy="12950"/>
              </a:xfrm>
              <a:custGeom>
                <a:avLst/>
                <a:gdLst/>
                <a:ahLst/>
                <a:cxnLst/>
                <a:rect l="l" t="t" r="r" b="b"/>
                <a:pathLst>
                  <a:path w="517" h="518" extrusionOk="0">
                    <a:moveTo>
                      <a:pt x="197" y="1"/>
                    </a:moveTo>
                    <a:cubicBezTo>
                      <a:pt x="99" y="99"/>
                      <a:pt x="99" y="99"/>
                      <a:pt x="0" y="198"/>
                    </a:cubicBezTo>
                    <a:cubicBezTo>
                      <a:pt x="197" y="296"/>
                      <a:pt x="295" y="419"/>
                      <a:pt x="517" y="517"/>
                    </a:cubicBezTo>
                    <a:lnTo>
                      <a:pt x="517" y="296"/>
                    </a:lnTo>
                    <a:cubicBezTo>
                      <a:pt x="394" y="198"/>
                      <a:pt x="295"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7061600" y="4528625"/>
                <a:ext cx="12925" cy="4950"/>
              </a:xfrm>
              <a:custGeom>
                <a:avLst/>
                <a:gdLst/>
                <a:ahLst/>
                <a:cxnLst/>
                <a:rect l="l" t="t" r="r" b="b"/>
                <a:pathLst>
                  <a:path w="517" h="198" extrusionOk="0">
                    <a:moveTo>
                      <a:pt x="98" y="0"/>
                    </a:moveTo>
                    <a:cubicBezTo>
                      <a:pt x="98" y="99"/>
                      <a:pt x="98" y="99"/>
                      <a:pt x="0" y="197"/>
                    </a:cubicBezTo>
                    <a:lnTo>
                      <a:pt x="516" y="197"/>
                    </a:lnTo>
                    <a:cubicBezTo>
                      <a:pt x="418" y="99"/>
                      <a:pt x="418" y="99"/>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105225" y="4554450"/>
                <a:ext cx="12950" cy="7400"/>
              </a:xfrm>
              <a:custGeom>
                <a:avLst/>
                <a:gdLst/>
                <a:ahLst/>
                <a:cxnLst/>
                <a:rect l="l" t="t" r="r" b="b"/>
                <a:pathLst>
                  <a:path w="518" h="296" extrusionOk="0">
                    <a:moveTo>
                      <a:pt x="198" y="0"/>
                    </a:moveTo>
                    <a:cubicBezTo>
                      <a:pt x="99" y="99"/>
                      <a:pt x="99" y="99"/>
                      <a:pt x="1" y="197"/>
                    </a:cubicBezTo>
                    <a:cubicBezTo>
                      <a:pt x="99" y="197"/>
                      <a:pt x="99" y="295"/>
                      <a:pt x="198" y="295"/>
                    </a:cubicBezTo>
                    <a:cubicBezTo>
                      <a:pt x="296" y="295"/>
                      <a:pt x="296" y="295"/>
                      <a:pt x="517" y="197"/>
                    </a:cubicBezTo>
                    <a:cubicBezTo>
                      <a:pt x="296" y="99"/>
                      <a:pt x="198" y="99"/>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7148875" y="4590100"/>
                <a:ext cx="9875" cy="10475"/>
              </a:xfrm>
              <a:custGeom>
                <a:avLst/>
                <a:gdLst/>
                <a:ahLst/>
                <a:cxnLst/>
                <a:rect l="l" t="t" r="r" b="b"/>
                <a:pathLst>
                  <a:path w="395" h="419" extrusionOk="0">
                    <a:moveTo>
                      <a:pt x="1" y="0"/>
                    </a:moveTo>
                    <a:lnTo>
                      <a:pt x="1" y="99"/>
                    </a:lnTo>
                    <a:cubicBezTo>
                      <a:pt x="99" y="99"/>
                      <a:pt x="99" y="99"/>
                      <a:pt x="197" y="197"/>
                    </a:cubicBezTo>
                    <a:cubicBezTo>
                      <a:pt x="197" y="197"/>
                      <a:pt x="197" y="295"/>
                      <a:pt x="296" y="418"/>
                    </a:cubicBezTo>
                    <a:cubicBezTo>
                      <a:pt x="296" y="295"/>
                      <a:pt x="296" y="295"/>
                      <a:pt x="394" y="295"/>
                    </a:cubicBezTo>
                    <a:cubicBezTo>
                      <a:pt x="296" y="197"/>
                      <a:pt x="197"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7140900" y="4583125"/>
                <a:ext cx="8000" cy="5225"/>
              </a:xfrm>
              <a:custGeom>
                <a:avLst/>
                <a:gdLst/>
                <a:ahLst/>
                <a:cxnLst/>
                <a:rect l="l" t="t" r="r" b="b"/>
                <a:pathLst>
                  <a:path w="320" h="209" extrusionOk="0">
                    <a:moveTo>
                      <a:pt x="136" y="0"/>
                    </a:moveTo>
                    <a:cubicBezTo>
                      <a:pt x="89" y="0"/>
                      <a:pt x="42" y="30"/>
                      <a:pt x="0" y="83"/>
                    </a:cubicBezTo>
                    <a:cubicBezTo>
                      <a:pt x="79" y="83"/>
                      <a:pt x="95" y="209"/>
                      <a:pt x="211" y="209"/>
                    </a:cubicBezTo>
                    <a:cubicBezTo>
                      <a:pt x="240" y="209"/>
                      <a:pt x="275" y="201"/>
                      <a:pt x="320" y="181"/>
                    </a:cubicBezTo>
                    <a:cubicBezTo>
                      <a:pt x="263" y="54"/>
                      <a:pt x="199"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7197450" y="4895000"/>
                <a:ext cx="7400" cy="12925"/>
              </a:xfrm>
              <a:custGeom>
                <a:avLst/>
                <a:gdLst/>
                <a:ahLst/>
                <a:cxnLst/>
                <a:rect l="l" t="t" r="r" b="b"/>
                <a:pathLst>
                  <a:path w="296" h="517" extrusionOk="0">
                    <a:moveTo>
                      <a:pt x="197" y="1"/>
                    </a:moveTo>
                    <a:cubicBezTo>
                      <a:pt x="197" y="197"/>
                      <a:pt x="197" y="296"/>
                      <a:pt x="99" y="394"/>
                    </a:cubicBezTo>
                    <a:cubicBezTo>
                      <a:pt x="0" y="517"/>
                      <a:pt x="99" y="517"/>
                      <a:pt x="99" y="517"/>
                    </a:cubicBezTo>
                    <a:cubicBezTo>
                      <a:pt x="197" y="394"/>
                      <a:pt x="295" y="197"/>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7204825" y="4769600"/>
                <a:ext cx="5550" cy="12325"/>
              </a:xfrm>
              <a:custGeom>
                <a:avLst/>
                <a:gdLst/>
                <a:ahLst/>
                <a:cxnLst/>
                <a:rect l="l" t="t" r="r" b="b"/>
                <a:pathLst>
                  <a:path w="222" h="493" extrusionOk="0">
                    <a:moveTo>
                      <a:pt x="123" y="0"/>
                    </a:moveTo>
                    <a:cubicBezTo>
                      <a:pt x="0" y="197"/>
                      <a:pt x="222" y="295"/>
                      <a:pt x="222" y="492"/>
                    </a:cubicBezTo>
                    <a:lnTo>
                      <a:pt x="222" y="99"/>
                    </a:lnTo>
                    <a:cubicBezTo>
                      <a:pt x="222" y="99"/>
                      <a:pt x="222" y="0"/>
                      <a:pt x="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936175" y="4505275"/>
                <a:ext cx="10475" cy="3075"/>
              </a:xfrm>
              <a:custGeom>
                <a:avLst/>
                <a:gdLst/>
                <a:ahLst/>
                <a:cxnLst/>
                <a:rect l="l" t="t" r="r" b="b"/>
                <a:pathLst>
                  <a:path w="419" h="123" extrusionOk="0">
                    <a:moveTo>
                      <a:pt x="296" y="0"/>
                    </a:moveTo>
                    <a:cubicBezTo>
                      <a:pt x="198" y="0"/>
                      <a:pt x="99" y="123"/>
                      <a:pt x="1" y="123"/>
                    </a:cubicBezTo>
                    <a:lnTo>
                      <a:pt x="419" y="123"/>
                    </a:lnTo>
                    <a:lnTo>
                      <a:pt x="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7210350" y="4856275"/>
                <a:ext cx="4950" cy="12925"/>
              </a:xfrm>
              <a:custGeom>
                <a:avLst/>
                <a:gdLst/>
                <a:ahLst/>
                <a:cxnLst/>
                <a:rect l="l" t="t" r="r" b="b"/>
                <a:pathLst>
                  <a:path w="198" h="517" extrusionOk="0">
                    <a:moveTo>
                      <a:pt x="197" y="0"/>
                    </a:moveTo>
                    <a:cubicBezTo>
                      <a:pt x="99" y="0"/>
                      <a:pt x="99" y="0"/>
                      <a:pt x="1" y="99"/>
                    </a:cubicBezTo>
                    <a:cubicBezTo>
                      <a:pt x="1" y="222"/>
                      <a:pt x="1" y="320"/>
                      <a:pt x="99" y="517"/>
                    </a:cubicBezTo>
                    <a:cubicBezTo>
                      <a:pt x="99" y="320"/>
                      <a:pt x="99"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7056675" y="4526175"/>
                <a:ext cx="7400" cy="4925"/>
              </a:xfrm>
              <a:custGeom>
                <a:avLst/>
                <a:gdLst/>
                <a:ahLst/>
                <a:cxnLst/>
                <a:rect l="l" t="t" r="r" b="b"/>
                <a:pathLst>
                  <a:path w="296" h="197" extrusionOk="0">
                    <a:moveTo>
                      <a:pt x="0" y="0"/>
                    </a:moveTo>
                    <a:lnTo>
                      <a:pt x="0" y="197"/>
                    </a:lnTo>
                    <a:cubicBezTo>
                      <a:pt x="99" y="98"/>
                      <a:pt x="197" y="98"/>
                      <a:pt x="295" y="98"/>
                    </a:cubicBezTo>
                    <a:cubicBezTo>
                      <a:pt x="197" y="0"/>
                      <a:pt x="9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7192525" y="4917750"/>
                <a:ext cx="2475" cy="8000"/>
              </a:xfrm>
              <a:custGeom>
                <a:avLst/>
                <a:gdLst/>
                <a:ahLst/>
                <a:cxnLst/>
                <a:rect l="l" t="t" r="r" b="b"/>
                <a:pathLst>
                  <a:path w="99" h="320" extrusionOk="0">
                    <a:moveTo>
                      <a:pt x="1" y="0"/>
                    </a:moveTo>
                    <a:lnTo>
                      <a:pt x="1" y="320"/>
                    </a:lnTo>
                    <a:lnTo>
                      <a:pt x="99" y="320"/>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7194975" y="4910375"/>
                <a:ext cx="4950" cy="4925"/>
              </a:xfrm>
              <a:custGeom>
                <a:avLst/>
                <a:gdLst/>
                <a:ahLst/>
                <a:cxnLst/>
                <a:rect l="l" t="t" r="r" b="b"/>
                <a:pathLst>
                  <a:path w="198" h="197" extrusionOk="0">
                    <a:moveTo>
                      <a:pt x="198" y="0"/>
                    </a:moveTo>
                    <a:cubicBezTo>
                      <a:pt x="99" y="0"/>
                      <a:pt x="99" y="99"/>
                      <a:pt x="1" y="99"/>
                    </a:cubicBezTo>
                    <a:lnTo>
                      <a:pt x="1" y="197"/>
                    </a:lnTo>
                    <a:cubicBezTo>
                      <a:pt x="99" y="197"/>
                      <a:pt x="198" y="99"/>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7143350" y="4656475"/>
                <a:ext cx="8025" cy="8025"/>
              </a:xfrm>
              <a:custGeom>
                <a:avLst/>
                <a:gdLst/>
                <a:ahLst/>
                <a:cxnLst/>
                <a:rect l="l" t="t" r="r" b="b"/>
                <a:pathLst>
                  <a:path w="321" h="321" extrusionOk="0">
                    <a:moveTo>
                      <a:pt x="123" y="1"/>
                    </a:moveTo>
                    <a:lnTo>
                      <a:pt x="123" y="1"/>
                    </a:lnTo>
                    <a:cubicBezTo>
                      <a:pt x="0" y="99"/>
                      <a:pt x="123" y="222"/>
                      <a:pt x="222" y="321"/>
                    </a:cubicBezTo>
                    <a:cubicBezTo>
                      <a:pt x="320" y="222"/>
                      <a:pt x="222" y="99"/>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7166700" y="4679850"/>
                <a:ext cx="4950" cy="7400"/>
              </a:xfrm>
              <a:custGeom>
                <a:avLst/>
                <a:gdLst/>
                <a:ahLst/>
                <a:cxnLst/>
                <a:rect l="l" t="t" r="r" b="b"/>
                <a:pathLst>
                  <a:path w="198" h="296" extrusionOk="0">
                    <a:moveTo>
                      <a:pt x="1" y="0"/>
                    </a:moveTo>
                    <a:lnTo>
                      <a:pt x="1" y="0"/>
                    </a:lnTo>
                    <a:cubicBezTo>
                      <a:pt x="99" y="197"/>
                      <a:pt x="99" y="295"/>
                      <a:pt x="198" y="295"/>
                    </a:cubicBezTo>
                    <a:cubicBezTo>
                      <a:pt x="198" y="197"/>
                      <a:pt x="198" y="197"/>
                      <a:pt x="99" y="9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6562425" y="4662025"/>
                <a:ext cx="12325" cy="25225"/>
              </a:xfrm>
              <a:custGeom>
                <a:avLst/>
                <a:gdLst/>
                <a:ahLst/>
                <a:cxnLst/>
                <a:rect l="l" t="t" r="r" b="b"/>
                <a:pathLst>
                  <a:path w="493" h="1009" extrusionOk="0">
                    <a:moveTo>
                      <a:pt x="493" y="0"/>
                    </a:moveTo>
                    <a:lnTo>
                      <a:pt x="394" y="99"/>
                    </a:lnTo>
                    <a:cubicBezTo>
                      <a:pt x="394" y="295"/>
                      <a:pt x="197" y="394"/>
                      <a:pt x="99" y="615"/>
                    </a:cubicBezTo>
                    <a:cubicBezTo>
                      <a:pt x="99" y="713"/>
                      <a:pt x="1" y="812"/>
                      <a:pt x="1" y="910"/>
                    </a:cubicBezTo>
                    <a:lnTo>
                      <a:pt x="1" y="1008"/>
                    </a:lnTo>
                    <a:lnTo>
                      <a:pt x="99" y="1008"/>
                    </a:lnTo>
                    <a:cubicBezTo>
                      <a:pt x="99" y="910"/>
                      <a:pt x="197" y="812"/>
                      <a:pt x="296" y="492"/>
                    </a:cubicBezTo>
                    <a:cubicBezTo>
                      <a:pt x="394" y="394"/>
                      <a:pt x="493" y="295"/>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26150" y="4833525"/>
                <a:ext cx="8025" cy="22775"/>
              </a:xfrm>
              <a:custGeom>
                <a:avLst/>
                <a:gdLst/>
                <a:ahLst/>
                <a:cxnLst/>
                <a:rect l="l" t="t" r="r" b="b"/>
                <a:pathLst>
                  <a:path w="321" h="911" extrusionOk="0">
                    <a:moveTo>
                      <a:pt x="99" y="1"/>
                    </a:moveTo>
                    <a:cubicBezTo>
                      <a:pt x="99" y="99"/>
                      <a:pt x="1" y="99"/>
                      <a:pt x="1" y="99"/>
                    </a:cubicBezTo>
                    <a:cubicBezTo>
                      <a:pt x="1" y="296"/>
                      <a:pt x="99" y="394"/>
                      <a:pt x="99" y="517"/>
                    </a:cubicBezTo>
                    <a:cubicBezTo>
                      <a:pt x="99" y="714"/>
                      <a:pt x="222" y="812"/>
                      <a:pt x="222" y="910"/>
                    </a:cubicBezTo>
                    <a:lnTo>
                      <a:pt x="321" y="910"/>
                    </a:lnTo>
                    <a:lnTo>
                      <a:pt x="321" y="615"/>
                    </a:lnTo>
                    <a:cubicBezTo>
                      <a:pt x="321" y="394"/>
                      <a:pt x="222" y="197"/>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521250" y="4800325"/>
                <a:ext cx="7400" cy="15400"/>
              </a:xfrm>
              <a:custGeom>
                <a:avLst/>
                <a:gdLst/>
                <a:ahLst/>
                <a:cxnLst/>
                <a:rect l="l" t="t" r="r" b="b"/>
                <a:pathLst>
                  <a:path w="296" h="616" extrusionOk="0">
                    <a:moveTo>
                      <a:pt x="197" y="1"/>
                    </a:moveTo>
                    <a:cubicBezTo>
                      <a:pt x="99" y="99"/>
                      <a:pt x="99" y="99"/>
                      <a:pt x="0" y="99"/>
                    </a:cubicBezTo>
                    <a:cubicBezTo>
                      <a:pt x="0" y="198"/>
                      <a:pt x="99" y="296"/>
                      <a:pt x="99" y="394"/>
                    </a:cubicBezTo>
                    <a:lnTo>
                      <a:pt x="99" y="616"/>
                    </a:lnTo>
                    <a:lnTo>
                      <a:pt x="295" y="616"/>
                    </a:lnTo>
                    <a:cubicBezTo>
                      <a:pt x="295" y="493"/>
                      <a:pt x="197" y="394"/>
                      <a:pt x="197" y="296"/>
                    </a:cubicBezTo>
                    <a:lnTo>
                      <a:pt x="295" y="296"/>
                    </a:lnTo>
                    <a:lnTo>
                      <a:pt x="197" y="198"/>
                    </a:lnTo>
                    <a:lnTo>
                      <a:pt x="295" y="99"/>
                    </a:lnTo>
                    <a:cubicBezTo>
                      <a:pt x="197" y="99"/>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554450" y="4687225"/>
                <a:ext cx="10475" cy="17850"/>
              </a:xfrm>
              <a:custGeom>
                <a:avLst/>
                <a:gdLst/>
                <a:ahLst/>
                <a:cxnLst/>
                <a:rect l="l" t="t" r="r" b="b"/>
                <a:pathLst>
                  <a:path w="419" h="714" extrusionOk="0">
                    <a:moveTo>
                      <a:pt x="197" y="0"/>
                    </a:moveTo>
                    <a:lnTo>
                      <a:pt x="197" y="222"/>
                    </a:lnTo>
                    <a:cubicBezTo>
                      <a:pt x="197" y="222"/>
                      <a:pt x="197" y="99"/>
                      <a:pt x="98" y="99"/>
                    </a:cubicBezTo>
                    <a:lnTo>
                      <a:pt x="98" y="418"/>
                    </a:lnTo>
                    <a:lnTo>
                      <a:pt x="0" y="418"/>
                    </a:lnTo>
                    <a:cubicBezTo>
                      <a:pt x="0" y="517"/>
                      <a:pt x="0" y="615"/>
                      <a:pt x="197" y="714"/>
                    </a:cubicBezTo>
                    <a:lnTo>
                      <a:pt x="197" y="320"/>
                    </a:lnTo>
                    <a:cubicBezTo>
                      <a:pt x="197" y="222"/>
                      <a:pt x="320" y="222"/>
                      <a:pt x="418" y="222"/>
                    </a:cubicBezTo>
                    <a:cubicBezTo>
                      <a:pt x="320" y="99"/>
                      <a:pt x="320" y="99"/>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521250" y="4772050"/>
                <a:ext cx="7400" cy="15400"/>
              </a:xfrm>
              <a:custGeom>
                <a:avLst/>
                <a:gdLst/>
                <a:ahLst/>
                <a:cxnLst/>
                <a:rect l="l" t="t" r="r" b="b"/>
                <a:pathLst>
                  <a:path w="296" h="616" extrusionOk="0">
                    <a:moveTo>
                      <a:pt x="197" y="1"/>
                    </a:moveTo>
                    <a:cubicBezTo>
                      <a:pt x="197" y="1"/>
                      <a:pt x="99" y="1"/>
                      <a:pt x="99" y="99"/>
                    </a:cubicBezTo>
                    <a:cubicBezTo>
                      <a:pt x="99" y="197"/>
                      <a:pt x="99" y="394"/>
                      <a:pt x="0" y="615"/>
                    </a:cubicBezTo>
                    <a:cubicBezTo>
                      <a:pt x="99" y="517"/>
                      <a:pt x="197" y="517"/>
                      <a:pt x="295" y="517"/>
                    </a:cubicBezTo>
                    <a:cubicBezTo>
                      <a:pt x="295" y="394"/>
                      <a:pt x="197" y="296"/>
                      <a:pt x="197" y="296"/>
                    </a:cubicBezTo>
                    <a:lnTo>
                      <a:pt x="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6536600" y="4743775"/>
                <a:ext cx="10475" cy="10475"/>
              </a:xfrm>
              <a:custGeom>
                <a:avLst/>
                <a:gdLst/>
                <a:ahLst/>
                <a:cxnLst/>
                <a:rect l="l" t="t" r="r" b="b"/>
                <a:pathLst>
                  <a:path w="419" h="419" extrusionOk="0">
                    <a:moveTo>
                      <a:pt x="1" y="1"/>
                    </a:moveTo>
                    <a:lnTo>
                      <a:pt x="1" y="296"/>
                    </a:lnTo>
                    <a:lnTo>
                      <a:pt x="198" y="296"/>
                    </a:lnTo>
                    <a:cubicBezTo>
                      <a:pt x="198" y="296"/>
                      <a:pt x="296" y="296"/>
                      <a:pt x="296" y="419"/>
                    </a:cubicBezTo>
                    <a:lnTo>
                      <a:pt x="419" y="296"/>
                    </a:lnTo>
                    <a:cubicBezTo>
                      <a:pt x="296" y="197"/>
                      <a:pt x="296" y="99"/>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6547075" y="4713050"/>
                <a:ext cx="7400" cy="10475"/>
              </a:xfrm>
              <a:custGeom>
                <a:avLst/>
                <a:gdLst/>
                <a:ahLst/>
                <a:cxnLst/>
                <a:rect l="l" t="t" r="r" b="b"/>
                <a:pathLst>
                  <a:path w="296" h="419" extrusionOk="0">
                    <a:moveTo>
                      <a:pt x="295" y="0"/>
                    </a:moveTo>
                    <a:cubicBezTo>
                      <a:pt x="197" y="0"/>
                      <a:pt x="98" y="99"/>
                      <a:pt x="0" y="99"/>
                    </a:cubicBezTo>
                    <a:cubicBezTo>
                      <a:pt x="0" y="197"/>
                      <a:pt x="0" y="295"/>
                      <a:pt x="197" y="418"/>
                    </a:cubicBezTo>
                    <a:lnTo>
                      <a:pt x="197" y="197"/>
                    </a:lnTo>
                    <a:cubicBezTo>
                      <a:pt x="197" y="99"/>
                      <a:pt x="295" y="99"/>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6523700" y="4823075"/>
                <a:ext cx="4950" cy="8025"/>
              </a:xfrm>
              <a:custGeom>
                <a:avLst/>
                <a:gdLst/>
                <a:ahLst/>
                <a:cxnLst/>
                <a:rect l="l" t="t" r="r" b="b"/>
                <a:pathLst>
                  <a:path w="198" h="321" extrusionOk="0">
                    <a:moveTo>
                      <a:pt x="1" y="1"/>
                    </a:moveTo>
                    <a:cubicBezTo>
                      <a:pt x="1" y="99"/>
                      <a:pt x="1" y="197"/>
                      <a:pt x="99" y="320"/>
                    </a:cubicBezTo>
                    <a:lnTo>
                      <a:pt x="197" y="197"/>
                    </a:lnTo>
                    <a:cubicBezTo>
                      <a:pt x="197" y="99"/>
                      <a:pt x="197"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6549525" y="4907900"/>
                <a:ext cx="7400" cy="7400"/>
              </a:xfrm>
              <a:custGeom>
                <a:avLst/>
                <a:gdLst/>
                <a:ahLst/>
                <a:cxnLst/>
                <a:rect l="l" t="t" r="r" b="b"/>
                <a:pathLst>
                  <a:path w="296" h="296" extrusionOk="0">
                    <a:moveTo>
                      <a:pt x="99" y="1"/>
                    </a:moveTo>
                    <a:lnTo>
                      <a:pt x="0" y="99"/>
                    </a:lnTo>
                    <a:lnTo>
                      <a:pt x="197" y="296"/>
                    </a:lnTo>
                    <a:cubicBezTo>
                      <a:pt x="295" y="296"/>
                      <a:pt x="295" y="198"/>
                      <a:pt x="295" y="198"/>
                    </a:cubicBezTo>
                    <a:cubicBezTo>
                      <a:pt x="197" y="99"/>
                      <a:pt x="197" y="99"/>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6544000" y="4889475"/>
                <a:ext cx="5550" cy="10475"/>
              </a:xfrm>
              <a:custGeom>
                <a:avLst/>
                <a:gdLst/>
                <a:ahLst/>
                <a:cxnLst/>
                <a:rect l="l" t="t" r="r" b="b"/>
                <a:pathLst>
                  <a:path w="222" h="419" extrusionOk="0">
                    <a:moveTo>
                      <a:pt x="0" y="0"/>
                    </a:moveTo>
                    <a:lnTo>
                      <a:pt x="0" y="0"/>
                    </a:lnTo>
                    <a:cubicBezTo>
                      <a:pt x="123" y="222"/>
                      <a:pt x="123" y="320"/>
                      <a:pt x="123" y="418"/>
                    </a:cubicBezTo>
                    <a:lnTo>
                      <a:pt x="221" y="418"/>
                    </a:lnTo>
                    <a:lnTo>
                      <a:pt x="221" y="320"/>
                    </a:lnTo>
                    <a:cubicBezTo>
                      <a:pt x="221" y="222"/>
                      <a:pt x="123" y="22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6536600" y="4756675"/>
                <a:ext cx="2500" cy="9875"/>
              </a:xfrm>
              <a:custGeom>
                <a:avLst/>
                <a:gdLst/>
                <a:ahLst/>
                <a:cxnLst/>
                <a:rect l="l" t="t" r="r" b="b"/>
                <a:pathLst>
                  <a:path w="100" h="395" extrusionOk="0">
                    <a:moveTo>
                      <a:pt x="1" y="1"/>
                    </a:moveTo>
                    <a:lnTo>
                      <a:pt x="1" y="198"/>
                    </a:lnTo>
                    <a:lnTo>
                      <a:pt x="1" y="394"/>
                    </a:lnTo>
                    <a:cubicBezTo>
                      <a:pt x="99" y="198"/>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6554450" y="4917750"/>
                <a:ext cx="4925" cy="5550"/>
              </a:xfrm>
              <a:custGeom>
                <a:avLst/>
                <a:gdLst/>
                <a:ahLst/>
                <a:cxnLst/>
                <a:rect l="l" t="t" r="r" b="b"/>
                <a:pathLst>
                  <a:path w="197" h="222" extrusionOk="0">
                    <a:moveTo>
                      <a:pt x="0" y="0"/>
                    </a:moveTo>
                    <a:lnTo>
                      <a:pt x="0" y="222"/>
                    </a:lnTo>
                    <a:lnTo>
                      <a:pt x="197" y="222"/>
                    </a:lnTo>
                    <a:cubicBezTo>
                      <a:pt x="98" y="99"/>
                      <a:pt x="98" y="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1103660" y="4094816"/>
              <a:ext cx="524867" cy="233702"/>
              <a:chOff x="981513" y="4289000"/>
              <a:chExt cx="443225" cy="197350"/>
            </a:xfrm>
          </p:grpSpPr>
          <p:sp>
            <p:nvSpPr>
              <p:cNvPr id="261" name="Google Shape;261;p5"/>
              <p:cNvSpPr/>
              <p:nvPr/>
            </p:nvSpPr>
            <p:spPr>
              <a:xfrm>
                <a:off x="981513" y="4291475"/>
                <a:ext cx="122975" cy="194875"/>
              </a:xfrm>
              <a:custGeom>
                <a:avLst/>
                <a:gdLst/>
                <a:ahLst/>
                <a:cxnLst/>
                <a:rect l="l" t="t" r="r" b="b"/>
                <a:pathLst>
                  <a:path w="4919" h="7795" extrusionOk="0">
                    <a:moveTo>
                      <a:pt x="99" y="0"/>
                    </a:moveTo>
                    <a:lnTo>
                      <a:pt x="197" y="99"/>
                    </a:lnTo>
                    <a:lnTo>
                      <a:pt x="0" y="99"/>
                    </a:lnTo>
                    <a:cubicBezTo>
                      <a:pt x="99" y="320"/>
                      <a:pt x="197" y="517"/>
                      <a:pt x="320" y="713"/>
                    </a:cubicBezTo>
                    <a:lnTo>
                      <a:pt x="197" y="713"/>
                    </a:lnTo>
                    <a:cubicBezTo>
                      <a:pt x="320" y="1033"/>
                      <a:pt x="418" y="1131"/>
                      <a:pt x="418" y="1328"/>
                    </a:cubicBezTo>
                    <a:cubicBezTo>
                      <a:pt x="517" y="1451"/>
                      <a:pt x="517" y="1549"/>
                      <a:pt x="418" y="1549"/>
                    </a:cubicBezTo>
                    <a:cubicBezTo>
                      <a:pt x="517" y="1746"/>
                      <a:pt x="517" y="1943"/>
                      <a:pt x="713" y="2066"/>
                    </a:cubicBezTo>
                    <a:cubicBezTo>
                      <a:pt x="812" y="2164"/>
                      <a:pt x="935" y="2262"/>
                      <a:pt x="935" y="2361"/>
                    </a:cubicBezTo>
                    <a:cubicBezTo>
                      <a:pt x="935" y="2558"/>
                      <a:pt x="1131" y="2680"/>
                      <a:pt x="1131" y="2779"/>
                    </a:cubicBezTo>
                    <a:cubicBezTo>
                      <a:pt x="1131" y="2976"/>
                      <a:pt x="1230" y="3172"/>
                      <a:pt x="1328" y="3394"/>
                    </a:cubicBezTo>
                    <a:cubicBezTo>
                      <a:pt x="1426" y="3394"/>
                      <a:pt x="1549" y="3492"/>
                      <a:pt x="1746" y="3492"/>
                    </a:cubicBezTo>
                    <a:cubicBezTo>
                      <a:pt x="1648" y="3590"/>
                      <a:pt x="1648" y="3689"/>
                      <a:pt x="1648" y="3689"/>
                    </a:cubicBezTo>
                    <a:lnTo>
                      <a:pt x="1648" y="4107"/>
                    </a:lnTo>
                    <a:cubicBezTo>
                      <a:pt x="1746" y="4107"/>
                      <a:pt x="1746" y="4205"/>
                      <a:pt x="1844" y="4205"/>
                    </a:cubicBezTo>
                    <a:lnTo>
                      <a:pt x="1746" y="4303"/>
                    </a:lnTo>
                    <a:cubicBezTo>
                      <a:pt x="1844" y="4402"/>
                      <a:pt x="1844" y="4525"/>
                      <a:pt x="1746" y="4623"/>
                    </a:cubicBezTo>
                    <a:cubicBezTo>
                      <a:pt x="1844" y="4721"/>
                      <a:pt x="1746" y="4918"/>
                      <a:pt x="1746" y="5016"/>
                    </a:cubicBezTo>
                    <a:cubicBezTo>
                      <a:pt x="1844" y="5139"/>
                      <a:pt x="1746" y="5238"/>
                      <a:pt x="1844" y="5336"/>
                    </a:cubicBezTo>
                    <a:cubicBezTo>
                      <a:pt x="1746" y="5434"/>
                      <a:pt x="1844" y="5533"/>
                      <a:pt x="1844" y="5754"/>
                    </a:cubicBezTo>
                    <a:cubicBezTo>
                      <a:pt x="1844" y="5852"/>
                      <a:pt x="1746" y="5951"/>
                      <a:pt x="1844" y="6049"/>
                    </a:cubicBezTo>
                    <a:cubicBezTo>
                      <a:pt x="1648" y="6246"/>
                      <a:pt x="1943" y="6369"/>
                      <a:pt x="1844" y="6566"/>
                    </a:cubicBezTo>
                    <a:cubicBezTo>
                      <a:pt x="1844" y="6762"/>
                      <a:pt x="1943" y="6984"/>
                      <a:pt x="1746" y="7180"/>
                    </a:cubicBezTo>
                    <a:cubicBezTo>
                      <a:pt x="1943" y="7377"/>
                      <a:pt x="1746" y="7697"/>
                      <a:pt x="2041" y="7795"/>
                    </a:cubicBezTo>
                    <a:cubicBezTo>
                      <a:pt x="2262" y="7795"/>
                      <a:pt x="2459" y="7697"/>
                      <a:pt x="2557" y="7697"/>
                    </a:cubicBezTo>
                    <a:cubicBezTo>
                      <a:pt x="2656" y="7598"/>
                      <a:pt x="2779" y="7475"/>
                      <a:pt x="2779" y="7475"/>
                    </a:cubicBezTo>
                    <a:cubicBezTo>
                      <a:pt x="2877" y="7475"/>
                      <a:pt x="2976" y="7475"/>
                      <a:pt x="2976" y="7598"/>
                    </a:cubicBezTo>
                    <a:cubicBezTo>
                      <a:pt x="3172" y="7377"/>
                      <a:pt x="3271" y="7279"/>
                      <a:pt x="3492" y="7180"/>
                    </a:cubicBezTo>
                    <a:lnTo>
                      <a:pt x="3590" y="7180"/>
                    </a:lnTo>
                    <a:cubicBezTo>
                      <a:pt x="3689" y="7082"/>
                      <a:pt x="3689" y="6984"/>
                      <a:pt x="3787" y="6861"/>
                    </a:cubicBezTo>
                    <a:lnTo>
                      <a:pt x="3689" y="6861"/>
                    </a:lnTo>
                    <a:cubicBezTo>
                      <a:pt x="3787" y="6762"/>
                      <a:pt x="4008" y="6664"/>
                      <a:pt x="4107" y="6566"/>
                    </a:cubicBezTo>
                    <a:cubicBezTo>
                      <a:pt x="4205" y="6467"/>
                      <a:pt x="4402" y="6369"/>
                      <a:pt x="4402" y="6148"/>
                    </a:cubicBezTo>
                    <a:cubicBezTo>
                      <a:pt x="4402" y="5951"/>
                      <a:pt x="4623" y="5852"/>
                      <a:pt x="4721" y="5631"/>
                    </a:cubicBezTo>
                    <a:cubicBezTo>
                      <a:pt x="4820" y="5533"/>
                      <a:pt x="4918" y="5336"/>
                      <a:pt x="4918" y="5139"/>
                    </a:cubicBezTo>
                    <a:lnTo>
                      <a:pt x="4918" y="4623"/>
                    </a:lnTo>
                    <a:lnTo>
                      <a:pt x="4918" y="4525"/>
                    </a:lnTo>
                    <a:lnTo>
                      <a:pt x="4721" y="4525"/>
                    </a:lnTo>
                    <a:lnTo>
                      <a:pt x="4721" y="4205"/>
                    </a:lnTo>
                    <a:cubicBezTo>
                      <a:pt x="4721" y="4107"/>
                      <a:pt x="4820" y="4107"/>
                      <a:pt x="4918" y="4107"/>
                    </a:cubicBezTo>
                    <a:cubicBezTo>
                      <a:pt x="4820" y="4008"/>
                      <a:pt x="4820" y="4008"/>
                      <a:pt x="4820" y="3910"/>
                    </a:cubicBezTo>
                    <a:lnTo>
                      <a:pt x="4721" y="3910"/>
                    </a:lnTo>
                    <a:cubicBezTo>
                      <a:pt x="4721" y="3910"/>
                      <a:pt x="4623" y="4008"/>
                      <a:pt x="4623" y="4107"/>
                    </a:cubicBezTo>
                    <a:lnTo>
                      <a:pt x="4623" y="3910"/>
                    </a:lnTo>
                    <a:cubicBezTo>
                      <a:pt x="4500" y="3787"/>
                      <a:pt x="4303" y="3787"/>
                      <a:pt x="4205" y="3689"/>
                    </a:cubicBezTo>
                    <a:cubicBezTo>
                      <a:pt x="4205" y="3590"/>
                      <a:pt x="4303" y="3394"/>
                      <a:pt x="4205" y="3172"/>
                    </a:cubicBezTo>
                    <a:cubicBezTo>
                      <a:pt x="4205" y="2976"/>
                      <a:pt x="4008" y="2877"/>
                      <a:pt x="3787" y="2779"/>
                    </a:cubicBezTo>
                    <a:cubicBezTo>
                      <a:pt x="3787" y="2680"/>
                      <a:pt x="3885" y="2558"/>
                      <a:pt x="3885" y="2459"/>
                    </a:cubicBezTo>
                    <a:cubicBezTo>
                      <a:pt x="3885" y="2361"/>
                      <a:pt x="3885" y="2262"/>
                      <a:pt x="4008" y="2164"/>
                    </a:cubicBezTo>
                    <a:cubicBezTo>
                      <a:pt x="3787" y="2066"/>
                      <a:pt x="3787" y="1844"/>
                      <a:pt x="3590" y="1746"/>
                    </a:cubicBezTo>
                    <a:cubicBezTo>
                      <a:pt x="3689" y="1648"/>
                      <a:pt x="3394" y="1549"/>
                      <a:pt x="3394" y="1328"/>
                    </a:cubicBezTo>
                    <a:cubicBezTo>
                      <a:pt x="3394" y="1451"/>
                      <a:pt x="3271" y="1549"/>
                      <a:pt x="3271" y="1549"/>
                    </a:cubicBezTo>
                    <a:cubicBezTo>
                      <a:pt x="3172" y="1451"/>
                      <a:pt x="3074" y="1451"/>
                      <a:pt x="3074" y="1328"/>
                    </a:cubicBezTo>
                    <a:lnTo>
                      <a:pt x="3172" y="1230"/>
                    </a:lnTo>
                    <a:cubicBezTo>
                      <a:pt x="2976" y="1230"/>
                      <a:pt x="2877" y="1131"/>
                      <a:pt x="2779" y="1131"/>
                    </a:cubicBezTo>
                    <a:cubicBezTo>
                      <a:pt x="2656" y="935"/>
                      <a:pt x="2656" y="836"/>
                      <a:pt x="2557" y="713"/>
                    </a:cubicBezTo>
                    <a:cubicBezTo>
                      <a:pt x="2656" y="713"/>
                      <a:pt x="2656" y="615"/>
                      <a:pt x="2656" y="615"/>
                    </a:cubicBezTo>
                    <a:cubicBezTo>
                      <a:pt x="2459" y="517"/>
                      <a:pt x="2262" y="517"/>
                      <a:pt x="2041" y="418"/>
                    </a:cubicBezTo>
                    <a:cubicBezTo>
                      <a:pt x="1844" y="418"/>
                      <a:pt x="1648" y="222"/>
                      <a:pt x="1328" y="222"/>
                    </a:cubicBezTo>
                    <a:cubicBezTo>
                      <a:pt x="1328" y="320"/>
                      <a:pt x="1230" y="418"/>
                      <a:pt x="1131" y="517"/>
                    </a:cubicBezTo>
                    <a:lnTo>
                      <a:pt x="1131" y="222"/>
                    </a:lnTo>
                    <a:lnTo>
                      <a:pt x="935" y="222"/>
                    </a:lnTo>
                    <a:lnTo>
                      <a:pt x="812" y="99"/>
                    </a:lnTo>
                    <a:cubicBezTo>
                      <a:pt x="615" y="99"/>
                      <a:pt x="418"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1327588" y="4289000"/>
                <a:ext cx="97150" cy="169075"/>
              </a:xfrm>
              <a:custGeom>
                <a:avLst/>
                <a:gdLst/>
                <a:ahLst/>
                <a:cxnLst/>
                <a:rect l="l" t="t" r="r" b="b"/>
                <a:pathLst>
                  <a:path w="3886" h="6763" extrusionOk="0">
                    <a:moveTo>
                      <a:pt x="296" y="1"/>
                    </a:moveTo>
                    <a:cubicBezTo>
                      <a:pt x="198" y="321"/>
                      <a:pt x="493" y="616"/>
                      <a:pt x="296" y="935"/>
                    </a:cubicBezTo>
                    <a:cubicBezTo>
                      <a:pt x="394" y="1034"/>
                      <a:pt x="296" y="1132"/>
                      <a:pt x="296" y="1329"/>
                    </a:cubicBezTo>
                    <a:cubicBezTo>
                      <a:pt x="198" y="1230"/>
                      <a:pt x="198" y="1132"/>
                      <a:pt x="99" y="1034"/>
                    </a:cubicBezTo>
                    <a:cubicBezTo>
                      <a:pt x="99" y="1329"/>
                      <a:pt x="1" y="1550"/>
                      <a:pt x="1" y="1747"/>
                    </a:cubicBezTo>
                    <a:lnTo>
                      <a:pt x="198" y="1747"/>
                    </a:lnTo>
                    <a:cubicBezTo>
                      <a:pt x="198" y="1845"/>
                      <a:pt x="198" y="2042"/>
                      <a:pt x="296" y="2165"/>
                    </a:cubicBezTo>
                    <a:cubicBezTo>
                      <a:pt x="394" y="2361"/>
                      <a:pt x="394" y="2460"/>
                      <a:pt x="198" y="2657"/>
                    </a:cubicBezTo>
                    <a:cubicBezTo>
                      <a:pt x="296" y="2779"/>
                      <a:pt x="296" y="3173"/>
                      <a:pt x="296" y="3394"/>
                    </a:cubicBezTo>
                    <a:cubicBezTo>
                      <a:pt x="296" y="3394"/>
                      <a:pt x="198" y="3394"/>
                      <a:pt x="198" y="3493"/>
                    </a:cubicBezTo>
                    <a:cubicBezTo>
                      <a:pt x="296" y="3591"/>
                      <a:pt x="296" y="3689"/>
                      <a:pt x="296" y="3788"/>
                    </a:cubicBezTo>
                    <a:cubicBezTo>
                      <a:pt x="394" y="3886"/>
                      <a:pt x="296" y="4009"/>
                      <a:pt x="394" y="4009"/>
                    </a:cubicBezTo>
                    <a:cubicBezTo>
                      <a:pt x="198" y="4107"/>
                      <a:pt x="394" y="4206"/>
                      <a:pt x="394" y="4304"/>
                    </a:cubicBezTo>
                    <a:cubicBezTo>
                      <a:pt x="394" y="4402"/>
                      <a:pt x="394" y="4501"/>
                      <a:pt x="493" y="4722"/>
                    </a:cubicBezTo>
                    <a:cubicBezTo>
                      <a:pt x="394" y="4722"/>
                      <a:pt x="394" y="4722"/>
                      <a:pt x="394" y="4820"/>
                    </a:cubicBezTo>
                    <a:cubicBezTo>
                      <a:pt x="394" y="4919"/>
                      <a:pt x="394" y="5017"/>
                      <a:pt x="493" y="5115"/>
                    </a:cubicBezTo>
                    <a:lnTo>
                      <a:pt x="493" y="5435"/>
                    </a:lnTo>
                    <a:cubicBezTo>
                      <a:pt x="493" y="5533"/>
                      <a:pt x="394" y="5632"/>
                      <a:pt x="394" y="5730"/>
                    </a:cubicBezTo>
                    <a:cubicBezTo>
                      <a:pt x="493" y="5853"/>
                      <a:pt x="616" y="5951"/>
                      <a:pt x="714" y="6050"/>
                    </a:cubicBezTo>
                    <a:lnTo>
                      <a:pt x="812" y="5951"/>
                    </a:lnTo>
                    <a:cubicBezTo>
                      <a:pt x="911" y="6247"/>
                      <a:pt x="911" y="6247"/>
                      <a:pt x="1230" y="6247"/>
                    </a:cubicBezTo>
                    <a:cubicBezTo>
                      <a:pt x="1427" y="6665"/>
                      <a:pt x="1427" y="6665"/>
                      <a:pt x="1845" y="6763"/>
                    </a:cubicBezTo>
                    <a:cubicBezTo>
                      <a:pt x="2042" y="6665"/>
                      <a:pt x="2239" y="6566"/>
                      <a:pt x="2460" y="6468"/>
                    </a:cubicBezTo>
                    <a:cubicBezTo>
                      <a:pt x="2460" y="6566"/>
                      <a:pt x="2558" y="6665"/>
                      <a:pt x="2657" y="6763"/>
                    </a:cubicBezTo>
                    <a:cubicBezTo>
                      <a:pt x="2853" y="6665"/>
                      <a:pt x="3075" y="6665"/>
                      <a:pt x="3173" y="6566"/>
                    </a:cubicBezTo>
                    <a:cubicBezTo>
                      <a:pt x="3271" y="6468"/>
                      <a:pt x="3468" y="5951"/>
                      <a:pt x="3370" y="5853"/>
                    </a:cubicBezTo>
                    <a:cubicBezTo>
                      <a:pt x="3271" y="5730"/>
                      <a:pt x="3468" y="5730"/>
                      <a:pt x="3468" y="5632"/>
                    </a:cubicBezTo>
                    <a:cubicBezTo>
                      <a:pt x="3468" y="5435"/>
                      <a:pt x="3689" y="5238"/>
                      <a:pt x="3788" y="5017"/>
                    </a:cubicBezTo>
                    <a:lnTo>
                      <a:pt x="3689" y="4919"/>
                    </a:lnTo>
                    <a:cubicBezTo>
                      <a:pt x="3886" y="4820"/>
                      <a:pt x="3788" y="4722"/>
                      <a:pt x="3689" y="4501"/>
                    </a:cubicBezTo>
                    <a:cubicBezTo>
                      <a:pt x="3788" y="4402"/>
                      <a:pt x="3788" y="4304"/>
                      <a:pt x="3886" y="4206"/>
                    </a:cubicBezTo>
                    <a:cubicBezTo>
                      <a:pt x="3689" y="4107"/>
                      <a:pt x="3788" y="3886"/>
                      <a:pt x="3566" y="3788"/>
                    </a:cubicBezTo>
                    <a:cubicBezTo>
                      <a:pt x="3468" y="3788"/>
                      <a:pt x="3468" y="3788"/>
                      <a:pt x="3370" y="3886"/>
                    </a:cubicBezTo>
                    <a:cubicBezTo>
                      <a:pt x="3370" y="3689"/>
                      <a:pt x="3271" y="3493"/>
                      <a:pt x="3271" y="3271"/>
                    </a:cubicBezTo>
                    <a:lnTo>
                      <a:pt x="3075" y="3271"/>
                    </a:lnTo>
                    <a:lnTo>
                      <a:pt x="2952" y="3394"/>
                    </a:lnTo>
                    <a:cubicBezTo>
                      <a:pt x="2853" y="3075"/>
                      <a:pt x="3173" y="2878"/>
                      <a:pt x="3271" y="2558"/>
                    </a:cubicBezTo>
                    <a:cubicBezTo>
                      <a:pt x="3173" y="2558"/>
                      <a:pt x="3075" y="2460"/>
                      <a:pt x="2952" y="2460"/>
                    </a:cubicBezTo>
                    <a:cubicBezTo>
                      <a:pt x="2952" y="2361"/>
                      <a:pt x="2952" y="2165"/>
                      <a:pt x="2853" y="2042"/>
                    </a:cubicBezTo>
                    <a:cubicBezTo>
                      <a:pt x="2755" y="1943"/>
                      <a:pt x="2657" y="1943"/>
                      <a:pt x="2558" y="1845"/>
                    </a:cubicBezTo>
                    <a:cubicBezTo>
                      <a:pt x="2558" y="1747"/>
                      <a:pt x="2558" y="1648"/>
                      <a:pt x="2657" y="1550"/>
                    </a:cubicBezTo>
                    <a:lnTo>
                      <a:pt x="2657" y="1230"/>
                    </a:lnTo>
                    <a:cubicBezTo>
                      <a:pt x="2558" y="1132"/>
                      <a:pt x="2460" y="1034"/>
                      <a:pt x="2337" y="1034"/>
                    </a:cubicBezTo>
                    <a:cubicBezTo>
                      <a:pt x="2239" y="1034"/>
                      <a:pt x="2239" y="1034"/>
                      <a:pt x="2140" y="1132"/>
                    </a:cubicBezTo>
                    <a:cubicBezTo>
                      <a:pt x="2140" y="1034"/>
                      <a:pt x="2140" y="935"/>
                      <a:pt x="2042" y="812"/>
                    </a:cubicBezTo>
                    <a:cubicBezTo>
                      <a:pt x="2140" y="812"/>
                      <a:pt x="2239" y="714"/>
                      <a:pt x="2239" y="714"/>
                    </a:cubicBezTo>
                    <a:lnTo>
                      <a:pt x="1943" y="419"/>
                    </a:lnTo>
                    <a:lnTo>
                      <a:pt x="1943" y="198"/>
                    </a:lnTo>
                    <a:cubicBezTo>
                      <a:pt x="1722" y="321"/>
                      <a:pt x="1624" y="419"/>
                      <a:pt x="1525" y="517"/>
                    </a:cubicBezTo>
                    <a:cubicBezTo>
                      <a:pt x="1230" y="321"/>
                      <a:pt x="1009" y="99"/>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158538" y="4299450"/>
                <a:ext cx="86700" cy="151250"/>
              </a:xfrm>
              <a:custGeom>
                <a:avLst/>
                <a:gdLst/>
                <a:ahLst/>
                <a:cxnLst/>
                <a:rect l="l" t="t" r="r" b="b"/>
                <a:pathLst>
                  <a:path w="3468" h="6050" extrusionOk="0">
                    <a:moveTo>
                      <a:pt x="1" y="1"/>
                    </a:moveTo>
                    <a:cubicBezTo>
                      <a:pt x="99" y="517"/>
                      <a:pt x="1" y="1009"/>
                      <a:pt x="99" y="1525"/>
                    </a:cubicBezTo>
                    <a:cubicBezTo>
                      <a:pt x="198" y="1525"/>
                      <a:pt x="296" y="1624"/>
                      <a:pt x="493" y="1747"/>
                    </a:cubicBezTo>
                    <a:cubicBezTo>
                      <a:pt x="99" y="1943"/>
                      <a:pt x="493" y="2140"/>
                      <a:pt x="394" y="2460"/>
                    </a:cubicBezTo>
                    <a:lnTo>
                      <a:pt x="714" y="2460"/>
                    </a:lnTo>
                    <a:cubicBezTo>
                      <a:pt x="616" y="2558"/>
                      <a:pt x="493" y="2657"/>
                      <a:pt x="394" y="2755"/>
                    </a:cubicBezTo>
                    <a:lnTo>
                      <a:pt x="493" y="2853"/>
                    </a:lnTo>
                    <a:cubicBezTo>
                      <a:pt x="616" y="2853"/>
                      <a:pt x="616" y="2755"/>
                      <a:pt x="714" y="2755"/>
                    </a:cubicBezTo>
                    <a:lnTo>
                      <a:pt x="812" y="2755"/>
                    </a:lnTo>
                    <a:cubicBezTo>
                      <a:pt x="714" y="2853"/>
                      <a:pt x="812" y="2976"/>
                      <a:pt x="714" y="3173"/>
                    </a:cubicBezTo>
                    <a:cubicBezTo>
                      <a:pt x="616" y="3173"/>
                      <a:pt x="616" y="3370"/>
                      <a:pt x="714" y="3370"/>
                    </a:cubicBezTo>
                    <a:cubicBezTo>
                      <a:pt x="812" y="3591"/>
                      <a:pt x="812" y="3788"/>
                      <a:pt x="812" y="3886"/>
                    </a:cubicBezTo>
                    <a:lnTo>
                      <a:pt x="812" y="4083"/>
                    </a:lnTo>
                    <a:cubicBezTo>
                      <a:pt x="812" y="4206"/>
                      <a:pt x="714" y="4206"/>
                      <a:pt x="714" y="4304"/>
                    </a:cubicBezTo>
                    <a:cubicBezTo>
                      <a:pt x="911" y="4402"/>
                      <a:pt x="812" y="4599"/>
                      <a:pt x="812" y="4820"/>
                    </a:cubicBezTo>
                    <a:lnTo>
                      <a:pt x="714" y="4919"/>
                    </a:lnTo>
                    <a:cubicBezTo>
                      <a:pt x="616" y="5017"/>
                      <a:pt x="911" y="5115"/>
                      <a:pt x="714" y="5115"/>
                    </a:cubicBezTo>
                    <a:cubicBezTo>
                      <a:pt x="714" y="5312"/>
                      <a:pt x="812" y="5435"/>
                      <a:pt x="812" y="5435"/>
                    </a:cubicBezTo>
                    <a:cubicBezTo>
                      <a:pt x="911" y="5533"/>
                      <a:pt x="1009" y="5632"/>
                      <a:pt x="1107" y="5730"/>
                    </a:cubicBezTo>
                    <a:cubicBezTo>
                      <a:pt x="1230" y="5730"/>
                      <a:pt x="1230" y="5730"/>
                      <a:pt x="1427" y="5632"/>
                    </a:cubicBezTo>
                    <a:lnTo>
                      <a:pt x="1427" y="5632"/>
                    </a:lnTo>
                    <a:cubicBezTo>
                      <a:pt x="1329" y="5730"/>
                      <a:pt x="1329" y="5829"/>
                      <a:pt x="1329" y="5927"/>
                    </a:cubicBezTo>
                    <a:lnTo>
                      <a:pt x="1427" y="6050"/>
                    </a:lnTo>
                    <a:lnTo>
                      <a:pt x="1624" y="6050"/>
                    </a:lnTo>
                    <a:cubicBezTo>
                      <a:pt x="1722" y="5829"/>
                      <a:pt x="2140" y="5927"/>
                      <a:pt x="2238" y="5632"/>
                    </a:cubicBezTo>
                    <a:cubicBezTo>
                      <a:pt x="2558" y="5533"/>
                      <a:pt x="2657" y="5312"/>
                      <a:pt x="2952" y="5214"/>
                    </a:cubicBezTo>
                    <a:cubicBezTo>
                      <a:pt x="3173" y="5017"/>
                      <a:pt x="3271" y="4919"/>
                      <a:pt x="3271" y="4697"/>
                    </a:cubicBezTo>
                    <a:cubicBezTo>
                      <a:pt x="3370" y="4599"/>
                      <a:pt x="3370" y="4501"/>
                      <a:pt x="3468" y="4304"/>
                    </a:cubicBezTo>
                    <a:cubicBezTo>
                      <a:pt x="3370" y="4304"/>
                      <a:pt x="3271" y="4206"/>
                      <a:pt x="3271" y="4206"/>
                    </a:cubicBezTo>
                    <a:cubicBezTo>
                      <a:pt x="3271" y="3788"/>
                      <a:pt x="3173" y="3468"/>
                      <a:pt x="3173" y="3075"/>
                    </a:cubicBezTo>
                    <a:lnTo>
                      <a:pt x="2853" y="3075"/>
                    </a:lnTo>
                    <a:cubicBezTo>
                      <a:pt x="2952" y="2976"/>
                      <a:pt x="3075" y="2976"/>
                      <a:pt x="3173" y="2976"/>
                    </a:cubicBezTo>
                    <a:cubicBezTo>
                      <a:pt x="3075" y="2853"/>
                      <a:pt x="2952" y="2853"/>
                      <a:pt x="2952" y="2755"/>
                    </a:cubicBezTo>
                    <a:cubicBezTo>
                      <a:pt x="2952" y="2657"/>
                      <a:pt x="3075" y="2558"/>
                      <a:pt x="3075" y="2460"/>
                    </a:cubicBezTo>
                    <a:cubicBezTo>
                      <a:pt x="2853" y="2361"/>
                      <a:pt x="2853" y="2042"/>
                      <a:pt x="2558" y="2042"/>
                    </a:cubicBezTo>
                    <a:cubicBezTo>
                      <a:pt x="2558" y="2042"/>
                      <a:pt x="2558" y="2140"/>
                      <a:pt x="2460" y="2140"/>
                    </a:cubicBezTo>
                    <a:lnTo>
                      <a:pt x="2337" y="2042"/>
                    </a:lnTo>
                    <a:cubicBezTo>
                      <a:pt x="2337" y="2042"/>
                      <a:pt x="2337" y="1943"/>
                      <a:pt x="2460" y="1943"/>
                    </a:cubicBezTo>
                    <a:cubicBezTo>
                      <a:pt x="2337" y="1747"/>
                      <a:pt x="2337" y="1525"/>
                      <a:pt x="2238" y="1329"/>
                    </a:cubicBezTo>
                    <a:cubicBezTo>
                      <a:pt x="2140" y="1329"/>
                      <a:pt x="2042" y="1230"/>
                      <a:pt x="1943" y="1132"/>
                    </a:cubicBezTo>
                    <a:cubicBezTo>
                      <a:pt x="1845" y="1132"/>
                      <a:pt x="1943" y="1009"/>
                      <a:pt x="1845" y="911"/>
                    </a:cubicBezTo>
                    <a:cubicBezTo>
                      <a:pt x="1722" y="714"/>
                      <a:pt x="1525" y="616"/>
                      <a:pt x="1329" y="517"/>
                    </a:cubicBezTo>
                    <a:cubicBezTo>
                      <a:pt x="1230" y="517"/>
                      <a:pt x="1107" y="616"/>
                      <a:pt x="1107" y="616"/>
                    </a:cubicBezTo>
                    <a:cubicBezTo>
                      <a:pt x="911" y="394"/>
                      <a:pt x="714" y="296"/>
                      <a:pt x="616" y="198"/>
                    </a:cubicBezTo>
                    <a:cubicBezTo>
                      <a:pt x="394" y="99"/>
                      <a:pt x="198"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986413" y="4324675"/>
                <a:ext cx="8025" cy="5550"/>
              </a:xfrm>
              <a:custGeom>
                <a:avLst/>
                <a:gdLst/>
                <a:ahLst/>
                <a:cxnLst/>
                <a:rect l="l" t="t" r="r" b="b"/>
                <a:pathLst>
                  <a:path w="321" h="222" extrusionOk="0">
                    <a:moveTo>
                      <a:pt x="124" y="0"/>
                    </a:moveTo>
                    <a:cubicBezTo>
                      <a:pt x="1" y="123"/>
                      <a:pt x="1" y="123"/>
                      <a:pt x="222" y="221"/>
                    </a:cubicBezTo>
                    <a:cubicBezTo>
                      <a:pt x="321" y="221"/>
                      <a:pt x="321" y="123"/>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5" name="Google Shape;265;p5"/>
          <p:cNvGrpSpPr/>
          <p:nvPr/>
        </p:nvGrpSpPr>
        <p:grpSpPr>
          <a:xfrm rot="566732">
            <a:off x="4920688" y="170463"/>
            <a:ext cx="3375330" cy="2969371"/>
            <a:chOff x="3889959" y="2282865"/>
            <a:chExt cx="1253508" cy="1102786"/>
          </a:xfrm>
        </p:grpSpPr>
        <p:sp>
          <p:nvSpPr>
            <p:cNvPr id="266" name="Google Shape;266;p5"/>
            <p:cNvSpPr/>
            <p:nvPr/>
          </p:nvSpPr>
          <p:spPr>
            <a:xfrm>
              <a:off x="3889959" y="2282865"/>
              <a:ext cx="1253508" cy="1102786"/>
            </a:xfrm>
            <a:custGeom>
              <a:avLst/>
              <a:gdLst/>
              <a:ahLst/>
              <a:cxnLst/>
              <a:rect l="l" t="t" r="r" b="b"/>
              <a:pathLst>
                <a:path w="73877" h="64994" extrusionOk="0">
                  <a:moveTo>
                    <a:pt x="16760" y="1"/>
                  </a:moveTo>
                  <a:cubicBezTo>
                    <a:pt x="16159" y="1"/>
                    <a:pt x="15559" y="59"/>
                    <a:pt x="14958" y="216"/>
                  </a:cubicBezTo>
                  <a:cubicBezTo>
                    <a:pt x="14905" y="216"/>
                    <a:pt x="14852" y="268"/>
                    <a:pt x="14799" y="268"/>
                  </a:cubicBezTo>
                  <a:cubicBezTo>
                    <a:pt x="14680" y="321"/>
                    <a:pt x="14628" y="321"/>
                    <a:pt x="14575" y="374"/>
                  </a:cubicBezTo>
                  <a:cubicBezTo>
                    <a:pt x="14245" y="493"/>
                    <a:pt x="13915" y="598"/>
                    <a:pt x="13585" y="704"/>
                  </a:cubicBezTo>
                  <a:cubicBezTo>
                    <a:pt x="13255" y="876"/>
                    <a:pt x="12925" y="929"/>
                    <a:pt x="12542" y="929"/>
                  </a:cubicBezTo>
                  <a:cubicBezTo>
                    <a:pt x="12436" y="981"/>
                    <a:pt x="12264" y="981"/>
                    <a:pt x="12106" y="981"/>
                  </a:cubicBezTo>
                  <a:lnTo>
                    <a:pt x="11327" y="981"/>
                  </a:lnTo>
                  <a:cubicBezTo>
                    <a:pt x="11050" y="981"/>
                    <a:pt x="10839" y="981"/>
                    <a:pt x="10561" y="929"/>
                  </a:cubicBezTo>
                  <a:lnTo>
                    <a:pt x="10337" y="929"/>
                  </a:lnTo>
                  <a:cubicBezTo>
                    <a:pt x="9571" y="929"/>
                    <a:pt x="8806" y="876"/>
                    <a:pt x="8080" y="823"/>
                  </a:cubicBezTo>
                  <a:cubicBezTo>
                    <a:pt x="7697" y="823"/>
                    <a:pt x="7314" y="770"/>
                    <a:pt x="6931" y="770"/>
                  </a:cubicBezTo>
                  <a:cubicBezTo>
                    <a:pt x="6759" y="770"/>
                    <a:pt x="6601" y="770"/>
                    <a:pt x="6495" y="704"/>
                  </a:cubicBezTo>
                  <a:lnTo>
                    <a:pt x="5664" y="704"/>
                  </a:lnTo>
                  <a:cubicBezTo>
                    <a:pt x="5611" y="770"/>
                    <a:pt x="5558" y="770"/>
                    <a:pt x="5505" y="770"/>
                  </a:cubicBezTo>
                  <a:lnTo>
                    <a:pt x="3631" y="770"/>
                  </a:lnTo>
                  <a:cubicBezTo>
                    <a:pt x="3578" y="770"/>
                    <a:pt x="3525" y="770"/>
                    <a:pt x="3459" y="704"/>
                  </a:cubicBezTo>
                  <a:cubicBezTo>
                    <a:pt x="3353" y="704"/>
                    <a:pt x="3248" y="704"/>
                    <a:pt x="3076" y="651"/>
                  </a:cubicBezTo>
                  <a:lnTo>
                    <a:pt x="1479" y="651"/>
                  </a:lnTo>
                  <a:cubicBezTo>
                    <a:pt x="1373" y="598"/>
                    <a:pt x="1320" y="598"/>
                    <a:pt x="1215" y="598"/>
                  </a:cubicBezTo>
                  <a:lnTo>
                    <a:pt x="819" y="598"/>
                  </a:lnTo>
                  <a:cubicBezTo>
                    <a:pt x="713" y="598"/>
                    <a:pt x="713" y="598"/>
                    <a:pt x="713" y="704"/>
                  </a:cubicBezTo>
                  <a:cubicBezTo>
                    <a:pt x="660" y="823"/>
                    <a:pt x="660" y="876"/>
                    <a:pt x="660" y="981"/>
                  </a:cubicBezTo>
                  <a:cubicBezTo>
                    <a:pt x="607" y="1100"/>
                    <a:pt x="607" y="1259"/>
                    <a:pt x="660" y="1364"/>
                  </a:cubicBezTo>
                  <a:cubicBezTo>
                    <a:pt x="713" y="1641"/>
                    <a:pt x="766" y="1866"/>
                    <a:pt x="819" y="2090"/>
                  </a:cubicBezTo>
                  <a:cubicBezTo>
                    <a:pt x="819" y="2196"/>
                    <a:pt x="885" y="2249"/>
                    <a:pt x="885" y="2354"/>
                  </a:cubicBezTo>
                  <a:cubicBezTo>
                    <a:pt x="885" y="2420"/>
                    <a:pt x="937" y="2420"/>
                    <a:pt x="937" y="2473"/>
                  </a:cubicBezTo>
                  <a:cubicBezTo>
                    <a:pt x="990" y="2803"/>
                    <a:pt x="1096" y="3133"/>
                    <a:pt x="1149" y="3516"/>
                  </a:cubicBezTo>
                  <a:cubicBezTo>
                    <a:pt x="1215" y="3952"/>
                    <a:pt x="1215" y="4453"/>
                    <a:pt x="1215" y="4942"/>
                  </a:cubicBezTo>
                  <a:lnTo>
                    <a:pt x="1215" y="5166"/>
                  </a:lnTo>
                  <a:cubicBezTo>
                    <a:pt x="1149" y="5774"/>
                    <a:pt x="1043" y="6381"/>
                    <a:pt x="990" y="6975"/>
                  </a:cubicBezTo>
                  <a:cubicBezTo>
                    <a:pt x="819" y="7701"/>
                    <a:pt x="660" y="8414"/>
                    <a:pt x="713" y="9127"/>
                  </a:cubicBezTo>
                  <a:cubicBezTo>
                    <a:pt x="713" y="9232"/>
                    <a:pt x="713" y="9285"/>
                    <a:pt x="766" y="9404"/>
                  </a:cubicBezTo>
                  <a:lnTo>
                    <a:pt x="766" y="9562"/>
                  </a:lnTo>
                  <a:cubicBezTo>
                    <a:pt x="937" y="10222"/>
                    <a:pt x="1479" y="10605"/>
                    <a:pt x="1650" y="11213"/>
                  </a:cubicBezTo>
                  <a:cubicBezTo>
                    <a:pt x="1756" y="11543"/>
                    <a:pt x="1598" y="11873"/>
                    <a:pt x="1809" y="12203"/>
                  </a:cubicBezTo>
                  <a:cubicBezTo>
                    <a:pt x="1809" y="12256"/>
                    <a:pt x="1875" y="12322"/>
                    <a:pt x="1928" y="12374"/>
                  </a:cubicBezTo>
                  <a:cubicBezTo>
                    <a:pt x="2033" y="12427"/>
                    <a:pt x="2086" y="12480"/>
                    <a:pt x="2205" y="12533"/>
                  </a:cubicBezTo>
                  <a:cubicBezTo>
                    <a:pt x="2363" y="12704"/>
                    <a:pt x="2535" y="12810"/>
                    <a:pt x="2588" y="13140"/>
                  </a:cubicBezTo>
                  <a:lnTo>
                    <a:pt x="2588" y="13364"/>
                  </a:lnTo>
                  <a:lnTo>
                    <a:pt x="2588" y="13576"/>
                  </a:lnTo>
                  <a:cubicBezTo>
                    <a:pt x="2469" y="14077"/>
                    <a:pt x="2205" y="14513"/>
                    <a:pt x="2469" y="15015"/>
                  </a:cubicBezTo>
                  <a:cubicBezTo>
                    <a:pt x="2640" y="15292"/>
                    <a:pt x="2918" y="15450"/>
                    <a:pt x="3023" y="15728"/>
                  </a:cubicBezTo>
                  <a:cubicBezTo>
                    <a:pt x="3129" y="15833"/>
                    <a:pt x="3353" y="16388"/>
                    <a:pt x="3353" y="16546"/>
                  </a:cubicBezTo>
                  <a:cubicBezTo>
                    <a:pt x="3301" y="16823"/>
                    <a:pt x="2746" y="17272"/>
                    <a:pt x="2588" y="17483"/>
                  </a:cubicBezTo>
                  <a:cubicBezTo>
                    <a:pt x="2588" y="17483"/>
                    <a:pt x="2588" y="17536"/>
                    <a:pt x="2535" y="17536"/>
                  </a:cubicBezTo>
                  <a:cubicBezTo>
                    <a:pt x="2469" y="17655"/>
                    <a:pt x="2416" y="17708"/>
                    <a:pt x="2363" y="17761"/>
                  </a:cubicBezTo>
                  <a:cubicBezTo>
                    <a:pt x="2310" y="17813"/>
                    <a:pt x="2258" y="17866"/>
                    <a:pt x="2205" y="17985"/>
                  </a:cubicBezTo>
                  <a:cubicBezTo>
                    <a:pt x="2086" y="18038"/>
                    <a:pt x="2033" y="18143"/>
                    <a:pt x="1928" y="18196"/>
                  </a:cubicBezTo>
                  <a:cubicBezTo>
                    <a:pt x="1928" y="18262"/>
                    <a:pt x="1928" y="18262"/>
                    <a:pt x="1875" y="18315"/>
                  </a:cubicBezTo>
                  <a:cubicBezTo>
                    <a:pt x="1545" y="18698"/>
                    <a:pt x="1215" y="19028"/>
                    <a:pt x="819" y="19411"/>
                  </a:cubicBezTo>
                  <a:cubicBezTo>
                    <a:pt x="489" y="19741"/>
                    <a:pt x="383" y="19913"/>
                    <a:pt x="713" y="20401"/>
                  </a:cubicBezTo>
                  <a:cubicBezTo>
                    <a:pt x="819" y="20573"/>
                    <a:pt x="1096" y="20625"/>
                    <a:pt x="1215" y="20837"/>
                  </a:cubicBezTo>
                  <a:cubicBezTo>
                    <a:pt x="1267" y="21061"/>
                    <a:pt x="1215" y="21444"/>
                    <a:pt x="1149" y="21721"/>
                  </a:cubicBezTo>
                  <a:cubicBezTo>
                    <a:pt x="1149" y="21827"/>
                    <a:pt x="1096" y="21893"/>
                    <a:pt x="1096" y="21998"/>
                  </a:cubicBezTo>
                  <a:lnTo>
                    <a:pt x="1096" y="22051"/>
                  </a:lnTo>
                  <a:cubicBezTo>
                    <a:pt x="937" y="23213"/>
                    <a:pt x="766" y="24361"/>
                    <a:pt x="555" y="25523"/>
                  </a:cubicBezTo>
                  <a:cubicBezTo>
                    <a:pt x="555" y="25682"/>
                    <a:pt x="489" y="25787"/>
                    <a:pt x="489" y="25959"/>
                  </a:cubicBezTo>
                  <a:lnTo>
                    <a:pt x="489" y="26183"/>
                  </a:lnTo>
                  <a:cubicBezTo>
                    <a:pt x="489" y="26725"/>
                    <a:pt x="555" y="27279"/>
                    <a:pt x="489" y="27834"/>
                  </a:cubicBezTo>
                  <a:cubicBezTo>
                    <a:pt x="489" y="28164"/>
                    <a:pt x="277" y="28428"/>
                    <a:pt x="277" y="28758"/>
                  </a:cubicBezTo>
                  <a:cubicBezTo>
                    <a:pt x="277" y="29154"/>
                    <a:pt x="555" y="29748"/>
                    <a:pt x="819" y="30144"/>
                  </a:cubicBezTo>
                  <a:cubicBezTo>
                    <a:pt x="885" y="30197"/>
                    <a:pt x="885" y="30249"/>
                    <a:pt x="885" y="30302"/>
                  </a:cubicBezTo>
                  <a:cubicBezTo>
                    <a:pt x="937" y="30302"/>
                    <a:pt x="937" y="30355"/>
                    <a:pt x="990" y="30355"/>
                  </a:cubicBezTo>
                  <a:cubicBezTo>
                    <a:pt x="1267" y="30804"/>
                    <a:pt x="1703" y="31134"/>
                    <a:pt x="1928" y="31570"/>
                  </a:cubicBezTo>
                  <a:lnTo>
                    <a:pt x="1928" y="31675"/>
                  </a:lnTo>
                  <a:cubicBezTo>
                    <a:pt x="2310" y="32454"/>
                    <a:pt x="2086" y="33444"/>
                    <a:pt x="2205" y="34263"/>
                  </a:cubicBezTo>
                  <a:lnTo>
                    <a:pt x="2205" y="34368"/>
                  </a:lnTo>
                  <a:cubicBezTo>
                    <a:pt x="2205" y="34434"/>
                    <a:pt x="2205" y="34540"/>
                    <a:pt x="2258" y="34593"/>
                  </a:cubicBezTo>
                  <a:lnTo>
                    <a:pt x="2258" y="34698"/>
                  </a:lnTo>
                  <a:cubicBezTo>
                    <a:pt x="2416" y="35358"/>
                    <a:pt x="2363" y="36137"/>
                    <a:pt x="2363" y="36903"/>
                  </a:cubicBezTo>
                  <a:cubicBezTo>
                    <a:pt x="2363" y="37180"/>
                    <a:pt x="2469" y="37510"/>
                    <a:pt x="2469" y="37735"/>
                  </a:cubicBezTo>
                  <a:cubicBezTo>
                    <a:pt x="2535" y="37999"/>
                    <a:pt x="2363" y="38170"/>
                    <a:pt x="2205" y="38395"/>
                  </a:cubicBezTo>
                  <a:cubicBezTo>
                    <a:pt x="2086" y="38448"/>
                    <a:pt x="2033" y="38500"/>
                    <a:pt x="1980" y="38553"/>
                  </a:cubicBezTo>
                  <a:lnTo>
                    <a:pt x="1928" y="38553"/>
                  </a:lnTo>
                  <a:cubicBezTo>
                    <a:pt x="1875" y="38606"/>
                    <a:pt x="1809" y="38659"/>
                    <a:pt x="1703" y="38778"/>
                  </a:cubicBezTo>
                  <a:lnTo>
                    <a:pt x="1650" y="38778"/>
                  </a:lnTo>
                  <a:cubicBezTo>
                    <a:pt x="1373" y="39055"/>
                    <a:pt x="1043" y="39266"/>
                    <a:pt x="885" y="39596"/>
                  </a:cubicBezTo>
                  <a:cubicBezTo>
                    <a:pt x="660" y="40151"/>
                    <a:pt x="885" y="40428"/>
                    <a:pt x="937" y="40864"/>
                  </a:cubicBezTo>
                  <a:cubicBezTo>
                    <a:pt x="1043" y="41471"/>
                    <a:pt x="885" y="42131"/>
                    <a:pt x="766" y="42738"/>
                  </a:cubicBezTo>
                  <a:lnTo>
                    <a:pt x="766" y="43015"/>
                  </a:lnTo>
                  <a:cubicBezTo>
                    <a:pt x="766" y="43121"/>
                    <a:pt x="713" y="43227"/>
                    <a:pt x="713" y="43345"/>
                  </a:cubicBezTo>
                  <a:cubicBezTo>
                    <a:pt x="713" y="43940"/>
                    <a:pt x="489" y="44270"/>
                    <a:pt x="489" y="44877"/>
                  </a:cubicBezTo>
                  <a:cubicBezTo>
                    <a:pt x="489" y="45431"/>
                    <a:pt x="555" y="46039"/>
                    <a:pt x="330" y="46527"/>
                  </a:cubicBezTo>
                  <a:cubicBezTo>
                    <a:pt x="277" y="46699"/>
                    <a:pt x="225" y="46804"/>
                    <a:pt x="159" y="46976"/>
                  </a:cubicBezTo>
                  <a:cubicBezTo>
                    <a:pt x="106" y="47029"/>
                    <a:pt x="53" y="47134"/>
                    <a:pt x="53" y="47187"/>
                  </a:cubicBezTo>
                  <a:cubicBezTo>
                    <a:pt x="0" y="47306"/>
                    <a:pt x="0" y="47412"/>
                    <a:pt x="53" y="47517"/>
                  </a:cubicBezTo>
                  <a:cubicBezTo>
                    <a:pt x="159" y="48124"/>
                    <a:pt x="990" y="48402"/>
                    <a:pt x="1320" y="48890"/>
                  </a:cubicBezTo>
                  <a:cubicBezTo>
                    <a:pt x="1598" y="49392"/>
                    <a:pt x="1426" y="50382"/>
                    <a:pt x="1545" y="50989"/>
                  </a:cubicBezTo>
                  <a:cubicBezTo>
                    <a:pt x="1545" y="51042"/>
                    <a:pt x="1598" y="51095"/>
                    <a:pt x="1598" y="51148"/>
                  </a:cubicBezTo>
                  <a:lnTo>
                    <a:pt x="1598" y="51372"/>
                  </a:lnTo>
                  <a:cubicBezTo>
                    <a:pt x="1703" y="52085"/>
                    <a:pt x="1703" y="52745"/>
                    <a:pt x="1928" y="53458"/>
                  </a:cubicBezTo>
                  <a:cubicBezTo>
                    <a:pt x="1980" y="53458"/>
                    <a:pt x="1980" y="53458"/>
                    <a:pt x="1980" y="53511"/>
                  </a:cubicBezTo>
                  <a:cubicBezTo>
                    <a:pt x="2205" y="54118"/>
                    <a:pt x="2139" y="54725"/>
                    <a:pt x="2139" y="55385"/>
                  </a:cubicBezTo>
                  <a:lnTo>
                    <a:pt x="2139" y="55438"/>
                  </a:lnTo>
                  <a:lnTo>
                    <a:pt x="2139" y="55610"/>
                  </a:lnTo>
                  <a:cubicBezTo>
                    <a:pt x="2139" y="55887"/>
                    <a:pt x="2205" y="56323"/>
                    <a:pt x="2139" y="56547"/>
                  </a:cubicBezTo>
                  <a:cubicBezTo>
                    <a:pt x="2086" y="56758"/>
                    <a:pt x="2033" y="56811"/>
                    <a:pt x="1928" y="56811"/>
                  </a:cubicBezTo>
                  <a:cubicBezTo>
                    <a:pt x="1875" y="56877"/>
                    <a:pt x="1756" y="56930"/>
                    <a:pt x="1650" y="57036"/>
                  </a:cubicBezTo>
                  <a:cubicBezTo>
                    <a:pt x="1215" y="57471"/>
                    <a:pt x="990" y="58356"/>
                    <a:pt x="766" y="58910"/>
                  </a:cubicBezTo>
                  <a:cubicBezTo>
                    <a:pt x="660" y="59121"/>
                    <a:pt x="555" y="59346"/>
                    <a:pt x="489" y="59570"/>
                  </a:cubicBezTo>
                  <a:cubicBezTo>
                    <a:pt x="436" y="59623"/>
                    <a:pt x="436" y="59729"/>
                    <a:pt x="436" y="59782"/>
                  </a:cubicBezTo>
                  <a:cubicBezTo>
                    <a:pt x="106" y="61049"/>
                    <a:pt x="225" y="62488"/>
                    <a:pt x="277" y="63742"/>
                  </a:cubicBezTo>
                  <a:lnTo>
                    <a:pt x="277" y="64019"/>
                  </a:lnTo>
                  <a:lnTo>
                    <a:pt x="277" y="64244"/>
                  </a:lnTo>
                  <a:cubicBezTo>
                    <a:pt x="805" y="64468"/>
                    <a:pt x="1427" y="64509"/>
                    <a:pt x="2063" y="64509"/>
                  </a:cubicBezTo>
                  <a:cubicBezTo>
                    <a:pt x="2424" y="64509"/>
                    <a:pt x="2788" y="64496"/>
                    <a:pt x="3143" y="64496"/>
                  </a:cubicBezTo>
                  <a:cubicBezTo>
                    <a:pt x="3526" y="64496"/>
                    <a:pt x="3897" y="64511"/>
                    <a:pt x="4238" y="64574"/>
                  </a:cubicBezTo>
                  <a:cubicBezTo>
                    <a:pt x="4898" y="64679"/>
                    <a:pt x="5439" y="64732"/>
                    <a:pt x="6165" y="64732"/>
                  </a:cubicBezTo>
                  <a:lnTo>
                    <a:pt x="6377" y="64732"/>
                  </a:lnTo>
                  <a:cubicBezTo>
                    <a:pt x="7485" y="64679"/>
                    <a:pt x="8476" y="64521"/>
                    <a:pt x="9571" y="64521"/>
                  </a:cubicBezTo>
                  <a:cubicBezTo>
                    <a:pt x="9796" y="64521"/>
                    <a:pt x="10060" y="64521"/>
                    <a:pt x="10337" y="64468"/>
                  </a:cubicBezTo>
                  <a:lnTo>
                    <a:pt x="10561" y="64468"/>
                  </a:lnTo>
                  <a:cubicBezTo>
                    <a:pt x="11934" y="64402"/>
                    <a:pt x="13202" y="64297"/>
                    <a:pt x="14575" y="64297"/>
                  </a:cubicBezTo>
                  <a:cubicBezTo>
                    <a:pt x="14575" y="64244"/>
                    <a:pt x="14628" y="64244"/>
                    <a:pt x="14680" y="64244"/>
                  </a:cubicBezTo>
                  <a:lnTo>
                    <a:pt x="14799" y="64244"/>
                  </a:lnTo>
                  <a:cubicBezTo>
                    <a:pt x="15512" y="64244"/>
                    <a:pt x="16225" y="64244"/>
                    <a:pt x="16938" y="64138"/>
                  </a:cubicBezTo>
                  <a:cubicBezTo>
                    <a:pt x="17248" y="64085"/>
                    <a:pt x="17706" y="64005"/>
                    <a:pt x="18108" y="64005"/>
                  </a:cubicBezTo>
                  <a:cubicBezTo>
                    <a:pt x="18202" y="64005"/>
                    <a:pt x="18292" y="64009"/>
                    <a:pt x="18377" y="64019"/>
                  </a:cubicBezTo>
                  <a:cubicBezTo>
                    <a:pt x="18482" y="64072"/>
                    <a:pt x="18641" y="64138"/>
                    <a:pt x="18760" y="64191"/>
                  </a:cubicBezTo>
                  <a:cubicBezTo>
                    <a:pt x="18812" y="64191"/>
                    <a:pt x="18918" y="64244"/>
                    <a:pt x="18971" y="64244"/>
                  </a:cubicBezTo>
                  <a:cubicBezTo>
                    <a:pt x="19195" y="64349"/>
                    <a:pt x="19367" y="64402"/>
                    <a:pt x="19578" y="64468"/>
                  </a:cubicBezTo>
                  <a:cubicBezTo>
                    <a:pt x="19870" y="64524"/>
                    <a:pt x="20164" y="64545"/>
                    <a:pt x="20459" y="64545"/>
                  </a:cubicBezTo>
                  <a:cubicBezTo>
                    <a:pt x="21287" y="64545"/>
                    <a:pt x="22124" y="64374"/>
                    <a:pt x="22931" y="64297"/>
                  </a:cubicBezTo>
                  <a:lnTo>
                    <a:pt x="23209" y="64297"/>
                  </a:lnTo>
                  <a:cubicBezTo>
                    <a:pt x="23539" y="64244"/>
                    <a:pt x="23869" y="64244"/>
                    <a:pt x="24199" y="64244"/>
                  </a:cubicBezTo>
                  <a:cubicBezTo>
                    <a:pt x="24648" y="64244"/>
                    <a:pt x="24859" y="64521"/>
                    <a:pt x="25360" y="64521"/>
                  </a:cubicBezTo>
                  <a:lnTo>
                    <a:pt x="28872" y="64521"/>
                  </a:lnTo>
                  <a:cubicBezTo>
                    <a:pt x="29427" y="64521"/>
                    <a:pt x="29975" y="64544"/>
                    <a:pt x="30526" y="64544"/>
                  </a:cubicBezTo>
                  <a:cubicBezTo>
                    <a:pt x="30801" y="64544"/>
                    <a:pt x="31077" y="64539"/>
                    <a:pt x="31354" y="64521"/>
                  </a:cubicBezTo>
                  <a:lnTo>
                    <a:pt x="31842" y="64521"/>
                  </a:lnTo>
                  <a:cubicBezTo>
                    <a:pt x="32291" y="64468"/>
                    <a:pt x="32503" y="64244"/>
                    <a:pt x="32899" y="64072"/>
                  </a:cubicBezTo>
                  <a:cubicBezTo>
                    <a:pt x="33004" y="64072"/>
                    <a:pt x="33057" y="64019"/>
                    <a:pt x="33163" y="64019"/>
                  </a:cubicBezTo>
                  <a:cubicBezTo>
                    <a:pt x="33686" y="63833"/>
                    <a:pt x="34227" y="63772"/>
                    <a:pt x="34779" y="63772"/>
                  </a:cubicBezTo>
                  <a:cubicBezTo>
                    <a:pt x="35048" y="63772"/>
                    <a:pt x="35319" y="63786"/>
                    <a:pt x="35592" y="63808"/>
                  </a:cubicBezTo>
                  <a:lnTo>
                    <a:pt x="36357" y="63808"/>
                  </a:lnTo>
                  <a:cubicBezTo>
                    <a:pt x="36463" y="63861"/>
                    <a:pt x="36529" y="63966"/>
                    <a:pt x="36635" y="64019"/>
                  </a:cubicBezTo>
                  <a:cubicBezTo>
                    <a:pt x="36965" y="64191"/>
                    <a:pt x="37295" y="64244"/>
                    <a:pt x="37730" y="64349"/>
                  </a:cubicBezTo>
                  <a:cubicBezTo>
                    <a:pt x="38391" y="64402"/>
                    <a:pt x="39103" y="64468"/>
                    <a:pt x="39763" y="64574"/>
                  </a:cubicBezTo>
                  <a:cubicBezTo>
                    <a:pt x="39882" y="64574"/>
                    <a:pt x="39935" y="64627"/>
                    <a:pt x="39988" y="64627"/>
                  </a:cubicBezTo>
                  <a:cubicBezTo>
                    <a:pt x="40094" y="64627"/>
                    <a:pt x="40212" y="64679"/>
                    <a:pt x="40318" y="64679"/>
                  </a:cubicBezTo>
                  <a:cubicBezTo>
                    <a:pt x="40771" y="64767"/>
                    <a:pt x="41249" y="64812"/>
                    <a:pt x="41731" y="64812"/>
                  </a:cubicBezTo>
                  <a:cubicBezTo>
                    <a:pt x="42484" y="64812"/>
                    <a:pt x="43248" y="64702"/>
                    <a:pt x="43948" y="64468"/>
                  </a:cubicBezTo>
                  <a:cubicBezTo>
                    <a:pt x="44054" y="64468"/>
                    <a:pt x="44120" y="64402"/>
                    <a:pt x="44226" y="64402"/>
                  </a:cubicBezTo>
                  <a:cubicBezTo>
                    <a:pt x="44331" y="64349"/>
                    <a:pt x="44503" y="64297"/>
                    <a:pt x="44608" y="64244"/>
                  </a:cubicBezTo>
                  <a:cubicBezTo>
                    <a:pt x="45110" y="64072"/>
                    <a:pt x="45599" y="64019"/>
                    <a:pt x="46100" y="64019"/>
                  </a:cubicBezTo>
                  <a:cubicBezTo>
                    <a:pt x="46171" y="64002"/>
                    <a:pt x="46237" y="63996"/>
                    <a:pt x="46301" y="63996"/>
                  </a:cubicBezTo>
                  <a:cubicBezTo>
                    <a:pt x="46430" y="63996"/>
                    <a:pt x="46554" y="64019"/>
                    <a:pt x="46694" y="64019"/>
                  </a:cubicBezTo>
                  <a:lnTo>
                    <a:pt x="48952" y="64019"/>
                  </a:lnTo>
                  <a:cubicBezTo>
                    <a:pt x="49942" y="63966"/>
                    <a:pt x="50879" y="63861"/>
                    <a:pt x="51869" y="63742"/>
                  </a:cubicBezTo>
                  <a:lnTo>
                    <a:pt x="52371" y="63742"/>
                  </a:lnTo>
                  <a:cubicBezTo>
                    <a:pt x="52477" y="63689"/>
                    <a:pt x="52529" y="63689"/>
                    <a:pt x="52582" y="63689"/>
                  </a:cubicBezTo>
                  <a:cubicBezTo>
                    <a:pt x="53902" y="63584"/>
                    <a:pt x="55223" y="63478"/>
                    <a:pt x="56596" y="63478"/>
                  </a:cubicBezTo>
                  <a:lnTo>
                    <a:pt x="56820" y="63478"/>
                  </a:lnTo>
                  <a:cubicBezTo>
                    <a:pt x="57863" y="63478"/>
                    <a:pt x="58906" y="63531"/>
                    <a:pt x="59896" y="63742"/>
                  </a:cubicBezTo>
                  <a:lnTo>
                    <a:pt x="60015" y="63742"/>
                  </a:lnTo>
                  <a:cubicBezTo>
                    <a:pt x="60226" y="63808"/>
                    <a:pt x="60503" y="63861"/>
                    <a:pt x="60781" y="63861"/>
                  </a:cubicBezTo>
                  <a:cubicBezTo>
                    <a:pt x="60833" y="63914"/>
                    <a:pt x="60952" y="63914"/>
                    <a:pt x="61005" y="63914"/>
                  </a:cubicBezTo>
                  <a:cubicBezTo>
                    <a:pt x="61216" y="63914"/>
                    <a:pt x="61388" y="63966"/>
                    <a:pt x="61546" y="63966"/>
                  </a:cubicBezTo>
                  <a:cubicBezTo>
                    <a:pt x="61612" y="63966"/>
                    <a:pt x="61665" y="64019"/>
                    <a:pt x="61718" y="64019"/>
                  </a:cubicBezTo>
                  <a:cubicBezTo>
                    <a:pt x="61962" y="64046"/>
                    <a:pt x="62210" y="64059"/>
                    <a:pt x="62465" y="64059"/>
                  </a:cubicBezTo>
                  <a:cubicBezTo>
                    <a:pt x="62721" y="64059"/>
                    <a:pt x="62985" y="64046"/>
                    <a:pt x="63262" y="64019"/>
                  </a:cubicBezTo>
                  <a:cubicBezTo>
                    <a:pt x="63262" y="64019"/>
                    <a:pt x="63315" y="63966"/>
                    <a:pt x="63368" y="63966"/>
                  </a:cubicBezTo>
                  <a:cubicBezTo>
                    <a:pt x="63698" y="63914"/>
                    <a:pt x="63975" y="63861"/>
                    <a:pt x="64305" y="63742"/>
                  </a:cubicBezTo>
                  <a:cubicBezTo>
                    <a:pt x="64517" y="63861"/>
                    <a:pt x="64741" y="63914"/>
                    <a:pt x="64965" y="63966"/>
                  </a:cubicBezTo>
                  <a:cubicBezTo>
                    <a:pt x="65071" y="63966"/>
                    <a:pt x="65124" y="64019"/>
                    <a:pt x="65243" y="64019"/>
                  </a:cubicBezTo>
                  <a:cubicBezTo>
                    <a:pt x="65626" y="64019"/>
                    <a:pt x="65956" y="64072"/>
                    <a:pt x="66338" y="64072"/>
                  </a:cubicBezTo>
                  <a:cubicBezTo>
                    <a:pt x="67157" y="64191"/>
                    <a:pt x="67936" y="64297"/>
                    <a:pt x="68649" y="64679"/>
                  </a:cubicBezTo>
                  <a:cubicBezTo>
                    <a:pt x="68873" y="64732"/>
                    <a:pt x="69032" y="64851"/>
                    <a:pt x="69203" y="64851"/>
                  </a:cubicBezTo>
                  <a:cubicBezTo>
                    <a:pt x="69256" y="64904"/>
                    <a:pt x="69362" y="64904"/>
                    <a:pt x="69414" y="64904"/>
                  </a:cubicBezTo>
                  <a:cubicBezTo>
                    <a:pt x="69675" y="64972"/>
                    <a:pt x="69945" y="64991"/>
                    <a:pt x="70224" y="64991"/>
                  </a:cubicBezTo>
                  <a:cubicBezTo>
                    <a:pt x="70597" y="64991"/>
                    <a:pt x="70987" y="64957"/>
                    <a:pt x="71395" y="64957"/>
                  </a:cubicBezTo>
                  <a:cubicBezTo>
                    <a:pt x="71603" y="64957"/>
                    <a:pt x="71868" y="64994"/>
                    <a:pt x="72126" y="64994"/>
                  </a:cubicBezTo>
                  <a:cubicBezTo>
                    <a:pt x="72423" y="64994"/>
                    <a:pt x="72710" y="64944"/>
                    <a:pt x="72886" y="64732"/>
                  </a:cubicBezTo>
                  <a:cubicBezTo>
                    <a:pt x="72939" y="64521"/>
                    <a:pt x="72939" y="64244"/>
                    <a:pt x="72886" y="64019"/>
                  </a:cubicBezTo>
                  <a:lnTo>
                    <a:pt x="72886" y="63742"/>
                  </a:lnTo>
                  <a:cubicBezTo>
                    <a:pt x="72834" y="63254"/>
                    <a:pt x="72715" y="62699"/>
                    <a:pt x="72609" y="62211"/>
                  </a:cubicBezTo>
                  <a:cubicBezTo>
                    <a:pt x="72438" y="61326"/>
                    <a:pt x="72504" y="60719"/>
                    <a:pt x="72609" y="59782"/>
                  </a:cubicBezTo>
                  <a:lnTo>
                    <a:pt x="72609" y="59729"/>
                  </a:lnTo>
                  <a:cubicBezTo>
                    <a:pt x="72609" y="59676"/>
                    <a:pt x="72609" y="59623"/>
                    <a:pt x="72662" y="59570"/>
                  </a:cubicBezTo>
                  <a:cubicBezTo>
                    <a:pt x="72768" y="58686"/>
                    <a:pt x="72992" y="57748"/>
                    <a:pt x="72939" y="56877"/>
                  </a:cubicBezTo>
                  <a:cubicBezTo>
                    <a:pt x="72886" y="56323"/>
                    <a:pt x="72715" y="55993"/>
                    <a:pt x="72556" y="55610"/>
                  </a:cubicBezTo>
                  <a:cubicBezTo>
                    <a:pt x="72504" y="55491"/>
                    <a:pt x="72438" y="55438"/>
                    <a:pt x="72385" y="55385"/>
                  </a:cubicBezTo>
                  <a:cubicBezTo>
                    <a:pt x="72332" y="55227"/>
                    <a:pt x="72279" y="55108"/>
                    <a:pt x="72174" y="54950"/>
                  </a:cubicBezTo>
                  <a:cubicBezTo>
                    <a:pt x="71896" y="54342"/>
                    <a:pt x="71896" y="53735"/>
                    <a:pt x="72002" y="53075"/>
                  </a:cubicBezTo>
                  <a:cubicBezTo>
                    <a:pt x="72108" y="52587"/>
                    <a:pt x="72438" y="52138"/>
                    <a:pt x="72438" y="51702"/>
                  </a:cubicBezTo>
                  <a:lnTo>
                    <a:pt x="72438" y="51372"/>
                  </a:lnTo>
                  <a:cubicBezTo>
                    <a:pt x="72438" y="51319"/>
                    <a:pt x="72438" y="51266"/>
                    <a:pt x="72385" y="51148"/>
                  </a:cubicBezTo>
                  <a:cubicBezTo>
                    <a:pt x="72332" y="50712"/>
                    <a:pt x="72108" y="50276"/>
                    <a:pt x="72002" y="49880"/>
                  </a:cubicBezTo>
                  <a:cubicBezTo>
                    <a:pt x="71949" y="49392"/>
                    <a:pt x="72002" y="48890"/>
                    <a:pt x="71949" y="48455"/>
                  </a:cubicBezTo>
                  <a:cubicBezTo>
                    <a:pt x="71843" y="48019"/>
                    <a:pt x="71777" y="47636"/>
                    <a:pt x="71672" y="47187"/>
                  </a:cubicBezTo>
                  <a:lnTo>
                    <a:pt x="71672" y="46976"/>
                  </a:lnTo>
                  <a:cubicBezTo>
                    <a:pt x="71566" y="46474"/>
                    <a:pt x="71513" y="45920"/>
                    <a:pt x="71513" y="45431"/>
                  </a:cubicBezTo>
                  <a:cubicBezTo>
                    <a:pt x="71513" y="44600"/>
                    <a:pt x="71513" y="43887"/>
                    <a:pt x="71725" y="43121"/>
                  </a:cubicBezTo>
                  <a:cubicBezTo>
                    <a:pt x="71725" y="43068"/>
                    <a:pt x="71725" y="43015"/>
                    <a:pt x="71777" y="43015"/>
                  </a:cubicBezTo>
                  <a:cubicBezTo>
                    <a:pt x="71777" y="42897"/>
                    <a:pt x="71843" y="42844"/>
                    <a:pt x="71843" y="42738"/>
                  </a:cubicBezTo>
                  <a:cubicBezTo>
                    <a:pt x="72055" y="42131"/>
                    <a:pt x="72438" y="41576"/>
                    <a:pt x="72715" y="40969"/>
                  </a:cubicBezTo>
                  <a:cubicBezTo>
                    <a:pt x="72886" y="40481"/>
                    <a:pt x="73164" y="39979"/>
                    <a:pt x="73375" y="39438"/>
                  </a:cubicBezTo>
                  <a:cubicBezTo>
                    <a:pt x="73494" y="39213"/>
                    <a:pt x="73547" y="38989"/>
                    <a:pt x="73599" y="38830"/>
                  </a:cubicBezTo>
                  <a:lnTo>
                    <a:pt x="73652" y="38778"/>
                  </a:lnTo>
                  <a:cubicBezTo>
                    <a:pt x="73652" y="38725"/>
                    <a:pt x="73705" y="38606"/>
                    <a:pt x="73705" y="38553"/>
                  </a:cubicBezTo>
                  <a:cubicBezTo>
                    <a:pt x="73824" y="38118"/>
                    <a:pt x="73877" y="37669"/>
                    <a:pt x="73824" y="37286"/>
                  </a:cubicBezTo>
                  <a:cubicBezTo>
                    <a:pt x="73705" y="36903"/>
                    <a:pt x="73652" y="36573"/>
                    <a:pt x="73599" y="36243"/>
                  </a:cubicBezTo>
                  <a:cubicBezTo>
                    <a:pt x="73547" y="35755"/>
                    <a:pt x="73494" y="35253"/>
                    <a:pt x="73375" y="34764"/>
                  </a:cubicBezTo>
                  <a:lnTo>
                    <a:pt x="73375" y="34593"/>
                  </a:lnTo>
                  <a:cubicBezTo>
                    <a:pt x="73375" y="34540"/>
                    <a:pt x="73322" y="34540"/>
                    <a:pt x="73322" y="34487"/>
                  </a:cubicBezTo>
                  <a:lnTo>
                    <a:pt x="73322" y="34368"/>
                  </a:lnTo>
                  <a:cubicBezTo>
                    <a:pt x="73164" y="33550"/>
                    <a:pt x="72939" y="32890"/>
                    <a:pt x="72939" y="32058"/>
                  </a:cubicBezTo>
                  <a:cubicBezTo>
                    <a:pt x="72939" y="31517"/>
                    <a:pt x="72715" y="30962"/>
                    <a:pt x="72556" y="30355"/>
                  </a:cubicBezTo>
                  <a:cubicBezTo>
                    <a:pt x="72556" y="30302"/>
                    <a:pt x="72556" y="30249"/>
                    <a:pt x="72504" y="30144"/>
                  </a:cubicBezTo>
                  <a:cubicBezTo>
                    <a:pt x="72438" y="29814"/>
                    <a:pt x="72385" y="29484"/>
                    <a:pt x="72438" y="29154"/>
                  </a:cubicBezTo>
                  <a:cubicBezTo>
                    <a:pt x="72556" y="28705"/>
                    <a:pt x="72939" y="28322"/>
                    <a:pt x="72939" y="27939"/>
                  </a:cubicBezTo>
                  <a:cubicBezTo>
                    <a:pt x="72886" y="27715"/>
                    <a:pt x="72768" y="27556"/>
                    <a:pt x="72609" y="27385"/>
                  </a:cubicBezTo>
                  <a:cubicBezTo>
                    <a:pt x="72385" y="27002"/>
                    <a:pt x="72279" y="26619"/>
                    <a:pt x="72226" y="26183"/>
                  </a:cubicBezTo>
                  <a:cubicBezTo>
                    <a:pt x="72226" y="26117"/>
                    <a:pt x="72174" y="26012"/>
                    <a:pt x="72174" y="25959"/>
                  </a:cubicBezTo>
                  <a:lnTo>
                    <a:pt x="72174" y="25629"/>
                  </a:lnTo>
                  <a:cubicBezTo>
                    <a:pt x="72174" y="25022"/>
                    <a:pt x="72226" y="24414"/>
                    <a:pt x="72226" y="23807"/>
                  </a:cubicBezTo>
                  <a:cubicBezTo>
                    <a:pt x="72279" y="23543"/>
                    <a:pt x="72174" y="23266"/>
                    <a:pt x="72002" y="23094"/>
                  </a:cubicBezTo>
                  <a:cubicBezTo>
                    <a:pt x="71949" y="22711"/>
                    <a:pt x="71949" y="22328"/>
                    <a:pt x="71896" y="21998"/>
                  </a:cubicBezTo>
                  <a:lnTo>
                    <a:pt x="71896" y="21721"/>
                  </a:lnTo>
                  <a:cubicBezTo>
                    <a:pt x="71896" y="20401"/>
                    <a:pt x="72108" y="19081"/>
                    <a:pt x="72438" y="17761"/>
                  </a:cubicBezTo>
                  <a:cubicBezTo>
                    <a:pt x="72504" y="17708"/>
                    <a:pt x="72504" y="17602"/>
                    <a:pt x="72556" y="17536"/>
                  </a:cubicBezTo>
                  <a:cubicBezTo>
                    <a:pt x="72556" y="17431"/>
                    <a:pt x="72609" y="17325"/>
                    <a:pt x="72609" y="17206"/>
                  </a:cubicBezTo>
                  <a:cubicBezTo>
                    <a:pt x="72992" y="15833"/>
                    <a:pt x="73375" y="14896"/>
                    <a:pt x="73375" y="13576"/>
                  </a:cubicBezTo>
                  <a:lnTo>
                    <a:pt x="73375" y="13364"/>
                  </a:lnTo>
                  <a:cubicBezTo>
                    <a:pt x="73322" y="12256"/>
                    <a:pt x="73375" y="11213"/>
                    <a:pt x="73375" y="10170"/>
                  </a:cubicBezTo>
                  <a:lnTo>
                    <a:pt x="73375" y="9510"/>
                  </a:lnTo>
                  <a:lnTo>
                    <a:pt x="73375" y="9404"/>
                  </a:lnTo>
                  <a:cubicBezTo>
                    <a:pt x="73375" y="9285"/>
                    <a:pt x="73428" y="9232"/>
                    <a:pt x="73428" y="9127"/>
                  </a:cubicBezTo>
                  <a:lnTo>
                    <a:pt x="73375" y="9127"/>
                  </a:lnTo>
                  <a:lnTo>
                    <a:pt x="73375" y="3793"/>
                  </a:lnTo>
                  <a:lnTo>
                    <a:pt x="73375" y="3410"/>
                  </a:lnTo>
                  <a:cubicBezTo>
                    <a:pt x="73322" y="2909"/>
                    <a:pt x="73428" y="2354"/>
                    <a:pt x="73322" y="1813"/>
                  </a:cubicBezTo>
                  <a:cubicBezTo>
                    <a:pt x="73269" y="1536"/>
                    <a:pt x="73216" y="1259"/>
                    <a:pt x="73216" y="981"/>
                  </a:cubicBezTo>
                  <a:cubicBezTo>
                    <a:pt x="73164" y="876"/>
                    <a:pt x="73164" y="823"/>
                    <a:pt x="73164" y="704"/>
                  </a:cubicBezTo>
                  <a:lnTo>
                    <a:pt x="73164" y="268"/>
                  </a:lnTo>
                  <a:cubicBezTo>
                    <a:pt x="73164" y="258"/>
                    <a:pt x="73160" y="254"/>
                    <a:pt x="73153" y="254"/>
                  </a:cubicBezTo>
                  <a:cubicBezTo>
                    <a:pt x="73090" y="254"/>
                    <a:pt x="72762" y="656"/>
                    <a:pt x="72715" y="704"/>
                  </a:cubicBezTo>
                  <a:lnTo>
                    <a:pt x="72662" y="770"/>
                  </a:lnTo>
                  <a:cubicBezTo>
                    <a:pt x="72662" y="770"/>
                    <a:pt x="72662" y="704"/>
                    <a:pt x="72609" y="704"/>
                  </a:cubicBezTo>
                  <a:cubicBezTo>
                    <a:pt x="72464" y="669"/>
                    <a:pt x="72294" y="657"/>
                    <a:pt x="72115" y="657"/>
                  </a:cubicBezTo>
                  <a:cubicBezTo>
                    <a:pt x="71757" y="657"/>
                    <a:pt x="71364" y="704"/>
                    <a:pt x="71065" y="704"/>
                  </a:cubicBezTo>
                  <a:cubicBezTo>
                    <a:pt x="70457" y="704"/>
                    <a:pt x="69969" y="651"/>
                    <a:pt x="69414" y="598"/>
                  </a:cubicBezTo>
                  <a:lnTo>
                    <a:pt x="69203" y="598"/>
                  </a:lnTo>
                  <a:cubicBezTo>
                    <a:pt x="69032" y="546"/>
                    <a:pt x="68873" y="546"/>
                    <a:pt x="68702" y="546"/>
                  </a:cubicBezTo>
                  <a:cubicBezTo>
                    <a:pt x="68583" y="528"/>
                    <a:pt x="68467" y="521"/>
                    <a:pt x="68353" y="521"/>
                  </a:cubicBezTo>
                  <a:cubicBezTo>
                    <a:pt x="67782" y="521"/>
                    <a:pt x="67254" y="704"/>
                    <a:pt x="66616" y="704"/>
                  </a:cubicBezTo>
                  <a:lnTo>
                    <a:pt x="62101" y="704"/>
                  </a:lnTo>
                  <a:cubicBezTo>
                    <a:pt x="61718" y="770"/>
                    <a:pt x="61388" y="823"/>
                    <a:pt x="61005" y="929"/>
                  </a:cubicBezTo>
                  <a:cubicBezTo>
                    <a:pt x="60952" y="929"/>
                    <a:pt x="60886" y="929"/>
                    <a:pt x="60833" y="981"/>
                  </a:cubicBezTo>
                  <a:lnTo>
                    <a:pt x="60781" y="981"/>
                  </a:lnTo>
                  <a:cubicBezTo>
                    <a:pt x="60292" y="1100"/>
                    <a:pt x="59790" y="1259"/>
                    <a:pt x="59236" y="1364"/>
                  </a:cubicBezTo>
                  <a:cubicBezTo>
                    <a:pt x="58986" y="1417"/>
                    <a:pt x="58740" y="1437"/>
                    <a:pt x="58497" y="1437"/>
                  </a:cubicBezTo>
                  <a:cubicBezTo>
                    <a:pt x="57943" y="1437"/>
                    <a:pt x="57397" y="1332"/>
                    <a:pt x="56820" y="1259"/>
                  </a:cubicBezTo>
                  <a:cubicBezTo>
                    <a:pt x="56767" y="1259"/>
                    <a:pt x="56662" y="1259"/>
                    <a:pt x="56596" y="1206"/>
                  </a:cubicBezTo>
                  <a:cubicBezTo>
                    <a:pt x="56332" y="1206"/>
                    <a:pt x="56107" y="1153"/>
                    <a:pt x="55830" y="1153"/>
                  </a:cubicBezTo>
                  <a:cubicBezTo>
                    <a:pt x="55390" y="1153"/>
                    <a:pt x="54926" y="1129"/>
                    <a:pt x="54471" y="1129"/>
                  </a:cubicBezTo>
                  <a:cubicBezTo>
                    <a:pt x="54243" y="1129"/>
                    <a:pt x="54017" y="1135"/>
                    <a:pt x="53797" y="1153"/>
                  </a:cubicBezTo>
                  <a:cubicBezTo>
                    <a:pt x="53414" y="1206"/>
                    <a:pt x="53031" y="1311"/>
                    <a:pt x="52582" y="1364"/>
                  </a:cubicBezTo>
                  <a:cubicBezTo>
                    <a:pt x="52529" y="1364"/>
                    <a:pt x="52477" y="1430"/>
                    <a:pt x="52371" y="1430"/>
                  </a:cubicBezTo>
                  <a:lnTo>
                    <a:pt x="52252" y="1430"/>
                  </a:lnTo>
                  <a:cubicBezTo>
                    <a:pt x="51487" y="1430"/>
                    <a:pt x="50774" y="1311"/>
                    <a:pt x="50114" y="981"/>
                  </a:cubicBezTo>
                  <a:lnTo>
                    <a:pt x="50061" y="981"/>
                  </a:lnTo>
                  <a:cubicBezTo>
                    <a:pt x="49942" y="876"/>
                    <a:pt x="49889" y="823"/>
                    <a:pt x="49731" y="704"/>
                  </a:cubicBezTo>
                  <a:lnTo>
                    <a:pt x="49612" y="704"/>
                  </a:lnTo>
                  <a:cubicBezTo>
                    <a:pt x="49533" y="678"/>
                    <a:pt x="49437" y="664"/>
                    <a:pt x="49333" y="664"/>
                  </a:cubicBezTo>
                  <a:cubicBezTo>
                    <a:pt x="49229" y="664"/>
                    <a:pt x="49117" y="678"/>
                    <a:pt x="49005" y="704"/>
                  </a:cubicBezTo>
                  <a:cubicBezTo>
                    <a:pt x="48793" y="770"/>
                    <a:pt x="48569" y="876"/>
                    <a:pt x="48411" y="929"/>
                  </a:cubicBezTo>
                  <a:cubicBezTo>
                    <a:pt x="48345" y="929"/>
                    <a:pt x="48292" y="929"/>
                    <a:pt x="48239" y="981"/>
                  </a:cubicBezTo>
                  <a:lnTo>
                    <a:pt x="48186" y="981"/>
                  </a:lnTo>
                  <a:cubicBezTo>
                    <a:pt x="47302" y="1259"/>
                    <a:pt x="46483" y="1364"/>
                    <a:pt x="45599" y="1364"/>
                  </a:cubicBezTo>
                  <a:cubicBezTo>
                    <a:pt x="45163" y="1430"/>
                    <a:pt x="44661" y="1430"/>
                    <a:pt x="44226" y="1430"/>
                  </a:cubicBezTo>
                  <a:lnTo>
                    <a:pt x="43948" y="1430"/>
                  </a:lnTo>
                  <a:cubicBezTo>
                    <a:pt x="42958" y="1430"/>
                    <a:pt x="41968" y="1311"/>
                    <a:pt x="41031" y="1100"/>
                  </a:cubicBezTo>
                  <a:cubicBezTo>
                    <a:pt x="40754" y="1034"/>
                    <a:pt x="40595" y="981"/>
                    <a:pt x="40424" y="981"/>
                  </a:cubicBezTo>
                  <a:cubicBezTo>
                    <a:pt x="40318" y="929"/>
                    <a:pt x="40212" y="929"/>
                    <a:pt x="39988" y="929"/>
                  </a:cubicBezTo>
                  <a:lnTo>
                    <a:pt x="39763" y="929"/>
                  </a:lnTo>
                  <a:cubicBezTo>
                    <a:pt x="39183" y="929"/>
                    <a:pt x="38596" y="952"/>
                    <a:pt x="38007" y="952"/>
                  </a:cubicBezTo>
                  <a:cubicBezTo>
                    <a:pt x="37713" y="952"/>
                    <a:pt x="37418" y="946"/>
                    <a:pt x="37123" y="929"/>
                  </a:cubicBezTo>
                  <a:cubicBezTo>
                    <a:pt x="37011" y="944"/>
                    <a:pt x="36899" y="950"/>
                    <a:pt x="36788" y="950"/>
                  </a:cubicBezTo>
                  <a:cubicBezTo>
                    <a:pt x="36521" y="950"/>
                    <a:pt x="36261" y="913"/>
                    <a:pt x="36027" y="876"/>
                  </a:cubicBezTo>
                  <a:cubicBezTo>
                    <a:pt x="35922" y="876"/>
                    <a:pt x="35869" y="876"/>
                    <a:pt x="35803" y="823"/>
                  </a:cubicBezTo>
                  <a:cubicBezTo>
                    <a:pt x="35750" y="823"/>
                    <a:pt x="35697" y="770"/>
                    <a:pt x="35645" y="704"/>
                  </a:cubicBezTo>
                  <a:cubicBezTo>
                    <a:pt x="35645" y="704"/>
                    <a:pt x="35592" y="704"/>
                    <a:pt x="35592" y="651"/>
                  </a:cubicBezTo>
                  <a:cubicBezTo>
                    <a:pt x="35539" y="598"/>
                    <a:pt x="35473" y="598"/>
                    <a:pt x="35420" y="493"/>
                  </a:cubicBezTo>
                  <a:cubicBezTo>
                    <a:pt x="35233" y="438"/>
                    <a:pt x="35042" y="416"/>
                    <a:pt x="34850" y="416"/>
                  </a:cubicBezTo>
                  <a:cubicBezTo>
                    <a:pt x="34255" y="416"/>
                    <a:pt x="33649" y="624"/>
                    <a:pt x="33110" y="704"/>
                  </a:cubicBezTo>
                  <a:lnTo>
                    <a:pt x="33057" y="704"/>
                  </a:lnTo>
                  <a:cubicBezTo>
                    <a:pt x="33004" y="770"/>
                    <a:pt x="32833" y="823"/>
                    <a:pt x="32833" y="876"/>
                  </a:cubicBezTo>
                  <a:cubicBezTo>
                    <a:pt x="32621" y="929"/>
                    <a:pt x="32173" y="929"/>
                    <a:pt x="31631" y="929"/>
                  </a:cubicBezTo>
                  <a:lnTo>
                    <a:pt x="31354" y="929"/>
                  </a:lnTo>
                  <a:cubicBezTo>
                    <a:pt x="31130" y="929"/>
                    <a:pt x="30852" y="929"/>
                    <a:pt x="30588" y="981"/>
                  </a:cubicBezTo>
                  <a:cubicBezTo>
                    <a:pt x="29427" y="1034"/>
                    <a:pt x="28212" y="1100"/>
                    <a:pt x="27394" y="1206"/>
                  </a:cubicBezTo>
                  <a:cubicBezTo>
                    <a:pt x="27341" y="1259"/>
                    <a:pt x="27222" y="1259"/>
                    <a:pt x="27169" y="1259"/>
                  </a:cubicBezTo>
                  <a:cubicBezTo>
                    <a:pt x="26786" y="1364"/>
                    <a:pt x="26509" y="1483"/>
                    <a:pt x="26509" y="1589"/>
                  </a:cubicBezTo>
                  <a:cubicBezTo>
                    <a:pt x="26374" y="1644"/>
                    <a:pt x="26222" y="1666"/>
                    <a:pt x="26059" y="1666"/>
                  </a:cubicBezTo>
                  <a:cubicBezTo>
                    <a:pt x="25568" y="1666"/>
                    <a:pt x="24985" y="1470"/>
                    <a:pt x="24529" y="1430"/>
                  </a:cubicBezTo>
                  <a:cubicBezTo>
                    <a:pt x="24093" y="1364"/>
                    <a:pt x="23657" y="1311"/>
                    <a:pt x="23209" y="1206"/>
                  </a:cubicBezTo>
                  <a:cubicBezTo>
                    <a:pt x="23103" y="1206"/>
                    <a:pt x="23050" y="1153"/>
                    <a:pt x="22931" y="1153"/>
                  </a:cubicBezTo>
                  <a:cubicBezTo>
                    <a:pt x="22720" y="1100"/>
                    <a:pt x="22496" y="1034"/>
                    <a:pt x="22218" y="981"/>
                  </a:cubicBezTo>
                  <a:cubicBezTo>
                    <a:pt x="21941" y="876"/>
                    <a:pt x="21611" y="823"/>
                    <a:pt x="21347" y="704"/>
                  </a:cubicBezTo>
                  <a:cubicBezTo>
                    <a:pt x="20568" y="546"/>
                    <a:pt x="19803" y="321"/>
                    <a:pt x="18971" y="216"/>
                  </a:cubicBezTo>
                  <a:cubicBezTo>
                    <a:pt x="18918" y="216"/>
                    <a:pt x="18812" y="163"/>
                    <a:pt x="18760" y="163"/>
                  </a:cubicBezTo>
                  <a:cubicBezTo>
                    <a:pt x="18093" y="73"/>
                    <a:pt x="17427" y="1"/>
                    <a:pt x="1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3890842" y="2285614"/>
              <a:ext cx="1249707" cy="1098510"/>
            </a:xfrm>
            <a:custGeom>
              <a:avLst/>
              <a:gdLst/>
              <a:ahLst/>
              <a:cxnLst/>
              <a:rect l="l" t="t" r="r" b="b"/>
              <a:pathLst>
                <a:path w="73653" h="64742" extrusionOk="0">
                  <a:moveTo>
                    <a:pt x="6113" y="819"/>
                  </a:moveTo>
                  <a:lnTo>
                    <a:pt x="6113" y="4780"/>
                  </a:lnTo>
                  <a:lnTo>
                    <a:pt x="2153" y="4780"/>
                  </a:lnTo>
                  <a:lnTo>
                    <a:pt x="2153" y="819"/>
                  </a:lnTo>
                  <a:close/>
                  <a:moveTo>
                    <a:pt x="10285" y="819"/>
                  </a:moveTo>
                  <a:lnTo>
                    <a:pt x="10285" y="4780"/>
                  </a:lnTo>
                  <a:lnTo>
                    <a:pt x="6325" y="4780"/>
                  </a:lnTo>
                  <a:lnTo>
                    <a:pt x="6325" y="819"/>
                  </a:lnTo>
                  <a:close/>
                  <a:moveTo>
                    <a:pt x="18708" y="819"/>
                  </a:moveTo>
                  <a:lnTo>
                    <a:pt x="18708" y="4780"/>
                  </a:lnTo>
                  <a:lnTo>
                    <a:pt x="14747" y="4780"/>
                  </a:lnTo>
                  <a:lnTo>
                    <a:pt x="14747" y="819"/>
                  </a:lnTo>
                  <a:close/>
                  <a:moveTo>
                    <a:pt x="35540" y="819"/>
                  </a:moveTo>
                  <a:lnTo>
                    <a:pt x="35540" y="4780"/>
                  </a:lnTo>
                  <a:lnTo>
                    <a:pt x="31579" y="4780"/>
                  </a:lnTo>
                  <a:lnTo>
                    <a:pt x="31579" y="819"/>
                  </a:lnTo>
                  <a:close/>
                  <a:moveTo>
                    <a:pt x="39711" y="819"/>
                  </a:moveTo>
                  <a:lnTo>
                    <a:pt x="39711" y="4780"/>
                  </a:lnTo>
                  <a:lnTo>
                    <a:pt x="35751" y="4780"/>
                  </a:lnTo>
                  <a:lnTo>
                    <a:pt x="35751" y="819"/>
                  </a:lnTo>
                  <a:close/>
                  <a:moveTo>
                    <a:pt x="64913" y="819"/>
                  </a:moveTo>
                  <a:lnTo>
                    <a:pt x="64913" y="4780"/>
                  </a:lnTo>
                  <a:lnTo>
                    <a:pt x="60953" y="4780"/>
                  </a:lnTo>
                  <a:lnTo>
                    <a:pt x="60953" y="819"/>
                  </a:lnTo>
                  <a:close/>
                  <a:moveTo>
                    <a:pt x="69151" y="819"/>
                  </a:moveTo>
                  <a:lnTo>
                    <a:pt x="69151" y="4780"/>
                  </a:lnTo>
                  <a:lnTo>
                    <a:pt x="65191" y="4780"/>
                  </a:lnTo>
                  <a:lnTo>
                    <a:pt x="65191" y="819"/>
                  </a:lnTo>
                  <a:close/>
                  <a:moveTo>
                    <a:pt x="6113" y="5004"/>
                  </a:moveTo>
                  <a:lnTo>
                    <a:pt x="6113" y="8965"/>
                  </a:lnTo>
                  <a:lnTo>
                    <a:pt x="2153" y="8965"/>
                  </a:lnTo>
                  <a:lnTo>
                    <a:pt x="2153" y="5004"/>
                  </a:lnTo>
                  <a:close/>
                  <a:moveTo>
                    <a:pt x="10285" y="5004"/>
                  </a:moveTo>
                  <a:lnTo>
                    <a:pt x="10285" y="8965"/>
                  </a:lnTo>
                  <a:lnTo>
                    <a:pt x="6325" y="8965"/>
                  </a:lnTo>
                  <a:lnTo>
                    <a:pt x="6325" y="5004"/>
                  </a:lnTo>
                  <a:close/>
                  <a:moveTo>
                    <a:pt x="14523" y="5004"/>
                  </a:moveTo>
                  <a:lnTo>
                    <a:pt x="14523" y="8965"/>
                  </a:lnTo>
                  <a:lnTo>
                    <a:pt x="10509" y="8965"/>
                  </a:lnTo>
                  <a:lnTo>
                    <a:pt x="10509" y="5004"/>
                  </a:lnTo>
                  <a:close/>
                  <a:moveTo>
                    <a:pt x="18708" y="5004"/>
                  </a:moveTo>
                  <a:lnTo>
                    <a:pt x="18708" y="8965"/>
                  </a:lnTo>
                  <a:lnTo>
                    <a:pt x="14747" y="8965"/>
                  </a:lnTo>
                  <a:lnTo>
                    <a:pt x="14747" y="5004"/>
                  </a:lnTo>
                  <a:close/>
                  <a:moveTo>
                    <a:pt x="22879" y="5004"/>
                  </a:moveTo>
                  <a:lnTo>
                    <a:pt x="22879" y="8965"/>
                  </a:lnTo>
                  <a:lnTo>
                    <a:pt x="18919" y="8965"/>
                  </a:lnTo>
                  <a:lnTo>
                    <a:pt x="18919" y="5004"/>
                  </a:lnTo>
                  <a:close/>
                  <a:moveTo>
                    <a:pt x="27117" y="5004"/>
                  </a:moveTo>
                  <a:lnTo>
                    <a:pt x="27117" y="8965"/>
                  </a:lnTo>
                  <a:lnTo>
                    <a:pt x="23157" y="8965"/>
                  </a:lnTo>
                  <a:lnTo>
                    <a:pt x="23157" y="5004"/>
                  </a:lnTo>
                  <a:close/>
                  <a:moveTo>
                    <a:pt x="31302" y="5004"/>
                  </a:moveTo>
                  <a:lnTo>
                    <a:pt x="31302" y="8965"/>
                  </a:lnTo>
                  <a:lnTo>
                    <a:pt x="27342" y="8965"/>
                  </a:lnTo>
                  <a:lnTo>
                    <a:pt x="27342" y="5004"/>
                  </a:lnTo>
                  <a:close/>
                  <a:moveTo>
                    <a:pt x="35540" y="5004"/>
                  </a:moveTo>
                  <a:lnTo>
                    <a:pt x="35540" y="8965"/>
                  </a:lnTo>
                  <a:lnTo>
                    <a:pt x="31579" y="8965"/>
                  </a:lnTo>
                  <a:lnTo>
                    <a:pt x="31579" y="5004"/>
                  </a:lnTo>
                  <a:close/>
                  <a:moveTo>
                    <a:pt x="39711" y="5004"/>
                  </a:moveTo>
                  <a:lnTo>
                    <a:pt x="39711" y="8965"/>
                  </a:lnTo>
                  <a:lnTo>
                    <a:pt x="35751" y="8965"/>
                  </a:lnTo>
                  <a:lnTo>
                    <a:pt x="35751" y="5004"/>
                  </a:lnTo>
                  <a:close/>
                  <a:moveTo>
                    <a:pt x="43896" y="5004"/>
                  </a:moveTo>
                  <a:lnTo>
                    <a:pt x="43896" y="8965"/>
                  </a:lnTo>
                  <a:lnTo>
                    <a:pt x="39936" y="8965"/>
                  </a:lnTo>
                  <a:lnTo>
                    <a:pt x="39936" y="5004"/>
                  </a:lnTo>
                  <a:close/>
                  <a:moveTo>
                    <a:pt x="48134" y="5004"/>
                  </a:moveTo>
                  <a:lnTo>
                    <a:pt x="48134" y="8965"/>
                  </a:lnTo>
                  <a:lnTo>
                    <a:pt x="44174" y="8965"/>
                  </a:lnTo>
                  <a:lnTo>
                    <a:pt x="44174" y="5004"/>
                  </a:lnTo>
                  <a:close/>
                  <a:moveTo>
                    <a:pt x="52319" y="5004"/>
                  </a:moveTo>
                  <a:lnTo>
                    <a:pt x="52319" y="8965"/>
                  </a:lnTo>
                  <a:lnTo>
                    <a:pt x="48359" y="8965"/>
                  </a:lnTo>
                  <a:lnTo>
                    <a:pt x="48359" y="5004"/>
                  </a:lnTo>
                  <a:close/>
                  <a:moveTo>
                    <a:pt x="56544" y="5004"/>
                  </a:moveTo>
                  <a:lnTo>
                    <a:pt x="56544" y="8965"/>
                  </a:lnTo>
                  <a:lnTo>
                    <a:pt x="52530" y="8965"/>
                  </a:lnTo>
                  <a:lnTo>
                    <a:pt x="52530" y="5004"/>
                  </a:lnTo>
                  <a:close/>
                  <a:moveTo>
                    <a:pt x="60729" y="5004"/>
                  </a:moveTo>
                  <a:lnTo>
                    <a:pt x="60729" y="8965"/>
                  </a:lnTo>
                  <a:lnTo>
                    <a:pt x="56768" y="8965"/>
                  </a:lnTo>
                  <a:lnTo>
                    <a:pt x="56768" y="5004"/>
                  </a:lnTo>
                  <a:close/>
                  <a:moveTo>
                    <a:pt x="64913" y="5004"/>
                  </a:moveTo>
                  <a:lnTo>
                    <a:pt x="64913" y="8965"/>
                  </a:lnTo>
                  <a:lnTo>
                    <a:pt x="60953" y="8965"/>
                  </a:lnTo>
                  <a:lnTo>
                    <a:pt x="60953" y="5004"/>
                  </a:lnTo>
                  <a:close/>
                  <a:moveTo>
                    <a:pt x="69151" y="5004"/>
                  </a:moveTo>
                  <a:lnTo>
                    <a:pt x="69151" y="8965"/>
                  </a:lnTo>
                  <a:lnTo>
                    <a:pt x="65191" y="8965"/>
                  </a:lnTo>
                  <a:lnTo>
                    <a:pt x="65191" y="5004"/>
                  </a:lnTo>
                  <a:close/>
                  <a:moveTo>
                    <a:pt x="10285" y="9242"/>
                  </a:moveTo>
                  <a:lnTo>
                    <a:pt x="10285" y="13202"/>
                  </a:lnTo>
                  <a:lnTo>
                    <a:pt x="6325" y="13202"/>
                  </a:lnTo>
                  <a:lnTo>
                    <a:pt x="6325" y="9242"/>
                  </a:lnTo>
                  <a:close/>
                  <a:moveTo>
                    <a:pt x="14523" y="9242"/>
                  </a:moveTo>
                  <a:lnTo>
                    <a:pt x="14523" y="13202"/>
                  </a:lnTo>
                  <a:lnTo>
                    <a:pt x="10509" y="13202"/>
                  </a:lnTo>
                  <a:lnTo>
                    <a:pt x="10509" y="9242"/>
                  </a:lnTo>
                  <a:close/>
                  <a:moveTo>
                    <a:pt x="18708" y="9242"/>
                  </a:moveTo>
                  <a:lnTo>
                    <a:pt x="18708" y="13202"/>
                  </a:lnTo>
                  <a:lnTo>
                    <a:pt x="14747" y="13202"/>
                  </a:lnTo>
                  <a:lnTo>
                    <a:pt x="14747" y="9242"/>
                  </a:lnTo>
                  <a:close/>
                  <a:moveTo>
                    <a:pt x="22879" y="9242"/>
                  </a:moveTo>
                  <a:lnTo>
                    <a:pt x="22879" y="13202"/>
                  </a:lnTo>
                  <a:lnTo>
                    <a:pt x="18919" y="13202"/>
                  </a:lnTo>
                  <a:lnTo>
                    <a:pt x="18919" y="9242"/>
                  </a:lnTo>
                  <a:close/>
                  <a:moveTo>
                    <a:pt x="27117" y="9242"/>
                  </a:moveTo>
                  <a:lnTo>
                    <a:pt x="27117" y="13202"/>
                  </a:lnTo>
                  <a:lnTo>
                    <a:pt x="23157" y="13202"/>
                  </a:lnTo>
                  <a:lnTo>
                    <a:pt x="23157" y="9242"/>
                  </a:lnTo>
                  <a:close/>
                  <a:moveTo>
                    <a:pt x="31302" y="9242"/>
                  </a:moveTo>
                  <a:lnTo>
                    <a:pt x="31302" y="13202"/>
                  </a:lnTo>
                  <a:lnTo>
                    <a:pt x="27342" y="13202"/>
                  </a:lnTo>
                  <a:lnTo>
                    <a:pt x="27342" y="9242"/>
                  </a:lnTo>
                  <a:close/>
                  <a:moveTo>
                    <a:pt x="35540" y="9242"/>
                  </a:moveTo>
                  <a:lnTo>
                    <a:pt x="35540" y="13202"/>
                  </a:lnTo>
                  <a:lnTo>
                    <a:pt x="31579" y="13202"/>
                  </a:lnTo>
                  <a:lnTo>
                    <a:pt x="31579" y="9242"/>
                  </a:lnTo>
                  <a:close/>
                  <a:moveTo>
                    <a:pt x="39711" y="9242"/>
                  </a:moveTo>
                  <a:lnTo>
                    <a:pt x="39711" y="13202"/>
                  </a:lnTo>
                  <a:lnTo>
                    <a:pt x="35751" y="13202"/>
                  </a:lnTo>
                  <a:lnTo>
                    <a:pt x="35751" y="9242"/>
                  </a:lnTo>
                  <a:close/>
                  <a:moveTo>
                    <a:pt x="43896" y="9242"/>
                  </a:moveTo>
                  <a:lnTo>
                    <a:pt x="43896" y="13202"/>
                  </a:lnTo>
                  <a:lnTo>
                    <a:pt x="39936" y="13202"/>
                  </a:lnTo>
                  <a:lnTo>
                    <a:pt x="39936" y="9242"/>
                  </a:lnTo>
                  <a:close/>
                  <a:moveTo>
                    <a:pt x="48134" y="9242"/>
                  </a:moveTo>
                  <a:lnTo>
                    <a:pt x="48134" y="13202"/>
                  </a:lnTo>
                  <a:lnTo>
                    <a:pt x="44174" y="13202"/>
                  </a:lnTo>
                  <a:lnTo>
                    <a:pt x="44174" y="9242"/>
                  </a:lnTo>
                  <a:close/>
                  <a:moveTo>
                    <a:pt x="52319" y="9242"/>
                  </a:moveTo>
                  <a:lnTo>
                    <a:pt x="52319" y="13202"/>
                  </a:lnTo>
                  <a:lnTo>
                    <a:pt x="48359" y="13202"/>
                  </a:lnTo>
                  <a:lnTo>
                    <a:pt x="48359" y="9242"/>
                  </a:lnTo>
                  <a:close/>
                  <a:moveTo>
                    <a:pt x="56544" y="9242"/>
                  </a:moveTo>
                  <a:lnTo>
                    <a:pt x="56544" y="13202"/>
                  </a:lnTo>
                  <a:lnTo>
                    <a:pt x="52530" y="13202"/>
                  </a:lnTo>
                  <a:lnTo>
                    <a:pt x="52530" y="9242"/>
                  </a:lnTo>
                  <a:close/>
                  <a:moveTo>
                    <a:pt x="60729" y="9242"/>
                  </a:moveTo>
                  <a:lnTo>
                    <a:pt x="60729" y="13202"/>
                  </a:lnTo>
                  <a:lnTo>
                    <a:pt x="56768" y="13202"/>
                  </a:lnTo>
                  <a:lnTo>
                    <a:pt x="56768" y="9242"/>
                  </a:lnTo>
                  <a:close/>
                  <a:moveTo>
                    <a:pt x="64913" y="9242"/>
                  </a:moveTo>
                  <a:lnTo>
                    <a:pt x="64913" y="13202"/>
                  </a:lnTo>
                  <a:lnTo>
                    <a:pt x="60953" y="13202"/>
                  </a:lnTo>
                  <a:lnTo>
                    <a:pt x="60953" y="9242"/>
                  </a:lnTo>
                  <a:close/>
                  <a:moveTo>
                    <a:pt x="69151" y="9242"/>
                  </a:moveTo>
                  <a:lnTo>
                    <a:pt x="69151" y="13202"/>
                  </a:lnTo>
                  <a:lnTo>
                    <a:pt x="65191" y="13202"/>
                  </a:lnTo>
                  <a:lnTo>
                    <a:pt x="65191" y="9242"/>
                  </a:lnTo>
                  <a:close/>
                  <a:moveTo>
                    <a:pt x="10285" y="13414"/>
                  </a:moveTo>
                  <a:lnTo>
                    <a:pt x="10285" y="17374"/>
                  </a:lnTo>
                  <a:lnTo>
                    <a:pt x="6325" y="17374"/>
                  </a:lnTo>
                  <a:lnTo>
                    <a:pt x="6325" y="13414"/>
                  </a:lnTo>
                  <a:close/>
                  <a:moveTo>
                    <a:pt x="14523" y="13414"/>
                  </a:moveTo>
                  <a:lnTo>
                    <a:pt x="14523" y="17374"/>
                  </a:lnTo>
                  <a:lnTo>
                    <a:pt x="10509" y="17374"/>
                  </a:lnTo>
                  <a:lnTo>
                    <a:pt x="10509" y="13414"/>
                  </a:lnTo>
                  <a:close/>
                  <a:moveTo>
                    <a:pt x="18708" y="13414"/>
                  </a:moveTo>
                  <a:lnTo>
                    <a:pt x="18708" y="17374"/>
                  </a:lnTo>
                  <a:lnTo>
                    <a:pt x="14747" y="17374"/>
                  </a:lnTo>
                  <a:lnTo>
                    <a:pt x="14747" y="13414"/>
                  </a:lnTo>
                  <a:close/>
                  <a:moveTo>
                    <a:pt x="22879" y="13414"/>
                  </a:moveTo>
                  <a:lnTo>
                    <a:pt x="22879" y="17374"/>
                  </a:lnTo>
                  <a:lnTo>
                    <a:pt x="18919" y="17374"/>
                  </a:lnTo>
                  <a:lnTo>
                    <a:pt x="18919" y="13414"/>
                  </a:lnTo>
                  <a:close/>
                  <a:moveTo>
                    <a:pt x="27117" y="13414"/>
                  </a:moveTo>
                  <a:lnTo>
                    <a:pt x="27117" y="17374"/>
                  </a:lnTo>
                  <a:lnTo>
                    <a:pt x="23157" y="17374"/>
                  </a:lnTo>
                  <a:lnTo>
                    <a:pt x="23157" y="13414"/>
                  </a:lnTo>
                  <a:close/>
                  <a:moveTo>
                    <a:pt x="31302" y="13414"/>
                  </a:moveTo>
                  <a:lnTo>
                    <a:pt x="31302" y="17374"/>
                  </a:lnTo>
                  <a:lnTo>
                    <a:pt x="27342" y="17374"/>
                  </a:lnTo>
                  <a:lnTo>
                    <a:pt x="27342" y="13414"/>
                  </a:lnTo>
                  <a:close/>
                  <a:moveTo>
                    <a:pt x="35540" y="13414"/>
                  </a:moveTo>
                  <a:lnTo>
                    <a:pt x="35540" y="17374"/>
                  </a:lnTo>
                  <a:lnTo>
                    <a:pt x="31579" y="17374"/>
                  </a:lnTo>
                  <a:lnTo>
                    <a:pt x="31579" y="13414"/>
                  </a:lnTo>
                  <a:close/>
                  <a:moveTo>
                    <a:pt x="39711" y="13414"/>
                  </a:moveTo>
                  <a:lnTo>
                    <a:pt x="39711" y="17374"/>
                  </a:lnTo>
                  <a:lnTo>
                    <a:pt x="35751" y="17374"/>
                  </a:lnTo>
                  <a:lnTo>
                    <a:pt x="35751" y="13414"/>
                  </a:lnTo>
                  <a:close/>
                  <a:moveTo>
                    <a:pt x="43896" y="13414"/>
                  </a:moveTo>
                  <a:lnTo>
                    <a:pt x="43896" y="17374"/>
                  </a:lnTo>
                  <a:lnTo>
                    <a:pt x="39936" y="17374"/>
                  </a:lnTo>
                  <a:lnTo>
                    <a:pt x="39936" y="13414"/>
                  </a:lnTo>
                  <a:close/>
                  <a:moveTo>
                    <a:pt x="48134" y="13414"/>
                  </a:moveTo>
                  <a:lnTo>
                    <a:pt x="48134" y="17374"/>
                  </a:lnTo>
                  <a:lnTo>
                    <a:pt x="44174" y="17374"/>
                  </a:lnTo>
                  <a:lnTo>
                    <a:pt x="44174" y="13414"/>
                  </a:lnTo>
                  <a:close/>
                  <a:moveTo>
                    <a:pt x="52319" y="13414"/>
                  </a:moveTo>
                  <a:lnTo>
                    <a:pt x="52319" y="17374"/>
                  </a:lnTo>
                  <a:lnTo>
                    <a:pt x="48359" y="17374"/>
                  </a:lnTo>
                  <a:lnTo>
                    <a:pt x="48359" y="13414"/>
                  </a:lnTo>
                  <a:close/>
                  <a:moveTo>
                    <a:pt x="56544" y="13414"/>
                  </a:moveTo>
                  <a:lnTo>
                    <a:pt x="56544" y="17374"/>
                  </a:lnTo>
                  <a:lnTo>
                    <a:pt x="52530" y="17374"/>
                  </a:lnTo>
                  <a:lnTo>
                    <a:pt x="52530" y="13414"/>
                  </a:lnTo>
                  <a:close/>
                  <a:moveTo>
                    <a:pt x="60729" y="13414"/>
                  </a:moveTo>
                  <a:lnTo>
                    <a:pt x="60729" y="17374"/>
                  </a:lnTo>
                  <a:lnTo>
                    <a:pt x="56768" y="17374"/>
                  </a:lnTo>
                  <a:lnTo>
                    <a:pt x="56768" y="13414"/>
                  </a:lnTo>
                  <a:close/>
                  <a:moveTo>
                    <a:pt x="64913" y="13414"/>
                  </a:moveTo>
                  <a:lnTo>
                    <a:pt x="64913" y="17374"/>
                  </a:lnTo>
                  <a:lnTo>
                    <a:pt x="60953" y="17374"/>
                  </a:lnTo>
                  <a:lnTo>
                    <a:pt x="60953" y="13414"/>
                  </a:lnTo>
                  <a:close/>
                  <a:moveTo>
                    <a:pt x="69151" y="13414"/>
                  </a:moveTo>
                  <a:lnTo>
                    <a:pt x="69151" y="17374"/>
                  </a:lnTo>
                  <a:lnTo>
                    <a:pt x="65191" y="17374"/>
                  </a:lnTo>
                  <a:lnTo>
                    <a:pt x="65191" y="13414"/>
                  </a:lnTo>
                  <a:close/>
                  <a:moveTo>
                    <a:pt x="10285" y="17599"/>
                  </a:moveTo>
                  <a:lnTo>
                    <a:pt x="10285" y="21559"/>
                  </a:lnTo>
                  <a:lnTo>
                    <a:pt x="6325" y="21559"/>
                  </a:lnTo>
                  <a:lnTo>
                    <a:pt x="6325" y="17599"/>
                  </a:lnTo>
                  <a:close/>
                  <a:moveTo>
                    <a:pt x="14523" y="17599"/>
                  </a:moveTo>
                  <a:lnTo>
                    <a:pt x="14523" y="21559"/>
                  </a:lnTo>
                  <a:lnTo>
                    <a:pt x="10509" y="21559"/>
                  </a:lnTo>
                  <a:lnTo>
                    <a:pt x="10509" y="17599"/>
                  </a:lnTo>
                  <a:close/>
                  <a:moveTo>
                    <a:pt x="18708" y="17599"/>
                  </a:moveTo>
                  <a:lnTo>
                    <a:pt x="18708" y="21559"/>
                  </a:lnTo>
                  <a:lnTo>
                    <a:pt x="14747" y="21559"/>
                  </a:lnTo>
                  <a:lnTo>
                    <a:pt x="14747" y="17599"/>
                  </a:lnTo>
                  <a:close/>
                  <a:moveTo>
                    <a:pt x="22879" y="17599"/>
                  </a:moveTo>
                  <a:lnTo>
                    <a:pt x="22879" y="21559"/>
                  </a:lnTo>
                  <a:lnTo>
                    <a:pt x="18919" y="21559"/>
                  </a:lnTo>
                  <a:lnTo>
                    <a:pt x="18919" y="17599"/>
                  </a:lnTo>
                  <a:close/>
                  <a:moveTo>
                    <a:pt x="27117" y="17599"/>
                  </a:moveTo>
                  <a:lnTo>
                    <a:pt x="27117" y="21559"/>
                  </a:lnTo>
                  <a:lnTo>
                    <a:pt x="23157" y="21559"/>
                  </a:lnTo>
                  <a:lnTo>
                    <a:pt x="23157" y="17599"/>
                  </a:lnTo>
                  <a:close/>
                  <a:moveTo>
                    <a:pt x="31302" y="17599"/>
                  </a:moveTo>
                  <a:lnTo>
                    <a:pt x="31302" y="21559"/>
                  </a:lnTo>
                  <a:lnTo>
                    <a:pt x="27342" y="21559"/>
                  </a:lnTo>
                  <a:lnTo>
                    <a:pt x="27342" y="17599"/>
                  </a:lnTo>
                  <a:close/>
                  <a:moveTo>
                    <a:pt x="35540" y="17599"/>
                  </a:moveTo>
                  <a:lnTo>
                    <a:pt x="35540" y="21559"/>
                  </a:lnTo>
                  <a:lnTo>
                    <a:pt x="31579" y="21559"/>
                  </a:lnTo>
                  <a:lnTo>
                    <a:pt x="31579" y="17599"/>
                  </a:lnTo>
                  <a:close/>
                  <a:moveTo>
                    <a:pt x="39711" y="17599"/>
                  </a:moveTo>
                  <a:lnTo>
                    <a:pt x="39711" y="21559"/>
                  </a:lnTo>
                  <a:lnTo>
                    <a:pt x="35751" y="21559"/>
                  </a:lnTo>
                  <a:lnTo>
                    <a:pt x="35751" y="17599"/>
                  </a:lnTo>
                  <a:close/>
                  <a:moveTo>
                    <a:pt x="43896" y="17599"/>
                  </a:moveTo>
                  <a:lnTo>
                    <a:pt x="43896" y="21559"/>
                  </a:lnTo>
                  <a:lnTo>
                    <a:pt x="39936" y="21559"/>
                  </a:lnTo>
                  <a:lnTo>
                    <a:pt x="39936" y="17599"/>
                  </a:lnTo>
                  <a:close/>
                  <a:moveTo>
                    <a:pt x="48134" y="17599"/>
                  </a:moveTo>
                  <a:lnTo>
                    <a:pt x="48134" y="21559"/>
                  </a:lnTo>
                  <a:lnTo>
                    <a:pt x="44174" y="21559"/>
                  </a:lnTo>
                  <a:lnTo>
                    <a:pt x="44174" y="17599"/>
                  </a:lnTo>
                  <a:close/>
                  <a:moveTo>
                    <a:pt x="52319" y="17599"/>
                  </a:moveTo>
                  <a:lnTo>
                    <a:pt x="52319" y="21559"/>
                  </a:lnTo>
                  <a:lnTo>
                    <a:pt x="48359" y="21559"/>
                  </a:lnTo>
                  <a:lnTo>
                    <a:pt x="48359" y="17599"/>
                  </a:lnTo>
                  <a:close/>
                  <a:moveTo>
                    <a:pt x="56544" y="17599"/>
                  </a:moveTo>
                  <a:lnTo>
                    <a:pt x="56544" y="21559"/>
                  </a:lnTo>
                  <a:lnTo>
                    <a:pt x="52530" y="21559"/>
                  </a:lnTo>
                  <a:lnTo>
                    <a:pt x="52530" y="17599"/>
                  </a:lnTo>
                  <a:close/>
                  <a:moveTo>
                    <a:pt x="60729" y="17599"/>
                  </a:moveTo>
                  <a:lnTo>
                    <a:pt x="60729" y="21559"/>
                  </a:lnTo>
                  <a:lnTo>
                    <a:pt x="56768" y="21559"/>
                  </a:lnTo>
                  <a:lnTo>
                    <a:pt x="56768" y="17599"/>
                  </a:lnTo>
                  <a:close/>
                  <a:moveTo>
                    <a:pt x="64913" y="17599"/>
                  </a:moveTo>
                  <a:lnTo>
                    <a:pt x="64913" y="21559"/>
                  </a:lnTo>
                  <a:lnTo>
                    <a:pt x="60953" y="21559"/>
                  </a:lnTo>
                  <a:lnTo>
                    <a:pt x="60953" y="17599"/>
                  </a:lnTo>
                  <a:close/>
                  <a:moveTo>
                    <a:pt x="69151" y="17599"/>
                  </a:moveTo>
                  <a:lnTo>
                    <a:pt x="69151" y="21559"/>
                  </a:lnTo>
                  <a:lnTo>
                    <a:pt x="65191" y="21559"/>
                  </a:lnTo>
                  <a:lnTo>
                    <a:pt x="65191" y="17599"/>
                  </a:lnTo>
                  <a:close/>
                  <a:moveTo>
                    <a:pt x="6113" y="21836"/>
                  </a:moveTo>
                  <a:lnTo>
                    <a:pt x="6113" y="25797"/>
                  </a:lnTo>
                  <a:lnTo>
                    <a:pt x="2153" y="25797"/>
                  </a:lnTo>
                  <a:lnTo>
                    <a:pt x="2153" y="21836"/>
                  </a:lnTo>
                  <a:close/>
                  <a:moveTo>
                    <a:pt x="10285" y="21836"/>
                  </a:moveTo>
                  <a:lnTo>
                    <a:pt x="10285" y="25797"/>
                  </a:lnTo>
                  <a:lnTo>
                    <a:pt x="6325" y="25797"/>
                  </a:lnTo>
                  <a:lnTo>
                    <a:pt x="6325" y="21836"/>
                  </a:lnTo>
                  <a:close/>
                  <a:moveTo>
                    <a:pt x="14523" y="21836"/>
                  </a:moveTo>
                  <a:lnTo>
                    <a:pt x="14523" y="25797"/>
                  </a:lnTo>
                  <a:lnTo>
                    <a:pt x="10509" y="25797"/>
                  </a:lnTo>
                  <a:lnTo>
                    <a:pt x="10509" y="21836"/>
                  </a:lnTo>
                  <a:close/>
                  <a:moveTo>
                    <a:pt x="18708" y="21836"/>
                  </a:moveTo>
                  <a:lnTo>
                    <a:pt x="18708" y="25797"/>
                  </a:lnTo>
                  <a:lnTo>
                    <a:pt x="14747" y="25797"/>
                  </a:lnTo>
                  <a:lnTo>
                    <a:pt x="14747" y="21836"/>
                  </a:lnTo>
                  <a:close/>
                  <a:moveTo>
                    <a:pt x="22879" y="21836"/>
                  </a:moveTo>
                  <a:lnTo>
                    <a:pt x="22879" y="25797"/>
                  </a:lnTo>
                  <a:lnTo>
                    <a:pt x="18919" y="25797"/>
                  </a:lnTo>
                  <a:lnTo>
                    <a:pt x="18919" y="21836"/>
                  </a:lnTo>
                  <a:close/>
                  <a:moveTo>
                    <a:pt x="27117" y="21836"/>
                  </a:moveTo>
                  <a:lnTo>
                    <a:pt x="27117" y="25797"/>
                  </a:lnTo>
                  <a:lnTo>
                    <a:pt x="23157" y="25797"/>
                  </a:lnTo>
                  <a:lnTo>
                    <a:pt x="23157" y="21836"/>
                  </a:lnTo>
                  <a:close/>
                  <a:moveTo>
                    <a:pt x="31302" y="21836"/>
                  </a:moveTo>
                  <a:lnTo>
                    <a:pt x="31302" y="25797"/>
                  </a:lnTo>
                  <a:lnTo>
                    <a:pt x="27342" y="25797"/>
                  </a:lnTo>
                  <a:lnTo>
                    <a:pt x="27342" y="21836"/>
                  </a:lnTo>
                  <a:close/>
                  <a:moveTo>
                    <a:pt x="35540" y="21836"/>
                  </a:moveTo>
                  <a:lnTo>
                    <a:pt x="35540" y="25797"/>
                  </a:lnTo>
                  <a:lnTo>
                    <a:pt x="31579" y="25797"/>
                  </a:lnTo>
                  <a:lnTo>
                    <a:pt x="31579" y="21836"/>
                  </a:lnTo>
                  <a:close/>
                  <a:moveTo>
                    <a:pt x="39711" y="21836"/>
                  </a:moveTo>
                  <a:lnTo>
                    <a:pt x="39711" y="25797"/>
                  </a:lnTo>
                  <a:lnTo>
                    <a:pt x="35751" y="25797"/>
                  </a:lnTo>
                  <a:lnTo>
                    <a:pt x="35751" y="21836"/>
                  </a:lnTo>
                  <a:close/>
                  <a:moveTo>
                    <a:pt x="43896" y="21836"/>
                  </a:moveTo>
                  <a:lnTo>
                    <a:pt x="43896" y="25797"/>
                  </a:lnTo>
                  <a:lnTo>
                    <a:pt x="39936" y="25797"/>
                  </a:lnTo>
                  <a:lnTo>
                    <a:pt x="39936" y="21836"/>
                  </a:lnTo>
                  <a:close/>
                  <a:moveTo>
                    <a:pt x="48134" y="21836"/>
                  </a:moveTo>
                  <a:lnTo>
                    <a:pt x="48134" y="25797"/>
                  </a:lnTo>
                  <a:lnTo>
                    <a:pt x="44174" y="25797"/>
                  </a:lnTo>
                  <a:lnTo>
                    <a:pt x="44174" y="21836"/>
                  </a:lnTo>
                  <a:close/>
                  <a:moveTo>
                    <a:pt x="52319" y="21836"/>
                  </a:moveTo>
                  <a:lnTo>
                    <a:pt x="52319" y="25797"/>
                  </a:lnTo>
                  <a:lnTo>
                    <a:pt x="48359" y="25797"/>
                  </a:lnTo>
                  <a:lnTo>
                    <a:pt x="48359" y="21836"/>
                  </a:lnTo>
                  <a:close/>
                  <a:moveTo>
                    <a:pt x="56544" y="21836"/>
                  </a:moveTo>
                  <a:lnTo>
                    <a:pt x="56544" y="25797"/>
                  </a:lnTo>
                  <a:lnTo>
                    <a:pt x="52530" y="25797"/>
                  </a:lnTo>
                  <a:lnTo>
                    <a:pt x="52530" y="21836"/>
                  </a:lnTo>
                  <a:close/>
                  <a:moveTo>
                    <a:pt x="60729" y="21836"/>
                  </a:moveTo>
                  <a:lnTo>
                    <a:pt x="60729" y="25797"/>
                  </a:lnTo>
                  <a:lnTo>
                    <a:pt x="56768" y="25797"/>
                  </a:lnTo>
                  <a:lnTo>
                    <a:pt x="56768" y="21836"/>
                  </a:lnTo>
                  <a:close/>
                  <a:moveTo>
                    <a:pt x="64913" y="21836"/>
                  </a:moveTo>
                  <a:lnTo>
                    <a:pt x="64913" y="25797"/>
                  </a:lnTo>
                  <a:lnTo>
                    <a:pt x="60953" y="25797"/>
                  </a:lnTo>
                  <a:lnTo>
                    <a:pt x="60953" y="21836"/>
                  </a:lnTo>
                  <a:close/>
                  <a:moveTo>
                    <a:pt x="69151" y="21836"/>
                  </a:moveTo>
                  <a:lnTo>
                    <a:pt x="69151" y="25797"/>
                  </a:lnTo>
                  <a:lnTo>
                    <a:pt x="65191" y="25797"/>
                  </a:lnTo>
                  <a:lnTo>
                    <a:pt x="65191" y="21836"/>
                  </a:lnTo>
                  <a:close/>
                  <a:moveTo>
                    <a:pt x="6113" y="26021"/>
                  </a:moveTo>
                  <a:lnTo>
                    <a:pt x="6113" y="29982"/>
                  </a:lnTo>
                  <a:lnTo>
                    <a:pt x="2153" y="29982"/>
                  </a:lnTo>
                  <a:lnTo>
                    <a:pt x="2153" y="26021"/>
                  </a:lnTo>
                  <a:close/>
                  <a:moveTo>
                    <a:pt x="10285" y="26021"/>
                  </a:moveTo>
                  <a:lnTo>
                    <a:pt x="10285" y="29982"/>
                  </a:lnTo>
                  <a:lnTo>
                    <a:pt x="6325" y="29982"/>
                  </a:lnTo>
                  <a:lnTo>
                    <a:pt x="6325" y="26021"/>
                  </a:lnTo>
                  <a:close/>
                  <a:moveTo>
                    <a:pt x="14523" y="26021"/>
                  </a:moveTo>
                  <a:lnTo>
                    <a:pt x="14523" y="29982"/>
                  </a:lnTo>
                  <a:lnTo>
                    <a:pt x="10509" y="29982"/>
                  </a:lnTo>
                  <a:lnTo>
                    <a:pt x="10509" y="26021"/>
                  </a:lnTo>
                  <a:close/>
                  <a:moveTo>
                    <a:pt x="18708" y="26021"/>
                  </a:moveTo>
                  <a:lnTo>
                    <a:pt x="18708" y="29982"/>
                  </a:lnTo>
                  <a:lnTo>
                    <a:pt x="14747" y="29982"/>
                  </a:lnTo>
                  <a:lnTo>
                    <a:pt x="14747" y="26021"/>
                  </a:lnTo>
                  <a:close/>
                  <a:moveTo>
                    <a:pt x="22879" y="26021"/>
                  </a:moveTo>
                  <a:lnTo>
                    <a:pt x="22879" y="29982"/>
                  </a:lnTo>
                  <a:lnTo>
                    <a:pt x="18919" y="29982"/>
                  </a:lnTo>
                  <a:lnTo>
                    <a:pt x="18919" y="26021"/>
                  </a:lnTo>
                  <a:close/>
                  <a:moveTo>
                    <a:pt x="27117" y="26021"/>
                  </a:moveTo>
                  <a:lnTo>
                    <a:pt x="27117" y="29982"/>
                  </a:lnTo>
                  <a:lnTo>
                    <a:pt x="23157" y="29982"/>
                  </a:lnTo>
                  <a:lnTo>
                    <a:pt x="23157" y="26021"/>
                  </a:lnTo>
                  <a:close/>
                  <a:moveTo>
                    <a:pt x="31302" y="26021"/>
                  </a:moveTo>
                  <a:lnTo>
                    <a:pt x="31302" y="29982"/>
                  </a:lnTo>
                  <a:lnTo>
                    <a:pt x="27342" y="29982"/>
                  </a:lnTo>
                  <a:lnTo>
                    <a:pt x="27342" y="26021"/>
                  </a:lnTo>
                  <a:close/>
                  <a:moveTo>
                    <a:pt x="35540" y="26021"/>
                  </a:moveTo>
                  <a:lnTo>
                    <a:pt x="35540" y="29982"/>
                  </a:lnTo>
                  <a:lnTo>
                    <a:pt x="31579" y="29982"/>
                  </a:lnTo>
                  <a:lnTo>
                    <a:pt x="31579" y="26021"/>
                  </a:lnTo>
                  <a:close/>
                  <a:moveTo>
                    <a:pt x="39711" y="26021"/>
                  </a:moveTo>
                  <a:lnTo>
                    <a:pt x="39711" y="29982"/>
                  </a:lnTo>
                  <a:lnTo>
                    <a:pt x="35751" y="29982"/>
                  </a:lnTo>
                  <a:lnTo>
                    <a:pt x="35751" y="26021"/>
                  </a:lnTo>
                  <a:close/>
                  <a:moveTo>
                    <a:pt x="43896" y="26021"/>
                  </a:moveTo>
                  <a:lnTo>
                    <a:pt x="43896" y="29982"/>
                  </a:lnTo>
                  <a:lnTo>
                    <a:pt x="39936" y="29982"/>
                  </a:lnTo>
                  <a:lnTo>
                    <a:pt x="39936" y="26021"/>
                  </a:lnTo>
                  <a:close/>
                  <a:moveTo>
                    <a:pt x="48134" y="26021"/>
                  </a:moveTo>
                  <a:lnTo>
                    <a:pt x="48134" y="29982"/>
                  </a:lnTo>
                  <a:lnTo>
                    <a:pt x="44174" y="29982"/>
                  </a:lnTo>
                  <a:lnTo>
                    <a:pt x="44174" y="26021"/>
                  </a:lnTo>
                  <a:close/>
                  <a:moveTo>
                    <a:pt x="52319" y="26021"/>
                  </a:moveTo>
                  <a:lnTo>
                    <a:pt x="52319" y="29982"/>
                  </a:lnTo>
                  <a:lnTo>
                    <a:pt x="48359" y="29982"/>
                  </a:lnTo>
                  <a:lnTo>
                    <a:pt x="48359" y="26021"/>
                  </a:lnTo>
                  <a:close/>
                  <a:moveTo>
                    <a:pt x="56544" y="26021"/>
                  </a:moveTo>
                  <a:lnTo>
                    <a:pt x="56544" y="29982"/>
                  </a:lnTo>
                  <a:lnTo>
                    <a:pt x="52530" y="29982"/>
                  </a:lnTo>
                  <a:lnTo>
                    <a:pt x="52530" y="26021"/>
                  </a:lnTo>
                  <a:close/>
                  <a:moveTo>
                    <a:pt x="60729" y="26021"/>
                  </a:moveTo>
                  <a:lnTo>
                    <a:pt x="60729" y="29982"/>
                  </a:lnTo>
                  <a:lnTo>
                    <a:pt x="56768" y="29982"/>
                  </a:lnTo>
                  <a:lnTo>
                    <a:pt x="56768" y="26021"/>
                  </a:lnTo>
                  <a:close/>
                  <a:moveTo>
                    <a:pt x="64913" y="26021"/>
                  </a:moveTo>
                  <a:lnTo>
                    <a:pt x="64913" y="29982"/>
                  </a:lnTo>
                  <a:lnTo>
                    <a:pt x="60953" y="29982"/>
                  </a:lnTo>
                  <a:lnTo>
                    <a:pt x="60953" y="26021"/>
                  </a:lnTo>
                  <a:close/>
                  <a:moveTo>
                    <a:pt x="69151" y="26021"/>
                  </a:moveTo>
                  <a:lnTo>
                    <a:pt x="69151" y="29982"/>
                  </a:lnTo>
                  <a:lnTo>
                    <a:pt x="65191" y="29982"/>
                  </a:lnTo>
                  <a:lnTo>
                    <a:pt x="65191" y="26021"/>
                  </a:lnTo>
                  <a:close/>
                  <a:moveTo>
                    <a:pt x="10285" y="30193"/>
                  </a:moveTo>
                  <a:lnTo>
                    <a:pt x="10285" y="34206"/>
                  </a:lnTo>
                  <a:lnTo>
                    <a:pt x="6325" y="34206"/>
                  </a:lnTo>
                  <a:lnTo>
                    <a:pt x="6325" y="30193"/>
                  </a:lnTo>
                  <a:close/>
                  <a:moveTo>
                    <a:pt x="14523" y="30193"/>
                  </a:moveTo>
                  <a:lnTo>
                    <a:pt x="14523" y="34206"/>
                  </a:lnTo>
                  <a:lnTo>
                    <a:pt x="10509" y="34206"/>
                  </a:lnTo>
                  <a:lnTo>
                    <a:pt x="10509" y="30193"/>
                  </a:lnTo>
                  <a:close/>
                  <a:moveTo>
                    <a:pt x="18708" y="30193"/>
                  </a:moveTo>
                  <a:lnTo>
                    <a:pt x="18708" y="34206"/>
                  </a:lnTo>
                  <a:lnTo>
                    <a:pt x="14747" y="34206"/>
                  </a:lnTo>
                  <a:lnTo>
                    <a:pt x="14747" y="30193"/>
                  </a:lnTo>
                  <a:close/>
                  <a:moveTo>
                    <a:pt x="22879" y="30193"/>
                  </a:moveTo>
                  <a:lnTo>
                    <a:pt x="22879" y="34206"/>
                  </a:lnTo>
                  <a:lnTo>
                    <a:pt x="18919" y="34206"/>
                  </a:lnTo>
                  <a:lnTo>
                    <a:pt x="18919" y="30193"/>
                  </a:lnTo>
                  <a:close/>
                  <a:moveTo>
                    <a:pt x="27117" y="30193"/>
                  </a:moveTo>
                  <a:lnTo>
                    <a:pt x="27117" y="34206"/>
                  </a:lnTo>
                  <a:lnTo>
                    <a:pt x="23157" y="34206"/>
                  </a:lnTo>
                  <a:lnTo>
                    <a:pt x="23157" y="30193"/>
                  </a:lnTo>
                  <a:close/>
                  <a:moveTo>
                    <a:pt x="31302" y="30193"/>
                  </a:moveTo>
                  <a:lnTo>
                    <a:pt x="31302" y="34206"/>
                  </a:lnTo>
                  <a:lnTo>
                    <a:pt x="27342" y="34206"/>
                  </a:lnTo>
                  <a:lnTo>
                    <a:pt x="27342" y="30193"/>
                  </a:lnTo>
                  <a:close/>
                  <a:moveTo>
                    <a:pt x="35540" y="30193"/>
                  </a:moveTo>
                  <a:lnTo>
                    <a:pt x="35540" y="34206"/>
                  </a:lnTo>
                  <a:lnTo>
                    <a:pt x="31579" y="34206"/>
                  </a:lnTo>
                  <a:lnTo>
                    <a:pt x="31579" y="30193"/>
                  </a:lnTo>
                  <a:close/>
                  <a:moveTo>
                    <a:pt x="39711" y="30193"/>
                  </a:moveTo>
                  <a:lnTo>
                    <a:pt x="39711" y="34206"/>
                  </a:lnTo>
                  <a:lnTo>
                    <a:pt x="35751" y="34206"/>
                  </a:lnTo>
                  <a:lnTo>
                    <a:pt x="35751" y="30193"/>
                  </a:lnTo>
                  <a:close/>
                  <a:moveTo>
                    <a:pt x="43896" y="30193"/>
                  </a:moveTo>
                  <a:lnTo>
                    <a:pt x="43896" y="34206"/>
                  </a:lnTo>
                  <a:lnTo>
                    <a:pt x="39936" y="34206"/>
                  </a:lnTo>
                  <a:lnTo>
                    <a:pt x="39936" y="30193"/>
                  </a:lnTo>
                  <a:close/>
                  <a:moveTo>
                    <a:pt x="48134" y="30193"/>
                  </a:moveTo>
                  <a:lnTo>
                    <a:pt x="48134" y="34206"/>
                  </a:lnTo>
                  <a:lnTo>
                    <a:pt x="44174" y="34206"/>
                  </a:lnTo>
                  <a:lnTo>
                    <a:pt x="44174" y="30193"/>
                  </a:lnTo>
                  <a:close/>
                  <a:moveTo>
                    <a:pt x="52319" y="30193"/>
                  </a:moveTo>
                  <a:lnTo>
                    <a:pt x="52319" y="34206"/>
                  </a:lnTo>
                  <a:lnTo>
                    <a:pt x="48359" y="34206"/>
                  </a:lnTo>
                  <a:lnTo>
                    <a:pt x="48359" y="30193"/>
                  </a:lnTo>
                  <a:close/>
                  <a:moveTo>
                    <a:pt x="56544" y="30193"/>
                  </a:moveTo>
                  <a:lnTo>
                    <a:pt x="56544" y="34206"/>
                  </a:lnTo>
                  <a:lnTo>
                    <a:pt x="52530" y="34206"/>
                  </a:lnTo>
                  <a:lnTo>
                    <a:pt x="52530" y="30193"/>
                  </a:lnTo>
                  <a:close/>
                  <a:moveTo>
                    <a:pt x="60729" y="30193"/>
                  </a:moveTo>
                  <a:lnTo>
                    <a:pt x="60729" y="34206"/>
                  </a:lnTo>
                  <a:lnTo>
                    <a:pt x="56768" y="34206"/>
                  </a:lnTo>
                  <a:lnTo>
                    <a:pt x="56768" y="30193"/>
                  </a:lnTo>
                  <a:close/>
                  <a:moveTo>
                    <a:pt x="64913" y="30193"/>
                  </a:moveTo>
                  <a:lnTo>
                    <a:pt x="64913" y="34206"/>
                  </a:lnTo>
                  <a:lnTo>
                    <a:pt x="60953" y="34206"/>
                  </a:lnTo>
                  <a:lnTo>
                    <a:pt x="60953" y="30193"/>
                  </a:lnTo>
                  <a:close/>
                  <a:moveTo>
                    <a:pt x="69151" y="30193"/>
                  </a:moveTo>
                  <a:lnTo>
                    <a:pt x="69151" y="34206"/>
                  </a:lnTo>
                  <a:lnTo>
                    <a:pt x="65191" y="34206"/>
                  </a:lnTo>
                  <a:lnTo>
                    <a:pt x="65191" y="30193"/>
                  </a:lnTo>
                  <a:close/>
                  <a:moveTo>
                    <a:pt x="10285" y="34431"/>
                  </a:moveTo>
                  <a:lnTo>
                    <a:pt x="10285" y="38391"/>
                  </a:lnTo>
                  <a:lnTo>
                    <a:pt x="6325" y="38391"/>
                  </a:lnTo>
                  <a:lnTo>
                    <a:pt x="6325" y="34431"/>
                  </a:lnTo>
                  <a:close/>
                  <a:moveTo>
                    <a:pt x="14523" y="34431"/>
                  </a:moveTo>
                  <a:lnTo>
                    <a:pt x="14523" y="38391"/>
                  </a:lnTo>
                  <a:lnTo>
                    <a:pt x="10509" y="38391"/>
                  </a:lnTo>
                  <a:lnTo>
                    <a:pt x="10509" y="34431"/>
                  </a:lnTo>
                  <a:close/>
                  <a:moveTo>
                    <a:pt x="18708" y="34431"/>
                  </a:moveTo>
                  <a:lnTo>
                    <a:pt x="18708" y="38391"/>
                  </a:lnTo>
                  <a:lnTo>
                    <a:pt x="14747" y="38391"/>
                  </a:lnTo>
                  <a:lnTo>
                    <a:pt x="14747" y="34431"/>
                  </a:lnTo>
                  <a:close/>
                  <a:moveTo>
                    <a:pt x="22879" y="34431"/>
                  </a:moveTo>
                  <a:lnTo>
                    <a:pt x="22879" y="38391"/>
                  </a:lnTo>
                  <a:lnTo>
                    <a:pt x="18919" y="38391"/>
                  </a:lnTo>
                  <a:lnTo>
                    <a:pt x="18919" y="34431"/>
                  </a:lnTo>
                  <a:close/>
                  <a:moveTo>
                    <a:pt x="27117" y="34431"/>
                  </a:moveTo>
                  <a:lnTo>
                    <a:pt x="27117" y="38391"/>
                  </a:lnTo>
                  <a:lnTo>
                    <a:pt x="23157" y="38391"/>
                  </a:lnTo>
                  <a:lnTo>
                    <a:pt x="23157" y="34431"/>
                  </a:lnTo>
                  <a:close/>
                  <a:moveTo>
                    <a:pt x="31302" y="34431"/>
                  </a:moveTo>
                  <a:lnTo>
                    <a:pt x="31302" y="38391"/>
                  </a:lnTo>
                  <a:lnTo>
                    <a:pt x="27342" y="38391"/>
                  </a:lnTo>
                  <a:lnTo>
                    <a:pt x="27342" y="34431"/>
                  </a:lnTo>
                  <a:close/>
                  <a:moveTo>
                    <a:pt x="35540" y="34431"/>
                  </a:moveTo>
                  <a:lnTo>
                    <a:pt x="35540" y="38391"/>
                  </a:lnTo>
                  <a:lnTo>
                    <a:pt x="31579" y="38391"/>
                  </a:lnTo>
                  <a:lnTo>
                    <a:pt x="31579" y="34431"/>
                  </a:lnTo>
                  <a:close/>
                  <a:moveTo>
                    <a:pt x="39711" y="34431"/>
                  </a:moveTo>
                  <a:lnTo>
                    <a:pt x="39711" y="38391"/>
                  </a:lnTo>
                  <a:lnTo>
                    <a:pt x="35751" y="38391"/>
                  </a:lnTo>
                  <a:lnTo>
                    <a:pt x="35751" y="34431"/>
                  </a:lnTo>
                  <a:close/>
                  <a:moveTo>
                    <a:pt x="43896" y="34431"/>
                  </a:moveTo>
                  <a:lnTo>
                    <a:pt x="43896" y="38391"/>
                  </a:lnTo>
                  <a:lnTo>
                    <a:pt x="39936" y="38391"/>
                  </a:lnTo>
                  <a:lnTo>
                    <a:pt x="39936" y="34431"/>
                  </a:lnTo>
                  <a:close/>
                  <a:moveTo>
                    <a:pt x="48134" y="34431"/>
                  </a:moveTo>
                  <a:lnTo>
                    <a:pt x="48134" y="38391"/>
                  </a:lnTo>
                  <a:lnTo>
                    <a:pt x="44174" y="38391"/>
                  </a:lnTo>
                  <a:lnTo>
                    <a:pt x="44174" y="34431"/>
                  </a:lnTo>
                  <a:close/>
                  <a:moveTo>
                    <a:pt x="52319" y="34431"/>
                  </a:moveTo>
                  <a:lnTo>
                    <a:pt x="52319" y="38391"/>
                  </a:lnTo>
                  <a:lnTo>
                    <a:pt x="48359" y="38391"/>
                  </a:lnTo>
                  <a:lnTo>
                    <a:pt x="48359" y="34431"/>
                  </a:lnTo>
                  <a:close/>
                  <a:moveTo>
                    <a:pt x="56544" y="34431"/>
                  </a:moveTo>
                  <a:lnTo>
                    <a:pt x="56544" y="38391"/>
                  </a:lnTo>
                  <a:lnTo>
                    <a:pt x="52530" y="38391"/>
                  </a:lnTo>
                  <a:lnTo>
                    <a:pt x="52530" y="34431"/>
                  </a:lnTo>
                  <a:close/>
                  <a:moveTo>
                    <a:pt x="60729" y="34431"/>
                  </a:moveTo>
                  <a:lnTo>
                    <a:pt x="60729" y="38391"/>
                  </a:lnTo>
                  <a:lnTo>
                    <a:pt x="56768" y="38391"/>
                  </a:lnTo>
                  <a:lnTo>
                    <a:pt x="56768" y="34431"/>
                  </a:lnTo>
                  <a:close/>
                  <a:moveTo>
                    <a:pt x="64913" y="34431"/>
                  </a:moveTo>
                  <a:lnTo>
                    <a:pt x="64913" y="38391"/>
                  </a:lnTo>
                  <a:lnTo>
                    <a:pt x="60953" y="38391"/>
                  </a:lnTo>
                  <a:lnTo>
                    <a:pt x="60953" y="34431"/>
                  </a:lnTo>
                  <a:close/>
                  <a:moveTo>
                    <a:pt x="69151" y="34431"/>
                  </a:moveTo>
                  <a:lnTo>
                    <a:pt x="69151" y="38391"/>
                  </a:lnTo>
                  <a:lnTo>
                    <a:pt x="65191" y="38391"/>
                  </a:lnTo>
                  <a:lnTo>
                    <a:pt x="65191" y="34431"/>
                  </a:lnTo>
                  <a:close/>
                  <a:moveTo>
                    <a:pt x="6113" y="38616"/>
                  </a:moveTo>
                  <a:lnTo>
                    <a:pt x="6113" y="42576"/>
                  </a:lnTo>
                  <a:lnTo>
                    <a:pt x="2153" y="42576"/>
                  </a:lnTo>
                  <a:lnTo>
                    <a:pt x="2153" y="38616"/>
                  </a:lnTo>
                  <a:close/>
                  <a:moveTo>
                    <a:pt x="10285" y="38616"/>
                  </a:moveTo>
                  <a:lnTo>
                    <a:pt x="10285" y="42576"/>
                  </a:lnTo>
                  <a:lnTo>
                    <a:pt x="6325" y="42576"/>
                  </a:lnTo>
                  <a:lnTo>
                    <a:pt x="6325" y="38616"/>
                  </a:lnTo>
                  <a:close/>
                  <a:moveTo>
                    <a:pt x="14523" y="38616"/>
                  </a:moveTo>
                  <a:lnTo>
                    <a:pt x="14523" y="42576"/>
                  </a:lnTo>
                  <a:lnTo>
                    <a:pt x="10509" y="42576"/>
                  </a:lnTo>
                  <a:lnTo>
                    <a:pt x="10509" y="38616"/>
                  </a:lnTo>
                  <a:close/>
                  <a:moveTo>
                    <a:pt x="18708" y="38616"/>
                  </a:moveTo>
                  <a:lnTo>
                    <a:pt x="18708" y="42576"/>
                  </a:lnTo>
                  <a:lnTo>
                    <a:pt x="14747" y="42576"/>
                  </a:lnTo>
                  <a:lnTo>
                    <a:pt x="14747" y="38616"/>
                  </a:lnTo>
                  <a:close/>
                  <a:moveTo>
                    <a:pt x="22879" y="38616"/>
                  </a:moveTo>
                  <a:lnTo>
                    <a:pt x="22879" y="42576"/>
                  </a:lnTo>
                  <a:lnTo>
                    <a:pt x="18919" y="42576"/>
                  </a:lnTo>
                  <a:lnTo>
                    <a:pt x="18919" y="38616"/>
                  </a:lnTo>
                  <a:close/>
                  <a:moveTo>
                    <a:pt x="27117" y="38616"/>
                  </a:moveTo>
                  <a:lnTo>
                    <a:pt x="27117" y="42576"/>
                  </a:lnTo>
                  <a:lnTo>
                    <a:pt x="23157" y="42576"/>
                  </a:lnTo>
                  <a:lnTo>
                    <a:pt x="23157" y="38616"/>
                  </a:lnTo>
                  <a:close/>
                  <a:moveTo>
                    <a:pt x="31302" y="38616"/>
                  </a:moveTo>
                  <a:lnTo>
                    <a:pt x="31302" y="42576"/>
                  </a:lnTo>
                  <a:lnTo>
                    <a:pt x="27342" y="42576"/>
                  </a:lnTo>
                  <a:lnTo>
                    <a:pt x="27342" y="38616"/>
                  </a:lnTo>
                  <a:close/>
                  <a:moveTo>
                    <a:pt x="35540" y="38616"/>
                  </a:moveTo>
                  <a:lnTo>
                    <a:pt x="35540" y="42576"/>
                  </a:lnTo>
                  <a:lnTo>
                    <a:pt x="31579" y="42576"/>
                  </a:lnTo>
                  <a:lnTo>
                    <a:pt x="31579" y="38616"/>
                  </a:lnTo>
                  <a:close/>
                  <a:moveTo>
                    <a:pt x="39711" y="38616"/>
                  </a:moveTo>
                  <a:lnTo>
                    <a:pt x="39711" y="42576"/>
                  </a:lnTo>
                  <a:lnTo>
                    <a:pt x="35751" y="42576"/>
                  </a:lnTo>
                  <a:lnTo>
                    <a:pt x="35751" y="38616"/>
                  </a:lnTo>
                  <a:close/>
                  <a:moveTo>
                    <a:pt x="43896" y="38616"/>
                  </a:moveTo>
                  <a:lnTo>
                    <a:pt x="43896" y="42576"/>
                  </a:lnTo>
                  <a:lnTo>
                    <a:pt x="39936" y="42576"/>
                  </a:lnTo>
                  <a:lnTo>
                    <a:pt x="39936" y="38616"/>
                  </a:lnTo>
                  <a:close/>
                  <a:moveTo>
                    <a:pt x="48134" y="38616"/>
                  </a:moveTo>
                  <a:lnTo>
                    <a:pt x="48134" y="42576"/>
                  </a:lnTo>
                  <a:lnTo>
                    <a:pt x="44174" y="42576"/>
                  </a:lnTo>
                  <a:lnTo>
                    <a:pt x="44174" y="38616"/>
                  </a:lnTo>
                  <a:close/>
                  <a:moveTo>
                    <a:pt x="52319" y="38616"/>
                  </a:moveTo>
                  <a:lnTo>
                    <a:pt x="52319" y="42576"/>
                  </a:lnTo>
                  <a:lnTo>
                    <a:pt x="48359" y="42576"/>
                  </a:lnTo>
                  <a:lnTo>
                    <a:pt x="48359" y="38616"/>
                  </a:lnTo>
                  <a:close/>
                  <a:moveTo>
                    <a:pt x="56544" y="38616"/>
                  </a:moveTo>
                  <a:lnTo>
                    <a:pt x="56544" y="42576"/>
                  </a:lnTo>
                  <a:lnTo>
                    <a:pt x="52530" y="42576"/>
                  </a:lnTo>
                  <a:lnTo>
                    <a:pt x="52530" y="38616"/>
                  </a:lnTo>
                  <a:close/>
                  <a:moveTo>
                    <a:pt x="60729" y="38616"/>
                  </a:moveTo>
                  <a:lnTo>
                    <a:pt x="60729" y="42576"/>
                  </a:lnTo>
                  <a:lnTo>
                    <a:pt x="56768" y="42576"/>
                  </a:lnTo>
                  <a:lnTo>
                    <a:pt x="56768" y="38616"/>
                  </a:lnTo>
                  <a:close/>
                  <a:moveTo>
                    <a:pt x="64913" y="38616"/>
                  </a:moveTo>
                  <a:lnTo>
                    <a:pt x="64913" y="42576"/>
                  </a:lnTo>
                  <a:lnTo>
                    <a:pt x="60953" y="42576"/>
                  </a:lnTo>
                  <a:lnTo>
                    <a:pt x="60953" y="38616"/>
                  </a:lnTo>
                  <a:close/>
                  <a:moveTo>
                    <a:pt x="69151" y="38616"/>
                  </a:moveTo>
                  <a:lnTo>
                    <a:pt x="69151" y="42576"/>
                  </a:lnTo>
                  <a:lnTo>
                    <a:pt x="65191" y="42576"/>
                  </a:lnTo>
                  <a:lnTo>
                    <a:pt x="65191" y="38616"/>
                  </a:lnTo>
                  <a:close/>
                  <a:moveTo>
                    <a:pt x="6113" y="42853"/>
                  </a:moveTo>
                  <a:lnTo>
                    <a:pt x="6113" y="46814"/>
                  </a:lnTo>
                  <a:lnTo>
                    <a:pt x="2153" y="46814"/>
                  </a:lnTo>
                  <a:lnTo>
                    <a:pt x="2153" y="42853"/>
                  </a:lnTo>
                  <a:close/>
                  <a:moveTo>
                    <a:pt x="10285" y="42853"/>
                  </a:moveTo>
                  <a:lnTo>
                    <a:pt x="10285" y="46814"/>
                  </a:lnTo>
                  <a:lnTo>
                    <a:pt x="6325" y="46814"/>
                  </a:lnTo>
                  <a:lnTo>
                    <a:pt x="6325" y="42853"/>
                  </a:lnTo>
                  <a:close/>
                  <a:moveTo>
                    <a:pt x="14523" y="42853"/>
                  </a:moveTo>
                  <a:lnTo>
                    <a:pt x="14523" y="46814"/>
                  </a:lnTo>
                  <a:lnTo>
                    <a:pt x="10509" y="46814"/>
                  </a:lnTo>
                  <a:lnTo>
                    <a:pt x="10509" y="42853"/>
                  </a:lnTo>
                  <a:close/>
                  <a:moveTo>
                    <a:pt x="18708" y="42853"/>
                  </a:moveTo>
                  <a:lnTo>
                    <a:pt x="18708" y="46814"/>
                  </a:lnTo>
                  <a:lnTo>
                    <a:pt x="14747" y="46814"/>
                  </a:lnTo>
                  <a:lnTo>
                    <a:pt x="14747" y="42853"/>
                  </a:lnTo>
                  <a:close/>
                  <a:moveTo>
                    <a:pt x="22879" y="42853"/>
                  </a:moveTo>
                  <a:lnTo>
                    <a:pt x="22879" y="46814"/>
                  </a:lnTo>
                  <a:lnTo>
                    <a:pt x="18919" y="46814"/>
                  </a:lnTo>
                  <a:lnTo>
                    <a:pt x="18919" y="42853"/>
                  </a:lnTo>
                  <a:close/>
                  <a:moveTo>
                    <a:pt x="27117" y="42853"/>
                  </a:moveTo>
                  <a:lnTo>
                    <a:pt x="27117" y="46814"/>
                  </a:lnTo>
                  <a:lnTo>
                    <a:pt x="23157" y="46814"/>
                  </a:lnTo>
                  <a:lnTo>
                    <a:pt x="23157" y="42853"/>
                  </a:lnTo>
                  <a:close/>
                  <a:moveTo>
                    <a:pt x="31302" y="42853"/>
                  </a:moveTo>
                  <a:lnTo>
                    <a:pt x="31302" y="46814"/>
                  </a:lnTo>
                  <a:lnTo>
                    <a:pt x="27342" y="46814"/>
                  </a:lnTo>
                  <a:lnTo>
                    <a:pt x="27342" y="42853"/>
                  </a:lnTo>
                  <a:close/>
                  <a:moveTo>
                    <a:pt x="35540" y="42853"/>
                  </a:moveTo>
                  <a:lnTo>
                    <a:pt x="35540" y="46814"/>
                  </a:lnTo>
                  <a:lnTo>
                    <a:pt x="31579" y="46814"/>
                  </a:lnTo>
                  <a:lnTo>
                    <a:pt x="31579" y="42853"/>
                  </a:lnTo>
                  <a:close/>
                  <a:moveTo>
                    <a:pt x="39711" y="42853"/>
                  </a:moveTo>
                  <a:lnTo>
                    <a:pt x="39711" y="46814"/>
                  </a:lnTo>
                  <a:lnTo>
                    <a:pt x="35751" y="46814"/>
                  </a:lnTo>
                  <a:lnTo>
                    <a:pt x="35751" y="42853"/>
                  </a:lnTo>
                  <a:close/>
                  <a:moveTo>
                    <a:pt x="43896" y="42853"/>
                  </a:moveTo>
                  <a:lnTo>
                    <a:pt x="43896" y="46814"/>
                  </a:lnTo>
                  <a:lnTo>
                    <a:pt x="39936" y="46814"/>
                  </a:lnTo>
                  <a:lnTo>
                    <a:pt x="39936" y="42853"/>
                  </a:lnTo>
                  <a:close/>
                  <a:moveTo>
                    <a:pt x="48134" y="42853"/>
                  </a:moveTo>
                  <a:lnTo>
                    <a:pt x="48134" y="46814"/>
                  </a:lnTo>
                  <a:lnTo>
                    <a:pt x="44174" y="46814"/>
                  </a:lnTo>
                  <a:lnTo>
                    <a:pt x="44174" y="42853"/>
                  </a:lnTo>
                  <a:close/>
                  <a:moveTo>
                    <a:pt x="52319" y="42853"/>
                  </a:moveTo>
                  <a:lnTo>
                    <a:pt x="52319" y="46814"/>
                  </a:lnTo>
                  <a:lnTo>
                    <a:pt x="48359" y="46814"/>
                  </a:lnTo>
                  <a:lnTo>
                    <a:pt x="48359" y="42853"/>
                  </a:lnTo>
                  <a:close/>
                  <a:moveTo>
                    <a:pt x="56544" y="42853"/>
                  </a:moveTo>
                  <a:lnTo>
                    <a:pt x="56544" y="46814"/>
                  </a:lnTo>
                  <a:lnTo>
                    <a:pt x="52530" y="46814"/>
                  </a:lnTo>
                  <a:lnTo>
                    <a:pt x="52530" y="42853"/>
                  </a:lnTo>
                  <a:close/>
                  <a:moveTo>
                    <a:pt x="60729" y="42853"/>
                  </a:moveTo>
                  <a:lnTo>
                    <a:pt x="60729" y="46814"/>
                  </a:lnTo>
                  <a:lnTo>
                    <a:pt x="56768" y="46814"/>
                  </a:lnTo>
                  <a:lnTo>
                    <a:pt x="56768" y="42853"/>
                  </a:lnTo>
                  <a:close/>
                  <a:moveTo>
                    <a:pt x="64913" y="42853"/>
                  </a:moveTo>
                  <a:lnTo>
                    <a:pt x="64913" y="46814"/>
                  </a:lnTo>
                  <a:lnTo>
                    <a:pt x="60953" y="46814"/>
                  </a:lnTo>
                  <a:lnTo>
                    <a:pt x="60953" y="42853"/>
                  </a:lnTo>
                  <a:close/>
                  <a:moveTo>
                    <a:pt x="69151" y="42853"/>
                  </a:moveTo>
                  <a:lnTo>
                    <a:pt x="69151" y="46814"/>
                  </a:lnTo>
                  <a:lnTo>
                    <a:pt x="65191" y="46814"/>
                  </a:lnTo>
                  <a:lnTo>
                    <a:pt x="65191" y="42853"/>
                  </a:lnTo>
                  <a:close/>
                  <a:moveTo>
                    <a:pt x="6113" y="47025"/>
                  </a:moveTo>
                  <a:lnTo>
                    <a:pt x="6113" y="50986"/>
                  </a:lnTo>
                  <a:lnTo>
                    <a:pt x="2153" y="50986"/>
                  </a:lnTo>
                  <a:lnTo>
                    <a:pt x="2153" y="47025"/>
                  </a:lnTo>
                  <a:close/>
                  <a:moveTo>
                    <a:pt x="10285" y="47025"/>
                  </a:moveTo>
                  <a:lnTo>
                    <a:pt x="10285" y="50986"/>
                  </a:lnTo>
                  <a:lnTo>
                    <a:pt x="6325" y="50986"/>
                  </a:lnTo>
                  <a:lnTo>
                    <a:pt x="6325" y="47025"/>
                  </a:lnTo>
                  <a:close/>
                  <a:moveTo>
                    <a:pt x="14523" y="47025"/>
                  </a:moveTo>
                  <a:lnTo>
                    <a:pt x="14523" y="50986"/>
                  </a:lnTo>
                  <a:lnTo>
                    <a:pt x="10509" y="50986"/>
                  </a:lnTo>
                  <a:lnTo>
                    <a:pt x="10509" y="47025"/>
                  </a:lnTo>
                  <a:close/>
                  <a:moveTo>
                    <a:pt x="18708" y="47025"/>
                  </a:moveTo>
                  <a:lnTo>
                    <a:pt x="18708" y="50986"/>
                  </a:lnTo>
                  <a:lnTo>
                    <a:pt x="14747" y="50986"/>
                  </a:lnTo>
                  <a:lnTo>
                    <a:pt x="14747" y="47025"/>
                  </a:lnTo>
                  <a:close/>
                  <a:moveTo>
                    <a:pt x="22879" y="47025"/>
                  </a:moveTo>
                  <a:lnTo>
                    <a:pt x="22879" y="50986"/>
                  </a:lnTo>
                  <a:lnTo>
                    <a:pt x="18919" y="50986"/>
                  </a:lnTo>
                  <a:lnTo>
                    <a:pt x="18919" y="47025"/>
                  </a:lnTo>
                  <a:close/>
                  <a:moveTo>
                    <a:pt x="27117" y="47025"/>
                  </a:moveTo>
                  <a:lnTo>
                    <a:pt x="27117" y="50986"/>
                  </a:lnTo>
                  <a:lnTo>
                    <a:pt x="23157" y="50986"/>
                  </a:lnTo>
                  <a:lnTo>
                    <a:pt x="23157" y="47025"/>
                  </a:lnTo>
                  <a:close/>
                  <a:moveTo>
                    <a:pt x="31302" y="47025"/>
                  </a:moveTo>
                  <a:lnTo>
                    <a:pt x="31302" y="50986"/>
                  </a:lnTo>
                  <a:lnTo>
                    <a:pt x="27342" y="50986"/>
                  </a:lnTo>
                  <a:lnTo>
                    <a:pt x="27342" y="47025"/>
                  </a:lnTo>
                  <a:close/>
                  <a:moveTo>
                    <a:pt x="35540" y="47025"/>
                  </a:moveTo>
                  <a:lnTo>
                    <a:pt x="35540" y="50986"/>
                  </a:lnTo>
                  <a:lnTo>
                    <a:pt x="31579" y="50986"/>
                  </a:lnTo>
                  <a:lnTo>
                    <a:pt x="31579" y="47025"/>
                  </a:lnTo>
                  <a:close/>
                  <a:moveTo>
                    <a:pt x="39711" y="47025"/>
                  </a:moveTo>
                  <a:lnTo>
                    <a:pt x="39711" y="50986"/>
                  </a:lnTo>
                  <a:lnTo>
                    <a:pt x="35751" y="50986"/>
                  </a:lnTo>
                  <a:lnTo>
                    <a:pt x="35751" y="47025"/>
                  </a:lnTo>
                  <a:close/>
                  <a:moveTo>
                    <a:pt x="43896" y="47025"/>
                  </a:moveTo>
                  <a:lnTo>
                    <a:pt x="43896" y="50986"/>
                  </a:lnTo>
                  <a:lnTo>
                    <a:pt x="39936" y="50986"/>
                  </a:lnTo>
                  <a:lnTo>
                    <a:pt x="39936" y="47025"/>
                  </a:lnTo>
                  <a:close/>
                  <a:moveTo>
                    <a:pt x="48134" y="47025"/>
                  </a:moveTo>
                  <a:lnTo>
                    <a:pt x="48134" y="50986"/>
                  </a:lnTo>
                  <a:lnTo>
                    <a:pt x="44174" y="50986"/>
                  </a:lnTo>
                  <a:lnTo>
                    <a:pt x="44174" y="47025"/>
                  </a:lnTo>
                  <a:close/>
                  <a:moveTo>
                    <a:pt x="52319" y="47025"/>
                  </a:moveTo>
                  <a:lnTo>
                    <a:pt x="52319" y="50986"/>
                  </a:lnTo>
                  <a:lnTo>
                    <a:pt x="48359" y="50986"/>
                  </a:lnTo>
                  <a:lnTo>
                    <a:pt x="48359" y="47025"/>
                  </a:lnTo>
                  <a:close/>
                  <a:moveTo>
                    <a:pt x="56544" y="47025"/>
                  </a:moveTo>
                  <a:lnTo>
                    <a:pt x="56544" y="50986"/>
                  </a:lnTo>
                  <a:lnTo>
                    <a:pt x="52530" y="50986"/>
                  </a:lnTo>
                  <a:lnTo>
                    <a:pt x="52530" y="47025"/>
                  </a:lnTo>
                  <a:close/>
                  <a:moveTo>
                    <a:pt x="60729" y="47025"/>
                  </a:moveTo>
                  <a:lnTo>
                    <a:pt x="60729" y="50986"/>
                  </a:lnTo>
                  <a:lnTo>
                    <a:pt x="56768" y="50986"/>
                  </a:lnTo>
                  <a:lnTo>
                    <a:pt x="56768" y="47025"/>
                  </a:lnTo>
                  <a:close/>
                  <a:moveTo>
                    <a:pt x="64913" y="47025"/>
                  </a:moveTo>
                  <a:lnTo>
                    <a:pt x="64913" y="50986"/>
                  </a:lnTo>
                  <a:lnTo>
                    <a:pt x="60953" y="50986"/>
                  </a:lnTo>
                  <a:lnTo>
                    <a:pt x="60953" y="47025"/>
                  </a:lnTo>
                  <a:close/>
                  <a:moveTo>
                    <a:pt x="69151" y="47025"/>
                  </a:moveTo>
                  <a:lnTo>
                    <a:pt x="69151" y="50986"/>
                  </a:lnTo>
                  <a:lnTo>
                    <a:pt x="65191" y="50986"/>
                  </a:lnTo>
                  <a:lnTo>
                    <a:pt x="65191" y="47025"/>
                  </a:lnTo>
                  <a:close/>
                  <a:moveTo>
                    <a:pt x="6113" y="51210"/>
                  </a:moveTo>
                  <a:lnTo>
                    <a:pt x="6113" y="55223"/>
                  </a:lnTo>
                  <a:lnTo>
                    <a:pt x="2153" y="55223"/>
                  </a:lnTo>
                  <a:lnTo>
                    <a:pt x="2153" y="51210"/>
                  </a:lnTo>
                  <a:close/>
                  <a:moveTo>
                    <a:pt x="10285" y="51210"/>
                  </a:moveTo>
                  <a:lnTo>
                    <a:pt x="10285" y="55223"/>
                  </a:lnTo>
                  <a:lnTo>
                    <a:pt x="6325" y="55223"/>
                  </a:lnTo>
                  <a:lnTo>
                    <a:pt x="6325" y="51210"/>
                  </a:lnTo>
                  <a:close/>
                  <a:moveTo>
                    <a:pt x="14523" y="51210"/>
                  </a:moveTo>
                  <a:lnTo>
                    <a:pt x="14523" y="55223"/>
                  </a:lnTo>
                  <a:lnTo>
                    <a:pt x="10509" y="55223"/>
                  </a:lnTo>
                  <a:lnTo>
                    <a:pt x="10509" y="51210"/>
                  </a:lnTo>
                  <a:close/>
                  <a:moveTo>
                    <a:pt x="18708" y="51210"/>
                  </a:moveTo>
                  <a:lnTo>
                    <a:pt x="18708" y="55223"/>
                  </a:lnTo>
                  <a:lnTo>
                    <a:pt x="14747" y="55223"/>
                  </a:lnTo>
                  <a:lnTo>
                    <a:pt x="14747" y="51210"/>
                  </a:lnTo>
                  <a:close/>
                  <a:moveTo>
                    <a:pt x="22879" y="51210"/>
                  </a:moveTo>
                  <a:lnTo>
                    <a:pt x="22879" y="55223"/>
                  </a:lnTo>
                  <a:lnTo>
                    <a:pt x="18919" y="55223"/>
                  </a:lnTo>
                  <a:lnTo>
                    <a:pt x="18919" y="51210"/>
                  </a:lnTo>
                  <a:close/>
                  <a:moveTo>
                    <a:pt x="27117" y="51210"/>
                  </a:moveTo>
                  <a:lnTo>
                    <a:pt x="27117" y="55223"/>
                  </a:lnTo>
                  <a:lnTo>
                    <a:pt x="23157" y="55223"/>
                  </a:lnTo>
                  <a:lnTo>
                    <a:pt x="23157" y="51210"/>
                  </a:lnTo>
                  <a:close/>
                  <a:moveTo>
                    <a:pt x="31302" y="51210"/>
                  </a:moveTo>
                  <a:lnTo>
                    <a:pt x="31302" y="55223"/>
                  </a:lnTo>
                  <a:lnTo>
                    <a:pt x="27342" y="55223"/>
                  </a:lnTo>
                  <a:lnTo>
                    <a:pt x="27342" y="51210"/>
                  </a:lnTo>
                  <a:close/>
                  <a:moveTo>
                    <a:pt x="35540" y="51210"/>
                  </a:moveTo>
                  <a:lnTo>
                    <a:pt x="35540" y="55223"/>
                  </a:lnTo>
                  <a:lnTo>
                    <a:pt x="31579" y="55223"/>
                  </a:lnTo>
                  <a:lnTo>
                    <a:pt x="31579" y="51210"/>
                  </a:lnTo>
                  <a:close/>
                  <a:moveTo>
                    <a:pt x="39711" y="51210"/>
                  </a:moveTo>
                  <a:lnTo>
                    <a:pt x="39711" y="55223"/>
                  </a:lnTo>
                  <a:lnTo>
                    <a:pt x="35751" y="55223"/>
                  </a:lnTo>
                  <a:lnTo>
                    <a:pt x="35751" y="51210"/>
                  </a:lnTo>
                  <a:close/>
                  <a:moveTo>
                    <a:pt x="43896" y="51210"/>
                  </a:moveTo>
                  <a:lnTo>
                    <a:pt x="43896" y="55223"/>
                  </a:lnTo>
                  <a:lnTo>
                    <a:pt x="39936" y="55223"/>
                  </a:lnTo>
                  <a:lnTo>
                    <a:pt x="39936" y="51210"/>
                  </a:lnTo>
                  <a:close/>
                  <a:moveTo>
                    <a:pt x="48134" y="51210"/>
                  </a:moveTo>
                  <a:lnTo>
                    <a:pt x="48134" y="55223"/>
                  </a:lnTo>
                  <a:lnTo>
                    <a:pt x="44174" y="55223"/>
                  </a:lnTo>
                  <a:lnTo>
                    <a:pt x="44174" y="51210"/>
                  </a:lnTo>
                  <a:close/>
                  <a:moveTo>
                    <a:pt x="52319" y="51210"/>
                  </a:moveTo>
                  <a:lnTo>
                    <a:pt x="52319" y="55223"/>
                  </a:lnTo>
                  <a:lnTo>
                    <a:pt x="48359" y="55223"/>
                  </a:lnTo>
                  <a:lnTo>
                    <a:pt x="48359" y="51210"/>
                  </a:lnTo>
                  <a:close/>
                  <a:moveTo>
                    <a:pt x="56544" y="51210"/>
                  </a:moveTo>
                  <a:lnTo>
                    <a:pt x="56544" y="55223"/>
                  </a:lnTo>
                  <a:lnTo>
                    <a:pt x="52530" y="55223"/>
                  </a:lnTo>
                  <a:lnTo>
                    <a:pt x="52530" y="51210"/>
                  </a:lnTo>
                  <a:close/>
                  <a:moveTo>
                    <a:pt x="60729" y="51210"/>
                  </a:moveTo>
                  <a:lnTo>
                    <a:pt x="60729" y="55223"/>
                  </a:lnTo>
                  <a:lnTo>
                    <a:pt x="56768" y="55223"/>
                  </a:lnTo>
                  <a:lnTo>
                    <a:pt x="56768" y="51210"/>
                  </a:lnTo>
                  <a:close/>
                  <a:moveTo>
                    <a:pt x="64913" y="51210"/>
                  </a:moveTo>
                  <a:lnTo>
                    <a:pt x="64913" y="55223"/>
                  </a:lnTo>
                  <a:lnTo>
                    <a:pt x="60953" y="55223"/>
                  </a:lnTo>
                  <a:lnTo>
                    <a:pt x="60953" y="51210"/>
                  </a:lnTo>
                  <a:close/>
                  <a:moveTo>
                    <a:pt x="69151" y="51210"/>
                  </a:moveTo>
                  <a:lnTo>
                    <a:pt x="69151" y="55223"/>
                  </a:lnTo>
                  <a:lnTo>
                    <a:pt x="65191" y="55223"/>
                  </a:lnTo>
                  <a:lnTo>
                    <a:pt x="65191" y="51210"/>
                  </a:lnTo>
                  <a:close/>
                  <a:moveTo>
                    <a:pt x="6113" y="55448"/>
                  </a:moveTo>
                  <a:lnTo>
                    <a:pt x="6113" y="59408"/>
                  </a:lnTo>
                  <a:lnTo>
                    <a:pt x="2153" y="59408"/>
                  </a:lnTo>
                  <a:lnTo>
                    <a:pt x="2153" y="55448"/>
                  </a:lnTo>
                  <a:close/>
                  <a:moveTo>
                    <a:pt x="10285" y="55448"/>
                  </a:moveTo>
                  <a:lnTo>
                    <a:pt x="10285" y="59408"/>
                  </a:lnTo>
                  <a:lnTo>
                    <a:pt x="6325" y="59408"/>
                  </a:lnTo>
                  <a:lnTo>
                    <a:pt x="6325" y="55448"/>
                  </a:lnTo>
                  <a:close/>
                  <a:moveTo>
                    <a:pt x="14523" y="55448"/>
                  </a:moveTo>
                  <a:lnTo>
                    <a:pt x="14523" y="59408"/>
                  </a:lnTo>
                  <a:lnTo>
                    <a:pt x="10509" y="59408"/>
                  </a:lnTo>
                  <a:lnTo>
                    <a:pt x="10509" y="55448"/>
                  </a:lnTo>
                  <a:close/>
                  <a:moveTo>
                    <a:pt x="18708" y="55448"/>
                  </a:moveTo>
                  <a:lnTo>
                    <a:pt x="18708" y="59408"/>
                  </a:lnTo>
                  <a:lnTo>
                    <a:pt x="14747" y="59408"/>
                  </a:lnTo>
                  <a:lnTo>
                    <a:pt x="14747" y="55448"/>
                  </a:lnTo>
                  <a:close/>
                  <a:moveTo>
                    <a:pt x="22879" y="55448"/>
                  </a:moveTo>
                  <a:lnTo>
                    <a:pt x="22879" y="59408"/>
                  </a:lnTo>
                  <a:lnTo>
                    <a:pt x="18919" y="59408"/>
                  </a:lnTo>
                  <a:lnTo>
                    <a:pt x="18919" y="55448"/>
                  </a:lnTo>
                  <a:close/>
                  <a:moveTo>
                    <a:pt x="27117" y="55448"/>
                  </a:moveTo>
                  <a:lnTo>
                    <a:pt x="27117" y="59408"/>
                  </a:lnTo>
                  <a:lnTo>
                    <a:pt x="23157" y="59408"/>
                  </a:lnTo>
                  <a:lnTo>
                    <a:pt x="23157" y="55448"/>
                  </a:lnTo>
                  <a:close/>
                  <a:moveTo>
                    <a:pt x="31302" y="55448"/>
                  </a:moveTo>
                  <a:lnTo>
                    <a:pt x="31302" y="59408"/>
                  </a:lnTo>
                  <a:lnTo>
                    <a:pt x="27342" y="59408"/>
                  </a:lnTo>
                  <a:lnTo>
                    <a:pt x="27342" y="55448"/>
                  </a:lnTo>
                  <a:close/>
                  <a:moveTo>
                    <a:pt x="35540" y="55448"/>
                  </a:moveTo>
                  <a:lnTo>
                    <a:pt x="35540" y="59408"/>
                  </a:lnTo>
                  <a:lnTo>
                    <a:pt x="31579" y="59408"/>
                  </a:lnTo>
                  <a:lnTo>
                    <a:pt x="31579" y="55448"/>
                  </a:lnTo>
                  <a:close/>
                  <a:moveTo>
                    <a:pt x="39711" y="55448"/>
                  </a:moveTo>
                  <a:lnTo>
                    <a:pt x="39711" y="59408"/>
                  </a:lnTo>
                  <a:lnTo>
                    <a:pt x="35751" y="59408"/>
                  </a:lnTo>
                  <a:lnTo>
                    <a:pt x="35751" y="55448"/>
                  </a:lnTo>
                  <a:close/>
                  <a:moveTo>
                    <a:pt x="43896" y="55448"/>
                  </a:moveTo>
                  <a:lnTo>
                    <a:pt x="43896" y="59408"/>
                  </a:lnTo>
                  <a:lnTo>
                    <a:pt x="39936" y="59408"/>
                  </a:lnTo>
                  <a:lnTo>
                    <a:pt x="39936" y="55448"/>
                  </a:lnTo>
                  <a:close/>
                  <a:moveTo>
                    <a:pt x="48134" y="55448"/>
                  </a:moveTo>
                  <a:lnTo>
                    <a:pt x="48134" y="59408"/>
                  </a:lnTo>
                  <a:lnTo>
                    <a:pt x="44174" y="59408"/>
                  </a:lnTo>
                  <a:lnTo>
                    <a:pt x="44174" y="55448"/>
                  </a:lnTo>
                  <a:close/>
                  <a:moveTo>
                    <a:pt x="52319" y="55448"/>
                  </a:moveTo>
                  <a:lnTo>
                    <a:pt x="52319" y="59408"/>
                  </a:lnTo>
                  <a:lnTo>
                    <a:pt x="48359" y="59408"/>
                  </a:lnTo>
                  <a:lnTo>
                    <a:pt x="48359" y="55448"/>
                  </a:lnTo>
                  <a:close/>
                  <a:moveTo>
                    <a:pt x="56544" y="55448"/>
                  </a:moveTo>
                  <a:lnTo>
                    <a:pt x="56544" y="59408"/>
                  </a:lnTo>
                  <a:lnTo>
                    <a:pt x="52530" y="59408"/>
                  </a:lnTo>
                  <a:lnTo>
                    <a:pt x="52530" y="55448"/>
                  </a:lnTo>
                  <a:close/>
                  <a:moveTo>
                    <a:pt x="60729" y="55448"/>
                  </a:moveTo>
                  <a:lnTo>
                    <a:pt x="60729" y="59408"/>
                  </a:lnTo>
                  <a:lnTo>
                    <a:pt x="56768" y="59408"/>
                  </a:lnTo>
                  <a:lnTo>
                    <a:pt x="56768" y="55448"/>
                  </a:lnTo>
                  <a:close/>
                  <a:moveTo>
                    <a:pt x="64913" y="55448"/>
                  </a:moveTo>
                  <a:lnTo>
                    <a:pt x="64913" y="59408"/>
                  </a:lnTo>
                  <a:lnTo>
                    <a:pt x="60953" y="59408"/>
                  </a:lnTo>
                  <a:lnTo>
                    <a:pt x="60953" y="55448"/>
                  </a:lnTo>
                  <a:close/>
                  <a:moveTo>
                    <a:pt x="69151" y="55448"/>
                  </a:moveTo>
                  <a:lnTo>
                    <a:pt x="69151" y="59408"/>
                  </a:lnTo>
                  <a:lnTo>
                    <a:pt x="65191" y="59408"/>
                  </a:lnTo>
                  <a:lnTo>
                    <a:pt x="65191" y="55448"/>
                  </a:lnTo>
                  <a:close/>
                  <a:moveTo>
                    <a:pt x="6113" y="59620"/>
                  </a:moveTo>
                  <a:lnTo>
                    <a:pt x="6113" y="63580"/>
                  </a:lnTo>
                  <a:lnTo>
                    <a:pt x="2153" y="63580"/>
                  </a:lnTo>
                  <a:lnTo>
                    <a:pt x="2153" y="59620"/>
                  </a:lnTo>
                  <a:close/>
                  <a:moveTo>
                    <a:pt x="10285" y="59620"/>
                  </a:moveTo>
                  <a:lnTo>
                    <a:pt x="10285" y="63580"/>
                  </a:lnTo>
                  <a:lnTo>
                    <a:pt x="6325" y="63580"/>
                  </a:lnTo>
                  <a:lnTo>
                    <a:pt x="6325" y="59620"/>
                  </a:lnTo>
                  <a:close/>
                  <a:moveTo>
                    <a:pt x="14523" y="59620"/>
                  </a:moveTo>
                  <a:lnTo>
                    <a:pt x="14523" y="63580"/>
                  </a:lnTo>
                  <a:lnTo>
                    <a:pt x="10509" y="63580"/>
                  </a:lnTo>
                  <a:lnTo>
                    <a:pt x="10509" y="59620"/>
                  </a:lnTo>
                  <a:close/>
                  <a:moveTo>
                    <a:pt x="18708" y="59620"/>
                  </a:moveTo>
                  <a:lnTo>
                    <a:pt x="18708" y="63580"/>
                  </a:lnTo>
                  <a:lnTo>
                    <a:pt x="14747" y="63580"/>
                  </a:lnTo>
                  <a:lnTo>
                    <a:pt x="14747" y="59620"/>
                  </a:lnTo>
                  <a:close/>
                  <a:moveTo>
                    <a:pt x="22879" y="59620"/>
                  </a:moveTo>
                  <a:lnTo>
                    <a:pt x="22879" y="63580"/>
                  </a:lnTo>
                  <a:lnTo>
                    <a:pt x="18919" y="63580"/>
                  </a:lnTo>
                  <a:lnTo>
                    <a:pt x="18919" y="59620"/>
                  </a:lnTo>
                  <a:close/>
                  <a:moveTo>
                    <a:pt x="27117" y="59620"/>
                  </a:moveTo>
                  <a:lnTo>
                    <a:pt x="27117" y="63580"/>
                  </a:lnTo>
                  <a:lnTo>
                    <a:pt x="23157" y="63580"/>
                  </a:lnTo>
                  <a:lnTo>
                    <a:pt x="23157" y="59620"/>
                  </a:lnTo>
                  <a:close/>
                  <a:moveTo>
                    <a:pt x="31302" y="59620"/>
                  </a:moveTo>
                  <a:lnTo>
                    <a:pt x="31302" y="63580"/>
                  </a:lnTo>
                  <a:lnTo>
                    <a:pt x="27342" y="63580"/>
                  </a:lnTo>
                  <a:lnTo>
                    <a:pt x="27342" y="59620"/>
                  </a:lnTo>
                  <a:close/>
                  <a:moveTo>
                    <a:pt x="35540" y="59620"/>
                  </a:moveTo>
                  <a:lnTo>
                    <a:pt x="35540" y="63580"/>
                  </a:lnTo>
                  <a:lnTo>
                    <a:pt x="31579" y="63580"/>
                  </a:lnTo>
                  <a:lnTo>
                    <a:pt x="31579" y="59620"/>
                  </a:lnTo>
                  <a:close/>
                  <a:moveTo>
                    <a:pt x="39711" y="59620"/>
                  </a:moveTo>
                  <a:lnTo>
                    <a:pt x="39711" y="63580"/>
                  </a:lnTo>
                  <a:lnTo>
                    <a:pt x="35751" y="63580"/>
                  </a:lnTo>
                  <a:lnTo>
                    <a:pt x="35751" y="59620"/>
                  </a:lnTo>
                  <a:close/>
                  <a:moveTo>
                    <a:pt x="43896" y="59620"/>
                  </a:moveTo>
                  <a:lnTo>
                    <a:pt x="43896" y="63580"/>
                  </a:lnTo>
                  <a:lnTo>
                    <a:pt x="39936" y="63580"/>
                  </a:lnTo>
                  <a:lnTo>
                    <a:pt x="39936" y="59620"/>
                  </a:lnTo>
                  <a:close/>
                  <a:moveTo>
                    <a:pt x="48134" y="59620"/>
                  </a:moveTo>
                  <a:lnTo>
                    <a:pt x="48134" y="63580"/>
                  </a:lnTo>
                  <a:lnTo>
                    <a:pt x="44174" y="63580"/>
                  </a:lnTo>
                  <a:lnTo>
                    <a:pt x="44174" y="59620"/>
                  </a:lnTo>
                  <a:close/>
                  <a:moveTo>
                    <a:pt x="64913" y="59620"/>
                  </a:moveTo>
                  <a:lnTo>
                    <a:pt x="64913" y="63580"/>
                  </a:lnTo>
                  <a:lnTo>
                    <a:pt x="60953" y="63580"/>
                  </a:lnTo>
                  <a:lnTo>
                    <a:pt x="60953" y="59620"/>
                  </a:lnTo>
                  <a:close/>
                  <a:moveTo>
                    <a:pt x="69151" y="59620"/>
                  </a:moveTo>
                  <a:lnTo>
                    <a:pt x="69151" y="63580"/>
                  </a:lnTo>
                  <a:lnTo>
                    <a:pt x="65191" y="63580"/>
                  </a:lnTo>
                  <a:lnTo>
                    <a:pt x="65191" y="59620"/>
                  </a:lnTo>
                  <a:close/>
                  <a:moveTo>
                    <a:pt x="18708" y="1"/>
                  </a:moveTo>
                  <a:lnTo>
                    <a:pt x="18708" y="542"/>
                  </a:lnTo>
                  <a:lnTo>
                    <a:pt x="14747" y="542"/>
                  </a:lnTo>
                  <a:lnTo>
                    <a:pt x="14747" y="106"/>
                  </a:lnTo>
                  <a:cubicBezTo>
                    <a:pt x="14628" y="159"/>
                    <a:pt x="14576" y="159"/>
                    <a:pt x="14523" y="212"/>
                  </a:cubicBezTo>
                  <a:lnTo>
                    <a:pt x="14523" y="542"/>
                  </a:lnTo>
                  <a:lnTo>
                    <a:pt x="13533" y="542"/>
                  </a:lnTo>
                  <a:cubicBezTo>
                    <a:pt x="13203" y="714"/>
                    <a:pt x="12873" y="767"/>
                    <a:pt x="12490" y="767"/>
                  </a:cubicBezTo>
                  <a:cubicBezTo>
                    <a:pt x="12384" y="819"/>
                    <a:pt x="12212" y="819"/>
                    <a:pt x="12054" y="819"/>
                  </a:cubicBezTo>
                  <a:lnTo>
                    <a:pt x="14523" y="819"/>
                  </a:lnTo>
                  <a:lnTo>
                    <a:pt x="14523" y="4780"/>
                  </a:lnTo>
                  <a:lnTo>
                    <a:pt x="10509" y="4780"/>
                  </a:lnTo>
                  <a:lnTo>
                    <a:pt x="10509" y="819"/>
                  </a:lnTo>
                  <a:lnTo>
                    <a:pt x="11275" y="819"/>
                  </a:lnTo>
                  <a:cubicBezTo>
                    <a:pt x="10998" y="819"/>
                    <a:pt x="10787" y="819"/>
                    <a:pt x="10509" y="767"/>
                  </a:cubicBezTo>
                  <a:lnTo>
                    <a:pt x="10285" y="767"/>
                  </a:lnTo>
                  <a:cubicBezTo>
                    <a:pt x="9519" y="767"/>
                    <a:pt x="8754" y="714"/>
                    <a:pt x="8028" y="661"/>
                  </a:cubicBezTo>
                  <a:cubicBezTo>
                    <a:pt x="7645" y="661"/>
                    <a:pt x="7262" y="608"/>
                    <a:pt x="6879" y="608"/>
                  </a:cubicBezTo>
                  <a:cubicBezTo>
                    <a:pt x="6707" y="608"/>
                    <a:pt x="6549" y="608"/>
                    <a:pt x="6443" y="542"/>
                  </a:cubicBezTo>
                  <a:lnTo>
                    <a:pt x="2153" y="542"/>
                  </a:lnTo>
                  <a:lnTo>
                    <a:pt x="2153" y="489"/>
                  </a:lnTo>
                  <a:lnTo>
                    <a:pt x="1876" y="489"/>
                  </a:lnTo>
                  <a:lnTo>
                    <a:pt x="1876" y="542"/>
                  </a:lnTo>
                  <a:lnTo>
                    <a:pt x="661" y="542"/>
                  </a:lnTo>
                  <a:cubicBezTo>
                    <a:pt x="608" y="661"/>
                    <a:pt x="608" y="714"/>
                    <a:pt x="608" y="819"/>
                  </a:cubicBezTo>
                  <a:lnTo>
                    <a:pt x="1876" y="819"/>
                  </a:lnTo>
                  <a:lnTo>
                    <a:pt x="1876" y="4780"/>
                  </a:lnTo>
                  <a:lnTo>
                    <a:pt x="1163" y="4780"/>
                  </a:lnTo>
                  <a:lnTo>
                    <a:pt x="1163" y="5004"/>
                  </a:lnTo>
                  <a:lnTo>
                    <a:pt x="1876" y="5004"/>
                  </a:lnTo>
                  <a:lnTo>
                    <a:pt x="1876" y="8965"/>
                  </a:lnTo>
                  <a:lnTo>
                    <a:pt x="661" y="8965"/>
                  </a:lnTo>
                  <a:cubicBezTo>
                    <a:pt x="661" y="9070"/>
                    <a:pt x="661" y="9123"/>
                    <a:pt x="714" y="9242"/>
                  </a:cubicBezTo>
                  <a:lnTo>
                    <a:pt x="1876" y="9242"/>
                  </a:lnTo>
                  <a:lnTo>
                    <a:pt x="1876" y="12212"/>
                  </a:lnTo>
                  <a:cubicBezTo>
                    <a:pt x="1981" y="12265"/>
                    <a:pt x="2034" y="12318"/>
                    <a:pt x="2153" y="12371"/>
                  </a:cubicBezTo>
                  <a:lnTo>
                    <a:pt x="2153" y="9242"/>
                  </a:lnTo>
                  <a:lnTo>
                    <a:pt x="6113" y="9242"/>
                  </a:lnTo>
                  <a:lnTo>
                    <a:pt x="6113" y="13202"/>
                  </a:lnTo>
                  <a:lnTo>
                    <a:pt x="2153" y="13202"/>
                  </a:lnTo>
                  <a:lnTo>
                    <a:pt x="2153" y="13414"/>
                  </a:lnTo>
                  <a:lnTo>
                    <a:pt x="6113" y="13414"/>
                  </a:lnTo>
                  <a:lnTo>
                    <a:pt x="6113" y="17374"/>
                  </a:lnTo>
                  <a:lnTo>
                    <a:pt x="2483" y="17374"/>
                  </a:lnTo>
                  <a:cubicBezTo>
                    <a:pt x="2417" y="17493"/>
                    <a:pt x="2364" y="17546"/>
                    <a:pt x="2311" y="17599"/>
                  </a:cubicBezTo>
                  <a:lnTo>
                    <a:pt x="6113" y="17599"/>
                  </a:lnTo>
                  <a:lnTo>
                    <a:pt x="6113" y="21559"/>
                  </a:lnTo>
                  <a:lnTo>
                    <a:pt x="2153" y="21559"/>
                  </a:lnTo>
                  <a:lnTo>
                    <a:pt x="2153" y="17823"/>
                  </a:lnTo>
                  <a:cubicBezTo>
                    <a:pt x="2034" y="17876"/>
                    <a:pt x="1981" y="17981"/>
                    <a:pt x="1876" y="18034"/>
                  </a:cubicBezTo>
                  <a:lnTo>
                    <a:pt x="1876" y="21559"/>
                  </a:lnTo>
                  <a:lnTo>
                    <a:pt x="1097" y="21559"/>
                  </a:lnTo>
                  <a:cubicBezTo>
                    <a:pt x="1097" y="21665"/>
                    <a:pt x="1044" y="21731"/>
                    <a:pt x="1044" y="21836"/>
                  </a:cubicBezTo>
                  <a:lnTo>
                    <a:pt x="1876" y="21836"/>
                  </a:lnTo>
                  <a:lnTo>
                    <a:pt x="1876" y="25797"/>
                  </a:lnTo>
                  <a:lnTo>
                    <a:pt x="437" y="25797"/>
                  </a:lnTo>
                  <a:lnTo>
                    <a:pt x="437" y="26021"/>
                  </a:lnTo>
                  <a:lnTo>
                    <a:pt x="1876" y="26021"/>
                  </a:lnTo>
                  <a:lnTo>
                    <a:pt x="1876" y="29982"/>
                  </a:lnTo>
                  <a:lnTo>
                    <a:pt x="767" y="29982"/>
                  </a:lnTo>
                  <a:cubicBezTo>
                    <a:pt x="833" y="30035"/>
                    <a:pt x="833" y="30087"/>
                    <a:pt x="833" y="30140"/>
                  </a:cubicBezTo>
                  <a:cubicBezTo>
                    <a:pt x="885" y="30140"/>
                    <a:pt x="885" y="30193"/>
                    <a:pt x="938" y="30193"/>
                  </a:cubicBezTo>
                  <a:lnTo>
                    <a:pt x="1876" y="30193"/>
                  </a:lnTo>
                  <a:lnTo>
                    <a:pt x="1876" y="31513"/>
                  </a:lnTo>
                  <a:cubicBezTo>
                    <a:pt x="2258" y="32292"/>
                    <a:pt x="2034" y="33282"/>
                    <a:pt x="2153" y="34101"/>
                  </a:cubicBezTo>
                  <a:lnTo>
                    <a:pt x="2153" y="30193"/>
                  </a:lnTo>
                  <a:lnTo>
                    <a:pt x="6113" y="30193"/>
                  </a:lnTo>
                  <a:lnTo>
                    <a:pt x="6113" y="34206"/>
                  </a:lnTo>
                  <a:lnTo>
                    <a:pt x="2153" y="34206"/>
                  </a:lnTo>
                  <a:lnTo>
                    <a:pt x="2153" y="34431"/>
                  </a:lnTo>
                  <a:lnTo>
                    <a:pt x="6113" y="34431"/>
                  </a:lnTo>
                  <a:lnTo>
                    <a:pt x="6113" y="38391"/>
                  </a:lnTo>
                  <a:lnTo>
                    <a:pt x="2153" y="38391"/>
                  </a:lnTo>
                  <a:lnTo>
                    <a:pt x="2153" y="38233"/>
                  </a:lnTo>
                  <a:cubicBezTo>
                    <a:pt x="2034" y="38286"/>
                    <a:pt x="1981" y="38338"/>
                    <a:pt x="1928" y="38391"/>
                  </a:cubicBezTo>
                  <a:lnTo>
                    <a:pt x="1876" y="38391"/>
                  </a:lnTo>
                  <a:cubicBezTo>
                    <a:pt x="1823" y="38444"/>
                    <a:pt x="1757" y="38497"/>
                    <a:pt x="1651" y="38616"/>
                  </a:cubicBezTo>
                  <a:lnTo>
                    <a:pt x="1876" y="38616"/>
                  </a:lnTo>
                  <a:lnTo>
                    <a:pt x="1876" y="42576"/>
                  </a:lnTo>
                  <a:lnTo>
                    <a:pt x="714" y="42576"/>
                  </a:lnTo>
                  <a:lnTo>
                    <a:pt x="714" y="42853"/>
                  </a:lnTo>
                  <a:lnTo>
                    <a:pt x="1876" y="42853"/>
                  </a:lnTo>
                  <a:lnTo>
                    <a:pt x="1876" y="46814"/>
                  </a:lnTo>
                  <a:lnTo>
                    <a:pt x="107" y="46814"/>
                  </a:lnTo>
                  <a:cubicBezTo>
                    <a:pt x="54" y="46867"/>
                    <a:pt x="1" y="46972"/>
                    <a:pt x="1" y="47025"/>
                  </a:cubicBezTo>
                  <a:lnTo>
                    <a:pt x="1876" y="47025"/>
                  </a:lnTo>
                  <a:lnTo>
                    <a:pt x="1876" y="50986"/>
                  </a:lnTo>
                  <a:lnTo>
                    <a:pt x="1546" y="50986"/>
                  </a:lnTo>
                  <a:lnTo>
                    <a:pt x="1546" y="51210"/>
                  </a:lnTo>
                  <a:lnTo>
                    <a:pt x="1876" y="51210"/>
                  </a:lnTo>
                  <a:lnTo>
                    <a:pt x="1876" y="53296"/>
                  </a:lnTo>
                  <a:cubicBezTo>
                    <a:pt x="1928" y="53296"/>
                    <a:pt x="1928" y="53296"/>
                    <a:pt x="1928" y="53349"/>
                  </a:cubicBezTo>
                  <a:cubicBezTo>
                    <a:pt x="2153" y="53956"/>
                    <a:pt x="2087" y="54563"/>
                    <a:pt x="2087" y="55223"/>
                  </a:cubicBezTo>
                  <a:lnTo>
                    <a:pt x="2087" y="55276"/>
                  </a:lnTo>
                  <a:lnTo>
                    <a:pt x="2087" y="55448"/>
                  </a:lnTo>
                  <a:cubicBezTo>
                    <a:pt x="2087" y="55725"/>
                    <a:pt x="2153" y="56161"/>
                    <a:pt x="2087" y="56385"/>
                  </a:cubicBezTo>
                  <a:cubicBezTo>
                    <a:pt x="2034" y="56596"/>
                    <a:pt x="1981" y="56649"/>
                    <a:pt x="1876" y="56649"/>
                  </a:cubicBezTo>
                  <a:lnTo>
                    <a:pt x="1876" y="59408"/>
                  </a:lnTo>
                  <a:lnTo>
                    <a:pt x="437" y="59408"/>
                  </a:lnTo>
                  <a:cubicBezTo>
                    <a:pt x="384" y="59461"/>
                    <a:pt x="384" y="59567"/>
                    <a:pt x="384" y="59620"/>
                  </a:cubicBezTo>
                  <a:lnTo>
                    <a:pt x="1876" y="59620"/>
                  </a:lnTo>
                  <a:lnTo>
                    <a:pt x="1876" y="63580"/>
                  </a:lnTo>
                  <a:lnTo>
                    <a:pt x="225" y="63580"/>
                  </a:lnTo>
                  <a:lnTo>
                    <a:pt x="225" y="63857"/>
                  </a:lnTo>
                  <a:lnTo>
                    <a:pt x="1876" y="63857"/>
                  </a:lnTo>
                  <a:lnTo>
                    <a:pt x="1876" y="64359"/>
                  </a:lnTo>
                  <a:lnTo>
                    <a:pt x="2153" y="64359"/>
                  </a:lnTo>
                  <a:lnTo>
                    <a:pt x="2153" y="63857"/>
                  </a:lnTo>
                  <a:lnTo>
                    <a:pt x="6113" y="63857"/>
                  </a:lnTo>
                  <a:lnTo>
                    <a:pt x="6113" y="64570"/>
                  </a:lnTo>
                  <a:lnTo>
                    <a:pt x="6325" y="64570"/>
                  </a:lnTo>
                  <a:lnTo>
                    <a:pt x="6325" y="63857"/>
                  </a:lnTo>
                  <a:lnTo>
                    <a:pt x="10285" y="63857"/>
                  </a:lnTo>
                  <a:lnTo>
                    <a:pt x="10285" y="64306"/>
                  </a:lnTo>
                  <a:lnTo>
                    <a:pt x="10509" y="64306"/>
                  </a:lnTo>
                  <a:lnTo>
                    <a:pt x="10509" y="63857"/>
                  </a:lnTo>
                  <a:lnTo>
                    <a:pt x="14523" y="63857"/>
                  </a:lnTo>
                  <a:lnTo>
                    <a:pt x="14523" y="64135"/>
                  </a:lnTo>
                  <a:cubicBezTo>
                    <a:pt x="14523" y="64082"/>
                    <a:pt x="14576" y="64082"/>
                    <a:pt x="14628" y="64082"/>
                  </a:cubicBezTo>
                  <a:lnTo>
                    <a:pt x="14747" y="64082"/>
                  </a:lnTo>
                  <a:lnTo>
                    <a:pt x="14747" y="63857"/>
                  </a:lnTo>
                  <a:lnTo>
                    <a:pt x="18708" y="63857"/>
                  </a:lnTo>
                  <a:lnTo>
                    <a:pt x="18708" y="64029"/>
                  </a:lnTo>
                  <a:cubicBezTo>
                    <a:pt x="18760" y="64029"/>
                    <a:pt x="18866" y="64082"/>
                    <a:pt x="18919" y="64082"/>
                  </a:cubicBezTo>
                  <a:lnTo>
                    <a:pt x="18919" y="63857"/>
                  </a:lnTo>
                  <a:lnTo>
                    <a:pt x="22879" y="63857"/>
                  </a:lnTo>
                  <a:lnTo>
                    <a:pt x="22879" y="64135"/>
                  </a:lnTo>
                  <a:lnTo>
                    <a:pt x="23157" y="64135"/>
                  </a:lnTo>
                  <a:lnTo>
                    <a:pt x="23157" y="63857"/>
                  </a:lnTo>
                  <a:lnTo>
                    <a:pt x="27117" y="63857"/>
                  </a:lnTo>
                  <a:lnTo>
                    <a:pt x="27117" y="64359"/>
                  </a:lnTo>
                  <a:lnTo>
                    <a:pt x="27342" y="64359"/>
                  </a:lnTo>
                  <a:lnTo>
                    <a:pt x="27342" y="63857"/>
                  </a:lnTo>
                  <a:lnTo>
                    <a:pt x="31302" y="63857"/>
                  </a:lnTo>
                  <a:lnTo>
                    <a:pt x="31302" y="64359"/>
                  </a:lnTo>
                  <a:lnTo>
                    <a:pt x="31579" y="64359"/>
                  </a:lnTo>
                  <a:lnTo>
                    <a:pt x="31579" y="63857"/>
                  </a:lnTo>
                  <a:lnTo>
                    <a:pt x="39711" y="63857"/>
                  </a:lnTo>
                  <a:lnTo>
                    <a:pt x="39711" y="64412"/>
                  </a:lnTo>
                  <a:cubicBezTo>
                    <a:pt x="39830" y="64412"/>
                    <a:pt x="39883" y="64465"/>
                    <a:pt x="39936" y="64465"/>
                  </a:cubicBezTo>
                  <a:lnTo>
                    <a:pt x="39936" y="63857"/>
                  </a:lnTo>
                  <a:lnTo>
                    <a:pt x="43896" y="63857"/>
                  </a:lnTo>
                  <a:lnTo>
                    <a:pt x="43896" y="64306"/>
                  </a:lnTo>
                  <a:cubicBezTo>
                    <a:pt x="44002" y="64306"/>
                    <a:pt x="44068" y="64240"/>
                    <a:pt x="44174" y="64240"/>
                  </a:cubicBezTo>
                  <a:lnTo>
                    <a:pt x="44174" y="63857"/>
                  </a:lnTo>
                  <a:lnTo>
                    <a:pt x="48900" y="63857"/>
                  </a:lnTo>
                  <a:cubicBezTo>
                    <a:pt x="49890" y="63804"/>
                    <a:pt x="50827" y="63699"/>
                    <a:pt x="51817" y="63580"/>
                  </a:cubicBezTo>
                  <a:lnTo>
                    <a:pt x="48359" y="63580"/>
                  </a:lnTo>
                  <a:lnTo>
                    <a:pt x="48359" y="59620"/>
                  </a:lnTo>
                  <a:lnTo>
                    <a:pt x="52319" y="59620"/>
                  </a:lnTo>
                  <a:lnTo>
                    <a:pt x="52319" y="63580"/>
                  </a:lnTo>
                  <a:lnTo>
                    <a:pt x="52530" y="63580"/>
                  </a:lnTo>
                  <a:lnTo>
                    <a:pt x="52530" y="59620"/>
                  </a:lnTo>
                  <a:lnTo>
                    <a:pt x="56544" y="59620"/>
                  </a:lnTo>
                  <a:lnTo>
                    <a:pt x="56544" y="63580"/>
                  </a:lnTo>
                  <a:lnTo>
                    <a:pt x="56768" y="63580"/>
                  </a:lnTo>
                  <a:lnTo>
                    <a:pt x="56768" y="59620"/>
                  </a:lnTo>
                  <a:lnTo>
                    <a:pt x="60729" y="59620"/>
                  </a:lnTo>
                  <a:lnTo>
                    <a:pt x="60729" y="63580"/>
                  </a:lnTo>
                  <a:lnTo>
                    <a:pt x="59963" y="63580"/>
                  </a:lnTo>
                  <a:cubicBezTo>
                    <a:pt x="60174" y="63646"/>
                    <a:pt x="60451" y="63699"/>
                    <a:pt x="60729" y="63699"/>
                  </a:cubicBezTo>
                  <a:lnTo>
                    <a:pt x="60729" y="63857"/>
                  </a:lnTo>
                  <a:lnTo>
                    <a:pt x="69151" y="63857"/>
                  </a:lnTo>
                  <a:lnTo>
                    <a:pt x="69151" y="64689"/>
                  </a:lnTo>
                  <a:cubicBezTo>
                    <a:pt x="69204" y="64742"/>
                    <a:pt x="69310" y="64742"/>
                    <a:pt x="69362" y="64742"/>
                  </a:cubicBezTo>
                  <a:lnTo>
                    <a:pt x="69362" y="63857"/>
                  </a:lnTo>
                  <a:lnTo>
                    <a:pt x="72834" y="63857"/>
                  </a:lnTo>
                  <a:lnTo>
                    <a:pt x="72834" y="63580"/>
                  </a:lnTo>
                  <a:lnTo>
                    <a:pt x="69362" y="63580"/>
                  </a:lnTo>
                  <a:lnTo>
                    <a:pt x="69362" y="59620"/>
                  </a:lnTo>
                  <a:lnTo>
                    <a:pt x="72557" y="59620"/>
                  </a:lnTo>
                  <a:lnTo>
                    <a:pt x="72557" y="59567"/>
                  </a:lnTo>
                  <a:cubicBezTo>
                    <a:pt x="72557" y="59514"/>
                    <a:pt x="72557" y="59461"/>
                    <a:pt x="72610" y="59408"/>
                  </a:cubicBezTo>
                  <a:lnTo>
                    <a:pt x="69362" y="59408"/>
                  </a:lnTo>
                  <a:lnTo>
                    <a:pt x="69362" y="55448"/>
                  </a:lnTo>
                  <a:lnTo>
                    <a:pt x="72504" y="55448"/>
                  </a:lnTo>
                  <a:cubicBezTo>
                    <a:pt x="72452" y="55329"/>
                    <a:pt x="72386" y="55276"/>
                    <a:pt x="72333" y="55223"/>
                  </a:cubicBezTo>
                  <a:lnTo>
                    <a:pt x="69362" y="55223"/>
                  </a:lnTo>
                  <a:lnTo>
                    <a:pt x="69362" y="51210"/>
                  </a:lnTo>
                  <a:lnTo>
                    <a:pt x="72386" y="51210"/>
                  </a:lnTo>
                  <a:cubicBezTo>
                    <a:pt x="72386" y="51157"/>
                    <a:pt x="72386" y="51104"/>
                    <a:pt x="72333" y="50986"/>
                  </a:cubicBezTo>
                  <a:lnTo>
                    <a:pt x="69362" y="50986"/>
                  </a:lnTo>
                  <a:lnTo>
                    <a:pt x="69362" y="47025"/>
                  </a:lnTo>
                  <a:lnTo>
                    <a:pt x="71620" y="47025"/>
                  </a:lnTo>
                  <a:lnTo>
                    <a:pt x="71620" y="46814"/>
                  </a:lnTo>
                  <a:lnTo>
                    <a:pt x="69362" y="46814"/>
                  </a:lnTo>
                  <a:lnTo>
                    <a:pt x="69362" y="42853"/>
                  </a:lnTo>
                  <a:lnTo>
                    <a:pt x="71725" y="42853"/>
                  </a:lnTo>
                  <a:cubicBezTo>
                    <a:pt x="71725" y="42735"/>
                    <a:pt x="71791" y="42682"/>
                    <a:pt x="71791" y="42576"/>
                  </a:cubicBezTo>
                  <a:lnTo>
                    <a:pt x="69362" y="42576"/>
                  </a:lnTo>
                  <a:lnTo>
                    <a:pt x="69362" y="38616"/>
                  </a:lnTo>
                  <a:lnTo>
                    <a:pt x="73323" y="38616"/>
                  </a:lnTo>
                  <a:lnTo>
                    <a:pt x="73323" y="39276"/>
                  </a:lnTo>
                  <a:cubicBezTo>
                    <a:pt x="73442" y="39051"/>
                    <a:pt x="73495" y="38827"/>
                    <a:pt x="73547" y="38668"/>
                  </a:cubicBezTo>
                  <a:lnTo>
                    <a:pt x="73547" y="38616"/>
                  </a:lnTo>
                  <a:lnTo>
                    <a:pt x="73600" y="38616"/>
                  </a:lnTo>
                  <a:cubicBezTo>
                    <a:pt x="73600" y="38563"/>
                    <a:pt x="73653" y="38444"/>
                    <a:pt x="73653" y="38391"/>
                  </a:cubicBezTo>
                  <a:lnTo>
                    <a:pt x="73547" y="38391"/>
                  </a:lnTo>
                  <a:lnTo>
                    <a:pt x="73547" y="36081"/>
                  </a:lnTo>
                  <a:cubicBezTo>
                    <a:pt x="73495" y="35593"/>
                    <a:pt x="73442" y="35091"/>
                    <a:pt x="73323" y="34602"/>
                  </a:cubicBezTo>
                  <a:lnTo>
                    <a:pt x="73323" y="38391"/>
                  </a:lnTo>
                  <a:lnTo>
                    <a:pt x="69362" y="38391"/>
                  </a:lnTo>
                  <a:lnTo>
                    <a:pt x="69362" y="34431"/>
                  </a:lnTo>
                  <a:lnTo>
                    <a:pt x="73323" y="34431"/>
                  </a:lnTo>
                  <a:lnTo>
                    <a:pt x="73323" y="34206"/>
                  </a:lnTo>
                  <a:lnTo>
                    <a:pt x="69362" y="34206"/>
                  </a:lnTo>
                  <a:lnTo>
                    <a:pt x="69362" y="30193"/>
                  </a:lnTo>
                  <a:lnTo>
                    <a:pt x="72504" y="30193"/>
                  </a:lnTo>
                  <a:cubicBezTo>
                    <a:pt x="72504" y="30140"/>
                    <a:pt x="72504" y="30087"/>
                    <a:pt x="72452" y="29982"/>
                  </a:cubicBezTo>
                  <a:lnTo>
                    <a:pt x="69362" y="29982"/>
                  </a:lnTo>
                  <a:lnTo>
                    <a:pt x="69362" y="26021"/>
                  </a:lnTo>
                  <a:lnTo>
                    <a:pt x="72174" y="26021"/>
                  </a:lnTo>
                  <a:cubicBezTo>
                    <a:pt x="72174" y="25955"/>
                    <a:pt x="72122" y="25850"/>
                    <a:pt x="72122" y="25797"/>
                  </a:cubicBezTo>
                  <a:lnTo>
                    <a:pt x="69362" y="25797"/>
                  </a:lnTo>
                  <a:lnTo>
                    <a:pt x="69362" y="21836"/>
                  </a:lnTo>
                  <a:lnTo>
                    <a:pt x="71844" y="21836"/>
                  </a:lnTo>
                  <a:lnTo>
                    <a:pt x="71844" y="21559"/>
                  </a:lnTo>
                  <a:lnTo>
                    <a:pt x="69362" y="21559"/>
                  </a:lnTo>
                  <a:lnTo>
                    <a:pt x="69362" y="17599"/>
                  </a:lnTo>
                  <a:lnTo>
                    <a:pt x="72386" y="17599"/>
                  </a:lnTo>
                  <a:cubicBezTo>
                    <a:pt x="72452" y="17546"/>
                    <a:pt x="72452" y="17440"/>
                    <a:pt x="72504" y="17374"/>
                  </a:cubicBezTo>
                  <a:lnTo>
                    <a:pt x="69362" y="17374"/>
                  </a:lnTo>
                  <a:lnTo>
                    <a:pt x="69362" y="13414"/>
                  </a:lnTo>
                  <a:lnTo>
                    <a:pt x="73323" y="13414"/>
                  </a:lnTo>
                  <a:lnTo>
                    <a:pt x="73323" y="13202"/>
                  </a:lnTo>
                  <a:lnTo>
                    <a:pt x="69362" y="13202"/>
                  </a:lnTo>
                  <a:lnTo>
                    <a:pt x="69362" y="9242"/>
                  </a:lnTo>
                  <a:lnTo>
                    <a:pt x="73323" y="9242"/>
                  </a:lnTo>
                  <a:cubicBezTo>
                    <a:pt x="73323" y="9123"/>
                    <a:pt x="73376" y="9070"/>
                    <a:pt x="73376" y="8965"/>
                  </a:cubicBezTo>
                  <a:lnTo>
                    <a:pt x="69362" y="8965"/>
                  </a:lnTo>
                  <a:lnTo>
                    <a:pt x="69362" y="5004"/>
                  </a:lnTo>
                  <a:lnTo>
                    <a:pt x="73323" y="5004"/>
                  </a:lnTo>
                  <a:lnTo>
                    <a:pt x="73323" y="4780"/>
                  </a:lnTo>
                  <a:lnTo>
                    <a:pt x="69362" y="4780"/>
                  </a:lnTo>
                  <a:lnTo>
                    <a:pt x="69362" y="819"/>
                  </a:lnTo>
                  <a:lnTo>
                    <a:pt x="73164" y="819"/>
                  </a:lnTo>
                  <a:cubicBezTo>
                    <a:pt x="73112" y="714"/>
                    <a:pt x="73112" y="661"/>
                    <a:pt x="73112" y="542"/>
                  </a:cubicBezTo>
                  <a:lnTo>
                    <a:pt x="69362" y="542"/>
                  </a:lnTo>
                  <a:lnTo>
                    <a:pt x="69362" y="436"/>
                  </a:lnTo>
                  <a:lnTo>
                    <a:pt x="69151" y="436"/>
                  </a:lnTo>
                  <a:lnTo>
                    <a:pt x="69151" y="542"/>
                  </a:lnTo>
                  <a:lnTo>
                    <a:pt x="62049" y="542"/>
                  </a:lnTo>
                  <a:cubicBezTo>
                    <a:pt x="61666" y="608"/>
                    <a:pt x="61336" y="661"/>
                    <a:pt x="60953" y="767"/>
                  </a:cubicBezTo>
                  <a:cubicBezTo>
                    <a:pt x="60900" y="767"/>
                    <a:pt x="60834" y="767"/>
                    <a:pt x="60781" y="819"/>
                  </a:cubicBezTo>
                  <a:lnTo>
                    <a:pt x="60729" y="819"/>
                  </a:lnTo>
                  <a:lnTo>
                    <a:pt x="60729" y="4780"/>
                  </a:lnTo>
                  <a:lnTo>
                    <a:pt x="56768" y="4780"/>
                  </a:lnTo>
                  <a:lnTo>
                    <a:pt x="56768" y="1097"/>
                  </a:lnTo>
                  <a:cubicBezTo>
                    <a:pt x="56715" y="1097"/>
                    <a:pt x="56610" y="1097"/>
                    <a:pt x="56544" y="1044"/>
                  </a:cubicBezTo>
                  <a:lnTo>
                    <a:pt x="56544" y="4780"/>
                  </a:lnTo>
                  <a:lnTo>
                    <a:pt x="52530" y="4780"/>
                  </a:lnTo>
                  <a:lnTo>
                    <a:pt x="52530" y="1202"/>
                  </a:lnTo>
                  <a:cubicBezTo>
                    <a:pt x="52477" y="1202"/>
                    <a:pt x="52425" y="1268"/>
                    <a:pt x="52319" y="1268"/>
                  </a:cubicBezTo>
                  <a:lnTo>
                    <a:pt x="52319" y="4780"/>
                  </a:lnTo>
                  <a:lnTo>
                    <a:pt x="48359" y="4780"/>
                  </a:lnTo>
                  <a:lnTo>
                    <a:pt x="48359" y="819"/>
                  </a:lnTo>
                  <a:lnTo>
                    <a:pt x="50009" y="819"/>
                  </a:lnTo>
                  <a:cubicBezTo>
                    <a:pt x="49890" y="714"/>
                    <a:pt x="49837" y="661"/>
                    <a:pt x="49679" y="542"/>
                  </a:cubicBezTo>
                  <a:lnTo>
                    <a:pt x="48953" y="542"/>
                  </a:lnTo>
                  <a:cubicBezTo>
                    <a:pt x="48741" y="608"/>
                    <a:pt x="48517" y="714"/>
                    <a:pt x="48359" y="767"/>
                  </a:cubicBezTo>
                  <a:cubicBezTo>
                    <a:pt x="48293" y="767"/>
                    <a:pt x="48240" y="767"/>
                    <a:pt x="48187" y="819"/>
                  </a:cubicBezTo>
                  <a:lnTo>
                    <a:pt x="48134" y="819"/>
                  </a:lnTo>
                  <a:lnTo>
                    <a:pt x="48134" y="4780"/>
                  </a:lnTo>
                  <a:lnTo>
                    <a:pt x="44174" y="4780"/>
                  </a:lnTo>
                  <a:lnTo>
                    <a:pt x="44174" y="1268"/>
                  </a:lnTo>
                  <a:lnTo>
                    <a:pt x="43896" y="1268"/>
                  </a:lnTo>
                  <a:lnTo>
                    <a:pt x="43896" y="4780"/>
                  </a:lnTo>
                  <a:lnTo>
                    <a:pt x="39936" y="4780"/>
                  </a:lnTo>
                  <a:lnTo>
                    <a:pt x="39936" y="819"/>
                  </a:lnTo>
                  <a:lnTo>
                    <a:pt x="40372" y="819"/>
                  </a:lnTo>
                  <a:cubicBezTo>
                    <a:pt x="40266" y="767"/>
                    <a:pt x="40160" y="767"/>
                    <a:pt x="39936" y="767"/>
                  </a:cubicBezTo>
                  <a:lnTo>
                    <a:pt x="39711" y="767"/>
                  </a:lnTo>
                  <a:cubicBezTo>
                    <a:pt x="39131" y="767"/>
                    <a:pt x="38544" y="790"/>
                    <a:pt x="37955" y="790"/>
                  </a:cubicBezTo>
                  <a:cubicBezTo>
                    <a:pt x="37661" y="790"/>
                    <a:pt x="37366" y="784"/>
                    <a:pt x="37071" y="767"/>
                  </a:cubicBezTo>
                  <a:cubicBezTo>
                    <a:pt x="36959" y="782"/>
                    <a:pt x="36847" y="788"/>
                    <a:pt x="36736" y="788"/>
                  </a:cubicBezTo>
                  <a:cubicBezTo>
                    <a:pt x="36469" y="788"/>
                    <a:pt x="36209" y="751"/>
                    <a:pt x="35975" y="714"/>
                  </a:cubicBezTo>
                  <a:cubicBezTo>
                    <a:pt x="35870" y="714"/>
                    <a:pt x="35817" y="714"/>
                    <a:pt x="35751" y="661"/>
                  </a:cubicBezTo>
                  <a:lnTo>
                    <a:pt x="35751" y="542"/>
                  </a:lnTo>
                  <a:lnTo>
                    <a:pt x="35593" y="542"/>
                  </a:lnTo>
                  <a:cubicBezTo>
                    <a:pt x="35593" y="542"/>
                    <a:pt x="35540" y="542"/>
                    <a:pt x="35540" y="489"/>
                  </a:cubicBezTo>
                  <a:lnTo>
                    <a:pt x="35540" y="542"/>
                  </a:lnTo>
                  <a:lnTo>
                    <a:pt x="33005" y="542"/>
                  </a:lnTo>
                  <a:cubicBezTo>
                    <a:pt x="32952" y="608"/>
                    <a:pt x="32781" y="661"/>
                    <a:pt x="32781" y="714"/>
                  </a:cubicBezTo>
                  <a:cubicBezTo>
                    <a:pt x="32569" y="767"/>
                    <a:pt x="32121" y="767"/>
                    <a:pt x="31579" y="767"/>
                  </a:cubicBezTo>
                  <a:lnTo>
                    <a:pt x="31302" y="767"/>
                  </a:lnTo>
                  <a:cubicBezTo>
                    <a:pt x="31078" y="767"/>
                    <a:pt x="30800" y="767"/>
                    <a:pt x="30536" y="819"/>
                  </a:cubicBezTo>
                  <a:lnTo>
                    <a:pt x="31302" y="819"/>
                  </a:lnTo>
                  <a:lnTo>
                    <a:pt x="31302" y="4780"/>
                  </a:lnTo>
                  <a:lnTo>
                    <a:pt x="27342" y="4780"/>
                  </a:lnTo>
                  <a:lnTo>
                    <a:pt x="27342" y="1044"/>
                  </a:lnTo>
                  <a:cubicBezTo>
                    <a:pt x="27289" y="1097"/>
                    <a:pt x="27170" y="1097"/>
                    <a:pt x="27117" y="1097"/>
                  </a:cubicBezTo>
                  <a:lnTo>
                    <a:pt x="27117" y="4780"/>
                  </a:lnTo>
                  <a:lnTo>
                    <a:pt x="23157" y="4780"/>
                  </a:lnTo>
                  <a:lnTo>
                    <a:pt x="23157" y="1044"/>
                  </a:lnTo>
                  <a:cubicBezTo>
                    <a:pt x="23051" y="1044"/>
                    <a:pt x="22998" y="991"/>
                    <a:pt x="22879" y="991"/>
                  </a:cubicBezTo>
                  <a:lnTo>
                    <a:pt x="22879" y="4780"/>
                  </a:lnTo>
                  <a:lnTo>
                    <a:pt x="18919" y="4780"/>
                  </a:lnTo>
                  <a:lnTo>
                    <a:pt x="18919" y="819"/>
                  </a:lnTo>
                  <a:lnTo>
                    <a:pt x="22166" y="819"/>
                  </a:lnTo>
                  <a:cubicBezTo>
                    <a:pt x="21889" y="714"/>
                    <a:pt x="21559" y="661"/>
                    <a:pt x="21295" y="542"/>
                  </a:cubicBezTo>
                  <a:lnTo>
                    <a:pt x="18919" y="542"/>
                  </a:lnTo>
                  <a:lnTo>
                    <a:pt x="18919" y="54"/>
                  </a:lnTo>
                  <a:cubicBezTo>
                    <a:pt x="18866" y="54"/>
                    <a:pt x="18760" y="1"/>
                    <a:pt x="18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5"/>
          <p:cNvGrpSpPr/>
          <p:nvPr/>
        </p:nvGrpSpPr>
        <p:grpSpPr>
          <a:xfrm rot="-310760">
            <a:off x="5004409" y="2461925"/>
            <a:ext cx="3263370" cy="2663013"/>
            <a:chOff x="771672" y="881774"/>
            <a:chExt cx="1396188" cy="1200383"/>
          </a:xfrm>
        </p:grpSpPr>
        <p:sp>
          <p:nvSpPr>
            <p:cNvPr id="269" name="Google Shape;269;p5"/>
            <p:cNvSpPr/>
            <p:nvPr/>
          </p:nvSpPr>
          <p:spPr>
            <a:xfrm>
              <a:off x="771672" y="881774"/>
              <a:ext cx="1396188" cy="1200383"/>
            </a:xfrm>
            <a:custGeom>
              <a:avLst/>
              <a:gdLst/>
              <a:ahLst/>
              <a:cxnLst/>
              <a:rect l="l" t="t" r="r" b="b"/>
              <a:pathLst>
                <a:path w="82286" h="70746" extrusionOk="0">
                  <a:moveTo>
                    <a:pt x="4126" y="10686"/>
                  </a:moveTo>
                  <a:cubicBezTo>
                    <a:pt x="4291" y="10686"/>
                    <a:pt x="4456" y="10703"/>
                    <a:pt x="4621" y="10736"/>
                  </a:cubicBezTo>
                  <a:cubicBezTo>
                    <a:pt x="4726" y="10736"/>
                    <a:pt x="4845" y="10789"/>
                    <a:pt x="4951" y="10789"/>
                  </a:cubicBezTo>
                  <a:cubicBezTo>
                    <a:pt x="5175" y="10842"/>
                    <a:pt x="5386" y="10842"/>
                    <a:pt x="5611" y="10947"/>
                  </a:cubicBezTo>
                  <a:cubicBezTo>
                    <a:pt x="5716" y="11066"/>
                    <a:pt x="5782" y="11224"/>
                    <a:pt x="5888" y="11330"/>
                  </a:cubicBezTo>
                  <a:cubicBezTo>
                    <a:pt x="6046" y="11449"/>
                    <a:pt x="6376" y="11554"/>
                    <a:pt x="6548" y="11660"/>
                  </a:cubicBezTo>
                  <a:cubicBezTo>
                    <a:pt x="6324" y="11660"/>
                    <a:pt x="6165" y="11607"/>
                    <a:pt x="5941" y="11607"/>
                  </a:cubicBezTo>
                  <a:cubicBezTo>
                    <a:pt x="5862" y="11581"/>
                    <a:pt x="5739" y="11581"/>
                    <a:pt x="5622" y="11581"/>
                  </a:cubicBezTo>
                  <a:cubicBezTo>
                    <a:pt x="5505" y="11581"/>
                    <a:pt x="5393" y="11581"/>
                    <a:pt x="5333" y="11554"/>
                  </a:cubicBezTo>
                  <a:cubicBezTo>
                    <a:pt x="5281" y="11554"/>
                    <a:pt x="5175" y="11449"/>
                    <a:pt x="5122" y="11330"/>
                  </a:cubicBezTo>
                  <a:cubicBezTo>
                    <a:pt x="5003" y="11277"/>
                    <a:pt x="4898" y="11172"/>
                    <a:pt x="4792" y="11066"/>
                  </a:cubicBezTo>
                  <a:cubicBezTo>
                    <a:pt x="4462" y="10842"/>
                    <a:pt x="4013" y="10789"/>
                    <a:pt x="3630" y="10789"/>
                  </a:cubicBezTo>
                  <a:lnTo>
                    <a:pt x="3065" y="10789"/>
                  </a:lnTo>
                  <a:cubicBezTo>
                    <a:pt x="3250" y="10768"/>
                    <a:pt x="3435" y="10736"/>
                    <a:pt x="3630" y="10736"/>
                  </a:cubicBezTo>
                  <a:cubicBezTo>
                    <a:pt x="3795" y="10703"/>
                    <a:pt x="3960" y="10686"/>
                    <a:pt x="4126" y="10686"/>
                  </a:cubicBezTo>
                  <a:close/>
                  <a:moveTo>
                    <a:pt x="2887" y="0"/>
                  </a:moveTo>
                  <a:cubicBezTo>
                    <a:pt x="2862" y="0"/>
                    <a:pt x="2837" y="1"/>
                    <a:pt x="2812" y="3"/>
                  </a:cubicBezTo>
                  <a:cubicBezTo>
                    <a:pt x="2363" y="56"/>
                    <a:pt x="1927" y="386"/>
                    <a:pt x="1426" y="439"/>
                  </a:cubicBezTo>
                  <a:cubicBezTo>
                    <a:pt x="1162" y="439"/>
                    <a:pt x="885" y="386"/>
                    <a:pt x="607" y="386"/>
                  </a:cubicBezTo>
                  <a:cubicBezTo>
                    <a:pt x="607" y="557"/>
                    <a:pt x="660" y="1046"/>
                    <a:pt x="660" y="1218"/>
                  </a:cubicBezTo>
                  <a:cubicBezTo>
                    <a:pt x="713" y="1323"/>
                    <a:pt x="766" y="1376"/>
                    <a:pt x="832" y="1495"/>
                  </a:cubicBezTo>
                  <a:cubicBezTo>
                    <a:pt x="885" y="1759"/>
                    <a:pt x="885" y="2089"/>
                    <a:pt x="885" y="2366"/>
                  </a:cubicBezTo>
                  <a:cubicBezTo>
                    <a:pt x="885" y="2696"/>
                    <a:pt x="990" y="3026"/>
                    <a:pt x="990" y="3356"/>
                  </a:cubicBezTo>
                  <a:cubicBezTo>
                    <a:pt x="990" y="3686"/>
                    <a:pt x="832" y="4069"/>
                    <a:pt x="832" y="4399"/>
                  </a:cubicBezTo>
                  <a:cubicBezTo>
                    <a:pt x="766" y="4676"/>
                    <a:pt x="713" y="4901"/>
                    <a:pt x="766" y="5125"/>
                  </a:cubicBezTo>
                  <a:cubicBezTo>
                    <a:pt x="832" y="5336"/>
                    <a:pt x="832" y="5561"/>
                    <a:pt x="832" y="5785"/>
                  </a:cubicBezTo>
                  <a:cubicBezTo>
                    <a:pt x="885" y="5944"/>
                    <a:pt x="937" y="6115"/>
                    <a:pt x="937" y="6327"/>
                  </a:cubicBezTo>
                  <a:cubicBezTo>
                    <a:pt x="990" y="6551"/>
                    <a:pt x="937" y="6775"/>
                    <a:pt x="990" y="6987"/>
                  </a:cubicBezTo>
                  <a:cubicBezTo>
                    <a:pt x="990" y="7211"/>
                    <a:pt x="1096" y="7488"/>
                    <a:pt x="1096" y="7700"/>
                  </a:cubicBezTo>
                  <a:cubicBezTo>
                    <a:pt x="1215" y="8148"/>
                    <a:pt x="1043" y="8426"/>
                    <a:pt x="832" y="8809"/>
                  </a:cubicBezTo>
                  <a:cubicBezTo>
                    <a:pt x="713" y="9086"/>
                    <a:pt x="713" y="9086"/>
                    <a:pt x="885" y="9297"/>
                  </a:cubicBezTo>
                  <a:cubicBezTo>
                    <a:pt x="1096" y="9574"/>
                    <a:pt x="1267" y="9904"/>
                    <a:pt x="1492" y="10181"/>
                  </a:cubicBezTo>
                  <a:cubicBezTo>
                    <a:pt x="1597" y="10287"/>
                    <a:pt x="1703" y="10459"/>
                    <a:pt x="1822" y="10512"/>
                  </a:cubicBezTo>
                  <a:cubicBezTo>
                    <a:pt x="1980" y="10617"/>
                    <a:pt x="2205" y="10670"/>
                    <a:pt x="2363" y="10736"/>
                  </a:cubicBezTo>
                  <a:cubicBezTo>
                    <a:pt x="2433" y="10761"/>
                    <a:pt x="2502" y="10778"/>
                    <a:pt x="2569" y="10789"/>
                  </a:cubicBezTo>
                  <a:lnTo>
                    <a:pt x="1373" y="10789"/>
                  </a:lnTo>
                  <a:cubicBezTo>
                    <a:pt x="1267" y="10789"/>
                    <a:pt x="1085" y="10765"/>
                    <a:pt x="941" y="10765"/>
                  </a:cubicBezTo>
                  <a:cubicBezTo>
                    <a:pt x="868" y="10765"/>
                    <a:pt x="805" y="10771"/>
                    <a:pt x="766" y="10789"/>
                  </a:cubicBezTo>
                  <a:cubicBezTo>
                    <a:pt x="607" y="10947"/>
                    <a:pt x="660" y="11607"/>
                    <a:pt x="660" y="11779"/>
                  </a:cubicBezTo>
                  <a:lnTo>
                    <a:pt x="832" y="12267"/>
                  </a:lnTo>
                  <a:cubicBezTo>
                    <a:pt x="832" y="12439"/>
                    <a:pt x="713" y="12545"/>
                    <a:pt x="660" y="12716"/>
                  </a:cubicBezTo>
                  <a:cubicBezTo>
                    <a:pt x="554" y="12927"/>
                    <a:pt x="607" y="13046"/>
                    <a:pt x="660" y="13310"/>
                  </a:cubicBezTo>
                  <a:cubicBezTo>
                    <a:pt x="713" y="14089"/>
                    <a:pt x="660" y="14855"/>
                    <a:pt x="607" y="15621"/>
                  </a:cubicBezTo>
                  <a:cubicBezTo>
                    <a:pt x="554" y="15845"/>
                    <a:pt x="660" y="16069"/>
                    <a:pt x="660" y="16281"/>
                  </a:cubicBezTo>
                  <a:cubicBezTo>
                    <a:pt x="660" y="16505"/>
                    <a:pt x="713" y="16452"/>
                    <a:pt x="832" y="16611"/>
                  </a:cubicBezTo>
                  <a:cubicBezTo>
                    <a:pt x="990" y="16782"/>
                    <a:pt x="990" y="16941"/>
                    <a:pt x="937" y="17165"/>
                  </a:cubicBezTo>
                  <a:cubicBezTo>
                    <a:pt x="885" y="17442"/>
                    <a:pt x="885" y="17720"/>
                    <a:pt x="885" y="18050"/>
                  </a:cubicBezTo>
                  <a:lnTo>
                    <a:pt x="885" y="18763"/>
                  </a:lnTo>
                  <a:cubicBezTo>
                    <a:pt x="885" y="19145"/>
                    <a:pt x="832" y="19475"/>
                    <a:pt x="832" y="19858"/>
                  </a:cubicBezTo>
                  <a:cubicBezTo>
                    <a:pt x="832" y="20083"/>
                    <a:pt x="766" y="20241"/>
                    <a:pt x="713" y="20466"/>
                  </a:cubicBezTo>
                  <a:cubicBezTo>
                    <a:pt x="713" y="20901"/>
                    <a:pt x="607" y="21403"/>
                    <a:pt x="660" y="21891"/>
                  </a:cubicBezTo>
                  <a:cubicBezTo>
                    <a:pt x="660" y="22116"/>
                    <a:pt x="607" y="22340"/>
                    <a:pt x="607" y="22499"/>
                  </a:cubicBezTo>
                  <a:cubicBezTo>
                    <a:pt x="607" y="22670"/>
                    <a:pt x="607" y="22776"/>
                    <a:pt x="660" y="22947"/>
                  </a:cubicBezTo>
                  <a:cubicBezTo>
                    <a:pt x="713" y="23212"/>
                    <a:pt x="660" y="23542"/>
                    <a:pt x="660" y="23819"/>
                  </a:cubicBezTo>
                  <a:cubicBezTo>
                    <a:pt x="660" y="24149"/>
                    <a:pt x="713" y="24479"/>
                    <a:pt x="766" y="24809"/>
                  </a:cubicBezTo>
                  <a:cubicBezTo>
                    <a:pt x="885" y="25192"/>
                    <a:pt x="607" y="25641"/>
                    <a:pt x="436" y="26023"/>
                  </a:cubicBezTo>
                  <a:cubicBezTo>
                    <a:pt x="330" y="26182"/>
                    <a:pt x="277" y="26354"/>
                    <a:pt x="224" y="26578"/>
                  </a:cubicBezTo>
                  <a:cubicBezTo>
                    <a:pt x="172" y="26684"/>
                    <a:pt x="0" y="26908"/>
                    <a:pt x="53" y="27014"/>
                  </a:cubicBezTo>
                  <a:cubicBezTo>
                    <a:pt x="330" y="26961"/>
                    <a:pt x="554" y="26736"/>
                    <a:pt x="766" y="26631"/>
                  </a:cubicBezTo>
                  <a:cubicBezTo>
                    <a:pt x="937" y="26512"/>
                    <a:pt x="1162" y="26459"/>
                    <a:pt x="1320" y="26406"/>
                  </a:cubicBezTo>
                  <a:cubicBezTo>
                    <a:pt x="1426" y="26301"/>
                    <a:pt x="1650" y="26182"/>
                    <a:pt x="1703" y="26023"/>
                  </a:cubicBezTo>
                  <a:cubicBezTo>
                    <a:pt x="1703" y="25918"/>
                    <a:pt x="1597" y="25693"/>
                    <a:pt x="1597" y="25522"/>
                  </a:cubicBezTo>
                  <a:lnTo>
                    <a:pt x="1597" y="24981"/>
                  </a:lnTo>
                  <a:cubicBezTo>
                    <a:pt x="1597" y="24928"/>
                    <a:pt x="1545" y="24756"/>
                    <a:pt x="1597" y="24703"/>
                  </a:cubicBezTo>
                  <a:cubicBezTo>
                    <a:pt x="1650" y="24532"/>
                    <a:pt x="1927" y="24479"/>
                    <a:pt x="2033" y="24426"/>
                  </a:cubicBezTo>
                  <a:cubicBezTo>
                    <a:pt x="2205" y="24320"/>
                    <a:pt x="2363" y="24202"/>
                    <a:pt x="2482" y="24043"/>
                  </a:cubicBezTo>
                  <a:cubicBezTo>
                    <a:pt x="2588" y="23872"/>
                    <a:pt x="2693" y="23819"/>
                    <a:pt x="2865" y="23660"/>
                  </a:cubicBezTo>
                  <a:cubicBezTo>
                    <a:pt x="3076" y="23489"/>
                    <a:pt x="3248" y="23489"/>
                    <a:pt x="3525" y="23383"/>
                  </a:cubicBezTo>
                  <a:cubicBezTo>
                    <a:pt x="3736" y="23330"/>
                    <a:pt x="3960" y="23053"/>
                    <a:pt x="4185" y="23053"/>
                  </a:cubicBezTo>
                  <a:cubicBezTo>
                    <a:pt x="4132" y="23330"/>
                    <a:pt x="3802" y="23713"/>
                    <a:pt x="3578" y="23872"/>
                  </a:cubicBezTo>
                  <a:cubicBezTo>
                    <a:pt x="3406" y="24043"/>
                    <a:pt x="3248" y="24202"/>
                    <a:pt x="2970" y="24268"/>
                  </a:cubicBezTo>
                  <a:cubicBezTo>
                    <a:pt x="2535" y="24320"/>
                    <a:pt x="2535" y="24479"/>
                    <a:pt x="2416" y="24928"/>
                  </a:cubicBezTo>
                  <a:cubicBezTo>
                    <a:pt x="2310" y="25363"/>
                    <a:pt x="2086" y="25799"/>
                    <a:pt x="1980" y="26301"/>
                  </a:cubicBezTo>
                  <a:lnTo>
                    <a:pt x="1980" y="26684"/>
                  </a:lnTo>
                  <a:cubicBezTo>
                    <a:pt x="1980" y="26789"/>
                    <a:pt x="2033" y="26908"/>
                    <a:pt x="2033" y="26961"/>
                  </a:cubicBezTo>
                  <a:cubicBezTo>
                    <a:pt x="2033" y="27172"/>
                    <a:pt x="1756" y="27344"/>
                    <a:pt x="1597" y="27449"/>
                  </a:cubicBezTo>
                  <a:cubicBezTo>
                    <a:pt x="1492" y="27568"/>
                    <a:pt x="1215" y="27674"/>
                    <a:pt x="1162" y="27779"/>
                  </a:cubicBezTo>
                  <a:cubicBezTo>
                    <a:pt x="1096" y="27898"/>
                    <a:pt x="1096" y="28057"/>
                    <a:pt x="1162" y="28109"/>
                  </a:cubicBezTo>
                  <a:lnTo>
                    <a:pt x="1162" y="28387"/>
                  </a:lnTo>
                  <a:cubicBezTo>
                    <a:pt x="1043" y="28558"/>
                    <a:pt x="832" y="28888"/>
                    <a:pt x="713" y="28941"/>
                  </a:cubicBezTo>
                  <a:cubicBezTo>
                    <a:pt x="713" y="29047"/>
                    <a:pt x="832" y="29099"/>
                    <a:pt x="885" y="29218"/>
                  </a:cubicBezTo>
                  <a:lnTo>
                    <a:pt x="885" y="29324"/>
                  </a:lnTo>
                  <a:cubicBezTo>
                    <a:pt x="937" y="29548"/>
                    <a:pt x="990" y="29707"/>
                    <a:pt x="1043" y="29878"/>
                  </a:cubicBezTo>
                  <a:cubicBezTo>
                    <a:pt x="1096" y="29984"/>
                    <a:pt x="1162" y="30037"/>
                    <a:pt x="1162" y="30142"/>
                  </a:cubicBezTo>
                  <a:cubicBezTo>
                    <a:pt x="1096" y="30367"/>
                    <a:pt x="885" y="30472"/>
                    <a:pt x="937" y="30697"/>
                  </a:cubicBezTo>
                  <a:cubicBezTo>
                    <a:pt x="990" y="30802"/>
                    <a:pt x="990" y="30974"/>
                    <a:pt x="990" y="31133"/>
                  </a:cubicBezTo>
                  <a:cubicBezTo>
                    <a:pt x="1043" y="31251"/>
                    <a:pt x="990" y="31357"/>
                    <a:pt x="1043" y="31463"/>
                  </a:cubicBezTo>
                  <a:cubicBezTo>
                    <a:pt x="1096" y="31581"/>
                    <a:pt x="1215" y="31634"/>
                    <a:pt x="1215" y="31740"/>
                  </a:cubicBezTo>
                  <a:lnTo>
                    <a:pt x="1215" y="32017"/>
                  </a:lnTo>
                  <a:cubicBezTo>
                    <a:pt x="1215" y="32189"/>
                    <a:pt x="1267" y="32294"/>
                    <a:pt x="1267" y="32400"/>
                  </a:cubicBezTo>
                  <a:cubicBezTo>
                    <a:pt x="1267" y="32849"/>
                    <a:pt x="1267" y="33337"/>
                    <a:pt x="1215" y="33773"/>
                  </a:cubicBezTo>
                  <a:cubicBezTo>
                    <a:pt x="1162" y="33944"/>
                    <a:pt x="1096" y="34103"/>
                    <a:pt x="1096" y="34327"/>
                  </a:cubicBezTo>
                  <a:cubicBezTo>
                    <a:pt x="1096" y="34552"/>
                    <a:pt x="1043" y="34763"/>
                    <a:pt x="990" y="34987"/>
                  </a:cubicBezTo>
                  <a:cubicBezTo>
                    <a:pt x="885" y="35370"/>
                    <a:pt x="713" y="35700"/>
                    <a:pt x="607" y="36083"/>
                  </a:cubicBezTo>
                  <a:cubicBezTo>
                    <a:pt x="554" y="36360"/>
                    <a:pt x="660" y="36638"/>
                    <a:pt x="713" y="36915"/>
                  </a:cubicBezTo>
                  <a:cubicBezTo>
                    <a:pt x="766" y="37073"/>
                    <a:pt x="832" y="37245"/>
                    <a:pt x="832" y="37403"/>
                  </a:cubicBezTo>
                  <a:lnTo>
                    <a:pt x="832" y="37733"/>
                  </a:lnTo>
                  <a:cubicBezTo>
                    <a:pt x="832" y="37852"/>
                    <a:pt x="990" y="37958"/>
                    <a:pt x="1096" y="38011"/>
                  </a:cubicBezTo>
                  <a:cubicBezTo>
                    <a:pt x="1267" y="38011"/>
                    <a:pt x="1426" y="37958"/>
                    <a:pt x="1650" y="37905"/>
                  </a:cubicBezTo>
                  <a:cubicBezTo>
                    <a:pt x="1822" y="37905"/>
                    <a:pt x="1980" y="37852"/>
                    <a:pt x="2152" y="37733"/>
                  </a:cubicBezTo>
                  <a:cubicBezTo>
                    <a:pt x="2535" y="37628"/>
                    <a:pt x="2865" y="37522"/>
                    <a:pt x="3248" y="37351"/>
                  </a:cubicBezTo>
                  <a:cubicBezTo>
                    <a:pt x="3353" y="37298"/>
                    <a:pt x="3406" y="37245"/>
                    <a:pt x="3525" y="37192"/>
                  </a:cubicBezTo>
                  <a:cubicBezTo>
                    <a:pt x="3578" y="37139"/>
                    <a:pt x="3630" y="37073"/>
                    <a:pt x="3683" y="37073"/>
                  </a:cubicBezTo>
                  <a:cubicBezTo>
                    <a:pt x="3802" y="37020"/>
                    <a:pt x="3908" y="36968"/>
                    <a:pt x="4013" y="36968"/>
                  </a:cubicBezTo>
                  <a:cubicBezTo>
                    <a:pt x="4097" y="36930"/>
                    <a:pt x="4201" y="36893"/>
                    <a:pt x="4292" y="36893"/>
                  </a:cubicBezTo>
                  <a:cubicBezTo>
                    <a:pt x="4330" y="36893"/>
                    <a:pt x="4365" y="36899"/>
                    <a:pt x="4396" y="36915"/>
                  </a:cubicBezTo>
                  <a:cubicBezTo>
                    <a:pt x="4396" y="36968"/>
                    <a:pt x="4291" y="37020"/>
                    <a:pt x="4238" y="37073"/>
                  </a:cubicBezTo>
                  <a:cubicBezTo>
                    <a:pt x="4132" y="37139"/>
                    <a:pt x="4013" y="37245"/>
                    <a:pt x="3908" y="37298"/>
                  </a:cubicBezTo>
                  <a:cubicBezTo>
                    <a:pt x="3736" y="37351"/>
                    <a:pt x="3630" y="37403"/>
                    <a:pt x="3472" y="37469"/>
                  </a:cubicBezTo>
                  <a:cubicBezTo>
                    <a:pt x="3353" y="37469"/>
                    <a:pt x="3248" y="37469"/>
                    <a:pt x="3195" y="37522"/>
                  </a:cubicBezTo>
                  <a:cubicBezTo>
                    <a:pt x="3076" y="37575"/>
                    <a:pt x="2970" y="37681"/>
                    <a:pt x="2865" y="37733"/>
                  </a:cubicBezTo>
                  <a:cubicBezTo>
                    <a:pt x="2640" y="37852"/>
                    <a:pt x="2416" y="37852"/>
                    <a:pt x="2152" y="37905"/>
                  </a:cubicBezTo>
                  <a:cubicBezTo>
                    <a:pt x="1650" y="38129"/>
                    <a:pt x="1267" y="38618"/>
                    <a:pt x="885" y="39001"/>
                  </a:cubicBezTo>
                  <a:cubicBezTo>
                    <a:pt x="832" y="39120"/>
                    <a:pt x="832" y="39278"/>
                    <a:pt x="766" y="39384"/>
                  </a:cubicBezTo>
                  <a:cubicBezTo>
                    <a:pt x="766" y="39555"/>
                    <a:pt x="766" y="39714"/>
                    <a:pt x="832" y="39938"/>
                  </a:cubicBezTo>
                  <a:lnTo>
                    <a:pt x="832" y="40374"/>
                  </a:lnTo>
                  <a:cubicBezTo>
                    <a:pt x="832" y="40440"/>
                    <a:pt x="885" y="40545"/>
                    <a:pt x="885" y="40651"/>
                  </a:cubicBezTo>
                  <a:cubicBezTo>
                    <a:pt x="885" y="40823"/>
                    <a:pt x="937" y="40981"/>
                    <a:pt x="990" y="41205"/>
                  </a:cubicBezTo>
                  <a:cubicBezTo>
                    <a:pt x="990" y="41364"/>
                    <a:pt x="990" y="41535"/>
                    <a:pt x="1043" y="41694"/>
                  </a:cubicBezTo>
                  <a:cubicBezTo>
                    <a:pt x="1043" y="41813"/>
                    <a:pt x="1096" y="41865"/>
                    <a:pt x="1162" y="41971"/>
                  </a:cubicBezTo>
                  <a:cubicBezTo>
                    <a:pt x="1267" y="42090"/>
                    <a:pt x="1320" y="42143"/>
                    <a:pt x="1426" y="42248"/>
                  </a:cubicBezTo>
                  <a:cubicBezTo>
                    <a:pt x="1492" y="42248"/>
                    <a:pt x="1545" y="42301"/>
                    <a:pt x="1597" y="42354"/>
                  </a:cubicBezTo>
                  <a:cubicBezTo>
                    <a:pt x="1426" y="42473"/>
                    <a:pt x="1096" y="42578"/>
                    <a:pt x="1043" y="42803"/>
                  </a:cubicBezTo>
                  <a:lnTo>
                    <a:pt x="1043" y="43080"/>
                  </a:lnTo>
                  <a:cubicBezTo>
                    <a:pt x="1043" y="43186"/>
                    <a:pt x="1043" y="43291"/>
                    <a:pt x="1096" y="43463"/>
                  </a:cubicBezTo>
                  <a:cubicBezTo>
                    <a:pt x="1096" y="43568"/>
                    <a:pt x="1162" y="43674"/>
                    <a:pt x="1162" y="43846"/>
                  </a:cubicBezTo>
                  <a:cubicBezTo>
                    <a:pt x="1162" y="44004"/>
                    <a:pt x="1162" y="44123"/>
                    <a:pt x="1096" y="44281"/>
                  </a:cubicBezTo>
                  <a:cubicBezTo>
                    <a:pt x="1096" y="44453"/>
                    <a:pt x="1043" y="44559"/>
                    <a:pt x="1043" y="44664"/>
                  </a:cubicBezTo>
                  <a:cubicBezTo>
                    <a:pt x="990" y="44836"/>
                    <a:pt x="1043" y="44941"/>
                    <a:pt x="1043" y="45060"/>
                  </a:cubicBezTo>
                  <a:cubicBezTo>
                    <a:pt x="1096" y="45113"/>
                    <a:pt x="1096" y="45219"/>
                    <a:pt x="1096" y="45272"/>
                  </a:cubicBezTo>
                  <a:cubicBezTo>
                    <a:pt x="1096" y="45390"/>
                    <a:pt x="1043" y="45496"/>
                    <a:pt x="1043" y="45602"/>
                  </a:cubicBezTo>
                  <a:cubicBezTo>
                    <a:pt x="990" y="45932"/>
                    <a:pt x="832" y="46209"/>
                    <a:pt x="713" y="46539"/>
                  </a:cubicBezTo>
                  <a:cubicBezTo>
                    <a:pt x="713" y="46644"/>
                    <a:pt x="660" y="46710"/>
                    <a:pt x="660" y="46816"/>
                  </a:cubicBezTo>
                  <a:cubicBezTo>
                    <a:pt x="660" y="46922"/>
                    <a:pt x="713" y="46975"/>
                    <a:pt x="713" y="47093"/>
                  </a:cubicBezTo>
                  <a:cubicBezTo>
                    <a:pt x="713" y="47305"/>
                    <a:pt x="660" y="47529"/>
                    <a:pt x="713" y="47806"/>
                  </a:cubicBezTo>
                  <a:cubicBezTo>
                    <a:pt x="713" y="47859"/>
                    <a:pt x="713" y="47912"/>
                    <a:pt x="766" y="47965"/>
                  </a:cubicBezTo>
                  <a:cubicBezTo>
                    <a:pt x="832" y="48189"/>
                    <a:pt x="766" y="48414"/>
                    <a:pt x="766" y="48625"/>
                  </a:cubicBezTo>
                  <a:cubicBezTo>
                    <a:pt x="766" y="49074"/>
                    <a:pt x="832" y="49615"/>
                    <a:pt x="766" y="50064"/>
                  </a:cubicBezTo>
                  <a:cubicBezTo>
                    <a:pt x="660" y="50499"/>
                    <a:pt x="660" y="50882"/>
                    <a:pt x="660" y="51331"/>
                  </a:cubicBezTo>
                  <a:cubicBezTo>
                    <a:pt x="660" y="51714"/>
                    <a:pt x="554" y="52097"/>
                    <a:pt x="554" y="52480"/>
                  </a:cubicBezTo>
                  <a:cubicBezTo>
                    <a:pt x="554" y="52757"/>
                    <a:pt x="554" y="53034"/>
                    <a:pt x="607" y="53311"/>
                  </a:cubicBezTo>
                  <a:cubicBezTo>
                    <a:pt x="660" y="53417"/>
                    <a:pt x="660" y="53575"/>
                    <a:pt x="660" y="53694"/>
                  </a:cubicBezTo>
                  <a:cubicBezTo>
                    <a:pt x="660" y="53800"/>
                    <a:pt x="607" y="53905"/>
                    <a:pt x="660" y="54024"/>
                  </a:cubicBezTo>
                  <a:cubicBezTo>
                    <a:pt x="660" y="54077"/>
                    <a:pt x="885" y="54183"/>
                    <a:pt x="885" y="54235"/>
                  </a:cubicBezTo>
                  <a:cubicBezTo>
                    <a:pt x="885" y="54460"/>
                    <a:pt x="885" y="54684"/>
                    <a:pt x="937" y="54896"/>
                  </a:cubicBezTo>
                  <a:lnTo>
                    <a:pt x="937" y="55173"/>
                  </a:lnTo>
                  <a:cubicBezTo>
                    <a:pt x="990" y="55226"/>
                    <a:pt x="1043" y="55226"/>
                    <a:pt x="1096" y="55292"/>
                  </a:cubicBezTo>
                  <a:cubicBezTo>
                    <a:pt x="1215" y="55292"/>
                    <a:pt x="1373" y="55292"/>
                    <a:pt x="1426" y="55397"/>
                  </a:cubicBezTo>
                  <a:cubicBezTo>
                    <a:pt x="1373" y="55450"/>
                    <a:pt x="1320" y="55503"/>
                    <a:pt x="1267" y="55503"/>
                  </a:cubicBezTo>
                  <a:lnTo>
                    <a:pt x="1043" y="55503"/>
                  </a:lnTo>
                  <a:cubicBezTo>
                    <a:pt x="990" y="55529"/>
                    <a:pt x="951" y="55529"/>
                    <a:pt x="918" y="55529"/>
                  </a:cubicBezTo>
                  <a:cubicBezTo>
                    <a:pt x="885" y="55529"/>
                    <a:pt x="858" y="55529"/>
                    <a:pt x="832" y="55556"/>
                  </a:cubicBezTo>
                  <a:cubicBezTo>
                    <a:pt x="832" y="55674"/>
                    <a:pt x="766" y="55780"/>
                    <a:pt x="766" y="55886"/>
                  </a:cubicBezTo>
                  <a:cubicBezTo>
                    <a:pt x="713" y="56004"/>
                    <a:pt x="713" y="56163"/>
                    <a:pt x="660" y="56282"/>
                  </a:cubicBezTo>
                  <a:cubicBezTo>
                    <a:pt x="660" y="56440"/>
                    <a:pt x="554" y="56546"/>
                    <a:pt x="607" y="56717"/>
                  </a:cubicBezTo>
                  <a:cubicBezTo>
                    <a:pt x="607" y="56770"/>
                    <a:pt x="660" y="56770"/>
                    <a:pt x="660" y="56823"/>
                  </a:cubicBezTo>
                  <a:cubicBezTo>
                    <a:pt x="713" y="56995"/>
                    <a:pt x="660" y="57206"/>
                    <a:pt x="660" y="57325"/>
                  </a:cubicBezTo>
                  <a:cubicBezTo>
                    <a:pt x="607" y="57536"/>
                    <a:pt x="607" y="57760"/>
                    <a:pt x="607" y="57932"/>
                  </a:cubicBezTo>
                  <a:cubicBezTo>
                    <a:pt x="607" y="58090"/>
                    <a:pt x="607" y="58196"/>
                    <a:pt x="660" y="58368"/>
                  </a:cubicBezTo>
                  <a:cubicBezTo>
                    <a:pt x="713" y="58698"/>
                    <a:pt x="766" y="59028"/>
                    <a:pt x="713" y="59410"/>
                  </a:cubicBezTo>
                  <a:cubicBezTo>
                    <a:pt x="660" y="59635"/>
                    <a:pt x="660" y="59846"/>
                    <a:pt x="660" y="60071"/>
                  </a:cubicBezTo>
                  <a:cubicBezTo>
                    <a:pt x="713" y="60176"/>
                    <a:pt x="713" y="60295"/>
                    <a:pt x="713" y="60401"/>
                  </a:cubicBezTo>
                  <a:cubicBezTo>
                    <a:pt x="766" y="60572"/>
                    <a:pt x="766" y="60731"/>
                    <a:pt x="766" y="60902"/>
                  </a:cubicBezTo>
                  <a:lnTo>
                    <a:pt x="766" y="61232"/>
                  </a:lnTo>
                  <a:cubicBezTo>
                    <a:pt x="766" y="61285"/>
                    <a:pt x="766" y="61285"/>
                    <a:pt x="832" y="61338"/>
                  </a:cubicBezTo>
                  <a:cubicBezTo>
                    <a:pt x="885" y="61444"/>
                    <a:pt x="937" y="61615"/>
                    <a:pt x="990" y="61774"/>
                  </a:cubicBezTo>
                  <a:cubicBezTo>
                    <a:pt x="1043" y="61945"/>
                    <a:pt x="990" y="62051"/>
                    <a:pt x="990" y="62222"/>
                  </a:cubicBezTo>
                  <a:cubicBezTo>
                    <a:pt x="937" y="62381"/>
                    <a:pt x="990" y="62552"/>
                    <a:pt x="990" y="62711"/>
                  </a:cubicBezTo>
                  <a:cubicBezTo>
                    <a:pt x="1043" y="62817"/>
                    <a:pt x="1096" y="62883"/>
                    <a:pt x="1215" y="62935"/>
                  </a:cubicBezTo>
                  <a:cubicBezTo>
                    <a:pt x="1376" y="62980"/>
                    <a:pt x="1548" y="62996"/>
                    <a:pt x="1725" y="62996"/>
                  </a:cubicBezTo>
                  <a:cubicBezTo>
                    <a:pt x="1968" y="62996"/>
                    <a:pt x="2223" y="62966"/>
                    <a:pt x="2482" y="62935"/>
                  </a:cubicBezTo>
                  <a:lnTo>
                    <a:pt x="3908" y="62935"/>
                  </a:lnTo>
                  <a:cubicBezTo>
                    <a:pt x="3908" y="62883"/>
                    <a:pt x="3960" y="62883"/>
                    <a:pt x="4013" y="62817"/>
                  </a:cubicBezTo>
                  <a:lnTo>
                    <a:pt x="4621" y="62817"/>
                  </a:lnTo>
                  <a:cubicBezTo>
                    <a:pt x="4792" y="62817"/>
                    <a:pt x="5003" y="62883"/>
                    <a:pt x="5175" y="62935"/>
                  </a:cubicBezTo>
                  <a:cubicBezTo>
                    <a:pt x="5228" y="62935"/>
                    <a:pt x="5452" y="62988"/>
                    <a:pt x="5452" y="63041"/>
                  </a:cubicBezTo>
                  <a:cubicBezTo>
                    <a:pt x="5252" y="63053"/>
                    <a:pt x="5054" y="63057"/>
                    <a:pt x="4858" y="63057"/>
                  </a:cubicBezTo>
                  <a:cubicBezTo>
                    <a:pt x="4509" y="63057"/>
                    <a:pt x="4164" y="63045"/>
                    <a:pt x="3819" y="63045"/>
                  </a:cubicBezTo>
                  <a:cubicBezTo>
                    <a:pt x="3503" y="63045"/>
                    <a:pt x="3187" y="63055"/>
                    <a:pt x="2865" y="63094"/>
                  </a:cubicBezTo>
                  <a:cubicBezTo>
                    <a:pt x="2588" y="63094"/>
                    <a:pt x="2310" y="63213"/>
                    <a:pt x="2033" y="63265"/>
                  </a:cubicBezTo>
                  <a:cubicBezTo>
                    <a:pt x="1822" y="63265"/>
                    <a:pt x="1545" y="63265"/>
                    <a:pt x="1320" y="63318"/>
                  </a:cubicBezTo>
                  <a:cubicBezTo>
                    <a:pt x="1096" y="63371"/>
                    <a:pt x="885" y="63371"/>
                    <a:pt x="766" y="63648"/>
                  </a:cubicBezTo>
                  <a:cubicBezTo>
                    <a:pt x="713" y="63754"/>
                    <a:pt x="766" y="63873"/>
                    <a:pt x="832" y="63925"/>
                  </a:cubicBezTo>
                  <a:lnTo>
                    <a:pt x="832" y="64255"/>
                  </a:lnTo>
                  <a:cubicBezTo>
                    <a:pt x="832" y="64691"/>
                    <a:pt x="766" y="65074"/>
                    <a:pt x="713" y="65457"/>
                  </a:cubicBezTo>
                  <a:cubicBezTo>
                    <a:pt x="713" y="65628"/>
                    <a:pt x="660" y="65853"/>
                    <a:pt x="607" y="66064"/>
                  </a:cubicBezTo>
                  <a:cubicBezTo>
                    <a:pt x="554" y="66117"/>
                    <a:pt x="554" y="66236"/>
                    <a:pt x="554" y="66341"/>
                  </a:cubicBezTo>
                  <a:cubicBezTo>
                    <a:pt x="554" y="66513"/>
                    <a:pt x="607" y="66671"/>
                    <a:pt x="607" y="66777"/>
                  </a:cubicBezTo>
                  <a:cubicBezTo>
                    <a:pt x="607" y="66949"/>
                    <a:pt x="607" y="67107"/>
                    <a:pt x="660" y="67279"/>
                  </a:cubicBezTo>
                  <a:cubicBezTo>
                    <a:pt x="766" y="67556"/>
                    <a:pt x="832" y="67833"/>
                    <a:pt x="832" y="68097"/>
                  </a:cubicBezTo>
                  <a:cubicBezTo>
                    <a:pt x="832" y="68322"/>
                    <a:pt x="832" y="68546"/>
                    <a:pt x="766" y="68823"/>
                  </a:cubicBezTo>
                  <a:lnTo>
                    <a:pt x="766" y="69035"/>
                  </a:lnTo>
                  <a:cubicBezTo>
                    <a:pt x="713" y="69035"/>
                    <a:pt x="766" y="69087"/>
                    <a:pt x="766" y="69153"/>
                  </a:cubicBezTo>
                  <a:cubicBezTo>
                    <a:pt x="832" y="69312"/>
                    <a:pt x="832" y="69536"/>
                    <a:pt x="832" y="69747"/>
                  </a:cubicBezTo>
                  <a:cubicBezTo>
                    <a:pt x="832" y="69813"/>
                    <a:pt x="990" y="70407"/>
                    <a:pt x="832" y="70473"/>
                  </a:cubicBezTo>
                  <a:cubicBezTo>
                    <a:pt x="1312" y="70473"/>
                    <a:pt x="1817" y="70498"/>
                    <a:pt x="2316" y="70498"/>
                  </a:cubicBezTo>
                  <a:cubicBezTo>
                    <a:pt x="2847" y="70498"/>
                    <a:pt x="3372" y="70470"/>
                    <a:pt x="3855" y="70355"/>
                  </a:cubicBezTo>
                  <a:cubicBezTo>
                    <a:pt x="4132" y="70302"/>
                    <a:pt x="4185" y="70196"/>
                    <a:pt x="4462" y="70025"/>
                  </a:cubicBezTo>
                  <a:cubicBezTo>
                    <a:pt x="4621" y="69972"/>
                    <a:pt x="4726" y="69919"/>
                    <a:pt x="4792" y="69747"/>
                  </a:cubicBezTo>
                  <a:cubicBezTo>
                    <a:pt x="4792" y="69695"/>
                    <a:pt x="4845" y="69642"/>
                    <a:pt x="4898" y="69642"/>
                  </a:cubicBezTo>
                  <a:cubicBezTo>
                    <a:pt x="4990" y="69589"/>
                    <a:pt x="5058" y="69571"/>
                    <a:pt x="5115" y="69571"/>
                  </a:cubicBezTo>
                  <a:cubicBezTo>
                    <a:pt x="5229" y="69571"/>
                    <a:pt x="5303" y="69642"/>
                    <a:pt x="5452" y="69642"/>
                  </a:cubicBezTo>
                  <a:cubicBezTo>
                    <a:pt x="5592" y="69686"/>
                    <a:pt x="5741" y="69703"/>
                    <a:pt x="5887" y="69703"/>
                  </a:cubicBezTo>
                  <a:cubicBezTo>
                    <a:pt x="6087" y="69703"/>
                    <a:pt x="6282" y="69672"/>
                    <a:pt x="6442" y="69642"/>
                  </a:cubicBezTo>
                  <a:cubicBezTo>
                    <a:pt x="6513" y="69656"/>
                    <a:pt x="6577" y="69662"/>
                    <a:pt x="6638" y="69662"/>
                  </a:cubicBezTo>
                  <a:cubicBezTo>
                    <a:pt x="6802" y="69662"/>
                    <a:pt x="6938" y="69613"/>
                    <a:pt x="7102" y="69536"/>
                  </a:cubicBezTo>
                  <a:cubicBezTo>
                    <a:pt x="7261" y="69536"/>
                    <a:pt x="7314" y="69417"/>
                    <a:pt x="7367" y="69312"/>
                  </a:cubicBezTo>
                  <a:cubicBezTo>
                    <a:pt x="7697" y="69087"/>
                    <a:pt x="8145" y="68929"/>
                    <a:pt x="8528" y="68876"/>
                  </a:cubicBezTo>
                  <a:lnTo>
                    <a:pt x="8528" y="68876"/>
                  </a:lnTo>
                  <a:cubicBezTo>
                    <a:pt x="8528" y="69035"/>
                    <a:pt x="8423" y="69312"/>
                    <a:pt x="8528" y="69536"/>
                  </a:cubicBezTo>
                  <a:cubicBezTo>
                    <a:pt x="8600" y="69724"/>
                    <a:pt x="8647" y="69754"/>
                    <a:pt x="8773" y="69754"/>
                  </a:cubicBezTo>
                  <a:cubicBezTo>
                    <a:pt x="8833" y="69754"/>
                    <a:pt x="8910" y="69747"/>
                    <a:pt x="9017" y="69747"/>
                  </a:cubicBezTo>
                  <a:cubicBezTo>
                    <a:pt x="9294" y="69769"/>
                    <a:pt x="9564" y="69777"/>
                    <a:pt x="9831" y="69777"/>
                  </a:cubicBezTo>
                  <a:cubicBezTo>
                    <a:pt x="10366" y="69777"/>
                    <a:pt x="10891" y="69747"/>
                    <a:pt x="11446" y="69747"/>
                  </a:cubicBezTo>
                  <a:cubicBezTo>
                    <a:pt x="12542" y="69813"/>
                    <a:pt x="13703" y="69972"/>
                    <a:pt x="14799" y="70025"/>
                  </a:cubicBezTo>
                  <a:cubicBezTo>
                    <a:pt x="15054" y="70025"/>
                    <a:pt x="15310" y="70001"/>
                    <a:pt x="15565" y="70001"/>
                  </a:cubicBezTo>
                  <a:cubicBezTo>
                    <a:pt x="15692" y="70001"/>
                    <a:pt x="15820" y="70007"/>
                    <a:pt x="15948" y="70025"/>
                  </a:cubicBezTo>
                  <a:cubicBezTo>
                    <a:pt x="16449" y="70025"/>
                    <a:pt x="16885" y="70196"/>
                    <a:pt x="17387" y="70249"/>
                  </a:cubicBezTo>
                  <a:cubicBezTo>
                    <a:pt x="17749" y="70276"/>
                    <a:pt x="18108" y="70282"/>
                    <a:pt x="18465" y="70282"/>
                  </a:cubicBezTo>
                  <a:cubicBezTo>
                    <a:pt x="18789" y="70282"/>
                    <a:pt x="19112" y="70277"/>
                    <a:pt x="19435" y="70277"/>
                  </a:cubicBezTo>
                  <a:cubicBezTo>
                    <a:pt x="20158" y="70277"/>
                    <a:pt x="20882" y="70303"/>
                    <a:pt x="21624" y="70473"/>
                  </a:cubicBezTo>
                  <a:cubicBezTo>
                    <a:pt x="21825" y="70522"/>
                    <a:pt x="22017" y="70542"/>
                    <a:pt x="22204" y="70542"/>
                  </a:cubicBezTo>
                  <a:cubicBezTo>
                    <a:pt x="22833" y="70542"/>
                    <a:pt x="23412" y="70318"/>
                    <a:pt x="24093" y="70196"/>
                  </a:cubicBezTo>
                  <a:cubicBezTo>
                    <a:pt x="24786" y="70045"/>
                    <a:pt x="25543" y="69960"/>
                    <a:pt x="26303" y="69960"/>
                  </a:cubicBezTo>
                  <a:cubicBezTo>
                    <a:pt x="26931" y="69960"/>
                    <a:pt x="27561" y="70018"/>
                    <a:pt x="28159" y="70143"/>
                  </a:cubicBezTo>
                  <a:cubicBezTo>
                    <a:pt x="28638" y="70235"/>
                    <a:pt x="29156" y="70365"/>
                    <a:pt x="29645" y="70365"/>
                  </a:cubicBezTo>
                  <a:cubicBezTo>
                    <a:pt x="29723" y="70365"/>
                    <a:pt x="29800" y="70362"/>
                    <a:pt x="29875" y="70355"/>
                  </a:cubicBezTo>
                  <a:cubicBezTo>
                    <a:pt x="31301" y="70196"/>
                    <a:pt x="32674" y="69747"/>
                    <a:pt x="34100" y="69747"/>
                  </a:cubicBezTo>
                  <a:cubicBezTo>
                    <a:pt x="36027" y="69813"/>
                    <a:pt x="37902" y="70473"/>
                    <a:pt x="39829" y="70685"/>
                  </a:cubicBezTo>
                  <a:cubicBezTo>
                    <a:pt x="40124" y="70719"/>
                    <a:pt x="40419" y="70733"/>
                    <a:pt x="40715" y="70733"/>
                  </a:cubicBezTo>
                  <a:cubicBezTo>
                    <a:pt x="41902" y="70733"/>
                    <a:pt x="43094" y="70503"/>
                    <a:pt x="44278" y="70407"/>
                  </a:cubicBezTo>
                  <a:cubicBezTo>
                    <a:pt x="44912" y="70355"/>
                    <a:pt x="45559" y="70341"/>
                    <a:pt x="46206" y="70341"/>
                  </a:cubicBezTo>
                  <a:cubicBezTo>
                    <a:pt x="46853" y="70341"/>
                    <a:pt x="47500" y="70355"/>
                    <a:pt x="48133" y="70355"/>
                  </a:cubicBezTo>
                  <a:cubicBezTo>
                    <a:pt x="48688" y="70355"/>
                    <a:pt x="49229" y="70249"/>
                    <a:pt x="49783" y="70143"/>
                  </a:cubicBezTo>
                  <a:cubicBezTo>
                    <a:pt x="50272" y="70025"/>
                    <a:pt x="50219" y="69919"/>
                    <a:pt x="50774" y="69919"/>
                  </a:cubicBezTo>
                  <a:lnTo>
                    <a:pt x="53638" y="69919"/>
                  </a:lnTo>
                  <a:cubicBezTo>
                    <a:pt x="54483" y="69919"/>
                    <a:pt x="55332" y="69885"/>
                    <a:pt x="56181" y="69885"/>
                  </a:cubicBezTo>
                  <a:cubicBezTo>
                    <a:pt x="56817" y="69885"/>
                    <a:pt x="57454" y="69904"/>
                    <a:pt x="58087" y="69972"/>
                  </a:cubicBezTo>
                  <a:cubicBezTo>
                    <a:pt x="58414" y="70011"/>
                    <a:pt x="58739" y="70021"/>
                    <a:pt x="59063" y="70021"/>
                  </a:cubicBezTo>
                  <a:cubicBezTo>
                    <a:pt x="59418" y="70021"/>
                    <a:pt x="59773" y="70009"/>
                    <a:pt x="60128" y="70009"/>
                  </a:cubicBezTo>
                  <a:cubicBezTo>
                    <a:pt x="60327" y="70009"/>
                    <a:pt x="60527" y="70013"/>
                    <a:pt x="60728" y="70025"/>
                  </a:cubicBezTo>
                  <a:cubicBezTo>
                    <a:pt x="61110" y="70025"/>
                    <a:pt x="61335" y="70249"/>
                    <a:pt x="61771" y="70249"/>
                  </a:cubicBezTo>
                  <a:cubicBezTo>
                    <a:pt x="62153" y="70249"/>
                    <a:pt x="62549" y="70143"/>
                    <a:pt x="62985" y="70143"/>
                  </a:cubicBezTo>
                  <a:cubicBezTo>
                    <a:pt x="63368" y="70077"/>
                    <a:pt x="63751" y="70143"/>
                    <a:pt x="64134" y="70025"/>
                  </a:cubicBezTo>
                  <a:cubicBezTo>
                    <a:pt x="64411" y="69919"/>
                    <a:pt x="64688" y="69866"/>
                    <a:pt x="64965" y="69866"/>
                  </a:cubicBezTo>
                  <a:cubicBezTo>
                    <a:pt x="65243" y="69893"/>
                    <a:pt x="65503" y="69893"/>
                    <a:pt x="65764" y="69893"/>
                  </a:cubicBezTo>
                  <a:cubicBezTo>
                    <a:pt x="66025" y="69893"/>
                    <a:pt x="66285" y="69893"/>
                    <a:pt x="66563" y="69919"/>
                  </a:cubicBezTo>
                  <a:cubicBezTo>
                    <a:pt x="66998" y="69919"/>
                    <a:pt x="67381" y="69972"/>
                    <a:pt x="67764" y="70143"/>
                  </a:cubicBezTo>
                  <a:cubicBezTo>
                    <a:pt x="68050" y="70235"/>
                    <a:pt x="68336" y="70257"/>
                    <a:pt x="68622" y="70257"/>
                  </a:cubicBezTo>
                  <a:cubicBezTo>
                    <a:pt x="68890" y="70257"/>
                    <a:pt x="69158" y="70238"/>
                    <a:pt x="69427" y="70238"/>
                  </a:cubicBezTo>
                  <a:cubicBezTo>
                    <a:pt x="69533" y="70238"/>
                    <a:pt x="69638" y="70241"/>
                    <a:pt x="69744" y="70249"/>
                  </a:cubicBezTo>
                  <a:cubicBezTo>
                    <a:pt x="70193" y="70302"/>
                    <a:pt x="70629" y="70473"/>
                    <a:pt x="71130" y="70473"/>
                  </a:cubicBezTo>
                  <a:cubicBezTo>
                    <a:pt x="71214" y="70484"/>
                    <a:pt x="71300" y="70487"/>
                    <a:pt x="71387" y="70487"/>
                  </a:cubicBezTo>
                  <a:cubicBezTo>
                    <a:pt x="71649" y="70487"/>
                    <a:pt x="71922" y="70453"/>
                    <a:pt x="72190" y="70453"/>
                  </a:cubicBezTo>
                  <a:cubicBezTo>
                    <a:pt x="72296" y="70453"/>
                    <a:pt x="72401" y="70458"/>
                    <a:pt x="72503" y="70473"/>
                  </a:cubicBezTo>
                  <a:cubicBezTo>
                    <a:pt x="72781" y="70473"/>
                    <a:pt x="72939" y="70685"/>
                    <a:pt x="73164" y="70685"/>
                  </a:cubicBezTo>
                  <a:cubicBezTo>
                    <a:pt x="73174" y="70687"/>
                    <a:pt x="73187" y="70689"/>
                    <a:pt x="73200" y="70689"/>
                  </a:cubicBezTo>
                  <a:cubicBezTo>
                    <a:pt x="73453" y="70689"/>
                    <a:pt x="74156" y="70246"/>
                    <a:pt x="74206" y="70196"/>
                  </a:cubicBezTo>
                  <a:cubicBezTo>
                    <a:pt x="74477" y="70029"/>
                    <a:pt x="75064" y="70138"/>
                    <a:pt x="75287" y="69934"/>
                  </a:cubicBezTo>
                  <a:lnTo>
                    <a:pt x="75287" y="69934"/>
                  </a:lnTo>
                  <a:cubicBezTo>
                    <a:pt x="75449" y="70146"/>
                    <a:pt x="75679" y="70419"/>
                    <a:pt x="75909" y="70473"/>
                  </a:cubicBezTo>
                  <a:cubicBezTo>
                    <a:pt x="75984" y="70509"/>
                    <a:pt x="76094" y="70520"/>
                    <a:pt x="76218" y="70520"/>
                  </a:cubicBezTo>
                  <a:cubicBezTo>
                    <a:pt x="76465" y="70520"/>
                    <a:pt x="76768" y="70473"/>
                    <a:pt x="76952" y="70473"/>
                  </a:cubicBezTo>
                  <a:cubicBezTo>
                    <a:pt x="77137" y="70473"/>
                    <a:pt x="77322" y="70497"/>
                    <a:pt x="77507" y="70497"/>
                  </a:cubicBezTo>
                  <a:cubicBezTo>
                    <a:pt x="77599" y="70497"/>
                    <a:pt x="77692" y="70491"/>
                    <a:pt x="77784" y="70473"/>
                  </a:cubicBezTo>
                  <a:cubicBezTo>
                    <a:pt x="78160" y="70473"/>
                    <a:pt x="78624" y="70228"/>
                    <a:pt x="79023" y="70228"/>
                  </a:cubicBezTo>
                  <a:cubicBezTo>
                    <a:pt x="79087" y="70228"/>
                    <a:pt x="79150" y="70234"/>
                    <a:pt x="79210" y="70249"/>
                  </a:cubicBezTo>
                  <a:cubicBezTo>
                    <a:pt x="79487" y="70355"/>
                    <a:pt x="79764" y="70526"/>
                    <a:pt x="80094" y="70579"/>
                  </a:cubicBezTo>
                  <a:cubicBezTo>
                    <a:pt x="80411" y="70682"/>
                    <a:pt x="80777" y="70746"/>
                    <a:pt x="81146" y="70746"/>
                  </a:cubicBezTo>
                  <a:cubicBezTo>
                    <a:pt x="81347" y="70746"/>
                    <a:pt x="81549" y="70727"/>
                    <a:pt x="81745" y="70685"/>
                  </a:cubicBezTo>
                  <a:cubicBezTo>
                    <a:pt x="81745" y="70526"/>
                    <a:pt x="81467" y="70302"/>
                    <a:pt x="81415" y="70077"/>
                  </a:cubicBezTo>
                  <a:cubicBezTo>
                    <a:pt x="81296" y="69919"/>
                    <a:pt x="81296" y="69695"/>
                    <a:pt x="81243" y="69483"/>
                  </a:cubicBezTo>
                  <a:cubicBezTo>
                    <a:pt x="81190" y="68652"/>
                    <a:pt x="81415" y="67833"/>
                    <a:pt x="81362" y="67001"/>
                  </a:cubicBezTo>
                  <a:cubicBezTo>
                    <a:pt x="81362" y="66513"/>
                    <a:pt x="81467" y="66117"/>
                    <a:pt x="81573" y="65681"/>
                  </a:cubicBezTo>
                  <a:cubicBezTo>
                    <a:pt x="81745" y="65298"/>
                    <a:pt x="81745" y="65193"/>
                    <a:pt x="81692" y="64797"/>
                  </a:cubicBezTo>
                  <a:cubicBezTo>
                    <a:pt x="81520" y="63978"/>
                    <a:pt x="81467" y="63318"/>
                    <a:pt x="81520" y="62486"/>
                  </a:cubicBezTo>
                  <a:cubicBezTo>
                    <a:pt x="81520" y="61826"/>
                    <a:pt x="81415" y="61338"/>
                    <a:pt x="81243" y="60731"/>
                  </a:cubicBezTo>
                  <a:cubicBezTo>
                    <a:pt x="81137" y="60295"/>
                    <a:pt x="81032" y="59912"/>
                    <a:pt x="81032" y="59410"/>
                  </a:cubicBezTo>
                  <a:cubicBezTo>
                    <a:pt x="81032" y="58315"/>
                    <a:pt x="81296" y="57153"/>
                    <a:pt x="81243" y="56057"/>
                  </a:cubicBezTo>
                  <a:cubicBezTo>
                    <a:pt x="81243" y="55622"/>
                    <a:pt x="81296" y="55292"/>
                    <a:pt x="81415" y="54896"/>
                  </a:cubicBezTo>
                  <a:cubicBezTo>
                    <a:pt x="81573" y="54130"/>
                    <a:pt x="81745" y="53417"/>
                    <a:pt x="81745" y="52651"/>
                  </a:cubicBezTo>
                  <a:cubicBezTo>
                    <a:pt x="81745" y="52097"/>
                    <a:pt x="82286" y="51595"/>
                    <a:pt x="81956" y="51159"/>
                  </a:cubicBezTo>
                  <a:cubicBezTo>
                    <a:pt x="81797" y="51107"/>
                    <a:pt x="81626" y="51001"/>
                    <a:pt x="81467" y="50935"/>
                  </a:cubicBezTo>
                  <a:cubicBezTo>
                    <a:pt x="81393" y="50917"/>
                    <a:pt x="81325" y="50912"/>
                    <a:pt x="81260" y="50912"/>
                  </a:cubicBezTo>
                  <a:cubicBezTo>
                    <a:pt x="81130" y="50912"/>
                    <a:pt x="81010" y="50935"/>
                    <a:pt x="80860" y="50935"/>
                  </a:cubicBezTo>
                  <a:cubicBezTo>
                    <a:pt x="80477" y="50935"/>
                    <a:pt x="80306" y="51159"/>
                    <a:pt x="79976" y="51265"/>
                  </a:cubicBezTo>
                  <a:cubicBezTo>
                    <a:pt x="80094" y="51820"/>
                    <a:pt x="79976" y="52585"/>
                    <a:pt x="79593" y="52981"/>
                  </a:cubicBezTo>
                  <a:cubicBezTo>
                    <a:pt x="79471" y="53097"/>
                    <a:pt x="79382" y="53142"/>
                    <a:pt x="79297" y="53142"/>
                  </a:cubicBezTo>
                  <a:cubicBezTo>
                    <a:pt x="79189" y="53142"/>
                    <a:pt x="79088" y="53070"/>
                    <a:pt x="78933" y="52981"/>
                  </a:cubicBezTo>
                  <a:cubicBezTo>
                    <a:pt x="78391" y="52704"/>
                    <a:pt x="77837" y="52427"/>
                    <a:pt x="77282" y="52321"/>
                  </a:cubicBezTo>
                  <a:cubicBezTo>
                    <a:pt x="77005" y="52255"/>
                    <a:pt x="76741" y="52202"/>
                    <a:pt x="76411" y="52202"/>
                  </a:cubicBezTo>
                  <a:cubicBezTo>
                    <a:pt x="76226" y="52202"/>
                    <a:pt x="76018" y="52155"/>
                    <a:pt x="75833" y="52155"/>
                  </a:cubicBezTo>
                  <a:cubicBezTo>
                    <a:pt x="75741" y="52155"/>
                    <a:pt x="75654" y="52167"/>
                    <a:pt x="75579" y="52202"/>
                  </a:cubicBezTo>
                  <a:cubicBezTo>
                    <a:pt x="75421" y="52374"/>
                    <a:pt x="75302" y="52480"/>
                    <a:pt x="75144" y="52585"/>
                  </a:cubicBezTo>
                  <a:cubicBezTo>
                    <a:pt x="74972" y="52704"/>
                    <a:pt x="74814" y="52757"/>
                    <a:pt x="74589" y="52810"/>
                  </a:cubicBezTo>
                  <a:cubicBezTo>
                    <a:pt x="74055" y="53054"/>
                    <a:pt x="73653" y="53257"/>
                    <a:pt x="73114" y="53257"/>
                  </a:cubicBezTo>
                  <a:cubicBezTo>
                    <a:pt x="73041" y="53257"/>
                    <a:pt x="72965" y="53253"/>
                    <a:pt x="72886" y="53245"/>
                  </a:cubicBezTo>
                  <a:cubicBezTo>
                    <a:pt x="73322" y="53140"/>
                    <a:pt x="73771" y="52981"/>
                    <a:pt x="74206" y="52757"/>
                  </a:cubicBezTo>
                  <a:cubicBezTo>
                    <a:pt x="74761" y="52480"/>
                    <a:pt x="75302" y="52255"/>
                    <a:pt x="75857" y="52097"/>
                  </a:cubicBezTo>
                  <a:cubicBezTo>
                    <a:pt x="76345" y="51925"/>
                    <a:pt x="76900" y="51595"/>
                    <a:pt x="77401" y="51595"/>
                  </a:cubicBezTo>
                  <a:cubicBezTo>
                    <a:pt x="77471" y="51590"/>
                    <a:pt x="77540" y="51587"/>
                    <a:pt x="77609" y="51587"/>
                  </a:cubicBezTo>
                  <a:cubicBezTo>
                    <a:pt x="78252" y="51587"/>
                    <a:pt x="78886" y="51804"/>
                    <a:pt x="79434" y="52150"/>
                  </a:cubicBezTo>
                  <a:cubicBezTo>
                    <a:pt x="79434" y="51595"/>
                    <a:pt x="79382" y="51107"/>
                    <a:pt x="79434" y="50552"/>
                  </a:cubicBezTo>
                  <a:cubicBezTo>
                    <a:pt x="79487" y="50117"/>
                    <a:pt x="79487" y="50117"/>
                    <a:pt x="79817" y="50011"/>
                  </a:cubicBezTo>
                  <a:cubicBezTo>
                    <a:pt x="80200" y="49839"/>
                    <a:pt x="80636" y="49681"/>
                    <a:pt x="81032" y="49509"/>
                  </a:cubicBezTo>
                  <a:cubicBezTo>
                    <a:pt x="81085" y="49456"/>
                    <a:pt x="81415" y="49404"/>
                    <a:pt x="81467" y="49351"/>
                  </a:cubicBezTo>
                  <a:cubicBezTo>
                    <a:pt x="81626" y="49126"/>
                    <a:pt x="81362" y="48796"/>
                    <a:pt x="81243" y="48625"/>
                  </a:cubicBezTo>
                  <a:cubicBezTo>
                    <a:pt x="81032" y="48361"/>
                    <a:pt x="80913" y="48136"/>
                    <a:pt x="80913" y="47753"/>
                  </a:cubicBezTo>
                  <a:cubicBezTo>
                    <a:pt x="80913" y="47252"/>
                    <a:pt x="81085" y="46816"/>
                    <a:pt x="81032" y="46314"/>
                  </a:cubicBezTo>
                  <a:cubicBezTo>
                    <a:pt x="80966" y="45773"/>
                    <a:pt x="80966" y="45113"/>
                    <a:pt x="80860" y="44559"/>
                  </a:cubicBezTo>
                  <a:cubicBezTo>
                    <a:pt x="80754" y="44004"/>
                    <a:pt x="80477" y="43238"/>
                    <a:pt x="80807" y="42684"/>
                  </a:cubicBezTo>
                  <a:cubicBezTo>
                    <a:pt x="81085" y="42301"/>
                    <a:pt x="81573" y="42090"/>
                    <a:pt x="81850" y="41694"/>
                  </a:cubicBezTo>
                  <a:cubicBezTo>
                    <a:pt x="82022" y="41430"/>
                    <a:pt x="81903" y="41364"/>
                    <a:pt x="81850" y="41153"/>
                  </a:cubicBezTo>
                  <a:cubicBezTo>
                    <a:pt x="81626" y="40704"/>
                    <a:pt x="81520" y="40215"/>
                    <a:pt x="81415" y="39780"/>
                  </a:cubicBezTo>
                  <a:cubicBezTo>
                    <a:pt x="81296" y="39384"/>
                    <a:pt x="81415" y="39001"/>
                    <a:pt x="81362" y="38618"/>
                  </a:cubicBezTo>
                  <a:cubicBezTo>
                    <a:pt x="81296" y="38393"/>
                    <a:pt x="81243" y="38182"/>
                    <a:pt x="81190" y="37958"/>
                  </a:cubicBezTo>
                  <a:cubicBezTo>
                    <a:pt x="81190" y="37733"/>
                    <a:pt x="81190" y="37469"/>
                    <a:pt x="81085" y="37245"/>
                  </a:cubicBezTo>
                  <a:cubicBezTo>
                    <a:pt x="80966" y="37073"/>
                    <a:pt x="80807" y="37020"/>
                    <a:pt x="80702" y="36862"/>
                  </a:cubicBezTo>
                  <a:cubicBezTo>
                    <a:pt x="80306" y="36255"/>
                    <a:pt x="80583" y="35093"/>
                    <a:pt x="80754" y="34433"/>
                  </a:cubicBezTo>
                  <a:cubicBezTo>
                    <a:pt x="80807" y="33944"/>
                    <a:pt x="80966" y="33443"/>
                    <a:pt x="81032" y="32954"/>
                  </a:cubicBezTo>
                  <a:lnTo>
                    <a:pt x="81032" y="32624"/>
                  </a:lnTo>
                  <a:cubicBezTo>
                    <a:pt x="80966" y="32294"/>
                    <a:pt x="81032" y="32294"/>
                    <a:pt x="80807" y="32070"/>
                  </a:cubicBezTo>
                  <a:cubicBezTo>
                    <a:pt x="80702" y="31529"/>
                    <a:pt x="80253" y="31251"/>
                    <a:pt x="79870" y="30921"/>
                  </a:cubicBezTo>
                  <a:cubicBezTo>
                    <a:pt x="79540" y="30591"/>
                    <a:pt x="79540" y="30208"/>
                    <a:pt x="79487" y="29760"/>
                  </a:cubicBezTo>
                  <a:cubicBezTo>
                    <a:pt x="79487" y="29324"/>
                    <a:pt x="79434" y="28717"/>
                    <a:pt x="79540" y="28281"/>
                  </a:cubicBezTo>
                  <a:cubicBezTo>
                    <a:pt x="79593" y="27951"/>
                    <a:pt x="79817" y="27951"/>
                    <a:pt x="80042" y="27726"/>
                  </a:cubicBezTo>
                  <a:cubicBezTo>
                    <a:pt x="80253" y="27568"/>
                    <a:pt x="80306" y="26908"/>
                    <a:pt x="80424" y="26578"/>
                  </a:cubicBezTo>
                  <a:cubicBezTo>
                    <a:pt x="80530" y="26182"/>
                    <a:pt x="80636" y="25799"/>
                    <a:pt x="80754" y="25363"/>
                  </a:cubicBezTo>
                  <a:cubicBezTo>
                    <a:pt x="80754" y="25086"/>
                    <a:pt x="80807" y="24862"/>
                    <a:pt x="80754" y="24598"/>
                  </a:cubicBezTo>
                  <a:cubicBezTo>
                    <a:pt x="80754" y="24598"/>
                    <a:pt x="80702" y="24532"/>
                    <a:pt x="80702" y="24479"/>
                  </a:cubicBezTo>
                  <a:cubicBezTo>
                    <a:pt x="80200" y="23053"/>
                    <a:pt x="81745" y="21891"/>
                    <a:pt x="81956" y="20518"/>
                  </a:cubicBezTo>
                  <a:lnTo>
                    <a:pt x="81850" y="20518"/>
                  </a:lnTo>
                  <a:cubicBezTo>
                    <a:pt x="81520" y="19475"/>
                    <a:pt x="81850" y="18380"/>
                    <a:pt x="81850" y="17337"/>
                  </a:cubicBezTo>
                  <a:cubicBezTo>
                    <a:pt x="81850" y="17112"/>
                    <a:pt x="81797" y="16941"/>
                    <a:pt x="81745" y="16730"/>
                  </a:cubicBezTo>
                  <a:cubicBezTo>
                    <a:pt x="81745" y="16677"/>
                    <a:pt x="81745" y="16505"/>
                    <a:pt x="81692" y="16452"/>
                  </a:cubicBezTo>
                  <a:cubicBezTo>
                    <a:pt x="81631" y="16335"/>
                    <a:pt x="81489" y="16301"/>
                    <a:pt x="81317" y="16301"/>
                  </a:cubicBezTo>
                  <a:cubicBezTo>
                    <a:pt x="81075" y="16301"/>
                    <a:pt x="80772" y="16368"/>
                    <a:pt x="80548" y="16368"/>
                  </a:cubicBezTo>
                  <a:cubicBezTo>
                    <a:pt x="80481" y="16368"/>
                    <a:pt x="80421" y="16362"/>
                    <a:pt x="80372" y="16347"/>
                  </a:cubicBezTo>
                  <a:cubicBezTo>
                    <a:pt x="80495" y="16274"/>
                    <a:pt x="80629" y="16254"/>
                    <a:pt x="80765" y="16254"/>
                  </a:cubicBezTo>
                  <a:cubicBezTo>
                    <a:pt x="80940" y="16254"/>
                    <a:pt x="81118" y="16287"/>
                    <a:pt x="81281" y="16287"/>
                  </a:cubicBezTo>
                  <a:cubicBezTo>
                    <a:pt x="81386" y="16287"/>
                    <a:pt x="81485" y="16274"/>
                    <a:pt x="81573" y="16228"/>
                  </a:cubicBezTo>
                  <a:cubicBezTo>
                    <a:pt x="81692" y="16175"/>
                    <a:pt x="81745" y="15898"/>
                    <a:pt x="81745" y="15845"/>
                  </a:cubicBezTo>
                  <a:cubicBezTo>
                    <a:pt x="81903" y="15357"/>
                    <a:pt x="81850" y="14855"/>
                    <a:pt x="81850" y="14366"/>
                  </a:cubicBezTo>
                  <a:cubicBezTo>
                    <a:pt x="81903" y="14036"/>
                    <a:pt x="81956" y="13759"/>
                    <a:pt x="82075" y="13429"/>
                  </a:cubicBezTo>
                  <a:cubicBezTo>
                    <a:pt x="82127" y="13429"/>
                    <a:pt x="82180" y="13429"/>
                    <a:pt x="82180" y="13376"/>
                  </a:cubicBezTo>
                  <a:cubicBezTo>
                    <a:pt x="82233" y="13257"/>
                    <a:pt x="82233" y="13152"/>
                    <a:pt x="82233" y="13046"/>
                  </a:cubicBezTo>
                  <a:cubicBezTo>
                    <a:pt x="82286" y="12386"/>
                    <a:pt x="82180" y="11779"/>
                    <a:pt x="82180" y="11119"/>
                  </a:cubicBezTo>
                  <a:cubicBezTo>
                    <a:pt x="82180" y="10234"/>
                    <a:pt x="82075" y="9297"/>
                    <a:pt x="82233" y="8426"/>
                  </a:cubicBezTo>
                  <a:cubicBezTo>
                    <a:pt x="82286" y="7977"/>
                    <a:pt x="82233" y="7766"/>
                    <a:pt x="82075" y="7264"/>
                  </a:cubicBezTo>
                  <a:cubicBezTo>
                    <a:pt x="81850" y="6709"/>
                    <a:pt x="81626" y="6115"/>
                    <a:pt x="81745" y="5508"/>
                  </a:cubicBezTo>
                  <a:cubicBezTo>
                    <a:pt x="81745" y="5178"/>
                    <a:pt x="81956" y="4901"/>
                    <a:pt x="82075" y="4571"/>
                  </a:cubicBezTo>
                  <a:cubicBezTo>
                    <a:pt x="82127" y="4294"/>
                    <a:pt x="82075" y="3911"/>
                    <a:pt x="82075" y="3581"/>
                  </a:cubicBezTo>
                  <a:cubicBezTo>
                    <a:pt x="82075" y="2643"/>
                    <a:pt x="81745" y="1429"/>
                    <a:pt x="81745" y="505"/>
                  </a:cubicBezTo>
                  <a:cubicBezTo>
                    <a:pt x="81331" y="505"/>
                    <a:pt x="80877" y="465"/>
                    <a:pt x="80429" y="465"/>
                  </a:cubicBezTo>
                  <a:cubicBezTo>
                    <a:pt x="80106" y="465"/>
                    <a:pt x="79786" y="485"/>
                    <a:pt x="79487" y="557"/>
                  </a:cubicBezTo>
                  <a:cubicBezTo>
                    <a:pt x="79372" y="579"/>
                    <a:pt x="79278" y="592"/>
                    <a:pt x="79187" y="592"/>
                  </a:cubicBezTo>
                  <a:cubicBezTo>
                    <a:pt x="79058" y="592"/>
                    <a:pt x="78937" y="567"/>
                    <a:pt x="78774" y="505"/>
                  </a:cubicBezTo>
                  <a:cubicBezTo>
                    <a:pt x="78593" y="451"/>
                    <a:pt x="78310" y="304"/>
                    <a:pt x="78116" y="304"/>
                  </a:cubicBezTo>
                  <a:cubicBezTo>
                    <a:pt x="78070" y="304"/>
                    <a:pt x="78029" y="313"/>
                    <a:pt x="77995" y="333"/>
                  </a:cubicBezTo>
                  <a:cubicBezTo>
                    <a:pt x="77995" y="557"/>
                    <a:pt x="78220" y="663"/>
                    <a:pt x="78220" y="888"/>
                  </a:cubicBezTo>
                  <a:cubicBezTo>
                    <a:pt x="78220" y="1165"/>
                    <a:pt x="77943" y="1323"/>
                    <a:pt x="77784" y="1495"/>
                  </a:cubicBezTo>
                  <a:cubicBezTo>
                    <a:pt x="77278" y="1989"/>
                    <a:pt x="77377" y="3002"/>
                    <a:pt x="77398" y="3757"/>
                  </a:cubicBezTo>
                  <a:lnTo>
                    <a:pt x="77398" y="3757"/>
                  </a:lnTo>
                  <a:cubicBezTo>
                    <a:pt x="77375" y="3662"/>
                    <a:pt x="77335" y="3566"/>
                    <a:pt x="77335" y="3475"/>
                  </a:cubicBezTo>
                  <a:cubicBezTo>
                    <a:pt x="77282" y="3251"/>
                    <a:pt x="77335" y="3079"/>
                    <a:pt x="77282" y="2868"/>
                  </a:cubicBezTo>
                  <a:cubicBezTo>
                    <a:pt x="77230" y="2815"/>
                    <a:pt x="77230" y="2696"/>
                    <a:pt x="77177" y="2591"/>
                  </a:cubicBezTo>
                  <a:cubicBezTo>
                    <a:pt x="77124" y="2313"/>
                    <a:pt x="77124" y="1983"/>
                    <a:pt x="77071" y="1706"/>
                  </a:cubicBezTo>
                  <a:cubicBezTo>
                    <a:pt x="76967" y="1176"/>
                    <a:pt x="76743" y="272"/>
                    <a:pt x="76177" y="272"/>
                  </a:cubicBezTo>
                  <a:cubicBezTo>
                    <a:pt x="76095" y="272"/>
                    <a:pt x="76006" y="291"/>
                    <a:pt x="75909" y="333"/>
                  </a:cubicBezTo>
                  <a:cubicBezTo>
                    <a:pt x="75617" y="484"/>
                    <a:pt x="75271" y="557"/>
                    <a:pt x="74928" y="557"/>
                  </a:cubicBezTo>
                  <a:cubicBezTo>
                    <a:pt x="74759" y="557"/>
                    <a:pt x="74592" y="539"/>
                    <a:pt x="74431" y="505"/>
                  </a:cubicBezTo>
                  <a:cubicBezTo>
                    <a:pt x="74259" y="439"/>
                    <a:pt x="74035" y="439"/>
                    <a:pt x="73929" y="386"/>
                  </a:cubicBezTo>
                  <a:cubicBezTo>
                    <a:pt x="73791" y="340"/>
                    <a:pt x="73683" y="163"/>
                    <a:pt x="73517" y="163"/>
                  </a:cubicBezTo>
                  <a:cubicBezTo>
                    <a:pt x="73493" y="163"/>
                    <a:pt x="73467" y="166"/>
                    <a:pt x="73441" y="175"/>
                  </a:cubicBezTo>
                  <a:cubicBezTo>
                    <a:pt x="73111" y="227"/>
                    <a:pt x="72886" y="610"/>
                    <a:pt x="72556" y="716"/>
                  </a:cubicBezTo>
                  <a:cubicBezTo>
                    <a:pt x="72376" y="765"/>
                    <a:pt x="72215" y="782"/>
                    <a:pt x="72055" y="782"/>
                  </a:cubicBezTo>
                  <a:cubicBezTo>
                    <a:pt x="71828" y="782"/>
                    <a:pt x="71605" y="747"/>
                    <a:pt x="71342" y="716"/>
                  </a:cubicBezTo>
                  <a:cubicBezTo>
                    <a:pt x="71130" y="716"/>
                    <a:pt x="70906" y="610"/>
                    <a:pt x="70629" y="610"/>
                  </a:cubicBezTo>
                  <a:cubicBezTo>
                    <a:pt x="70140" y="663"/>
                    <a:pt x="69691" y="888"/>
                    <a:pt x="69150" y="888"/>
                  </a:cubicBezTo>
                  <a:cubicBezTo>
                    <a:pt x="68371" y="888"/>
                    <a:pt x="67658" y="835"/>
                    <a:pt x="66893" y="769"/>
                  </a:cubicBezTo>
                  <a:cubicBezTo>
                    <a:pt x="66723" y="747"/>
                    <a:pt x="66551" y="737"/>
                    <a:pt x="66378" y="737"/>
                  </a:cubicBezTo>
                  <a:cubicBezTo>
                    <a:pt x="65707" y="737"/>
                    <a:pt x="65020" y="889"/>
                    <a:pt x="64358" y="1099"/>
                  </a:cubicBezTo>
                  <a:cubicBezTo>
                    <a:pt x="63643" y="1352"/>
                    <a:pt x="62845" y="1567"/>
                    <a:pt x="62066" y="1567"/>
                  </a:cubicBezTo>
                  <a:cubicBezTo>
                    <a:pt x="61464" y="1567"/>
                    <a:pt x="60874" y="1438"/>
                    <a:pt x="60345" y="1099"/>
                  </a:cubicBezTo>
                  <a:cubicBezTo>
                    <a:pt x="59790" y="769"/>
                    <a:pt x="59183" y="280"/>
                    <a:pt x="58589" y="280"/>
                  </a:cubicBezTo>
                  <a:cubicBezTo>
                    <a:pt x="58439" y="280"/>
                    <a:pt x="58290" y="257"/>
                    <a:pt x="58144" y="257"/>
                  </a:cubicBezTo>
                  <a:cubicBezTo>
                    <a:pt x="58071" y="257"/>
                    <a:pt x="57999" y="263"/>
                    <a:pt x="57929" y="280"/>
                  </a:cubicBezTo>
                  <a:cubicBezTo>
                    <a:pt x="57652" y="280"/>
                    <a:pt x="57427" y="439"/>
                    <a:pt x="57203" y="505"/>
                  </a:cubicBezTo>
                  <a:cubicBezTo>
                    <a:pt x="56661" y="610"/>
                    <a:pt x="56107" y="557"/>
                    <a:pt x="55619" y="663"/>
                  </a:cubicBezTo>
                  <a:cubicBezTo>
                    <a:pt x="55394" y="716"/>
                    <a:pt x="55170" y="769"/>
                    <a:pt x="54892" y="835"/>
                  </a:cubicBezTo>
                  <a:cubicBezTo>
                    <a:pt x="54734" y="888"/>
                    <a:pt x="54562" y="888"/>
                    <a:pt x="54351" y="1046"/>
                  </a:cubicBezTo>
                  <a:cubicBezTo>
                    <a:pt x="54260" y="1137"/>
                    <a:pt x="54084" y="1414"/>
                    <a:pt x="53906" y="1414"/>
                  </a:cubicBezTo>
                  <a:cubicBezTo>
                    <a:pt x="53851" y="1414"/>
                    <a:pt x="53796" y="1388"/>
                    <a:pt x="53744" y="1323"/>
                  </a:cubicBezTo>
                  <a:cubicBezTo>
                    <a:pt x="53797" y="993"/>
                    <a:pt x="54351" y="663"/>
                    <a:pt x="54562" y="439"/>
                  </a:cubicBezTo>
                  <a:cubicBezTo>
                    <a:pt x="54541" y="431"/>
                    <a:pt x="54517" y="428"/>
                    <a:pt x="54492" y="428"/>
                  </a:cubicBezTo>
                  <a:cubicBezTo>
                    <a:pt x="54356" y="428"/>
                    <a:pt x="54175" y="515"/>
                    <a:pt x="54039" y="515"/>
                  </a:cubicBezTo>
                  <a:cubicBezTo>
                    <a:pt x="54014" y="515"/>
                    <a:pt x="53990" y="512"/>
                    <a:pt x="53968" y="505"/>
                  </a:cubicBezTo>
                  <a:cubicBezTo>
                    <a:pt x="53691" y="505"/>
                    <a:pt x="53414" y="386"/>
                    <a:pt x="53137" y="386"/>
                  </a:cubicBezTo>
                  <a:cubicBezTo>
                    <a:pt x="53040" y="370"/>
                    <a:pt x="52943" y="364"/>
                    <a:pt x="52847" y="364"/>
                  </a:cubicBezTo>
                  <a:cubicBezTo>
                    <a:pt x="52613" y="364"/>
                    <a:pt x="52380" y="401"/>
                    <a:pt x="52147" y="439"/>
                  </a:cubicBezTo>
                  <a:cubicBezTo>
                    <a:pt x="51051" y="610"/>
                    <a:pt x="49942" y="716"/>
                    <a:pt x="48846" y="888"/>
                  </a:cubicBezTo>
                  <a:cubicBezTo>
                    <a:pt x="48683" y="905"/>
                    <a:pt x="48567" y="911"/>
                    <a:pt x="48471" y="911"/>
                  </a:cubicBezTo>
                  <a:cubicBezTo>
                    <a:pt x="48278" y="911"/>
                    <a:pt x="48164" y="888"/>
                    <a:pt x="47909" y="888"/>
                  </a:cubicBezTo>
                  <a:cubicBezTo>
                    <a:pt x="47689" y="848"/>
                    <a:pt x="47463" y="835"/>
                    <a:pt x="47235" y="835"/>
                  </a:cubicBezTo>
                  <a:cubicBezTo>
                    <a:pt x="46779" y="835"/>
                    <a:pt x="46316" y="888"/>
                    <a:pt x="45876" y="888"/>
                  </a:cubicBezTo>
                  <a:cubicBezTo>
                    <a:pt x="45163" y="888"/>
                    <a:pt x="44450" y="663"/>
                    <a:pt x="43671" y="610"/>
                  </a:cubicBezTo>
                  <a:cubicBezTo>
                    <a:pt x="43077" y="610"/>
                    <a:pt x="42575" y="716"/>
                    <a:pt x="41968" y="716"/>
                  </a:cubicBezTo>
                  <a:cubicBezTo>
                    <a:pt x="41759" y="858"/>
                    <a:pt x="41535" y="910"/>
                    <a:pt x="41303" y="910"/>
                  </a:cubicBezTo>
                  <a:cubicBezTo>
                    <a:pt x="40801" y="910"/>
                    <a:pt x="40264" y="666"/>
                    <a:pt x="39777" y="557"/>
                  </a:cubicBezTo>
                  <a:cubicBezTo>
                    <a:pt x="39688" y="543"/>
                    <a:pt x="39600" y="537"/>
                    <a:pt x="39510" y="537"/>
                  </a:cubicBezTo>
                  <a:cubicBezTo>
                    <a:pt x="39265" y="537"/>
                    <a:pt x="39010" y="586"/>
                    <a:pt x="38720" y="663"/>
                  </a:cubicBezTo>
                  <a:cubicBezTo>
                    <a:pt x="37756" y="904"/>
                    <a:pt x="36735" y="1061"/>
                    <a:pt x="35720" y="1061"/>
                  </a:cubicBezTo>
                  <a:cubicBezTo>
                    <a:pt x="35346" y="1061"/>
                    <a:pt x="34972" y="1039"/>
                    <a:pt x="34602" y="993"/>
                  </a:cubicBezTo>
                  <a:cubicBezTo>
                    <a:pt x="34234" y="949"/>
                    <a:pt x="33858" y="820"/>
                    <a:pt x="33488" y="820"/>
                  </a:cubicBezTo>
                  <a:cubicBezTo>
                    <a:pt x="33419" y="820"/>
                    <a:pt x="33350" y="824"/>
                    <a:pt x="33281" y="835"/>
                  </a:cubicBezTo>
                  <a:cubicBezTo>
                    <a:pt x="32727" y="940"/>
                    <a:pt x="32344" y="1495"/>
                    <a:pt x="31684" y="1495"/>
                  </a:cubicBezTo>
                  <a:cubicBezTo>
                    <a:pt x="31651" y="1497"/>
                    <a:pt x="31619" y="1499"/>
                    <a:pt x="31587" y="1499"/>
                  </a:cubicBezTo>
                  <a:cubicBezTo>
                    <a:pt x="30975" y="1499"/>
                    <a:pt x="30505" y="1032"/>
                    <a:pt x="29928" y="769"/>
                  </a:cubicBezTo>
                  <a:cubicBezTo>
                    <a:pt x="29479" y="557"/>
                    <a:pt x="28885" y="557"/>
                    <a:pt x="28331" y="505"/>
                  </a:cubicBezTo>
                  <a:cubicBezTo>
                    <a:pt x="27776" y="439"/>
                    <a:pt x="27341" y="386"/>
                    <a:pt x="26733" y="386"/>
                  </a:cubicBezTo>
                  <a:cubicBezTo>
                    <a:pt x="26568" y="386"/>
                    <a:pt x="26403" y="399"/>
                    <a:pt x="26245" y="399"/>
                  </a:cubicBezTo>
                  <a:cubicBezTo>
                    <a:pt x="26086" y="399"/>
                    <a:pt x="25935" y="386"/>
                    <a:pt x="25796" y="333"/>
                  </a:cubicBezTo>
                  <a:cubicBezTo>
                    <a:pt x="25616" y="304"/>
                    <a:pt x="25486" y="259"/>
                    <a:pt x="25370" y="259"/>
                  </a:cubicBezTo>
                  <a:cubicBezTo>
                    <a:pt x="25273" y="259"/>
                    <a:pt x="25185" y="290"/>
                    <a:pt x="25083" y="386"/>
                  </a:cubicBezTo>
                  <a:cubicBezTo>
                    <a:pt x="24925" y="505"/>
                    <a:pt x="24925" y="610"/>
                    <a:pt x="24753" y="716"/>
                  </a:cubicBezTo>
                  <a:cubicBezTo>
                    <a:pt x="24476" y="888"/>
                    <a:pt x="24265" y="1099"/>
                    <a:pt x="23987" y="1270"/>
                  </a:cubicBezTo>
                  <a:cubicBezTo>
                    <a:pt x="23710" y="1376"/>
                    <a:pt x="23539" y="1218"/>
                    <a:pt x="23486" y="1600"/>
                  </a:cubicBezTo>
                  <a:cubicBezTo>
                    <a:pt x="23433" y="1825"/>
                    <a:pt x="23605" y="2036"/>
                    <a:pt x="23433" y="2260"/>
                  </a:cubicBezTo>
                  <a:cubicBezTo>
                    <a:pt x="23380" y="2485"/>
                    <a:pt x="23208" y="2419"/>
                    <a:pt x="23156" y="2696"/>
                  </a:cubicBezTo>
                  <a:cubicBezTo>
                    <a:pt x="23103" y="2973"/>
                    <a:pt x="23327" y="3198"/>
                    <a:pt x="23327" y="3475"/>
                  </a:cubicBezTo>
                  <a:cubicBezTo>
                    <a:pt x="22917" y="3605"/>
                    <a:pt x="22736" y="4035"/>
                    <a:pt x="22713" y="4425"/>
                  </a:cubicBezTo>
                  <a:lnTo>
                    <a:pt x="22713" y="4425"/>
                  </a:lnTo>
                  <a:cubicBezTo>
                    <a:pt x="22691" y="3977"/>
                    <a:pt x="22632" y="3446"/>
                    <a:pt x="22720" y="3026"/>
                  </a:cubicBezTo>
                  <a:cubicBezTo>
                    <a:pt x="22773" y="2749"/>
                    <a:pt x="22997" y="2538"/>
                    <a:pt x="22997" y="2260"/>
                  </a:cubicBezTo>
                  <a:cubicBezTo>
                    <a:pt x="22997" y="2036"/>
                    <a:pt x="22773" y="1878"/>
                    <a:pt x="22720" y="1653"/>
                  </a:cubicBezTo>
                  <a:cubicBezTo>
                    <a:pt x="22667" y="1429"/>
                    <a:pt x="22667" y="1270"/>
                    <a:pt x="22773" y="1099"/>
                  </a:cubicBezTo>
                  <a:cubicBezTo>
                    <a:pt x="22878" y="940"/>
                    <a:pt x="23050" y="940"/>
                    <a:pt x="22997" y="716"/>
                  </a:cubicBezTo>
                  <a:cubicBezTo>
                    <a:pt x="22901" y="700"/>
                    <a:pt x="22808" y="694"/>
                    <a:pt x="22718" y="694"/>
                  </a:cubicBezTo>
                  <a:cubicBezTo>
                    <a:pt x="22500" y="694"/>
                    <a:pt x="22293" y="731"/>
                    <a:pt x="22060" y="769"/>
                  </a:cubicBezTo>
                  <a:cubicBezTo>
                    <a:pt x="21869" y="828"/>
                    <a:pt x="21634" y="828"/>
                    <a:pt x="21400" y="828"/>
                  </a:cubicBezTo>
                  <a:cubicBezTo>
                    <a:pt x="21166" y="828"/>
                    <a:pt x="20931" y="828"/>
                    <a:pt x="20740" y="888"/>
                  </a:cubicBezTo>
                  <a:cubicBezTo>
                    <a:pt x="20389" y="1032"/>
                    <a:pt x="20360" y="1277"/>
                    <a:pt x="20013" y="1277"/>
                  </a:cubicBezTo>
                  <a:cubicBezTo>
                    <a:pt x="19981" y="1277"/>
                    <a:pt x="19946" y="1275"/>
                    <a:pt x="19908" y="1270"/>
                  </a:cubicBezTo>
                  <a:cubicBezTo>
                    <a:pt x="19367" y="1165"/>
                    <a:pt x="18812" y="1165"/>
                    <a:pt x="18258" y="1165"/>
                  </a:cubicBezTo>
                  <a:cubicBezTo>
                    <a:pt x="17928" y="1165"/>
                    <a:pt x="17822" y="1165"/>
                    <a:pt x="17598" y="1376"/>
                  </a:cubicBezTo>
                  <a:cubicBezTo>
                    <a:pt x="17492" y="1495"/>
                    <a:pt x="17545" y="1600"/>
                    <a:pt x="17334" y="1653"/>
                  </a:cubicBezTo>
                  <a:cubicBezTo>
                    <a:pt x="17289" y="1668"/>
                    <a:pt x="17246" y="1674"/>
                    <a:pt x="17204" y="1674"/>
                  </a:cubicBezTo>
                  <a:cubicBezTo>
                    <a:pt x="16942" y="1674"/>
                    <a:pt x="16749" y="1422"/>
                    <a:pt x="16555" y="1376"/>
                  </a:cubicBezTo>
                  <a:cubicBezTo>
                    <a:pt x="16278" y="1270"/>
                    <a:pt x="16014" y="1323"/>
                    <a:pt x="15736" y="1218"/>
                  </a:cubicBezTo>
                  <a:cubicBezTo>
                    <a:pt x="15406" y="1099"/>
                    <a:pt x="15406" y="1099"/>
                    <a:pt x="15023" y="1099"/>
                  </a:cubicBezTo>
                  <a:cubicBezTo>
                    <a:pt x="14700" y="1099"/>
                    <a:pt x="14346" y="1054"/>
                    <a:pt x="14010" y="1054"/>
                  </a:cubicBezTo>
                  <a:cubicBezTo>
                    <a:pt x="13716" y="1054"/>
                    <a:pt x="13436" y="1088"/>
                    <a:pt x="13202" y="1218"/>
                  </a:cubicBezTo>
                  <a:cubicBezTo>
                    <a:pt x="12924" y="1376"/>
                    <a:pt x="12924" y="1495"/>
                    <a:pt x="12647" y="1600"/>
                  </a:cubicBezTo>
                  <a:cubicBezTo>
                    <a:pt x="12436" y="1653"/>
                    <a:pt x="11829" y="1706"/>
                    <a:pt x="11551" y="1759"/>
                  </a:cubicBezTo>
                  <a:cubicBezTo>
                    <a:pt x="11505" y="1764"/>
                    <a:pt x="11458" y="1766"/>
                    <a:pt x="11412" y="1766"/>
                  </a:cubicBezTo>
                  <a:cubicBezTo>
                    <a:pt x="10851" y="1766"/>
                    <a:pt x="10291" y="1425"/>
                    <a:pt x="9743" y="1376"/>
                  </a:cubicBezTo>
                  <a:cubicBezTo>
                    <a:pt x="9547" y="1353"/>
                    <a:pt x="9374" y="1330"/>
                    <a:pt x="9209" y="1330"/>
                  </a:cubicBezTo>
                  <a:cubicBezTo>
                    <a:pt x="8996" y="1330"/>
                    <a:pt x="8797" y="1368"/>
                    <a:pt x="8581" y="1495"/>
                  </a:cubicBezTo>
                  <a:cubicBezTo>
                    <a:pt x="8304" y="1600"/>
                    <a:pt x="8093" y="1825"/>
                    <a:pt x="7815" y="1825"/>
                  </a:cubicBezTo>
                  <a:cubicBezTo>
                    <a:pt x="7367" y="1825"/>
                    <a:pt x="7367" y="1495"/>
                    <a:pt x="7036" y="1376"/>
                  </a:cubicBezTo>
                  <a:cubicBezTo>
                    <a:pt x="6957" y="1350"/>
                    <a:pt x="6875" y="1350"/>
                    <a:pt x="6792" y="1350"/>
                  </a:cubicBezTo>
                  <a:cubicBezTo>
                    <a:pt x="6710" y="1350"/>
                    <a:pt x="6627" y="1350"/>
                    <a:pt x="6548" y="1323"/>
                  </a:cubicBezTo>
                  <a:cubicBezTo>
                    <a:pt x="5888" y="1270"/>
                    <a:pt x="5281" y="993"/>
                    <a:pt x="4673" y="835"/>
                  </a:cubicBezTo>
                  <a:cubicBezTo>
                    <a:pt x="4037" y="669"/>
                    <a:pt x="3560" y="0"/>
                    <a:pt x="2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5"/>
            <p:cNvGrpSpPr/>
            <p:nvPr/>
          </p:nvGrpSpPr>
          <p:grpSpPr>
            <a:xfrm>
              <a:off x="806167" y="977912"/>
              <a:ext cx="1258208" cy="1064015"/>
              <a:chOff x="633175" y="379700"/>
              <a:chExt cx="1853850" cy="1567725"/>
            </a:xfrm>
          </p:grpSpPr>
          <p:sp>
            <p:nvSpPr>
              <p:cNvPr id="271" name="Google Shape;271;p5"/>
              <p:cNvSpPr/>
              <p:nvPr/>
            </p:nvSpPr>
            <p:spPr>
              <a:xfrm>
                <a:off x="656600" y="1259925"/>
                <a:ext cx="79900" cy="32175"/>
              </a:xfrm>
              <a:custGeom>
                <a:avLst/>
                <a:gdLst/>
                <a:ahLst/>
                <a:cxnLst/>
                <a:rect l="l" t="t" r="r" b="b"/>
                <a:pathLst>
                  <a:path w="3196" h="1287" extrusionOk="0">
                    <a:moveTo>
                      <a:pt x="0" y="0"/>
                    </a:moveTo>
                    <a:lnTo>
                      <a:pt x="0" y="1043"/>
                    </a:lnTo>
                    <a:cubicBezTo>
                      <a:pt x="434" y="1202"/>
                      <a:pt x="916" y="1286"/>
                      <a:pt x="1390" y="1286"/>
                    </a:cubicBezTo>
                    <a:cubicBezTo>
                      <a:pt x="2057" y="1286"/>
                      <a:pt x="2709" y="1121"/>
                      <a:pt x="3195" y="766"/>
                    </a:cubicBezTo>
                    <a:cubicBezTo>
                      <a:pt x="3076" y="766"/>
                      <a:pt x="3076" y="489"/>
                      <a:pt x="3076" y="278"/>
                    </a:cubicBezTo>
                    <a:cubicBezTo>
                      <a:pt x="2736" y="424"/>
                      <a:pt x="2456" y="471"/>
                      <a:pt x="2204" y="471"/>
                    </a:cubicBezTo>
                    <a:cubicBezTo>
                      <a:pt x="1761" y="471"/>
                      <a:pt x="1408" y="326"/>
                      <a:pt x="982" y="326"/>
                    </a:cubicBezTo>
                    <a:cubicBezTo>
                      <a:pt x="758" y="326"/>
                      <a:pt x="513" y="366"/>
                      <a:pt x="225" y="489"/>
                    </a:cubicBezTo>
                    <a:cubicBezTo>
                      <a:pt x="225" y="225"/>
                      <a:pt x="106"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656600" y="1310750"/>
                <a:ext cx="8275" cy="12575"/>
              </a:xfrm>
              <a:custGeom>
                <a:avLst/>
                <a:gdLst/>
                <a:ahLst/>
                <a:cxnLst/>
                <a:rect l="l" t="t" r="r" b="b"/>
                <a:pathLst>
                  <a:path w="331" h="503" extrusionOk="0">
                    <a:moveTo>
                      <a:pt x="0" y="0"/>
                    </a:moveTo>
                    <a:lnTo>
                      <a:pt x="0" y="502"/>
                    </a:lnTo>
                    <a:cubicBezTo>
                      <a:pt x="172" y="436"/>
                      <a:pt x="278" y="436"/>
                      <a:pt x="330" y="278"/>
                    </a:cubicBezTo>
                    <a:cubicBezTo>
                      <a:pt x="225" y="225"/>
                      <a:pt x="106" y="106"/>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656600" y="1230875"/>
                <a:ext cx="37325" cy="33025"/>
              </a:xfrm>
              <a:custGeom>
                <a:avLst/>
                <a:gdLst/>
                <a:ahLst/>
                <a:cxnLst/>
                <a:rect l="l" t="t" r="r" b="b"/>
                <a:pathLst>
                  <a:path w="1493" h="1321" extrusionOk="0">
                    <a:moveTo>
                      <a:pt x="0" y="1"/>
                    </a:moveTo>
                    <a:lnTo>
                      <a:pt x="0" y="780"/>
                    </a:lnTo>
                    <a:cubicBezTo>
                      <a:pt x="172" y="885"/>
                      <a:pt x="278" y="1057"/>
                      <a:pt x="383" y="1321"/>
                    </a:cubicBezTo>
                    <a:cubicBezTo>
                      <a:pt x="436" y="938"/>
                      <a:pt x="832" y="1268"/>
                      <a:pt x="766" y="780"/>
                    </a:cubicBezTo>
                    <a:lnTo>
                      <a:pt x="766" y="780"/>
                    </a:lnTo>
                    <a:cubicBezTo>
                      <a:pt x="744" y="784"/>
                      <a:pt x="723" y="786"/>
                      <a:pt x="704" y="786"/>
                    </a:cubicBezTo>
                    <a:cubicBezTo>
                      <a:pt x="493" y="786"/>
                      <a:pt x="450" y="532"/>
                      <a:pt x="608" y="278"/>
                    </a:cubicBezTo>
                    <a:lnTo>
                      <a:pt x="608" y="278"/>
                    </a:lnTo>
                    <a:cubicBezTo>
                      <a:pt x="753" y="457"/>
                      <a:pt x="914" y="614"/>
                      <a:pt x="1117" y="614"/>
                    </a:cubicBezTo>
                    <a:cubicBezTo>
                      <a:pt x="1228" y="614"/>
                      <a:pt x="1352" y="566"/>
                      <a:pt x="1492" y="449"/>
                    </a:cubicBezTo>
                    <a:cubicBezTo>
                      <a:pt x="990" y="225"/>
                      <a:pt x="436" y="172"/>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656600" y="1423025"/>
                <a:ext cx="71650" cy="15800"/>
              </a:xfrm>
              <a:custGeom>
                <a:avLst/>
                <a:gdLst/>
                <a:ahLst/>
                <a:cxnLst/>
                <a:rect l="l" t="t" r="r" b="b"/>
                <a:pathLst>
                  <a:path w="2866" h="632" extrusionOk="0">
                    <a:moveTo>
                      <a:pt x="2126" y="0"/>
                    </a:moveTo>
                    <a:cubicBezTo>
                      <a:pt x="1661" y="0"/>
                      <a:pt x="1116" y="188"/>
                      <a:pt x="631" y="188"/>
                    </a:cubicBezTo>
                    <a:cubicBezTo>
                      <a:pt x="403" y="188"/>
                      <a:pt x="188" y="146"/>
                      <a:pt x="0" y="24"/>
                    </a:cubicBezTo>
                    <a:lnTo>
                      <a:pt x="0" y="632"/>
                    </a:lnTo>
                    <a:cubicBezTo>
                      <a:pt x="938" y="513"/>
                      <a:pt x="1822" y="566"/>
                      <a:pt x="2865" y="302"/>
                    </a:cubicBezTo>
                    <a:cubicBezTo>
                      <a:pt x="2670" y="72"/>
                      <a:pt x="2413" y="0"/>
                      <a:pt x="212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656600" y="1342425"/>
                <a:ext cx="1350" cy="9600"/>
              </a:xfrm>
              <a:custGeom>
                <a:avLst/>
                <a:gdLst/>
                <a:ahLst/>
                <a:cxnLst/>
                <a:rect l="l" t="t" r="r" b="b"/>
                <a:pathLst>
                  <a:path w="54" h="384" extrusionOk="0">
                    <a:moveTo>
                      <a:pt x="0" y="1"/>
                    </a:moveTo>
                    <a:lnTo>
                      <a:pt x="0" y="384"/>
                    </a:lnTo>
                    <a:lnTo>
                      <a:pt x="53" y="384"/>
                    </a:lnTo>
                    <a:cubicBezTo>
                      <a:pt x="53" y="225"/>
                      <a:pt x="0" y="106"/>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656600" y="1402825"/>
                <a:ext cx="1350" cy="4325"/>
              </a:xfrm>
              <a:custGeom>
                <a:avLst/>
                <a:gdLst/>
                <a:ahLst/>
                <a:cxnLst/>
                <a:rect l="l" t="t" r="r" b="b"/>
                <a:pathLst>
                  <a:path w="54" h="173" extrusionOk="0">
                    <a:moveTo>
                      <a:pt x="0" y="1"/>
                    </a:moveTo>
                    <a:lnTo>
                      <a:pt x="0" y="172"/>
                    </a:lnTo>
                    <a:lnTo>
                      <a:pt x="53" y="119"/>
                    </a:lnTo>
                    <a:cubicBezTo>
                      <a:pt x="53" y="53"/>
                      <a:pt x="0" y="53"/>
                      <a:pt x="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835175" y="1295575"/>
                <a:ext cx="22125" cy="11525"/>
              </a:xfrm>
              <a:custGeom>
                <a:avLst/>
                <a:gdLst/>
                <a:ahLst/>
                <a:cxnLst/>
                <a:rect l="l" t="t" r="r" b="b"/>
                <a:pathLst>
                  <a:path w="885" h="461" extrusionOk="0">
                    <a:moveTo>
                      <a:pt x="885" y="0"/>
                    </a:moveTo>
                    <a:lnTo>
                      <a:pt x="885" y="0"/>
                    </a:lnTo>
                    <a:cubicBezTo>
                      <a:pt x="824" y="22"/>
                      <a:pt x="756" y="29"/>
                      <a:pt x="684" y="29"/>
                    </a:cubicBezTo>
                    <a:cubicBezTo>
                      <a:pt x="574" y="29"/>
                      <a:pt x="458" y="13"/>
                      <a:pt x="352" y="13"/>
                    </a:cubicBezTo>
                    <a:cubicBezTo>
                      <a:pt x="156" y="13"/>
                      <a:pt x="0" y="68"/>
                      <a:pt x="0" y="383"/>
                    </a:cubicBezTo>
                    <a:cubicBezTo>
                      <a:pt x="39" y="426"/>
                      <a:pt x="157" y="460"/>
                      <a:pt x="295" y="460"/>
                    </a:cubicBezTo>
                    <a:cubicBezTo>
                      <a:pt x="538" y="460"/>
                      <a:pt x="843" y="354"/>
                      <a:pt x="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1818675" y="1291600"/>
                <a:ext cx="14425" cy="22725"/>
              </a:xfrm>
              <a:custGeom>
                <a:avLst/>
                <a:gdLst/>
                <a:ahLst/>
                <a:cxnLst/>
                <a:rect l="l" t="t" r="r" b="b"/>
                <a:pathLst>
                  <a:path w="577" h="909" extrusionOk="0">
                    <a:moveTo>
                      <a:pt x="330" y="1"/>
                    </a:moveTo>
                    <a:lnTo>
                      <a:pt x="330" y="1"/>
                    </a:lnTo>
                    <a:cubicBezTo>
                      <a:pt x="278" y="436"/>
                      <a:pt x="0" y="331"/>
                      <a:pt x="53" y="872"/>
                    </a:cubicBezTo>
                    <a:cubicBezTo>
                      <a:pt x="90" y="897"/>
                      <a:pt x="125" y="908"/>
                      <a:pt x="159" y="908"/>
                    </a:cubicBezTo>
                    <a:cubicBezTo>
                      <a:pt x="427" y="908"/>
                      <a:pt x="577" y="188"/>
                      <a:pt x="3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59900" y="1370425"/>
                <a:ext cx="17525" cy="13950"/>
              </a:xfrm>
              <a:custGeom>
                <a:avLst/>
                <a:gdLst/>
                <a:ahLst/>
                <a:cxnLst/>
                <a:rect l="l" t="t" r="r" b="b"/>
                <a:pathLst>
                  <a:path w="701" h="558" extrusionOk="0">
                    <a:moveTo>
                      <a:pt x="412" y="0"/>
                    </a:moveTo>
                    <a:cubicBezTo>
                      <a:pt x="216" y="0"/>
                      <a:pt x="1" y="97"/>
                      <a:pt x="40" y="425"/>
                    </a:cubicBezTo>
                    <a:cubicBezTo>
                      <a:pt x="92" y="520"/>
                      <a:pt x="146" y="558"/>
                      <a:pt x="199" y="558"/>
                    </a:cubicBezTo>
                    <a:cubicBezTo>
                      <a:pt x="363" y="558"/>
                      <a:pt x="531" y="214"/>
                      <a:pt x="700" y="95"/>
                    </a:cubicBezTo>
                    <a:cubicBezTo>
                      <a:pt x="673" y="47"/>
                      <a:pt x="547" y="0"/>
                      <a:pt x="41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74425" y="1340825"/>
                <a:ext cx="20800" cy="15500"/>
              </a:xfrm>
              <a:custGeom>
                <a:avLst/>
                <a:gdLst/>
                <a:ahLst/>
                <a:cxnLst/>
                <a:rect l="l" t="t" r="r" b="b"/>
                <a:pathLst>
                  <a:path w="832" h="620" extrusionOk="0">
                    <a:moveTo>
                      <a:pt x="525" y="0"/>
                    </a:moveTo>
                    <a:cubicBezTo>
                      <a:pt x="276" y="0"/>
                      <a:pt x="0" y="130"/>
                      <a:pt x="0" y="619"/>
                    </a:cubicBezTo>
                    <a:cubicBezTo>
                      <a:pt x="383" y="553"/>
                      <a:pt x="713" y="500"/>
                      <a:pt x="832" y="65"/>
                    </a:cubicBezTo>
                    <a:cubicBezTo>
                      <a:pt x="759" y="30"/>
                      <a:pt x="645" y="0"/>
                      <a:pt x="52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13025" y="1321650"/>
                <a:ext cx="17850" cy="20800"/>
              </a:xfrm>
              <a:custGeom>
                <a:avLst/>
                <a:gdLst/>
                <a:ahLst/>
                <a:cxnLst/>
                <a:rect l="l" t="t" r="r" b="b"/>
                <a:pathLst>
                  <a:path w="714" h="832" extrusionOk="0">
                    <a:moveTo>
                      <a:pt x="54" y="0"/>
                    </a:moveTo>
                    <a:cubicBezTo>
                      <a:pt x="1" y="396"/>
                      <a:pt x="225" y="396"/>
                      <a:pt x="159" y="832"/>
                    </a:cubicBezTo>
                    <a:cubicBezTo>
                      <a:pt x="714" y="832"/>
                      <a:pt x="278" y="172"/>
                      <a:pt x="5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367500" y="1247300"/>
                <a:ext cx="88150" cy="57850"/>
              </a:xfrm>
              <a:custGeom>
                <a:avLst/>
                <a:gdLst/>
                <a:ahLst/>
                <a:cxnLst/>
                <a:rect l="l" t="t" r="r" b="b"/>
                <a:pathLst>
                  <a:path w="3526" h="2314" extrusionOk="0">
                    <a:moveTo>
                      <a:pt x="1201" y="1"/>
                    </a:moveTo>
                    <a:cubicBezTo>
                      <a:pt x="756" y="1"/>
                      <a:pt x="231" y="202"/>
                      <a:pt x="1" y="505"/>
                    </a:cubicBezTo>
                    <a:cubicBezTo>
                      <a:pt x="31" y="503"/>
                      <a:pt x="59" y="501"/>
                      <a:pt x="83" y="501"/>
                    </a:cubicBezTo>
                    <a:cubicBezTo>
                      <a:pt x="548" y="501"/>
                      <a:pt x="1" y="960"/>
                      <a:pt x="1" y="1324"/>
                    </a:cubicBezTo>
                    <a:cubicBezTo>
                      <a:pt x="136" y="1117"/>
                      <a:pt x="259" y="1046"/>
                      <a:pt x="374" y="1046"/>
                    </a:cubicBezTo>
                    <a:cubicBezTo>
                      <a:pt x="626" y="1046"/>
                      <a:pt x="839" y="1388"/>
                      <a:pt x="1060" y="1388"/>
                    </a:cubicBezTo>
                    <a:cubicBezTo>
                      <a:pt x="1111" y="1388"/>
                      <a:pt x="1163" y="1369"/>
                      <a:pt x="1215" y="1324"/>
                    </a:cubicBezTo>
                    <a:cubicBezTo>
                      <a:pt x="1110" y="1271"/>
                      <a:pt x="938" y="1060"/>
                      <a:pt x="1110" y="994"/>
                    </a:cubicBezTo>
                    <a:cubicBezTo>
                      <a:pt x="1131" y="989"/>
                      <a:pt x="1151" y="987"/>
                      <a:pt x="1171" y="987"/>
                    </a:cubicBezTo>
                    <a:cubicBezTo>
                      <a:pt x="1384" y="987"/>
                      <a:pt x="1440" y="1254"/>
                      <a:pt x="1440" y="1654"/>
                    </a:cubicBezTo>
                    <a:cubicBezTo>
                      <a:pt x="1288" y="1712"/>
                      <a:pt x="1181" y="1744"/>
                      <a:pt x="1098" y="1744"/>
                    </a:cubicBezTo>
                    <a:cubicBezTo>
                      <a:pt x="935" y="1744"/>
                      <a:pt x="862" y="1621"/>
                      <a:pt x="714" y="1324"/>
                    </a:cubicBezTo>
                    <a:lnTo>
                      <a:pt x="714" y="1324"/>
                    </a:lnTo>
                    <a:cubicBezTo>
                      <a:pt x="608" y="1826"/>
                      <a:pt x="832" y="1773"/>
                      <a:pt x="832" y="2156"/>
                    </a:cubicBezTo>
                    <a:cubicBezTo>
                      <a:pt x="714" y="2208"/>
                      <a:pt x="608" y="2156"/>
                      <a:pt x="608" y="2314"/>
                    </a:cubicBezTo>
                    <a:cubicBezTo>
                      <a:pt x="852" y="2181"/>
                      <a:pt x="1101" y="2137"/>
                      <a:pt x="1350" y="2137"/>
                    </a:cubicBezTo>
                    <a:cubicBezTo>
                      <a:pt x="1824" y="2137"/>
                      <a:pt x="2291" y="2296"/>
                      <a:pt x="2697" y="2296"/>
                    </a:cubicBezTo>
                    <a:cubicBezTo>
                      <a:pt x="2943" y="2296"/>
                      <a:pt x="3166" y="2238"/>
                      <a:pt x="3354" y="2050"/>
                    </a:cubicBezTo>
                    <a:cubicBezTo>
                      <a:pt x="3248" y="2050"/>
                      <a:pt x="3473" y="1324"/>
                      <a:pt x="3526" y="1271"/>
                    </a:cubicBezTo>
                    <a:cubicBezTo>
                      <a:pt x="3421" y="1192"/>
                      <a:pt x="3256" y="1173"/>
                      <a:pt x="3072" y="1173"/>
                    </a:cubicBezTo>
                    <a:cubicBezTo>
                      <a:pt x="2899" y="1173"/>
                      <a:pt x="2709" y="1190"/>
                      <a:pt x="2538" y="1190"/>
                    </a:cubicBezTo>
                    <a:cubicBezTo>
                      <a:pt x="2133" y="1190"/>
                      <a:pt x="1832" y="1094"/>
                      <a:pt x="2100" y="453"/>
                    </a:cubicBezTo>
                    <a:cubicBezTo>
                      <a:pt x="2047" y="423"/>
                      <a:pt x="1996" y="410"/>
                      <a:pt x="1948" y="410"/>
                    </a:cubicBezTo>
                    <a:cubicBezTo>
                      <a:pt x="1725" y="410"/>
                      <a:pt x="1547" y="672"/>
                      <a:pt x="1393" y="672"/>
                    </a:cubicBezTo>
                    <a:cubicBezTo>
                      <a:pt x="1331" y="672"/>
                      <a:pt x="1272" y="628"/>
                      <a:pt x="1215" y="505"/>
                    </a:cubicBezTo>
                    <a:cubicBezTo>
                      <a:pt x="1440" y="505"/>
                      <a:pt x="1651" y="505"/>
                      <a:pt x="1704" y="123"/>
                    </a:cubicBezTo>
                    <a:cubicBezTo>
                      <a:pt x="1572" y="39"/>
                      <a:pt x="1394" y="1"/>
                      <a:pt x="120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1449450" y="1255725"/>
                <a:ext cx="20075" cy="13375"/>
              </a:xfrm>
              <a:custGeom>
                <a:avLst/>
                <a:gdLst/>
                <a:ahLst/>
                <a:cxnLst/>
                <a:rect l="l" t="t" r="r" b="b"/>
                <a:pathLst>
                  <a:path w="803" h="535" extrusionOk="0">
                    <a:moveTo>
                      <a:pt x="306" y="1"/>
                    </a:moveTo>
                    <a:cubicBezTo>
                      <a:pt x="139" y="1"/>
                      <a:pt x="1" y="88"/>
                      <a:pt x="23" y="274"/>
                    </a:cubicBezTo>
                    <a:cubicBezTo>
                      <a:pt x="180" y="394"/>
                      <a:pt x="442" y="534"/>
                      <a:pt x="625" y="534"/>
                    </a:cubicBezTo>
                    <a:cubicBezTo>
                      <a:pt x="703" y="534"/>
                      <a:pt x="767" y="509"/>
                      <a:pt x="802" y="446"/>
                    </a:cubicBezTo>
                    <a:cubicBezTo>
                      <a:pt x="802" y="158"/>
                      <a:pt x="529" y="1"/>
                      <a:pt x="30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404800" y="1228650"/>
                <a:ext cx="16525" cy="9925"/>
              </a:xfrm>
              <a:custGeom>
                <a:avLst/>
                <a:gdLst/>
                <a:ahLst/>
                <a:cxnLst/>
                <a:rect l="l" t="t" r="r" b="b"/>
                <a:pathLst>
                  <a:path w="661" h="397" extrusionOk="0">
                    <a:moveTo>
                      <a:pt x="344" y="0"/>
                    </a:moveTo>
                    <a:cubicBezTo>
                      <a:pt x="179" y="0"/>
                      <a:pt x="1" y="96"/>
                      <a:pt x="1" y="208"/>
                    </a:cubicBezTo>
                    <a:cubicBezTo>
                      <a:pt x="174" y="208"/>
                      <a:pt x="250" y="396"/>
                      <a:pt x="455" y="396"/>
                    </a:cubicBezTo>
                    <a:cubicBezTo>
                      <a:pt x="500" y="396"/>
                      <a:pt x="550" y="388"/>
                      <a:pt x="608" y="367"/>
                    </a:cubicBezTo>
                    <a:cubicBezTo>
                      <a:pt x="661" y="96"/>
                      <a:pt x="509" y="0"/>
                      <a:pt x="34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180700" y="1299000"/>
                <a:ext cx="42600" cy="12175"/>
              </a:xfrm>
              <a:custGeom>
                <a:avLst/>
                <a:gdLst/>
                <a:ahLst/>
                <a:cxnLst/>
                <a:rect l="l" t="t" r="r" b="b"/>
                <a:pathLst>
                  <a:path w="1704" h="487" extrusionOk="0">
                    <a:moveTo>
                      <a:pt x="935" y="1"/>
                    </a:moveTo>
                    <a:cubicBezTo>
                      <a:pt x="553" y="1"/>
                      <a:pt x="198" y="135"/>
                      <a:pt x="1" y="365"/>
                    </a:cubicBezTo>
                    <a:cubicBezTo>
                      <a:pt x="331" y="418"/>
                      <a:pt x="618" y="487"/>
                      <a:pt x="892" y="487"/>
                    </a:cubicBezTo>
                    <a:cubicBezTo>
                      <a:pt x="1166" y="487"/>
                      <a:pt x="1426" y="418"/>
                      <a:pt x="1704" y="193"/>
                    </a:cubicBezTo>
                    <a:cubicBezTo>
                      <a:pt x="1460" y="61"/>
                      <a:pt x="1191" y="1"/>
                      <a:pt x="9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12050" y="1257275"/>
                <a:ext cx="36000" cy="24775"/>
              </a:xfrm>
              <a:custGeom>
                <a:avLst/>
                <a:gdLst/>
                <a:ahLst/>
                <a:cxnLst/>
                <a:rect l="l" t="t" r="r" b="b"/>
                <a:pathLst>
                  <a:path w="1440" h="991" extrusionOk="0">
                    <a:moveTo>
                      <a:pt x="938" y="1"/>
                    </a:moveTo>
                    <a:lnTo>
                      <a:pt x="938" y="1"/>
                    </a:lnTo>
                    <a:cubicBezTo>
                      <a:pt x="727" y="54"/>
                      <a:pt x="1" y="106"/>
                      <a:pt x="331" y="489"/>
                    </a:cubicBezTo>
                    <a:cubicBezTo>
                      <a:pt x="382" y="391"/>
                      <a:pt x="413" y="351"/>
                      <a:pt x="433" y="351"/>
                    </a:cubicBezTo>
                    <a:cubicBezTo>
                      <a:pt x="502" y="351"/>
                      <a:pt x="445" y="817"/>
                      <a:pt x="608" y="991"/>
                    </a:cubicBezTo>
                    <a:cubicBezTo>
                      <a:pt x="885" y="819"/>
                      <a:pt x="1215" y="714"/>
                      <a:pt x="1440" y="489"/>
                    </a:cubicBezTo>
                    <a:cubicBezTo>
                      <a:pt x="1403" y="396"/>
                      <a:pt x="1354" y="366"/>
                      <a:pt x="1302" y="366"/>
                    </a:cubicBezTo>
                    <a:cubicBezTo>
                      <a:pt x="1201" y="366"/>
                      <a:pt x="1086" y="476"/>
                      <a:pt x="1009" y="476"/>
                    </a:cubicBezTo>
                    <a:cubicBezTo>
                      <a:pt x="936" y="476"/>
                      <a:pt x="898" y="378"/>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099500" y="1355875"/>
                <a:ext cx="97725" cy="33450"/>
              </a:xfrm>
              <a:custGeom>
                <a:avLst/>
                <a:gdLst/>
                <a:ahLst/>
                <a:cxnLst/>
                <a:rect l="l" t="t" r="r" b="b"/>
                <a:pathLst>
                  <a:path w="3909" h="1338" extrusionOk="0">
                    <a:moveTo>
                      <a:pt x="2771" y="326"/>
                    </a:moveTo>
                    <a:cubicBezTo>
                      <a:pt x="2916" y="326"/>
                      <a:pt x="3010" y="464"/>
                      <a:pt x="3077" y="783"/>
                    </a:cubicBezTo>
                    <a:cubicBezTo>
                      <a:pt x="2891" y="636"/>
                      <a:pt x="2686" y="520"/>
                      <a:pt x="2470" y="453"/>
                    </a:cubicBezTo>
                    <a:lnTo>
                      <a:pt x="2470" y="453"/>
                    </a:lnTo>
                    <a:cubicBezTo>
                      <a:pt x="2590" y="371"/>
                      <a:pt x="2689" y="326"/>
                      <a:pt x="2771" y="326"/>
                    </a:cubicBezTo>
                    <a:close/>
                    <a:moveTo>
                      <a:pt x="2596" y="0"/>
                    </a:moveTo>
                    <a:cubicBezTo>
                      <a:pt x="2514" y="0"/>
                      <a:pt x="2470" y="98"/>
                      <a:pt x="2470" y="453"/>
                    </a:cubicBezTo>
                    <a:lnTo>
                      <a:pt x="2470" y="453"/>
                    </a:lnTo>
                    <a:cubicBezTo>
                      <a:pt x="2339" y="412"/>
                      <a:pt x="2203" y="389"/>
                      <a:pt x="2064" y="389"/>
                    </a:cubicBezTo>
                    <a:cubicBezTo>
                      <a:pt x="1752" y="389"/>
                      <a:pt x="1424" y="504"/>
                      <a:pt x="1097" y="783"/>
                    </a:cubicBezTo>
                    <a:cubicBezTo>
                      <a:pt x="938" y="453"/>
                      <a:pt x="1097" y="559"/>
                      <a:pt x="1097" y="123"/>
                    </a:cubicBezTo>
                    <a:lnTo>
                      <a:pt x="1097" y="123"/>
                    </a:lnTo>
                    <a:cubicBezTo>
                      <a:pt x="1068" y="142"/>
                      <a:pt x="1032" y="148"/>
                      <a:pt x="992" y="148"/>
                    </a:cubicBezTo>
                    <a:cubicBezTo>
                      <a:pt x="901" y="148"/>
                      <a:pt x="790" y="113"/>
                      <a:pt x="710" y="113"/>
                    </a:cubicBezTo>
                    <a:cubicBezTo>
                      <a:pt x="631" y="113"/>
                      <a:pt x="581" y="147"/>
                      <a:pt x="608" y="281"/>
                    </a:cubicBezTo>
                    <a:cubicBezTo>
                      <a:pt x="819" y="281"/>
                      <a:pt x="872" y="453"/>
                      <a:pt x="872" y="783"/>
                    </a:cubicBezTo>
                    <a:cubicBezTo>
                      <a:pt x="812" y="834"/>
                      <a:pt x="739" y="848"/>
                      <a:pt x="661" y="848"/>
                    </a:cubicBezTo>
                    <a:cubicBezTo>
                      <a:pt x="577" y="848"/>
                      <a:pt x="488" y="832"/>
                      <a:pt x="402" y="832"/>
                    </a:cubicBezTo>
                    <a:cubicBezTo>
                      <a:pt x="220" y="832"/>
                      <a:pt x="56" y="902"/>
                      <a:pt x="1" y="1337"/>
                    </a:cubicBezTo>
                    <a:cubicBezTo>
                      <a:pt x="1598" y="1219"/>
                      <a:pt x="2853" y="1337"/>
                      <a:pt x="3909" y="611"/>
                    </a:cubicBezTo>
                    <a:cubicBezTo>
                      <a:pt x="3826" y="466"/>
                      <a:pt x="3748" y="413"/>
                      <a:pt x="3674" y="413"/>
                    </a:cubicBezTo>
                    <a:cubicBezTo>
                      <a:pt x="3498" y="413"/>
                      <a:pt x="3340" y="709"/>
                      <a:pt x="3183" y="783"/>
                    </a:cubicBezTo>
                    <a:cubicBezTo>
                      <a:pt x="3183" y="281"/>
                      <a:pt x="3354" y="453"/>
                      <a:pt x="3183" y="123"/>
                    </a:cubicBezTo>
                    <a:cubicBezTo>
                      <a:pt x="3136" y="140"/>
                      <a:pt x="3091" y="147"/>
                      <a:pt x="3048" y="147"/>
                    </a:cubicBezTo>
                    <a:cubicBezTo>
                      <a:pt x="2851" y="147"/>
                      <a:pt x="2696" y="0"/>
                      <a:pt x="259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065200" y="1238000"/>
                <a:ext cx="39625" cy="37125"/>
              </a:xfrm>
              <a:custGeom>
                <a:avLst/>
                <a:gdLst/>
                <a:ahLst/>
                <a:cxnLst/>
                <a:rect l="l" t="t" r="r" b="b"/>
                <a:pathLst>
                  <a:path w="1585" h="1485" extrusionOk="0">
                    <a:moveTo>
                      <a:pt x="1094" y="1"/>
                    </a:moveTo>
                    <a:cubicBezTo>
                      <a:pt x="798" y="1"/>
                      <a:pt x="501" y="152"/>
                      <a:pt x="436" y="495"/>
                    </a:cubicBezTo>
                    <a:cubicBezTo>
                      <a:pt x="541" y="547"/>
                      <a:pt x="660" y="772"/>
                      <a:pt x="488" y="825"/>
                    </a:cubicBezTo>
                    <a:cubicBezTo>
                      <a:pt x="453" y="774"/>
                      <a:pt x="416" y="754"/>
                      <a:pt x="379" y="754"/>
                    </a:cubicBezTo>
                    <a:cubicBezTo>
                      <a:pt x="253" y="754"/>
                      <a:pt x="123" y="983"/>
                      <a:pt x="0" y="983"/>
                    </a:cubicBezTo>
                    <a:cubicBezTo>
                      <a:pt x="218" y="1234"/>
                      <a:pt x="449" y="1234"/>
                      <a:pt x="660" y="1234"/>
                    </a:cubicBezTo>
                    <a:cubicBezTo>
                      <a:pt x="871" y="1234"/>
                      <a:pt x="1063" y="1234"/>
                      <a:pt x="1201" y="1485"/>
                    </a:cubicBezTo>
                    <a:cubicBezTo>
                      <a:pt x="1254" y="877"/>
                      <a:pt x="1426" y="547"/>
                      <a:pt x="1584" y="164"/>
                    </a:cubicBezTo>
                    <a:cubicBezTo>
                      <a:pt x="1458" y="59"/>
                      <a:pt x="1276" y="1"/>
                      <a:pt x="109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1274850" y="1260100"/>
                <a:ext cx="14450" cy="17675"/>
              </a:xfrm>
              <a:custGeom>
                <a:avLst/>
                <a:gdLst/>
                <a:ahLst/>
                <a:cxnLst/>
                <a:rect l="l" t="t" r="r" b="b"/>
                <a:pathLst>
                  <a:path w="578" h="707" extrusionOk="0">
                    <a:moveTo>
                      <a:pt x="149" y="1"/>
                    </a:moveTo>
                    <a:cubicBezTo>
                      <a:pt x="60" y="1"/>
                      <a:pt x="0" y="45"/>
                      <a:pt x="23" y="218"/>
                    </a:cubicBezTo>
                    <a:cubicBezTo>
                      <a:pt x="195" y="271"/>
                      <a:pt x="195" y="653"/>
                      <a:pt x="406" y="706"/>
                    </a:cubicBezTo>
                    <a:cubicBezTo>
                      <a:pt x="459" y="482"/>
                      <a:pt x="578" y="376"/>
                      <a:pt x="525" y="46"/>
                    </a:cubicBezTo>
                    <a:lnTo>
                      <a:pt x="525" y="46"/>
                    </a:lnTo>
                    <a:cubicBezTo>
                      <a:pt x="509" y="51"/>
                      <a:pt x="491" y="53"/>
                      <a:pt x="472" y="53"/>
                    </a:cubicBezTo>
                    <a:cubicBezTo>
                      <a:pt x="375" y="53"/>
                      <a:pt x="245" y="1"/>
                      <a:pt x="1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216350" y="1216025"/>
                <a:ext cx="19175" cy="16525"/>
              </a:xfrm>
              <a:custGeom>
                <a:avLst/>
                <a:gdLst/>
                <a:ahLst/>
                <a:cxnLst/>
                <a:rect l="l" t="t" r="r" b="b"/>
                <a:pathLst>
                  <a:path w="767" h="661" extrusionOk="0">
                    <a:moveTo>
                      <a:pt x="330" y="1"/>
                    </a:moveTo>
                    <a:lnTo>
                      <a:pt x="330" y="1"/>
                    </a:lnTo>
                    <a:cubicBezTo>
                      <a:pt x="436" y="489"/>
                      <a:pt x="0" y="106"/>
                      <a:pt x="159" y="661"/>
                    </a:cubicBezTo>
                    <a:cubicBezTo>
                      <a:pt x="436" y="661"/>
                      <a:pt x="766" y="661"/>
                      <a:pt x="713" y="106"/>
                    </a:cubicBezTo>
                    <a:lnTo>
                      <a:pt x="713" y="106"/>
                    </a:lnTo>
                    <a:cubicBezTo>
                      <a:pt x="671" y="120"/>
                      <a:pt x="631" y="127"/>
                      <a:pt x="594" y="127"/>
                    </a:cubicBezTo>
                    <a:cubicBezTo>
                      <a:pt x="492" y="127"/>
                      <a:pt x="408" y="78"/>
                      <a:pt x="3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257600" y="1264325"/>
                <a:ext cx="13800" cy="14025"/>
              </a:xfrm>
              <a:custGeom>
                <a:avLst/>
                <a:gdLst/>
                <a:ahLst/>
                <a:cxnLst/>
                <a:rect l="l" t="t" r="r" b="b"/>
                <a:pathLst>
                  <a:path w="552" h="561" extrusionOk="0">
                    <a:moveTo>
                      <a:pt x="348" y="1"/>
                    </a:moveTo>
                    <a:cubicBezTo>
                      <a:pt x="257" y="1"/>
                      <a:pt x="138" y="56"/>
                      <a:pt x="49" y="56"/>
                    </a:cubicBezTo>
                    <a:cubicBezTo>
                      <a:pt x="32" y="56"/>
                      <a:pt x="15" y="54"/>
                      <a:pt x="1" y="49"/>
                    </a:cubicBezTo>
                    <a:lnTo>
                      <a:pt x="1" y="537"/>
                    </a:lnTo>
                    <a:cubicBezTo>
                      <a:pt x="22" y="532"/>
                      <a:pt x="45" y="530"/>
                      <a:pt x="69" y="530"/>
                    </a:cubicBezTo>
                    <a:cubicBezTo>
                      <a:pt x="163" y="530"/>
                      <a:pt x="269" y="561"/>
                      <a:pt x="355" y="561"/>
                    </a:cubicBezTo>
                    <a:cubicBezTo>
                      <a:pt x="475" y="561"/>
                      <a:pt x="552" y="500"/>
                      <a:pt x="489" y="207"/>
                    </a:cubicBezTo>
                    <a:cubicBezTo>
                      <a:pt x="489" y="44"/>
                      <a:pt x="429" y="1"/>
                      <a:pt x="3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462550" y="1217500"/>
                <a:ext cx="21825" cy="9400"/>
              </a:xfrm>
              <a:custGeom>
                <a:avLst/>
                <a:gdLst/>
                <a:ahLst/>
                <a:cxnLst/>
                <a:rect l="l" t="t" r="r" b="b"/>
                <a:pathLst>
                  <a:path w="873" h="376" extrusionOk="0">
                    <a:moveTo>
                      <a:pt x="447" y="0"/>
                    </a:moveTo>
                    <a:cubicBezTo>
                      <a:pt x="226" y="0"/>
                      <a:pt x="33" y="91"/>
                      <a:pt x="1" y="324"/>
                    </a:cubicBezTo>
                    <a:cubicBezTo>
                      <a:pt x="189" y="324"/>
                      <a:pt x="323" y="376"/>
                      <a:pt x="450" y="376"/>
                    </a:cubicBezTo>
                    <a:cubicBezTo>
                      <a:pt x="581" y="376"/>
                      <a:pt x="705" y="321"/>
                      <a:pt x="872" y="100"/>
                    </a:cubicBezTo>
                    <a:cubicBezTo>
                      <a:pt x="743" y="38"/>
                      <a:pt x="589" y="0"/>
                      <a:pt x="44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1558600" y="1243600"/>
                <a:ext cx="16525" cy="9425"/>
              </a:xfrm>
              <a:custGeom>
                <a:avLst/>
                <a:gdLst/>
                <a:ahLst/>
                <a:cxnLst/>
                <a:rect l="l" t="t" r="r" b="b"/>
                <a:pathLst>
                  <a:path w="661" h="377" extrusionOk="0">
                    <a:moveTo>
                      <a:pt x="391" y="0"/>
                    </a:moveTo>
                    <a:cubicBezTo>
                      <a:pt x="211" y="0"/>
                      <a:pt x="1" y="164"/>
                      <a:pt x="66" y="376"/>
                    </a:cubicBezTo>
                    <a:cubicBezTo>
                      <a:pt x="154" y="323"/>
                      <a:pt x="207" y="306"/>
                      <a:pt x="251" y="306"/>
                    </a:cubicBezTo>
                    <a:cubicBezTo>
                      <a:pt x="338" y="306"/>
                      <a:pt x="388" y="376"/>
                      <a:pt x="608" y="376"/>
                    </a:cubicBezTo>
                    <a:cubicBezTo>
                      <a:pt x="661" y="106"/>
                      <a:pt x="536" y="0"/>
                      <a:pt x="3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1573125" y="1268575"/>
                <a:ext cx="20650" cy="9200"/>
              </a:xfrm>
              <a:custGeom>
                <a:avLst/>
                <a:gdLst/>
                <a:ahLst/>
                <a:cxnLst/>
                <a:rect l="l" t="t" r="r" b="b"/>
                <a:pathLst>
                  <a:path w="826" h="368" extrusionOk="0">
                    <a:moveTo>
                      <a:pt x="415" y="1"/>
                    </a:moveTo>
                    <a:cubicBezTo>
                      <a:pt x="208" y="1"/>
                      <a:pt x="0" y="123"/>
                      <a:pt x="80" y="367"/>
                    </a:cubicBezTo>
                    <a:lnTo>
                      <a:pt x="740" y="367"/>
                    </a:lnTo>
                    <a:cubicBezTo>
                      <a:pt x="825" y="123"/>
                      <a:pt x="621" y="1"/>
                      <a:pt x="41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1545075" y="1257275"/>
                <a:ext cx="27400" cy="38325"/>
              </a:xfrm>
              <a:custGeom>
                <a:avLst/>
                <a:gdLst/>
                <a:ahLst/>
                <a:cxnLst/>
                <a:rect l="l" t="t" r="r" b="b"/>
                <a:pathLst>
                  <a:path w="1096" h="1533" extrusionOk="0">
                    <a:moveTo>
                      <a:pt x="766" y="1"/>
                    </a:moveTo>
                    <a:cubicBezTo>
                      <a:pt x="277" y="1"/>
                      <a:pt x="277" y="331"/>
                      <a:pt x="0" y="331"/>
                    </a:cubicBezTo>
                    <a:cubicBezTo>
                      <a:pt x="211" y="1096"/>
                      <a:pt x="53" y="714"/>
                      <a:pt x="0" y="1532"/>
                    </a:cubicBezTo>
                    <a:cubicBezTo>
                      <a:pt x="433" y="1532"/>
                      <a:pt x="520" y="1042"/>
                      <a:pt x="821" y="1042"/>
                    </a:cubicBezTo>
                    <a:cubicBezTo>
                      <a:pt x="896" y="1042"/>
                      <a:pt x="985" y="1073"/>
                      <a:pt x="1096" y="1149"/>
                    </a:cubicBezTo>
                    <a:cubicBezTo>
                      <a:pt x="1096" y="212"/>
                      <a:pt x="713" y="1044"/>
                      <a:pt x="76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1474775" y="1262550"/>
                <a:ext cx="64700" cy="54750"/>
              </a:xfrm>
              <a:custGeom>
                <a:avLst/>
                <a:gdLst/>
                <a:ahLst/>
                <a:cxnLst/>
                <a:rect l="l" t="t" r="r" b="b"/>
                <a:pathLst>
                  <a:path w="2588" h="2190" extrusionOk="0">
                    <a:moveTo>
                      <a:pt x="2099" y="1"/>
                    </a:moveTo>
                    <a:cubicBezTo>
                      <a:pt x="1875" y="608"/>
                      <a:pt x="660" y="450"/>
                      <a:pt x="608" y="833"/>
                    </a:cubicBezTo>
                    <a:cubicBezTo>
                      <a:pt x="639" y="838"/>
                      <a:pt x="673" y="840"/>
                      <a:pt x="708" y="840"/>
                    </a:cubicBezTo>
                    <a:cubicBezTo>
                      <a:pt x="846" y="840"/>
                      <a:pt x="1004" y="809"/>
                      <a:pt x="1143" y="809"/>
                    </a:cubicBezTo>
                    <a:cubicBezTo>
                      <a:pt x="1337" y="809"/>
                      <a:pt x="1492" y="870"/>
                      <a:pt x="1492" y="1163"/>
                    </a:cubicBezTo>
                    <a:cubicBezTo>
                      <a:pt x="885" y="1163"/>
                      <a:pt x="383" y="1374"/>
                      <a:pt x="0" y="1876"/>
                    </a:cubicBezTo>
                    <a:cubicBezTo>
                      <a:pt x="75" y="1826"/>
                      <a:pt x="145" y="1807"/>
                      <a:pt x="210" y="1807"/>
                    </a:cubicBezTo>
                    <a:cubicBezTo>
                      <a:pt x="483" y="1807"/>
                      <a:pt x="679" y="2154"/>
                      <a:pt x="834" y="2154"/>
                    </a:cubicBezTo>
                    <a:cubicBezTo>
                      <a:pt x="891" y="2154"/>
                      <a:pt x="942" y="2107"/>
                      <a:pt x="990" y="1981"/>
                    </a:cubicBezTo>
                    <a:cubicBezTo>
                      <a:pt x="955" y="1981"/>
                      <a:pt x="913" y="1987"/>
                      <a:pt x="872" y="1987"/>
                    </a:cubicBezTo>
                    <a:cubicBezTo>
                      <a:pt x="789" y="1987"/>
                      <a:pt x="713" y="1964"/>
                      <a:pt x="713" y="1823"/>
                    </a:cubicBezTo>
                    <a:cubicBezTo>
                      <a:pt x="905" y="1648"/>
                      <a:pt x="1075" y="1599"/>
                      <a:pt x="1229" y="1599"/>
                    </a:cubicBezTo>
                    <a:cubicBezTo>
                      <a:pt x="1422" y="1599"/>
                      <a:pt x="1592" y="1675"/>
                      <a:pt x="1753" y="1675"/>
                    </a:cubicBezTo>
                    <a:cubicBezTo>
                      <a:pt x="1871" y="1675"/>
                      <a:pt x="1985" y="1634"/>
                      <a:pt x="2099" y="1493"/>
                    </a:cubicBezTo>
                    <a:lnTo>
                      <a:pt x="2099" y="1493"/>
                    </a:lnTo>
                    <a:cubicBezTo>
                      <a:pt x="2019" y="1905"/>
                      <a:pt x="2224" y="2189"/>
                      <a:pt x="2397" y="2189"/>
                    </a:cubicBezTo>
                    <a:cubicBezTo>
                      <a:pt x="2479" y="2189"/>
                      <a:pt x="2554" y="2125"/>
                      <a:pt x="2588" y="1981"/>
                    </a:cubicBezTo>
                    <a:lnTo>
                      <a:pt x="2588" y="1981"/>
                    </a:lnTo>
                    <a:cubicBezTo>
                      <a:pt x="2551" y="2000"/>
                      <a:pt x="2521" y="2009"/>
                      <a:pt x="2497" y="2009"/>
                    </a:cubicBezTo>
                    <a:cubicBezTo>
                      <a:pt x="2304" y="2009"/>
                      <a:pt x="2476" y="1456"/>
                      <a:pt x="2429" y="1163"/>
                    </a:cubicBezTo>
                    <a:cubicBezTo>
                      <a:pt x="2346" y="1050"/>
                      <a:pt x="2259" y="1015"/>
                      <a:pt x="2174" y="1015"/>
                    </a:cubicBezTo>
                    <a:cubicBezTo>
                      <a:pt x="2031" y="1015"/>
                      <a:pt x="1893" y="1112"/>
                      <a:pt x="1785" y="1112"/>
                    </a:cubicBezTo>
                    <a:cubicBezTo>
                      <a:pt x="1699" y="1112"/>
                      <a:pt x="1633" y="1051"/>
                      <a:pt x="1598" y="833"/>
                    </a:cubicBezTo>
                    <a:cubicBezTo>
                      <a:pt x="1632" y="809"/>
                      <a:pt x="1675" y="801"/>
                      <a:pt x="1722" y="801"/>
                    </a:cubicBezTo>
                    <a:cubicBezTo>
                      <a:pt x="1811" y="801"/>
                      <a:pt x="1912" y="830"/>
                      <a:pt x="1988" y="830"/>
                    </a:cubicBezTo>
                    <a:cubicBezTo>
                      <a:pt x="2069" y="830"/>
                      <a:pt x="2121" y="797"/>
                      <a:pt x="2099" y="661"/>
                    </a:cubicBezTo>
                    <a:cubicBezTo>
                      <a:pt x="1822" y="555"/>
                      <a:pt x="2205" y="278"/>
                      <a:pt x="209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2170825" y="584350"/>
                <a:ext cx="87825" cy="58100"/>
              </a:xfrm>
              <a:custGeom>
                <a:avLst/>
                <a:gdLst/>
                <a:ahLst/>
                <a:cxnLst/>
                <a:rect l="l" t="t" r="r" b="b"/>
                <a:pathLst>
                  <a:path w="3513" h="2324" extrusionOk="0">
                    <a:moveTo>
                      <a:pt x="1740" y="832"/>
                    </a:moveTo>
                    <a:cubicBezTo>
                      <a:pt x="1797" y="832"/>
                      <a:pt x="1857" y="868"/>
                      <a:pt x="1915" y="950"/>
                    </a:cubicBezTo>
                    <a:cubicBezTo>
                      <a:pt x="1915" y="1439"/>
                      <a:pt x="1585" y="1333"/>
                      <a:pt x="1585" y="1769"/>
                    </a:cubicBezTo>
                    <a:cubicBezTo>
                      <a:pt x="1255" y="1769"/>
                      <a:pt x="1862" y="1174"/>
                      <a:pt x="1479" y="1108"/>
                    </a:cubicBezTo>
                    <a:cubicBezTo>
                      <a:pt x="1546" y="941"/>
                      <a:pt x="1640" y="832"/>
                      <a:pt x="1740" y="832"/>
                    </a:cubicBezTo>
                    <a:close/>
                    <a:moveTo>
                      <a:pt x="1185" y="1"/>
                    </a:moveTo>
                    <a:cubicBezTo>
                      <a:pt x="742" y="1"/>
                      <a:pt x="229" y="184"/>
                      <a:pt x="1" y="448"/>
                    </a:cubicBezTo>
                    <a:cubicBezTo>
                      <a:pt x="30" y="446"/>
                      <a:pt x="56" y="445"/>
                      <a:pt x="79" y="445"/>
                    </a:cubicBezTo>
                    <a:cubicBezTo>
                      <a:pt x="538" y="445"/>
                      <a:pt x="1" y="919"/>
                      <a:pt x="1" y="1333"/>
                    </a:cubicBezTo>
                    <a:cubicBezTo>
                      <a:pt x="138" y="1118"/>
                      <a:pt x="263" y="1045"/>
                      <a:pt x="380" y="1045"/>
                    </a:cubicBezTo>
                    <a:cubicBezTo>
                      <a:pt x="619" y="1045"/>
                      <a:pt x="825" y="1347"/>
                      <a:pt x="1039" y="1347"/>
                    </a:cubicBezTo>
                    <a:cubicBezTo>
                      <a:pt x="1092" y="1347"/>
                      <a:pt x="1147" y="1328"/>
                      <a:pt x="1202" y="1280"/>
                    </a:cubicBezTo>
                    <a:cubicBezTo>
                      <a:pt x="1096" y="1280"/>
                      <a:pt x="925" y="1003"/>
                      <a:pt x="1096" y="950"/>
                    </a:cubicBezTo>
                    <a:cubicBezTo>
                      <a:pt x="1119" y="946"/>
                      <a:pt x="1140" y="944"/>
                      <a:pt x="1160" y="944"/>
                    </a:cubicBezTo>
                    <a:cubicBezTo>
                      <a:pt x="1382" y="944"/>
                      <a:pt x="1426" y="1210"/>
                      <a:pt x="1426" y="1610"/>
                    </a:cubicBezTo>
                    <a:cubicBezTo>
                      <a:pt x="1268" y="1668"/>
                      <a:pt x="1159" y="1704"/>
                      <a:pt x="1073" y="1704"/>
                    </a:cubicBezTo>
                    <a:cubicBezTo>
                      <a:pt x="924" y="1704"/>
                      <a:pt x="848" y="1591"/>
                      <a:pt x="713" y="1280"/>
                    </a:cubicBezTo>
                    <a:lnTo>
                      <a:pt x="713" y="1280"/>
                    </a:lnTo>
                    <a:cubicBezTo>
                      <a:pt x="595" y="1769"/>
                      <a:pt x="819" y="1716"/>
                      <a:pt x="819" y="2165"/>
                    </a:cubicBezTo>
                    <a:cubicBezTo>
                      <a:pt x="713" y="2165"/>
                      <a:pt x="595" y="2165"/>
                      <a:pt x="595" y="2323"/>
                    </a:cubicBezTo>
                    <a:cubicBezTo>
                      <a:pt x="858" y="2176"/>
                      <a:pt x="1130" y="2130"/>
                      <a:pt x="1399" y="2130"/>
                    </a:cubicBezTo>
                    <a:cubicBezTo>
                      <a:pt x="1838" y="2130"/>
                      <a:pt x="2270" y="2251"/>
                      <a:pt x="2650" y="2251"/>
                    </a:cubicBezTo>
                    <a:cubicBezTo>
                      <a:pt x="2915" y="2251"/>
                      <a:pt x="3155" y="2192"/>
                      <a:pt x="3354" y="1993"/>
                    </a:cubicBezTo>
                    <a:cubicBezTo>
                      <a:pt x="3235" y="1993"/>
                      <a:pt x="3459" y="1280"/>
                      <a:pt x="3512" y="1280"/>
                    </a:cubicBezTo>
                    <a:cubicBezTo>
                      <a:pt x="3388" y="1171"/>
                      <a:pt x="3179" y="1151"/>
                      <a:pt x="2955" y="1151"/>
                    </a:cubicBezTo>
                    <a:cubicBezTo>
                      <a:pt x="2821" y="1151"/>
                      <a:pt x="2682" y="1158"/>
                      <a:pt x="2552" y="1158"/>
                    </a:cubicBezTo>
                    <a:cubicBezTo>
                      <a:pt x="2133" y="1158"/>
                      <a:pt x="1812" y="1083"/>
                      <a:pt x="2086" y="448"/>
                    </a:cubicBezTo>
                    <a:cubicBezTo>
                      <a:pt x="2034" y="420"/>
                      <a:pt x="1985" y="408"/>
                      <a:pt x="1936" y="408"/>
                    </a:cubicBezTo>
                    <a:cubicBezTo>
                      <a:pt x="1726" y="408"/>
                      <a:pt x="1550" y="631"/>
                      <a:pt x="1397" y="631"/>
                    </a:cubicBezTo>
                    <a:cubicBezTo>
                      <a:pt x="1328" y="631"/>
                      <a:pt x="1263" y="585"/>
                      <a:pt x="1202" y="448"/>
                    </a:cubicBezTo>
                    <a:cubicBezTo>
                      <a:pt x="1258" y="448"/>
                      <a:pt x="1317" y="453"/>
                      <a:pt x="1375" y="453"/>
                    </a:cubicBezTo>
                    <a:cubicBezTo>
                      <a:pt x="1548" y="453"/>
                      <a:pt x="1704" y="415"/>
                      <a:pt x="1704" y="118"/>
                    </a:cubicBezTo>
                    <a:cubicBezTo>
                      <a:pt x="1565" y="37"/>
                      <a:pt x="1382" y="1"/>
                      <a:pt x="1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2278100" y="598525"/>
                <a:ext cx="66025" cy="54775"/>
              </a:xfrm>
              <a:custGeom>
                <a:avLst/>
                <a:gdLst/>
                <a:ahLst/>
                <a:cxnLst/>
                <a:rect l="l" t="t" r="r" b="b"/>
                <a:pathLst>
                  <a:path w="2641" h="2191" extrusionOk="0">
                    <a:moveTo>
                      <a:pt x="2086" y="0"/>
                    </a:moveTo>
                    <a:lnTo>
                      <a:pt x="2086" y="0"/>
                    </a:lnTo>
                    <a:cubicBezTo>
                      <a:pt x="1861" y="660"/>
                      <a:pt x="660" y="489"/>
                      <a:pt x="594" y="872"/>
                    </a:cubicBezTo>
                    <a:cubicBezTo>
                      <a:pt x="627" y="878"/>
                      <a:pt x="662" y="881"/>
                      <a:pt x="699" y="881"/>
                    </a:cubicBezTo>
                    <a:cubicBezTo>
                      <a:pt x="846" y="881"/>
                      <a:pt x="1016" y="839"/>
                      <a:pt x="1160" y="839"/>
                    </a:cubicBezTo>
                    <a:cubicBezTo>
                      <a:pt x="1340" y="839"/>
                      <a:pt x="1479" y="905"/>
                      <a:pt x="1479" y="1202"/>
                    </a:cubicBezTo>
                    <a:cubicBezTo>
                      <a:pt x="1421" y="1197"/>
                      <a:pt x="1364" y="1194"/>
                      <a:pt x="1308" y="1194"/>
                    </a:cubicBezTo>
                    <a:cubicBezTo>
                      <a:pt x="779" y="1194"/>
                      <a:pt x="346" y="1420"/>
                      <a:pt x="0" y="1862"/>
                    </a:cubicBezTo>
                    <a:cubicBezTo>
                      <a:pt x="63" y="1827"/>
                      <a:pt x="123" y="1813"/>
                      <a:pt x="180" y="1813"/>
                    </a:cubicBezTo>
                    <a:cubicBezTo>
                      <a:pt x="466" y="1813"/>
                      <a:pt x="673" y="2178"/>
                      <a:pt x="861" y="2178"/>
                    </a:cubicBezTo>
                    <a:cubicBezTo>
                      <a:pt x="923" y="2178"/>
                      <a:pt x="983" y="2139"/>
                      <a:pt x="1043" y="2033"/>
                    </a:cubicBezTo>
                    <a:cubicBezTo>
                      <a:pt x="871" y="1980"/>
                      <a:pt x="713" y="2033"/>
                      <a:pt x="713" y="1862"/>
                    </a:cubicBezTo>
                    <a:cubicBezTo>
                      <a:pt x="905" y="1690"/>
                      <a:pt x="1075" y="1645"/>
                      <a:pt x="1229" y="1645"/>
                    </a:cubicBezTo>
                    <a:cubicBezTo>
                      <a:pt x="1406" y="1645"/>
                      <a:pt x="1562" y="1704"/>
                      <a:pt x="1709" y="1704"/>
                    </a:cubicBezTo>
                    <a:cubicBezTo>
                      <a:pt x="1840" y="1704"/>
                      <a:pt x="1963" y="1657"/>
                      <a:pt x="2086" y="1479"/>
                    </a:cubicBezTo>
                    <a:lnTo>
                      <a:pt x="2086" y="1479"/>
                    </a:lnTo>
                    <a:cubicBezTo>
                      <a:pt x="2015" y="1920"/>
                      <a:pt x="2211" y="2191"/>
                      <a:pt x="2399" y="2191"/>
                    </a:cubicBezTo>
                    <a:cubicBezTo>
                      <a:pt x="2492" y="2191"/>
                      <a:pt x="2584" y="2125"/>
                      <a:pt x="2640" y="1980"/>
                    </a:cubicBezTo>
                    <a:lnTo>
                      <a:pt x="2640" y="1980"/>
                    </a:lnTo>
                    <a:cubicBezTo>
                      <a:pt x="2599" y="2007"/>
                      <a:pt x="2565" y="2019"/>
                      <a:pt x="2538" y="2019"/>
                    </a:cubicBezTo>
                    <a:cubicBezTo>
                      <a:pt x="2347" y="2019"/>
                      <a:pt x="2462" y="1437"/>
                      <a:pt x="2416" y="1149"/>
                    </a:cubicBezTo>
                    <a:cubicBezTo>
                      <a:pt x="2337" y="1057"/>
                      <a:pt x="2255" y="1028"/>
                      <a:pt x="2175" y="1028"/>
                    </a:cubicBezTo>
                    <a:cubicBezTo>
                      <a:pt x="2036" y="1028"/>
                      <a:pt x="1902" y="1113"/>
                      <a:pt x="1794" y="1113"/>
                    </a:cubicBezTo>
                    <a:cubicBezTo>
                      <a:pt x="1700" y="1113"/>
                      <a:pt x="1626" y="1051"/>
                      <a:pt x="1584" y="819"/>
                    </a:cubicBezTo>
                    <a:cubicBezTo>
                      <a:pt x="1600" y="814"/>
                      <a:pt x="1618" y="812"/>
                      <a:pt x="1637" y="812"/>
                    </a:cubicBezTo>
                    <a:cubicBezTo>
                      <a:pt x="1736" y="812"/>
                      <a:pt x="1869" y="867"/>
                      <a:pt x="1966" y="867"/>
                    </a:cubicBezTo>
                    <a:cubicBezTo>
                      <a:pt x="2052" y="867"/>
                      <a:pt x="2108" y="824"/>
                      <a:pt x="2086" y="660"/>
                    </a:cubicBezTo>
                    <a:cubicBezTo>
                      <a:pt x="1809" y="541"/>
                      <a:pt x="2192" y="330"/>
                      <a:pt x="208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1459575" y="1258600"/>
                <a:ext cx="52525" cy="24775"/>
              </a:xfrm>
              <a:custGeom>
                <a:avLst/>
                <a:gdLst/>
                <a:ahLst/>
                <a:cxnLst/>
                <a:rect l="l" t="t" r="r" b="b"/>
                <a:pathLst>
                  <a:path w="2101" h="991" extrusionOk="0">
                    <a:moveTo>
                      <a:pt x="503" y="1"/>
                    </a:moveTo>
                    <a:cubicBezTo>
                      <a:pt x="503" y="331"/>
                      <a:pt x="661" y="331"/>
                      <a:pt x="727" y="489"/>
                    </a:cubicBezTo>
                    <a:cubicBezTo>
                      <a:pt x="678" y="568"/>
                      <a:pt x="603" y="585"/>
                      <a:pt x="519" y="585"/>
                    </a:cubicBezTo>
                    <a:cubicBezTo>
                      <a:pt x="459" y="585"/>
                      <a:pt x="394" y="576"/>
                      <a:pt x="332" y="576"/>
                    </a:cubicBezTo>
                    <a:cubicBezTo>
                      <a:pt x="177" y="576"/>
                      <a:pt x="35" y="629"/>
                      <a:pt x="1" y="991"/>
                    </a:cubicBezTo>
                    <a:lnTo>
                      <a:pt x="727" y="991"/>
                    </a:lnTo>
                    <a:cubicBezTo>
                      <a:pt x="824" y="562"/>
                      <a:pt x="1061" y="514"/>
                      <a:pt x="1316" y="514"/>
                    </a:cubicBezTo>
                    <a:cubicBezTo>
                      <a:pt x="1390" y="514"/>
                      <a:pt x="1465" y="518"/>
                      <a:pt x="1538" y="518"/>
                    </a:cubicBezTo>
                    <a:cubicBezTo>
                      <a:pt x="1769" y="518"/>
                      <a:pt x="1986" y="480"/>
                      <a:pt x="2100" y="159"/>
                    </a:cubicBezTo>
                    <a:cubicBezTo>
                      <a:pt x="2014" y="86"/>
                      <a:pt x="1908" y="64"/>
                      <a:pt x="1787" y="64"/>
                    </a:cubicBezTo>
                    <a:cubicBezTo>
                      <a:pt x="1585" y="64"/>
                      <a:pt x="1340" y="128"/>
                      <a:pt x="1071" y="128"/>
                    </a:cubicBezTo>
                    <a:cubicBezTo>
                      <a:pt x="890" y="128"/>
                      <a:pt x="699" y="99"/>
                      <a:pt x="50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1073450" y="1371150"/>
                <a:ext cx="16525" cy="18175"/>
              </a:xfrm>
              <a:custGeom>
                <a:avLst/>
                <a:gdLst/>
                <a:ahLst/>
                <a:cxnLst/>
                <a:rect l="l" t="t" r="r" b="b"/>
                <a:pathLst>
                  <a:path w="661" h="727" extrusionOk="0">
                    <a:moveTo>
                      <a:pt x="541" y="0"/>
                    </a:moveTo>
                    <a:cubicBezTo>
                      <a:pt x="525" y="171"/>
                      <a:pt x="499" y="227"/>
                      <a:pt x="465" y="227"/>
                    </a:cubicBezTo>
                    <a:cubicBezTo>
                      <a:pt x="403" y="227"/>
                      <a:pt x="315" y="37"/>
                      <a:pt x="220" y="37"/>
                    </a:cubicBezTo>
                    <a:cubicBezTo>
                      <a:pt x="200" y="37"/>
                      <a:pt x="179" y="46"/>
                      <a:pt x="158" y="66"/>
                    </a:cubicBezTo>
                    <a:cubicBezTo>
                      <a:pt x="106" y="278"/>
                      <a:pt x="0" y="330"/>
                      <a:pt x="53" y="726"/>
                    </a:cubicBezTo>
                    <a:cubicBezTo>
                      <a:pt x="330" y="555"/>
                      <a:pt x="541" y="660"/>
                      <a:pt x="660" y="555"/>
                    </a:cubicBezTo>
                    <a:cubicBezTo>
                      <a:pt x="541" y="502"/>
                      <a:pt x="541" y="396"/>
                      <a:pt x="541" y="172"/>
                    </a:cubicBezTo>
                    <a:cubicBezTo>
                      <a:pt x="594" y="172"/>
                      <a:pt x="660" y="66"/>
                      <a:pt x="54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2218675" y="1277750"/>
                <a:ext cx="26450" cy="9600"/>
              </a:xfrm>
              <a:custGeom>
                <a:avLst/>
                <a:gdLst/>
                <a:ahLst/>
                <a:cxnLst/>
                <a:rect l="l" t="t" r="r" b="b"/>
                <a:pathLst>
                  <a:path w="1058" h="384" extrusionOk="0">
                    <a:moveTo>
                      <a:pt x="399" y="0"/>
                    </a:moveTo>
                    <a:cubicBezTo>
                      <a:pt x="198" y="0"/>
                      <a:pt x="1" y="91"/>
                      <a:pt x="1" y="383"/>
                    </a:cubicBezTo>
                    <a:cubicBezTo>
                      <a:pt x="172" y="383"/>
                      <a:pt x="278" y="330"/>
                      <a:pt x="397" y="225"/>
                    </a:cubicBezTo>
                    <a:cubicBezTo>
                      <a:pt x="474" y="232"/>
                      <a:pt x="538" y="235"/>
                      <a:pt x="592" y="235"/>
                    </a:cubicBezTo>
                    <a:cubicBezTo>
                      <a:pt x="1057" y="235"/>
                      <a:pt x="723" y="0"/>
                      <a:pt x="39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1060100" y="1372800"/>
                <a:ext cx="11725" cy="16975"/>
              </a:xfrm>
              <a:custGeom>
                <a:avLst/>
                <a:gdLst/>
                <a:ahLst/>
                <a:cxnLst/>
                <a:rect l="l" t="t" r="r" b="b"/>
                <a:pathLst>
                  <a:path w="469" h="679" extrusionOk="0">
                    <a:moveTo>
                      <a:pt x="257" y="0"/>
                    </a:moveTo>
                    <a:cubicBezTo>
                      <a:pt x="1" y="41"/>
                      <a:pt x="237" y="678"/>
                      <a:pt x="381" y="678"/>
                    </a:cubicBezTo>
                    <a:cubicBezTo>
                      <a:pt x="422" y="678"/>
                      <a:pt x="456" y="625"/>
                      <a:pt x="468" y="489"/>
                    </a:cubicBezTo>
                    <a:cubicBezTo>
                      <a:pt x="310" y="383"/>
                      <a:pt x="468" y="264"/>
                      <a:pt x="4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1027900" y="1245300"/>
                <a:ext cx="33025" cy="24300"/>
              </a:xfrm>
              <a:custGeom>
                <a:avLst/>
                <a:gdLst/>
                <a:ahLst/>
                <a:cxnLst/>
                <a:rect l="l" t="t" r="r" b="b"/>
                <a:pathLst>
                  <a:path w="1321" h="972" extrusionOk="0">
                    <a:moveTo>
                      <a:pt x="1022" y="1"/>
                    </a:moveTo>
                    <a:cubicBezTo>
                      <a:pt x="404" y="1"/>
                      <a:pt x="92" y="433"/>
                      <a:pt x="0" y="915"/>
                    </a:cubicBezTo>
                    <a:cubicBezTo>
                      <a:pt x="68" y="930"/>
                      <a:pt x="122" y="936"/>
                      <a:pt x="166" y="936"/>
                    </a:cubicBezTo>
                    <a:cubicBezTo>
                      <a:pt x="447" y="936"/>
                      <a:pt x="292" y="677"/>
                      <a:pt x="383" y="585"/>
                    </a:cubicBezTo>
                    <a:lnTo>
                      <a:pt x="383" y="585"/>
                    </a:lnTo>
                    <a:cubicBezTo>
                      <a:pt x="495" y="889"/>
                      <a:pt x="591" y="971"/>
                      <a:pt x="715" y="971"/>
                    </a:cubicBezTo>
                    <a:cubicBezTo>
                      <a:pt x="839" y="971"/>
                      <a:pt x="990" y="889"/>
                      <a:pt x="1215" y="863"/>
                    </a:cubicBezTo>
                    <a:cubicBezTo>
                      <a:pt x="1320" y="480"/>
                      <a:pt x="1215" y="585"/>
                      <a:pt x="1320" y="31"/>
                    </a:cubicBezTo>
                    <a:cubicBezTo>
                      <a:pt x="1214" y="10"/>
                      <a:pt x="1115" y="1"/>
                      <a:pt x="102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801150" y="1211350"/>
                <a:ext cx="9025" cy="21575"/>
              </a:xfrm>
              <a:custGeom>
                <a:avLst/>
                <a:gdLst/>
                <a:ahLst/>
                <a:cxnLst/>
                <a:rect l="l" t="t" r="r" b="b"/>
                <a:pathLst>
                  <a:path w="361" h="863" extrusionOk="0">
                    <a:moveTo>
                      <a:pt x="70" y="1"/>
                    </a:moveTo>
                    <a:cubicBezTo>
                      <a:pt x="49" y="1"/>
                      <a:pt x="26" y="6"/>
                      <a:pt x="1" y="16"/>
                    </a:cubicBezTo>
                    <a:lnTo>
                      <a:pt x="1" y="848"/>
                    </a:lnTo>
                    <a:cubicBezTo>
                      <a:pt x="26" y="858"/>
                      <a:pt x="49" y="863"/>
                      <a:pt x="70" y="863"/>
                    </a:cubicBezTo>
                    <a:cubicBezTo>
                      <a:pt x="360" y="863"/>
                      <a:pt x="360" y="1"/>
                      <a:pt x="7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815225" y="1209450"/>
                <a:ext cx="22925" cy="18975"/>
              </a:xfrm>
              <a:custGeom>
                <a:avLst/>
                <a:gdLst/>
                <a:ahLst/>
                <a:cxnLst/>
                <a:rect l="l" t="t" r="r" b="b"/>
                <a:pathLst>
                  <a:path w="917" h="759" extrusionOk="0">
                    <a:moveTo>
                      <a:pt x="39" y="1"/>
                    </a:moveTo>
                    <a:cubicBezTo>
                      <a:pt x="7" y="1"/>
                      <a:pt x="1" y="28"/>
                      <a:pt x="32" y="92"/>
                    </a:cubicBezTo>
                    <a:cubicBezTo>
                      <a:pt x="98" y="145"/>
                      <a:pt x="151" y="198"/>
                      <a:pt x="98" y="422"/>
                    </a:cubicBezTo>
                    <a:cubicBezTo>
                      <a:pt x="153" y="387"/>
                      <a:pt x="204" y="372"/>
                      <a:pt x="251" y="372"/>
                    </a:cubicBezTo>
                    <a:cubicBezTo>
                      <a:pt x="493" y="372"/>
                      <a:pt x="635" y="758"/>
                      <a:pt x="773" y="758"/>
                    </a:cubicBezTo>
                    <a:cubicBezTo>
                      <a:pt x="820" y="758"/>
                      <a:pt x="867" y="714"/>
                      <a:pt x="916" y="594"/>
                    </a:cubicBezTo>
                    <a:cubicBezTo>
                      <a:pt x="736" y="455"/>
                      <a:pt x="170" y="1"/>
                      <a:pt x="3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740425" y="1383425"/>
                <a:ext cx="37325" cy="22400"/>
              </a:xfrm>
              <a:custGeom>
                <a:avLst/>
                <a:gdLst/>
                <a:ahLst/>
                <a:cxnLst/>
                <a:rect l="l" t="t" r="r" b="b"/>
                <a:pathLst>
                  <a:path w="1493" h="896" extrusionOk="0">
                    <a:moveTo>
                      <a:pt x="313" y="0"/>
                    </a:moveTo>
                    <a:cubicBezTo>
                      <a:pt x="22" y="0"/>
                      <a:pt x="161" y="637"/>
                      <a:pt x="1" y="895"/>
                    </a:cubicBezTo>
                    <a:cubicBezTo>
                      <a:pt x="264" y="764"/>
                      <a:pt x="512" y="719"/>
                      <a:pt x="749" y="719"/>
                    </a:cubicBezTo>
                    <a:cubicBezTo>
                      <a:pt x="1010" y="719"/>
                      <a:pt x="1257" y="774"/>
                      <a:pt x="1492" y="829"/>
                    </a:cubicBezTo>
                    <a:cubicBezTo>
                      <a:pt x="1473" y="495"/>
                      <a:pt x="1295" y="425"/>
                      <a:pt x="1086" y="425"/>
                    </a:cubicBezTo>
                    <a:cubicBezTo>
                      <a:pt x="935" y="425"/>
                      <a:pt x="768" y="461"/>
                      <a:pt x="632" y="461"/>
                    </a:cubicBezTo>
                    <a:cubicBezTo>
                      <a:pt x="435" y="461"/>
                      <a:pt x="304" y="385"/>
                      <a:pt x="383" y="11"/>
                    </a:cubicBezTo>
                    <a:cubicBezTo>
                      <a:pt x="357" y="4"/>
                      <a:pt x="334" y="0"/>
                      <a:pt x="3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781650" y="1394500"/>
                <a:ext cx="24775" cy="9675"/>
              </a:xfrm>
              <a:custGeom>
                <a:avLst/>
                <a:gdLst/>
                <a:ahLst/>
                <a:cxnLst/>
                <a:rect l="l" t="t" r="r" b="b"/>
                <a:pathLst>
                  <a:path w="991" h="387" extrusionOk="0">
                    <a:moveTo>
                      <a:pt x="516" y="0"/>
                    </a:moveTo>
                    <a:cubicBezTo>
                      <a:pt x="262" y="0"/>
                      <a:pt x="0" y="136"/>
                      <a:pt x="55" y="386"/>
                    </a:cubicBezTo>
                    <a:cubicBezTo>
                      <a:pt x="193" y="281"/>
                      <a:pt x="345" y="228"/>
                      <a:pt x="497" y="228"/>
                    </a:cubicBezTo>
                    <a:cubicBezTo>
                      <a:pt x="649" y="228"/>
                      <a:pt x="800" y="281"/>
                      <a:pt x="939" y="386"/>
                    </a:cubicBezTo>
                    <a:cubicBezTo>
                      <a:pt x="991" y="123"/>
                      <a:pt x="757" y="0"/>
                      <a:pt x="51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740425" y="1429675"/>
                <a:ext cx="14275" cy="14275"/>
              </a:xfrm>
              <a:custGeom>
                <a:avLst/>
                <a:gdLst/>
                <a:ahLst/>
                <a:cxnLst/>
                <a:rect l="l" t="t" r="r" b="b"/>
                <a:pathLst>
                  <a:path w="571" h="571" extrusionOk="0">
                    <a:moveTo>
                      <a:pt x="220" y="0"/>
                    </a:moveTo>
                    <a:cubicBezTo>
                      <a:pt x="129" y="0"/>
                      <a:pt x="42" y="60"/>
                      <a:pt x="1" y="194"/>
                    </a:cubicBezTo>
                    <a:cubicBezTo>
                      <a:pt x="25" y="186"/>
                      <a:pt x="47" y="182"/>
                      <a:pt x="66" y="182"/>
                    </a:cubicBezTo>
                    <a:cubicBezTo>
                      <a:pt x="265" y="182"/>
                      <a:pt x="187" y="571"/>
                      <a:pt x="368" y="571"/>
                    </a:cubicBezTo>
                    <a:cubicBezTo>
                      <a:pt x="403" y="571"/>
                      <a:pt x="446" y="557"/>
                      <a:pt x="502" y="524"/>
                    </a:cubicBezTo>
                    <a:cubicBezTo>
                      <a:pt x="571" y="206"/>
                      <a:pt x="388" y="0"/>
                      <a:pt x="2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779050" y="1224275"/>
                <a:ext cx="15200" cy="25025"/>
              </a:xfrm>
              <a:custGeom>
                <a:avLst/>
                <a:gdLst/>
                <a:ahLst/>
                <a:cxnLst/>
                <a:rect l="l" t="t" r="r" b="b"/>
                <a:pathLst>
                  <a:path w="608" h="1001" extrusionOk="0">
                    <a:moveTo>
                      <a:pt x="277" y="1"/>
                    </a:moveTo>
                    <a:cubicBezTo>
                      <a:pt x="277" y="265"/>
                      <a:pt x="0" y="106"/>
                      <a:pt x="0" y="331"/>
                    </a:cubicBezTo>
                    <a:cubicBezTo>
                      <a:pt x="260" y="331"/>
                      <a:pt x="172" y="1001"/>
                      <a:pt x="430" y="1001"/>
                    </a:cubicBezTo>
                    <a:cubicBezTo>
                      <a:pt x="448" y="1001"/>
                      <a:pt x="467" y="998"/>
                      <a:pt x="489" y="991"/>
                    </a:cubicBezTo>
                    <a:cubicBezTo>
                      <a:pt x="607" y="542"/>
                      <a:pt x="555" y="212"/>
                      <a:pt x="27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741750" y="1257275"/>
                <a:ext cx="102000" cy="47150"/>
              </a:xfrm>
              <a:custGeom>
                <a:avLst/>
                <a:gdLst/>
                <a:ahLst/>
                <a:cxnLst/>
                <a:rect l="l" t="t" r="r" b="b"/>
                <a:pathLst>
                  <a:path w="4080" h="1886" extrusionOk="0">
                    <a:moveTo>
                      <a:pt x="2971" y="1"/>
                    </a:moveTo>
                    <a:cubicBezTo>
                      <a:pt x="2915" y="176"/>
                      <a:pt x="2838" y="230"/>
                      <a:pt x="2749" y="230"/>
                    </a:cubicBezTo>
                    <a:cubicBezTo>
                      <a:pt x="2602" y="230"/>
                      <a:pt x="2421" y="82"/>
                      <a:pt x="2239" y="82"/>
                    </a:cubicBezTo>
                    <a:cubicBezTo>
                      <a:pt x="2114" y="82"/>
                      <a:pt x="1989" y="151"/>
                      <a:pt x="1875" y="384"/>
                    </a:cubicBezTo>
                    <a:cubicBezTo>
                      <a:pt x="1875" y="159"/>
                      <a:pt x="2047" y="212"/>
                      <a:pt x="2099" y="54"/>
                    </a:cubicBezTo>
                    <a:cubicBezTo>
                      <a:pt x="2041" y="35"/>
                      <a:pt x="1988" y="27"/>
                      <a:pt x="1940" y="27"/>
                    </a:cubicBezTo>
                    <a:cubicBezTo>
                      <a:pt x="1534" y="27"/>
                      <a:pt x="1492" y="624"/>
                      <a:pt x="1492" y="872"/>
                    </a:cubicBezTo>
                    <a:cubicBezTo>
                      <a:pt x="1295" y="699"/>
                      <a:pt x="1017" y="583"/>
                      <a:pt x="751" y="583"/>
                    </a:cubicBezTo>
                    <a:cubicBezTo>
                      <a:pt x="429" y="583"/>
                      <a:pt x="123" y="754"/>
                      <a:pt x="0" y="1202"/>
                    </a:cubicBezTo>
                    <a:cubicBezTo>
                      <a:pt x="49" y="1274"/>
                      <a:pt x="112" y="1299"/>
                      <a:pt x="182" y="1299"/>
                    </a:cubicBezTo>
                    <a:cubicBezTo>
                      <a:pt x="337" y="1299"/>
                      <a:pt x="531" y="1178"/>
                      <a:pt x="704" y="1178"/>
                    </a:cubicBezTo>
                    <a:cubicBezTo>
                      <a:pt x="812" y="1178"/>
                      <a:pt x="912" y="1224"/>
                      <a:pt x="991" y="1374"/>
                    </a:cubicBezTo>
                    <a:cubicBezTo>
                      <a:pt x="956" y="1365"/>
                      <a:pt x="922" y="1361"/>
                      <a:pt x="889" y="1361"/>
                    </a:cubicBezTo>
                    <a:cubicBezTo>
                      <a:pt x="727" y="1361"/>
                      <a:pt x="608" y="1472"/>
                      <a:pt x="608" y="1704"/>
                    </a:cubicBezTo>
                    <a:lnTo>
                      <a:pt x="1268" y="1704"/>
                    </a:lnTo>
                    <a:cubicBezTo>
                      <a:pt x="1321" y="1374"/>
                      <a:pt x="1162" y="1374"/>
                      <a:pt x="1109" y="1202"/>
                    </a:cubicBezTo>
                    <a:lnTo>
                      <a:pt x="1109" y="1202"/>
                    </a:lnTo>
                    <a:cubicBezTo>
                      <a:pt x="1127" y="1222"/>
                      <a:pt x="1153" y="1229"/>
                      <a:pt x="1184" y="1229"/>
                    </a:cubicBezTo>
                    <a:cubicBezTo>
                      <a:pt x="1262" y="1229"/>
                      <a:pt x="1371" y="1182"/>
                      <a:pt x="1458" y="1182"/>
                    </a:cubicBezTo>
                    <a:cubicBezTo>
                      <a:pt x="1538" y="1182"/>
                      <a:pt x="1598" y="1222"/>
                      <a:pt x="1598" y="1374"/>
                    </a:cubicBezTo>
                    <a:cubicBezTo>
                      <a:pt x="1492" y="1374"/>
                      <a:pt x="1387" y="1427"/>
                      <a:pt x="1387" y="1704"/>
                    </a:cubicBezTo>
                    <a:cubicBezTo>
                      <a:pt x="1733" y="1781"/>
                      <a:pt x="2104" y="1886"/>
                      <a:pt x="2483" y="1886"/>
                    </a:cubicBezTo>
                    <a:cubicBezTo>
                      <a:pt x="2885" y="1886"/>
                      <a:pt x="3296" y="1768"/>
                      <a:pt x="3697" y="1374"/>
                    </a:cubicBezTo>
                    <a:cubicBezTo>
                      <a:pt x="3750" y="1532"/>
                      <a:pt x="3802" y="1704"/>
                      <a:pt x="3908" y="1862"/>
                    </a:cubicBezTo>
                    <a:cubicBezTo>
                      <a:pt x="3908" y="1743"/>
                      <a:pt x="3938" y="1684"/>
                      <a:pt x="4003" y="1684"/>
                    </a:cubicBezTo>
                    <a:cubicBezTo>
                      <a:pt x="4024" y="1684"/>
                      <a:pt x="4050" y="1691"/>
                      <a:pt x="4080" y="1704"/>
                    </a:cubicBezTo>
                    <a:lnTo>
                      <a:pt x="4080" y="1149"/>
                    </a:lnTo>
                    <a:cubicBezTo>
                      <a:pt x="3955" y="1102"/>
                      <a:pt x="3908" y="1076"/>
                      <a:pt x="3864" y="1076"/>
                    </a:cubicBezTo>
                    <a:cubicBezTo>
                      <a:pt x="3809" y="1076"/>
                      <a:pt x="3760" y="1115"/>
                      <a:pt x="3578" y="1202"/>
                    </a:cubicBezTo>
                    <a:cubicBezTo>
                      <a:pt x="3631" y="331"/>
                      <a:pt x="3301" y="212"/>
                      <a:pt x="297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924925" y="1210300"/>
                <a:ext cx="10900" cy="16650"/>
              </a:xfrm>
              <a:custGeom>
                <a:avLst/>
                <a:gdLst/>
                <a:ahLst/>
                <a:cxnLst/>
                <a:rect l="l" t="t" r="r" b="b"/>
                <a:pathLst>
                  <a:path w="436" h="666" extrusionOk="0">
                    <a:moveTo>
                      <a:pt x="391" y="1"/>
                    </a:moveTo>
                    <a:cubicBezTo>
                      <a:pt x="158" y="1"/>
                      <a:pt x="150" y="394"/>
                      <a:pt x="0" y="494"/>
                    </a:cubicBezTo>
                    <a:cubicBezTo>
                      <a:pt x="23" y="488"/>
                      <a:pt x="42" y="486"/>
                      <a:pt x="61" y="486"/>
                    </a:cubicBezTo>
                    <a:cubicBezTo>
                      <a:pt x="214" y="486"/>
                      <a:pt x="235" y="665"/>
                      <a:pt x="436" y="665"/>
                    </a:cubicBezTo>
                    <a:lnTo>
                      <a:pt x="436" y="5"/>
                    </a:lnTo>
                    <a:cubicBezTo>
                      <a:pt x="420" y="2"/>
                      <a:pt x="405" y="1"/>
                      <a:pt x="39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43725" y="1236350"/>
                <a:ext cx="138975" cy="61650"/>
              </a:xfrm>
              <a:custGeom>
                <a:avLst/>
                <a:gdLst/>
                <a:ahLst/>
                <a:cxnLst/>
                <a:rect l="l" t="t" r="r" b="b"/>
                <a:pathLst>
                  <a:path w="5559" h="2466" extrusionOk="0">
                    <a:moveTo>
                      <a:pt x="551" y="0"/>
                    </a:moveTo>
                    <a:cubicBezTo>
                      <a:pt x="369" y="0"/>
                      <a:pt x="360" y="199"/>
                      <a:pt x="205" y="199"/>
                    </a:cubicBezTo>
                    <a:cubicBezTo>
                      <a:pt x="177" y="199"/>
                      <a:pt x="145" y="192"/>
                      <a:pt x="106" y="178"/>
                    </a:cubicBezTo>
                    <a:lnTo>
                      <a:pt x="106" y="178"/>
                    </a:lnTo>
                    <a:cubicBezTo>
                      <a:pt x="212" y="891"/>
                      <a:pt x="1" y="1273"/>
                      <a:pt x="384" y="1498"/>
                    </a:cubicBezTo>
                    <a:cubicBezTo>
                      <a:pt x="358" y="1511"/>
                      <a:pt x="326" y="1513"/>
                      <a:pt x="291" y="1513"/>
                    </a:cubicBezTo>
                    <a:cubicBezTo>
                      <a:pt x="264" y="1513"/>
                      <a:pt x="235" y="1512"/>
                      <a:pt x="206" y="1512"/>
                    </a:cubicBezTo>
                    <a:cubicBezTo>
                      <a:pt x="118" y="1512"/>
                      <a:pt x="31" y="1527"/>
                      <a:pt x="1" y="1656"/>
                    </a:cubicBezTo>
                    <a:cubicBezTo>
                      <a:pt x="438" y="1699"/>
                      <a:pt x="600" y="2466"/>
                      <a:pt x="994" y="2466"/>
                    </a:cubicBezTo>
                    <a:cubicBezTo>
                      <a:pt x="1088" y="2466"/>
                      <a:pt x="1194" y="2423"/>
                      <a:pt x="1321" y="2316"/>
                    </a:cubicBezTo>
                    <a:cubicBezTo>
                      <a:pt x="1268" y="2316"/>
                      <a:pt x="1202" y="2211"/>
                      <a:pt x="1321" y="2158"/>
                    </a:cubicBezTo>
                    <a:cubicBezTo>
                      <a:pt x="1367" y="2167"/>
                      <a:pt x="1414" y="2172"/>
                      <a:pt x="1463" y="2172"/>
                    </a:cubicBezTo>
                    <a:cubicBezTo>
                      <a:pt x="2032" y="2172"/>
                      <a:pt x="2781" y="1573"/>
                      <a:pt x="3531" y="1573"/>
                    </a:cubicBezTo>
                    <a:cubicBezTo>
                      <a:pt x="3787" y="1573"/>
                      <a:pt x="4042" y="1642"/>
                      <a:pt x="4291" y="1828"/>
                    </a:cubicBezTo>
                    <a:cubicBezTo>
                      <a:pt x="4450" y="996"/>
                      <a:pt x="5559" y="1828"/>
                      <a:pt x="5387" y="943"/>
                    </a:cubicBezTo>
                    <a:lnTo>
                      <a:pt x="5387" y="943"/>
                    </a:lnTo>
                    <a:cubicBezTo>
                      <a:pt x="5308" y="1101"/>
                      <a:pt x="5217" y="1158"/>
                      <a:pt x="5116" y="1158"/>
                    </a:cubicBezTo>
                    <a:cubicBezTo>
                      <a:pt x="4840" y="1158"/>
                      <a:pt x="4494" y="730"/>
                      <a:pt x="4142" y="730"/>
                    </a:cubicBezTo>
                    <a:cubicBezTo>
                      <a:pt x="4082" y="730"/>
                      <a:pt x="4021" y="742"/>
                      <a:pt x="3961" y="772"/>
                    </a:cubicBezTo>
                    <a:cubicBezTo>
                      <a:pt x="3961" y="996"/>
                      <a:pt x="3908" y="1168"/>
                      <a:pt x="3790" y="1273"/>
                    </a:cubicBezTo>
                    <a:cubicBezTo>
                      <a:pt x="3725" y="1072"/>
                      <a:pt x="3670" y="1004"/>
                      <a:pt x="3612" y="1004"/>
                    </a:cubicBezTo>
                    <a:cubicBezTo>
                      <a:pt x="3488" y="1004"/>
                      <a:pt x="3356" y="1329"/>
                      <a:pt x="3115" y="1329"/>
                    </a:cubicBezTo>
                    <a:cubicBezTo>
                      <a:pt x="3102" y="1329"/>
                      <a:pt x="3090" y="1328"/>
                      <a:pt x="3077" y="1326"/>
                    </a:cubicBezTo>
                    <a:cubicBezTo>
                      <a:pt x="3077" y="996"/>
                      <a:pt x="3129" y="772"/>
                      <a:pt x="3182" y="613"/>
                    </a:cubicBezTo>
                    <a:lnTo>
                      <a:pt x="3182" y="613"/>
                    </a:lnTo>
                    <a:cubicBezTo>
                      <a:pt x="2347" y="905"/>
                      <a:pt x="1895" y="1297"/>
                      <a:pt x="1312" y="1297"/>
                    </a:cubicBezTo>
                    <a:cubicBezTo>
                      <a:pt x="1131" y="1297"/>
                      <a:pt x="936" y="1259"/>
                      <a:pt x="714" y="1168"/>
                    </a:cubicBezTo>
                    <a:cubicBezTo>
                      <a:pt x="902" y="1168"/>
                      <a:pt x="970" y="972"/>
                      <a:pt x="1151" y="972"/>
                    </a:cubicBezTo>
                    <a:cubicBezTo>
                      <a:pt x="1185" y="972"/>
                      <a:pt x="1224" y="979"/>
                      <a:pt x="1268" y="996"/>
                    </a:cubicBezTo>
                    <a:cubicBezTo>
                      <a:pt x="1249" y="632"/>
                      <a:pt x="1172" y="518"/>
                      <a:pt x="1066" y="518"/>
                    </a:cubicBezTo>
                    <a:cubicBezTo>
                      <a:pt x="891" y="518"/>
                      <a:pt x="636" y="824"/>
                      <a:pt x="427" y="824"/>
                    </a:cubicBezTo>
                    <a:cubicBezTo>
                      <a:pt x="320" y="824"/>
                      <a:pt x="226" y="745"/>
                      <a:pt x="159" y="508"/>
                    </a:cubicBezTo>
                    <a:cubicBezTo>
                      <a:pt x="331" y="336"/>
                      <a:pt x="489" y="230"/>
                      <a:pt x="608" y="6"/>
                    </a:cubicBezTo>
                    <a:cubicBezTo>
                      <a:pt x="587" y="2"/>
                      <a:pt x="568" y="0"/>
                      <a:pt x="55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26900" y="1325925"/>
                <a:ext cx="30050" cy="28750"/>
              </a:xfrm>
              <a:custGeom>
                <a:avLst/>
                <a:gdLst/>
                <a:ahLst/>
                <a:cxnLst/>
                <a:rect l="l" t="t" r="r" b="b"/>
                <a:pathLst>
                  <a:path w="1202" h="1150" extrusionOk="0">
                    <a:moveTo>
                      <a:pt x="1202" y="1"/>
                    </a:moveTo>
                    <a:lnTo>
                      <a:pt x="1202" y="1"/>
                    </a:lnTo>
                    <a:cubicBezTo>
                      <a:pt x="1113" y="89"/>
                      <a:pt x="1012" y="116"/>
                      <a:pt x="907" y="116"/>
                    </a:cubicBezTo>
                    <a:cubicBezTo>
                      <a:pt x="743" y="116"/>
                      <a:pt x="569" y="51"/>
                      <a:pt x="413" y="51"/>
                    </a:cubicBezTo>
                    <a:cubicBezTo>
                      <a:pt x="238" y="51"/>
                      <a:pt x="86" y="134"/>
                      <a:pt x="0" y="489"/>
                    </a:cubicBezTo>
                    <a:cubicBezTo>
                      <a:pt x="44" y="535"/>
                      <a:pt x="96" y="551"/>
                      <a:pt x="150" y="551"/>
                    </a:cubicBezTo>
                    <a:cubicBezTo>
                      <a:pt x="274" y="551"/>
                      <a:pt x="413" y="470"/>
                      <a:pt x="512" y="470"/>
                    </a:cubicBezTo>
                    <a:cubicBezTo>
                      <a:pt x="636" y="470"/>
                      <a:pt x="698" y="594"/>
                      <a:pt x="594" y="1149"/>
                    </a:cubicBezTo>
                    <a:lnTo>
                      <a:pt x="1202" y="1149"/>
                    </a:lnTo>
                    <a:cubicBezTo>
                      <a:pt x="990" y="608"/>
                      <a:pt x="1043" y="608"/>
                      <a:pt x="12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972775" y="1381050"/>
                <a:ext cx="28800" cy="14650"/>
              </a:xfrm>
              <a:custGeom>
                <a:avLst/>
                <a:gdLst/>
                <a:ahLst/>
                <a:cxnLst/>
                <a:rect l="l" t="t" r="r" b="b"/>
                <a:pathLst>
                  <a:path w="1152" h="586" extrusionOk="0">
                    <a:moveTo>
                      <a:pt x="991" y="0"/>
                    </a:moveTo>
                    <a:cubicBezTo>
                      <a:pt x="872" y="90"/>
                      <a:pt x="761" y="115"/>
                      <a:pt x="658" y="115"/>
                    </a:cubicBezTo>
                    <a:cubicBezTo>
                      <a:pt x="537" y="115"/>
                      <a:pt x="427" y="81"/>
                      <a:pt x="328" y="81"/>
                    </a:cubicBezTo>
                    <a:cubicBezTo>
                      <a:pt x="201" y="81"/>
                      <a:pt x="92" y="136"/>
                      <a:pt x="1" y="383"/>
                    </a:cubicBezTo>
                    <a:cubicBezTo>
                      <a:pt x="92" y="540"/>
                      <a:pt x="146" y="586"/>
                      <a:pt x="208" y="586"/>
                    </a:cubicBezTo>
                    <a:cubicBezTo>
                      <a:pt x="298" y="586"/>
                      <a:pt x="403" y="489"/>
                      <a:pt x="661" y="489"/>
                    </a:cubicBezTo>
                    <a:cubicBezTo>
                      <a:pt x="543" y="150"/>
                      <a:pt x="782" y="140"/>
                      <a:pt x="949" y="140"/>
                    </a:cubicBezTo>
                    <a:cubicBezTo>
                      <a:pt x="959" y="140"/>
                      <a:pt x="969" y="140"/>
                      <a:pt x="979" y="140"/>
                    </a:cubicBezTo>
                    <a:cubicBezTo>
                      <a:pt x="1092" y="140"/>
                      <a:pt x="1152" y="135"/>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990925" y="1315750"/>
                <a:ext cx="30050" cy="19775"/>
              </a:xfrm>
              <a:custGeom>
                <a:avLst/>
                <a:gdLst/>
                <a:ahLst/>
                <a:cxnLst/>
                <a:rect l="l" t="t" r="r" b="b"/>
                <a:pathLst>
                  <a:path w="1202" h="791" extrusionOk="0">
                    <a:moveTo>
                      <a:pt x="297" y="0"/>
                    </a:moveTo>
                    <a:cubicBezTo>
                      <a:pt x="149" y="0"/>
                      <a:pt x="41" y="98"/>
                      <a:pt x="1" y="460"/>
                    </a:cubicBezTo>
                    <a:cubicBezTo>
                      <a:pt x="174" y="694"/>
                      <a:pt x="327" y="791"/>
                      <a:pt x="469" y="791"/>
                    </a:cubicBezTo>
                    <a:cubicBezTo>
                      <a:pt x="729" y="791"/>
                      <a:pt x="955" y="470"/>
                      <a:pt x="1202" y="78"/>
                    </a:cubicBezTo>
                    <a:lnTo>
                      <a:pt x="1202" y="78"/>
                    </a:lnTo>
                    <a:cubicBezTo>
                      <a:pt x="1117" y="121"/>
                      <a:pt x="1032" y="137"/>
                      <a:pt x="948" y="137"/>
                    </a:cubicBezTo>
                    <a:cubicBezTo>
                      <a:pt x="704" y="137"/>
                      <a:pt x="473" y="0"/>
                      <a:pt x="2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876725" y="1298525"/>
                <a:ext cx="21825" cy="12925"/>
              </a:xfrm>
              <a:custGeom>
                <a:avLst/>
                <a:gdLst/>
                <a:ahLst/>
                <a:cxnLst/>
                <a:rect l="l" t="t" r="r" b="b"/>
                <a:pathLst>
                  <a:path w="873" h="517" extrusionOk="0">
                    <a:moveTo>
                      <a:pt x="872" y="1"/>
                    </a:moveTo>
                    <a:lnTo>
                      <a:pt x="872" y="1"/>
                    </a:lnTo>
                    <a:cubicBezTo>
                      <a:pt x="608" y="159"/>
                      <a:pt x="212" y="212"/>
                      <a:pt x="1" y="489"/>
                    </a:cubicBezTo>
                    <a:cubicBezTo>
                      <a:pt x="76" y="508"/>
                      <a:pt x="147" y="517"/>
                      <a:pt x="214" y="517"/>
                    </a:cubicBezTo>
                    <a:cubicBezTo>
                      <a:pt x="529" y="517"/>
                      <a:pt x="741" y="317"/>
                      <a:pt x="8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909750" y="1297675"/>
                <a:ext cx="74275" cy="41875"/>
              </a:xfrm>
              <a:custGeom>
                <a:avLst/>
                <a:gdLst/>
                <a:ahLst/>
                <a:cxnLst/>
                <a:rect l="l" t="t" r="r" b="b"/>
                <a:pathLst>
                  <a:path w="2971" h="1675" extrusionOk="0">
                    <a:moveTo>
                      <a:pt x="916" y="1"/>
                    </a:moveTo>
                    <a:cubicBezTo>
                      <a:pt x="754" y="1"/>
                      <a:pt x="654" y="173"/>
                      <a:pt x="544" y="173"/>
                    </a:cubicBezTo>
                    <a:cubicBezTo>
                      <a:pt x="495" y="173"/>
                      <a:pt x="443" y="138"/>
                      <a:pt x="383" y="35"/>
                    </a:cubicBezTo>
                    <a:cubicBezTo>
                      <a:pt x="330" y="471"/>
                      <a:pt x="158" y="695"/>
                      <a:pt x="0" y="853"/>
                    </a:cubicBezTo>
                    <a:cubicBezTo>
                      <a:pt x="828" y="990"/>
                      <a:pt x="1555" y="1674"/>
                      <a:pt x="2150" y="1674"/>
                    </a:cubicBezTo>
                    <a:cubicBezTo>
                      <a:pt x="2305" y="1674"/>
                      <a:pt x="2451" y="1628"/>
                      <a:pt x="2588" y="1514"/>
                    </a:cubicBezTo>
                    <a:lnTo>
                      <a:pt x="2588" y="1514"/>
                    </a:lnTo>
                    <a:cubicBezTo>
                      <a:pt x="2583" y="1516"/>
                      <a:pt x="2579" y="1517"/>
                      <a:pt x="2576" y="1517"/>
                    </a:cubicBezTo>
                    <a:cubicBezTo>
                      <a:pt x="2503" y="1517"/>
                      <a:pt x="2920" y="904"/>
                      <a:pt x="2970" y="853"/>
                    </a:cubicBezTo>
                    <a:cubicBezTo>
                      <a:pt x="2821" y="834"/>
                      <a:pt x="2675" y="828"/>
                      <a:pt x="2534" y="828"/>
                    </a:cubicBezTo>
                    <a:cubicBezTo>
                      <a:pt x="2208" y="828"/>
                      <a:pt x="1903" y="863"/>
                      <a:pt x="1623" y="863"/>
                    </a:cubicBezTo>
                    <a:cubicBezTo>
                      <a:pt x="1348" y="863"/>
                      <a:pt x="1097" y="829"/>
                      <a:pt x="871" y="695"/>
                    </a:cubicBezTo>
                    <a:cubicBezTo>
                      <a:pt x="871" y="365"/>
                      <a:pt x="1149" y="471"/>
                      <a:pt x="1043" y="35"/>
                    </a:cubicBezTo>
                    <a:cubicBezTo>
                      <a:pt x="996" y="11"/>
                      <a:pt x="954" y="1"/>
                      <a:pt x="9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915025" y="1386325"/>
                <a:ext cx="25500" cy="8950"/>
              </a:xfrm>
              <a:custGeom>
                <a:avLst/>
                <a:gdLst/>
                <a:ahLst/>
                <a:cxnLst/>
                <a:rect l="l" t="t" r="r" b="b"/>
                <a:pathLst>
                  <a:path w="1020" h="358" extrusionOk="0">
                    <a:moveTo>
                      <a:pt x="990" y="1"/>
                    </a:moveTo>
                    <a:lnTo>
                      <a:pt x="990" y="1"/>
                    </a:lnTo>
                    <a:cubicBezTo>
                      <a:pt x="779" y="119"/>
                      <a:pt x="0" y="119"/>
                      <a:pt x="172" y="331"/>
                    </a:cubicBezTo>
                    <a:cubicBezTo>
                      <a:pt x="215" y="306"/>
                      <a:pt x="267" y="297"/>
                      <a:pt x="322" y="297"/>
                    </a:cubicBezTo>
                    <a:cubicBezTo>
                      <a:pt x="467" y="297"/>
                      <a:pt x="641" y="358"/>
                      <a:pt x="776" y="358"/>
                    </a:cubicBezTo>
                    <a:cubicBezTo>
                      <a:pt x="920" y="358"/>
                      <a:pt x="1019" y="288"/>
                      <a:pt x="99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1025250" y="1374050"/>
                <a:ext cx="16525" cy="15125"/>
              </a:xfrm>
              <a:custGeom>
                <a:avLst/>
                <a:gdLst/>
                <a:ahLst/>
                <a:cxnLst/>
                <a:rect l="l" t="t" r="r" b="b"/>
                <a:pathLst>
                  <a:path w="661" h="605" extrusionOk="0">
                    <a:moveTo>
                      <a:pt x="193" y="1"/>
                    </a:moveTo>
                    <a:cubicBezTo>
                      <a:pt x="82" y="1"/>
                      <a:pt x="1" y="107"/>
                      <a:pt x="1" y="439"/>
                    </a:cubicBezTo>
                    <a:cubicBezTo>
                      <a:pt x="115" y="496"/>
                      <a:pt x="285" y="604"/>
                      <a:pt x="424" y="604"/>
                    </a:cubicBezTo>
                    <a:cubicBezTo>
                      <a:pt x="541" y="604"/>
                      <a:pt x="637" y="528"/>
                      <a:pt x="661" y="280"/>
                    </a:cubicBezTo>
                    <a:cubicBezTo>
                      <a:pt x="533" y="183"/>
                      <a:pt x="338" y="1"/>
                      <a:pt x="19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690925" y="1222750"/>
                <a:ext cx="49525" cy="31575"/>
              </a:xfrm>
              <a:custGeom>
                <a:avLst/>
                <a:gdLst/>
                <a:ahLst/>
                <a:cxnLst/>
                <a:rect l="l" t="t" r="r" b="b"/>
                <a:pathLst>
                  <a:path w="1981" h="1263" extrusionOk="0">
                    <a:moveTo>
                      <a:pt x="827" y="1"/>
                    </a:moveTo>
                    <a:cubicBezTo>
                      <a:pt x="591" y="1"/>
                      <a:pt x="368" y="42"/>
                      <a:pt x="119" y="114"/>
                    </a:cubicBezTo>
                    <a:cubicBezTo>
                      <a:pt x="0" y="603"/>
                      <a:pt x="225" y="550"/>
                      <a:pt x="225" y="933"/>
                    </a:cubicBezTo>
                    <a:cubicBezTo>
                      <a:pt x="263" y="950"/>
                      <a:pt x="295" y="958"/>
                      <a:pt x="321" y="958"/>
                    </a:cubicBezTo>
                    <a:cubicBezTo>
                      <a:pt x="540" y="958"/>
                      <a:pt x="396" y="432"/>
                      <a:pt x="641" y="432"/>
                    </a:cubicBezTo>
                    <a:cubicBezTo>
                      <a:pt x="662" y="432"/>
                      <a:pt x="686" y="436"/>
                      <a:pt x="713" y="444"/>
                    </a:cubicBezTo>
                    <a:cubicBezTo>
                      <a:pt x="779" y="986"/>
                      <a:pt x="449" y="880"/>
                      <a:pt x="383" y="1263"/>
                    </a:cubicBezTo>
                    <a:cubicBezTo>
                      <a:pt x="890" y="1152"/>
                      <a:pt x="1120" y="1010"/>
                      <a:pt x="1455" y="1010"/>
                    </a:cubicBezTo>
                    <a:cubicBezTo>
                      <a:pt x="1600" y="1010"/>
                      <a:pt x="1765" y="1037"/>
                      <a:pt x="1981" y="1105"/>
                    </a:cubicBezTo>
                    <a:cubicBezTo>
                      <a:pt x="1981" y="656"/>
                      <a:pt x="1822" y="550"/>
                      <a:pt x="1981" y="273"/>
                    </a:cubicBezTo>
                    <a:cubicBezTo>
                      <a:pt x="1505" y="81"/>
                      <a:pt x="1154" y="1"/>
                      <a:pt x="8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1147700" y="1256850"/>
                <a:ext cx="12225" cy="26525"/>
              </a:xfrm>
              <a:custGeom>
                <a:avLst/>
                <a:gdLst/>
                <a:ahLst/>
                <a:cxnLst/>
                <a:rect l="l" t="t" r="r" b="b"/>
                <a:pathLst>
                  <a:path w="489" h="1061" extrusionOk="0">
                    <a:moveTo>
                      <a:pt x="257" y="0"/>
                    </a:moveTo>
                    <a:cubicBezTo>
                      <a:pt x="220" y="0"/>
                      <a:pt x="171" y="21"/>
                      <a:pt x="106" y="71"/>
                    </a:cubicBezTo>
                    <a:cubicBezTo>
                      <a:pt x="212" y="559"/>
                      <a:pt x="212" y="678"/>
                      <a:pt x="0" y="1061"/>
                    </a:cubicBezTo>
                    <a:cubicBezTo>
                      <a:pt x="264" y="1061"/>
                      <a:pt x="489" y="1061"/>
                      <a:pt x="489" y="731"/>
                    </a:cubicBezTo>
                    <a:cubicBezTo>
                      <a:pt x="298" y="686"/>
                      <a:pt x="470" y="0"/>
                      <a:pt x="25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1106450" y="1303825"/>
                <a:ext cx="23450" cy="14325"/>
              </a:xfrm>
              <a:custGeom>
                <a:avLst/>
                <a:gdLst/>
                <a:ahLst/>
                <a:cxnLst/>
                <a:rect l="l" t="t" r="r" b="b"/>
                <a:pathLst>
                  <a:path w="938" h="573" extrusionOk="0">
                    <a:moveTo>
                      <a:pt x="872" y="0"/>
                    </a:moveTo>
                    <a:cubicBezTo>
                      <a:pt x="489" y="0"/>
                      <a:pt x="211" y="119"/>
                      <a:pt x="0" y="383"/>
                    </a:cubicBezTo>
                    <a:cubicBezTo>
                      <a:pt x="71" y="483"/>
                      <a:pt x="274" y="572"/>
                      <a:pt x="468" y="572"/>
                    </a:cubicBezTo>
                    <a:cubicBezTo>
                      <a:pt x="710" y="572"/>
                      <a:pt x="938" y="433"/>
                      <a:pt x="87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1122950" y="1240775"/>
                <a:ext cx="31675" cy="54825"/>
              </a:xfrm>
              <a:custGeom>
                <a:avLst/>
                <a:gdLst/>
                <a:ahLst/>
                <a:cxnLst/>
                <a:rect l="l" t="t" r="r" b="b"/>
                <a:pathLst>
                  <a:path w="1267" h="2193" extrusionOk="0">
                    <a:moveTo>
                      <a:pt x="990" y="1"/>
                    </a:moveTo>
                    <a:lnTo>
                      <a:pt x="990" y="1"/>
                    </a:lnTo>
                    <a:cubicBezTo>
                      <a:pt x="914" y="212"/>
                      <a:pt x="801" y="331"/>
                      <a:pt x="684" y="331"/>
                    </a:cubicBezTo>
                    <a:cubicBezTo>
                      <a:pt x="618" y="331"/>
                      <a:pt x="551" y="293"/>
                      <a:pt x="489" y="212"/>
                    </a:cubicBezTo>
                    <a:lnTo>
                      <a:pt x="489" y="212"/>
                    </a:lnTo>
                    <a:cubicBezTo>
                      <a:pt x="383" y="595"/>
                      <a:pt x="713" y="991"/>
                      <a:pt x="489" y="1044"/>
                    </a:cubicBezTo>
                    <a:cubicBezTo>
                      <a:pt x="412" y="991"/>
                      <a:pt x="362" y="966"/>
                      <a:pt x="327" y="966"/>
                    </a:cubicBezTo>
                    <a:cubicBezTo>
                      <a:pt x="211" y="966"/>
                      <a:pt x="253" y="1238"/>
                      <a:pt x="0" y="1704"/>
                    </a:cubicBezTo>
                    <a:cubicBezTo>
                      <a:pt x="330" y="1862"/>
                      <a:pt x="542" y="1651"/>
                      <a:pt x="819" y="2192"/>
                    </a:cubicBezTo>
                    <a:cubicBezTo>
                      <a:pt x="660" y="1585"/>
                      <a:pt x="1254" y="1426"/>
                      <a:pt x="990" y="1202"/>
                    </a:cubicBezTo>
                    <a:lnTo>
                      <a:pt x="990" y="1202"/>
                    </a:lnTo>
                    <a:cubicBezTo>
                      <a:pt x="990" y="1321"/>
                      <a:pt x="924" y="1374"/>
                      <a:pt x="819" y="1374"/>
                    </a:cubicBezTo>
                    <a:cubicBezTo>
                      <a:pt x="990" y="1044"/>
                      <a:pt x="766" y="872"/>
                      <a:pt x="713" y="542"/>
                    </a:cubicBezTo>
                    <a:lnTo>
                      <a:pt x="713" y="542"/>
                    </a:lnTo>
                    <a:cubicBezTo>
                      <a:pt x="758" y="579"/>
                      <a:pt x="805" y="594"/>
                      <a:pt x="850" y="594"/>
                    </a:cubicBezTo>
                    <a:cubicBezTo>
                      <a:pt x="1081" y="594"/>
                      <a:pt x="1267" y="177"/>
                      <a:pt x="99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1101125" y="1239325"/>
                <a:ext cx="27125" cy="27550"/>
              </a:xfrm>
              <a:custGeom>
                <a:avLst/>
                <a:gdLst/>
                <a:ahLst/>
                <a:cxnLst/>
                <a:rect l="l" t="t" r="r" b="b"/>
                <a:pathLst>
                  <a:path w="1085" h="1102" extrusionOk="0">
                    <a:moveTo>
                      <a:pt x="769" y="0"/>
                    </a:moveTo>
                    <a:cubicBezTo>
                      <a:pt x="473" y="0"/>
                      <a:pt x="113" y="340"/>
                      <a:pt x="266" y="600"/>
                    </a:cubicBezTo>
                    <a:cubicBezTo>
                      <a:pt x="331" y="514"/>
                      <a:pt x="357" y="480"/>
                      <a:pt x="361" y="480"/>
                    </a:cubicBezTo>
                    <a:cubicBezTo>
                      <a:pt x="375" y="480"/>
                      <a:pt x="1" y="1059"/>
                      <a:pt x="266" y="1102"/>
                    </a:cubicBezTo>
                    <a:cubicBezTo>
                      <a:pt x="477" y="389"/>
                      <a:pt x="807" y="877"/>
                      <a:pt x="1085" y="270"/>
                    </a:cubicBezTo>
                    <a:cubicBezTo>
                      <a:pt x="1034" y="75"/>
                      <a:pt x="909" y="0"/>
                      <a:pt x="7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36800" y="1324600"/>
                <a:ext cx="1350" cy="1350"/>
              </a:xfrm>
              <a:custGeom>
                <a:avLst/>
                <a:gdLst/>
                <a:ahLst/>
                <a:cxnLst/>
                <a:rect l="l" t="t" r="r" b="b"/>
                <a:pathLst>
                  <a:path w="54" h="54" extrusionOk="0">
                    <a:moveTo>
                      <a:pt x="0" y="1"/>
                    </a:moveTo>
                    <a:lnTo>
                      <a:pt x="0" y="54"/>
                    </a:lnTo>
                    <a:cubicBezTo>
                      <a:pt x="0" y="54"/>
                      <a:pt x="0" y="1"/>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38125" y="1320325"/>
                <a:ext cx="4300" cy="4300"/>
              </a:xfrm>
              <a:custGeom>
                <a:avLst/>
                <a:gdLst/>
                <a:ahLst/>
                <a:cxnLst/>
                <a:rect l="l" t="t" r="r" b="b"/>
                <a:pathLst>
                  <a:path w="172" h="172" extrusionOk="0">
                    <a:moveTo>
                      <a:pt x="53" y="0"/>
                    </a:moveTo>
                    <a:cubicBezTo>
                      <a:pt x="53" y="53"/>
                      <a:pt x="0" y="119"/>
                      <a:pt x="0" y="172"/>
                    </a:cubicBezTo>
                    <a:cubicBezTo>
                      <a:pt x="53" y="172"/>
                      <a:pt x="172" y="53"/>
                      <a:pt x="5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72450" y="1324600"/>
                <a:ext cx="13875" cy="16525"/>
              </a:xfrm>
              <a:custGeom>
                <a:avLst/>
                <a:gdLst/>
                <a:ahLst/>
                <a:cxnLst/>
                <a:rect l="l" t="t" r="r" b="b"/>
                <a:pathLst>
                  <a:path w="555" h="661" extrusionOk="0">
                    <a:moveTo>
                      <a:pt x="277" y="1"/>
                    </a:moveTo>
                    <a:cubicBezTo>
                      <a:pt x="225" y="331"/>
                      <a:pt x="0" y="331"/>
                      <a:pt x="0" y="661"/>
                    </a:cubicBezTo>
                    <a:cubicBezTo>
                      <a:pt x="35" y="637"/>
                      <a:pt x="78" y="629"/>
                      <a:pt x="125" y="629"/>
                    </a:cubicBezTo>
                    <a:cubicBezTo>
                      <a:pt x="215" y="629"/>
                      <a:pt x="318" y="658"/>
                      <a:pt x="401" y="658"/>
                    </a:cubicBezTo>
                    <a:cubicBezTo>
                      <a:pt x="490" y="658"/>
                      <a:pt x="555" y="625"/>
                      <a:pt x="555" y="489"/>
                    </a:cubicBezTo>
                    <a:cubicBezTo>
                      <a:pt x="172" y="437"/>
                      <a:pt x="555" y="384"/>
                      <a:pt x="555" y="159"/>
                    </a:cubicBezTo>
                    <a:cubicBezTo>
                      <a:pt x="449" y="159"/>
                      <a:pt x="330" y="54"/>
                      <a:pt x="27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21625" y="1357625"/>
                <a:ext cx="12550" cy="26425"/>
              </a:xfrm>
              <a:custGeom>
                <a:avLst/>
                <a:gdLst/>
                <a:ahLst/>
                <a:cxnLst/>
                <a:rect l="l" t="t" r="r" b="b"/>
                <a:pathLst>
                  <a:path w="502" h="1057" extrusionOk="0">
                    <a:moveTo>
                      <a:pt x="225" y="0"/>
                    </a:moveTo>
                    <a:cubicBezTo>
                      <a:pt x="225" y="277"/>
                      <a:pt x="53" y="330"/>
                      <a:pt x="0" y="541"/>
                    </a:cubicBezTo>
                    <a:cubicBezTo>
                      <a:pt x="205" y="601"/>
                      <a:pt x="124" y="1057"/>
                      <a:pt x="358" y="1057"/>
                    </a:cubicBezTo>
                    <a:cubicBezTo>
                      <a:pt x="381" y="1057"/>
                      <a:pt x="407" y="1052"/>
                      <a:pt x="436" y="1043"/>
                    </a:cubicBezTo>
                    <a:cubicBezTo>
                      <a:pt x="436" y="607"/>
                      <a:pt x="502" y="53"/>
                      <a:pt x="22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759900" y="1316350"/>
                <a:ext cx="97375" cy="67500"/>
              </a:xfrm>
              <a:custGeom>
                <a:avLst/>
                <a:gdLst/>
                <a:ahLst/>
                <a:cxnLst/>
                <a:rect l="l" t="t" r="r" b="b"/>
                <a:pathLst>
                  <a:path w="3895" h="2700" extrusionOk="0">
                    <a:moveTo>
                      <a:pt x="661" y="1"/>
                    </a:moveTo>
                    <a:cubicBezTo>
                      <a:pt x="872" y="1149"/>
                      <a:pt x="265" y="991"/>
                      <a:pt x="0" y="1374"/>
                    </a:cubicBezTo>
                    <a:cubicBezTo>
                      <a:pt x="66" y="1353"/>
                      <a:pt x="136" y="1342"/>
                      <a:pt x="204" y="1342"/>
                    </a:cubicBezTo>
                    <a:cubicBezTo>
                      <a:pt x="476" y="1342"/>
                      <a:pt x="711" y="1513"/>
                      <a:pt x="489" y="1862"/>
                    </a:cubicBezTo>
                    <a:cubicBezTo>
                      <a:pt x="514" y="1878"/>
                      <a:pt x="538" y="1885"/>
                      <a:pt x="559" y="1885"/>
                    </a:cubicBezTo>
                    <a:cubicBezTo>
                      <a:pt x="718" y="1885"/>
                      <a:pt x="792" y="1519"/>
                      <a:pt x="881" y="1519"/>
                    </a:cubicBezTo>
                    <a:cubicBezTo>
                      <a:pt x="914" y="1519"/>
                      <a:pt x="949" y="1568"/>
                      <a:pt x="991" y="1704"/>
                    </a:cubicBezTo>
                    <a:cubicBezTo>
                      <a:pt x="925" y="2192"/>
                      <a:pt x="542" y="2087"/>
                      <a:pt x="489" y="2522"/>
                    </a:cubicBezTo>
                    <a:cubicBezTo>
                      <a:pt x="561" y="2675"/>
                      <a:pt x="712" y="2699"/>
                      <a:pt x="872" y="2699"/>
                    </a:cubicBezTo>
                    <a:cubicBezTo>
                      <a:pt x="947" y="2699"/>
                      <a:pt x="1024" y="2694"/>
                      <a:pt x="1096" y="2694"/>
                    </a:cubicBezTo>
                    <a:cubicBezTo>
                      <a:pt x="1057" y="2200"/>
                      <a:pt x="1387" y="1950"/>
                      <a:pt x="1739" y="1950"/>
                    </a:cubicBezTo>
                    <a:cubicBezTo>
                      <a:pt x="1857" y="1950"/>
                      <a:pt x="1977" y="1978"/>
                      <a:pt x="2086" y="2034"/>
                    </a:cubicBezTo>
                    <a:cubicBezTo>
                      <a:pt x="2192" y="1532"/>
                      <a:pt x="2311" y="991"/>
                      <a:pt x="2694" y="991"/>
                    </a:cubicBezTo>
                    <a:cubicBezTo>
                      <a:pt x="2778" y="1208"/>
                      <a:pt x="2887" y="1277"/>
                      <a:pt x="3009" y="1277"/>
                    </a:cubicBezTo>
                    <a:cubicBezTo>
                      <a:pt x="3219" y="1277"/>
                      <a:pt x="3466" y="1073"/>
                      <a:pt x="3689" y="1073"/>
                    </a:cubicBezTo>
                    <a:cubicBezTo>
                      <a:pt x="3761" y="1073"/>
                      <a:pt x="3830" y="1094"/>
                      <a:pt x="3895" y="1149"/>
                    </a:cubicBezTo>
                    <a:cubicBezTo>
                      <a:pt x="3895" y="436"/>
                      <a:pt x="3076" y="1149"/>
                      <a:pt x="3076" y="384"/>
                    </a:cubicBezTo>
                    <a:cubicBezTo>
                      <a:pt x="2910" y="717"/>
                      <a:pt x="2566" y="888"/>
                      <a:pt x="2221" y="888"/>
                    </a:cubicBezTo>
                    <a:cubicBezTo>
                      <a:pt x="1993" y="888"/>
                      <a:pt x="1763" y="813"/>
                      <a:pt x="1585" y="661"/>
                    </a:cubicBezTo>
                    <a:cubicBezTo>
                      <a:pt x="1756" y="661"/>
                      <a:pt x="1809" y="542"/>
                      <a:pt x="1862" y="331"/>
                    </a:cubicBezTo>
                    <a:cubicBezTo>
                      <a:pt x="1831" y="327"/>
                      <a:pt x="1799" y="325"/>
                      <a:pt x="1765" y="325"/>
                    </a:cubicBezTo>
                    <a:cubicBezTo>
                      <a:pt x="1588" y="325"/>
                      <a:pt x="1373" y="374"/>
                      <a:pt x="1177" y="374"/>
                    </a:cubicBezTo>
                    <a:cubicBezTo>
                      <a:pt x="944" y="374"/>
                      <a:pt x="740" y="304"/>
                      <a:pt x="66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633175" y="379700"/>
                <a:ext cx="1205975" cy="708300"/>
              </a:xfrm>
              <a:custGeom>
                <a:avLst/>
                <a:gdLst/>
                <a:ahLst/>
                <a:cxnLst/>
                <a:rect l="l" t="t" r="r" b="b"/>
                <a:pathLst>
                  <a:path w="48239" h="28332" extrusionOk="0">
                    <a:moveTo>
                      <a:pt x="3921" y="648"/>
                    </a:moveTo>
                    <a:cubicBezTo>
                      <a:pt x="4123" y="648"/>
                      <a:pt x="4230" y="782"/>
                      <a:pt x="4185" y="1162"/>
                    </a:cubicBezTo>
                    <a:cubicBezTo>
                      <a:pt x="4168" y="1158"/>
                      <a:pt x="4153" y="1156"/>
                      <a:pt x="4138" y="1156"/>
                    </a:cubicBezTo>
                    <a:cubicBezTo>
                      <a:pt x="3989" y="1156"/>
                      <a:pt x="3951" y="1347"/>
                      <a:pt x="3794" y="1347"/>
                    </a:cubicBezTo>
                    <a:cubicBezTo>
                      <a:pt x="3762" y="1347"/>
                      <a:pt x="3726" y="1339"/>
                      <a:pt x="3683" y="1321"/>
                    </a:cubicBezTo>
                    <a:cubicBezTo>
                      <a:pt x="3802" y="1162"/>
                      <a:pt x="3802" y="938"/>
                      <a:pt x="3802" y="661"/>
                    </a:cubicBezTo>
                    <a:cubicBezTo>
                      <a:pt x="3845" y="653"/>
                      <a:pt x="3884" y="648"/>
                      <a:pt x="3921" y="648"/>
                    </a:cubicBezTo>
                    <a:close/>
                    <a:moveTo>
                      <a:pt x="16933" y="1315"/>
                    </a:moveTo>
                    <a:cubicBezTo>
                      <a:pt x="17110" y="1315"/>
                      <a:pt x="17270" y="1340"/>
                      <a:pt x="17387" y="1492"/>
                    </a:cubicBezTo>
                    <a:cubicBezTo>
                      <a:pt x="17387" y="1789"/>
                      <a:pt x="17226" y="1847"/>
                      <a:pt x="17038" y="1847"/>
                    </a:cubicBezTo>
                    <a:cubicBezTo>
                      <a:pt x="16916" y="1847"/>
                      <a:pt x="16783" y="1822"/>
                      <a:pt x="16674" y="1822"/>
                    </a:cubicBezTo>
                    <a:lnTo>
                      <a:pt x="16674" y="1321"/>
                    </a:lnTo>
                    <a:cubicBezTo>
                      <a:pt x="16762" y="1321"/>
                      <a:pt x="16850" y="1315"/>
                      <a:pt x="16933" y="1315"/>
                    </a:cubicBezTo>
                    <a:close/>
                    <a:moveTo>
                      <a:pt x="8700" y="2588"/>
                    </a:moveTo>
                    <a:cubicBezTo>
                      <a:pt x="8700" y="2760"/>
                      <a:pt x="8581" y="2760"/>
                      <a:pt x="8634" y="2918"/>
                    </a:cubicBezTo>
                    <a:cubicBezTo>
                      <a:pt x="8819" y="2918"/>
                      <a:pt x="9027" y="2748"/>
                      <a:pt x="9228" y="2748"/>
                    </a:cubicBezTo>
                    <a:cubicBezTo>
                      <a:pt x="9328" y="2748"/>
                      <a:pt x="9426" y="2790"/>
                      <a:pt x="9518" y="2918"/>
                    </a:cubicBezTo>
                    <a:cubicBezTo>
                      <a:pt x="9354" y="3105"/>
                      <a:pt x="9168" y="3192"/>
                      <a:pt x="8982" y="3192"/>
                    </a:cubicBezTo>
                    <a:cubicBezTo>
                      <a:pt x="8736" y="3192"/>
                      <a:pt x="8492" y="3038"/>
                      <a:pt x="8304" y="2760"/>
                    </a:cubicBezTo>
                    <a:cubicBezTo>
                      <a:pt x="8370" y="2535"/>
                      <a:pt x="8581" y="2641"/>
                      <a:pt x="8700" y="2588"/>
                    </a:cubicBezTo>
                    <a:close/>
                    <a:moveTo>
                      <a:pt x="2923" y="3160"/>
                    </a:moveTo>
                    <a:cubicBezTo>
                      <a:pt x="3143" y="3160"/>
                      <a:pt x="3349" y="3256"/>
                      <a:pt x="3419" y="3525"/>
                    </a:cubicBezTo>
                    <a:cubicBezTo>
                      <a:pt x="3307" y="3431"/>
                      <a:pt x="3204" y="3399"/>
                      <a:pt x="3105" y="3399"/>
                    </a:cubicBezTo>
                    <a:cubicBezTo>
                      <a:pt x="2893" y="3399"/>
                      <a:pt x="2692" y="3542"/>
                      <a:pt x="2419" y="3542"/>
                    </a:cubicBezTo>
                    <a:cubicBezTo>
                      <a:pt x="2368" y="3542"/>
                      <a:pt x="2314" y="3537"/>
                      <a:pt x="2258" y="3525"/>
                    </a:cubicBezTo>
                    <a:cubicBezTo>
                      <a:pt x="2258" y="3361"/>
                      <a:pt x="2604" y="3160"/>
                      <a:pt x="2923" y="3160"/>
                    </a:cubicBezTo>
                    <a:close/>
                    <a:moveTo>
                      <a:pt x="1545" y="3024"/>
                    </a:moveTo>
                    <a:cubicBezTo>
                      <a:pt x="1677" y="3079"/>
                      <a:pt x="1699" y="3393"/>
                      <a:pt x="1896" y="3393"/>
                    </a:cubicBezTo>
                    <a:cubicBezTo>
                      <a:pt x="1935" y="3393"/>
                      <a:pt x="1979" y="3382"/>
                      <a:pt x="2033" y="3354"/>
                    </a:cubicBezTo>
                    <a:lnTo>
                      <a:pt x="2033" y="3354"/>
                    </a:lnTo>
                    <a:cubicBezTo>
                      <a:pt x="1927" y="3631"/>
                      <a:pt x="1597" y="3525"/>
                      <a:pt x="1439" y="3684"/>
                    </a:cubicBezTo>
                    <a:cubicBezTo>
                      <a:pt x="1373" y="3354"/>
                      <a:pt x="1492" y="3248"/>
                      <a:pt x="1545" y="3024"/>
                    </a:cubicBezTo>
                    <a:close/>
                    <a:moveTo>
                      <a:pt x="10659" y="3590"/>
                    </a:moveTo>
                    <a:cubicBezTo>
                      <a:pt x="10719" y="3590"/>
                      <a:pt x="10795" y="3636"/>
                      <a:pt x="10891" y="3750"/>
                    </a:cubicBezTo>
                    <a:cubicBezTo>
                      <a:pt x="10786" y="3961"/>
                      <a:pt x="10680" y="4238"/>
                      <a:pt x="10403" y="4238"/>
                    </a:cubicBezTo>
                    <a:cubicBezTo>
                      <a:pt x="10442" y="3992"/>
                      <a:pt x="10482" y="3590"/>
                      <a:pt x="10659" y="3590"/>
                    </a:cubicBezTo>
                    <a:close/>
                    <a:moveTo>
                      <a:pt x="9743" y="3420"/>
                    </a:moveTo>
                    <a:cubicBezTo>
                      <a:pt x="9848" y="3473"/>
                      <a:pt x="9796" y="3855"/>
                      <a:pt x="9848" y="4133"/>
                    </a:cubicBezTo>
                    <a:cubicBezTo>
                      <a:pt x="9571" y="3961"/>
                      <a:pt x="9624" y="4080"/>
                      <a:pt x="9241" y="3961"/>
                    </a:cubicBezTo>
                    <a:lnTo>
                      <a:pt x="9241" y="3961"/>
                    </a:lnTo>
                    <a:cubicBezTo>
                      <a:pt x="9188" y="4080"/>
                      <a:pt x="9241" y="4080"/>
                      <a:pt x="9294" y="4133"/>
                    </a:cubicBezTo>
                    <a:cubicBezTo>
                      <a:pt x="9281" y="4257"/>
                      <a:pt x="9257" y="4307"/>
                      <a:pt x="9231" y="4307"/>
                    </a:cubicBezTo>
                    <a:cubicBezTo>
                      <a:pt x="9154" y="4307"/>
                      <a:pt x="9057" y="3877"/>
                      <a:pt x="9136" y="3631"/>
                    </a:cubicBezTo>
                    <a:cubicBezTo>
                      <a:pt x="9413" y="3473"/>
                      <a:pt x="9624" y="3578"/>
                      <a:pt x="9743" y="3420"/>
                    </a:cubicBezTo>
                    <a:close/>
                    <a:moveTo>
                      <a:pt x="7815" y="2971"/>
                    </a:moveTo>
                    <a:cubicBezTo>
                      <a:pt x="7763" y="3473"/>
                      <a:pt x="7485" y="3525"/>
                      <a:pt x="7433" y="3961"/>
                    </a:cubicBezTo>
                    <a:cubicBezTo>
                      <a:pt x="7445" y="3963"/>
                      <a:pt x="7458" y="3963"/>
                      <a:pt x="7469" y="3963"/>
                    </a:cubicBezTo>
                    <a:cubicBezTo>
                      <a:pt x="7860" y="3963"/>
                      <a:pt x="7724" y="3137"/>
                      <a:pt x="8198" y="2971"/>
                    </a:cubicBezTo>
                    <a:lnTo>
                      <a:pt x="8198" y="2971"/>
                    </a:lnTo>
                    <a:cubicBezTo>
                      <a:pt x="8145" y="3195"/>
                      <a:pt x="8093" y="3354"/>
                      <a:pt x="8040" y="3631"/>
                    </a:cubicBezTo>
                    <a:cubicBezTo>
                      <a:pt x="8096" y="3528"/>
                      <a:pt x="8150" y="3493"/>
                      <a:pt x="8206" y="3493"/>
                    </a:cubicBezTo>
                    <a:cubicBezTo>
                      <a:pt x="8329" y="3493"/>
                      <a:pt x="8462" y="3665"/>
                      <a:pt x="8656" y="3665"/>
                    </a:cubicBezTo>
                    <a:cubicBezTo>
                      <a:pt x="8702" y="3665"/>
                      <a:pt x="8752" y="3655"/>
                      <a:pt x="8806" y="3631"/>
                    </a:cubicBezTo>
                    <a:cubicBezTo>
                      <a:pt x="8806" y="3834"/>
                      <a:pt x="8862" y="4066"/>
                      <a:pt x="8893" y="4066"/>
                    </a:cubicBezTo>
                    <a:cubicBezTo>
                      <a:pt x="8904" y="4066"/>
                      <a:pt x="8911" y="4035"/>
                      <a:pt x="8911" y="3961"/>
                    </a:cubicBezTo>
                    <a:cubicBezTo>
                      <a:pt x="9030" y="3961"/>
                      <a:pt x="8964" y="4133"/>
                      <a:pt x="8911" y="4133"/>
                    </a:cubicBezTo>
                    <a:lnTo>
                      <a:pt x="8911" y="4463"/>
                    </a:lnTo>
                    <a:cubicBezTo>
                      <a:pt x="8474" y="4225"/>
                      <a:pt x="8180" y="4042"/>
                      <a:pt x="7764" y="4042"/>
                    </a:cubicBezTo>
                    <a:cubicBezTo>
                      <a:pt x="7603" y="4042"/>
                      <a:pt x="7423" y="4070"/>
                      <a:pt x="7208" y="4133"/>
                    </a:cubicBezTo>
                    <a:cubicBezTo>
                      <a:pt x="7380" y="3803"/>
                      <a:pt x="7155" y="3803"/>
                      <a:pt x="7314" y="3473"/>
                    </a:cubicBezTo>
                    <a:cubicBezTo>
                      <a:pt x="7180" y="3421"/>
                      <a:pt x="7020" y="3402"/>
                      <a:pt x="6839" y="3402"/>
                    </a:cubicBezTo>
                    <a:cubicBezTo>
                      <a:pt x="6336" y="3402"/>
                      <a:pt x="5671" y="3548"/>
                      <a:pt x="4965" y="3548"/>
                    </a:cubicBezTo>
                    <a:cubicBezTo>
                      <a:pt x="4566" y="3548"/>
                      <a:pt x="4153" y="3501"/>
                      <a:pt x="3749" y="3354"/>
                    </a:cubicBezTo>
                    <a:cubicBezTo>
                      <a:pt x="5003" y="2971"/>
                      <a:pt x="6878" y="3143"/>
                      <a:pt x="7815" y="2971"/>
                    </a:cubicBezTo>
                    <a:close/>
                    <a:moveTo>
                      <a:pt x="0" y="4846"/>
                    </a:moveTo>
                    <a:lnTo>
                      <a:pt x="0" y="4846"/>
                    </a:lnTo>
                    <a:cubicBezTo>
                      <a:pt x="0" y="4846"/>
                      <a:pt x="0" y="4846"/>
                      <a:pt x="0" y="4846"/>
                    </a:cubicBezTo>
                    <a:close/>
                    <a:moveTo>
                      <a:pt x="0" y="4846"/>
                    </a:moveTo>
                    <a:lnTo>
                      <a:pt x="0" y="4846"/>
                    </a:lnTo>
                    <a:cubicBezTo>
                      <a:pt x="0" y="4846"/>
                      <a:pt x="0" y="4846"/>
                      <a:pt x="0" y="4846"/>
                    </a:cubicBezTo>
                    <a:close/>
                    <a:moveTo>
                      <a:pt x="790" y="3991"/>
                    </a:moveTo>
                    <a:cubicBezTo>
                      <a:pt x="834" y="3991"/>
                      <a:pt x="883" y="3998"/>
                      <a:pt x="937" y="4014"/>
                    </a:cubicBezTo>
                    <a:cubicBezTo>
                      <a:pt x="885" y="4185"/>
                      <a:pt x="779" y="4515"/>
                      <a:pt x="937" y="4515"/>
                    </a:cubicBezTo>
                    <a:cubicBezTo>
                      <a:pt x="779" y="4793"/>
                      <a:pt x="449" y="4793"/>
                      <a:pt x="172" y="4898"/>
                    </a:cubicBezTo>
                    <a:cubicBezTo>
                      <a:pt x="362" y="4601"/>
                      <a:pt x="381" y="3991"/>
                      <a:pt x="790" y="3991"/>
                    </a:cubicBezTo>
                    <a:close/>
                    <a:moveTo>
                      <a:pt x="42470" y="4238"/>
                    </a:moveTo>
                    <a:cubicBezTo>
                      <a:pt x="42351" y="4814"/>
                      <a:pt x="42055" y="4960"/>
                      <a:pt x="41718" y="4960"/>
                    </a:cubicBezTo>
                    <a:cubicBezTo>
                      <a:pt x="41568" y="4960"/>
                      <a:pt x="41410" y="4931"/>
                      <a:pt x="41255" y="4898"/>
                    </a:cubicBezTo>
                    <a:cubicBezTo>
                      <a:pt x="41191" y="4953"/>
                      <a:pt x="41139" y="5009"/>
                      <a:pt x="41096" y="5068"/>
                    </a:cubicBezTo>
                    <a:lnTo>
                      <a:pt x="41096" y="5068"/>
                    </a:lnTo>
                    <a:cubicBezTo>
                      <a:pt x="41053" y="4842"/>
                      <a:pt x="40930" y="4722"/>
                      <a:pt x="40764" y="4722"/>
                    </a:cubicBezTo>
                    <a:cubicBezTo>
                      <a:pt x="40727" y="4722"/>
                      <a:pt x="40689" y="4728"/>
                      <a:pt x="40648" y="4740"/>
                    </a:cubicBezTo>
                    <a:cubicBezTo>
                      <a:pt x="41255" y="4515"/>
                      <a:pt x="41915" y="4846"/>
                      <a:pt x="42470" y="4238"/>
                    </a:cubicBezTo>
                    <a:close/>
                    <a:moveTo>
                      <a:pt x="1545" y="5004"/>
                    </a:moveTo>
                    <a:lnTo>
                      <a:pt x="1545" y="5004"/>
                    </a:lnTo>
                    <a:cubicBezTo>
                      <a:pt x="1501" y="5346"/>
                      <a:pt x="1308" y="5418"/>
                      <a:pt x="1076" y="5418"/>
                    </a:cubicBezTo>
                    <a:cubicBezTo>
                      <a:pt x="909" y="5418"/>
                      <a:pt x="721" y="5380"/>
                      <a:pt x="555" y="5380"/>
                    </a:cubicBezTo>
                    <a:cubicBezTo>
                      <a:pt x="393" y="5380"/>
                      <a:pt x="252" y="5416"/>
                      <a:pt x="172" y="5558"/>
                    </a:cubicBezTo>
                    <a:cubicBezTo>
                      <a:pt x="215" y="5129"/>
                      <a:pt x="390" y="5027"/>
                      <a:pt x="608" y="5027"/>
                    </a:cubicBezTo>
                    <a:cubicBezTo>
                      <a:pt x="809" y="5027"/>
                      <a:pt x="1046" y="5114"/>
                      <a:pt x="1249" y="5114"/>
                    </a:cubicBezTo>
                    <a:cubicBezTo>
                      <a:pt x="1362" y="5114"/>
                      <a:pt x="1464" y="5087"/>
                      <a:pt x="1545" y="5004"/>
                    </a:cubicBezTo>
                    <a:close/>
                    <a:moveTo>
                      <a:pt x="42406" y="4932"/>
                    </a:moveTo>
                    <a:cubicBezTo>
                      <a:pt x="42593" y="4932"/>
                      <a:pt x="42739" y="5490"/>
                      <a:pt x="43056" y="5490"/>
                    </a:cubicBezTo>
                    <a:cubicBezTo>
                      <a:pt x="43125" y="5490"/>
                      <a:pt x="43201" y="5464"/>
                      <a:pt x="43288" y="5400"/>
                    </a:cubicBezTo>
                    <a:lnTo>
                      <a:pt x="43288" y="5400"/>
                    </a:lnTo>
                    <a:cubicBezTo>
                      <a:pt x="43318" y="5698"/>
                      <a:pt x="43210" y="5770"/>
                      <a:pt x="43058" y="5770"/>
                    </a:cubicBezTo>
                    <a:cubicBezTo>
                      <a:pt x="42916" y="5770"/>
                      <a:pt x="42736" y="5709"/>
                      <a:pt x="42592" y="5709"/>
                    </a:cubicBezTo>
                    <a:cubicBezTo>
                      <a:pt x="42547" y="5709"/>
                      <a:pt x="42506" y="5715"/>
                      <a:pt x="42470" y="5730"/>
                    </a:cubicBezTo>
                    <a:cubicBezTo>
                      <a:pt x="42470" y="5453"/>
                      <a:pt x="42417" y="5176"/>
                      <a:pt x="42245" y="5070"/>
                    </a:cubicBezTo>
                    <a:cubicBezTo>
                      <a:pt x="42304" y="4971"/>
                      <a:pt x="42357" y="4932"/>
                      <a:pt x="42406" y="4932"/>
                    </a:cubicBezTo>
                    <a:close/>
                    <a:moveTo>
                      <a:pt x="41643" y="5414"/>
                    </a:moveTo>
                    <a:cubicBezTo>
                      <a:pt x="41848" y="5414"/>
                      <a:pt x="42070" y="5456"/>
                      <a:pt x="42245" y="5558"/>
                    </a:cubicBezTo>
                    <a:cubicBezTo>
                      <a:pt x="42175" y="5753"/>
                      <a:pt x="42004" y="5829"/>
                      <a:pt x="41807" y="5829"/>
                    </a:cubicBezTo>
                    <a:cubicBezTo>
                      <a:pt x="41563" y="5829"/>
                      <a:pt x="41280" y="5712"/>
                      <a:pt x="41097" y="5558"/>
                    </a:cubicBezTo>
                    <a:cubicBezTo>
                      <a:pt x="41183" y="5473"/>
                      <a:pt x="41401" y="5414"/>
                      <a:pt x="41643" y="5414"/>
                    </a:cubicBezTo>
                    <a:close/>
                    <a:moveTo>
                      <a:pt x="10617" y="4727"/>
                    </a:moveTo>
                    <a:cubicBezTo>
                      <a:pt x="10865" y="4727"/>
                      <a:pt x="11089" y="4880"/>
                      <a:pt x="11063" y="5281"/>
                    </a:cubicBezTo>
                    <a:cubicBezTo>
                      <a:pt x="10994" y="5238"/>
                      <a:pt x="10932" y="5219"/>
                      <a:pt x="10875" y="5219"/>
                    </a:cubicBezTo>
                    <a:cubicBezTo>
                      <a:pt x="10543" y="5219"/>
                      <a:pt x="10393" y="5861"/>
                      <a:pt x="10043" y="5861"/>
                    </a:cubicBezTo>
                    <a:cubicBezTo>
                      <a:pt x="9929" y="5861"/>
                      <a:pt x="9794" y="5793"/>
                      <a:pt x="9624" y="5611"/>
                    </a:cubicBezTo>
                    <a:cubicBezTo>
                      <a:pt x="9624" y="5211"/>
                      <a:pt x="9680" y="4945"/>
                      <a:pt x="9893" y="4945"/>
                    </a:cubicBezTo>
                    <a:cubicBezTo>
                      <a:pt x="9912" y="4945"/>
                      <a:pt x="9933" y="4947"/>
                      <a:pt x="9954" y="4951"/>
                    </a:cubicBezTo>
                    <a:cubicBezTo>
                      <a:pt x="9597" y="5279"/>
                      <a:pt x="9853" y="5600"/>
                      <a:pt x="10146" y="5600"/>
                    </a:cubicBezTo>
                    <a:cubicBezTo>
                      <a:pt x="10254" y="5600"/>
                      <a:pt x="10367" y="5556"/>
                      <a:pt x="10456" y="5453"/>
                    </a:cubicBezTo>
                    <a:cubicBezTo>
                      <a:pt x="10350" y="5228"/>
                      <a:pt x="10231" y="5123"/>
                      <a:pt x="10020" y="5123"/>
                    </a:cubicBezTo>
                    <a:cubicBezTo>
                      <a:pt x="10074" y="4894"/>
                      <a:pt x="10358" y="4727"/>
                      <a:pt x="10617" y="4727"/>
                    </a:cubicBezTo>
                    <a:close/>
                    <a:moveTo>
                      <a:pt x="41001" y="5063"/>
                    </a:moveTo>
                    <a:cubicBezTo>
                      <a:pt x="41030" y="5063"/>
                      <a:pt x="41062" y="5065"/>
                      <a:pt x="41095" y="5070"/>
                    </a:cubicBezTo>
                    <a:lnTo>
                      <a:pt x="41095" y="5070"/>
                    </a:lnTo>
                    <a:cubicBezTo>
                      <a:pt x="40923" y="5310"/>
                      <a:pt x="40915" y="5592"/>
                      <a:pt x="40872" y="5941"/>
                    </a:cubicBezTo>
                    <a:cubicBezTo>
                      <a:pt x="40818" y="5950"/>
                      <a:pt x="40768" y="5954"/>
                      <a:pt x="40722" y="5954"/>
                    </a:cubicBezTo>
                    <a:cubicBezTo>
                      <a:pt x="40491" y="5954"/>
                      <a:pt x="40364" y="5843"/>
                      <a:pt x="40265" y="5611"/>
                    </a:cubicBezTo>
                    <a:cubicBezTo>
                      <a:pt x="40521" y="5416"/>
                      <a:pt x="40631" y="5063"/>
                      <a:pt x="41001" y="5063"/>
                    </a:cubicBezTo>
                    <a:close/>
                    <a:moveTo>
                      <a:pt x="39777" y="5611"/>
                    </a:moveTo>
                    <a:lnTo>
                      <a:pt x="39777" y="5611"/>
                    </a:lnTo>
                    <a:cubicBezTo>
                      <a:pt x="39801" y="5895"/>
                      <a:pt x="39633" y="5985"/>
                      <a:pt x="39436" y="5985"/>
                    </a:cubicBezTo>
                    <a:cubicBezTo>
                      <a:pt x="39211" y="5985"/>
                      <a:pt x="38948" y="5867"/>
                      <a:pt x="38892" y="5783"/>
                    </a:cubicBezTo>
                    <a:cubicBezTo>
                      <a:pt x="38934" y="5689"/>
                      <a:pt x="38992" y="5658"/>
                      <a:pt x="39060" y="5658"/>
                    </a:cubicBezTo>
                    <a:cubicBezTo>
                      <a:pt x="39192" y="5658"/>
                      <a:pt x="39360" y="5775"/>
                      <a:pt x="39519" y="5775"/>
                    </a:cubicBezTo>
                    <a:cubicBezTo>
                      <a:pt x="39611" y="5775"/>
                      <a:pt x="39700" y="5735"/>
                      <a:pt x="39777" y="5611"/>
                    </a:cubicBezTo>
                    <a:close/>
                    <a:moveTo>
                      <a:pt x="37348" y="5281"/>
                    </a:moveTo>
                    <a:cubicBezTo>
                      <a:pt x="37295" y="5994"/>
                      <a:pt x="38008" y="5281"/>
                      <a:pt x="37796" y="6113"/>
                    </a:cubicBezTo>
                    <a:cubicBezTo>
                      <a:pt x="37606" y="5951"/>
                      <a:pt x="37468" y="5886"/>
                      <a:pt x="37343" y="5886"/>
                    </a:cubicBezTo>
                    <a:cubicBezTo>
                      <a:pt x="37173" y="5886"/>
                      <a:pt x="37027" y="6006"/>
                      <a:pt x="36806" y="6166"/>
                    </a:cubicBezTo>
                    <a:lnTo>
                      <a:pt x="36806" y="5453"/>
                    </a:lnTo>
                    <a:cubicBezTo>
                      <a:pt x="36950" y="5505"/>
                      <a:pt x="37022" y="5529"/>
                      <a:pt x="37066" y="5529"/>
                    </a:cubicBezTo>
                    <a:cubicBezTo>
                      <a:pt x="37154" y="5529"/>
                      <a:pt x="37126" y="5432"/>
                      <a:pt x="37348" y="5281"/>
                    </a:cubicBezTo>
                    <a:close/>
                    <a:moveTo>
                      <a:pt x="5127" y="6288"/>
                    </a:moveTo>
                    <a:cubicBezTo>
                      <a:pt x="5327" y="6288"/>
                      <a:pt x="5505" y="6384"/>
                      <a:pt x="5452" y="6654"/>
                    </a:cubicBezTo>
                    <a:cubicBezTo>
                      <a:pt x="5003" y="6601"/>
                      <a:pt x="5122" y="6549"/>
                      <a:pt x="4673" y="6496"/>
                    </a:cubicBezTo>
                    <a:cubicBezTo>
                      <a:pt x="4706" y="6384"/>
                      <a:pt x="4928" y="6288"/>
                      <a:pt x="5127" y="6288"/>
                    </a:cubicBezTo>
                    <a:close/>
                    <a:moveTo>
                      <a:pt x="26388" y="6252"/>
                    </a:moveTo>
                    <a:cubicBezTo>
                      <a:pt x="26484" y="6252"/>
                      <a:pt x="26605" y="6295"/>
                      <a:pt x="26697" y="6295"/>
                    </a:cubicBezTo>
                    <a:cubicBezTo>
                      <a:pt x="26732" y="6295"/>
                      <a:pt x="26763" y="6289"/>
                      <a:pt x="26786" y="6271"/>
                    </a:cubicBezTo>
                    <a:lnTo>
                      <a:pt x="26786" y="6271"/>
                    </a:lnTo>
                    <a:cubicBezTo>
                      <a:pt x="26749" y="6505"/>
                      <a:pt x="26573" y="6738"/>
                      <a:pt x="26417" y="6738"/>
                    </a:cubicBezTo>
                    <a:cubicBezTo>
                      <a:pt x="26352" y="6738"/>
                      <a:pt x="26291" y="6698"/>
                      <a:pt x="26245" y="6601"/>
                    </a:cubicBezTo>
                    <a:cubicBezTo>
                      <a:pt x="26189" y="6316"/>
                      <a:pt x="26270" y="6252"/>
                      <a:pt x="26388" y="6252"/>
                    </a:cubicBezTo>
                    <a:close/>
                    <a:moveTo>
                      <a:pt x="38016" y="6049"/>
                    </a:moveTo>
                    <a:cubicBezTo>
                      <a:pt x="38263" y="6049"/>
                      <a:pt x="38749" y="6557"/>
                      <a:pt x="39169" y="6601"/>
                    </a:cubicBezTo>
                    <a:cubicBezTo>
                      <a:pt x="39064" y="6736"/>
                      <a:pt x="38954" y="6789"/>
                      <a:pt x="38844" y="6789"/>
                    </a:cubicBezTo>
                    <a:cubicBezTo>
                      <a:pt x="38500" y="6789"/>
                      <a:pt x="38152" y="6273"/>
                      <a:pt x="37902" y="6113"/>
                    </a:cubicBezTo>
                    <a:cubicBezTo>
                      <a:pt x="37930" y="6068"/>
                      <a:pt x="37969" y="6049"/>
                      <a:pt x="38016" y="6049"/>
                    </a:cubicBezTo>
                    <a:close/>
                    <a:moveTo>
                      <a:pt x="28389" y="6635"/>
                    </a:moveTo>
                    <a:cubicBezTo>
                      <a:pt x="28578" y="6635"/>
                      <a:pt x="28737" y="6757"/>
                      <a:pt x="28714" y="7050"/>
                    </a:cubicBezTo>
                    <a:lnTo>
                      <a:pt x="27842" y="7103"/>
                    </a:lnTo>
                    <a:cubicBezTo>
                      <a:pt x="27872" y="6824"/>
                      <a:pt x="28153" y="6635"/>
                      <a:pt x="28389" y="6635"/>
                    </a:cubicBezTo>
                    <a:close/>
                    <a:moveTo>
                      <a:pt x="27393" y="5558"/>
                    </a:moveTo>
                    <a:cubicBezTo>
                      <a:pt x="27512" y="5611"/>
                      <a:pt x="27446" y="5888"/>
                      <a:pt x="27618" y="5888"/>
                    </a:cubicBezTo>
                    <a:cubicBezTo>
                      <a:pt x="27724" y="6496"/>
                      <a:pt x="27116" y="6601"/>
                      <a:pt x="27393" y="6931"/>
                    </a:cubicBezTo>
                    <a:cubicBezTo>
                      <a:pt x="27368" y="7078"/>
                      <a:pt x="27349" y="7131"/>
                      <a:pt x="27330" y="7131"/>
                    </a:cubicBezTo>
                    <a:cubicBezTo>
                      <a:pt x="27280" y="7131"/>
                      <a:pt x="27235" y="6739"/>
                      <a:pt x="27089" y="6739"/>
                    </a:cubicBezTo>
                    <a:cubicBezTo>
                      <a:pt x="27066" y="6739"/>
                      <a:pt x="27040" y="6749"/>
                      <a:pt x="27011" y="6773"/>
                    </a:cubicBezTo>
                    <a:cubicBezTo>
                      <a:pt x="26958" y="5994"/>
                      <a:pt x="27565" y="6601"/>
                      <a:pt x="27235" y="5888"/>
                    </a:cubicBezTo>
                    <a:cubicBezTo>
                      <a:pt x="27235" y="5730"/>
                      <a:pt x="27393" y="5783"/>
                      <a:pt x="27393" y="5558"/>
                    </a:cubicBezTo>
                    <a:close/>
                    <a:moveTo>
                      <a:pt x="1043" y="6879"/>
                    </a:moveTo>
                    <a:cubicBezTo>
                      <a:pt x="1320" y="6879"/>
                      <a:pt x="1492" y="7103"/>
                      <a:pt x="1492" y="7539"/>
                    </a:cubicBezTo>
                    <a:cubicBezTo>
                      <a:pt x="1215" y="7539"/>
                      <a:pt x="1109" y="7314"/>
                      <a:pt x="1043" y="6879"/>
                    </a:cubicBezTo>
                    <a:close/>
                    <a:moveTo>
                      <a:pt x="25670" y="6333"/>
                    </a:moveTo>
                    <a:cubicBezTo>
                      <a:pt x="25783" y="6333"/>
                      <a:pt x="26169" y="7332"/>
                      <a:pt x="26403" y="7433"/>
                    </a:cubicBezTo>
                    <a:cubicBezTo>
                      <a:pt x="26363" y="7615"/>
                      <a:pt x="26294" y="7682"/>
                      <a:pt x="26206" y="7682"/>
                    </a:cubicBezTo>
                    <a:cubicBezTo>
                      <a:pt x="25950" y="7682"/>
                      <a:pt x="25540" y="7103"/>
                      <a:pt x="25255" y="7103"/>
                    </a:cubicBezTo>
                    <a:cubicBezTo>
                      <a:pt x="25285" y="6960"/>
                      <a:pt x="25325" y="6911"/>
                      <a:pt x="25371" y="6911"/>
                    </a:cubicBezTo>
                    <a:cubicBezTo>
                      <a:pt x="25469" y="6911"/>
                      <a:pt x="25597" y="7128"/>
                      <a:pt x="25725" y="7128"/>
                    </a:cubicBezTo>
                    <a:cubicBezTo>
                      <a:pt x="25749" y="7128"/>
                      <a:pt x="25772" y="7121"/>
                      <a:pt x="25796" y="7103"/>
                    </a:cubicBezTo>
                    <a:cubicBezTo>
                      <a:pt x="25796" y="6773"/>
                      <a:pt x="25743" y="6549"/>
                      <a:pt x="25638" y="6443"/>
                    </a:cubicBezTo>
                    <a:cubicBezTo>
                      <a:pt x="25638" y="6366"/>
                      <a:pt x="25649" y="6333"/>
                      <a:pt x="25670" y="6333"/>
                    </a:cubicBezTo>
                    <a:close/>
                    <a:moveTo>
                      <a:pt x="32366" y="6675"/>
                    </a:moveTo>
                    <a:cubicBezTo>
                      <a:pt x="32540" y="6675"/>
                      <a:pt x="32724" y="6940"/>
                      <a:pt x="33028" y="6940"/>
                    </a:cubicBezTo>
                    <a:cubicBezTo>
                      <a:pt x="33132" y="6940"/>
                      <a:pt x="33250" y="6909"/>
                      <a:pt x="33387" y="6826"/>
                    </a:cubicBezTo>
                    <a:lnTo>
                      <a:pt x="33387" y="6826"/>
                    </a:lnTo>
                    <a:cubicBezTo>
                      <a:pt x="33176" y="7209"/>
                      <a:pt x="33506" y="7380"/>
                      <a:pt x="33334" y="7710"/>
                    </a:cubicBezTo>
                    <a:cubicBezTo>
                      <a:pt x="33224" y="7448"/>
                      <a:pt x="33005" y="7352"/>
                      <a:pt x="32782" y="7352"/>
                    </a:cubicBezTo>
                    <a:cubicBezTo>
                      <a:pt x="32578" y="7352"/>
                      <a:pt x="32371" y="7432"/>
                      <a:pt x="32238" y="7539"/>
                    </a:cubicBezTo>
                    <a:cubicBezTo>
                      <a:pt x="32285" y="7340"/>
                      <a:pt x="32549" y="6852"/>
                      <a:pt x="32271" y="6852"/>
                    </a:cubicBezTo>
                    <a:cubicBezTo>
                      <a:pt x="32235" y="6852"/>
                      <a:pt x="32189" y="6860"/>
                      <a:pt x="32133" y="6879"/>
                    </a:cubicBezTo>
                    <a:cubicBezTo>
                      <a:pt x="32215" y="6728"/>
                      <a:pt x="32290" y="6675"/>
                      <a:pt x="32366" y="6675"/>
                    </a:cubicBezTo>
                    <a:close/>
                    <a:moveTo>
                      <a:pt x="13149" y="6931"/>
                    </a:moveTo>
                    <a:cubicBezTo>
                      <a:pt x="13202" y="7156"/>
                      <a:pt x="13255" y="7261"/>
                      <a:pt x="13373" y="7763"/>
                    </a:cubicBezTo>
                    <a:lnTo>
                      <a:pt x="13043" y="7763"/>
                    </a:lnTo>
                    <a:cubicBezTo>
                      <a:pt x="12924" y="7209"/>
                      <a:pt x="12990" y="7314"/>
                      <a:pt x="13149" y="6931"/>
                    </a:cubicBezTo>
                    <a:close/>
                    <a:moveTo>
                      <a:pt x="2902" y="7201"/>
                    </a:moveTo>
                    <a:cubicBezTo>
                      <a:pt x="3084" y="7201"/>
                      <a:pt x="3235" y="7301"/>
                      <a:pt x="3300" y="7710"/>
                    </a:cubicBezTo>
                    <a:cubicBezTo>
                      <a:pt x="3279" y="7714"/>
                      <a:pt x="3258" y="7715"/>
                      <a:pt x="3239" y="7715"/>
                    </a:cubicBezTo>
                    <a:cubicBezTo>
                      <a:pt x="3014" y="7715"/>
                      <a:pt x="2928" y="7500"/>
                      <a:pt x="2737" y="7500"/>
                    </a:cubicBezTo>
                    <a:cubicBezTo>
                      <a:pt x="2694" y="7500"/>
                      <a:pt x="2645" y="7511"/>
                      <a:pt x="2588" y="7539"/>
                    </a:cubicBezTo>
                    <a:cubicBezTo>
                      <a:pt x="2588" y="7710"/>
                      <a:pt x="2693" y="7644"/>
                      <a:pt x="2759" y="7710"/>
                    </a:cubicBezTo>
                    <a:cubicBezTo>
                      <a:pt x="2741" y="7782"/>
                      <a:pt x="2680" y="7814"/>
                      <a:pt x="2602" y="7814"/>
                    </a:cubicBezTo>
                    <a:cubicBezTo>
                      <a:pt x="2390" y="7814"/>
                      <a:pt x="2051" y="7575"/>
                      <a:pt x="2099" y="7209"/>
                    </a:cubicBezTo>
                    <a:lnTo>
                      <a:pt x="2099" y="7209"/>
                    </a:lnTo>
                    <a:cubicBezTo>
                      <a:pt x="2172" y="7271"/>
                      <a:pt x="2255" y="7293"/>
                      <a:pt x="2342" y="7293"/>
                    </a:cubicBezTo>
                    <a:cubicBezTo>
                      <a:pt x="2525" y="7293"/>
                      <a:pt x="2727" y="7201"/>
                      <a:pt x="2902" y="7201"/>
                    </a:cubicBezTo>
                    <a:close/>
                    <a:moveTo>
                      <a:pt x="38008" y="6601"/>
                    </a:moveTo>
                    <a:cubicBezTo>
                      <a:pt x="38285" y="6879"/>
                      <a:pt x="38562" y="7103"/>
                      <a:pt x="38615" y="7816"/>
                    </a:cubicBezTo>
                    <a:cubicBezTo>
                      <a:pt x="38232" y="7710"/>
                      <a:pt x="38179" y="7050"/>
                      <a:pt x="37796" y="6984"/>
                    </a:cubicBezTo>
                    <a:cubicBezTo>
                      <a:pt x="37849" y="6826"/>
                      <a:pt x="37902" y="6654"/>
                      <a:pt x="38008" y="6601"/>
                    </a:cubicBezTo>
                    <a:close/>
                    <a:moveTo>
                      <a:pt x="7433" y="4463"/>
                    </a:moveTo>
                    <a:cubicBezTo>
                      <a:pt x="7636" y="4634"/>
                      <a:pt x="7694" y="4720"/>
                      <a:pt x="7811" y="4720"/>
                    </a:cubicBezTo>
                    <a:cubicBezTo>
                      <a:pt x="7884" y="4720"/>
                      <a:pt x="7979" y="4687"/>
                      <a:pt x="8145" y="4621"/>
                    </a:cubicBezTo>
                    <a:lnTo>
                      <a:pt x="8145" y="4621"/>
                    </a:lnTo>
                    <a:cubicBezTo>
                      <a:pt x="8145" y="4846"/>
                      <a:pt x="8093" y="4898"/>
                      <a:pt x="8040" y="4951"/>
                    </a:cubicBezTo>
                    <a:cubicBezTo>
                      <a:pt x="8040" y="5048"/>
                      <a:pt x="8073" y="5088"/>
                      <a:pt x="8116" y="5088"/>
                    </a:cubicBezTo>
                    <a:cubicBezTo>
                      <a:pt x="8221" y="5088"/>
                      <a:pt x="8388" y="4854"/>
                      <a:pt x="8304" y="4621"/>
                    </a:cubicBezTo>
                    <a:lnTo>
                      <a:pt x="8304" y="4621"/>
                    </a:lnTo>
                    <a:cubicBezTo>
                      <a:pt x="8716" y="4730"/>
                      <a:pt x="8839" y="5295"/>
                      <a:pt x="9326" y="5295"/>
                    </a:cubicBezTo>
                    <a:cubicBezTo>
                      <a:pt x="9369" y="5295"/>
                      <a:pt x="9416" y="5291"/>
                      <a:pt x="9466" y="5281"/>
                    </a:cubicBezTo>
                    <a:lnTo>
                      <a:pt x="9466" y="5281"/>
                    </a:lnTo>
                    <a:cubicBezTo>
                      <a:pt x="9294" y="5783"/>
                      <a:pt x="8858" y="5888"/>
                      <a:pt x="8634" y="6271"/>
                    </a:cubicBezTo>
                    <a:cubicBezTo>
                      <a:pt x="8964" y="5664"/>
                      <a:pt x="8198" y="5888"/>
                      <a:pt x="8040" y="5611"/>
                    </a:cubicBezTo>
                    <a:lnTo>
                      <a:pt x="8040" y="5611"/>
                    </a:lnTo>
                    <a:cubicBezTo>
                      <a:pt x="7868" y="5664"/>
                      <a:pt x="8145" y="6271"/>
                      <a:pt x="8145" y="6496"/>
                    </a:cubicBezTo>
                    <a:cubicBezTo>
                      <a:pt x="8349" y="6439"/>
                      <a:pt x="8493" y="6365"/>
                      <a:pt x="8623" y="6365"/>
                    </a:cubicBezTo>
                    <a:cubicBezTo>
                      <a:pt x="8737" y="6365"/>
                      <a:pt x="8841" y="6422"/>
                      <a:pt x="8964" y="6601"/>
                    </a:cubicBezTo>
                    <a:cubicBezTo>
                      <a:pt x="9241" y="6443"/>
                      <a:pt x="8806" y="6166"/>
                      <a:pt x="9030" y="5941"/>
                    </a:cubicBezTo>
                    <a:lnTo>
                      <a:pt x="9030" y="5941"/>
                    </a:lnTo>
                    <a:cubicBezTo>
                      <a:pt x="9188" y="6113"/>
                      <a:pt x="9413" y="6113"/>
                      <a:pt x="9360" y="6601"/>
                    </a:cubicBezTo>
                    <a:cubicBezTo>
                      <a:pt x="9561" y="6601"/>
                      <a:pt x="9642" y="6543"/>
                      <a:pt x="9696" y="6543"/>
                    </a:cubicBezTo>
                    <a:cubicBezTo>
                      <a:pt x="9746" y="6543"/>
                      <a:pt x="9773" y="6591"/>
                      <a:pt x="9848" y="6773"/>
                    </a:cubicBezTo>
                    <a:cubicBezTo>
                      <a:pt x="10066" y="6615"/>
                      <a:pt x="10249" y="6475"/>
                      <a:pt x="10447" y="6475"/>
                    </a:cubicBezTo>
                    <a:cubicBezTo>
                      <a:pt x="10597" y="6475"/>
                      <a:pt x="10756" y="6556"/>
                      <a:pt x="10944" y="6773"/>
                    </a:cubicBezTo>
                    <a:cubicBezTo>
                      <a:pt x="10891" y="6984"/>
                      <a:pt x="10786" y="7209"/>
                      <a:pt x="10680" y="7261"/>
                    </a:cubicBezTo>
                    <a:cubicBezTo>
                      <a:pt x="10680" y="7433"/>
                      <a:pt x="10786" y="7433"/>
                      <a:pt x="10786" y="7591"/>
                    </a:cubicBezTo>
                    <a:cubicBezTo>
                      <a:pt x="11340" y="7539"/>
                      <a:pt x="10944" y="6113"/>
                      <a:pt x="11221" y="5941"/>
                    </a:cubicBezTo>
                    <a:lnTo>
                      <a:pt x="11221" y="5941"/>
                    </a:lnTo>
                    <a:cubicBezTo>
                      <a:pt x="11439" y="6241"/>
                      <a:pt x="11551" y="6509"/>
                      <a:pt x="11805" y="6509"/>
                    </a:cubicBezTo>
                    <a:cubicBezTo>
                      <a:pt x="11875" y="6509"/>
                      <a:pt x="11956" y="6489"/>
                      <a:pt x="12053" y="6443"/>
                    </a:cubicBezTo>
                    <a:cubicBezTo>
                      <a:pt x="12159" y="7209"/>
                      <a:pt x="12713" y="7261"/>
                      <a:pt x="12766" y="8093"/>
                    </a:cubicBezTo>
                    <a:cubicBezTo>
                      <a:pt x="12220" y="8124"/>
                      <a:pt x="11768" y="8414"/>
                      <a:pt x="11366" y="8414"/>
                    </a:cubicBezTo>
                    <a:cubicBezTo>
                      <a:pt x="11078" y="8414"/>
                      <a:pt x="10815" y="8265"/>
                      <a:pt x="10561" y="7763"/>
                    </a:cubicBezTo>
                    <a:cubicBezTo>
                      <a:pt x="10541" y="7969"/>
                      <a:pt x="10400" y="8026"/>
                      <a:pt x="10219" y="8026"/>
                    </a:cubicBezTo>
                    <a:cubicBezTo>
                      <a:pt x="9997" y="8026"/>
                      <a:pt x="9715" y="7941"/>
                      <a:pt x="9519" y="7941"/>
                    </a:cubicBezTo>
                    <a:cubicBezTo>
                      <a:pt x="9455" y="7941"/>
                      <a:pt x="9400" y="7950"/>
                      <a:pt x="9360" y="7974"/>
                    </a:cubicBezTo>
                    <a:cubicBezTo>
                      <a:pt x="9301" y="7677"/>
                      <a:pt x="9383" y="7611"/>
                      <a:pt x="9500" y="7611"/>
                    </a:cubicBezTo>
                    <a:cubicBezTo>
                      <a:pt x="9594" y="7611"/>
                      <a:pt x="9710" y="7654"/>
                      <a:pt x="9793" y="7654"/>
                    </a:cubicBezTo>
                    <a:cubicBezTo>
                      <a:pt x="9814" y="7654"/>
                      <a:pt x="9833" y="7651"/>
                      <a:pt x="9848" y="7644"/>
                    </a:cubicBezTo>
                    <a:cubicBezTo>
                      <a:pt x="9954" y="6984"/>
                      <a:pt x="9624" y="7103"/>
                      <a:pt x="9571" y="6773"/>
                    </a:cubicBezTo>
                    <a:cubicBezTo>
                      <a:pt x="9486" y="7008"/>
                      <a:pt x="9371" y="7068"/>
                      <a:pt x="9246" y="7068"/>
                    </a:cubicBezTo>
                    <a:cubicBezTo>
                      <a:pt x="9117" y="7068"/>
                      <a:pt x="8978" y="7004"/>
                      <a:pt x="8849" y="7004"/>
                    </a:cubicBezTo>
                    <a:cubicBezTo>
                      <a:pt x="8697" y="7004"/>
                      <a:pt x="8560" y="7094"/>
                      <a:pt x="8476" y="7486"/>
                    </a:cubicBezTo>
                    <a:cubicBezTo>
                      <a:pt x="8076" y="7210"/>
                      <a:pt x="7683" y="6728"/>
                      <a:pt x="7223" y="6728"/>
                    </a:cubicBezTo>
                    <a:cubicBezTo>
                      <a:pt x="7044" y="6728"/>
                      <a:pt x="6856" y="6800"/>
                      <a:pt x="6654" y="6984"/>
                    </a:cubicBezTo>
                    <a:cubicBezTo>
                      <a:pt x="6625" y="6452"/>
                      <a:pt x="6898" y="6431"/>
                      <a:pt x="7183" y="6431"/>
                    </a:cubicBezTo>
                    <a:cubicBezTo>
                      <a:pt x="7208" y="6431"/>
                      <a:pt x="7233" y="6431"/>
                      <a:pt x="7257" y="6431"/>
                    </a:cubicBezTo>
                    <a:cubicBezTo>
                      <a:pt x="7478" y="6431"/>
                      <a:pt x="7691" y="6418"/>
                      <a:pt x="7763" y="6166"/>
                    </a:cubicBezTo>
                    <a:cubicBezTo>
                      <a:pt x="7723" y="5998"/>
                      <a:pt x="7660" y="5943"/>
                      <a:pt x="7588" y="5943"/>
                    </a:cubicBezTo>
                    <a:cubicBezTo>
                      <a:pt x="7443" y="5943"/>
                      <a:pt x="7261" y="6166"/>
                      <a:pt x="7155" y="6166"/>
                    </a:cubicBezTo>
                    <a:cubicBezTo>
                      <a:pt x="7103" y="5783"/>
                      <a:pt x="7314" y="5888"/>
                      <a:pt x="7314" y="5611"/>
                    </a:cubicBezTo>
                    <a:cubicBezTo>
                      <a:pt x="7332" y="5535"/>
                      <a:pt x="7303" y="5518"/>
                      <a:pt x="7252" y="5518"/>
                    </a:cubicBezTo>
                    <a:cubicBezTo>
                      <a:pt x="7209" y="5518"/>
                      <a:pt x="7149" y="5530"/>
                      <a:pt x="7089" y="5530"/>
                    </a:cubicBezTo>
                    <a:cubicBezTo>
                      <a:pt x="6960" y="5530"/>
                      <a:pt x="6825" y="5474"/>
                      <a:pt x="6825" y="5123"/>
                    </a:cubicBezTo>
                    <a:cubicBezTo>
                      <a:pt x="7314" y="5004"/>
                      <a:pt x="7433" y="5123"/>
                      <a:pt x="7433" y="4463"/>
                    </a:cubicBezTo>
                    <a:close/>
                    <a:moveTo>
                      <a:pt x="10323" y="8294"/>
                    </a:moveTo>
                    <a:cubicBezTo>
                      <a:pt x="10413" y="8294"/>
                      <a:pt x="10500" y="8349"/>
                      <a:pt x="10561" y="8476"/>
                    </a:cubicBezTo>
                    <a:cubicBezTo>
                      <a:pt x="10561" y="8634"/>
                      <a:pt x="10403" y="8582"/>
                      <a:pt x="10403" y="8806"/>
                    </a:cubicBezTo>
                    <a:cubicBezTo>
                      <a:pt x="10202" y="8806"/>
                      <a:pt x="10181" y="8626"/>
                      <a:pt x="10018" y="8626"/>
                    </a:cubicBezTo>
                    <a:cubicBezTo>
                      <a:pt x="9999" y="8626"/>
                      <a:pt x="9978" y="8629"/>
                      <a:pt x="9954" y="8634"/>
                    </a:cubicBezTo>
                    <a:cubicBezTo>
                      <a:pt x="10027" y="8432"/>
                      <a:pt x="10180" y="8294"/>
                      <a:pt x="10323" y="8294"/>
                    </a:cubicBezTo>
                    <a:close/>
                    <a:moveTo>
                      <a:pt x="34377" y="5994"/>
                    </a:moveTo>
                    <a:cubicBezTo>
                      <a:pt x="34879" y="6271"/>
                      <a:pt x="35486" y="6549"/>
                      <a:pt x="36199" y="6826"/>
                    </a:cubicBezTo>
                    <a:cubicBezTo>
                      <a:pt x="36199" y="7209"/>
                      <a:pt x="36199" y="7486"/>
                      <a:pt x="36305" y="7644"/>
                    </a:cubicBezTo>
                    <a:cubicBezTo>
                      <a:pt x="36506" y="7517"/>
                      <a:pt x="36702" y="7469"/>
                      <a:pt x="36893" y="7469"/>
                    </a:cubicBezTo>
                    <a:cubicBezTo>
                      <a:pt x="37278" y="7469"/>
                      <a:pt x="37646" y="7666"/>
                      <a:pt x="38008" y="7816"/>
                    </a:cubicBezTo>
                    <a:cubicBezTo>
                      <a:pt x="37955" y="8199"/>
                      <a:pt x="37902" y="8476"/>
                      <a:pt x="37796" y="8806"/>
                    </a:cubicBezTo>
                    <a:cubicBezTo>
                      <a:pt x="37642" y="8716"/>
                      <a:pt x="37540" y="8698"/>
                      <a:pt x="37443" y="8698"/>
                    </a:cubicBezTo>
                    <a:cubicBezTo>
                      <a:pt x="37382" y="8698"/>
                      <a:pt x="37323" y="8705"/>
                      <a:pt x="37255" y="8705"/>
                    </a:cubicBezTo>
                    <a:cubicBezTo>
                      <a:pt x="37165" y="8705"/>
                      <a:pt x="37060" y="8693"/>
                      <a:pt x="36912" y="8634"/>
                    </a:cubicBezTo>
                    <a:cubicBezTo>
                      <a:pt x="37083" y="8304"/>
                      <a:pt x="36859" y="8304"/>
                      <a:pt x="37017" y="7974"/>
                    </a:cubicBezTo>
                    <a:lnTo>
                      <a:pt x="37017" y="7974"/>
                    </a:lnTo>
                    <a:cubicBezTo>
                      <a:pt x="36957" y="8042"/>
                      <a:pt x="36914" y="8106"/>
                      <a:pt x="36878" y="8106"/>
                    </a:cubicBezTo>
                    <a:cubicBezTo>
                      <a:pt x="36851" y="8106"/>
                      <a:pt x="36829" y="8070"/>
                      <a:pt x="36806" y="7974"/>
                    </a:cubicBezTo>
                    <a:lnTo>
                      <a:pt x="36806" y="7974"/>
                    </a:lnTo>
                    <a:cubicBezTo>
                      <a:pt x="36859" y="8806"/>
                      <a:pt x="35975" y="8199"/>
                      <a:pt x="35922" y="8806"/>
                    </a:cubicBezTo>
                    <a:cubicBezTo>
                      <a:pt x="35912" y="8808"/>
                      <a:pt x="35904" y="8809"/>
                      <a:pt x="35896" y="8809"/>
                    </a:cubicBezTo>
                    <a:cubicBezTo>
                      <a:pt x="35711" y="8809"/>
                      <a:pt x="35867" y="8240"/>
                      <a:pt x="35816" y="7974"/>
                    </a:cubicBezTo>
                    <a:cubicBezTo>
                      <a:pt x="35688" y="7974"/>
                      <a:pt x="35560" y="8000"/>
                      <a:pt x="35444" y="8000"/>
                    </a:cubicBezTo>
                    <a:cubicBezTo>
                      <a:pt x="35308" y="8000"/>
                      <a:pt x="35189" y="7965"/>
                      <a:pt x="35103" y="7816"/>
                    </a:cubicBezTo>
                    <a:cubicBezTo>
                      <a:pt x="35103" y="7539"/>
                      <a:pt x="35209" y="7539"/>
                      <a:pt x="35314" y="7486"/>
                    </a:cubicBezTo>
                    <a:cubicBezTo>
                      <a:pt x="35262" y="7261"/>
                      <a:pt x="35156" y="7261"/>
                      <a:pt x="35103" y="6984"/>
                    </a:cubicBezTo>
                    <a:cubicBezTo>
                      <a:pt x="34826" y="6984"/>
                      <a:pt x="34661" y="7180"/>
                      <a:pt x="34388" y="7180"/>
                    </a:cubicBezTo>
                    <a:cubicBezTo>
                      <a:pt x="34336" y="7180"/>
                      <a:pt x="34280" y="7173"/>
                      <a:pt x="34219" y="7156"/>
                    </a:cubicBezTo>
                    <a:cubicBezTo>
                      <a:pt x="34467" y="7002"/>
                      <a:pt x="34619" y="6638"/>
                      <a:pt x="34262" y="6638"/>
                    </a:cubicBezTo>
                    <a:cubicBezTo>
                      <a:pt x="34220" y="6638"/>
                      <a:pt x="34170" y="6643"/>
                      <a:pt x="34113" y="6654"/>
                    </a:cubicBezTo>
                    <a:cubicBezTo>
                      <a:pt x="34219" y="6443"/>
                      <a:pt x="34272" y="6166"/>
                      <a:pt x="34377" y="5994"/>
                    </a:cubicBezTo>
                    <a:close/>
                    <a:moveTo>
                      <a:pt x="34707" y="8199"/>
                    </a:moveTo>
                    <a:cubicBezTo>
                      <a:pt x="34984" y="8199"/>
                      <a:pt x="35103" y="8423"/>
                      <a:pt x="35156" y="8859"/>
                    </a:cubicBezTo>
                    <a:lnTo>
                      <a:pt x="34602" y="8859"/>
                    </a:lnTo>
                    <a:cubicBezTo>
                      <a:pt x="34826" y="8476"/>
                      <a:pt x="34549" y="8529"/>
                      <a:pt x="34707" y="8199"/>
                    </a:cubicBezTo>
                    <a:close/>
                    <a:moveTo>
                      <a:pt x="32316" y="8556"/>
                    </a:moveTo>
                    <a:cubicBezTo>
                      <a:pt x="32452" y="8556"/>
                      <a:pt x="32640" y="8704"/>
                      <a:pt x="32802" y="8704"/>
                    </a:cubicBezTo>
                    <a:cubicBezTo>
                      <a:pt x="32817" y="8704"/>
                      <a:pt x="32831" y="8703"/>
                      <a:pt x="32846" y="8700"/>
                    </a:cubicBezTo>
                    <a:lnTo>
                      <a:pt x="32846" y="8700"/>
                    </a:lnTo>
                    <a:cubicBezTo>
                      <a:pt x="32825" y="8851"/>
                      <a:pt x="32743" y="8891"/>
                      <a:pt x="32639" y="8891"/>
                    </a:cubicBezTo>
                    <a:cubicBezTo>
                      <a:pt x="32517" y="8891"/>
                      <a:pt x="32365" y="8837"/>
                      <a:pt x="32243" y="8837"/>
                    </a:cubicBezTo>
                    <a:cubicBezTo>
                      <a:pt x="32202" y="8837"/>
                      <a:pt x="32165" y="8843"/>
                      <a:pt x="32133" y="8859"/>
                    </a:cubicBezTo>
                    <a:cubicBezTo>
                      <a:pt x="32153" y="8625"/>
                      <a:pt x="32222" y="8556"/>
                      <a:pt x="32316" y="8556"/>
                    </a:cubicBezTo>
                    <a:close/>
                    <a:moveTo>
                      <a:pt x="2205" y="7869"/>
                    </a:moveTo>
                    <a:cubicBezTo>
                      <a:pt x="2205" y="8040"/>
                      <a:pt x="2310" y="7974"/>
                      <a:pt x="2363" y="8040"/>
                    </a:cubicBezTo>
                    <a:cubicBezTo>
                      <a:pt x="2363" y="8753"/>
                      <a:pt x="1822" y="8529"/>
                      <a:pt x="1597" y="8912"/>
                    </a:cubicBezTo>
                    <a:cubicBezTo>
                      <a:pt x="1597" y="8423"/>
                      <a:pt x="1769" y="8529"/>
                      <a:pt x="1597" y="8199"/>
                    </a:cubicBezTo>
                    <a:cubicBezTo>
                      <a:pt x="1320" y="8199"/>
                      <a:pt x="1267" y="8582"/>
                      <a:pt x="990" y="8582"/>
                    </a:cubicBezTo>
                    <a:cubicBezTo>
                      <a:pt x="885" y="7922"/>
                      <a:pt x="1545" y="8476"/>
                      <a:pt x="1492" y="7869"/>
                    </a:cubicBezTo>
                    <a:lnTo>
                      <a:pt x="1492" y="7869"/>
                    </a:lnTo>
                    <a:cubicBezTo>
                      <a:pt x="1549" y="8107"/>
                      <a:pt x="1615" y="8187"/>
                      <a:pt x="1691" y="8187"/>
                    </a:cubicBezTo>
                    <a:cubicBezTo>
                      <a:pt x="1826" y="8187"/>
                      <a:pt x="1994" y="7936"/>
                      <a:pt x="2205" y="7869"/>
                    </a:cubicBezTo>
                    <a:close/>
                    <a:moveTo>
                      <a:pt x="3008" y="7839"/>
                    </a:moveTo>
                    <a:cubicBezTo>
                      <a:pt x="3097" y="7839"/>
                      <a:pt x="3210" y="7891"/>
                      <a:pt x="3288" y="7891"/>
                    </a:cubicBezTo>
                    <a:cubicBezTo>
                      <a:pt x="3315" y="7891"/>
                      <a:pt x="3337" y="7885"/>
                      <a:pt x="3353" y="7869"/>
                    </a:cubicBezTo>
                    <a:lnTo>
                      <a:pt x="3353" y="7869"/>
                    </a:lnTo>
                    <a:cubicBezTo>
                      <a:pt x="3142" y="8476"/>
                      <a:pt x="3089" y="8304"/>
                      <a:pt x="3578" y="8529"/>
                    </a:cubicBezTo>
                    <a:cubicBezTo>
                      <a:pt x="3631" y="9083"/>
                      <a:pt x="3089" y="8582"/>
                      <a:pt x="3195" y="9189"/>
                    </a:cubicBezTo>
                    <a:cubicBezTo>
                      <a:pt x="3146" y="9218"/>
                      <a:pt x="3106" y="9230"/>
                      <a:pt x="3072" y="9230"/>
                    </a:cubicBezTo>
                    <a:cubicBezTo>
                      <a:pt x="2877" y="9230"/>
                      <a:pt x="2905" y="8818"/>
                      <a:pt x="2710" y="8818"/>
                    </a:cubicBezTo>
                    <a:cubicBezTo>
                      <a:pt x="2677" y="8818"/>
                      <a:pt x="2637" y="8830"/>
                      <a:pt x="2588" y="8859"/>
                    </a:cubicBezTo>
                    <a:lnTo>
                      <a:pt x="2588" y="8199"/>
                    </a:lnTo>
                    <a:cubicBezTo>
                      <a:pt x="2606" y="8316"/>
                      <a:pt x="2696" y="8364"/>
                      <a:pt x="2786" y="8364"/>
                    </a:cubicBezTo>
                    <a:cubicBezTo>
                      <a:pt x="2948" y="8364"/>
                      <a:pt x="3111" y="8210"/>
                      <a:pt x="2865" y="8040"/>
                    </a:cubicBezTo>
                    <a:cubicBezTo>
                      <a:pt x="2865" y="7881"/>
                      <a:pt x="2927" y="7839"/>
                      <a:pt x="3008" y="7839"/>
                    </a:cubicBezTo>
                    <a:close/>
                    <a:moveTo>
                      <a:pt x="42138" y="9242"/>
                    </a:moveTo>
                    <a:cubicBezTo>
                      <a:pt x="42138" y="9243"/>
                      <a:pt x="42139" y="9243"/>
                      <a:pt x="42139" y="9244"/>
                    </a:cubicBezTo>
                    <a:lnTo>
                      <a:pt x="42139" y="9244"/>
                    </a:lnTo>
                    <a:cubicBezTo>
                      <a:pt x="42139" y="9243"/>
                      <a:pt x="42139" y="9243"/>
                      <a:pt x="42140" y="9242"/>
                    </a:cubicBezTo>
                    <a:cubicBezTo>
                      <a:pt x="42139" y="9242"/>
                      <a:pt x="42139" y="9242"/>
                      <a:pt x="42138" y="9242"/>
                    </a:cubicBezTo>
                    <a:close/>
                    <a:moveTo>
                      <a:pt x="34707" y="7314"/>
                    </a:moveTo>
                    <a:cubicBezTo>
                      <a:pt x="34707" y="7932"/>
                      <a:pt x="34433" y="8268"/>
                      <a:pt x="34155" y="8268"/>
                    </a:cubicBezTo>
                    <a:cubicBezTo>
                      <a:pt x="34082" y="8268"/>
                      <a:pt x="34010" y="8245"/>
                      <a:pt x="33941" y="8199"/>
                    </a:cubicBezTo>
                    <a:lnTo>
                      <a:pt x="33941" y="8199"/>
                    </a:lnTo>
                    <a:cubicBezTo>
                      <a:pt x="34166" y="8582"/>
                      <a:pt x="34324" y="9030"/>
                      <a:pt x="34826" y="9030"/>
                    </a:cubicBezTo>
                    <a:cubicBezTo>
                      <a:pt x="34643" y="9165"/>
                      <a:pt x="34480" y="9170"/>
                      <a:pt x="34329" y="9170"/>
                    </a:cubicBezTo>
                    <a:cubicBezTo>
                      <a:pt x="34316" y="9170"/>
                      <a:pt x="34303" y="9170"/>
                      <a:pt x="34290" y="9170"/>
                    </a:cubicBezTo>
                    <a:cubicBezTo>
                      <a:pt x="34095" y="9170"/>
                      <a:pt x="33919" y="9179"/>
                      <a:pt x="33743" y="9473"/>
                    </a:cubicBezTo>
                    <a:lnTo>
                      <a:pt x="33743" y="9473"/>
                    </a:lnTo>
                    <a:cubicBezTo>
                      <a:pt x="34017" y="8968"/>
                      <a:pt x="33506" y="9016"/>
                      <a:pt x="33506" y="8529"/>
                    </a:cubicBezTo>
                    <a:lnTo>
                      <a:pt x="33506" y="8529"/>
                    </a:lnTo>
                    <a:cubicBezTo>
                      <a:pt x="33526" y="8531"/>
                      <a:pt x="33545" y="8532"/>
                      <a:pt x="33563" y="8532"/>
                    </a:cubicBezTo>
                    <a:cubicBezTo>
                      <a:pt x="33931" y="8532"/>
                      <a:pt x="33813" y="8040"/>
                      <a:pt x="33334" y="8040"/>
                    </a:cubicBezTo>
                    <a:cubicBezTo>
                      <a:pt x="33439" y="7898"/>
                      <a:pt x="33549" y="7872"/>
                      <a:pt x="33653" y="7872"/>
                    </a:cubicBezTo>
                    <a:cubicBezTo>
                      <a:pt x="33710" y="7872"/>
                      <a:pt x="33766" y="7880"/>
                      <a:pt x="33817" y="7880"/>
                    </a:cubicBezTo>
                    <a:cubicBezTo>
                      <a:pt x="33965" y="7880"/>
                      <a:pt x="34080" y="7816"/>
                      <a:pt x="34113" y="7314"/>
                    </a:cubicBezTo>
                    <a:close/>
                    <a:moveTo>
                      <a:pt x="11882" y="8912"/>
                    </a:moveTo>
                    <a:cubicBezTo>
                      <a:pt x="11829" y="9083"/>
                      <a:pt x="11776" y="9189"/>
                      <a:pt x="11776" y="9466"/>
                    </a:cubicBezTo>
                    <a:cubicBezTo>
                      <a:pt x="11517" y="9435"/>
                      <a:pt x="11468" y="9246"/>
                      <a:pt x="11424" y="9246"/>
                    </a:cubicBezTo>
                    <a:cubicBezTo>
                      <a:pt x="11394" y="9246"/>
                      <a:pt x="11366" y="9335"/>
                      <a:pt x="11274" y="9625"/>
                    </a:cubicBezTo>
                    <a:lnTo>
                      <a:pt x="11063" y="9625"/>
                    </a:lnTo>
                    <a:lnTo>
                      <a:pt x="11063" y="9136"/>
                    </a:lnTo>
                    <a:cubicBezTo>
                      <a:pt x="11499" y="8964"/>
                      <a:pt x="11499" y="9136"/>
                      <a:pt x="11882" y="8912"/>
                    </a:cubicBezTo>
                    <a:close/>
                    <a:moveTo>
                      <a:pt x="35314" y="8700"/>
                    </a:moveTo>
                    <a:lnTo>
                      <a:pt x="35314" y="8700"/>
                    </a:lnTo>
                    <a:cubicBezTo>
                      <a:pt x="35592" y="8912"/>
                      <a:pt x="35816" y="9294"/>
                      <a:pt x="35922" y="9849"/>
                    </a:cubicBezTo>
                    <a:cubicBezTo>
                      <a:pt x="35849" y="9721"/>
                      <a:pt x="35769" y="9679"/>
                      <a:pt x="35687" y="9679"/>
                    </a:cubicBezTo>
                    <a:cubicBezTo>
                      <a:pt x="35530" y="9679"/>
                      <a:pt x="35365" y="9831"/>
                      <a:pt x="35223" y="9831"/>
                    </a:cubicBezTo>
                    <a:cubicBezTo>
                      <a:pt x="35154" y="9831"/>
                      <a:pt x="35091" y="9795"/>
                      <a:pt x="35037" y="9691"/>
                    </a:cubicBezTo>
                    <a:cubicBezTo>
                      <a:pt x="35103" y="9030"/>
                      <a:pt x="35367" y="9242"/>
                      <a:pt x="35314" y="8700"/>
                    </a:cubicBezTo>
                    <a:close/>
                    <a:moveTo>
                      <a:pt x="17505" y="9478"/>
                    </a:moveTo>
                    <a:cubicBezTo>
                      <a:pt x="17616" y="9478"/>
                      <a:pt x="17710" y="9491"/>
                      <a:pt x="17769" y="9519"/>
                    </a:cubicBezTo>
                    <a:cubicBezTo>
                      <a:pt x="17670" y="9788"/>
                      <a:pt x="17486" y="9862"/>
                      <a:pt x="17282" y="9862"/>
                    </a:cubicBezTo>
                    <a:cubicBezTo>
                      <a:pt x="17026" y="9862"/>
                      <a:pt x="16739" y="9743"/>
                      <a:pt x="16555" y="9743"/>
                    </a:cubicBezTo>
                    <a:cubicBezTo>
                      <a:pt x="16759" y="9578"/>
                      <a:pt x="17197" y="9478"/>
                      <a:pt x="17505" y="9478"/>
                    </a:cubicBezTo>
                    <a:close/>
                    <a:moveTo>
                      <a:pt x="21696" y="9245"/>
                    </a:moveTo>
                    <a:cubicBezTo>
                      <a:pt x="22098" y="9245"/>
                      <a:pt x="22471" y="9470"/>
                      <a:pt x="22719" y="9470"/>
                    </a:cubicBezTo>
                    <a:cubicBezTo>
                      <a:pt x="22738" y="9470"/>
                      <a:pt x="22756" y="9469"/>
                      <a:pt x="22773" y="9466"/>
                    </a:cubicBezTo>
                    <a:lnTo>
                      <a:pt x="22773" y="9466"/>
                    </a:lnTo>
                    <a:cubicBezTo>
                      <a:pt x="22614" y="9902"/>
                      <a:pt x="21783" y="9413"/>
                      <a:pt x="21572" y="10021"/>
                    </a:cubicBezTo>
                    <a:cubicBezTo>
                      <a:pt x="21370" y="9772"/>
                      <a:pt x="21838" y="9343"/>
                      <a:pt x="21422" y="9343"/>
                    </a:cubicBezTo>
                    <a:cubicBezTo>
                      <a:pt x="21374" y="9343"/>
                      <a:pt x="21315" y="9348"/>
                      <a:pt x="21242" y="9360"/>
                    </a:cubicBezTo>
                    <a:cubicBezTo>
                      <a:pt x="21394" y="9276"/>
                      <a:pt x="21547" y="9245"/>
                      <a:pt x="21696" y="9245"/>
                    </a:cubicBezTo>
                    <a:close/>
                    <a:moveTo>
                      <a:pt x="36199" y="8964"/>
                    </a:moveTo>
                    <a:cubicBezTo>
                      <a:pt x="36668" y="9311"/>
                      <a:pt x="37067" y="9753"/>
                      <a:pt x="37552" y="9753"/>
                    </a:cubicBezTo>
                    <a:cubicBezTo>
                      <a:pt x="37695" y="9753"/>
                      <a:pt x="37846" y="9715"/>
                      <a:pt x="38008" y="9625"/>
                    </a:cubicBezTo>
                    <a:lnTo>
                      <a:pt x="38008" y="9625"/>
                    </a:lnTo>
                    <a:cubicBezTo>
                      <a:pt x="38074" y="10179"/>
                      <a:pt x="37678" y="10073"/>
                      <a:pt x="37519" y="10351"/>
                    </a:cubicBezTo>
                    <a:cubicBezTo>
                      <a:pt x="37224" y="10137"/>
                      <a:pt x="36991" y="9726"/>
                      <a:pt x="36645" y="9726"/>
                    </a:cubicBezTo>
                    <a:cubicBezTo>
                      <a:pt x="36543" y="9726"/>
                      <a:pt x="36431" y="9762"/>
                      <a:pt x="36305" y="9849"/>
                    </a:cubicBezTo>
                    <a:cubicBezTo>
                      <a:pt x="36529" y="9242"/>
                      <a:pt x="36199" y="9519"/>
                      <a:pt x="35922" y="9360"/>
                    </a:cubicBezTo>
                    <a:cubicBezTo>
                      <a:pt x="35975" y="9189"/>
                      <a:pt x="36093" y="9083"/>
                      <a:pt x="36199" y="8964"/>
                    </a:cubicBezTo>
                    <a:close/>
                    <a:moveTo>
                      <a:pt x="32899" y="9852"/>
                    </a:moveTo>
                    <a:cubicBezTo>
                      <a:pt x="32965" y="9852"/>
                      <a:pt x="33024" y="9898"/>
                      <a:pt x="33057" y="10021"/>
                    </a:cubicBezTo>
                    <a:lnTo>
                      <a:pt x="33057" y="10403"/>
                    </a:lnTo>
                    <a:cubicBezTo>
                      <a:pt x="33024" y="10416"/>
                      <a:pt x="32996" y="10422"/>
                      <a:pt x="32970" y="10422"/>
                    </a:cubicBezTo>
                    <a:cubicBezTo>
                      <a:pt x="32815" y="10422"/>
                      <a:pt x="32775" y="10213"/>
                      <a:pt x="32642" y="10213"/>
                    </a:cubicBezTo>
                    <a:cubicBezTo>
                      <a:pt x="32620" y="10213"/>
                      <a:pt x="32596" y="10219"/>
                      <a:pt x="32569" y="10232"/>
                    </a:cubicBezTo>
                    <a:cubicBezTo>
                      <a:pt x="32569" y="10086"/>
                      <a:pt x="32751" y="9852"/>
                      <a:pt x="32899" y="9852"/>
                    </a:cubicBezTo>
                    <a:close/>
                    <a:moveTo>
                      <a:pt x="33941" y="10021"/>
                    </a:moveTo>
                    <a:lnTo>
                      <a:pt x="33941" y="10021"/>
                    </a:lnTo>
                    <a:cubicBezTo>
                      <a:pt x="33824" y="10216"/>
                      <a:pt x="33577" y="10448"/>
                      <a:pt x="33392" y="10448"/>
                    </a:cubicBezTo>
                    <a:cubicBezTo>
                      <a:pt x="33327" y="10448"/>
                      <a:pt x="33270" y="10419"/>
                      <a:pt x="33229" y="10351"/>
                    </a:cubicBezTo>
                    <a:cubicBezTo>
                      <a:pt x="33263" y="10061"/>
                      <a:pt x="33434" y="10030"/>
                      <a:pt x="33625" y="10030"/>
                    </a:cubicBezTo>
                    <a:cubicBezTo>
                      <a:pt x="33679" y="10030"/>
                      <a:pt x="33734" y="10032"/>
                      <a:pt x="33788" y="10032"/>
                    </a:cubicBezTo>
                    <a:cubicBezTo>
                      <a:pt x="33841" y="10032"/>
                      <a:pt x="33893" y="10030"/>
                      <a:pt x="33941" y="10021"/>
                    </a:cubicBezTo>
                    <a:close/>
                    <a:moveTo>
                      <a:pt x="10123" y="8948"/>
                    </a:moveTo>
                    <a:cubicBezTo>
                      <a:pt x="10231" y="8948"/>
                      <a:pt x="10269" y="9294"/>
                      <a:pt x="10509" y="9294"/>
                    </a:cubicBezTo>
                    <a:cubicBezTo>
                      <a:pt x="10126" y="10232"/>
                      <a:pt x="10944" y="9625"/>
                      <a:pt x="10891" y="10456"/>
                    </a:cubicBezTo>
                    <a:cubicBezTo>
                      <a:pt x="10850" y="10468"/>
                      <a:pt x="10813" y="10473"/>
                      <a:pt x="10780" y="10473"/>
                    </a:cubicBezTo>
                    <a:cubicBezTo>
                      <a:pt x="10505" y="10473"/>
                      <a:pt x="10473" y="10126"/>
                      <a:pt x="10179" y="10126"/>
                    </a:cubicBezTo>
                    <a:cubicBezTo>
                      <a:pt x="10350" y="9466"/>
                      <a:pt x="9954" y="9625"/>
                      <a:pt x="9954" y="9136"/>
                    </a:cubicBezTo>
                    <a:cubicBezTo>
                      <a:pt x="10030" y="8998"/>
                      <a:pt x="10082" y="8948"/>
                      <a:pt x="10123" y="8948"/>
                    </a:cubicBezTo>
                    <a:close/>
                    <a:moveTo>
                      <a:pt x="20133" y="9030"/>
                    </a:moveTo>
                    <a:cubicBezTo>
                      <a:pt x="20327" y="9122"/>
                      <a:pt x="20471" y="9381"/>
                      <a:pt x="20721" y="9381"/>
                    </a:cubicBezTo>
                    <a:cubicBezTo>
                      <a:pt x="20759" y="9381"/>
                      <a:pt x="20801" y="9375"/>
                      <a:pt x="20845" y="9360"/>
                    </a:cubicBezTo>
                    <a:cubicBezTo>
                      <a:pt x="20845" y="9519"/>
                      <a:pt x="20911" y="9625"/>
                      <a:pt x="20964" y="9691"/>
                    </a:cubicBezTo>
                    <a:cubicBezTo>
                      <a:pt x="20581" y="9849"/>
                      <a:pt x="20515" y="10351"/>
                      <a:pt x="20687" y="10681"/>
                    </a:cubicBezTo>
                    <a:cubicBezTo>
                      <a:pt x="20652" y="10821"/>
                      <a:pt x="20540" y="10845"/>
                      <a:pt x="20439" y="10845"/>
                    </a:cubicBezTo>
                    <a:cubicBezTo>
                      <a:pt x="20388" y="10845"/>
                      <a:pt x="20339" y="10839"/>
                      <a:pt x="20304" y="10839"/>
                    </a:cubicBezTo>
                    <a:cubicBezTo>
                      <a:pt x="20400" y="10416"/>
                      <a:pt x="20274" y="10364"/>
                      <a:pt x="20118" y="10364"/>
                    </a:cubicBezTo>
                    <a:cubicBezTo>
                      <a:pt x="20067" y="10364"/>
                      <a:pt x="20013" y="10370"/>
                      <a:pt x="19962" y="10370"/>
                    </a:cubicBezTo>
                    <a:cubicBezTo>
                      <a:pt x="19823" y="10370"/>
                      <a:pt x="19707" y="10328"/>
                      <a:pt x="19750" y="10021"/>
                    </a:cubicBezTo>
                    <a:lnTo>
                      <a:pt x="19750" y="10021"/>
                    </a:lnTo>
                    <a:cubicBezTo>
                      <a:pt x="19591" y="10232"/>
                      <a:pt x="19142" y="10126"/>
                      <a:pt x="19195" y="10681"/>
                    </a:cubicBezTo>
                    <a:cubicBezTo>
                      <a:pt x="18931" y="10562"/>
                      <a:pt x="18865" y="10179"/>
                      <a:pt x="18760" y="9849"/>
                    </a:cubicBezTo>
                    <a:cubicBezTo>
                      <a:pt x="18550" y="9916"/>
                      <a:pt x="18543" y="10121"/>
                      <a:pt x="18508" y="10121"/>
                    </a:cubicBezTo>
                    <a:cubicBezTo>
                      <a:pt x="18488" y="10121"/>
                      <a:pt x="18459" y="10052"/>
                      <a:pt x="18377" y="9849"/>
                    </a:cubicBezTo>
                    <a:cubicBezTo>
                      <a:pt x="18205" y="9902"/>
                      <a:pt x="18324" y="10456"/>
                      <a:pt x="18152" y="10562"/>
                    </a:cubicBezTo>
                    <a:cubicBezTo>
                      <a:pt x="17941" y="9902"/>
                      <a:pt x="17994" y="9572"/>
                      <a:pt x="17994" y="9360"/>
                    </a:cubicBezTo>
                    <a:cubicBezTo>
                      <a:pt x="18087" y="9292"/>
                      <a:pt x="18193" y="9267"/>
                      <a:pt x="18309" y="9267"/>
                    </a:cubicBezTo>
                    <a:cubicBezTo>
                      <a:pt x="18635" y="9267"/>
                      <a:pt x="19034" y="9468"/>
                      <a:pt x="19409" y="9468"/>
                    </a:cubicBezTo>
                    <a:cubicBezTo>
                      <a:pt x="19673" y="9468"/>
                      <a:pt x="19925" y="9369"/>
                      <a:pt x="20133" y="9030"/>
                    </a:cubicBezTo>
                    <a:close/>
                    <a:moveTo>
                      <a:pt x="36965" y="10509"/>
                    </a:moveTo>
                    <a:cubicBezTo>
                      <a:pt x="36965" y="10960"/>
                      <a:pt x="36725" y="11018"/>
                      <a:pt x="36445" y="11018"/>
                    </a:cubicBezTo>
                    <a:cubicBezTo>
                      <a:pt x="36347" y="11018"/>
                      <a:pt x="36245" y="11011"/>
                      <a:pt x="36146" y="11011"/>
                    </a:cubicBezTo>
                    <a:cubicBezTo>
                      <a:pt x="36423" y="10839"/>
                      <a:pt x="36582" y="10509"/>
                      <a:pt x="36965" y="10509"/>
                    </a:cubicBezTo>
                    <a:close/>
                    <a:moveTo>
                      <a:pt x="28249" y="9075"/>
                    </a:moveTo>
                    <a:cubicBezTo>
                      <a:pt x="28406" y="9075"/>
                      <a:pt x="28436" y="9534"/>
                      <a:pt x="28436" y="9743"/>
                    </a:cubicBezTo>
                    <a:cubicBezTo>
                      <a:pt x="28637" y="9575"/>
                      <a:pt x="28959" y="9304"/>
                      <a:pt x="29232" y="9304"/>
                    </a:cubicBezTo>
                    <a:cubicBezTo>
                      <a:pt x="29408" y="9304"/>
                      <a:pt x="29563" y="9417"/>
                      <a:pt x="29651" y="9743"/>
                    </a:cubicBezTo>
                    <a:cubicBezTo>
                      <a:pt x="29556" y="9743"/>
                      <a:pt x="29455" y="9723"/>
                      <a:pt x="29368" y="9723"/>
                    </a:cubicBezTo>
                    <a:cubicBezTo>
                      <a:pt x="29200" y="9723"/>
                      <a:pt x="29084" y="9798"/>
                      <a:pt x="29162" y="10232"/>
                    </a:cubicBezTo>
                    <a:cubicBezTo>
                      <a:pt x="29090" y="10251"/>
                      <a:pt x="29026" y="10258"/>
                      <a:pt x="28967" y="10258"/>
                    </a:cubicBezTo>
                    <a:cubicBezTo>
                      <a:pt x="28753" y="10258"/>
                      <a:pt x="28615" y="10159"/>
                      <a:pt x="28473" y="10159"/>
                    </a:cubicBezTo>
                    <a:cubicBezTo>
                      <a:pt x="28411" y="10159"/>
                      <a:pt x="28348" y="10178"/>
                      <a:pt x="28278" y="10232"/>
                    </a:cubicBezTo>
                    <a:cubicBezTo>
                      <a:pt x="28172" y="10786"/>
                      <a:pt x="28555" y="10562"/>
                      <a:pt x="28436" y="11116"/>
                    </a:cubicBezTo>
                    <a:cubicBezTo>
                      <a:pt x="28106" y="10681"/>
                      <a:pt x="27948" y="10786"/>
                      <a:pt x="27671" y="10456"/>
                    </a:cubicBezTo>
                    <a:cubicBezTo>
                      <a:pt x="27565" y="10456"/>
                      <a:pt x="27565" y="10615"/>
                      <a:pt x="27565" y="10786"/>
                    </a:cubicBezTo>
                    <a:cubicBezTo>
                      <a:pt x="27490" y="10694"/>
                      <a:pt x="27452" y="10663"/>
                      <a:pt x="27425" y="10663"/>
                    </a:cubicBezTo>
                    <a:cubicBezTo>
                      <a:pt x="27370" y="10663"/>
                      <a:pt x="27358" y="10786"/>
                      <a:pt x="27182" y="10786"/>
                    </a:cubicBezTo>
                    <a:cubicBezTo>
                      <a:pt x="26905" y="10615"/>
                      <a:pt x="27565" y="10562"/>
                      <a:pt x="27446" y="10126"/>
                    </a:cubicBezTo>
                    <a:cubicBezTo>
                      <a:pt x="27428" y="9894"/>
                      <a:pt x="27390" y="9832"/>
                      <a:pt x="27338" y="9832"/>
                    </a:cubicBezTo>
                    <a:cubicBezTo>
                      <a:pt x="27278" y="9832"/>
                      <a:pt x="27200" y="9917"/>
                      <a:pt x="27115" y="9917"/>
                    </a:cubicBezTo>
                    <a:cubicBezTo>
                      <a:pt x="27064" y="9917"/>
                      <a:pt x="27011" y="9888"/>
                      <a:pt x="26958" y="9796"/>
                    </a:cubicBezTo>
                    <a:cubicBezTo>
                      <a:pt x="27054" y="9686"/>
                      <a:pt x="27147" y="9648"/>
                      <a:pt x="27239" y="9648"/>
                    </a:cubicBezTo>
                    <a:cubicBezTo>
                      <a:pt x="27445" y="9648"/>
                      <a:pt x="27646" y="9840"/>
                      <a:pt x="27853" y="9840"/>
                    </a:cubicBezTo>
                    <a:cubicBezTo>
                      <a:pt x="27974" y="9840"/>
                      <a:pt x="28097" y="9776"/>
                      <a:pt x="28225" y="9572"/>
                    </a:cubicBezTo>
                    <a:cubicBezTo>
                      <a:pt x="28278" y="9294"/>
                      <a:pt x="28172" y="9294"/>
                      <a:pt x="28054" y="9242"/>
                    </a:cubicBezTo>
                    <a:cubicBezTo>
                      <a:pt x="28134" y="9123"/>
                      <a:pt x="28198" y="9075"/>
                      <a:pt x="28249" y="9075"/>
                    </a:cubicBezTo>
                    <a:close/>
                    <a:moveTo>
                      <a:pt x="11167" y="10657"/>
                    </a:moveTo>
                    <a:cubicBezTo>
                      <a:pt x="11255" y="10657"/>
                      <a:pt x="11336" y="10694"/>
                      <a:pt x="11393" y="10786"/>
                    </a:cubicBezTo>
                    <a:cubicBezTo>
                      <a:pt x="11362" y="11012"/>
                      <a:pt x="11192" y="11142"/>
                      <a:pt x="11015" y="11142"/>
                    </a:cubicBezTo>
                    <a:cubicBezTo>
                      <a:pt x="10893" y="11142"/>
                      <a:pt x="10767" y="11080"/>
                      <a:pt x="10680" y="10945"/>
                    </a:cubicBezTo>
                    <a:cubicBezTo>
                      <a:pt x="10786" y="10804"/>
                      <a:pt x="10991" y="10657"/>
                      <a:pt x="11167" y="10657"/>
                    </a:cubicBezTo>
                    <a:close/>
                    <a:moveTo>
                      <a:pt x="22892" y="10351"/>
                    </a:moveTo>
                    <a:cubicBezTo>
                      <a:pt x="22945" y="10509"/>
                      <a:pt x="22997" y="10786"/>
                      <a:pt x="22997" y="11169"/>
                    </a:cubicBezTo>
                    <a:cubicBezTo>
                      <a:pt x="22892" y="11169"/>
                      <a:pt x="22892" y="10945"/>
                      <a:pt x="22892" y="10839"/>
                    </a:cubicBezTo>
                    <a:cubicBezTo>
                      <a:pt x="22503" y="10959"/>
                      <a:pt x="22114" y="11099"/>
                      <a:pt x="21748" y="11099"/>
                    </a:cubicBezTo>
                    <a:cubicBezTo>
                      <a:pt x="21592" y="11099"/>
                      <a:pt x="21440" y="11074"/>
                      <a:pt x="21294" y="11011"/>
                    </a:cubicBezTo>
                    <a:cubicBezTo>
                      <a:pt x="21277" y="10750"/>
                      <a:pt x="21302" y="10670"/>
                      <a:pt x="21355" y="10670"/>
                    </a:cubicBezTo>
                    <a:cubicBezTo>
                      <a:pt x="21442" y="10670"/>
                      <a:pt x="21603" y="10879"/>
                      <a:pt x="21777" y="10879"/>
                    </a:cubicBezTo>
                    <a:cubicBezTo>
                      <a:pt x="21818" y="10879"/>
                      <a:pt x="21860" y="10867"/>
                      <a:pt x="21902" y="10839"/>
                    </a:cubicBezTo>
                    <a:cubicBezTo>
                      <a:pt x="21860" y="10698"/>
                      <a:pt x="21782" y="10672"/>
                      <a:pt x="21703" y="10672"/>
                    </a:cubicBezTo>
                    <a:cubicBezTo>
                      <a:pt x="21657" y="10672"/>
                      <a:pt x="21611" y="10681"/>
                      <a:pt x="21572" y="10681"/>
                    </a:cubicBezTo>
                    <a:cubicBezTo>
                      <a:pt x="21605" y="10521"/>
                      <a:pt x="21667" y="10463"/>
                      <a:pt x="21735" y="10463"/>
                    </a:cubicBezTo>
                    <a:cubicBezTo>
                      <a:pt x="21882" y="10463"/>
                      <a:pt x="22060" y="10731"/>
                      <a:pt x="22060" y="10839"/>
                    </a:cubicBezTo>
                    <a:cubicBezTo>
                      <a:pt x="22232" y="10786"/>
                      <a:pt x="22060" y="10615"/>
                      <a:pt x="22060" y="10351"/>
                    </a:cubicBezTo>
                    <a:close/>
                    <a:moveTo>
                      <a:pt x="12872" y="10615"/>
                    </a:moveTo>
                    <a:lnTo>
                      <a:pt x="12872" y="10615"/>
                    </a:lnTo>
                    <a:cubicBezTo>
                      <a:pt x="12954" y="11034"/>
                      <a:pt x="12765" y="11245"/>
                      <a:pt x="12589" y="11245"/>
                    </a:cubicBezTo>
                    <a:cubicBezTo>
                      <a:pt x="12509" y="11245"/>
                      <a:pt x="12432" y="11202"/>
                      <a:pt x="12383" y="11116"/>
                    </a:cubicBezTo>
                    <a:cubicBezTo>
                      <a:pt x="12383" y="10615"/>
                      <a:pt x="12713" y="10786"/>
                      <a:pt x="12872" y="10615"/>
                    </a:cubicBezTo>
                    <a:close/>
                    <a:moveTo>
                      <a:pt x="7481" y="10243"/>
                    </a:moveTo>
                    <a:cubicBezTo>
                      <a:pt x="7555" y="10243"/>
                      <a:pt x="7591" y="10333"/>
                      <a:pt x="7591" y="10681"/>
                    </a:cubicBezTo>
                    <a:cubicBezTo>
                      <a:pt x="7552" y="10649"/>
                      <a:pt x="7512" y="10636"/>
                      <a:pt x="7476" y="10636"/>
                    </a:cubicBezTo>
                    <a:cubicBezTo>
                      <a:pt x="7328" y="10636"/>
                      <a:pt x="7233" y="10844"/>
                      <a:pt x="7428" y="10844"/>
                    </a:cubicBezTo>
                    <a:cubicBezTo>
                      <a:pt x="7445" y="10844"/>
                      <a:pt x="7464" y="10843"/>
                      <a:pt x="7485" y="10839"/>
                    </a:cubicBezTo>
                    <a:lnTo>
                      <a:pt x="7485" y="10839"/>
                    </a:lnTo>
                    <a:cubicBezTo>
                      <a:pt x="7415" y="11131"/>
                      <a:pt x="7314" y="11257"/>
                      <a:pt x="7173" y="11257"/>
                    </a:cubicBezTo>
                    <a:cubicBezTo>
                      <a:pt x="7103" y="11257"/>
                      <a:pt x="7023" y="11226"/>
                      <a:pt x="6931" y="11169"/>
                    </a:cubicBezTo>
                    <a:cubicBezTo>
                      <a:pt x="6984" y="10733"/>
                      <a:pt x="7314" y="10945"/>
                      <a:pt x="7103" y="10351"/>
                    </a:cubicBezTo>
                    <a:cubicBezTo>
                      <a:pt x="7275" y="10351"/>
                      <a:pt x="7400" y="10243"/>
                      <a:pt x="7481" y="10243"/>
                    </a:cubicBezTo>
                    <a:close/>
                    <a:moveTo>
                      <a:pt x="40648" y="9955"/>
                    </a:moveTo>
                    <a:lnTo>
                      <a:pt x="40648" y="9955"/>
                    </a:lnTo>
                    <a:cubicBezTo>
                      <a:pt x="40595" y="10456"/>
                      <a:pt x="40212" y="10232"/>
                      <a:pt x="40212" y="10786"/>
                    </a:cubicBezTo>
                    <a:cubicBezTo>
                      <a:pt x="40064" y="10707"/>
                      <a:pt x="39958" y="10675"/>
                      <a:pt x="39881" y="10675"/>
                    </a:cubicBezTo>
                    <a:cubicBezTo>
                      <a:pt x="39547" y="10675"/>
                      <a:pt x="39745" y="11278"/>
                      <a:pt x="39283" y="11278"/>
                    </a:cubicBezTo>
                    <a:cubicBezTo>
                      <a:pt x="39264" y="11278"/>
                      <a:pt x="39244" y="11277"/>
                      <a:pt x="39222" y="11275"/>
                    </a:cubicBezTo>
                    <a:cubicBezTo>
                      <a:pt x="39275" y="11222"/>
                      <a:pt x="39499" y="10681"/>
                      <a:pt x="39222" y="10615"/>
                    </a:cubicBezTo>
                    <a:lnTo>
                      <a:pt x="39064" y="10615"/>
                    </a:lnTo>
                    <a:cubicBezTo>
                      <a:pt x="39275" y="9902"/>
                      <a:pt x="40159" y="10285"/>
                      <a:pt x="40648" y="9955"/>
                    </a:cubicBezTo>
                    <a:close/>
                    <a:moveTo>
                      <a:pt x="6112" y="10021"/>
                    </a:moveTo>
                    <a:lnTo>
                      <a:pt x="6112" y="10021"/>
                    </a:lnTo>
                    <a:cubicBezTo>
                      <a:pt x="6165" y="10126"/>
                      <a:pt x="6271" y="10179"/>
                      <a:pt x="6390" y="10179"/>
                    </a:cubicBezTo>
                    <a:cubicBezTo>
                      <a:pt x="6218" y="11116"/>
                      <a:pt x="6878" y="10615"/>
                      <a:pt x="6825" y="11341"/>
                    </a:cubicBezTo>
                    <a:cubicBezTo>
                      <a:pt x="6660" y="11255"/>
                      <a:pt x="6578" y="11212"/>
                      <a:pt x="6502" y="11212"/>
                    </a:cubicBezTo>
                    <a:cubicBezTo>
                      <a:pt x="6426" y="11212"/>
                      <a:pt x="6357" y="11255"/>
                      <a:pt x="6218" y="11341"/>
                    </a:cubicBezTo>
                    <a:cubicBezTo>
                      <a:pt x="6271" y="10786"/>
                      <a:pt x="6165" y="10403"/>
                      <a:pt x="6112" y="10021"/>
                    </a:cubicBezTo>
                    <a:close/>
                    <a:moveTo>
                      <a:pt x="18707" y="10562"/>
                    </a:moveTo>
                    <a:cubicBezTo>
                      <a:pt x="18842" y="10663"/>
                      <a:pt x="18910" y="10917"/>
                      <a:pt x="19130" y="10917"/>
                    </a:cubicBezTo>
                    <a:cubicBezTo>
                      <a:pt x="19169" y="10917"/>
                      <a:pt x="19212" y="10910"/>
                      <a:pt x="19261" y="10892"/>
                    </a:cubicBezTo>
                    <a:lnTo>
                      <a:pt x="19261" y="10892"/>
                    </a:lnTo>
                    <a:cubicBezTo>
                      <a:pt x="19340" y="11143"/>
                      <a:pt x="19215" y="11268"/>
                      <a:pt x="19083" y="11268"/>
                    </a:cubicBezTo>
                    <a:cubicBezTo>
                      <a:pt x="18951" y="11268"/>
                      <a:pt x="18812" y="11143"/>
                      <a:pt x="18865" y="10892"/>
                    </a:cubicBezTo>
                    <a:cubicBezTo>
                      <a:pt x="18760" y="10892"/>
                      <a:pt x="18812" y="11169"/>
                      <a:pt x="18812" y="11394"/>
                    </a:cubicBezTo>
                    <a:lnTo>
                      <a:pt x="18377" y="11394"/>
                    </a:lnTo>
                    <a:cubicBezTo>
                      <a:pt x="18601" y="10945"/>
                      <a:pt x="18654" y="11011"/>
                      <a:pt x="18707" y="10562"/>
                    </a:cubicBezTo>
                    <a:close/>
                    <a:moveTo>
                      <a:pt x="35481" y="11152"/>
                    </a:moveTo>
                    <a:cubicBezTo>
                      <a:pt x="35653" y="11152"/>
                      <a:pt x="35818" y="11246"/>
                      <a:pt x="35763" y="11499"/>
                    </a:cubicBezTo>
                    <a:cubicBezTo>
                      <a:pt x="35695" y="11535"/>
                      <a:pt x="35638" y="11549"/>
                      <a:pt x="35589" y="11549"/>
                    </a:cubicBezTo>
                    <a:cubicBezTo>
                      <a:pt x="35400" y="11549"/>
                      <a:pt x="35324" y="11341"/>
                      <a:pt x="35156" y="11341"/>
                    </a:cubicBezTo>
                    <a:cubicBezTo>
                      <a:pt x="35156" y="11233"/>
                      <a:pt x="35321" y="11152"/>
                      <a:pt x="35481" y="11152"/>
                    </a:cubicBezTo>
                    <a:close/>
                    <a:moveTo>
                      <a:pt x="38074" y="11011"/>
                    </a:moveTo>
                    <a:cubicBezTo>
                      <a:pt x="38008" y="11169"/>
                      <a:pt x="38074" y="11275"/>
                      <a:pt x="38126" y="11341"/>
                    </a:cubicBezTo>
                    <a:cubicBezTo>
                      <a:pt x="38126" y="11517"/>
                      <a:pt x="38047" y="11594"/>
                      <a:pt x="37948" y="11594"/>
                    </a:cubicBezTo>
                    <a:cubicBezTo>
                      <a:pt x="37773" y="11594"/>
                      <a:pt x="37538" y="11356"/>
                      <a:pt x="37572" y="11011"/>
                    </a:cubicBezTo>
                    <a:close/>
                    <a:moveTo>
                      <a:pt x="33754" y="10822"/>
                    </a:moveTo>
                    <a:cubicBezTo>
                      <a:pt x="33778" y="10822"/>
                      <a:pt x="33805" y="10828"/>
                      <a:pt x="33836" y="10839"/>
                    </a:cubicBezTo>
                    <a:cubicBezTo>
                      <a:pt x="34047" y="11011"/>
                      <a:pt x="33783" y="11064"/>
                      <a:pt x="33664" y="11064"/>
                    </a:cubicBezTo>
                    <a:cubicBezTo>
                      <a:pt x="33453" y="11064"/>
                      <a:pt x="33453" y="11499"/>
                      <a:pt x="33334" y="11724"/>
                    </a:cubicBezTo>
                    <a:cubicBezTo>
                      <a:pt x="33229" y="11552"/>
                      <a:pt x="33387" y="11446"/>
                      <a:pt x="33229" y="11064"/>
                    </a:cubicBezTo>
                    <a:lnTo>
                      <a:pt x="33229" y="11064"/>
                    </a:lnTo>
                    <a:cubicBezTo>
                      <a:pt x="33265" y="11075"/>
                      <a:pt x="33297" y="11080"/>
                      <a:pt x="33326" y="11080"/>
                    </a:cubicBezTo>
                    <a:cubicBezTo>
                      <a:pt x="33533" y="11080"/>
                      <a:pt x="33579" y="10822"/>
                      <a:pt x="33754" y="10822"/>
                    </a:cubicBezTo>
                    <a:close/>
                    <a:moveTo>
                      <a:pt x="5782" y="10351"/>
                    </a:moveTo>
                    <a:cubicBezTo>
                      <a:pt x="5673" y="10593"/>
                      <a:pt x="5720" y="10846"/>
                      <a:pt x="5932" y="10846"/>
                    </a:cubicBezTo>
                    <a:cubicBezTo>
                      <a:pt x="5951" y="10846"/>
                      <a:pt x="5972" y="10843"/>
                      <a:pt x="5994" y="10839"/>
                    </a:cubicBezTo>
                    <a:lnTo>
                      <a:pt x="5994" y="10839"/>
                    </a:lnTo>
                    <a:cubicBezTo>
                      <a:pt x="5730" y="11169"/>
                      <a:pt x="5122" y="10892"/>
                      <a:pt x="5122" y="11724"/>
                    </a:cubicBezTo>
                    <a:cubicBezTo>
                      <a:pt x="5112" y="11726"/>
                      <a:pt x="5103" y="11727"/>
                      <a:pt x="5094" y="11727"/>
                    </a:cubicBezTo>
                    <a:cubicBezTo>
                      <a:pt x="4907" y="11727"/>
                      <a:pt x="4994" y="11222"/>
                      <a:pt x="4792" y="11222"/>
                    </a:cubicBezTo>
                    <a:cubicBezTo>
                      <a:pt x="4819" y="11116"/>
                      <a:pt x="4871" y="11064"/>
                      <a:pt x="4918" y="11064"/>
                    </a:cubicBezTo>
                    <a:cubicBezTo>
                      <a:pt x="4964" y="11064"/>
                      <a:pt x="5003" y="11116"/>
                      <a:pt x="5003" y="11222"/>
                    </a:cubicBezTo>
                    <a:cubicBezTo>
                      <a:pt x="5069" y="10786"/>
                      <a:pt x="5505" y="11064"/>
                      <a:pt x="5400" y="10351"/>
                    </a:cubicBezTo>
                    <a:close/>
                    <a:moveTo>
                      <a:pt x="27512" y="7433"/>
                    </a:moveTo>
                    <a:cubicBezTo>
                      <a:pt x="28278" y="7974"/>
                      <a:pt x="29427" y="7922"/>
                      <a:pt x="30034" y="8753"/>
                    </a:cubicBezTo>
                    <a:cubicBezTo>
                      <a:pt x="29859" y="8617"/>
                      <a:pt x="29663" y="8571"/>
                      <a:pt x="29458" y="8571"/>
                    </a:cubicBezTo>
                    <a:cubicBezTo>
                      <a:pt x="29087" y="8571"/>
                      <a:pt x="28687" y="8719"/>
                      <a:pt x="28331" y="8753"/>
                    </a:cubicBezTo>
                    <a:cubicBezTo>
                      <a:pt x="28331" y="8601"/>
                      <a:pt x="28410" y="8576"/>
                      <a:pt x="28511" y="8576"/>
                    </a:cubicBezTo>
                    <a:cubicBezTo>
                      <a:pt x="28558" y="8576"/>
                      <a:pt x="28610" y="8582"/>
                      <a:pt x="28661" y="8582"/>
                    </a:cubicBezTo>
                    <a:cubicBezTo>
                      <a:pt x="28513" y="8371"/>
                      <a:pt x="28376" y="8291"/>
                      <a:pt x="28247" y="8291"/>
                    </a:cubicBezTo>
                    <a:cubicBezTo>
                      <a:pt x="27837" y="8291"/>
                      <a:pt x="27508" y="9102"/>
                      <a:pt x="27155" y="9102"/>
                    </a:cubicBezTo>
                    <a:cubicBezTo>
                      <a:pt x="27125" y="9102"/>
                      <a:pt x="27094" y="9096"/>
                      <a:pt x="27063" y="9083"/>
                    </a:cubicBezTo>
                    <a:cubicBezTo>
                      <a:pt x="27011" y="8476"/>
                      <a:pt x="27446" y="8700"/>
                      <a:pt x="27618" y="8423"/>
                    </a:cubicBezTo>
                    <a:cubicBezTo>
                      <a:pt x="27512" y="7816"/>
                      <a:pt x="27671" y="8093"/>
                      <a:pt x="27235" y="7922"/>
                    </a:cubicBezTo>
                    <a:lnTo>
                      <a:pt x="27235" y="7922"/>
                    </a:lnTo>
                    <a:cubicBezTo>
                      <a:pt x="27288" y="8093"/>
                      <a:pt x="27341" y="8199"/>
                      <a:pt x="27446" y="8252"/>
                    </a:cubicBezTo>
                    <a:cubicBezTo>
                      <a:pt x="27618" y="8252"/>
                      <a:pt x="26575" y="8252"/>
                      <a:pt x="26733" y="8912"/>
                    </a:cubicBezTo>
                    <a:cubicBezTo>
                      <a:pt x="26721" y="8992"/>
                      <a:pt x="26688" y="9024"/>
                      <a:pt x="26645" y="9024"/>
                    </a:cubicBezTo>
                    <a:cubicBezTo>
                      <a:pt x="26507" y="9024"/>
                      <a:pt x="26256" y="8712"/>
                      <a:pt x="26126" y="8582"/>
                    </a:cubicBezTo>
                    <a:cubicBezTo>
                      <a:pt x="26080" y="8627"/>
                      <a:pt x="26034" y="8763"/>
                      <a:pt x="25988" y="8763"/>
                    </a:cubicBezTo>
                    <a:cubicBezTo>
                      <a:pt x="25981" y="8763"/>
                      <a:pt x="25975" y="8760"/>
                      <a:pt x="25968" y="8753"/>
                    </a:cubicBezTo>
                    <a:lnTo>
                      <a:pt x="25968" y="8753"/>
                    </a:lnTo>
                    <a:cubicBezTo>
                      <a:pt x="26073" y="9360"/>
                      <a:pt x="26852" y="9360"/>
                      <a:pt x="26628" y="9466"/>
                    </a:cubicBezTo>
                    <a:cubicBezTo>
                      <a:pt x="27056" y="9589"/>
                      <a:pt x="26657" y="9885"/>
                      <a:pt x="26173" y="9885"/>
                    </a:cubicBezTo>
                    <a:cubicBezTo>
                      <a:pt x="26030" y="9885"/>
                      <a:pt x="25881" y="9859"/>
                      <a:pt x="25743" y="9796"/>
                    </a:cubicBezTo>
                    <a:lnTo>
                      <a:pt x="25743" y="9796"/>
                    </a:lnTo>
                    <a:cubicBezTo>
                      <a:pt x="25796" y="10073"/>
                      <a:pt x="26073" y="9902"/>
                      <a:pt x="26192" y="10126"/>
                    </a:cubicBezTo>
                    <a:cubicBezTo>
                      <a:pt x="26029" y="10339"/>
                      <a:pt x="26069" y="10790"/>
                      <a:pt x="25791" y="10790"/>
                    </a:cubicBezTo>
                    <a:cubicBezTo>
                      <a:pt x="25776" y="10790"/>
                      <a:pt x="25760" y="10789"/>
                      <a:pt x="25743" y="10786"/>
                    </a:cubicBezTo>
                    <a:lnTo>
                      <a:pt x="25743" y="10786"/>
                    </a:lnTo>
                    <a:cubicBezTo>
                      <a:pt x="25862" y="10945"/>
                      <a:pt x="25968" y="11116"/>
                      <a:pt x="26073" y="11275"/>
                    </a:cubicBezTo>
                    <a:cubicBezTo>
                      <a:pt x="25948" y="11515"/>
                      <a:pt x="25826" y="11584"/>
                      <a:pt x="25710" y="11584"/>
                    </a:cubicBezTo>
                    <a:cubicBezTo>
                      <a:pt x="25551" y="11584"/>
                      <a:pt x="25403" y="11453"/>
                      <a:pt x="25268" y="11453"/>
                    </a:cubicBezTo>
                    <a:cubicBezTo>
                      <a:pt x="25162" y="11453"/>
                      <a:pt x="25065" y="11535"/>
                      <a:pt x="24978" y="11829"/>
                    </a:cubicBezTo>
                    <a:cubicBezTo>
                      <a:pt x="24775" y="11734"/>
                      <a:pt x="24938" y="11092"/>
                      <a:pt x="25175" y="11092"/>
                    </a:cubicBezTo>
                    <a:cubicBezTo>
                      <a:pt x="25201" y="11092"/>
                      <a:pt x="25227" y="11099"/>
                      <a:pt x="25255" y="11116"/>
                    </a:cubicBezTo>
                    <a:cubicBezTo>
                      <a:pt x="25202" y="10786"/>
                      <a:pt x="24872" y="10786"/>
                      <a:pt x="24595" y="10786"/>
                    </a:cubicBezTo>
                    <a:cubicBezTo>
                      <a:pt x="24648" y="10403"/>
                      <a:pt x="25202" y="10786"/>
                      <a:pt x="25136" y="10126"/>
                    </a:cubicBezTo>
                    <a:cubicBezTo>
                      <a:pt x="25083" y="9955"/>
                      <a:pt x="24806" y="10179"/>
                      <a:pt x="24648" y="9796"/>
                    </a:cubicBezTo>
                    <a:cubicBezTo>
                      <a:pt x="24420" y="9839"/>
                      <a:pt x="24344" y="10184"/>
                      <a:pt x="24084" y="10184"/>
                    </a:cubicBezTo>
                    <a:cubicBezTo>
                      <a:pt x="24027" y="10184"/>
                      <a:pt x="23961" y="10167"/>
                      <a:pt x="23882" y="10126"/>
                    </a:cubicBezTo>
                    <a:cubicBezTo>
                      <a:pt x="23935" y="9625"/>
                      <a:pt x="23657" y="9625"/>
                      <a:pt x="23882" y="9294"/>
                    </a:cubicBezTo>
                    <a:lnTo>
                      <a:pt x="23882" y="9294"/>
                    </a:lnTo>
                    <a:cubicBezTo>
                      <a:pt x="23987" y="9466"/>
                      <a:pt x="23882" y="9691"/>
                      <a:pt x="24040" y="9955"/>
                    </a:cubicBezTo>
                    <a:cubicBezTo>
                      <a:pt x="23978" y="9603"/>
                      <a:pt x="24469" y="9321"/>
                      <a:pt x="24917" y="9321"/>
                    </a:cubicBezTo>
                    <a:cubicBezTo>
                      <a:pt x="25226" y="9321"/>
                      <a:pt x="25515" y="9456"/>
                      <a:pt x="25585" y="9796"/>
                    </a:cubicBezTo>
                    <a:cubicBezTo>
                      <a:pt x="25762" y="9796"/>
                      <a:pt x="25837" y="9601"/>
                      <a:pt x="26013" y="9601"/>
                    </a:cubicBezTo>
                    <a:cubicBezTo>
                      <a:pt x="26047" y="9601"/>
                      <a:pt x="26084" y="9608"/>
                      <a:pt x="26126" y="9625"/>
                    </a:cubicBezTo>
                    <a:cubicBezTo>
                      <a:pt x="26192" y="9030"/>
                      <a:pt x="25796" y="9136"/>
                      <a:pt x="25532" y="8964"/>
                    </a:cubicBezTo>
                    <a:cubicBezTo>
                      <a:pt x="25532" y="8806"/>
                      <a:pt x="25532" y="8634"/>
                      <a:pt x="25585" y="8582"/>
                    </a:cubicBezTo>
                    <a:lnTo>
                      <a:pt x="25585" y="8582"/>
                    </a:lnTo>
                    <a:cubicBezTo>
                      <a:pt x="25467" y="8645"/>
                      <a:pt x="25345" y="8673"/>
                      <a:pt x="25221" y="8673"/>
                    </a:cubicBezTo>
                    <a:cubicBezTo>
                      <a:pt x="24597" y="8673"/>
                      <a:pt x="23905" y="7975"/>
                      <a:pt x="23222" y="7644"/>
                    </a:cubicBezTo>
                    <a:cubicBezTo>
                      <a:pt x="23086" y="7482"/>
                      <a:pt x="23226" y="7441"/>
                      <a:pt x="23431" y="7441"/>
                    </a:cubicBezTo>
                    <a:cubicBezTo>
                      <a:pt x="23643" y="7441"/>
                      <a:pt x="23926" y="7486"/>
                      <a:pt x="24040" y="7486"/>
                    </a:cubicBezTo>
                    <a:cubicBezTo>
                      <a:pt x="23987" y="7816"/>
                      <a:pt x="24093" y="7922"/>
                      <a:pt x="24146" y="8146"/>
                    </a:cubicBezTo>
                    <a:cubicBezTo>
                      <a:pt x="24189" y="8112"/>
                      <a:pt x="24341" y="7940"/>
                      <a:pt x="24444" y="7940"/>
                    </a:cubicBezTo>
                    <a:cubicBezTo>
                      <a:pt x="24501" y="7940"/>
                      <a:pt x="24542" y="7992"/>
                      <a:pt x="24542" y="8146"/>
                    </a:cubicBezTo>
                    <a:cubicBezTo>
                      <a:pt x="24648" y="8093"/>
                      <a:pt x="24595" y="7974"/>
                      <a:pt x="24542" y="7974"/>
                    </a:cubicBezTo>
                    <a:cubicBezTo>
                      <a:pt x="24579" y="7846"/>
                      <a:pt x="24618" y="7797"/>
                      <a:pt x="24656" y="7797"/>
                    </a:cubicBezTo>
                    <a:cubicBezTo>
                      <a:pt x="24781" y="7797"/>
                      <a:pt x="24910" y="8304"/>
                      <a:pt x="25030" y="8304"/>
                    </a:cubicBezTo>
                    <a:cubicBezTo>
                      <a:pt x="25308" y="8199"/>
                      <a:pt x="25585" y="8199"/>
                      <a:pt x="25743" y="7922"/>
                    </a:cubicBezTo>
                    <a:cubicBezTo>
                      <a:pt x="25915" y="8157"/>
                      <a:pt x="26091" y="8246"/>
                      <a:pt x="26266" y="8246"/>
                    </a:cubicBezTo>
                    <a:cubicBezTo>
                      <a:pt x="26711" y="8246"/>
                      <a:pt x="27152" y="7670"/>
                      <a:pt x="27512" y="7433"/>
                    </a:cubicBezTo>
                    <a:close/>
                    <a:moveTo>
                      <a:pt x="38338" y="11011"/>
                    </a:moveTo>
                    <a:cubicBezTo>
                      <a:pt x="38509" y="11116"/>
                      <a:pt x="38892" y="10945"/>
                      <a:pt x="38839" y="11499"/>
                    </a:cubicBezTo>
                    <a:cubicBezTo>
                      <a:pt x="38737" y="11409"/>
                      <a:pt x="38663" y="11373"/>
                      <a:pt x="38607" y="11373"/>
                    </a:cubicBezTo>
                    <a:cubicBezTo>
                      <a:pt x="38371" y="11373"/>
                      <a:pt x="38441" y="12008"/>
                      <a:pt x="38034" y="12008"/>
                    </a:cubicBezTo>
                    <a:cubicBezTo>
                      <a:pt x="38009" y="12008"/>
                      <a:pt x="37983" y="12006"/>
                      <a:pt x="37955" y="12001"/>
                    </a:cubicBezTo>
                    <a:cubicBezTo>
                      <a:pt x="38179" y="11552"/>
                      <a:pt x="38338" y="11499"/>
                      <a:pt x="38338" y="11011"/>
                    </a:cubicBezTo>
                    <a:close/>
                    <a:moveTo>
                      <a:pt x="7921" y="10839"/>
                    </a:moveTo>
                    <a:cubicBezTo>
                      <a:pt x="8031" y="10888"/>
                      <a:pt x="8130" y="12024"/>
                      <a:pt x="7882" y="12024"/>
                    </a:cubicBezTo>
                    <a:cubicBezTo>
                      <a:pt x="7862" y="12024"/>
                      <a:pt x="7840" y="12016"/>
                      <a:pt x="7815" y="12001"/>
                    </a:cubicBezTo>
                    <a:cubicBezTo>
                      <a:pt x="7591" y="11605"/>
                      <a:pt x="7974" y="11446"/>
                      <a:pt x="7921" y="10839"/>
                    </a:cubicBezTo>
                    <a:close/>
                    <a:moveTo>
                      <a:pt x="30093" y="10204"/>
                    </a:moveTo>
                    <a:cubicBezTo>
                      <a:pt x="30368" y="10204"/>
                      <a:pt x="30675" y="10472"/>
                      <a:pt x="30747" y="10733"/>
                    </a:cubicBezTo>
                    <a:cubicBezTo>
                      <a:pt x="30153" y="11605"/>
                      <a:pt x="31526" y="11671"/>
                      <a:pt x="32186" y="11882"/>
                    </a:cubicBezTo>
                    <a:cubicBezTo>
                      <a:pt x="32036" y="12005"/>
                      <a:pt x="31873" y="12048"/>
                      <a:pt x="31704" y="12048"/>
                    </a:cubicBezTo>
                    <a:cubicBezTo>
                      <a:pt x="31321" y="12048"/>
                      <a:pt x="30904" y="11830"/>
                      <a:pt x="30532" y="11830"/>
                    </a:cubicBezTo>
                    <a:cubicBezTo>
                      <a:pt x="30399" y="11830"/>
                      <a:pt x="30271" y="11859"/>
                      <a:pt x="30153" y="11935"/>
                    </a:cubicBezTo>
                    <a:cubicBezTo>
                      <a:pt x="30694" y="11064"/>
                      <a:pt x="29981" y="10615"/>
                      <a:pt x="29757" y="10403"/>
                    </a:cubicBezTo>
                    <a:cubicBezTo>
                      <a:pt x="29844" y="10261"/>
                      <a:pt x="29965" y="10204"/>
                      <a:pt x="30093" y="10204"/>
                    </a:cubicBezTo>
                    <a:close/>
                    <a:moveTo>
                      <a:pt x="24595" y="11499"/>
                    </a:moveTo>
                    <a:lnTo>
                      <a:pt x="24595" y="11499"/>
                    </a:lnTo>
                    <a:cubicBezTo>
                      <a:pt x="24423" y="11935"/>
                      <a:pt x="23987" y="12054"/>
                      <a:pt x="23605" y="12159"/>
                    </a:cubicBezTo>
                    <a:cubicBezTo>
                      <a:pt x="23605" y="11446"/>
                      <a:pt x="24146" y="11552"/>
                      <a:pt x="24595" y="11499"/>
                    </a:cubicBezTo>
                    <a:close/>
                    <a:moveTo>
                      <a:pt x="22284" y="11671"/>
                    </a:moveTo>
                    <a:cubicBezTo>
                      <a:pt x="22614" y="11829"/>
                      <a:pt x="22007" y="11724"/>
                      <a:pt x="22166" y="12159"/>
                    </a:cubicBezTo>
                    <a:cubicBezTo>
                      <a:pt x="22118" y="12190"/>
                      <a:pt x="22080" y="12203"/>
                      <a:pt x="22050" y="12203"/>
                    </a:cubicBezTo>
                    <a:cubicBezTo>
                      <a:pt x="21923" y="12203"/>
                      <a:pt x="21907" y="11993"/>
                      <a:pt x="21736" y="11993"/>
                    </a:cubicBezTo>
                    <a:cubicBezTo>
                      <a:pt x="21719" y="11993"/>
                      <a:pt x="21699" y="11996"/>
                      <a:pt x="21677" y="12001"/>
                    </a:cubicBezTo>
                    <a:cubicBezTo>
                      <a:pt x="21699" y="11836"/>
                      <a:pt x="21798" y="11808"/>
                      <a:pt x="21911" y="11808"/>
                    </a:cubicBezTo>
                    <a:cubicBezTo>
                      <a:pt x="21969" y="11808"/>
                      <a:pt x="22030" y="11816"/>
                      <a:pt x="22086" y="11816"/>
                    </a:cubicBezTo>
                    <a:cubicBezTo>
                      <a:pt x="22183" y="11816"/>
                      <a:pt x="22265" y="11793"/>
                      <a:pt x="22284" y="11671"/>
                    </a:cubicBezTo>
                    <a:close/>
                    <a:moveTo>
                      <a:pt x="20463" y="11499"/>
                    </a:moveTo>
                    <a:lnTo>
                      <a:pt x="20463" y="11499"/>
                    </a:lnTo>
                    <a:cubicBezTo>
                      <a:pt x="20845" y="11882"/>
                      <a:pt x="20304" y="12054"/>
                      <a:pt x="20304" y="12384"/>
                    </a:cubicBezTo>
                    <a:cubicBezTo>
                      <a:pt x="20196" y="12275"/>
                      <a:pt x="20186" y="12047"/>
                      <a:pt x="20026" y="12047"/>
                    </a:cubicBezTo>
                    <a:cubicBezTo>
                      <a:pt x="20010" y="12047"/>
                      <a:pt x="19993" y="12049"/>
                      <a:pt x="19974" y="12054"/>
                    </a:cubicBezTo>
                    <a:cubicBezTo>
                      <a:pt x="20027" y="11671"/>
                      <a:pt x="20515" y="12054"/>
                      <a:pt x="20463" y="11499"/>
                    </a:cubicBezTo>
                    <a:close/>
                    <a:moveTo>
                      <a:pt x="13291" y="12284"/>
                    </a:moveTo>
                    <a:cubicBezTo>
                      <a:pt x="13229" y="12325"/>
                      <a:pt x="13164" y="12376"/>
                      <a:pt x="13096" y="12436"/>
                    </a:cubicBezTo>
                    <a:cubicBezTo>
                      <a:pt x="13096" y="12287"/>
                      <a:pt x="13217" y="12318"/>
                      <a:pt x="13291" y="12284"/>
                    </a:cubicBezTo>
                    <a:close/>
                    <a:moveTo>
                      <a:pt x="26562" y="11208"/>
                    </a:moveTo>
                    <a:cubicBezTo>
                      <a:pt x="26833" y="11208"/>
                      <a:pt x="27076" y="11869"/>
                      <a:pt x="27277" y="11869"/>
                    </a:cubicBezTo>
                    <a:cubicBezTo>
                      <a:pt x="27318" y="11869"/>
                      <a:pt x="27356" y="11842"/>
                      <a:pt x="27393" y="11776"/>
                    </a:cubicBezTo>
                    <a:cubicBezTo>
                      <a:pt x="27618" y="11776"/>
                      <a:pt x="27446" y="12384"/>
                      <a:pt x="27512" y="12595"/>
                    </a:cubicBezTo>
                    <a:lnTo>
                      <a:pt x="26786" y="12595"/>
                    </a:lnTo>
                    <a:cubicBezTo>
                      <a:pt x="26841" y="12279"/>
                      <a:pt x="26855" y="12171"/>
                      <a:pt x="26839" y="12171"/>
                    </a:cubicBezTo>
                    <a:cubicBezTo>
                      <a:pt x="26804" y="12171"/>
                      <a:pt x="26628" y="12661"/>
                      <a:pt x="26403" y="12661"/>
                    </a:cubicBezTo>
                    <a:cubicBezTo>
                      <a:pt x="26403" y="12384"/>
                      <a:pt x="26298" y="12331"/>
                      <a:pt x="26298" y="12106"/>
                    </a:cubicBezTo>
                    <a:cubicBezTo>
                      <a:pt x="26147" y="12257"/>
                      <a:pt x="25934" y="12408"/>
                      <a:pt x="25743" y="12408"/>
                    </a:cubicBezTo>
                    <a:cubicBezTo>
                      <a:pt x="25583" y="12408"/>
                      <a:pt x="25439" y="12302"/>
                      <a:pt x="25360" y="12001"/>
                    </a:cubicBezTo>
                    <a:cubicBezTo>
                      <a:pt x="25384" y="11988"/>
                      <a:pt x="25416" y="11983"/>
                      <a:pt x="25453" y="11983"/>
                    </a:cubicBezTo>
                    <a:cubicBezTo>
                      <a:pt x="25588" y="11983"/>
                      <a:pt x="25795" y="12050"/>
                      <a:pt x="25973" y="12050"/>
                    </a:cubicBezTo>
                    <a:cubicBezTo>
                      <a:pt x="26199" y="12050"/>
                      <a:pt x="26377" y="11941"/>
                      <a:pt x="26298" y="11446"/>
                    </a:cubicBezTo>
                    <a:cubicBezTo>
                      <a:pt x="26388" y="11274"/>
                      <a:pt x="26476" y="11208"/>
                      <a:pt x="26562" y="11208"/>
                    </a:cubicBezTo>
                    <a:close/>
                    <a:moveTo>
                      <a:pt x="19697" y="11724"/>
                    </a:moveTo>
                    <a:lnTo>
                      <a:pt x="19697" y="11724"/>
                    </a:lnTo>
                    <a:cubicBezTo>
                      <a:pt x="19855" y="12436"/>
                      <a:pt x="19420" y="12212"/>
                      <a:pt x="19525" y="12872"/>
                    </a:cubicBezTo>
                    <a:lnTo>
                      <a:pt x="19090" y="12872"/>
                    </a:lnTo>
                    <a:cubicBezTo>
                      <a:pt x="19037" y="12436"/>
                      <a:pt x="19314" y="12542"/>
                      <a:pt x="19314" y="12212"/>
                    </a:cubicBezTo>
                    <a:cubicBezTo>
                      <a:pt x="19259" y="12185"/>
                      <a:pt x="19212" y="12176"/>
                      <a:pt x="19172" y="12176"/>
                    </a:cubicBezTo>
                    <a:cubicBezTo>
                      <a:pt x="19059" y="12176"/>
                      <a:pt x="18992" y="12254"/>
                      <a:pt x="18898" y="12254"/>
                    </a:cubicBezTo>
                    <a:cubicBezTo>
                      <a:pt x="18826" y="12254"/>
                      <a:pt x="18738" y="12209"/>
                      <a:pt x="18601" y="12054"/>
                    </a:cubicBezTo>
                    <a:cubicBezTo>
                      <a:pt x="18805" y="11777"/>
                      <a:pt x="18963" y="11756"/>
                      <a:pt x="19185" y="11756"/>
                    </a:cubicBezTo>
                    <a:cubicBezTo>
                      <a:pt x="19224" y="11756"/>
                      <a:pt x="19265" y="11757"/>
                      <a:pt x="19308" y="11757"/>
                    </a:cubicBezTo>
                    <a:cubicBezTo>
                      <a:pt x="19418" y="11757"/>
                      <a:pt x="19545" y="11753"/>
                      <a:pt x="19697" y="11724"/>
                    </a:cubicBezTo>
                    <a:close/>
                    <a:moveTo>
                      <a:pt x="15357" y="8929"/>
                    </a:moveTo>
                    <a:cubicBezTo>
                      <a:pt x="15483" y="8929"/>
                      <a:pt x="15639" y="8972"/>
                      <a:pt x="15842" y="9083"/>
                    </a:cubicBezTo>
                    <a:cubicBezTo>
                      <a:pt x="15736" y="9519"/>
                      <a:pt x="16014" y="9796"/>
                      <a:pt x="15789" y="10232"/>
                    </a:cubicBezTo>
                    <a:cubicBezTo>
                      <a:pt x="15565" y="10179"/>
                      <a:pt x="15512" y="9902"/>
                      <a:pt x="15301" y="9902"/>
                    </a:cubicBezTo>
                    <a:cubicBezTo>
                      <a:pt x="15182" y="9955"/>
                      <a:pt x="15076" y="10073"/>
                      <a:pt x="15076" y="10232"/>
                    </a:cubicBezTo>
                    <a:cubicBezTo>
                      <a:pt x="15164" y="10488"/>
                      <a:pt x="15249" y="10553"/>
                      <a:pt x="15343" y="10553"/>
                    </a:cubicBezTo>
                    <a:cubicBezTo>
                      <a:pt x="15440" y="10553"/>
                      <a:pt x="15546" y="10484"/>
                      <a:pt x="15674" y="10484"/>
                    </a:cubicBezTo>
                    <a:cubicBezTo>
                      <a:pt x="15741" y="10484"/>
                      <a:pt x="15814" y="10503"/>
                      <a:pt x="15895" y="10562"/>
                    </a:cubicBezTo>
                    <a:cubicBezTo>
                      <a:pt x="15842" y="10839"/>
                      <a:pt x="15565" y="10733"/>
                      <a:pt x="15684" y="11222"/>
                    </a:cubicBezTo>
                    <a:cubicBezTo>
                      <a:pt x="15359" y="11060"/>
                      <a:pt x="15301" y="10879"/>
                      <a:pt x="15254" y="10879"/>
                    </a:cubicBezTo>
                    <a:cubicBezTo>
                      <a:pt x="15220" y="10879"/>
                      <a:pt x="15191" y="10970"/>
                      <a:pt x="15076" y="11222"/>
                    </a:cubicBezTo>
                    <a:cubicBezTo>
                      <a:pt x="15191" y="11559"/>
                      <a:pt x="15474" y="11597"/>
                      <a:pt x="15740" y="11597"/>
                    </a:cubicBezTo>
                    <a:cubicBezTo>
                      <a:pt x="15816" y="11597"/>
                      <a:pt x="15891" y="11593"/>
                      <a:pt x="15960" y="11593"/>
                    </a:cubicBezTo>
                    <a:cubicBezTo>
                      <a:pt x="16121" y="11593"/>
                      <a:pt x="16250" y="11610"/>
                      <a:pt x="16291" y="11724"/>
                    </a:cubicBezTo>
                    <a:cubicBezTo>
                      <a:pt x="16538" y="11465"/>
                      <a:pt x="16323" y="10722"/>
                      <a:pt x="16068" y="10722"/>
                    </a:cubicBezTo>
                    <a:cubicBezTo>
                      <a:pt x="16050" y="10722"/>
                      <a:pt x="16032" y="10726"/>
                      <a:pt x="16014" y="10733"/>
                    </a:cubicBezTo>
                    <a:cubicBezTo>
                      <a:pt x="16153" y="10512"/>
                      <a:pt x="16283" y="10433"/>
                      <a:pt x="16416" y="10433"/>
                    </a:cubicBezTo>
                    <a:cubicBezTo>
                      <a:pt x="16740" y="10433"/>
                      <a:pt x="17081" y="10894"/>
                      <a:pt x="17603" y="10894"/>
                    </a:cubicBezTo>
                    <a:cubicBezTo>
                      <a:pt x="17623" y="10894"/>
                      <a:pt x="17643" y="10893"/>
                      <a:pt x="17664" y="10892"/>
                    </a:cubicBezTo>
                    <a:cubicBezTo>
                      <a:pt x="17664" y="11235"/>
                      <a:pt x="17678" y="11325"/>
                      <a:pt x="17731" y="11325"/>
                    </a:cubicBezTo>
                    <a:cubicBezTo>
                      <a:pt x="17779" y="11325"/>
                      <a:pt x="17861" y="11247"/>
                      <a:pt x="17994" y="11222"/>
                    </a:cubicBezTo>
                    <a:lnTo>
                      <a:pt x="17994" y="11222"/>
                    </a:lnTo>
                    <a:cubicBezTo>
                      <a:pt x="18377" y="11446"/>
                      <a:pt x="17717" y="11222"/>
                      <a:pt x="17769" y="11552"/>
                    </a:cubicBezTo>
                    <a:cubicBezTo>
                      <a:pt x="18100" y="11671"/>
                      <a:pt x="18812" y="11724"/>
                      <a:pt x="17875" y="12054"/>
                    </a:cubicBezTo>
                    <a:cubicBezTo>
                      <a:pt x="17769" y="12001"/>
                      <a:pt x="17717" y="11776"/>
                      <a:pt x="17611" y="11724"/>
                    </a:cubicBezTo>
                    <a:cubicBezTo>
                      <a:pt x="17328" y="12222"/>
                      <a:pt x="16990" y="12359"/>
                      <a:pt x="16652" y="12359"/>
                    </a:cubicBezTo>
                    <a:cubicBezTo>
                      <a:pt x="16239" y="12359"/>
                      <a:pt x="15826" y="12153"/>
                      <a:pt x="15519" y="12153"/>
                    </a:cubicBezTo>
                    <a:cubicBezTo>
                      <a:pt x="15247" y="12153"/>
                      <a:pt x="15058" y="12315"/>
                      <a:pt x="15024" y="12925"/>
                    </a:cubicBezTo>
                    <a:cubicBezTo>
                      <a:pt x="15007" y="12929"/>
                      <a:pt x="14990" y="12932"/>
                      <a:pt x="14973" y="12932"/>
                    </a:cubicBezTo>
                    <a:cubicBezTo>
                      <a:pt x="14647" y="12932"/>
                      <a:pt x="14315" y="12133"/>
                      <a:pt x="13739" y="12133"/>
                    </a:cubicBezTo>
                    <a:cubicBezTo>
                      <a:pt x="13611" y="12133"/>
                      <a:pt x="13472" y="12172"/>
                      <a:pt x="13317" y="12268"/>
                    </a:cubicBezTo>
                    <a:lnTo>
                      <a:pt x="13317" y="12268"/>
                    </a:lnTo>
                    <a:cubicBezTo>
                      <a:pt x="13319" y="12267"/>
                      <a:pt x="13320" y="12266"/>
                      <a:pt x="13321" y="12265"/>
                    </a:cubicBezTo>
                    <a:cubicBezTo>
                      <a:pt x="13202" y="12159"/>
                      <a:pt x="13255" y="11829"/>
                      <a:pt x="13096" y="11776"/>
                    </a:cubicBezTo>
                    <a:cubicBezTo>
                      <a:pt x="13311" y="11710"/>
                      <a:pt x="13524" y="11687"/>
                      <a:pt x="13746" y="11687"/>
                    </a:cubicBezTo>
                    <a:cubicBezTo>
                      <a:pt x="14096" y="11687"/>
                      <a:pt x="14468" y="11744"/>
                      <a:pt x="14905" y="11776"/>
                    </a:cubicBezTo>
                    <a:cubicBezTo>
                      <a:pt x="15076" y="11724"/>
                      <a:pt x="14971" y="11169"/>
                      <a:pt x="15076" y="11064"/>
                    </a:cubicBezTo>
                    <a:cubicBezTo>
                      <a:pt x="14746" y="11011"/>
                      <a:pt x="14852" y="10126"/>
                      <a:pt x="14469" y="10073"/>
                    </a:cubicBezTo>
                    <a:cubicBezTo>
                      <a:pt x="14417" y="10292"/>
                      <a:pt x="14315" y="10383"/>
                      <a:pt x="14202" y="10383"/>
                    </a:cubicBezTo>
                    <a:cubicBezTo>
                      <a:pt x="13975" y="10383"/>
                      <a:pt x="13703" y="10013"/>
                      <a:pt x="13703" y="9572"/>
                    </a:cubicBezTo>
                    <a:cubicBezTo>
                      <a:pt x="13756" y="9572"/>
                      <a:pt x="13756" y="9796"/>
                      <a:pt x="13756" y="9902"/>
                    </a:cubicBezTo>
                    <a:cubicBezTo>
                      <a:pt x="13844" y="9814"/>
                      <a:pt x="13933" y="9784"/>
                      <a:pt x="14020" y="9784"/>
                    </a:cubicBezTo>
                    <a:cubicBezTo>
                      <a:pt x="14208" y="9784"/>
                      <a:pt x="14392" y="9922"/>
                      <a:pt x="14567" y="9922"/>
                    </a:cubicBezTo>
                    <a:cubicBezTo>
                      <a:pt x="14666" y="9922"/>
                      <a:pt x="14761" y="9878"/>
                      <a:pt x="14852" y="9743"/>
                    </a:cubicBezTo>
                    <a:cubicBezTo>
                      <a:pt x="14833" y="9523"/>
                      <a:pt x="14770" y="9483"/>
                      <a:pt x="14695" y="9483"/>
                    </a:cubicBezTo>
                    <a:cubicBezTo>
                      <a:pt x="14654" y="9483"/>
                      <a:pt x="14609" y="9496"/>
                      <a:pt x="14565" y="9496"/>
                    </a:cubicBezTo>
                    <a:cubicBezTo>
                      <a:pt x="14472" y="9496"/>
                      <a:pt x="14386" y="9439"/>
                      <a:pt x="14363" y="9083"/>
                    </a:cubicBezTo>
                    <a:cubicBezTo>
                      <a:pt x="14384" y="9076"/>
                      <a:pt x="14403" y="9073"/>
                      <a:pt x="14420" y="9073"/>
                    </a:cubicBezTo>
                    <a:cubicBezTo>
                      <a:pt x="14535" y="9073"/>
                      <a:pt x="14575" y="9218"/>
                      <a:pt x="14575" y="9413"/>
                    </a:cubicBezTo>
                    <a:cubicBezTo>
                      <a:pt x="14872" y="9324"/>
                      <a:pt x="14976" y="8929"/>
                      <a:pt x="15357" y="8929"/>
                    </a:cubicBezTo>
                    <a:close/>
                    <a:moveTo>
                      <a:pt x="30087" y="12925"/>
                    </a:moveTo>
                    <a:lnTo>
                      <a:pt x="30087" y="12925"/>
                    </a:lnTo>
                    <a:cubicBezTo>
                      <a:pt x="30087" y="12940"/>
                      <a:pt x="30089" y="12954"/>
                      <a:pt x="30095" y="12968"/>
                    </a:cubicBezTo>
                    <a:lnTo>
                      <a:pt x="30095" y="12968"/>
                    </a:lnTo>
                    <a:cubicBezTo>
                      <a:pt x="30092" y="12954"/>
                      <a:pt x="30089" y="12939"/>
                      <a:pt x="30087" y="12925"/>
                    </a:cubicBezTo>
                    <a:close/>
                    <a:moveTo>
                      <a:pt x="20738" y="12331"/>
                    </a:moveTo>
                    <a:cubicBezTo>
                      <a:pt x="20954" y="12331"/>
                      <a:pt x="20946" y="12740"/>
                      <a:pt x="21123" y="12872"/>
                    </a:cubicBezTo>
                    <a:cubicBezTo>
                      <a:pt x="21077" y="13077"/>
                      <a:pt x="21035" y="13147"/>
                      <a:pt x="20990" y="13147"/>
                    </a:cubicBezTo>
                    <a:cubicBezTo>
                      <a:pt x="20895" y="13147"/>
                      <a:pt x="20788" y="12840"/>
                      <a:pt x="20614" y="12840"/>
                    </a:cubicBezTo>
                    <a:cubicBezTo>
                      <a:pt x="20584" y="12840"/>
                      <a:pt x="20551" y="12850"/>
                      <a:pt x="20515" y="12872"/>
                    </a:cubicBezTo>
                    <a:cubicBezTo>
                      <a:pt x="20463" y="12595"/>
                      <a:pt x="20581" y="12595"/>
                      <a:pt x="20581" y="12384"/>
                    </a:cubicBezTo>
                    <a:cubicBezTo>
                      <a:pt x="20644" y="12347"/>
                      <a:pt x="20696" y="12331"/>
                      <a:pt x="20738" y="12331"/>
                    </a:cubicBezTo>
                    <a:close/>
                    <a:moveTo>
                      <a:pt x="24969" y="12673"/>
                    </a:moveTo>
                    <a:cubicBezTo>
                      <a:pt x="25054" y="12673"/>
                      <a:pt x="25141" y="12721"/>
                      <a:pt x="25202" y="12819"/>
                    </a:cubicBezTo>
                    <a:cubicBezTo>
                      <a:pt x="25235" y="13162"/>
                      <a:pt x="25101" y="13313"/>
                      <a:pt x="24953" y="13313"/>
                    </a:cubicBezTo>
                    <a:cubicBezTo>
                      <a:pt x="24862" y="13313"/>
                      <a:pt x="24766" y="13255"/>
                      <a:pt x="24700" y="13149"/>
                    </a:cubicBezTo>
                    <a:cubicBezTo>
                      <a:pt x="24666" y="12834"/>
                      <a:pt x="24814" y="12673"/>
                      <a:pt x="24969" y="12673"/>
                    </a:cubicBezTo>
                    <a:close/>
                    <a:moveTo>
                      <a:pt x="31803" y="12872"/>
                    </a:moveTo>
                    <a:cubicBezTo>
                      <a:pt x="32100" y="12979"/>
                      <a:pt x="31991" y="13610"/>
                      <a:pt x="31687" y="13610"/>
                    </a:cubicBezTo>
                    <a:cubicBezTo>
                      <a:pt x="31653" y="13610"/>
                      <a:pt x="31617" y="13602"/>
                      <a:pt x="31578" y="13585"/>
                    </a:cubicBezTo>
                    <a:cubicBezTo>
                      <a:pt x="31473" y="13044"/>
                      <a:pt x="31908" y="13427"/>
                      <a:pt x="31803" y="12872"/>
                    </a:cubicBezTo>
                    <a:close/>
                    <a:moveTo>
                      <a:pt x="18687" y="13689"/>
                    </a:moveTo>
                    <a:cubicBezTo>
                      <a:pt x="18815" y="13689"/>
                      <a:pt x="18983" y="13900"/>
                      <a:pt x="19092" y="13900"/>
                    </a:cubicBezTo>
                    <a:cubicBezTo>
                      <a:pt x="19144" y="13900"/>
                      <a:pt x="19182" y="13851"/>
                      <a:pt x="19195" y="13704"/>
                    </a:cubicBezTo>
                    <a:cubicBezTo>
                      <a:pt x="19335" y="13956"/>
                      <a:pt x="19309" y="14015"/>
                      <a:pt x="19218" y="14015"/>
                    </a:cubicBezTo>
                    <a:cubicBezTo>
                      <a:pt x="19138" y="14015"/>
                      <a:pt x="19010" y="13970"/>
                      <a:pt x="18901" y="13970"/>
                    </a:cubicBezTo>
                    <a:cubicBezTo>
                      <a:pt x="18783" y="13970"/>
                      <a:pt x="18689" y="14023"/>
                      <a:pt x="18707" y="14245"/>
                    </a:cubicBezTo>
                    <a:cubicBezTo>
                      <a:pt x="18654" y="14245"/>
                      <a:pt x="18654" y="14139"/>
                      <a:pt x="18601" y="14087"/>
                    </a:cubicBezTo>
                    <a:cubicBezTo>
                      <a:pt x="18654" y="13915"/>
                      <a:pt x="18601" y="13915"/>
                      <a:pt x="18535" y="13915"/>
                    </a:cubicBezTo>
                    <a:cubicBezTo>
                      <a:pt x="18566" y="13745"/>
                      <a:pt x="18621" y="13689"/>
                      <a:pt x="18687" y="13689"/>
                    </a:cubicBezTo>
                    <a:close/>
                    <a:moveTo>
                      <a:pt x="30483" y="13255"/>
                    </a:moveTo>
                    <a:cubicBezTo>
                      <a:pt x="30622" y="13552"/>
                      <a:pt x="30722" y="13676"/>
                      <a:pt x="30884" y="13676"/>
                    </a:cubicBezTo>
                    <a:cubicBezTo>
                      <a:pt x="30967" y="13676"/>
                      <a:pt x="31066" y="13643"/>
                      <a:pt x="31196" y="13585"/>
                    </a:cubicBezTo>
                    <a:lnTo>
                      <a:pt x="31196" y="13585"/>
                    </a:lnTo>
                    <a:cubicBezTo>
                      <a:pt x="31301" y="14139"/>
                      <a:pt x="30866" y="13809"/>
                      <a:pt x="30918" y="14245"/>
                    </a:cubicBezTo>
                    <a:cubicBezTo>
                      <a:pt x="30813" y="13809"/>
                      <a:pt x="30535" y="13809"/>
                      <a:pt x="30483" y="13255"/>
                    </a:cubicBezTo>
                    <a:close/>
                    <a:moveTo>
                      <a:pt x="33140" y="12381"/>
                    </a:moveTo>
                    <a:cubicBezTo>
                      <a:pt x="33151" y="12381"/>
                      <a:pt x="33163" y="12382"/>
                      <a:pt x="33176" y="12384"/>
                    </a:cubicBezTo>
                    <a:cubicBezTo>
                      <a:pt x="32951" y="12819"/>
                      <a:pt x="33229" y="13427"/>
                      <a:pt x="33387" y="13704"/>
                    </a:cubicBezTo>
                    <a:cubicBezTo>
                      <a:pt x="33318" y="14078"/>
                      <a:pt x="33196" y="14185"/>
                      <a:pt x="33053" y="14185"/>
                    </a:cubicBezTo>
                    <a:cubicBezTo>
                      <a:pt x="32864" y="14185"/>
                      <a:pt x="32639" y="13999"/>
                      <a:pt x="32452" y="13999"/>
                    </a:cubicBezTo>
                    <a:cubicBezTo>
                      <a:pt x="32347" y="13999"/>
                      <a:pt x="32253" y="14058"/>
                      <a:pt x="32186" y="14245"/>
                    </a:cubicBezTo>
                    <a:cubicBezTo>
                      <a:pt x="32014" y="14192"/>
                      <a:pt x="32291" y="13915"/>
                      <a:pt x="32067" y="13915"/>
                    </a:cubicBezTo>
                    <a:cubicBezTo>
                      <a:pt x="32186" y="13704"/>
                      <a:pt x="32397" y="13704"/>
                      <a:pt x="32463" y="13427"/>
                    </a:cubicBezTo>
                    <a:cubicBezTo>
                      <a:pt x="32463" y="13269"/>
                      <a:pt x="32391" y="13235"/>
                      <a:pt x="32297" y="13235"/>
                    </a:cubicBezTo>
                    <a:cubicBezTo>
                      <a:pt x="32225" y="13235"/>
                      <a:pt x="32141" y="13255"/>
                      <a:pt x="32067" y="13255"/>
                    </a:cubicBezTo>
                    <a:cubicBezTo>
                      <a:pt x="32133" y="13097"/>
                      <a:pt x="32186" y="12925"/>
                      <a:pt x="32067" y="12872"/>
                    </a:cubicBezTo>
                    <a:cubicBezTo>
                      <a:pt x="32150" y="12758"/>
                      <a:pt x="32220" y="12711"/>
                      <a:pt x="32282" y="12711"/>
                    </a:cubicBezTo>
                    <a:cubicBezTo>
                      <a:pt x="32567" y="12711"/>
                      <a:pt x="32668" y="13719"/>
                      <a:pt x="32948" y="13719"/>
                    </a:cubicBezTo>
                    <a:cubicBezTo>
                      <a:pt x="33013" y="13719"/>
                      <a:pt x="33087" y="13665"/>
                      <a:pt x="33176" y="13532"/>
                    </a:cubicBezTo>
                    <a:cubicBezTo>
                      <a:pt x="33176" y="13202"/>
                      <a:pt x="32899" y="13202"/>
                      <a:pt x="32793" y="13044"/>
                    </a:cubicBezTo>
                    <a:cubicBezTo>
                      <a:pt x="32996" y="12993"/>
                      <a:pt x="32857" y="12381"/>
                      <a:pt x="33140" y="12381"/>
                    </a:cubicBezTo>
                    <a:close/>
                    <a:moveTo>
                      <a:pt x="27862" y="13682"/>
                    </a:moveTo>
                    <a:cubicBezTo>
                      <a:pt x="28197" y="13682"/>
                      <a:pt x="28502" y="13835"/>
                      <a:pt x="28502" y="14139"/>
                    </a:cubicBezTo>
                    <a:cubicBezTo>
                      <a:pt x="28208" y="14139"/>
                      <a:pt x="27992" y="14076"/>
                      <a:pt x="27754" y="14076"/>
                    </a:cubicBezTo>
                    <a:cubicBezTo>
                      <a:pt x="27545" y="14076"/>
                      <a:pt x="27320" y="14125"/>
                      <a:pt x="27011" y="14311"/>
                    </a:cubicBezTo>
                    <a:cubicBezTo>
                      <a:pt x="27039" y="13891"/>
                      <a:pt x="27470" y="13682"/>
                      <a:pt x="27862" y="13682"/>
                    </a:cubicBezTo>
                    <a:close/>
                    <a:moveTo>
                      <a:pt x="29268" y="11064"/>
                    </a:moveTo>
                    <a:cubicBezTo>
                      <a:pt x="29044" y="11446"/>
                      <a:pt x="29215" y="11882"/>
                      <a:pt x="29493" y="11935"/>
                    </a:cubicBezTo>
                    <a:cubicBezTo>
                      <a:pt x="29474" y="12078"/>
                      <a:pt x="29447" y="12126"/>
                      <a:pt x="29414" y="12126"/>
                    </a:cubicBezTo>
                    <a:cubicBezTo>
                      <a:pt x="29344" y="12126"/>
                      <a:pt x="29243" y="11910"/>
                      <a:pt x="29117" y="11910"/>
                    </a:cubicBezTo>
                    <a:cubicBezTo>
                      <a:pt x="29093" y="11910"/>
                      <a:pt x="29069" y="11917"/>
                      <a:pt x="29044" y="11935"/>
                    </a:cubicBezTo>
                    <a:cubicBezTo>
                      <a:pt x="29374" y="12489"/>
                      <a:pt x="30205" y="12212"/>
                      <a:pt x="30364" y="12925"/>
                    </a:cubicBezTo>
                    <a:cubicBezTo>
                      <a:pt x="30529" y="13037"/>
                      <a:pt x="30460" y="13093"/>
                      <a:pt x="30349" y="13093"/>
                    </a:cubicBezTo>
                    <a:cubicBezTo>
                      <a:pt x="30253" y="13093"/>
                      <a:pt x="30127" y="13051"/>
                      <a:pt x="30095" y="12968"/>
                    </a:cubicBezTo>
                    <a:lnTo>
                      <a:pt x="30095" y="12968"/>
                    </a:lnTo>
                    <a:cubicBezTo>
                      <a:pt x="30171" y="13340"/>
                      <a:pt x="30401" y="13591"/>
                      <a:pt x="29981" y="13757"/>
                    </a:cubicBezTo>
                    <a:cubicBezTo>
                      <a:pt x="30087" y="13981"/>
                      <a:pt x="30153" y="14245"/>
                      <a:pt x="30311" y="14417"/>
                    </a:cubicBezTo>
                    <a:cubicBezTo>
                      <a:pt x="30273" y="14472"/>
                      <a:pt x="30230" y="14496"/>
                      <a:pt x="30183" y="14496"/>
                    </a:cubicBezTo>
                    <a:cubicBezTo>
                      <a:pt x="29952" y="14496"/>
                      <a:pt x="29642" y="13888"/>
                      <a:pt x="29598" y="13427"/>
                    </a:cubicBezTo>
                    <a:cubicBezTo>
                      <a:pt x="29613" y="13423"/>
                      <a:pt x="29627" y="13422"/>
                      <a:pt x="29639" y="13422"/>
                    </a:cubicBezTo>
                    <a:cubicBezTo>
                      <a:pt x="29787" y="13422"/>
                      <a:pt x="29827" y="13630"/>
                      <a:pt x="29964" y="13630"/>
                    </a:cubicBezTo>
                    <a:cubicBezTo>
                      <a:pt x="29998" y="13630"/>
                      <a:pt x="30038" y="13617"/>
                      <a:pt x="30087" y="13585"/>
                    </a:cubicBezTo>
                    <a:cubicBezTo>
                      <a:pt x="30153" y="13202"/>
                      <a:pt x="29928" y="13202"/>
                      <a:pt x="29981" y="12767"/>
                    </a:cubicBezTo>
                    <a:cubicBezTo>
                      <a:pt x="29869" y="12575"/>
                      <a:pt x="29691" y="12479"/>
                      <a:pt x="29519" y="12479"/>
                    </a:cubicBezTo>
                    <a:cubicBezTo>
                      <a:pt x="29347" y="12479"/>
                      <a:pt x="29182" y="12575"/>
                      <a:pt x="29096" y="12767"/>
                    </a:cubicBezTo>
                    <a:cubicBezTo>
                      <a:pt x="29069" y="12536"/>
                      <a:pt x="28842" y="12457"/>
                      <a:pt x="28544" y="12457"/>
                    </a:cubicBezTo>
                    <a:cubicBezTo>
                      <a:pt x="28279" y="12457"/>
                      <a:pt x="27957" y="12520"/>
                      <a:pt x="27671" y="12595"/>
                    </a:cubicBezTo>
                    <a:cubicBezTo>
                      <a:pt x="27693" y="12064"/>
                      <a:pt x="27874" y="11954"/>
                      <a:pt x="28101" y="11954"/>
                    </a:cubicBezTo>
                    <a:cubicBezTo>
                      <a:pt x="28260" y="11954"/>
                      <a:pt x="28441" y="12008"/>
                      <a:pt x="28605" y="12008"/>
                    </a:cubicBezTo>
                    <a:cubicBezTo>
                      <a:pt x="28759" y="12008"/>
                      <a:pt x="28899" y="11961"/>
                      <a:pt x="28991" y="11776"/>
                    </a:cubicBezTo>
                    <a:cubicBezTo>
                      <a:pt x="28991" y="11222"/>
                      <a:pt x="28502" y="11724"/>
                      <a:pt x="28555" y="11116"/>
                    </a:cubicBezTo>
                    <a:lnTo>
                      <a:pt x="28555" y="11116"/>
                    </a:lnTo>
                    <a:cubicBezTo>
                      <a:pt x="28620" y="11233"/>
                      <a:pt x="28680" y="11274"/>
                      <a:pt x="28743" y="11274"/>
                    </a:cubicBezTo>
                    <a:cubicBezTo>
                      <a:pt x="28886" y="11274"/>
                      <a:pt x="29039" y="11064"/>
                      <a:pt x="29268" y="11064"/>
                    </a:cubicBezTo>
                    <a:close/>
                    <a:moveTo>
                      <a:pt x="25850" y="12762"/>
                    </a:moveTo>
                    <a:cubicBezTo>
                      <a:pt x="26072" y="12762"/>
                      <a:pt x="26092" y="13188"/>
                      <a:pt x="26364" y="13188"/>
                    </a:cubicBezTo>
                    <a:cubicBezTo>
                      <a:pt x="26409" y="13188"/>
                      <a:pt x="26461" y="13177"/>
                      <a:pt x="26522" y="13149"/>
                    </a:cubicBezTo>
                    <a:lnTo>
                      <a:pt x="26522" y="13149"/>
                    </a:lnTo>
                    <a:cubicBezTo>
                      <a:pt x="26733" y="13374"/>
                      <a:pt x="26298" y="13651"/>
                      <a:pt x="26628" y="13809"/>
                    </a:cubicBezTo>
                    <a:cubicBezTo>
                      <a:pt x="26602" y="13931"/>
                      <a:pt x="26570" y="13977"/>
                      <a:pt x="26534" y="13977"/>
                    </a:cubicBezTo>
                    <a:cubicBezTo>
                      <a:pt x="26421" y="13977"/>
                      <a:pt x="26272" y="13519"/>
                      <a:pt x="26192" y="13479"/>
                    </a:cubicBezTo>
                    <a:cubicBezTo>
                      <a:pt x="26126" y="13532"/>
                      <a:pt x="26021" y="13651"/>
                      <a:pt x="26021" y="13809"/>
                    </a:cubicBezTo>
                    <a:cubicBezTo>
                      <a:pt x="26003" y="13957"/>
                      <a:pt x="26061" y="13986"/>
                      <a:pt x="26138" y="13986"/>
                    </a:cubicBezTo>
                    <a:cubicBezTo>
                      <a:pt x="26190" y="13986"/>
                      <a:pt x="26250" y="13974"/>
                      <a:pt x="26302" y="13974"/>
                    </a:cubicBezTo>
                    <a:cubicBezTo>
                      <a:pt x="26405" y="13974"/>
                      <a:pt x="26478" y="14023"/>
                      <a:pt x="26403" y="14311"/>
                    </a:cubicBezTo>
                    <a:cubicBezTo>
                      <a:pt x="26418" y="14315"/>
                      <a:pt x="26432" y="14316"/>
                      <a:pt x="26445" y="14316"/>
                    </a:cubicBezTo>
                    <a:cubicBezTo>
                      <a:pt x="26595" y="14316"/>
                      <a:pt x="26634" y="14101"/>
                      <a:pt x="26783" y="14101"/>
                    </a:cubicBezTo>
                    <a:cubicBezTo>
                      <a:pt x="26817" y="14101"/>
                      <a:pt x="26857" y="14112"/>
                      <a:pt x="26905" y="14139"/>
                    </a:cubicBezTo>
                    <a:cubicBezTo>
                      <a:pt x="26883" y="14442"/>
                      <a:pt x="26729" y="14519"/>
                      <a:pt x="26531" y="14519"/>
                    </a:cubicBezTo>
                    <a:cubicBezTo>
                      <a:pt x="26328" y="14519"/>
                      <a:pt x="26078" y="14439"/>
                      <a:pt x="25873" y="14439"/>
                    </a:cubicBezTo>
                    <a:cubicBezTo>
                      <a:pt x="25806" y="14439"/>
                      <a:pt x="25744" y="14447"/>
                      <a:pt x="25690" y="14470"/>
                    </a:cubicBezTo>
                    <a:cubicBezTo>
                      <a:pt x="25690" y="13862"/>
                      <a:pt x="25308" y="13862"/>
                      <a:pt x="25308" y="13149"/>
                    </a:cubicBezTo>
                    <a:lnTo>
                      <a:pt x="25308" y="13149"/>
                    </a:lnTo>
                    <a:cubicBezTo>
                      <a:pt x="25466" y="13321"/>
                      <a:pt x="25532" y="13809"/>
                      <a:pt x="25690" y="13981"/>
                    </a:cubicBezTo>
                    <a:cubicBezTo>
                      <a:pt x="25862" y="13981"/>
                      <a:pt x="25862" y="12819"/>
                      <a:pt x="25690" y="12819"/>
                    </a:cubicBezTo>
                    <a:cubicBezTo>
                      <a:pt x="25754" y="12779"/>
                      <a:pt x="25806" y="12762"/>
                      <a:pt x="25850" y="12762"/>
                    </a:cubicBezTo>
                    <a:close/>
                    <a:moveTo>
                      <a:pt x="29300" y="13902"/>
                    </a:moveTo>
                    <a:cubicBezTo>
                      <a:pt x="29356" y="13902"/>
                      <a:pt x="29419" y="13953"/>
                      <a:pt x="29493" y="14087"/>
                    </a:cubicBezTo>
                    <a:cubicBezTo>
                      <a:pt x="29374" y="14417"/>
                      <a:pt x="29044" y="14470"/>
                      <a:pt x="28832" y="14641"/>
                    </a:cubicBezTo>
                    <a:cubicBezTo>
                      <a:pt x="28790" y="14428"/>
                      <a:pt x="28824" y="14325"/>
                      <a:pt x="28854" y="14325"/>
                    </a:cubicBezTo>
                    <a:cubicBezTo>
                      <a:pt x="28870" y="14325"/>
                      <a:pt x="28885" y="14356"/>
                      <a:pt x="28885" y="14417"/>
                    </a:cubicBezTo>
                    <a:cubicBezTo>
                      <a:pt x="29040" y="14291"/>
                      <a:pt x="29145" y="13902"/>
                      <a:pt x="29300" y="13902"/>
                    </a:cubicBezTo>
                    <a:close/>
                    <a:moveTo>
                      <a:pt x="22390" y="13704"/>
                    </a:moveTo>
                    <a:cubicBezTo>
                      <a:pt x="22680" y="13750"/>
                      <a:pt x="22797" y="14052"/>
                      <a:pt x="23163" y="14052"/>
                    </a:cubicBezTo>
                    <a:cubicBezTo>
                      <a:pt x="23212" y="14052"/>
                      <a:pt x="23267" y="14047"/>
                      <a:pt x="23327" y="14034"/>
                    </a:cubicBezTo>
                    <a:lnTo>
                      <a:pt x="23327" y="14034"/>
                    </a:lnTo>
                    <a:cubicBezTo>
                      <a:pt x="23222" y="14364"/>
                      <a:pt x="23050" y="14641"/>
                      <a:pt x="22945" y="15024"/>
                    </a:cubicBezTo>
                    <a:cubicBezTo>
                      <a:pt x="22936" y="15025"/>
                      <a:pt x="22929" y="15026"/>
                      <a:pt x="22921" y="15026"/>
                    </a:cubicBezTo>
                    <a:cubicBezTo>
                      <a:pt x="22620" y="15026"/>
                      <a:pt x="22856" y="14135"/>
                      <a:pt x="22552" y="14135"/>
                    </a:cubicBezTo>
                    <a:cubicBezTo>
                      <a:pt x="22510" y="14135"/>
                      <a:pt x="22457" y="14153"/>
                      <a:pt x="22390" y="14192"/>
                    </a:cubicBezTo>
                    <a:lnTo>
                      <a:pt x="22390" y="13704"/>
                    </a:lnTo>
                    <a:close/>
                    <a:moveTo>
                      <a:pt x="24093" y="13149"/>
                    </a:moveTo>
                    <a:lnTo>
                      <a:pt x="24093" y="13149"/>
                    </a:lnTo>
                    <a:cubicBezTo>
                      <a:pt x="24370" y="13321"/>
                      <a:pt x="24595" y="13585"/>
                      <a:pt x="24700" y="13981"/>
                    </a:cubicBezTo>
                    <a:cubicBezTo>
                      <a:pt x="24925" y="13915"/>
                      <a:pt x="25136" y="13915"/>
                      <a:pt x="25083" y="13479"/>
                    </a:cubicBezTo>
                    <a:lnTo>
                      <a:pt x="25083" y="13479"/>
                    </a:lnTo>
                    <a:cubicBezTo>
                      <a:pt x="25968" y="14087"/>
                      <a:pt x="25030" y="14575"/>
                      <a:pt x="24700" y="15182"/>
                    </a:cubicBezTo>
                    <a:cubicBezTo>
                      <a:pt x="24272" y="15136"/>
                      <a:pt x="24087" y="14664"/>
                      <a:pt x="23639" y="14664"/>
                    </a:cubicBezTo>
                    <a:cubicBezTo>
                      <a:pt x="23576" y="14664"/>
                      <a:pt x="23508" y="14673"/>
                      <a:pt x="23433" y="14694"/>
                    </a:cubicBezTo>
                    <a:cubicBezTo>
                      <a:pt x="23275" y="13651"/>
                      <a:pt x="23763" y="14087"/>
                      <a:pt x="23935" y="13809"/>
                    </a:cubicBezTo>
                    <a:lnTo>
                      <a:pt x="23935" y="13809"/>
                    </a:lnTo>
                    <a:cubicBezTo>
                      <a:pt x="24040" y="13915"/>
                      <a:pt x="23882" y="13981"/>
                      <a:pt x="23935" y="14139"/>
                    </a:cubicBezTo>
                    <a:cubicBezTo>
                      <a:pt x="23935" y="14201"/>
                      <a:pt x="23954" y="14228"/>
                      <a:pt x="23983" y="14228"/>
                    </a:cubicBezTo>
                    <a:cubicBezTo>
                      <a:pt x="24086" y="14228"/>
                      <a:pt x="24317" y="13907"/>
                      <a:pt x="24317" y="13651"/>
                    </a:cubicBezTo>
                    <a:cubicBezTo>
                      <a:pt x="24303" y="13563"/>
                      <a:pt x="24277" y="13541"/>
                      <a:pt x="24247" y="13541"/>
                    </a:cubicBezTo>
                    <a:cubicBezTo>
                      <a:pt x="24216" y="13541"/>
                      <a:pt x="24181" y="13565"/>
                      <a:pt x="24151" y="13565"/>
                    </a:cubicBezTo>
                    <a:cubicBezTo>
                      <a:pt x="24103" y="13565"/>
                      <a:pt x="24069" y="13499"/>
                      <a:pt x="24093" y="13149"/>
                    </a:cubicBezTo>
                    <a:close/>
                    <a:moveTo>
                      <a:pt x="28364" y="14759"/>
                    </a:moveTo>
                    <a:cubicBezTo>
                      <a:pt x="28508" y="14759"/>
                      <a:pt x="28627" y="14858"/>
                      <a:pt x="28608" y="15130"/>
                    </a:cubicBezTo>
                    <a:cubicBezTo>
                      <a:pt x="28542" y="15023"/>
                      <a:pt x="28453" y="14975"/>
                      <a:pt x="28362" y="14975"/>
                    </a:cubicBezTo>
                    <a:cubicBezTo>
                      <a:pt x="28216" y="14975"/>
                      <a:pt x="28066" y="15098"/>
                      <a:pt x="28001" y="15301"/>
                    </a:cubicBezTo>
                    <a:cubicBezTo>
                      <a:pt x="27754" y="15088"/>
                      <a:pt x="28101" y="14759"/>
                      <a:pt x="28364" y="14759"/>
                    </a:cubicBezTo>
                    <a:close/>
                    <a:moveTo>
                      <a:pt x="21125" y="14834"/>
                    </a:moveTo>
                    <a:cubicBezTo>
                      <a:pt x="21320" y="14834"/>
                      <a:pt x="21369" y="15043"/>
                      <a:pt x="21533" y="15043"/>
                    </a:cubicBezTo>
                    <a:cubicBezTo>
                      <a:pt x="21560" y="15043"/>
                      <a:pt x="21590" y="15037"/>
                      <a:pt x="21624" y="15024"/>
                    </a:cubicBezTo>
                    <a:lnTo>
                      <a:pt x="21624" y="15024"/>
                    </a:lnTo>
                    <a:cubicBezTo>
                      <a:pt x="21561" y="15173"/>
                      <a:pt x="21376" y="15336"/>
                      <a:pt x="21226" y="15336"/>
                    </a:cubicBezTo>
                    <a:cubicBezTo>
                      <a:pt x="21096" y="15336"/>
                      <a:pt x="20993" y="15214"/>
                      <a:pt x="21017" y="14852"/>
                    </a:cubicBezTo>
                    <a:cubicBezTo>
                      <a:pt x="21058" y="14839"/>
                      <a:pt x="21093" y="14834"/>
                      <a:pt x="21125" y="14834"/>
                    </a:cubicBezTo>
                    <a:close/>
                    <a:moveTo>
                      <a:pt x="35103" y="14852"/>
                    </a:moveTo>
                    <a:lnTo>
                      <a:pt x="35103" y="14852"/>
                    </a:lnTo>
                    <a:cubicBezTo>
                      <a:pt x="34984" y="15354"/>
                      <a:pt x="34707" y="15460"/>
                      <a:pt x="34377" y="15565"/>
                    </a:cubicBezTo>
                    <a:cubicBezTo>
                      <a:pt x="34443" y="15024"/>
                      <a:pt x="34773" y="14971"/>
                      <a:pt x="35103" y="14852"/>
                    </a:cubicBezTo>
                    <a:close/>
                    <a:moveTo>
                      <a:pt x="22614" y="15024"/>
                    </a:moveTo>
                    <a:cubicBezTo>
                      <a:pt x="22803" y="15024"/>
                      <a:pt x="22781" y="15371"/>
                      <a:pt x="22971" y="15371"/>
                    </a:cubicBezTo>
                    <a:cubicBezTo>
                      <a:pt x="22994" y="15371"/>
                      <a:pt x="23020" y="15365"/>
                      <a:pt x="23050" y="15354"/>
                    </a:cubicBezTo>
                    <a:lnTo>
                      <a:pt x="23050" y="15354"/>
                    </a:lnTo>
                    <a:cubicBezTo>
                      <a:pt x="23022" y="15590"/>
                      <a:pt x="22912" y="15682"/>
                      <a:pt x="22801" y="15682"/>
                    </a:cubicBezTo>
                    <a:cubicBezTo>
                      <a:pt x="22706" y="15682"/>
                      <a:pt x="22610" y="15616"/>
                      <a:pt x="22562" y="15512"/>
                    </a:cubicBezTo>
                    <a:cubicBezTo>
                      <a:pt x="22562" y="15407"/>
                      <a:pt x="22614" y="15235"/>
                      <a:pt x="22614" y="15024"/>
                    </a:cubicBezTo>
                    <a:close/>
                    <a:moveTo>
                      <a:pt x="39163" y="15132"/>
                    </a:moveTo>
                    <a:cubicBezTo>
                      <a:pt x="39202" y="15132"/>
                      <a:pt x="39239" y="15146"/>
                      <a:pt x="39275" y="15182"/>
                    </a:cubicBezTo>
                    <a:cubicBezTo>
                      <a:pt x="39328" y="15737"/>
                      <a:pt x="38232" y="15301"/>
                      <a:pt x="38509" y="15684"/>
                    </a:cubicBezTo>
                    <a:cubicBezTo>
                      <a:pt x="38470" y="15825"/>
                      <a:pt x="38431" y="15880"/>
                      <a:pt x="38397" y="15880"/>
                    </a:cubicBezTo>
                    <a:cubicBezTo>
                      <a:pt x="38285" y="15880"/>
                      <a:pt x="38231" y="15274"/>
                      <a:pt x="38404" y="15182"/>
                    </a:cubicBezTo>
                    <a:cubicBezTo>
                      <a:pt x="38511" y="15263"/>
                      <a:pt x="38605" y="15292"/>
                      <a:pt x="38689" y="15292"/>
                    </a:cubicBezTo>
                    <a:cubicBezTo>
                      <a:pt x="38889" y="15292"/>
                      <a:pt x="39034" y="15132"/>
                      <a:pt x="39163" y="15132"/>
                    </a:cubicBezTo>
                    <a:close/>
                    <a:moveTo>
                      <a:pt x="30973" y="14611"/>
                    </a:moveTo>
                    <a:cubicBezTo>
                      <a:pt x="31263" y="14611"/>
                      <a:pt x="31599" y="14931"/>
                      <a:pt x="31962" y="14931"/>
                    </a:cubicBezTo>
                    <a:cubicBezTo>
                      <a:pt x="32018" y="14931"/>
                      <a:pt x="32075" y="14923"/>
                      <a:pt x="32133" y="14905"/>
                    </a:cubicBezTo>
                    <a:lnTo>
                      <a:pt x="32133" y="14905"/>
                    </a:lnTo>
                    <a:cubicBezTo>
                      <a:pt x="32067" y="15077"/>
                      <a:pt x="31908" y="15024"/>
                      <a:pt x="31908" y="15235"/>
                    </a:cubicBezTo>
                    <a:cubicBezTo>
                      <a:pt x="31977" y="15452"/>
                      <a:pt x="32058" y="15513"/>
                      <a:pt x="32154" y="15513"/>
                    </a:cubicBezTo>
                    <a:cubicBezTo>
                      <a:pt x="32280" y="15513"/>
                      <a:pt x="32434" y="15407"/>
                      <a:pt x="32621" y="15407"/>
                    </a:cubicBezTo>
                    <a:cubicBezTo>
                      <a:pt x="32569" y="15737"/>
                      <a:pt x="32238" y="15565"/>
                      <a:pt x="32238" y="15895"/>
                    </a:cubicBezTo>
                    <a:cubicBezTo>
                      <a:pt x="31856" y="15301"/>
                      <a:pt x="31301" y="15024"/>
                      <a:pt x="30694" y="14747"/>
                    </a:cubicBezTo>
                    <a:cubicBezTo>
                      <a:pt x="30781" y="14648"/>
                      <a:pt x="30874" y="14611"/>
                      <a:pt x="30973" y="14611"/>
                    </a:cubicBezTo>
                    <a:close/>
                    <a:moveTo>
                      <a:pt x="34014" y="13794"/>
                    </a:moveTo>
                    <a:cubicBezTo>
                      <a:pt x="34115" y="13794"/>
                      <a:pt x="34233" y="13863"/>
                      <a:pt x="34377" y="14034"/>
                    </a:cubicBezTo>
                    <a:cubicBezTo>
                      <a:pt x="34328" y="14016"/>
                      <a:pt x="34284" y="14008"/>
                      <a:pt x="34244" y="14008"/>
                    </a:cubicBezTo>
                    <a:cubicBezTo>
                      <a:pt x="34015" y="14008"/>
                      <a:pt x="33918" y="14263"/>
                      <a:pt x="33783" y="14364"/>
                    </a:cubicBezTo>
                    <a:cubicBezTo>
                      <a:pt x="33798" y="14521"/>
                      <a:pt x="33883" y="14564"/>
                      <a:pt x="33992" y="14564"/>
                    </a:cubicBezTo>
                    <a:cubicBezTo>
                      <a:pt x="34121" y="14564"/>
                      <a:pt x="34286" y="14504"/>
                      <a:pt x="34413" y="14504"/>
                    </a:cubicBezTo>
                    <a:cubicBezTo>
                      <a:pt x="34548" y="14504"/>
                      <a:pt x="34640" y="14572"/>
                      <a:pt x="34602" y="14852"/>
                    </a:cubicBezTo>
                    <a:cubicBezTo>
                      <a:pt x="34534" y="14814"/>
                      <a:pt x="34471" y="14794"/>
                      <a:pt x="34412" y="14794"/>
                    </a:cubicBezTo>
                    <a:cubicBezTo>
                      <a:pt x="34227" y="14794"/>
                      <a:pt x="34084" y="14987"/>
                      <a:pt x="33994" y="15407"/>
                    </a:cubicBezTo>
                    <a:cubicBezTo>
                      <a:pt x="34010" y="15473"/>
                      <a:pt x="34027" y="15496"/>
                      <a:pt x="34048" y="15496"/>
                    </a:cubicBezTo>
                    <a:cubicBezTo>
                      <a:pt x="34093" y="15496"/>
                      <a:pt x="34156" y="15400"/>
                      <a:pt x="34271" y="15400"/>
                    </a:cubicBezTo>
                    <a:cubicBezTo>
                      <a:pt x="34287" y="15400"/>
                      <a:pt x="34305" y="15402"/>
                      <a:pt x="34324" y="15407"/>
                    </a:cubicBezTo>
                    <a:cubicBezTo>
                      <a:pt x="34211" y="15643"/>
                      <a:pt x="33868" y="16243"/>
                      <a:pt x="33600" y="16243"/>
                    </a:cubicBezTo>
                    <a:cubicBezTo>
                      <a:pt x="33493" y="16243"/>
                      <a:pt x="33398" y="16148"/>
                      <a:pt x="33334" y="15895"/>
                    </a:cubicBezTo>
                    <a:lnTo>
                      <a:pt x="33334" y="15895"/>
                    </a:lnTo>
                    <a:cubicBezTo>
                      <a:pt x="33429" y="15972"/>
                      <a:pt x="33497" y="16004"/>
                      <a:pt x="33555" y="16004"/>
                    </a:cubicBezTo>
                    <a:cubicBezTo>
                      <a:pt x="33667" y="16004"/>
                      <a:pt x="33741" y="15885"/>
                      <a:pt x="33889" y="15737"/>
                    </a:cubicBezTo>
                    <a:cubicBezTo>
                      <a:pt x="33889" y="15643"/>
                      <a:pt x="33879" y="15609"/>
                      <a:pt x="33869" y="15609"/>
                    </a:cubicBezTo>
                    <a:cubicBezTo>
                      <a:pt x="33854" y="15609"/>
                      <a:pt x="33836" y="15675"/>
                      <a:pt x="33836" y="15737"/>
                    </a:cubicBezTo>
                    <a:cubicBezTo>
                      <a:pt x="33664" y="15512"/>
                      <a:pt x="33664" y="14905"/>
                      <a:pt x="33506" y="14747"/>
                    </a:cubicBezTo>
                    <a:lnTo>
                      <a:pt x="33506" y="14747"/>
                    </a:lnTo>
                    <a:cubicBezTo>
                      <a:pt x="33403" y="14838"/>
                      <a:pt x="33518" y="15097"/>
                      <a:pt x="33268" y="15097"/>
                    </a:cubicBezTo>
                    <a:cubicBezTo>
                      <a:pt x="33230" y="15097"/>
                      <a:pt x="33182" y="15091"/>
                      <a:pt x="33123" y="15077"/>
                    </a:cubicBezTo>
                    <a:cubicBezTo>
                      <a:pt x="33505" y="14685"/>
                      <a:pt x="33653" y="13794"/>
                      <a:pt x="34014" y="13794"/>
                    </a:cubicBezTo>
                    <a:close/>
                    <a:moveTo>
                      <a:pt x="30738" y="15299"/>
                    </a:moveTo>
                    <a:cubicBezTo>
                      <a:pt x="30804" y="15299"/>
                      <a:pt x="30937" y="15462"/>
                      <a:pt x="31073" y="15462"/>
                    </a:cubicBezTo>
                    <a:cubicBezTo>
                      <a:pt x="31114" y="15462"/>
                      <a:pt x="31156" y="15447"/>
                      <a:pt x="31196" y="15407"/>
                    </a:cubicBezTo>
                    <a:cubicBezTo>
                      <a:pt x="31196" y="15737"/>
                      <a:pt x="31354" y="15790"/>
                      <a:pt x="31301" y="16120"/>
                    </a:cubicBezTo>
                    <a:cubicBezTo>
                      <a:pt x="31196" y="16014"/>
                      <a:pt x="31143" y="15895"/>
                      <a:pt x="31143" y="15565"/>
                    </a:cubicBezTo>
                    <a:lnTo>
                      <a:pt x="31143" y="15565"/>
                    </a:lnTo>
                    <a:cubicBezTo>
                      <a:pt x="30936" y="15772"/>
                      <a:pt x="31245" y="16304"/>
                      <a:pt x="30820" y="16304"/>
                    </a:cubicBezTo>
                    <a:cubicBezTo>
                      <a:pt x="30783" y="16304"/>
                      <a:pt x="30742" y="16300"/>
                      <a:pt x="30694" y="16291"/>
                    </a:cubicBezTo>
                    <a:cubicBezTo>
                      <a:pt x="30918" y="15895"/>
                      <a:pt x="30641" y="15961"/>
                      <a:pt x="30813" y="15565"/>
                    </a:cubicBezTo>
                    <a:cubicBezTo>
                      <a:pt x="30813" y="15460"/>
                      <a:pt x="30747" y="15460"/>
                      <a:pt x="30694" y="15407"/>
                    </a:cubicBezTo>
                    <a:cubicBezTo>
                      <a:pt x="30694" y="15327"/>
                      <a:pt x="30710" y="15299"/>
                      <a:pt x="30738" y="15299"/>
                    </a:cubicBezTo>
                    <a:close/>
                    <a:moveTo>
                      <a:pt x="31758" y="15746"/>
                    </a:moveTo>
                    <a:cubicBezTo>
                      <a:pt x="31875" y="15746"/>
                      <a:pt x="31994" y="15793"/>
                      <a:pt x="32014" y="15895"/>
                    </a:cubicBezTo>
                    <a:cubicBezTo>
                      <a:pt x="32067" y="16344"/>
                      <a:pt x="31961" y="16621"/>
                      <a:pt x="31737" y="16621"/>
                    </a:cubicBezTo>
                    <a:cubicBezTo>
                      <a:pt x="31856" y="16397"/>
                      <a:pt x="31803" y="16225"/>
                      <a:pt x="31631" y="16225"/>
                    </a:cubicBezTo>
                    <a:cubicBezTo>
                      <a:pt x="31705" y="16115"/>
                      <a:pt x="31676" y="15972"/>
                      <a:pt x="31651" y="15972"/>
                    </a:cubicBezTo>
                    <a:cubicBezTo>
                      <a:pt x="31641" y="15972"/>
                      <a:pt x="31631" y="15999"/>
                      <a:pt x="31631" y="16067"/>
                    </a:cubicBezTo>
                    <a:cubicBezTo>
                      <a:pt x="31396" y="15864"/>
                      <a:pt x="31574" y="15746"/>
                      <a:pt x="31758" y="15746"/>
                    </a:cubicBezTo>
                    <a:close/>
                    <a:moveTo>
                      <a:pt x="21730" y="16225"/>
                    </a:moveTo>
                    <a:lnTo>
                      <a:pt x="21730" y="16225"/>
                    </a:lnTo>
                    <a:cubicBezTo>
                      <a:pt x="21624" y="17004"/>
                      <a:pt x="20964" y="16503"/>
                      <a:pt x="20463" y="16885"/>
                    </a:cubicBezTo>
                    <a:lnTo>
                      <a:pt x="20463" y="16397"/>
                    </a:lnTo>
                    <a:cubicBezTo>
                      <a:pt x="20592" y="16304"/>
                      <a:pt x="20714" y="16279"/>
                      <a:pt x="20842" y="16279"/>
                    </a:cubicBezTo>
                    <a:cubicBezTo>
                      <a:pt x="20983" y="16279"/>
                      <a:pt x="21129" y="16309"/>
                      <a:pt x="21296" y="16309"/>
                    </a:cubicBezTo>
                    <a:cubicBezTo>
                      <a:pt x="21426" y="16309"/>
                      <a:pt x="21568" y="16291"/>
                      <a:pt x="21730" y="16225"/>
                    </a:cubicBezTo>
                    <a:close/>
                    <a:moveTo>
                      <a:pt x="33229" y="15895"/>
                    </a:moveTo>
                    <a:cubicBezTo>
                      <a:pt x="33229" y="16621"/>
                      <a:pt x="32846" y="16621"/>
                      <a:pt x="32621" y="16885"/>
                    </a:cubicBezTo>
                    <a:cubicBezTo>
                      <a:pt x="32779" y="16643"/>
                      <a:pt x="32648" y="16390"/>
                      <a:pt x="32371" y="16390"/>
                    </a:cubicBezTo>
                    <a:cubicBezTo>
                      <a:pt x="32345" y="16390"/>
                      <a:pt x="32319" y="16393"/>
                      <a:pt x="32291" y="16397"/>
                    </a:cubicBezTo>
                    <a:cubicBezTo>
                      <a:pt x="32727" y="16014"/>
                      <a:pt x="32463" y="15961"/>
                      <a:pt x="33229" y="15895"/>
                    </a:cubicBezTo>
                    <a:close/>
                    <a:moveTo>
                      <a:pt x="30813" y="16780"/>
                    </a:moveTo>
                    <a:lnTo>
                      <a:pt x="30813" y="16780"/>
                    </a:lnTo>
                    <a:cubicBezTo>
                      <a:pt x="30713" y="17246"/>
                      <a:pt x="30352" y="17283"/>
                      <a:pt x="29942" y="17283"/>
                    </a:cubicBezTo>
                    <a:cubicBezTo>
                      <a:pt x="29864" y="17283"/>
                      <a:pt x="29784" y="17281"/>
                      <a:pt x="29704" y="17281"/>
                    </a:cubicBezTo>
                    <a:cubicBezTo>
                      <a:pt x="29875" y="16727"/>
                      <a:pt x="30535" y="17057"/>
                      <a:pt x="30813" y="16780"/>
                    </a:cubicBezTo>
                    <a:close/>
                    <a:moveTo>
                      <a:pt x="37902" y="15024"/>
                    </a:moveTo>
                    <a:lnTo>
                      <a:pt x="37902" y="15024"/>
                    </a:lnTo>
                    <a:cubicBezTo>
                      <a:pt x="37849" y="15354"/>
                      <a:pt x="38008" y="15354"/>
                      <a:pt x="38179" y="15354"/>
                    </a:cubicBezTo>
                    <a:cubicBezTo>
                      <a:pt x="37744" y="15684"/>
                      <a:pt x="37902" y="15631"/>
                      <a:pt x="37519" y="16173"/>
                    </a:cubicBezTo>
                    <a:cubicBezTo>
                      <a:pt x="37519" y="16503"/>
                      <a:pt x="37849" y="16291"/>
                      <a:pt x="37902" y="16503"/>
                    </a:cubicBezTo>
                    <a:cubicBezTo>
                      <a:pt x="37796" y="16885"/>
                      <a:pt x="37955" y="16951"/>
                      <a:pt x="37744" y="17387"/>
                    </a:cubicBezTo>
                    <a:cubicBezTo>
                      <a:pt x="37629" y="17387"/>
                      <a:pt x="37521" y="17070"/>
                      <a:pt x="37461" y="17070"/>
                    </a:cubicBezTo>
                    <a:cubicBezTo>
                      <a:pt x="37431" y="17070"/>
                      <a:pt x="37414" y="17149"/>
                      <a:pt x="37414" y="17387"/>
                    </a:cubicBezTo>
                    <a:cubicBezTo>
                      <a:pt x="37399" y="17391"/>
                      <a:pt x="37385" y="17392"/>
                      <a:pt x="37372" y="17392"/>
                    </a:cubicBezTo>
                    <a:cubicBezTo>
                      <a:pt x="37222" y="17392"/>
                      <a:pt x="37183" y="17177"/>
                      <a:pt x="37034" y="17177"/>
                    </a:cubicBezTo>
                    <a:cubicBezTo>
                      <a:pt x="37000" y="17177"/>
                      <a:pt x="36960" y="17188"/>
                      <a:pt x="36912" y="17215"/>
                    </a:cubicBezTo>
                    <a:cubicBezTo>
                      <a:pt x="37083" y="16885"/>
                      <a:pt x="36912" y="16780"/>
                      <a:pt x="36912" y="16344"/>
                    </a:cubicBezTo>
                    <a:cubicBezTo>
                      <a:pt x="36831" y="16379"/>
                      <a:pt x="36755" y="16392"/>
                      <a:pt x="36683" y="16392"/>
                    </a:cubicBezTo>
                    <a:cubicBezTo>
                      <a:pt x="36475" y="16392"/>
                      <a:pt x="36302" y="16283"/>
                      <a:pt x="36166" y="16283"/>
                    </a:cubicBezTo>
                    <a:cubicBezTo>
                      <a:pt x="36064" y="16283"/>
                      <a:pt x="35983" y="16343"/>
                      <a:pt x="35922" y="16555"/>
                    </a:cubicBezTo>
                    <a:cubicBezTo>
                      <a:pt x="35794" y="16470"/>
                      <a:pt x="35804" y="16168"/>
                      <a:pt x="35665" y="16168"/>
                    </a:cubicBezTo>
                    <a:cubicBezTo>
                      <a:pt x="35633" y="16168"/>
                      <a:pt x="35592" y="16185"/>
                      <a:pt x="35539" y="16225"/>
                    </a:cubicBezTo>
                    <a:cubicBezTo>
                      <a:pt x="35763" y="15737"/>
                      <a:pt x="35367" y="15843"/>
                      <a:pt x="35433" y="15354"/>
                    </a:cubicBezTo>
                    <a:lnTo>
                      <a:pt x="35433" y="15354"/>
                    </a:lnTo>
                    <a:cubicBezTo>
                      <a:pt x="35615" y="15619"/>
                      <a:pt x="35813" y="15709"/>
                      <a:pt x="36025" y="15709"/>
                    </a:cubicBezTo>
                    <a:cubicBezTo>
                      <a:pt x="36381" y="15709"/>
                      <a:pt x="36775" y="15454"/>
                      <a:pt x="37189" y="15354"/>
                    </a:cubicBezTo>
                    <a:lnTo>
                      <a:pt x="37189" y="15354"/>
                    </a:lnTo>
                    <a:cubicBezTo>
                      <a:pt x="37242" y="15843"/>
                      <a:pt x="36859" y="15684"/>
                      <a:pt x="36687" y="15843"/>
                    </a:cubicBezTo>
                    <a:cubicBezTo>
                      <a:pt x="36721" y="15921"/>
                      <a:pt x="36794" y="15951"/>
                      <a:pt x="36885" y="15951"/>
                    </a:cubicBezTo>
                    <a:cubicBezTo>
                      <a:pt x="37114" y="15951"/>
                      <a:pt x="37458" y="15760"/>
                      <a:pt x="37572" y="15684"/>
                    </a:cubicBezTo>
                    <a:cubicBezTo>
                      <a:pt x="37572" y="15460"/>
                      <a:pt x="37466" y="15354"/>
                      <a:pt x="37295" y="15354"/>
                    </a:cubicBezTo>
                    <a:cubicBezTo>
                      <a:pt x="37414" y="15077"/>
                      <a:pt x="37744" y="15182"/>
                      <a:pt x="37902" y="15024"/>
                    </a:cubicBezTo>
                    <a:close/>
                    <a:moveTo>
                      <a:pt x="22562" y="16503"/>
                    </a:moveTo>
                    <a:lnTo>
                      <a:pt x="22562" y="16503"/>
                    </a:lnTo>
                    <a:cubicBezTo>
                      <a:pt x="22826" y="16674"/>
                      <a:pt x="22443" y="17004"/>
                      <a:pt x="22443" y="17215"/>
                    </a:cubicBezTo>
                    <a:cubicBezTo>
                      <a:pt x="22534" y="17146"/>
                      <a:pt x="22656" y="17105"/>
                      <a:pt x="22779" y="17105"/>
                    </a:cubicBezTo>
                    <a:cubicBezTo>
                      <a:pt x="23031" y="17105"/>
                      <a:pt x="23292" y="17275"/>
                      <a:pt x="23327" y="17717"/>
                    </a:cubicBezTo>
                    <a:cubicBezTo>
                      <a:pt x="22945" y="17493"/>
                      <a:pt x="22443" y="17546"/>
                      <a:pt x="21954" y="17215"/>
                    </a:cubicBezTo>
                    <a:cubicBezTo>
                      <a:pt x="22007" y="17057"/>
                      <a:pt x="22060" y="16951"/>
                      <a:pt x="22060" y="16727"/>
                    </a:cubicBezTo>
                    <a:cubicBezTo>
                      <a:pt x="22201" y="16845"/>
                      <a:pt x="22262" y="16913"/>
                      <a:pt x="22308" y="16913"/>
                    </a:cubicBezTo>
                    <a:cubicBezTo>
                      <a:pt x="22370" y="16913"/>
                      <a:pt x="22403" y="16790"/>
                      <a:pt x="22562" y="16503"/>
                    </a:cubicBezTo>
                    <a:close/>
                    <a:moveTo>
                      <a:pt x="19644" y="17215"/>
                    </a:moveTo>
                    <a:lnTo>
                      <a:pt x="19644" y="17215"/>
                    </a:lnTo>
                    <a:cubicBezTo>
                      <a:pt x="19936" y="17255"/>
                      <a:pt x="20054" y="17309"/>
                      <a:pt x="20197" y="17309"/>
                    </a:cubicBezTo>
                    <a:cubicBezTo>
                      <a:pt x="20293" y="17309"/>
                      <a:pt x="20401" y="17284"/>
                      <a:pt x="20581" y="17215"/>
                    </a:cubicBezTo>
                    <a:lnTo>
                      <a:pt x="20581" y="17215"/>
                    </a:lnTo>
                    <a:cubicBezTo>
                      <a:pt x="20634" y="17994"/>
                      <a:pt x="19974" y="17612"/>
                      <a:pt x="19750" y="17876"/>
                    </a:cubicBezTo>
                    <a:cubicBezTo>
                      <a:pt x="19750" y="17612"/>
                      <a:pt x="19644" y="17546"/>
                      <a:pt x="19644" y="17215"/>
                    </a:cubicBezTo>
                    <a:close/>
                    <a:moveTo>
                      <a:pt x="22667" y="17876"/>
                    </a:moveTo>
                    <a:cubicBezTo>
                      <a:pt x="22667" y="18377"/>
                      <a:pt x="22337" y="18377"/>
                      <a:pt x="22060" y="18377"/>
                    </a:cubicBezTo>
                    <a:cubicBezTo>
                      <a:pt x="22060" y="18206"/>
                      <a:pt x="22060" y="18100"/>
                      <a:pt x="21954" y="18047"/>
                    </a:cubicBezTo>
                    <a:cubicBezTo>
                      <a:pt x="22008" y="17954"/>
                      <a:pt x="22069" y="17929"/>
                      <a:pt x="22138" y="17929"/>
                    </a:cubicBezTo>
                    <a:cubicBezTo>
                      <a:pt x="22216" y="17929"/>
                      <a:pt x="22304" y="17959"/>
                      <a:pt x="22405" y="17959"/>
                    </a:cubicBezTo>
                    <a:cubicBezTo>
                      <a:pt x="22484" y="17959"/>
                      <a:pt x="22571" y="17941"/>
                      <a:pt x="22667" y="17876"/>
                    </a:cubicBezTo>
                    <a:close/>
                    <a:moveTo>
                      <a:pt x="33918" y="17368"/>
                    </a:moveTo>
                    <a:cubicBezTo>
                      <a:pt x="34183" y="17368"/>
                      <a:pt x="34443" y="17414"/>
                      <a:pt x="34707" y="17546"/>
                    </a:cubicBezTo>
                    <a:cubicBezTo>
                      <a:pt x="34490" y="17687"/>
                      <a:pt x="34264" y="18381"/>
                      <a:pt x="34007" y="18381"/>
                    </a:cubicBezTo>
                    <a:cubicBezTo>
                      <a:pt x="33951" y="18381"/>
                      <a:pt x="33894" y="18349"/>
                      <a:pt x="33836" y="18272"/>
                    </a:cubicBezTo>
                    <a:cubicBezTo>
                      <a:pt x="33836" y="17994"/>
                      <a:pt x="34113" y="18153"/>
                      <a:pt x="34113" y="17876"/>
                    </a:cubicBezTo>
                    <a:lnTo>
                      <a:pt x="34113" y="17876"/>
                    </a:lnTo>
                    <a:cubicBezTo>
                      <a:pt x="34014" y="17925"/>
                      <a:pt x="33930" y="17945"/>
                      <a:pt x="33855" y="17945"/>
                    </a:cubicBezTo>
                    <a:cubicBezTo>
                      <a:pt x="33589" y="17945"/>
                      <a:pt x="33445" y="17694"/>
                      <a:pt x="33229" y="17612"/>
                    </a:cubicBezTo>
                    <a:lnTo>
                      <a:pt x="33229" y="17612"/>
                    </a:lnTo>
                    <a:cubicBezTo>
                      <a:pt x="33281" y="17942"/>
                      <a:pt x="33004" y="17823"/>
                      <a:pt x="32951" y="18047"/>
                    </a:cubicBezTo>
                    <a:cubicBezTo>
                      <a:pt x="33004" y="18100"/>
                      <a:pt x="33004" y="18100"/>
                      <a:pt x="33057" y="18153"/>
                    </a:cubicBezTo>
                    <a:cubicBezTo>
                      <a:pt x="33004" y="18153"/>
                      <a:pt x="32951" y="18100"/>
                      <a:pt x="32951" y="18100"/>
                    </a:cubicBezTo>
                    <a:lnTo>
                      <a:pt x="32951" y="18047"/>
                    </a:lnTo>
                    <a:cubicBezTo>
                      <a:pt x="32621" y="17717"/>
                      <a:pt x="32186" y="18047"/>
                      <a:pt x="31908" y="17612"/>
                    </a:cubicBezTo>
                    <a:cubicBezTo>
                      <a:pt x="32672" y="17612"/>
                      <a:pt x="33308" y="17368"/>
                      <a:pt x="33918" y="17368"/>
                    </a:cubicBezTo>
                    <a:close/>
                    <a:moveTo>
                      <a:pt x="21489" y="17028"/>
                    </a:moveTo>
                    <a:cubicBezTo>
                      <a:pt x="21642" y="17028"/>
                      <a:pt x="21765" y="17075"/>
                      <a:pt x="21836" y="17215"/>
                    </a:cubicBezTo>
                    <a:cubicBezTo>
                      <a:pt x="21818" y="17308"/>
                      <a:pt x="21795" y="17339"/>
                      <a:pt x="21767" y="17339"/>
                    </a:cubicBezTo>
                    <a:cubicBezTo>
                      <a:pt x="21712" y="17339"/>
                      <a:pt x="21642" y="17215"/>
                      <a:pt x="21572" y="17215"/>
                    </a:cubicBezTo>
                    <a:cubicBezTo>
                      <a:pt x="21453" y="17876"/>
                      <a:pt x="21902" y="17546"/>
                      <a:pt x="21783" y="18206"/>
                    </a:cubicBezTo>
                    <a:cubicBezTo>
                      <a:pt x="21677" y="18206"/>
                      <a:pt x="21677" y="17994"/>
                      <a:pt x="21677" y="17876"/>
                    </a:cubicBezTo>
                    <a:cubicBezTo>
                      <a:pt x="21492" y="17876"/>
                      <a:pt x="21454" y="17999"/>
                      <a:pt x="21387" y="17999"/>
                    </a:cubicBezTo>
                    <a:cubicBezTo>
                      <a:pt x="21353" y="17999"/>
                      <a:pt x="21312" y="17968"/>
                      <a:pt x="21242" y="17876"/>
                    </a:cubicBezTo>
                    <a:lnTo>
                      <a:pt x="21242" y="17876"/>
                    </a:lnTo>
                    <a:cubicBezTo>
                      <a:pt x="21123" y="17942"/>
                      <a:pt x="21294" y="18100"/>
                      <a:pt x="21294" y="18377"/>
                    </a:cubicBezTo>
                    <a:cubicBezTo>
                      <a:pt x="21070" y="18377"/>
                      <a:pt x="21017" y="18536"/>
                      <a:pt x="20964" y="18707"/>
                    </a:cubicBezTo>
                    <a:cubicBezTo>
                      <a:pt x="20634" y="18602"/>
                      <a:pt x="20964" y="18324"/>
                      <a:pt x="20845" y="17717"/>
                    </a:cubicBezTo>
                    <a:lnTo>
                      <a:pt x="20845" y="17717"/>
                    </a:lnTo>
                    <a:cubicBezTo>
                      <a:pt x="20899" y="17723"/>
                      <a:pt x="20947" y="17727"/>
                      <a:pt x="20991" y="17727"/>
                    </a:cubicBezTo>
                    <a:cubicBezTo>
                      <a:pt x="21316" y="17727"/>
                      <a:pt x="21381" y="17546"/>
                      <a:pt x="21242" y="17057"/>
                    </a:cubicBezTo>
                    <a:cubicBezTo>
                      <a:pt x="21330" y="17039"/>
                      <a:pt x="21413" y="17028"/>
                      <a:pt x="21489" y="17028"/>
                    </a:cubicBezTo>
                    <a:close/>
                    <a:moveTo>
                      <a:pt x="42860" y="18642"/>
                    </a:moveTo>
                    <a:cubicBezTo>
                      <a:pt x="42875" y="18642"/>
                      <a:pt x="42890" y="18646"/>
                      <a:pt x="42905" y="18654"/>
                    </a:cubicBezTo>
                    <a:cubicBezTo>
                      <a:pt x="43183" y="18866"/>
                      <a:pt x="42800" y="19262"/>
                      <a:pt x="43024" y="19315"/>
                    </a:cubicBezTo>
                    <a:cubicBezTo>
                      <a:pt x="43047" y="19456"/>
                      <a:pt x="42968" y="19527"/>
                      <a:pt x="42884" y="19527"/>
                    </a:cubicBezTo>
                    <a:cubicBezTo>
                      <a:pt x="42771" y="19527"/>
                      <a:pt x="42649" y="19400"/>
                      <a:pt x="42747" y="19143"/>
                    </a:cubicBezTo>
                    <a:cubicBezTo>
                      <a:pt x="42725" y="19133"/>
                      <a:pt x="42708" y="19129"/>
                      <a:pt x="42693" y="19129"/>
                    </a:cubicBezTo>
                    <a:cubicBezTo>
                      <a:pt x="42628" y="19129"/>
                      <a:pt x="42628" y="19217"/>
                      <a:pt x="42628" y="19315"/>
                    </a:cubicBezTo>
                    <a:cubicBezTo>
                      <a:pt x="42481" y="19315"/>
                      <a:pt x="42664" y="18642"/>
                      <a:pt x="42860" y="18642"/>
                    </a:cubicBezTo>
                    <a:close/>
                    <a:moveTo>
                      <a:pt x="26498" y="21827"/>
                    </a:moveTo>
                    <a:lnTo>
                      <a:pt x="26498" y="21827"/>
                    </a:lnTo>
                    <a:cubicBezTo>
                      <a:pt x="26506" y="21830"/>
                      <a:pt x="26514" y="21833"/>
                      <a:pt x="26522" y="21836"/>
                    </a:cubicBezTo>
                    <a:cubicBezTo>
                      <a:pt x="26514" y="21832"/>
                      <a:pt x="26506" y="21829"/>
                      <a:pt x="26498" y="21827"/>
                    </a:cubicBezTo>
                    <a:close/>
                    <a:moveTo>
                      <a:pt x="27063" y="19975"/>
                    </a:moveTo>
                    <a:cubicBezTo>
                      <a:pt x="27333" y="20180"/>
                      <a:pt x="27241" y="21020"/>
                      <a:pt x="27634" y="21020"/>
                    </a:cubicBezTo>
                    <a:cubicBezTo>
                      <a:pt x="27646" y="21020"/>
                      <a:pt x="27658" y="21019"/>
                      <a:pt x="27671" y="21018"/>
                    </a:cubicBezTo>
                    <a:lnTo>
                      <a:pt x="27671" y="21018"/>
                    </a:lnTo>
                    <a:cubicBezTo>
                      <a:pt x="27618" y="21242"/>
                      <a:pt x="27446" y="21295"/>
                      <a:pt x="27288" y="21348"/>
                    </a:cubicBezTo>
                    <a:cubicBezTo>
                      <a:pt x="27288" y="21679"/>
                      <a:pt x="27333" y="21768"/>
                      <a:pt x="27416" y="21768"/>
                    </a:cubicBezTo>
                    <a:cubicBezTo>
                      <a:pt x="27513" y="21768"/>
                      <a:pt x="27660" y="21648"/>
                      <a:pt x="27845" y="21648"/>
                    </a:cubicBezTo>
                    <a:cubicBezTo>
                      <a:pt x="27894" y="21648"/>
                      <a:pt x="27946" y="21656"/>
                      <a:pt x="28001" y="21678"/>
                    </a:cubicBezTo>
                    <a:cubicBezTo>
                      <a:pt x="27895" y="21902"/>
                      <a:pt x="27842" y="22166"/>
                      <a:pt x="27618" y="22166"/>
                    </a:cubicBezTo>
                    <a:cubicBezTo>
                      <a:pt x="27618" y="21931"/>
                      <a:pt x="27593" y="21858"/>
                      <a:pt x="27551" y="21858"/>
                    </a:cubicBezTo>
                    <a:cubicBezTo>
                      <a:pt x="27481" y="21858"/>
                      <a:pt x="27364" y="22050"/>
                      <a:pt x="27225" y="22050"/>
                    </a:cubicBezTo>
                    <a:cubicBezTo>
                      <a:pt x="27190" y="22050"/>
                      <a:pt x="27153" y="22038"/>
                      <a:pt x="27116" y="22008"/>
                    </a:cubicBezTo>
                    <a:cubicBezTo>
                      <a:pt x="27252" y="21474"/>
                      <a:pt x="27084" y="21445"/>
                      <a:pt x="26896" y="21445"/>
                    </a:cubicBezTo>
                    <a:cubicBezTo>
                      <a:pt x="26872" y="21445"/>
                      <a:pt x="26849" y="21445"/>
                      <a:pt x="26825" y="21445"/>
                    </a:cubicBezTo>
                    <a:cubicBezTo>
                      <a:pt x="26724" y="21445"/>
                      <a:pt x="26626" y="21437"/>
                      <a:pt x="26575" y="21348"/>
                    </a:cubicBezTo>
                    <a:lnTo>
                      <a:pt x="26575" y="21348"/>
                    </a:lnTo>
                    <a:cubicBezTo>
                      <a:pt x="26351" y="21400"/>
                      <a:pt x="26733" y="21625"/>
                      <a:pt x="26575" y="22008"/>
                    </a:cubicBezTo>
                    <a:cubicBezTo>
                      <a:pt x="26351" y="22338"/>
                      <a:pt x="25743" y="22060"/>
                      <a:pt x="25796" y="22892"/>
                    </a:cubicBezTo>
                    <a:cubicBezTo>
                      <a:pt x="25489" y="22425"/>
                      <a:pt x="25525" y="21490"/>
                      <a:pt x="25170" y="21490"/>
                    </a:cubicBezTo>
                    <a:cubicBezTo>
                      <a:pt x="25143" y="21490"/>
                      <a:pt x="25114" y="21495"/>
                      <a:pt x="25083" y="21506"/>
                    </a:cubicBezTo>
                    <a:cubicBezTo>
                      <a:pt x="25585" y="21176"/>
                      <a:pt x="25915" y="21123"/>
                      <a:pt x="26073" y="21018"/>
                    </a:cubicBezTo>
                    <a:lnTo>
                      <a:pt x="26073" y="21018"/>
                    </a:lnTo>
                    <a:cubicBezTo>
                      <a:pt x="26351" y="21176"/>
                      <a:pt x="25862" y="21400"/>
                      <a:pt x="25915" y="21678"/>
                    </a:cubicBezTo>
                    <a:cubicBezTo>
                      <a:pt x="25915" y="21828"/>
                      <a:pt x="25974" y="21868"/>
                      <a:pt x="26059" y="21868"/>
                    </a:cubicBezTo>
                    <a:cubicBezTo>
                      <a:pt x="26158" y="21868"/>
                      <a:pt x="26293" y="21814"/>
                      <a:pt x="26411" y="21814"/>
                    </a:cubicBezTo>
                    <a:cubicBezTo>
                      <a:pt x="26441" y="21814"/>
                      <a:pt x="26471" y="21818"/>
                      <a:pt x="26498" y="21827"/>
                    </a:cubicBezTo>
                    <a:lnTo>
                      <a:pt x="26498" y="21827"/>
                    </a:lnTo>
                    <a:cubicBezTo>
                      <a:pt x="26104" y="21653"/>
                      <a:pt x="26283" y="20838"/>
                      <a:pt x="26621" y="20838"/>
                    </a:cubicBezTo>
                    <a:cubicBezTo>
                      <a:pt x="26640" y="20838"/>
                      <a:pt x="26660" y="20840"/>
                      <a:pt x="26681" y="20846"/>
                    </a:cubicBezTo>
                    <a:cubicBezTo>
                      <a:pt x="26628" y="20516"/>
                      <a:pt x="26351" y="20516"/>
                      <a:pt x="26575" y="20186"/>
                    </a:cubicBezTo>
                    <a:cubicBezTo>
                      <a:pt x="26611" y="20158"/>
                      <a:pt x="26646" y="20147"/>
                      <a:pt x="26679" y="20147"/>
                    </a:cubicBezTo>
                    <a:cubicBezTo>
                      <a:pt x="26813" y="20147"/>
                      <a:pt x="26924" y="20323"/>
                      <a:pt x="26992" y="20323"/>
                    </a:cubicBezTo>
                    <a:cubicBezTo>
                      <a:pt x="27037" y="20323"/>
                      <a:pt x="27063" y="20243"/>
                      <a:pt x="27063" y="19975"/>
                    </a:cubicBezTo>
                    <a:close/>
                    <a:moveTo>
                      <a:pt x="29728" y="23925"/>
                    </a:moveTo>
                    <a:cubicBezTo>
                      <a:pt x="29906" y="23925"/>
                      <a:pt x="30129" y="24002"/>
                      <a:pt x="30417" y="24146"/>
                    </a:cubicBezTo>
                    <a:cubicBezTo>
                      <a:pt x="30034" y="25136"/>
                      <a:pt x="29427" y="24595"/>
                      <a:pt x="29044" y="24978"/>
                    </a:cubicBezTo>
                    <a:cubicBezTo>
                      <a:pt x="29194" y="24244"/>
                      <a:pt x="29368" y="23925"/>
                      <a:pt x="29728" y="23925"/>
                    </a:cubicBezTo>
                    <a:close/>
                    <a:moveTo>
                      <a:pt x="28832" y="24146"/>
                    </a:moveTo>
                    <a:lnTo>
                      <a:pt x="28832" y="24146"/>
                    </a:lnTo>
                    <a:cubicBezTo>
                      <a:pt x="28766" y="24476"/>
                      <a:pt x="28555" y="24648"/>
                      <a:pt x="28331" y="24701"/>
                    </a:cubicBezTo>
                    <a:cubicBezTo>
                      <a:pt x="28331" y="25031"/>
                      <a:pt x="28384" y="25202"/>
                      <a:pt x="28608" y="25202"/>
                    </a:cubicBezTo>
                    <a:cubicBezTo>
                      <a:pt x="28714" y="25136"/>
                      <a:pt x="28714" y="25031"/>
                      <a:pt x="28832" y="25031"/>
                    </a:cubicBezTo>
                    <a:cubicBezTo>
                      <a:pt x="28741" y="24738"/>
                      <a:pt x="28712" y="24630"/>
                      <a:pt x="28727" y="24630"/>
                    </a:cubicBezTo>
                    <a:cubicBezTo>
                      <a:pt x="28769" y="24630"/>
                      <a:pt x="29142" y="25434"/>
                      <a:pt x="29459" y="25434"/>
                    </a:cubicBezTo>
                    <a:cubicBezTo>
                      <a:pt x="29527" y="25434"/>
                      <a:pt x="29592" y="25398"/>
                      <a:pt x="29651" y="25308"/>
                    </a:cubicBezTo>
                    <a:lnTo>
                      <a:pt x="29651" y="25308"/>
                    </a:lnTo>
                    <a:cubicBezTo>
                      <a:pt x="29557" y="25583"/>
                      <a:pt x="29436" y="25629"/>
                      <a:pt x="29312" y="25629"/>
                    </a:cubicBezTo>
                    <a:cubicBezTo>
                      <a:pt x="29249" y="25629"/>
                      <a:pt x="29186" y="25618"/>
                      <a:pt x="29125" y="25618"/>
                    </a:cubicBezTo>
                    <a:cubicBezTo>
                      <a:pt x="29015" y="25618"/>
                      <a:pt x="28912" y="25655"/>
                      <a:pt x="28832" y="25863"/>
                    </a:cubicBezTo>
                    <a:cubicBezTo>
                      <a:pt x="29044" y="25136"/>
                      <a:pt x="28278" y="25585"/>
                      <a:pt x="28001" y="25031"/>
                    </a:cubicBezTo>
                    <a:cubicBezTo>
                      <a:pt x="28278" y="24701"/>
                      <a:pt x="28436" y="24265"/>
                      <a:pt x="28832" y="24146"/>
                    </a:cubicBezTo>
                    <a:close/>
                    <a:moveTo>
                      <a:pt x="32298" y="25415"/>
                    </a:moveTo>
                    <a:cubicBezTo>
                      <a:pt x="32336" y="25415"/>
                      <a:pt x="32370" y="25430"/>
                      <a:pt x="32397" y="25467"/>
                    </a:cubicBezTo>
                    <a:cubicBezTo>
                      <a:pt x="32185" y="25562"/>
                      <a:pt x="31998" y="26074"/>
                      <a:pt x="31790" y="26074"/>
                    </a:cubicBezTo>
                    <a:cubicBezTo>
                      <a:pt x="31738" y="26074"/>
                      <a:pt x="31686" y="26044"/>
                      <a:pt x="31631" y="25968"/>
                    </a:cubicBezTo>
                    <a:cubicBezTo>
                      <a:pt x="31817" y="25782"/>
                      <a:pt x="32112" y="25415"/>
                      <a:pt x="32298" y="25415"/>
                    </a:cubicBezTo>
                    <a:close/>
                    <a:moveTo>
                      <a:pt x="29738" y="25849"/>
                    </a:moveTo>
                    <a:cubicBezTo>
                      <a:pt x="29763" y="25849"/>
                      <a:pt x="29791" y="25853"/>
                      <a:pt x="29823" y="25863"/>
                    </a:cubicBezTo>
                    <a:cubicBezTo>
                      <a:pt x="29704" y="26351"/>
                      <a:pt x="30153" y="25968"/>
                      <a:pt x="30034" y="26523"/>
                    </a:cubicBezTo>
                    <a:cubicBezTo>
                      <a:pt x="30020" y="26526"/>
                      <a:pt x="30007" y="26528"/>
                      <a:pt x="29995" y="26528"/>
                    </a:cubicBezTo>
                    <a:cubicBezTo>
                      <a:pt x="29854" y="26528"/>
                      <a:pt x="29816" y="26312"/>
                      <a:pt x="29667" y="26312"/>
                    </a:cubicBezTo>
                    <a:cubicBezTo>
                      <a:pt x="29633" y="26312"/>
                      <a:pt x="29593" y="26324"/>
                      <a:pt x="29545" y="26351"/>
                    </a:cubicBezTo>
                    <a:cubicBezTo>
                      <a:pt x="29545" y="26022"/>
                      <a:pt x="29584" y="25849"/>
                      <a:pt x="29738" y="25849"/>
                    </a:cubicBezTo>
                    <a:close/>
                    <a:moveTo>
                      <a:pt x="779" y="1"/>
                    </a:moveTo>
                    <a:cubicBezTo>
                      <a:pt x="713" y="449"/>
                      <a:pt x="713" y="555"/>
                      <a:pt x="607" y="832"/>
                    </a:cubicBezTo>
                    <a:cubicBezTo>
                      <a:pt x="589" y="838"/>
                      <a:pt x="571" y="842"/>
                      <a:pt x="555" y="842"/>
                    </a:cubicBezTo>
                    <a:cubicBezTo>
                      <a:pt x="434" y="842"/>
                      <a:pt x="383" y="668"/>
                      <a:pt x="383" y="331"/>
                    </a:cubicBezTo>
                    <a:cubicBezTo>
                      <a:pt x="224" y="331"/>
                      <a:pt x="119" y="449"/>
                      <a:pt x="0" y="555"/>
                    </a:cubicBezTo>
                    <a:lnTo>
                      <a:pt x="0" y="4410"/>
                    </a:lnTo>
                    <a:lnTo>
                      <a:pt x="53" y="4410"/>
                    </a:lnTo>
                    <a:lnTo>
                      <a:pt x="53" y="4898"/>
                    </a:lnTo>
                    <a:cubicBezTo>
                      <a:pt x="53" y="4898"/>
                      <a:pt x="0" y="4898"/>
                      <a:pt x="0" y="4846"/>
                    </a:cubicBezTo>
                    <a:lnTo>
                      <a:pt x="0" y="6060"/>
                    </a:lnTo>
                    <a:cubicBezTo>
                      <a:pt x="383" y="6166"/>
                      <a:pt x="832" y="6324"/>
                      <a:pt x="277" y="6879"/>
                    </a:cubicBezTo>
                    <a:cubicBezTo>
                      <a:pt x="449" y="6931"/>
                      <a:pt x="660" y="6826"/>
                      <a:pt x="660" y="7050"/>
                    </a:cubicBezTo>
                    <a:lnTo>
                      <a:pt x="277" y="7050"/>
                    </a:lnTo>
                    <a:lnTo>
                      <a:pt x="277" y="8093"/>
                    </a:lnTo>
                    <a:cubicBezTo>
                      <a:pt x="502" y="8093"/>
                      <a:pt x="502" y="7816"/>
                      <a:pt x="607" y="7710"/>
                    </a:cubicBezTo>
                    <a:cubicBezTo>
                      <a:pt x="779" y="8370"/>
                      <a:pt x="832" y="8476"/>
                      <a:pt x="990" y="8912"/>
                    </a:cubicBezTo>
                    <a:cubicBezTo>
                      <a:pt x="330" y="8964"/>
                      <a:pt x="832" y="8964"/>
                      <a:pt x="885" y="9242"/>
                    </a:cubicBezTo>
                    <a:cubicBezTo>
                      <a:pt x="1043" y="9743"/>
                      <a:pt x="502" y="9625"/>
                      <a:pt x="713" y="9743"/>
                    </a:cubicBezTo>
                    <a:cubicBezTo>
                      <a:pt x="785" y="9808"/>
                      <a:pt x="1015" y="9916"/>
                      <a:pt x="1234" y="9916"/>
                    </a:cubicBezTo>
                    <a:cubicBezTo>
                      <a:pt x="1374" y="9916"/>
                      <a:pt x="1510" y="9872"/>
                      <a:pt x="1597" y="9743"/>
                    </a:cubicBezTo>
                    <a:lnTo>
                      <a:pt x="1597" y="9743"/>
                    </a:lnTo>
                    <a:cubicBezTo>
                      <a:pt x="1561" y="9748"/>
                      <a:pt x="1530" y="9750"/>
                      <a:pt x="1503" y="9750"/>
                    </a:cubicBezTo>
                    <a:cubicBezTo>
                      <a:pt x="1207" y="9750"/>
                      <a:pt x="1443" y="9496"/>
                      <a:pt x="1492" y="9242"/>
                    </a:cubicBezTo>
                    <a:cubicBezTo>
                      <a:pt x="1471" y="9235"/>
                      <a:pt x="1447" y="9233"/>
                      <a:pt x="1423" y="9233"/>
                    </a:cubicBezTo>
                    <a:cubicBezTo>
                      <a:pt x="1361" y="9233"/>
                      <a:pt x="1291" y="9248"/>
                      <a:pt x="1231" y="9248"/>
                    </a:cubicBezTo>
                    <a:cubicBezTo>
                      <a:pt x="1119" y="9248"/>
                      <a:pt x="1041" y="9197"/>
                      <a:pt x="1109" y="8912"/>
                    </a:cubicBezTo>
                    <a:lnTo>
                      <a:pt x="1109" y="8912"/>
                    </a:lnTo>
                    <a:cubicBezTo>
                      <a:pt x="1877" y="8949"/>
                      <a:pt x="2405" y="9744"/>
                      <a:pt x="2861" y="9744"/>
                    </a:cubicBezTo>
                    <a:cubicBezTo>
                      <a:pt x="3056" y="9744"/>
                      <a:pt x="3238" y="9600"/>
                      <a:pt x="3419" y="9189"/>
                    </a:cubicBezTo>
                    <a:cubicBezTo>
                      <a:pt x="3631" y="9413"/>
                      <a:pt x="3472" y="9519"/>
                      <a:pt x="3578" y="9691"/>
                    </a:cubicBezTo>
                    <a:cubicBezTo>
                      <a:pt x="3855" y="9413"/>
                      <a:pt x="3749" y="8912"/>
                      <a:pt x="3683" y="8529"/>
                    </a:cubicBezTo>
                    <a:cubicBezTo>
                      <a:pt x="3855" y="8529"/>
                      <a:pt x="4013" y="8423"/>
                      <a:pt x="4079" y="8199"/>
                    </a:cubicBezTo>
                    <a:cubicBezTo>
                      <a:pt x="3683" y="8199"/>
                      <a:pt x="3855" y="8093"/>
                      <a:pt x="3961" y="7869"/>
                    </a:cubicBezTo>
                    <a:cubicBezTo>
                      <a:pt x="3802" y="7644"/>
                      <a:pt x="3472" y="7710"/>
                      <a:pt x="3353" y="7380"/>
                    </a:cubicBezTo>
                    <a:lnTo>
                      <a:pt x="3353" y="7380"/>
                    </a:lnTo>
                    <a:cubicBezTo>
                      <a:pt x="3855" y="7591"/>
                      <a:pt x="4568" y="7433"/>
                      <a:pt x="4792" y="7591"/>
                    </a:cubicBezTo>
                    <a:cubicBezTo>
                      <a:pt x="4739" y="7486"/>
                      <a:pt x="4792" y="7209"/>
                      <a:pt x="4845" y="7156"/>
                    </a:cubicBezTo>
                    <a:cubicBezTo>
                      <a:pt x="4878" y="7310"/>
                      <a:pt x="4934" y="7362"/>
                      <a:pt x="5000" y="7362"/>
                    </a:cubicBezTo>
                    <a:cubicBezTo>
                      <a:pt x="5133" y="7362"/>
                      <a:pt x="5309" y="7152"/>
                      <a:pt x="5427" y="7152"/>
                    </a:cubicBezTo>
                    <a:cubicBezTo>
                      <a:pt x="5436" y="7152"/>
                      <a:pt x="5444" y="7153"/>
                      <a:pt x="5452" y="7156"/>
                    </a:cubicBezTo>
                    <a:cubicBezTo>
                      <a:pt x="5665" y="7663"/>
                      <a:pt x="5356" y="8202"/>
                      <a:pt x="4997" y="8202"/>
                    </a:cubicBezTo>
                    <a:cubicBezTo>
                      <a:pt x="4889" y="8202"/>
                      <a:pt x="4777" y="8153"/>
                      <a:pt x="4673" y="8040"/>
                    </a:cubicBezTo>
                    <a:lnTo>
                      <a:pt x="4673" y="8040"/>
                    </a:lnTo>
                    <a:cubicBezTo>
                      <a:pt x="4739" y="8423"/>
                      <a:pt x="4673" y="8634"/>
                      <a:pt x="4515" y="8700"/>
                    </a:cubicBezTo>
                    <a:cubicBezTo>
                      <a:pt x="4472" y="8603"/>
                      <a:pt x="4464" y="8515"/>
                      <a:pt x="4434" y="8515"/>
                    </a:cubicBezTo>
                    <a:cubicBezTo>
                      <a:pt x="4427" y="8515"/>
                      <a:pt x="4419" y="8519"/>
                      <a:pt x="4409" y="8529"/>
                    </a:cubicBezTo>
                    <a:cubicBezTo>
                      <a:pt x="4409" y="8252"/>
                      <a:pt x="4673" y="8370"/>
                      <a:pt x="4568" y="7869"/>
                    </a:cubicBezTo>
                    <a:cubicBezTo>
                      <a:pt x="4430" y="7869"/>
                      <a:pt x="4362" y="7698"/>
                      <a:pt x="4242" y="7698"/>
                    </a:cubicBezTo>
                    <a:cubicBezTo>
                      <a:pt x="4224" y="7698"/>
                      <a:pt x="4205" y="7702"/>
                      <a:pt x="4185" y="7710"/>
                    </a:cubicBezTo>
                    <a:cubicBezTo>
                      <a:pt x="4568" y="8304"/>
                      <a:pt x="4013" y="8304"/>
                      <a:pt x="4185" y="8859"/>
                    </a:cubicBezTo>
                    <a:cubicBezTo>
                      <a:pt x="4279" y="8935"/>
                      <a:pt x="4366" y="8947"/>
                      <a:pt x="4452" y="8947"/>
                    </a:cubicBezTo>
                    <a:cubicBezTo>
                      <a:pt x="4493" y="8947"/>
                      <a:pt x="4533" y="8945"/>
                      <a:pt x="4574" y="8945"/>
                    </a:cubicBezTo>
                    <a:cubicBezTo>
                      <a:pt x="4703" y="8945"/>
                      <a:pt x="4838" y="8971"/>
                      <a:pt x="5003" y="9189"/>
                    </a:cubicBezTo>
                    <a:cubicBezTo>
                      <a:pt x="5003" y="9083"/>
                      <a:pt x="5003" y="8859"/>
                      <a:pt x="5069" y="8859"/>
                    </a:cubicBezTo>
                    <a:cubicBezTo>
                      <a:pt x="5228" y="9691"/>
                      <a:pt x="4621" y="9242"/>
                      <a:pt x="4621" y="9849"/>
                    </a:cubicBezTo>
                    <a:cubicBezTo>
                      <a:pt x="5069" y="9466"/>
                      <a:pt x="5400" y="9360"/>
                      <a:pt x="5664" y="9030"/>
                    </a:cubicBezTo>
                    <a:cubicBezTo>
                      <a:pt x="5558" y="8964"/>
                      <a:pt x="5334" y="9083"/>
                      <a:pt x="5281" y="8859"/>
                    </a:cubicBezTo>
                    <a:cubicBezTo>
                      <a:pt x="5400" y="8859"/>
                      <a:pt x="5400" y="8529"/>
                      <a:pt x="5505" y="8529"/>
                    </a:cubicBezTo>
                    <a:cubicBezTo>
                      <a:pt x="5558" y="8512"/>
                      <a:pt x="5614" y="8503"/>
                      <a:pt x="5672" y="8503"/>
                    </a:cubicBezTo>
                    <a:cubicBezTo>
                      <a:pt x="5982" y="8503"/>
                      <a:pt x="6351" y="8750"/>
                      <a:pt x="6495" y="9360"/>
                    </a:cubicBezTo>
                    <a:cubicBezTo>
                      <a:pt x="6520" y="9178"/>
                      <a:pt x="6639" y="9139"/>
                      <a:pt x="6781" y="9139"/>
                    </a:cubicBezTo>
                    <a:cubicBezTo>
                      <a:pt x="6891" y="9139"/>
                      <a:pt x="7014" y="9162"/>
                      <a:pt x="7118" y="9162"/>
                    </a:cubicBezTo>
                    <a:cubicBezTo>
                      <a:pt x="7173" y="9162"/>
                      <a:pt x="7222" y="9156"/>
                      <a:pt x="7261" y="9136"/>
                    </a:cubicBezTo>
                    <a:cubicBezTo>
                      <a:pt x="7103" y="8040"/>
                      <a:pt x="7868" y="8700"/>
                      <a:pt x="7644" y="8146"/>
                    </a:cubicBezTo>
                    <a:lnTo>
                      <a:pt x="7644" y="8146"/>
                    </a:lnTo>
                    <a:cubicBezTo>
                      <a:pt x="7644" y="8236"/>
                      <a:pt x="7629" y="8271"/>
                      <a:pt x="7605" y="8271"/>
                    </a:cubicBezTo>
                    <a:cubicBezTo>
                      <a:pt x="7528" y="8271"/>
                      <a:pt x="7352" y="7897"/>
                      <a:pt x="7261" y="7816"/>
                    </a:cubicBezTo>
                    <a:lnTo>
                      <a:pt x="7974" y="7816"/>
                    </a:lnTo>
                    <a:cubicBezTo>
                      <a:pt x="8040" y="8199"/>
                      <a:pt x="8145" y="8582"/>
                      <a:pt x="8093" y="9136"/>
                    </a:cubicBezTo>
                    <a:cubicBezTo>
                      <a:pt x="8226" y="9149"/>
                      <a:pt x="8346" y="9156"/>
                      <a:pt x="8460" y="9156"/>
                    </a:cubicBezTo>
                    <a:cubicBezTo>
                      <a:pt x="8807" y="9156"/>
                      <a:pt x="9087" y="9094"/>
                      <a:pt x="9466" y="8964"/>
                    </a:cubicBezTo>
                    <a:cubicBezTo>
                      <a:pt x="9360" y="8912"/>
                      <a:pt x="9241" y="8806"/>
                      <a:pt x="9188" y="8634"/>
                    </a:cubicBezTo>
                    <a:cubicBezTo>
                      <a:pt x="9341" y="8634"/>
                      <a:pt x="9306" y="8288"/>
                      <a:pt x="9493" y="8288"/>
                    </a:cubicBezTo>
                    <a:cubicBezTo>
                      <a:pt x="9515" y="8288"/>
                      <a:pt x="9541" y="8293"/>
                      <a:pt x="9571" y="8304"/>
                    </a:cubicBezTo>
                    <a:cubicBezTo>
                      <a:pt x="9624" y="9083"/>
                      <a:pt x="9518" y="9625"/>
                      <a:pt x="9413" y="10126"/>
                    </a:cubicBezTo>
                    <a:cubicBezTo>
                      <a:pt x="9743" y="10351"/>
                      <a:pt x="10284" y="10021"/>
                      <a:pt x="10403" y="10615"/>
                    </a:cubicBezTo>
                    <a:cubicBezTo>
                      <a:pt x="10020" y="10351"/>
                      <a:pt x="9360" y="10562"/>
                      <a:pt x="9083" y="10126"/>
                    </a:cubicBezTo>
                    <a:cubicBezTo>
                      <a:pt x="9083" y="9902"/>
                      <a:pt x="9360" y="10021"/>
                      <a:pt x="9294" y="9625"/>
                    </a:cubicBezTo>
                    <a:cubicBezTo>
                      <a:pt x="9294" y="9407"/>
                      <a:pt x="9145" y="9298"/>
                      <a:pt x="8997" y="9298"/>
                    </a:cubicBezTo>
                    <a:cubicBezTo>
                      <a:pt x="8848" y="9298"/>
                      <a:pt x="8700" y="9407"/>
                      <a:pt x="8700" y="9625"/>
                    </a:cubicBezTo>
                    <a:cubicBezTo>
                      <a:pt x="8806" y="9955"/>
                      <a:pt x="8911" y="10285"/>
                      <a:pt x="9030" y="10681"/>
                    </a:cubicBezTo>
                    <a:cubicBezTo>
                      <a:pt x="8630" y="10385"/>
                      <a:pt x="8442" y="10307"/>
                      <a:pt x="8221" y="10307"/>
                    </a:cubicBezTo>
                    <a:cubicBezTo>
                      <a:pt x="8106" y="10307"/>
                      <a:pt x="7982" y="10328"/>
                      <a:pt x="7815" y="10351"/>
                    </a:cubicBezTo>
                    <a:cubicBezTo>
                      <a:pt x="7763" y="10126"/>
                      <a:pt x="8145" y="9691"/>
                      <a:pt x="7868" y="9625"/>
                    </a:cubicBezTo>
                    <a:lnTo>
                      <a:pt x="7868" y="9625"/>
                    </a:lnTo>
                    <a:cubicBezTo>
                      <a:pt x="7854" y="9775"/>
                      <a:pt x="7827" y="9832"/>
                      <a:pt x="7795" y="9832"/>
                    </a:cubicBezTo>
                    <a:cubicBezTo>
                      <a:pt x="7710" y="9832"/>
                      <a:pt x="7591" y="9420"/>
                      <a:pt x="7591" y="9294"/>
                    </a:cubicBezTo>
                    <a:cubicBezTo>
                      <a:pt x="7050" y="9540"/>
                      <a:pt x="6611" y="9674"/>
                      <a:pt x="6157" y="9674"/>
                    </a:cubicBezTo>
                    <a:cubicBezTo>
                      <a:pt x="5880" y="9674"/>
                      <a:pt x="5596" y="9624"/>
                      <a:pt x="5281" y="9519"/>
                    </a:cubicBezTo>
                    <a:cubicBezTo>
                      <a:pt x="5069" y="10615"/>
                      <a:pt x="4568" y="10456"/>
                      <a:pt x="4132" y="10892"/>
                    </a:cubicBezTo>
                    <a:cubicBezTo>
                      <a:pt x="4291" y="10892"/>
                      <a:pt x="4462" y="11011"/>
                      <a:pt x="4515" y="11222"/>
                    </a:cubicBezTo>
                    <a:cubicBezTo>
                      <a:pt x="4409" y="11222"/>
                      <a:pt x="4409" y="11341"/>
                      <a:pt x="4291" y="11394"/>
                    </a:cubicBezTo>
                    <a:cubicBezTo>
                      <a:pt x="4206" y="11088"/>
                      <a:pt x="3835" y="10639"/>
                      <a:pt x="3582" y="10639"/>
                    </a:cubicBezTo>
                    <a:cubicBezTo>
                      <a:pt x="3518" y="10639"/>
                      <a:pt x="3462" y="10667"/>
                      <a:pt x="3419" y="10733"/>
                    </a:cubicBezTo>
                    <a:cubicBezTo>
                      <a:pt x="3525" y="10733"/>
                      <a:pt x="3472" y="10892"/>
                      <a:pt x="3419" y="11064"/>
                    </a:cubicBezTo>
                    <a:cubicBezTo>
                      <a:pt x="3631" y="11499"/>
                      <a:pt x="4621" y="11935"/>
                      <a:pt x="4132" y="12054"/>
                    </a:cubicBezTo>
                    <a:cubicBezTo>
                      <a:pt x="4215" y="12182"/>
                      <a:pt x="4333" y="12227"/>
                      <a:pt x="4459" y="12227"/>
                    </a:cubicBezTo>
                    <a:cubicBezTo>
                      <a:pt x="4657" y="12227"/>
                      <a:pt x="4875" y="12118"/>
                      <a:pt x="5003" y="12054"/>
                    </a:cubicBezTo>
                    <a:lnTo>
                      <a:pt x="5003" y="12054"/>
                    </a:lnTo>
                    <a:cubicBezTo>
                      <a:pt x="5003" y="12436"/>
                      <a:pt x="4845" y="12542"/>
                      <a:pt x="5003" y="12872"/>
                    </a:cubicBezTo>
                    <a:cubicBezTo>
                      <a:pt x="5505" y="12767"/>
                      <a:pt x="5122" y="12331"/>
                      <a:pt x="5505" y="12054"/>
                    </a:cubicBezTo>
                    <a:cubicBezTo>
                      <a:pt x="5543" y="12049"/>
                      <a:pt x="5579" y="12047"/>
                      <a:pt x="5614" y="12047"/>
                    </a:cubicBezTo>
                    <a:cubicBezTo>
                      <a:pt x="5980" y="12047"/>
                      <a:pt x="6189" y="12289"/>
                      <a:pt x="6442" y="12542"/>
                    </a:cubicBezTo>
                    <a:cubicBezTo>
                      <a:pt x="6403" y="12630"/>
                      <a:pt x="6364" y="12660"/>
                      <a:pt x="6327" y="12660"/>
                    </a:cubicBezTo>
                    <a:cubicBezTo>
                      <a:pt x="6249" y="12660"/>
                      <a:pt x="6179" y="12527"/>
                      <a:pt x="6128" y="12527"/>
                    </a:cubicBezTo>
                    <a:cubicBezTo>
                      <a:pt x="6098" y="12527"/>
                      <a:pt x="6075" y="12572"/>
                      <a:pt x="6060" y="12714"/>
                    </a:cubicBezTo>
                    <a:cubicBezTo>
                      <a:pt x="6218" y="13044"/>
                      <a:pt x="6495" y="13255"/>
                      <a:pt x="6654" y="13704"/>
                    </a:cubicBezTo>
                    <a:cubicBezTo>
                      <a:pt x="6601" y="13915"/>
                      <a:pt x="6548" y="13981"/>
                      <a:pt x="6654" y="14192"/>
                    </a:cubicBezTo>
                    <a:cubicBezTo>
                      <a:pt x="6390" y="14192"/>
                      <a:pt x="6165" y="14192"/>
                      <a:pt x="6165" y="14522"/>
                    </a:cubicBezTo>
                    <a:cubicBezTo>
                      <a:pt x="6324" y="14522"/>
                      <a:pt x="6390" y="14694"/>
                      <a:pt x="6271" y="14852"/>
                    </a:cubicBezTo>
                    <a:cubicBezTo>
                      <a:pt x="6300" y="14873"/>
                      <a:pt x="6338" y="14880"/>
                      <a:pt x="6382" y="14880"/>
                    </a:cubicBezTo>
                    <a:cubicBezTo>
                      <a:pt x="6493" y="14880"/>
                      <a:pt x="6637" y="14832"/>
                      <a:pt x="6750" y="14832"/>
                    </a:cubicBezTo>
                    <a:cubicBezTo>
                      <a:pt x="6854" y="14832"/>
                      <a:pt x="6931" y="14872"/>
                      <a:pt x="6931" y="15024"/>
                    </a:cubicBezTo>
                    <a:lnTo>
                      <a:pt x="6931" y="15512"/>
                    </a:lnTo>
                    <a:cubicBezTo>
                      <a:pt x="6887" y="15537"/>
                      <a:pt x="6831" y="15545"/>
                      <a:pt x="6769" y="15545"/>
                    </a:cubicBezTo>
                    <a:cubicBezTo>
                      <a:pt x="6668" y="15545"/>
                      <a:pt x="6552" y="15525"/>
                      <a:pt x="6449" y="15525"/>
                    </a:cubicBezTo>
                    <a:cubicBezTo>
                      <a:pt x="6307" y="15525"/>
                      <a:pt x="6189" y="15562"/>
                      <a:pt x="6165" y="15737"/>
                    </a:cubicBezTo>
                    <a:cubicBezTo>
                      <a:pt x="6281" y="15962"/>
                      <a:pt x="6527" y="16102"/>
                      <a:pt x="6676" y="16102"/>
                    </a:cubicBezTo>
                    <a:cubicBezTo>
                      <a:pt x="6816" y="16102"/>
                      <a:pt x="6871" y="15978"/>
                      <a:pt x="6654" y="15684"/>
                    </a:cubicBezTo>
                    <a:cubicBezTo>
                      <a:pt x="6700" y="15672"/>
                      <a:pt x="6744" y="15667"/>
                      <a:pt x="6786" y="15667"/>
                    </a:cubicBezTo>
                    <a:cubicBezTo>
                      <a:pt x="7005" y="15667"/>
                      <a:pt x="7178" y="15802"/>
                      <a:pt x="7312" y="15802"/>
                    </a:cubicBezTo>
                    <a:cubicBezTo>
                      <a:pt x="7405" y="15802"/>
                      <a:pt x="7480" y="15736"/>
                      <a:pt x="7538" y="15512"/>
                    </a:cubicBezTo>
                    <a:cubicBezTo>
                      <a:pt x="7103" y="15407"/>
                      <a:pt x="7380" y="15077"/>
                      <a:pt x="7261" y="14364"/>
                    </a:cubicBezTo>
                    <a:cubicBezTo>
                      <a:pt x="7591" y="14245"/>
                      <a:pt x="7485" y="14245"/>
                      <a:pt x="7644" y="13374"/>
                    </a:cubicBezTo>
                    <a:cubicBezTo>
                      <a:pt x="7103" y="13255"/>
                      <a:pt x="6654" y="12991"/>
                      <a:pt x="6548" y="12212"/>
                    </a:cubicBezTo>
                    <a:cubicBezTo>
                      <a:pt x="6587" y="11989"/>
                      <a:pt x="6717" y="11953"/>
                      <a:pt x="6874" y="11953"/>
                    </a:cubicBezTo>
                    <a:cubicBezTo>
                      <a:pt x="6947" y="11953"/>
                      <a:pt x="7027" y="11961"/>
                      <a:pt x="7106" y="11961"/>
                    </a:cubicBezTo>
                    <a:cubicBezTo>
                      <a:pt x="7315" y="11961"/>
                      <a:pt x="7518" y="11905"/>
                      <a:pt x="7591" y="11499"/>
                    </a:cubicBezTo>
                    <a:lnTo>
                      <a:pt x="7591" y="11499"/>
                    </a:lnTo>
                    <a:cubicBezTo>
                      <a:pt x="7763" y="12159"/>
                      <a:pt x="7314" y="11935"/>
                      <a:pt x="7314" y="12331"/>
                    </a:cubicBezTo>
                    <a:cubicBezTo>
                      <a:pt x="7370" y="12312"/>
                      <a:pt x="7416" y="12303"/>
                      <a:pt x="7454" y="12303"/>
                    </a:cubicBezTo>
                    <a:cubicBezTo>
                      <a:pt x="7757" y="12303"/>
                      <a:pt x="7538" y="12862"/>
                      <a:pt x="7538" y="13202"/>
                    </a:cubicBezTo>
                    <a:cubicBezTo>
                      <a:pt x="7835" y="13079"/>
                      <a:pt x="8037" y="12487"/>
                      <a:pt x="8341" y="12487"/>
                    </a:cubicBezTo>
                    <a:cubicBezTo>
                      <a:pt x="8428" y="12487"/>
                      <a:pt x="8524" y="12537"/>
                      <a:pt x="8634" y="12661"/>
                    </a:cubicBezTo>
                    <a:cubicBezTo>
                      <a:pt x="8476" y="11935"/>
                      <a:pt x="9241" y="11605"/>
                      <a:pt x="9188" y="11169"/>
                    </a:cubicBezTo>
                    <a:lnTo>
                      <a:pt x="9188" y="11169"/>
                    </a:lnTo>
                    <a:cubicBezTo>
                      <a:pt x="9624" y="11275"/>
                      <a:pt x="10073" y="11011"/>
                      <a:pt x="10284" y="11829"/>
                    </a:cubicBezTo>
                    <a:cubicBezTo>
                      <a:pt x="10246" y="11861"/>
                      <a:pt x="10208" y="11874"/>
                      <a:pt x="10171" y="11874"/>
                    </a:cubicBezTo>
                    <a:cubicBezTo>
                      <a:pt x="10014" y="11874"/>
                      <a:pt x="9862" y="11654"/>
                      <a:pt x="9750" y="11654"/>
                    </a:cubicBezTo>
                    <a:cubicBezTo>
                      <a:pt x="9699" y="11654"/>
                      <a:pt x="9656" y="11699"/>
                      <a:pt x="9624" y="11829"/>
                    </a:cubicBezTo>
                    <a:cubicBezTo>
                      <a:pt x="10179" y="12001"/>
                      <a:pt x="9796" y="12991"/>
                      <a:pt x="10020" y="13479"/>
                    </a:cubicBezTo>
                    <a:cubicBezTo>
                      <a:pt x="10179" y="12661"/>
                      <a:pt x="10126" y="11829"/>
                      <a:pt x="11010" y="11605"/>
                    </a:cubicBezTo>
                    <a:cubicBezTo>
                      <a:pt x="11010" y="11899"/>
                      <a:pt x="11251" y="12245"/>
                      <a:pt x="11397" y="12245"/>
                    </a:cubicBezTo>
                    <a:cubicBezTo>
                      <a:pt x="11447" y="12245"/>
                      <a:pt x="11485" y="12204"/>
                      <a:pt x="11499" y="12106"/>
                    </a:cubicBezTo>
                    <a:cubicBezTo>
                      <a:pt x="11446" y="12106"/>
                      <a:pt x="11604" y="11552"/>
                      <a:pt x="11604" y="11446"/>
                    </a:cubicBezTo>
                    <a:cubicBezTo>
                      <a:pt x="11882" y="12001"/>
                      <a:pt x="12489" y="11935"/>
                      <a:pt x="12924" y="12265"/>
                    </a:cubicBezTo>
                    <a:cubicBezTo>
                      <a:pt x="12825" y="12581"/>
                      <a:pt x="12635" y="12698"/>
                      <a:pt x="12439" y="12698"/>
                    </a:cubicBezTo>
                    <a:cubicBezTo>
                      <a:pt x="12325" y="12698"/>
                      <a:pt x="12208" y="12658"/>
                      <a:pt x="12106" y="12595"/>
                    </a:cubicBezTo>
                    <a:lnTo>
                      <a:pt x="12106" y="12595"/>
                    </a:lnTo>
                    <a:cubicBezTo>
                      <a:pt x="12158" y="12918"/>
                      <a:pt x="12317" y="13032"/>
                      <a:pt x="12505" y="13032"/>
                    </a:cubicBezTo>
                    <a:cubicBezTo>
                      <a:pt x="12701" y="13032"/>
                      <a:pt x="12928" y="12908"/>
                      <a:pt x="13096" y="12767"/>
                    </a:cubicBezTo>
                    <a:cubicBezTo>
                      <a:pt x="13096" y="13097"/>
                      <a:pt x="13255" y="13097"/>
                      <a:pt x="13321" y="13255"/>
                    </a:cubicBezTo>
                    <a:cubicBezTo>
                      <a:pt x="13096" y="13704"/>
                      <a:pt x="12766" y="13915"/>
                      <a:pt x="12436" y="14139"/>
                    </a:cubicBezTo>
                    <a:cubicBezTo>
                      <a:pt x="12485" y="13781"/>
                      <a:pt x="12307" y="13686"/>
                      <a:pt x="12052" y="13686"/>
                    </a:cubicBezTo>
                    <a:cubicBezTo>
                      <a:pt x="11763" y="13686"/>
                      <a:pt x="11376" y="13809"/>
                      <a:pt x="11116" y="13809"/>
                    </a:cubicBezTo>
                    <a:cubicBezTo>
                      <a:pt x="11063" y="14364"/>
                      <a:pt x="10839" y="14694"/>
                      <a:pt x="10839" y="14971"/>
                    </a:cubicBezTo>
                    <a:cubicBezTo>
                      <a:pt x="10680" y="14852"/>
                      <a:pt x="10561" y="14417"/>
                      <a:pt x="10733" y="14139"/>
                    </a:cubicBezTo>
                    <a:lnTo>
                      <a:pt x="10733" y="14139"/>
                    </a:lnTo>
                    <a:cubicBezTo>
                      <a:pt x="10575" y="14222"/>
                      <a:pt x="10454" y="14288"/>
                      <a:pt x="10400" y="14288"/>
                    </a:cubicBezTo>
                    <a:cubicBezTo>
                      <a:pt x="10341" y="14288"/>
                      <a:pt x="10364" y="14209"/>
                      <a:pt x="10509" y="13981"/>
                    </a:cubicBezTo>
                    <a:cubicBezTo>
                      <a:pt x="10306" y="13940"/>
                      <a:pt x="10188" y="13865"/>
                      <a:pt x="10050" y="13865"/>
                    </a:cubicBezTo>
                    <a:cubicBezTo>
                      <a:pt x="9964" y="13865"/>
                      <a:pt x="9870" y="13895"/>
                      <a:pt x="9743" y="13981"/>
                    </a:cubicBezTo>
                    <a:cubicBezTo>
                      <a:pt x="9848" y="14641"/>
                      <a:pt x="9743" y="14800"/>
                      <a:pt x="9848" y="15182"/>
                    </a:cubicBezTo>
                    <a:cubicBezTo>
                      <a:pt x="10003" y="15015"/>
                      <a:pt x="10146" y="14951"/>
                      <a:pt x="10284" y="14951"/>
                    </a:cubicBezTo>
                    <a:cubicBezTo>
                      <a:pt x="10735" y="14951"/>
                      <a:pt x="11139" y="15631"/>
                      <a:pt x="11776" y="15631"/>
                    </a:cubicBezTo>
                    <a:cubicBezTo>
                      <a:pt x="11869" y="15142"/>
                      <a:pt x="12435" y="14612"/>
                      <a:pt x="12721" y="14612"/>
                    </a:cubicBezTo>
                    <a:cubicBezTo>
                      <a:pt x="12759" y="14612"/>
                      <a:pt x="12792" y="14621"/>
                      <a:pt x="12819" y="14641"/>
                    </a:cubicBezTo>
                    <a:cubicBezTo>
                      <a:pt x="12660" y="14641"/>
                      <a:pt x="12594" y="14747"/>
                      <a:pt x="12542" y="14971"/>
                    </a:cubicBezTo>
                    <a:cubicBezTo>
                      <a:pt x="12872" y="15077"/>
                      <a:pt x="12924" y="15077"/>
                      <a:pt x="13373" y="15301"/>
                    </a:cubicBezTo>
                    <a:cubicBezTo>
                      <a:pt x="13426" y="14522"/>
                      <a:pt x="12924" y="14694"/>
                      <a:pt x="12924" y="14139"/>
                    </a:cubicBezTo>
                    <a:lnTo>
                      <a:pt x="12924" y="14139"/>
                    </a:lnTo>
                    <a:cubicBezTo>
                      <a:pt x="13051" y="14266"/>
                      <a:pt x="13106" y="14371"/>
                      <a:pt x="13161" y="14371"/>
                    </a:cubicBezTo>
                    <a:cubicBezTo>
                      <a:pt x="13203" y="14371"/>
                      <a:pt x="13245" y="14307"/>
                      <a:pt x="13321" y="14139"/>
                    </a:cubicBezTo>
                    <a:cubicBezTo>
                      <a:pt x="13416" y="14235"/>
                      <a:pt x="13382" y="14656"/>
                      <a:pt x="13581" y="14656"/>
                    </a:cubicBezTo>
                    <a:cubicBezTo>
                      <a:pt x="13601" y="14656"/>
                      <a:pt x="13624" y="14651"/>
                      <a:pt x="13651" y="14641"/>
                    </a:cubicBezTo>
                    <a:cubicBezTo>
                      <a:pt x="13981" y="14575"/>
                      <a:pt x="13981" y="14034"/>
                      <a:pt x="14245" y="13915"/>
                    </a:cubicBezTo>
                    <a:cubicBezTo>
                      <a:pt x="14189" y="13846"/>
                      <a:pt x="14149" y="13821"/>
                      <a:pt x="14114" y="13821"/>
                    </a:cubicBezTo>
                    <a:cubicBezTo>
                      <a:pt x="14023" y="13821"/>
                      <a:pt x="13971" y="13986"/>
                      <a:pt x="13808" y="13986"/>
                    </a:cubicBezTo>
                    <a:cubicBezTo>
                      <a:pt x="13792" y="13986"/>
                      <a:pt x="13774" y="13985"/>
                      <a:pt x="13756" y="13981"/>
                    </a:cubicBezTo>
                    <a:cubicBezTo>
                      <a:pt x="13651" y="13427"/>
                      <a:pt x="13373" y="13255"/>
                      <a:pt x="13532" y="12767"/>
                    </a:cubicBezTo>
                    <a:lnTo>
                      <a:pt x="13532" y="12767"/>
                    </a:lnTo>
                    <a:cubicBezTo>
                      <a:pt x="13598" y="13164"/>
                      <a:pt x="13832" y="13221"/>
                      <a:pt x="14063" y="13221"/>
                    </a:cubicBezTo>
                    <a:cubicBezTo>
                      <a:pt x="14156" y="13221"/>
                      <a:pt x="14249" y="13212"/>
                      <a:pt x="14329" y="13212"/>
                    </a:cubicBezTo>
                    <a:cubicBezTo>
                      <a:pt x="14408" y="13212"/>
                      <a:pt x="14476" y="13220"/>
                      <a:pt x="14522" y="13255"/>
                    </a:cubicBezTo>
                    <a:cubicBezTo>
                      <a:pt x="14522" y="13585"/>
                      <a:pt x="14192" y="13374"/>
                      <a:pt x="14245" y="13757"/>
                    </a:cubicBezTo>
                    <a:cubicBezTo>
                      <a:pt x="14300" y="13770"/>
                      <a:pt x="14352" y="13776"/>
                      <a:pt x="14401" y="13776"/>
                    </a:cubicBezTo>
                    <a:cubicBezTo>
                      <a:pt x="14541" y="13776"/>
                      <a:pt x="14652" y="13722"/>
                      <a:pt x="14731" y="13608"/>
                    </a:cubicBezTo>
                    <a:lnTo>
                      <a:pt x="14731" y="13608"/>
                    </a:lnTo>
                    <a:cubicBezTo>
                      <a:pt x="14532" y="13925"/>
                      <a:pt x="14750" y="14142"/>
                      <a:pt x="14905" y="14245"/>
                    </a:cubicBezTo>
                    <a:cubicBezTo>
                      <a:pt x="15076" y="13862"/>
                      <a:pt x="14641" y="13585"/>
                      <a:pt x="14905" y="13427"/>
                    </a:cubicBezTo>
                    <a:cubicBezTo>
                      <a:pt x="15301" y="13427"/>
                      <a:pt x="15354" y="13915"/>
                      <a:pt x="15736" y="13915"/>
                    </a:cubicBezTo>
                    <a:cubicBezTo>
                      <a:pt x="15842" y="13202"/>
                      <a:pt x="15459" y="13427"/>
                      <a:pt x="15301" y="13097"/>
                    </a:cubicBezTo>
                    <a:cubicBezTo>
                      <a:pt x="15391" y="12939"/>
                      <a:pt x="15570" y="12905"/>
                      <a:pt x="15768" y="12905"/>
                    </a:cubicBezTo>
                    <a:cubicBezTo>
                      <a:pt x="15920" y="12905"/>
                      <a:pt x="16082" y="12925"/>
                      <a:pt x="16225" y="12925"/>
                    </a:cubicBezTo>
                    <a:cubicBezTo>
                      <a:pt x="16397" y="13532"/>
                      <a:pt x="16119" y="13757"/>
                      <a:pt x="16225" y="14087"/>
                    </a:cubicBezTo>
                    <a:cubicBezTo>
                      <a:pt x="16291" y="13981"/>
                      <a:pt x="16674" y="14034"/>
                      <a:pt x="16727" y="13427"/>
                    </a:cubicBezTo>
                    <a:cubicBezTo>
                      <a:pt x="16449" y="13427"/>
                      <a:pt x="16397" y="13149"/>
                      <a:pt x="16291" y="12925"/>
                    </a:cubicBezTo>
                    <a:cubicBezTo>
                      <a:pt x="16373" y="12842"/>
                      <a:pt x="16469" y="12805"/>
                      <a:pt x="16567" y="12805"/>
                    </a:cubicBezTo>
                    <a:cubicBezTo>
                      <a:pt x="16861" y="12805"/>
                      <a:pt x="17175" y="13139"/>
                      <a:pt x="17215" y="13585"/>
                    </a:cubicBezTo>
                    <a:cubicBezTo>
                      <a:pt x="16555" y="13704"/>
                      <a:pt x="16951" y="14694"/>
                      <a:pt x="16555" y="15077"/>
                    </a:cubicBezTo>
                    <a:cubicBezTo>
                      <a:pt x="16723" y="15077"/>
                      <a:pt x="17075" y="15350"/>
                      <a:pt x="17286" y="15350"/>
                    </a:cubicBezTo>
                    <a:cubicBezTo>
                      <a:pt x="17357" y="15350"/>
                      <a:pt x="17413" y="15319"/>
                      <a:pt x="17439" y="15235"/>
                    </a:cubicBezTo>
                    <a:cubicBezTo>
                      <a:pt x="17109" y="14245"/>
                      <a:pt x="17545" y="13374"/>
                      <a:pt x="17387" y="12872"/>
                    </a:cubicBezTo>
                    <a:cubicBezTo>
                      <a:pt x="17411" y="12871"/>
                      <a:pt x="17434" y="12870"/>
                      <a:pt x="17457" y="12870"/>
                    </a:cubicBezTo>
                    <a:cubicBezTo>
                      <a:pt x="18310" y="12870"/>
                      <a:pt x="18059" y="13825"/>
                      <a:pt x="18535" y="14417"/>
                    </a:cubicBezTo>
                    <a:cubicBezTo>
                      <a:pt x="18465" y="14578"/>
                      <a:pt x="18358" y="14650"/>
                      <a:pt x="18255" y="14650"/>
                    </a:cubicBezTo>
                    <a:cubicBezTo>
                      <a:pt x="18048" y="14650"/>
                      <a:pt x="17861" y="14357"/>
                      <a:pt x="18047" y="13915"/>
                    </a:cubicBezTo>
                    <a:cubicBezTo>
                      <a:pt x="17913" y="13852"/>
                      <a:pt x="17803" y="13771"/>
                      <a:pt x="17699" y="13771"/>
                    </a:cubicBezTo>
                    <a:cubicBezTo>
                      <a:pt x="17629" y="13771"/>
                      <a:pt x="17562" y="13808"/>
                      <a:pt x="17492" y="13915"/>
                    </a:cubicBezTo>
                    <a:cubicBezTo>
                      <a:pt x="17664" y="14034"/>
                      <a:pt x="17717" y="14311"/>
                      <a:pt x="17717" y="14747"/>
                    </a:cubicBezTo>
                    <a:cubicBezTo>
                      <a:pt x="18377" y="15024"/>
                      <a:pt x="18865" y="14575"/>
                      <a:pt x="19037" y="15565"/>
                    </a:cubicBezTo>
                    <a:cubicBezTo>
                      <a:pt x="18969" y="15532"/>
                      <a:pt x="18896" y="15406"/>
                      <a:pt x="18839" y="15406"/>
                    </a:cubicBezTo>
                    <a:cubicBezTo>
                      <a:pt x="18806" y="15406"/>
                      <a:pt x="18779" y="15446"/>
                      <a:pt x="18760" y="15565"/>
                    </a:cubicBezTo>
                    <a:cubicBezTo>
                      <a:pt x="18963" y="15691"/>
                      <a:pt x="19458" y="16080"/>
                      <a:pt x="19733" y="16080"/>
                    </a:cubicBezTo>
                    <a:cubicBezTo>
                      <a:pt x="19833" y="16080"/>
                      <a:pt x="19904" y="16029"/>
                      <a:pt x="19921" y="15895"/>
                    </a:cubicBezTo>
                    <a:cubicBezTo>
                      <a:pt x="19803" y="15843"/>
                      <a:pt x="19803" y="15631"/>
                      <a:pt x="19855" y="15407"/>
                    </a:cubicBezTo>
                    <a:lnTo>
                      <a:pt x="19855" y="15407"/>
                    </a:lnTo>
                    <a:cubicBezTo>
                      <a:pt x="19834" y="15410"/>
                      <a:pt x="19813" y="15411"/>
                      <a:pt x="19793" y="15411"/>
                    </a:cubicBezTo>
                    <a:cubicBezTo>
                      <a:pt x="19460" y="15411"/>
                      <a:pt x="19357" y="15008"/>
                      <a:pt x="19195" y="14747"/>
                    </a:cubicBezTo>
                    <a:lnTo>
                      <a:pt x="19195" y="14747"/>
                    </a:lnTo>
                    <a:cubicBezTo>
                      <a:pt x="19461" y="14927"/>
                      <a:pt x="19692" y="15312"/>
                      <a:pt x="19944" y="15312"/>
                    </a:cubicBezTo>
                    <a:cubicBezTo>
                      <a:pt x="20005" y="15312"/>
                      <a:pt x="20068" y="15290"/>
                      <a:pt x="20133" y="15235"/>
                    </a:cubicBezTo>
                    <a:lnTo>
                      <a:pt x="20133" y="15235"/>
                    </a:lnTo>
                    <a:cubicBezTo>
                      <a:pt x="19855" y="15684"/>
                      <a:pt x="20133" y="16225"/>
                      <a:pt x="20357" y="16397"/>
                    </a:cubicBezTo>
                    <a:cubicBezTo>
                      <a:pt x="20320" y="16629"/>
                      <a:pt x="20061" y="16887"/>
                      <a:pt x="19856" y="16887"/>
                    </a:cubicBezTo>
                    <a:cubicBezTo>
                      <a:pt x="19769" y="16887"/>
                      <a:pt x="19691" y="16841"/>
                      <a:pt x="19644" y="16727"/>
                    </a:cubicBezTo>
                    <a:lnTo>
                      <a:pt x="19644" y="16727"/>
                    </a:lnTo>
                    <a:cubicBezTo>
                      <a:pt x="19679" y="16738"/>
                      <a:pt x="19708" y="16743"/>
                      <a:pt x="19733" y="16743"/>
                    </a:cubicBezTo>
                    <a:cubicBezTo>
                      <a:pt x="19939" y="16743"/>
                      <a:pt x="19797" y="16379"/>
                      <a:pt x="19750" y="16225"/>
                    </a:cubicBezTo>
                    <a:cubicBezTo>
                      <a:pt x="19728" y="16223"/>
                      <a:pt x="19707" y="16222"/>
                      <a:pt x="19689" y="16222"/>
                    </a:cubicBezTo>
                    <a:cubicBezTo>
                      <a:pt x="19299" y="16222"/>
                      <a:pt x="19687" y="16734"/>
                      <a:pt x="19472" y="16885"/>
                    </a:cubicBezTo>
                    <a:cubicBezTo>
                      <a:pt x="19042" y="16851"/>
                      <a:pt x="18870" y="16609"/>
                      <a:pt x="18667" y="16609"/>
                    </a:cubicBezTo>
                    <a:cubicBezTo>
                      <a:pt x="18559" y="16609"/>
                      <a:pt x="18441" y="16678"/>
                      <a:pt x="18271" y="16885"/>
                    </a:cubicBezTo>
                    <a:cubicBezTo>
                      <a:pt x="18535" y="17215"/>
                      <a:pt x="18984" y="17163"/>
                      <a:pt x="19142" y="17546"/>
                    </a:cubicBezTo>
                    <a:cubicBezTo>
                      <a:pt x="18978" y="17445"/>
                      <a:pt x="18833" y="17406"/>
                      <a:pt x="18697" y="17406"/>
                    </a:cubicBezTo>
                    <a:cubicBezTo>
                      <a:pt x="18385" y="17406"/>
                      <a:pt x="18119" y="17614"/>
                      <a:pt x="17769" y="17770"/>
                    </a:cubicBezTo>
                    <a:cubicBezTo>
                      <a:pt x="17717" y="18047"/>
                      <a:pt x="17941" y="18206"/>
                      <a:pt x="17769" y="18272"/>
                    </a:cubicBezTo>
                    <a:cubicBezTo>
                      <a:pt x="17581" y="18272"/>
                      <a:pt x="17514" y="18076"/>
                      <a:pt x="17301" y="18076"/>
                    </a:cubicBezTo>
                    <a:cubicBezTo>
                      <a:pt x="17261" y="18076"/>
                      <a:pt x="17215" y="18083"/>
                      <a:pt x="17162" y="18100"/>
                    </a:cubicBezTo>
                    <a:cubicBezTo>
                      <a:pt x="17215" y="18430"/>
                      <a:pt x="17057" y="18483"/>
                      <a:pt x="17057" y="18760"/>
                    </a:cubicBezTo>
                    <a:cubicBezTo>
                      <a:pt x="17612" y="18760"/>
                      <a:pt x="17767" y="19224"/>
                      <a:pt x="18070" y="19224"/>
                    </a:cubicBezTo>
                    <a:cubicBezTo>
                      <a:pt x="18156" y="19224"/>
                      <a:pt x="18254" y="19187"/>
                      <a:pt x="18377" y="19090"/>
                    </a:cubicBezTo>
                    <a:cubicBezTo>
                      <a:pt x="18377" y="18324"/>
                      <a:pt x="18205" y="18707"/>
                      <a:pt x="18047" y="18100"/>
                    </a:cubicBezTo>
                    <a:cubicBezTo>
                      <a:pt x="18535" y="17876"/>
                      <a:pt x="18654" y="18153"/>
                      <a:pt x="18984" y="17770"/>
                    </a:cubicBezTo>
                    <a:lnTo>
                      <a:pt x="18984" y="17770"/>
                    </a:lnTo>
                    <a:cubicBezTo>
                      <a:pt x="18707" y="18272"/>
                      <a:pt x="19367" y="18272"/>
                      <a:pt x="19090" y="18932"/>
                    </a:cubicBezTo>
                    <a:cubicBezTo>
                      <a:pt x="19195" y="18932"/>
                      <a:pt x="19314" y="18813"/>
                      <a:pt x="19367" y="18760"/>
                    </a:cubicBezTo>
                    <a:lnTo>
                      <a:pt x="19367" y="18760"/>
                    </a:lnTo>
                    <a:cubicBezTo>
                      <a:pt x="19195" y="19090"/>
                      <a:pt x="19472" y="19592"/>
                      <a:pt x="19803" y="19592"/>
                    </a:cubicBezTo>
                    <a:cubicBezTo>
                      <a:pt x="19959" y="19435"/>
                      <a:pt x="19929" y="18916"/>
                      <a:pt x="20173" y="18916"/>
                    </a:cubicBezTo>
                    <a:cubicBezTo>
                      <a:pt x="20196" y="18916"/>
                      <a:pt x="20222" y="18921"/>
                      <a:pt x="20251" y="18932"/>
                    </a:cubicBezTo>
                    <a:lnTo>
                      <a:pt x="20304" y="19592"/>
                    </a:lnTo>
                    <a:cubicBezTo>
                      <a:pt x="20443" y="19506"/>
                      <a:pt x="20512" y="19463"/>
                      <a:pt x="20588" y="19463"/>
                    </a:cubicBezTo>
                    <a:cubicBezTo>
                      <a:pt x="20664" y="19463"/>
                      <a:pt x="20746" y="19506"/>
                      <a:pt x="20911" y="19592"/>
                    </a:cubicBezTo>
                    <a:cubicBezTo>
                      <a:pt x="20911" y="19367"/>
                      <a:pt x="20845" y="19090"/>
                      <a:pt x="20964" y="19037"/>
                    </a:cubicBezTo>
                    <a:cubicBezTo>
                      <a:pt x="20987" y="19201"/>
                      <a:pt x="21069" y="19244"/>
                      <a:pt x="21170" y="19244"/>
                    </a:cubicBezTo>
                    <a:cubicBezTo>
                      <a:pt x="21283" y="19244"/>
                      <a:pt x="21420" y="19189"/>
                      <a:pt x="21519" y="19189"/>
                    </a:cubicBezTo>
                    <a:cubicBezTo>
                      <a:pt x="21538" y="19189"/>
                      <a:pt x="21556" y="19191"/>
                      <a:pt x="21572" y="19196"/>
                    </a:cubicBezTo>
                    <a:cubicBezTo>
                      <a:pt x="21506" y="19420"/>
                      <a:pt x="21453" y="19697"/>
                      <a:pt x="21506" y="20080"/>
                    </a:cubicBezTo>
                    <a:cubicBezTo>
                      <a:pt x="21522" y="20078"/>
                      <a:pt x="21538" y="20078"/>
                      <a:pt x="21552" y="20078"/>
                    </a:cubicBezTo>
                    <a:cubicBezTo>
                      <a:pt x="21957" y="20078"/>
                      <a:pt x="21505" y="20743"/>
                      <a:pt x="21955" y="20743"/>
                    </a:cubicBezTo>
                    <a:cubicBezTo>
                      <a:pt x="21971" y="20743"/>
                      <a:pt x="21989" y="20742"/>
                      <a:pt x="22007" y="20740"/>
                    </a:cubicBezTo>
                    <a:cubicBezTo>
                      <a:pt x="22450" y="20675"/>
                      <a:pt x="23234" y="20350"/>
                      <a:pt x="23881" y="20350"/>
                    </a:cubicBezTo>
                    <a:cubicBezTo>
                      <a:pt x="24276" y="20350"/>
                      <a:pt x="24621" y="20471"/>
                      <a:pt x="24806" y="20846"/>
                    </a:cubicBezTo>
                    <a:cubicBezTo>
                      <a:pt x="24569" y="20704"/>
                      <a:pt x="24364" y="20508"/>
                      <a:pt x="24008" y="20508"/>
                    </a:cubicBezTo>
                    <a:cubicBezTo>
                      <a:pt x="23968" y="20508"/>
                      <a:pt x="23926" y="20511"/>
                      <a:pt x="23882" y="20516"/>
                    </a:cubicBezTo>
                    <a:cubicBezTo>
                      <a:pt x="23816" y="21070"/>
                      <a:pt x="24146" y="20912"/>
                      <a:pt x="24212" y="21176"/>
                    </a:cubicBezTo>
                    <a:cubicBezTo>
                      <a:pt x="24067" y="21130"/>
                      <a:pt x="23985" y="21104"/>
                      <a:pt x="23916" y="21104"/>
                    </a:cubicBezTo>
                    <a:cubicBezTo>
                      <a:pt x="23828" y="21104"/>
                      <a:pt x="23760" y="21146"/>
                      <a:pt x="23605" y="21242"/>
                    </a:cubicBezTo>
                    <a:cubicBezTo>
                      <a:pt x="23605" y="20912"/>
                      <a:pt x="23486" y="20793"/>
                      <a:pt x="23380" y="20688"/>
                    </a:cubicBezTo>
                    <a:cubicBezTo>
                      <a:pt x="23132" y="20992"/>
                      <a:pt x="22854" y="21064"/>
                      <a:pt x="22566" y="21064"/>
                    </a:cubicBezTo>
                    <a:cubicBezTo>
                      <a:pt x="22306" y="21064"/>
                      <a:pt x="22038" y="21005"/>
                      <a:pt x="21775" y="21005"/>
                    </a:cubicBezTo>
                    <a:cubicBezTo>
                      <a:pt x="21429" y="21005"/>
                      <a:pt x="21091" y="21106"/>
                      <a:pt x="20793" y="21572"/>
                    </a:cubicBezTo>
                    <a:cubicBezTo>
                      <a:pt x="20875" y="21572"/>
                      <a:pt x="20961" y="21568"/>
                      <a:pt x="21045" y="21568"/>
                    </a:cubicBezTo>
                    <a:cubicBezTo>
                      <a:pt x="21298" y="21568"/>
                      <a:pt x="21535" y="21605"/>
                      <a:pt x="21624" y="21902"/>
                    </a:cubicBezTo>
                    <a:cubicBezTo>
                      <a:pt x="21506" y="22008"/>
                      <a:pt x="21400" y="22060"/>
                      <a:pt x="21294" y="22232"/>
                    </a:cubicBezTo>
                    <a:cubicBezTo>
                      <a:pt x="21422" y="22275"/>
                      <a:pt x="21481" y="22420"/>
                      <a:pt x="21616" y="22420"/>
                    </a:cubicBezTo>
                    <a:cubicBezTo>
                      <a:pt x="21649" y="22420"/>
                      <a:pt x="21686" y="22411"/>
                      <a:pt x="21730" y="22391"/>
                    </a:cubicBezTo>
                    <a:cubicBezTo>
                      <a:pt x="21954" y="22166"/>
                      <a:pt x="21624" y="21400"/>
                      <a:pt x="21783" y="21400"/>
                    </a:cubicBezTo>
                    <a:cubicBezTo>
                      <a:pt x="22113" y="21506"/>
                      <a:pt x="22496" y="21453"/>
                      <a:pt x="22614" y="21902"/>
                    </a:cubicBezTo>
                    <a:cubicBezTo>
                      <a:pt x="22496" y="22060"/>
                      <a:pt x="22232" y="21955"/>
                      <a:pt x="22284" y="22391"/>
                    </a:cubicBezTo>
                    <a:cubicBezTo>
                      <a:pt x="22485" y="22356"/>
                      <a:pt x="22625" y="22332"/>
                      <a:pt x="22736" y="22332"/>
                    </a:cubicBezTo>
                    <a:cubicBezTo>
                      <a:pt x="22962" y="22332"/>
                      <a:pt x="23071" y="22429"/>
                      <a:pt x="23327" y="22721"/>
                    </a:cubicBezTo>
                    <a:cubicBezTo>
                      <a:pt x="23605" y="22562"/>
                      <a:pt x="23050" y="22496"/>
                      <a:pt x="23222" y="22060"/>
                    </a:cubicBezTo>
                    <a:cubicBezTo>
                      <a:pt x="23390" y="22018"/>
                      <a:pt x="23533" y="21868"/>
                      <a:pt x="23724" y="21868"/>
                    </a:cubicBezTo>
                    <a:cubicBezTo>
                      <a:pt x="23773" y="21868"/>
                      <a:pt x="23825" y="21878"/>
                      <a:pt x="23882" y="21902"/>
                    </a:cubicBezTo>
                    <a:cubicBezTo>
                      <a:pt x="23882" y="22773"/>
                      <a:pt x="24370" y="22721"/>
                      <a:pt x="24700" y="23051"/>
                    </a:cubicBezTo>
                    <a:cubicBezTo>
                      <a:pt x="24317" y="23051"/>
                      <a:pt x="24040" y="23103"/>
                      <a:pt x="24040" y="23711"/>
                    </a:cubicBezTo>
                    <a:cubicBezTo>
                      <a:pt x="24071" y="23720"/>
                      <a:pt x="24101" y="23725"/>
                      <a:pt x="24130" y="23725"/>
                    </a:cubicBezTo>
                    <a:cubicBezTo>
                      <a:pt x="24327" y="23725"/>
                      <a:pt x="24505" y="23539"/>
                      <a:pt x="24678" y="23539"/>
                    </a:cubicBezTo>
                    <a:cubicBezTo>
                      <a:pt x="24761" y="23539"/>
                      <a:pt x="24843" y="23582"/>
                      <a:pt x="24925" y="23711"/>
                    </a:cubicBezTo>
                    <a:cubicBezTo>
                      <a:pt x="24806" y="22998"/>
                      <a:pt x="25202" y="23051"/>
                      <a:pt x="25308" y="22721"/>
                    </a:cubicBezTo>
                    <a:cubicBezTo>
                      <a:pt x="25360" y="23051"/>
                      <a:pt x="25532" y="23156"/>
                      <a:pt x="25638" y="23381"/>
                    </a:cubicBezTo>
                    <a:cubicBezTo>
                      <a:pt x="24978" y="23381"/>
                      <a:pt x="24872" y="24212"/>
                      <a:pt x="24317" y="24371"/>
                    </a:cubicBezTo>
                    <a:cubicBezTo>
                      <a:pt x="24183" y="24031"/>
                      <a:pt x="24033" y="23913"/>
                      <a:pt x="23876" y="23913"/>
                    </a:cubicBezTo>
                    <a:cubicBezTo>
                      <a:pt x="23520" y="23913"/>
                      <a:pt x="23125" y="24513"/>
                      <a:pt x="22775" y="24513"/>
                    </a:cubicBezTo>
                    <a:cubicBezTo>
                      <a:pt x="22702" y="24513"/>
                      <a:pt x="22630" y="24487"/>
                      <a:pt x="22562" y="24424"/>
                    </a:cubicBezTo>
                    <a:cubicBezTo>
                      <a:pt x="22562" y="23764"/>
                      <a:pt x="23222" y="24094"/>
                      <a:pt x="23327" y="23552"/>
                    </a:cubicBezTo>
                    <a:cubicBezTo>
                      <a:pt x="22892" y="23381"/>
                      <a:pt x="22826" y="22668"/>
                      <a:pt x="22614" y="22562"/>
                    </a:cubicBezTo>
                    <a:lnTo>
                      <a:pt x="22614" y="22892"/>
                    </a:lnTo>
                    <a:cubicBezTo>
                      <a:pt x="22562" y="22892"/>
                      <a:pt x="22496" y="23051"/>
                      <a:pt x="22614" y="23051"/>
                    </a:cubicBezTo>
                    <a:cubicBezTo>
                      <a:pt x="22614" y="22943"/>
                      <a:pt x="22636" y="22900"/>
                      <a:pt x="22666" y="22900"/>
                    </a:cubicBezTo>
                    <a:cubicBezTo>
                      <a:pt x="22743" y="22900"/>
                      <a:pt x="22873" y="23181"/>
                      <a:pt x="22826" y="23381"/>
                    </a:cubicBezTo>
                    <a:cubicBezTo>
                      <a:pt x="22751" y="23283"/>
                      <a:pt x="22694" y="23245"/>
                      <a:pt x="22645" y="23245"/>
                    </a:cubicBezTo>
                    <a:cubicBezTo>
                      <a:pt x="22491" y="23245"/>
                      <a:pt x="22422" y="23615"/>
                      <a:pt x="22184" y="23615"/>
                    </a:cubicBezTo>
                    <a:cubicBezTo>
                      <a:pt x="22162" y="23615"/>
                      <a:pt x="22138" y="23612"/>
                      <a:pt x="22113" y="23605"/>
                    </a:cubicBezTo>
                    <a:lnTo>
                      <a:pt x="22113" y="23605"/>
                    </a:lnTo>
                    <a:cubicBezTo>
                      <a:pt x="22060" y="24041"/>
                      <a:pt x="22337" y="23935"/>
                      <a:pt x="22337" y="24265"/>
                    </a:cubicBezTo>
                    <a:cubicBezTo>
                      <a:pt x="22241" y="24362"/>
                      <a:pt x="22162" y="24397"/>
                      <a:pt x="22094" y="24397"/>
                    </a:cubicBezTo>
                    <a:cubicBezTo>
                      <a:pt x="21918" y="24397"/>
                      <a:pt x="21814" y="24160"/>
                      <a:pt x="21650" y="24160"/>
                    </a:cubicBezTo>
                    <a:cubicBezTo>
                      <a:pt x="21593" y="24160"/>
                      <a:pt x="21529" y="24188"/>
                      <a:pt x="21453" y="24265"/>
                    </a:cubicBezTo>
                    <a:cubicBezTo>
                      <a:pt x="21848" y="24494"/>
                      <a:pt x="22323" y="24860"/>
                      <a:pt x="22734" y="24860"/>
                    </a:cubicBezTo>
                    <a:cubicBezTo>
                      <a:pt x="23010" y="24860"/>
                      <a:pt x="23258" y="24695"/>
                      <a:pt x="23433" y="24212"/>
                    </a:cubicBezTo>
                    <a:cubicBezTo>
                      <a:pt x="23732" y="24353"/>
                      <a:pt x="24319" y="24817"/>
                      <a:pt x="24841" y="24817"/>
                    </a:cubicBezTo>
                    <a:cubicBezTo>
                      <a:pt x="25102" y="24817"/>
                      <a:pt x="25347" y="24701"/>
                      <a:pt x="25532" y="24371"/>
                    </a:cubicBezTo>
                    <a:lnTo>
                      <a:pt x="25532" y="24371"/>
                    </a:lnTo>
                    <a:cubicBezTo>
                      <a:pt x="25481" y="24397"/>
                      <a:pt x="25438" y="24409"/>
                      <a:pt x="25401" y="24409"/>
                    </a:cubicBezTo>
                    <a:cubicBezTo>
                      <a:pt x="25200" y="24409"/>
                      <a:pt x="25192" y="24061"/>
                      <a:pt x="25136" y="23882"/>
                    </a:cubicBezTo>
                    <a:lnTo>
                      <a:pt x="25136" y="23882"/>
                    </a:lnTo>
                    <a:cubicBezTo>
                      <a:pt x="25161" y="23900"/>
                      <a:pt x="25186" y="23908"/>
                      <a:pt x="25211" y="23908"/>
                    </a:cubicBezTo>
                    <a:cubicBezTo>
                      <a:pt x="25346" y="23908"/>
                      <a:pt x="25475" y="23691"/>
                      <a:pt x="25574" y="23691"/>
                    </a:cubicBezTo>
                    <a:cubicBezTo>
                      <a:pt x="25621" y="23691"/>
                      <a:pt x="25660" y="23739"/>
                      <a:pt x="25690" y="23882"/>
                    </a:cubicBezTo>
                    <a:cubicBezTo>
                      <a:pt x="25638" y="23935"/>
                      <a:pt x="25532" y="23882"/>
                      <a:pt x="25532" y="24041"/>
                    </a:cubicBezTo>
                    <a:cubicBezTo>
                      <a:pt x="25576" y="24058"/>
                      <a:pt x="25615" y="24066"/>
                      <a:pt x="25649" y="24066"/>
                    </a:cubicBezTo>
                    <a:cubicBezTo>
                      <a:pt x="25824" y="24066"/>
                      <a:pt x="25906" y="23882"/>
                      <a:pt x="26126" y="23882"/>
                    </a:cubicBezTo>
                    <a:cubicBezTo>
                      <a:pt x="26084" y="24311"/>
                      <a:pt x="26423" y="24607"/>
                      <a:pt x="26618" y="24607"/>
                    </a:cubicBezTo>
                    <a:cubicBezTo>
                      <a:pt x="26670" y="24607"/>
                      <a:pt x="26711" y="24586"/>
                      <a:pt x="26733" y="24542"/>
                    </a:cubicBezTo>
                    <a:cubicBezTo>
                      <a:pt x="26575" y="24265"/>
                      <a:pt x="26681" y="24041"/>
                      <a:pt x="26905" y="23882"/>
                    </a:cubicBezTo>
                    <a:cubicBezTo>
                      <a:pt x="26628" y="23552"/>
                      <a:pt x="26351" y="23275"/>
                      <a:pt x="26298" y="22496"/>
                    </a:cubicBezTo>
                    <a:cubicBezTo>
                      <a:pt x="26528" y="22401"/>
                      <a:pt x="26682" y="22262"/>
                      <a:pt x="26840" y="22262"/>
                    </a:cubicBezTo>
                    <a:cubicBezTo>
                      <a:pt x="26945" y="22262"/>
                      <a:pt x="27051" y="22323"/>
                      <a:pt x="27182" y="22496"/>
                    </a:cubicBezTo>
                    <a:cubicBezTo>
                      <a:pt x="27182" y="22773"/>
                      <a:pt x="27063" y="22945"/>
                      <a:pt x="27011" y="23156"/>
                    </a:cubicBezTo>
                    <a:cubicBezTo>
                      <a:pt x="27048" y="23136"/>
                      <a:pt x="27078" y="23126"/>
                      <a:pt x="27102" y="23126"/>
                    </a:cubicBezTo>
                    <a:cubicBezTo>
                      <a:pt x="27295" y="23126"/>
                      <a:pt x="27115" y="23707"/>
                      <a:pt x="27283" y="23707"/>
                    </a:cubicBezTo>
                    <a:cubicBezTo>
                      <a:pt x="27310" y="23707"/>
                      <a:pt x="27346" y="23692"/>
                      <a:pt x="27393" y="23658"/>
                    </a:cubicBezTo>
                    <a:cubicBezTo>
                      <a:pt x="27341" y="23433"/>
                      <a:pt x="27446" y="22945"/>
                      <a:pt x="27393" y="22496"/>
                    </a:cubicBezTo>
                    <a:lnTo>
                      <a:pt x="27393" y="22496"/>
                    </a:lnTo>
                    <a:cubicBezTo>
                      <a:pt x="27465" y="22611"/>
                      <a:pt x="27517" y="22653"/>
                      <a:pt x="27562" y="22653"/>
                    </a:cubicBezTo>
                    <a:cubicBezTo>
                      <a:pt x="27686" y="22653"/>
                      <a:pt x="27749" y="22335"/>
                      <a:pt x="27964" y="22335"/>
                    </a:cubicBezTo>
                    <a:cubicBezTo>
                      <a:pt x="27976" y="22335"/>
                      <a:pt x="27988" y="22336"/>
                      <a:pt x="28001" y="22338"/>
                    </a:cubicBezTo>
                    <a:cubicBezTo>
                      <a:pt x="27948" y="22668"/>
                      <a:pt x="28106" y="22668"/>
                      <a:pt x="28225" y="22826"/>
                    </a:cubicBezTo>
                    <a:cubicBezTo>
                      <a:pt x="28106" y="22945"/>
                      <a:pt x="28001" y="22998"/>
                      <a:pt x="27895" y="23156"/>
                    </a:cubicBezTo>
                    <a:cubicBezTo>
                      <a:pt x="28106" y="23381"/>
                      <a:pt x="28331" y="23658"/>
                      <a:pt x="28608" y="23816"/>
                    </a:cubicBezTo>
                    <a:cubicBezTo>
                      <a:pt x="28598" y="23814"/>
                      <a:pt x="28588" y="23813"/>
                      <a:pt x="28579" y="23813"/>
                    </a:cubicBezTo>
                    <a:cubicBezTo>
                      <a:pt x="28394" y="23813"/>
                      <a:pt x="28495" y="24318"/>
                      <a:pt x="28331" y="24318"/>
                    </a:cubicBezTo>
                    <a:cubicBezTo>
                      <a:pt x="28239" y="24065"/>
                      <a:pt x="28067" y="23884"/>
                      <a:pt x="27888" y="23884"/>
                    </a:cubicBezTo>
                    <a:cubicBezTo>
                      <a:pt x="27758" y="23884"/>
                      <a:pt x="27623" y="23979"/>
                      <a:pt x="27512" y="24212"/>
                    </a:cubicBezTo>
                    <a:cubicBezTo>
                      <a:pt x="27527" y="24217"/>
                      <a:pt x="27544" y="24219"/>
                      <a:pt x="27563" y="24219"/>
                    </a:cubicBezTo>
                    <a:cubicBezTo>
                      <a:pt x="27668" y="24219"/>
                      <a:pt x="27831" y="24153"/>
                      <a:pt x="27951" y="24153"/>
                    </a:cubicBezTo>
                    <a:cubicBezTo>
                      <a:pt x="28041" y="24153"/>
                      <a:pt x="28106" y="24190"/>
                      <a:pt x="28106" y="24318"/>
                    </a:cubicBezTo>
                    <a:cubicBezTo>
                      <a:pt x="27936" y="24403"/>
                      <a:pt x="27758" y="24992"/>
                      <a:pt x="27578" y="24992"/>
                    </a:cubicBezTo>
                    <a:cubicBezTo>
                      <a:pt x="27534" y="24992"/>
                      <a:pt x="27490" y="24958"/>
                      <a:pt x="27446" y="24872"/>
                    </a:cubicBezTo>
                    <a:cubicBezTo>
                      <a:pt x="27484" y="24678"/>
                      <a:pt x="27444" y="24606"/>
                      <a:pt x="27356" y="24606"/>
                    </a:cubicBezTo>
                    <a:cubicBezTo>
                      <a:pt x="27108" y="24606"/>
                      <a:pt x="26478" y="25169"/>
                      <a:pt x="26098" y="25169"/>
                    </a:cubicBezTo>
                    <a:cubicBezTo>
                      <a:pt x="25998" y="25169"/>
                      <a:pt x="25916" y="25130"/>
                      <a:pt x="25862" y="25031"/>
                    </a:cubicBezTo>
                    <a:lnTo>
                      <a:pt x="25862" y="25031"/>
                    </a:lnTo>
                    <a:cubicBezTo>
                      <a:pt x="25968" y="25797"/>
                      <a:pt x="25360" y="25467"/>
                      <a:pt x="25532" y="26074"/>
                    </a:cubicBezTo>
                    <a:cubicBezTo>
                      <a:pt x="25638" y="25968"/>
                      <a:pt x="25915" y="25968"/>
                      <a:pt x="26245" y="25863"/>
                    </a:cubicBezTo>
                    <a:cubicBezTo>
                      <a:pt x="26245" y="26127"/>
                      <a:pt x="26298" y="26245"/>
                      <a:pt x="26351" y="26351"/>
                    </a:cubicBezTo>
                    <a:cubicBezTo>
                      <a:pt x="26243" y="26301"/>
                      <a:pt x="26127" y="26235"/>
                      <a:pt x="26035" y="26235"/>
                    </a:cubicBezTo>
                    <a:cubicBezTo>
                      <a:pt x="25934" y="26235"/>
                      <a:pt x="25862" y="26313"/>
                      <a:pt x="25862" y="26575"/>
                    </a:cubicBezTo>
                    <a:cubicBezTo>
                      <a:pt x="26005" y="26679"/>
                      <a:pt x="26148" y="26727"/>
                      <a:pt x="26288" y="26727"/>
                    </a:cubicBezTo>
                    <a:cubicBezTo>
                      <a:pt x="26523" y="26727"/>
                      <a:pt x="26751" y="26591"/>
                      <a:pt x="26958" y="26351"/>
                    </a:cubicBezTo>
                    <a:cubicBezTo>
                      <a:pt x="26786" y="26127"/>
                      <a:pt x="26456" y="26298"/>
                      <a:pt x="26456" y="25863"/>
                    </a:cubicBezTo>
                    <a:cubicBezTo>
                      <a:pt x="26575" y="25863"/>
                      <a:pt x="26522" y="25585"/>
                      <a:pt x="26628" y="25533"/>
                    </a:cubicBezTo>
                    <a:cubicBezTo>
                      <a:pt x="26690" y="25511"/>
                      <a:pt x="26746" y="25501"/>
                      <a:pt x="26798" y="25501"/>
                    </a:cubicBezTo>
                    <a:cubicBezTo>
                      <a:pt x="27146" y="25501"/>
                      <a:pt x="27249" y="25971"/>
                      <a:pt x="27341" y="26351"/>
                    </a:cubicBezTo>
                    <a:cubicBezTo>
                      <a:pt x="27413" y="26367"/>
                      <a:pt x="27476" y="26375"/>
                      <a:pt x="27532" y="26375"/>
                    </a:cubicBezTo>
                    <a:cubicBezTo>
                      <a:pt x="28011" y="26375"/>
                      <a:pt x="27947" y="25839"/>
                      <a:pt x="28495" y="25839"/>
                    </a:cubicBezTo>
                    <a:cubicBezTo>
                      <a:pt x="28559" y="25839"/>
                      <a:pt x="28631" y="25846"/>
                      <a:pt x="28714" y="25863"/>
                    </a:cubicBezTo>
                    <a:cubicBezTo>
                      <a:pt x="28827" y="26299"/>
                      <a:pt x="28842" y="26418"/>
                      <a:pt x="28981" y="26418"/>
                    </a:cubicBezTo>
                    <a:cubicBezTo>
                      <a:pt x="29052" y="26418"/>
                      <a:pt x="29155" y="26387"/>
                      <a:pt x="29321" y="26351"/>
                    </a:cubicBezTo>
                    <a:lnTo>
                      <a:pt x="29321" y="26351"/>
                    </a:lnTo>
                    <a:cubicBezTo>
                      <a:pt x="29321" y="26575"/>
                      <a:pt x="29162" y="26628"/>
                      <a:pt x="29162" y="26853"/>
                    </a:cubicBezTo>
                    <a:cubicBezTo>
                      <a:pt x="29195" y="26858"/>
                      <a:pt x="29230" y="26860"/>
                      <a:pt x="29266" y="26860"/>
                    </a:cubicBezTo>
                    <a:cubicBezTo>
                      <a:pt x="29372" y="26860"/>
                      <a:pt x="29486" y="26842"/>
                      <a:pt x="29590" y="26842"/>
                    </a:cubicBezTo>
                    <a:cubicBezTo>
                      <a:pt x="29797" y="26842"/>
                      <a:pt x="29960" y="26913"/>
                      <a:pt x="29928" y="27341"/>
                    </a:cubicBezTo>
                    <a:cubicBezTo>
                      <a:pt x="29914" y="27337"/>
                      <a:pt x="29900" y="27335"/>
                      <a:pt x="29888" y="27335"/>
                    </a:cubicBezTo>
                    <a:cubicBezTo>
                      <a:pt x="29756" y="27335"/>
                      <a:pt x="29748" y="27575"/>
                      <a:pt x="29651" y="27671"/>
                    </a:cubicBezTo>
                    <a:cubicBezTo>
                      <a:pt x="29562" y="27627"/>
                      <a:pt x="29510" y="27498"/>
                      <a:pt x="29362" y="27498"/>
                    </a:cubicBezTo>
                    <a:cubicBezTo>
                      <a:pt x="29335" y="27498"/>
                      <a:pt x="29303" y="27502"/>
                      <a:pt x="29268" y="27513"/>
                    </a:cubicBezTo>
                    <a:cubicBezTo>
                      <a:pt x="29215" y="27896"/>
                      <a:pt x="29044" y="28054"/>
                      <a:pt x="28938" y="28331"/>
                    </a:cubicBezTo>
                    <a:cubicBezTo>
                      <a:pt x="29823" y="28107"/>
                      <a:pt x="30483" y="28054"/>
                      <a:pt x="31473" y="27843"/>
                    </a:cubicBezTo>
                    <a:cubicBezTo>
                      <a:pt x="31407" y="27843"/>
                      <a:pt x="31354" y="27671"/>
                      <a:pt x="31473" y="27671"/>
                    </a:cubicBezTo>
                    <a:cubicBezTo>
                      <a:pt x="31531" y="27657"/>
                      <a:pt x="31592" y="27651"/>
                      <a:pt x="31658" y="27651"/>
                    </a:cubicBezTo>
                    <a:cubicBezTo>
                      <a:pt x="32068" y="27651"/>
                      <a:pt x="32610" y="27888"/>
                      <a:pt x="33075" y="27888"/>
                    </a:cubicBezTo>
                    <a:cubicBezTo>
                      <a:pt x="33381" y="27888"/>
                      <a:pt x="33654" y="27786"/>
                      <a:pt x="33836" y="27447"/>
                    </a:cubicBezTo>
                    <a:cubicBezTo>
                      <a:pt x="33816" y="27444"/>
                      <a:pt x="33797" y="27443"/>
                      <a:pt x="33777" y="27443"/>
                    </a:cubicBezTo>
                    <a:cubicBezTo>
                      <a:pt x="33568" y="27443"/>
                      <a:pt x="33391" y="27592"/>
                      <a:pt x="33237" y="27592"/>
                    </a:cubicBezTo>
                    <a:cubicBezTo>
                      <a:pt x="33132" y="27592"/>
                      <a:pt x="33038" y="27522"/>
                      <a:pt x="32951" y="27288"/>
                    </a:cubicBezTo>
                    <a:cubicBezTo>
                      <a:pt x="33176" y="27288"/>
                      <a:pt x="33334" y="27064"/>
                      <a:pt x="33334" y="26628"/>
                    </a:cubicBezTo>
                    <a:cubicBezTo>
                      <a:pt x="33300" y="26628"/>
                      <a:pt x="33260" y="26634"/>
                      <a:pt x="33219" y="26634"/>
                    </a:cubicBezTo>
                    <a:cubicBezTo>
                      <a:pt x="33131" y="26634"/>
                      <a:pt x="33040" y="26609"/>
                      <a:pt x="33004" y="26457"/>
                    </a:cubicBezTo>
                    <a:cubicBezTo>
                      <a:pt x="33453" y="26245"/>
                      <a:pt x="33057" y="26021"/>
                      <a:pt x="33004" y="25638"/>
                    </a:cubicBezTo>
                    <a:lnTo>
                      <a:pt x="33004" y="25638"/>
                    </a:lnTo>
                    <a:cubicBezTo>
                      <a:pt x="33031" y="25647"/>
                      <a:pt x="33056" y="25651"/>
                      <a:pt x="33080" y="25651"/>
                    </a:cubicBezTo>
                    <a:cubicBezTo>
                      <a:pt x="33421" y="25651"/>
                      <a:pt x="33442" y="24827"/>
                      <a:pt x="33271" y="24827"/>
                    </a:cubicBezTo>
                    <a:cubicBezTo>
                      <a:pt x="33231" y="24827"/>
                      <a:pt x="33182" y="24870"/>
                      <a:pt x="33123" y="24978"/>
                    </a:cubicBezTo>
                    <a:cubicBezTo>
                      <a:pt x="33176" y="24978"/>
                      <a:pt x="33229" y="25084"/>
                      <a:pt x="33229" y="25308"/>
                    </a:cubicBezTo>
                    <a:cubicBezTo>
                      <a:pt x="33149" y="25179"/>
                      <a:pt x="33032" y="25117"/>
                      <a:pt x="32883" y="25117"/>
                    </a:cubicBezTo>
                    <a:cubicBezTo>
                      <a:pt x="32834" y="25117"/>
                      <a:pt x="32782" y="25123"/>
                      <a:pt x="32727" y="25136"/>
                    </a:cubicBezTo>
                    <a:cubicBezTo>
                      <a:pt x="32621" y="25414"/>
                      <a:pt x="33004" y="25691"/>
                      <a:pt x="32727" y="25797"/>
                    </a:cubicBezTo>
                    <a:cubicBezTo>
                      <a:pt x="32397" y="25533"/>
                      <a:pt x="32674" y="25308"/>
                      <a:pt x="32621" y="24648"/>
                    </a:cubicBezTo>
                    <a:cubicBezTo>
                      <a:pt x="32366" y="24648"/>
                      <a:pt x="32328" y="24718"/>
                      <a:pt x="32233" y="24718"/>
                    </a:cubicBezTo>
                    <a:cubicBezTo>
                      <a:pt x="32186" y="24718"/>
                      <a:pt x="32124" y="24701"/>
                      <a:pt x="32014" y="24648"/>
                    </a:cubicBezTo>
                    <a:cubicBezTo>
                      <a:pt x="31961" y="25222"/>
                      <a:pt x="31714" y="25344"/>
                      <a:pt x="31453" y="25344"/>
                    </a:cubicBezTo>
                    <a:cubicBezTo>
                      <a:pt x="31260" y="25344"/>
                      <a:pt x="31060" y="25278"/>
                      <a:pt x="30926" y="25278"/>
                    </a:cubicBezTo>
                    <a:cubicBezTo>
                      <a:pt x="30884" y="25278"/>
                      <a:pt x="30849" y="25284"/>
                      <a:pt x="30823" y="25301"/>
                    </a:cubicBezTo>
                    <a:lnTo>
                      <a:pt x="30823" y="25301"/>
                    </a:lnTo>
                    <a:cubicBezTo>
                      <a:pt x="30971" y="25186"/>
                      <a:pt x="30975" y="24803"/>
                      <a:pt x="31143" y="24648"/>
                    </a:cubicBezTo>
                    <a:cubicBezTo>
                      <a:pt x="31192" y="24571"/>
                      <a:pt x="31243" y="24545"/>
                      <a:pt x="31293" y="24545"/>
                    </a:cubicBezTo>
                    <a:cubicBezTo>
                      <a:pt x="31396" y="24545"/>
                      <a:pt x="31500" y="24649"/>
                      <a:pt x="31605" y="24649"/>
                    </a:cubicBezTo>
                    <a:cubicBezTo>
                      <a:pt x="31671" y="24649"/>
                      <a:pt x="31737" y="24608"/>
                      <a:pt x="31803" y="24476"/>
                    </a:cubicBezTo>
                    <a:cubicBezTo>
                      <a:pt x="31578" y="24318"/>
                      <a:pt x="31473" y="24318"/>
                      <a:pt x="31024" y="24318"/>
                    </a:cubicBezTo>
                    <a:cubicBezTo>
                      <a:pt x="30866" y="24701"/>
                      <a:pt x="30694" y="24978"/>
                      <a:pt x="30417" y="25136"/>
                    </a:cubicBezTo>
                    <a:cubicBezTo>
                      <a:pt x="30535" y="24371"/>
                      <a:pt x="30417" y="23764"/>
                      <a:pt x="31077" y="23486"/>
                    </a:cubicBezTo>
                    <a:cubicBezTo>
                      <a:pt x="31143" y="23711"/>
                      <a:pt x="31077" y="24094"/>
                      <a:pt x="31196" y="24146"/>
                    </a:cubicBezTo>
                    <a:cubicBezTo>
                      <a:pt x="31196" y="23595"/>
                      <a:pt x="31593" y="23296"/>
                      <a:pt x="31939" y="23296"/>
                    </a:cubicBezTo>
                    <a:cubicBezTo>
                      <a:pt x="32073" y="23296"/>
                      <a:pt x="32199" y="23341"/>
                      <a:pt x="32291" y="23433"/>
                    </a:cubicBezTo>
                    <a:cubicBezTo>
                      <a:pt x="32263" y="23428"/>
                      <a:pt x="32233" y="23426"/>
                      <a:pt x="32201" y="23426"/>
                    </a:cubicBezTo>
                    <a:cubicBezTo>
                      <a:pt x="31913" y="23426"/>
                      <a:pt x="31494" y="23626"/>
                      <a:pt x="31684" y="23816"/>
                    </a:cubicBezTo>
                    <a:cubicBezTo>
                      <a:pt x="31837" y="23769"/>
                      <a:pt x="31895" y="23597"/>
                      <a:pt x="32065" y="23597"/>
                    </a:cubicBezTo>
                    <a:cubicBezTo>
                      <a:pt x="32086" y="23597"/>
                      <a:pt x="32108" y="23599"/>
                      <a:pt x="32133" y="23605"/>
                    </a:cubicBezTo>
                    <a:cubicBezTo>
                      <a:pt x="32133" y="23935"/>
                      <a:pt x="32067" y="24146"/>
                      <a:pt x="32014" y="24318"/>
                    </a:cubicBezTo>
                    <a:cubicBezTo>
                      <a:pt x="32038" y="24326"/>
                      <a:pt x="32060" y="24329"/>
                      <a:pt x="32079" y="24329"/>
                    </a:cubicBezTo>
                    <a:cubicBezTo>
                      <a:pt x="32315" y="24329"/>
                      <a:pt x="32152" y="23764"/>
                      <a:pt x="32397" y="23764"/>
                    </a:cubicBezTo>
                    <a:cubicBezTo>
                      <a:pt x="32397" y="24146"/>
                      <a:pt x="32516" y="24318"/>
                      <a:pt x="32727" y="24318"/>
                    </a:cubicBezTo>
                    <a:cubicBezTo>
                      <a:pt x="33004" y="23988"/>
                      <a:pt x="32463" y="23764"/>
                      <a:pt x="32674" y="23605"/>
                    </a:cubicBezTo>
                    <a:cubicBezTo>
                      <a:pt x="32718" y="23589"/>
                      <a:pt x="32755" y="23583"/>
                      <a:pt x="32787" y="23583"/>
                    </a:cubicBezTo>
                    <a:cubicBezTo>
                      <a:pt x="32964" y="23583"/>
                      <a:pt x="32986" y="23786"/>
                      <a:pt x="33134" y="23786"/>
                    </a:cubicBezTo>
                    <a:cubicBezTo>
                      <a:pt x="33161" y="23786"/>
                      <a:pt x="33192" y="23779"/>
                      <a:pt x="33229" y="23764"/>
                    </a:cubicBezTo>
                    <a:cubicBezTo>
                      <a:pt x="33229" y="23521"/>
                      <a:pt x="33148" y="23075"/>
                      <a:pt x="33305" y="23075"/>
                    </a:cubicBezTo>
                    <a:cubicBezTo>
                      <a:pt x="33327" y="23075"/>
                      <a:pt x="33354" y="23084"/>
                      <a:pt x="33387" y="23103"/>
                    </a:cubicBezTo>
                    <a:cubicBezTo>
                      <a:pt x="33387" y="23328"/>
                      <a:pt x="33334" y="23486"/>
                      <a:pt x="33281" y="23605"/>
                    </a:cubicBezTo>
                    <a:cubicBezTo>
                      <a:pt x="33836" y="23552"/>
                      <a:pt x="33783" y="23433"/>
                      <a:pt x="34272" y="23275"/>
                    </a:cubicBezTo>
                    <a:lnTo>
                      <a:pt x="34272" y="23275"/>
                    </a:lnTo>
                    <a:cubicBezTo>
                      <a:pt x="34272" y="23433"/>
                      <a:pt x="34219" y="23486"/>
                      <a:pt x="34219" y="23605"/>
                    </a:cubicBezTo>
                    <a:cubicBezTo>
                      <a:pt x="34549" y="23222"/>
                      <a:pt x="34984" y="23605"/>
                      <a:pt x="35103" y="22615"/>
                    </a:cubicBezTo>
                    <a:lnTo>
                      <a:pt x="35103" y="22615"/>
                    </a:lnTo>
                    <a:cubicBezTo>
                      <a:pt x="35005" y="22635"/>
                      <a:pt x="34911" y="22643"/>
                      <a:pt x="34821" y="22643"/>
                    </a:cubicBezTo>
                    <a:cubicBezTo>
                      <a:pt x="34492" y="22643"/>
                      <a:pt x="34217" y="22538"/>
                      <a:pt x="34016" y="22538"/>
                    </a:cubicBezTo>
                    <a:cubicBezTo>
                      <a:pt x="33835" y="22538"/>
                      <a:pt x="33713" y="22623"/>
                      <a:pt x="33664" y="22945"/>
                    </a:cubicBezTo>
                    <a:cubicBezTo>
                      <a:pt x="33057" y="22562"/>
                      <a:pt x="32344" y="22945"/>
                      <a:pt x="31961" y="22443"/>
                    </a:cubicBezTo>
                    <a:cubicBezTo>
                      <a:pt x="31758" y="22696"/>
                      <a:pt x="31390" y="22883"/>
                      <a:pt x="31077" y="22883"/>
                    </a:cubicBezTo>
                    <a:cubicBezTo>
                      <a:pt x="30638" y="22883"/>
                      <a:pt x="30309" y="22516"/>
                      <a:pt x="30694" y="21453"/>
                    </a:cubicBezTo>
                    <a:cubicBezTo>
                      <a:pt x="30535" y="21453"/>
                      <a:pt x="30364" y="21453"/>
                      <a:pt x="30258" y="21295"/>
                    </a:cubicBezTo>
                    <a:lnTo>
                      <a:pt x="30258" y="21295"/>
                    </a:lnTo>
                    <a:cubicBezTo>
                      <a:pt x="30372" y="21636"/>
                      <a:pt x="30374" y="21736"/>
                      <a:pt x="30324" y="21736"/>
                    </a:cubicBezTo>
                    <a:cubicBezTo>
                      <a:pt x="30254" y="21736"/>
                      <a:pt x="30079" y="21536"/>
                      <a:pt x="29965" y="21536"/>
                    </a:cubicBezTo>
                    <a:cubicBezTo>
                      <a:pt x="29925" y="21536"/>
                      <a:pt x="29893" y="21560"/>
                      <a:pt x="29875" y="21625"/>
                    </a:cubicBezTo>
                    <a:cubicBezTo>
                      <a:pt x="30258" y="21730"/>
                      <a:pt x="29651" y="22443"/>
                      <a:pt x="29981" y="22496"/>
                    </a:cubicBezTo>
                    <a:cubicBezTo>
                      <a:pt x="29998" y="22359"/>
                      <a:pt x="30042" y="22308"/>
                      <a:pt x="30096" y="22308"/>
                    </a:cubicBezTo>
                    <a:cubicBezTo>
                      <a:pt x="30214" y="22308"/>
                      <a:pt x="30380" y="22550"/>
                      <a:pt x="30417" y="22668"/>
                    </a:cubicBezTo>
                    <a:cubicBezTo>
                      <a:pt x="30319" y="22873"/>
                      <a:pt x="30226" y="22934"/>
                      <a:pt x="30120" y="22934"/>
                    </a:cubicBezTo>
                    <a:cubicBezTo>
                      <a:pt x="29970" y="22934"/>
                      <a:pt x="29792" y="22811"/>
                      <a:pt x="29532" y="22811"/>
                    </a:cubicBezTo>
                    <a:cubicBezTo>
                      <a:pt x="29482" y="22811"/>
                      <a:pt x="29430" y="22816"/>
                      <a:pt x="29374" y="22826"/>
                    </a:cubicBezTo>
                    <a:cubicBezTo>
                      <a:pt x="29268" y="23222"/>
                      <a:pt x="29823" y="23328"/>
                      <a:pt x="29493" y="23486"/>
                    </a:cubicBezTo>
                    <a:cubicBezTo>
                      <a:pt x="29451" y="23510"/>
                      <a:pt x="29414" y="23520"/>
                      <a:pt x="29380" y="23520"/>
                    </a:cubicBezTo>
                    <a:cubicBezTo>
                      <a:pt x="29149" y="23520"/>
                      <a:pt x="29059" y="23044"/>
                      <a:pt x="28712" y="23044"/>
                    </a:cubicBezTo>
                    <a:cubicBezTo>
                      <a:pt x="28622" y="23044"/>
                      <a:pt x="28515" y="23076"/>
                      <a:pt x="28384" y="23156"/>
                    </a:cubicBezTo>
                    <a:cubicBezTo>
                      <a:pt x="28384" y="22668"/>
                      <a:pt x="28106" y="22615"/>
                      <a:pt x="28106" y="22166"/>
                    </a:cubicBezTo>
                    <a:lnTo>
                      <a:pt x="28106" y="22166"/>
                    </a:lnTo>
                    <a:cubicBezTo>
                      <a:pt x="28125" y="22173"/>
                      <a:pt x="28142" y="22176"/>
                      <a:pt x="28158" y="22176"/>
                    </a:cubicBezTo>
                    <a:cubicBezTo>
                      <a:pt x="28278" y="22176"/>
                      <a:pt x="28337" y="22001"/>
                      <a:pt x="28460" y="22001"/>
                    </a:cubicBezTo>
                    <a:cubicBezTo>
                      <a:pt x="28473" y="22001"/>
                      <a:pt x="28487" y="22003"/>
                      <a:pt x="28502" y="22008"/>
                    </a:cubicBezTo>
                    <a:cubicBezTo>
                      <a:pt x="28661" y="22338"/>
                      <a:pt x="28436" y="22338"/>
                      <a:pt x="28608" y="22668"/>
                    </a:cubicBezTo>
                    <a:cubicBezTo>
                      <a:pt x="29044" y="22615"/>
                      <a:pt x="29651" y="22721"/>
                      <a:pt x="29704" y="21955"/>
                    </a:cubicBezTo>
                    <a:cubicBezTo>
                      <a:pt x="29667" y="21939"/>
                      <a:pt x="29635" y="21932"/>
                      <a:pt x="29607" y="21932"/>
                    </a:cubicBezTo>
                    <a:cubicBezTo>
                      <a:pt x="29439" y="21932"/>
                      <a:pt x="29404" y="22174"/>
                      <a:pt x="29261" y="22174"/>
                    </a:cubicBezTo>
                    <a:cubicBezTo>
                      <a:pt x="29247" y="22174"/>
                      <a:pt x="29232" y="22171"/>
                      <a:pt x="29215" y="22166"/>
                    </a:cubicBezTo>
                    <a:cubicBezTo>
                      <a:pt x="29044" y="21625"/>
                      <a:pt x="29162" y="21730"/>
                      <a:pt x="29268" y="21295"/>
                    </a:cubicBezTo>
                    <a:cubicBezTo>
                      <a:pt x="29232" y="21289"/>
                      <a:pt x="29198" y="21286"/>
                      <a:pt x="29167" y="21286"/>
                    </a:cubicBezTo>
                    <a:cubicBezTo>
                      <a:pt x="28913" y="21286"/>
                      <a:pt x="28808" y="21459"/>
                      <a:pt x="28608" y="21506"/>
                    </a:cubicBezTo>
                    <a:cubicBezTo>
                      <a:pt x="28502" y="20965"/>
                      <a:pt x="28106" y="20912"/>
                      <a:pt x="27895" y="20635"/>
                    </a:cubicBezTo>
                    <a:cubicBezTo>
                      <a:pt x="27948" y="20635"/>
                      <a:pt x="28054" y="20635"/>
                      <a:pt x="28054" y="20463"/>
                    </a:cubicBezTo>
                    <a:cubicBezTo>
                      <a:pt x="27948" y="20463"/>
                      <a:pt x="27842" y="20463"/>
                      <a:pt x="27895" y="20133"/>
                    </a:cubicBezTo>
                    <a:cubicBezTo>
                      <a:pt x="27955" y="20123"/>
                      <a:pt x="28011" y="20119"/>
                      <a:pt x="28064" y="20119"/>
                    </a:cubicBezTo>
                    <a:cubicBezTo>
                      <a:pt x="28302" y="20119"/>
                      <a:pt x="28477" y="20207"/>
                      <a:pt x="28661" y="20305"/>
                    </a:cubicBezTo>
                    <a:cubicBezTo>
                      <a:pt x="28832" y="19526"/>
                      <a:pt x="28106" y="20186"/>
                      <a:pt x="28172" y="19473"/>
                    </a:cubicBezTo>
                    <a:lnTo>
                      <a:pt x="28172" y="19473"/>
                    </a:lnTo>
                    <a:cubicBezTo>
                      <a:pt x="27842" y="19645"/>
                      <a:pt x="27618" y="19922"/>
                      <a:pt x="27288" y="19975"/>
                    </a:cubicBezTo>
                    <a:cubicBezTo>
                      <a:pt x="27235" y="19420"/>
                      <a:pt x="27116" y="19420"/>
                      <a:pt x="27235" y="18985"/>
                    </a:cubicBezTo>
                    <a:cubicBezTo>
                      <a:pt x="27225" y="18983"/>
                      <a:pt x="27215" y="18982"/>
                      <a:pt x="27206" y="18982"/>
                    </a:cubicBezTo>
                    <a:cubicBezTo>
                      <a:pt x="26961" y="18982"/>
                      <a:pt x="27058" y="19530"/>
                      <a:pt x="26833" y="19530"/>
                    </a:cubicBezTo>
                    <a:cubicBezTo>
                      <a:pt x="26794" y="19530"/>
                      <a:pt x="26744" y="19513"/>
                      <a:pt x="26681" y="19473"/>
                    </a:cubicBezTo>
                    <a:cubicBezTo>
                      <a:pt x="26733" y="19315"/>
                      <a:pt x="26786" y="19037"/>
                      <a:pt x="26733" y="18654"/>
                    </a:cubicBezTo>
                    <a:lnTo>
                      <a:pt x="26733" y="18654"/>
                    </a:lnTo>
                    <a:cubicBezTo>
                      <a:pt x="26351" y="18707"/>
                      <a:pt x="26351" y="19367"/>
                      <a:pt x="26192" y="19697"/>
                    </a:cubicBezTo>
                    <a:cubicBezTo>
                      <a:pt x="26227" y="19697"/>
                      <a:pt x="26268" y="19692"/>
                      <a:pt x="26308" y="19692"/>
                    </a:cubicBezTo>
                    <a:cubicBezTo>
                      <a:pt x="26386" y="19692"/>
                      <a:pt x="26456" y="19715"/>
                      <a:pt x="26456" y="19856"/>
                    </a:cubicBezTo>
                    <a:cubicBezTo>
                      <a:pt x="26192" y="19975"/>
                      <a:pt x="25796" y="20027"/>
                      <a:pt x="26192" y="20357"/>
                    </a:cubicBezTo>
                    <a:cubicBezTo>
                      <a:pt x="25862" y="20305"/>
                      <a:pt x="25690" y="20080"/>
                      <a:pt x="25466" y="19856"/>
                    </a:cubicBezTo>
                    <a:lnTo>
                      <a:pt x="25466" y="19856"/>
                    </a:lnTo>
                    <a:cubicBezTo>
                      <a:pt x="25272" y="19965"/>
                      <a:pt x="25489" y="20707"/>
                      <a:pt x="25272" y="20707"/>
                    </a:cubicBezTo>
                    <a:cubicBezTo>
                      <a:pt x="25253" y="20707"/>
                      <a:pt x="25229" y="20701"/>
                      <a:pt x="25202" y="20688"/>
                    </a:cubicBezTo>
                    <a:cubicBezTo>
                      <a:pt x="25202" y="20410"/>
                      <a:pt x="25202" y="20186"/>
                      <a:pt x="25255" y="20027"/>
                    </a:cubicBezTo>
                    <a:cubicBezTo>
                      <a:pt x="25125" y="20027"/>
                      <a:pt x="24989" y="20034"/>
                      <a:pt x="24855" y="20034"/>
                    </a:cubicBezTo>
                    <a:cubicBezTo>
                      <a:pt x="24470" y="20034"/>
                      <a:pt x="24105" y="19976"/>
                      <a:pt x="23987" y="19526"/>
                    </a:cubicBezTo>
                    <a:cubicBezTo>
                      <a:pt x="24063" y="19392"/>
                      <a:pt x="24134" y="19340"/>
                      <a:pt x="24202" y="19340"/>
                    </a:cubicBezTo>
                    <a:cubicBezTo>
                      <a:pt x="24381" y="19340"/>
                      <a:pt x="24537" y="19702"/>
                      <a:pt x="24700" y="19856"/>
                    </a:cubicBezTo>
                    <a:cubicBezTo>
                      <a:pt x="25083" y="18985"/>
                      <a:pt x="24040" y="19420"/>
                      <a:pt x="24146" y="18536"/>
                    </a:cubicBezTo>
                    <a:lnTo>
                      <a:pt x="24146" y="18536"/>
                    </a:lnTo>
                    <a:cubicBezTo>
                      <a:pt x="23935" y="18602"/>
                      <a:pt x="23763" y="18707"/>
                      <a:pt x="23552" y="18866"/>
                    </a:cubicBezTo>
                    <a:cubicBezTo>
                      <a:pt x="23605" y="18536"/>
                      <a:pt x="23433" y="18536"/>
                      <a:pt x="23380" y="18377"/>
                    </a:cubicBezTo>
                    <a:cubicBezTo>
                      <a:pt x="23831" y="18334"/>
                      <a:pt x="23732" y="17708"/>
                      <a:pt x="24062" y="17708"/>
                    </a:cubicBezTo>
                    <a:cubicBezTo>
                      <a:pt x="24138" y="17708"/>
                      <a:pt x="24237" y="17741"/>
                      <a:pt x="24370" y="17823"/>
                    </a:cubicBezTo>
                    <a:cubicBezTo>
                      <a:pt x="24342" y="17536"/>
                      <a:pt x="24115" y="17461"/>
                      <a:pt x="23889" y="17461"/>
                    </a:cubicBezTo>
                    <a:cubicBezTo>
                      <a:pt x="23688" y="17461"/>
                      <a:pt x="23489" y="17521"/>
                      <a:pt x="23433" y="17546"/>
                    </a:cubicBezTo>
                    <a:cubicBezTo>
                      <a:pt x="23763" y="17163"/>
                      <a:pt x="23380" y="16885"/>
                      <a:pt x="23552" y="16674"/>
                    </a:cubicBezTo>
                    <a:cubicBezTo>
                      <a:pt x="23567" y="16672"/>
                      <a:pt x="23580" y="16671"/>
                      <a:pt x="23592" y="16671"/>
                    </a:cubicBezTo>
                    <a:cubicBezTo>
                      <a:pt x="23871" y="16671"/>
                      <a:pt x="23523" y="17177"/>
                      <a:pt x="23830" y="17177"/>
                    </a:cubicBezTo>
                    <a:cubicBezTo>
                      <a:pt x="23858" y="17177"/>
                      <a:pt x="23893" y="17173"/>
                      <a:pt x="23935" y="17163"/>
                    </a:cubicBezTo>
                    <a:cubicBezTo>
                      <a:pt x="23935" y="16291"/>
                      <a:pt x="23156" y="16621"/>
                      <a:pt x="23103" y="15684"/>
                    </a:cubicBezTo>
                    <a:lnTo>
                      <a:pt x="23103" y="15684"/>
                    </a:lnTo>
                    <a:cubicBezTo>
                      <a:pt x="23289" y="15738"/>
                      <a:pt x="23465" y="15761"/>
                      <a:pt x="23633" y="15761"/>
                    </a:cubicBezTo>
                    <a:cubicBezTo>
                      <a:pt x="24495" y="15761"/>
                      <a:pt x="25130" y="15160"/>
                      <a:pt x="25675" y="15160"/>
                    </a:cubicBezTo>
                    <a:cubicBezTo>
                      <a:pt x="25875" y="15160"/>
                      <a:pt x="26062" y="15240"/>
                      <a:pt x="26245" y="15460"/>
                    </a:cubicBezTo>
                    <a:cubicBezTo>
                      <a:pt x="26073" y="15512"/>
                      <a:pt x="25862" y="15460"/>
                      <a:pt x="25915" y="15843"/>
                    </a:cubicBezTo>
                    <a:cubicBezTo>
                      <a:pt x="25937" y="15837"/>
                      <a:pt x="25958" y="15834"/>
                      <a:pt x="25976" y="15834"/>
                    </a:cubicBezTo>
                    <a:cubicBezTo>
                      <a:pt x="26110" y="15834"/>
                      <a:pt x="26143" y="15969"/>
                      <a:pt x="26286" y="15969"/>
                    </a:cubicBezTo>
                    <a:cubicBezTo>
                      <a:pt x="26305" y="15969"/>
                      <a:pt x="26327" y="15967"/>
                      <a:pt x="26351" y="15961"/>
                    </a:cubicBezTo>
                    <a:cubicBezTo>
                      <a:pt x="26242" y="15545"/>
                      <a:pt x="26437" y="15284"/>
                      <a:pt x="26626" y="15284"/>
                    </a:cubicBezTo>
                    <a:cubicBezTo>
                      <a:pt x="26713" y="15284"/>
                      <a:pt x="26798" y="15339"/>
                      <a:pt x="26852" y="15460"/>
                    </a:cubicBezTo>
                    <a:cubicBezTo>
                      <a:pt x="26786" y="15737"/>
                      <a:pt x="26575" y="15631"/>
                      <a:pt x="26628" y="15961"/>
                    </a:cubicBezTo>
                    <a:cubicBezTo>
                      <a:pt x="26678" y="15961"/>
                      <a:pt x="26736" y="15967"/>
                      <a:pt x="26791" y="15967"/>
                    </a:cubicBezTo>
                    <a:cubicBezTo>
                      <a:pt x="26907" y="15967"/>
                      <a:pt x="27011" y="15942"/>
                      <a:pt x="27011" y="15790"/>
                    </a:cubicBezTo>
                    <a:cubicBezTo>
                      <a:pt x="26914" y="15557"/>
                      <a:pt x="27320" y="15383"/>
                      <a:pt x="27778" y="15383"/>
                    </a:cubicBezTo>
                    <a:cubicBezTo>
                      <a:pt x="28074" y="15383"/>
                      <a:pt x="28391" y="15455"/>
                      <a:pt x="28608" y="15631"/>
                    </a:cubicBezTo>
                    <a:cubicBezTo>
                      <a:pt x="28566" y="15777"/>
                      <a:pt x="28499" y="15824"/>
                      <a:pt x="28421" y="15824"/>
                    </a:cubicBezTo>
                    <a:cubicBezTo>
                      <a:pt x="28276" y="15824"/>
                      <a:pt x="28094" y="15659"/>
                      <a:pt x="27974" y="15659"/>
                    </a:cubicBezTo>
                    <a:cubicBezTo>
                      <a:pt x="27895" y="15659"/>
                      <a:pt x="27842" y="15729"/>
                      <a:pt x="27842" y="15961"/>
                    </a:cubicBezTo>
                    <a:cubicBezTo>
                      <a:pt x="27877" y="15939"/>
                      <a:pt x="27905" y="15929"/>
                      <a:pt x="27928" y="15929"/>
                    </a:cubicBezTo>
                    <a:cubicBezTo>
                      <a:pt x="28082" y="15929"/>
                      <a:pt x="28008" y="16380"/>
                      <a:pt x="28054" y="16621"/>
                    </a:cubicBezTo>
                    <a:cubicBezTo>
                      <a:pt x="28832" y="16555"/>
                      <a:pt x="29268" y="15895"/>
                      <a:pt x="29823" y="15460"/>
                    </a:cubicBezTo>
                    <a:lnTo>
                      <a:pt x="29823" y="15460"/>
                    </a:lnTo>
                    <a:cubicBezTo>
                      <a:pt x="29493" y="16120"/>
                      <a:pt x="30087" y="15790"/>
                      <a:pt x="30087" y="15961"/>
                    </a:cubicBezTo>
                    <a:cubicBezTo>
                      <a:pt x="29757" y="16173"/>
                      <a:pt x="29162" y="15790"/>
                      <a:pt x="29044" y="16780"/>
                    </a:cubicBezTo>
                    <a:cubicBezTo>
                      <a:pt x="29268" y="16780"/>
                      <a:pt x="29545" y="16833"/>
                      <a:pt x="29545" y="17281"/>
                    </a:cubicBezTo>
                    <a:cubicBezTo>
                      <a:pt x="29349" y="17100"/>
                      <a:pt x="29068" y="17055"/>
                      <a:pt x="28759" y="17055"/>
                    </a:cubicBezTo>
                    <a:cubicBezTo>
                      <a:pt x="28462" y="17055"/>
                      <a:pt x="28139" y="17096"/>
                      <a:pt x="27839" y="17096"/>
                    </a:cubicBezTo>
                    <a:cubicBezTo>
                      <a:pt x="27316" y="17096"/>
                      <a:pt x="26861" y="16972"/>
                      <a:pt x="26733" y="16291"/>
                    </a:cubicBezTo>
                    <a:cubicBezTo>
                      <a:pt x="26592" y="16267"/>
                      <a:pt x="26472" y="16237"/>
                      <a:pt x="26367" y="16237"/>
                    </a:cubicBezTo>
                    <a:cubicBezTo>
                      <a:pt x="26187" y="16237"/>
                      <a:pt x="26048" y="16324"/>
                      <a:pt x="25915" y="16674"/>
                    </a:cubicBezTo>
                    <a:cubicBezTo>
                      <a:pt x="25935" y="16663"/>
                      <a:pt x="25957" y="16658"/>
                      <a:pt x="25979" y="16658"/>
                    </a:cubicBezTo>
                    <a:cubicBezTo>
                      <a:pt x="26185" y="16658"/>
                      <a:pt x="26436" y="17115"/>
                      <a:pt x="26245" y="17163"/>
                    </a:cubicBezTo>
                    <a:cubicBezTo>
                      <a:pt x="26192" y="16885"/>
                      <a:pt x="25743" y="17163"/>
                      <a:pt x="25743" y="16833"/>
                    </a:cubicBezTo>
                    <a:cubicBezTo>
                      <a:pt x="25743" y="16503"/>
                      <a:pt x="26021" y="16621"/>
                      <a:pt x="25915" y="16173"/>
                    </a:cubicBezTo>
                    <a:lnTo>
                      <a:pt x="25915" y="16173"/>
                    </a:lnTo>
                    <a:cubicBezTo>
                      <a:pt x="25638" y="16291"/>
                      <a:pt x="25413" y="16173"/>
                      <a:pt x="25308" y="16344"/>
                    </a:cubicBezTo>
                    <a:cubicBezTo>
                      <a:pt x="25378" y="16485"/>
                      <a:pt x="25231" y="16708"/>
                      <a:pt x="25059" y="16708"/>
                    </a:cubicBezTo>
                    <a:cubicBezTo>
                      <a:pt x="24973" y="16708"/>
                      <a:pt x="24881" y="16652"/>
                      <a:pt x="24806" y="16503"/>
                    </a:cubicBezTo>
                    <a:lnTo>
                      <a:pt x="24806" y="16503"/>
                    </a:lnTo>
                    <a:cubicBezTo>
                      <a:pt x="25083" y="17215"/>
                      <a:pt x="24595" y="16780"/>
                      <a:pt x="24542" y="17334"/>
                    </a:cubicBezTo>
                    <a:cubicBezTo>
                      <a:pt x="24872" y="17942"/>
                      <a:pt x="25202" y="17493"/>
                      <a:pt x="25532" y="17994"/>
                    </a:cubicBezTo>
                    <a:cubicBezTo>
                      <a:pt x="25638" y="17387"/>
                      <a:pt x="25083" y="17823"/>
                      <a:pt x="25136" y="17163"/>
                    </a:cubicBezTo>
                    <a:lnTo>
                      <a:pt x="25136" y="17163"/>
                    </a:lnTo>
                    <a:cubicBezTo>
                      <a:pt x="25915" y="17664"/>
                      <a:pt x="27288" y="17770"/>
                      <a:pt x="28225" y="17823"/>
                    </a:cubicBezTo>
                    <a:cubicBezTo>
                      <a:pt x="28434" y="17823"/>
                      <a:pt x="28728" y="17515"/>
                      <a:pt x="28933" y="17515"/>
                    </a:cubicBezTo>
                    <a:cubicBezTo>
                      <a:pt x="29050" y="17515"/>
                      <a:pt x="29138" y="17618"/>
                      <a:pt x="29162" y="17942"/>
                    </a:cubicBezTo>
                    <a:cubicBezTo>
                      <a:pt x="29131" y="17961"/>
                      <a:pt x="29092" y="17967"/>
                      <a:pt x="29050" y="17967"/>
                    </a:cubicBezTo>
                    <a:cubicBezTo>
                      <a:pt x="28967" y="17967"/>
                      <a:pt x="28871" y="17942"/>
                      <a:pt x="28795" y="17942"/>
                    </a:cubicBezTo>
                    <a:cubicBezTo>
                      <a:pt x="28701" y="17942"/>
                      <a:pt x="28637" y="17981"/>
                      <a:pt x="28661" y="18153"/>
                    </a:cubicBezTo>
                    <a:cubicBezTo>
                      <a:pt x="28766" y="18206"/>
                      <a:pt x="28832" y="18377"/>
                      <a:pt x="28832" y="18654"/>
                    </a:cubicBezTo>
                    <a:cubicBezTo>
                      <a:pt x="28958" y="18569"/>
                      <a:pt x="29077" y="18535"/>
                      <a:pt x="29192" y="18535"/>
                    </a:cubicBezTo>
                    <a:cubicBezTo>
                      <a:pt x="29523" y="18535"/>
                      <a:pt x="29820" y="18818"/>
                      <a:pt x="30153" y="18985"/>
                    </a:cubicBezTo>
                    <a:cubicBezTo>
                      <a:pt x="30153" y="18430"/>
                      <a:pt x="30417" y="18430"/>
                      <a:pt x="30747" y="18430"/>
                    </a:cubicBezTo>
                    <a:cubicBezTo>
                      <a:pt x="30706" y="18809"/>
                      <a:pt x="30745" y="18906"/>
                      <a:pt x="30812" y="18906"/>
                    </a:cubicBezTo>
                    <a:cubicBezTo>
                      <a:pt x="30882" y="18906"/>
                      <a:pt x="30982" y="18801"/>
                      <a:pt x="31055" y="18801"/>
                    </a:cubicBezTo>
                    <a:cubicBezTo>
                      <a:pt x="31096" y="18801"/>
                      <a:pt x="31128" y="18833"/>
                      <a:pt x="31143" y="18932"/>
                    </a:cubicBezTo>
                    <a:cubicBezTo>
                      <a:pt x="31143" y="19143"/>
                      <a:pt x="30971" y="19090"/>
                      <a:pt x="30971" y="19262"/>
                    </a:cubicBezTo>
                    <a:cubicBezTo>
                      <a:pt x="31021" y="19181"/>
                      <a:pt x="31070" y="19150"/>
                      <a:pt x="31116" y="19150"/>
                    </a:cubicBezTo>
                    <a:cubicBezTo>
                      <a:pt x="31253" y="19150"/>
                      <a:pt x="31373" y="19409"/>
                      <a:pt x="31477" y="19409"/>
                    </a:cubicBezTo>
                    <a:cubicBezTo>
                      <a:pt x="31534" y="19409"/>
                      <a:pt x="31585" y="19331"/>
                      <a:pt x="31631" y="19090"/>
                    </a:cubicBezTo>
                    <a:cubicBezTo>
                      <a:pt x="31407" y="18932"/>
                      <a:pt x="31077" y="18932"/>
                      <a:pt x="31024" y="18430"/>
                    </a:cubicBezTo>
                    <a:lnTo>
                      <a:pt x="31024" y="18430"/>
                    </a:lnTo>
                    <a:cubicBezTo>
                      <a:pt x="31543" y="18531"/>
                      <a:pt x="31984" y="18645"/>
                      <a:pt x="32373" y="18645"/>
                    </a:cubicBezTo>
                    <a:cubicBezTo>
                      <a:pt x="32647" y="18645"/>
                      <a:pt x="32894" y="18588"/>
                      <a:pt x="33123" y="18430"/>
                    </a:cubicBezTo>
                    <a:cubicBezTo>
                      <a:pt x="33123" y="18324"/>
                      <a:pt x="33057" y="18206"/>
                      <a:pt x="33057" y="18153"/>
                    </a:cubicBezTo>
                    <a:lnTo>
                      <a:pt x="33057" y="18153"/>
                    </a:lnTo>
                    <a:cubicBezTo>
                      <a:pt x="33414" y="18459"/>
                      <a:pt x="33811" y="18585"/>
                      <a:pt x="34187" y="18585"/>
                    </a:cubicBezTo>
                    <a:cubicBezTo>
                      <a:pt x="34685" y="18585"/>
                      <a:pt x="35147" y="18363"/>
                      <a:pt x="35433" y="18047"/>
                    </a:cubicBezTo>
                    <a:cubicBezTo>
                      <a:pt x="35433" y="17612"/>
                      <a:pt x="34932" y="17876"/>
                      <a:pt x="34826" y="17546"/>
                    </a:cubicBezTo>
                    <a:cubicBezTo>
                      <a:pt x="34926" y="17390"/>
                      <a:pt x="35079" y="17322"/>
                      <a:pt x="35247" y="17322"/>
                    </a:cubicBezTo>
                    <a:cubicBezTo>
                      <a:pt x="35435" y="17322"/>
                      <a:pt x="35642" y="17406"/>
                      <a:pt x="35816" y="17546"/>
                    </a:cubicBezTo>
                    <a:cubicBezTo>
                      <a:pt x="35737" y="17696"/>
                      <a:pt x="35687" y="17869"/>
                      <a:pt x="35599" y="17869"/>
                    </a:cubicBezTo>
                    <a:cubicBezTo>
                      <a:pt x="35556" y="17869"/>
                      <a:pt x="35503" y="17827"/>
                      <a:pt x="35433" y="17717"/>
                    </a:cubicBezTo>
                    <a:lnTo>
                      <a:pt x="35433" y="17717"/>
                    </a:lnTo>
                    <a:cubicBezTo>
                      <a:pt x="35486" y="18206"/>
                      <a:pt x="35486" y="18047"/>
                      <a:pt x="35433" y="18536"/>
                    </a:cubicBezTo>
                    <a:cubicBezTo>
                      <a:pt x="35699" y="18536"/>
                      <a:pt x="35820" y="18750"/>
                      <a:pt x="36057" y="18750"/>
                    </a:cubicBezTo>
                    <a:cubicBezTo>
                      <a:pt x="36114" y="18750"/>
                      <a:pt x="36178" y="18738"/>
                      <a:pt x="36252" y="18707"/>
                    </a:cubicBezTo>
                    <a:cubicBezTo>
                      <a:pt x="36297" y="18424"/>
                      <a:pt x="36223" y="18374"/>
                      <a:pt x="36124" y="18374"/>
                    </a:cubicBezTo>
                    <a:cubicBezTo>
                      <a:pt x="36070" y="18374"/>
                      <a:pt x="36010" y="18388"/>
                      <a:pt x="35956" y="18388"/>
                    </a:cubicBezTo>
                    <a:cubicBezTo>
                      <a:pt x="35878" y="18388"/>
                      <a:pt x="35816" y="18358"/>
                      <a:pt x="35816" y="18206"/>
                    </a:cubicBezTo>
                    <a:cubicBezTo>
                      <a:pt x="36093" y="17994"/>
                      <a:pt x="35922" y="17334"/>
                      <a:pt x="36027" y="17215"/>
                    </a:cubicBezTo>
                    <a:cubicBezTo>
                      <a:pt x="36122" y="17203"/>
                      <a:pt x="36205" y="17196"/>
                      <a:pt x="36278" y="17196"/>
                    </a:cubicBezTo>
                    <a:cubicBezTo>
                      <a:pt x="36808" y="17196"/>
                      <a:pt x="36819" y="17533"/>
                      <a:pt x="36912" y="18206"/>
                    </a:cubicBezTo>
                    <a:cubicBezTo>
                      <a:pt x="36762" y="18206"/>
                      <a:pt x="36689" y="18059"/>
                      <a:pt x="36594" y="18059"/>
                    </a:cubicBezTo>
                    <a:cubicBezTo>
                      <a:pt x="36547" y="18059"/>
                      <a:pt x="36494" y="18096"/>
                      <a:pt x="36423" y="18206"/>
                    </a:cubicBezTo>
                    <a:cubicBezTo>
                      <a:pt x="36529" y="18813"/>
                      <a:pt x="36859" y="18932"/>
                      <a:pt x="37136" y="19196"/>
                    </a:cubicBezTo>
                    <a:cubicBezTo>
                      <a:pt x="37295" y="18813"/>
                      <a:pt x="36859" y="18602"/>
                      <a:pt x="37136" y="18536"/>
                    </a:cubicBezTo>
                    <a:cubicBezTo>
                      <a:pt x="37475" y="18434"/>
                      <a:pt x="37782" y="18363"/>
                      <a:pt x="38037" y="18363"/>
                    </a:cubicBezTo>
                    <a:cubicBezTo>
                      <a:pt x="38607" y="18363"/>
                      <a:pt x="38916" y="18716"/>
                      <a:pt x="38734" y="19856"/>
                    </a:cubicBezTo>
                    <a:cubicBezTo>
                      <a:pt x="39882" y="19090"/>
                      <a:pt x="39935" y="19697"/>
                      <a:pt x="40925" y="19143"/>
                    </a:cubicBezTo>
                    <a:lnTo>
                      <a:pt x="40925" y="19143"/>
                    </a:lnTo>
                    <a:cubicBezTo>
                      <a:pt x="40820" y="19592"/>
                      <a:pt x="40648" y="19750"/>
                      <a:pt x="40925" y="20027"/>
                    </a:cubicBezTo>
                    <a:cubicBezTo>
                      <a:pt x="40872" y="20027"/>
                      <a:pt x="40767" y="20027"/>
                      <a:pt x="40767" y="20186"/>
                    </a:cubicBezTo>
                    <a:cubicBezTo>
                      <a:pt x="40925" y="19975"/>
                      <a:pt x="41585" y="19697"/>
                      <a:pt x="41427" y="19473"/>
                    </a:cubicBezTo>
                    <a:lnTo>
                      <a:pt x="41427" y="19473"/>
                    </a:lnTo>
                    <a:cubicBezTo>
                      <a:pt x="41320" y="19520"/>
                      <a:pt x="41267" y="19705"/>
                      <a:pt x="41105" y="19705"/>
                    </a:cubicBezTo>
                    <a:cubicBezTo>
                      <a:pt x="41086" y="19705"/>
                      <a:pt x="41066" y="19703"/>
                      <a:pt x="41044" y="19697"/>
                    </a:cubicBezTo>
                    <a:cubicBezTo>
                      <a:pt x="41308" y="19367"/>
                      <a:pt x="40714" y="18932"/>
                      <a:pt x="41044" y="18654"/>
                    </a:cubicBezTo>
                    <a:lnTo>
                      <a:pt x="41044" y="18654"/>
                    </a:lnTo>
                    <a:cubicBezTo>
                      <a:pt x="41044" y="18746"/>
                      <a:pt x="41063" y="18780"/>
                      <a:pt x="41096" y="18780"/>
                    </a:cubicBezTo>
                    <a:cubicBezTo>
                      <a:pt x="41188" y="18780"/>
                      <a:pt x="41388" y="18509"/>
                      <a:pt x="41566" y="18509"/>
                    </a:cubicBezTo>
                    <a:cubicBezTo>
                      <a:pt x="41659" y="18509"/>
                      <a:pt x="41747" y="18584"/>
                      <a:pt x="41810" y="18813"/>
                    </a:cubicBezTo>
                    <a:cubicBezTo>
                      <a:pt x="41585" y="18813"/>
                      <a:pt x="41374" y="18813"/>
                      <a:pt x="41308" y="19143"/>
                    </a:cubicBezTo>
                    <a:cubicBezTo>
                      <a:pt x="41403" y="19272"/>
                      <a:pt x="41507" y="19322"/>
                      <a:pt x="41607" y="19322"/>
                    </a:cubicBezTo>
                    <a:cubicBezTo>
                      <a:pt x="41854" y="19322"/>
                      <a:pt x="42072" y="19011"/>
                      <a:pt x="42034" y="18813"/>
                    </a:cubicBezTo>
                    <a:lnTo>
                      <a:pt x="42034" y="18813"/>
                    </a:lnTo>
                    <a:cubicBezTo>
                      <a:pt x="42066" y="18834"/>
                      <a:pt x="42096" y="18842"/>
                      <a:pt x="42126" y="18842"/>
                    </a:cubicBezTo>
                    <a:cubicBezTo>
                      <a:pt x="42271" y="18842"/>
                      <a:pt x="42387" y="18629"/>
                      <a:pt x="42490" y="18629"/>
                    </a:cubicBezTo>
                    <a:cubicBezTo>
                      <a:pt x="42538" y="18629"/>
                      <a:pt x="42584" y="18676"/>
                      <a:pt x="42628" y="18813"/>
                    </a:cubicBezTo>
                    <a:cubicBezTo>
                      <a:pt x="42519" y="18931"/>
                      <a:pt x="42435" y="19149"/>
                      <a:pt x="42320" y="19149"/>
                    </a:cubicBezTo>
                    <a:cubicBezTo>
                      <a:pt x="42268" y="19149"/>
                      <a:pt x="42210" y="19104"/>
                      <a:pt x="42140" y="18985"/>
                    </a:cubicBezTo>
                    <a:lnTo>
                      <a:pt x="42140" y="18985"/>
                    </a:lnTo>
                    <a:cubicBezTo>
                      <a:pt x="42056" y="19280"/>
                      <a:pt x="42132" y="19313"/>
                      <a:pt x="42226" y="19313"/>
                    </a:cubicBezTo>
                    <a:cubicBezTo>
                      <a:pt x="42253" y="19313"/>
                      <a:pt x="42281" y="19310"/>
                      <a:pt x="42308" y="19310"/>
                    </a:cubicBezTo>
                    <a:cubicBezTo>
                      <a:pt x="42379" y="19310"/>
                      <a:pt x="42437" y="19330"/>
                      <a:pt x="42417" y="19473"/>
                    </a:cubicBezTo>
                    <a:cubicBezTo>
                      <a:pt x="42520" y="19798"/>
                      <a:pt x="42395" y="20029"/>
                      <a:pt x="42280" y="20029"/>
                    </a:cubicBezTo>
                    <a:cubicBezTo>
                      <a:pt x="42218" y="20029"/>
                      <a:pt x="42158" y="19961"/>
                      <a:pt x="42140" y="19803"/>
                    </a:cubicBezTo>
                    <a:cubicBezTo>
                      <a:pt x="42245" y="19803"/>
                      <a:pt x="42364" y="19750"/>
                      <a:pt x="42364" y="19473"/>
                    </a:cubicBezTo>
                    <a:lnTo>
                      <a:pt x="42364" y="19473"/>
                    </a:lnTo>
                    <a:cubicBezTo>
                      <a:pt x="41664" y="20315"/>
                      <a:pt x="41060" y="20358"/>
                      <a:pt x="40226" y="20358"/>
                    </a:cubicBezTo>
                    <a:cubicBezTo>
                      <a:pt x="40132" y="20358"/>
                      <a:pt x="40035" y="20357"/>
                      <a:pt x="39935" y="20357"/>
                    </a:cubicBezTo>
                    <a:cubicBezTo>
                      <a:pt x="39988" y="20133"/>
                      <a:pt x="40107" y="20080"/>
                      <a:pt x="40159" y="19856"/>
                    </a:cubicBezTo>
                    <a:lnTo>
                      <a:pt x="39724" y="19856"/>
                    </a:lnTo>
                    <a:cubicBezTo>
                      <a:pt x="39605" y="20305"/>
                      <a:pt x="39935" y="20846"/>
                      <a:pt x="39777" y="20846"/>
                    </a:cubicBezTo>
                    <a:cubicBezTo>
                      <a:pt x="39517" y="20698"/>
                      <a:pt x="39454" y="20353"/>
                      <a:pt x="39133" y="20353"/>
                    </a:cubicBezTo>
                    <a:cubicBezTo>
                      <a:pt x="39111" y="20353"/>
                      <a:pt x="39088" y="20354"/>
                      <a:pt x="39064" y="20357"/>
                    </a:cubicBezTo>
                    <a:cubicBezTo>
                      <a:pt x="39064" y="20793"/>
                      <a:pt x="39222" y="20688"/>
                      <a:pt x="39064" y="21018"/>
                    </a:cubicBezTo>
                    <a:cubicBezTo>
                      <a:pt x="39183" y="20915"/>
                      <a:pt x="39292" y="20871"/>
                      <a:pt x="39384" y="20871"/>
                    </a:cubicBezTo>
                    <a:cubicBezTo>
                      <a:pt x="39586" y="20871"/>
                      <a:pt x="39703" y="21084"/>
                      <a:pt x="39658" y="21348"/>
                    </a:cubicBezTo>
                    <a:cubicBezTo>
                      <a:pt x="39699" y="21201"/>
                      <a:pt x="39731" y="21148"/>
                      <a:pt x="39758" y="21148"/>
                    </a:cubicBezTo>
                    <a:cubicBezTo>
                      <a:pt x="39831" y="21148"/>
                      <a:pt x="39871" y="21540"/>
                      <a:pt x="39990" y="21540"/>
                    </a:cubicBezTo>
                    <a:cubicBezTo>
                      <a:pt x="40009" y="21540"/>
                      <a:pt x="40030" y="21530"/>
                      <a:pt x="40054" y="21506"/>
                    </a:cubicBezTo>
                    <a:cubicBezTo>
                      <a:pt x="40384" y="21400"/>
                      <a:pt x="40212" y="20740"/>
                      <a:pt x="40384" y="20688"/>
                    </a:cubicBezTo>
                    <a:cubicBezTo>
                      <a:pt x="40595" y="21123"/>
                      <a:pt x="40820" y="21242"/>
                      <a:pt x="41044" y="21348"/>
                    </a:cubicBezTo>
                    <a:cubicBezTo>
                      <a:pt x="41044" y="21678"/>
                      <a:pt x="40872" y="21783"/>
                      <a:pt x="40767" y="22008"/>
                    </a:cubicBezTo>
                    <a:cubicBezTo>
                      <a:pt x="40810" y="22024"/>
                      <a:pt x="40849" y="22031"/>
                      <a:pt x="40883" y="22031"/>
                    </a:cubicBezTo>
                    <a:cubicBezTo>
                      <a:pt x="41174" y="22031"/>
                      <a:pt x="41139" y="21503"/>
                      <a:pt x="41440" y="21503"/>
                    </a:cubicBezTo>
                    <a:cubicBezTo>
                      <a:pt x="41453" y="21503"/>
                      <a:pt x="41466" y="21504"/>
                      <a:pt x="41480" y="21506"/>
                    </a:cubicBezTo>
                    <a:cubicBezTo>
                      <a:pt x="41480" y="21836"/>
                      <a:pt x="41757" y="21730"/>
                      <a:pt x="41638" y="22166"/>
                    </a:cubicBezTo>
                    <a:cubicBezTo>
                      <a:pt x="41585" y="22317"/>
                      <a:pt x="41505" y="22366"/>
                      <a:pt x="41412" y="22366"/>
                    </a:cubicBezTo>
                    <a:cubicBezTo>
                      <a:pt x="41242" y="22366"/>
                      <a:pt x="41029" y="22202"/>
                      <a:pt x="40869" y="22202"/>
                    </a:cubicBezTo>
                    <a:cubicBezTo>
                      <a:pt x="40765" y="22202"/>
                      <a:pt x="40683" y="22270"/>
                      <a:pt x="40648" y="22496"/>
                    </a:cubicBezTo>
                    <a:cubicBezTo>
                      <a:pt x="40978" y="22721"/>
                      <a:pt x="41150" y="22443"/>
                      <a:pt x="41480" y="22826"/>
                    </a:cubicBezTo>
                    <a:cubicBezTo>
                      <a:pt x="41408" y="22843"/>
                      <a:pt x="41343" y="22850"/>
                      <a:pt x="41284" y="22850"/>
                    </a:cubicBezTo>
                    <a:cubicBezTo>
                      <a:pt x="41060" y="22850"/>
                      <a:pt x="40915" y="22755"/>
                      <a:pt x="40768" y="22755"/>
                    </a:cubicBezTo>
                    <a:cubicBezTo>
                      <a:pt x="40682" y="22755"/>
                      <a:pt x="40594" y="22788"/>
                      <a:pt x="40490" y="22892"/>
                    </a:cubicBezTo>
                    <a:cubicBezTo>
                      <a:pt x="40642" y="23308"/>
                      <a:pt x="40874" y="23445"/>
                      <a:pt x="41126" y="23445"/>
                    </a:cubicBezTo>
                    <a:cubicBezTo>
                      <a:pt x="41506" y="23445"/>
                      <a:pt x="41930" y="23133"/>
                      <a:pt x="42193" y="22998"/>
                    </a:cubicBezTo>
                    <a:cubicBezTo>
                      <a:pt x="42975" y="23036"/>
                      <a:pt x="43596" y="23774"/>
                      <a:pt x="44426" y="23774"/>
                    </a:cubicBezTo>
                    <a:cubicBezTo>
                      <a:pt x="44758" y="23774"/>
                      <a:pt x="45123" y="23656"/>
                      <a:pt x="45546" y="23328"/>
                    </a:cubicBezTo>
                    <a:cubicBezTo>
                      <a:pt x="45163" y="23103"/>
                      <a:pt x="45493" y="22773"/>
                      <a:pt x="45665" y="22615"/>
                    </a:cubicBezTo>
                    <a:cubicBezTo>
                      <a:pt x="45450" y="22554"/>
                      <a:pt x="45213" y="22508"/>
                      <a:pt x="44998" y="22508"/>
                    </a:cubicBezTo>
                    <a:cubicBezTo>
                      <a:pt x="44604" y="22508"/>
                      <a:pt x="44278" y="22661"/>
                      <a:pt x="44278" y="23156"/>
                    </a:cubicBezTo>
                    <a:cubicBezTo>
                      <a:pt x="44192" y="23139"/>
                      <a:pt x="44110" y="23127"/>
                      <a:pt x="44035" y="23127"/>
                    </a:cubicBezTo>
                    <a:cubicBezTo>
                      <a:pt x="43880" y="23127"/>
                      <a:pt x="43755" y="23177"/>
                      <a:pt x="43684" y="23328"/>
                    </a:cubicBezTo>
                    <a:cubicBezTo>
                      <a:pt x="43772" y="22808"/>
                      <a:pt x="43405" y="22662"/>
                      <a:pt x="42948" y="22662"/>
                    </a:cubicBezTo>
                    <a:cubicBezTo>
                      <a:pt x="42581" y="22662"/>
                      <a:pt x="42156" y="22756"/>
                      <a:pt x="41862" y="22826"/>
                    </a:cubicBezTo>
                    <a:cubicBezTo>
                      <a:pt x="42140" y="22285"/>
                      <a:pt x="41968" y="22232"/>
                      <a:pt x="41757" y="21836"/>
                    </a:cubicBezTo>
                    <a:cubicBezTo>
                      <a:pt x="42140" y="21836"/>
                      <a:pt x="42470" y="21836"/>
                      <a:pt x="42628" y="21506"/>
                    </a:cubicBezTo>
                    <a:cubicBezTo>
                      <a:pt x="42576" y="21379"/>
                      <a:pt x="42510" y="21330"/>
                      <a:pt x="42442" y="21330"/>
                    </a:cubicBezTo>
                    <a:cubicBezTo>
                      <a:pt x="42305" y="21330"/>
                      <a:pt x="42157" y="21528"/>
                      <a:pt x="42087" y="21678"/>
                    </a:cubicBezTo>
                    <a:cubicBezTo>
                      <a:pt x="42087" y="21453"/>
                      <a:pt x="42034" y="21295"/>
                      <a:pt x="41968" y="21176"/>
                    </a:cubicBezTo>
                    <a:cubicBezTo>
                      <a:pt x="42099" y="20980"/>
                      <a:pt x="42235" y="20907"/>
                      <a:pt x="42374" y="20907"/>
                    </a:cubicBezTo>
                    <a:cubicBezTo>
                      <a:pt x="42773" y="20907"/>
                      <a:pt x="43203" y="21506"/>
                      <a:pt x="43638" y="21506"/>
                    </a:cubicBezTo>
                    <a:cubicBezTo>
                      <a:pt x="43816" y="21506"/>
                      <a:pt x="43995" y="21406"/>
                      <a:pt x="44173" y="21123"/>
                    </a:cubicBezTo>
                    <a:cubicBezTo>
                      <a:pt x="43565" y="20912"/>
                      <a:pt x="43737" y="20357"/>
                      <a:pt x="43235" y="19975"/>
                    </a:cubicBezTo>
                    <a:cubicBezTo>
                      <a:pt x="43235" y="20310"/>
                      <a:pt x="43195" y="20473"/>
                      <a:pt x="43034" y="20473"/>
                    </a:cubicBezTo>
                    <a:cubicBezTo>
                      <a:pt x="43011" y="20473"/>
                      <a:pt x="42986" y="20470"/>
                      <a:pt x="42958" y="20463"/>
                    </a:cubicBezTo>
                    <a:cubicBezTo>
                      <a:pt x="42800" y="20357"/>
                      <a:pt x="42628" y="20252"/>
                      <a:pt x="42628" y="19803"/>
                    </a:cubicBezTo>
                    <a:cubicBezTo>
                      <a:pt x="42730" y="19754"/>
                      <a:pt x="42844" y="19747"/>
                      <a:pt x="42962" y="19747"/>
                    </a:cubicBezTo>
                    <a:cubicBezTo>
                      <a:pt x="43012" y="19747"/>
                      <a:pt x="43062" y="19748"/>
                      <a:pt x="43113" y="19748"/>
                    </a:cubicBezTo>
                    <a:cubicBezTo>
                      <a:pt x="43330" y="19748"/>
                      <a:pt x="43552" y="19724"/>
                      <a:pt x="43737" y="19473"/>
                    </a:cubicBezTo>
                    <a:cubicBezTo>
                      <a:pt x="43618" y="19420"/>
                      <a:pt x="43565" y="19315"/>
                      <a:pt x="43513" y="19143"/>
                    </a:cubicBezTo>
                    <a:cubicBezTo>
                      <a:pt x="43713" y="19143"/>
                      <a:pt x="43640" y="18796"/>
                      <a:pt x="43819" y="18796"/>
                    </a:cubicBezTo>
                    <a:cubicBezTo>
                      <a:pt x="43840" y="18796"/>
                      <a:pt x="43866" y="18801"/>
                      <a:pt x="43896" y="18813"/>
                    </a:cubicBezTo>
                    <a:cubicBezTo>
                      <a:pt x="43948" y="19037"/>
                      <a:pt x="44067" y="19037"/>
                      <a:pt x="44014" y="19315"/>
                    </a:cubicBezTo>
                    <a:cubicBezTo>
                      <a:pt x="44003" y="19313"/>
                      <a:pt x="43993" y="19312"/>
                      <a:pt x="43983" y="19312"/>
                    </a:cubicBezTo>
                    <a:cubicBezTo>
                      <a:pt x="43695" y="19312"/>
                      <a:pt x="43839" y="20037"/>
                      <a:pt x="43737" y="20305"/>
                    </a:cubicBezTo>
                    <a:cubicBezTo>
                      <a:pt x="44067" y="20635"/>
                      <a:pt x="44397" y="20846"/>
                      <a:pt x="44556" y="21453"/>
                    </a:cubicBezTo>
                    <a:cubicBezTo>
                      <a:pt x="43948" y="22113"/>
                      <a:pt x="42575" y="21453"/>
                      <a:pt x="42193" y="22338"/>
                    </a:cubicBezTo>
                    <a:cubicBezTo>
                      <a:pt x="42292" y="22326"/>
                      <a:pt x="42385" y="22321"/>
                      <a:pt x="42472" y="22321"/>
                    </a:cubicBezTo>
                    <a:cubicBezTo>
                      <a:pt x="42936" y="22321"/>
                      <a:pt x="43236" y="22464"/>
                      <a:pt x="43563" y="22464"/>
                    </a:cubicBezTo>
                    <a:cubicBezTo>
                      <a:pt x="43718" y="22464"/>
                      <a:pt x="43879" y="22432"/>
                      <a:pt x="44067" y="22338"/>
                    </a:cubicBezTo>
                    <a:lnTo>
                      <a:pt x="44067" y="22338"/>
                    </a:lnTo>
                    <a:cubicBezTo>
                      <a:pt x="44120" y="22615"/>
                      <a:pt x="43896" y="22721"/>
                      <a:pt x="44067" y="22826"/>
                    </a:cubicBezTo>
                    <a:cubicBezTo>
                      <a:pt x="44780" y="21836"/>
                      <a:pt x="45770" y="21176"/>
                      <a:pt x="47249" y="20793"/>
                    </a:cubicBezTo>
                    <a:lnTo>
                      <a:pt x="47249" y="20793"/>
                    </a:lnTo>
                    <a:cubicBezTo>
                      <a:pt x="47136" y="20990"/>
                      <a:pt x="47628" y="21658"/>
                      <a:pt x="47961" y="21658"/>
                    </a:cubicBezTo>
                    <a:cubicBezTo>
                      <a:pt x="48098" y="21658"/>
                      <a:pt x="48208" y="21545"/>
                      <a:pt x="48239" y="21242"/>
                    </a:cubicBezTo>
                    <a:cubicBezTo>
                      <a:pt x="48153" y="21242"/>
                      <a:pt x="48061" y="21259"/>
                      <a:pt x="47978" y="21259"/>
                    </a:cubicBezTo>
                    <a:cubicBezTo>
                      <a:pt x="47807" y="21259"/>
                      <a:pt x="47679" y="21186"/>
                      <a:pt x="47750" y="20740"/>
                    </a:cubicBezTo>
                    <a:cubicBezTo>
                      <a:pt x="47526" y="20740"/>
                      <a:pt x="47526" y="20965"/>
                      <a:pt x="47368" y="20965"/>
                    </a:cubicBezTo>
                    <a:cubicBezTo>
                      <a:pt x="47526" y="20186"/>
                      <a:pt x="46985" y="20635"/>
                      <a:pt x="46919" y="20252"/>
                    </a:cubicBezTo>
                    <a:cubicBezTo>
                      <a:pt x="47090" y="19803"/>
                      <a:pt x="46655" y="19420"/>
                      <a:pt x="46919" y="19262"/>
                    </a:cubicBezTo>
                    <a:lnTo>
                      <a:pt x="46919" y="19262"/>
                    </a:lnTo>
                    <a:cubicBezTo>
                      <a:pt x="46919" y="19750"/>
                      <a:pt x="47196" y="19697"/>
                      <a:pt x="47315" y="19922"/>
                    </a:cubicBezTo>
                    <a:lnTo>
                      <a:pt x="47315" y="19090"/>
                    </a:lnTo>
                    <a:cubicBezTo>
                      <a:pt x="47172" y="19007"/>
                      <a:pt x="47046" y="18978"/>
                      <a:pt x="46933" y="18978"/>
                    </a:cubicBezTo>
                    <a:cubicBezTo>
                      <a:pt x="46673" y="18978"/>
                      <a:pt x="46478" y="19133"/>
                      <a:pt x="46279" y="19133"/>
                    </a:cubicBezTo>
                    <a:cubicBezTo>
                      <a:pt x="46168" y="19133"/>
                      <a:pt x="46055" y="19084"/>
                      <a:pt x="45929" y="18932"/>
                    </a:cubicBezTo>
                    <a:cubicBezTo>
                      <a:pt x="45890" y="19409"/>
                      <a:pt x="45766" y="19541"/>
                      <a:pt x="45607" y="19541"/>
                    </a:cubicBezTo>
                    <a:cubicBezTo>
                      <a:pt x="45409" y="19541"/>
                      <a:pt x="45158" y="19335"/>
                      <a:pt x="44953" y="19335"/>
                    </a:cubicBezTo>
                    <a:cubicBezTo>
                      <a:pt x="44867" y="19335"/>
                      <a:pt x="44789" y="19371"/>
                      <a:pt x="44727" y="19473"/>
                    </a:cubicBezTo>
                    <a:cubicBezTo>
                      <a:pt x="44886" y="19473"/>
                      <a:pt x="44833" y="19856"/>
                      <a:pt x="44833" y="20133"/>
                    </a:cubicBezTo>
                    <a:cubicBezTo>
                      <a:pt x="45104" y="20133"/>
                      <a:pt x="45324" y="20198"/>
                      <a:pt x="45530" y="20198"/>
                    </a:cubicBezTo>
                    <a:cubicBezTo>
                      <a:pt x="45706" y="20198"/>
                      <a:pt x="45871" y="20151"/>
                      <a:pt x="46047" y="19975"/>
                    </a:cubicBezTo>
                    <a:cubicBezTo>
                      <a:pt x="45929" y="19922"/>
                      <a:pt x="45823" y="19975"/>
                      <a:pt x="45823" y="19803"/>
                    </a:cubicBezTo>
                    <a:lnTo>
                      <a:pt x="45823" y="19803"/>
                    </a:lnTo>
                    <a:cubicBezTo>
                      <a:pt x="45866" y="19820"/>
                      <a:pt x="45904" y="19828"/>
                      <a:pt x="45938" y="19828"/>
                    </a:cubicBezTo>
                    <a:cubicBezTo>
                      <a:pt x="46229" y="19828"/>
                      <a:pt x="46195" y="19258"/>
                      <a:pt x="46491" y="19258"/>
                    </a:cubicBezTo>
                    <a:cubicBezTo>
                      <a:pt x="46505" y="19258"/>
                      <a:pt x="46520" y="19259"/>
                      <a:pt x="46536" y="19262"/>
                    </a:cubicBezTo>
                    <a:cubicBezTo>
                      <a:pt x="46824" y="20438"/>
                      <a:pt x="46473" y="20839"/>
                      <a:pt x="45954" y="20839"/>
                    </a:cubicBezTo>
                    <a:cubicBezTo>
                      <a:pt x="45284" y="20839"/>
                      <a:pt x="44336" y="20173"/>
                      <a:pt x="44120" y="19645"/>
                    </a:cubicBezTo>
                    <a:cubicBezTo>
                      <a:pt x="44173" y="19420"/>
                      <a:pt x="44226" y="19262"/>
                      <a:pt x="44344" y="19143"/>
                    </a:cubicBezTo>
                    <a:cubicBezTo>
                      <a:pt x="44373" y="19124"/>
                      <a:pt x="44409" y="19117"/>
                      <a:pt x="44448" y="19117"/>
                    </a:cubicBezTo>
                    <a:cubicBezTo>
                      <a:pt x="44540" y="19117"/>
                      <a:pt x="44653" y="19152"/>
                      <a:pt x="44748" y="19152"/>
                    </a:cubicBezTo>
                    <a:cubicBezTo>
                      <a:pt x="44841" y="19152"/>
                      <a:pt x="44917" y="19119"/>
                      <a:pt x="44938" y="18985"/>
                    </a:cubicBezTo>
                    <a:cubicBezTo>
                      <a:pt x="45012" y="18795"/>
                      <a:pt x="45206" y="18741"/>
                      <a:pt x="45465" y="18741"/>
                    </a:cubicBezTo>
                    <a:cubicBezTo>
                      <a:pt x="45811" y="18741"/>
                      <a:pt x="46271" y="18837"/>
                      <a:pt x="46713" y="18837"/>
                    </a:cubicBezTo>
                    <a:cubicBezTo>
                      <a:pt x="47186" y="18837"/>
                      <a:pt x="47639" y="18727"/>
                      <a:pt x="47909" y="18272"/>
                    </a:cubicBezTo>
                    <a:cubicBezTo>
                      <a:pt x="46655" y="18206"/>
                      <a:pt x="45335" y="18206"/>
                      <a:pt x="44014" y="18206"/>
                    </a:cubicBezTo>
                    <a:lnTo>
                      <a:pt x="44014" y="18100"/>
                    </a:lnTo>
                    <a:cubicBezTo>
                      <a:pt x="43565" y="17493"/>
                      <a:pt x="44780" y="18100"/>
                      <a:pt x="44727" y="17440"/>
                    </a:cubicBezTo>
                    <a:cubicBezTo>
                      <a:pt x="44595" y="17342"/>
                      <a:pt x="44463" y="17298"/>
                      <a:pt x="44341" y="17298"/>
                    </a:cubicBezTo>
                    <a:cubicBezTo>
                      <a:pt x="44050" y="17298"/>
                      <a:pt x="43812" y="17551"/>
                      <a:pt x="43737" y="17942"/>
                    </a:cubicBezTo>
                    <a:cubicBezTo>
                      <a:pt x="43737" y="17942"/>
                      <a:pt x="43790" y="18100"/>
                      <a:pt x="43843" y="18206"/>
                    </a:cubicBezTo>
                    <a:cubicBezTo>
                      <a:pt x="43235" y="18206"/>
                      <a:pt x="42628" y="18206"/>
                      <a:pt x="42034" y="18153"/>
                    </a:cubicBezTo>
                    <a:cubicBezTo>
                      <a:pt x="42140" y="17876"/>
                      <a:pt x="42417" y="17942"/>
                      <a:pt x="42417" y="17493"/>
                    </a:cubicBezTo>
                    <a:cubicBezTo>
                      <a:pt x="42181" y="17318"/>
                      <a:pt x="41916" y="17283"/>
                      <a:pt x="41665" y="17283"/>
                    </a:cubicBezTo>
                    <a:cubicBezTo>
                      <a:pt x="41503" y="17283"/>
                      <a:pt x="41347" y="17298"/>
                      <a:pt x="41208" y="17298"/>
                    </a:cubicBezTo>
                    <a:cubicBezTo>
                      <a:pt x="40965" y="17298"/>
                      <a:pt x="40779" y="17253"/>
                      <a:pt x="40714" y="17004"/>
                    </a:cubicBezTo>
                    <a:lnTo>
                      <a:pt x="40714" y="17004"/>
                    </a:lnTo>
                    <a:cubicBezTo>
                      <a:pt x="40813" y="17045"/>
                      <a:pt x="40913" y="17065"/>
                      <a:pt x="41011" y="17065"/>
                    </a:cubicBezTo>
                    <a:cubicBezTo>
                      <a:pt x="41292" y="17065"/>
                      <a:pt x="41565" y="16905"/>
                      <a:pt x="41810" y="16621"/>
                    </a:cubicBezTo>
                    <a:cubicBezTo>
                      <a:pt x="41532" y="16450"/>
                      <a:pt x="41585" y="16120"/>
                      <a:pt x="41585" y="15790"/>
                    </a:cubicBezTo>
                    <a:lnTo>
                      <a:pt x="41374" y="15790"/>
                    </a:lnTo>
                    <a:cubicBezTo>
                      <a:pt x="41255" y="15843"/>
                      <a:pt x="41255" y="16014"/>
                      <a:pt x="41202" y="16120"/>
                    </a:cubicBezTo>
                    <a:cubicBezTo>
                      <a:pt x="41255" y="16173"/>
                      <a:pt x="41374" y="16173"/>
                      <a:pt x="41427" y="16291"/>
                    </a:cubicBezTo>
                    <a:cubicBezTo>
                      <a:pt x="41201" y="16630"/>
                      <a:pt x="40794" y="16685"/>
                      <a:pt x="40347" y="16685"/>
                    </a:cubicBezTo>
                    <a:cubicBezTo>
                      <a:pt x="40137" y="16685"/>
                      <a:pt x="39918" y="16673"/>
                      <a:pt x="39704" y="16673"/>
                    </a:cubicBezTo>
                    <a:cubicBezTo>
                      <a:pt x="39048" y="16673"/>
                      <a:pt x="38449" y="16787"/>
                      <a:pt x="38338" y="17717"/>
                    </a:cubicBezTo>
                    <a:cubicBezTo>
                      <a:pt x="38481" y="17844"/>
                      <a:pt x="38705" y="17886"/>
                      <a:pt x="38977" y="17886"/>
                    </a:cubicBezTo>
                    <a:cubicBezTo>
                      <a:pt x="39529" y="17886"/>
                      <a:pt x="40277" y="17711"/>
                      <a:pt x="40945" y="17711"/>
                    </a:cubicBezTo>
                    <a:cubicBezTo>
                      <a:pt x="41218" y="17711"/>
                      <a:pt x="41477" y="17740"/>
                      <a:pt x="41704" y="17823"/>
                    </a:cubicBezTo>
                    <a:cubicBezTo>
                      <a:pt x="40938" y="18543"/>
                      <a:pt x="40262" y="18719"/>
                      <a:pt x="39237" y="18719"/>
                    </a:cubicBezTo>
                    <a:cubicBezTo>
                      <a:pt x="39078" y="18719"/>
                      <a:pt x="38911" y="18714"/>
                      <a:pt x="38734" y="18707"/>
                    </a:cubicBezTo>
                    <a:cubicBezTo>
                      <a:pt x="38734" y="18206"/>
                      <a:pt x="38456" y="18324"/>
                      <a:pt x="38404" y="17876"/>
                    </a:cubicBezTo>
                    <a:cubicBezTo>
                      <a:pt x="38170" y="17937"/>
                      <a:pt x="37925" y="18025"/>
                      <a:pt x="37698" y="18025"/>
                    </a:cubicBezTo>
                    <a:cubicBezTo>
                      <a:pt x="37489" y="18025"/>
                      <a:pt x="37294" y="17951"/>
                      <a:pt x="37136" y="17717"/>
                    </a:cubicBezTo>
                    <a:lnTo>
                      <a:pt x="37136" y="17717"/>
                    </a:lnTo>
                    <a:cubicBezTo>
                      <a:pt x="37210" y="17777"/>
                      <a:pt x="37268" y="17797"/>
                      <a:pt x="37321" y="17797"/>
                    </a:cubicBezTo>
                    <a:cubicBezTo>
                      <a:pt x="37439" y="17797"/>
                      <a:pt x="37536" y="17696"/>
                      <a:pt x="37735" y="17696"/>
                    </a:cubicBezTo>
                    <a:cubicBezTo>
                      <a:pt x="37784" y="17696"/>
                      <a:pt x="37839" y="17702"/>
                      <a:pt x="37902" y="17717"/>
                    </a:cubicBezTo>
                    <a:cubicBezTo>
                      <a:pt x="37744" y="16780"/>
                      <a:pt x="38285" y="17110"/>
                      <a:pt x="38285" y="16503"/>
                    </a:cubicBezTo>
                    <a:cubicBezTo>
                      <a:pt x="38273" y="16499"/>
                      <a:pt x="38261" y="16497"/>
                      <a:pt x="38250" y="16497"/>
                    </a:cubicBezTo>
                    <a:cubicBezTo>
                      <a:pt x="38162" y="16497"/>
                      <a:pt x="38110" y="16615"/>
                      <a:pt x="38067" y="16615"/>
                    </a:cubicBezTo>
                    <a:cubicBezTo>
                      <a:pt x="38046" y="16615"/>
                      <a:pt x="38028" y="16587"/>
                      <a:pt x="38008" y="16503"/>
                    </a:cubicBezTo>
                    <a:cubicBezTo>
                      <a:pt x="38668" y="16014"/>
                      <a:pt x="39882" y="16344"/>
                      <a:pt x="40595" y="16014"/>
                    </a:cubicBezTo>
                    <a:cubicBezTo>
                      <a:pt x="40107" y="15961"/>
                      <a:pt x="40490" y="15130"/>
                      <a:pt x="40714" y="15130"/>
                    </a:cubicBezTo>
                    <a:cubicBezTo>
                      <a:pt x="40519" y="14935"/>
                      <a:pt x="40350" y="14551"/>
                      <a:pt x="40249" y="14551"/>
                    </a:cubicBezTo>
                    <a:cubicBezTo>
                      <a:pt x="40206" y="14551"/>
                      <a:pt x="40175" y="14619"/>
                      <a:pt x="40159" y="14800"/>
                    </a:cubicBezTo>
                    <a:cubicBezTo>
                      <a:pt x="39777" y="14311"/>
                      <a:pt x="39499" y="14311"/>
                      <a:pt x="39064" y="13981"/>
                    </a:cubicBezTo>
                    <a:cubicBezTo>
                      <a:pt x="39064" y="13757"/>
                      <a:pt x="39222" y="13809"/>
                      <a:pt x="39275" y="13651"/>
                    </a:cubicBezTo>
                    <a:cubicBezTo>
                      <a:pt x="39221" y="13557"/>
                      <a:pt x="39147" y="13519"/>
                      <a:pt x="39069" y="13519"/>
                    </a:cubicBezTo>
                    <a:cubicBezTo>
                      <a:pt x="38917" y="13519"/>
                      <a:pt x="38746" y="13661"/>
                      <a:pt x="38668" y="13809"/>
                    </a:cubicBezTo>
                    <a:cubicBezTo>
                      <a:pt x="38839" y="13862"/>
                      <a:pt x="38998" y="13809"/>
                      <a:pt x="38998" y="14139"/>
                    </a:cubicBezTo>
                    <a:cubicBezTo>
                      <a:pt x="38786" y="14694"/>
                      <a:pt x="38509" y="14747"/>
                      <a:pt x="38285" y="14852"/>
                    </a:cubicBezTo>
                    <a:lnTo>
                      <a:pt x="38285" y="14364"/>
                    </a:lnTo>
                    <a:cubicBezTo>
                      <a:pt x="37242" y="14311"/>
                      <a:pt x="36146" y="14470"/>
                      <a:pt x="34984" y="13704"/>
                    </a:cubicBezTo>
                    <a:cubicBezTo>
                      <a:pt x="35014" y="13684"/>
                      <a:pt x="35050" y="13676"/>
                      <a:pt x="35091" y="13676"/>
                    </a:cubicBezTo>
                    <a:cubicBezTo>
                      <a:pt x="35196" y="13676"/>
                      <a:pt x="35327" y="13724"/>
                      <a:pt x="35430" y="13724"/>
                    </a:cubicBezTo>
                    <a:cubicBezTo>
                      <a:pt x="35523" y="13724"/>
                      <a:pt x="35592" y="13684"/>
                      <a:pt x="35592" y="13532"/>
                    </a:cubicBezTo>
                    <a:cubicBezTo>
                      <a:pt x="35209" y="13479"/>
                      <a:pt x="35592" y="13097"/>
                      <a:pt x="35367" y="13044"/>
                    </a:cubicBezTo>
                    <a:lnTo>
                      <a:pt x="35367" y="13044"/>
                    </a:lnTo>
                    <a:cubicBezTo>
                      <a:pt x="35329" y="13202"/>
                      <a:pt x="35166" y="13230"/>
                      <a:pt x="35002" y="13230"/>
                    </a:cubicBezTo>
                    <a:cubicBezTo>
                      <a:pt x="34915" y="13230"/>
                      <a:pt x="34827" y="13222"/>
                      <a:pt x="34757" y="13222"/>
                    </a:cubicBezTo>
                    <a:cubicBezTo>
                      <a:pt x="34596" y="13222"/>
                      <a:pt x="34527" y="13263"/>
                      <a:pt x="34773" y="13532"/>
                    </a:cubicBezTo>
                    <a:cubicBezTo>
                      <a:pt x="34693" y="13560"/>
                      <a:pt x="34613" y="13572"/>
                      <a:pt x="34535" y="13572"/>
                    </a:cubicBezTo>
                    <a:cubicBezTo>
                      <a:pt x="33976" y="13572"/>
                      <a:pt x="33525" y="12917"/>
                      <a:pt x="33664" y="12384"/>
                    </a:cubicBezTo>
                    <a:cubicBezTo>
                      <a:pt x="33750" y="12384"/>
                      <a:pt x="33829" y="12753"/>
                      <a:pt x="33905" y="12753"/>
                    </a:cubicBezTo>
                    <a:cubicBezTo>
                      <a:pt x="33935" y="12753"/>
                      <a:pt x="33965" y="12697"/>
                      <a:pt x="33994" y="12542"/>
                    </a:cubicBezTo>
                    <a:cubicBezTo>
                      <a:pt x="33836" y="12384"/>
                      <a:pt x="33664" y="12265"/>
                      <a:pt x="33559" y="12054"/>
                    </a:cubicBezTo>
                    <a:cubicBezTo>
                      <a:pt x="33941" y="12054"/>
                      <a:pt x="33994" y="12001"/>
                      <a:pt x="33783" y="11724"/>
                    </a:cubicBezTo>
                    <a:cubicBezTo>
                      <a:pt x="33855" y="11709"/>
                      <a:pt x="33931" y="11699"/>
                      <a:pt x="34006" y="11699"/>
                    </a:cubicBezTo>
                    <a:cubicBezTo>
                      <a:pt x="34206" y="11699"/>
                      <a:pt x="34395" y="11774"/>
                      <a:pt x="34443" y="12054"/>
                    </a:cubicBezTo>
                    <a:cubicBezTo>
                      <a:pt x="34324" y="12106"/>
                      <a:pt x="34219" y="12265"/>
                      <a:pt x="34166" y="12542"/>
                    </a:cubicBezTo>
                    <a:cubicBezTo>
                      <a:pt x="34773" y="12265"/>
                      <a:pt x="36305" y="12661"/>
                      <a:pt x="36582" y="12001"/>
                    </a:cubicBezTo>
                    <a:cubicBezTo>
                      <a:pt x="36753" y="12106"/>
                      <a:pt x="36965" y="12106"/>
                      <a:pt x="37083" y="12331"/>
                    </a:cubicBezTo>
                    <a:cubicBezTo>
                      <a:pt x="37045" y="12319"/>
                      <a:pt x="37013" y="12314"/>
                      <a:pt x="36987" y="12314"/>
                    </a:cubicBezTo>
                    <a:cubicBezTo>
                      <a:pt x="36739" y="12314"/>
                      <a:pt x="36976" y="12772"/>
                      <a:pt x="37083" y="12819"/>
                    </a:cubicBezTo>
                    <a:cubicBezTo>
                      <a:pt x="37189" y="12542"/>
                      <a:pt x="37189" y="11882"/>
                      <a:pt x="37348" y="11671"/>
                    </a:cubicBezTo>
                    <a:cubicBezTo>
                      <a:pt x="37627" y="11850"/>
                      <a:pt x="37670" y="12389"/>
                      <a:pt x="38014" y="12389"/>
                    </a:cubicBezTo>
                    <a:cubicBezTo>
                      <a:pt x="38076" y="12389"/>
                      <a:pt x="38147" y="12371"/>
                      <a:pt x="38232" y="12331"/>
                    </a:cubicBezTo>
                    <a:lnTo>
                      <a:pt x="38232" y="12331"/>
                    </a:lnTo>
                    <a:cubicBezTo>
                      <a:pt x="37987" y="12732"/>
                      <a:pt x="38411" y="13170"/>
                      <a:pt x="38759" y="13170"/>
                    </a:cubicBezTo>
                    <a:cubicBezTo>
                      <a:pt x="38880" y="13170"/>
                      <a:pt x="38992" y="13117"/>
                      <a:pt x="39064" y="12991"/>
                    </a:cubicBezTo>
                    <a:cubicBezTo>
                      <a:pt x="38892" y="12542"/>
                      <a:pt x="39552" y="12106"/>
                      <a:pt x="39658" y="11446"/>
                    </a:cubicBezTo>
                    <a:cubicBezTo>
                      <a:pt x="39658" y="11829"/>
                      <a:pt x="39829" y="11935"/>
                      <a:pt x="39935" y="12159"/>
                    </a:cubicBezTo>
                    <a:cubicBezTo>
                      <a:pt x="39971" y="12171"/>
                      <a:pt x="40003" y="12176"/>
                      <a:pt x="40032" y="12176"/>
                    </a:cubicBezTo>
                    <a:cubicBezTo>
                      <a:pt x="40239" y="12176"/>
                      <a:pt x="40286" y="11918"/>
                      <a:pt x="40460" y="11918"/>
                    </a:cubicBezTo>
                    <a:cubicBezTo>
                      <a:pt x="40485" y="11918"/>
                      <a:pt x="40512" y="11923"/>
                      <a:pt x="40542" y="11935"/>
                    </a:cubicBezTo>
                    <a:cubicBezTo>
                      <a:pt x="40595" y="10839"/>
                      <a:pt x="41044" y="11776"/>
                      <a:pt x="41150" y="10945"/>
                    </a:cubicBezTo>
                    <a:cubicBezTo>
                      <a:pt x="41150" y="11116"/>
                      <a:pt x="41202" y="11169"/>
                      <a:pt x="41255" y="11275"/>
                    </a:cubicBezTo>
                    <a:cubicBezTo>
                      <a:pt x="41308" y="11724"/>
                      <a:pt x="40872" y="11446"/>
                      <a:pt x="40872" y="11776"/>
                    </a:cubicBezTo>
                    <a:cubicBezTo>
                      <a:pt x="41427" y="11935"/>
                      <a:pt x="41374" y="12265"/>
                      <a:pt x="41532" y="12767"/>
                    </a:cubicBezTo>
                    <a:cubicBezTo>
                      <a:pt x="41620" y="12835"/>
                      <a:pt x="41695" y="12863"/>
                      <a:pt x="41760" y="12863"/>
                    </a:cubicBezTo>
                    <a:cubicBezTo>
                      <a:pt x="42043" y="12863"/>
                      <a:pt x="42140" y="12340"/>
                      <a:pt x="42268" y="12340"/>
                    </a:cubicBezTo>
                    <a:cubicBezTo>
                      <a:pt x="42297" y="12340"/>
                      <a:pt x="42329" y="12368"/>
                      <a:pt x="42364" y="12436"/>
                    </a:cubicBezTo>
                    <a:cubicBezTo>
                      <a:pt x="42034" y="12714"/>
                      <a:pt x="41757" y="13532"/>
                      <a:pt x="42245" y="13809"/>
                    </a:cubicBezTo>
                    <a:cubicBezTo>
                      <a:pt x="42345" y="13542"/>
                      <a:pt x="42486" y="13461"/>
                      <a:pt x="42651" y="13461"/>
                    </a:cubicBezTo>
                    <a:cubicBezTo>
                      <a:pt x="42897" y="13461"/>
                      <a:pt x="43196" y="13641"/>
                      <a:pt x="43488" y="13641"/>
                    </a:cubicBezTo>
                    <a:cubicBezTo>
                      <a:pt x="43646" y="13641"/>
                      <a:pt x="43803" y="13588"/>
                      <a:pt x="43948" y="13427"/>
                    </a:cubicBezTo>
                    <a:cubicBezTo>
                      <a:pt x="43460" y="13044"/>
                      <a:pt x="42694" y="13255"/>
                      <a:pt x="42140" y="12925"/>
                    </a:cubicBezTo>
                    <a:cubicBezTo>
                      <a:pt x="42523" y="12714"/>
                      <a:pt x="42905" y="12661"/>
                      <a:pt x="43235" y="12436"/>
                    </a:cubicBezTo>
                    <a:cubicBezTo>
                      <a:pt x="42747" y="11882"/>
                      <a:pt x="42245" y="11394"/>
                      <a:pt x="41757" y="11275"/>
                    </a:cubicBezTo>
                    <a:cubicBezTo>
                      <a:pt x="41810" y="10945"/>
                      <a:pt x="42245" y="11222"/>
                      <a:pt x="42140" y="10615"/>
                    </a:cubicBezTo>
                    <a:lnTo>
                      <a:pt x="42140" y="10615"/>
                    </a:lnTo>
                    <a:cubicBezTo>
                      <a:pt x="42065" y="10689"/>
                      <a:pt x="41987" y="10713"/>
                      <a:pt x="41910" y="10713"/>
                    </a:cubicBezTo>
                    <a:cubicBezTo>
                      <a:pt x="41773" y="10713"/>
                      <a:pt x="41636" y="10637"/>
                      <a:pt x="41519" y="10637"/>
                    </a:cubicBezTo>
                    <a:cubicBezTo>
                      <a:pt x="41411" y="10637"/>
                      <a:pt x="41319" y="10701"/>
                      <a:pt x="41255" y="10945"/>
                    </a:cubicBezTo>
                    <a:cubicBezTo>
                      <a:pt x="41239" y="10645"/>
                      <a:pt x="41193" y="10557"/>
                      <a:pt x="41129" y="10557"/>
                    </a:cubicBezTo>
                    <a:cubicBezTo>
                      <a:pt x="41037" y="10557"/>
                      <a:pt x="40907" y="10739"/>
                      <a:pt x="40776" y="10739"/>
                    </a:cubicBezTo>
                    <a:cubicBezTo>
                      <a:pt x="40696" y="10739"/>
                      <a:pt x="40615" y="10672"/>
                      <a:pt x="40542" y="10456"/>
                    </a:cubicBezTo>
                    <a:cubicBezTo>
                      <a:pt x="40797" y="10456"/>
                      <a:pt x="40773" y="9942"/>
                      <a:pt x="41066" y="9942"/>
                    </a:cubicBezTo>
                    <a:cubicBezTo>
                      <a:pt x="41091" y="9942"/>
                      <a:pt x="41119" y="9946"/>
                      <a:pt x="41150" y="9955"/>
                    </a:cubicBezTo>
                    <a:lnTo>
                      <a:pt x="41150" y="10456"/>
                    </a:lnTo>
                    <a:cubicBezTo>
                      <a:pt x="41301" y="10282"/>
                      <a:pt x="41461" y="10248"/>
                      <a:pt x="41623" y="10248"/>
                    </a:cubicBezTo>
                    <a:cubicBezTo>
                      <a:pt x="41726" y="10248"/>
                      <a:pt x="41829" y="10261"/>
                      <a:pt x="41932" y="10261"/>
                    </a:cubicBezTo>
                    <a:cubicBezTo>
                      <a:pt x="42134" y="10261"/>
                      <a:pt x="42335" y="10209"/>
                      <a:pt x="42523" y="9902"/>
                    </a:cubicBezTo>
                    <a:cubicBezTo>
                      <a:pt x="42352" y="9772"/>
                      <a:pt x="42247" y="9513"/>
                      <a:pt x="42139" y="9244"/>
                    </a:cubicBezTo>
                    <a:lnTo>
                      <a:pt x="42139" y="9244"/>
                    </a:lnTo>
                    <a:cubicBezTo>
                      <a:pt x="42076" y="9469"/>
                      <a:pt x="41877" y="9734"/>
                      <a:pt x="41724" y="9734"/>
                    </a:cubicBezTo>
                    <a:cubicBezTo>
                      <a:pt x="41617" y="9734"/>
                      <a:pt x="41532" y="9605"/>
                      <a:pt x="41532" y="9242"/>
                    </a:cubicBezTo>
                    <a:cubicBezTo>
                      <a:pt x="41625" y="9189"/>
                      <a:pt x="41681" y="9171"/>
                      <a:pt x="41728" y="9171"/>
                    </a:cubicBezTo>
                    <a:cubicBezTo>
                      <a:pt x="41823" y="9171"/>
                      <a:pt x="41884" y="9241"/>
                      <a:pt x="42138" y="9242"/>
                    </a:cubicBezTo>
                    <a:lnTo>
                      <a:pt x="42138" y="9242"/>
                    </a:lnTo>
                    <a:cubicBezTo>
                      <a:pt x="42070" y="9073"/>
                      <a:pt x="42002" y="8900"/>
                      <a:pt x="41915" y="8753"/>
                    </a:cubicBezTo>
                    <a:cubicBezTo>
                      <a:pt x="41985" y="8735"/>
                      <a:pt x="42048" y="8727"/>
                      <a:pt x="42108" y="8727"/>
                    </a:cubicBezTo>
                    <a:cubicBezTo>
                      <a:pt x="42406" y="8727"/>
                      <a:pt x="42607" y="8917"/>
                      <a:pt x="42927" y="8917"/>
                    </a:cubicBezTo>
                    <a:cubicBezTo>
                      <a:pt x="42958" y="8917"/>
                      <a:pt x="42991" y="8916"/>
                      <a:pt x="43024" y="8912"/>
                    </a:cubicBezTo>
                    <a:cubicBezTo>
                      <a:pt x="43024" y="8700"/>
                      <a:pt x="43077" y="8529"/>
                      <a:pt x="43130" y="8423"/>
                    </a:cubicBezTo>
                    <a:lnTo>
                      <a:pt x="43130" y="8423"/>
                    </a:lnTo>
                    <a:cubicBezTo>
                      <a:pt x="42994" y="8543"/>
                      <a:pt x="42868" y="8588"/>
                      <a:pt x="42743" y="8588"/>
                    </a:cubicBezTo>
                    <a:cubicBezTo>
                      <a:pt x="42466" y="8588"/>
                      <a:pt x="42191" y="8370"/>
                      <a:pt x="41810" y="8252"/>
                    </a:cubicBezTo>
                    <a:lnTo>
                      <a:pt x="41810" y="8252"/>
                    </a:lnTo>
                    <a:cubicBezTo>
                      <a:pt x="41846" y="8669"/>
                      <a:pt x="41767" y="8787"/>
                      <a:pt x="41643" y="8787"/>
                    </a:cubicBezTo>
                    <a:cubicBezTo>
                      <a:pt x="41481" y="8787"/>
                      <a:pt x="41241" y="8584"/>
                      <a:pt x="41081" y="8584"/>
                    </a:cubicBezTo>
                    <a:cubicBezTo>
                      <a:pt x="41007" y="8584"/>
                      <a:pt x="40950" y="8627"/>
                      <a:pt x="40925" y="8753"/>
                    </a:cubicBezTo>
                    <a:cubicBezTo>
                      <a:pt x="41150" y="8753"/>
                      <a:pt x="41308" y="8806"/>
                      <a:pt x="41308" y="9083"/>
                    </a:cubicBezTo>
                    <a:cubicBezTo>
                      <a:pt x="41270" y="9087"/>
                      <a:pt x="41233" y="9088"/>
                      <a:pt x="41197" y="9088"/>
                    </a:cubicBezTo>
                    <a:cubicBezTo>
                      <a:pt x="40671" y="9088"/>
                      <a:pt x="40355" y="8746"/>
                      <a:pt x="39935" y="8634"/>
                    </a:cubicBezTo>
                    <a:cubicBezTo>
                      <a:pt x="40265" y="8634"/>
                      <a:pt x="41044" y="8582"/>
                      <a:pt x="40820" y="8252"/>
                    </a:cubicBezTo>
                    <a:lnTo>
                      <a:pt x="40820" y="8252"/>
                    </a:lnTo>
                    <a:cubicBezTo>
                      <a:pt x="40670" y="8297"/>
                      <a:pt x="40651" y="8433"/>
                      <a:pt x="40544" y="8433"/>
                    </a:cubicBezTo>
                    <a:cubicBezTo>
                      <a:pt x="40528" y="8433"/>
                      <a:pt x="40510" y="8430"/>
                      <a:pt x="40490" y="8423"/>
                    </a:cubicBezTo>
                    <a:cubicBezTo>
                      <a:pt x="40490" y="7869"/>
                      <a:pt x="40714" y="7644"/>
                      <a:pt x="40318" y="7591"/>
                    </a:cubicBezTo>
                    <a:lnTo>
                      <a:pt x="40318" y="7591"/>
                    </a:lnTo>
                    <a:cubicBezTo>
                      <a:pt x="40107" y="7974"/>
                      <a:pt x="40542" y="8146"/>
                      <a:pt x="40318" y="8423"/>
                    </a:cubicBezTo>
                    <a:cubicBezTo>
                      <a:pt x="40107" y="8040"/>
                      <a:pt x="39988" y="8199"/>
                      <a:pt x="39724" y="7763"/>
                    </a:cubicBezTo>
                    <a:lnTo>
                      <a:pt x="39724" y="7763"/>
                    </a:lnTo>
                    <a:cubicBezTo>
                      <a:pt x="39750" y="7776"/>
                      <a:pt x="39799" y="7783"/>
                      <a:pt x="39854" y="7783"/>
                    </a:cubicBezTo>
                    <a:cubicBezTo>
                      <a:pt x="40020" y="7783"/>
                      <a:pt x="40237" y="7721"/>
                      <a:pt x="39988" y="7591"/>
                    </a:cubicBezTo>
                    <a:cubicBezTo>
                      <a:pt x="39802" y="7531"/>
                      <a:pt x="39680" y="7486"/>
                      <a:pt x="39596" y="7486"/>
                    </a:cubicBezTo>
                    <a:cubicBezTo>
                      <a:pt x="39459" y="7486"/>
                      <a:pt x="39427" y="7606"/>
                      <a:pt x="39394" y="7974"/>
                    </a:cubicBezTo>
                    <a:cubicBezTo>
                      <a:pt x="39305" y="7803"/>
                      <a:pt x="39290" y="7707"/>
                      <a:pt x="39268" y="7707"/>
                    </a:cubicBezTo>
                    <a:cubicBezTo>
                      <a:pt x="39246" y="7707"/>
                      <a:pt x="39218" y="7790"/>
                      <a:pt x="39117" y="7974"/>
                    </a:cubicBezTo>
                    <a:cubicBezTo>
                      <a:pt x="38998" y="7710"/>
                      <a:pt x="38839" y="7486"/>
                      <a:pt x="38668" y="7261"/>
                    </a:cubicBezTo>
                    <a:cubicBezTo>
                      <a:pt x="38783" y="7189"/>
                      <a:pt x="38911" y="7164"/>
                      <a:pt x="39044" y="7164"/>
                    </a:cubicBezTo>
                    <a:cubicBezTo>
                      <a:pt x="39338" y="7164"/>
                      <a:pt x="39661" y="7285"/>
                      <a:pt x="39946" y="7285"/>
                    </a:cubicBezTo>
                    <a:cubicBezTo>
                      <a:pt x="40212" y="7285"/>
                      <a:pt x="40446" y="7180"/>
                      <a:pt x="40595" y="6773"/>
                    </a:cubicBezTo>
                    <a:cubicBezTo>
                      <a:pt x="40437" y="6549"/>
                      <a:pt x="39988" y="6720"/>
                      <a:pt x="39882" y="6443"/>
                    </a:cubicBezTo>
                    <a:cubicBezTo>
                      <a:pt x="40645" y="6443"/>
                      <a:pt x="41078" y="6928"/>
                      <a:pt x="41642" y="6928"/>
                    </a:cubicBezTo>
                    <a:cubicBezTo>
                      <a:pt x="41810" y="6928"/>
                      <a:pt x="41989" y="6885"/>
                      <a:pt x="42193" y="6773"/>
                    </a:cubicBezTo>
                    <a:cubicBezTo>
                      <a:pt x="42034" y="6601"/>
                      <a:pt x="41862" y="6496"/>
                      <a:pt x="41862" y="6060"/>
                    </a:cubicBezTo>
                    <a:lnTo>
                      <a:pt x="41862" y="6060"/>
                    </a:lnTo>
                    <a:cubicBezTo>
                      <a:pt x="42034" y="6113"/>
                      <a:pt x="42193" y="6113"/>
                      <a:pt x="42364" y="6113"/>
                    </a:cubicBezTo>
                    <a:cubicBezTo>
                      <a:pt x="42245" y="6390"/>
                      <a:pt x="42470" y="6443"/>
                      <a:pt x="42298" y="6773"/>
                    </a:cubicBezTo>
                    <a:cubicBezTo>
                      <a:pt x="42470" y="6496"/>
                      <a:pt x="42958" y="6496"/>
                      <a:pt x="42800" y="6390"/>
                    </a:cubicBezTo>
                    <a:cubicBezTo>
                      <a:pt x="42747" y="6113"/>
                      <a:pt x="42523" y="6271"/>
                      <a:pt x="42417" y="6113"/>
                    </a:cubicBezTo>
                    <a:cubicBezTo>
                      <a:pt x="43201" y="6075"/>
                      <a:pt x="43815" y="5612"/>
                      <a:pt x="44464" y="5612"/>
                    </a:cubicBezTo>
                    <a:cubicBezTo>
                      <a:pt x="44723" y="5612"/>
                      <a:pt x="44986" y="5685"/>
                      <a:pt x="45269" y="5888"/>
                    </a:cubicBezTo>
                    <a:cubicBezTo>
                      <a:pt x="44886" y="5930"/>
                      <a:pt x="44803" y="6108"/>
                      <a:pt x="44602" y="6108"/>
                    </a:cubicBezTo>
                    <a:cubicBezTo>
                      <a:pt x="44546" y="6108"/>
                      <a:pt x="44481" y="6095"/>
                      <a:pt x="44397" y="6060"/>
                    </a:cubicBezTo>
                    <a:lnTo>
                      <a:pt x="44397" y="6060"/>
                    </a:lnTo>
                    <a:cubicBezTo>
                      <a:pt x="44358" y="6342"/>
                      <a:pt x="44527" y="6710"/>
                      <a:pt x="44661" y="6710"/>
                    </a:cubicBezTo>
                    <a:cubicBezTo>
                      <a:pt x="44709" y="6710"/>
                      <a:pt x="44752" y="6663"/>
                      <a:pt x="44780" y="6549"/>
                    </a:cubicBezTo>
                    <a:cubicBezTo>
                      <a:pt x="44755" y="6516"/>
                      <a:pt x="44749" y="6503"/>
                      <a:pt x="44757" y="6503"/>
                    </a:cubicBezTo>
                    <a:cubicBezTo>
                      <a:pt x="44781" y="6503"/>
                      <a:pt x="44943" y="6630"/>
                      <a:pt x="45062" y="6630"/>
                    </a:cubicBezTo>
                    <a:cubicBezTo>
                      <a:pt x="45161" y="6630"/>
                      <a:pt x="45230" y="6542"/>
                      <a:pt x="45163" y="6218"/>
                    </a:cubicBezTo>
                    <a:cubicBezTo>
                      <a:pt x="45180" y="6216"/>
                      <a:pt x="45197" y="6215"/>
                      <a:pt x="45212" y="6215"/>
                    </a:cubicBezTo>
                    <a:cubicBezTo>
                      <a:pt x="45541" y="6215"/>
                      <a:pt x="45483" y="6727"/>
                      <a:pt x="45269" y="6879"/>
                    </a:cubicBezTo>
                    <a:cubicBezTo>
                      <a:pt x="45490" y="6800"/>
                      <a:pt x="45679" y="6780"/>
                      <a:pt x="45852" y="6780"/>
                    </a:cubicBezTo>
                    <a:cubicBezTo>
                      <a:pt x="46033" y="6780"/>
                      <a:pt x="46196" y="6802"/>
                      <a:pt x="46359" y="6802"/>
                    </a:cubicBezTo>
                    <a:cubicBezTo>
                      <a:pt x="46587" y="6802"/>
                      <a:pt x="46814" y="6758"/>
                      <a:pt x="47090" y="6549"/>
                    </a:cubicBezTo>
                    <a:lnTo>
                      <a:pt x="47090" y="6549"/>
                    </a:lnTo>
                    <a:cubicBezTo>
                      <a:pt x="47080" y="6550"/>
                      <a:pt x="47071" y="6551"/>
                      <a:pt x="47062" y="6551"/>
                    </a:cubicBezTo>
                    <a:cubicBezTo>
                      <a:pt x="46754" y="6551"/>
                      <a:pt x="46874" y="5802"/>
                      <a:pt x="46598" y="5802"/>
                    </a:cubicBezTo>
                    <a:cubicBezTo>
                      <a:pt x="46565" y="5802"/>
                      <a:pt x="46528" y="5813"/>
                      <a:pt x="46483" y="5836"/>
                    </a:cubicBezTo>
                    <a:cubicBezTo>
                      <a:pt x="46325" y="6443"/>
                      <a:pt x="46813" y="5941"/>
                      <a:pt x="46760" y="6390"/>
                    </a:cubicBezTo>
                    <a:cubicBezTo>
                      <a:pt x="46655" y="6390"/>
                      <a:pt x="46707" y="6654"/>
                      <a:pt x="46589" y="6720"/>
                    </a:cubicBezTo>
                    <a:cubicBezTo>
                      <a:pt x="46385" y="6549"/>
                      <a:pt x="46266" y="6483"/>
                      <a:pt x="46115" y="6483"/>
                    </a:cubicBezTo>
                    <a:cubicBezTo>
                      <a:pt x="46022" y="6483"/>
                      <a:pt x="45916" y="6508"/>
                      <a:pt x="45770" y="6549"/>
                    </a:cubicBezTo>
                    <a:cubicBezTo>
                      <a:pt x="46153" y="5836"/>
                      <a:pt x="45717" y="6166"/>
                      <a:pt x="45665" y="5334"/>
                    </a:cubicBezTo>
                    <a:lnTo>
                      <a:pt x="45665" y="5334"/>
                    </a:lnTo>
                    <a:cubicBezTo>
                      <a:pt x="45736" y="5371"/>
                      <a:pt x="45795" y="5387"/>
                      <a:pt x="45844" y="5387"/>
                    </a:cubicBezTo>
                    <a:cubicBezTo>
                      <a:pt x="46020" y="5387"/>
                      <a:pt x="46070" y="5180"/>
                      <a:pt x="46153" y="5004"/>
                    </a:cubicBezTo>
                    <a:cubicBezTo>
                      <a:pt x="46223" y="5139"/>
                      <a:pt x="46338" y="5201"/>
                      <a:pt x="46456" y="5201"/>
                    </a:cubicBezTo>
                    <a:cubicBezTo>
                      <a:pt x="46626" y="5201"/>
                      <a:pt x="46804" y="5072"/>
                      <a:pt x="46866" y="4846"/>
                    </a:cubicBezTo>
                    <a:lnTo>
                      <a:pt x="46866" y="4846"/>
                    </a:lnTo>
                    <a:cubicBezTo>
                      <a:pt x="46811" y="4854"/>
                      <a:pt x="46766" y="4859"/>
                      <a:pt x="46728" y="4859"/>
                    </a:cubicBezTo>
                    <a:cubicBezTo>
                      <a:pt x="46539" y="4859"/>
                      <a:pt x="46556" y="4747"/>
                      <a:pt x="46655" y="4515"/>
                    </a:cubicBezTo>
                    <a:lnTo>
                      <a:pt x="46655" y="4515"/>
                    </a:lnTo>
                    <a:cubicBezTo>
                      <a:pt x="45995" y="4898"/>
                      <a:pt x="45493" y="4740"/>
                      <a:pt x="45057" y="5228"/>
                    </a:cubicBezTo>
                    <a:cubicBezTo>
                      <a:pt x="44904" y="4923"/>
                      <a:pt x="44669" y="4795"/>
                      <a:pt x="44428" y="4795"/>
                    </a:cubicBezTo>
                    <a:cubicBezTo>
                      <a:pt x="44149" y="4795"/>
                      <a:pt x="43861" y="4966"/>
                      <a:pt x="43684" y="5228"/>
                    </a:cubicBezTo>
                    <a:cubicBezTo>
                      <a:pt x="43684" y="4621"/>
                      <a:pt x="43354" y="4740"/>
                      <a:pt x="43235" y="4410"/>
                    </a:cubicBezTo>
                    <a:cubicBezTo>
                      <a:pt x="43491" y="4410"/>
                      <a:pt x="43552" y="4480"/>
                      <a:pt x="43647" y="4480"/>
                    </a:cubicBezTo>
                    <a:cubicBezTo>
                      <a:pt x="43695" y="4480"/>
                      <a:pt x="43750" y="4463"/>
                      <a:pt x="43843" y="4410"/>
                    </a:cubicBezTo>
                    <a:cubicBezTo>
                      <a:pt x="43843" y="3525"/>
                      <a:pt x="43407" y="4344"/>
                      <a:pt x="43235" y="3525"/>
                    </a:cubicBezTo>
                    <a:cubicBezTo>
                      <a:pt x="43220" y="3523"/>
                      <a:pt x="43206" y="3522"/>
                      <a:pt x="43192" y="3522"/>
                    </a:cubicBezTo>
                    <a:cubicBezTo>
                      <a:pt x="42910" y="3522"/>
                      <a:pt x="42948" y="4017"/>
                      <a:pt x="42747" y="4080"/>
                    </a:cubicBezTo>
                    <a:cubicBezTo>
                      <a:pt x="42661" y="3882"/>
                      <a:pt x="42536" y="3783"/>
                      <a:pt x="42405" y="3783"/>
                    </a:cubicBezTo>
                    <a:cubicBezTo>
                      <a:pt x="42275" y="3783"/>
                      <a:pt x="42140" y="3882"/>
                      <a:pt x="42034" y="4080"/>
                    </a:cubicBezTo>
                    <a:cubicBezTo>
                      <a:pt x="42087" y="3855"/>
                      <a:pt x="42193" y="3750"/>
                      <a:pt x="42140" y="3420"/>
                    </a:cubicBezTo>
                    <a:lnTo>
                      <a:pt x="41968" y="3420"/>
                    </a:lnTo>
                    <a:cubicBezTo>
                      <a:pt x="41862" y="3420"/>
                      <a:pt x="41757" y="3420"/>
                      <a:pt x="41757" y="3578"/>
                    </a:cubicBezTo>
                    <a:cubicBezTo>
                      <a:pt x="41810" y="3578"/>
                      <a:pt x="41862" y="3684"/>
                      <a:pt x="41862" y="3908"/>
                    </a:cubicBezTo>
                    <a:cubicBezTo>
                      <a:pt x="41849" y="3899"/>
                      <a:pt x="41835" y="3896"/>
                      <a:pt x="41821" y="3896"/>
                    </a:cubicBezTo>
                    <a:cubicBezTo>
                      <a:pt x="41712" y="3896"/>
                      <a:pt x="41570" y="4109"/>
                      <a:pt x="41473" y="4109"/>
                    </a:cubicBezTo>
                    <a:cubicBezTo>
                      <a:pt x="41426" y="4109"/>
                      <a:pt x="41390" y="4059"/>
                      <a:pt x="41374" y="3908"/>
                    </a:cubicBezTo>
                    <a:cubicBezTo>
                      <a:pt x="41757" y="3631"/>
                      <a:pt x="41427" y="3090"/>
                      <a:pt x="41757" y="2918"/>
                    </a:cubicBezTo>
                    <a:cubicBezTo>
                      <a:pt x="41881" y="2836"/>
                      <a:pt x="42006" y="2805"/>
                      <a:pt x="42133" y="2805"/>
                    </a:cubicBezTo>
                    <a:cubicBezTo>
                      <a:pt x="42552" y="2805"/>
                      <a:pt x="43006" y="3143"/>
                      <a:pt x="43611" y="3143"/>
                    </a:cubicBezTo>
                    <a:cubicBezTo>
                      <a:pt x="43800" y="3143"/>
                      <a:pt x="44004" y="3110"/>
                      <a:pt x="44226" y="3024"/>
                    </a:cubicBezTo>
                    <a:lnTo>
                      <a:pt x="44226" y="3024"/>
                    </a:lnTo>
                    <a:cubicBezTo>
                      <a:pt x="44192" y="3030"/>
                      <a:pt x="44164" y="3032"/>
                      <a:pt x="44141" y="3032"/>
                    </a:cubicBezTo>
                    <a:cubicBezTo>
                      <a:pt x="43907" y="3032"/>
                      <a:pt x="44226" y="2740"/>
                      <a:pt x="44226" y="2535"/>
                    </a:cubicBezTo>
                    <a:cubicBezTo>
                      <a:pt x="43863" y="2535"/>
                      <a:pt x="43382" y="2152"/>
                      <a:pt x="43071" y="2152"/>
                    </a:cubicBezTo>
                    <a:cubicBezTo>
                      <a:pt x="43008" y="2152"/>
                      <a:pt x="42952" y="2167"/>
                      <a:pt x="42905" y="2205"/>
                    </a:cubicBezTo>
                    <a:cubicBezTo>
                      <a:pt x="43077" y="2205"/>
                      <a:pt x="43077" y="2694"/>
                      <a:pt x="42958" y="2694"/>
                    </a:cubicBezTo>
                    <a:cubicBezTo>
                      <a:pt x="42364" y="1875"/>
                      <a:pt x="41308" y="2865"/>
                      <a:pt x="40820" y="1545"/>
                    </a:cubicBezTo>
                    <a:lnTo>
                      <a:pt x="40820" y="1545"/>
                    </a:lnTo>
                    <a:cubicBezTo>
                      <a:pt x="40872" y="1928"/>
                      <a:pt x="41044" y="2258"/>
                      <a:pt x="40767" y="2430"/>
                    </a:cubicBezTo>
                    <a:cubicBezTo>
                      <a:pt x="38945" y="1875"/>
                      <a:pt x="35314" y="2258"/>
                      <a:pt x="33176" y="1981"/>
                    </a:cubicBezTo>
                    <a:lnTo>
                      <a:pt x="33176" y="1981"/>
                    </a:lnTo>
                    <a:cubicBezTo>
                      <a:pt x="33205" y="2087"/>
                      <a:pt x="33158" y="2126"/>
                      <a:pt x="33069" y="2126"/>
                    </a:cubicBezTo>
                    <a:cubicBezTo>
                      <a:pt x="32838" y="2126"/>
                      <a:pt x="32324" y="1861"/>
                      <a:pt x="32133" y="1822"/>
                    </a:cubicBezTo>
                    <a:cubicBezTo>
                      <a:pt x="32133" y="2034"/>
                      <a:pt x="32067" y="2205"/>
                      <a:pt x="31961" y="2311"/>
                    </a:cubicBezTo>
                    <a:cubicBezTo>
                      <a:pt x="31803" y="2205"/>
                      <a:pt x="31578" y="2152"/>
                      <a:pt x="31473" y="1822"/>
                    </a:cubicBezTo>
                    <a:cubicBezTo>
                      <a:pt x="31366" y="2119"/>
                      <a:pt x="31270" y="2373"/>
                      <a:pt x="31050" y="2373"/>
                    </a:cubicBezTo>
                    <a:cubicBezTo>
                      <a:pt x="31025" y="2373"/>
                      <a:pt x="30999" y="2370"/>
                      <a:pt x="30971" y="2364"/>
                    </a:cubicBezTo>
                    <a:lnTo>
                      <a:pt x="30971" y="1651"/>
                    </a:lnTo>
                    <a:cubicBezTo>
                      <a:pt x="30714" y="1770"/>
                      <a:pt x="30513" y="1832"/>
                      <a:pt x="30336" y="1832"/>
                    </a:cubicBezTo>
                    <a:cubicBezTo>
                      <a:pt x="30022" y="1832"/>
                      <a:pt x="29781" y="1637"/>
                      <a:pt x="29427" y="1215"/>
                    </a:cubicBezTo>
                    <a:lnTo>
                      <a:pt x="29427" y="1215"/>
                    </a:lnTo>
                    <a:cubicBezTo>
                      <a:pt x="29321" y="1598"/>
                      <a:pt x="29875" y="1704"/>
                      <a:pt x="29545" y="1875"/>
                    </a:cubicBezTo>
                    <a:cubicBezTo>
                      <a:pt x="29433" y="1789"/>
                      <a:pt x="29295" y="1707"/>
                      <a:pt x="29171" y="1707"/>
                    </a:cubicBezTo>
                    <a:cubicBezTo>
                      <a:pt x="29047" y="1707"/>
                      <a:pt x="28938" y="1789"/>
                      <a:pt x="28885" y="2034"/>
                    </a:cubicBezTo>
                    <a:cubicBezTo>
                      <a:pt x="28885" y="1822"/>
                      <a:pt x="28661" y="1875"/>
                      <a:pt x="28661" y="1704"/>
                    </a:cubicBezTo>
                    <a:cubicBezTo>
                      <a:pt x="28832" y="1704"/>
                      <a:pt x="28938" y="1598"/>
                      <a:pt x="28938" y="1373"/>
                    </a:cubicBezTo>
                    <a:cubicBezTo>
                      <a:pt x="28861" y="1272"/>
                      <a:pt x="28775" y="1236"/>
                      <a:pt x="28682" y="1236"/>
                    </a:cubicBezTo>
                    <a:cubicBezTo>
                      <a:pt x="28452" y="1236"/>
                      <a:pt x="28183" y="1459"/>
                      <a:pt x="27921" y="1459"/>
                    </a:cubicBezTo>
                    <a:cubicBezTo>
                      <a:pt x="27836" y="1459"/>
                      <a:pt x="27752" y="1435"/>
                      <a:pt x="27671" y="1373"/>
                    </a:cubicBezTo>
                    <a:lnTo>
                      <a:pt x="27671" y="1373"/>
                    </a:lnTo>
                    <a:cubicBezTo>
                      <a:pt x="27671" y="2034"/>
                      <a:pt x="28225" y="1598"/>
                      <a:pt x="28278" y="2205"/>
                    </a:cubicBezTo>
                    <a:cubicBezTo>
                      <a:pt x="28135" y="2171"/>
                      <a:pt x="27997" y="2046"/>
                      <a:pt x="27871" y="2046"/>
                    </a:cubicBezTo>
                    <a:cubicBezTo>
                      <a:pt x="27800" y="2046"/>
                      <a:pt x="27733" y="2086"/>
                      <a:pt x="27671" y="2205"/>
                    </a:cubicBezTo>
                    <a:cubicBezTo>
                      <a:pt x="27565" y="1981"/>
                      <a:pt x="27565" y="1598"/>
                      <a:pt x="27446" y="1373"/>
                    </a:cubicBezTo>
                    <a:cubicBezTo>
                      <a:pt x="27063" y="1545"/>
                      <a:pt x="26733" y="1770"/>
                      <a:pt x="26351" y="1875"/>
                    </a:cubicBezTo>
                    <a:cubicBezTo>
                      <a:pt x="26351" y="1651"/>
                      <a:pt x="26298" y="1545"/>
                      <a:pt x="26245" y="1373"/>
                    </a:cubicBezTo>
                    <a:cubicBezTo>
                      <a:pt x="25743" y="1770"/>
                      <a:pt x="25255" y="1492"/>
                      <a:pt x="24872" y="1770"/>
                    </a:cubicBezTo>
                    <a:cubicBezTo>
                      <a:pt x="24872" y="1429"/>
                      <a:pt x="24845" y="1309"/>
                      <a:pt x="24820" y="1309"/>
                    </a:cubicBezTo>
                    <a:cubicBezTo>
                      <a:pt x="24771" y="1309"/>
                      <a:pt x="24725" y="1746"/>
                      <a:pt x="24872" y="1928"/>
                    </a:cubicBezTo>
                    <a:cubicBezTo>
                      <a:pt x="24935" y="1919"/>
                      <a:pt x="24997" y="1915"/>
                      <a:pt x="25057" y="1915"/>
                    </a:cubicBezTo>
                    <a:cubicBezTo>
                      <a:pt x="25359" y="1915"/>
                      <a:pt x="25611" y="2027"/>
                      <a:pt x="25743" y="2258"/>
                    </a:cubicBezTo>
                    <a:cubicBezTo>
                      <a:pt x="25690" y="2535"/>
                      <a:pt x="25308" y="2205"/>
                      <a:pt x="25360" y="2760"/>
                    </a:cubicBezTo>
                    <a:cubicBezTo>
                      <a:pt x="27151" y="2920"/>
                      <a:pt x="28760" y="2950"/>
                      <a:pt x="30364" y="2950"/>
                    </a:cubicBezTo>
                    <a:cubicBezTo>
                      <a:pt x="31294" y="2950"/>
                      <a:pt x="32222" y="2940"/>
                      <a:pt x="33182" y="2940"/>
                    </a:cubicBezTo>
                    <a:cubicBezTo>
                      <a:pt x="33974" y="2940"/>
                      <a:pt x="34789" y="2946"/>
                      <a:pt x="35645" y="2971"/>
                    </a:cubicBezTo>
                    <a:cubicBezTo>
                      <a:pt x="35697" y="2694"/>
                      <a:pt x="35486" y="2535"/>
                      <a:pt x="35645" y="2482"/>
                    </a:cubicBezTo>
                    <a:cubicBezTo>
                      <a:pt x="35662" y="2481"/>
                      <a:pt x="35679" y="2480"/>
                      <a:pt x="35697" y="2480"/>
                    </a:cubicBezTo>
                    <a:cubicBezTo>
                      <a:pt x="36178" y="2480"/>
                      <a:pt x="36716" y="2987"/>
                      <a:pt x="37177" y="2987"/>
                    </a:cubicBezTo>
                    <a:cubicBezTo>
                      <a:pt x="37337" y="2987"/>
                      <a:pt x="37489" y="2926"/>
                      <a:pt x="37625" y="2760"/>
                    </a:cubicBezTo>
                    <a:cubicBezTo>
                      <a:pt x="37678" y="2760"/>
                      <a:pt x="37678" y="2760"/>
                      <a:pt x="37678" y="2694"/>
                    </a:cubicBezTo>
                    <a:cubicBezTo>
                      <a:pt x="37678" y="2641"/>
                      <a:pt x="37707" y="2614"/>
                      <a:pt x="37722" y="2614"/>
                    </a:cubicBezTo>
                    <a:cubicBezTo>
                      <a:pt x="37737" y="2614"/>
                      <a:pt x="37737" y="2641"/>
                      <a:pt x="37678" y="2694"/>
                    </a:cubicBezTo>
                    <a:cubicBezTo>
                      <a:pt x="37678" y="2760"/>
                      <a:pt x="37744" y="2865"/>
                      <a:pt x="37849" y="2918"/>
                    </a:cubicBezTo>
                    <a:cubicBezTo>
                      <a:pt x="38014" y="3060"/>
                      <a:pt x="38206" y="3110"/>
                      <a:pt x="38416" y="3110"/>
                    </a:cubicBezTo>
                    <a:cubicBezTo>
                      <a:pt x="38932" y="3110"/>
                      <a:pt x="39552" y="2805"/>
                      <a:pt x="40114" y="2805"/>
                    </a:cubicBezTo>
                    <a:cubicBezTo>
                      <a:pt x="40387" y="2805"/>
                      <a:pt x="40646" y="2877"/>
                      <a:pt x="40872" y="3090"/>
                    </a:cubicBezTo>
                    <a:cubicBezTo>
                      <a:pt x="40834" y="2849"/>
                      <a:pt x="40890" y="2768"/>
                      <a:pt x="40980" y="2768"/>
                    </a:cubicBezTo>
                    <a:cubicBezTo>
                      <a:pt x="41136" y="2768"/>
                      <a:pt x="41393" y="3014"/>
                      <a:pt x="41427" y="3090"/>
                    </a:cubicBezTo>
                    <a:cubicBezTo>
                      <a:pt x="41308" y="3301"/>
                      <a:pt x="41427" y="3908"/>
                      <a:pt x="41150" y="3908"/>
                    </a:cubicBezTo>
                    <a:cubicBezTo>
                      <a:pt x="41135" y="3738"/>
                      <a:pt x="41072" y="3689"/>
                      <a:pt x="40999" y="3689"/>
                    </a:cubicBezTo>
                    <a:cubicBezTo>
                      <a:pt x="40902" y="3689"/>
                      <a:pt x="40787" y="3775"/>
                      <a:pt x="40743" y="3775"/>
                    </a:cubicBezTo>
                    <a:cubicBezTo>
                      <a:pt x="40702" y="3775"/>
                      <a:pt x="40722" y="3702"/>
                      <a:pt x="40872" y="3420"/>
                    </a:cubicBezTo>
                    <a:cubicBezTo>
                      <a:pt x="40773" y="3320"/>
                      <a:pt x="40603" y="3270"/>
                      <a:pt x="40449" y="3270"/>
                    </a:cubicBezTo>
                    <a:cubicBezTo>
                      <a:pt x="40175" y="3270"/>
                      <a:pt x="39952" y="3429"/>
                      <a:pt x="40265" y="3750"/>
                    </a:cubicBezTo>
                    <a:cubicBezTo>
                      <a:pt x="40242" y="3763"/>
                      <a:pt x="40219" y="3769"/>
                      <a:pt x="40198" y="3769"/>
                    </a:cubicBezTo>
                    <a:cubicBezTo>
                      <a:pt x="40031" y="3769"/>
                      <a:pt x="39934" y="3393"/>
                      <a:pt x="39856" y="3393"/>
                    </a:cubicBezTo>
                    <a:cubicBezTo>
                      <a:pt x="39828" y="3393"/>
                      <a:pt x="39802" y="3443"/>
                      <a:pt x="39777" y="3578"/>
                    </a:cubicBezTo>
                    <a:cubicBezTo>
                      <a:pt x="39800" y="3569"/>
                      <a:pt x="39819" y="3564"/>
                      <a:pt x="39834" y="3564"/>
                    </a:cubicBezTo>
                    <a:cubicBezTo>
                      <a:pt x="40021" y="3564"/>
                      <a:pt x="39629" y="4241"/>
                      <a:pt x="39404" y="4241"/>
                    </a:cubicBezTo>
                    <a:cubicBezTo>
                      <a:pt x="39345" y="4241"/>
                      <a:pt x="39298" y="4195"/>
                      <a:pt x="39275" y="4080"/>
                    </a:cubicBezTo>
                    <a:cubicBezTo>
                      <a:pt x="39394" y="3908"/>
                      <a:pt x="39605" y="3908"/>
                      <a:pt x="39658" y="3578"/>
                    </a:cubicBezTo>
                    <a:cubicBezTo>
                      <a:pt x="39422" y="3444"/>
                      <a:pt x="39018" y="3338"/>
                      <a:pt x="38619" y="3338"/>
                    </a:cubicBezTo>
                    <a:cubicBezTo>
                      <a:pt x="38191" y="3338"/>
                      <a:pt x="37770" y="3461"/>
                      <a:pt x="37572" y="3803"/>
                    </a:cubicBezTo>
                    <a:cubicBezTo>
                      <a:pt x="37083" y="3631"/>
                      <a:pt x="36753" y="3684"/>
                      <a:pt x="36252" y="3631"/>
                    </a:cubicBezTo>
                    <a:cubicBezTo>
                      <a:pt x="36070" y="3609"/>
                      <a:pt x="35752" y="3499"/>
                      <a:pt x="35456" y="3499"/>
                    </a:cubicBezTo>
                    <a:cubicBezTo>
                      <a:pt x="35044" y="3499"/>
                      <a:pt x="34673" y="3713"/>
                      <a:pt x="34773" y="4674"/>
                    </a:cubicBezTo>
                    <a:cubicBezTo>
                      <a:pt x="35064" y="4581"/>
                      <a:pt x="35180" y="4273"/>
                      <a:pt x="35502" y="4273"/>
                    </a:cubicBezTo>
                    <a:cubicBezTo>
                      <a:pt x="35545" y="4273"/>
                      <a:pt x="35593" y="4278"/>
                      <a:pt x="35645" y="4291"/>
                    </a:cubicBezTo>
                    <a:cubicBezTo>
                      <a:pt x="35645" y="4740"/>
                      <a:pt x="35869" y="4674"/>
                      <a:pt x="35763" y="5123"/>
                    </a:cubicBezTo>
                    <a:cubicBezTo>
                      <a:pt x="35645" y="5123"/>
                      <a:pt x="35539" y="5228"/>
                      <a:pt x="35486" y="5334"/>
                    </a:cubicBezTo>
                    <a:cubicBezTo>
                      <a:pt x="35282" y="5286"/>
                      <a:pt x="35307" y="4832"/>
                      <a:pt x="35064" y="4832"/>
                    </a:cubicBezTo>
                    <a:cubicBezTo>
                      <a:pt x="35040" y="4832"/>
                      <a:pt x="35014" y="4836"/>
                      <a:pt x="34984" y="4846"/>
                    </a:cubicBezTo>
                    <a:cubicBezTo>
                      <a:pt x="35059" y="5359"/>
                      <a:pt x="34718" y="5639"/>
                      <a:pt x="34440" y="5639"/>
                    </a:cubicBezTo>
                    <a:cubicBezTo>
                      <a:pt x="34275" y="5639"/>
                      <a:pt x="34133" y="5540"/>
                      <a:pt x="34113" y="5334"/>
                    </a:cubicBezTo>
                    <a:cubicBezTo>
                      <a:pt x="34219" y="5281"/>
                      <a:pt x="34324" y="5281"/>
                      <a:pt x="34272" y="5004"/>
                    </a:cubicBezTo>
                    <a:cubicBezTo>
                      <a:pt x="34113" y="4929"/>
                      <a:pt x="33942" y="4896"/>
                      <a:pt x="33770" y="4896"/>
                    </a:cubicBezTo>
                    <a:cubicBezTo>
                      <a:pt x="33341" y="4896"/>
                      <a:pt x="32910" y="5098"/>
                      <a:pt x="32674" y="5334"/>
                    </a:cubicBezTo>
                    <a:cubicBezTo>
                      <a:pt x="33559" y="5994"/>
                      <a:pt x="34496" y="6549"/>
                      <a:pt x="33506" y="7539"/>
                    </a:cubicBezTo>
                    <a:cubicBezTo>
                      <a:pt x="33646" y="7247"/>
                      <a:pt x="33497" y="6101"/>
                      <a:pt x="33270" y="6101"/>
                    </a:cubicBezTo>
                    <a:cubicBezTo>
                      <a:pt x="33240" y="6101"/>
                      <a:pt x="33208" y="6121"/>
                      <a:pt x="33176" y="6166"/>
                    </a:cubicBezTo>
                    <a:cubicBezTo>
                      <a:pt x="33387" y="6271"/>
                      <a:pt x="32846" y="6166"/>
                      <a:pt x="32674" y="6549"/>
                    </a:cubicBezTo>
                    <a:cubicBezTo>
                      <a:pt x="32463" y="6496"/>
                      <a:pt x="32516" y="5836"/>
                      <a:pt x="32291" y="5664"/>
                    </a:cubicBezTo>
                    <a:cubicBezTo>
                      <a:pt x="32123" y="5889"/>
                      <a:pt x="31962" y="5965"/>
                      <a:pt x="31805" y="5965"/>
                    </a:cubicBezTo>
                    <a:cubicBezTo>
                      <a:pt x="31487" y="5965"/>
                      <a:pt x="31187" y="5653"/>
                      <a:pt x="30885" y="5653"/>
                    </a:cubicBezTo>
                    <a:cubicBezTo>
                      <a:pt x="30752" y="5653"/>
                      <a:pt x="30618" y="5714"/>
                      <a:pt x="30483" y="5888"/>
                    </a:cubicBezTo>
                    <a:cubicBezTo>
                      <a:pt x="30417" y="5558"/>
                      <a:pt x="30205" y="5783"/>
                      <a:pt x="30417" y="5400"/>
                    </a:cubicBezTo>
                    <a:cubicBezTo>
                      <a:pt x="30405" y="5397"/>
                      <a:pt x="30393" y="5396"/>
                      <a:pt x="30381" y="5396"/>
                    </a:cubicBezTo>
                    <a:cubicBezTo>
                      <a:pt x="30194" y="5396"/>
                      <a:pt x="29978" y="5736"/>
                      <a:pt x="29791" y="5736"/>
                    </a:cubicBezTo>
                    <a:cubicBezTo>
                      <a:pt x="29722" y="5736"/>
                      <a:pt x="29656" y="5689"/>
                      <a:pt x="29598" y="5558"/>
                    </a:cubicBezTo>
                    <a:cubicBezTo>
                      <a:pt x="29757" y="5558"/>
                      <a:pt x="29875" y="5400"/>
                      <a:pt x="29875" y="5228"/>
                    </a:cubicBezTo>
                    <a:cubicBezTo>
                      <a:pt x="29757" y="5176"/>
                      <a:pt x="29823" y="4793"/>
                      <a:pt x="29757" y="4568"/>
                    </a:cubicBezTo>
                    <a:cubicBezTo>
                      <a:pt x="29215" y="4621"/>
                      <a:pt x="29215" y="5558"/>
                      <a:pt x="28885" y="6060"/>
                    </a:cubicBezTo>
                    <a:cubicBezTo>
                      <a:pt x="28923" y="6078"/>
                      <a:pt x="28955" y="6086"/>
                      <a:pt x="28982" y="6086"/>
                    </a:cubicBezTo>
                    <a:cubicBezTo>
                      <a:pt x="29193" y="6086"/>
                      <a:pt x="29122" y="5605"/>
                      <a:pt x="29321" y="5558"/>
                    </a:cubicBezTo>
                    <a:lnTo>
                      <a:pt x="29321" y="5558"/>
                    </a:lnTo>
                    <a:cubicBezTo>
                      <a:pt x="29162" y="5941"/>
                      <a:pt x="29598" y="6218"/>
                      <a:pt x="29321" y="6390"/>
                    </a:cubicBezTo>
                    <a:cubicBezTo>
                      <a:pt x="29096" y="6166"/>
                      <a:pt x="28661" y="6390"/>
                      <a:pt x="28502" y="6060"/>
                    </a:cubicBezTo>
                    <a:lnTo>
                      <a:pt x="28502" y="5888"/>
                    </a:lnTo>
                    <a:cubicBezTo>
                      <a:pt x="28480" y="5880"/>
                      <a:pt x="28460" y="5876"/>
                      <a:pt x="28442" y="5876"/>
                    </a:cubicBezTo>
                    <a:cubicBezTo>
                      <a:pt x="28267" y="5876"/>
                      <a:pt x="28291" y="6249"/>
                      <a:pt x="28106" y="6249"/>
                    </a:cubicBezTo>
                    <a:cubicBezTo>
                      <a:pt x="28077" y="6249"/>
                      <a:pt x="28042" y="6240"/>
                      <a:pt x="28001" y="6218"/>
                    </a:cubicBezTo>
                    <a:cubicBezTo>
                      <a:pt x="28001" y="5558"/>
                      <a:pt x="27618" y="5611"/>
                      <a:pt x="27393" y="5228"/>
                    </a:cubicBezTo>
                    <a:cubicBezTo>
                      <a:pt x="27258" y="5440"/>
                      <a:pt x="26937" y="5723"/>
                      <a:pt x="26724" y="5723"/>
                    </a:cubicBezTo>
                    <a:cubicBezTo>
                      <a:pt x="26606" y="5723"/>
                      <a:pt x="26522" y="5636"/>
                      <a:pt x="26522" y="5400"/>
                    </a:cubicBezTo>
                    <a:cubicBezTo>
                      <a:pt x="26245" y="5664"/>
                      <a:pt x="26073" y="5994"/>
                      <a:pt x="25690" y="6113"/>
                    </a:cubicBezTo>
                    <a:cubicBezTo>
                      <a:pt x="25862" y="4898"/>
                      <a:pt x="26456" y="4344"/>
                      <a:pt x="27182" y="4080"/>
                    </a:cubicBezTo>
                    <a:lnTo>
                      <a:pt x="27182" y="4080"/>
                    </a:lnTo>
                    <a:cubicBezTo>
                      <a:pt x="27235" y="4344"/>
                      <a:pt x="26575" y="4410"/>
                      <a:pt x="26905" y="4568"/>
                    </a:cubicBezTo>
                    <a:cubicBezTo>
                      <a:pt x="26733" y="4846"/>
                      <a:pt x="26456" y="4846"/>
                      <a:pt x="26192" y="4898"/>
                    </a:cubicBezTo>
                    <a:cubicBezTo>
                      <a:pt x="26231" y="5159"/>
                      <a:pt x="26307" y="5229"/>
                      <a:pt x="26392" y="5229"/>
                    </a:cubicBezTo>
                    <a:cubicBezTo>
                      <a:pt x="26491" y="5229"/>
                      <a:pt x="26604" y="5136"/>
                      <a:pt x="26688" y="5136"/>
                    </a:cubicBezTo>
                    <a:cubicBezTo>
                      <a:pt x="26729" y="5136"/>
                      <a:pt x="26764" y="5159"/>
                      <a:pt x="26786" y="5228"/>
                    </a:cubicBezTo>
                    <a:cubicBezTo>
                      <a:pt x="27011" y="5123"/>
                      <a:pt x="27011" y="4740"/>
                      <a:pt x="27182" y="4568"/>
                    </a:cubicBezTo>
                    <a:cubicBezTo>
                      <a:pt x="27393" y="4740"/>
                      <a:pt x="27341" y="5176"/>
                      <a:pt x="27618" y="5228"/>
                    </a:cubicBezTo>
                    <a:cubicBezTo>
                      <a:pt x="27671" y="5228"/>
                      <a:pt x="27671" y="5070"/>
                      <a:pt x="27776" y="5070"/>
                    </a:cubicBezTo>
                    <a:cubicBezTo>
                      <a:pt x="27671" y="4846"/>
                      <a:pt x="27512" y="4740"/>
                      <a:pt x="27393" y="4568"/>
                    </a:cubicBezTo>
                    <a:cubicBezTo>
                      <a:pt x="27724" y="4410"/>
                      <a:pt x="28001" y="4133"/>
                      <a:pt x="28436" y="4080"/>
                    </a:cubicBezTo>
                    <a:lnTo>
                      <a:pt x="28436" y="4080"/>
                    </a:lnTo>
                    <a:cubicBezTo>
                      <a:pt x="28214" y="4169"/>
                      <a:pt x="28254" y="4997"/>
                      <a:pt x="28107" y="4997"/>
                    </a:cubicBezTo>
                    <a:cubicBezTo>
                      <a:pt x="28079" y="4997"/>
                      <a:pt x="28045" y="4967"/>
                      <a:pt x="28001" y="4898"/>
                    </a:cubicBezTo>
                    <a:lnTo>
                      <a:pt x="28001" y="4898"/>
                    </a:lnTo>
                    <a:cubicBezTo>
                      <a:pt x="28001" y="5453"/>
                      <a:pt x="28436" y="5228"/>
                      <a:pt x="28502" y="5664"/>
                    </a:cubicBezTo>
                    <a:cubicBezTo>
                      <a:pt x="28538" y="4667"/>
                      <a:pt x="29000" y="4144"/>
                      <a:pt x="29548" y="4144"/>
                    </a:cubicBezTo>
                    <a:cubicBezTo>
                      <a:pt x="29813" y="4144"/>
                      <a:pt x="30097" y="4266"/>
                      <a:pt x="30364" y="4515"/>
                    </a:cubicBezTo>
                    <a:cubicBezTo>
                      <a:pt x="30205" y="4621"/>
                      <a:pt x="29981" y="4621"/>
                      <a:pt x="29875" y="4898"/>
                    </a:cubicBezTo>
                    <a:cubicBezTo>
                      <a:pt x="29983" y="4872"/>
                      <a:pt x="30075" y="4859"/>
                      <a:pt x="30152" y="4859"/>
                    </a:cubicBezTo>
                    <a:cubicBezTo>
                      <a:pt x="30386" y="4859"/>
                      <a:pt x="30483" y="4980"/>
                      <a:pt x="30483" y="5228"/>
                    </a:cubicBezTo>
                    <a:cubicBezTo>
                      <a:pt x="30535" y="5004"/>
                      <a:pt x="30588" y="4951"/>
                      <a:pt x="30694" y="4846"/>
                    </a:cubicBezTo>
                    <a:lnTo>
                      <a:pt x="30694" y="4846"/>
                    </a:lnTo>
                    <a:cubicBezTo>
                      <a:pt x="30694" y="5070"/>
                      <a:pt x="30588" y="5123"/>
                      <a:pt x="30588" y="5400"/>
                    </a:cubicBezTo>
                    <a:cubicBezTo>
                      <a:pt x="30622" y="5413"/>
                      <a:pt x="30652" y="5419"/>
                      <a:pt x="30678" y="5419"/>
                    </a:cubicBezTo>
                    <a:cubicBezTo>
                      <a:pt x="30855" y="5419"/>
                      <a:pt x="30887" y="5171"/>
                      <a:pt x="31038" y="5171"/>
                    </a:cubicBezTo>
                    <a:cubicBezTo>
                      <a:pt x="31050" y="5171"/>
                      <a:pt x="31063" y="5172"/>
                      <a:pt x="31077" y="5176"/>
                    </a:cubicBezTo>
                    <a:cubicBezTo>
                      <a:pt x="30918" y="4410"/>
                      <a:pt x="30588" y="4846"/>
                      <a:pt x="30971" y="4014"/>
                    </a:cubicBezTo>
                    <a:cubicBezTo>
                      <a:pt x="29321" y="3631"/>
                      <a:pt x="28714" y="3525"/>
                      <a:pt x="27288" y="3420"/>
                    </a:cubicBezTo>
                    <a:cubicBezTo>
                      <a:pt x="27183" y="3749"/>
                      <a:pt x="26991" y="3820"/>
                      <a:pt x="26782" y="3820"/>
                    </a:cubicBezTo>
                    <a:cubicBezTo>
                      <a:pt x="26624" y="3820"/>
                      <a:pt x="26456" y="3780"/>
                      <a:pt x="26308" y="3780"/>
                    </a:cubicBezTo>
                    <a:cubicBezTo>
                      <a:pt x="26133" y="3780"/>
                      <a:pt x="25986" y="3836"/>
                      <a:pt x="25915" y="4080"/>
                    </a:cubicBezTo>
                    <a:cubicBezTo>
                      <a:pt x="26073" y="4080"/>
                      <a:pt x="26126" y="4185"/>
                      <a:pt x="26192" y="4410"/>
                    </a:cubicBezTo>
                    <a:cubicBezTo>
                      <a:pt x="26138" y="4382"/>
                      <a:pt x="26096" y="4370"/>
                      <a:pt x="26063" y="4370"/>
                    </a:cubicBezTo>
                    <a:cubicBezTo>
                      <a:pt x="25889" y="4370"/>
                      <a:pt x="25940" y="4685"/>
                      <a:pt x="25796" y="4740"/>
                    </a:cubicBezTo>
                    <a:cubicBezTo>
                      <a:pt x="25835" y="4546"/>
                      <a:pt x="25600" y="4425"/>
                      <a:pt x="25358" y="4425"/>
                    </a:cubicBezTo>
                    <a:cubicBezTo>
                      <a:pt x="25187" y="4425"/>
                      <a:pt x="25012" y="4485"/>
                      <a:pt x="24925" y="4621"/>
                    </a:cubicBezTo>
                    <a:cubicBezTo>
                      <a:pt x="25083" y="4740"/>
                      <a:pt x="25202" y="4951"/>
                      <a:pt x="25308" y="5281"/>
                    </a:cubicBezTo>
                    <a:cubicBezTo>
                      <a:pt x="24978" y="5611"/>
                      <a:pt x="24872" y="5453"/>
                      <a:pt x="24542" y="5611"/>
                    </a:cubicBezTo>
                    <a:cubicBezTo>
                      <a:pt x="24542" y="5400"/>
                      <a:pt x="24648" y="5400"/>
                      <a:pt x="24595" y="5123"/>
                    </a:cubicBezTo>
                    <a:cubicBezTo>
                      <a:pt x="24265" y="5123"/>
                      <a:pt x="23987" y="5176"/>
                      <a:pt x="23816" y="5453"/>
                    </a:cubicBezTo>
                    <a:cubicBezTo>
                      <a:pt x="23882" y="5941"/>
                      <a:pt x="24317" y="5836"/>
                      <a:pt x="24542" y="6113"/>
                    </a:cubicBezTo>
                    <a:cubicBezTo>
                      <a:pt x="24321" y="6155"/>
                      <a:pt x="24201" y="6306"/>
                      <a:pt x="23995" y="6306"/>
                    </a:cubicBezTo>
                    <a:cubicBezTo>
                      <a:pt x="23942" y="6306"/>
                      <a:pt x="23883" y="6296"/>
                      <a:pt x="23816" y="6271"/>
                    </a:cubicBezTo>
                    <a:cubicBezTo>
                      <a:pt x="23722" y="6131"/>
                      <a:pt x="23753" y="5763"/>
                      <a:pt x="23569" y="5763"/>
                    </a:cubicBezTo>
                    <a:cubicBezTo>
                      <a:pt x="23545" y="5763"/>
                      <a:pt x="23518" y="5769"/>
                      <a:pt x="23486" y="5783"/>
                    </a:cubicBezTo>
                    <a:cubicBezTo>
                      <a:pt x="23486" y="5994"/>
                      <a:pt x="23552" y="6271"/>
                      <a:pt x="23433" y="6271"/>
                    </a:cubicBezTo>
                    <a:cubicBezTo>
                      <a:pt x="23156" y="6271"/>
                      <a:pt x="23156" y="5836"/>
                      <a:pt x="23327" y="5611"/>
                    </a:cubicBezTo>
                    <a:lnTo>
                      <a:pt x="23327" y="5611"/>
                    </a:lnTo>
                    <a:cubicBezTo>
                      <a:pt x="23283" y="5639"/>
                      <a:pt x="23243" y="5652"/>
                      <a:pt x="23206" y="5652"/>
                    </a:cubicBezTo>
                    <a:cubicBezTo>
                      <a:pt x="22953" y="5652"/>
                      <a:pt x="22845" y="5088"/>
                      <a:pt x="22676" y="5088"/>
                    </a:cubicBezTo>
                    <a:cubicBezTo>
                      <a:pt x="22623" y="5088"/>
                      <a:pt x="22565" y="5142"/>
                      <a:pt x="22496" y="5281"/>
                    </a:cubicBezTo>
                    <a:cubicBezTo>
                      <a:pt x="22773" y="5400"/>
                      <a:pt x="23050" y="5453"/>
                      <a:pt x="22997" y="6113"/>
                    </a:cubicBezTo>
                    <a:cubicBezTo>
                      <a:pt x="22928" y="6139"/>
                      <a:pt x="22831" y="6142"/>
                      <a:pt x="22723" y="6142"/>
                    </a:cubicBezTo>
                    <a:cubicBezTo>
                      <a:pt x="22698" y="6142"/>
                      <a:pt x="22672" y="6142"/>
                      <a:pt x="22646" y="6142"/>
                    </a:cubicBezTo>
                    <a:cubicBezTo>
                      <a:pt x="22333" y="6142"/>
                      <a:pt x="21954" y="6161"/>
                      <a:pt x="21836" y="6654"/>
                    </a:cubicBezTo>
                    <a:cubicBezTo>
                      <a:pt x="21572" y="6496"/>
                      <a:pt x="21294" y="6324"/>
                      <a:pt x="21017" y="6166"/>
                    </a:cubicBezTo>
                    <a:lnTo>
                      <a:pt x="21017" y="6166"/>
                    </a:lnTo>
                    <a:cubicBezTo>
                      <a:pt x="20964" y="6549"/>
                      <a:pt x="21506" y="6773"/>
                      <a:pt x="21242" y="6984"/>
                    </a:cubicBezTo>
                    <a:cubicBezTo>
                      <a:pt x="20952" y="6752"/>
                      <a:pt x="20784" y="6296"/>
                      <a:pt x="20336" y="6296"/>
                    </a:cubicBezTo>
                    <a:cubicBezTo>
                      <a:pt x="20274" y="6296"/>
                      <a:pt x="20206" y="6305"/>
                      <a:pt x="20133" y="6324"/>
                    </a:cubicBezTo>
                    <a:cubicBezTo>
                      <a:pt x="20114" y="6555"/>
                      <a:pt x="20123" y="6624"/>
                      <a:pt x="20154" y="6624"/>
                    </a:cubicBezTo>
                    <a:cubicBezTo>
                      <a:pt x="20200" y="6624"/>
                      <a:pt x="20296" y="6466"/>
                      <a:pt x="20423" y="6466"/>
                    </a:cubicBezTo>
                    <a:cubicBezTo>
                      <a:pt x="20452" y="6466"/>
                      <a:pt x="20483" y="6475"/>
                      <a:pt x="20515" y="6496"/>
                    </a:cubicBezTo>
                    <a:cubicBezTo>
                      <a:pt x="20581" y="6931"/>
                      <a:pt x="20581" y="6879"/>
                      <a:pt x="20845" y="7156"/>
                    </a:cubicBezTo>
                    <a:cubicBezTo>
                      <a:pt x="20410" y="6984"/>
                      <a:pt x="19974" y="6773"/>
                      <a:pt x="19525" y="6654"/>
                    </a:cubicBezTo>
                    <a:cubicBezTo>
                      <a:pt x="19480" y="6992"/>
                      <a:pt x="19424" y="7099"/>
                      <a:pt x="19349" y="7099"/>
                    </a:cubicBezTo>
                    <a:cubicBezTo>
                      <a:pt x="19250" y="7099"/>
                      <a:pt x="19118" y="6916"/>
                      <a:pt x="18931" y="6826"/>
                    </a:cubicBezTo>
                    <a:cubicBezTo>
                      <a:pt x="18931" y="7103"/>
                      <a:pt x="18865" y="7209"/>
                      <a:pt x="18812" y="7380"/>
                    </a:cubicBezTo>
                    <a:cubicBezTo>
                      <a:pt x="18867" y="7502"/>
                      <a:pt x="18970" y="7534"/>
                      <a:pt x="19089" y="7534"/>
                    </a:cubicBezTo>
                    <a:cubicBezTo>
                      <a:pt x="19227" y="7534"/>
                      <a:pt x="19387" y="7490"/>
                      <a:pt x="19516" y="7490"/>
                    </a:cubicBezTo>
                    <a:cubicBezTo>
                      <a:pt x="19627" y="7490"/>
                      <a:pt x="19716" y="7523"/>
                      <a:pt x="19750" y="7644"/>
                    </a:cubicBezTo>
                    <a:cubicBezTo>
                      <a:pt x="19591" y="7710"/>
                      <a:pt x="19644" y="7974"/>
                      <a:pt x="19525" y="8040"/>
                    </a:cubicBezTo>
                    <a:cubicBezTo>
                      <a:pt x="19179" y="7895"/>
                      <a:pt x="18637" y="7644"/>
                      <a:pt x="18224" y="7644"/>
                    </a:cubicBezTo>
                    <a:cubicBezTo>
                      <a:pt x="17850" y="7644"/>
                      <a:pt x="17582" y="7851"/>
                      <a:pt x="17664" y="8529"/>
                    </a:cubicBezTo>
                    <a:cubicBezTo>
                      <a:pt x="17704" y="8547"/>
                      <a:pt x="17737" y="8555"/>
                      <a:pt x="17766" y="8555"/>
                    </a:cubicBezTo>
                    <a:cubicBezTo>
                      <a:pt x="18005" y="8555"/>
                      <a:pt x="17846" y="7963"/>
                      <a:pt x="18047" y="7869"/>
                    </a:cubicBezTo>
                    <a:cubicBezTo>
                      <a:pt x="18106" y="8239"/>
                      <a:pt x="18186" y="8264"/>
                      <a:pt x="18303" y="8264"/>
                    </a:cubicBezTo>
                    <a:cubicBezTo>
                      <a:pt x="18322" y="8264"/>
                      <a:pt x="18342" y="8264"/>
                      <a:pt x="18363" y="8264"/>
                    </a:cubicBezTo>
                    <a:cubicBezTo>
                      <a:pt x="18443" y="8264"/>
                      <a:pt x="18539" y="8274"/>
                      <a:pt x="18654" y="8370"/>
                    </a:cubicBezTo>
                    <a:cubicBezTo>
                      <a:pt x="18895" y="8187"/>
                      <a:pt x="19180" y="8129"/>
                      <a:pt x="19485" y="8129"/>
                    </a:cubicBezTo>
                    <a:cubicBezTo>
                      <a:pt x="20015" y="8129"/>
                      <a:pt x="20603" y="8304"/>
                      <a:pt x="21123" y="8304"/>
                    </a:cubicBezTo>
                    <a:cubicBezTo>
                      <a:pt x="20964" y="8423"/>
                      <a:pt x="21017" y="8859"/>
                      <a:pt x="20845" y="9030"/>
                    </a:cubicBezTo>
                    <a:cubicBezTo>
                      <a:pt x="20355" y="8708"/>
                      <a:pt x="19828" y="8572"/>
                      <a:pt x="19278" y="8572"/>
                    </a:cubicBezTo>
                    <a:cubicBezTo>
                      <a:pt x="18790" y="8572"/>
                      <a:pt x="18284" y="8679"/>
                      <a:pt x="17769" y="8859"/>
                    </a:cubicBezTo>
                    <a:cubicBezTo>
                      <a:pt x="17751" y="8722"/>
                      <a:pt x="17690" y="8676"/>
                      <a:pt x="17617" y="8676"/>
                    </a:cubicBezTo>
                    <a:cubicBezTo>
                      <a:pt x="17485" y="8676"/>
                      <a:pt x="17315" y="8825"/>
                      <a:pt x="17281" y="8859"/>
                    </a:cubicBezTo>
                    <a:cubicBezTo>
                      <a:pt x="17109" y="8040"/>
                      <a:pt x="16344" y="8199"/>
                      <a:pt x="16449" y="7380"/>
                    </a:cubicBezTo>
                    <a:lnTo>
                      <a:pt x="16449" y="7380"/>
                    </a:lnTo>
                    <a:cubicBezTo>
                      <a:pt x="15961" y="7816"/>
                      <a:pt x="15406" y="7209"/>
                      <a:pt x="15235" y="8093"/>
                    </a:cubicBezTo>
                    <a:cubicBezTo>
                      <a:pt x="15263" y="8089"/>
                      <a:pt x="15291" y="8086"/>
                      <a:pt x="15318" y="8086"/>
                    </a:cubicBezTo>
                    <a:cubicBezTo>
                      <a:pt x="15603" y="8086"/>
                      <a:pt x="15804" y="8328"/>
                      <a:pt x="15961" y="8582"/>
                    </a:cubicBezTo>
                    <a:cubicBezTo>
                      <a:pt x="15897" y="8656"/>
                      <a:pt x="15820" y="8683"/>
                      <a:pt x="15738" y="8683"/>
                    </a:cubicBezTo>
                    <a:cubicBezTo>
                      <a:pt x="15523" y="8683"/>
                      <a:pt x="15272" y="8497"/>
                      <a:pt x="15117" y="8497"/>
                    </a:cubicBezTo>
                    <a:cubicBezTo>
                      <a:pt x="15028" y="8497"/>
                      <a:pt x="14971" y="8559"/>
                      <a:pt x="14971" y="8753"/>
                    </a:cubicBezTo>
                    <a:cubicBezTo>
                      <a:pt x="14891" y="8602"/>
                      <a:pt x="14769" y="8553"/>
                      <a:pt x="14613" y="8553"/>
                    </a:cubicBezTo>
                    <a:cubicBezTo>
                      <a:pt x="14538" y="8553"/>
                      <a:pt x="14454" y="8564"/>
                      <a:pt x="14363" y="8582"/>
                    </a:cubicBezTo>
                    <a:cubicBezTo>
                      <a:pt x="14363" y="8370"/>
                      <a:pt x="14469" y="8370"/>
                      <a:pt x="14469" y="8093"/>
                    </a:cubicBezTo>
                    <a:cubicBezTo>
                      <a:pt x="14192" y="7710"/>
                      <a:pt x="13202" y="8199"/>
                      <a:pt x="13532" y="7103"/>
                    </a:cubicBezTo>
                    <a:lnTo>
                      <a:pt x="13532" y="7103"/>
                    </a:lnTo>
                    <a:cubicBezTo>
                      <a:pt x="13563" y="7363"/>
                      <a:pt x="13812" y="7605"/>
                      <a:pt x="14032" y="7605"/>
                    </a:cubicBezTo>
                    <a:cubicBezTo>
                      <a:pt x="14180" y="7605"/>
                      <a:pt x="14316" y="7495"/>
                      <a:pt x="14363" y="7209"/>
                    </a:cubicBezTo>
                    <a:cubicBezTo>
                      <a:pt x="14275" y="7038"/>
                      <a:pt x="14088" y="6928"/>
                      <a:pt x="13980" y="6928"/>
                    </a:cubicBezTo>
                    <a:cubicBezTo>
                      <a:pt x="13879" y="6928"/>
                      <a:pt x="13848" y="7025"/>
                      <a:pt x="14033" y="7261"/>
                    </a:cubicBezTo>
                    <a:cubicBezTo>
                      <a:pt x="14009" y="7266"/>
                      <a:pt x="13986" y="7268"/>
                      <a:pt x="13964" y="7268"/>
                    </a:cubicBezTo>
                    <a:cubicBezTo>
                      <a:pt x="13729" y="7268"/>
                      <a:pt x="13599" y="7022"/>
                      <a:pt x="13756" y="6720"/>
                    </a:cubicBezTo>
                    <a:cubicBezTo>
                      <a:pt x="13698" y="6651"/>
                      <a:pt x="13635" y="6625"/>
                      <a:pt x="13571" y="6625"/>
                    </a:cubicBezTo>
                    <a:cubicBezTo>
                      <a:pt x="13384" y="6625"/>
                      <a:pt x="13182" y="6843"/>
                      <a:pt x="13037" y="6843"/>
                    </a:cubicBezTo>
                    <a:cubicBezTo>
                      <a:pt x="12994" y="6843"/>
                      <a:pt x="12956" y="6823"/>
                      <a:pt x="12924" y="6773"/>
                    </a:cubicBezTo>
                    <a:cubicBezTo>
                      <a:pt x="13043" y="6390"/>
                      <a:pt x="13479" y="6601"/>
                      <a:pt x="13426" y="6060"/>
                    </a:cubicBezTo>
                    <a:cubicBezTo>
                      <a:pt x="12819" y="6060"/>
                      <a:pt x="12330" y="5836"/>
                      <a:pt x="12106" y="5070"/>
                    </a:cubicBezTo>
                    <a:cubicBezTo>
                      <a:pt x="12067" y="5056"/>
                      <a:pt x="12031" y="5050"/>
                      <a:pt x="11999" y="5050"/>
                    </a:cubicBezTo>
                    <a:cubicBezTo>
                      <a:pt x="11791" y="5050"/>
                      <a:pt x="11702" y="5301"/>
                      <a:pt x="11464" y="5301"/>
                    </a:cubicBezTo>
                    <a:cubicBezTo>
                      <a:pt x="11427" y="5301"/>
                      <a:pt x="11386" y="5295"/>
                      <a:pt x="11340" y="5281"/>
                    </a:cubicBezTo>
                    <a:cubicBezTo>
                      <a:pt x="11274" y="5004"/>
                      <a:pt x="11169" y="4951"/>
                      <a:pt x="11116" y="4740"/>
                    </a:cubicBezTo>
                    <a:cubicBezTo>
                      <a:pt x="11259" y="4659"/>
                      <a:pt x="11403" y="4639"/>
                      <a:pt x="11547" y="4639"/>
                    </a:cubicBezTo>
                    <a:cubicBezTo>
                      <a:pt x="11686" y="4639"/>
                      <a:pt x="11825" y="4658"/>
                      <a:pt x="11961" y="4658"/>
                    </a:cubicBezTo>
                    <a:cubicBezTo>
                      <a:pt x="12162" y="4658"/>
                      <a:pt x="12358" y="4616"/>
                      <a:pt x="12542" y="4410"/>
                    </a:cubicBezTo>
                    <a:cubicBezTo>
                      <a:pt x="12785" y="4692"/>
                      <a:pt x="12913" y="5690"/>
                      <a:pt x="13096" y="5690"/>
                    </a:cubicBezTo>
                    <a:cubicBezTo>
                      <a:pt x="13161" y="5690"/>
                      <a:pt x="13234" y="5562"/>
                      <a:pt x="13321" y="5228"/>
                    </a:cubicBezTo>
                    <a:cubicBezTo>
                      <a:pt x="13321" y="5730"/>
                      <a:pt x="13809" y="5783"/>
                      <a:pt x="13532" y="6218"/>
                    </a:cubicBezTo>
                    <a:cubicBezTo>
                      <a:pt x="13648" y="6226"/>
                      <a:pt x="13745" y="6229"/>
                      <a:pt x="13829" y="6229"/>
                    </a:cubicBezTo>
                    <a:cubicBezTo>
                      <a:pt x="14345" y="6229"/>
                      <a:pt x="14337" y="6106"/>
                      <a:pt x="14905" y="6060"/>
                    </a:cubicBezTo>
                    <a:cubicBezTo>
                      <a:pt x="14693" y="5228"/>
                      <a:pt x="13756" y="5730"/>
                      <a:pt x="13809" y="4410"/>
                    </a:cubicBezTo>
                    <a:lnTo>
                      <a:pt x="13809" y="4410"/>
                    </a:lnTo>
                    <a:cubicBezTo>
                      <a:pt x="13868" y="4436"/>
                      <a:pt x="13918" y="4447"/>
                      <a:pt x="13958" y="4447"/>
                    </a:cubicBezTo>
                    <a:cubicBezTo>
                      <a:pt x="14245" y="4447"/>
                      <a:pt x="14097" y="3885"/>
                      <a:pt x="13942" y="3885"/>
                    </a:cubicBezTo>
                    <a:cubicBezTo>
                      <a:pt x="13894" y="3885"/>
                      <a:pt x="13846" y="3939"/>
                      <a:pt x="13809" y="4080"/>
                    </a:cubicBezTo>
                    <a:cubicBezTo>
                      <a:pt x="13887" y="4195"/>
                      <a:pt x="13791" y="4255"/>
                      <a:pt x="13653" y="4255"/>
                    </a:cubicBezTo>
                    <a:cubicBezTo>
                      <a:pt x="13396" y="4255"/>
                      <a:pt x="12993" y="4043"/>
                      <a:pt x="13320" y="3578"/>
                    </a:cubicBezTo>
                    <a:lnTo>
                      <a:pt x="13320" y="3578"/>
                    </a:lnTo>
                    <a:cubicBezTo>
                      <a:pt x="13117" y="3867"/>
                      <a:pt x="12959" y="3913"/>
                      <a:pt x="12811" y="3913"/>
                    </a:cubicBezTo>
                    <a:cubicBezTo>
                      <a:pt x="12742" y="3913"/>
                      <a:pt x="12675" y="3903"/>
                      <a:pt x="12606" y="3903"/>
                    </a:cubicBezTo>
                    <a:cubicBezTo>
                      <a:pt x="12459" y="3903"/>
                      <a:pt x="12304" y="3949"/>
                      <a:pt x="12106" y="4238"/>
                    </a:cubicBezTo>
                    <a:cubicBezTo>
                      <a:pt x="11934" y="3908"/>
                      <a:pt x="11882" y="3750"/>
                      <a:pt x="12000" y="3248"/>
                    </a:cubicBezTo>
                    <a:cubicBezTo>
                      <a:pt x="11952" y="3214"/>
                      <a:pt x="11915" y="3199"/>
                      <a:pt x="11887" y="3199"/>
                    </a:cubicBezTo>
                    <a:cubicBezTo>
                      <a:pt x="11697" y="3199"/>
                      <a:pt x="11950" y="3910"/>
                      <a:pt x="11743" y="3910"/>
                    </a:cubicBezTo>
                    <a:cubicBezTo>
                      <a:pt x="11737" y="3910"/>
                      <a:pt x="11730" y="3910"/>
                      <a:pt x="11723" y="3908"/>
                    </a:cubicBezTo>
                    <a:cubicBezTo>
                      <a:pt x="11221" y="3195"/>
                      <a:pt x="10073" y="3301"/>
                      <a:pt x="9624" y="3090"/>
                    </a:cubicBezTo>
                    <a:cubicBezTo>
                      <a:pt x="9743" y="3090"/>
                      <a:pt x="9690" y="2812"/>
                      <a:pt x="9796" y="2760"/>
                    </a:cubicBezTo>
                    <a:cubicBezTo>
                      <a:pt x="9858" y="2852"/>
                      <a:pt x="9898" y="2883"/>
                      <a:pt x="9931" y="2883"/>
                    </a:cubicBezTo>
                    <a:cubicBezTo>
                      <a:pt x="10000" y="2883"/>
                      <a:pt x="10034" y="2739"/>
                      <a:pt x="10179" y="2739"/>
                    </a:cubicBezTo>
                    <a:cubicBezTo>
                      <a:pt x="10209" y="2739"/>
                      <a:pt x="10244" y="2745"/>
                      <a:pt x="10284" y="2760"/>
                    </a:cubicBezTo>
                    <a:cubicBezTo>
                      <a:pt x="10284" y="2918"/>
                      <a:pt x="10231" y="2971"/>
                      <a:pt x="10231" y="3090"/>
                    </a:cubicBezTo>
                    <a:cubicBezTo>
                      <a:pt x="10429" y="2946"/>
                      <a:pt x="10599" y="2817"/>
                      <a:pt x="10763" y="2817"/>
                    </a:cubicBezTo>
                    <a:cubicBezTo>
                      <a:pt x="10915" y="2817"/>
                      <a:pt x="11062" y="2930"/>
                      <a:pt x="11221" y="3248"/>
                    </a:cubicBezTo>
                    <a:cubicBezTo>
                      <a:pt x="11169" y="2865"/>
                      <a:pt x="11221" y="2641"/>
                      <a:pt x="11393" y="2588"/>
                    </a:cubicBezTo>
                    <a:cubicBezTo>
                      <a:pt x="11529" y="2810"/>
                      <a:pt x="11713" y="2872"/>
                      <a:pt x="11919" y="2872"/>
                    </a:cubicBezTo>
                    <a:cubicBezTo>
                      <a:pt x="12180" y="2872"/>
                      <a:pt x="12475" y="2773"/>
                      <a:pt x="12752" y="2773"/>
                    </a:cubicBezTo>
                    <a:cubicBezTo>
                      <a:pt x="12960" y="2773"/>
                      <a:pt x="13157" y="2829"/>
                      <a:pt x="13321" y="3024"/>
                    </a:cubicBezTo>
                    <a:cubicBezTo>
                      <a:pt x="13523" y="2922"/>
                      <a:pt x="13483" y="2360"/>
                      <a:pt x="13770" y="2360"/>
                    </a:cubicBezTo>
                    <a:cubicBezTo>
                      <a:pt x="13782" y="2360"/>
                      <a:pt x="13795" y="2361"/>
                      <a:pt x="13809" y="2364"/>
                    </a:cubicBezTo>
                    <a:cubicBezTo>
                      <a:pt x="13809" y="2641"/>
                      <a:pt x="13862" y="2812"/>
                      <a:pt x="13981" y="2865"/>
                    </a:cubicBezTo>
                    <a:cubicBezTo>
                      <a:pt x="14124" y="2884"/>
                      <a:pt x="14286" y="2892"/>
                      <a:pt x="14463" y="2892"/>
                    </a:cubicBezTo>
                    <a:cubicBezTo>
                      <a:pt x="15585" y="2892"/>
                      <a:pt x="17295" y="2561"/>
                      <a:pt x="18609" y="2561"/>
                    </a:cubicBezTo>
                    <a:cubicBezTo>
                      <a:pt x="18815" y="2561"/>
                      <a:pt x="19012" y="2569"/>
                      <a:pt x="19195" y="2588"/>
                    </a:cubicBezTo>
                    <a:lnTo>
                      <a:pt x="19195" y="2482"/>
                    </a:lnTo>
                    <a:cubicBezTo>
                      <a:pt x="19567" y="2456"/>
                      <a:pt x="19886" y="2444"/>
                      <a:pt x="20173" y="2444"/>
                    </a:cubicBezTo>
                    <a:cubicBezTo>
                      <a:pt x="21161" y="2444"/>
                      <a:pt x="21777" y="2586"/>
                      <a:pt x="22892" y="2760"/>
                    </a:cubicBezTo>
                    <a:cubicBezTo>
                      <a:pt x="22997" y="2430"/>
                      <a:pt x="23050" y="2034"/>
                      <a:pt x="23275" y="1928"/>
                    </a:cubicBezTo>
                    <a:lnTo>
                      <a:pt x="23275" y="1928"/>
                    </a:lnTo>
                    <a:cubicBezTo>
                      <a:pt x="23327" y="2364"/>
                      <a:pt x="23050" y="2258"/>
                      <a:pt x="23050" y="2588"/>
                    </a:cubicBezTo>
                    <a:cubicBezTo>
                      <a:pt x="23127" y="2588"/>
                      <a:pt x="23444" y="2633"/>
                      <a:pt x="23751" y="2633"/>
                    </a:cubicBezTo>
                    <a:cubicBezTo>
                      <a:pt x="24130" y="2633"/>
                      <a:pt x="24494" y="2564"/>
                      <a:pt x="24370" y="2258"/>
                    </a:cubicBezTo>
                    <a:lnTo>
                      <a:pt x="24370" y="2258"/>
                    </a:lnTo>
                    <a:cubicBezTo>
                      <a:pt x="24241" y="2338"/>
                      <a:pt x="24041" y="2426"/>
                      <a:pt x="23853" y="2426"/>
                    </a:cubicBezTo>
                    <a:cubicBezTo>
                      <a:pt x="23637" y="2426"/>
                      <a:pt x="23437" y="2309"/>
                      <a:pt x="23380" y="1928"/>
                    </a:cubicBezTo>
                    <a:lnTo>
                      <a:pt x="23380" y="1928"/>
                    </a:lnTo>
                    <a:cubicBezTo>
                      <a:pt x="23541" y="2004"/>
                      <a:pt x="23641" y="2228"/>
                      <a:pt x="23748" y="2228"/>
                    </a:cubicBezTo>
                    <a:cubicBezTo>
                      <a:pt x="23790" y="2228"/>
                      <a:pt x="23833" y="2193"/>
                      <a:pt x="23882" y="2100"/>
                    </a:cubicBezTo>
                    <a:cubicBezTo>
                      <a:pt x="23486" y="1162"/>
                      <a:pt x="22945" y="1928"/>
                      <a:pt x="22562" y="1109"/>
                    </a:cubicBezTo>
                    <a:cubicBezTo>
                      <a:pt x="22549" y="1106"/>
                      <a:pt x="22537" y="1104"/>
                      <a:pt x="22527" y="1104"/>
                    </a:cubicBezTo>
                    <a:cubicBezTo>
                      <a:pt x="22348" y="1104"/>
                      <a:pt x="22434" y="1598"/>
                      <a:pt x="22284" y="1598"/>
                    </a:cubicBezTo>
                    <a:cubicBezTo>
                      <a:pt x="21902" y="1545"/>
                      <a:pt x="21123" y="832"/>
                      <a:pt x="20845" y="608"/>
                    </a:cubicBezTo>
                    <a:cubicBezTo>
                      <a:pt x="20410" y="1109"/>
                      <a:pt x="19974" y="661"/>
                      <a:pt x="19697" y="1162"/>
                    </a:cubicBezTo>
                    <a:cubicBezTo>
                      <a:pt x="19595" y="876"/>
                      <a:pt x="19465" y="807"/>
                      <a:pt x="19321" y="807"/>
                    </a:cubicBezTo>
                    <a:cubicBezTo>
                      <a:pt x="19188" y="807"/>
                      <a:pt x="19043" y="866"/>
                      <a:pt x="18899" y="866"/>
                    </a:cubicBezTo>
                    <a:cubicBezTo>
                      <a:pt x="18775" y="866"/>
                      <a:pt x="18651" y="823"/>
                      <a:pt x="18535" y="661"/>
                    </a:cubicBezTo>
                    <a:lnTo>
                      <a:pt x="18535" y="661"/>
                    </a:lnTo>
                    <a:cubicBezTo>
                      <a:pt x="18482" y="1215"/>
                      <a:pt x="18812" y="991"/>
                      <a:pt x="18865" y="1321"/>
                    </a:cubicBezTo>
                    <a:cubicBezTo>
                      <a:pt x="18818" y="1287"/>
                      <a:pt x="18782" y="1272"/>
                      <a:pt x="18756" y="1272"/>
                    </a:cubicBezTo>
                    <a:cubicBezTo>
                      <a:pt x="18573" y="1272"/>
                      <a:pt x="18817" y="1983"/>
                      <a:pt x="18621" y="1983"/>
                    </a:cubicBezTo>
                    <a:cubicBezTo>
                      <a:pt x="18615" y="1983"/>
                      <a:pt x="18608" y="1982"/>
                      <a:pt x="18601" y="1981"/>
                    </a:cubicBezTo>
                    <a:cubicBezTo>
                      <a:pt x="18374" y="1872"/>
                      <a:pt x="18196" y="1681"/>
                      <a:pt x="17983" y="1681"/>
                    </a:cubicBezTo>
                    <a:cubicBezTo>
                      <a:pt x="17887" y="1681"/>
                      <a:pt x="17783" y="1720"/>
                      <a:pt x="17664" y="1822"/>
                    </a:cubicBezTo>
                    <a:cubicBezTo>
                      <a:pt x="17664" y="1492"/>
                      <a:pt x="17387" y="1598"/>
                      <a:pt x="17492" y="1162"/>
                    </a:cubicBezTo>
                    <a:lnTo>
                      <a:pt x="17492" y="1162"/>
                    </a:lnTo>
                    <a:cubicBezTo>
                      <a:pt x="17404" y="1178"/>
                      <a:pt x="17325" y="1184"/>
                      <a:pt x="17254" y="1184"/>
                    </a:cubicBezTo>
                    <a:cubicBezTo>
                      <a:pt x="16964" y="1184"/>
                      <a:pt x="16793" y="1082"/>
                      <a:pt x="16592" y="1082"/>
                    </a:cubicBezTo>
                    <a:cubicBezTo>
                      <a:pt x="16502" y="1082"/>
                      <a:pt x="16406" y="1103"/>
                      <a:pt x="16291" y="1162"/>
                    </a:cubicBezTo>
                    <a:cubicBezTo>
                      <a:pt x="16014" y="991"/>
                      <a:pt x="16449" y="555"/>
                      <a:pt x="16172" y="331"/>
                    </a:cubicBezTo>
                    <a:lnTo>
                      <a:pt x="16172" y="331"/>
                    </a:lnTo>
                    <a:cubicBezTo>
                      <a:pt x="15961" y="608"/>
                      <a:pt x="15736" y="713"/>
                      <a:pt x="15459" y="832"/>
                    </a:cubicBezTo>
                    <a:cubicBezTo>
                      <a:pt x="15354" y="1268"/>
                      <a:pt x="15895" y="1439"/>
                      <a:pt x="15565" y="1704"/>
                    </a:cubicBezTo>
                    <a:cubicBezTo>
                      <a:pt x="15512" y="1545"/>
                      <a:pt x="15512" y="1268"/>
                      <a:pt x="15301" y="1043"/>
                    </a:cubicBezTo>
                    <a:lnTo>
                      <a:pt x="15301" y="1043"/>
                    </a:lnTo>
                    <a:cubicBezTo>
                      <a:pt x="15076" y="1268"/>
                      <a:pt x="15406" y="1439"/>
                      <a:pt x="15182" y="1545"/>
                    </a:cubicBezTo>
                    <a:cubicBezTo>
                      <a:pt x="15024" y="1492"/>
                      <a:pt x="14852" y="1439"/>
                      <a:pt x="14799" y="1215"/>
                    </a:cubicBezTo>
                    <a:cubicBezTo>
                      <a:pt x="14905" y="1109"/>
                      <a:pt x="15024" y="991"/>
                      <a:pt x="15076" y="832"/>
                    </a:cubicBezTo>
                    <a:cubicBezTo>
                      <a:pt x="15014" y="796"/>
                      <a:pt x="14963" y="780"/>
                      <a:pt x="14921" y="780"/>
                    </a:cubicBezTo>
                    <a:cubicBezTo>
                      <a:pt x="14705" y="780"/>
                      <a:pt x="14718" y="1197"/>
                      <a:pt x="14575" y="1373"/>
                    </a:cubicBezTo>
                    <a:cubicBezTo>
                      <a:pt x="13739" y="1088"/>
                      <a:pt x="12895" y="970"/>
                      <a:pt x="12077" y="970"/>
                    </a:cubicBezTo>
                    <a:cubicBezTo>
                      <a:pt x="10853" y="970"/>
                      <a:pt x="9689" y="1234"/>
                      <a:pt x="8700" y="1598"/>
                    </a:cubicBezTo>
                    <a:cubicBezTo>
                      <a:pt x="8734" y="1598"/>
                      <a:pt x="8773" y="1593"/>
                      <a:pt x="8813" y="1593"/>
                    </a:cubicBezTo>
                    <a:cubicBezTo>
                      <a:pt x="8897" y="1593"/>
                      <a:pt x="8985" y="1617"/>
                      <a:pt x="9030" y="1770"/>
                    </a:cubicBezTo>
                    <a:cubicBezTo>
                      <a:pt x="8447" y="1770"/>
                      <a:pt x="8327" y="1419"/>
                      <a:pt x="7744" y="1419"/>
                    </a:cubicBezTo>
                    <a:cubicBezTo>
                      <a:pt x="7666" y="1419"/>
                      <a:pt x="7581" y="1426"/>
                      <a:pt x="7485" y="1439"/>
                    </a:cubicBezTo>
                    <a:cubicBezTo>
                      <a:pt x="7261" y="1704"/>
                      <a:pt x="7644" y="1875"/>
                      <a:pt x="7433" y="1928"/>
                    </a:cubicBezTo>
                    <a:cubicBezTo>
                      <a:pt x="7376" y="1348"/>
                      <a:pt x="6771" y="1271"/>
                      <a:pt x="6208" y="1271"/>
                    </a:cubicBezTo>
                    <a:cubicBezTo>
                      <a:pt x="6004" y="1271"/>
                      <a:pt x="5805" y="1281"/>
                      <a:pt x="5640" y="1281"/>
                    </a:cubicBezTo>
                    <a:cubicBezTo>
                      <a:pt x="5307" y="1281"/>
                      <a:pt x="5110" y="1240"/>
                      <a:pt x="5281" y="991"/>
                    </a:cubicBezTo>
                    <a:lnTo>
                      <a:pt x="5281" y="991"/>
                    </a:lnTo>
                    <a:cubicBezTo>
                      <a:pt x="5266" y="993"/>
                      <a:pt x="5251" y="995"/>
                      <a:pt x="5237" y="995"/>
                    </a:cubicBezTo>
                    <a:cubicBezTo>
                      <a:pt x="5088" y="995"/>
                      <a:pt x="4964" y="855"/>
                      <a:pt x="4928" y="855"/>
                    </a:cubicBezTo>
                    <a:cubicBezTo>
                      <a:pt x="4903" y="855"/>
                      <a:pt x="4921" y="924"/>
                      <a:pt x="5003" y="1162"/>
                    </a:cubicBezTo>
                    <a:cubicBezTo>
                      <a:pt x="4739" y="1162"/>
                      <a:pt x="4462" y="1162"/>
                      <a:pt x="4515" y="661"/>
                    </a:cubicBezTo>
                    <a:cubicBezTo>
                      <a:pt x="4635" y="574"/>
                      <a:pt x="4749" y="541"/>
                      <a:pt x="4864" y="541"/>
                    </a:cubicBezTo>
                    <a:cubicBezTo>
                      <a:pt x="5115" y="541"/>
                      <a:pt x="5364" y="698"/>
                      <a:pt x="5664" y="779"/>
                    </a:cubicBezTo>
                    <a:cubicBezTo>
                      <a:pt x="5347" y="252"/>
                      <a:pt x="4856" y="142"/>
                      <a:pt x="4398" y="142"/>
                    </a:cubicBezTo>
                    <a:cubicBezTo>
                      <a:pt x="4226" y="142"/>
                      <a:pt x="4059" y="158"/>
                      <a:pt x="3908" y="172"/>
                    </a:cubicBezTo>
                    <a:cubicBezTo>
                      <a:pt x="3438" y="172"/>
                      <a:pt x="3134" y="401"/>
                      <a:pt x="2795" y="401"/>
                    </a:cubicBezTo>
                    <a:cubicBezTo>
                      <a:pt x="2695" y="401"/>
                      <a:pt x="2593" y="381"/>
                      <a:pt x="2482" y="331"/>
                    </a:cubicBezTo>
                    <a:cubicBezTo>
                      <a:pt x="2250" y="222"/>
                      <a:pt x="1963" y="109"/>
                      <a:pt x="1671" y="109"/>
                    </a:cubicBezTo>
                    <a:cubicBezTo>
                      <a:pt x="1398" y="109"/>
                      <a:pt x="1121" y="208"/>
                      <a:pt x="885" y="502"/>
                    </a:cubicBezTo>
                    <a:cubicBezTo>
                      <a:pt x="885" y="331"/>
                      <a:pt x="937" y="53"/>
                      <a:pt x="77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1252000" y="1261250"/>
                <a:ext cx="1235025" cy="686175"/>
              </a:xfrm>
              <a:custGeom>
                <a:avLst/>
                <a:gdLst/>
                <a:ahLst/>
                <a:cxnLst/>
                <a:rect l="l" t="t" r="r" b="b"/>
                <a:pathLst>
                  <a:path w="49401" h="27447" extrusionOk="0">
                    <a:moveTo>
                      <a:pt x="17950" y="1909"/>
                    </a:moveTo>
                    <a:cubicBezTo>
                      <a:pt x="18071" y="1909"/>
                      <a:pt x="18115" y="2078"/>
                      <a:pt x="18247" y="2078"/>
                    </a:cubicBezTo>
                    <a:cubicBezTo>
                      <a:pt x="18282" y="2078"/>
                      <a:pt x="18325" y="2065"/>
                      <a:pt x="18377" y="2033"/>
                    </a:cubicBezTo>
                    <a:lnTo>
                      <a:pt x="18377" y="2033"/>
                    </a:lnTo>
                    <a:cubicBezTo>
                      <a:pt x="18430" y="2416"/>
                      <a:pt x="18324" y="2588"/>
                      <a:pt x="18100" y="2588"/>
                    </a:cubicBezTo>
                    <a:cubicBezTo>
                      <a:pt x="18205" y="2033"/>
                      <a:pt x="17770" y="2482"/>
                      <a:pt x="17875" y="1928"/>
                    </a:cubicBezTo>
                    <a:cubicBezTo>
                      <a:pt x="17903" y="1914"/>
                      <a:pt x="17928" y="1909"/>
                      <a:pt x="17950" y="1909"/>
                    </a:cubicBezTo>
                    <a:close/>
                    <a:moveTo>
                      <a:pt x="16173" y="2434"/>
                    </a:moveTo>
                    <a:cubicBezTo>
                      <a:pt x="16226" y="2434"/>
                      <a:pt x="16282" y="2463"/>
                      <a:pt x="16344" y="2535"/>
                    </a:cubicBezTo>
                    <a:cubicBezTo>
                      <a:pt x="16156" y="2712"/>
                      <a:pt x="15894" y="3129"/>
                      <a:pt x="15682" y="3129"/>
                    </a:cubicBezTo>
                    <a:cubicBezTo>
                      <a:pt x="15641" y="3129"/>
                      <a:pt x="15602" y="3113"/>
                      <a:pt x="15565" y="3076"/>
                    </a:cubicBezTo>
                    <a:cubicBezTo>
                      <a:pt x="15790" y="2990"/>
                      <a:pt x="15946" y="2434"/>
                      <a:pt x="16173" y="2434"/>
                    </a:cubicBezTo>
                    <a:close/>
                    <a:moveTo>
                      <a:pt x="19143" y="2482"/>
                    </a:moveTo>
                    <a:lnTo>
                      <a:pt x="19143" y="2482"/>
                    </a:lnTo>
                    <a:cubicBezTo>
                      <a:pt x="18931" y="3195"/>
                      <a:pt x="19697" y="2693"/>
                      <a:pt x="19974" y="3248"/>
                    </a:cubicBezTo>
                    <a:cubicBezTo>
                      <a:pt x="19750" y="3578"/>
                      <a:pt x="19644" y="4066"/>
                      <a:pt x="19261" y="4185"/>
                    </a:cubicBezTo>
                    <a:cubicBezTo>
                      <a:pt x="19314" y="3855"/>
                      <a:pt x="19473" y="3683"/>
                      <a:pt x="19697" y="3631"/>
                    </a:cubicBezTo>
                    <a:cubicBezTo>
                      <a:pt x="19697" y="3301"/>
                      <a:pt x="19619" y="3128"/>
                      <a:pt x="19454" y="3128"/>
                    </a:cubicBezTo>
                    <a:cubicBezTo>
                      <a:pt x="19427" y="3128"/>
                      <a:pt x="19398" y="3133"/>
                      <a:pt x="19367" y="3142"/>
                    </a:cubicBezTo>
                    <a:cubicBezTo>
                      <a:pt x="19314" y="3195"/>
                      <a:pt x="19261" y="3301"/>
                      <a:pt x="19195" y="3301"/>
                    </a:cubicBezTo>
                    <a:cubicBezTo>
                      <a:pt x="19299" y="3594"/>
                      <a:pt x="19332" y="3701"/>
                      <a:pt x="19315" y="3701"/>
                    </a:cubicBezTo>
                    <a:cubicBezTo>
                      <a:pt x="19271" y="3701"/>
                      <a:pt x="18863" y="2897"/>
                      <a:pt x="18556" y="2897"/>
                    </a:cubicBezTo>
                    <a:cubicBezTo>
                      <a:pt x="18490" y="2897"/>
                      <a:pt x="18429" y="2934"/>
                      <a:pt x="18377" y="3023"/>
                    </a:cubicBezTo>
                    <a:cubicBezTo>
                      <a:pt x="18418" y="2769"/>
                      <a:pt x="18509" y="2719"/>
                      <a:pt x="18618" y="2719"/>
                    </a:cubicBezTo>
                    <a:cubicBezTo>
                      <a:pt x="18691" y="2719"/>
                      <a:pt x="18771" y="2741"/>
                      <a:pt x="18849" y="2741"/>
                    </a:cubicBezTo>
                    <a:cubicBezTo>
                      <a:pt x="18959" y="2741"/>
                      <a:pt x="19066" y="2696"/>
                      <a:pt x="19143" y="2482"/>
                    </a:cubicBezTo>
                    <a:close/>
                    <a:moveTo>
                      <a:pt x="18984" y="3353"/>
                    </a:moveTo>
                    <a:lnTo>
                      <a:pt x="18984" y="3353"/>
                    </a:lnTo>
                    <a:cubicBezTo>
                      <a:pt x="18864" y="4130"/>
                      <a:pt x="18692" y="4467"/>
                      <a:pt x="18300" y="4467"/>
                    </a:cubicBezTo>
                    <a:cubicBezTo>
                      <a:pt x="18132" y="4467"/>
                      <a:pt x="17925" y="4405"/>
                      <a:pt x="17664" y="4291"/>
                    </a:cubicBezTo>
                    <a:cubicBezTo>
                      <a:pt x="17994" y="3301"/>
                      <a:pt x="18601" y="3802"/>
                      <a:pt x="18984" y="3353"/>
                    </a:cubicBezTo>
                    <a:close/>
                    <a:moveTo>
                      <a:pt x="21677" y="6324"/>
                    </a:moveTo>
                    <a:lnTo>
                      <a:pt x="21677" y="6324"/>
                    </a:lnTo>
                    <a:cubicBezTo>
                      <a:pt x="21686" y="6328"/>
                      <a:pt x="21695" y="6332"/>
                      <a:pt x="21704" y="6336"/>
                    </a:cubicBezTo>
                    <a:lnTo>
                      <a:pt x="21704" y="6336"/>
                    </a:lnTo>
                    <a:cubicBezTo>
                      <a:pt x="21695" y="6331"/>
                      <a:pt x="21686" y="6327"/>
                      <a:pt x="21677" y="6324"/>
                    </a:cubicBezTo>
                    <a:close/>
                    <a:moveTo>
                      <a:pt x="22337" y="5281"/>
                    </a:moveTo>
                    <a:cubicBezTo>
                      <a:pt x="22638" y="5677"/>
                      <a:pt x="22665" y="6631"/>
                      <a:pt x="22995" y="6631"/>
                    </a:cubicBezTo>
                    <a:cubicBezTo>
                      <a:pt x="23028" y="6631"/>
                      <a:pt x="23064" y="6621"/>
                      <a:pt x="23103" y="6601"/>
                    </a:cubicBezTo>
                    <a:lnTo>
                      <a:pt x="23103" y="6601"/>
                    </a:lnTo>
                    <a:cubicBezTo>
                      <a:pt x="22667" y="6931"/>
                      <a:pt x="22337" y="7037"/>
                      <a:pt x="22166" y="7155"/>
                    </a:cubicBezTo>
                    <a:cubicBezTo>
                      <a:pt x="21902" y="7037"/>
                      <a:pt x="22337" y="6773"/>
                      <a:pt x="22285" y="6495"/>
                    </a:cubicBezTo>
                    <a:cubicBezTo>
                      <a:pt x="22285" y="6343"/>
                      <a:pt x="22224" y="6304"/>
                      <a:pt x="22137" y="6304"/>
                    </a:cubicBezTo>
                    <a:cubicBezTo>
                      <a:pt x="22043" y="6304"/>
                      <a:pt x="21916" y="6351"/>
                      <a:pt x="21802" y="6351"/>
                    </a:cubicBezTo>
                    <a:cubicBezTo>
                      <a:pt x="21768" y="6351"/>
                      <a:pt x="21735" y="6347"/>
                      <a:pt x="21704" y="6336"/>
                    </a:cubicBezTo>
                    <a:lnTo>
                      <a:pt x="21704" y="6336"/>
                    </a:lnTo>
                    <a:cubicBezTo>
                      <a:pt x="22094" y="6528"/>
                      <a:pt x="22005" y="7370"/>
                      <a:pt x="21615" y="7370"/>
                    </a:cubicBezTo>
                    <a:cubicBezTo>
                      <a:pt x="21601" y="7370"/>
                      <a:pt x="21586" y="7369"/>
                      <a:pt x="21572" y="7367"/>
                    </a:cubicBezTo>
                    <a:lnTo>
                      <a:pt x="21572" y="7367"/>
                    </a:lnTo>
                    <a:cubicBezTo>
                      <a:pt x="21677" y="7697"/>
                      <a:pt x="21902" y="7644"/>
                      <a:pt x="21730" y="8027"/>
                    </a:cubicBezTo>
                    <a:cubicBezTo>
                      <a:pt x="21698" y="8046"/>
                      <a:pt x="21667" y="8054"/>
                      <a:pt x="21636" y="8054"/>
                    </a:cubicBezTo>
                    <a:cubicBezTo>
                      <a:pt x="21489" y="8054"/>
                      <a:pt x="21354" y="7875"/>
                      <a:pt x="21283" y="7875"/>
                    </a:cubicBezTo>
                    <a:cubicBezTo>
                      <a:pt x="21237" y="7875"/>
                      <a:pt x="21219" y="7950"/>
                      <a:pt x="21242" y="8198"/>
                    </a:cubicBezTo>
                    <a:cubicBezTo>
                      <a:pt x="20980" y="8037"/>
                      <a:pt x="21012" y="7252"/>
                      <a:pt x="20651" y="7252"/>
                    </a:cubicBezTo>
                    <a:cubicBezTo>
                      <a:pt x="20629" y="7252"/>
                      <a:pt x="20606" y="7255"/>
                      <a:pt x="20582" y="7261"/>
                    </a:cubicBezTo>
                    <a:cubicBezTo>
                      <a:pt x="20634" y="7037"/>
                      <a:pt x="20740" y="6931"/>
                      <a:pt x="20964" y="6878"/>
                    </a:cubicBezTo>
                    <a:cubicBezTo>
                      <a:pt x="20919" y="6561"/>
                      <a:pt x="20860" y="6470"/>
                      <a:pt x="20780" y="6470"/>
                    </a:cubicBezTo>
                    <a:cubicBezTo>
                      <a:pt x="20673" y="6470"/>
                      <a:pt x="20529" y="6628"/>
                      <a:pt x="20329" y="6628"/>
                    </a:cubicBezTo>
                    <a:cubicBezTo>
                      <a:pt x="20284" y="6628"/>
                      <a:pt x="20236" y="6620"/>
                      <a:pt x="20185" y="6601"/>
                    </a:cubicBezTo>
                    <a:cubicBezTo>
                      <a:pt x="20294" y="6396"/>
                      <a:pt x="20347" y="6104"/>
                      <a:pt x="20526" y="6104"/>
                    </a:cubicBezTo>
                    <a:cubicBezTo>
                      <a:pt x="20543" y="6104"/>
                      <a:pt x="20562" y="6107"/>
                      <a:pt x="20582" y="6113"/>
                    </a:cubicBezTo>
                    <a:cubicBezTo>
                      <a:pt x="20582" y="6318"/>
                      <a:pt x="20602" y="6384"/>
                      <a:pt x="20639" y="6384"/>
                    </a:cubicBezTo>
                    <a:cubicBezTo>
                      <a:pt x="20704" y="6384"/>
                      <a:pt x="20820" y="6176"/>
                      <a:pt x="20963" y="6176"/>
                    </a:cubicBezTo>
                    <a:cubicBezTo>
                      <a:pt x="20997" y="6176"/>
                      <a:pt x="21033" y="6188"/>
                      <a:pt x="21070" y="6218"/>
                    </a:cubicBezTo>
                    <a:cubicBezTo>
                      <a:pt x="20935" y="6752"/>
                      <a:pt x="21102" y="6781"/>
                      <a:pt x="21293" y="6781"/>
                    </a:cubicBezTo>
                    <a:cubicBezTo>
                      <a:pt x="21317" y="6781"/>
                      <a:pt x="21341" y="6780"/>
                      <a:pt x="21365" y="6780"/>
                    </a:cubicBezTo>
                    <a:cubicBezTo>
                      <a:pt x="21468" y="6780"/>
                      <a:pt x="21569" y="6789"/>
                      <a:pt x="21624" y="6878"/>
                    </a:cubicBezTo>
                    <a:cubicBezTo>
                      <a:pt x="21902" y="6773"/>
                      <a:pt x="21453" y="6548"/>
                      <a:pt x="21572" y="6165"/>
                    </a:cubicBezTo>
                    <a:cubicBezTo>
                      <a:pt x="21836" y="5888"/>
                      <a:pt x="22443" y="6113"/>
                      <a:pt x="22337" y="5281"/>
                    </a:cubicBezTo>
                    <a:close/>
                    <a:moveTo>
                      <a:pt x="7591" y="8858"/>
                    </a:moveTo>
                    <a:lnTo>
                      <a:pt x="7591" y="8858"/>
                    </a:lnTo>
                    <a:cubicBezTo>
                      <a:pt x="7543" y="8910"/>
                      <a:pt x="7474" y="8963"/>
                      <a:pt x="7399" y="9017"/>
                    </a:cubicBezTo>
                    <a:lnTo>
                      <a:pt x="7399" y="9017"/>
                    </a:lnTo>
                    <a:cubicBezTo>
                      <a:pt x="7498" y="9016"/>
                      <a:pt x="7591" y="9007"/>
                      <a:pt x="7591" y="8858"/>
                    </a:cubicBezTo>
                    <a:close/>
                    <a:moveTo>
                      <a:pt x="7399" y="9017"/>
                    </a:moveTo>
                    <a:cubicBezTo>
                      <a:pt x="7393" y="9017"/>
                      <a:pt x="7386" y="9017"/>
                      <a:pt x="7380" y="9017"/>
                    </a:cubicBezTo>
                    <a:cubicBezTo>
                      <a:pt x="7383" y="9019"/>
                      <a:pt x="7386" y="9022"/>
                      <a:pt x="7389" y="9024"/>
                    </a:cubicBezTo>
                    <a:lnTo>
                      <a:pt x="7389" y="9024"/>
                    </a:lnTo>
                    <a:cubicBezTo>
                      <a:pt x="7392" y="9022"/>
                      <a:pt x="7396" y="9019"/>
                      <a:pt x="7399" y="9017"/>
                    </a:cubicBezTo>
                    <a:close/>
                    <a:moveTo>
                      <a:pt x="26351" y="9519"/>
                    </a:moveTo>
                    <a:cubicBezTo>
                      <a:pt x="26351" y="9743"/>
                      <a:pt x="26351" y="9849"/>
                      <a:pt x="26456" y="9849"/>
                    </a:cubicBezTo>
                    <a:cubicBezTo>
                      <a:pt x="26391" y="9962"/>
                      <a:pt x="26315" y="9983"/>
                      <a:pt x="26225" y="9983"/>
                    </a:cubicBezTo>
                    <a:cubicBezTo>
                      <a:pt x="26175" y="9983"/>
                      <a:pt x="26120" y="9976"/>
                      <a:pt x="26061" y="9976"/>
                    </a:cubicBezTo>
                    <a:cubicBezTo>
                      <a:pt x="25968" y="9976"/>
                      <a:pt x="25862" y="9992"/>
                      <a:pt x="25743" y="10073"/>
                    </a:cubicBezTo>
                    <a:cubicBezTo>
                      <a:pt x="25743" y="9571"/>
                      <a:pt x="26021" y="9571"/>
                      <a:pt x="26351" y="9519"/>
                    </a:cubicBezTo>
                    <a:close/>
                    <a:moveTo>
                      <a:pt x="5480" y="9635"/>
                    </a:moveTo>
                    <a:cubicBezTo>
                      <a:pt x="5598" y="9635"/>
                      <a:pt x="5731" y="9759"/>
                      <a:pt x="5664" y="10007"/>
                    </a:cubicBezTo>
                    <a:cubicBezTo>
                      <a:pt x="5730" y="10007"/>
                      <a:pt x="5730" y="9954"/>
                      <a:pt x="5730" y="9849"/>
                    </a:cubicBezTo>
                    <a:cubicBezTo>
                      <a:pt x="5878" y="9849"/>
                      <a:pt x="5795" y="10519"/>
                      <a:pt x="5557" y="10519"/>
                    </a:cubicBezTo>
                    <a:cubicBezTo>
                      <a:pt x="5540" y="10519"/>
                      <a:pt x="5523" y="10515"/>
                      <a:pt x="5505" y="10509"/>
                    </a:cubicBezTo>
                    <a:cubicBezTo>
                      <a:pt x="5228" y="10337"/>
                      <a:pt x="5558" y="9901"/>
                      <a:pt x="5334" y="9849"/>
                    </a:cubicBezTo>
                    <a:cubicBezTo>
                      <a:pt x="5311" y="9706"/>
                      <a:pt x="5391" y="9635"/>
                      <a:pt x="5480" y="9635"/>
                    </a:cubicBezTo>
                    <a:close/>
                    <a:moveTo>
                      <a:pt x="28661" y="9901"/>
                    </a:moveTo>
                    <a:cubicBezTo>
                      <a:pt x="28661" y="10179"/>
                      <a:pt x="28833" y="10231"/>
                      <a:pt x="28833" y="10561"/>
                    </a:cubicBezTo>
                    <a:cubicBezTo>
                      <a:pt x="28558" y="10533"/>
                      <a:pt x="28434" y="10488"/>
                      <a:pt x="28306" y="10488"/>
                    </a:cubicBezTo>
                    <a:cubicBezTo>
                      <a:pt x="28201" y="10488"/>
                      <a:pt x="28093" y="10519"/>
                      <a:pt x="27895" y="10614"/>
                    </a:cubicBezTo>
                    <a:cubicBezTo>
                      <a:pt x="27776" y="9849"/>
                      <a:pt x="28436" y="10179"/>
                      <a:pt x="28661" y="9901"/>
                    </a:cubicBezTo>
                    <a:close/>
                    <a:moveTo>
                      <a:pt x="27394" y="9136"/>
                    </a:moveTo>
                    <a:cubicBezTo>
                      <a:pt x="27776" y="9241"/>
                      <a:pt x="27446" y="9519"/>
                      <a:pt x="27565" y="10126"/>
                    </a:cubicBezTo>
                    <a:cubicBezTo>
                      <a:pt x="27521" y="10121"/>
                      <a:pt x="27480" y="10118"/>
                      <a:pt x="27442" y="10118"/>
                    </a:cubicBezTo>
                    <a:cubicBezTo>
                      <a:pt x="27099" y="10118"/>
                      <a:pt x="27033" y="10339"/>
                      <a:pt x="27235" y="10839"/>
                    </a:cubicBezTo>
                    <a:cubicBezTo>
                      <a:pt x="27146" y="10839"/>
                      <a:pt x="27063" y="10844"/>
                      <a:pt x="26987" y="10844"/>
                    </a:cubicBezTo>
                    <a:cubicBezTo>
                      <a:pt x="26826" y="10844"/>
                      <a:pt x="26700" y="10820"/>
                      <a:pt x="26628" y="10667"/>
                    </a:cubicBezTo>
                    <a:cubicBezTo>
                      <a:pt x="26645" y="10579"/>
                      <a:pt x="26669" y="10550"/>
                      <a:pt x="26697" y="10550"/>
                    </a:cubicBezTo>
                    <a:cubicBezTo>
                      <a:pt x="26753" y="10550"/>
                      <a:pt x="26826" y="10667"/>
                      <a:pt x="26905" y="10667"/>
                    </a:cubicBezTo>
                    <a:cubicBezTo>
                      <a:pt x="27011" y="10007"/>
                      <a:pt x="26575" y="10337"/>
                      <a:pt x="26628" y="9677"/>
                    </a:cubicBezTo>
                    <a:cubicBezTo>
                      <a:pt x="26733" y="9677"/>
                      <a:pt x="26733" y="9901"/>
                      <a:pt x="26733" y="10007"/>
                    </a:cubicBezTo>
                    <a:cubicBezTo>
                      <a:pt x="26932" y="10007"/>
                      <a:pt x="26961" y="9872"/>
                      <a:pt x="27044" y="9872"/>
                    </a:cubicBezTo>
                    <a:cubicBezTo>
                      <a:pt x="27077" y="9872"/>
                      <a:pt x="27118" y="9894"/>
                      <a:pt x="27182" y="9954"/>
                    </a:cubicBezTo>
                    <a:cubicBezTo>
                      <a:pt x="27288" y="9901"/>
                      <a:pt x="27116" y="9796"/>
                      <a:pt x="27116" y="9466"/>
                    </a:cubicBezTo>
                    <a:cubicBezTo>
                      <a:pt x="27288" y="9466"/>
                      <a:pt x="27394" y="9347"/>
                      <a:pt x="27394" y="9136"/>
                    </a:cubicBezTo>
                    <a:close/>
                    <a:moveTo>
                      <a:pt x="14397" y="10268"/>
                    </a:moveTo>
                    <a:cubicBezTo>
                      <a:pt x="14453" y="10268"/>
                      <a:pt x="14512" y="10307"/>
                      <a:pt x="14575" y="10403"/>
                    </a:cubicBezTo>
                    <a:cubicBezTo>
                      <a:pt x="14575" y="10667"/>
                      <a:pt x="14311" y="10509"/>
                      <a:pt x="14311" y="10733"/>
                    </a:cubicBezTo>
                    <a:cubicBezTo>
                      <a:pt x="14398" y="10699"/>
                      <a:pt x="14474" y="10685"/>
                      <a:pt x="14542" y="10685"/>
                    </a:cubicBezTo>
                    <a:cubicBezTo>
                      <a:pt x="14817" y="10685"/>
                      <a:pt x="14971" y="10913"/>
                      <a:pt x="15235" y="10997"/>
                    </a:cubicBezTo>
                    <a:cubicBezTo>
                      <a:pt x="15182" y="10614"/>
                      <a:pt x="15459" y="10786"/>
                      <a:pt x="15459" y="10509"/>
                    </a:cubicBezTo>
                    <a:cubicBezTo>
                      <a:pt x="15459" y="10509"/>
                      <a:pt x="15407" y="10456"/>
                      <a:pt x="15406" y="10403"/>
                    </a:cubicBezTo>
                    <a:lnTo>
                      <a:pt x="15406" y="10403"/>
                    </a:lnTo>
                    <a:cubicBezTo>
                      <a:pt x="15407" y="10456"/>
                      <a:pt x="15459" y="10456"/>
                      <a:pt x="15512" y="10509"/>
                    </a:cubicBezTo>
                    <a:lnTo>
                      <a:pt x="15459" y="10509"/>
                    </a:lnTo>
                    <a:cubicBezTo>
                      <a:pt x="15789" y="10839"/>
                      <a:pt x="16291" y="10509"/>
                      <a:pt x="16502" y="10892"/>
                    </a:cubicBezTo>
                    <a:cubicBezTo>
                      <a:pt x="15724" y="10931"/>
                      <a:pt x="15070" y="11250"/>
                      <a:pt x="14421" y="11250"/>
                    </a:cubicBezTo>
                    <a:cubicBezTo>
                      <a:pt x="14201" y="11250"/>
                      <a:pt x="13981" y="11213"/>
                      <a:pt x="13756" y="11116"/>
                    </a:cubicBezTo>
                    <a:cubicBezTo>
                      <a:pt x="13981" y="10977"/>
                      <a:pt x="14162" y="10268"/>
                      <a:pt x="14397" y="10268"/>
                    </a:cubicBezTo>
                    <a:close/>
                    <a:moveTo>
                      <a:pt x="25083" y="10284"/>
                    </a:moveTo>
                    <a:cubicBezTo>
                      <a:pt x="25532" y="10456"/>
                      <a:pt x="26021" y="10403"/>
                      <a:pt x="26522" y="10733"/>
                    </a:cubicBezTo>
                    <a:cubicBezTo>
                      <a:pt x="26456" y="10839"/>
                      <a:pt x="26403" y="10997"/>
                      <a:pt x="26456" y="11222"/>
                    </a:cubicBezTo>
                    <a:cubicBezTo>
                      <a:pt x="26288" y="11100"/>
                      <a:pt x="26216" y="11031"/>
                      <a:pt x="26170" y="11031"/>
                    </a:cubicBezTo>
                    <a:cubicBezTo>
                      <a:pt x="26111" y="11031"/>
                      <a:pt x="26093" y="11142"/>
                      <a:pt x="25968" y="11393"/>
                    </a:cubicBezTo>
                    <a:cubicBezTo>
                      <a:pt x="25638" y="11274"/>
                      <a:pt x="26021" y="10944"/>
                      <a:pt x="26021" y="10733"/>
                    </a:cubicBezTo>
                    <a:lnTo>
                      <a:pt x="26021" y="10733"/>
                    </a:lnTo>
                    <a:cubicBezTo>
                      <a:pt x="25927" y="10804"/>
                      <a:pt x="25803" y="10846"/>
                      <a:pt x="25676" y="10846"/>
                    </a:cubicBezTo>
                    <a:cubicBezTo>
                      <a:pt x="25426" y="10846"/>
                      <a:pt x="25162" y="10687"/>
                      <a:pt x="25083" y="10284"/>
                    </a:cubicBezTo>
                    <a:close/>
                    <a:moveTo>
                      <a:pt x="18539" y="11115"/>
                    </a:moveTo>
                    <a:cubicBezTo>
                      <a:pt x="18612" y="11115"/>
                      <a:pt x="18686" y="11116"/>
                      <a:pt x="18760" y="11116"/>
                    </a:cubicBezTo>
                    <a:cubicBezTo>
                      <a:pt x="18654" y="11657"/>
                      <a:pt x="17994" y="11393"/>
                      <a:pt x="17664" y="11657"/>
                    </a:cubicBezTo>
                    <a:cubicBezTo>
                      <a:pt x="17754" y="11153"/>
                      <a:pt x="18129" y="11115"/>
                      <a:pt x="18539" y="11115"/>
                    </a:cubicBezTo>
                    <a:close/>
                    <a:moveTo>
                      <a:pt x="28001" y="10944"/>
                    </a:moveTo>
                    <a:lnTo>
                      <a:pt x="28054" y="11446"/>
                    </a:lnTo>
                    <a:cubicBezTo>
                      <a:pt x="27894" y="11584"/>
                      <a:pt x="27744" y="11606"/>
                      <a:pt x="27583" y="11606"/>
                    </a:cubicBezTo>
                    <a:cubicBezTo>
                      <a:pt x="27502" y="11606"/>
                      <a:pt x="27419" y="11601"/>
                      <a:pt x="27330" y="11601"/>
                    </a:cubicBezTo>
                    <a:cubicBezTo>
                      <a:pt x="27171" y="11601"/>
                      <a:pt x="26994" y="11619"/>
                      <a:pt x="26786" y="11723"/>
                    </a:cubicBezTo>
                    <a:cubicBezTo>
                      <a:pt x="26852" y="10892"/>
                      <a:pt x="27512" y="11327"/>
                      <a:pt x="28001" y="10944"/>
                    </a:cubicBezTo>
                    <a:close/>
                    <a:moveTo>
                      <a:pt x="15895" y="11604"/>
                    </a:moveTo>
                    <a:cubicBezTo>
                      <a:pt x="15760" y="11886"/>
                      <a:pt x="15855" y="12129"/>
                      <a:pt x="16091" y="12129"/>
                    </a:cubicBezTo>
                    <a:cubicBezTo>
                      <a:pt x="16131" y="12129"/>
                      <a:pt x="16176" y="12122"/>
                      <a:pt x="16225" y="12106"/>
                    </a:cubicBezTo>
                    <a:lnTo>
                      <a:pt x="16225" y="12106"/>
                    </a:lnTo>
                    <a:cubicBezTo>
                      <a:pt x="15842" y="12542"/>
                      <a:pt x="16067" y="12542"/>
                      <a:pt x="15354" y="12647"/>
                    </a:cubicBezTo>
                    <a:cubicBezTo>
                      <a:pt x="15301" y="11987"/>
                      <a:pt x="15684" y="11934"/>
                      <a:pt x="15895" y="11604"/>
                    </a:cubicBezTo>
                    <a:close/>
                    <a:moveTo>
                      <a:pt x="16779" y="11882"/>
                    </a:moveTo>
                    <a:cubicBezTo>
                      <a:pt x="16688" y="12077"/>
                      <a:pt x="16716" y="12222"/>
                      <a:pt x="16828" y="12222"/>
                    </a:cubicBezTo>
                    <a:cubicBezTo>
                      <a:pt x="16845" y="12222"/>
                      <a:pt x="16864" y="12219"/>
                      <a:pt x="16885" y="12212"/>
                    </a:cubicBezTo>
                    <a:lnTo>
                      <a:pt x="16885" y="12212"/>
                    </a:lnTo>
                    <a:cubicBezTo>
                      <a:pt x="16850" y="12362"/>
                      <a:pt x="16862" y="12506"/>
                      <a:pt x="16893" y="12506"/>
                    </a:cubicBezTo>
                    <a:cubicBezTo>
                      <a:pt x="16909" y="12506"/>
                      <a:pt x="16929" y="12471"/>
                      <a:pt x="16951" y="12383"/>
                    </a:cubicBezTo>
                    <a:lnTo>
                      <a:pt x="16951" y="12383"/>
                    </a:lnTo>
                    <a:cubicBezTo>
                      <a:pt x="17197" y="12596"/>
                      <a:pt x="16990" y="12737"/>
                      <a:pt x="16794" y="12737"/>
                    </a:cubicBezTo>
                    <a:cubicBezTo>
                      <a:pt x="16684" y="12737"/>
                      <a:pt x="16579" y="12693"/>
                      <a:pt x="16555" y="12595"/>
                    </a:cubicBezTo>
                    <a:cubicBezTo>
                      <a:pt x="16502" y="12159"/>
                      <a:pt x="16502" y="11882"/>
                      <a:pt x="16779" y="11882"/>
                    </a:cubicBezTo>
                    <a:close/>
                    <a:moveTo>
                      <a:pt x="25781" y="12284"/>
                    </a:moveTo>
                    <a:cubicBezTo>
                      <a:pt x="25877" y="12284"/>
                      <a:pt x="25975" y="12339"/>
                      <a:pt x="26021" y="12436"/>
                    </a:cubicBezTo>
                    <a:cubicBezTo>
                      <a:pt x="25968" y="12542"/>
                      <a:pt x="25968" y="12713"/>
                      <a:pt x="25968" y="12925"/>
                    </a:cubicBezTo>
                    <a:cubicBezTo>
                      <a:pt x="25768" y="12925"/>
                      <a:pt x="25788" y="12578"/>
                      <a:pt x="25607" y="12578"/>
                    </a:cubicBezTo>
                    <a:cubicBezTo>
                      <a:pt x="25586" y="12578"/>
                      <a:pt x="25561" y="12583"/>
                      <a:pt x="25532" y="12595"/>
                    </a:cubicBezTo>
                    <a:cubicBezTo>
                      <a:pt x="25532" y="12378"/>
                      <a:pt x="25655" y="12284"/>
                      <a:pt x="25781" y="12284"/>
                    </a:cubicBezTo>
                    <a:close/>
                    <a:moveTo>
                      <a:pt x="27352" y="12527"/>
                    </a:moveTo>
                    <a:cubicBezTo>
                      <a:pt x="27469" y="12527"/>
                      <a:pt x="27565" y="12642"/>
                      <a:pt x="27565" y="12977"/>
                    </a:cubicBezTo>
                    <a:cubicBezTo>
                      <a:pt x="27518" y="13007"/>
                      <a:pt x="27479" y="13018"/>
                      <a:pt x="27445" y="13018"/>
                    </a:cubicBezTo>
                    <a:cubicBezTo>
                      <a:pt x="27310" y="13018"/>
                      <a:pt x="27254" y="12836"/>
                      <a:pt x="27093" y="12836"/>
                    </a:cubicBezTo>
                    <a:cubicBezTo>
                      <a:pt x="27054" y="12836"/>
                      <a:pt x="27010" y="12847"/>
                      <a:pt x="26958" y="12872"/>
                    </a:cubicBezTo>
                    <a:cubicBezTo>
                      <a:pt x="27017" y="12716"/>
                      <a:pt x="27202" y="12527"/>
                      <a:pt x="27352" y="12527"/>
                    </a:cubicBezTo>
                    <a:close/>
                    <a:moveTo>
                      <a:pt x="17709" y="12146"/>
                    </a:moveTo>
                    <a:cubicBezTo>
                      <a:pt x="17741" y="12146"/>
                      <a:pt x="17779" y="12150"/>
                      <a:pt x="17822" y="12159"/>
                    </a:cubicBezTo>
                    <a:cubicBezTo>
                      <a:pt x="17664" y="12542"/>
                      <a:pt x="17941" y="12489"/>
                      <a:pt x="17770" y="12819"/>
                    </a:cubicBezTo>
                    <a:cubicBezTo>
                      <a:pt x="17770" y="12977"/>
                      <a:pt x="17822" y="12977"/>
                      <a:pt x="17875" y="12977"/>
                    </a:cubicBezTo>
                    <a:cubicBezTo>
                      <a:pt x="17875" y="13088"/>
                      <a:pt x="17855" y="13124"/>
                      <a:pt x="17820" y="13124"/>
                    </a:cubicBezTo>
                    <a:cubicBezTo>
                      <a:pt x="17753" y="13124"/>
                      <a:pt x="17634" y="12988"/>
                      <a:pt x="17510" y="12988"/>
                    </a:cubicBezTo>
                    <a:cubicBezTo>
                      <a:pt x="17469" y="12988"/>
                      <a:pt x="17427" y="13003"/>
                      <a:pt x="17387" y="13043"/>
                    </a:cubicBezTo>
                    <a:cubicBezTo>
                      <a:pt x="17387" y="12766"/>
                      <a:pt x="17215" y="12713"/>
                      <a:pt x="17215" y="12383"/>
                    </a:cubicBezTo>
                    <a:lnTo>
                      <a:pt x="17215" y="12383"/>
                    </a:lnTo>
                    <a:cubicBezTo>
                      <a:pt x="17334" y="12436"/>
                      <a:pt x="17440" y="12595"/>
                      <a:pt x="17440" y="12872"/>
                    </a:cubicBezTo>
                    <a:cubicBezTo>
                      <a:pt x="17646" y="12665"/>
                      <a:pt x="17339" y="12146"/>
                      <a:pt x="17709" y="12146"/>
                    </a:cubicBezTo>
                    <a:close/>
                    <a:moveTo>
                      <a:pt x="20582" y="12977"/>
                    </a:moveTo>
                    <a:cubicBezTo>
                      <a:pt x="20874" y="13163"/>
                      <a:pt x="20500" y="13546"/>
                      <a:pt x="20223" y="13546"/>
                    </a:cubicBezTo>
                    <a:cubicBezTo>
                      <a:pt x="20087" y="13546"/>
                      <a:pt x="19974" y="13454"/>
                      <a:pt x="19974" y="13202"/>
                    </a:cubicBezTo>
                    <a:lnTo>
                      <a:pt x="19974" y="13202"/>
                    </a:lnTo>
                    <a:cubicBezTo>
                      <a:pt x="20048" y="13298"/>
                      <a:pt x="20136" y="13340"/>
                      <a:pt x="20222" y="13340"/>
                    </a:cubicBezTo>
                    <a:cubicBezTo>
                      <a:pt x="20383" y="13340"/>
                      <a:pt x="20538" y="13193"/>
                      <a:pt x="20582" y="12977"/>
                    </a:cubicBezTo>
                    <a:close/>
                    <a:moveTo>
                      <a:pt x="14192" y="13096"/>
                    </a:moveTo>
                    <a:lnTo>
                      <a:pt x="14192" y="13096"/>
                    </a:lnTo>
                    <a:cubicBezTo>
                      <a:pt x="14139" y="13637"/>
                      <a:pt x="13862" y="13756"/>
                      <a:pt x="13532" y="13809"/>
                    </a:cubicBezTo>
                    <a:cubicBezTo>
                      <a:pt x="13585" y="13373"/>
                      <a:pt x="13862" y="13202"/>
                      <a:pt x="14192" y="13096"/>
                    </a:cubicBezTo>
                    <a:close/>
                    <a:moveTo>
                      <a:pt x="10181" y="13006"/>
                    </a:moveTo>
                    <a:cubicBezTo>
                      <a:pt x="10292" y="13006"/>
                      <a:pt x="10363" y="13612"/>
                      <a:pt x="10231" y="13703"/>
                    </a:cubicBezTo>
                    <a:cubicBezTo>
                      <a:pt x="10122" y="13630"/>
                      <a:pt x="10028" y="13602"/>
                      <a:pt x="9946" y="13602"/>
                    </a:cubicBezTo>
                    <a:cubicBezTo>
                      <a:pt x="9705" y="13602"/>
                      <a:pt x="9560" y="13837"/>
                      <a:pt x="9391" y="13837"/>
                    </a:cubicBezTo>
                    <a:cubicBezTo>
                      <a:pt x="9360" y="13837"/>
                      <a:pt x="9328" y="13828"/>
                      <a:pt x="9294" y="13809"/>
                    </a:cubicBezTo>
                    <a:cubicBezTo>
                      <a:pt x="9241" y="13202"/>
                      <a:pt x="10350" y="13585"/>
                      <a:pt x="10073" y="13202"/>
                    </a:cubicBezTo>
                    <a:cubicBezTo>
                      <a:pt x="10110" y="13061"/>
                      <a:pt x="10147" y="13006"/>
                      <a:pt x="10181" y="13006"/>
                    </a:cubicBezTo>
                    <a:close/>
                    <a:moveTo>
                      <a:pt x="16344" y="12595"/>
                    </a:moveTo>
                    <a:cubicBezTo>
                      <a:pt x="16727" y="13202"/>
                      <a:pt x="17334" y="13426"/>
                      <a:pt x="17941" y="13703"/>
                    </a:cubicBezTo>
                    <a:cubicBezTo>
                      <a:pt x="17851" y="13803"/>
                      <a:pt x="17755" y="13840"/>
                      <a:pt x="17655" y="13840"/>
                    </a:cubicBezTo>
                    <a:cubicBezTo>
                      <a:pt x="17373" y="13840"/>
                      <a:pt x="17055" y="13547"/>
                      <a:pt x="16708" y="13547"/>
                    </a:cubicBezTo>
                    <a:cubicBezTo>
                      <a:pt x="16641" y="13547"/>
                      <a:pt x="16572" y="13558"/>
                      <a:pt x="16502" y="13585"/>
                    </a:cubicBezTo>
                    <a:cubicBezTo>
                      <a:pt x="16502" y="13426"/>
                      <a:pt x="16727" y="13479"/>
                      <a:pt x="16674" y="13255"/>
                    </a:cubicBezTo>
                    <a:cubicBezTo>
                      <a:pt x="16603" y="13053"/>
                      <a:pt x="16535" y="12991"/>
                      <a:pt x="16452" y="12991"/>
                    </a:cubicBezTo>
                    <a:cubicBezTo>
                      <a:pt x="16334" y="12991"/>
                      <a:pt x="16186" y="13118"/>
                      <a:pt x="15961" y="13149"/>
                    </a:cubicBezTo>
                    <a:cubicBezTo>
                      <a:pt x="16014" y="12766"/>
                      <a:pt x="16344" y="12925"/>
                      <a:pt x="16344" y="12595"/>
                    </a:cubicBezTo>
                    <a:close/>
                    <a:moveTo>
                      <a:pt x="11133" y="11480"/>
                    </a:moveTo>
                    <a:cubicBezTo>
                      <a:pt x="11247" y="11480"/>
                      <a:pt x="11291" y="11649"/>
                      <a:pt x="11421" y="11649"/>
                    </a:cubicBezTo>
                    <a:cubicBezTo>
                      <a:pt x="11457" y="11649"/>
                      <a:pt x="11499" y="11637"/>
                      <a:pt x="11552" y="11604"/>
                    </a:cubicBezTo>
                    <a:lnTo>
                      <a:pt x="11552" y="11604"/>
                    </a:lnTo>
                    <a:cubicBezTo>
                      <a:pt x="11393" y="11934"/>
                      <a:pt x="11604" y="12053"/>
                      <a:pt x="11604" y="12436"/>
                    </a:cubicBezTo>
                    <a:cubicBezTo>
                      <a:pt x="11698" y="12394"/>
                      <a:pt x="11787" y="12380"/>
                      <a:pt x="11871" y="12380"/>
                    </a:cubicBezTo>
                    <a:cubicBezTo>
                      <a:pt x="12076" y="12380"/>
                      <a:pt x="12250" y="12467"/>
                      <a:pt x="12379" y="12467"/>
                    </a:cubicBezTo>
                    <a:cubicBezTo>
                      <a:pt x="12482" y="12467"/>
                      <a:pt x="12556" y="12412"/>
                      <a:pt x="12595" y="12212"/>
                    </a:cubicBezTo>
                    <a:cubicBezTo>
                      <a:pt x="12732" y="12254"/>
                      <a:pt x="12725" y="12551"/>
                      <a:pt x="12888" y="12551"/>
                    </a:cubicBezTo>
                    <a:cubicBezTo>
                      <a:pt x="12928" y="12551"/>
                      <a:pt x="12978" y="12533"/>
                      <a:pt x="13043" y="12489"/>
                    </a:cubicBezTo>
                    <a:lnTo>
                      <a:pt x="13043" y="12489"/>
                    </a:lnTo>
                    <a:cubicBezTo>
                      <a:pt x="12819" y="12977"/>
                      <a:pt x="13202" y="12872"/>
                      <a:pt x="13202" y="13307"/>
                    </a:cubicBezTo>
                    <a:cubicBezTo>
                      <a:pt x="13000" y="13110"/>
                      <a:pt x="12806" y="13038"/>
                      <a:pt x="12612" y="13038"/>
                    </a:cubicBezTo>
                    <a:cubicBezTo>
                      <a:pt x="12222" y="13038"/>
                      <a:pt x="11834" y="13329"/>
                      <a:pt x="11393" y="13479"/>
                    </a:cubicBezTo>
                    <a:cubicBezTo>
                      <a:pt x="11340" y="12977"/>
                      <a:pt x="11723" y="13096"/>
                      <a:pt x="11882" y="12925"/>
                    </a:cubicBezTo>
                    <a:cubicBezTo>
                      <a:pt x="11857" y="12875"/>
                      <a:pt x="11805" y="12855"/>
                      <a:pt x="11737" y="12855"/>
                    </a:cubicBezTo>
                    <a:cubicBezTo>
                      <a:pt x="11517" y="12855"/>
                      <a:pt x="11132" y="13068"/>
                      <a:pt x="11010" y="13149"/>
                    </a:cubicBezTo>
                    <a:cubicBezTo>
                      <a:pt x="11063" y="13373"/>
                      <a:pt x="11116" y="13479"/>
                      <a:pt x="11274" y="13479"/>
                    </a:cubicBezTo>
                    <a:cubicBezTo>
                      <a:pt x="11222" y="13756"/>
                      <a:pt x="10892" y="13703"/>
                      <a:pt x="10733" y="13862"/>
                    </a:cubicBezTo>
                    <a:cubicBezTo>
                      <a:pt x="10733" y="13562"/>
                      <a:pt x="10628" y="13529"/>
                      <a:pt x="10506" y="13529"/>
                    </a:cubicBezTo>
                    <a:cubicBezTo>
                      <a:pt x="10472" y="13529"/>
                      <a:pt x="10437" y="13532"/>
                      <a:pt x="10403" y="13532"/>
                    </a:cubicBezTo>
                    <a:cubicBezTo>
                      <a:pt x="10839" y="13202"/>
                      <a:pt x="10680" y="13202"/>
                      <a:pt x="11063" y="12647"/>
                    </a:cubicBezTo>
                    <a:cubicBezTo>
                      <a:pt x="11010" y="12317"/>
                      <a:pt x="10680" y="12595"/>
                      <a:pt x="10614" y="12317"/>
                    </a:cubicBezTo>
                    <a:cubicBezTo>
                      <a:pt x="10733" y="11934"/>
                      <a:pt x="10561" y="11882"/>
                      <a:pt x="10786" y="11499"/>
                    </a:cubicBezTo>
                    <a:cubicBezTo>
                      <a:pt x="10856" y="11499"/>
                      <a:pt x="10980" y="11792"/>
                      <a:pt x="11038" y="11792"/>
                    </a:cubicBezTo>
                    <a:cubicBezTo>
                      <a:pt x="11068" y="11792"/>
                      <a:pt x="11081" y="11719"/>
                      <a:pt x="11063" y="11499"/>
                    </a:cubicBezTo>
                    <a:cubicBezTo>
                      <a:pt x="11089" y="11486"/>
                      <a:pt x="11113" y="11480"/>
                      <a:pt x="11133" y="11480"/>
                    </a:cubicBezTo>
                    <a:close/>
                    <a:moveTo>
                      <a:pt x="29957" y="13465"/>
                    </a:moveTo>
                    <a:cubicBezTo>
                      <a:pt x="29999" y="13465"/>
                      <a:pt x="30034" y="13551"/>
                      <a:pt x="30034" y="13637"/>
                    </a:cubicBezTo>
                    <a:cubicBezTo>
                      <a:pt x="30034" y="13809"/>
                      <a:pt x="30087" y="13809"/>
                      <a:pt x="30153" y="13809"/>
                    </a:cubicBezTo>
                    <a:cubicBezTo>
                      <a:pt x="30122" y="13964"/>
                      <a:pt x="30065" y="14015"/>
                      <a:pt x="29994" y="14015"/>
                    </a:cubicBezTo>
                    <a:cubicBezTo>
                      <a:pt x="29859" y="14015"/>
                      <a:pt x="29678" y="13828"/>
                      <a:pt x="29555" y="13828"/>
                    </a:cubicBezTo>
                    <a:cubicBezTo>
                      <a:pt x="29491" y="13828"/>
                      <a:pt x="29443" y="13879"/>
                      <a:pt x="29427" y="14034"/>
                    </a:cubicBezTo>
                    <a:cubicBezTo>
                      <a:pt x="29289" y="13772"/>
                      <a:pt x="29329" y="13713"/>
                      <a:pt x="29431" y="13713"/>
                    </a:cubicBezTo>
                    <a:cubicBezTo>
                      <a:pt x="29518" y="13713"/>
                      <a:pt x="29648" y="13755"/>
                      <a:pt x="29755" y="13755"/>
                    </a:cubicBezTo>
                    <a:cubicBezTo>
                      <a:pt x="29874" y="13755"/>
                      <a:pt x="29964" y="13702"/>
                      <a:pt x="29928" y="13479"/>
                    </a:cubicBezTo>
                    <a:cubicBezTo>
                      <a:pt x="29938" y="13469"/>
                      <a:pt x="29948" y="13465"/>
                      <a:pt x="29957" y="13465"/>
                    </a:cubicBezTo>
                    <a:close/>
                    <a:moveTo>
                      <a:pt x="25711" y="12923"/>
                    </a:moveTo>
                    <a:cubicBezTo>
                      <a:pt x="25973" y="12923"/>
                      <a:pt x="25808" y="13813"/>
                      <a:pt x="26096" y="13813"/>
                    </a:cubicBezTo>
                    <a:cubicBezTo>
                      <a:pt x="26136" y="13813"/>
                      <a:pt x="26185" y="13796"/>
                      <a:pt x="26245" y="13756"/>
                    </a:cubicBezTo>
                    <a:lnTo>
                      <a:pt x="26245" y="14245"/>
                    </a:lnTo>
                    <a:cubicBezTo>
                      <a:pt x="25971" y="14201"/>
                      <a:pt x="25842" y="13929"/>
                      <a:pt x="25557" y="13929"/>
                    </a:cubicBezTo>
                    <a:cubicBezTo>
                      <a:pt x="25499" y="13929"/>
                      <a:pt x="25434" y="13941"/>
                      <a:pt x="25361" y="13968"/>
                    </a:cubicBezTo>
                    <a:cubicBezTo>
                      <a:pt x="25413" y="13637"/>
                      <a:pt x="25585" y="13307"/>
                      <a:pt x="25691" y="12925"/>
                    </a:cubicBezTo>
                    <a:cubicBezTo>
                      <a:pt x="25698" y="12923"/>
                      <a:pt x="25704" y="12923"/>
                      <a:pt x="25711" y="12923"/>
                    </a:cubicBezTo>
                    <a:close/>
                    <a:moveTo>
                      <a:pt x="19803" y="13703"/>
                    </a:moveTo>
                    <a:lnTo>
                      <a:pt x="19803" y="13703"/>
                    </a:lnTo>
                    <a:cubicBezTo>
                      <a:pt x="19836" y="13869"/>
                      <a:pt x="19807" y="13957"/>
                      <a:pt x="19780" y="13957"/>
                    </a:cubicBezTo>
                    <a:cubicBezTo>
                      <a:pt x="19764" y="13957"/>
                      <a:pt x="19750" y="13926"/>
                      <a:pt x="19750" y="13862"/>
                    </a:cubicBezTo>
                    <a:cubicBezTo>
                      <a:pt x="19582" y="13990"/>
                      <a:pt x="19510" y="14421"/>
                      <a:pt x="19347" y="14421"/>
                    </a:cubicBezTo>
                    <a:cubicBezTo>
                      <a:pt x="19292" y="14421"/>
                      <a:pt x="19226" y="14372"/>
                      <a:pt x="19143" y="14245"/>
                    </a:cubicBezTo>
                    <a:cubicBezTo>
                      <a:pt x="19261" y="13915"/>
                      <a:pt x="19591" y="13862"/>
                      <a:pt x="19803" y="13703"/>
                    </a:cubicBezTo>
                    <a:close/>
                    <a:moveTo>
                      <a:pt x="21624" y="13915"/>
                    </a:moveTo>
                    <a:cubicBezTo>
                      <a:pt x="21624" y="14335"/>
                      <a:pt x="21125" y="14585"/>
                      <a:pt x="20704" y="14585"/>
                    </a:cubicBezTo>
                    <a:cubicBezTo>
                      <a:pt x="20410" y="14585"/>
                      <a:pt x="20154" y="14463"/>
                      <a:pt x="20133" y="14192"/>
                    </a:cubicBezTo>
                    <a:cubicBezTo>
                      <a:pt x="20247" y="14182"/>
                      <a:pt x="20347" y="14180"/>
                      <a:pt x="20440" y="14180"/>
                    </a:cubicBezTo>
                    <a:cubicBezTo>
                      <a:pt x="20531" y="14180"/>
                      <a:pt x="20615" y="14182"/>
                      <a:pt x="20696" y="14182"/>
                    </a:cubicBezTo>
                    <a:cubicBezTo>
                      <a:pt x="20968" y="14182"/>
                      <a:pt x="21211" y="14155"/>
                      <a:pt x="21624" y="13915"/>
                    </a:cubicBezTo>
                    <a:close/>
                    <a:moveTo>
                      <a:pt x="14948" y="12367"/>
                    </a:moveTo>
                    <a:cubicBezTo>
                      <a:pt x="15058" y="12367"/>
                      <a:pt x="15160" y="12463"/>
                      <a:pt x="15235" y="12713"/>
                    </a:cubicBezTo>
                    <a:cubicBezTo>
                      <a:pt x="15122" y="12637"/>
                      <a:pt x="15048" y="12605"/>
                      <a:pt x="14991" y="12605"/>
                    </a:cubicBezTo>
                    <a:cubicBezTo>
                      <a:pt x="14880" y="12605"/>
                      <a:pt x="14833" y="12724"/>
                      <a:pt x="14694" y="12872"/>
                    </a:cubicBezTo>
                    <a:cubicBezTo>
                      <a:pt x="14694" y="12965"/>
                      <a:pt x="14703" y="12999"/>
                      <a:pt x="14713" y="12999"/>
                    </a:cubicBezTo>
                    <a:cubicBezTo>
                      <a:pt x="14728" y="12999"/>
                      <a:pt x="14746" y="12933"/>
                      <a:pt x="14746" y="12872"/>
                    </a:cubicBezTo>
                    <a:cubicBezTo>
                      <a:pt x="14971" y="13096"/>
                      <a:pt x="14905" y="13703"/>
                      <a:pt x="15129" y="13862"/>
                    </a:cubicBezTo>
                    <a:cubicBezTo>
                      <a:pt x="15219" y="13728"/>
                      <a:pt x="15081" y="13508"/>
                      <a:pt x="15333" y="13508"/>
                    </a:cubicBezTo>
                    <a:cubicBezTo>
                      <a:pt x="15379" y="13508"/>
                      <a:pt x="15437" y="13516"/>
                      <a:pt x="15512" y="13532"/>
                    </a:cubicBezTo>
                    <a:cubicBezTo>
                      <a:pt x="15172" y="13924"/>
                      <a:pt x="15065" y="14815"/>
                      <a:pt x="14695" y="14815"/>
                    </a:cubicBezTo>
                    <a:cubicBezTo>
                      <a:pt x="14591" y="14815"/>
                      <a:pt x="14467" y="14745"/>
                      <a:pt x="14311" y="14575"/>
                    </a:cubicBezTo>
                    <a:lnTo>
                      <a:pt x="14311" y="14575"/>
                    </a:lnTo>
                    <a:cubicBezTo>
                      <a:pt x="14366" y="14595"/>
                      <a:pt x="14414" y="14604"/>
                      <a:pt x="14455" y="14604"/>
                    </a:cubicBezTo>
                    <a:cubicBezTo>
                      <a:pt x="14661" y="14604"/>
                      <a:pt x="14720" y="14388"/>
                      <a:pt x="14852" y="14245"/>
                    </a:cubicBezTo>
                    <a:cubicBezTo>
                      <a:pt x="14823" y="14096"/>
                      <a:pt x="14745" y="14054"/>
                      <a:pt x="14647" y="14054"/>
                    </a:cubicBezTo>
                    <a:cubicBezTo>
                      <a:pt x="14518" y="14054"/>
                      <a:pt x="14355" y="14128"/>
                      <a:pt x="14229" y="14128"/>
                    </a:cubicBezTo>
                    <a:cubicBezTo>
                      <a:pt x="14103" y="14128"/>
                      <a:pt x="14014" y="14054"/>
                      <a:pt x="14033" y="13756"/>
                    </a:cubicBezTo>
                    <a:lnTo>
                      <a:pt x="14033" y="13756"/>
                    </a:lnTo>
                    <a:cubicBezTo>
                      <a:pt x="14106" y="13811"/>
                      <a:pt x="14174" y="13838"/>
                      <a:pt x="14235" y="13838"/>
                    </a:cubicBezTo>
                    <a:cubicBezTo>
                      <a:pt x="14410" y="13838"/>
                      <a:pt x="14536" y="13626"/>
                      <a:pt x="14575" y="13255"/>
                    </a:cubicBezTo>
                    <a:cubicBezTo>
                      <a:pt x="14559" y="13171"/>
                      <a:pt x="14543" y="13142"/>
                      <a:pt x="14524" y="13142"/>
                    </a:cubicBezTo>
                    <a:cubicBezTo>
                      <a:pt x="14485" y="13142"/>
                      <a:pt x="14434" y="13260"/>
                      <a:pt x="14345" y="13260"/>
                    </a:cubicBezTo>
                    <a:cubicBezTo>
                      <a:pt x="14334" y="13260"/>
                      <a:pt x="14323" y="13259"/>
                      <a:pt x="14311" y="13255"/>
                    </a:cubicBezTo>
                    <a:cubicBezTo>
                      <a:pt x="14349" y="12980"/>
                      <a:pt x="14671" y="12367"/>
                      <a:pt x="14948" y="12367"/>
                    </a:cubicBezTo>
                    <a:close/>
                    <a:moveTo>
                      <a:pt x="23882" y="12925"/>
                    </a:moveTo>
                    <a:cubicBezTo>
                      <a:pt x="24294" y="12925"/>
                      <a:pt x="24518" y="13357"/>
                      <a:pt x="24943" y="13357"/>
                    </a:cubicBezTo>
                    <a:cubicBezTo>
                      <a:pt x="25022" y="13357"/>
                      <a:pt x="25107" y="13342"/>
                      <a:pt x="25202" y="13307"/>
                    </a:cubicBezTo>
                    <a:lnTo>
                      <a:pt x="25202" y="13307"/>
                    </a:lnTo>
                    <a:cubicBezTo>
                      <a:pt x="25413" y="14364"/>
                      <a:pt x="24872" y="13915"/>
                      <a:pt x="24753" y="14192"/>
                    </a:cubicBezTo>
                    <a:cubicBezTo>
                      <a:pt x="24595" y="14139"/>
                      <a:pt x="24753" y="14034"/>
                      <a:pt x="24753" y="13862"/>
                    </a:cubicBezTo>
                    <a:cubicBezTo>
                      <a:pt x="24742" y="13801"/>
                      <a:pt x="24714" y="13775"/>
                      <a:pt x="24679" y="13775"/>
                    </a:cubicBezTo>
                    <a:cubicBezTo>
                      <a:pt x="24554" y="13775"/>
                      <a:pt x="24329" y="14106"/>
                      <a:pt x="24370" y="14364"/>
                    </a:cubicBezTo>
                    <a:cubicBezTo>
                      <a:pt x="24384" y="14449"/>
                      <a:pt x="24409" y="14472"/>
                      <a:pt x="24438" y="14472"/>
                    </a:cubicBezTo>
                    <a:cubicBezTo>
                      <a:pt x="24471" y="14472"/>
                      <a:pt x="24509" y="14442"/>
                      <a:pt x="24540" y="14442"/>
                    </a:cubicBezTo>
                    <a:cubicBezTo>
                      <a:pt x="24587" y="14442"/>
                      <a:pt x="24618" y="14510"/>
                      <a:pt x="24595" y="14852"/>
                    </a:cubicBezTo>
                    <a:cubicBezTo>
                      <a:pt x="24318" y="14746"/>
                      <a:pt x="24093" y="14469"/>
                      <a:pt x="23935" y="14086"/>
                    </a:cubicBezTo>
                    <a:cubicBezTo>
                      <a:pt x="23763" y="14139"/>
                      <a:pt x="23552" y="14192"/>
                      <a:pt x="23605" y="14628"/>
                    </a:cubicBezTo>
                    <a:cubicBezTo>
                      <a:pt x="22720" y="14034"/>
                      <a:pt x="23605" y="13479"/>
                      <a:pt x="23882" y="12925"/>
                    </a:cubicBezTo>
                    <a:close/>
                    <a:moveTo>
                      <a:pt x="17770" y="14192"/>
                    </a:moveTo>
                    <a:lnTo>
                      <a:pt x="17770" y="14192"/>
                    </a:lnTo>
                    <a:cubicBezTo>
                      <a:pt x="17875" y="14628"/>
                      <a:pt x="18152" y="14628"/>
                      <a:pt x="18205" y="15182"/>
                    </a:cubicBezTo>
                    <a:cubicBezTo>
                      <a:pt x="18064" y="14890"/>
                      <a:pt x="17964" y="14770"/>
                      <a:pt x="17798" y="14770"/>
                    </a:cubicBezTo>
                    <a:cubicBezTo>
                      <a:pt x="17717" y="14770"/>
                      <a:pt x="17619" y="14800"/>
                      <a:pt x="17492" y="14852"/>
                    </a:cubicBezTo>
                    <a:cubicBezTo>
                      <a:pt x="17387" y="14364"/>
                      <a:pt x="17822" y="14628"/>
                      <a:pt x="17770" y="14192"/>
                    </a:cubicBezTo>
                    <a:close/>
                    <a:moveTo>
                      <a:pt x="22945" y="13637"/>
                    </a:moveTo>
                    <a:cubicBezTo>
                      <a:pt x="22997" y="14298"/>
                      <a:pt x="23380" y="14245"/>
                      <a:pt x="23433" y="14958"/>
                    </a:cubicBezTo>
                    <a:cubicBezTo>
                      <a:pt x="23222" y="14799"/>
                      <a:pt x="23156" y="14298"/>
                      <a:pt x="22945" y="14139"/>
                    </a:cubicBezTo>
                    <a:lnTo>
                      <a:pt x="22945" y="14139"/>
                    </a:lnTo>
                    <a:cubicBezTo>
                      <a:pt x="22773" y="14192"/>
                      <a:pt x="22892" y="15288"/>
                      <a:pt x="23050" y="15288"/>
                    </a:cubicBezTo>
                    <a:cubicBezTo>
                      <a:pt x="22985" y="15329"/>
                      <a:pt x="22933" y="15346"/>
                      <a:pt x="22888" y="15346"/>
                    </a:cubicBezTo>
                    <a:cubicBezTo>
                      <a:pt x="22677" y="15346"/>
                      <a:pt x="22651" y="14965"/>
                      <a:pt x="22414" y="14965"/>
                    </a:cubicBezTo>
                    <a:cubicBezTo>
                      <a:pt x="22364" y="14965"/>
                      <a:pt x="22304" y="14982"/>
                      <a:pt x="22232" y="15024"/>
                    </a:cubicBezTo>
                    <a:cubicBezTo>
                      <a:pt x="21954" y="14852"/>
                      <a:pt x="22337" y="14522"/>
                      <a:pt x="22060" y="14364"/>
                    </a:cubicBezTo>
                    <a:cubicBezTo>
                      <a:pt x="22086" y="14241"/>
                      <a:pt x="22119" y="14194"/>
                      <a:pt x="22155" y="14194"/>
                    </a:cubicBezTo>
                    <a:cubicBezTo>
                      <a:pt x="22268" y="14194"/>
                      <a:pt x="22416" y="14644"/>
                      <a:pt x="22496" y="14694"/>
                    </a:cubicBezTo>
                    <a:cubicBezTo>
                      <a:pt x="22562" y="14628"/>
                      <a:pt x="22667" y="14522"/>
                      <a:pt x="22667" y="14364"/>
                    </a:cubicBezTo>
                    <a:cubicBezTo>
                      <a:pt x="22667" y="14212"/>
                      <a:pt x="22604" y="14181"/>
                      <a:pt x="22524" y="14181"/>
                    </a:cubicBezTo>
                    <a:cubicBezTo>
                      <a:pt x="22470" y="14181"/>
                      <a:pt x="22408" y="14195"/>
                      <a:pt x="22354" y="14195"/>
                    </a:cubicBezTo>
                    <a:cubicBezTo>
                      <a:pt x="22254" y="14195"/>
                      <a:pt x="22181" y="14145"/>
                      <a:pt x="22232" y="13862"/>
                    </a:cubicBezTo>
                    <a:cubicBezTo>
                      <a:pt x="22217" y="13858"/>
                      <a:pt x="22204" y="13857"/>
                      <a:pt x="22191" y="13857"/>
                    </a:cubicBezTo>
                    <a:cubicBezTo>
                      <a:pt x="22036" y="13857"/>
                      <a:pt x="22035" y="14105"/>
                      <a:pt x="21835" y="14105"/>
                    </a:cubicBezTo>
                    <a:cubicBezTo>
                      <a:pt x="21805" y="14105"/>
                      <a:pt x="21770" y="14099"/>
                      <a:pt x="21730" y="14086"/>
                    </a:cubicBezTo>
                    <a:cubicBezTo>
                      <a:pt x="21730" y="13743"/>
                      <a:pt x="21923" y="13678"/>
                      <a:pt x="22165" y="13678"/>
                    </a:cubicBezTo>
                    <a:cubicBezTo>
                      <a:pt x="22313" y="13678"/>
                      <a:pt x="22479" y="13703"/>
                      <a:pt x="22631" y="13703"/>
                    </a:cubicBezTo>
                    <a:cubicBezTo>
                      <a:pt x="22749" y="13703"/>
                      <a:pt x="22858" y="13688"/>
                      <a:pt x="22945" y="13637"/>
                    </a:cubicBezTo>
                    <a:close/>
                    <a:moveTo>
                      <a:pt x="23744" y="14777"/>
                    </a:moveTo>
                    <a:cubicBezTo>
                      <a:pt x="23830" y="14777"/>
                      <a:pt x="23923" y="14826"/>
                      <a:pt x="23988" y="14905"/>
                    </a:cubicBezTo>
                    <a:cubicBezTo>
                      <a:pt x="24023" y="15241"/>
                      <a:pt x="23886" y="15400"/>
                      <a:pt x="23744" y="15400"/>
                    </a:cubicBezTo>
                    <a:cubicBezTo>
                      <a:pt x="23675" y="15400"/>
                      <a:pt x="23604" y="15362"/>
                      <a:pt x="23552" y="15288"/>
                    </a:cubicBezTo>
                    <a:cubicBezTo>
                      <a:pt x="23477" y="14916"/>
                      <a:pt x="23600" y="14777"/>
                      <a:pt x="23744" y="14777"/>
                    </a:cubicBezTo>
                    <a:close/>
                    <a:moveTo>
                      <a:pt x="18647" y="15438"/>
                    </a:moveTo>
                    <a:lnTo>
                      <a:pt x="18647" y="15438"/>
                    </a:lnTo>
                    <a:cubicBezTo>
                      <a:pt x="18650" y="15445"/>
                      <a:pt x="18652" y="15452"/>
                      <a:pt x="18654" y="15459"/>
                    </a:cubicBezTo>
                    <a:cubicBezTo>
                      <a:pt x="18652" y="15452"/>
                      <a:pt x="18650" y="15445"/>
                      <a:pt x="18647" y="15438"/>
                    </a:cubicBezTo>
                    <a:close/>
                    <a:moveTo>
                      <a:pt x="27730" y="14698"/>
                    </a:moveTo>
                    <a:cubicBezTo>
                      <a:pt x="27812" y="14698"/>
                      <a:pt x="27927" y="14980"/>
                      <a:pt x="28126" y="14980"/>
                    </a:cubicBezTo>
                    <a:cubicBezTo>
                      <a:pt x="28157" y="14980"/>
                      <a:pt x="28190" y="14973"/>
                      <a:pt x="28225" y="14958"/>
                    </a:cubicBezTo>
                    <a:lnTo>
                      <a:pt x="28225" y="14958"/>
                    </a:lnTo>
                    <a:cubicBezTo>
                      <a:pt x="28278" y="15235"/>
                      <a:pt x="28172" y="15235"/>
                      <a:pt x="28172" y="15459"/>
                    </a:cubicBezTo>
                    <a:cubicBezTo>
                      <a:pt x="28107" y="15496"/>
                      <a:pt x="28052" y="15512"/>
                      <a:pt x="28006" y="15512"/>
                    </a:cubicBezTo>
                    <a:cubicBezTo>
                      <a:pt x="27772" y="15512"/>
                      <a:pt x="27750" y="15112"/>
                      <a:pt x="27618" y="15024"/>
                    </a:cubicBezTo>
                    <a:cubicBezTo>
                      <a:pt x="27651" y="14778"/>
                      <a:pt x="27686" y="14698"/>
                      <a:pt x="27730" y="14698"/>
                    </a:cubicBezTo>
                    <a:close/>
                    <a:moveTo>
                      <a:pt x="17010" y="14883"/>
                    </a:moveTo>
                    <a:cubicBezTo>
                      <a:pt x="17040" y="14883"/>
                      <a:pt x="17074" y="14890"/>
                      <a:pt x="17109" y="14905"/>
                    </a:cubicBezTo>
                    <a:cubicBezTo>
                      <a:pt x="17281" y="15459"/>
                      <a:pt x="16779" y="15076"/>
                      <a:pt x="16951" y="15565"/>
                    </a:cubicBezTo>
                    <a:cubicBezTo>
                      <a:pt x="16652" y="15517"/>
                      <a:pt x="16711" y="14883"/>
                      <a:pt x="17010" y="14883"/>
                    </a:cubicBezTo>
                    <a:close/>
                    <a:moveTo>
                      <a:pt x="29598" y="14852"/>
                    </a:moveTo>
                    <a:cubicBezTo>
                      <a:pt x="29704" y="15288"/>
                      <a:pt x="29427" y="15182"/>
                      <a:pt x="29427" y="15512"/>
                    </a:cubicBezTo>
                    <a:cubicBezTo>
                      <a:pt x="29484" y="15542"/>
                      <a:pt x="29531" y="15553"/>
                      <a:pt x="29572" y="15553"/>
                    </a:cubicBezTo>
                    <a:cubicBezTo>
                      <a:pt x="29693" y="15553"/>
                      <a:pt x="29761" y="15458"/>
                      <a:pt x="29871" y="15458"/>
                    </a:cubicBezTo>
                    <a:cubicBezTo>
                      <a:pt x="29940" y="15458"/>
                      <a:pt x="30026" y="15496"/>
                      <a:pt x="30153" y="15618"/>
                    </a:cubicBezTo>
                    <a:cubicBezTo>
                      <a:pt x="29875" y="16067"/>
                      <a:pt x="29651" y="15895"/>
                      <a:pt x="29097" y="16067"/>
                    </a:cubicBezTo>
                    <a:cubicBezTo>
                      <a:pt x="28885" y="15354"/>
                      <a:pt x="29374" y="15512"/>
                      <a:pt x="29215" y="14852"/>
                    </a:cubicBezTo>
                    <a:close/>
                    <a:moveTo>
                      <a:pt x="16449" y="14298"/>
                    </a:moveTo>
                    <a:cubicBezTo>
                      <a:pt x="16621" y="14298"/>
                      <a:pt x="16397" y="14575"/>
                      <a:pt x="16555" y="14575"/>
                    </a:cubicBezTo>
                    <a:cubicBezTo>
                      <a:pt x="16502" y="14852"/>
                      <a:pt x="16291" y="14852"/>
                      <a:pt x="16225" y="15129"/>
                    </a:cubicBezTo>
                    <a:cubicBezTo>
                      <a:pt x="16263" y="15258"/>
                      <a:pt x="16349" y="15274"/>
                      <a:pt x="16437" y="15274"/>
                    </a:cubicBezTo>
                    <a:cubicBezTo>
                      <a:pt x="16466" y="15274"/>
                      <a:pt x="16495" y="15272"/>
                      <a:pt x="16522" y="15272"/>
                    </a:cubicBezTo>
                    <a:cubicBezTo>
                      <a:pt x="16558" y="15272"/>
                      <a:pt x="16592" y="15275"/>
                      <a:pt x="16621" y="15288"/>
                    </a:cubicBezTo>
                    <a:cubicBezTo>
                      <a:pt x="16555" y="15407"/>
                      <a:pt x="16555" y="15565"/>
                      <a:pt x="16674" y="15618"/>
                    </a:cubicBezTo>
                    <a:cubicBezTo>
                      <a:pt x="16593" y="15751"/>
                      <a:pt x="16522" y="15805"/>
                      <a:pt x="16456" y="15805"/>
                    </a:cubicBezTo>
                    <a:cubicBezTo>
                      <a:pt x="16178" y="15805"/>
                      <a:pt x="16008" y="14836"/>
                      <a:pt x="15730" y="14836"/>
                    </a:cubicBezTo>
                    <a:cubicBezTo>
                      <a:pt x="15664" y="14836"/>
                      <a:pt x="15593" y="14890"/>
                      <a:pt x="15512" y="15024"/>
                    </a:cubicBezTo>
                    <a:cubicBezTo>
                      <a:pt x="15565" y="15354"/>
                      <a:pt x="15789" y="15354"/>
                      <a:pt x="15961" y="15512"/>
                    </a:cubicBezTo>
                    <a:cubicBezTo>
                      <a:pt x="15745" y="15563"/>
                      <a:pt x="15883" y="16175"/>
                      <a:pt x="15659" y="16175"/>
                    </a:cubicBezTo>
                    <a:cubicBezTo>
                      <a:pt x="15651" y="16175"/>
                      <a:pt x="15641" y="16174"/>
                      <a:pt x="15631" y="16172"/>
                    </a:cubicBezTo>
                    <a:cubicBezTo>
                      <a:pt x="15789" y="15737"/>
                      <a:pt x="15512" y="15129"/>
                      <a:pt x="15301" y="14852"/>
                    </a:cubicBezTo>
                    <a:cubicBezTo>
                      <a:pt x="15353" y="14477"/>
                      <a:pt x="15476" y="14371"/>
                      <a:pt x="15625" y="14371"/>
                    </a:cubicBezTo>
                    <a:cubicBezTo>
                      <a:pt x="15818" y="14371"/>
                      <a:pt x="16054" y="14551"/>
                      <a:pt x="16228" y="14551"/>
                    </a:cubicBezTo>
                    <a:cubicBezTo>
                      <a:pt x="16330" y="14551"/>
                      <a:pt x="16410" y="14490"/>
                      <a:pt x="16449" y="14298"/>
                    </a:cubicBezTo>
                    <a:close/>
                    <a:moveTo>
                      <a:pt x="26705" y="15692"/>
                    </a:moveTo>
                    <a:cubicBezTo>
                      <a:pt x="26836" y="15692"/>
                      <a:pt x="26879" y="15861"/>
                      <a:pt x="26993" y="15861"/>
                    </a:cubicBezTo>
                    <a:cubicBezTo>
                      <a:pt x="27014" y="15861"/>
                      <a:pt x="27037" y="15855"/>
                      <a:pt x="27064" y="15842"/>
                    </a:cubicBezTo>
                    <a:lnTo>
                      <a:pt x="27064" y="15842"/>
                    </a:lnTo>
                    <a:cubicBezTo>
                      <a:pt x="27064" y="16225"/>
                      <a:pt x="26575" y="15895"/>
                      <a:pt x="26522" y="16225"/>
                    </a:cubicBezTo>
                    <a:cubicBezTo>
                      <a:pt x="26126" y="16119"/>
                      <a:pt x="26786" y="16172"/>
                      <a:pt x="26575" y="15737"/>
                    </a:cubicBezTo>
                    <a:cubicBezTo>
                      <a:pt x="26627" y="15704"/>
                      <a:pt x="26670" y="15692"/>
                      <a:pt x="26705" y="15692"/>
                    </a:cubicBezTo>
                    <a:close/>
                    <a:moveTo>
                      <a:pt x="40857" y="15051"/>
                    </a:moveTo>
                    <a:cubicBezTo>
                      <a:pt x="40877" y="15051"/>
                      <a:pt x="40899" y="15059"/>
                      <a:pt x="40925" y="15076"/>
                    </a:cubicBezTo>
                    <a:cubicBezTo>
                      <a:pt x="41202" y="15407"/>
                      <a:pt x="40767" y="15618"/>
                      <a:pt x="40925" y="16225"/>
                    </a:cubicBezTo>
                    <a:cubicBezTo>
                      <a:pt x="40779" y="16176"/>
                      <a:pt x="40622" y="15051"/>
                      <a:pt x="40857" y="15051"/>
                    </a:cubicBezTo>
                    <a:close/>
                    <a:moveTo>
                      <a:pt x="28436" y="15459"/>
                    </a:moveTo>
                    <a:lnTo>
                      <a:pt x="28436" y="15459"/>
                    </a:lnTo>
                    <a:cubicBezTo>
                      <a:pt x="28539" y="15505"/>
                      <a:pt x="28592" y="15757"/>
                      <a:pt x="28707" y="15757"/>
                    </a:cubicBezTo>
                    <a:cubicBezTo>
                      <a:pt x="28725" y="15757"/>
                      <a:pt x="28745" y="15751"/>
                      <a:pt x="28767" y="15737"/>
                    </a:cubicBezTo>
                    <a:lnTo>
                      <a:pt x="28767" y="15737"/>
                    </a:lnTo>
                    <a:cubicBezTo>
                      <a:pt x="28767" y="16119"/>
                      <a:pt x="28225" y="15789"/>
                      <a:pt x="28331" y="16278"/>
                    </a:cubicBezTo>
                    <a:cubicBezTo>
                      <a:pt x="27948" y="15948"/>
                      <a:pt x="28502" y="15737"/>
                      <a:pt x="28436" y="15459"/>
                    </a:cubicBezTo>
                    <a:close/>
                    <a:moveTo>
                      <a:pt x="25202" y="15842"/>
                    </a:moveTo>
                    <a:cubicBezTo>
                      <a:pt x="25202" y="16555"/>
                      <a:pt x="24648" y="16449"/>
                      <a:pt x="24212" y="16555"/>
                    </a:cubicBezTo>
                    <a:cubicBezTo>
                      <a:pt x="24370" y="16067"/>
                      <a:pt x="24806" y="16014"/>
                      <a:pt x="25202" y="15842"/>
                    </a:cubicBezTo>
                    <a:close/>
                    <a:moveTo>
                      <a:pt x="43647" y="15179"/>
                    </a:moveTo>
                    <a:cubicBezTo>
                      <a:pt x="43838" y="15179"/>
                      <a:pt x="43797" y="15684"/>
                      <a:pt x="43948" y="15684"/>
                    </a:cubicBezTo>
                    <a:cubicBezTo>
                      <a:pt x="43948" y="15782"/>
                      <a:pt x="43914" y="15823"/>
                      <a:pt x="43878" y="15823"/>
                    </a:cubicBezTo>
                    <a:cubicBezTo>
                      <a:pt x="43835" y="15823"/>
                      <a:pt x="43790" y="15769"/>
                      <a:pt x="43790" y="15684"/>
                    </a:cubicBezTo>
                    <a:cubicBezTo>
                      <a:pt x="43737" y="16119"/>
                      <a:pt x="43288" y="15895"/>
                      <a:pt x="43460" y="16555"/>
                    </a:cubicBezTo>
                    <a:lnTo>
                      <a:pt x="43024" y="16555"/>
                    </a:lnTo>
                    <a:cubicBezTo>
                      <a:pt x="43169" y="16362"/>
                      <a:pt x="43093" y="16113"/>
                      <a:pt x="42866" y="16113"/>
                    </a:cubicBezTo>
                    <a:cubicBezTo>
                      <a:pt x="42845" y="16113"/>
                      <a:pt x="42823" y="16115"/>
                      <a:pt x="42800" y="16119"/>
                    </a:cubicBezTo>
                    <a:cubicBezTo>
                      <a:pt x="43077" y="15737"/>
                      <a:pt x="43684" y="15948"/>
                      <a:pt x="43618" y="15182"/>
                    </a:cubicBezTo>
                    <a:cubicBezTo>
                      <a:pt x="43629" y="15180"/>
                      <a:pt x="43638" y="15179"/>
                      <a:pt x="43647" y="15179"/>
                    </a:cubicBezTo>
                    <a:close/>
                    <a:moveTo>
                      <a:pt x="37822" y="16103"/>
                    </a:moveTo>
                    <a:cubicBezTo>
                      <a:pt x="37933" y="16103"/>
                      <a:pt x="38044" y="16156"/>
                      <a:pt x="38126" y="16278"/>
                    </a:cubicBezTo>
                    <a:cubicBezTo>
                      <a:pt x="38043" y="16435"/>
                      <a:pt x="37830" y="16618"/>
                      <a:pt x="37637" y="16618"/>
                    </a:cubicBezTo>
                    <a:cubicBezTo>
                      <a:pt x="37555" y="16618"/>
                      <a:pt x="37477" y="16585"/>
                      <a:pt x="37414" y="16502"/>
                    </a:cubicBezTo>
                    <a:cubicBezTo>
                      <a:pt x="37447" y="16260"/>
                      <a:pt x="37633" y="16103"/>
                      <a:pt x="37822" y="16103"/>
                    </a:cubicBezTo>
                    <a:close/>
                    <a:moveTo>
                      <a:pt x="36188" y="16096"/>
                    </a:moveTo>
                    <a:cubicBezTo>
                      <a:pt x="36269" y="16096"/>
                      <a:pt x="36354" y="16139"/>
                      <a:pt x="36423" y="16225"/>
                    </a:cubicBezTo>
                    <a:cubicBezTo>
                      <a:pt x="36476" y="16727"/>
                      <a:pt x="36093" y="16555"/>
                      <a:pt x="35922" y="16727"/>
                    </a:cubicBezTo>
                    <a:cubicBezTo>
                      <a:pt x="35849" y="16308"/>
                      <a:pt x="36009" y="16096"/>
                      <a:pt x="36188" y="16096"/>
                    </a:cubicBezTo>
                    <a:close/>
                    <a:moveTo>
                      <a:pt x="41624" y="15760"/>
                    </a:moveTo>
                    <a:cubicBezTo>
                      <a:pt x="41692" y="15760"/>
                      <a:pt x="41771" y="15790"/>
                      <a:pt x="41863" y="15842"/>
                    </a:cubicBezTo>
                    <a:cubicBezTo>
                      <a:pt x="41810" y="16278"/>
                      <a:pt x="41480" y="16067"/>
                      <a:pt x="41757" y="16674"/>
                    </a:cubicBezTo>
                    <a:cubicBezTo>
                      <a:pt x="41575" y="16674"/>
                      <a:pt x="41458" y="16806"/>
                      <a:pt x="41371" y="16806"/>
                    </a:cubicBezTo>
                    <a:cubicBezTo>
                      <a:pt x="41300" y="16806"/>
                      <a:pt x="41250" y="16717"/>
                      <a:pt x="41202" y="16397"/>
                    </a:cubicBezTo>
                    <a:lnTo>
                      <a:pt x="41202" y="16397"/>
                    </a:lnTo>
                    <a:cubicBezTo>
                      <a:pt x="41236" y="16410"/>
                      <a:pt x="41268" y="16415"/>
                      <a:pt x="41298" y="16415"/>
                    </a:cubicBezTo>
                    <a:cubicBezTo>
                      <a:pt x="41495" y="16415"/>
                      <a:pt x="41584" y="16167"/>
                      <a:pt x="41366" y="16167"/>
                    </a:cubicBezTo>
                    <a:cubicBezTo>
                      <a:pt x="41349" y="16167"/>
                      <a:pt x="41330" y="16169"/>
                      <a:pt x="41308" y="16172"/>
                    </a:cubicBezTo>
                    <a:cubicBezTo>
                      <a:pt x="41388" y="15881"/>
                      <a:pt x="41485" y="15760"/>
                      <a:pt x="41624" y="15760"/>
                    </a:cubicBezTo>
                    <a:close/>
                    <a:moveTo>
                      <a:pt x="42575" y="15618"/>
                    </a:moveTo>
                    <a:cubicBezTo>
                      <a:pt x="42575" y="16172"/>
                      <a:pt x="42694" y="16555"/>
                      <a:pt x="42747" y="16938"/>
                    </a:cubicBezTo>
                    <a:cubicBezTo>
                      <a:pt x="42694" y="16832"/>
                      <a:pt x="42575" y="16779"/>
                      <a:pt x="42470" y="16779"/>
                    </a:cubicBezTo>
                    <a:cubicBezTo>
                      <a:pt x="42575" y="15842"/>
                      <a:pt x="41968" y="16397"/>
                      <a:pt x="41968" y="15618"/>
                    </a:cubicBezTo>
                    <a:lnTo>
                      <a:pt x="41968" y="15618"/>
                    </a:lnTo>
                    <a:cubicBezTo>
                      <a:pt x="42107" y="15704"/>
                      <a:pt x="42189" y="15746"/>
                      <a:pt x="42272" y="15746"/>
                    </a:cubicBezTo>
                    <a:cubicBezTo>
                      <a:pt x="42354" y="15746"/>
                      <a:pt x="42437" y="15704"/>
                      <a:pt x="42575" y="15618"/>
                    </a:cubicBezTo>
                    <a:close/>
                    <a:moveTo>
                      <a:pt x="22337" y="15512"/>
                    </a:moveTo>
                    <a:cubicBezTo>
                      <a:pt x="22337" y="15789"/>
                      <a:pt x="22443" y="15842"/>
                      <a:pt x="22496" y="16014"/>
                    </a:cubicBezTo>
                    <a:cubicBezTo>
                      <a:pt x="22621" y="15888"/>
                      <a:pt x="22833" y="15730"/>
                      <a:pt x="23024" y="15730"/>
                    </a:cubicBezTo>
                    <a:cubicBezTo>
                      <a:pt x="23174" y="15730"/>
                      <a:pt x="23310" y="15828"/>
                      <a:pt x="23380" y="16119"/>
                    </a:cubicBezTo>
                    <a:cubicBezTo>
                      <a:pt x="23363" y="16131"/>
                      <a:pt x="23337" y="16135"/>
                      <a:pt x="23304" y="16135"/>
                    </a:cubicBezTo>
                    <a:cubicBezTo>
                      <a:pt x="23200" y="16135"/>
                      <a:pt x="23030" y="16090"/>
                      <a:pt x="22875" y="16090"/>
                    </a:cubicBezTo>
                    <a:cubicBezTo>
                      <a:pt x="22640" y="16090"/>
                      <a:pt x="22441" y="16195"/>
                      <a:pt x="22562" y="16727"/>
                    </a:cubicBezTo>
                    <a:cubicBezTo>
                      <a:pt x="22467" y="16899"/>
                      <a:pt x="22373" y="16965"/>
                      <a:pt x="22281" y="16965"/>
                    </a:cubicBezTo>
                    <a:cubicBezTo>
                      <a:pt x="21998" y="16965"/>
                      <a:pt x="21733" y="16350"/>
                      <a:pt x="21526" y="16350"/>
                    </a:cubicBezTo>
                    <a:cubicBezTo>
                      <a:pt x="21481" y="16350"/>
                      <a:pt x="21439" y="16379"/>
                      <a:pt x="21400" y="16449"/>
                    </a:cubicBezTo>
                    <a:cubicBezTo>
                      <a:pt x="21391" y="16451"/>
                      <a:pt x="21383" y="16452"/>
                      <a:pt x="21376" y="16452"/>
                    </a:cubicBezTo>
                    <a:cubicBezTo>
                      <a:pt x="21188" y="16452"/>
                      <a:pt x="21343" y="15834"/>
                      <a:pt x="21242" y="15618"/>
                    </a:cubicBezTo>
                    <a:lnTo>
                      <a:pt x="21954" y="15565"/>
                    </a:lnTo>
                    <a:lnTo>
                      <a:pt x="21954" y="15565"/>
                    </a:lnTo>
                    <a:cubicBezTo>
                      <a:pt x="21916" y="15901"/>
                      <a:pt x="21908" y="16015"/>
                      <a:pt x="21926" y="16015"/>
                    </a:cubicBezTo>
                    <a:cubicBezTo>
                      <a:pt x="21963" y="16015"/>
                      <a:pt x="22114" y="15512"/>
                      <a:pt x="22337" y="15512"/>
                    </a:cubicBezTo>
                    <a:close/>
                    <a:moveTo>
                      <a:pt x="30417" y="16278"/>
                    </a:moveTo>
                    <a:lnTo>
                      <a:pt x="30417" y="16278"/>
                    </a:lnTo>
                    <a:cubicBezTo>
                      <a:pt x="30258" y="16779"/>
                      <a:pt x="30206" y="16674"/>
                      <a:pt x="30206" y="17162"/>
                    </a:cubicBezTo>
                    <a:cubicBezTo>
                      <a:pt x="30023" y="17077"/>
                      <a:pt x="29919" y="16843"/>
                      <a:pt x="29710" y="16843"/>
                    </a:cubicBezTo>
                    <a:cubicBezTo>
                      <a:pt x="29662" y="16843"/>
                      <a:pt x="29607" y="16855"/>
                      <a:pt x="29545" y="16885"/>
                    </a:cubicBezTo>
                    <a:cubicBezTo>
                      <a:pt x="29455" y="16628"/>
                      <a:pt x="29610" y="16491"/>
                      <a:pt x="29754" y="16491"/>
                    </a:cubicBezTo>
                    <a:cubicBezTo>
                      <a:pt x="29883" y="16491"/>
                      <a:pt x="30003" y="16601"/>
                      <a:pt x="29928" y="16832"/>
                    </a:cubicBezTo>
                    <a:cubicBezTo>
                      <a:pt x="30087" y="16832"/>
                      <a:pt x="30034" y="16555"/>
                      <a:pt x="30034" y="16344"/>
                    </a:cubicBezTo>
                    <a:lnTo>
                      <a:pt x="30417" y="16278"/>
                    </a:lnTo>
                    <a:close/>
                    <a:moveTo>
                      <a:pt x="18450" y="13888"/>
                    </a:moveTo>
                    <a:cubicBezTo>
                      <a:pt x="18690" y="13888"/>
                      <a:pt x="19046" y="14498"/>
                      <a:pt x="19090" y="14905"/>
                    </a:cubicBezTo>
                    <a:cubicBezTo>
                      <a:pt x="19060" y="14921"/>
                      <a:pt x="19033" y="14927"/>
                      <a:pt x="19010" y="14927"/>
                    </a:cubicBezTo>
                    <a:cubicBezTo>
                      <a:pt x="18892" y="14927"/>
                      <a:pt x="18848" y="14755"/>
                      <a:pt x="18723" y="14755"/>
                    </a:cubicBezTo>
                    <a:cubicBezTo>
                      <a:pt x="18689" y="14755"/>
                      <a:pt x="18650" y="14768"/>
                      <a:pt x="18601" y="14799"/>
                    </a:cubicBezTo>
                    <a:cubicBezTo>
                      <a:pt x="18601" y="15182"/>
                      <a:pt x="18812" y="15129"/>
                      <a:pt x="18760" y="15618"/>
                    </a:cubicBezTo>
                    <a:cubicBezTo>
                      <a:pt x="18863" y="15801"/>
                      <a:pt x="19024" y="15885"/>
                      <a:pt x="19183" y="15885"/>
                    </a:cubicBezTo>
                    <a:cubicBezTo>
                      <a:pt x="19368" y="15885"/>
                      <a:pt x="19552" y="15771"/>
                      <a:pt x="19644" y="15565"/>
                    </a:cubicBezTo>
                    <a:cubicBezTo>
                      <a:pt x="19693" y="15770"/>
                      <a:pt x="19868" y="15846"/>
                      <a:pt x="20102" y="15846"/>
                    </a:cubicBezTo>
                    <a:cubicBezTo>
                      <a:pt x="20380" y="15846"/>
                      <a:pt x="20740" y="15739"/>
                      <a:pt x="21070" y="15618"/>
                    </a:cubicBezTo>
                    <a:lnTo>
                      <a:pt x="21070" y="15618"/>
                    </a:lnTo>
                    <a:cubicBezTo>
                      <a:pt x="21095" y="16234"/>
                      <a:pt x="20881" y="16335"/>
                      <a:pt x="20617" y="16335"/>
                    </a:cubicBezTo>
                    <a:cubicBezTo>
                      <a:pt x="20488" y="16335"/>
                      <a:pt x="20347" y="16311"/>
                      <a:pt x="20216" y="16311"/>
                    </a:cubicBezTo>
                    <a:cubicBezTo>
                      <a:pt x="20042" y="16311"/>
                      <a:pt x="19887" y="16354"/>
                      <a:pt x="19803" y="16555"/>
                    </a:cubicBezTo>
                    <a:cubicBezTo>
                      <a:pt x="19803" y="17110"/>
                      <a:pt x="20304" y="16555"/>
                      <a:pt x="20304" y="17215"/>
                    </a:cubicBezTo>
                    <a:cubicBezTo>
                      <a:pt x="20220" y="17098"/>
                      <a:pt x="20151" y="17058"/>
                      <a:pt x="20087" y="17058"/>
                    </a:cubicBezTo>
                    <a:cubicBezTo>
                      <a:pt x="19942" y="17058"/>
                      <a:pt x="19821" y="17268"/>
                      <a:pt x="19591" y="17268"/>
                    </a:cubicBezTo>
                    <a:cubicBezTo>
                      <a:pt x="19750" y="16885"/>
                      <a:pt x="19591" y="16449"/>
                      <a:pt x="19314" y="16449"/>
                    </a:cubicBezTo>
                    <a:cubicBezTo>
                      <a:pt x="19330" y="16279"/>
                      <a:pt x="19357" y="16223"/>
                      <a:pt x="19390" y="16223"/>
                    </a:cubicBezTo>
                    <a:cubicBezTo>
                      <a:pt x="19453" y="16223"/>
                      <a:pt x="19543" y="16422"/>
                      <a:pt x="19640" y="16422"/>
                    </a:cubicBezTo>
                    <a:cubicBezTo>
                      <a:pt x="19659" y="16422"/>
                      <a:pt x="19678" y="16414"/>
                      <a:pt x="19697" y="16397"/>
                    </a:cubicBezTo>
                    <a:cubicBezTo>
                      <a:pt x="19367" y="15842"/>
                      <a:pt x="18601" y="16225"/>
                      <a:pt x="18377" y="15512"/>
                    </a:cubicBezTo>
                    <a:cubicBezTo>
                      <a:pt x="18193" y="15387"/>
                      <a:pt x="18284" y="15315"/>
                      <a:pt x="18410" y="15315"/>
                    </a:cubicBezTo>
                    <a:cubicBezTo>
                      <a:pt x="18502" y="15315"/>
                      <a:pt x="18613" y="15354"/>
                      <a:pt x="18647" y="15438"/>
                    </a:cubicBezTo>
                    <a:lnTo>
                      <a:pt x="18647" y="15438"/>
                    </a:lnTo>
                    <a:cubicBezTo>
                      <a:pt x="18526" y="15066"/>
                      <a:pt x="18279" y="14796"/>
                      <a:pt x="18707" y="14628"/>
                    </a:cubicBezTo>
                    <a:cubicBezTo>
                      <a:pt x="18601" y="14416"/>
                      <a:pt x="18482" y="14139"/>
                      <a:pt x="18324" y="13968"/>
                    </a:cubicBezTo>
                    <a:cubicBezTo>
                      <a:pt x="18359" y="13913"/>
                      <a:pt x="18402" y="13888"/>
                      <a:pt x="18450" y="13888"/>
                    </a:cubicBezTo>
                    <a:close/>
                    <a:moveTo>
                      <a:pt x="13253" y="17166"/>
                    </a:moveTo>
                    <a:cubicBezTo>
                      <a:pt x="13408" y="17166"/>
                      <a:pt x="13488" y="17334"/>
                      <a:pt x="13703" y="17334"/>
                    </a:cubicBezTo>
                    <a:cubicBezTo>
                      <a:pt x="13703" y="17470"/>
                      <a:pt x="13514" y="17582"/>
                      <a:pt x="13344" y="17582"/>
                    </a:cubicBezTo>
                    <a:cubicBezTo>
                      <a:pt x="13186" y="17582"/>
                      <a:pt x="13045" y="17484"/>
                      <a:pt x="13096" y="17215"/>
                    </a:cubicBezTo>
                    <a:cubicBezTo>
                      <a:pt x="13158" y="17180"/>
                      <a:pt x="13208" y="17166"/>
                      <a:pt x="13253" y="17166"/>
                    </a:cubicBezTo>
                    <a:close/>
                    <a:moveTo>
                      <a:pt x="25862" y="16779"/>
                    </a:moveTo>
                    <a:cubicBezTo>
                      <a:pt x="25968" y="16779"/>
                      <a:pt x="25968" y="17004"/>
                      <a:pt x="25968" y="17110"/>
                    </a:cubicBezTo>
                    <a:cubicBezTo>
                      <a:pt x="26351" y="16975"/>
                      <a:pt x="26807" y="16784"/>
                      <a:pt x="27228" y="16784"/>
                    </a:cubicBezTo>
                    <a:cubicBezTo>
                      <a:pt x="27344" y="16784"/>
                      <a:pt x="27457" y="16798"/>
                      <a:pt x="27565" y="16832"/>
                    </a:cubicBezTo>
                    <a:cubicBezTo>
                      <a:pt x="27583" y="17092"/>
                      <a:pt x="27551" y="17169"/>
                      <a:pt x="27490" y="17169"/>
                    </a:cubicBezTo>
                    <a:cubicBezTo>
                      <a:pt x="27399" y="17169"/>
                      <a:pt x="27244" y="16997"/>
                      <a:pt x="27094" y="16997"/>
                    </a:cubicBezTo>
                    <a:cubicBezTo>
                      <a:pt x="27047" y="16997"/>
                      <a:pt x="27001" y="17013"/>
                      <a:pt x="26958" y="17057"/>
                    </a:cubicBezTo>
                    <a:cubicBezTo>
                      <a:pt x="26993" y="17198"/>
                      <a:pt x="27081" y="17198"/>
                      <a:pt x="27167" y="17198"/>
                    </a:cubicBezTo>
                    <a:lnTo>
                      <a:pt x="27167" y="17198"/>
                    </a:lnTo>
                    <a:cubicBezTo>
                      <a:pt x="27210" y="17198"/>
                      <a:pt x="27253" y="17198"/>
                      <a:pt x="27288" y="17215"/>
                    </a:cubicBezTo>
                    <a:cubicBezTo>
                      <a:pt x="27270" y="17365"/>
                      <a:pt x="27209" y="17420"/>
                      <a:pt x="27134" y="17420"/>
                    </a:cubicBezTo>
                    <a:cubicBezTo>
                      <a:pt x="26986" y="17420"/>
                      <a:pt x="26786" y="17198"/>
                      <a:pt x="26786" y="17057"/>
                    </a:cubicBezTo>
                    <a:lnTo>
                      <a:pt x="26786" y="17057"/>
                    </a:lnTo>
                    <a:cubicBezTo>
                      <a:pt x="26628" y="17162"/>
                      <a:pt x="26852" y="17268"/>
                      <a:pt x="26786" y="17545"/>
                    </a:cubicBezTo>
                    <a:lnTo>
                      <a:pt x="26021" y="17598"/>
                    </a:lnTo>
                    <a:cubicBezTo>
                      <a:pt x="25915" y="17440"/>
                      <a:pt x="25862" y="17162"/>
                      <a:pt x="25862" y="16779"/>
                    </a:cubicBezTo>
                    <a:close/>
                    <a:moveTo>
                      <a:pt x="15459" y="16885"/>
                    </a:moveTo>
                    <a:cubicBezTo>
                      <a:pt x="15631" y="17004"/>
                      <a:pt x="15459" y="17110"/>
                      <a:pt x="15565" y="17545"/>
                    </a:cubicBezTo>
                    <a:cubicBezTo>
                      <a:pt x="15533" y="17532"/>
                      <a:pt x="15504" y="17527"/>
                      <a:pt x="15479" y="17527"/>
                    </a:cubicBezTo>
                    <a:cubicBezTo>
                      <a:pt x="15310" y="17527"/>
                      <a:pt x="15272" y="17775"/>
                      <a:pt x="15074" y="17775"/>
                    </a:cubicBezTo>
                    <a:cubicBezTo>
                      <a:pt x="15059" y="17775"/>
                      <a:pt x="15042" y="17773"/>
                      <a:pt x="15024" y="17770"/>
                    </a:cubicBezTo>
                    <a:cubicBezTo>
                      <a:pt x="14799" y="17598"/>
                      <a:pt x="15076" y="17545"/>
                      <a:pt x="15182" y="17545"/>
                    </a:cubicBezTo>
                    <a:cubicBezTo>
                      <a:pt x="15406" y="17492"/>
                      <a:pt x="15354" y="17110"/>
                      <a:pt x="15459" y="16885"/>
                    </a:cubicBezTo>
                    <a:close/>
                    <a:moveTo>
                      <a:pt x="10757" y="16878"/>
                    </a:moveTo>
                    <a:cubicBezTo>
                      <a:pt x="10782" y="16878"/>
                      <a:pt x="10809" y="16880"/>
                      <a:pt x="10839" y="16885"/>
                    </a:cubicBezTo>
                    <a:cubicBezTo>
                      <a:pt x="10680" y="17334"/>
                      <a:pt x="10456" y="17387"/>
                      <a:pt x="10509" y="17875"/>
                    </a:cubicBezTo>
                    <a:cubicBezTo>
                      <a:pt x="10350" y="17770"/>
                      <a:pt x="9954" y="17928"/>
                      <a:pt x="9954" y="17440"/>
                    </a:cubicBezTo>
                    <a:lnTo>
                      <a:pt x="9954" y="17440"/>
                    </a:lnTo>
                    <a:cubicBezTo>
                      <a:pt x="10049" y="17499"/>
                      <a:pt x="10121" y="17524"/>
                      <a:pt x="10177" y="17524"/>
                    </a:cubicBezTo>
                    <a:cubicBezTo>
                      <a:pt x="10464" y="17524"/>
                      <a:pt x="10343" y="16878"/>
                      <a:pt x="10757" y="16878"/>
                    </a:cubicBezTo>
                    <a:close/>
                    <a:moveTo>
                      <a:pt x="10897" y="17249"/>
                    </a:moveTo>
                    <a:cubicBezTo>
                      <a:pt x="11089" y="17249"/>
                      <a:pt x="11340" y="17480"/>
                      <a:pt x="11340" y="17822"/>
                    </a:cubicBezTo>
                    <a:lnTo>
                      <a:pt x="10839" y="17875"/>
                    </a:lnTo>
                    <a:cubicBezTo>
                      <a:pt x="10839" y="17664"/>
                      <a:pt x="10786" y="17598"/>
                      <a:pt x="10680" y="17545"/>
                    </a:cubicBezTo>
                    <a:cubicBezTo>
                      <a:pt x="10680" y="17338"/>
                      <a:pt x="10777" y="17249"/>
                      <a:pt x="10897" y="17249"/>
                    </a:cubicBezTo>
                    <a:close/>
                    <a:moveTo>
                      <a:pt x="31649" y="17733"/>
                    </a:moveTo>
                    <a:cubicBezTo>
                      <a:pt x="31897" y="17733"/>
                      <a:pt x="32172" y="17822"/>
                      <a:pt x="32344" y="17822"/>
                    </a:cubicBezTo>
                    <a:cubicBezTo>
                      <a:pt x="32143" y="18024"/>
                      <a:pt x="31711" y="18163"/>
                      <a:pt x="31409" y="18163"/>
                    </a:cubicBezTo>
                    <a:cubicBezTo>
                      <a:pt x="31296" y="18163"/>
                      <a:pt x="31201" y="18143"/>
                      <a:pt x="31143" y="18100"/>
                    </a:cubicBezTo>
                    <a:cubicBezTo>
                      <a:pt x="31219" y="17809"/>
                      <a:pt x="31422" y="17733"/>
                      <a:pt x="31649" y="17733"/>
                    </a:cubicBezTo>
                    <a:close/>
                    <a:moveTo>
                      <a:pt x="17127" y="16438"/>
                    </a:moveTo>
                    <a:cubicBezTo>
                      <a:pt x="17467" y="16438"/>
                      <a:pt x="17833" y="16589"/>
                      <a:pt x="18161" y="16589"/>
                    </a:cubicBezTo>
                    <a:cubicBezTo>
                      <a:pt x="18319" y="16589"/>
                      <a:pt x="18468" y="16554"/>
                      <a:pt x="18601" y="16449"/>
                    </a:cubicBezTo>
                    <a:lnTo>
                      <a:pt x="18601" y="16449"/>
                    </a:lnTo>
                    <a:cubicBezTo>
                      <a:pt x="18152" y="17387"/>
                      <a:pt x="18931" y="17770"/>
                      <a:pt x="19143" y="17928"/>
                    </a:cubicBezTo>
                    <a:cubicBezTo>
                      <a:pt x="19046" y="18102"/>
                      <a:pt x="18912" y="18170"/>
                      <a:pt x="18770" y="18170"/>
                    </a:cubicBezTo>
                    <a:cubicBezTo>
                      <a:pt x="18503" y="18170"/>
                      <a:pt x="18212" y="17932"/>
                      <a:pt x="18100" y="17717"/>
                    </a:cubicBezTo>
                    <a:cubicBezTo>
                      <a:pt x="18654" y="16779"/>
                      <a:pt x="17334" y="16779"/>
                      <a:pt x="16621" y="16608"/>
                    </a:cubicBezTo>
                    <a:cubicBezTo>
                      <a:pt x="16777" y="16480"/>
                      <a:pt x="16948" y="16438"/>
                      <a:pt x="17127" y="16438"/>
                    </a:cubicBezTo>
                    <a:close/>
                    <a:moveTo>
                      <a:pt x="38084" y="16744"/>
                    </a:moveTo>
                    <a:cubicBezTo>
                      <a:pt x="38293" y="16744"/>
                      <a:pt x="38376" y="17061"/>
                      <a:pt x="38620" y="17061"/>
                    </a:cubicBezTo>
                    <a:cubicBezTo>
                      <a:pt x="38635" y="17061"/>
                      <a:pt x="38651" y="17059"/>
                      <a:pt x="38668" y="17057"/>
                    </a:cubicBezTo>
                    <a:lnTo>
                      <a:pt x="38668" y="17057"/>
                    </a:lnTo>
                    <a:cubicBezTo>
                      <a:pt x="38562" y="17770"/>
                      <a:pt x="38945" y="17545"/>
                      <a:pt x="38945" y="18047"/>
                    </a:cubicBezTo>
                    <a:cubicBezTo>
                      <a:pt x="38887" y="18180"/>
                      <a:pt x="38845" y="18228"/>
                      <a:pt x="38809" y="18228"/>
                    </a:cubicBezTo>
                    <a:cubicBezTo>
                      <a:pt x="38718" y="18228"/>
                      <a:pt x="38664" y="17925"/>
                      <a:pt x="38488" y="17925"/>
                    </a:cubicBezTo>
                    <a:cubicBezTo>
                      <a:pt x="38478" y="17925"/>
                      <a:pt x="38467" y="17926"/>
                      <a:pt x="38457" y="17928"/>
                    </a:cubicBezTo>
                    <a:cubicBezTo>
                      <a:pt x="38734" y="16938"/>
                      <a:pt x="37955" y="17598"/>
                      <a:pt x="37955" y="16779"/>
                    </a:cubicBezTo>
                    <a:cubicBezTo>
                      <a:pt x="38003" y="16754"/>
                      <a:pt x="38046" y="16744"/>
                      <a:pt x="38084" y="16744"/>
                    </a:cubicBezTo>
                    <a:close/>
                    <a:moveTo>
                      <a:pt x="12713" y="17717"/>
                    </a:moveTo>
                    <a:lnTo>
                      <a:pt x="12713" y="17717"/>
                    </a:lnTo>
                    <a:cubicBezTo>
                      <a:pt x="12436" y="17928"/>
                      <a:pt x="12264" y="18258"/>
                      <a:pt x="11934" y="18324"/>
                    </a:cubicBezTo>
                    <a:cubicBezTo>
                      <a:pt x="11882" y="17664"/>
                      <a:pt x="12383" y="17770"/>
                      <a:pt x="12713" y="17717"/>
                    </a:cubicBezTo>
                    <a:close/>
                    <a:moveTo>
                      <a:pt x="37796" y="17598"/>
                    </a:moveTo>
                    <a:lnTo>
                      <a:pt x="37849" y="18152"/>
                    </a:lnTo>
                    <a:cubicBezTo>
                      <a:pt x="37414" y="18258"/>
                      <a:pt x="37466" y="18152"/>
                      <a:pt x="37084" y="18377"/>
                    </a:cubicBezTo>
                    <a:cubicBezTo>
                      <a:pt x="37136" y="18205"/>
                      <a:pt x="37136" y="18100"/>
                      <a:pt x="37136" y="17822"/>
                    </a:cubicBezTo>
                    <a:cubicBezTo>
                      <a:pt x="37392" y="17853"/>
                      <a:pt x="37461" y="18020"/>
                      <a:pt x="37507" y="18020"/>
                    </a:cubicBezTo>
                    <a:cubicBezTo>
                      <a:pt x="37539" y="18020"/>
                      <a:pt x="37559" y="17937"/>
                      <a:pt x="37625" y="17664"/>
                    </a:cubicBezTo>
                    <a:lnTo>
                      <a:pt x="37796" y="17598"/>
                    </a:lnTo>
                    <a:close/>
                    <a:moveTo>
                      <a:pt x="33732" y="14563"/>
                    </a:moveTo>
                    <a:cubicBezTo>
                      <a:pt x="34050" y="14563"/>
                      <a:pt x="34420" y="15271"/>
                      <a:pt x="34941" y="15271"/>
                    </a:cubicBezTo>
                    <a:cubicBezTo>
                      <a:pt x="35135" y="15271"/>
                      <a:pt x="35350" y="15173"/>
                      <a:pt x="35592" y="14905"/>
                    </a:cubicBezTo>
                    <a:lnTo>
                      <a:pt x="35592" y="14905"/>
                    </a:lnTo>
                    <a:cubicBezTo>
                      <a:pt x="35645" y="15076"/>
                      <a:pt x="35486" y="15076"/>
                      <a:pt x="35433" y="15129"/>
                    </a:cubicBezTo>
                    <a:cubicBezTo>
                      <a:pt x="35539" y="15235"/>
                      <a:pt x="35539" y="15565"/>
                      <a:pt x="35645" y="15565"/>
                    </a:cubicBezTo>
                    <a:cubicBezTo>
                      <a:pt x="35312" y="15718"/>
                      <a:pt x="34925" y="15742"/>
                      <a:pt x="34504" y="15742"/>
                    </a:cubicBezTo>
                    <a:cubicBezTo>
                      <a:pt x="34306" y="15742"/>
                      <a:pt x="34100" y="15737"/>
                      <a:pt x="33889" y="15737"/>
                    </a:cubicBezTo>
                    <a:cubicBezTo>
                      <a:pt x="33664" y="15789"/>
                      <a:pt x="33836" y="16278"/>
                      <a:pt x="33717" y="16397"/>
                    </a:cubicBezTo>
                    <a:cubicBezTo>
                      <a:pt x="34113" y="16449"/>
                      <a:pt x="33994" y="17334"/>
                      <a:pt x="34377" y="17387"/>
                    </a:cubicBezTo>
                    <a:cubicBezTo>
                      <a:pt x="34437" y="17156"/>
                      <a:pt x="34551" y="17059"/>
                      <a:pt x="34675" y="17059"/>
                    </a:cubicBezTo>
                    <a:cubicBezTo>
                      <a:pt x="34906" y="17059"/>
                      <a:pt x="35175" y="17393"/>
                      <a:pt x="35209" y="17822"/>
                    </a:cubicBezTo>
                    <a:cubicBezTo>
                      <a:pt x="35156" y="17822"/>
                      <a:pt x="35156" y="17598"/>
                      <a:pt x="35103" y="17492"/>
                    </a:cubicBezTo>
                    <a:cubicBezTo>
                      <a:pt x="35018" y="17605"/>
                      <a:pt x="34925" y="17641"/>
                      <a:pt x="34828" y="17641"/>
                    </a:cubicBezTo>
                    <a:cubicBezTo>
                      <a:pt x="34657" y="17641"/>
                      <a:pt x="34474" y="17529"/>
                      <a:pt x="34301" y="17529"/>
                    </a:cubicBezTo>
                    <a:cubicBezTo>
                      <a:pt x="34193" y="17529"/>
                      <a:pt x="34089" y="17573"/>
                      <a:pt x="33994" y="17717"/>
                    </a:cubicBezTo>
                    <a:cubicBezTo>
                      <a:pt x="34036" y="17950"/>
                      <a:pt x="34111" y="17997"/>
                      <a:pt x="34193" y="17997"/>
                    </a:cubicBezTo>
                    <a:cubicBezTo>
                      <a:pt x="34248" y="17997"/>
                      <a:pt x="34307" y="17975"/>
                      <a:pt x="34360" y="17975"/>
                    </a:cubicBezTo>
                    <a:cubicBezTo>
                      <a:pt x="34451" y="17975"/>
                      <a:pt x="34527" y="18038"/>
                      <a:pt x="34549" y="18377"/>
                    </a:cubicBezTo>
                    <a:cubicBezTo>
                      <a:pt x="34528" y="18383"/>
                      <a:pt x="34509" y="18387"/>
                      <a:pt x="34493" y="18387"/>
                    </a:cubicBezTo>
                    <a:cubicBezTo>
                      <a:pt x="34376" y="18387"/>
                      <a:pt x="34371" y="18232"/>
                      <a:pt x="34324" y="18047"/>
                    </a:cubicBezTo>
                    <a:cubicBezTo>
                      <a:pt x="34017" y="18132"/>
                      <a:pt x="33956" y="18574"/>
                      <a:pt x="33486" y="18574"/>
                    </a:cubicBezTo>
                    <a:cubicBezTo>
                      <a:pt x="33371" y="18574"/>
                      <a:pt x="33231" y="18547"/>
                      <a:pt x="33057" y="18482"/>
                    </a:cubicBezTo>
                    <a:cubicBezTo>
                      <a:pt x="33176" y="17994"/>
                      <a:pt x="32899" y="17770"/>
                      <a:pt x="33057" y="17268"/>
                    </a:cubicBezTo>
                    <a:lnTo>
                      <a:pt x="33057" y="17268"/>
                    </a:lnTo>
                    <a:cubicBezTo>
                      <a:pt x="33261" y="17328"/>
                      <a:pt x="33323" y="17607"/>
                      <a:pt x="33542" y="17607"/>
                    </a:cubicBezTo>
                    <a:cubicBezTo>
                      <a:pt x="33563" y="17607"/>
                      <a:pt x="33587" y="17604"/>
                      <a:pt x="33612" y="17598"/>
                    </a:cubicBezTo>
                    <a:cubicBezTo>
                      <a:pt x="33664" y="17492"/>
                      <a:pt x="33783" y="17440"/>
                      <a:pt x="33783" y="17215"/>
                    </a:cubicBezTo>
                    <a:cubicBezTo>
                      <a:pt x="33701" y="16993"/>
                      <a:pt x="33619" y="16934"/>
                      <a:pt x="33529" y="16934"/>
                    </a:cubicBezTo>
                    <a:cubicBezTo>
                      <a:pt x="33425" y="16934"/>
                      <a:pt x="33309" y="17015"/>
                      <a:pt x="33171" y="17015"/>
                    </a:cubicBezTo>
                    <a:cubicBezTo>
                      <a:pt x="33104" y="17015"/>
                      <a:pt x="33031" y="16996"/>
                      <a:pt x="32951" y="16938"/>
                    </a:cubicBezTo>
                    <a:cubicBezTo>
                      <a:pt x="33004" y="16727"/>
                      <a:pt x="33281" y="16779"/>
                      <a:pt x="33123" y="16278"/>
                    </a:cubicBezTo>
                    <a:lnTo>
                      <a:pt x="33123" y="16278"/>
                    </a:lnTo>
                    <a:cubicBezTo>
                      <a:pt x="33431" y="16435"/>
                      <a:pt x="33495" y="16610"/>
                      <a:pt x="33542" y="16610"/>
                    </a:cubicBezTo>
                    <a:cubicBezTo>
                      <a:pt x="33578" y="16610"/>
                      <a:pt x="33603" y="16510"/>
                      <a:pt x="33717" y="16225"/>
                    </a:cubicBezTo>
                    <a:cubicBezTo>
                      <a:pt x="33628" y="15947"/>
                      <a:pt x="33420" y="15884"/>
                      <a:pt x="33197" y="15884"/>
                    </a:cubicBezTo>
                    <a:cubicBezTo>
                      <a:pt x="33014" y="15884"/>
                      <a:pt x="32821" y="15926"/>
                      <a:pt x="32676" y="15926"/>
                    </a:cubicBezTo>
                    <a:cubicBezTo>
                      <a:pt x="32577" y="15926"/>
                      <a:pt x="32500" y="15907"/>
                      <a:pt x="32463" y="15842"/>
                    </a:cubicBezTo>
                    <a:lnTo>
                      <a:pt x="32463" y="15842"/>
                    </a:lnTo>
                    <a:cubicBezTo>
                      <a:pt x="32258" y="16095"/>
                      <a:pt x="32515" y="16800"/>
                      <a:pt x="32773" y="16800"/>
                    </a:cubicBezTo>
                    <a:cubicBezTo>
                      <a:pt x="32797" y="16800"/>
                      <a:pt x="32822" y="16793"/>
                      <a:pt x="32846" y="16779"/>
                    </a:cubicBezTo>
                    <a:lnTo>
                      <a:pt x="32846" y="16779"/>
                    </a:lnTo>
                    <a:cubicBezTo>
                      <a:pt x="32706" y="17035"/>
                      <a:pt x="32567" y="17121"/>
                      <a:pt x="32417" y="17121"/>
                    </a:cubicBezTo>
                    <a:cubicBezTo>
                      <a:pt x="32114" y="17121"/>
                      <a:pt x="31767" y="16771"/>
                      <a:pt x="31275" y="16771"/>
                    </a:cubicBezTo>
                    <a:cubicBezTo>
                      <a:pt x="31232" y="16771"/>
                      <a:pt x="31188" y="16774"/>
                      <a:pt x="31143" y="16779"/>
                    </a:cubicBezTo>
                    <a:cubicBezTo>
                      <a:pt x="31143" y="16423"/>
                      <a:pt x="31126" y="16327"/>
                      <a:pt x="31077" y="16327"/>
                    </a:cubicBezTo>
                    <a:cubicBezTo>
                      <a:pt x="31027" y="16327"/>
                      <a:pt x="30945" y="16423"/>
                      <a:pt x="30813" y="16449"/>
                    </a:cubicBezTo>
                    <a:cubicBezTo>
                      <a:pt x="30417" y="16225"/>
                      <a:pt x="31143" y="16397"/>
                      <a:pt x="30971" y="16119"/>
                    </a:cubicBezTo>
                    <a:cubicBezTo>
                      <a:pt x="30641" y="16014"/>
                      <a:pt x="29981" y="15948"/>
                      <a:pt x="30866" y="15618"/>
                    </a:cubicBezTo>
                    <a:cubicBezTo>
                      <a:pt x="30971" y="15618"/>
                      <a:pt x="31024" y="15895"/>
                      <a:pt x="31196" y="15895"/>
                    </a:cubicBezTo>
                    <a:cubicBezTo>
                      <a:pt x="31457" y="15352"/>
                      <a:pt x="31808" y="15212"/>
                      <a:pt x="32163" y="15212"/>
                    </a:cubicBezTo>
                    <a:cubicBezTo>
                      <a:pt x="32543" y="15212"/>
                      <a:pt x="32928" y="15372"/>
                      <a:pt x="33213" y="15372"/>
                    </a:cubicBezTo>
                    <a:cubicBezTo>
                      <a:pt x="33497" y="15372"/>
                      <a:pt x="33682" y="15212"/>
                      <a:pt x="33664" y="14575"/>
                    </a:cubicBezTo>
                    <a:cubicBezTo>
                      <a:pt x="33687" y="14567"/>
                      <a:pt x="33709" y="14563"/>
                      <a:pt x="33732" y="14563"/>
                    </a:cubicBezTo>
                    <a:close/>
                    <a:moveTo>
                      <a:pt x="15490" y="18138"/>
                    </a:moveTo>
                    <a:cubicBezTo>
                      <a:pt x="15544" y="18138"/>
                      <a:pt x="15593" y="18158"/>
                      <a:pt x="15631" y="18205"/>
                    </a:cubicBezTo>
                    <a:cubicBezTo>
                      <a:pt x="15667" y="18551"/>
                      <a:pt x="15465" y="18577"/>
                      <a:pt x="15250" y="18577"/>
                    </a:cubicBezTo>
                    <a:cubicBezTo>
                      <a:pt x="15212" y="18577"/>
                      <a:pt x="15174" y="18576"/>
                      <a:pt x="15136" y="18576"/>
                    </a:cubicBezTo>
                    <a:cubicBezTo>
                      <a:pt x="15077" y="18576"/>
                      <a:pt x="15021" y="18578"/>
                      <a:pt x="14971" y="18588"/>
                    </a:cubicBezTo>
                    <a:cubicBezTo>
                      <a:pt x="15053" y="18383"/>
                      <a:pt x="15302" y="18138"/>
                      <a:pt x="15490" y="18138"/>
                    </a:cubicBezTo>
                    <a:close/>
                    <a:moveTo>
                      <a:pt x="27341" y="17875"/>
                    </a:moveTo>
                    <a:lnTo>
                      <a:pt x="27341" y="17875"/>
                    </a:lnTo>
                    <a:cubicBezTo>
                      <a:pt x="27544" y="18078"/>
                      <a:pt x="27109" y="18552"/>
                      <a:pt x="27514" y="18552"/>
                    </a:cubicBezTo>
                    <a:cubicBezTo>
                      <a:pt x="27556" y="18552"/>
                      <a:pt x="27608" y="18547"/>
                      <a:pt x="27671" y="18535"/>
                    </a:cubicBezTo>
                    <a:lnTo>
                      <a:pt x="27671" y="18535"/>
                    </a:lnTo>
                    <a:cubicBezTo>
                      <a:pt x="27527" y="18621"/>
                      <a:pt x="27375" y="18652"/>
                      <a:pt x="27226" y="18652"/>
                    </a:cubicBezTo>
                    <a:cubicBezTo>
                      <a:pt x="26858" y="18652"/>
                      <a:pt x="26500" y="18467"/>
                      <a:pt x="26284" y="18467"/>
                    </a:cubicBezTo>
                    <a:cubicBezTo>
                      <a:pt x="26250" y="18467"/>
                      <a:pt x="26219" y="18472"/>
                      <a:pt x="26192" y="18482"/>
                    </a:cubicBezTo>
                    <a:cubicBezTo>
                      <a:pt x="26298" y="18047"/>
                      <a:pt x="27116" y="18430"/>
                      <a:pt x="27341" y="17875"/>
                    </a:cubicBezTo>
                    <a:close/>
                    <a:moveTo>
                      <a:pt x="15965" y="18166"/>
                    </a:moveTo>
                    <a:cubicBezTo>
                      <a:pt x="16102" y="18166"/>
                      <a:pt x="16146" y="18343"/>
                      <a:pt x="16269" y="18343"/>
                    </a:cubicBezTo>
                    <a:cubicBezTo>
                      <a:pt x="16291" y="18343"/>
                      <a:pt x="16316" y="18337"/>
                      <a:pt x="16344" y="18324"/>
                    </a:cubicBezTo>
                    <a:lnTo>
                      <a:pt x="16344" y="18324"/>
                    </a:lnTo>
                    <a:cubicBezTo>
                      <a:pt x="16344" y="18470"/>
                      <a:pt x="16161" y="18699"/>
                      <a:pt x="16008" y="18699"/>
                    </a:cubicBezTo>
                    <a:cubicBezTo>
                      <a:pt x="15940" y="18699"/>
                      <a:pt x="15879" y="18653"/>
                      <a:pt x="15842" y="18535"/>
                    </a:cubicBezTo>
                    <a:lnTo>
                      <a:pt x="15842" y="18205"/>
                    </a:lnTo>
                    <a:cubicBezTo>
                      <a:pt x="15891" y="18177"/>
                      <a:pt x="15931" y="18166"/>
                      <a:pt x="15965" y="18166"/>
                    </a:cubicBezTo>
                    <a:close/>
                    <a:moveTo>
                      <a:pt x="28555" y="16938"/>
                    </a:moveTo>
                    <a:cubicBezTo>
                      <a:pt x="28475" y="17374"/>
                      <a:pt x="28602" y="17419"/>
                      <a:pt x="28753" y="17419"/>
                    </a:cubicBezTo>
                    <a:cubicBezTo>
                      <a:pt x="28791" y="17419"/>
                      <a:pt x="28831" y="17416"/>
                      <a:pt x="28870" y="17416"/>
                    </a:cubicBezTo>
                    <a:cubicBezTo>
                      <a:pt x="29005" y="17416"/>
                      <a:pt x="29124" y="17451"/>
                      <a:pt x="29097" y="17770"/>
                    </a:cubicBezTo>
                    <a:cubicBezTo>
                      <a:pt x="29321" y="17492"/>
                      <a:pt x="29704" y="17598"/>
                      <a:pt x="29651" y="17057"/>
                    </a:cubicBezTo>
                    <a:lnTo>
                      <a:pt x="29651" y="17057"/>
                    </a:lnTo>
                    <a:cubicBezTo>
                      <a:pt x="29928" y="17162"/>
                      <a:pt x="29981" y="17492"/>
                      <a:pt x="30153" y="17822"/>
                    </a:cubicBezTo>
                    <a:cubicBezTo>
                      <a:pt x="30367" y="17788"/>
                      <a:pt x="30348" y="17593"/>
                      <a:pt x="30383" y="17593"/>
                    </a:cubicBezTo>
                    <a:cubicBezTo>
                      <a:pt x="30403" y="17593"/>
                      <a:pt x="30438" y="17651"/>
                      <a:pt x="30536" y="17822"/>
                    </a:cubicBezTo>
                    <a:cubicBezTo>
                      <a:pt x="30694" y="17770"/>
                      <a:pt x="30536" y="17215"/>
                      <a:pt x="30694" y="17110"/>
                    </a:cubicBezTo>
                    <a:cubicBezTo>
                      <a:pt x="30971" y="17717"/>
                      <a:pt x="30918" y="18047"/>
                      <a:pt x="30971" y="18258"/>
                    </a:cubicBezTo>
                    <a:cubicBezTo>
                      <a:pt x="30838" y="18357"/>
                      <a:pt x="30684" y="18388"/>
                      <a:pt x="30518" y="18388"/>
                    </a:cubicBezTo>
                    <a:cubicBezTo>
                      <a:pt x="30218" y="18388"/>
                      <a:pt x="29882" y="18284"/>
                      <a:pt x="29566" y="18284"/>
                    </a:cubicBezTo>
                    <a:cubicBezTo>
                      <a:pt x="29263" y="18284"/>
                      <a:pt x="28979" y="18381"/>
                      <a:pt x="28767" y="18760"/>
                    </a:cubicBezTo>
                    <a:cubicBezTo>
                      <a:pt x="28588" y="18671"/>
                      <a:pt x="28476" y="18459"/>
                      <a:pt x="28214" y="18459"/>
                    </a:cubicBezTo>
                    <a:cubicBezTo>
                      <a:pt x="28166" y="18459"/>
                      <a:pt x="28113" y="18466"/>
                      <a:pt x="28054" y="18482"/>
                    </a:cubicBezTo>
                    <a:cubicBezTo>
                      <a:pt x="28054" y="18324"/>
                      <a:pt x="28001" y="18205"/>
                      <a:pt x="27948" y="18152"/>
                    </a:cubicBezTo>
                    <a:cubicBezTo>
                      <a:pt x="28278" y="17994"/>
                      <a:pt x="28331" y="17440"/>
                      <a:pt x="28172" y="17162"/>
                    </a:cubicBezTo>
                    <a:cubicBezTo>
                      <a:pt x="28172" y="16885"/>
                      <a:pt x="28384" y="17004"/>
                      <a:pt x="28555" y="16938"/>
                    </a:cubicBezTo>
                    <a:close/>
                    <a:moveTo>
                      <a:pt x="47315" y="17770"/>
                    </a:moveTo>
                    <a:cubicBezTo>
                      <a:pt x="47368" y="18258"/>
                      <a:pt x="47196" y="18152"/>
                      <a:pt x="47368" y="18430"/>
                    </a:cubicBezTo>
                    <a:cubicBezTo>
                      <a:pt x="47387" y="18433"/>
                      <a:pt x="47404" y="18434"/>
                      <a:pt x="47421" y="18434"/>
                    </a:cubicBezTo>
                    <a:cubicBezTo>
                      <a:pt x="47676" y="18434"/>
                      <a:pt x="47666" y="18095"/>
                      <a:pt x="47922" y="18095"/>
                    </a:cubicBezTo>
                    <a:cubicBezTo>
                      <a:pt x="47938" y="18095"/>
                      <a:pt x="47956" y="18097"/>
                      <a:pt x="47975" y="18100"/>
                    </a:cubicBezTo>
                    <a:cubicBezTo>
                      <a:pt x="48081" y="18760"/>
                      <a:pt x="47420" y="18205"/>
                      <a:pt x="47473" y="18760"/>
                    </a:cubicBezTo>
                    <a:cubicBezTo>
                      <a:pt x="47396" y="18552"/>
                      <a:pt x="47327" y="18480"/>
                      <a:pt x="47258" y="18480"/>
                    </a:cubicBezTo>
                    <a:cubicBezTo>
                      <a:pt x="47126" y="18480"/>
                      <a:pt x="46995" y="18743"/>
                      <a:pt x="46813" y="18813"/>
                    </a:cubicBezTo>
                    <a:cubicBezTo>
                      <a:pt x="46781" y="18717"/>
                      <a:pt x="46731" y="18698"/>
                      <a:pt x="46681" y="18698"/>
                    </a:cubicBezTo>
                    <a:cubicBezTo>
                      <a:pt x="46648" y="18698"/>
                      <a:pt x="46615" y="18707"/>
                      <a:pt x="46589" y="18707"/>
                    </a:cubicBezTo>
                    <a:cubicBezTo>
                      <a:pt x="46536" y="17994"/>
                      <a:pt x="47143" y="18152"/>
                      <a:pt x="47315" y="17770"/>
                    </a:cubicBezTo>
                    <a:close/>
                    <a:moveTo>
                      <a:pt x="38616" y="18421"/>
                    </a:moveTo>
                    <a:cubicBezTo>
                      <a:pt x="38731" y="18421"/>
                      <a:pt x="38793" y="18544"/>
                      <a:pt x="38932" y="18544"/>
                    </a:cubicBezTo>
                    <a:cubicBezTo>
                      <a:pt x="38952" y="18544"/>
                      <a:pt x="38974" y="18541"/>
                      <a:pt x="38998" y="18535"/>
                    </a:cubicBezTo>
                    <a:lnTo>
                      <a:pt x="38998" y="18535"/>
                    </a:lnTo>
                    <a:cubicBezTo>
                      <a:pt x="38929" y="18750"/>
                      <a:pt x="38765" y="18898"/>
                      <a:pt x="38615" y="18898"/>
                    </a:cubicBezTo>
                    <a:cubicBezTo>
                      <a:pt x="38535" y="18898"/>
                      <a:pt x="38459" y="18856"/>
                      <a:pt x="38404" y="18760"/>
                    </a:cubicBezTo>
                    <a:cubicBezTo>
                      <a:pt x="38404" y="18588"/>
                      <a:pt x="38562" y="18654"/>
                      <a:pt x="38562" y="18430"/>
                    </a:cubicBezTo>
                    <a:cubicBezTo>
                      <a:pt x="38581" y="18424"/>
                      <a:pt x="38599" y="18421"/>
                      <a:pt x="38616" y="18421"/>
                    </a:cubicBezTo>
                    <a:close/>
                    <a:moveTo>
                      <a:pt x="45836" y="17508"/>
                    </a:moveTo>
                    <a:cubicBezTo>
                      <a:pt x="46032" y="17508"/>
                      <a:pt x="45997" y="17917"/>
                      <a:pt x="46196" y="17917"/>
                    </a:cubicBezTo>
                    <a:cubicBezTo>
                      <a:pt x="46231" y="17917"/>
                      <a:pt x="46273" y="17904"/>
                      <a:pt x="46325" y="17875"/>
                    </a:cubicBezTo>
                    <a:lnTo>
                      <a:pt x="46378" y="18535"/>
                    </a:lnTo>
                    <a:cubicBezTo>
                      <a:pt x="46338" y="18426"/>
                      <a:pt x="46252" y="18383"/>
                      <a:pt x="46169" y="18383"/>
                    </a:cubicBezTo>
                    <a:cubicBezTo>
                      <a:pt x="46001" y="18383"/>
                      <a:pt x="45844" y="18557"/>
                      <a:pt x="46100" y="18707"/>
                    </a:cubicBezTo>
                    <a:cubicBezTo>
                      <a:pt x="46124" y="18879"/>
                      <a:pt x="46060" y="18918"/>
                      <a:pt x="45966" y="18918"/>
                    </a:cubicBezTo>
                    <a:cubicBezTo>
                      <a:pt x="45890" y="18918"/>
                      <a:pt x="45794" y="18892"/>
                      <a:pt x="45711" y="18892"/>
                    </a:cubicBezTo>
                    <a:cubicBezTo>
                      <a:pt x="45669" y="18892"/>
                      <a:pt x="45630" y="18899"/>
                      <a:pt x="45599" y="18918"/>
                    </a:cubicBezTo>
                    <a:cubicBezTo>
                      <a:pt x="45823" y="18324"/>
                      <a:pt x="45876" y="18430"/>
                      <a:pt x="45387" y="18258"/>
                    </a:cubicBezTo>
                    <a:cubicBezTo>
                      <a:pt x="45269" y="17717"/>
                      <a:pt x="45823" y="18152"/>
                      <a:pt x="45717" y="17545"/>
                    </a:cubicBezTo>
                    <a:cubicBezTo>
                      <a:pt x="45765" y="17519"/>
                      <a:pt x="45804" y="17508"/>
                      <a:pt x="45836" y="17508"/>
                    </a:cubicBezTo>
                    <a:close/>
                    <a:moveTo>
                      <a:pt x="9571" y="17598"/>
                    </a:moveTo>
                    <a:cubicBezTo>
                      <a:pt x="9571" y="17717"/>
                      <a:pt x="9413" y="18258"/>
                      <a:pt x="9624" y="18324"/>
                    </a:cubicBezTo>
                    <a:lnTo>
                      <a:pt x="9849" y="18258"/>
                    </a:lnTo>
                    <a:lnTo>
                      <a:pt x="9849" y="18258"/>
                    </a:lnTo>
                    <a:cubicBezTo>
                      <a:pt x="9690" y="19037"/>
                      <a:pt x="8753" y="18707"/>
                      <a:pt x="8304" y="19090"/>
                    </a:cubicBezTo>
                    <a:cubicBezTo>
                      <a:pt x="8251" y="18588"/>
                      <a:pt x="8700" y="18760"/>
                      <a:pt x="8634" y="18205"/>
                    </a:cubicBezTo>
                    <a:lnTo>
                      <a:pt x="8634" y="18205"/>
                    </a:lnTo>
                    <a:cubicBezTo>
                      <a:pt x="8769" y="18267"/>
                      <a:pt x="8869" y="18293"/>
                      <a:pt x="8944" y="18293"/>
                    </a:cubicBezTo>
                    <a:cubicBezTo>
                      <a:pt x="9332" y="18293"/>
                      <a:pt x="9062" y="17598"/>
                      <a:pt x="9571" y="17598"/>
                    </a:cubicBezTo>
                    <a:close/>
                    <a:moveTo>
                      <a:pt x="20357" y="17215"/>
                    </a:moveTo>
                    <a:lnTo>
                      <a:pt x="20357" y="17215"/>
                    </a:lnTo>
                    <a:cubicBezTo>
                      <a:pt x="20740" y="17598"/>
                      <a:pt x="20912" y="17492"/>
                      <a:pt x="21242" y="17822"/>
                    </a:cubicBezTo>
                    <a:cubicBezTo>
                      <a:pt x="21294" y="17770"/>
                      <a:pt x="21294" y="17598"/>
                      <a:pt x="21294" y="17440"/>
                    </a:cubicBezTo>
                    <a:cubicBezTo>
                      <a:pt x="21365" y="17532"/>
                      <a:pt x="21400" y="17563"/>
                      <a:pt x="21426" y="17563"/>
                    </a:cubicBezTo>
                    <a:cubicBezTo>
                      <a:pt x="21478" y="17563"/>
                      <a:pt x="21492" y="17440"/>
                      <a:pt x="21677" y="17440"/>
                    </a:cubicBezTo>
                    <a:cubicBezTo>
                      <a:pt x="21954" y="17545"/>
                      <a:pt x="21294" y="17664"/>
                      <a:pt x="21453" y="18100"/>
                    </a:cubicBezTo>
                    <a:cubicBezTo>
                      <a:pt x="21495" y="18332"/>
                      <a:pt x="21541" y="18394"/>
                      <a:pt x="21594" y="18394"/>
                    </a:cubicBezTo>
                    <a:cubicBezTo>
                      <a:pt x="21655" y="18394"/>
                      <a:pt x="21725" y="18309"/>
                      <a:pt x="21804" y="18309"/>
                    </a:cubicBezTo>
                    <a:cubicBezTo>
                      <a:pt x="21851" y="18309"/>
                      <a:pt x="21901" y="18338"/>
                      <a:pt x="21954" y="18430"/>
                    </a:cubicBezTo>
                    <a:cubicBezTo>
                      <a:pt x="21857" y="18536"/>
                      <a:pt x="21760" y="18572"/>
                      <a:pt x="21665" y="18572"/>
                    </a:cubicBezTo>
                    <a:cubicBezTo>
                      <a:pt x="21454" y="18572"/>
                      <a:pt x="21249" y="18396"/>
                      <a:pt x="21053" y="18396"/>
                    </a:cubicBezTo>
                    <a:cubicBezTo>
                      <a:pt x="20927" y="18396"/>
                      <a:pt x="20804" y="18468"/>
                      <a:pt x="20687" y="18707"/>
                    </a:cubicBezTo>
                    <a:cubicBezTo>
                      <a:pt x="20687" y="18984"/>
                      <a:pt x="20793" y="18984"/>
                      <a:pt x="20912" y="18984"/>
                    </a:cubicBezTo>
                    <a:cubicBezTo>
                      <a:pt x="20839" y="19126"/>
                      <a:pt x="20777" y="19182"/>
                      <a:pt x="20725" y="19182"/>
                    </a:cubicBezTo>
                    <a:cubicBezTo>
                      <a:pt x="20577" y="19182"/>
                      <a:pt x="20502" y="18740"/>
                      <a:pt x="20463" y="18535"/>
                    </a:cubicBezTo>
                    <a:cubicBezTo>
                      <a:pt x="20260" y="18738"/>
                      <a:pt x="19954" y="19024"/>
                      <a:pt x="19686" y="19024"/>
                    </a:cubicBezTo>
                    <a:cubicBezTo>
                      <a:pt x="19517" y="19024"/>
                      <a:pt x="19364" y="18910"/>
                      <a:pt x="19261" y="18588"/>
                    </a:cubicBezTo>
                    <a:cubicBezTo>
                      <a:pt x="19336" y="18588"/>
                      <a:pt x="19420" y="18598"/>
                      <a:pt x="19500" y="18598"/>
                    </a:cubicBezTo>
                    <a:cubicBezTo>
                      <a:pt x="19703" y="18598"/>
                      <a:pt x="19873" y="18536"/>
                      <a:pt x="19750" y="18100"/>
                    </a:cubicBezTo>
                    <a:cubicBezTo>
                      <a:pt x="19849" y="18061"/>
                      <a:pt x="19934" y="18047"/>
                      <a:pt x="20011" y="18047"/>
                    </a:cubicBezTo>
                    <a:cubicBezTo>
                      <a:pt x="20165" y="18047"/>
                      <a:pt x="20281" y="18101"/>
                      <a:pt x="20394" y="18101"/>
                    </a:cubicBezTo>
                    <a:cubicBezTo>
                      <a:pt x="20472" y="18101"/>
                      <a:pt x="20548" y="18076"/>
                      <a:pt x="20634" y="17994"/>
                    </a:cubicBezTo>
                    <a:cubicBezTo>
                      <a:pt x="20687" y="17492"/>
                      <a:pt x="20357" y="17717"/>
                      <a:pt x="20357" y="17215"/>
                    </a:cubicBezTo>
                    <a:close/>
                    <a:moveTo>
                      <a:pt x="46392" y="18926"/>
                    </a:moveTo>
                    <a:cubicBezTo>
                      <a:pt x="46609" y="18926"/>
                      <a:pt x="46919" y="19158"/>
                      <a:pt x="46919" y="19473"/>
                    </a:cubicBezTo>
                    <a:cubicBezTo>
                      <a:pt x="46862" y="19432"/>
                      <a:pt x="46801" y="19416"/>
                      <a:pt x="46736" y="19416"/>
                    </a:cubicBezTo>
                    <a:cubicBezTo>
                      <a:pt x="46532" y="19416"/>
                      <a:pt x="46298" y="19573"/>
                      <a:pt x="46099" y="19573"/>
                    </a:cubicBezTo>
                    <a:cubicBezTo>
                      <a:pt x="45937" y="19573"/>
                      <a:pt x="45798" y="19469"/>
                      <a:pt x="45717" y="19090"/>
                    </a:cubicBezTo>
                    <a:cubicBezTo>
                      <a:pt x="45759" y="19077"/>
                      <a:pt x="45795" y="19071"/>
                      <a:pt x="45829" y="19071"/>
                    </a:cubicBezTo>
                    <a:cubicBezTo>
                      <a:pt x="46014" y="19071"/>
                      <a:pt x="46101" y="19240"/>
                      <a:pt x="46270" y="19240"/>
                    </a:cubicBezTo>
                    <a:cubicBezTo>
                      <a:pt x="46316" y="19240"/>
                      <a:pt x="46368" y="19228"/>
                      <a:pt x="46430" y="19195"/>
                    </a:cubicBezTo>
                    <a:cubicBezTo>
                      <a:pt x="46430" y="19037"/>
                      <a:pt x="46325" y="19090"/>
                      <a:pt x="46206" y="19037"/>
                    </a:cubicBezTo>
                    <a:cubicBezTo>
                      <a:pt x="46239" y="18960"/>
                      <a:pt x="46308" y="18926"/>
                      <a:pt x="46392" y="18926"/>
                    </a:cubicBezTo>
                    <a:close/>
                    <a:moveTo>
                      <a:pt x="11393" y="18482"/>
                    </a:moveTo>
                    <a:cubicBezTo>
                      <a:pt x="11718" y="18689"/>
                      <a:pt x="11925" y="19078"/>
                      <a:pt x="12233" y="19078"/>
                    </a:cubicBezTo>
                    <a:cubicBezTo>
                      <a:pt x="12339" y="19078"/>
                      <a:pt x="12456" y="19033"/>
                      <a:pt x="12595" y="18918"/>
                    </a:cubicBezTo>
                    <a:lnTo>
                      <a:pt x="12595" y="18918"/>
                    </a:lnTo>
                    <a:cubicBezTo>
                      <a:pt x="12436" y="19525"/>
                      <a:pt x="12766" y="19248"/>
                      <a:pt x="13043" y="19420"/>
                    </a:cubicBezTo>
                    <a:cubicBezTo>
                      <a:pt x="12991" y="19578"/>
                      <a:pt x="12872" y="19644"/>
                      <a:pt x="12766" y="19750"/>
                    </a:cubicBezTo>
                    <a:cubicBezTo>
                      <a:pt x="12303" y="19458"/>
                      <a:pt x="11871" y="19066"/>
                      <a:pt x="11376" y="19066"/>
                    </a:cubicBezTo>
                    <a:cubicBezTo>
                      <a:pt x="11221" y="19066"/>
                      <a:pt x="11061" y="19104"/>
                      <a:pt x="10892" y="19195"/>
                    </a:cubicBezTo>
                    <a:cubicBezTo>
                      <a:pt x="10839" y="18707"/>
                      <a:pt x="11222" y="18760"/>
                      <a:pt x="11393" y="18482"/>
                    </a:cubicBezTo>
                    <a:close/>
                    <a:moveTo>
                      <a:pt x="47526" y="19090"/>
                    </a:moveTo>
                    <a:lnTo>
                      <a:pt x="47526" y="19090"/>
                    </a:lnTo>
                    <a:cubicBezTo>
                      <a:pt x="47750" y="19143"/>
                      <a:pt x="47909" y="19314"/>
                      <a:pt x="47975" y="19750"/>
                    </a:cubicBezTo>
                    <a:cubicBezTo>
                      <a:pt x="47698" y="19750"/>
                      <a:pt x="47579" y="19525"/>
                      <a:pt x="47526" y="19090"/>
                    </a:cubicBezTo>
                    <a:close/>
                    <a:moveTo>
                      <a:pt x="7234" y="19329"/>
                    </a:moveTo>
                    <a:cubicBezTo>
                      <a:pt x="7329" y="19329"/>
                      <a:pt x="7412" y="19454"/>
                      <a:pt x="7433" y="19803"/>
                    </a:cubicBezTo>
                    <a:cubicBezTo>
                      <a:pt x="7336" y="19881"/>
                      <a:pt x="7280" y="19904"/>
                      <a:pt x="7233" y="19904"/>
                    </a:cubicBezTo>
                    <a:cubicBezTo>
                      <a:pt x="7161" y="19904"/>
                      <a:pt x="7112" y="19847"/>
                      <a:pt x="6975" y="19847"/>
                    </a:cubicBezTo>
                    <a:cubicBezTo>
                      <a:pt x="6947" y="19847"/>
                      <a:pt x="6915" y="19850"/>
                      <a:pt x="6878" y="19855"/>
                    </a:cubicBezTo>
                    <a:cubicBezTo>
                      <a:pt x="6910" y="19624"/>
                      <a:pt x="7087" y="19329"/>
                      <a:pt x="7234" y="19329"/>
                    </a:cubicBezTo>
                    <a:close/>
                    <a:moveTo>
                      <a:pt x="16832" y="19644"/>
                    </a:moveTo>
                    <a:cubicBezTo>
                      <a:pt x="16811" y="19879"/>
                      <a:pt x="16747" y="19945"/>
                      <a:pt x="16660" y="19945"/>
                    </a:cubicBezTo>
                    <a:cubicBezTo>
                      <a:pt x="16550" y="19945"/>
                      <a:pt x="16403" y="19840"/>
                      <a:pt x="16260" y="19840"/>
                    </a:cubicBezTo>
                    <a:cubicBezTo>
                      <a:pt x="16231" y="19840"/>
                      <a:pt x="16201" y="19844"/>
                      <a:pt x="16172" y="19855"/>
                    </a:cubicBezTo>
                    <a:cubicBezTo>
                      <a:pt x="16172" y="19683"/>
                      <a:pt x="16274" y="19645"/>
                      <a:pt x="16400" y="19645"/>
                    </a:cubicBezTo>
                    <a:cubicBezTo>
                      <a:pt x="16502" y="19645"/>
                      <a:pt x="16621" y="19670"/>
                      <a:pt x="16715" y="19670"/>
                    </a:cubicBezTo>
                    <a:cubicBezTo>
                      <a:pt x="16762" y="19670"/>
                      <a:pt x="16803" y="19664"/>
                      <a:pt x="16832" y="19644"/>
                    </a:cubicBezTo>
                    <a:close/>
                    <a:moveTo>
                      <a:pt x="13718" y="18846"/>
                    </a:moveTo>
                    <a:cubicBezTo>
                      <a:pt x="13788" y="18846"/>
                      <a:pt x="13855" y="18882"/>
                      <a:pt x="13915" y="18984"/>
                    </a:cubicBezTo>
                    <a:cubicBezTo>
                      <a:pt x="13862" y="19697"/>
                      <a:pt x="13585" y="19473"/>
                      <a:pt x="13703" y="20027"/>
                    </a:cubicBezTo>
                    <a:cubicBezTo>
                      <a:pt x="13373" y="19803"/>
                      <a:pt x="13149" y="19420"/>
                      <a:pt x="12991" y="18918"/>
                    </a:cubicBezTo>
                    <a:lnTo>
                      <a:pt x="12991" y="18918"/>
                    </a:lnTo>
                    <a:cubicBezTo>
                      <a:pt x="13050" y="19020"/>
                      <a:pt x="13117" y="19056"/>
                      <a:pt x="13187" y="19056"/>
                    </a:cubicBezTo>
                    <a:cubicBezTo>
                      <a:pt x="13357" y="19056"/>
                      <a:pt x="13548" y="18846"/>
                      <a:pt x="13718" y="18846"/>
                    </a:cubicBezTo>
                    <a:close/>
                    <a:moveTo>
                      <a:pt x="14364" y="19803"/>
                    </a:moveTo>
                    <a:cubicBezTo>
                      <a:pt x="14192" y="20133"/>
                      <a:pt x="14469" y="20133"/>
                      <a:pt x="14311" y="20463"/>
                    </a:cubicBezTo>
                    <a:cubicBezTo>
                      <a:pt x="14033" y="20463"/>
                      <a:pt x="13915" y="20238"/>
                      <a:pt x="13862" y="19855"/>
                    </a:cubicBezTo>
                    <a:lnTo>
                      <a:pt x="14364" y="19803"/>
                    </a:lnTo>
                    <a:close/>
                    <a:moveTo>
                      <a:pt x="35975" y="19578"/>
                    </a:moveTo>
                    <a:cubicBezTo>
                      <a:pt x="36093" y="20133"/>
                      <a:pt x="36027" y="20027"/>
                      <a:pt x="35922" y="20463"/>
                    </a:cubicBezTo>
                    <a:cubicBezTo>
                      <a:pt x="35869" y="20238"/>
                      <a:pt x="35763" y="20133"/>
                      <a:pt x="35645" y="19644"/>
                    </a:cubicBezTo>
                    <a:lnTo>
                      <a:pt x="35975" y="19578"/>
                    </a:lnTo>
                    <a:close/>
                    <a:moveTo>
                      <a:pt x="43618" y="20238"/>
                    </a:moveTo>
                    <a:cubicBezTo>
                      <a:pt x="44067" y="20238"/>
                      <a:pt x="43948" y="20304"/>
                      <a:pt x="44397" y="20357"/>
                    </a:cubicBezTo>
                    <a:cubicBezTo>
                      <a:pt x="44397" y="20470"/>
                      <a:pt x="44146" y="20586"/>
                      <a:pt x="43927" y="20586"/>
                    </a:cubicBezTo>
                    <a:cubicBezTo>
                      <a:pt x="43735" y="20586"/>
                      <a:pt x="43569" y="20497"/>
                      <a:pt x="43618" y="20238"/>
                    </a:cubicBezTo>
                    <a:close/>
                    <a:moveTo>
                      <a:pt x="12210" y="20744"/>
                    </a:moveTo>
                    <a:cubicBezTo>
                      <a:pt x="12210" y="20760"/>
                      <a:pt x="12211" y="20776"/>
                      <a:pt x="12212" y="20793"/>
                    </a:cubicBezTo>
                    <a:cubicBezTo>
                      <a:pt x="12212" y="20774"/>
                      <a:pt x="12211" y="20758"/>
                      <a:pt x="12210" y="20744"/>
                    </a:cubicBezTo>
                    <a:close/>
                    <a:moveTo>
                      <a:pt x="23816" y="16278"/>
                    </a:moveTo>
                    <a:cubicBezTo>
                      <a:pt x="24012" y="16382"/>
                      <a:pt x="23916" y="16979"/>
                      <a:pt x="23669" y="16979"/>
                    </a:cubicBezTo>
                    <a:cubicBezTo>
                      <a:pt x="23633" y="16979"/>
                      <a:pt x="23594" y="16966"/>
                      <a:pt x="23552" y="16938"/>
                    </a:cubicBezTo>
                    <a:lnTo>
                      <a:pt x="23552" y="16938"/>
                    </a:lnTo>
                    <a:cubicBezTo>
                      <a:pt x="23657" y="17268"/>
                      <a:pt x="23988" y="17268"/>
                      <a:pt x="24265" y="17268"/>
                    </a:cubicBezTo>
                    <a:cubicBezTo>
                      <a:pt x="24212" y="17664"/>
                      <a:pt x="23657" y="17334"/>
                      <a:pt x="23710" y="17928"/>
                    </a:cubicBezTo>
                    <a:cubicBezTo>
                      <a:pt x="23816" y="18100"/>
                      <a:pt x="24093" y="17875"/>
                      <a:pt x="24265" y="18258"/>
                    </a:cubicBezTo>
                    <a:cubicBezTo>
                      <a:pt x="24504" y="18213"/>
                      <a:pt x="24576" y="17844"/>
                      <a:pt x="24870" y="17844"/>
                    </a:cubicBezTo>
                    <a:cubicBezTo>
                      <a:pt x="24917" y="17844"/>
                      <a:pt x="24970" y="17853"/>
                      <a:pt x="25030" y="17875"/>
                    </a:cubicBezTo>
                    <a:cubicBezTo>
                      <a:pt x="24978" y="18430"/>
                      <a:pt x="25255" y="18377"/>
                      <a:pt x="25083" y="18707"/>
                    </a:cubicBezTo>
                    <a:cubicBezTo>
                      <a:pt x="24978" y="18535"/>
                      <a:pt x="25083" y="18324"/>
                      <a:pt x="24806" y="18047"/>
                    </a:cubicBezTo>
                    <a:lnTo>
                      <a:pt x="24806" y="18047"/>
                    </a:lnTo>
                    <a:cubicBezTo>
                      <a:pt x="24913" y="18424"/>
                      <a:pt x="24402" y="18756"/>
                      <a:pt x="23959" y="18756"/>
                    </a:cubicBezTo>
                    <a:cubicBezTo>
                      <a:pt x="23689" y="18756"/>
                      <a:pt x="23445" y="18634"/>
                      <a:pt x="23380" y="18324"/>
                    </a:cubicBezTo>
                    <a:cubicBezTo>
                      <a:pt x="23145" y="18324"/>
                      <a:pt x="23109" y="18561"/>
                      <a:pt x="22903" y="18561"/>
                    </a:cubicBezTo>
                    <a:cubicBezTo>
                      <a:pt x="22866" y="18561"/>
                      <a:pt x="22823" y="18553"/>
                      <a:pt x="22773" y="18535"/>
                    </a:cubicBezTo>
                    <a:lnTo>
                      <a:pt x="22773" y="18535"/>
                    </a:lnTo>
                    <a:cubicBezTo>
                      <a:pt x="22773" y="19143"/>
                      <a:pt x="23156" y="19037"/>
                      <a:pt x="23433" y="19143"/>
                    </a:cubicBezTo>
                    <a:lnTo>
                      <a:pt x="23433" y="19525"/>
                    </a:lnTo>
                    <a:cubicBezTo>
                      <a:pt x="23554" y="19446"/>
                      <a:pt x="23682" y="19412"/>
                      <a:pt x="23816" y="19412"/>
                    </a:cubicBezTo>
                    <a:cubicBezTo>
                      <a:pt x="24414" y="19412"/>
                      <a:pt x="25127" y="20087"/>
                      <a:pt x="25796" y="20357"/>
                    </a:cubicBezTo>
                    <a:cubicBezTo>
                      <a:pt x="26073" y="20634"/>
                      <a:pt x="25255" y="20516"/>
                      <a:pt x="25030" y="20568"/>
                    </a:cubicBezTo>
                    <a:cubicBezTo>
                      <a:pt x="25030" y="20186"/>
                      <a:pt x="24925" y="20133"/>
                      <a:pt x="24872" y="19908"/>
                    </a:cubicBezTo>
                    <a:cubicBezTo>
                      <a:pt x="24830" y="19951"/>
                      <a:pt x="24706" y="20123"/>
                      <a:pt x="24605" y="20123"/>
                    </a:cubicBezTo>
                    <a:cubicBezTo>
                      <a:pt x="24549" y="20123"/>
                      <a:pt x="24500" y="20069"/>
                      <a:pt x="24476" y="19908"/>
                    </a:cubicBezTo>
                    <a:cubicBezTo>
                      <a:pt x="24370" y="19974"/>
                      <a:pt x="24423" y="20080"/>
                      <a:pt x="24476" y="20080"/>
                    </a:cubicBezTo>
                    <a:cubicBezTo>
                      <a:pt x="24451" y="20213"/>
                      <a:pt x="24418" y="20263"/>
                      <a:pt x="24382" y="20263"/>
                    </a:cubicBezTo>
                    <a:cubicBezTo>
                      <a:pt x="24271" y="20263"/>
                      <a:pt x="24120" y="19800"/>
                      <a:pt x="24002" y="19800"/>
                    </a:cubicBezTo>
                    <a:cubicBezTo>
                      <a:pt x="23997" y="19800"/>
                      <a:pt x="23992" y="19801"/>
                      <a:pt x="23988" y="19803"/>
                    </a:cubicBezTo>
                    <a:cubicBezTo>
                      <a:pt x="23710" y="19855"/>
                      <a:pt x="23433" y="19908"/>
                      <a:pt x="23275" y="20186"/>
                    </a:cubicBezTo>
                    <a:cubicBezTo>
                      <a:pt x="23099" y="19982"/>
                      <a:pt x="22928" y="19903"/>
                      <a:pt x="22761" y="19903"/>
                    </a:cubicBezTo>
                    <a:cubicBezTo>
                      <a:pt x="22300" y="19903"/>
                      <a:pt x="21874" y="20512"/>
                      <a:pt x="21506" y="20793"/>
                    </a:cubicBezTo>
                    <a:cubicBezTo>
                      <a:pt x="20740" y="20304"/>
                      <a:pt x="19644" y="20410"/>
                      <a:pt x="18931" y="19644"/>
                    </a:cubicBezTo>
                    <a:lnTo>
                      <a:pt x="18931" y="19644"/>
                    </a:lnTo>
                    <a:cubicBezTo>
                      <a:pt x="19088" y="19739"/>
                      <a:pt x="19249" y="19774"/>
                      <a:pt x="19414" y="19774"/>
                    </a:cubicBezTo>
                    <a:cubicBezTo>
                      <a:pt x="19819" y="19774"/>
                      <a:pt x="20240" y="19563"/>
                      <a:pt x="20634" y="19525"/>
                    </a:cubicBezTo>
                    <a:lnTo>
                      <a:pt x="20634" y="19525"/>
                    </a:lnTo>
                    <a:cubicBezTo>
                      <a:pt x="20634" y="19678"/>
                      <a:pt x="20555" y="19702"/>
                      <a:pt x="20471" y="19702"/>
                    </a:cubicBezTo>
                    <a:cubicBezTo>
                      <a:pt x="20431" y="19702"/>
                      <a:pt x="20391" y="19697"/>
                      <a:pt x="20357" y="19697"/>
                    </a:cubicBezTo>
                    <a:cubicBezTo>
                      <a:pt x="20508" y="19881"/>
                      <a:pt x="20639" y="19953"/>
                      <a:pt x="20757" y="19953"/>
                    </a:cubicBezTo>
                    <a:cubicBezTo>
                      <a:pt x="21171" y="19953"/>
                      <a:pt x="21430" y="19077"/>
                      <a:pt x="21820" y="19077"/>
                    </a:cubicBezTo>
                    <a:cubicBezTo>
                      <a:pt x="21847" y="19077"/>
                      <a:pt x="21874" y="19081"/>
                      <a:pt x="21902" y="19090"/>
                    </a:cubicBezTo>
                    <a:cubicBezTo>
                      <a:pt x="22007" y="19697"/>
                      <a:pt x="21506" y="19525"/>
                      <a:pt x="21347" y="19803"/>
                    </a:cubicBezTo>
                    <a:cubicBezTo>
                      <a:pt x="21506" y="20410"/>
                      <a:pt x="21347" y="20133"/>
                      <a:pt x="21783" y="20304"/>
                    </a:cubicBezTo>
                    <a:cubicBezTo>
                      <a:pt x="21730" y="20133"/>
                      <a:pt x="21677" y="19974"/>
                      <a:pt x="21572" y="19974"/>
                    </a:cubicBezTo>
                    <a:cubicBezTo>
                      <a:pt x="21400" y="19974"/>
                      <a:pt x="22443" y="19908"/>
                      <a:pt x="22232" y="19248"/>
                    </a:cubicBezTo>
                    <a:cubicBezTo>
                      <a:pt x="22244" y="19169"/>
                      <a:pt x="22280" y="19137"/>
                      <a:pt x="22327" y="19137"/>
                    </a:cubicBezTo>
                    <a:cubicBezTo>
                      <a:pt x="22476" y="19137"/>
                      <a:pt x="22746" y="19445"/>
                      <a:pt x="22826" y="19525"/>
                    </a:cubicBezTo>
                    <a:cubicBezTo>
                      <a:pt x="22945" y="19473"/>
                      <a:pt x="22945" y="19367"/>
                      <a:pt x="23050" y="19367"/>
                    </a:cubicBezTo>
                    <a:cubicBezTo>
                      <a:pt x="22826" y="18760"/>
                      <a:pt x="22060" y="18813"/>
                      <a:pt x="22285" y="18760"/>
                    </a:cubicBezTo>
                    <a:cubicBezTo>
                      <a:pt x="21874" y="18619"/>
                      <a:pt x="22322" y="18266"/>
                      <a:pt x="22824" y="18266"/>
                    </a:cubicBezTo>
                    <a:cubicBezTo>
                      <a:pt x="22935" y="18266"/>
                      <a:pt x="23048" y="18283"/>
                      <a:pt x="23156" y="18324"/>
                    </a:cubicBezTo>
                    <a:cubicBezTo>
                      <a:pt x="23103" y="18047"/>
                      <a:pt x="22826" y="18258"/>
                      <a:pt x="22720" y="18047"/>
                    </a:cubicBezTo>
                    <a:cubicBezTo>
                      <a:pt x="22819" y="17786"/>
                      <a:pt x="22779" y="17328"/>
                      <a:pt x="23047" y="17328"/>
                    </a:cubicBezTo>
                    <a:cubicBezTo>
                      <a:pt x="23064" y="17328"/>
                      <a:pt x="23083" y="17330"/>
                      <a:pt x="23103" y="17334"/>
                    </a:cubicBezTo>
                    <a:cubicBezTo>
                      <a:pt x="22997" y="17162"/>
                      <a:pt x="22892" y="17004"/>
                      <a:pt x="22773" y="16832"/>
                    </a:cubicBezTo>
                    <a:cubicBezTo>
                      <a:pt x="22872" y="16588"/>
                      <a:pt x="22986" y="16519"/>
                      <a:pt x="23103" y="16519"/>
                    </a:cubicBezTo>
                    <a:cubicBezTo>
                      <a:pt x="23254" y="16519"/>
                      <a:pt x="23409" y="16634"/>
                      <a:pt x="23544" y="16634"/>
                    </a:cubicBezTo>
                    <a:cubicBezTo>
                      <a:pt x="23654" y="16634"/>
                      <a:pt x="23749" y="16557"/>
                      <a:pt x="23816" y="16278"/>
                    </a:cubicBezTo>
                    <a:close/>
                    <a:moveTo>
                      <a:pt x="15162" y="19131"/>
                    </a:moveTo>
                    <a:lnTo>
                      <a:pt x="15162" y="19131"/>
                    </a:lnTo>
                    <a:cubicBezTo>
                      <a:pt x="14933" y="19639"/>
                      <a:pt x="15459" y="19540"/>
                      <a:pt x="15459" y="20080"/>
                    </a:cubicBezTo>
                    <a:cubicBezTo>
                      <a:pt x="15440" y="20077"/>
                      <a:pt x="15422" y="20076"/>
                      <a:pt x="15405" y="20076"/>
                    </a:cubicBezTo>
                    <a:cubicBezTo>
                      <a:pt x="15094" y="20076"/>
                      <a:pt x="15260" y="20518"/>
                      <a:pt x="15737" y="20568"/>
                    </a:cubicBezTo>
                    <a:cubicBezTo>
                      <a:pt x="15632" y="20711"/>
                      <a:pt x="15516" y="20736"/>
                      <a:pt x="15408" y="20736"/>
                    </a:cubicBezTo>
                    <a:cubicBezTo>
                      <a:pt x="15347" y="20736"/>
                      <a:pt x="15289" y="20728"/>
                      <a:pt x="15236" y="20728"/>
                    </a:cubicBezTo>
                    <a:cubicBezTo>
                      <a:pt x="15082" y="20728"/>
                      <a:pt x="14971" y="20793"/>
                      <a:pt x="14971" y="21294"/>
                    </a:cubicBezTo>
                    <a:lnTo>
                      <a:pt x="14364" y="21347"/>
                    </a:lnTo>
                    <a:cubicBezTo>
                      <a:pt x="14322" y="20686"/>
                      <a:pt x="14589" y="20341"/>
                      <a:pt x="14866" y="20341"/>
                    </a:cubicBezTo>
                    <a:cubicBezTo>
                      <a:pt x="14937" y="20341"/>
                      <a:pt x="15009" y="20364"/>
                      <a:pt x="15076" y="20410"/>
                    </a:cubicBezTo>
                    <a:cubicBezTo>
                      <a:pt x="14867" y="20053"/>
                      <a:pt x="14669" y="19638"/>
                      <a:pt x="14236" y="19638"/>
                    </a:cubicBezTo>
                    <a:cubicBezTo>
                      <a:pt x="14205" y="19638"/>
                      <a:pt x="14173" y="19640"/>
                      <a:pt x="14139" y="19644"/>
                    </a:cubicBezTo>
                    <a:cubicBezTo>
                      <a:pt x="14564" y="19322"/>
                      <a:pt x="14889" y="19679"/>
                      <a:pt x="15162" y="19131"/>
                    </a:cubicBezTo>
                    <a:close/>
                    <a:moveTo>
                      <a:pt x="48965" y="21017"/>
                    </a:moveTo>
                    <a:cubicBezTo>
                      <a:pt x="48913" y="21470"/>
                      <a:pt x="48720" y="21569"/>
                      <a:pt x="48485" y="21569"/>
                    </a:cubicBezTo>
                    <a:cubicBezTo>
                      <a:pt x="48301" y="21569"/>
                      <a:pt x="48092" y="21508"/>
                      <a:pt x="47905" y="21508"/>
                    </a:cubicBezTo>
                    <a:cubicBezTo>
                      <a:pt x="47782" y="21508"/>
                      <a:pt x="47668" y="21535"/>
                      <a:pt x="47579" y="21624"/>
                    </a:cubicBezTo>
                    <a:cubicBezTo>
                      <a:pt x="47610" y="21262"/>
                      <a:pt x="47852" y="21211"/>
                      <a:pt x="48130" y="21211"/>
                    </a:cubicBezTo>
                    <a:cubicBezTo>
                      <a:pt x="48239" y="21211"/>
                      <a:pt x="48353" y="21219"/>
                      <a:pt x="48462" y="21219"/>
                    </a:cubicBezTo>
                    <a:cubicBezTo>
                      <a:pt x="48674" y="21219"/>
                      <a:pt x="48867" y="21190"/>
                      <a:pt x="48965" y="21017"/>
                    </a:cubicBezTo>
                    <a:close/>
                    <a:moveTo>
                      <a:pt x="21242" y="21176"/>
                    </a:moveTo>
                    <a:lnTo>
                      <a:pt x="21242" y="21176"/>
                    </a:lnTo>
                    <a:cubicBezTo>
                      <a:pt x="21205" y="21454"/>
                      <a:pt x="20936" y="21643"/>
                      <a:pt x="20705" y="21643"/>
                    </a:cubicBezTo>
                    <a:cubicBezTo>
                      <a:pt x="20519" y="21643"/>
                      <a:pt x="20357" y="21522"/>
                      <a:pt x="20357" y="21228"/>
                    </a:cubicBezTo>
                    <a:lnTo>
                      <a:pt x="21242" y="21176"/>
                    </a:lnTo>
                    <a:close/>
                    <a:moveTo>
                      <a:pt x="22838" y="20458"/>
                    </a:moveTo>
                    <a:cubicBezTo>
                      <a:pt x="23100" y="20458"/>
                      <a:pt x="23508" y="20966"/>
                      <a:pt x="23787" y="20966"/>
                    </a:cubicBezTo>
                    <a:cubicBezTo>
                      <a:pt x="23797" y="20966"/>
                      <a:pt x="23806" y="20966"/>
                      <a:pt x="23816" y="20964"/>
                    </a:cubicBezTo>
                    <a:lnTo>
                      <a:pt x="23816" y="20964"/>
                    </a:lnTo>
                    <a:cubicBezTo>
                      <a:pt x="23801" y="21121"/>
                      <a:pt x="23767" y="21172"/>
                      <a:pt x="23721" y="21172"/>
                    </a:cubicBezTo>
                    <a:cubicBezTo>
                      <a:pt x="23631" y="21172"/>
                      <a:pt x="23496" y="20972"/>
                      <a:pt x="23369" y="20972"/>
                    </a:cubicBezTo>
                    <a:cubicBezTo>
                      <a:pt x="23337" y="20972"/>
                      <a:pt x="23305" y="20985"/>
                      <a:pt x="23275" y="21017"/>
                    </a:cubicBezTo>
                    <a:cubicBezTo>
                      <a:pt x="23275" y="21347"/>
                      <a:pt x="23327" y="21558"/>
                      <a:pt x="23486" y="21677"/>
                    </a:cubicBezTo>
                    <a:cubicBezTo>
                      <a:pt x="23486" y="21753"/>
                      <a:pt x="23473" y="21785"/>
                      <a:pt x="23450" y="21785"/>
                    </a:cubicBezTo>
                    <a:cubicBezTo>
                      <a:pt x="23323" y="21785"/>
                      <a:pt x="22893" y="20829"/>
                      <a:pt x="22615" y="20740"/>
                    </a:cubicBezTo>
                    <a:cubicBezTo>
                      <a:pt x="22657" y="20533"/>
                      <a:pt x="22737" y="20458"/>
                      <a:pt x="22838" y="20458"/>
                    </a:cubicBezTo>
                    <a:close/>
                    <a:moveTo>
                      <a:pt x="15737" y="20898"/>
                    </a:moveTo>
                    <a:cubicBezTo>
                      <a:pt x="15845" y="21115"/>
                      <a:pt x="16038" y="21199"/>
                      <a:pt x="16241" y="21199"/>
                    </a:cubicBezTo>
                    <a:cubicBezTo>
                      <a:pt x="16460" y="21199"/>
                      <a:pt x="16689" y="21101"/>
                      <a:pt x="16832" y="20964"/>
                    </a:cubicBezTo>
                    <a:lnTo>
                      <a:pt x="16832" y="20964"/>
                    </a:lnTo>
                    <a:cubicBezTo>
                      <a:pt x="16786" y="21196"/>
                      <a:pt x="16566" y="21652"/>
                      <a:pt x="16854" y="21652"/>
                    </a:cubicBezTo>
                    <a:cubicBezTo>
                      <a:pt x="16893" y="21652"/>
                      <a:pt x="16943" y="21644"/>
                      <a:pt x="17004" y="21624"/>
                    </a:cubicBezTo>
                    <a:lnTo>
                      <a:pt x="17004" y="21624"/>
                    </a:lnTo>
                    <a:cubicBezTo>
                      <a:pt x="16920" y="21792"/>
                      <a:pt x="16840" y="21849"/>
                      <a:pt x="16755" y="21849"/>
                    </a:cubicBezTo>
                    <a:cubicBezTo>
                      <a:pt x="16574" y="21849"/>
                      <a:pt x="16372" y="21590"/>
                      <a:pt x="16072" y="21590"/>
                    </a:cubicBezTo>
                    <a:cubicBezTo>
                      <a:pt x="15958" y="21590"/>
                      <a:pt x="15830" y="21627"/>
                      <a:pt x="15684" y="21730"/>
                    </a:cubicBezTo>
                    <a:cubicBezTo>
                      <a:pt x="15895" y="21347"/>
                      <a:pt x="15565" y="21176"/>
                      <a:pt x="15737" y="20898"/>
                    </a:cubicBezTo>
                    <a:close/>
                    <a:moveTo>
                      <a:pt x="22692" y="21423"/>
                    </a:moveTo>
                    <a:cubicBezTo>
                      <a:pt x="22759" y="21423"/>
                      <a:pt x="22827" y="21464"/>
                      <a:pt x="22892" y="21558"/>
                    </a:cubicBezTo>
                    <a:cubicBezTo>
                      <a:pt x="22945" y="21867"/>
                      <a:pt x="22842" y="21920"/>
                      <a:pt x="22707" y="21920"/>
                    </a:cubicBezTo>
                    <a:cubicBezTo>
                      <a:pt x="22636" y="21920"/>
                      <a:pt x="22557" y="21905"/>
                      <a:pt x="22486" y="21905"/>
                    </a:cubicBezTo>
                    <a:cubicBezTo>
                      <a:pt x="22426" y="21905"/>
                      <a:pt x="22373" y="21916"/>
                      <a:pt x="22337" y="21955"/>
                    </a:cubicBezTo>
                    <a:cubicBezTo>
                      <a:pt x="22375" y="21672"/>
                      <a:pt x="22527" y="21423"/>
                      <a:pt x="22692" y="21423"/>
                    </a:cubicBezTo>
                    <a:close/>
                    <a:moveTo>
                      <a:pt x="10456" y="21070"/>
                    </a:moveTo>
                    <a:lnTo>
                      <a:pt x="10456" y="21070"/>
                    </a:lnTo>
                    <a:cubicBezTo>
                      <a:pt x="10839" y="21123"/>
                      <a:pt x="10944" y="21783"/>
                      <a:pt x="11274" y="21889"/>
                    </a:cubicBezTo>
                    <a:cubicBezTo>
                      <a:pt x="11274" y="22007"/>
                      <a:pt x="11222" y="22166"/>
                      <a:pt x="11116" y="22219"/>
                    </a:cubicBezTo>
                    <a:cubicBezTo>
                      <a:pt x="10839" y="22007"/>
                      <a:pt x="10509" y="21783"/>
                      <a:pt x="10456" y="21070"/>
                    </a:cubicBezTo>
                    <a:close/>
                    <a:moveTo>
                      <a:pt x="39074" y="21322"/>
                    </a:moveTo>
                    <a:cubicBezTo>
                      <a:pt x="39188" y="21322"/>
                      <a:pt x="39325" y="21387"/>
                      <a:pt x="39499" y="21558"/>
                    </a:cubicBezTo>
                    <a:cubicBezTo>
                      <a:pt x="39548" y="21920"/>
                      <a:pt x="39508" y="22227"/>
                      <a:pt x="39289" y="22227"/>
                    </a:cubicBezTo>
                    <a:cubicBezTo>
                      <a:pt x="39268" y="22227"/>
                      <a:pt x="39246" y="22224"/>
                      <a:pt x="39222" y="22219"/>
                    </a:cubicBezTo>
                    <a:cubicBezTo>
                      <a:pt x="39524" y="21880"/>
                      <a:pt x="39300" y="21592"/>
                      <a:pt x="39046" y="21592"/>
                    </a:cubicBezTo>
                    <a:cubicBezTo>
                      <a:pt x="38933" y="21592"/>
                      <a:pt x="38815" y="21649"/>
                      <a:pt x="38734" y="21783"/>
                    </a:cubicBezTo>
                    <a:cubicBezTo>
                      <a:pt x="38787" y="22007"/>
                      <a:pt x="38945" y="22060"/>
                      <a:pt x="39117" y="22060"/>
                    </a:cubicBezTo>
                    <a:cubicBezTo>
                      <a:pt x="39088" y="22293"/>
                      <a:pt x="38809" y="22480"/>
                      <a:pt x="38554" y="22480"/>
                    </a:cubicBezTo>
                    <a:cubicBezTo>
                      <a:pt x="38331" y="22480"/>
                      <a:pt x="38126" y="22336"/>
                      <a:pt x="38126" y="21955"/>
                    </a:cubicBezTo>
                    <a:lnTo>
                      <a:pt x="38126" y="21955"/>
                    </a:lnTo>
                    <a:cubicBezTo>
                      <a:pt x="38186" y="21997"/>
                      <a:pt x="38239" y="22015"/>
                      <a:pt x="38287" y="22015"/>
                    </a:cubicBezTo>
                    <a:cubicBezTo>
                      <a:pt x="38586" y="22015"/>
                      <a:pt x="38704" y="21322"/>
                      <a:pt x="39074" y="21322"/>
                    </a:cubicBezTo>
                    <a:close/>
                    <a:moveTo>
                      <a:pt x="37660" y="18855"/>
                    </a:moveTo>
                    <a:cubicBezTo>
                      <a:pt x="37923" y="18855"/>
                      <a:pt x="38178" y="18991"/>
                      <a:pt x="38457" y="19420"/>
                    </a:cubicBezTo>
                    <a:cubicBezTo>
                      <a:pt x="38457" y="19225"/>
                      <a:pt x="38598" y="19173"/>
                      <a:pt x="38784" y="19173"/>
                    </a:cubicBezTo>
                    <a:cubicBezTo>
                      <a:pt x="38990" y="19173"/>
                      <a:pt x="39251" y="19237"/>
                      <a:pt x="39432" y="19237"/>
                    </a:cubicBezTo>
                    <a:cubicBezTo>
                      <a:pt x="39506" y="19237"/>
                      <a:pt x="39567" y="19226"/>
                      <a:pt x="39605" y="19195"/>
                    </a:cubicBezTo>
                    <a:lnTo>
                      <a:pt x="39605" y="19195"/>
                    </a:lnTo>
                    <a:cubicBezTo>
                      <a:pt x="39696" y="19488"/>
                      <a:pt x="39613" y="19549"/>
                      <a:pt x="39492" y="19549"/>
                    </a:cubicBezTo>
                    <a:cubicBezTo>
                      <a:pt x="39406" y="19549"/>
                      <a:pt x="39300" y="19518"/>
                      <a:pt x="39222" y="19518"/>
                    </a:cubicBezTo>
                    <a:cubicBezTo>
                      <a:pt x="39203" y="19518"/>
                      <a:pt x="39185" y="19520"/>
                      <a:pt x="39169" y="19525"/>
                    </a:cubicBezTo>
                    <a:cubicBezTo>
                      <a:pt x="39117" y="20186"/>
                      <a:pt x="39394" y="20080"/>
                      <a:pt x="39499" y="20357"/>
                    </a:cubicBezTo>
                    <a:cubicBezTo>
                      <a:pt x="39571" y="20129"/>
                      <a:pt x="39688" y="20075"/>
                      <a:pt x="39818" y="20075"/>
                    </a:cubicBezTo>
                    <a:cubicBezTo>
                      <a:pt x="39934" y="20075"/>
                      <a:pt x="40061" y="20118"/>
                      <a:pt x="40177" y="20118"/>
                    </a:cubicBezTo>
                    <a:cubicBezTo>
                      <a:pt x="40339" y="20118"/>
                      <a:pt x="40480" y="20036"/>
                      <a:pt x="40542" y="19644"/>
                    </a:cubicBezTo>
                    <a:cubicBezTo>
                      <a:pt x="40968" y="19829"/>
                      <a:pt x="41368" y="20267"/>
                      <a:pt x="41796" y="20267"/>
                    </a:cubicBezTo>
                    <a:cubicBezTo>
                      <a:pt x="41979" y="20267"/>
                      <a:pt x="42167" y="20188"/>
                      <a:pt x="42364" y="19974"/>
                    </a:cubicBezTo>
                    <a:lnTo>
                      <a:pt x="42364" y="19974"/>
                    </a:lnTo>
                    <a:cubicBezTo>
                      <a:pt x="42523" y="20964"/>
                      <a:pt x="41480" y="20304"/>
                      <a:pt x="41374" y="20898"/>
                    </a:cubicBezTo>
                    <a:cubicBezTo>
                      <a:pt x="41407" y="21037"/>
                      <a:pt x="41456" y="21085"/>
                      <a:pt x="41513" y="21085"/>
                    </a:cubicBezTo>
                    <a:cubicBezTo>
                      <a:pt x="41640" y="21085"/>
                      <a:pt x="41806" y="20846"/>
                      <a:pt x="41915" y="20846"/>
                    </a:cubicBezTo>
                    <a:cubicBezTo>
                      <a:pt x="42034" y="21228"/>
                      <a:pt x="41757" y="21123"/>
                      <a:pt x="41810" y="21400"/>
                    </a:cubicBezTo>
                    <a:cubicBezTo>
                      <a:pt x="41810" y="21474"/>
                      <a:pt x="41844" y="21492"/>
                      <a:pt x="41895" y="21492"/>
                    </a:cubicBezTo>
                    <a:cubicBezTo>
                      <a:pt x="41947" y="21492"/>
                      <a:pt x="42015" y="21473"/>
                      <a:pt x="42081" y="21473"/>
                    </a:cubicBezTo>
                    <a:cubicBezTo>
                      <a:pt x="42193" y="21473"/>
                      <a:pt x="42298" y="21530"/>
                      <a:pt x="42298" y="21836"/>
                    </a:cubicBezTo>
                    <a:cubicBezTo>
                      <a:pt x="41863" y="22007"/>
                      <a:pt x="41757" y="21889"/>
                      <a:pt x="41757" y="22549"/>
                    </a:cubicBezTo>
                    <a:cubicBezTo>
                      <a:pt x="41552" y="22418"/>
                      <a:pt x="41495" y="22322"/>
                      <a:pt x="41377" y="22322"/>
                    </a:cubicBezTo>
                    <a:cubicBezTo>
                      <a:pt x="41304" y="22322"/>
                      <a:pt x="41209" y="22358"/>
                      <a:pt x="41044" y="22443"/>
                    </a:cubicBezTo>
                    <a:cubicBezTo>
                      <a:pt x="41044" y="22219"/>
                      <a:pt x="41044" y="22113"/>
                      <a:pt x="41150" y="22113"/>
                    </a:cubicBezTo>
                    <a:cubicBezTo>
                      <a:pt x="41150" y="22016"/>
                      <a:pt x="41117" y="21976"/>
                      <a:pt x="41073" y="21976"/>
                    </a:cubicBezTo>
                    <a:cubicBezTo>
                      <a:pt x="40967" y="21976"/>
                      <a:pt x="40798" y="22210"/>
                      <a:pt x="40872" y="22443"/>
                    </a:cubicBezTo>
                    <a:cubicBezTo>
                      <a:pt x="40471" y="22346"/>
                      <a:pt x="40294" y="21823"/>
                      <a:pt x="39846" y="21823"/>
                    </a:cubicBezTo>
                    <a:cubicBezTo>
                      <a:pt x="39808" y="21823"/>
                      <a:pt x="39767" y="21827"/>
                      <a:pt x="39724" y="21836"/>
                    </a:cubicBezTo>
                    <a:cubicBezTo>
                      <a:pt x="39830" y="21347"/>
                      <a:pt x="40212" y="21176"/>
                      <a:pt x="40437" y="20793"/>
                    </a:cubicBezTo>
                    <a:lnTo>
                      <a:pt x="40437" y="20793"/>
                    </a:lnTo>
                    <a:cubicBezTo>
                      <a:pt x="40160" y="21453"/>
                      <a:pt x="40872" y="21176"/>
                      <a:pt x="41097" y="21400"/>
                    </a:cubicBezTo>
                    <a:cubicBezTo>
                      <a:pt x="41255" y="21400"/>
                      <a:pt x="40978" y="20793"/>
                      <a:pt x="40925" y="20568"/>
                    </a:cubicBezTo>
                    <a:cubicBezTo>
                      <a:pt x="40745" y="20633"/>
                      <a:pt x="40601" y="20725"/>
                      <a:pt x="40462" y="20725"/>
                    </a:cubicBezTo>
                    <a:cubicBezTo>
                      <a:pt x="40345" y="20725"/>
                      <a:pt x="40233" y="20661"/>
                      <a:pt x="40107" y="20463"/>
                    </a:cubicBezTo>
                    <a:lnTo>
                      <a:pt x="40107" y="20463"/>
                    </a:lnTo>
                    <a:cubicBezTo>
                      <a:pt x="39830" y="20687"/>
                      <a:pt x="40265" y="20898"/>
                      <a:pt x="40054" y="21176"/>
                    </a:cubicBezTo>
                    <a:cubicBezTo>
                      <a:pt x="39882" y="21017"/>
                      <a:pt x="39658" y="21070"/>
                      <a:pt x="39724" y="20516"/>
                    </a:cubicBezTo>
                    <a:lnTo>
                      <a:pt x="39724" y="20516"/>
                    </a:lnTo>
                    <a:cubicBezTo>
                      <a:pt x="39513" y="20544"/>
                      <a:pt x="39433" y="20620"/>
                      <a:pt x="39379" y="20620"/>
                    </a:cubicBezTo>
                    <a:cubicBezTo>
                      <a:pt x="39331" y="20620"/>
                      <a:pt x="39303" y="20561"/>
                      <a:pt x="39222" y="20357"/>
                    </a:cubicBezTo>
                    <a:cubicBezTo>
                      <a:pt x="38994" y="20554"/>
                      <a:pt x="38822" y="20709"/>
                      <a:pt x="38616" y="20709"/>
                    </a:cubicBezTo>
                    <a:cubicBezTo>
                      <a:pt x="38477" y="20709"/>
                      <a:pt x="38323" y="20638"/>
                      <a:pt x="38126" y="20463"/>
                    </a:cubicBezTo>
                    <a:cubicBezTo>
                      <a:pt x="38179" y="20186"/>
                      <a:pt x="38232" y="20027"/>
                      <a:pt x="38404" y="19908"/>
                    </a:cubicBezTo>
                    <a:cubicBezTo>
                      <a:pt x="38338" y="19803"/>
                      <a:pt x="38285" y="19803"/>
                      <a:pt x="38232" y="19578"/>
                    </a:cubicBezTo>
                    <a:cubicBezTo>
                      <a:pt x="37678" y="19697"/>
                      <a:pt x="38179" y="21123"/>
                      <a:pt x="37902" y="21347"/>
                    </a:cubicBezTo>
                    <a:cubicBezTo>
                      <a:pt x="37656" y="21013"/>
                      <a:pt x="37535" y="20744"/>
                      <a:pt x="37303" y="20744"/>
                    </a:cubicBezTo>
                    <a:cubicBezTo>
                      <a:pt x="37224" y="20744"/>
                      <a:pt x="37132" y="20775"/>
                      <a:pt x="37018" y="20846"/>
                    </a:cubicBezTo>
                    <a:cubicBezTo>
                      <a:pt x="36912" y="20080"/>
                      <a:pt x="36357" y="20080"/>
                      <a:pt x="36252" y="19248"/>
                    </a:cubicBezTo>
                    <a:cubicBezTo>
                      <a:pt x="36822" y="19184"/>
                      <a:pt x="37251" y="18855"/>
                      <a:pt x="37660" y="18855"/>
                    </a:cubicBezTo>
                    <a:close/>
                    <a:moveTo>
                      <a:pt x="13068" y="19905"/>
                    </a:moveTo>
                    <a:cubicBezTo>
                      <a:pt x="13246" y="19905"/>
                      <a:pt x="13151" y="20474"/>
                      <a:pt x="13202" y="20740"/>
                    </a:cubicBezTo>
                    <a:cubicBezTo>
                      <a:pt x="13340" y="20740"/>
                      <a:pt x="13492" y="20714"/>
                      <a:pt x="13623" y="20714"/>
                    </a:cubicBezTo>
                    <a:cubicBezTo>
                      <a:pt x="13753" y="20714"/>
                      <a:pt x="13862" y="20740"/>
                      <a:pt x="13915" y="20846"/>
                    </a:cubicBezTo>
                    <a:cubicBezTo>
                      <a:pt x="13981" y="21123"/>
                      <a:pt x="13862" y="21176"/>
                      <a:pt x="13756" y="21176"/>
                    </a:cubicBezTo>
                    <a:cubicBezTo>
                      <a:pt x="13809" y="21400"/>
                      <a:pt x="13981" y="21453"/>
                      <a:pt x="13981" y="21677"/>
                    </a:cubicBezTo>
                    <a:cubicBezTo>
                      <a:pt x="14265" y="21677"/>
                      <a:pt x="14422" y="21432"/>
                      <a:pt x="14705" y="21432"/>
                    </a:cubicBezTo>
                    <a:cubicBezTo>
                      <a:pt x="14751" y="21432"/>
                      <a:pt x="14799" y="21438"/>
                      <a:pt x="14852" y="21453"/>
                    </a:cubicBezTo>
                    <a:cubicBezTo>
                      <a:pt x="14670" y="21601"/>
                      <a:pt x="14517" y="21986"/>
                      <a:pt x="14836" y="21986"/>
                    </a:cubicBezTo>
                    <a:cubicBezTo>
                      <a:pt x="14886" y="21986"/>
                      <a:pt x="14948" y="21976"/>
                      <a:pt x="15024" y="21955"/>
                    </a:cubicBezTo>
                    <a:lnTo>
                      <a:pt x="15024" y="21955"/>
                    </a:lnTo>
                    <a:cubicBezTo>
                      <a:pt x="14905" y="22166"/>
                      <a:pt x="14905" y="22443"/>
                      <a:pt x="14746" y="22615"/>
                    </a:cubicBezTo>
                    <a:cubicBezTo>
                      <a:pt x="14311" y="22390"/>
                      <a:pt x="13651" y="22166"/>
                      <a:pt x="12925" y="21955"/>
                    </a:cubicBezTo>
                    <a:cubicBezTo>
                      <a:pt x="12925" y="21558"/>
                      <a:pt x="12819" y="21294"/>
                      <a:pt x="12766" y="21123"/>
                    </a:cubicBezTo>
                    <a:cubicBezTo>
                      <a:pt x="12560" y="21265"/>
                      <a:pt x="12347" y="21316"/>
                      <a:pt x="12133" y="21316"/>
                    </a:cubicBezTo>
                    <a:cubicBezTo>
                      <a:pt x="11770" y="21316"/>
                      <a:pt x="11403" y="21170"/>
                      <a:pt x="11063" y="21070"/>
                    </a:cubicBezTo>
                    <a:cubicBezTo>
                      <a:pt x="11063" y="20687"/>
                      <a:pt x="11116" y="20357"/>
                      <a:pt x="11169" y="20027"/>
                    </a:cubicBezTo>
                    <a:cubicBezTo>
                      <a:pt x="11330" y="20105"/>
                      <a:pt x="11440" y="20125"/>
                      <a:pt x="11537" y="20125"/>
                    </a:cubicBezTo>
                    <a:cubicBezTo>
                      <a:pt x="11644" y="20125"/>
                      <a:pt x="11735" y="20101"/>
                      <a:pt x="11858" y="20101"/>
                    </a:cubicBezTo>
                    <a:cubicBezTo>
                      <a:pt x="11928" y="20101"/>
                      <a:pt x="12007" y="20109"/>
                      <a:pt x="12106" y="20133"/>
                    </a:cubicBezTo>
                    <a:cubicBezTo>
                      <a:pt x="11934" y="20463"/>
                      <a:pt x="12159" y="20463"/>
                      <a:pt x="12053" y="20793"/>
                    </a:cubicBezTo>
                    <a:cubicBezTo>
                      <a:pt x="12084" y="20731"/>
                      <a:pt x="12133" y="20665"/>
                      <a:pt x="12168" y="20665"/>
                    </a:cubicBezTo>
                    <a:cubicBezTo>
                      <a:pt x="12188" y="20665"/>
                      <a:pt x="12204" y="20687"/>
                      <a:pt x="12210" y="20744"/>
                    </a:cubicBezTo>
                    <a:lnTo>
                      <a:pt x="12210" y="20744"/>
                    </a:lnTo>
                    <a:cubicBezTo>
                      <a:pt x="12195" y="19998"/>
                      <a:pt x="13043" y="20555"/>
                      <a:pt x="13043" y="19908"/>
                    </a:cubicBezTo>
                    <a:cubicBezTo>
                      <a:pt x="13052" y="19906"/>
                      <a:pt x="13060" y="19905"/>
                      <a:pt x="13068" y="19905"/>
                    </a:cubicBezTo>
                    <a:close/>
                    <a:moveTo>
                      <a:pt x="49018" y="21677"/>
                    </a:moveTo>
                    <a:cubicBezTo>
                      <a:pt x="48810" y="22032"/>
                      <a:pt x="48840" y="22626"/>
                      <a:pt x="48361" y="22626"/>
                    </a:cubicBezTo>
                    <a:cubicBezTo>
                      <a:pt x="48324" y="22626"/>
                      <a:pt x="48283" y="22622"/>
                      <a:pt x="48239" y="22615"/>
                    </a:cubicBezTo>
                    <a:cubicBezTo>
                      <a:pt x="48358" y="22443"/>
                      <a:pt x="48411" y="22113"/>
                      <a:pt x="48239" y="22113"/>
                    </a:cubicBezTo>
                    <a:cubicBezTo>
                      <a:pt x="48411" y="21836"/>
                      <a:pt x="48741" y="21836"/>
                      <a:pt x="49018" y="21677"/>
                    </a:cubicBezTo>
                    <a:close/>
                    <a:moveTo>
                      <a:pt x="21748" y="21094"/>
                    </a:moveTo>
                    <a:cubicBezTo>
                      <a:pt x="21809" y="21094"/>
                      <a:pt x="21870" y="21487"/>
                      <a:pt x="21995" y="21487"/>
                    </a:cubicBezTo>
                    <a:cubicBezTo>
                      <a:pt x="22015" y="21487"/>
                      <a:pt x="22036" y="21476"/>
                      <a:pt x="22060" y="21453"/>
                    </a:cubicBezTo>
                    <a:lnTo>
                      <a:pt x="22060" y="21453"/>
                    </a:lnTo>
                    <a:cubicBezTo>
                      <a:pt x="22232" y="22166"/>
                      <a:pt x="21506" y="21624"/>
                      <a:pt x="21954" y="22285"/>
                    </a:cubicBezTo>
                    <a:cubicBezTo>
                      <a:pt x="21954" y="22496"/>
                      <a:pt x="21730" y="22443"/>
                      <a:pt x="21783" y="22667"/>
                    </a:cubicBezTo>
                    <a:cubicBezTo>
                      <a:pt x="21677" y="22615"/>
                      <a:pt x="21677" y="22337"/>
                      <a:pt x="21572" y="22337"/>
                    </a:cubicBezTo>
                    <a:cubicBezTo>
                      <a:pt x="21400" y="21783"/>
                      <a:pt x="22007" y="21558"/>
                      <a:pt x="21677" y="21294"/>
                    </a:cubicBezTo>
                    <a:cubicBezTo>
                      <a:pt x="21703" y="21148"/>
                      <a:pt x="21725" y="21094"/>
                      <a:pt x="21748" y="21094"/>
                    </a:cubicBezTo>
                    <a:close/>
                    <a:moveTo>
                      <a:pt x="10285" y="22139"/>
                    </a:moveTo>
                    <a:cubicBezTo>
                      <a:pt x="10619" y="22139"/>
                      <a:pt x="10990" y="22593"/>
                      <a:pt x="11274" y="22720"/>
                    </a:cubicBezTo>
                    <a:cubicBezTo>
                      <a:pt x="11245" y="22782"/>
                      <a:pt x="11197" y="22807"/>
                      <a:pt x="11136" y="22807"/>
                    </a:cubicBezTo>
                    <a:cubicBezTo>
                      <a:pt x="10873" y="22807"/>
                      <a:pt x="10362" y="22337"/>
                      <a:pt x="9954" y="22337"/>
                    </a:cubicBezTo>
                    <a:cubicBezTo>
                      <a:pt x="10057" y="22194"/>
                      <a:pt x="10169" y="22139"/>
                      <a:pt x="10285" y="22139"/>
                    </a:cubicBezTo>
                    <a:close/>
                    <a:moveTo>
                      <a:pt x="18707" y="23209"/>
                    </a:moveTo>
                    <a:cubicBezTo>
                      <a:pt x="18707" y="23209"/>
                      <a:pt x="18707" y="23209"/>
                      <a:pt x="18707" y="23209"/>
                    </a:cubicBezTo>
                    <a:cubicBezTo>
                      <a:pt x="18707" y="23209"/>
                      <a:pt x="18707" y="23209"/>
                      <a:pt x="18707" y="23209"/>
                    </a:cubicBezTo>
                    <a:close/>
                    <a:moveTo>
                      <a:pt x="9764" y="22955"/>
                    </a:moveTo>
                    <a:cubicBezTo>
                      <a:pt x="9984" y="22955"/>
                      <a:pt x="10231" y="23050"/>
                      <a:pt x="10284" y="23103"/>
                    </a:cubicBezTo>
                    <a:cubicBezTo>
                      <a:pt x="10240" y="23225"/>
                      <a:pt x="10174" y="23261"/>
                      <a:pt x="10096" y="23261"/>
                    </a:cubicBezTo>
                    <a:cubicBezTo>
                      <a:pt x="9981" y="23261"/>
                      <a:pt x="9839" y="23181"/>
                      <a:pt x="9702" y="23181"/>
                    </a:cubicBezTo>
                    <a:cubicBezTo>
                      <a:pt x="9599" y="23181"/>
                      <a:pt x="9498" y="23226"/>
                      <a:pt x="9413" y="23380"/>
                    </a:cubicBezTo>
                    <a:cubicBezTo>
                      <a:pt x="9354" y="23050"/>
                      <a:pt x="9545" y="22955"/>
                      <a:pt x="9764" y="22955"/>
                    </a:cubicBezTo>
                    <a:close/>
                    <a:moveTo>
                      <a:pt x="12383" y="22667"/>
                    </a:moveTo>
                    <a:lnTo>
                      <a:pt x="12383" y="23327"/>
                    </a:lnTo>
                    <a:cubicBezTo>
                      <a:pt x="12255" y="23278"/>
                      <a:pt x="12181" y="23257"/>
                      <a:pt x="12135" y="23257"/>
                    </a:cubicBezTo>
                    <a:cubicBezTo>
                      <a:pt x="12017" y="23257"/>
                      <a:pt x="12064" y="23388"/>
                      <a:pt x="11829" y="23539"/>
                    </a:cubicBezTo>
                    <a:cubicBezTo>
                      <a:pt x="11882" y="22826"/>
                      <a:pt x="11222" y="23605"/>
                      <a:pt x="11393" y="22720"/>
                    </a:cubicBezTo>
                    <a:lnTo>
                      <a:pt x="11393" y="22720"/>
                    </a:lnTo>
                    <a:cubicBezTo>
                      <a:pt x="11569" y="22854"/>
                      <a:pt x="11702" y="22905"/>
                      <a:pt x="11823" y="22905"/>
                    </a:cubicBezTo>
                    <a:cubicBezTo>
                      <a:pt x="12002" y="22905"/>
                      <a:pt x="12155" y="22793"/>
                      <a:pt x="12383" y="22667"/>
                    </a:cubicBezTo>
                    <a:close/>
                    <a:moveTo>
                      <a:pt x="46955" y="23152"/>
                    </a:moveTo>
                    <a:cubicBezTo>
                      <a:pt x="46982" y="23152"/>
                      <a:pt x="47009" y="23153"/>
                      <a:pt x="47038" y="23156"/>
                    </a:cubicBezTo>
                    <a:cubicBezTo>
                      <a:pt x="47004" y="23333"/>
                      <a:pt x="46611" y="23601"/>
                      <a:pt x="46272" y="23601"/>
                    </a:cubicBezTo>
                    <a:cubicBezTo>
                      <a:pt x="46079" y="23601"/>
                      <a:pt x="45904" y="23514"/>
                      <a:pt x="45823" y="23275"/>
                    </a:cubicBezTo>
                    <a:lnTo>
                      <a:pt x="45823" y="23275"/>
                    </a:lnTo>
                    <a:cubicBezTo>
                      <a:pt x="45919" y="23357"/>
                      <a:pt x="46008" y="23388"/>
                      <a:pt x="46097" y="23388"/>
                    </a:cubicBezTo>
                    <a:cubicBezTo>
                      <a:pt x="46344" y="23388"/>
                      <a:pt x="46587" y="23152"/>
                      <a:pt x="46955" y="23152"/>
                    </a:cubicBezTo>
                    <a:close/>
                    <a:moveTo>
                      <a:pt x="38787" y="22945"/>
                    </a:moveTo>
                    <a:cubicBezTo>
                      <a:pt x="38787" y="23235"/>
                      <a:pt x="38756" y="23617"/>
                      <a:pt x="38568" y="23617"/>
                    </a:cubicBezTo>
                    <a:cubicBezTo>
                      <a:pt x="38509" y="23617"/>
                      <a:pt x="38433" y="23578"/>
                      <a:pt x="38338" y="23486"/>
                    </a:cubicBezTo>
                    <a:cubicBezTo>
                      <a:pt x="38457" y="23275"/>
                      <a:pt x="38562" y="22997"/>
                      <a:pt x="38787" y="22945"/>
                    </a:cubicBezTo>
                    <a:close/>
                    <a:moveTo>
                      <a:pt x="47803" y="22945"/>
                    </a:moveTo>
                    <a:lnTo>
                      <a:pt x="47803" y="22945"/>
                    </a:lnTo>
                    <a:cubicBezTo>
                      <a:pt x="47856" y="23327"/>
                      <a:pt x="47750" y="23433"/>
                      <a:pt x="47750" y="23658"/>
                    </a:cubicBezTo>
                    <a:cubicBezTo>
                      <a:pt x="47562" y="23613"/>
                      <a:pt x="47532" y="23289"/>
                      <a:pt x="47331" y="23289"/>
                    </a:cubicBezTo>
                    <a:cubicBezTo>
                      <a:pt x="47293" y="23289"/>
                      <a:pt x="47249" y="23300"/>
                      <a:pt x="47196" y="23327"/>
                    </a:cubicBezTo>
                    <a:cubicBezTo>
                      <a:pt x="47315" y="23050"/>
                      <a:pt x="47645" y="23103"/>
                      <a:pt x="47803" y="22945"/>
                    </a:cubicBezTo>
                    <a:close/>
                    <a:moveTo>
                      <a:pt x="7452" y="23238"/>
                    </a:moveTo>
                    <a:cubicBezTo>
                      <a:pt x="7680" y="23238"/>
                      <a:pt x="7928" y="23321"/>
                      <a:pt x="8093" y="23433"/>
                    </a:cubicBezTo>
                    <a:cubicBezTo>
                      <a:pt x="8020" y="23570"/>
                      <a:pt x="7745" y="23663"/>
                      <a:pt x="7454" y="23663"/>
                    </a:cubicBezTo>
                    <a:cubicBezTo>
                      <a:pt x="7270" y="23663"/>
                      <a:pt x="7080" y="23626"/>
                      <a:pt x="6931" y="23539"/>
                    </a:cubicBezTo>
                    <a:cubicBezTo>
                      <a:pt x="7017" y="23321"/>
                      <a:pt x="7225" y="23238"/>
                      <a:pt x="7452" y="23238"/>
                    </a:cubicBezTo>
                    <a:close/>
                    <a:moveTo>
                      <a:pt x="39981" y="22816"/>
                    </a:moveTo>
                    <a:cubicBezTo>
                      <a:pt x="40086" y="22816"/>
                      <a:pt x="40199" y="23241"/>
                      <a:pt x="40160" y="23486"/>
                    </a:cubicBezTo>
                    <a:cubicBezTo>
                      <a:pt x="39830" y="23658"/>
                      <a:pt x="39605" y="23539"/>
                      <a:pt x="39552" y="23710"/>
                    </a:cubicBezTo>
                    <a:cubicBezTo>
                      <a:pt x="39394" y="23658"/>
                      <a:pt x="39447" y="23327"/>
                      <a:pt x="39394" y="23050"/>
                    </a:cubicBezTo>
                    <a:lnTo>
                      <a:pt x="39394" y="23050"/>
                    </a:lnTo>
                    <a:cubicBezTo>
                      <a:pt x="39526" y="23129"/>
                      <a:pt x="39579" y="23143"/>
                      <a:pt x="39646" y="23143"/>
                    </a:cubicBezTo>
                    <a:cubicBezTo>
                      <a:pt x="39680" y="23143"/>
                      <a:pt x="39718" y="23139"/>
                      <a:pt x="39771" y="23139"/>
                    </a:cubicBezTo>
                    <a:cubicBezTo>
                      <a:pt x="39824" y="23139"/>
                      <a:pt x="39892" y="23143"/>
                      <a:pt x="39988" y="23156"/>
                    </a:cubicBezTo>
                    <a:cubicBezTo>
                      <a:pt x="39988" y="23050"/>
                      <a:pt x="39935" y="23050"/>
                      <a:pt x="39882" y="22997"/>
                    </a:cubicBezTo>
                    <a:cubicBezTo>
                      <a:pt x="39910" y="22868"/>
                      <a:pt x="39945" y="22816"/>
                      <a:pt x="39981" y="22816"/>
                    </a:cubicBezTo>
                    <a:close/>
                    <a:moveTo>
                      <a:pt x="40265" y="22667"/>
                    </a:moveTo>
                    <a:cubicBezTo>
                      <a:pt x="40672" y="22853"/>
                      <a:pt x="40977" y="22985"/>
                      <a:pt x="41349" y="22985"/>
                    </a:cubicBezTo>
                    <a:cubicBezTo>
                      <a:pt x="41533" y="22985"/>
                      <a:pt x="41732" y="22953"/>
                      <a:pt x="41968" y="22879"/>
                    </a:cubicBezTo>
                    <a:lnTo>
                      <a:pt x="41968" y="22879"/>
                    </a:lnTo>
                    <a:cubicBezTo>
                      <a:pt x="41863" y="23209"/>
                      <a:pt x="42087" y="23209"/>
                      <a:pt x="41915" y="23539"/>
                    </a:cubicBezTo>
                    <a:cubicBezTo>
                      <a:pt x="42019" y="23569"/>
                      <a:pt x="42134" y="23581"/>
                      <a:pt x="42259" y="23581"/>
                    </a:cubicBezTo>
                    <a:cubicBezTo>
                      <a:pt x="42858" y="23581"/>
                      <a:pt x="43685" y="23296"/>
                      <a:pt x="44573" y="23296"/>
                    </a:cubicBezTo>
                    <a:cubicBezTo>
                      <a:pt x="44892" y="23296"/>
                      <a:pt x="45219" y="23333"/>
                      <a:pt x="45546" y="23433"/>
                    </a:cubicBezTo>
                    <a:cubicBezTo>
                      <a:pt x="44226" y="23869"/>
                      <a:pt x="42417" y="23816"/>
                      <a:pt x="41480" y="24093"/>
                    </a:cubicBezTo>
                    <a:cubicBezTo>
                      <a:pt x="41480" y="23605"/>
                      <a:pt x="41757" y="23486"/>
                      <a:pt x="41810" y="23050"/>
                    </a:cubicBezTo>
                    <a:cubicBezTo>
                      <a:pt x="41374" y="23050"/>
                      <a:pt x="41585" y="23935"/>
                      <a:pt x="41097" y="24093"/>
                    </a:cubicBezTo>
                    <a:cubicBezTo>
                      <a:pt x="41097" y="23869"/>
                      <a:pt x="41202" y="23710"/>
                      <a:pt x="41202" y="23433"/>
                    </a:cubicBezTo>
                    <a:lnTo>
                      <a:pt x="41202" y="23433"/>
                    </a:lnTo>
                    <a:cubicBezTo>
                      <a:pt x="41159" y="23539"/>
                      <a:pt x="41110" y="23574"/>
                      <a:pt x="41054" y="23574"/>
                    </a:cubicBezTo>
                    <a:cubicBezTo>
                      <a:pt x="40943" y="23574"/>
                      <a:pt x="40804" y="23435"/>
                      <a:pt x="40623" y="23435"/>
                    </a:cubicBezTo>
                    <a:cubicBezTo>
                      <a:pt x="40565" y="23435"/>
                      <a:pt x="40503" y="23449"/>
                      <a:pt x="40437" y="23486"/>
                    </a:cubicBezTo>
                    <a:cubicBezTo>
                      <a:pt x="40437" y="23251"/>
                      <a:pt x="40376" y="23042"/>
                      <a:pt x="40342" y="23042"/>
                    </a:cubicBezTo>
                    <a:cubicBezTo>
                      <a:pt x="40328" y="23042"/>
                      <a:pt x="40318" y="23076"/>
                      <a:pt x="40318" y="23156"/>
                    </a:cubicBezTo>
                    <a:cubicBezTo>
                      <a:pt x="40212" y="23156"/>
                      <a:pt x="40265" y="22997"/>
                      <a:pt x="40318" y="22997"/>
                    </a:cubicBezTo>
                    <a:lnTo>
                      <a:pt x="40265" y="22667"/>
                    </a:lnTo>
                    <a:close/>
                    <a:moveTo>
                      <a:pt x="6720" y="23380"/>
                    </a:moveTo>
                    <a:cubicBezTo>
                      <a:pt x="6773" y="23710"/>
                      <a:pt x="6825" y="23935"/>
                      <a:pt x="6931" y="24040"/>
                    </a:cubicBezTo>
                    <a:cubicBezTo>
                      <a:pt x="6879" y="24154"/>
                      <a:pt x="6831" y="24198"/>
                      <a:pt x="6784" y="24198"/>
                    </a:cubicBezTo>
                    <a:cubicBezTo>
                      <a:pt x="6620" y="24198"/>
                      <a:pt x="6465" y="23656"/>
                      <a:pt x="6174" y="23656"/>
                    </a:cubicBezTo>
                    <a:cubicBezTo>
                      <a:pt x="6105" y="23656"/>
                      <a:pt x="6028" y="23687"/>
                      <a:pt x="5941" y="23763"/>
                    </a:cubicBezTo>
                    <a:cubicBezTo>
                      <a:pt x="5891" y="23449"/>
                      <a:pt x="6014" y="23383"/>
                      <a:pt x="6181" y="23383"/>
                    </a:cubicBezTo>
                    <a:cubicBezTo>
                      <a:pt x="6302" y="23383"/>
                      <a:pt x="6446" y="23418"/>
                      <a:pt x="6564" y="23418"/>
                    </a:cubicBezTo>
                    <a:cubicBezTo>
                      <a:pt x="6626" y="23418"/>
                      <a:pt x="6680" y="23409"/>
                      <a:pt x="6720" y="23380"/>
                    </a:cubicBezTo>
                    <a:close/>
                    <a:moveTo>
                      <a:pt x="40318" y="23921"/>
                    </a:moveTo>
                    <a:cubicBezTo>
                      <a:pt x="40557" y="23921"/>
                      <a:pt x="40792" y="24065"/>
                      <a:pt x="40978" y="24318"/>
                    </a:cubicBezTo>
                    <a:cubicBezTo>
                      <a:pt x="40978" y="24458"/>
                      <a:pt x="40884" y="24458"/>
                      <a:pt x="40771" y="24458"/>
                    </a:cubicBezTo>
                    <a:cubicBezTo>
                      <a:pt x="40714" y="24458"/>
                      <a:pt x="40652" y="24458"/>
                      <a:pt x="40595" y="24476"/>
                    </a:cubicBezTo>
                    <a:cubicBezTo>
                      <a:pt x="40595" y="24370"/>
                      <a:pt x="40714" y="24318"/>
                      <a:pt x="40648" y="24146"/>
                    </a:cubicBezTo>
                    <a:cubicBezTo>
                      <a:pt x="40465" y="24146"/>
                      <a:pt x="40250" y="24362"/>
                      <a:pt x="40043" y="24362"/>
                    </a:cubicBezTo>
                    <a:cubicBezTo>
                      <a:pt x="39951" y="24362"/>
                      <a:pt x="39862" y="24320"/>
                      <a:pt x="39777" y="24199"/>
                    </a:cubicBezTo>
                    <a:cubicBezTo>
                      <a:pt x="39944" y="24008"/>
                      <a:pt x="40132" y="23921"/>
                      <a:pt x="40318" y="23921"/>
                    </a:cubicBezTo>
                    <a:close/>
                    <a:moveTo>
                      <a:pt x="8506" y="23063"/>
                    </a:moveTo>
                    <a:cubicBezTo>
                      <a:pt x="8688" y="23063"/>
                      <a:pt x="8833" y="23174"/>
                      <a:pt x="8911" y="23380"/>
                    </a:cubicBezTo>
                    <a:cubicBezTo>
                      <a:pt x="8713" y="23591"/>
                      <a:pt x="8597" y="23940"/>
                      <a:pt x="8225" y="23940"/>
                    </a:cubicBezTo>
                    <a:cubicBezTo>
                      <a:pt x="8199" y="23940"/>
                      <a:pt x="8173" y="23938"/>
                      <a:pt x="8146" y="23935"/>
                    </a:cubicBezTo>
                    <a:lnTo>
                      <a:pt x="8146" y="23935"/>
                    </a:lnTo>
                    <a:cubicBezTo>
                      <a:pt x="8187" y="24194"/>
                      <a:pt x="8302" y="24283"/>
                      <a:pt x="8452" y="24283"/>
                    </a:cubicBezTo>
                    <a:cubicBezTo>
                      <a:pt x="8493" y="24283"/>
                      <a:pt x="8536" y="24276"/>
                      <a:pt x="8581" y="24265"/>
                    </a:cubicBezTo>
                    <a:lnTo>
                      <a:pt x="8581" y="24265"/>
                    </a:lnTo>
                    <a:cubicBezTo>
                      <a:pt x="8040" y="24529"/>
                      <a:pt x="7314" y="24265"/>
                      <a:pt x="6825" y="24859"/>
                    </a:cubicBezTo>
                    <a:cubicBezTo>
                      <a:pt x="6905" y="24242"/>
                      <a:pt x="7240" y="24120"/>
                      <a:pt x="7609" y="24120"/>
                    </a:cubicBezTo>
                    <a:cubicBezTo>
                      <a:pt x="7729" y="24120"/>
                      <a:pt x="7854" y="24133"/>
                      <a:pt x="7974" y="24146"/>
                    </a:cubicBezTo>
                    <a:cubicBezTo>
                      <a:pt x="8304" y="23816"/>
                      <a:pt x="8251" y="23486"/>
                      <a:pt x="8304" y="23103"/>
                    </a:cubicBezTo>
                    <a:cubicBezTo>
                      <a:pt x="8375" y="23076"/>
                      <a:pt x="8443" y="23063"/>
                      <a:pt x="8506" y="23063"/>
                    </a:cubicBezTo>
                    <a:close/>
                    <a:moveTo>
                      <a:pt x="45577" y="25448"/>
                    </a:moveTo>
                    <a:cubicBezTo>
                      <a:pt x="45602" y="25448"/>
                      <a:pt x="45631" y="25453"/>
                      <a:pt x="45665" y="25466"/>
                    </a:cubicBezTo>
                    <a:cubicBezTo>
                      <a:pt x="45599" y="25638"/>
                      <a:pt x="45599" y="25849"/>
                      <a:pt x="45599" y="26126"/>
                    </a:cubicBezTo>
                    <a:cubicBezTo>
                      <a:pt x="45557" y="26137"/>
                      <a:pt x="45514" y="26143"/>
                      <a:pt x="45473" y="26143"/>
                    </a:cubicBezTo>
                    <a:cubicBezTo>
                      <a:pt x="45307" y="26143"/>
                      <a:pt x="45163" y="26040"/>
                      <a:pt x="45163" y="25691"/>
                    </a:cubicBezTo>
                    <a:lnTo>
                      <a:pt x="45163" y="25691"/>
                    </a:lnTo>
                    <a:cubicBezTo>
                      <a:pt x="45181" y="25694"/>
                      <a:pt x="45198" y="25696"/>
                      <a:pt x="45213" y="25696"/>
                    </a:cubicBezTo>
                    <a:cubicBezTo>
                      <a:pt x="45406" y="25696"/>
                      <a:pt x="45409" y="25448"/>
                      <a:pt x="45577" y="25448"/>
                    </a:cubicBezTo>
                    <a:close/>
                    <a:moveTo>
                      <a:pt x="11670" y="26126"/>
                    </a:moveTo>
                    <a:cubicBezTo>
                      <a:pt x="11670" y="26186"/>
                      <a:pt x="11641" y="26215"/>
                      <a:pt x="11626" y="26215"/>
                    </a:cubicBezTo>
                    <a:cubicBezTo>
                      <a:pt x="11611" y="26215"/>
                      <a:pt x="11611" y="26186"/>
                      <a:pt x="11670" y="26126"/>
                    </a:cubicBezTo>
                    <a:close/>
                    <a:moveTo>
                      <a:pt x="32674" y="25743"/>
                    </a:moveTo>
                    <a:lnTo>
                      <a:pt x="32727" y="26245"/>
                    </a:lnTo>
                    <a:cubicBezTo>
                      <a:pt x="32599" y="26245"/>
                      <a:pt x="32468" y="26270"/>
                      <a:pt x="32347" y="26270"/>
                    </a:cubicBezTo>
                    <a:cubicBezTo>
                      <a:pt x="32219" y="26270"/>
                      <a:pt x="32103" y="26242"/>
                      <a:pt x="32014" y="26126"/>
                    </a:cubicBezTo>
                    <a:cubicBezTo>
                      <a:pt x="32014" y="25638"/>
                      <a:pt x="32397" y="25796"/>
                      <a:pt x="32674" y="25743"/>
                    </a:cubicBezTo>
                    <a:close/>
                    <a:moveTo>
                      <a:pt x="18812" y="0"/>
                    </a:moveTo>
                    <a:lnTo>
                      <a:pt x="18812" y="0"/>
                    </a:lnTo>
                    <a:cubicBezTo>
                      <a:pt x="17994" y="277"/>
                      <a:pt x="17334" y="383"/>
                      <a:pt x="16397" y="660"/>
                    </a:cubicBezTo>
                    <a:cubicBezTo>
                      <a:pt x="16449" y="660"/>
                      <a:pt x="16502" y="832"/>
                      <a:pt x="16397" y="832"/>
                    </a:cubicBezTo>
                    <a:cubicBezTo>
                      <a:pt x="16315" y="858"/>
                      <a:pt x="16225" y="868"/>
                      <a:pt x="16128" y="868"/>
                    </a:cubicBezTo>
                    <a:cubicBezTo>
                      <a:pt x="15739" y="868"/>
                      <a:pt x="15246" y="701"/>
                      <a:pt x="14821" y="701"/>
                    </a:cubicBezTo>
                    <a:cubicBezTo>
                      <a:pt x="14490" y="701"/>
                      <a:pt x="14201" y="802"/>
                      <a:pt x="14033" y="1162"/>
                    </a:cubicBezTo>
                    <a:cubicBezTo>
                      <a:pt x="14053" y="1165"/>
                      <a:pt x="14073" y="1166"/>
                      <a:pt x="14092" y="1166"/>
                    </a:cubicBezTo>
                    <a:cubicBezTo>
                      <a:pt x="14310" y="1166"/>
                      <a:pt x="14492" y="1004"/>
                      <a:pt x="14647" y="1004"/>
                    </a:cubicBezTo>
                    <a:cubicBezTo>
                      <a:pt x="14743" y="1004"/>
                      <a:pt x="14828" y="1066"/>
                      <a:pt x="14905" y="1268"/>
                    </a:cubicBezTo>
                    <a:cubicBezTo>
                      <a:pt x="14694" y="1320"/>
                      <a:pt x="14575" y="1545"/>
                      <a:pt x="14575" y="1980"/>
                    </a:cubicBezTo>
                    <a:cubicBezTo>
                      <a:pt x="14613" y="1980"/>
                      <a:pt x="14655" y="1975"/>
                      <a:pt x="14696" y="1975"/>
                    </a:cubicBezTo>
                    <a:cubicBezTo>
                      <a:pt x="14784" y="1975"/>
                      <a:pt x="14869" y="1999"/>
                      <a:pt x="14905" y="2152"/>
                    </a:cubicBezTo>
                    <a:cubicBezTo>
                      <a:pt x="14522" y="2363"/>
                      <a:pt x="14905" y="2535"/>
                      <a:pt x="14971" y="2971"/>
                    </a:cubicBezTo>
                    <a:cubicBezTo>
                      <a:pt x="14944" y="2962"/>
                      <a:pt x="14919" y="2958"/>
                      <a:pt x="14896" y="2958"/>
                    </a:cubicBezTo>
                    <a:cubicBezTo>
                      <a:pt x="14559" y="2958"/>
                      <a:pt x="14569" y="3782"/>
                      <a:pt x="14753" y="3782"/>
                    </a:cubicBezTo>
                    <a:cubicBezTo>
                      <a:pt x="14795" y="3782"/>
                      <a:pt x="14846" y="3738"/>
                      <a:pt x="14905" y="3631"/>
                    </a:cubicBezTo>
                    <a:cubicBezTo>
                      <a:pt x="14799" y="3578"/>
                      <a:pt x="14799" y="3525"/>
                      <a:pt x="14799" y="3301"/>
                    </a:cubicBezTo>
                    <a:lnTo>
                      <a:pt x="14799" y="3301"/>
                    </a:lnTo>
                    <a:cubicBezTo>
                      <a:pt x="14866" y="3409"/>
                      <a:pt x="14959" y="3470"/>
                      <a:pt x="15076" y="3470"/>
                    </a:cubicBezTo>
                    <a:cubicBezTo>
                      <a:pt x="15143" y="3470"/>
                      <a:pt x="15219" y="3450"/>
                      <a:pt x="15301" y="3406"/>
                    </a:cubicBezTo>
                    <a:cubicBezTo>
                      <a:pt x="15354" y="3142"/>
                      <a:pt x="14971" y="2918"/>
                      <a:pt x="15235" y="2746"/>
                    </a:cubicBezTo>
                    <a:lnTo>
                      <a:pt x="15235" y="2746"/>
                    </a:lnTo>
                    <a:cubicBezTo>
                      <a:pt x="15565" y="3023"/>
                      <a:pt x="15354" y="3301"/>
                      <a:pt x="15406" y="3908"/>
                    </a:cubicBezTo>
                    <a:cubicBezTo>
                      <a:pt x="15662" y="3908"/>
                      <a:pt x="15700" y="3832"/>
                      <a:pt x="15795" y="3832"/>
                    </a:cubicBezTo>
                    <a:cubicBezTo>
                      <a:pt x="15842" y="3832"/>
                      <a:pt x="15904" y="3851"/>
                      <a:pt x="16014" y="3908"/>
                    </a:cubicBezTo>
                    <a:cubicBezTo>
                      <a:pt x="16042" y="3266"/>
                      <a:pt x="16317" y="3148"/>
                      <a:pt x="16593" y="3148"/>
                    </a:cubicBezTo>
                    <a:cubicBezTo>
                      <a:pt x="16754" y="3148"/>
                      <a:pt x="16916" y="3188"/>
                      <a:pt x="17030" y="3188"/>
                    </a:cubicBezTo>
                    <a:cubicBezTo>
                      <a:pt x="17071" y="3188"/>
                      <a:pt x="17106" y="3183"/>
                      <a:pt x="17132" y="3168"/>
                    </a:cubicBezTo>
                    <a:lnTo>
                      <a:pt x="17132" y="3168"/>
                    </a:lnTo>
                    <a:cubicBezTo>
                      <a:pt x="17010" y="3300"/>
                      <a:pt x="17045" y="3646"/>
                      <a:pt x="16885" y="3855"/>
                    </a:cubicBezTo>
                    <a:cubicBezTo>
                      <a:pt x="16848" y="3932"/>
                      <a:pt x="16802" y="3958"/>
                      <a:pt x="16750" y="3958"/>
                    </a:cubicBezTo>
                    <a:cubicBezTo>
                      <a:pt x="16644" y="3958"/>
                      <a:pt x="16517" y="3849"/>
                      <a:pt x="16404" y="3849"/>
                    </a:cubicBezTo>
                    <a:cubicBezTo>
                      <a:pt x="16337" y="3849"/>
                      <a:pt x="16274" y="3888"/>
                      <a:pt x="16225" y="4013"/>
                    </a:cubicBezTo>
                    <a:cubicBezTo>
                      <a:pt x="16449" y="4185"/>
                      <a:pt x="16555" y="4185"/>
                      <a:pt x="17057" y="4185"/>
                    </a:cubicBezTo>
                    <a:cubicBezTo>
                      <a:pt x="17162" y="3802"/>
                      <a:pt x="17334" y="3472"/>
                      <a:pt x="17545" y="3301"/>
                    </a:cubicBezTo>
                    <a:lnTo>
                      <a:pt x="17545" y="3301"/>
                    </a:lnTo>
                    <a:cubicBezTo>
                      <a:pt x="17492" y="4066"/>
                      <a:pt x="17664" y="4674"/>
                      <a:pt x="17004" y="5004"/>
                    </a:cubicBezTo>
                    <a:cubicBezTo>
                      <a:pt x="16951" y="4726"/>
                      <a:pt x="17004" y="4396"/>
                      <a:pt x="16832" y="4344"/>
                    </a:cubicBezTo>
                    <a:lnTo>
                      <a:pt x="16832" y="4344"/>
                    </a:lnTo>
                    <a:cubicBezTo>
                      <a:pt x="16917" y="4902"/>
                      <a:pt x="16514" y="5196"/>
                      <a:pt x="16157" y="5196"/>
                    </a:cubicBezTo>
                    <a:cubicBezTo>
                      <a:pt x="16016" y="5196"/>
                      <a:pt x="15883" y="5150"/>
                      <a:pt x="15789" y="5056"/>
                    </a:cubicBezTo>
                    <a:lnTo>
                      <a:pt x="15789" y="5056"/>
                    </a:lnTo>
                    <a:cubicBezTo>
                      <a:pt x="15836" y="5076"/>
                      <a:pt x="15890" y="5085"/>
                      <a:pt x="15947" y="5085"/>
                    </a:cubicBezTo>
                    <a:cubicBezTo>
                      <a:pt x="16231" y="5085"/>
                      <a:pt x="16583" y="4869"/>
                      <a:pt x="16397" y="4726"/>
                    </a:cubicBezTo>
                    <a:lnTo>
                      <a:pt x="16397" y="4726"/>
                    </a:lnTo>
                    <a:cubicBezTo>
                      <a:pt x="16249" y="4783"/>
                      <a:pt x="16228" y="4909"/>
                      <a:pt x="16091" y="4909"/>
                    </a:cubicBezTo>
                    <a:cubicBezTo>
                      <a:pt x="16068" y="4909"/>
                      <a:pt x="16043" y="4905"/>
                      <a:pt x="16014" y="4898"/>
                    </a:cubicBezTo>
                    <a:cubicBezTo>
                      <a:pt x="15961" y="4621"/>
                      <a:pt x="15961" y="4396"/>
                      <a:pt x="16067" y="4238"/>
                    </a:cubicBezTo>
                    <a:cubicBezTo>
                      <a:pt x="16042" y="4230"/>
                      <a:pt x="16021" y="4226"/>
                      <a:pt x="16002" y="4226"/>
                    </a:cubicBezTo>
                    <a:cubicBezTo>
                      <a:pt x="15779" y="4226"/>
                      <a:pt x="15924" y="4731"/>
                      <a:pt x="15720" y="4731"/>
                    </a:cubicBezTo>
                    <a:cubicBezTo>
                      <a:pt x="15709" y="4731"/>
                      <a:pt x="15697" y="4730"/>
                      <a:pt x="15684" y="4726"/>
                    </a:cubicBezTo>
                    <a:cubicBezTo>
                      <a:pt x="15684" y="4438"/>
                      <a:pt x="15593" y="4281"/>
                      <a:pt x="15429" y="4281"/>
                    </a:cubicBezTo>
                    <a:cubicBezTo>
                      <a:pt x="15406" y="4281"/>
                      <a:pt x="15380" y="4284"/>
                      <a:pt x="15354" y="4291"/>
                    </a:cubicBezTo>
                    <a:cubicBezTo>
                      <a:pt x="15076" y="4568"/>
                      <a:pt x="15684" y="4792"/>
                      <a:pt x="15406" y="4951"/>
                    </a:cubicBezTo>
                    <a:cubicBezTo>
                      <a:pt x="15356" y="4982"/>
                      <a:pt x="15315" y="4994"/>
                      <a:pt x="15280" y="4994"/>
                    </a:cubicBezTo>
                    <a:cubicBezTo>
                      <a:pt x="15137" y="4994"/>
                      <a:pt x="15096" y="4785"/>
                      <a:pt x="14954" y="4785"/>
                    </a:cubicBezTo>
                    <a:cubicBezTo>
                      <a:pt x="14939" y="4785"/>
                      <a:pt x="14922" y="4787"/>
                      <a:pt x="14905" y="4792"/>
                    </a:cubicBezTo>
                    <a:cubicBezTo>
                      <a:pt x="14905" y="5082"/>
                      <a:pt x="14996" y="5534"/>
                      <a:pt x="14832" y="5534"/>
                    </a:cubicBezTo>
                    <a:cubicBezTo>
                      <a:pt x="14809" y="5534"/>
                      <a:pt x="14780" y="5525"/>
                      <a:pt x="14746" y="5505"/>
                    </a:cubicBezTo>
                    <a:cubicBezTo>
                      <a:pt x="14694" y="5281"/>
                      <a:pt x="14746" y="5122"/>
                      <a:pt x="14799" y="5004"/>
                    </a:cubicBezTo>
                    <a:lnTo>
                      <a:pt x="14799" y="5004"/>
                    </a:lnTo>
                    <a:cubicBezTo>
                      <a:pt x="14245" y="5056"/>
                      <a:pt x="14311" y="5175"/>
                      <a:pt x="13809" y="5386"/>
                    </a:cubicBezTo>
                    <a:cubicBezTo>
                      <a:pt x="13809" y="5228"/>
                      <a:pt x="13915" y="5175"/>
                      <a:pt x="13915" y="5056"/>
                    </a:cubicBezTo>
                    <a:lnTo>
                      <a:pt x="13915" y="5056"/>
                    </a:lnTo>
                    <a:cubicBezTo>
                      <a:pt x="13532" y="5452"/>
                      <a:pt x="13149" y="5122"/>
                      <a:pt x="13096" y="6113"/>
                    </a:cubicBezTo>
                    <a:cubicBezTo>
                      <a:pt x="13223" y="6073"/>
                      <a:pt x="13347" y="6059"/>
                      <a:pt x="13465" y="6059"/>
                    </a:cubicBezTo>
                    <a:cubicBezTo>
                      <a:pt x="13713" y="6059"/>
                      <a:pt x="13936" y="6119"/>
                      <a:pt x="14108" y="6119"/>
                    </a:cubicBezTo>
                    <a:cubicBezTo>
                      <a:pt x="14312" y="6119"/>
                      <a:pt x="14446" y="6034"/>
                      <a:pt x="14469" y="5664"/>
                    </a:cubicBezTo>
                    <a:cubicBezTo>
                      <a:pt x="14731" y="5806"/>
                      <a:pt x="15012" y="5816"/>
                      <a:pt x="15278" y="5816"/>
                    </a:cubicBezTo>
                    <a:cubicBezTo>
                      <a:pt x="15321" y="5816"/>
                      <a:pt x="15363" y="5815"/>
                      <a:pt x="15405" y="5815"/>
                    </a:cubicBezTo>
                    <a:cubicBezTo>
                      <a:pt x="15707" y="5815"/>
                      <a:pt x="15981" y="5829"/>
                      <a:pt x="16172" y="6047"/>
                    </a:cubicBezTo>
                    <a:cubicBezTo>
                      <a:pt x="16390" y="5788"/>
                      <a:pt x="16783" y="5580"/>
                      <a:pt x="17112" y="5580"/>
                    </a:cubicBezTo>
                    <a:cubicBezTo>
                      <a:pt x="17539" y="5580"/>
                      <a:pt x="17858" y="5932"/>
                      <a:pt x="17545" y="6984"/>
                    </a:cubicBezTo>
                    <a:cubicBezTo>
                      <a:pt x="17590" y="6970"/>
                      <a:pt x="17634" y="6963"/>
                      <a:pt x="17676" y="6963"/>
                    </a:cubicBezTo>
                    <a:cubicBezTo>
                      <a:pt x="17794" y="6963"/>
                      <a:pt x="17893" y="7015"/>
                      <a:pt x="17941" y="7103"/>
                    </a:cubicBezTo>
                    <a:cubicBezTo>
                      <a:pt x="17827" y="6779"/>
                      <a:pt x="17831" y="6685"/>
                      <a:pt x="17888" y="6685"/>
                    </a:cubicBezTo>
                    <a:cubicBezTo>
                      <a:pt x="17966" y="6685"/>
                      <a:pt x="18144" y="6865"/>
                      <a:pt x="18248" y="6865"/>
                    </a:cubicBezTo>
                    <a:cubicBezTo>
                      <a:pt x="18286" y="6865"/>
                      <a:pt x="18315" y="6840"/>
                      <a:pt x="18324" y="6773"/>
                    </a:cubicBezTo>
                    <a:cubicBezTo>
                      <a:pt x="17941" y="6654"/>
                      <a:pt x="18482" y="5941"/>
                      <a:pt x="18152" y="5941"/>
                    </a:cubicBezTo>
                    <a:cubicBezTo>
                      <a:pt x="18152" y="6061"/>
                      <a:pt x="18115" y="6106"/>
                      <a:pt x="18063" y="6106"/>
                    </a:cubicBezTo>
                    <a:cubicBezTo>
                      <a:pt x="17950" y="6106"/>
                      <a:pt x="17770" y="5891"/>
                      <a:pt x="17770" y="5782"/>
                    </a:cubicBezTo>
                    <a:cubicBezTo>
                      <a:pt x="17840" y="5555"/>
                      <a:pt x="17937" y="5494"/>
                      <a:pt x="18061" y="5494"/>
                    </a:cubicBezTo>
                    <a:cubicBezTo>
                      <a:pt x="18203" y="5494"/>
                      <a:pt x="18381" y="5575"/>
                      <a:pt x="18595" y="5575"/>
                    </a:cubicBezTo>
                    <a:cubicBezTo>
                      <a:pt x="18648" y="5575"/>
                      <a:pt x="18703" y="5570"/>
                      <a:pt x="18760" y="5558"/>
                    </a:cubicBezTo>
                    <a:cubicBezTo>
                      <a:pt x="18812" y="5122"/>
                      <a:pt x="18324" y="5056"/>
                      <a:pt x="18601" y="4898"/>
                    </a:cubicBezTo>
                    <a:cubicBezTo>
                      <a:pt x="18650" y="4863"/>
                      <a:pt x="18693" y="4848"/>
                      <a:pt x="18733" y="4848"/>
                    </a:cubicBezTo>
                    <a:cubicBezTo>
                      <a:pt x="18943" y="4848"/>
                      <a:pt x="19059" y="5260"/>
                      <a:pt x="19361" y="5260"/>
                    </a:cubicBezTo>
                    <a:cubicBezTo>
                      <a:pt x="19453" y="5260"/>
                      <a:pt x="19563" y="5222"/>
                      <a:pt x="19697" y="5122"/>
                    </a:cubicBezTo>
                    <a:cubicBezTo>
                      <a:pt x="19750" y="5611"/>
                      <a:pt x="20027" y="5664"/>
                      <a:pt x="20080" y="6113"/>
                    </a:cubicBezTo>
                    <a:cubicBezTo>
                      <a:pt x="19921" y="6113"/>
                      <a:pt x="19855" y="6324"/>
                      <a:pt x="19697" y="6324"/>
                    </a:cubicBezTo>
                    <a:cubicBezTo>
                      <a:pt x="19473" y="5994"/>
                      <a:pt x="19750" y="5994"/>
                      <a:pt x="19525" y="5664"/>
                    </a:cubicBezTo>
                    <a:lnTo>
                      <a:pt x="19525" y="5664"/>
                    </a:lnTo>
                    <a:cubicBezTo>
                      <a:pt x="19090" y="5782"/>
                      <a:pt x="18482" y="5664"/>
                      <a:pt x="18482" y="6377"/>
                    </a:cubicBezTo>
                    <a:cubicBezTo>
                      <a:pt x="18544" y="6408"/>
                      <a:pt x="18592" y="6421"/>
                      <a:pt x="18631" y="6421"/>
                    </a:cubicBezTo>
                    <a:cubicBezTo>
                      <a:pt x="18789" y="6421"/>
                      <a:pt x="18800" y="6213"/>
                      <a:pt x="18943" y="6213"/>
                    </a:cubicBezTo>
                    <a:cubicBezTo>
                      <a:pt x="18956" y="6213"/>
                      <a:pt x="18969" y="6215"/>
                      <a:pt x="18984" y="6218"/>
                    </a:cubicBezTo>
                    <a:cubicBezTo>
                      <a:pt x="19143" y="6707"/>
                      <a:pt x="19090" y="6654"/>
                      <a:pt x="18931" y="7037"/>
                    </a:cubicBezTo>
                    <a:cubicBezTo>
                      <a:pt x="18973" y="7045"/>
                      <a:pt x="19012" y="7049"/>
                      <a:pt x="19049" y="7049"/>
                    </a:cubicBezTo>
                    <a:cubicBezTo>
                      <a:pt x="19302" y="7049"/>
                      <a:pt x="19448" y="6872"/>
                      <a:pt x="19644" y="6825"/>
                    </a:cubicBezTo>
                    <a:cubicBezTo>
                      <a:pt x="19750" y="7367"/>
                      <a:pt x="20133" y="7367"/>
                      <a:pt x="20410" y="7591"/>
                    </a:cubicBezTo>
                    <a:cubicBezTo>
                      <a:pt x="20304" y="7644"/>
                      <a:pt x="20185" y="7644"/>
                      <a:pt x="20185" y="7816"/>
                    </a:cubicBezTo>
                    <a:cubicBezTo>
                      <a:pt x="20304" y="7816"/>
                      <a:pt x="20463" y="7816"/>
                      <a:pt x="20410" y="8093"/>
                    </a:cubicBezTo>
                    <a:cubicBezTo>
                      <a:pt x="20314" y="8123"/>
                      <a:pt x="20228" y="8136"/>
                      <a:pt x="20148" y="8136"/>
                    </a:cubicBezTo>
                    <a:cubicBezTo>
                      <a:pt x="19951" y="8136"/>
                      <a:pt x="19794" y="8058"/>
                      <a:pt x="19644" y="7974"/>
                    </a:cubicBezTo>
                    <a:lnTo>
                      <a:pt x="19644" y="7974"/>
                    </a:lnTo>
                    <a:cubicBezTo>
                      <a:pt x="19525" y="8806"/>
                      <a:pt x="20185" y="8146"/>
                      <a:pt x="20185" y="8806"/>
                    </a:cubicBezTo>
                    <a:cubicBezTo>
                      <a:pt x="20463" y="8634"/>
                      <a:pt x="20687" y="8304"/>
                      <a:pt x="21017" y="8251"/>
                    </a:cubicBezTo>
                    <a:cubicBezTo>
                      <a:pt x="21123" y="8806"/>
                      <a:pt x="21176" y="8806"/>
                      <a:pt x="21123" y="9241"/>
                    </a:cubicBezTo>
                    <a:cubicBezTo>
                      <a:pt x="21133" y="9243"/>
                      <a:pt x="21143" y="9244"/>
                      <a:pt x="21152" y="9244"/>
                    </a:cubicBezTo>
                    <a:cubicBezTo>
                      <a:pt x="21406" y="9244"/>
                      <a:pt x="21292" y="8652"/>
                      <a:pt x="21551" y="8652"/>
                    </a:cubicBezTo>
                    <a:cubicBezTo>
                      <a:pt x="21586" y="8652"/>
                      <a:pt x="21627" y="8663"/>
                      <a:pt x="21677" y="8687"/>
                    </a:cubicBezTo>
                    <a:cubicBezTo>
                      <a:pt x="21624" y="8911"/>
                      <a:pt x="21572" y="9136"/>
                      <a:pt x="21624" y="9519"/>
                    </a:cubicBezTo>
                    <a:cubicBezTo>
                      <a:pt x="22007" y="9519"/>
                      <a:pt x="21954" y="8858"/>
                      <a:pt x="22166" y="8476"/>
                    </a:cubicBezTo>
                    <a:cubicBezTo>
                      <a:pt x="22105" y="8476"/>
                      <a:pt x="22053" y="8483"/>
                      <a:pt x="22007" y="8483"/>
                    </a:cubicBezTo>
                    <a:cubicBezTo>
                      <a:pt x="21933" y="8483"/>
                      <a:pt x="21877" y="8463"/>
                      <a:pt x="21836" y="8357"/>
                    </a:cubicBezTo>
                    <a:cubicBezTo>
                      <a:pt x="22113" y="8198"/>
                      <a:pt x="22496" y="8146"/>
                      <a:pt x="22113" y="7816"/>
                    </a:cubicBezTo>
                    <a:lnTo>
                      <a:pt x="22113" y="7816"/>
                    </a:lnTo>
                    <a:cubicBezTo>
                      <a:pt x="22390" y="7868"/>
                      <a:pt x="22615" y="8027"/>
                      <a:pt x="22826" y="8251"/>
                    </a:cubicBezTo>
                    <a:cubicBezTo>
                      <a:pt x="23030" y="8155"/>
                      <a:pt x="22774" y="7411"/>
                      <a:pt x="22978" y="7411"/>
                    </a:cubicBezTo>
                    <a:cubicBezTo>
                      <a:pt x="22997" y="7411"/>
                      <a:pt x="23021" y="7418"/>
                      <a:pt x="23050" y="7433"/>
                    </a:cubicBezTo>
                    <a:cubicBezTo>
                      <a:pt x="23103" y="7697"/>
                      <a:pt x="23103" y="7921"/>
                      <a:pt x="22997" y="8093"/>
                    </a:cubicBezTo>
                    <a:cubicBezTo>
                      <a:pt x="23198" y="8093"/>
                      <a:pt x="23403" y="8070"/>
                      <a:pt x="23594" y="8070"/>
                    </a:cubicBezTo>
                    <a:cubicBezTo>
                      <a:pt x="23933" y="8070"/>
                      <a:pt x="24227" y="8140"/>
                      <a:pt x="24370" y="8528"/>
                    </a:cubicBezTo>
                    <a:cubicBezTo>
                      <a:pt x="24290" y="8670"/>
                      <a:pt x="24210" y="8725"/>
                      <a:pt x="24132" y="8725"/>
                    </a:cubicBezTo>
                    <a:cubicBezTo>
                      <a:pt x="23942" y="8725"/>
                      <a:pt x="23770" y="8395"/>
                      <a:pt x="23657" y="8198"/>
                    </a:cubicBezTo>
                    <a:lnTo>
                      <a:pt x="23657" y="8198"/>
                    </a:lnTo>
                    <a:cubicBezTo>
                      <a:pt x="23275" y="9136"/>
                      <a:pt x="24265" y="8634"/>
                      <a:pt x="24212" y="9519"/>
                    </a:cubicBezTo>
                    <a:cubicBezTo>
                      <a:pt x="24476" y="9466"/>
                      <a:pt x="24648" y="9294"/>
                      <a:pt x="24806" y="9136"/>
                    </a:cubicBezTo>
                    <a:cubicBezTo>
                      <a:pt x="24806" y="9466"/>
                      <a:pt x="24978" y="9466"/>
                      <a:pt x="25030" y="9624"/>
                    </a:cubicBezTo>
                    <a:cubicBezTo>
                      <a:pt x="24585" y="9720"/>
                      <a:pt x="24710" y="10300"/>
                      <a:pt x="24408" y="10300"/>
                    </a:cubicBezTo>
                    <a:cubicBezTo>
                      <a:pt x="24334" y="10300"/>
                      <a:pt x="24234" y="10265"/>
                      <a:pt x="24093" y="10179"/>
                    </a:cubicBezTo>
                    <a:lnTo>
                      <a:pt x="24093" y="10179"/>
                    </a:lnTo>
                    <a:cubicBezTo>
                      <a:pt x="24120" y="10482"/>
                      <a:pt x="24327" y="10565"/>
                      <a:pt x="24535" y="10565"/>
                    </a:cubicBezTo>
                    <a:cubicBezTo>
                      <a:pt x="24743" y="10565"/>
                      <a:pt x="24951" y="10482"/>
                      <a:pt x="24978" y="10456"/>
                    </a:cubicBezTo>
                    <a:lnTo>
                      <a:pt x="24978" y="10456"/>
                    </a:lnTo>
                    <a:cubicBezTo>
                      <a:pt x="24700" y="10839"/>
                      <a:pt x="25083" y="11116"/>
                      <a:pt x="24978" y="11327"/>
                    </a:cubicBezTo>
                    <a:cubicBezTo>
                      <a:pt x="24948" y="11336"/>
                      <a:pt x="24923" y="11341"/>
                      <a:pt x="24903" y="11341"/>
                    </a:cubicBezTo>
                    <a:cubicBezTo>
                      <a:pt x="24675" y="11341"/>
                      <a:pt x="24945" y="10828"/>
                      <a:pt x="24631" y="10828"/>
                    </a:cubicBezTo>
                    <a:cubicBezTo>
                      <a:pt x="24605" y="10828"/>
                      <a:pt x="24576" y="10831"/>
                      <a:pt x="24542" y="10839"/>
                    </a:cubicBezTo>
                    <a:cubicBezTo>
                      <a:pt x="24595" y="11723"/>
                      <a:pt x="25308" y="11393"/>
                      <a:pt x="25413" y="12265"/>
                    </a:cubicBezTo>
                    <a:cubicBezTo>
                      <a:pt x="25275" y="12234"/>
                      <a:pt x="25144" y="12220"/>
                      <a:pt x="25018" y="12220"/>
                    </a:cubicBezTo>
                    <a:cubicBezTo>
                      <a:pt x="24078" y="12220"/>
                      <a:pt x="23442" y="12970"/>
                      <a:pt x="22863" y="12970"/>
                    </a:cubicBezTo>
                    <a:cubicBezTo>
                      <a:pt x="22685" y="12970"/>
                      <a:pt x="22512" y="12899"/>
                      <a:pt x="22337" y="12713"/>
                    </a:cubicBezTo>
                    <a:cubicBezTo>
                      <a:pt x="22496" y="12647"/>
                      <a:pt x="22720" y="12647"/>
                      <a:pt x="22615" y="12317"/>
                    </a:cubicBezTo>
                    <a:lnTo>
                      <a:pt x="22615" y="12317"/>
                    </a:lnTo>
                    <a:cubicBezTo>
                      <a:pt x="22592" y="12326"/>
                      <a:pt x="22572" y="12330"/>
                      <a:pt x="22553" y="12330"/>
                    </a:cubicBezTo>
                    <a:cubicBezTo>
                      <a:pt x="22443" y="12330"/>
                      <a:pt x="22385" y="12204"/>
                      <a:pt x="22279" y="12204"/>
                    </a:cubicBezTo>
                    <a:cubicBezTo>
                      <a:pt x="22264" y="12204"/>
                      <a:pt x="22249" y="12206"/>
                      <a:pt x="22232" y="12212"/>
                    </a:cubicBezTo>
                    <a:cubicBezTo>
                      <a:pt x="22342" y="12599"/>
                      <a:pt x="22138" y="12902"/>
                      <a:pt x="21946" y="12902"/>
                    </a:cubicBezTo>
                    <a:cubicBezTo>
                      <a:pt x="21863" y="12902"/>
                      <a:pt x="21782" y="12845"/>
                      <a:pt x="21730" y="12713"/>
                    </a:cubicBezTo>
                    <a:cubicBezTo>
                      <a:pt x="21730" y="12436"/>
                      <a:pt x="22007" y="12595"/>
                      <a:pt x="21902" y="12212"/>
                    </a:cubicBezTo>
                    <a:lnTo>
                      <a:pt x="21902" y="12212"/>
                    </a:lnTo>
                    <a:cubicBezTo>
                      <a:pt x="21783" y="12265"/>
                      <a:pt x="21572" y="12159"/>
                      <a:pt x="21506" y="12383"/>
                    </a:cubicBezTo>
                    <a:cubicBezTo>
                      <a:pt x="21660" y="12646"/>
                      <a:pt x="21137" y="12884"/>
                      <a:pt x="20618" y="12884"/>
                    </a:cubicBezTo>
                    <a:cubicBezTo>
                      <a:pt x="20381" y="12884"/>
                      <a:pt x="20144" y="12834"/>
                      <a:pt x="19974" y="12713"/>
                    </a:cubicBezTo>
                    <a:cubicBezTo>
                      <a:pt x="20003" y="12535"/>
                      <a:pt x="20072" y="12481"/>
                      <a:pt x="20158" y="12481"/>
                    </a:cubicBezTo>
                    <a:cubicBezTo>
                      <a:pt x="20288" y="12481"/>
                      <a:pt x="20456" y="12604"/>
                      <a:pt x="20578" y="12604"/>
                    </a:cubicBezTo>
                    <a:cubicBezTo>
                      <a:pt x="20673" y="12604"/>
                      <a:pt x="20740" y="12530"/>
                      <a:pt x="20740" y="12265"/>
                    </a:cubicBezTo>
                    <a:lnTo>
                      <a:pt x="20740" y="12265"/>
                    </a:lnTo>
                    <a:cubicBezTo>
                      <a:pt x="20687" y="12301"/>
                      <a:pt x="20645" y="12317"/>
                      <a:pt x="20611" y="12317"/>
                    </a:cubicBezTo>
                    <a:cubicBezTo>
                      <a:pt x="20440" y="12317"/>
                      <a:pt x="20507" y="11890"/>
                      <a:pt x="20463" y="11657"/>
                    </a:cubicBezTo>
                    <a:lnTo>
                      <a:pt x="20463" y="11657"/>
                    </a:lnTo>
                    <a:cubicBezTo>
                      <a:pt x="19697" y="11723"/>
                      <a:pt x="19314" y="12436"/>
                      <a:pt x="18760" y="12925"/>
                    </a:cubicBezTo>
                    <a:cubicBezTo>
                      <a:pt x="18934" y="12547"/>
                      <a:pt x="18846" y="12492"/>
                      <a:pt x="18717" y="12492"/>
                    </a:cubicBezTo>
                    <a:cubicBezTo>
                      <a:pt x="18663" y="12492"/>
                      <a:pt x="18602" y="12501"/>
                      <a:pt x="18550" y="12501"/>
                    </a:cubicBezTo>
                    <a:cubicBezTo>
                      <a:pt x="18491" y="12501"/>
                      <a:pt x="18443" y="12489"/>
                      <a:pt x="18430" y="12436"/>
                    </a:cubicBezTo>
                    <a:cubicBezTo>
                      <a:pt x="18812" y="12159"/>
                      <a:pt x="19420" y="12542"/>
                      <a:pt x="19473" y="11552"/>
                    </a:cubicBezTo>
                    <a:cubicBezTo>
                      <a:pt x="19195" y="11552"/>
                      <a:pt x="18984" y="11552"/>
                      <a:pt x="18931" y="11063"/>
                    </a:cubicBezTo>
                    <a:lnTo>
                      <a:pt x="18931" y="11063"/>
                    </a:lnTo>
                    <a:cubicBezTo>
                      <a:pt x="19116" y="11222"/>
                      <a:pt x="19354" y="11269"/>
                      <a:pt x="19615" y="11269"/>
                    </a:cubicBezTo>
                    <a:cubicBezTo>
                      <a:pt x="19999" y="11269"/>
                      <a:pt x="20431" y="11168"/>
                      <a:pt x="20814" y="11168"/>
                    </a:cubicBezTo>
                    <a:cubicBezTo>
                      <a:pt x="21254" y="11168"/>
                      <a:pt x="21627" y="11302"/>
                      <a:pt x="21783" y="11882"/>
                    </a:cubicBezTo>
                    <a:cubicBezTo>
                      <a:pt x="21925" y="11901"/>
                      <a:pt x="22052" y="11930"/>
                      <a:pt x="22163" y="11930"/>
                    </a:cubicBezTo>
                    <a:cubicBezTo>
                      <a:pt x="22350" y="11930"/>
                      <a:pt x="22487" y="11848"/>
                      <a:pt x="22562" y="11499"/>
                    </a:cubicBezTo>
                    <a:lnTo>
                      <a:pt x="22562" y="11499"/>
                    </a:lnTo>
                    <a:cubicBezTo>
                      <a:pt x="22547" y="11508"/>
                      <a:pt x="22530" y="11512"/>
                      <a:pt x="22512" y="11512"/>
                    </a:cubicBezTo>
                    <a:cubicBezTo>
                      <a:pt x="22327" y="11512"/>
                      <a:pt x="22027" y="11057"/>
                      <a:pt x="22232" y="10997"/>
                    </a:cubicBezTo>
                    <a:lnTo>
                      <a:pt x="22232" y="10997"/>
                    </a:lnTo>
                    <a:cubicBezTo>
                      <a:pt x="22276" y="11114"/>
                      <a:pt x="22369" y="11123"/>
                      <a:pt x="22467" y="11123"/>
                    </a:cubicBezTo>
                    <a:cubicBezTo>
                      <a:pt x="22485" y="11123"/>
                      <a:pt x="22504" y="11123"/>
                      <a:pt x="22522" y="11123"/>
                    </a:cubicBezTo>
                    <a:cubicBezTo>
                      <a:pt x="22638" y="11123"/>
                      <a:pt x="22747" y="11136"/>
                      <a:pt x="22773" y="11327"/>
                    </a:cubicBezTo>
                    <a:cubicBezTo>
                      <a:pt x="22773" y="11657"/>
                      <a:pt x="22496" y="11552"/>
                      <a:pt x="22615" y="11987"/>
                    </a:cubicBezTo>
                    <a:cubicBezTo>
                      <a:pt x="22892" y="11829"/>
                      <a:pt x="23103" y="11934"/>
                      <a:pt x="23156" y="11776"/>
                    </a:cubicBezTo>
                    <a:cubicBezTo>
                      <a:pt x="23083" y="11620"/>
                      <a:pt x="23244" y="11389"/>
                      <a:pt x="23425" y="11389"/>
                    </a:cubicBezTo>
                    <a:cubicBezTo>
                      <a:pt x="23505" y="11389"/>
                      <a:pt x="23589" y="11434"/>
                      <a:pt x="23657" y="11552"/>
                    </a:cubicBezTo>
                    <a:cubicBezTo>
                      <a:pt x="23380" y="10892"/>
                      <a:pt x="23882" y="11274"/>
                      <a:pt x="23935" y="10733"/>
                    </a:cubicBezTo>
                    <a:cubicBezTo>
                      <a:pt x="23552" y="10179"/>
                      <a:pt x="23275" y="10614"/>
                      <a:pt x="22892" y="10126"/>
                    </a:cubicBezTo>
                    <a:lnTo>
                      <a:pt x="22892" y="10126"/>
                    </a:lnTo>
                    <a:cubicBezTo>
                      <a:pt x="22826" y="10786"/>
                      <a:pt x="23380" y="10284"/>
                      <a:pt x="23327" y="10944"/>
                    </a:cubicBezTo>
                    <a:cubicBezTo>
                      <a:pt x="22751" y="10577"/>
                      <a:pt x="21794" y="10486"/>
                      <a:pt x="20956" y="10486"/>
                    </a:cubicBezTo>
                    <a:cubicBezTo>
                      <a:pt x="20680" y="10486"/>
                      <a:pt x="20417" y="10496"/>
                      <a:pt x="20185" y="10509"/>
                    </a:cubicBezTo>
                    <a:cubicBezTo>
                      <a:pt x="19975" y="10509"/>
                      <a:pt x="19700" y="10820"/>
                      <a:pt x="19515" y="10820"/>
                    </a:cubicBezTo>
                    <a:cubicBezTo>
                      <a:pt x="19410" y="10820"/>
                      <a:pt x="19333" y="10719"/>
                      <a:pt x="19314" y="10403"/>
                    </a:cubicBezTo>
                    <a:cubicBezTo>
                      <a:pt x="19336" y="10378"/>
                      <a:pt x="19370" y="10371"/>
                      <a:pt x="19409" y="10371"/>
                    </a:cubicBezTo>
                    <a:cubicBezTo>
                      <a:pt x="19473" y="10371"/>
                      <a:pt x="19551" y="10391"/>
                      <a:pt x="19617" y="10391"/>
                    </a:cubicBezTo>
                    <a:cubicBezTo>
                      <a:pt x="19707" y="10391"/>
                      <a:pt x="19774" y="10354"/>
                      <a:pt x="19750" y="10179"/>
                    </a:cubicBezTo>
                    <a:cubicBezTo>
                      <a:pt x="19644" y="10126"/>
                      <a:pt x="19525" y="9954"/>
                      <a:pt x="19525" y="9677"/>
                    </a:cubicBezTo>
                    <a:cubicBezTo>
                      <a:pt x="19386" y="9771"/>
                      <a:pt x="19260" y="9807"/>
                      <a:pt x="19139" y="9807"/>
                    </a:cubicBezTo>
                    <a:cubicBezTo>
                      <a:pt x="18835" y="9807"/>
                      <a:pt x="18564" y="9579"/>
                      <a:pt x="18205" y="9466"/>
                    </a:cubicBezTo>
                    <a:lnTo>
                      <a:pt x="18205" y="9466"/>
                    </a:lnTo>
                    <a:cubicBezTo>
                      <a:pt x="18271" y="9954"/>
                      <a:pt x="17941" y="9954"/>
                      <a:pt x="17664" y="10007"/>
                    </a:cubicBezTo>
                    <a:cubicBezTo>
                      <a:pt x="17684" y="9629"/>
                      <a:pt x="17641" y="9532"/>
                      <a:pt x="17573" y="9532"/>
                    </a:cubicBezTo>
                    <a:cubicBezTo>
                      <a:pt x="17501" y="9532"/>
                      <a:pt x="17401" y="9642"/>
                      <a:pt x="17320" y="9642"/>
                    </a:cubicBezTo>
                    <a:cubicBezTo>
                      <a:pt x="17278" y="9642"/>
                      <a:pt x="17240" y="9612"/>
                      <a:pt x="17215" y="9519"/>
                    </a:cubicBezTo>
                    <a:cubicBezTo>
                      <a:pt x="17215" y="9294"/>
                      <a:pt x="17387" y="9347"/>
                      <a:pt x="17387" y="9189"/>
                    </a:cubicBezTo>
                    <a:lnTo>
                      <a:pt x="17387" y="9189"/>
                    </a:lnTo>
                    <a:cubicBezTo>
                      <a:pt x="17335" y="9270"/>
                      <a:pt x="17283" y="9300"/>
                      <a:pt x="17232" y="9300"/>
                    </a:cubicBezTo>
                    <a:cubicBezTo>
                      <a:pt x="17095" y="9300"/>
                      <a:pt x="16965" y="9080"/>
                      <a:pt x="16866" y="9080"/>
                    </a:cubicBezTo>
                    <a:cubicBezTo>
                      <a:pt x="16807" y="9080"/>
                      <a:pt x="16759" y="9159"/>
                      <a:pt x="16727" y="9413"/>
                    </a:cubicBezTo>
                    <a:cubicBezTo>
                      <a:pt x="16951" y="9571"/>
                      <a:pt x="17281" y="9571"/>
                      <a:pt x="17387" y="10007"/>
                    </a:cubicBezTo>
                    <a:cubicBezTo>
                      <a:pt x="16950" y="9955"/>
                      <a:pt x="16555" y="9890"/>
                      <a:pt x="16208" y="9890"/>
                    </a:cubicBezTo>
                    <a:cubicBezTo>
                      <a:pt x="15853" y="9890"/>
                      <a:pt x="15548" y="9958"/>
                      <a:pt x="15301" y="10179"/>
                    </a:cubicBezTo>
                    <a:cubicBezTo>
                      <a:pt x="15301" y="10284"/>
                      <a:pt x="15354" y="10337"/>
                      <a:pt x="15406" y="10403"/>
                    </a:cubicBezTo>
                    <a:cubicBezTo>
                      <a:pt x="15059" y="10165"/>
                      <a:pt x="14687" y="10062"/>
                      <a:pt x="14334" y="10062"/>
                    </a:cubicBezTo>
                    <a:cubicBezTo>
                      <a:pt x="13788" y="10062"/>
                      <a:pt x="13287" y="10306"/>
                      <a:pt x="12991" y="10667"/>
                    </a:cubicBezTo>
                    <a:cubicBezTo>
                      <a:pt x="13043" y="11116"/>
                      <a:pt x="13479" y="10786"/>
                      <a:pt x="13651" y="11116"/>
                    </a:cubicBezTo>
                    <a:cubicBezTo>
                      <a:pt x="13538" y="11307"/>
                      <a:pt x="13373" y="11390"/>
                      <a:pt x="13195" y="11390"/>
                    </a:cubicBezTo>
                    <a:cubicBezTo>
                      <a:pt x="13017" y="11390"/>
                      <a:pt x="12826" y="11307"/>
                      <a:pt x="12661" y="11169"/>
                    </a:cubicBezTo>
                    <a:cubicBezTo>
                      <a:pt x="12731" y="11019"/>
                      <a:pt x="12778" y="10845"/>
                      <a:pt x="12869" y="10845"/>
                    </a:cubicBezTo>
                    <a:cubicBezTo>
                      <a:pt x="12913" y="10845"/>
                      <a:pt x="12969" y="10888"/>
                      <a:pt x="13043" y="10997"/>
                    </a:cubicBezTo>
                    <a:cubicBezTo>
                      <a:pt x="12925" y="10509"/>
                      <a:pt x="12925" y="10667"/>
                      <a:pt x="12991" y="10179"/>
                    </a:cubicBezTo>
                    <a:lnTo>
                      <a:pt x="12991" y="10179"/>
                    </a:lnTo>
                    <a:cubicBezTo>
                      <a:pt x="12966" y="10183"/>
                      <a:pt x="12942" y="10184"/>
                      <a:pt x="12919" y="10184"/>
                    </a:cubicBezTo>
                    <a:cubicBezTo>
                      <a:pt x="12704" y="10184"/>
                      <a:pt x="12579" y="10023"/>
                      <a:pt x="12369" y="10023"/>
                    </a:cubicBezTo>
                    <a:cubicBezTo>
                      <a:pt x="12308" y="10023"/>
                      <a:pt x="12239" y="10037"/>
                      <a:pt x="12159" y="10073"/>
                    </a:cubicBezTo>
                    <a:cubicBezTo>
                      <a:pt x="12118" y="10329"/>
                      <a:pt x="12174" y="10386"/>
                      <a:pt x="12258" y="10386"/>
                    </a:cubicBezTo>
                    <a:cubicBezTo>
                      <a:pt x="12327" y="10386"/>
                      <a:pt x="12415" y="10347"/>
                      <a:pt x="12484" y="10347"/>
                    </a:cubicBezTo>
                    <a:cubicBezTo>
                      <a:pt x="12548" y="10347"/>
                      <a:pt x="12595" y="10380"/>
                      <a:pt x="12595" y="10509"/>
                    </a:cubicBezTo>
                    <a:cubicBezTo>
                      <a:pt x="12330" y="10786"/>
                      <a:pt x="12542" y="11446"/>
                      <a:pt x="12489" y="11552"/>
                    </a:cubicBezTo>
                    <a:cubicBezTo>
                      <a:pt x="12382" y="11566"/>
                      <a:pt x="12290" y="11574"/>
                      <a:pt x="12209" y="11574"/>
                    </a:cubicBezTo>
                    <a:cubicBezTo>
                      <a:pt x="11706" y="11574"/>
                      <a:pt x="11647" y="11285"/>
                      <a:pt x="11499" y="10614"/>
                    </a:cubicBezTo>
                    <a:cubicBezTo>
                      <a:pt x="11639" y="10614"/>
                      <a:pt x="11733" y="10723"/>
                      <a:pt x="11826" y="10723"/>
                    </a:cubicBezTo>
                    <a:cubicBezTo>
                      <a:pt x="11882" y="10723"/>
                      <a:pt x="11936" y="10685"/>
                      <a:pt x="12000" y="10561"/>
                    </a:cubicBezTo>
                    <a:cubicBezTo>
                      <a:pt x="11882" y="10007"/>
                      <a:pt x="11499" y="9849"/>
                      <a:pt x="11222" y="9624"/>
                    </a:cubicBezTo>
                    <a:lnTo>
                      <a:pt x="11222" y="9624"/>
                    </a:lnTo>
                    <a:cubicBezTo>
                      <a:pt x="11116" y="10007"/>
                      <a:pt x="11552" y="10231"/>
                      <a:pt x="11274" y="10284"/>
                    </a:cubicBezTo>
                    <a:cubicBezTo>
                      <a:pt x="10916" y="10416"/>
                      <a:pt x="10584" y="10510"/>
                      <a:pt x="10309" y="10510"/>
                    </a:cubicBezTo>
                    <a:cubicBezTo>
                      <a:pt x="9784" y="10510"/>
                      <a:pt x="9467" y="10166"/>
                      <a:pt x="9571" y="9083"/>
                    </a:cubicBezTo>
                    <a:lnTo>
                      <a:pt x="9571" y="9083"/>
                    </a:lnTo>
                    <a:cubicBezTo>
                      <a:pt x="8476" y="9849"/>
                      <a:pt x="8370" y="9241"/>
                      <a:pt x="7433" y="9901"/>
                    </a:cubicBezTo>
                    <a:cubicBezTo>
                      <a:pt x="7537" y="9471"/>
                      <a:pt x="7642" y="9246"/>
                      <a:pt x="7389" y="9024"/>
                    </a:cubicBezTo>
                    <a:lnTo>
                      <a:pt x="7389" y="9024"/>
                    </a:lnTo>
                    <a:cubicBezTo>
                      <a:pt x="7134" y="9206"/>
                      <a:pt x="6810" y="9400"/>
                      <a:pt x="6931" y="9571"/>
                    </a:cubicBezTo>
                    <a:cubicBezTo>
                      <a:pt x="7031" y="9527"/>
                      <a:pt x="7084" y="9398"/>
                      <a:pt x="7225" y="9398"/>
                    </a:cubicBezTo>
                    <a:cubicBezTo>
                      <a:pt x="7251" y="9398"/>
                      <a:pt x="7281" y="9403"/>
                      <a:pt x="7314" y="9413"/>
                    </a:cubicBezTo>
                    <a:cubicBezTo>
                      <a:pt x="7050" y="9677"/>
                      <a:pt x="7644" y="10126"/>
                      <a:pt x="7380" y="10403"/>
                    </a:cubicBezTo>
                    <a:cubicBezTo>
                      <a:pt x="7368" y="10311"/>
                      <a:pt x="7343" y="10277"/>
                      <a:pt x="7310" y="10277"/>
                    </a:cubicBezTo>
                    <a:cubicBezTo>
                      <a:pt x="7208" y="10277"/>
                      <a:pt x="7022" y="10584"/>
                      <a:pt x="6830" y="10584"/>
                    </a:cubicBezTo>
                    <a:cubicBezTo>
                      <a:pt x="6734" y="10584"/>
                      <a:pt x="6637" y="10509"/>
                      <a:pt x="6548" y="10284"/>
                    </a:cubicBezTo>
                    <a:cubicBezTo>
                      <a:pt x="6825" y="10284"/>
                      <a:pt x="7050" y="10284"/>
                      <a:pt x="7050" y="9901"/>
                    </a:cubicBezTo>
                    <a:cubicBezTo>
                      <a:pt x="6969" y="9807"/>
                      <a:pt x="6881" y="9770"/>
                      <a:pt x="6796" y="9770"/>
                    </a:cubicBezTo>
                    <a:cubicBezTo>
                      <a:pt x="6534" y="9770"/>
                      <a:pt x="6300" y="10125"/>
                      <a:pt x="6390" y="10284"/>
                    </a:cubicBezTo>
                    <a:cubicBezTo>
                      <a:pt x="6361" y="10268"/>
                      <a:pt x="6333" y="10261"/>
                      <a:pt x="6307" y="10261"/>
                    </a:cubicBezTo>
                    <a:cubicBezTo>
                      <a:pt x="6146" y="10261"/>
                      <a:pt x="6023" y="10519"/>
                      <a:pt x="5915" y="10519"/>
                    </a:cubicBezTo>
                    <a:cubicBezTo>
                      <a:pt x="5868" y="10519"/>
                      <a:pt x="5825" y="10472"/>
                      <a:pt x="5782" y="10337"/>
                    </a:cubicBezTo>
                    <a:cubicBezTo>
                      <a:pt x="5896" y="10224"/>
                      <a:pt x="5989" y="9996"/>
                      <a:pt x="6110" y="9996"/>
                    </a:cubicBezTo>
                    <a:cubicBezTo>
                      <a:pt x="6158" y="9996"/>
                      <a:pt x="6211" y="10032"/>
                      <a:pt x="6271" y="10126"/>
                    </a:cubicBezTo>
                    <a:cubicBezTo>
                      <a:pt x="6324" y="9852"/>
                      <a:pt x="6263" y="9814"/>
                      <a:pt x="6179" y="9814"/>
                    </a:cubicBezTo>
                    <a:cubicBezTo>
                      <a:pt x="6147" y="9814"/>
                      <a:pt x="6111" y="9820"/>
                      <a:pt x="6078" y="9820"/>
                    </a:cubicBezTo>
                    <a:cubicBezTo>
                      <a:pt x="6005" y="9820"/>
                      <a:pt x="5941" y="9793"/>
                      <a:pt x="5941" y="9624"/>
                    </a:cubicBezTo>
                    <a:cubicBezTo>
                      <a:pt x="5800" y="9333"/>
                      <a:pt x="5924" y="9089"/>
                      <a:pt x="6053" y="9089"/>
                    </a:cubicBezTo>
                    <a:cubicBezTo>
                      <a:pt x="6117" y="9089"/>
                      <a:pt x="6183" y="9149"/>
                      <a:pt x="6218" y="9294"/>
                    </a:cubicBezTo>
                    <a:cubicBezTo>
                      <a:pt x="6113" y="9347"/>
                      <a:pt x="5941" y="9347"/>
                      <a:pt x="6060" y="9624"/>
                    </a:cubicBezTo>
                    <a:cubicBezTo>
                      <a:pt x="6720" y="8687"/>
                      <a:pt x="7380" y="8687"/>
                      <a:pt x="8370" y="8634"/>
                    </a:cubicBezTo>
                    <a:lnTo>
                      <a:pt x="8370" y="8634"/>
                    </a:lnTo>
                    <a:cubicBezTo>
                      <a:pt x="8370" y="8858"/>
                      <a:pt x="8198" y="8911"/>
                      <a:pt x="8198" y="9136"/>
                    </a:cubicBezTo>
                    <a:lnTo>
                      <a:pt x="8581" y="9136"/>
                    </a:lnTo>
                    <a:cubicBezTo>
                      <a:pt x="8700" y="8687"/>
                      <a:pt x="8304" y="8146"/>
                      <a:pt x="8528" y="8146"/>
                    </a:cubicBezTo>
                    <a:cubicBezTo>
                      <a:pt x="8729" y="8240"/>
                      <a:pt x="8835" y="8598"/>
                      <a:pt x="9128" y="8598"/>
                    </a:cubicBezTo>
                    <a:cubicBezTo>
                      <a:pt x="9163" y="8598"/>
                      <a:pt x="9200" y="8593"/>
                      <a:pt x="9241" y="8581"/>
                    </a:cubicBezTo>
                    <a:cubicBezTo>
                      <a:pt x="9241" y="8146"/>
                      <a:pt x="9083" y="8251"/>
                      <a:pt x="9188" y="7921"/>
                    </a:cubicBezTo>
                    <a:lnTo>
                      <a:pt x="9188" y="7921"/>
                    </a:lnTo>
                    <a:cubicBezTo>
                      <a:pt x="9079" y="8048"/>
                      <a:pt x="8975" y="8103"/>
                      <a:pt x="8886" y="8103"/>
                    </a:cubicBezTo>
                    <a:cubicBezTo>
                      <a:pt x="8705" y="8103"/>
                      <a:pt x="8581" y="7882"/>
                      <a:pt x="8581" y="7591"/>
                    </a:cubicBezTo>
                    <a:cubicBezTo>
                      <a:pt x="8554" y="7761"/>
                      <a:pt x="8530" y="7822"/>
                      <a:pt x="8506" y="7822"/>
                    </a:cubicBezTo>
                    <a:cubicBezTo>
                      <a:pt x="8447" y="7822"/>
                      <a:pt x="8385" y="7452"/>
                      <a:pt x="8264" y="7452"/>
                    </a:cubicBezTo>
                    <a:cubicBezTo>
                      <a:pt x="8244" y="7452"/>
                      <a:pt x="8222" y="7462"/>
                      <a:pt x="8198" y="7486"/>
                    </a:cubicBezTo>
                    <a:cubicBezTo>
                      <a:pt x="7868" y="7591"/>
                      <a:pt x="8040" y="8251"/>
                      <a:pt x="7921" y="8304"/>
                    </a:cubicBezTo>
                    <a:cubicBezTo>
                      <a:pt x="7644" y="7921"/>
                      <a:pt x="7433" y="7816"/>
                      <a:pt x="7208" y="7697"/>
                    </a:cubicBezTo>
                    <a:cubicBezTo>
                      <a:pt x="7208" y="7367"/>
                      <a:pt x="7380" y="7261"/>
                      <a:pt x="7433" y="7037"/>
                    </a:cubicBezTo>
                    <a:cubicBezTo>
                      <a:pt x="7388" y="7021"/>
                      <a:pt x="7349" y="7014"/>
                      <a:pt x="7315" y="7014"/>
                    </a:cubicBezTo>
                    <a:cubicBezTo>
                      <a:pt x="7013" y="7014"/>
                      <a:pt x="7117" y="7591"/>
                      <a:pt x="6773" y="7591"/>
                    </a:cubicBezTo>
                    <a:cubicBezTo>
                      <a:pt x="6773" y="7261"/>
                      <a:pt x="6495" y="7367"/>
                      <a:pt x="6548" y="6931"/>
                    </a:cubicBezTo>
                    <a:cubicBezTo>
                      <a:pt x="6608" y="6770"/>
                      <a:pt x="6698" y="6721"/>
                      <a:pt x="6799" y="6721"/>
                    </a:cubicBezTo>
                    <a:cubicBezTo>
                      <a:pt x="6955" y="6721"/>
                      <a:pt x="7137" y="6837"/>
                      <a:pt x="7275" y="6837"/>
                    </a:cubicBezTo>
                    <a:cubicBezTo>
                      <a:pt x="7386" y="6837"/>
                      <a:pt x="7468" y="6763"/>
                      <a:pt x="7485" y="6495"/>
                    </a:cubicBezTo>
                    <a:cubicBezTo>
                      <a:pt x="7400" y="6442"/>
                      <a:pt x="7325" y="6432"/>
                      <a:pt x="7252" y="6432"/>
                    </a:cubicBezTo>
                    <a:cubicBezTo>
                      <a:pt x="7206" y="6432"/>
                      <a:pt x="7161" y="6436"/>
                      <a:pt x="7114" y="6436"/>
                    </a:cubicBezTo>
                    <a:cubicBezTo>
                      <a:pt x="6990" y="6436"/>
                      <a:pt x="6852" y="6410"/>
                      <a:pt x="6654" y="6218"/>
                    </a:cubicBezTo>
                    <a:cubicBezTo>
                      <a:pt x="6718" y="6205"/>
                      <a:pt x="6778" y="6199"/>
                      <a:pt x="6834" y="6199"/>
                    </a:cubicBezTo>
                    <a:cubicBezTo>
                      <a:pt x="7077" y="6199"/>
                      <a:pt x="7250" y="6303"/>
                      <a:pt x="7417" y="6303"/>
                    </a:cubicBezTo>
                    <a:cubicBezTo>
                      <a:pt x="7512" y="6303"/>
                      <a:pt x="7606" y="6269"/>
                      <a:pt x="7710" y="6165"/>
                    </a:cubicBezTo>
                    <a:cubicBezTo>
                      <a:pt x="7517" y="5765"/>
                      <a:pt x="7278" y="5631"/>
                      <a:pt x="7033" y="5631"/>
                    </a:cubicBezTo>
                    <a:cubicBezTo>
                      <a:pt x="6642" y="5631"/>
                      <a:pt x="6238" y="5974"/>
                      <a:pt x="5994" y="6113"/>
                    </a:cubicBezTo>
                    <a:cubicBezTo>
                      <a:pt x="5973" y="6113"/>
                      <a:pt x="5952" y="6114"/>
                      <a:pt x="5931" y="6114"/>
                    </a:cubicBezTo>
                    <a:cubicBezTo>
                      <a:pt x="5174" y="6114"/>
                      <a:pt x="4551" y="5487"/>
                      <a:pt x="3791" y="5487"/>
                    </a:cubicBezTo>
                    <a:cubicBezTo>
                      <a:pt x="3430" y="5487"/>
                      <a:pt x="3039" y="5629"/>
                      <a:pt x="2588" y="6047"/>
                    </a:cubicBezTo>
                    <a:cubicBezTo>
                      <a:pt x="2971" y="6218"/>
                      <a:pt x="2693" y="6548"/>
                      <a:pt x="2535" y="6707"/>
                    </a:cubicBezTo>
                    <a:cubicBezTo>
                      <a:pt x="2730" y="6762"/>
                      <a:pt x="2941" y="6799"/>
                      <a:pt x="3137" y="6799"/>
                    </a:cubicBezTo>
                    <a:cubicBezTo>
                      <a:pt x="3550" y="6799"/>
                      <a:pt x="3891" y="6632"/>
                      <a:pt x="3855" y="6113"/>
                    </a:cubicBezTo>
                    <a:cubicBezTo>
                      <a:pt x="4132" y="6113"/>
                      <a:pt x="4343" y="6113"/>
                      <a:pt x="4462" y="5888"/>
                    </a:cubicBezTo>
                    <a:lnTo>
                      <a:pt x="4462" y="5888"/>
                    </a:lnTo>
                    <a:cubicBezTo>
                      <a:pt x="4402" y="6368"/>
                      <a:pt x="4717" y="6515"/>
                      <a:pt x="5122" y="6515"/>
                    </a:cubicBezTo>
                    <a:cubicBezTo>
                      <a:pt x="5508" y="6515"/>
                      <a:pt x="5974" y="6381"/>
                      <a:pt x="6271" y="6271"/>
                    </a:cubicBezTo>
                    <a:lnTo>
                      <a:pt x="6271" y="6271"/>
                    </a:lnTo>
                    <a:cubicBezTo>
                      <a:pt x="6060" y="6825"/>
                      <a:pt x="6218" y="6878"/>
                      <a:pt x="6443" y="7261"/>
                    </a:cubicBezTo>
                    <a:cubicBezTo>
                      <a:pt x="6060" y="7261"/>
                      <a:pt x="5730" y="7314"/>
                      <a:pt x="5558" y="7644"/>
                    </a:cubicBezTo>
                    <a:cubicBezTo>
                      <a:pt x="5643" y="7762"/>
                      <a:pt x="5724" y="7807"/>
                      <a:pt x="5797" y="7807"/>
                    </a:cubicBezTo>
                    <a:cubicBezTo>
                      <a:pt x="5962" y="7807"/>
                      <a:pt x="6092" y="7579"/>
                      <a:pt x="6165" y="7433"/>
                    </a:cubicBezTo>
                    <a:cubicBezTo>
                      <a:pt x="6165" y="7697"/>
                      <a:pt x="6218" y="7816"/>
                      <a:pt x="6324" y="7921"/>
                    </a:cubicBezTo>
                    <a:cubicBezTo>
                      <a:pt x="6199" y="8139"/>
                      <a:pt x="6060" y="8218"/>
                      <a:pt x="5911" y="8218"/>
                    </a:cubicBezTo>
                    <a:cubicBezTo>
                      <a:pt x="5522" y="8218"/>
                      <a:pt x="5069" y="7678"/>
                      <a:pt x="4654" y="7678"/>
                    </a:cubicBezTo>
                    <a:cubicBezTo>
                      <a:pt x="4470" y="7678"/>
                      <a:pt x="4293" y="7784"/>
                      <a:pt x="4132" y="8093"/>
                    </a:cubicBezTo>
                    <a:cubicBezTo>
                      <a:pt x="4740" y="8304"/>
                      <a:pt x="4568" y="8858"/>
                      <a:pt x="5122" y="9189"/>
                    </a:cubicBezTo>
                    <a:cubicBezTo>
                      <a:pt x="5070" y="8858"/>
                      <a:pt x="5122" y="8687"/>
                      <a:pt x="5334" y="8687"/>
                    </a:cubicBezTo>
                    <a:cubicBezTo>
                      <a:pt x="5505" y="8806"/>
                      <a:pt x="5664" y="8911"/>
                      <a:pt x="5730" y="9347"/>
                    </a:cubicBezTo>
                    <a:cubicBezTo>
                      <a:pt x="5400" y="9519"/>
                      <a:pt x="4951" y="9294"/>
                      <a:pt x="4621" y="9743"/>
                    </a:cubicBezTo>
                    <a:cubicBezTo>
                      <a:pt x="4740" y="9796"/>
                      <a:pt x="4792" y="9901"/>
                      <a:pt x="4845" y="10073"/>
                    </a:cubicBezTo>
                    <a:cubicBezTo>
                      <a:pt x="4683" y="10073"/>
                      <a:pt x="4780" y="10460"/>
                      <a:pt x="4515" y="10460"/>
                    </a:cubicBezTo>
                    <a:cubicBezTo>
                      <a:pt x="4499" y="10460"/>
                      <a:pt x="4481" y="10459"/>
                      <a:pt x="4462" y="10456"/>
                    </a:cubicBezTo>
                    <a:cubicBezTo>
                      <a:pt x="4462" y="10231"/>
                      <a:pt x="4343" y="10231"/>
                      <a:pt x="4343" y="9954"/>
                    </a:cubicBezTo>
                    <a:cubicBezTo>
                      <a:pt x="4674" y="9954"/>
                      <a:pt x="4462" y="9189"/>
                      <a:pt x="4568" y="8911"/>
                    </a:cubicBezTo>
                    <a:cubicBezTo>
                      <a:pt x="4238" y="8634"/>
                      <a:pt x="3855" y="8423"/>
                      <a:pt x="3683" y="7816"/>
                    </a:cubicBezTo>
                    <a:cubicBezTo>
                      <a:pt x="4238" y="7103"/>
                      <a:pt x="5664" y="7697"/>
                      <a:pt x="5994" y="6773"/>
                    </a:cubicBezTo>
                    <a:lnTo>
                      <a:pt x="5994" y="6773"/>
                    </a:lnTo>
                    <a:cubicBezTo>
                      <a:pt x="5828" y="6803"/>
                      <a:pt x="5682" y="6813"/>
                      <a:pt x="5550" y="6813"/>
                    </a:cubicBezTo>
                    <a:cubicBezTo>
                      <a:pt x="5237" y="6813"/>
                      <a:pt x="5000" y="6754"/>
                      <a:pt x="4760" y="6754"/>
                    </a:cubicBezTo>
                    <a:cubicBezTo>
                      <a:pt x="4566" y="6754"/>
                      <a:pt x="4371" y="6793"/>
                      <a:pt x="4132" y="6931"/>
                    </a:cubicBezTo>
                    <a:cubicBezTo>
                      <a:pt x="4079" y="6654"/>
                      <a:pt x="4238" y="6495"/>
                      <a:pt x="4079" y="6443"/>
                    </a:cubicBezTo>
                    <a:cubicBezTo>
                      <a:pt x="3472" y="7486"/>
                      <a:pt x="2535" y="8198"/>
                      <a:pt x="1043" y="8634"/>
                    </a:cubicBezTo>
                    <a:cubicBezTo>
                      <a:pt x="1163" y="8440"/>
                      <a:pt x="664" y="7822"/>
                      <a:pt x="312" y="7822"/>
                    </a:cubicBezTo>
                    <a:cubicBezTo>
                      <a:pt x="161" y="7822"/>
                      <a:pt x="36" y="7937"/>
                      <a:pt x="0" y="8251"/>
                    </a:cubicBezTo>
                    <a:cubicBezTo>
                      <a:pt x="109" y="8231"/>
                      <a:pt x="225" y="8192"/>
                      <a:pt x="324" y="8192"/>
                    </a:cubicBezTo>
                    <a:cubicBezTo>
                      <a:pt x="477" y="8192"/>
                      <a:pt x="587" y="8285"/>
                      <a:pt x="555" y="8687"/>
                    </a:cubicBezTo>
                    <a:cubicBezTo>
                      <a:pt x="779" y="8687"/>
                      <a:pt x="779" y="8476"/>
                      <a:pt x="937" y="8476"/>
                    </a:cubicBezTo>
                    <a:cubicBezTo>
                      <a:pt x="832" y="9241"/>
                      <a:pt x="1320" y="8753"/>
                      <a:pt x="1373" y="9136"/>
                    </a:cubicBezTo>
                    <a:cubicBezTo>
                      <a:pt x="1268" y="9624"/>
                      <a:pt x="1703" y="9954"/>
                      <a:pt x="1439" y="10126"/>
                    </a:cubicBezTo>
                    <a:cubicBezTo>
                      <a:pt x="1439" y="9677"/>
                      <a:pt x="1162" y="9743"/>
                      <a:pt x="990" y="9519"/>
                    </a:cubicBezTo>
                    <a:lnTo>
                      <a:pt x="990" y="9519"/>
                    </a:lnTo>
                    <a:lnTo>
                      <a:pt x="1043" y="10337"/>
                    </a:lnTo>
                    <a:cubicBezTo>
                      <a:pt x="1180" y="10400"/>
                      <a:pt x="1299" y="10423"/>
                      <a:pt x="1405" y="10423"/>
                    </a:cubicBezTo>
                    <a:cubicBezTo>
                      <a:pt x="1713" y="10423"/>
                      <a:pt x="1911" y="10227"/>
                      <a:pt x="2133" y="10227"/>
                    </a:cubicBezTo>
                    <a:cubicBezTo>
                      <a:pt x="2239" y="10227"/>
                      <a:pt x="2351" y="10272"/>
                      <a:pt x="2482" y="10403"/>
                    </a:cubicBezTo>
                    <a:cubicBezTo>
                      <a:pt x="2482" y="9905"/>
                      <a:pt x="2606" y="9773"/>
                      <a:pt x="2775" y="9773"/>
                    </a:cubicBezTo>
                    <a:cubicBezTo>
                      <a:pt x="2965" y="9773"/>
                      <a:pt x="3213" y="9940"/>
                      <a:pt x="3406" y="9940"/>
                    </a:cubicBezTo>
                    <a:cubicBezTo>
                      <a:pt x="3497" y="9940"/>
                      <a:pt x="3575" y="9903"/>
                      <a:pt x="3631" y="9796"/>
                    </a:cubicBezTo>
                    <a:cubicBezTo>
                      <a:pt x="3472" y="9796"/>
                      <a:pt x="3525" y="9413"/>
                      <a:pt x="3472" y="9136"/>
                    </a:cubicBezTo>
                    <a:cubicBezTo>
                      <a:pt x="3412" y="9142"/>
                      <a:pt x="3354" y="9144"/>
                      <a:pt x="3299" y="9144"/>
                    </a:cubicBezTo>
                    <a:cubicBezTo>
                      <a:pt x="3140" y="9144"/>
                      <a:pt x="2999" y="9125"/>
                      <a:pt x="2868" y="9125"/>
                    </a:cubicBezTo>
                    <a:cubicBezTo>
                      <a:pt x="2665" y="9125"/>
                      <a:pt x="2488" y="9172"/>
                      <a:pt x="2310" y="9413"/>
                    </a:cubicBezTo>
                    <a:cubicBezTo>
                      <a:pt x="2363" y="9466"/>
                      <a:pt x="2482" y="9413"/>
                      <a:pt x="2535" y="9571"/>
                    </a:cubicBezTo>
                    <a:cubicBezTo>
                      <a:pt x="2494" y="9556"/>
                      <a:pt x="2458" y="9550"/>
                      <a:pt x="2427" y="9550"/>
                    </a:cubicBezTo>
                    <a:cubicBezTo>
                      <a:pt x="2135" y="9550"/>
                      <a:pt x="2215" y="10128"/>
                      <a:pt x="1911" y="10128"/>
                    </a:cubicBezTo>
                    <a:cubicBezTo>
                      <a:pt x="1900" y="10128"/>
                      <a:pt x="1888" y="10128"/>
                      <a:pt x="1875" y="10126"/>
                    </a:cubicBezTo>
                    <a:cubicBezTo>
                      <a:pt x="1474" y="8928"/>
                      <a:pt x="1833" y="8521"/>
                      <a:pt x="2386" y="8521"/>
                    </a:cubicBezTo>
                    <a:cubicBezTo>
                      <a:pt x="3052" y="8521"/>
                      <a:pt x="4000" y="9112"/>
                      <a:pt x="4238" y="9624"/>
                    </a:cubicBezTo>
                    <a:cubicBezTo>
                      <a:pt x="4185" y="9796"/>
                      <a:pt x="4132" y="10007"/>
                      <a:pt x="4079" y="10126"/>
                    </a:cubicBezTo>
                    <a:cubicBezTo>
                      <a:pt x="4048" y="10145"/>
                      <a:pt x="4007" y="10152"/>
                      <a:pt x="3962" y="10152"/>
                    </a:cubicBezTo>
                    <a:cubicBezTo>
                      <a:pt x="3872" y="10152"/>
                      <a:pt x="3765" y="10126"/>
                      <a:pt x="3673" y="10126"/>
                    </a:cubicBezTo>
                    <a:cubicBezTo>
                      <a:pt x="3560" y="10126"/>
                      <a:pt x="3472" y="10165"/>
                      <a:pt x="3472" y="10337"/>
                    </a:cubicBezTo>
                    <a:cubicBezTo>
                      <a:pt x="3389" y="10535"/>
                      <a:pt x="3149" y="10580"/>
                      <a:pt x="2836" y="10580"/>
                    </a:cubicBezTo>
                    <a:cubicBezTo>
                      <a:pt x="2576" y="10580"/>
                      <a:pt x="2265" y="10548"/>
                      <a:pt x="1954" y="10548"/>
                    </a:cubicBezTo>
                    <a:cubicBezTo>
                      <a:pt x="1392" y="10548"/>
                      <a:pt x="828" y="10650"/>
                      <a:pt x="555" y="11222"/>
                    </a:cubicBezTo>
                    <a:cubicBezTo>
                      <a:pt x="1769" y="11222"/>
                      <a:pt x="3142" y="11063"/>
                      <a:pt x="4462" y="10997"/>
                    </a:cubicBezTo>
                    <a:lnTo>
                      <a:pt x="4462" y="11116"/>
                    </a:lnTo>
                    <a:cubicBezTo>
                      <a:pt x="4898" y="11723"/>
                      <a:pt x="3631" y="11169"/>
                      <a:pt x="3802" y="11829"/>
                    </a:cubicBezTo>
                    <a:cubicBezTo>
                      <a:pt x="3907" y="11920"/>
                      <a:pt x="4021" y="11960"/>
                      <a:pt x="4131" y="11960"/>
                    </a:cubicBezTo>
                    <a:cubicBezTo>
                      <a:pt x="4422" y="11960"/>
                      <a:pt x="4692" y="11676"/>
                      <a:pt x="4740" y="11274"/>
                    </a:cubicBezTo>
                    <a:cubicBezTo>
                      <a:pt x="4674" y="11274"/>
                      <a:pt x="4621" y="11116"/>
                      <a:pt x="4568" y="10997"/>
                    </a:cubicBezTo>
                    <a:cubicBezTo>
                      <a:pt x="5228" y="10944"/>
                      <a:pt x="5835" y="10944"/>
                      <a:pt x="6443" y="10944"/>
                    </a:cubicBezTo>
                    <a:cubicBezTo>
                      <a:pt x="6324" y="11222"/>
                      <a:pt x="6060" y="11222"/>
                      <a:pt x="6060" y="11657"/>
                    </a:cubicBezTo>
                    <a:cubicBezTo>
                      <a:pt x="6271" y="11790"/>
                      <a:pt x="6492" y="11826"/>
                      <a:pt x="6704" y="11826"/>
                    </a:cubicBezTo>
                    <a:cubicBezTo>
                      <a:pt x="6947" y="11826"/>
                      <a:pt x="7177" y="11779"/>
                      <a:pt x="7369" y="11779"/>
                    </a:cubicBezTo>
                    <a:cubicBezTo>
                      <a:pt x="7574" y="11779"/>
                      <a:pt x="7734" y="11833"/>
                      <a:pt x="7816" y="12053"/>
                    </a:cubicBezTo>
                    <a:cubicBezTo>
                      <a:pt x="7708" y="12024"/>
                      <a:pt x="7607" y="12009"/>
                      <a:pt x="7511" y="12009"/>
                    </a:cubicBezTo>
                    <a:cubicBezTo>
                      <a:pt x="7217" y="12009"/>
                      <a:pt x="6968" y="12148"/>
                      <a:pt x="6720" y="12436"/>
                    </a:cubicBezTo>
                    <a:cubicBezTo>
                      <a:pt x="6984" y="12595"/>
                      <a:pt x="6984" y="12977"/>
                      <a:pt x="6984" y="13255"/>
                    </a:cubicBezTo>
                    <a:lnTo>
                      <a:pt x="7208" y="13255"/>
                    </a:lnTo>
                    <a:cubicBezTo>
                      <a:pt x="7314" y="13202"/>
                      <a:pt x="7314" y="13043"/>
                      <a:pt x="7380" y="12925"/>
                    </a:cubicBezTo>
                    <a:cubicBezTo>
                      <a:pt x="7261" y="12872"/>
                      <a:pt x="7155" y="12925"/>
                      <a:pt x="7155" y="12766"/>
                    </a:cubicBezTo>
                    <a:cubicBezTo>
                      <a:pt x="7710" y="11723"/>
                      <a:pt x="10020" y="13096"/>
                      <a:pt x="10126" y="11222"/>
                    </a:cubicBezTo>
                    <a:cubicBezTo>
                      <a:pt x="9993" y="11105"/>
                      <a:pt x="9791" y="11063"/>
                      <a:pt x="9546" y="11063"/>
                    </a:cubicBezTo>
                    <a:cubicBezTo>
                      <a:pt x="8926" y="11063"/>
                      <a:pt x="8030" y="11333"/>
                      <a:pt x="7290" y="11333"/>
                    </a:cubicBezTo>
                    <a:cubicBezTo>
                      <a:pt x="7106" y="11333"/>
                      <a:pt x="6931" y="11316"/>
                      <a:pt x="6773" y="11274"/>
                    </a:cubicBezTo>
                    <a:cubicBezTo>
                      <a:pt x="7591" y="10403"/>
                      <a:pt x="8370" y="10231"/>
                      <a:pt x="9690" y="10231"/>
                    </a:cubicBezTo>
                    <a:cubicBezTo>
                      <a:pt x="9690" y="10733"/>
                      <a:pt x="10020" y="10614"/>
                      <a:pt x="10020" y="11063"/>
                    </a:cubicBezTo>
                    <a:cubicBezTo>
                      <a:pt x="10301" y="10964"/>
                      <a:pt x="10565" y="10831"/>
                      <a:pt x="10814" y="10831"/>
                    </a:cubicBezTo>
                    <a:cubicBezTo>
                      <a:pt x="10997" y="10831"/>
                      <a:pt x="11172" y="10903"/>
                      <a:pt x="11340" y="11116"/>
                    </a:cubicBezTo>
                    <a:cubicBezTo>
                      <a:pt x="11255" y="11058"/>
                      <a:pt x="11191" y="11037"/>
                      <a:pt x="11137" y="11037"/>
                    </a:cubicBezTo>
                    <a:cubicBezTo>
                      <a:pt x="10996" y="11037"/>
                      <a:pt x="10912" y="11175"/>
                      <a:pt x="10656" y="11175"/>
                    </a:cubicBezTo>
                    <a:cubicBezTo>
                      <a:pt x="10627" y="11175"/>
                      <a:pt x="10596" y="11173"/>
                      <a:pt x="10561" y="11169"/>
                    </a:cubicBezTo>
                    <a:lnTo>
                      <a:pt x="10561" y="11169"/>
                    </a:lnTo>
                    <a:cubicBezTo>
                      <a:pt x="10786" y="12106"/>
                      <a:pt x="10179" y="11776"/>
                      <a:pt x="10231" y="12383"/>
                    </a:cubicBezTo>
                    <a:cubicBezTo>
                      <a:pt x="10245" y="12387"/>
                      <a:pt x="10257" y="12389"/>
                      <a:pt x="10269" y="12389"/>
                    </a:cubicBezTo>
                    <a:cubicBezTo>
                      <a:pt x="10364" y="12389"/>
                      <a:pt x="10418" y="12271"/>
                      <a:pt x="10457" y="12271"/>
                    </a:cubicBezTo>
                    <a:cubicBezTo>
                      <a:pt x="10477" y="12271"/>
                      <a:pt x="10493" y="12299"/>
                      <a:pt x="10509" y="12383"/>
                    </a:cubicBezTo>
                    <a:cubicBezTo>
                      <a:pt x="9901" y="12925"/>
                      <a:pt x="8634" y="12647"/>
                      <a:pt x="7974" y="13043"/>
                    </a:cubicBezTo>
                    <a:cubicBezTo>
                      <a:pt x="8423" y="13043"/>
                      <a:pt x="8093" y="13862"/>
                      <a:pt x="7921" y="13862"/>
                    </a:cubicBezTo>
                    <a:cubicBezTo>
                      <a:pt x="8113" y="14090"/>
                      <a:pt x="8305" y="14451"/>
                      <a:pt x="8405" y="14451"/>
                    </a:cubicBezTo>
                    <a:cubicBezTo>
                      <a:pt x="8449" y="14451"/>
                      <a:pt x="8476" y="14379"/>
                      <a:pt x="8476" y="14192"/>
                    </a:cubicBezTo>
                    <a:cubicBezTo>
                      <a:pt x="8911" y="14694"/>
                      <a:pt x="9188" y="14628"/>
                      <a:pt x="9624" y="14958"/>
                    </a:cubicBezTo>
                    <a:cubicBezTo>
                      <a:pt x="9624" y="15182"/>
                      <a:pt x="9466" y="15129"/>
                      <a:pt x="9413" y="15288"/>
                    </a:cubicBezTo>
                    <a:cubicBezTo>
                      <a:pt x="9483" y="15380"/>
                      <a:pt x="9560" y="15418"/>
                      <a:pt x="9636" y="15418"/>
                    </a:cubicBezTo>
                    <a:cubicBezTo>
                      <a:pt x="9790" y="15418"/>
                      <a:pt x="9941" y="15262"/>
                      <a:pt x="10020" y="15076"/>
                    </a:cubicBezTo>
                    <a:cubicBezTo>
                      <a:pt x="9983" y="15076"/>
                      <a:pt x="9947" y="15079"/>
                      <a:pt x="9912" y="15079"/>
                    </a:cubicBezTo>
                    <a:cubicBezTo>
                      <a:pt x="9787" y="15079"/>
                      <a:pt x="9690" y="15046"/>
                      <a:pt x="9690" y="14746"/>
                    </a:cubicBezTo>
                    <a:cubicBezTo>
                      <a:pt x="9849" y="14192"/>
                      <a:pt x="10126" y="14192"/>
                      <a:pt x="10350" y="14034"/>
                    </a:cubicBezTo>
                    <a:lnTo>
                      <a:pt x="10403" y="14522"/>
                    </a:lnTo>
                    <a:cubicBezTo>
                      <a:pt x="10791" y="14501"/>
                      <a:pt x="11195" y="14462"/>
                      <a:pt x="11616" y="14462"/>
                    </a:cubicBezTo>
                    <a:cubicBezTo>
                      <a:pt x="12270" y="14462"/>
                      <a:pt x="12965" y="14556"/>
                      <a:pt x="13703" y="14958"/>
                    </a:cubicBezTo>
                    <a:cubicBezTo>
                      <a:pt x="13668" y="14982"/>
                      <a:pt x="13621" y="14990"/>
                      <a:pt x="13569" y="14990"/>
                    </a:cubicBezTo>
                    <a:cubicBezTo>
                      <a:pt x="13486" y="14990"/>
                      <a:pt x="13390" y="14970"/>
                      <a:pt x="13311" y="14970"/>
                    </a:cubicBezTo>
                    <a:cubicBezTo>
                      <a:pt x="13203" y="14970"/>
                      <a:pt x="13125" y="15007"/>
                      <a:pt x="13149" y="15182"/>
                    </a:cubicBezTo>
                    <a:cubicBezTo>
                      <a:pt x="13479" y="15235"/>
                      <a:pt x="13149" y="15618"/>
                      <a:pt x="13373" y="15684"/>
                    </a:cubicBezTo>
                    <a:cubicBezTo>
                      <a:pt x="13426" y="15235"/>
                      <a:pt x="14522" y="15684"/>
                      <a:pt x="13915" y="15129"/>
                    </a:cubicBezTo>
                    <a:cubicBezTo>
                      <a:pt x="14000" y="15100"/>
                      <a:pt x="14085" y="15087"/>
                      <a:pt x="14168" y="15087"/>
                    </a:cubicBezTo>
                    <a:cubicBezTo>
                      <a:pt x="14731" y="15087"/>
                      <a:pt x="15214" y="15696"/>
                      <a:pt x="15076" y="16225"/>
                    </a:cubicBezTo>
                    <a:cubicBezTo>
                      <a:pt x="15038" y="16225"/>
                      <a:pt x="14939" y="15855"/>
                      <a:pt x="14866" y="15855"/>
                    </a:cubicBezTo>
                    <a:cubicBezTo>
                      <a:pt x="14838" y="15855"/>
                      <a:pt x="14814" y="15911"/>
                      <a:pt x="14799" y="16067"/>
                    </a:cubicBezTo>
                    <a:cubicBezTo>
                      <a:pt x="14905" y="16225"/>
                      <a:pt x="15129" y="16344"/>
                      <a:pt x="15235" y="16555"/>
                    </a:cubicBezTo>
                    <a:cubicBezTo>
                      <a:pt x="14799" y="16555"/>
                      <a:pt x="14799" y="16608"/>
                      <a:pt x="15076" y="16885"/>
                    </a:cubicBezTo>
                    <a:cubicBezTo>
                      <a:pt x="14982" y="16900"/>
                      <a:pt x="14892" y="16911"/>
                      <a:pt x="14808" y="16911"/>
                    </a:cubicBezTo>
                    <a:cubicBezTo>
                      <a:pt x="14598" y="16911"/>
                      <a:pt x="14424" y="16844"/>
                      <a:pt x="14311" y="16608"/>
                    </a:cubicBezTo>
                    <a:cubicBezTo>
                      <a:pt x="14469" y="16502"/>
                      <a:pt x="14575" y="16344"/>
                      <a:pt x="14575" y="16119"/>
                    </a:cubicBezTo>
                    <a:lnTo>
                      <a:pt x="14575" y="16119"/>
                    </a:lnTo>
                    <a:cubicBezTo>
                      <a:pt x="14033" y="16397"/>
                      <a:pt x="12436" y="16067"/>
                      <a:pt x="12212" y="16779"/>
                    </a:cubicBezTo>
                    <a:cubicBezTo>
                      <a:pt x="12053" y="16674"/>
                      <a:pt x="11829" y="16727"/>
                      <a:pt x="11723" y="16449"/>
                    </a:cubicBezTo>
                    <a:lnTo>
                      <a:pt x="11723" y="16449"/>
                    </a:lnTo>
                    <a:cubicBezTo>
                      <a:pt x="11768" y="16468"/>
                      <a:pt x="11803" y="16476"/>
                      <a:pt x="11830" y="16476"/>
                    </a:cubicBezTo>
                    <a:cubicBezTo>
                      <a:pt x="12032" y="16476"/>
                      <a:pt x="11764" y="16006"/>
                      <a:pt x="11670" y="15948"/>
                    </a:cubicBezTo>
                    <a:cubicBezTo>
                      <a:pt x="11552" y="16278"/>
                      <a:pt x="11670" y="16885"/>
                      <a:pt x="11446" y="17162"/>
                    </a:cubicBezTo>
                    <a:cubicBezTo>
                      <a:pt x="11216" y="16976"/>
                      <a:pt x="11104" y="16488"/>
                      <a:pt x="10754" y="16488"/>
                    </a:cubicBezTo>
                    <a:cubicBezTo>
                      <a:pt x="10683" y="16488"/>
                      <a:pt x="10602" y="16508"/>
                      <a:pt x="10509" y="16555"/>
                    </a:cubicBezTo>
                    <a:cubicBezTo>
                      <a:pt x="10743" y="16123"/>
                      <a:pt x="10338" y="15725"/>
                      <a:pt x="10008" y="15725"/>
                    </a:cubicBezTo>
                    <a:cubicBezTo>
                      <a:pt x="9873" y="15725"/>
                      <a:pt x="9751" y="15791"/>
                      <a:pt x="9690" y="15948"/>
                    </a:cubicBezTo>
                    <a:cubicBezTo>
                      <a:pt x="9849" y="16397"/>
                      <a:pt x="9241" y="16885"/>
                      <a:pt x="9188" y="17492"/>
                    </a:cubicBezTo>
                    <a:cubicBezTo>
                      <a:pt x="9136" y="17162"/>
                      <a:pt x="8964" y="17057"/>
                      <a:pt x="8858" y="16832"/>
                    </a:cubicBezTo>
                    <a:cubicBezTo>
                      <a:pt x="8822" y="16821"/>
                      <a:pt x="8791" y="16816"/>
                      <a:pt x="8763" y="16816"/>
                    </a:cubicBezTo>
                    <a:cubicBezTo>
                      <a:pt x="8563" y="16816"/>
                      <a:pt x="8546" y="17073"/>
                      <a:pt x="8347" y="17073"/>
                    </a:cubicBezTo>
                    <a:cubicBezTo>
                      <a:pt x="8319" y="17073"/>
                      <a:pt x="8287" y="17068"/>
                      <a:pt x="8251" y="17057"/>
                    </a:cubicBezTo>
                    <a:cubicBezTo>
                      <a:pt x="8251" y="18205"/>
                      <a:pt x="7763" y="17268"/>
                      <a:pt x="7763" y="18100"/>
                    </a:cubicBezTo>
                    <a:cubicBezTo>
                      <a:pt x="7710" y="17928"/>
                      <a:pt x="7644" y="17875"/>
                      <a:pt x="7591" y="17770"/>
                    </a:cubicBezTo>
                    <a:cubicBezTo>
                      <a:pt x="7538" y="17334"/>
                      <a:pt x="7974" y="17598"/>
                      <a:pt x="7974" y="17215"/>
                    </a:cubicBezTo>
                    <a:cubicBezTo>
                      <a:pt x="7433" y="17110"/>
                      <a:pt x="7433" y="16832"/>
                      <a:pt x="7208" y="16278"/>
                    </a:cubicBezTo>
                    <a:cubicBezTo>
                      <a:pt x="7131" y="16224"/>
                      <a:pt x="7064" y="16202"/>
                      <a:pt x="7006" y="16202"/>
                    </a:cubicBezTo>
                    <a:cubicBezTo>
                      <a:pt x="6714" y="16202"/>
                      <a:pt x="6644" y="16770"/>
                      <a:pt x="6529" y="16770"/>
                    </a:cubicBezTo>
                    <a:cubicBezTo>
                      <a:pt x="6503" y="16770"/>
                      <a:pt x="6475" y="16742"/>
                      <a:pt x="6443" y="16674"/>
                    </a:cubicBezTo>
                    <a:cubicBezTo>
                      <a:pt x="6720" y="16397"/>
                      <a:pt x="6931" y="15512"/>
                      <a:pt x="6443" y="15354"/>
                    </a:cubicBezTo>
                    <a:cubicBezTo>
                      <a:pt x="6375" y="15602"/>
                      <a:pt x="6246" y="15674"/>
                      <a:pt x="6084" y="15674"/>
                    </a:cubicBezTo>
                    <a:cubicBezTo>
                      <a:pt x="5860" y="15674"/>
                      <a:pt x="5572" y="15534"/>
                      <a:pt x="5296" y="15534"/>
                    </a:cubicBezTo>
                    <a:cubicBezTo>
                      <a:pt x="5116" y="15534"/>
                      <a:pt x="4941" y="15593"/>
                      <a:pt x="4792" y="15789"/>
                    </a:cubicBezTo>
                    <a:cubicBezTo>
                      <a:pt x="5281" y="16119"/>
                      <a:pt x="6060" y="15895"/>
                      <a:pt x="6601" y="16172"/>
                    </a:cubicBezTo>
                    <a:cubicBezTo>
                      <a:pt x="6271" y="16397"/>
                      <a:pt x="5888" y="16502"/>
                      <a:pt x="5558" y="16727"/>
                    </a:cubicBezTo>
                    <a:cubicBezTo>
                      <a:pt x="6060" y="17268"/>
                      <a:pt x="6601" y="17717"/>
                      <a:pt x="7103" y="17822"/>
                    </a:cubicBezTo>
                    <a:cubicBezTo>
                      <a:pt x="7103" y="18152"/>
                      <a:pt x="6601" y="17875"/>
                      <a:pt x="6773" y="18482"/>
                    </a:cubicBezTo>
                    <a:cubicBezTo>
                      <a:pt x="6836" y="18407"/>
                      <a:pt x="6908" y="18383"/>
                      <a:pt x="6983" y="18383"/>
                    </a:cubicBezTo>
                    <a:cubicBezTo>
                      <a:pt x="7107" y="18383"/>
                      <a:pt x="7239" y="18447"/>
                      <a:pt x="7356" y="18447"/>
                    </a:cubicBezTo>
                    <a:cubicBezTo>
                      <a:pt x="7477" y="18447"/>
                      <a:pt x="7582" y="18379"/>
                      <a:pt x="7644" y="18100"/>
                    </a:cubicBezTo>
                    <a:cubicBezTo>
                      <a:pt x="7680" y="18396"/>
                      <a:pt x="7729" y="18486"/>
                      <a:pt x="7791" y="18486"/>
                    </a:cubicBezTo>
                    <a:cubicBezTo>
                      <a:pt x="7883" y="18486"/>
                      <a:pt x="8001" y="18283"/>
                      <a:pt x="8135" y="18283"/>
                    </a:cubicBezTo>
                    <a:cubicBezTo>
                      <a:pt x="8209" y="18283"/>
                      <a:pt x="8288" y="18345"/>
                      <a:pt x="8370" y="18535"/>
                    </a:cubicBezTo>
                    <a:cubicBezTo>
                      <a:pt x="8066" y="18584"/>
                      <a:pt x="8131" y="19102"/>
                      <a:pt x="7887" y="19102"/>
                    </a:cubicBezTo>
                    <a:cubicBezTo>
                      <a:pt x="7865" y="19102"/>
                      <a:pt x="7842" y="19098"/>
                      <a:pt x="7816" y="19090"/>
                    </a:cubicBezTo>
                    <a:lnTo>
                      <a:pt x="7763" y="18588"/>
                    </a:lnTo>
                    <a:cubicBezTo>
                      <a:pt x="7587" y="18805"/>
                      <a:pt x="7405" y="18836"/>
                      <a:pt x="7223" y="18836"/>
                    </a:cubicBezTo>
                    <a:cubicBezTo>
                      <a:pt x="7150" y="18836"/>
                      <a:pt x="7078" y="18831"/>
                      <a:pt x="7006" y="18831"/>
                    </a:cubicBezTo>
                    <a:cubicBezTo>
                      <a:pt x="6795" y="18831"/>
                      <a:pt x="6587" y="18873"/>
                      <a:pt x="6390" y="19195"/>
                    </a:cubicBezTo>
                    <a:cubicBezTo>
                      <a:pt x="6720" y="19420"/>
                      <a:pt x="6878" y="19974"/>
                      <a:pt x="7103" y="20357"/>
                    </a:cubicBezTo>
                    <a:cubicBezTo>
                      <a:pt x="7021" y="20374"/>
                      <a:pt x="6947" y="20381"/>
                      <a:pt x="6879" y="20381"/>
                    </a:cubicBezTo>
                    <a:cubicBezTo>
                      <a:pt x="6565" y="20381"/>
                      <a:pt x="6370" y="20232"/>
                      <a:pt x="6095" y="20232"/>
                    </a:cubicBezTo>
                    <a:cubicBezTo>
                      <a:pt x="6062" y="20232"/>
                      <a:pt x="6029" y="20234"/>
                      <a:pt x="5994" y="20238"/>
                    </a:cubicBezTo>
                    <a:cubicBezTo>
                      <a:pt x="5994" y="20463"/>
                      <a:pt x="5941" y="20634"/>
                      <a:pt x="5941" y="20740"/>
                    </a:cubicBezTo>
                    <a:cubicBezTo>
                      <a:pt x="6053" y="20610"/>
                      <a:pt x="6172" y="20562"/>
                      <a:pt x="6301" y="20562"/>
                    </a:cubicBezTo>
                    <a:cubicBezTo>
                      <a:pt x="6551" y="20562"/>
                      <a:pt x="6843" y="20741"/>
                      <a:pt x="7208" y="20846"/>
                    </a:cubicBezTo>
                    <a:cubicBezTo>
                      <a:pt x="7150" y="20401"/>
                      <a:pt x="7239" y="20286"/>
                      <a:pt x="7381" y="20286"/>
                    </a:cubicBezTo>
                    <a:cubicBezTo>
                      <a:pt x="7535" y="20286"/>
                      <a:pt x="7751" y="20422"/>
                      <a:pt x="7907" y="20422"/>
                    </a:cubicBezTo>
                    <a:cubicBezTo>
                      <a:pt x="7996" y="20422"/>
                      <a:pt x="8066" y="20377"/>
                      <a:pt x="8093" y="20238"/>
                    </a:cubicBezTo>
                    <a:lnTo>
                      <a:pt x="8093" y="20238"/>
                    </a:lnTo>
                    <a:cubicBezTo>
                      <a:pt x="8040" y="20254"/>
                      <a:pt x="7990" y="20262"/>
                      <a:pt x="7945" y="20262"/>
                    </a:cubicBezTo>
                    <a:cubicBezTo>
                      <a:pt x="7799" y="20262"/>
                      <a:pt x="7694" y="20176"/>
                      <a:pt x="7644" y="19974"/>
                    </a:cubicBezTo>
                    <a:cubicBezTo>
                      <a:pt x="7724" y="19959"/>
                      <a:pt x="7799" y="19952"/>
                      <a:pt x="7870" y="19952"/>
                    </a:cubicBezTo>
                    <a:cubicBezTo>
                      <a:pt x="8341" y="19952"/>
                      <a:pt x="8647" y="20254"/>
                      <a:pt x="9083" y="20357"/>
                    </a:cubicBezTo>
                    <a:cubicBezTo>
                      <a:pt x="9030" y="20349"/>
                      <a:pt x="8965" y="20344"/>
                      <a:pt x="8894" y="20344"/>
                    </a:cubicBezTo>
                    <a:cubicBezTo>
                      <a:pt x="8528" y="20344"/>
                      <a:pt x="8010" y="20463"/>
                      <a:pt x="8198" y="20740"/>
                    </a:cubicBezTo>
                    <a:cubicBezTo>
                      <a:pt x="8352" y="20740"/>
                      <a:pt x="8368" y="20560"/>
                      <a:pt x="8483" y="20560"/>
                    </a:cubicBezTo>
                    <a:cubicBezTo>
                      <a:pt x="8497" y="20560"/>
                      <a:pt x="8512" y="20563"/>
                      <a:pt x="8528" y="20568"/>
                    </a:cubicBezTo>
                    <a:cubicBezTo>
                      <a:pt x="8581" y="21123"/>
                      <a:pt x="8304" y="21400"/>
                      <a:pt x="8753" y="21400"/>
                    </a:cubicBezTo>
                    <a:cubicBezTo>
                      <a:pt x="8911" y="20964"/>
                      <a:pt x="8476" y="20846"/>
                      <a:pt x="8700" y="20568"/>
                    </a:cubicBezTo>
                    <a:lnTo>
                      <a:pt x="8700" y="20568"/>
                    </a:lnTo>
                    <a:cubicBezTo>
                      <a:pt x="8911" y="20964"/>
                      <a:pt x="9030" y="20740"/>
                      <a:pt x="9360" y="21176"/>
                    </a:cubicBezTo>
                    <a:cubicBezTo>
                      <a:pt x="9339" y="21166"/>
                      <a:pt x="9305" y="21162"/>
                      <a:pt x="9266" y="21162"/>
                    </a:cubicBezTo>
                    <a:cubicBezTo>
                      <a:pt x="9091" y="21162"/>
                      <a:pt x="8813" y="21250"/>
                      <a:pt x="9083" y="21347"/>
                    </a:cubicBezTo>
                    <a:cubicBezTo>
                      <a:pt x="9268" y="21407"/>
                      <a:pt x="9391" y="21452"/>
                      <a:pt x="9472" y="21452"/>
                    </a:cubicBezTo>
                    <a:cubicBezTo>
                      <a:pt x="9604" y="21452"/>
                      <a:pt x="9624" y="21333"/>
                      <a:pt x="9624" y="20964"/>
                    </a:cubicBezTo>
                    <a:cubicBezTo>
                      <a:pt x="9736" y="21129"/>
                      <a:pt x="9766" y="21212"/>
                      <a:pt x="9794" y="21212"/>
                    </a:cubicBezTo>
                    <a:cubicBezTo>
                      <a:pt x="9822" y="21212"/>
                      <a:pt x="9849" y="21129"/>
                      <a:pt x="9954" y="20964"/>
                    </a:cubicBezTo>
                    <a:cubicBezTo>
                      <a:pt x="10073" y="21176"/>
                      <a:pt x="10231" y="21400"/>
                      <a:pt x="10403" y="21624"/>
                    </a:cubicBezTo>
                    <a:cubicBezTo>
                      <a:pt x="10263" y="21725"/>
                      <a:pt x="10103" y="21755"/>
                      <a:pt x="9936" y="21755"/>
                    </a:cubicBezTo>
                    <a:cubicBezTo>
                      <a:pt x="9680" y="21755"/>
                      <a:pt x="9408" y="21684"/>
                      <a:pt x="9168" y="21684"/>
                    </a:cubicBezTo>
                    <a:cubicBezTo>
                      <a:pt x="8884" y="21684"/>
                      <a:pt x="8644" y="21784"/>
                      <a:pt x="8528" y="22219"/>
                    </a:cubicBezTo>
                    <a:cubicBezTo>
                      <a:pt x="8700" y="22443"/>
                      <a:pt x="9136" y="22219"/>
                      <a:pt x="9241" y="22496"/>
                    </a:cubicBezTo>
                    <a:cubicBezTo>
                      <a:pt x="9208" y="22498"/>
                      <a:pt x="9175" y="22498"/>
                      <a:pt x="9143" y="22498"/>
                    </a:cubicBezTo>
                    <a:cubicBezTo>
                      <a:pt x="8475" y="22498"/>
                      <a:pt x="8037" y="22135"/>
                      <a:pt x="7543" y="22135"/>
                    </a:cubicBezTo>
                    <a:cubicBezTo>
                      <a:pt x="7353" y="22135"/>
                      <a:pt x="7154" y="22189"/>
                      <a:pt x="6931" y="22337"/>
                    </a:cubicBezTo>
                    <a:cubicBezTo>
                      <a:pt x="7103" y="22496"/>
                      <a:pt x="7261" y="22615"/>
                      <a:pt x="7261" y="22997"/>
                    </a:cubicBezTo>
                    <a:lnTo>
                      <a:pt x="6825" y="22997"/>
                    </a:lnTo>
                    <a:cubicBezTo>
                      <a:pt x="6878" y="22720"/>
                      <a:pt x="6720" y="22720"/>
                      <a:pt x="6825" y="22337"/>
                    </a:cubicBezTo>
                    <a:lnTo>
                      <a:pt x="6825" y="22337"/>
                    </a:lnTo>
                    <a:cubicBezTo>
                      <a:pt x="6654" y="22667"/>
                      <a:pt x="6165" y="22667"/>
                      <a:pt x="6390" y="22720"/>
                    </a:cubicBezTo>
                    <a:cubicBezTo>
                      <a:pt x="6390" y="22997"/>
                      <a:pt x="6654" y="22879"/>
                      <a:pt x="6773" y="22997"/>
                    </a:cubicBezTo>
                    <a:cubicBezTo>
                      <a:pt x="5937" y="23077"/>
                      <a:pt x="5327" y="23658"/>
                      <a:pt x="4631" y="23658"/>
                    </a:cubicBezTo>
                    <a:cubicBezTo>
                      <a:pt x="4402" y="23658"/>
                      <a:pt x="4165" y="23596"/>
                      <a:pt x="3908" y="23433"/>
                    </a:cubicBezTo>
                    <a:cubicBezTo>
                      <a:pt x="4332" y="23344"/>
                      <a:pt x="4350" y="23132"/>
                      <a:pt x="4616" y="23132"/>
                    </a:cubicBezTo>
                    <a:cubicBezTo>
                      <a:pt x="4665" y="23132"/>
                      <a:pt x="4723" y="23139"/>
                      <a:pt x="4792" y="23156"/>
                    </a:cubicBezTo>
                    <a:cubicBezTo>
                      <a:pt x="4792" y="22914"/>
                      <a:pt x="4586" y="22558"/>
                      <a:pt x="4450" y="22558"/>
                    </a:cubicBezTo>
                    <a:cubicBezTo>
                      <a:pt x="4402" y="22558"/>
                      <a:pt x="4363" y="22603"/>
                      <a:pt x="4345" y="22714"/>
                    </a:cubicBezTo>
                    <a:lnTo>
                      <a:pt x="4345" y="22714"/>
                    </a:lnTo>
                    <a:cubicBezTo>
                      <a:pt x="4289" y="22677"/>
                      <a:pt x="4186" y="22620"/>
                      <a:pt x="4097" y="22620"/>
                    </a:cubicBezTo>
                    <a:cubicBezTo>
                      <a:pt x="3985" y="22620"/>
                      <a:pt x="3896" y="22712"/>
                      <a:pt x="3961" y="23050"/>
                    </a:cubicBezTo>
                    <a:cubicBezTo>
                      <a:pt x="3930" y="23059"/>
                      <a:pt x="3903" y="23063"/>
                      <a:pt x="3878" y="23063"/>
                    </a:cubicBezTo>
                    <a:cubicBezTo>
                      <a:pt x="3587" y="23063"/>
                      <a:pt x="3648" y="22536"/>
                      <a:pt x="3855" y="22390"/>
                    </a:cubicBezTo>
                    <a:lnTo>
                      <a:pt x="3855" y="22390"/>
                    </a:lnTo>
                    <a:cubicBezTo>
                      <a:pt x="3089" y="22720"/>
                      <a:pt x="2640" y="22337"/>
                      <a:pt x="2099" y="22879"/>
                    </a:cubicBezTo>
                    <a:cubicBezTo>
                      <a:pt x="2126" y="22867"/>
                      <a:pt x="2151" y="22862"/>
                      <a:pt x="2172" y="22862"/>
                    </a:cubicBezTo>
                    <a:cubicBezTo>
                      <a:pt x="2418" y="22862"/>
                      <a:pt x="2323" y="23533"/>
                      <a:pt x="2564" y="23533"/>
                    </a:cubicBezTo>
                    <a:cubicBezTo>
                      <a:pt x="2599" y="23533"/>
                      <a:pt x="2642" y="23519"/>
                      <a:pt x="2693" y="23486"/>
                    </a:cubicBezTo>
                    <a:cubicBezTo>
                      <a:pt x="2746" y="23216"/>
                      <a:pt x="2687" y="23176"/>
                      <a:pt x="2605" y="23176"/>
                    </a:cubicBezTo>
                    <a:cubicBezTo>
                      <a:pt x="2569" y="23176"/>
                      <a:pt x="2530" y="23183"/>
                      <a:pt x="2493" y="23183"/>
                    </a:cubicBezTo>
                    <a:cubicBezTo>
                      <a:pt x="2423" y="23183"/>
                      <a:pt x="2363" y="23156"/>
                      <a:pt x="2363" y="22997"/>
                    </a:cubicBezTo>
                    <a:cubicBezTo>
                      <a:pt x="2535" y="22997"/>
                      <a:pt x="2482" y="22720"/>
                      <a:pt x="2535" y="22667"/>
                    </a:cubicBezTo>
                    <a:cubicBezTo>
                      <a:pt x="2749" y="22823"/>
                      <a:pt x="2860" y="22891"/>
                      <a:pt x="2983" y="22891"/>
                    </a:cubicBezTo>
                    <a:cubicBezTo>
                      <a:pt x="3080" y="22891"/>
                      <a:pt x="3185" y="22849"/>
                      <a:pt x="3353" y="22773"/>
                    </a:cubicBezTo>
                    <a:lnTo>
                      <a:pt x="3353" y="22773"/>
                    </a:lnTo>
                    <a:cubicBezTo>
                      <a:pt x="3023" y="23539"/>
                      <a:pt x="3472" y="23156"/>
                      <a:pt x="3525" y="23935"/>
                    </a:cubicBezTo>
                    <a:cubicBezTo>
                      <a:pt x="3470" y="23915"/>
                      <a:pt x="3425" y="23906"/>
                      <a:pt x="3386" y="23906"/>
                    </a:cubicBezTo>
                    <a:cubicBezTo>
                      <a:pt x="3192" y="23906"/>
                      <a:pt x="3177" y="24130"/>
                      <a:pt x="3089" y="24318"/>
                    </a:cubicBezTo>
                    <a:cubicBezTo>
                      <a:pt x="3004" y="24212"/>
                      <a:pt x="2887" y="24162"/>
                      <a:pt x="2772" y="24162"/>
                    </a:cubicBezTo>
                    <a:cubicBezTo>
                      <a:pt x="2586" y="24162"/>
                      <a:pt x="2404" y="24292"/>
                      <a:pt x="2363" y="24529"/>
                    </a:cubicBezTo>
                    <a:cubicBezTo>
                      <a:pt x="2434" y="24518"/>
                      <a:pt x="2492" y="24511"/>
                      <a:pt x="2539" y="24511"/>
                    </a:cubicBezTo>
                    <a:cubicBezTo>
                      <a:pt x="2711" y="24511"/>
                      <a:pt x="2723" y="24599"/>
                      <a:pt x="2588" y="24859"/>
                    </a:cubicBezTo>
                    <a:cubicBezTo>
                      <a:pt x="3248" y="24423"/>
                      <a:pt x="3749" y="24529"/>
                      <a:pt x="4185" y="24040"/>
                    </a:cubicBezTo>
                    <a:cubicBezTo>
                      <a:pt x="4331" y="24332"/>
                      <a:pt x="4561" y="24451"/>
                      <a:pt x="4797" y="24451"/>
                    </a:cubicBezTo>
                    <a:cubicBezTo>
                      <a:pt x="5096" y="24451"/>
                      <a:pt x="5403" y="24260"/>
                      <a:pt x="5558" y="23988"/>
                    </a:cubicBezTo>
                    <a:cubicBezTo>
                      <a:pt x="5558" y="24529"/>
                      <a:pt x="5888" y="24423"/>
                      <a:pt x="5994" y="24753"/>
                    </a:cubicBezTo>
                    <a:cubicBezTo>
                      <a:pt x="5948" y="24760"/>
                      <a:pt x="5910" y="24762"/>
                      <a:pt x="5877" y="24762"/>
                    </a:cubicBezTo>
                    <a:cubicBezTo>
                      <a:pt x="5730" y="24762"/>
                      <a:pt x="5692" y="24710"/>
                      <a:pt x="5622" y="24710"/>
                    </a:cubicBezTo>
                    <a:cubicBezTo>
                      <a:pt x="5575" y="24710"/>
                      <a:pt x="5515" y="24732"/>
                      <a:pt x="5400" y="24806"/>
                    </a:cubicBezTo>
                    <a:cubicBezTo>
                      <a:pt x="5426" y="25248"/>
                      <a:pt x="5548" y="25262"/>
                      <a:pt x="5685" y="25262"/>
                    </a:cubicBezTo>
                    <a:cubicBezTo>
                      <a:pt x="5694" y="25262"/>
                      <a:pt x="5703" y="25261"/>
                      <a:pt x="5711" y="25261"/>
                    </a:cubicBezTo>
                    <a:cubicBezTo>
                      <a:pt x="5841" y="25261"/>
                      <a:pt x="5979" y="25273"/>
                      <a:pt x="6060" y="25638"/>
                    </a:cubicBezTo>
                    <a:cubicBezTo>
                      <a:pt x="6075" y="25640"/>
                      <a:pt x="6089" y="25641"/>
                      <a:pt x="6102" y="25641"/>
                    </a:cubicBezTo>
                    <a:cubicBezTo>
                      <a:pt x="6380" y="25641"/>
                      <a:pt x="6283" y="25134"/>
                      <a:pt x="6548" y="25083"/>
                    </a:cubicBezTo>
                    <a:cubicBezTo>
                      <a:pt x="6653" y="25262"/>
                      <a:pt x="6769" y="25345"/>
                      <a:pt x="6879" y="25345"/>
                    </a:cubicBezTo>
                    <a:cubicBezTo>
                      <a:pt x="7005" y="25345"/>
                      <a:pt x="7124" y="25235"/>
                      <a:pt x="7208" y="25031"/>
                    </a:cubicBezTo>
                    <a:lnTo>
                      <a:pt x="7208" y="25031"/>
                    </a:lnTo>
                    <a:cubicBezTo>
                      <a:pt x="7208" y="25255"/>
                      <a:pt x="7103" y="25361"/>
                      <a:pt x="7155" y="25691"/>
                    </a:cubicBezTo>
                    <a:lnTo>
                      <a:pt x="7380" y="25691"/>
                    </a:lnTo>
                    <a:cubicBezTo>
                      <a:pt x="7433" y="25638"/>
                      <a:pt x="7591" y="25691"/>
                      <a:pt x="7538" y="25519"/>
                    </a:cubicBezTo>
                    <a:cubicBezTo>
                      <a:pt x="7485" y="25466"/>
                      <a:pt x="7433" y="25361"/>
                      <a:pt x="7433" y="25189"/>
                    </a:cubicBezTo>
                    <a:lnTo>
                      <a:pt x="7433" y="25189"/>
                    </a:lnTo>
                    <a:cubicBezTo>
                      <a:pt x="7444" y="25192"/>
                      <a:pt x="7455" y="25194"/>
                      <a:pt x="7466" y="25194"/>
                    </a:cubicBezTo>
                    <a:cubicBezTo>
                      <a:pt x="7601" y="25194"/>
                      <a:pt x="7720" y="24944"/>
                      <a:pt x="7813" y="24944"/>
                    </a:cubicBezTo>
                    <a:cubicBezTo>
                      <a:pt x="7854" y="24944"/>
                      <a:pt x="7890" y="24994"/>
                      <a:pt x="7921" y="25136"/>
                    </a:cubicBezTo>
                    <a:cubicBezTo>
                      <a:pt x="7591" y="25466"/>
                      <a:pt x="7921" y="25968"/>
                      <a:pt x="7591" y="26179"/>
                    </a:cubicBezTo>
                    <a:cubicBezTo>
                      <a:pt x="7462" y="26267"/>
                      <a:pt x="7333" y="26300"/>
                      <a:pt x="7201" y="26300"/>
                    </a:cubicBezTo>
                    <a:cubicBezTo>
                      <a:pt x="6808" y="26300"/>
                      <a:pt x="6384" y="26012"/>
                      <a:pt x="5833" y="26012"/>
                    </a:cubicBezTo>
                    <a:cubicBezTo>
                      <a:pt x="5618" y="26012"/>
                      <a:pt x="5382" y="26056"/>
                      <a:pt x="5122" y="26179"/>
                    </a:cubicBezTo>
                    <a:cubicBezTo>
                      <a:pt x="5150" y="26175"/>
                      <a:pt x="5174" y="26173"/>
                      <a:pt x="5194" y="26173"/>
                    </a:cubicBezTo>
                    <a:cubicBezTo>
                      <a:pt x="5452" y="26173"/>
                      <a:pt x="5122" y="26473"/>
                      <a:pt x="5122" y="26681"/>
                    </a:cubicBezTo>
                    <a:cubicBezTo>
                      <a:pt x="5465" y="26681"/>
                      <a:pt x="5947" y="26983"/>
                      <a:pt x="6246" y="26983"/>
                    </a:cubicBezTo>
                    <a:cubicBezTo>
                      <a:pt x="6327" y="26983"/>
                      <a:pt x="6395" y="26961"/>
                      <a:pt x="6443" y="26905"/>
                    </a:cubicBezTo>
                    <a:lnTo>
                      <a:pt x="6443" y="26905"/>
                    </a:lnTo>
                    <a:cubicBezTo>
                      <a:pt x="6437" y="26908"/>
                      <a:pt x="6431" y="26909"/>
                      <a:pt x="6426" y="26909"/>
                    </a:cubicBezTo>
                    <a:cubicBezTo>
                      <a:pt x="6324" y="26909"/>
                      <a:pt x="6330" y="26454"/>
                      <a:pt x="6443" y="26403"/>
                    </a:cubicBezTo>
                    <a:cubicBezTo>
                      <a:pt x="6679" y="26727"/>
                      <a:pt x="6982" y="26765"/>
                      <a:pt x="7292" y="26765"/>
                    </a:cubicBezTo>
                    <a:cubicBezTo>
                      <a:pt x="7386" y="26765"/>
                      <a:pt x="7480" y="26762"/>
                      <a:pt x="7573" y="26762"/>
                    </a:cubicBezTo>
                    <a:cubicBezTo>
                      <a:pt x="7965" y="26762"/>
                      <a:pt x="8340" y="26822"/>
                      <a:pt x="8581" y="27446"/>
                    </a:cubicBezTo>
                    <a:cubicBezTo>
                      <a:pt x="8528" y="27064"/>
                      <a:pt x="8370" y="26734"/>
                      <a:pt x="8634" y="26628"/>
                    </a:cubicBezTo>
                    <a:cubicBezTo>
                      <a:pt x="9087" y="26723"/>
                      <a:pt x="9651" y="26757"/>
                      <a:pt x="10277" y="26757"/>
                    </a:cubicBezTo>
                    <a:cubicBezTo>
                      <a:pt x="11843" y="26757"/>
                      <a:pt x="13793" y="26544"/>
                      <a:pt x="15329" y="26544"/>
                    </a:cubicBezTo>
                    <a:cubicBezTo>
                      <a:pt x="15648" y="26544"/>
                      <a:pt x="15949" y="26553"/>
                      <a:pt x="16225" y="26575"/>
                    </a:cubicBezTo>
                    <a:cubicBezTo>
                      <a:pt x="16177" y="26456"/>
                      <a:pt x="16229" y="26413"/>
                      <a:pt x="16332" y="26413"/>
                    </a:cubicBezTo>
                    <a:cubicBezTo>
                      <a:pt x="16571" y="26413"/>
                      <a:pt x="17087" y="26644"/>
                      <a:pt x="17281" y="26681"/>
                    </a:cubicBezTo>
                    <a:cubicBezTo>
                      <a:pt x="17281" y="26456"/>
                      <a:pt x="17334" y="26298"/>
                      <a:pt x="17387" y="26126"/>
                    </a:cubicBezTo>
                    <a:cubicBezTo>
                      <a:pt x="17611" y="26245"/>
                      <a:pt x="17822" y="26351"/>
                      <a:pt x="17941" y="26628"/>
                    </a:cubicBezTo>
                    <a:cubicBezTo>
                      <a:pt x="17990" y="26325"/>
                      <a:pt x="18082" y="26067"/>
                      <a:pt x="18352" y="26067"/>
                    </a:cubicBezTo>
                    <a:cubicBezTo>
                      <a:pt x="18376" y="26067"/>
                      <a:pt x="18402" y="26069"/>
                      <a:pt x="18430" y="26073"/>
                    </a:cubicBezTo>
                    <a:lnTo>
                      <a:pt x="18430" y="26734"/>
                    </a:lnTo>
                    <a:cubicBezTo>
                      <a:pt x="18706" y="26606"/>
                      <a:pt x="18916" y="26535"/>
                      <a:pt x="19103" y="26535"/>
                    </a:cubicBezTo>
                    <a:cubicBezTo>
                      <a:pt x="19399" y="26535"/>
                      <a:pt x="19634" y="26712"/>
                      <a:pt x="19974" y="27116"/>
                    </a:cubicBezTo>
                    <a:cubicBezTo>
                      <a:pt x="20080" y="26734"/>
                      <a:pt x="19525" y="26628"/>
                      <a:pt x="19855" y="26456"/>
                    </a:cubicBezTo>
                    <a:lnTo>
                      <a:pt x="19855" y="26456"/>
                    </a:lnTo>
                    <a:cubicBezTo>
                      <a:pt x="19958" y="26535"/>
                      <a:pt x="20095" y="26600"/>
                      <a:pt x="20217" y="26600"/>
                    </a:cubicBezTo>
                    <a:cubicBezTo>
                      <a:pt x="20362" y="26600"/>
                      <a:pt x="20487" y="26510"/>
                      <a:pt x="20516" y="26245"/>
                    </a:cubicBezTo>
                    <a:cubicBezTo>
                      <a:pt x="20516" y="26456"/>
                      <a:pt x="20687" y="26403"/>
                      <a:pt x="20740" y="26575"/>
                    </a:cubicBezTo>
                    <a:cubicBezTo>
                      <a:pt x="20582" y="26575"/>
                      <a:pt x="20516" y="26734"/>
                      <a:pt x="20463" y="26958"/>
                    </a:cubicBezTo>
                    <a:cubicBezTo>
                      <a:pt x="20542" y="27037"/>
                      <a:pt x="20624" y="27067"/>
                      <a:pt x="20709" y="27067"/>
                    </a:cubicBezTo>
                    <a:cubicBezTo>
                      <a:pt x="20971" y="27067"/>
                      <a:pt x="21257" y="26782"/>
                      <a:pt x="21562" y="26782"/>
                    </a:cubicBezTo>
                    <a:cubicBezTo>
                      <a:pt x="21634" y="26782"/>
                      <a:pt x="21708" y="26799"/>
                      <a:pt x="21783" y="26839"/>
                    </a:cubicBezTo>
                    <a:cubicBezTo>
                      <a:pt x="21730" y="26179"/>
                      <a:pt x="21176" y="26628"/>
                      <a:pt x="21123" y="26073"/>
                    </a:cubicBezTo>
                    <a:cubicBezTo>
                      <a:pt x="21263" y="26073"/>
                      <a:pt x="21404" y="26182"/>
                      <a:pt x="21529" y="26182"/>
                    </a:cubicBezTo>
                    <a:cubicBezTo>
                      <a:pt x="21603" y="26182"/>
                      <a:pt x="21671" y="26144"/>
                      <a:pt x="21730" y="26021"/>
                    </a:cubicBezTo>
                    <a:cubicBezTo>
                      <a:pt x="21836" y="26245"/>
                      <a:pt x="21836" y="26628"/>
                      <a:pt x="21954" y="26839"/>
                    </a:cubicBezTo>
                    <a:cubicBezTo>
                      <a:pt x="22337" y="26628"/>
                      <a:pt x="22667" y="26403"/>
                      <a:pt x="22997" y="26245"/>
                    </a:cubicBezTo>
                    <a:cubicBezTo>
                      <a:pt x="23050" y="26456"/>
                      <a:pt x="23103" y="26628"/>
                      <a:pt x="23156" y="26734"/>
                    </a:cubicBezTo>
                    <a:cubicBezTo>
                      <a:pt x="23657" y="26351"/>
                      <a:pt x="24146" y="26575"/>
                      <a:pt x="24542" y="26298"/>
                    </a:cubicBezTo>
                    <a:cubicBezTo>
                      <a:pt x="24542" y="26636"/>
                      <a:pt x="24567" y="26755"/>
                      <a:pt x="24591" y="26755"/>
                    </a:cubicBezTo>
                    <a:cubicBezTo>
                      <a:pt x="24637" y="26755"/>
                      <a:pt x="24681" y="26309"/>
                      <a:pt x="24542" y="26126"/>
                    </a:cubicBezTo>
                    <a:cubicBezTo>
                      <a:pt x="24454" y="26138"/>
                      <a:pt x="24369" y="26145"/>
                      <a:pt x="24288" y="26145"/>
                    </a:cubicBezTo>
                    <a:cubicBezTo>
                      <a:pt x="24005" y="26145"/>
                      <a:pt x="23769" y="26065"/>
                      <a:pt x="23605" y="25849"/>
                    </a:cubicBezTo>
                    <a:cubicBezTo>
                      <a:pt x="23657" y="25585"/>
                      <a:pt x="24093" y="25849"/>
                      <a:pt x="23935" y="25361"/>
                    </a:cubicBezTo>
                    <a:cubicBezTo>
                      <a:pt x="23502" y="25348"/>
                      <a:pt x="23078" y="25342"/>
                      <a:pt x="22662" y="25342"/>
                    </a:cubicBezTo>
                    <a:cubicBezTo>
                      <a:pt x="19586" y="25342"/>
                      <a:pt x="16901" y="25650"/>
                      <a:pt x="13703" y="25743"/>
                    </a:cubicBezTo>
                    <a:cubicBezTo>
                      <a:pt x="13651" y="26021"/>
                      <a:pt x="13862" y="26126"/>
                      <a:pt x="13703" y="26245"/>
                    </a:cubicBezTo>
                    <a:cubicBezTo>
                      <a:pt x="13668" y="26251"/>
                      <a:pt x="13631" y="26253"/>
                      <a:pt x="13595" y="26253"/>
                    </a:cubicBezTo>
                    <a:cubicBezTo>
                      <a:pt x="13137" y="26253"/>
                      <a:pt x="12633" y="25836"/>
                      <a:pt x="12196" y="25836"/>
                    </a:cubicBezTo>
                    <a:cubicBezTo>
                      <a:pt x="12026" y="25836"/>
                      <a:pt x="11866" y="25899"/>
                      <a:pt x="11723" y="26073"/>
                    </a:cubicBezTo>
                    <a:cubicBezTo>
                      <a:pt x="11670" y="26073"/>
                      <a:pt x="11670" y="26073"/>
                      <a:pt x="11670" y="26126"/>
                    </a:cubicBezTo>
                    <a:cubicBezTo>
                      <a:pt x="11670" y="26073"/>
                      <a:pt x="11604" y="25968"/>
                      <a:pt x="11499" y="25915"/>
                    </a:cubicBezTo>
                    <a:cubicBezTo>
                      <a:pt x="11357" y="25803"/>
                      <a:pt x="11197" y="25760"/>
                      <a:pt x="11023" y="25760"/>
                    </a:cubicBezTo>
                    <a:cubicBezTo>
                      <a:pt x="10467" y="25760"/>
                      <a:pt x="9776" y="26200"/>
                      <a:pt x="9147" y="26200"/>
                    </a:cubicBezTo>
                    <a:cubicBezTo>
                      <a:pt x="8911" y="26200"/>
                      <a:pt x="8684" y="26138"/>
                      <a:pt x="8476" y="25968"/>
                    </a:cubicBezTo>
                    <a:lnTo>
                      <a:pt x="8476" y="25968"/>
                    </a:lnTo>
                    <a:cubicBezTo>
                      <a:pt x="8514" y="26189"/>
                      <a:pt x="8458" y="26263"/>
                      <a:pt x="8367" y="26263"/>
                    </a:cubicBezTo>
                    <a:cubicBezTo>
                      <a:pt x="8206" y="26263"/>
                      <a:pt x="7936" y="26035"/>
                      <a:pt x="7868" y="25968"/>
                    </a:cubicBezTo>
                    <a:cubicBezTo>
                      <a:pt x="8040" y="25743"/>
                      <a:pt x="7868" y="25136"/>
                      <a:pt x="8146" y="25136"/>
                    </a:cubicBezTo>
                    <a:cubicBezTo>
                      <a:pt x="8174" y="25297"/>
                      <a:pt x="8237" y="25346"/>
                      <a:pt x="8308" y="25346"/>
                    </a:cubicBezTo>
                    <a:cubicBezTo>
                      <a:pt x="8416" y="25346"/>
                      <a:pt x="8540" y="25234"/>
                      <a:pt x="8584" y="25234"/>
                    </a:cubicBezTo>
                    <a:cubicBezTo>
                      <a:pt x="8621" y="25234"/>
                      <a:pt x="8602" y="25310"/>
                      <a:pt x="8476" y="25585"/>
                    </a:cubicBezTo>
                    <a:cubicBezTo>
                      <a:pt x="8574" y="25679"/>
                      <a:pt x="8734" y="25726"/>
                      <a:pt x="8877" y="25726"/>
                    </a:cubicBezTo>
                    <a:cubicBezTo>
                      <a:pt x="9138" y="25726"/>
                      <a:pt x="9345" y="25570"/>
                      <a:pt x="9030" y="25255"/>
                    </a:cubicBezTo>
                    <a:cubicBezTo>
                      <a:pt x="9061" y="25229"/>
                      <a:pt x="9091" y="25218"/>
                      <a:pt x="9119" y="25218"/>
                    </a:cubicBezTo>
                    <a:cubicBezTo>
                      <a:pt x="9273" y="25218"/>
                      <a:pt x="9392" y="25546"/>
                      <a:pt x="9481" y="25546"/>
                    </a:cubicBezTo>
                    <a:cubicBezTo>
                      <a:pt x="9515" y="25546"/>
                      <a:pt x="9545" y="25497"/>
                      <a:pt x="9571" y="25361"/>
                    </a:cubicBezTo>
                    <a:lnTo>
                      <a:pt x="9571" y="25361"/>
                    </a:lnTo>
                    <a:cubicBezTo>
                      <a:pt x="9541" y="25378"/>
                      <a:pt x="9517" y="25387"/>
                      <a:pt x="9499" y="25387"/>
                    </a:cubicBezTo>
                    <a:cubicBezTo>
                      <a:pt x="9330" y="25387"/>
                      <a:pt x="9675" y="24675"/>
                      <a:pt x="9895" y="24675"/>
                    </a:cubicBezTo>
                    <a:cubicBezTo>
                      <a:pt x="9946" y="24675"/>
                      <a:pt x="9991" y="24713"/>
                      <a:pt x="10020" y="24806"/>
                    </a:cubicBezTo>
                    <a:cubicBezTo>
                      <a:pt x="9901" y="24978"/>
                      <a:pt x="9624" y="25031"/>
                      <a:pt x="9624" y="25361"/>
                    </a:cubicBezTo>
                    <a:cubicBezTo>
                      <a:pt x="9864" y="25458"/>
                      <a:pt x="10229" y="25533"/>
                      <a:pt x="10591" y="25533"/>
                    </a:cubicBezTo>
                    <a:cubicBezTo>
                      <a:pt x="11065" y="25533"/>
                      <a:pt x="11536" y="25405"/>
                      <a:pt x="11723" y="25031"/>
                    </a:cubicBezTo>
                    <a:cubicBezTo>
                      <a:pt x="11933" y="25098"/>
                      <a:pt x="12113" y="25118"/>
                      <a:pt x="12290" y="25118"/>
                    </a:cubicBezTo>
                    <a:cubicBezTo>
                      <a:pt x="12526" y="25118"/>
                      <a:pt x="12757" y="25083"/>
                      <a:pt x="13043" y="25083"/>
                    </a:cubicBezTo>
                    <a:cubicBezTo>
                      <a:pt x="13209" y="25103"/>
                      <a:pt x="13496" y="25181"/>
                      <a:pt x="13772" y="25181"/>
                    </a:cubicBezTo>
                    <a:cubicBezTo>
                      <a:pt x="14221" y="25181"/>
                      <a:pt x="14641" y="24976"/>
                      <a:pt x="14469" y="23988"/>
                    </a:cubicBezTo>
                    <a:lnTo>
                      <a:pt x="14469" y="23988"/>
                    </a:lnTo>
                    <a:cubicBezTo>
                      <a:pt x="14174" y="24082"/>
                      <a:pt x="14059" y="24440"/>
                      <a:pt x="13717" y="24440"/>
                    </a:cubicBezTo>
                    <a:cubicBezTo>
                      <a:pt x="13677" y="24440"/>
                      <a:pt x="13633" y="24435"/>
                      <a:pt x="13585" y="24423"/>
                    </a:cubicBezTo>
                    <a:cubicBezTo>
                      <a:pt x="13585" y="23988"/>
                      <a:pt x="13373" y="24040"/>
                      <a:pt x="13426" y="23539"/>
                    </a:cubicBezTo>
                    <a:cubicBezTo>
                      <a:pt x="13585" y="23539"/>
                      <a:pt x="13651" y="23486"/>
                      <a:pt x="13703" y="23380"/>
                    </a:cubicBezTo>
                    <a:cubicBezTo>
                      <a:pt x="13964" y="23430"/>
                      <a:pt x="13922" y="23875"/>
                      <a:pt x="14188" y="23875"/>
                    </a:cubicBezTo>
                    <a:cubicBezTo>
                      <a:pt x="14206" y="23875"/>
                      <a:pt x="14224" y="23873"/>
                      <a:pt x="14245" y="23869"/>
                    </a:cubicBezTo>
                    <a:cubicBezTo>
                      <a:pt x="14140" y="23328"/>
                      <a:pt x="14491" y="23000"/>
                      <a:pt x="14786" y="23000"/>
                    </a:cubicBezTo>
                    <a:cubicBezTo>
                      <a:pt x="14938" y="23000"/>
                      <a:pt x="15075" y="23087"/>
                      <a:pt x="15129" y="23275"/>
                    </a:cubicBezTo>
                    <a:cubicBezTo>
                      <a:pt x="14971" y="23327"/>
                      <a:pt x="14852" y="23327"/>
                      <a:pt x="14905" y="23658"/>
                    </a:cubicBezTo>
                    <a:cubicBezTo>
                      <a:pt x="15025" y="23703"/>
                      <a:pt x="15154" y="23724"/>
                      <a:pt x="15287" y="23724"/>
                    </a:cubicBezTo>
                    <a:cubicBezTo>
                      <a:pt x="15768" y="23724"/>
                      <a:pt x="16285" y="23456"/>
                      <a:pt x="16502" y="23156"/>
                    </a:cubicBezTo>
                    <a:cubicBezTo>
                      <a:pt x="15565" y="22615"/>
                      <a:pt x="14641" y="22113"/>
                      <a:pt x="15565" y="21070"/>
                    </a:cubicBezTo>
                    <a:lnTo>
                      <a:pt x="15565" y="21070"/>
                    </a:lnTo>
                    <a:cubicBezTo>
                      <a:pt x="15472" y="21360"/>
                      <a:pt x="15675" y="22457"/>
                      <a:pt x="15878" y="22457"/>
                    </a:cubicBezTo>
                    <a:cubicBezTo>
                      <a:pt x="15906" y="22457"/>
                      <a:pt x="15934" y="22436"/>
                      <a:pt x="15961" y="22390"/>
                    </a:cubicBezTo>
                    <a:cubicBezTo>
                      <a:pt x="15737" y="22285"/>
                      <a:pt x="16291" y="22390"/>
                      <a:pt x="16397" y="22007"/>
                    </a:cubicBezTo>
                    <a:cubicBezTo>
                      <a:pt x="16674" y="22060"/>
                      <a:pt x="16674" y="22720"/>
                      <a:pt x="16885" y="22826"/>
                    </a:cubicBezTo>
                    <a:cubicBezTo>
                      <a:pt x="17044" y="22597"/>
                      <a:pt x="17207" y="22523"/>
                      <a:pt x="17370" y="22523"/>
                    </a:cubicBezTo>
                    <a:cubicBezTo>
                      <a:pt x="17671" y="22523"/>
                      <a:pt x="17970" y="22776"/>
                      <a:pt x="18246" y="22776"/>
                    </a:cubicBezTo>
                    <a:cubicBezTo>
                      <a:pt x="18390" y="22776"/>
                      <a:pt x="18527" y="22707"/>
                      <a:pt x="18654" y="22496"/>
                    </a:cubicBezTo>
                    <a:cubicBezTo>
                      <a:pt x="18760" y="22826"/>
                      <a:pt x="18984" y="22615"/>
                      <a:pt x="18812" y="22997"/>
                    </a:cubicBezTo>
                    <a:cubicBezTo>
                      <a:pt x="18820" y="22999"/>
                      <a:pt x="18828" y="23000"/>
                      <a:pt x="18835" y="23000"/>
                    </a:cubicBezTo>
                    <a:cubicBezTo>
                      <a:pt x="19000" y="23000"/>
                      <a:pt x="19191" y="22609"/>
                      <a:pt x="19389" y="22609"/>
                    </a:cubicBezTo>
                    <a:cubicBezTo>
                      <a:pt x="19456" y="22609"/>
                      <a:pt x="19524" y="22654"/>
                      <a:pt x="19591" y="22773"/>
                    </a:cubicBezTo>
                    <a:cubicBezTo>
                      <a:pt x="19420" y="22773"/>
                      <a:pt x="19314" y="22945"/>
                      <a:pt x="19314" y="23156"/>
                    </a:cubicBezTo>
                    <a:cubicBezTo>
                      <a:pt x="19473" y="23156"/>
                      <a:pt x="19420" y="23539"/>
                      <a:pt x="19420" y="23816"/>
                    </a:cubicBezTo>
                    <a:cubicBezTo>
                      <a:pt x="19974" y="23710"/>
                      <a:pt x="19974" y="22720"/>
                      <a:pt x="20251" y="22219"/>
                    </a:cubicBezTo>
                    <a:cubicBezTo>
                      <a:pt x="20225" y="22210"/>
                      <a:pt x="20202" y="22206"/>
                      <a:pt x="20181" y="22206"/>
                    </a:cubicBezTo>
                    <a:cubicBezTo>
                      <a:pt x="19944" y="22206"/>
                      <a:pt x="20062" y="22724"/>
                      <a:pt x="19855" y="22773"/>
                    </a:cubicBezTo>
                    <a:cubicBezTo>
                      <a:pt x="19974" y="22337"/>
                      <a:pt x="19525" y="22113"/>
                      <a:pt x="19803" y="21955"/>
                    </a:cubicBezTo>
                    <a:lnTo>
                      <a:pt x="19803" y="21955"/>
                    </a:lnTo>
                    <a:cubicBezTo>
                      <a:pt x="19885" y="22032"/>
                      <a:pt x="19997" y="22044"/>
                      <a:pt x="20113" y="22044"/>
                    </a:cubicBezTo>
                    <a:cubicBezTo>
                      <a:pt x="20162" y="22044"/>
                      <a:pt x="20211" y="22042"/>
                      <a:pt x="20260" y="22042"/>
                    </a:cubicBezTo>
                    <a:cubicBezTo>
                      <a:pt x="20410" y="22042"/>
                      <a:pt x="20552" y="22061"/>
                      <a:pt x="20634" y="22219"/>
                    </a:cubicBezTo>
                    <a:lnTo>
                      <a:pt x="20634" y="22390"/>
                    </a:lnTo>
                    <a:cubicBezTo>
                      <a:pt x="20661" y="22399"/>
                      <a:pt x="20684" y="22403"/>
                      <a:pt x="20705" y="22403"/>
                    </a:cubicBezTo>
                    <a:cubicBezTo>
                      <a:pt x="20917" y="22403"/>
                      <a:pt x="20840" y="21992"/>
                      <a:pt x="21045" y="21992"/>
                    </a:cubicBezTo>
                    <a:cubicBezTo>
                      <a:pt x="21068" y="21992"/>
                      <a:pt x="21093" y="21997"/>
                      <a:pt x="21123" y="22007"/>
                    </a:cubicBezTo>
                    <a:cubicBezTo>
                      <a:pt x="21176" y="22667"/>
                      <a:pt x="21572" y="22667"/>
                      <a:pt x="21783" y="22997"/>
                    </a:cubicBezTo>
                    <a:cubicBezTo>
                      <a:pt x="21932" y="22743"/>
                      <a:pt x="22249" y="22437"/>
                      <a:pt x="22461" y="22437"/>
                    </a:cubicBezTo>
                    <a:cubicBezTo>
                      <a:pt x="22569" y="22437"/>
                      <a:pt x="22650" y="22516"/>
                      <a:pt x="22667" y="22720"/>
                    </a:cubicBezTo>
                    <a:cubicBezTo>
                      <a:pt x="22892" y="22496"/>
                      <a:pt x="23050" y="22113"/>
                      <a:pt x="23433" y="22007"/>
                    </a:cubicBezTo>
                    <a:lnTo>
                      <a:pt x="23433" y="22007"/>
                    </a:lnTo>
                    <a:cubicBezTo>
                      <a:pt x="23327" y="23209"/>
                      <a:pt x="22773" y="23816"/>
                      <a:pt x="22060" y="24146"/>
                    </a:cubicBezTo>
                    <a:cubicBezTo>
                      <a:pt x="22007" y="23816"/>
                      <a:pt x="22667" y="23763"/>
                      <a:pt x="22337" y="23605"/>
                    </a:cubicBezTo>
                    <a:cubicBezTo>
                      <a:pt x="22443" y="23327"/>
                      <a:pt x="22773" y="23327"/>
                      <a:pt x="22997" y="23209"/>
                    </a:cubicBezTo>
                    <a:cubicBezTo>
                      <a:pt x="22962" y="22984"/>
                      <a:pt x="22900" y="22920"/>
                      <a:pt x="22827" y="22920"/>
                    </a:cubicBezTo>
                    <a:cubicBezTo>
                      <a:pt x="22730" y="22920"/>
                      <a:pt x="22613" y="23036"/>
                      <a:pt x="22512" y="23036"/>
                    </a:cubicBezTo>
                    <a:cubicBezTo>
                      <a:pt x="22467" y="23036"/>
                      <a:pt x="22425" y="23012"/>
                      <a:pt x="22390" y="22945"/>
                    </a:cubicBezTo>
                    <a:cubicBezTo>
                      <a:pt x="22166" y="23050"/>
                      <a:pt x="22166" y="23433"/>
                      <a:pt x="22007" y="23658"/>
                    </a:cubicBezTo>
                    <a:cubicBezTo>
                      <a:pt x="21836" y="23486"/>
                      <a:pt x="21836" y="23050"/>
                      <a:pt x="21572" y="22997"/>
                    </a:cubicBezTo>
                    <a:cubicBezTo>
                      <a:pt x="21506" y="23050"/>
                      <a:pt x="21506" y="23156"/>
                      <a:pt x="21400" y="23156"/>
                    </a:cubicBezTo>
                    <a:cubicBezTo>
                      <a:pt x="21506" y="23380"/>
                      <a:pt x="21677" y="23486"/>
                      <a:pt x="21836" y="23658"/>
                    </a:cubicBezTo>
                    <a:cubicBezTo>
                      <a:pt x="21506" y="23816"/>
                      <a:pt x="21242" y="24146"/>
                      <a:pt x="20846" y="24199"/>
                    </a:cubicBezTo>
                    <a:cubicBezTo>
                      <a:pt x="21037" y="24064"/>
                      <a:pt x="20950" y="23247"/>
                      <a:pt x="21125" y="23247"/>
                    </a:cubicBezTo>
                    <a:cubicBezTo>
                      <a:pt x="21155" y="23247"/>
                      <a:pt x="21193" y="23271"/>
                      <a:pt x="21242" y="23327"/>
                    </a:cubicBezTo>
                    <a:cubicBezTo>
                      <a:pt x="21176" y="22826"/>
                      <a:pt x="20740" y="23050"/>
                      <a:pt x="20634" y="22615"/>
                    </a:cubicBezTo>
                    <a:lnTo>
                      <a:pt x="20634" y="22615"/>
                    </a:lnTo>
                    <a:cubicBezTo>
                      <a:pt x="20671" y="23642"/>
                      <a:pt x="20204" y="24198"/>
                      <a:pt x="19637" y="24198"/>
                    </a:cubicBezTo>
                    <a:cubicBezTo>
                      <a:pt x="19388" y="24198"/>
                      <a:pt x="19119" y="24090"/>
                      <a:pt x="18865" y="23869"/>
                    </a:cubicBezTo>
                    <a:cubicBezTo>
                      <a:pt x="19037" y="23763"/>
                      <a:pt x="19261" y="23763"/>
                      <a:pt x="19314" y="23486"/>
                    </a:cubicBezTo>
                    <a:lnTo>
                      <a:pt x="19314" y="23486"/>
                    </a:lnTo>
                    <a:cubicBezTo>
                      <a:pt x="19197" y="23517"/>
                      <a:pt x="19099" y="23532"/>
                      <a:pt x="19019" y="23532"/>
                    </a:cubicBezTo>
                    <a:cubicBezTo>
                      <a:pt x="18793" y="23532"/>
                      <a:pt x="18707" y="23413"/>
                      <a:pt x="18707" y="23209"/>
                    </a:cubicBezTo>
                    <a:cubicBezTo>
                      <a:pt x="18707" y="23380"/>
                      <a:pt x="18601" y="23486"/>
                      <a:pt x="18535" y="23539"/>
                    </a:cubicBezTo>
                    <a:cubicBezTo>
                      <a:pt x="18535" y="23327"/>
                      <a:pt x="18654" y="23327"/>
                      <a:pt x="18601" y="23050"/>
                    </a:cubicBezTo>
                    <a:cubicBezTo>
                      <a:pt x="18562" y="23035"/>
                      <a:pt x="18530" y="23029"/>
                      <a:pt x="18502" y="23029"/>
                    </a:cubicBezTo>
                    <a:cubicBezTo>
                      <a:pt x="18351" y="23029"/>
                      <a:pt x="18339" y="23217"/>
                      <a:pt x="18168" y="23217"/>
                    </a:cubicBezTo>
                    <a:cubicBezTo>
                      <a:pt x="18148" y="23217"/>
                      <a:pt x="18125" y="23215"/>
                      <a:pt x="18100" y="23209"/>
                    </a:cubicBezTo>
                    <a:lnTo>
                      <a:pt x="18100" y="23209"/>
                    </a:lnTo>
                    <a:cubicBezTo>
                      <a:pt x="18377" y="24040"/>
                      <a:pt x="18654" y="23605"/>
                      <a:pt x="18271" y="24423"/>
                    </a:cubicBezTo>
                    <a:cubicBezTo>
                      <a:pt x="19974" y="24700"/>
                      <a:pt x="20582" y="24753"/>
                      <a:pt x="22007" y="24806"/>
                    </a:cubicBezTo>
                    <a:cubicBezTo>
                      <a:pt x="22105" y="24399"/>
                      <a:pt x="22334" y="24336"/>
                      <a:pt x="22580" y="24336"/>
                    </a:cubicBezTo>
                    <a:cubicBezTo>
                      <a:pt x="22693" y="24336"/>
                      <a:pt x="22809" y="24349"/>
                      <a:pt x="22917" y="24349"/>
                    </a:cubicBezTo>
                    <a:cubicBezTo>
                      <a:pt x="23120" y="24349"/>
                      <a:pt x="23298" y="24303"/>
                      <a:pt x="23380" y="24040"/>
                    </a:cubicBezTo>
                    <a:cubicBezTo>
                      <a:pt x="23222" y="24040"/>
                      <a:pt x="23103" y="23935"/>
                      <a:pt x="23050" y="23710"/>
                    </a:cubicBezTo>
                    <a:lnTo>
                      <a:pt x="23050" y="23710"/>
                    </a:lnTo>
                    <a:cubicBezTo>
                      <a:pt x="23101" y="23734"/>
                      <a:pt x="23141" y="23745"/>
                      <a:pt x="23173" y="23745"/>
                    </a:cubicBezTo>
                    <a:cubicBezTo>
                      <a:pt x="23354" y="23745"/>
                      <a:pt x="23299" y="23425"/>
                      <a:pt x="23433" y="23380"/>
                    </a:cubicBezTo>
                    <a:lnTo>
                      <a:pt x="23433" y="23380"/>
                    </a:lnTo>
                    <a:cubicBezTo>
                      <a:pt x="23403" y="23567"/>
                      <a:pt x="23618" y="23665"/>
                      <a:pt x="23850" y="23665"/>
                    </a:cubicBezTo>
                    <a:cubicBezTo>
                      <a:pt x="24030" y="23665"/>
                      <a:pt x="24220" y="23607"/>
                      <a:pt x="24318" y="23486"/>
                    </a:cubicBezTo>
                    <a:cubicBezTo>
                      <a:pt x="24146" y="23327"/>
                      <a:pt x="23988" y="23103"/>
                      <a:pt x="23882" y="22826"/>
                    </a:cubicBezTo>
                    <a:cubicBezTo>
                      <a:pt x="24212" y="22496"/>
                      <a:pt x="24318" y="22615"/>
                      <a:pt x="24648" y="22443"/>
                    </a:cubicBezTo>
                    <a:lnTo>
                      <a:pt x="24648" y="22443"/>
                    </a:lnTo>
                    <a:cubicBezTo>
                      <a:pt x="24648" y="22667"/>
                      <a:pt x="24542" y="22667"/>
                      <a:pt x="24595" y="22945"/>
                    </a:cubicBezTo>
                    <a:cubicBezTo>
                      <a:pt x="24925" y="22879"/>
                      <a:pt x="25202" y="22826"/>
                      <a:pt x="25361" y="22549"/>
                    </a:cubicBezTo>
                    <a:cubicBezTo>
                      <a:pt x="25255" y="22060"/>
                      <a:pt x="24872" y="22166"/>
                      <a:pt x="24595" y="21955"/>
                    </a:cubicBezTo>
                    <a:cubicBezTo>
                      <a:pt x="24819" y="21858"/>
                      <a:pt x="24931" y="21701"/>
                      <a:pt x="25141" y="21701"/>
                    </a:cubicBezTo>
                    <a:cubicBezTo>
                      <a:pt x="25190" y="21701"/>
                      <a:pt x="25245" y="21710"/>
                      <a:pt x="25308" y="21730"/>
                    </a:cubicBezTo>
                    <a:cubicBezTo>
                      <a:pt x="25398" y="21821"/>
                      <a:pt x="25372" y="22201"/>
                      <a:pt x="25537" y="22201"/>
                    </a:cubicBezTo>
                    <a:cubicBezTo>
                      <a:pt x="25565" y="22201"/>
                      <a:pt x="25598" y="22190"/>
                      <a:pt x="25638" y="22166"/>
                    </a:cubicBezTo>
                    <a:cubicBezTo>
                      <a:pt x="25638" y="22007"/>
                      <a:pt x="25585" y="21730"/>
                      <a:pt x="25691" y="21677"/>
                    </a:cubicBezTo>
                    <a:cubicBezTo>
                      <a:pt x="25915" y="21730"/>
                      <a:pt x="25968" y="22113"/>
                      <a:pt x="25862" y="22337"/>
                    </a:cubicBezTo>
                    <a:cubicBezTo>
                      <a:pt x="25901" y="22309"/>
                      <a:pt x="25937" y="22297"/>
                      <a:pt x="25971" y="22297"/>
                    </a:cubicBezTo>
                    <a:cubicBezTo>
                      <a:pt x="26194" y="22297"/>
                      <a:pt x="26315" y="22835"/>
                      <a:pt x="26486" y="22835"/>
                    </a:cubicBezTo>
                    <a:cubicBezTo>
                      <a:pt x="26543" y="22835"/>
                      <a:pt x="26606" y="22775"/>
                      <a:pt x="26681" y="22615"/>
                    </a:cubicBezTo>
                    <a:cubicBezTo>
                      <a:pt x="26403" y="22549"/>
                      <a:pt x="26073" y="22496"/>
                      <a:pt x="26126" y="21836"/>
                    </a:cubicBezTo>
                    <a:cubicBezTo>
                      <a:pt x="26403" y="21730"/>
                      <a:pt x="27182" y="21955"/>
                      <a:pt x="27288" y="21228"/>
                    </a:cubicBezTo>
                    <a:cubicBezTo>
                      <a:pt x="27565" y="21347"/>
                      <a:pt x="27842" y="21558"/>
                      <a:pt x="28106" y="21677"/>
                    </a:cubicBezTo>
                    <a:cubicBezTo>
                      <a:pt x="28106" y="21294"/>
                      <a:pt x="27565" y="21123"/>
                      <a:pt x="27842" y="20846"/>
                    </a:cubicBezTo>
                    <a:lnTo>
                      <a:pt x="27842" y="20846"/>
                    </a:lnTo>
                    <a:cubicBezTo>
                      <a:pt x="28119" y="21078"/>
                      <a:pt x="28312" y="21505"/>
                      <a:pt x="28725" y="21505"/>
                    </a:cubicBezTo>
                    <a:cubicBezTo>
                      <a:pt x="28805" y="21505"/>
                      <a:pt x="28893" y="21489"/>
                      <a:pt x="28991" y="21453"/>
                    </a:cubicBezTo>
                    <a:cubicBezTo>
                      <a:pt x="28973" y="21215"/>
                      <a:pt x="28950" y="21142"/>
                      <a:pt x="28916" y="21142"/>
                    </a:cubicBezTo>
                    <a:cubicBezTo>
                      <a:pt x="28862" y="21142"/>
                      <a:pt x="28781" y="21333"/>
                      <a:pt x="28654" y="21333"/>
                    </a:cubicBezTo>
                    <a:cubicBezTo>
                      <a:pt x="28624" y="21333"/>
                      <a:pt x="28591" y="21322"/>
                      <a:pt x="28555" y="21294"/>
                    </a:cubicBezTo>
                    <a:cubicBezTo>
                      <a:pt x="28502" y="20846"/>
                      <a:pt x="28555" y="20898"/>
                      <a:pt x="28225" y="20687"/>
                    </a:cubicBezTo>
                    <a:lnTo>
                      <a:pt x="28225" y="20687"/>
                    </a:lnTo>
                    <a:cubicBezTo>
                      <a:pt x="28661" y="20793"/>
                      <a:pt x="29097" y="21017"/>
                      <a:pt x="29545" y="21070"/>
                    </a:cubicBezTo>
                    <a:cubicBezTo>
                      <a:pt x="29569" y="20729"/>
                      <a:pt x="29626" y="20627"/>
                      <a:pt x="29712" y="20627"/>
                    </a:cubicBezTo>
                    <a:cubicBezTo>
                      <a:pt x="29819" y="20627"/>
                      <a:pt x="29969" y="20787"/>
                      <a:pt x="30153" y="20846"/>
                    </a:cubicBezTo>
                    <a:cubicBezTo>
                      <a:pt x="30087" y="20634"/>
                      <a:pt x="30153" y="20516"/>
                      <a:pt x="30206" y="20357"/>
                    </a:cubicBezTo>
                    <a:cubicBezTo>
                      <a:pt x="30154" y="20243"/>
                      <a:pt x="30064" y="20211"/>
                      <a:pt x="29958" y="20211"/>
                    </a:cubicBezTo>
                    <a:cubicBezTo>
                      <a:pt x="29826" y="20211"/>
                      <a:pt x="29670" y="20260"/>
                      <a:pt x="29537" y="20260"/>
                    </a:cubicBezTo>
                    <a:cubicBezTo>
                      <a:pt x="29420" y="20260"/>
                      <a:pt x="29320" y="20222"/>
                      <a:pt x="29268" y="20080"/>
                    </a:cubicBezTo>
                    <a:cubicBezTo>
                      <a:pt x="29427" y="20080"/>
                      <a:pt x="29374" y="19803"/>
                      <a:pt x="29427" y="19750"/>
                    </a:cubicBezTo>
                    <a:cubicBezTo>
                      <a:pt x="29784" y="19828"/>
                      <a:pt x="30310" y="20014"/>
                      <a:pt x="30719" y="20014"/>
                    </a:cubicBezTo>
                    <a:cubicBezTo>
                      <a:pt x="31143" y="20014"/>
                      <a:pt x="31442" y="19815"/>
                      <a:pt x="31301" y="19090"/>
                    </a:cubicBezTo>
                    <a:cubicBezTo>
                      <a:pt x="31264" y="19073"/>
                      <a:pt x="31232" y="19065"/>
                      <a:pt x="31205" y="19065"/>
                    </a:cubicBezTo>
                    <a:cubicBezTo>
                      <a:pt x="30959" y="19065"/>
                      <a:pt x="31126" y="19707"/>
                      <a:pt x="30971" y="19803"/>
                    </a:cubicBezTo>
                    <a:cubicBezTo>
                      <a:pt x="30896" y="19463"/>
                      <a:pt x="30829" y="19396"/>
                      <a:pt x="30739" y="19396"/>
                    </a:cubicBezTo>
                    <a:cubicBezTo>
                      <a:pt x="30680" y="19396"/>
                      <a:pt x="30611" y="19425"/>
                      <a:pt x="30522" y="19425"/>
                    </a:cubicBezTo>
                    <a:cubicBezTo>
                      <a:pt x="30462" y="19425"/>
                      <a:pt x="30392" y="19412"/>
                      <a:pt x="30311" y="19367"/>
                    </a:cubicBezTo>
                    <a:cubicBezTo>
                      <a:pt x="30053" y="19575"/>
                      <a:pt x="29725" y="19634"/>
                      <a:pt x="29367" y="19634"/>
                    </a:cubicBezTo>
                    <a:cubicBezTo>
                      <a:pt x="28883" y="19634"/>
                      <a:pt x="28343" y="19525"/>
                      <a:pt x="27842" y="19525"/>
                    </a:cubicBezTo>
                    <a:cubicBezTo>
                      <a:pt x="28001" y="19420"/>
                      <a:pt x="27948" y="18984"/>
                      <a:pt x="28106" y="18813"/>
                    </a:cubicBezTo>
                    <a:cubicBezTo>
                      <a:pt x="28523" y="19059"/>
                      <a:pt x="28974" y="19162"/>
                      <a:pt x="29438" y="19162"/>
                    </a:cubicBezTo>
                    <a:cubicBezTo>
                      <a:pt x="30017" y="19162"/>
                      <a:pt x="30617" y="19002"/>
                      <a:pt x="31196" y="18760"/>
                    </a:cubicBezTo>
                    <a:cubicBezTo>
                      <a:pt x="31214" y="18896"/>
                      <a:pt x="31275" y="18942"/>
                      <a:pt x="31348" y="18942"/>
                    </a:cubicBezTo>
                    <a:cubicBezTo>
                      <a:pt x="31480" y="18942"/>
                      <a:pt x="31650" y="18794"/>
                      <a:pt x="31684" y="18760"/>
                    </a:cubicBezTo>
                    <a:cubicBezTo>
                      <a:pt x="31856" y="19578"/>
                      <a:pt x="32674" y="19367"/>
                      <a:pt x="32569" y="20186"/>
                    </a:cubicBezTo>
                    <a:cubicBezTo>
                      <a:pt x="33057" y="19697"/>
                      <a:pt x="33612" y="20304"/>
                      <a:pt x="33717" y="19420"/>
                    </a:cubicBezTo>
                    <a:lnTo>
                      <a:pt x="33717" y="19420"/>
                    </a:lnTo>
                    <a:cubicBezTo>
                      <a:pt x="33684" y="19425"/>
                      <a:pt x="33653" y="19428"/>
                      <a:pt x="33622" y="19428"/>
                    </a:cubicBezTo>
                    <a:cubicBezTo>
                      <a:pt x="33345" y="19428"/>
                      <a:pt x="33159" y="19222"/>
                      <a:pt x="33004" y="18984"/>
                    </a:cubicBezTo>
                    <a:cubicBezTo>
                      <a:pt x="33069" y="18880"/>
                      <a:pt x="33160" y="18845"/>
                      <a:pt x="33261" y="18845"/>
                    </a:cubicBezTo>
                    <a:cubicBezTo>
                      <a:pt x="33467" y="18845"/>
                      <a:pt x="33716" y="18991"/>
                      <a:pt x="33865" y="18991"/>
                    </a:cubicBezTo>
                    <a:cubicBezTo>
                      <a:pt x="33956" y="18991"/>
                      <a:pt x="34010" y="18936"/>
                      <a:pt x="33994" y="18760"/>
                    </a:cubicBezTo>
                    <a:lnTo>
                      <a:pt x="33994" y="18760"/>
                    </a:lnTo>
                    <a:cubicBezTo>
                      <a:pt x="34070" y="18860"/>
                      <a:pt x="34203" y="18897"/>
                      <a:pt x="34348" y="18897"/>
                    </a:cubicBezTo>
                    <a:cubicBezTo>
                      <a:pt x="34432" y="18897"/>
                      <a:pt x="34520" y="18885"/>
                      <a:pt x="34602" y="18865"/>
                    </a:cubicBezTo>
                    <a:lnTo>
                      <a:pt x="34602" y="18865"/>
                    </a:lnTo>
                    <a:cubicBezTo>
                      <a:pt x="34602" y="19090"/>
                      <a:pt x="34496" y="19090"/>
                      <a:pt x="34549" y="19367"/>
                    </a:cubicBezTo>
                    <a:cubicBezTo>
                      <a:pt x="34826" y="19697"/>
                      <a:pt x="35816" y="19143"/>
                      <a:pt x="35486" y="20304"/>
                    </a:cubicBezTo>
                    <a:cubicBezTo>
                      <a:pt x="35455" y="20038"/>
                      <a:pt x="35209" y="19813"/>
                      <a:pt x="35001" y="19813"/>
                    </a:cubicBezTo>
                    <a:cubicBezTo>
                      <a:pt x="34859" y="19813"/>
                      <a:pt x="34734" y="19918"/>
                      <a:pt x="34707" y="20186"/>
                    </a:cubicBezTo>
                    <a:cubicBezTo>
                      <a:pt x="34800" y="20363"/>
                      <a:pt x="35002" y="20479"/>
                      <a:pt x="35101" y="20479"/>
                    </a:cubicBezTo>
                    <a:cubicBezTo>
                      <a:pt x="35185" y="20479"/>
                      <a:pt x="35192" y="20393"/>
                      <a:pt x="34985" y="20186"/>
                    </a:cubicBezTo>
                    <a:cubicBezTo>
                      <a:pt x="35033" y="20170"/>
                      <a:pt x="35078" y="20163"/>
                      <a:pt x="35119" y="20163"/>
                    </a:cubicBezTo>
                    <a:cubicBezTo>
                      <a:pt x="35358" y="20163"/>
                      <a:pt x="35461" y="20406"/>
                      <a:pt x="35315" y="20687"/>
                    </a:cubicBezTo>
                    <a:cubicBezTo>
                      <a:pt x="35365" y="20738"/>
                      <a:pt x="35419" y="20757"/>
                      <a:pt x="35474" y="20757"/>
                    </a:cubicBezTo>
                    <a:cubicBezTo>
                      <a:pt x="35660" y="20757"/>
                      <a:pt x="35864" y="20540"/>
                      <a:pt x="36014" y="20540"/>
                    </a:cubicBezTo>
                    <a:cubicBezTo>
                      <a:pt x="36065" y="20540"/>
                      <a:pt x="36110" y="20565"/>
                      <a:pt x="36146" y="20634"/>
                    </a:cubicBezTo>
                    <a:cubicBezTo>
                      <a:pt x="36027" y="20964"/>
                      <a:pt x="35645" y="20793"/>
                      <a:pt x="35645" y="21294"/>
                    </a:cubicBezTo>
                    <a:cubicBezTo>
                      <a:pt x="36305" y="21294"/>
                      <a:pt x="36806" y="21453"/>
                      <a:pt x="37018" y="22219"/>
                    </a:cubicBezTo>
                    <a:cubicBezTo>
                      <a:pt x="37065" y="22233"/>
                      <a:pt x="37107" y="22239"/>
                      <a:pt x="37145" y="22239"/>
                    </a:cubicBezTo>
                    <a:cubicBezTo>
                      <a:pt x="37392" y="22239"/>
                      <a:pt x="37486" y="21987"/>
                      <a:pt x="37726" y="21987"/>
                    </a:cubicBezTo>
                    <a:cubicBezTo>
                      <a:pt x="37763" y="21987"/>
                      <a:pt x="37804" y="21993"/>
                      <a:pt x="37849" y="22007"/>
                    </a:cubicBezTo>
                    <a:cubicBezTo>
                      <a:pt x="37849" y="22219"/>
                      <a:pt x="38008" y="22285"/>
                      <a:pt x="38074" y="22496"/>
                    </a:cubicBezTo>
                    <a:cubicBezTo>
                      <a:pt x="37899" y="22624"/>
                      <a:pt x="37710" y="22637"/>
                      <a:pt x="37522" y="22637"/>
                    </a:cubicBezTo>
                    <a:cubicBezTo>
                      <a:pt x="37476" y="22637"/>
                      <a:pt x="37431" y="22636"/>
                      <a:pt x="37385" y="22636"/>
                    </a:cubicBezTo>
                    <a:cubicBezTo>
                      <a:pt x="37136" y="22636"/>
                      <a:pt x="36892" y="22658"/>
                      <a:pt x="36688" y="22945"/>
                    </a:cubicBezTo>
                    <a:cubicBezTo>
                      <a:pt x="36405" y="22653"/>
                      <a:pt x="36245" y="21652"/>
                      <a:pt x="36048" y="21652"/>
                    </a:cubicBezTo>
                    <a:cubicBezTo>
                      <a:pt x="35978" y="21652"/>
                      <a:pt x="35903" y="21779"/>
                      <a:pt x="35816" y="22113"/>
                    </a:cubicBezTo>
                    <a:cubicBezTo>
                      <a:pt x="35816" y="21624"/>
                      <a:pt x="35315" y="21624"/>
                      <a:pt x="35539" y="21123"/>
                    </a:cubicBezTo>
                    <a:lnTo>
                      <a:pt x="35539" y="21123"/>
                    </a:lnTo>
                    <a:cubicBezTo>
                      <a:pt x="34773" y="21176"/>
                      <a:pt x="34826" y="21294"/>
                      <a:pt x="34166" y="21400"/>
                    </a:cubicBezTo>
                    <a:cubicBezTo>
                      <a:pt x="34443" y="22219"/>
                      <a:pt x="35367" y="21677"/>
                      <a:pt x="35367" y="22997"/>
                    </a:cubicBezTo>
                    <a:cubicBezTo>
                      <a:pt x="35320" y="22978"/>
                      <a:pt x="35281" y="22969"/>
                      <a:pt x="35249" y="22969"/>
                    </a:cubicBezTo>
                    <a:cubicBezTo>
                      <a:pt x="34989" y="22969"/>
                      <a:pt x="35169" y="23526"/>
                      <a:pt x="35317" y="23526"/>
                    </a:cubicBezTo>
                    <a:cubicBezTo>
                      <a:pt x="35364" y="23526"/>
                      <a:pt x="35407" y="23471"/>
                      <a:pt x="35433" y="23327"/>
                    </a:cubicBezTo>
                    <a:cubicBezTo>
                      <a:pt x="35349" y="23223"/>
                      <a:pt x="35459" y="23158"/>
                      <a:pt x="35608" y="23158"/>
                    </a:cubicBezTo>
                    <a:cubicBezTo>
                      <a:pt x="35856" y="23158"/>
                      <a:pt x="36214" y="23338"/>
                      <a:pt x="35975" y="23816"/>
                    </a:cubicBezTo>
                    <a:cubicBezTo>
                      <a:pt x="36199" y="23433"/>
                      <a:pt x="36377" y="23433"/>
                      <a:pt x="36549" y="23433"/>
                    </a:cubicBezTo>
                    <a:cubicBezTo>
                      <a:pt x="36721" y="23433"/>
                      <a:pt x="36886" y="23433"/>
                      <a:pt x="37084" y="23050"/>
                    </a:cubicBezTo>
                    <a:cubicBezTo>
                      <a:pt x="37295" y="23380"/>
                      <a:pt x="37348" y="23539"/>
                      <a:pt x="37242" y="24040"/>
                    </a:cubicBezTo>
                    <a:cubicBezTo>
                      <a:pt x="37296" y="24075"/>
                      <a:pt x="37336" y="24089"/>
                      <a:pt x="37366" y="24089"/>
                    </a:cubicBezTo>
                    <a:cubicBezTo>
                      <a:pt x="37575" y="24089"/>
                      <a:pt x="37294" y="23378"/>
                      <a:pt x="37499" y="23378"/>
                    </a:cubicBezTo>
                    <a:cubicBezTo>
                      <a:pt x="37505" y="23378"/>
                      <a:pt x="37512" y="23379"/>
                      <a:pt x="37519" y="23380"/>
                    </a:cubicBezTo>
                    <a:cubicBezTo>
                      <a:pt x="38074" y="24040"/>
                      <a:pt x="39169" y="23869"/>
                      <a:pt x="39658" y="24040"/>
                    </a:cubicBezTo>
                    <a:cubicBezTo>
                      <a:pt x="39552" y="24040"/>
                      <a:pt x="39605" y="24370"/>
                      <a:pt x="39499" y="24370"/>
                    </a:cubicBezTo>
                    <a:cubicBezTo>
                      <a:pt x="39444" y="24301"/>
                      <a:pt x="39405" y="24277"/>
                      <a:pt x="39373" y="24277"/>
                    </a:cubicBezTo>
                    <a:cubicBezTo>
                      <a:pt x="39292" y="24277"/>
                      <a:pt x="39257" y="24440"/>
                      <a:pt x="39095" y="24440"/>
                    </a:cubicBezTo>
                    <a:cubicBezTo>
                      <a:pt x="39067" y="24440"/>
                      <a:pt x="39035" y="24435"/>
                      <a:pt x="38998" y="24423"/>
                    </a:cubicBezTo>
                    <a:cubicBezTo>
                      <a:pt x="38998" y="24265"/>
                      <a:pt x="39064" y="24199"/>
                      <a:pt x="39064" y="24093"/>
                    </a:cubicBezTo>
                    <a:lnTo>
                      <a:pt x="39064" y="24093"/>
                    </a:lnTo>
                    <a:cubicBezTo>
                      <a:pt x="38854" y="24268"/>
                      <a:pt x="38682" y="24413"/>
                      <a:pt x="38516" y="24413"/>
                    </a:cubicBezTo>
                    <a:cubicBezTo>
                      <a:pt x="38370" y="24413"/>
                      <a:pt x="38229" y="24298"/>
                      <a:pt x="38074" y="23988"/>
                    </a:cubicBezTo>
                    <a:lnTo>
                      <a:pt x="38074" y="23988"/>
                    </a:lnTo>
                    <a:cubicBezTo>
                      <a:pt x="38126" y="24370"/>
                      <a:pt x="38074" y="24648"/>
                      <a:pt x="37902" y="24700"/>
                    </a:cubicBezTo>
                    <a:cubicBezTo>
                      <a:pt x="37774" y="24490"/>
                      <a:pt x="37601" y="24428"/>
                      <a:pt x="37408" y="24428"/>
                    </a:cubicBezTo>
                    <a:cubicBezTo>
                      <a:pt x="37130" y="24428"/>
                      <a:pt x="36807" y="24558"/>
                      <a:pt x="36509" y="24558"/>
                    </a:cubicBezTo>
                    <a:cubicBezTo>
                      <a:pt x="36314" y="24558"/>
                      <a:pt x="36129" y="24502"/>
                      <a:pt x="35975" y="24318"/>
                    </a:cubicBezTo>
                    <a:cubicBezTo>
                      <a:pt x="35816" y="24476"/>
                      <a:pt x="35869" y="25031"/>
                      <a:pt x="35539" y="25031"/>
                    </a:cubicBezTo>
                    <a:cubicBezTo>
                      <a:pt x="35539" y="24700"/>
                      <a:pt x="35433" y="24595"/>
                      <a:pt x="35315" y="24529"/>
                    </a:cubicBezTo>
                    <a:cubicBezTo>
                      <a:pt x="35272" y="24527"/>
                      <a:pt x="35227" y="24526"/>
                      <a:pt x="35181" y="24526"/>
                    </a:cubicBezTo>
                    <a:cubicBezTo>
                      <a:pt x="34029" y="24526"/>
                      <a:pt x="31953" y="25094"/>
                      <a:pt x="30429" y="25094"/>
                    </a:cubicBezTo>
                    <a:cubicBezTo>
                      <a:pt x="30312" y="25094"/>
                      <a:pt x="30197" y="25091"/>
                      <a:pt x="30087" y="25083"/>
                    </a:cubicBezTo>
                    <a:lnTo>
                      <a:pt x="30087" y="25083"/>
                    </a:lnTo>
                    <a:cubicBezTo>
                      <a:pt x="30087" y="25136"/>
                      <a:pt x="30153" y="25136"/>
                      <a:pt x="30153" y="25255"/>
                    </a:cubicBezTo>
                    <a:cubicBezTo>
                      <a:pt x="29588" y="25327"/>
                      <a:pt x="29146" y="25356"/>
                      <a:pt x="28750" y="25356"/>
                    </a:cubicBezTo>
                    <a:cubicBezTo>
                      <a:pt x="27990" y="25356"/>
                      <a:pt x="27403" y="25249"/>
                      <a:pt x="26456" y="25136"/>
                    </a:cubicBezTo>
                    <a:cubicBezTo>
                      <a:pt x="26351" y="25519"/>
                      <a:pt x="26351" y="25915"/>
                      <a:pt x="26126" y="26021"/>
                    </a:cubicBezTo>
                    <a:cubicBezTo>
                      <a:pt x="26021" y="25585"/>
                      <a:pt x="26298" y="25691"/>
                      <a:pt x="26245" y="25361"/>
                    </a:cubicBezTo>
                    <a:cubicBezTo>
                      <a:pt x="26200" y="25361"/>
                      <a:pt x="25963" y="25335"/>
                      <a:pt x="25704" y="25335"/>
                    </a:cubicBezTo>
                    <a:cubicBezTo>
                      <a:pt x="25285" y="25335"/>
                      <a:pt x="24806" y="25401"/>
                      <a:pt x="24978" y="25743"/>
                    </a:cubicBezTo>
                    <a:cubicBezTo>
                      <a:pt x="25116" y="25664"/>
                      <a:pt x="25337" y="25555"/>
                      <a:pt x="25544" y="25555"/>
                    </a:cubicBezTo>
                    <a:cubicBezTo>
                      <a:pt x="25750" y="25555"/>
                      <a:pt x="25941" y="25664"/>
                      <a:pt x="26021" y="26021"/>
                    </a:cubicBezTo>
                    <a:cubicBezTo>
                      <a:pt x="25862" y="25983"/>
                      <a:pt x="25737" y="25782"/>
                      <a:pt x="25617" y="25782"/>
                    </a:cubicBezTo>
                    <a:cubicBezTo>
                      <a:pt x="25566" y="25782"/>
                      <a:pt x="25517" y="25818"/>
                      <a:pt x="25466" y="25915"/>
                    </a:cubicBezTo>
                    <a:cubicBezTo>
                      <a:pt x="25915" y="26786"/>
                      <a:pt x="26403" y="26021"/>
                      <a:pt x="26852" y="26786"/>
                    </a:cubicBezTo>
                    <a:cubicBezTo>
                      <a:pt x="26865" y="26789"/>
                      <a:pt x="26876" y="26790"/>
                      <a:pt x="26886" y="26790"/>
                    </a:cubicBezTo>
                    <a:cubicBezTo>
                      <a:pt x="27102" y="26790"/>
                      <a:pt x="26965" y="26298"/>
                      <a:pt x="27116" y="26298"/>
                    </a:cubicBezTo>
                    <a:cubicBezTo>
                      <a:pt x="27512" y="26351"/>
                      <a:pt x="28278" y="26958"/>
                      <a:pt x="28608" y="27169"/>
                    </a:cubicBezTo>
                    <a:cubicBezTo>
                      <a:pt x="28991" y="26681"/>
                      <a:pt x="29427" y="27064"/>
                      <a:pt x="29757" y="26628"/>
                    </a:cubicBezTo>
                    <a:cubicBezTo>
                      <a:pt x="29846" y="26857"/>
                      <a:pt x="29958" y="26921"/>
                      <a:pt x="30080" y="26921"/>
                    </a:cubicBezTo>
                    <a:cubicBezTo>
                      <a:pt x="30236" y="26921"/>
                      <a:pt x="30408" y="26817"/>
                      <a:pt x="30570" y="26817"/>
                    </a:cubicBezTo>
                    <a:cubicBezTo>
                      <a:pt x="30676" y="26817"/>
                      <a:pt x="30777" y="26862"/>
                      <a:pt x="30866" y="27011"/>
                    </a:cubicBezTo>
                    <a:cubicBezTo>
                      <a:pt x="30918" y="26456"/>
                      <a:pt x="30588" y="26681"/>
                      <a:pt x="30536" y="26403"/>
                    </a:cubicBezTo>
                    <a:lnTo>
                      <a:pt x="30536" y="26403"/>
                    </a:lnTo>
                    <a:cubicBezTo>
                      <a:pt x="30580" y="26426"/>
                      <a:pt x="30615" y="26437"/>
                      <a:pt x="30643" y="26437"/>
                    </a:cubicBezTo>
                    <a:cubicBezTo>
                      <a:pt x="30883" y="26437"/>
                      <a:pt x="30582" y="25689"/>
                      <a:pt x="30793" y="25689"/>
                    </a:cubicBezTo>
                    <a:cubicBezTo>
                      <a:pt x="30799" y="25689"/>
                      <a:pt x="30806" y="25689"/>
                      <a:pt x="30813" y="25691"/>
                    </a:cubicBezTo>
                    <a:cubicBezTo>
                      <a:pt x="30987" y="25795"/>
                      <a:pt x="31167" y="25974"/>
                      <a:pt x="31364" y="25974"/>
                    </a:cubicBezTo>
                    <a:cubicBezTo>
                      <a:pt x="31466" y="25974"/>
                      <a:pt x="31572" y="25927"/>
                      <a:pt x="31684" y="25796"/>
                    </a:cubicBezTo>
                    <a:cubicBezTo>
                      <a:pt x="31737" y="26126"/>
                      <a:pt x="31961" y="25968"/>
                      <a:pt x="31961" y="26456"/>
                    </a:cubicBezTo>
                    <a:cubicBezTo>
                      <a:pt x="32059" y="26438"/>
                      <a:pt x="32146" y="26431"/>
                      <a:pt x="32225" y="26431"/>
                    </a:cubicBezTo>
                    <a:cubicBezTo>
                      <a:pt x="32434" y="26431"/>
                      <a:pt x="32589" y="26478"/>
                      <a:pt x="32744" y="26478"/>
                    </a:cubicBezTo>
                    <a:cubicBezTo>
                      <a:pt x="32863" y="26478"/>
                      <a:pt x="32981" y="26450"/>
                      <a:pt x="33123" y="26351"/>
                    </a:cubicBezTo>
                    <a:lnTo>
                      <a:pt x="33123" y="26351"/>
                    </a:lnTo>
                    <a:cubicBezTo>
                      <a:pt x="33387" y="26575"/>
                      <a:pt x="32951" y="27011"/>
                      <a:pt x="33281" y="27169"/>
                    </a:cubicBezTo>
                    <a:cubicBezTo>
                      <a:pt x="33453" y="26958"/>
                      <a:pt x="33717" y="26786"/>
                      <a:pt x="33942" y="26628"/>
                    </a:cubicBezTo>
                    <a:cubicBezTo>
                      <a:pt x="34047" y="26179"/>
                      <a:pt x="33506" y="26073"/>
                      <a:pt x="33783" y="25796"/>
                    </a:cubicBezTo>
                    <a:lnTo>
                      <a:pt x="33783" y="25796"/>
                    </a:lnTo>
                    <a:cubicBezTo>
                      <a:pt x="33889" y="25968"/>
                      <a:pt x="33889" y="26245"/>
                      <a:pt x="34166" y="26456"/>
                    </a:cubicBezTo>
                    <a:cubicBezTo>
                      <a:pt x="34324" y="26179"/>
                      <a:pt x="33994" y="26073"/>
                      <a:pt x="34219" y="25968"/>
                    </a:cubicBezTo>
                    <a:cubicBezTo>
                      <a:pt x="34377" y="25968"/>
                      <a:pt x="34549" y="26021"/>
                      <a:pt x="34602" y="26245"/>
                    </a:cubicBezTo>
                    <a:cubicBezTo>
                      <a:pt x="34496" y="26351"/>
                      <a:pt x="34443" y="26456"/>
                      <a:pt x="34324" y="26628"/>
                    </a:cubicBezTo>
                    <a:cubicBezTo>
                      <a:pt x="34385" y="26649"/>
                      <a:pt x="34436" y="26659"/>
                      <a:pt x="34478" y="26659"/>
                    </a:cubicBezTo>
                    <a:cubicBezTo>
                      <a:pt x="34746" y="26659"/>
                      <a:pt x="34678" y="26267"/>
                      <a:pt x="34826" y="26073"/>
                    </a:cubicBezTo>
                    <a:cubicBezTo>
                      <a:pt x="35497" y="26264"/>
                      <a:pt x="36164" y="26345"/>
                      <a:pt x="36812" y="26345"/>
                    </a:cubicBezTo>
                    <a:cubicBezTo>
                      <a:pt x="38231" y="26345"/>
                      <a:pt x="39561" y="25955"/>
                      <a:pt x="40648" y="25466"/>
                    </a:cubicBezTo>
                    <a:cubicBezTo>
                      <a:pt x="40606" y="25466"/>
                      <a:pt x="40555" y="25475"/>
                      <a:pt x="40509" y="25475"/>
                    </a:cubicBezTo>
                    <a:cubicBezTo>
                      <a:pt x="40441" y="25475"/>
                      <a:pt x="40384" y="25456"/>
                      <a:pt x="40384" y="25361"/>
                    </a:cubicBezTo>
                    <a:cubicBezTo>
                      <a:pt x="40418" y="25358"/>
                      <a:pt x="40451" y="25356"/>
                      <a:pt x="40482" y="25356"/>
                    </a:cubicBezTo>
                    <a:cubicBezTo>
                      <a:pt x="40910" y="25356"/>
                      <a:pt x="41083" y="25620"/>
                      <a:pt x="41548" y="25620"/>
                    </a:cubicBezTo>
                    <a:cubicBezTo>
                      <a:pt x="41640" y="25620"/>
                      <a:pt x="41744" y="25610"/>
                      <a:pt x="41863" y="25585"/>
                    </a:cubicBezTo>
                    <a:cubicBezTo>
                      <a:pt x="42087" y="25308"/>
                      <a:pt x="41757" y="25189"/>
                      <a:pt x="41915" y="25083"/>
                    </a:cubicBezTo>
                    <a:lnTo>
                      <a:pt x="41915" y="25083"/>
                    </a:lnTo>
                    <a:cubicBezTo>
                      <a:pt x="41986" y="25558"/>
                      <a:pt x="42449" y="25654"/>
                      <a:pt x="42938" y="25654"/>
                    </a:cubicBezTo>
                    <a:cubicBezTo>
                      <a:pt x="43267" y="25654"/>
                      <a:pt x="43607" y="25611"/>
                      <a:pt x="43848" y="25611"/>
                    </a:cubicBezTo>
                    <a:cubicBezTo>
                      <a:pt x="44127" y="25611"/>
                      <a:pt x="44275" y="25668"/>
                      <a:pt x="44120" y="25915"/>
                    </a:cubicBezTo>
                    <a:cubicBezTo>
                      <a:pt x="44151" y="25902"/>
                      <a:pt x="44182" y="25896"/>
                      <a:pt x="44211" y="25896"/>
                    </a:cubicBezTo>
                    <a:cubicBezTo>
                      <a:pt x="44344" y="25896"/>
                      <a:pt x="44448" y="26010"/>
                      <a:pt x="44476" y="26010"/>
                    </a:cubicBezTo>
                    <a:cubicBezTo>
                      <a:pt x="44496" y="26010"/>
                      <a:pt x="44476" y="25950"/>
                      <a:pt x="44397" y="25743"/>
                    </a:cubicBezTo>
                    <a:cubicBezTo>
                      <a:pt x="44466" y="25730"/>
                      <a:pt x="44534" y="25721"/>
                      <a:pt x="44597" y="25721"/>
                    </a:cubicBezTo>
                    <a:cubicBezTo>
                      <a:pt x="44789" y="25721"/>
                      <a:pt x="44939" y="25811"/>
                      <a:pt x="44939" y="26179"/>
                    </a:cubicBezTo>
                    <a:cubicBezTo>
                      <a:pt x="44781" y="26279"/>
                      <a:pt x="44637" y="26316"/>
                      <a:pt x="44498" y="26316"/>
                    </a:cubicBezTo>
                    <a:cubicBezTo>
                      <a:pt x="44250" y="26316"/>
                      <a:pt x="44015" y="26202"/>
                      <a:pt x="43737" y="26126"/>
                    </a:cubicBezTo>
                    <a:lnTo>
                      <a:pt x="43737" y="26126"/>
                    </a:lnTo>
                    <a:cubicBezTo>
                      <a:pt x="44065" y="26570"/>
                      <a:pt x="44525" y="26692"/>
                      <a:pt x="44955" y="26692"/>
                    </a:cubicBezTo>
                    <a:cubicBezTo>
                      <a:pt x="45165" y="26692"/>
                      <a:pt x="45368" y="26663"/>
                      <a:pt x="45546" y="26628"/>
                    </a:cubicBezTo>
                    <a:cubicBezTo>
                      <a:pt x="45980" y="26587"/>
                      <a:pt x="46276" y="26335"/>
                      <a:pt x="46618" y="26335"/>
                    </a:cubicBezTo>
                    <a:cubicBezTo>
                      <a:pt x="46714" y="26335"/>
                      <a:pt x="46812" y="26355"/>
                      <a:pt x="46919" y="26403"/>
                    </a:cubicBezTo>
                    <a:cubicBezTo>
                      <a:pt x="47150" y="26482"/>
                      <a:pt x="47414" y="26559"/>
                      <a:pt x="47675" y="26559"/>
                    </a:cubicBezTo>
                    <a:cubicBezTo>
                      <a:pt x="47981" y="26559"/>
                      <a:pt x="48281" y="26454"/>
                      <a:pt x="48516" y="26126"/>
                    </a:cubicBezTo>
                    <a:cubicBezTo>
                      <a:pt x="48569" y="26298"/>
                      <a:pt x="48516" y="26575"/>
                      <a:pt x="48688" y="26575"/>
                    </a:cubicBezTo>
                    <a:cubicBezTo>
                      <a:pt x="48688" y="26126"/>
                      <a:pt x="48688" y="26021"/>
                      <a:pt x="48793" y="25743"/>
                    </a:cubicBezTo>
                    <a:cubicBezTo>
                      <a:pt x="48810" y="25738"/>
                      <a:pt x="48826" y="25736"/>
                      <a:pt x="48841" y="25736"/>
                    </a:cubicBezTo>
                    <a:cubicBezTo>
                      <a:pt x="48975" y="25736"/>
                      <a:pt x="49018" y="25947"/>
                      <a:pt x="49018" y="26245"/>
                    </a:cubicBezTo>
                    <a:cubicBezTo>
                      <a:pt x="49229" y="26245"/>
                      <a:pt x="49348" y="26126"/>
                      <a:pt x="49401" y="26021"/>
                    </a:cubicBezTo>
                    <a:lnTo>
                      <a:pt x="49176" y="22166"/>
                    </a:lnTo>
                    <a:lnTo>
                      <a:pt x="49123" y="22166"/>
                    </a:lnTo>
                    <a:lnTo>
                      <a:pt x="49123" y="21730"/>
                    </a:lnTo>
                    <a:lnTo>
                      <a:pt x="49071" y="20516"/>
                    </a:lnTo>
                    <a:cubicBezTo>
                      <a:pt x="48688" y="20410"/>
                      <a:pt x="48239" y="20304"/>
                      <a:pt x="48741" y="19697"/>
                    </a:cubicBezTo>
                    <a:cubicBezTo>
                      <a:pt x="48689" y="19697"/>
                      <a:pt x="48610" y="19722"/>
                      <a:pt x="48536" y="19722"/>
                    </a:cubicBezTo>
                    <a:cubicBezTo>
                      <a:pt x="48458" y="19722"/>
                      <a:pt x="48385" y="19694"/>
                      <a:pt x="48358" y="19578"/>
                    </a:cubicBezTo>
                    <a:lnTo>
                      <a:pt x="48741" y="19525"/>
                    </a:lnTo>
                    <a:lnTo>
                      <a:pt x="48688" y="18535"/>
                    </a:lnTo>
                    <a:cubicBezTo>
                      <a:pt x="48669" y="18531"/>
                      <a:pt x="48651" y="18529"/>
                      <a:pt x="48636" y="18529"/>
                    </a:cubicBezTo>
                    <a:cubicBezTo>
                      <a:pt x="48471" y="18529"/>
                      <a:pt x="48507" y="18769"/>
                      <a:pt x="48411" y="18865"/>
                    </a:cubicBezTo>
                    <a:cubicBezTo>
                      <a:pt x="48186" y="18258"/>
                      <a:pt x="48133" y="18152"/>
                      <a:pt x="47909" y="17770"/>
                    </a:cubicBezTo>
                    <a:cubicBezTo>
                      <a:pt x="48569" y="17664"/>
                      <a:pt x="48081" y="17717"/>
                      <a:pt x="48028" y="17387"/>
                    </a:cubicBezTo>
                    <a:cubicBezTo>
                      <a:pt x="47856" y="16885"/>
                      <a:pt x="48358" y="16938"/>
                      <a:pt x="48186" y="16885"/>
                    </a:cubicBezTo>
                    <a:cubicBezTo>
                      <a:pt x="48097" y="16826"/>
                      <a:pt x="47882" y="16745"/>
                      <a:pt x="47672" y="16745"/>
                    </a:cubicBezTo>
                    <a:cubicBezTo>
                      <a:pt x="47508" y="16745"/>
                      <a:pt x="47347" y="16794"/>
                      <a:pt x="47249" y="16938"/>
                    </a:cubicBezTo>
                    <a:cubicBezTo>
                      <a:pt x="47314" y="16924"/>
                      <a:pt x="47367" y="16918"/>
                      <a:pt x="47408" y="16918"/>
                    </a:cubicBezTo>
                    <a:cubicBezTo>
                      <a:pt x="47682" y="16918"/>
                      <a:pt x="47466" y="17199"/>
                      <a:pt x="47420" y="17440"/>
                    </a:cubicBezTo>
                    <a:cubicBezTo>
                      <a:pt x="47436" y="17445"/>
                      <a:pt x="47453" y="17447"/>
                      <a:pt x="47470" y="17447"/>
                    </a:cubicBezTo>
                    <a:cubicBezTo>
                      <a:pt x="47540" y="17447"/>
                      <a:pt x="47626" y="17416"/>
                      <a:pt x="47696" y="17416"/>
                    </a:cubicBezTo>
                    <a:cubicBezTo>
                      <a:pt x="47793" y="17416"/>
                      <a:pt x="47859" y="17477"/>
                      <a:pt x="47803" y="17770"/>
                    </a:cubicBezTo>
                    <a:cubicBezTo>
                      <a:pt x="47051" y="17733"/>
                      <a:pt x="46504" y="17019"/>
                      <a:pt x="46056" y="17019"/>
                    </a:cubicBezTo>
                    <a:cubicBezTo>
                      <a:pt x="45851" y="17019"/>
                      <a:pt x="45667" y="17168"/>
                      <a:pt x="45493" y="17598"/>
                    </a:cubicBezTo>
                    <a:cubicBezTo>
                      <a:pt x="45269" y="17387"/>
                      <a:pt x="45440" y="17268"/>
                      <a:pt x="45269" y="17110"/>
                    </a:cubicBezTo>
                    <a:cubicBezTo>
                      <a:pt x="45005" y="17387"/>
                      <a:pt x="45216" y="17875"/>
                      <a:pt x="45269" y="18258"/>
                    </a:cubicBezTo>
                    <a:cubicBezTo>
                      <a:pt x="45057" y="18324"/>
                      <a:pt x="44939" y="18430"/>
                      <a:pt x="44886" y="18654"/>
                    </a:cubicBezTo>
                    <a:cubicBezTo>
                      <a:pt x="44967" y="18642"/>
                      <a:pt x="45026" y="18636"/>
                      <a:pt x="45068" y="18636"/>
                    </a:cubicBezTo>
                    <a:cubicBezTo>
                      <a:pt x="45257" y="18636"/>
                      <a:pt x="45091" y="18757"/>
                      <a:pt x="45005" y="18984"/>
                    </a:cubicBezTo>
                    <a:cubicBezTo>
                      <a:pt x="45163" y="19195"/>
                      <a:pt x="45546" y="19090"/>
                      <a:pt x="45665" y="19420"/>
                    </a:cubicBezTo>
                    <a:cubicBezTo>
                      <a:pt x="45463" y="19329"/>
                      <a:pt x="45227" y="19312"/>
                      <a:pt x="45002" y="19312"/>
                    </a:cubicBezTo>
                    <a:cubicBezTo>
                      <a:pt x="44858" y="19312"/>
                      <a:pt x="44719" y="19319"/>
                      <a:pt x="44596" y="19319"/>
                    </a:cubicBezTo>
                    <a:cubicBezTo>
                      <a:pt x="44435" y="19319"/>
                      <a:pt x="44302" y="19307"/>
                      <a:pt x="44226" y="19248"/>
                    </a:cubicBezTo>
                    <a:lnTo>
                      <a:pt x="44226" y="19248"/>
                    </a:lnTo>
                    <a:cubicBezTo>
                      <a:pt x="44278" y="19420"/>
                      <a:pt x="44226" y="19644"/>
                      <a:pt x="44173" y="19697"/>
                    </a:cubicBezTo>
                    <a:cubicBezTo>
                      <a:pt x="44124" y="19558"/>
                      <a:pt x="44064" y="19510"/>
                      <a:pt x="43999" y="19510"/>
                    </a:cubicBezTo>
                    <a:cubicBezTo>
                      <a:pt x="43853" y="19510"/>
                      <a:pt x="43684" y="19750"/>
                      <a:pt x="43566" y="19750"/>
                    </a:cubicBezTo>
                    <a:cubicBezTo>
                      <a:pt x="43303" y="19267"/>
                      <a:pt x="43633" y="18684"/>
                      <a:pt x="43998" y="18684"/>
                    </a:cubicBezTo>
                    <a:cubicBezTo>
                      <a:pt x="44093" y="18684"/>
                      <a:pt x="44189" y="18723"/>
                      <a:pt x="44278" y="18813"/>
                    </a:cubicBezTo>
                    <a:cubicBezTo>
                      <a:pt x="44226" y="18482"/>
                      <a:pt x="44278" y="18205"/>
                      <a:pt x="44450" y="18152"/>
                    </a:cubicBezTo>
                    <a:cubicBezTo>
                      <a:pt x="44450" y="18240"/>
                      <a:pt x="44487" y="18337"/>
                      <a:pt x="44529" y="18337"/>
                    </a:cubicBezTo>
                    <a:cubicBezTo>
                      <a:pt x="44538" y="18337"/>
                      <a:pt x="44547" y="18333"/>
                      <a:pt x="44556" y="18324"/>
                    </a:cubicBezTo>
                    <a:lnTo>
                      <a:pt x="44556" y="18324"/>
                    </a:lnTo>
                    <a:cubicBezTo>
                      <a:pt x="44556" y="18588"/>
                      <a:pt x="44278" y="18482"/>
                      <a:pt x="44397" y="18984"/>
                    </a:cubicBezTo>
                    <a:cubicBezTo>
                      <a:pt x="44420" y="18977"/>
                      <a:pt x="44441" y="18974"/>
                      <a:pt x="44461" y="18974"/>
                    </a:cubicBezTo>
                    <a:cubicBezTo>
                      <a:pt x="44608" y="18974"/>
                      <a:pt x="44677" y="19149"/>
                      <a:pt x="44793" y="19149"/>
                    </a:cubicBezTo>
                    <a:cubicBezTo>
                      <a:pt x="44806" y="19149"/>
                      <a:pt x="44819" y="19147"/>
                      <a:pt x="44833" y="19143"/>
                    </a:cubicBezTo>
                    <a:cubicBezTo>
                      <a:pt x="44397" y="18535"/>
                      <a:pt x="44939" y="18535"/>
                      <a:pt x="44727" y="17994"/>
                    </a:cubicBezTo>
                    <a:cubicBezTo>
                      <a:pt x="44639" y="17923"/>
                      <a:pt x="44562" y="17907"/>
                      <a:pt x="44485" y="17907"/>
                    </a:cubicBezTo>
                    <a:cubicBezTo>
                      <a:pt x="44427" y="17907"/>
                      <a:pt x="44369" y="17916"/>
                      <a:pt x="44307" y="17916"/>
                    </a:cubicBezTo>
                    <a:cubicBezTo>
                      <a:pt x="44193" y="17916"/>
                      <a:pt x="44065" y="17886"/>
                      <a:pt x="43896" y="17717"/>
                    </a:cubicBezTo>
                    <a:lnTo>
                      <a:pt x="43896" y="17717"/>
                    </a:lnTo>
                    <a:cubicBezTo>
                      <a:pt x="43896" y="17822"/>
                      <a:pt x="43948" y="18047"/>
                      <a:pt x="43843" y="18047"/>
                    </a:cubicBezTo>
                    <a:cubicBezTo>
                      <a:pt x="43684" y="17215"/>
                      <a:pt x="44278" y="17598"/>
                      <a:pt x="44278" y="17004"/>
                    </a:cubicBezTo>
                    <a:lnTo>
                      <a:pt x="44278" y="17004"/>
                    </a:lnTo>
                    <a:cubicBezTo>
                      <a:pt x="43790" y="17387"/>
                      <a:pt x="43513" y="17545"/>
                      <a:pt x="43236" y="17928"/>
                    </a:cubicBezTo>
                    <a:cubicBezTo>
                      <a:pt x="43319" y="17928"/>
                      <a:pt x="43411" y="17903"/>
                      <a:pt x="43485" y="17903"/>
                    </a:cubicBezTo>
                    <a:cubicBezTo>
                      <a:pt x="43562" y="17903"/>
                      <a:pt x="43618" y="17931"/>
                      <a:pt x="43618" y="18047"/>
                    </a:cubicBezTo>
                    <a:cubicBezTo>
                      <a:pt x="43513" y="18047"/>
                      <a:pt x="43566" y="18377"/>
                      <a:pt x="43460" y="18377"/>
                    </a:cubicBezTo>
                    <a:cubicBezTo>
                      <a:pt x="43399" y="18396"/>
                      <a:pt x="43332" y="18407"/>
                      <a:pt x="43262" y="18407"/>
                    </a:cubicBezTo>
                    <a:cubicBezTo>
                      <a:pt x="42955" y="18407"/>
                      <a:pt x="42589" y="18202"/>
                      <a:pt x="42417" y="17664"/>
                    </a:cubicBezTo>
                    <a:cubicBezTo>
                      <a:pt x="42394" y="17807"/>
                      <a:pt x="42288" y="17836"/>
                      <a:pt x="42156" y="17836"/>
                    </a:cubicBezTo>
                    <a:cubicBezTo>
                      <a:pt x="42064" y="17836"/>
                      <a:pt x="41960" y="17822"/>
                      <a:pt x="41864" y="17822"/>
                    </a:cubicBezTo>
                    <a:cubicBezTo>
                      <a:pt x="41778" y="17822"/>
                      <a:pt x="41698" y="17833"/>
                      <a:pt x="41638" y="17875"/>
                    </a:cubicBezTo>
                    <a:cubicBezTo>
                      <a:pt x="41863" y="18918"/>
                      <a:pt x="41097" y="18377"/>
                      <a:pt x="41308" y="18865"/>
                    </a:cubicBezTo>
                    <a:cubicBezTo>
                      <a:pt x="41308" y="18791"/>
                      <a:pt x="41325" y="18762"/>
                      <a:pt x="41351" y="18762"/>
                    </a:cubicBezTo>
                    <a:cubicBezTo>
                      <a:pt x="41443" y="18762"/>
                      <a:pt x="41653" y="19113"/>
                      <a:pt x="41704" y="19195"/>
                    </a:cubicBezTo>
                    <a:lnTo>
                      <a:pt x="41044" y="19248"/>
                    </a:lnTo>
                    <a:cubicBezTo>
                      <a:pt x="40925" y="18865"/>
                      <a:pt x="40820" y="18482"/>
                      <a:pt x="40820" y="17928"/>
                    </a:cubicBezTo>
                    <a:cubicBezTo>
                      <a:pt x="40265" y="17928"/>
                      <a:pt x="39988" y="17994"/>
                      <a:pt x="39447" y="18205"/>
                    </a:cubicBezTo>
                    <a:cubicBezTo>
                      <a:pt x="39552" y="18258"/>
                      <a:pt x="39658" y="18324"/>
                      <a:pt x="39777" y="18482"/>
                    </a:cubicBezTo>
                    <a:cubicBezTo>
                      <a:pt x="39576" y="18482"/>
                      <a:pt x="39639" y="18884"/>
                      <a:pt x="39466" y="18884"/>
                    </a:cubicBezTo>
                    <a:cubicBezTo>
                      <a:pt x="39446" y="18884"/>
                      <a:pt x="39422" y="18878"/>
                      <a:pt x="39394" y="18865"/>
                    </a:cubicBezTo>
                    <a:cubicBezTo>
                      <a:pt x="39328" y="18100"/>
                      <a:pt x="39394" y="17545"/>
                      <a:pt x="39447" y="17004"/>
                    </a:cubicBezTo>
                    <a:cubicBezTo>
                      <a:pt x="39347" y="16952"/>
                      <a:pt x="39228" y="16946"/>
                      <a:pt x="39106" y="16946"/>
                    </a:cubicBezTo>
                    <a:cubicBezTo>
                      <a:pt x="39068" y="16946"/>
                      <a:pt x="39029" y="16947"/>
                      <a:pt x="38990" y="16947"/>
                    </a:cubicBezTo>
                    <a:cubicBezTo>
                      <a:pt x="38748" y="16947"/>
                      <a:pt x="38520" y="16922"/>
                      <a:pt x="38457" y="16555"/>
                    </a:cubicBezTo>
                    <a:lnTo>
                      <a:pt x="38457" y="16555"/>
                    </a:lnTo>
                    <a:cubicBezTo>
                      <a:pt x="38839" y="16832"/>
                      <a:pt x="39447" y="16555"/>
                      <a:pt x="39777" y="17004"/>
                    </a:cubicBezTo>
                    <a:cubicBezTo>
                      <a:pt x="39777" y="17215"/>
                      <a:pt x="39499" y="17110"/>
                      <a:pt x="39605" y="17492"/>
                    </a:cubicBezTo>
                    <a:cubicBezTo>
                      <a:pt x="39605" y="17728"/>
                      <a:pt x="39751" y="17839"/>
                      <a:pt x="39900" y="17839"/>
                    </a:cubicBezTo>
                    <a:cubicBezTo>
                      <a:pt x="40068" y="17839"/>
                      <a:pt x="40240" y="17698"/>
                      <a:pt x="40212" y="17440"/>
                    </a:cubicBezTo>
                    <a:cubicBezTo>
                      <a:pt x="40054" y="17110"/>
                      <a:pt x="39935" y="16779"/>
                      <a:pt x="39830" y="16449"/>
                    </a:cubicBezTo>
                    <a:lnTo>
                      <a:pt x="39830" y="16449"/>
                    </a:lnTo>
                    <a:cubicBezTo>
                      <a:pt x="40225" y="16699"/>
                      <a:pt x="40408" y="16763"/>
                      <a:pt x="40626" y="16763"/>
                    </a:cubicBezTo>
                    <a:cubicBezTo>
                      <a:pt x="40743" y="16763"/>
                      <a:pt x="40869" y="16745"/>
                      <a:pt x="41044" y="16727"/>
                    </a:cubicBezTo>
                    <a:lnTo>
                      <a:pt x="41044" y="16727"/>
                    </a:lnTo>
                    <a:cubicBezTo>
                      <a:pt x="41097" y="16938"/>
                      <a:pt x="40767" y="17387"/>
                      <a:pt x="40978" y="17387"/>
                    </a:cubicBezTo>
                    <a:cubicBezTo>
                      <a:pt x="40996" y="17253"/>
                      <a:pt x="41024" y="17202"/>
                      <a:pt x="41056" y="17202"/>
                    </a:cubicBezTo>
                    <a:cubicBezTo>
                      <a:pt x="41145" y="17202"/>
                      <a:pt x="41269" y="17591"/>
                      <a:pt x="41308" y="17717"/>
                    </a:cubicBezTo>
                    <a:cubicBezTo>
                      <a:pt x="41923" y="17451"/>
                      <a:pt x="42404" y="17287"/>
                      <a:pt x="42897" y="17287"/>
                    </a:cubicBezTo>
                    <a:cubicBezTo>
                      <a:pt x="43113" y="17287"/>
                      <a:pt x="43332" y="17318"/>
                      <a:pt x="43566" y="17387"/>
                    </a:cubicBezTo>
                    <a:cubicBezTo>
                      <a:pt x="43737" y="16278"/>
                      <a:pt x="44278" y="16397"/>
                      <a:pt x="44675" y="15948"/>
                    </a:cubicBezTo>
                    <a:cubicBezTo>
                      <a:pt x="44503" y="15948"/>
                      <a:pt x="44344" y="15842"/>
                      <a:pt x="44278" y="15618"/>
                    </a:cubicBezTo>
                    <a:cubicBezTo>
                      <a:pt x="44397" y="15618"/>
                      <a:pt x="44397" y="15512"/>
                      <a:pt x="44450" y="15459"/>
                    </a:cubicBezTo>
                    <a:cubicBezTo>
                      <a:pt x="44575" y="15760"/>
                      <a:pt x="44977" y="16167"/>
                      <a:pt x="45226" y="16167"/>
                    </a:cubicBezTo>
                    <a:cubicBezTo>
                      <a:pt x="45294" y="16167"/>
                      <a:pt x="45351" y="16137"/>
                      <a:pt x="45387" y="16067"/>
                    </a:cubicBezTo>
                    <a:cubicBezTo>
                      <a:pt x="45269" y="16067"/>
                      <a:pt x="45335" y="15895"/>
                      <a:pt x="45387" y="15737"/>
                    </a:cubicBezTo>
                    <a:cubicBezTo>
                      <a:pt x="45163" y="15354"/>
                      <a:pt x="44120" y="14905"/>
                      <a:pt x="44609" y="14799"/>
                    </a:cubicBezTo>
                    <a:cubicBezTo>
                      <a:pt x="44529" y="14675"/>
                      <a:pt x="44415" y="14629"/>
                      <a:pt x="44294" y="14629"/>
                    </a:cubicBezTo>
                    <a:cubicBezTo>
                      <a:pt x="44092" y="14629"/>
                      <a:pt x="43869" y="14753"/>
                      <a:pt x="43737" y="14852"/>
                    </a:cubicBezTo>
                    <a:cubicBezTo>
                      <a:pt x="43684" y="14416"/>
                      <a:pt x="43843" y="14298"/>
                      <a:pt x="43684" y="14034"/>
                    </a:cubicBezTo>
                    <a:cubicBezTo>
                      <a:pt x="43183" y="14139"/>
                      <a:pt x="43566" y="14575"/>
                      <a:pt x="43236" y="14905"/>
                    </a:cubicBezTo>
                    <a:cubicBezTo>
                      <a:pt x="43197" y="14909"/>
                      <a:pt x="43161" y="14912"/>
                      <a:pt x="43126" y="14912"/>
                    </a:cubicBezTo>
                    <a:cubicBezTo>
                      <a:pt x="42760" y="14912"/>
                      <a:pt x="42551" y="14674"/>
                      <a:pt x="42298" y="14469"/>
                    </a:cubicBezTo>
                    <a:cubicBezTo>
                      <a:pt x="42329" y="14357"/>
                      <a:pt x="42366" y="14321"/>
                      <a:pt x="42405" y="14321"/>
                    </a:cubicBezTo>
                    <a:cubicBezTo>
                      <a:pt x="42473" y="14321"/>
                      <a:pt x="42548" y="14432"/>
                      <a:pt x="42607" y="14432"/>
                    </a:cubicBezTo>
                    <a:cubicBezTo>
                      <a:pt x="42645" y="14432"/>
                      <a:pt x="42675" y="14388"/>
                      <a:pt x="42694" y="14245"/>
                    </a:cubicBezTo>
                    <a:cubicBezTo>
                      <a:pt x="42470" y="13915"/>
                      <a:pt x="42193" y="13703"/>
                      <a:pt x="42034" y="13307"/>
                    </a:cubicBezTo>
                    <a:cubicBezTo>
                      <a:pt x="42034" y="13043"/>
                      <a:pt x="42087" y="12977"/>
                      <a:pt x="41968" y="12766"/>
                    </a:cubicBezTo>
                    <a:lnTo>
                      <a:pt x="41968" y="12766"/>
                    </a:lnTo>
                    <a:cubicBezTo>
                      <a:pt x="42016" y="12777"/>
                      <a:pt x="42066" y="12784"/>
                      <a:pt x="42116" y="12784"/>
                    </a:cubicBezTo>
                    <a:cubicBezTo>
                      <a:pt x="42298" y="12784"/>
                      <a:pt x="42470" y="12696"/>
                      <a:pt x="42470" y="12436"/>
                    </a:cubicBezTo>
                    <a:cubicBezTo>
                      <a:pt x="42245" y="12436"/>
                      <a:pt x="42193" y="12317"/>
                      <a:pt x="42298" y="12106"/>
                    </a:cubicBezTo>
                    <a:cubicBezTo>
                      <a:pt x="42263" y="12086"/>
                      <a:pt x="42223" y="12079"/>
                      <a:pt x="42180" y="12079"/>
                    </a:cubicBezTo>
                    <a:cubicBezTo>
                      <a:pt x="42058" y="12079"/>
                      <a:pt x="41914" y="12139"/>
                      <a:pt x="41794" y="12139"/>
                    </a:cubicBezTo>
                    <a:cubicBezTo>
                      <a:pt x="41704" y="12139"/>
                      <a:pt x="41628" y="12105"/>
                      <a:pt x="41585" y="11987"/>
                    </a:cubicBezTo>
                    <a:lnTo>
                      <a:pt x="41585" y="11499"/>
                    </a:lnTo>
                    <a:cubicBezTo>
                      <a:pt x="41655" y="11446"/>
                      <a:pt x="41750" y="11436"/>
                      <a:pt x="41849" y="11436"/>
                    </a:cubicBezTo>
                    <a:cubicBezTo>
                      <a:pt x="41911" y="11436"/>
                      <a:pt x="41974" y="11439"/>
                      <a:pt x="42034" y="11439"/>
                    </a:cubicBezTo>
                    <a:cubicBezTo>
                      <a:pt x="42193" y="11439"/>
                      <a:pt x="42331" y="11413"/>
                      <a:pt x="42364" y="11222"/>
                    </a:cubicBezTo>
                    <a:cubicBezTo>
                      <a:pt x="42252" y="11004"/>
                      <a:pt x="42018" y="10882"/>
                      <a:pt x="41866" y="10882"/>
                    </a:cubicBezTo>
                    <a:cubicBezTo>
                      <a:pt x="41714" y="10882"/>
                      <a:pt x="41645" y="11004"/>
                      <a:pt x="41863" y="11274"/>
                    </a:cubicBezTo>
                    <a:cubicBezTo>
                      <a:pt x="41799" y="11299"/>
                      <a:pt x="41739" y="11309"/>
                      <a:pt x="41682" y="11309"/>
                    </a:cubicBezTo>
                    <a:cubicBezTo>
                      <a:pt x="41495" y="11309"/>
                      <a:pt x="41343" y="11206"/>
                      <a:pt x="41220" y="11206"/>
                    </a:cubicBezTo>
                    <a:cubicBezTo>
                      <a:pt x="41122" y="11206"/>
                      <a:pt x="41043" y="11270"/>
                      <a:pt x="40978" y="11499"/>
                    </a:cubicBezTo>
                    <a:cubicBezTo>
                      <a:pt x="41427" y="11604"/>
                      <a:pt x="41202" y="11934"/>
                      <a:pt x="41374" y="12647"/>
                    </a:cubicBezTo>
                    <a:cubicBezTo>
                      <a:pt x="41044" y="12819"/>
                      <a:pt x="41097" y="12819"/>
                      <a:pt x="41044" y="13703"/>
                    </a:cubicBezTo>
                    <a:cubicBezTo>
                      <a:pt x="41585" y="13756"/>
                      <a:pt x="42034" y="13968"/>
                      <a:pt x="42193" y="14799"/>
                    </a:cubicBezTo>
                    <a:cubicBezTo>
                      <a:pt x="42148" y="15058"/>
                      <a:pt x="41971" y="15077"/>
                      <a:pt x="41775" y="15077"/>
                    </a:cubicBezTo>
                    <a:cubicBezTo>
                      <a:pt x="41741" y="15077"/>
                      <a:pt x="41706" y="15076"/>
                      <a:pt x="41671" y="15076"/>
                    </a:cubicBezTo>
                    <a:cubicBezTo>
                      <a:pt x="41437" y="15076"/>
                      <a:pt x="41202" y="15103"/>
                      <a:pt x="41150" y="15512"/>
                    </a:cubicBezTo>
                    <a:cubicBezTo>
                      <a:pt x="40978" y="14905"/>
                      <a:pt x="41427" y="15129"/>
                      <a:pt x="41427" y="14694"/>
                    </a:cubicBezTo>
                    <a:lnTo>
                      <a:pt x="41427" y="14694"/>
                    </a:lnTo>
                    <a:cubicBezTo>
                      <a:pt x="41375" y="14710"/>
                      <a:pt x="41330" y="14718"/>
                      <a:pt x="41292" y="14718"/>
                    </a:cubicBezTo>
                    <a:cubicBezTo>
                      <a:pt x="40970" y="14718"/>
                      <a:pt x="41150" y="14157"/>
                      <a:pt x="41150" y="13862"/>
                    </a:cubicBezTo>
                    <a:lnTo>
                      <a:pt x="41150" y="13862"/>
                    </a:lnTo>
                    <a:cubicBezTo>
                      <a:pt x="40848" y="13945"/>
                      <a:pt x="40678" y="14577"/>
                      <a:pt x="40380" y="14577"/>
                    </a:cubicBezTo>
                    <a:cubicBezTo>
                      <a:pt x="40300" y="14577"/>
                      <a:pt x="40210" y="14531"/>
                      <a:pt x="40107" y="14416"/>
                    </a:cubicBezTo>
                    <a:lnTo>
                      <a:pt x="40107" y="14416"/>
                    </a:lnTo>
                    <a:cubicBezTo>
                      <a:pt x="40265" y="15129"/>
                      <a:pt x="39552" y="15512"/>
                      <a:pt x="39605" y="16014"/>
                    </a:cubicBezTo>
                    <a:cubicBezTo>
                      <a:pt x="39117" y="15895"/>
                      <a:pt x="38734" y="16172"/>
                      <a:pt x="38457" y="15407"/>
                    </a:cubicBezTo>
                    <a:cubicBezTo>
                      <a:pt x="38505" y="15358"/>
                      <a:pt x="38554" y="15340"/>
                      <a:pt x="38604" y="15340"/>
                    </a:cubicBezTo>
                    <a:cubicBezTo>
                      <a:pt x="38764" y="15340"/>
                      <a:pt x="38925" y="15530"/>
                      <a:pt x="39041" y="15530"/>
                    </a:cubicBezTo>
                    <a:cubicBezTo>
                      <a:pt x="39096" y="15530"/>
                      <a:pt x="39141" y="15485"/>
                      <a:pt x="39169" y="15354"/>
                    </a:cubicBezTo>
                    <a:cubicBezTo>
                      <a:pt x="38562" y="15235"/>
                      <a:pt x="38892" y="14192"/>
                      <a:pt x="38615" y="13703"/>
                    </a:cubicBezTo>
                    <a:lnTo>
                      <a:pt x="38615" y="13703"/>
                    </a:lnTo>
                    <a:cubicBezTo>
                      <a:pt x="38509" y="14522"/>
                      <a:pt x="38615" y="15407"/>
                      <a:pt x="37796" y="15618"/>
                    </a:cubicBezTo>
                    <a:cubicBezTo>
                      <a:pt x="37757" y="15330"/>
                      <a:pt x="37493" y="15013"/>
                      <a:pt x="37343" y="15013"/>
                    </a:cubicBezTo>
                    <a:cubicBezTo>
                      <a:pt x="37293" y="15013"/>
                      <a:pt x="37255" y="15047"/>
                      <a:pt x="37242" y="15129"/>
                    </a:cubicBezTo>
                    <a:cubicBezTo>
                      <a:pt x="37295" y="15182"/>
                      <a:pt x="37136" y="15684"/>
                      <a:pt x="37189" y="15842"/>
                    </a:cubicBezTo>
                    <a:cubicBezTo>
                      <a:pt x="36859" y="15354"/>
                      <a:pt x="36252" y="15407"/>
                      <a:pt x="35816" y="15076"/>
                    </a:cubicBezTo>
                    <a:cubicBezTo>
                      <a:pt x="35887" y="14739"/>
                      <a:pt x="36108" y="14629"/>
                      <a:pt x="36313" y="14629"/>
                    </a:cubicBezTo>
                    <a:cubicBezTo>
                      <a:pt x="36412" y="14629"/>
                      <a:pt x="36508" y="14655"/>
                      <a:pt x="36582" y="14694"/>
                    </a:cubicBezTo>
                    <a:cubicBezTo>
                      <a:pt x="36532" y="14405"/>
                      <a:pt x="36381" y="14302"/>
                      <a:pt x="36200" y="14302"/>
                    </a:cubicBezTo>
                    <a:cubicBezTo>
                      <a:pt x="36001" y="14302"/>
                      <a:pt x="35765" y="14429"/>
                      <a:pt x="35592" y="14575"/>
                    </a:cubicBezTo>
                    <a:cubicBezTo>
                      <a:pt x="35592" y="14245"/>
                      <a:pt x="35433" y="14245"/>
                      <a:pt x="35367" y="14086"/>
                    </a:cubicBezTo>
                    <a:cubicBezTo>
                      <a:pt x="35539" y="13703"/>
                      <a:pt x="35869" y="13426"/>
                      <a:pt x="36199" y="13202"/>
                    </a:cubicBezTo>
                    <a:lnTo>
                      <a:pt x="36199" y="13202"/>
                    </a:lnTo>
                    <a:cubicBezTo>
                      <a:pt x="36176" y="13531"/>
                      <a:pt x="36324" y="13628"/>
                      <a:pt x="36540" y="13628"/>
                    </a:cubicBezTo>
                    <a:cubicBezTo>
                      <a:pt x="36827" y="13628"/>
                      <a:pt x="37233" y="13456"/>
                      <a:pt x="37519" y="13426"/>
                    </a:cubicBezTo>
                    <a:cubicBezTo>
                      <a:pt x="37572" y="12925"/>
                      <a:pt x="37796" y="12595"/>
                      <a:pt x="37744" y="12265"/>
                    </a:cubicBezTo>
                    <a:lnTo>
                      <a:pt x="37744" y="12265"/>
                    </a:lnTo>
                    <a:cubicBezTo>
                      <a:pt x="37902" y="12383"/>
                      <a:pt x="38008" y="12819"/>
                      <a:pt x="37902" y="13096"/>
                    </a:cubicBezTo>
                    <a:cubicBezTo>
                      <a:pt x="38035" y="13014"/>
                      <a:pt x="38140" y="12947"/>
                      <a:pt x="38191" y="12947"/>
                    </a:cubicBezTo>
                    <a:cubicBezTo>
                      <a:pt x="38246" y="12947"/>
                      <a:pt x="38237" y="13027"/>
                      <a:pt x="38126" y="13255"/>
                    </a:cubicBezTo>
                    <a:cubicBezTo>
                      <a:pt x="38331" y="13255"/>
                      <a:pt x="38469" y="13340"/>
                      <a:pt x="38610" y="13340"/>
                    </a:cubicBezTo>
                    <a:cubicBezTo>
                      <a:pt x="38698" y="13340"/>
                      <a:pt x="38786" y="13308"/>
                      <a:pt x="38892" y="13202"/>
                    </a:cubicBezTo>
                    <a:cubicBezTo>
                      <a:pt x="38787" y="12542"/>
                      <a:pt x="38839" y="12383"/>
                      <a:pt x="38734" y="11987"/>
                    </a:cubicBezTo>
                    <a:cubicBezTo>
                      <a:pt x="38562" y="12190"/>
                      <a:pt x="38401" y="12265"/>
                      <a:pt x="38244" y="12265"/>
                    </a:cubicBezTo>
                    <a:cubicBezTo>
                      <a:pt x="37795" y="12265"/>
                      <a:pt x="37373" y="11657"/>
                      <a:pt x="36806" y="11657"/>
                    </a:cubicBezTo>
                    <a:cubicBezTo>
                      <a:pt x="36701" y="12198"/>
                      <a:pt x="36165" y="12739"/>
                      <a:pt x="35863" y="12739"/>
                    </a:cubicBezTo>
                    <a:cubicBezTo>
                      <a:pt x="35826" y="12739"/>
                      <a:pt x="35792" y="12731"/>
                      <a:pt x="35763" y="12713"/>
                    </a:cubicBezTo>
                    <a:cubicBezTo>
                      <a:pt x="35922" y="12713"/>
                      <a:pt x="36027" y="12595"/>
                      <a:pt x="36027" y="12383"/>
                    </a:cubicBezTo>
                    <a:cubicBezTo>
                      <a:pt x="35697" y="12265"/>
                      <a:pt x="35645" y="12317"/>
                      <a:pt x="35209" y="12106"/>
                    </a:cubicBezTo>
                    <a:lnTo>
                      <a:pt x="35209" y="12106"/>
                    </a:lnTo>
                    <a:cubicBezTo>
                      <a:pt x="35156" y="12872"/>
                      <a:pt x="35645" y="12647"/>
                      <a:pt x="35697" y="13255"/>
                    </a:cubicBezTo>
                    <a:cubicBezTo>
                      <a:pt x="35544" y="13132"/>
                      <a:pt x="35480" y="13005"/>
                      <a:pt x="35430" y="13005"/>
                    </a:cubicBezTo>
                    <a:cubicBezTo>
                      <a:pt x="35393" y="13005"/>
                      <a:pt x="35364" y="13072"/>
                      <a:pt x="35315" y="13255"/>
                    </a:cubicBezTo>
                    <a:cubicBezTo>
                      <a:pt x="35221" y="13114"/>
                      <a:pt x="35210" y="12746"/>
                      <a:pt x="35053" y="12746"/>
                    </a:cubicBezTo>
                    <a:cubicBezTo>
                      <a:pt x="35033" y="12746"/>
                      <a:pt x="35010" y="12753"/>
                      <a:pt x="34985" y="12766"/>
                    </a:cubicBezTo>
                    <a:cubicBezTo>
                      <a:pt x="34654" y="12819"/>
                      <a:pt x="34654" y="13373"/>
                      <a:pt x="34443" y="13479"/>
                    </a:cubicBezTo>
                    <a:cubicBezTo>
                      <a:pt x="34488" y="13573"/>
                      <a:pt x="34521" y="13605"/>
                      <a:pt x="34551" y="13605"/>
                    </a:cubicBezTo>
                    <a:cubicBezTo>
                      <a:pt x="34616" y="13605"/>
                      <a:pt x="34674" y="13462"/>
                      <a:pt x="34832" y="13462"/>
                    </a:cubicBezTo>
                    <a:cubicBezTo>
                      <a:pt x="34861" y="13462"/>
                      <a:pt x="34894" y="13467"/>
                      <a:pt x="34932" y="13479"/>
                    </a:cubicBezTo>
                    <a:cubicBezTo>
                      <a:pt x="34985" y="14034"/>
                      <a:pt x="35315" y="14139"/>
                      <a:pt x="35209" y="14628"/>
                    </a:cubicBezTo>
                    <a:cubicBezTo>
                      <a:pt x="35124" y="14275"/>
                      <a:pt x="34920" y="14207"/>
                      <a:pt x="34710" y="14207"/>
                    </a:cubicBezTo>
                    <a:cubicBezTo>
                      <a:pt x="34576" y="14207"/>
                      <a:pt x="34439" y="14235"/>
                      <a:pt x="34329" y="14235"/>
                    </a:cubicBezTo>
                    <a:cubicBezTo>
                      <a:pt x="34263" y="14235"/>
                      <a:pt x="34206" y="14225"/>
                      <a:pt x="34166" y="14192"/>
                    </a:cubicBezTo>
                    <a:cubicBezTo>
                      <a:pt x="34166" y="13862"/>
                      <a:pt x="34496" y="14034"/>
                      <a:pt x="34443" y="13637"/>
                    </a:cubicBezTo>
                    <a:cubicBezTo>
                      <a:pt x="34219" y="13637"/>
                      <a:pt x="34047" y="13703"/>
                      <a:pt x="33942" y="13862"/>
                    </a:cubicBezTo>
                    <a:cubicBezTo>
                      <a:pt x="34113" y="13585"/>
                      <a:pt x="33889" y="13373"/>
                      <a:pt x="33664" y="13202"/>
                    </a:cubicBezTo>
                    <a:lnTo>
                      <a:pt x="33664" y="13202"/>
                    </a:lnTo>
                    <a:cubicBezTo>
                      <a:pt x="33612" y="13637"/>
                      <a:pt x="34047" y="13862"/>
                      <a:pt x="33783" y="14034"/>
                    </a:cubicBezTo>
                    <a:cubicBezTo>
                      <a:pt x="33387" y="14034"/>
                      <a:pt x="33281" y="13585"/>
                      <a:pt x="32899" y="13585"/>
                    </a:cubicBezTo>
                    <a:cubicBezTo>
                      <a:pt x="32846" y="14364"/>
                      <a:pt x="33229" y="14139"/>
                      <a:pt x="33387" y="14416"/>
                    </a:cubicBezTo>
                    <a:cubicBezTo>
                      <a:pt x="33229" y="14694"/>
                      <a:pt x="32793" y="14575"/>
                      <a:pt x="32516" y="14628"/>
                    </a:cubicBezTo>
                    <a:cubicBezTo>
                      <a:pt x="32239" y="14034"/>
                      <a:pt x="32516" y="13809"/>
                      <a:pt x="32397" y="13479"/>
                    </a:cubicBezTo>
                    <a:lnTo>
                      <a:pt x="32397" y="13479"/>
                    </a:lnTo>
                    <a:cubicBezTo>
                      <a:pt x="32344" y="13585"/>
                      <a:pt x="31961" y="13585"/>
                      <a:pt x="31961" y="14192"/>
                    </a:cubicBezTo>
                    <a:cubicBezTo>
                      <a:pt x="31980" y="14187"/>
                      <a:pt x="31998" y="14185"/>
                      <a:pt x="32016" y="14185"/>
                    </a:cubicBezTo>
                    <a:cubicBezTo>
                      <a:pt x="32204" y="14185"/>
                      <a:pt x="32300" y="14434"/>
                      <a:pt x="32397" y="14628"/>
                    </a:cubicBezTo>
                    <a:cubicBezTo>
                      <a:pt x="32325" y="14717"/>
                      <a:pt x="32232" y="14758"/>
                      <a:pt x="32132" y="14758"/>
                    </a:cubicBezTo>
                    <a:cubicBezTo>
                      <a:pt x="31864" y="14758"/>
                      <a:pt x="31550" y="14466"/>
                      <a:pt x="31473" y="14034"/>
                    </a:cubicBezTo>
                    <a:cubicBezTo>
                      <a:pt x="32133" y="13862"/>
                      <a:pt x="31631" y="12925"/>
                      <a:pt x="32014" y="12489"/>
                    </a:cubicBezTo>
                    <a:cubicBezTo>
                      <a:pt x="31861" y="12489"/>
                      <a:pt x="31527" y="12260"/>
                      <a:pt x="31315" y="12260"/>
                    </a:cubicBezTo>
                    <a:cubicBezTo>
                      <a:pt x="31235" y="12260"/>
                      <a:pt x="31172" y="12293"/>
                      <a:pt x="31143" y="12383"/>
                    </a:cubicBezTo>
                    <a:cubicBezTo>
                      <a:pt x="31526" y="13373"/>
                      <a:pt x="31143" y="14245"/>
                      <a:pt x="31301" y="14746"/>
                    </a:cubicBezTo>
                    <a:cubicBezTo>
                      <a:pt x="31254" y="14752"/>
                      <a:pt x="31211" y="14754"/>
                      <a:pt x="31170" y="14754"/>
                    </a:cubicBezTo>
                    <a:cubicBezTo>
                      <a:pt x="30390" y="14754"/>
                      <a:pt x="30613" y="13834"/>
                      <a:pt x="30087" y="13307"/>
                    </a:cubicBezTo>
                    <a:cubicBezTo>
                      <a:pt x="30146" y="13119"/>
                      <a:pt x="30253" y="13036"/>
                      <a:pt x="30358" y="13036"/>
                    </a:cubicBezTo>
                    <a:cubicBezTo>
                      <a:pt x="30556" y="13036"/>
                      <a:pt x="30753" y="13326"/>
                      <a:pt x="30641" y="13756"/>
                    </a:cubicBezTo>
                    <a:cubicBezTo>
                      <a:pt x="30750" y="13790"/>
                      <a:pt x="30853" y="13892"/>
                      <a:pt x="30958" y="13892"/>
                    </a:cubicBezTo>
                    <a:cubicBezTo>
                      <a:pt x="31019" y="13892"/>
                      <a:pt x="31080" y="13858"/>
                      <a:pt x="31143" y="13756"/>
                    </a:cubicBezTo>
                    <a:cubicBezTo>
                      <a:pt x="30971" y="13585"/>
                      <a:pt x="30866" y="13307"/>
                      <a:pt x="30866" y="12925"/>
                    </a:cubicBezTo>
                    <a:cubicBezTo>
                      <a:pt x="30206" y="12647"/>
                      <a:pt x="29757" y="13149"/>
                      <a:pt x="29545" y="12159"/>
                    </a:cubicBezTo>
                    <a:cubicBezTo>
                      <a:pt x="29616" y="12159"/>
                      <a:pt x="29686" y="12282"/>
                      <a:pt x="29745" y="12282"/>
                    </a:cubicBezTo>
                    <a:cubicBezTo>
                      <a:pt x="29774" y="12282"/>
                      <a:pt x="29801" y="12251"/>
                      <a:pt x="29823" y="12159"/>
                    </a:cubicBezTo>
                    <a:cubicBezTo>
                      <a:pt x="29585" y="12035"/>
                      <a:pt x="29088" y="11693"/>
                      <a:pt x="28808" y="11693"/>
                    </a:cubicBezTo>
                    <a:cubicBezTo>
                      <a:pt x="28699" y="11693"/>
                      <a:pt x="28623" y="11745"/>
                      <a:pt x="28608" y="11882"/>
                    </a:cubicBezTo>
                    <a:cubicBezTo>
                      <a:pt x="28714" y="11934"/>
                      <a:pt x="28714" y="12159"/>
                      <a:pt x="28714" y="12383"/>
                    </a:cubicBezTo>
                    <a:cubicBezTo>
                      <a:pt x="28757" y="12370"/>
                      <a:pt x="28796" y="12364"/>
                      <a:pt x="28833" y="12364"/>
                    </a:cubicBezTo>
                    <a:cubicBezTo>
                      <a:pt x="29124" y="12364"/>
                      <a:pt x="29233" y="12750"/>
                      <a:pt x="29374" y="13043"/>
                    </a:cubicBezTo>
                    <a:cubicBezTo>
                      <a:pt x="29116" y="12868"/>
                      <a:pt x="28891" y="12492"/>
                      <a:pt x="28648" y="12492"/>
                    </a:cubicBezTo>
                    <a:cubicBezTo>
                      <a:pt x="28579" y="12492"/>
                      <a:pt x="28509" y="12522"/>
                      <a:pt x="28436" y="12595"/>
                    </a:cubicBezTo>
                    <a:cubicBezTo>
                      <a:pt x="28661" y="12106"/>
                      <a:pt x="28384" y="11552"/>
                      <a:pt x="28172" y="11446"/>
                    </a:cubicBezTo>
                    <a:cubicBezTo>
                      <a:pt x="28172" y="11208"/>
                      <a:pt x="28427" y="10908"/>
                      <a:pt x="28633" y="10908"/>
                    </a:cubicBezTo>
                    <a:cubicBezTo>
                      <a:pt x="28712" y="10908"/>
                      <a:pt x="28785" y="10953"/>
                      <a:pt x="28833" y="11063"/>
                    </a:cubicBezTo>
                    <a:cubicBezTo>
                      <a:pt x="28795" y="11050"/>
                      <a:pt x="28764" y="11043"/>
                      <a:pt x="28739" y="11043"/>
                    </a:cubicBezTo>
                    <a:cubicBezTo>
                      <a:pt x="28549" y="11043"/>
                      <a:pt x="28720" y="11411"/>
                      <a:pt x="28767" y="11552"/>
                    </a:cubicBezTo>
                    <a:cubicBezTo>
                      <a:pt x="28790" y="11554"/>
                      <a:pt x="28811" y="11555"/>
                      <a:pt x="28830" y="11555"/>
                    </a:cubicBezTo>
                    <a:cubicBezTo>
                      <a:pt x="29224" y="11555"/>
                      <a:pt x="28779" y="11053"/>
                      <a:pt x="29044" y="10839"/>
                    </a:cubicBezTo>
                    <a:cubicBezTo>
                      <a:pt x="29437" y="10839"/>
                      <a:pt x="29620" y="11094"/>
                      <a:pt x="29822" y="11094"/>
                    </a:cubicBezTo>
                    <a:cubicBezTo>
                      <a:pt x="29932" y="11094"/>
                      <a:pt x="30047" y="11018"/>
                      <a:pt x="30206" y="10786"/>
                    </a:cubicBezTo>
                    <a:cubicBezTo>
                      <a:pt x="29928" y="10509"/>
                      <a:pt x="29493" y="10561"/>
                      <a:pt x="29268" y="10179"/>
                    </a:cubicBezTo>
                    <a:lnTo>
                      <a:pt x="29268" y="10179"/>
                    </a:lnTo>
                    <a:cubicBezTo>
                      <a:pt x="29423" y="10271"/>
                      <a:pt x="29564" y="10307"/>
                      <a:pt x="29697" y="10307"/>
                    </a:cubicBezTo>
                    <a:cubicBezTo>
                      <a:pt x="30040" y="10307"/>
                      <a:pt x="30327" y="10063"/>
                      <a:pt x="30641" y="9901"/>
                    </a:cubicBezTo>
                    <a:cubicBezTo>
                      <a:pt x="30694" y="9624"/>
                      <a:pt x="30483" y="9466"/>
                      <a:pt x="30641" y="9413"/>
                    </a:cubicBezTo>
                    <a:cubicBezTo>
                      <a:pt x="30814" y="9413"/>
                      <a:pt x="30885" y="9569"/>
                      <a:pt x="31059" y="9569"/>
                    </a:cubicBezTo>
                    <a:cubicBezTo>
                      <a:pt x="31111" y="9569"/>
                      <a:pt x="31172" y="9555"/>
                      <a:pt x="31248" y="9519"/>
                    </a:cubicBezTo>
                    <a:cubicBezTo>
                      <a:pt x="31196" y="9189"/>
                      <a:pt x="31301" y="9136"/>
                      <a:pt x="31301" y="8858"/>
                    </a:cubicBezTo>
                    <a:lnTo>
                      <a:pt x="31301" y="8858"/>
                    </a:lnTo>
                    <a:cubicBezTo>
                      <a:pt x="31277" y="8860"/>
                      <a:pt x="31254" y="8861"/>
                      <a:pt x="31231" y="8861"/>
                    </a:cubicBezTo>
                    <a:cubicBezTo>
                      <a:pt x="30731" y="8861"/>
                      <a:pt x="30548" y="8447"/>
                      <a:pt x="30269" y="8447"/>
                    </a:cubicBezTo>
                    <a:cubicBezTo>
                      <a:pt x="30185" y="8447"/>
                      <a:pt x="30093" y="8484"/>
                      <a:pt x="29981" y="8581"/>
                    </a:cubicBezTo>
                    <a:cubicBezTo>
                      <a:pt x="29981" y="9347"/>
                      <a:pt x="30153" y="8964"/>
                      <a:pt x="30311" y="9571"/>
                    </a:cubicBezTo>
                    <a:cubicBezTo>
                      <a:pt x="29875" y="9796"/>
                      <a:pt x="29757" y="9571"/>
                      <a:pt x="29493" y="10007"/>
                    </a:cubicBezTo>
                    <a:cubicBezTo>
                      <a:pt x="29704" y="9466"/>
                      <a:pt x="29044" y="9519"/>
                      <a:pt x="29268" y="8806"/>
                    </a:cubicBezTo>
                    <a:cubicBezTo>
                      <a:pt x="29163" y="8806"/>
                      <a:pt x="29044" y="8911"/>
                      <a:pt x="28991" y="9017"/>
                    </a:cubicBezTo>
                    <a:cubicBezTo>
                      <a:pt x="29163" y="8634"/>
                      <a:pt x="28833" y="8198"/>
                      <a:pt x="28555" y="8198"/>
                    </a:cubicBezTo>
                    <a:cubicBezTo>
                      <a:pt x="28340" y="8350"/>
                      <a:pt x="28428" y="8915"/>
                      <a:pt x="28099" y="8915"/>
                    </a:cubicBezTo>
                    <a:cubicBezTo>
                      <a:pt x="28085" y="8915"/>
                      <a:pt x="28070" y="8913"/>
                      <a:pt x="28054" y="8911"/>
                    </a:cubicBezTo>
                    <a:lnTo>
                      <a:pt x="28054" y="8251"/>
                    </a:lnTo>
                    <a:cubicBezTo>
                      <a:pt x="27902" y="8345"/>
                      <a:pt x="27818" y="8387"/>
                      <a:pt x="27727" y="8387"/>
                    </a:cubicBezTo>
                    <a:cubicBezTo>
                      <a:pt x="27652" y="8387"/>
                      <a:pt x="27572" y="8358"/>
                      <a:pt x="27446" y="8304"/>
                    </a:cubicBezTo>
                    <a:lnTo>
                      <a:pt x="27446" y="8304"/>
                    </a:lnTo>
                    <a:cubicBezTo>
                      <a:pt x="27446" y="8476"/>
                      <a:pt x="27512" y="8753"/>
                      <a:pt x="27394" y="8806"/>
                    </a:cubicBezTo>
                    <a:cubicBezTo>
                      <a:pt x="27373" y="8659"/>
                      <a:pt x="27305" y="8617"/>
                      <a:pt x="27219" y="8617"/>
                    </a:cubicBezTo>
                    <a:cubicBezTo>
                      <a:pt x="27101" y="8617"/>
                      <a:pt x="26949" y="8696"/>
                      <a:pt x="26841" y="8696"/>
                    </a:cubicBezTo>
                    <a:cubicBezTo>
                      <a:pt x="26821" y="8696"/>
                      <a:pt x="26803" y="8693"/>
                      <a:pt x="26786" y="8687"/>
                    </a:cubicBezTo>
                    <a:cubicBezTo>
                      <a:pt x="26852" y="8476"/>
                      <a:pt x="26852" y="8198"/>
                      <a:pt x="26786" y="7816"/>
                    </a:cubicBezTo>
                    <a:cubicBezTo>
                      <a:pt x="26757" y="7822"/>
                      <a:pt x="26730" y="7825"/>
                      <a:pt x="26708" y="7825"/>
                    </a:cubicBezTo>
                    <a:cubicBezTo>
                      <a:pt x="26376" y="7825"/>
                      <a:pt x="26705" y="7199"/>
                      <a:pt x="26333" y="7199"/>
                    </a:cubicBezTo>
                    <a:cubicBezTo>
                      <a:pt x="26307" y="7199"/>
                      <a:pt x="26278" y="7202"/>
                      <a:pt x="26245" y="7208"/>
                    </a:cubicBezTo>
                    <a:cubicBezTo>
                      <a:pt x="25817" y="7277"/>
                      <a:pt x="24995" y="7673"/>
                      <a:pt x="24318" y="7673"/>
                    </a:cubicBezTo>
                    <a:cubicBezTo>
                      <a:pt x="23952" y="7673"/>
                      <a:pt x="23628" y="7556"/>
                      <a:pt x="23433" y="7208"/>
                    </a:cubicBezTo>
                    <a:lnTo>
                      <a:pt x="23433" y="7208"/>
                    </a:lnTo>
                    <a:cubicBezTo>
                      <a:pt x="23661" y="7338"/>
                      <a:pt x="23888" y="7513"/>
                      <a:pt x="24174" y="7513"/>
                    </a:cubicBezTo>
                    <a:cubicBezTo>
                      <a:pt x="24236" y="7513"/>
                      <a:pt x="24302" y="7504"/>
                      <a:pt x="24370" y="7486"/>
                    </a:cubicBezTo>
                    <a:cubicBezTo>
                      <a:pt x="24423" y="6931"/>
                      <a:pt x="24093" y="7155"/>
                      <a:pt x="24040" y="6825"/>
                    </a:cubicBezTo>
                    <a:lnTo>
                      <a:pt x="24040" y="6825"/>
                    </a:lnTo>
                    <a:cubicBezTo>
                      <a:pt x="24179" y="6905"/>
                      <a:pt x="24261" y="6944"/>
                      <a:pt x="24344" y="6944"/>
                    </a:cubicBezTo>
                    <a:cubicBezTo>
                      <a:pt x="24426" y="6944"/>
                      <a:pt x="24509" y="6905"/>
                      <a:pt x="24648" y="6825"/>
                    </a:cubicBezTo>
                    <a:cubicBezTo>
                      <a:pt x="24648" y="7103"/>
                      <a:pt x="24753" y="7208"/>
                      <a:pt x="24872" y="7314"/>
                    </a:cubicBezTo>
                    <a:cubicBezTo>
                      <a:pt x="25139" y="6963"/>
                      <a:pt x="25460" y="6906"/>
                      <a:pt x="25794" y="6906"/>
                    </a:cubicBezTo>
                    <a:cubicBezTo>
                      <a:pt x="25953" y="6906"/>
                      <a:pt x="26115" y="6919"/>
                      <a:pt x="26275" y="6919"/>
                    </a:cubicBezTo>
                    <a:cubicBezTo>
                      <a:pt x="26679" y="6919"/>
                      <a:pt x="27074" y="6838"/>
                      <a:pt x="27394" y="6271"/>
                    </a:cubicBezTo>
                    <a:lnTo>
                      <a:pt x="27394" y="6271"/>
                    </a:lnTo>
                    <a:cubicBezTo>
                      <a:pt x="27279" y="6289"/>
                      <a:pt x="27157" y="6308"/>
                      <a:pt x="27044" y="6308"/>
                    </a:cubicBezTo>
                    <a:cubicBezTo>
                      <a:pt x="26831" y="6308"/>
                      <a:pt x="26644" y="6243"/>
                      <a:pt x="26575" y="5994"/>
                    </a:cubicBezTo>
                    <a:cubicBezTo>
                      <a:pt x="26681" y="5888"/>
                      <a:pt x="26786" y="5782"/>
                      <a:pt x="26852" y="5611"/>
                    </a:cubicBezTo>
                    <a:cubicBezTo>
                      <a:pt x="26758" y="5611"/>
                      <a:pt x="26673" y="5471"/>
                      <a:pt x="26556" y="5471"/>
                    </a:cubicBezTo>
                    <a:cubicBezTo>
                      <a:pt x="26525" y="5471"/>
                      <a:pt x="26492" y="5480"/>
                      <a:pt x="26456" y="5505"/>
                    </a:cubicBezTo>
                    <a:cubicBezTo>
                      <a:pt x="26192" y="5716"/>
                      <a:pt x="26575" y="6495"/>
                      <a:pt x="26403" y="6495"/>
                    </a:cubicBezTo>
                    <a:cubicBezTo>
                      <a:pt x="26126" y="6443"/>
                      <a:pt x="25691" y="6495"/>
                      <a:pt x="25585" y="6047"/>
                    </a:cubicBezTo>
                    <a:cubicBezTo>
                      <a:pt x="25638" y="5888"/>
                      <a:pt x="25968" y="5994"/>
                      <a:pt x="25862" y="5558"/>
                    </a:cubicBezTo>
                    <a:lnTo>
                      <a:pt x="25862" y="5558"/>
                    </a:lnTo>
                    <a:cubicBezTo>
                      <a:pt x="25634" y="5618"/>
                      <a:pt x="25484" y="5655"/>
                      <a:pt x="25364" y="5655"/>
                    </a:cubicBezTo>
                    <a:cubicBezTo>
                      <a:pt x="25167" y="5655"/>
                      <a:pt x="25053" y="5553"/>
                      <a:pt x="24806" y="5281"/>
                    </a:cubicBezTo>
                    <a:lnTo>
                      <a:pt x="24806" y="5281"/>
                    </a:lnTo>
                    <a:cubicBezTo>
                      <a:pt x="24542" y="5452"/>
                      <a:pt x="25083" y="5505"/>
                      <a:pt x="24978" y="5941"/>
                    </a:cubicBezTo>
                    <a:cubicBezTo>
                      <a:pt x="24777" y="5988"/>
                      <a:pt x="24628" y="6173"/>
                      <a:pt x="24362" y="6173"/>
                    </a:cubicBezTo>
                    <a:cubicBezTo>
                      <a:pt x="24332" y="6173"/>
                      <a:pt x="24299" y="6171"/>
                      <a:pt x="24265" y="6165"/>
                    </a:cubicBezTo>
                    <a:cubicBezTo>
                      <a:pt x="24265" y="5281"/>
                      <a:pt x="23763" y="5334"/>
                      <a:pt x="23380" y="5056"/>
                    </a:cubicBezTo>
                    <a:cubicBezTo>
                      <a:pt x="23763" y="5004"/>
                      <a:pt x="24093" y="4898"/>
                      <a:pt x="24040" y="4344"/>
                    </a:cubicBezTo>
                    <a:cubicBezTo>
                      <a:pt x="24006" y="4334"/>
                      <a:pt x="23973" y="4330"/>
                      <a:pt x="23941" y="4330"/>
                    </a:cubicBezTo>
                    <a:cubicBezTo>
                      <a:pt x="23713" y="4330"/>
                      <a:pt x="23542" y="4541"/>
                      <a:pt x="23373" y="4541"/>
                    </a:cubicBezTo>
                    <a:cubicBezTo>
                      <a:pt x="23302" y="4541"/>
                      <a:pt x="23231" y="4503"/>
                      <a:pt x="23156" y="4396"/>
                    </a:cubicBezTo>
                    <a:lnTo>
                      <a:pt x="23156" y="4396"/>
                    </a:lnTo>
                    <a:cubicBezTo>
                      <a:pt x="23275" y="5056"/>
                      <a:pt x="22945" y="5056"/>
                      <a:pt x="22826" y="5452"/>
                    </a:cubicBezTo>
                    <a:cubicBezTo>
                      <a:pt x="22773" y="5056"/>
                      <a:pt x="22615" y="5004"/>
                      <a:pt x="22496" y="4792"/>
                    </a:cubicBezTo>
                    <a:cubicBezTo>
                      <a:pt x="23103" y="4726"/>
                      <a:pt x="23156" y="3855"/>
                      <a:pt x="23710" y="3683"/>
                    </a:cubicBezTo>
                    <a:cubicBezTo>
                      <a:pt x="23868" y="3998"/>
                      <a:pt x="24022" y="4109"/>
                      <a:pt x="24175" y="4109"/>
                    </a:cubicBezTo>
                    <a:cubicBezTo>
                      <a:pt x="24538" y="4109"/>
                      <a:pt x="24896" y="3488"/>
                      <a:pt x="25287" y="3488"/>
                    </a:cubicBezTo>
                    <a:cubicBezTo>
                      <a:pt x="25367" y="3488"/>
                      <a:pt x="25449" y="3514"/>
                      <a:pt x="25532" y="3578"/>
                    </a:cubicBezTo>
                    <a:cubicBezTo>
                      <a:pt x="25532" y="4238"/>
                      <a:pt x="24806" y="3908"/>
                      <a:pt x="24753" y="4462"/>
                    </a:cubicBezTo>
                    <a:cubicBezTo>
                      <a:pt x="25202" y="4621"/>
                      <a:pt x="25308" y="5281"/>
                      <a:pt x="25532" y="5386"/>
                    </a:cubicBezTo>
                    <a:lnTo>
                      <a:pt x="25532" y="5056"/>
                    </a:lnTo>
                    <a:cubicBezTo>
                      <a:pt x="25585" y="5056"/>
                      <a:pt x="25638" y="4898"/>
                      <a:pt x="25466" y="4898"/>
                    </a:cubicBezTo>
                    <a:cubicBezTo>
                      <a:pt x="25485" y="5006"/>
                      <a:pt x="25472" y="5049"/>
                      <a:pt x="25445" y="5049"/>
                    </a:cubicBezTo>
                    <a:cubicBezTo>
                      <a:pt x="25377" y="5049"/>
                      <a:pt x="25217" y="4767"/>
                      <a:pt x="25255" y="4568"/>
                    </a:cubicBezTo>
                    <a:lnTo>
                      <a:pt x="25255" y="4568"/>
                    </a:lnTo>
                    <a:cubicBezTo>
                      <a:pt x="25332" y="4682"/>
                      <a:pt x="25391" y="4725"/>
                      <a:pt x="25441" y="4725"/>
                    </a:cubicBezTo>
                    <a:cubicBezTo>
                      <a:pt x="25593" y="4725"/>
                      <a:pt x="25663" y="4334"/>
                      <a:pt x="25901" y="4334"/>
                    </a:cubicBezTo>
                    <a:cubicBezTo>
                      <a:pt x="25922" y="4334"/>
                      <a:pt x="25944" y="4337"/>
                      <a:pt x="25968" y="4344"/>
                    </a:cubicBezTo>
                    <a:cubicBezTo>
                      <a:pt x="26021" y="3908"/>
                      <a:pt x="25743" y="4013"/>
                      <a:pt x="25691" y="3683"/>
                    </a:cubicBezTo>
                    <a:cubicBezTo>
                      <a:pt x="25781" y="3581"/>
                      <a:pt x="25859" y="3545"/>
                      <a:pt x="25932" y="3545"/>
                    </a:cubicBezTo>
                    <a:cubicBezTo>
                      <a:pt x="26101" y="3545"/>
                      <a:pt x="26236" y="3742"/>
                      <a:pt x="26408" y="3742"/>
                    </a:cubicBezTo>
                    <a:cubicBezTo>
                      <a:pt x="26474" y="3742"/>
                      <a:pt x="26546" y="3712"/>
                      <a:pt x="26628" y="3631"/>
                    </a:cubicBezTo>
                    <a:cubicBezTo>
                      <a:pt x="26192" y="3412"/>
                      <a:pt x="25717" y="3104"/>
                      <a:pt x="25318" y="3104"/>
                    </a:cubicBezTo>
                    <a:cubicBezTo>
                      <a:pt x="25017" y="3104"/>
                      <a:pt x="24759" y="3280"/>
                      <a:pt x="24595" y="3802"/>
                    </a:cubicBezTo>
                    <a:cubicBezTo>
                      <a:pt x="24302" y="3690"/>
                      <a:pt x="23711" y="3275"/>
                      <a:pt x="23196" y="3275"/>
                    </a:cubicBezTo>
                    <a:cubicBezTo>
                      <a:pt x="22922" y="3275"/>
                      <a:pt x="22670" y="3392"/>
                      <a:pt x="22496" y="3736"/>
                    </a:cubicBezTo>
                    <a:cubicBezTo>
                      <a:pt x="22545" y="3713"/>
                      <a:pt x="22586" y="3702"/>
                      <a:pt x="22622" y="3702"/>
                    </a:cubicBezTo>
                    <a:cubicBezTo>
                      <a:pt x="22828" y="3702"/>
                      <a:pt x="22843" y="4047"/>
                      <a:pt x="22945" y="4238"/>
                    </a:cubicBezTo>
                    <a:cubicBezTo>
                      <a:pt x="22914" y="4219"/>
                      <a:pt x="22885" y="4211"/>
                      <a:pt x="22857" y="4211"/>
                    </a:cubicBezTo>
                    <a:cubicBezTo>
                      <a:pt x="22697" y="4211"/>
                      <a:pt x="22575" y="4470"/>
                      <a:pt x="22468" y="4470"/>
                    </a:cubicBezTo>
                    <a:cubicBezTo>
                      <a:pt x="22422" y="4470"/>
                      <a:pt x="22379" y="4424"/>
                      <a:pt x="22337" y="4291"/>
                    </a:cubicBezTo>
                    <a:cubicBezTo>
                      <a:pt x="22443" y="4238"/>
                      <a:pt x="22562" y="4238"/>
                      <a:pt x="22562" y="4066"/>
                    </a:cubicBezTo>
                    <a:cubicBezTo>
                      <a:pt x="22533" y="4062"/>
                      <a:pt x="22506" y="4060"/>
                      <a:pt x="22481" y="4060"/>
                    </a:cubicBezTo>
                    <a:cubicBezTo>
                      <a:pt x="22219" y="4060"/>
                      <a:pt x="22147" y="4291"/>
                      <a:pt x="21954" y="4291"/>
                    </a:cubicBezTo>
                    <a:cubicBezTo>
                      <a:pt x="21954" y="3865"/>
                      <a:pt x="21597" y="3611"/>
                      <a:pt x="21407" y="3611"/>
                    </a:cubicBezTo>
                    <a:cubicBezTo>
                      <a:pt x="21349" y="3611"/>
                      <a:pt x="21307" y="3634"/>
                      <a:pt x="21294" y="3683"/>
                    </a:cubicBezTo>
                    <a:cubicBezTo>
                      <a:pt x="21506" y="3908"/>
                      <a:pt x="21400" y="4132"/>
                      <a:pt x="21176" y="4344"/>
                    </a:cubicBezTo>
                    <a:cubicBezTo>
                      <a:pt x="21453" y="4674"/>
                      <a:pt x="21783" y="4898"/>
                      <a:pt x="21836" y="5664"/>
                    </a:cubicBezTo>
                    <a:cubicBezTo>
                      <a:pt x="21635" y="5800"/>
                      <a:pt x="21478" y="5957"/>
                      <a:pt x="21311" y="5957"/>
                    </a:cubicBezTo>
                    <a:cubicBezTo>
                      <a:pt x="21204" y="5957"/>
                      <a:pt x="21093" y="5892"/>
                      <a:pt x="20964" y="5716"/>
                    </a:cubicBezTo>
                    <a:cubicBezTo>
                      <a:pt x="20964" y="5452"/>
                      <a:pt x="21070" y="5281"/>
                      <a:pt x="21123" y="5056"/>
                    </a:cubicBezTo>
                    <a:lnTo>
                      <a:pt x="21123" y="5056"/>
                    </a:lnTo>
                    <a:cubicBezTo>
                      <a:pt x="21077" y="5089"/>
                      <a:pt x="21041" y="5104"/>
                      <a:pt x="21012" y="5104"/>
                    </a:cubicBezTo>
                    <a:cubicBezTo>
                      <a:pt x="20826" y="5104"/>
                      <a:pt x="20936" y="4521"/>
                      <a:pt x="20781" y="4521"/>
                    </a:cubicBezTo>
                    <a:cubicBezTo>
                      <a:pt x="20757" y="4521"/>
                      <a:pt x="20726" y="4535"/>
                      <a:pt x="20687" y="4568"/>
                    </a:cubicBezTo>
                    <a:cubicBezTo>
                      <a:pt x="20740" y="4792"/>
                      <a:pt x="20687" y="5334"/>
                      <a:pt x="20740" y="5716"/>
                    </a:cubicBezTo>
                    <a:cubicBezTo>
                      <a:pt x="20671" y="5608"/>
                      <a:pt x="20619" y="5568"/>
                      <a:pt x="20576" y="5568"/>
                    </a:cubicBezTo>
                    <a:cubicBezTo>
                      <a:pt x="20446" y="5568"/>
                      <a:pt x="20394" y="5941"/>
                      <a:pt x="20185" y="5941"/>
                    </a:cubicBezTo>
                    <a:cubicBezTo>
                      <a:pt x="20185" y="5611"/>
                      <a:pt x="20027" y="5611"/>
                      <a:pt x="19921" y="5452"/>
                    </a:cubicBezTo>
                    <a:cubicBezTo>
                      <a:pt x="20027" y="5386"/>
                      <a:pt x="20133" y="5281"/>
                      <a:pt x="20185" y="5122"/>
                    </a:cubicBezTo>
                    <a:cubicBezTo>
                      <a:pt x="19974" y="4898"/>
                      <a:pt x="19750" y="4621"/>
                      <a:pt x="19473" y="4515"/>
                    </a:cubicBezTo>
                    <a:cubicBezTo>
                      <a:pt x="19697" y="4515"/>
                      <a:pt x="19525" y="4013"/>
                      <a:pt x="19750" y="3961"/>
                    </a:cubicBezTo>
                    <a:cubicBezTo>
                      <a:pt x="19849" y="4213"/>
                      <a:pt x="20020" y="4395"/>
                      <a:pt x="20187" y="4395"/>
                    </a:cubicBezTo>
                    <a:cubicBezTo>
                      <a:pt x="20308" y="4395"/>
                      <a:pt x="20427" y="4299"/>
                      <a:pt x="20516" y="4066"/>
                    </a:cubicBezTo>
                    <a:cubicBezTo>
                      <a:pt x="20492" y="4051"/>
                      <a:pt x="20463" y="4044"/>
                      <a:pt x="20431" y="4044"/>
                    </a:cubicBezTo>
                    <a:cubicBezTo>
                      <a:pt x="20326" y="4044"/>
                      <a:pt x="20185" y="4112"/>
                      <a:pt x="20077" y="4112"/>
                    </a:cubicBezTo>
                    <a:cubicBezTo>
                      <a:pt x="20000" y="4112"/>
                      <a:pt x="19940" y="4078"/>
                      <a:pt x="19921" y="3961"/>
                    </a:cubicBezTo>
                    <a:cubicBezTo>
                      <a:pt x="20089" y="3877"/>
                      <a:pt x="20266" y="3266"/>
                      <a:pt x="20444" y="3266"/>
                    </a:cubicBezTo>
                    <a:cubicBezTo>
                      <a:pt x="20490" y="3266"/>
                      <a:pt x="20536" y="3306"/>
                      <a:pt x="20582" y="3406"/>
                    </a:cubicBezTo>
                    <a:cubicBezTo>
                      <a:pt x="20557" y="3576"/>
                      <a:pt x="20591" y="3640"/>
                      <a:pt x="20663" y="3640"/>
                    </a:cubicBezTo>
                    <a:cubicBezTo>
                      <a:pt x="20889" y="3640"/>
                      <a:pt x="21496" y="3008"/>
                      <a:pt x="21907" y="3008"/>
                    </a:cubicBezTo>
                    <a:cubicBezTo>
                      <a:pt x="22008" y="3008"/>
                      <a:pt x="22097" y="3047"/>
                      <a:pt x="22166" y="3142"/>
                    </a:cubicBezTo>
                    <a:cubicBezTo>
                      <a:pt x="21954" y="2363"/>
                      <a:pt x="22615" y="2640"/>
                      <a:pt x="22390" y="2086"/>
                    </a:cubicBezTo>
                    <a:lnTo>
                      <a:pt x="22390" y="2086"/>
                    </a:lnTo>
                    <a:cubicBezTo>
                      <a:pt x="22285" y="2205"/>
                      <a:pt x="22060" y="2205"/>
                      <a:pt x="21730" y="2310"/>
                    </a:cubicBezTo>
                    <a:cubicBezTo>
                      <a:pt x="21677" y="2086"/>
                      <a:pt x="21624" y="1928"/>
                      <a:pt x="21572" y="1822"/>
                    </a:cubicBezTo>
                    <a:lnTo>
                      <a:pt x="21572" y="1822"/>
                    </a:lnTo>
                    <a:cubicBezTo>
                      <a:pt x="21671" y="1872"/>
                      <a:pt x="21797" y="1933"/>
                      <a:pt x="21897" y="1933"/>
                    </a:cubicBezTo>
                    <a:cubicBezTo>
                      <a:pt x="22009" y="1933"/>
                      <a:pt x="22088" y="1856"/>
                      <a:pt x="22060" y="1598"/>
                    </a:cubicBezTo>
                    <a:cubicBezTo>
                      <a:pt x="21930" y="1521"/>
                      <a:pt x="21800" y="1485"/>
                      <a:pt x="21671" y="1485"/>
                    </a:cubicBezTo>
                    <a:cubicBezTo>
                      <a:pt x="21423" y="1485"/>
                      <a:pt x="21182" y="1622"/>
                      <a:pt x="20964" y="1875"/>
                    </a:cubicBezTo>
                    <a:cubicBezTo>
                      <a:pt x="21123" y="2086"/>
                      <a:pt x="21453" y="1875"/>
                      <a:pt x="21506" y="2310"/>
                    </a:cubicBezTo>
                    <a:cubicBezTo>
                      <a:pt x="21400" y="2310"/>
                      <a:pt x="21453" y="2640"/>
                      <a:pt x="21347" y="2693"/>
                    </a:cubicBezTo>
                    <a:cubicBezTo>
                      <a:pt x="21283" y="2715"/>
                      <a:pt x="21226" y="2725"/>
                      <a:pt x="21174" y="2725"/>
                    </a:cubicBezTo>
                    <a:cubicBezTo>
                      <a:pt x="20818" y="2725"/>
                      <a:pt x="20720" y="2255"/>
                      <a:pt x="20582" y="1875"/>
                    </a:cubicBezTo>
                    <a:cubicBezTo>
                      <a:pt x="20555" y="1873"/>
                      <a:pt x="20531" y="1872"/>
                      <a:pt x="20507" y="1872"/>
                    </a:cubicBezTo>
                    <a:cubicBezTo>
                      <a:pt x="19866" y="1872"/>
                      <a:pt x="20024" y="2492"/>
                      <a:pt x="19353" y="2492"/>
                    </a:cubicBezTo>
                    <a:cubicBezTo>
                      <a:pt x="19305" y="2492"/>
                      <a:pt x="19253" y="2489"/>
                      <a:pt x="19195" y="2482"/>
                    </a:cubicBezTo>
                    <a:cubicBezTo>
                      <a:pt x="19095" y="2063"/>
                      <a:pt x="19079" y="1931"/>
                      <a:pt x="18957" y="1931"/>
                    </a:cubicBezTo>
                    <a:cubicBezTo>
                      <a:pt x="18886" y="1931"/>
                      <a:pt x="18780" y="1975"/>
                      <a:pt x="18601" y="2033"/>
                    </a:cubicBezTo>
                    <a:cubicBezTo>
                      <a:pt x="18601" y="1756"/>
                      <a:pt x="18707" y="1703"/>
                      <a:pt x="18760" y="1492"/>
                    </a:cubicBezTo>
                    <a:cubicBezTo>
                      <a:pt x="18608" y="1492"/>
                      <a:pt x="18410" y="1561"/>
                      <a:pt x="18245" y="1561"/>
                    </a:cubicBezTo>
                    <a:cubicBezTo>
                      <a:pt x="18052" y="1561"/>
                      <a:pt x="17905" y="1465"/>
                      <a:pt x="17941" y="1043"/>
                    </a:cubicBezTo>
                    <a:lnTo>
                      <a:pt x="17941" y="1043"/>
                    </a:lnTo>
                    <a:cubicBezTo>
                      <a:pt x="17955" y="1048"/>
                      <a:pt x="17968" y="1050"/>
                      <a:pt x="17980" y="1050"/>
                    </a:cubicBezTo>
                    <a:cubicBezTo>
                      <a:pt x="18100" y="1050"/>
                      <a:pt x="18109" y="821"/>
                      <a:pt x="18205" y="713"/>
                    </a:cubicBezTo>
                    <a:cubicBezTo>
                      <a:pt x="18297" y="754"/>
                      <a:pt x="18349" y="866"/>
                      <a:pt x="18472" y="866"/>
                    </a:cubicBezTo>
                    <a:cubicBezTo>
                      <a:pt x="18508" y="866"/>
                      <a:pt x="18550" y="856"/>
                      <a:pt x="18601" y="832"/>
                    </a:cubicBezTo>
                    <a:cubicBezTo>
                      <a:pt x="18654" y="502"/>
                      <a:pt x="18760" y="277"/>
                      <a:pt x="1881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5"/>
          <p:cNvSpPr txBox="1">
            <a:spLocks noGrp="1"/>
          </p:cNvSpPr>
          <p:nvPr>
            <p:ph type="subTitle" idx="1"/>
          </p:nvPr>
        </p:nvSpPr>
        <p:spPr>
          <a:xfrm>
            <a:off x="5508100" y="973013"/>
            <a:ext cx="2200500" cy="665700"/>
          </a:xfrm>
          <a:prstGeom prst="rect">
            <a:avLst/>
          </a:prstGeom>
        </p:spPr>
        <p:txBody>
          <a:bodyPr spcFirstLastPara="1" wrap="square" lIns="36575" tIns="36575" rIns="36575" bIns="36575" anchor="ctr" anchorCtr="0">
            <a:noAutofit/>
          </a:bodyPr>
          <a:lstStyle>
            <a:lvl1pPr lvl="0" algn="ctr">
              <a:lnSpc>
                <a:spcPct val="100000"/>
              </a:lnSpc>
              <a:spcBef>
                <a:spcPts val="0"/>
              </a:spcBef>
              <a:spcAft>
                <a:spcPts val="0"/>
              </a:spcAft>
              <a:buSzPts val="2500"/>
              <a:buFont typeface="Bebas Neue"/>
              <a:buNone/>
              <a:defRPr sz="2500" b="1">
                <a:solidFill>
                  <a:schemeClr val="dk1"/>
                </a:solidFill>
                <a:latin typeface="Prompt"/>
                <a:ea typeface="Prompt"/>
                <a:cs typeface="Prompt"/>
                <a:sym typeface="Promp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3" name="Google Shape;333;p5"/>
          <p:cNvSpPr txBox="1">
            <a:spLocks noGrp="1"/>
          </p:cNvSpPr>
          <p:nvPr>
            <p:ph type="subTitle" idx="2"/>
          </p:nvPr>
        </p:nvSpPr>
        <p:spPr>
          <a:xfrm>
            <a:off x="5506450" y="2919488"/>
            <a:ext cx="2203800" cy="667500"/>
          </a:xfrm>
          <a:prstGeom prst="rect">
            <a:avLst/>
          </a:prstGeom>
        </p:spPr>
        <p:txBody>
          <a:bodyPr spcFirstLastPara="1" wrap="square" lIns="36575" tIns="36575" rIns="36575" bIns="36575" anchor="ctr" anchorCtr="0">
            <a:noAutofit/>
          </a:bodyPr>
          <a:lstStyle>
            <a:lvl1pPr lvl="0" algn="ctr" rtl="0">
              <a:lnSpc>
                <a:spcPct val="100000"/>
              </a:lnSpc>
              <a:spcBef>
                <a:spcPts val="0"/>
              </a:spcBef>
              <a:spcAft>
                <a:spcPts val="0"/>
              </a:spcAft>
              <a:buSzPts val="2500"/>
              <a:buFont typeface="Bebas Neue"/>
              <a:buNone/>
              <a:defRPr sz="2500" b="1">
                <a:solidFill>
                  <a:schemeClr val="dk1"/>
                </a:solidFill>
                <a:latin typeface="Prompt"/>
                <a:ea typeface="Prompt"/>
                <a:cs typeface="Prompt"/>
                <a:sym typeface="Promp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4" name="Google Shape;334;p5"/>
          <p:cNvSpPr txBox="1">
            <a:spLocks noGrp="1"/>
          </p:cNvSpPr>
          <p:nvPr>
            <p:ph type="subTitle" idx="3"/>
          </p:nvPr>
        </p:nvSpPr>
        <p:spPr>
          <a:xfrm>
            <a:off x="5271100" y="1776675"/>
            <a:ext cx="2674500" cy="5538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5"/>
          <p:cNvSpPr txBox="1">
            <a:spLocks noGrp="1"/>
          </p:cNvSpPr>
          <p:nvPr>
            <p:ph type="subTitle" idx="4"/>
          </p:nvPr>
        </p:nvSpPr>
        <p:spPr>
          <a:xfrm>
            <a:off x="5273350" y="3724988"/>
            <a:ext cx="2670000" cy="5577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5"/>
          <p:cNvSpPr txBox="1">
            <a:spLocks noGrp="1"/>
          </p:cNvSpPr>
          <p:nvPr>
            <p:ph type="title"/>
          </p:nvPr>
        </p:nvSpPr>
        <p:spPr>
          <a:xfrm>
            <a:off x="720000" y="1739400"/>
            <a:ext cx="3521100" cy="16647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3">
  <p:cSld name="TITLE_ONLY_1_1_1">
    <p:bg>
      <p:bgPr>
        <a:blipFill>
          <a:blip r:embed="rId2">
            <a:alphaModFix/>
          </a:blip>
          <a:stretch>
            <a:fillRect/>
          </a:stretch>
        </a:blipFill>
        <a:effectLst/>
      </p:bgPr>
    </p:bg>
    <p:spTree>
      <p:nvGrpSpPr>
        <p:cNvPr id="1" name="Shape 1664"/>
        <p:cNvGrpSpPr/>
        <p:nvPr/>
      </p:nvGrpSpPr>
      <p:grpSpPr>
        <a:xfrm>
          <a:off x="0" y="0"/>
          <a:ext cx="0" cy="0"/>
          <a:chOff x="0" y="0"/>
          <a:chExt cx="0" cy="0"/>
        </a:xfrm>
      </p:grpSpPr>
      <p:sp>
        <p:nvSpPr>
          <p:cNvPr id="1665" name="Google Shape;1665;p18"/>
          <p:cNvSpPr/>
          <p:nvPr/>
        </p:nvSpPr>
        <p:spPr>
          <a:xfrm rot="139">
            <a:off x="751550" y="974732"/>
            <a:ext cx="7725349" cy="3936645"/>
          </a:xfrm>
          <a:custGeom>
            <a:avLst/>
            <a:gdLst/>
            <a:ahLst/>
            <a:cxnLst/>
            <a:rect l="l" t="t" r="r" b="b"/>
            <a:pathLst>
              <a:path w="125259" h="69411" extrusionOk="0">
                <a:moveTo>
                  <a:pt x="938" y="1406"/>
                </a:moveTo>
                <a:cubicBezTo>
                  <a:pt x="937" y="1416"/>
                  <a:pt x="937" y="1426"/>
                  <a:pt x="938" y="1436"/>
                </a:cubicBezTo>
                <a:lnTo>
                  <a:pt x="938" y="1436"/>
                </a:lnTo>
                <a:cubicBezTo>
                  <a:pt x="938" y="1426"/>
                  <a:pt x="938" y="1416"/>
                  <a:pt x="938" y="1406"/>
                </a:cubicBezTo>
                <a:close/>
                <a:moveTo>
                  <a:pt x="102708" y="0"/>
                </a:moveTo>
                <a:cubicBezTo>
                  <a:pt x="102210" y="0"/>
                  <a:pt x="101714" y="24"/>
                  <a:pt x="101218" y="85"/>
                </a:cubicBezTo>
                <a:cubicBezTo>
                  <a:pt x="100629" y="153"/>
                  <a:pt x="100039" y="173"/>
                  <a:pt x="99452" y="173"/>
                </a:cubicBezTo>
                <a:cubicBezTo>
                  <a:pt x="98669" y="173"/>
                  <a:pt x="97893" y="138"/>
                  <a:pt x="97139" y="138"/>
                </a:cubicBezTo>
                <a:cubicBezTo>
                  <a:pt x="94663" y="138"/>
                  <a:pt x="92225" y="748"/>
                  <a:pt x="89740" y="748"/>
                </a:cubicBezTo>
                <a:cubicBezTo>
                  <a:pt x="89641" y="748"/>
                  <a:pt x="89542" y="747"/>
                  <a:pt x="89442" y="745"/>
                </a:cubicBezTo>
                <a:cubicBezTo>
                  <a:pt x="88119" y="745"/>
                  <a:pt x="86782" y="802"/>
                  <a:pt x="85437" y="802"/>
                </a:cubicBezTo>
                <a:cubicBezTo>
                  <a:pt x="84539" y="802"/>
                  <a:pt x="83639" y="777"/>
                  <a:pt x="82736" y="693"/>
                </a:cubicBezTo>
                <a:cubicBezTo>
                  <a:pt x="82396" y="660"/>
                  <a:pt x="82037" y="603"/>
                  <a:pt x="81685" y="603"/>
                </a:cubicBezTo>
                <a:cubicBezTo>
                  <a:pt x="81462" y="603"/>
                  <a:pt x="81242" y="626"/>
                  <a:pt x="81033" y="693"/>
                </a:cubicBezTo>
                <a:cubicBezTo>
                  <a:pt x="80148" y="904"/>
                  <a:pt x="79316" y="904"/>
                  <a:pt x="78498" y="1075"/>
                </a:cubicBezTo>
                <a:cubicBezTo>
                  <a:pt x="78551" y="1788"/>
                  <a:pt x="78775" y="2501"/>
                  <a:pt x="78722" y="3214"/>
                </a:cubicBezTo>
                <a:cubicBezTo>
                  <a:pt x="78673" y="3549"/>
                  <a:pt x="78447" y="3936"/>
                  <a:pt x="78358" y="4297"/>
                </a:cubicBezTo>
                <a:lnTo>
                  <a:pt x="78358" y="4297"/>
                </a:lnTo>
                <a:cubicBezTo>
                  <a:pt x="78392" y="3807"/>
                  <a:pt x="78392" y="3310"/>
                  <a:pt x="78392" y="2778"/>
                </a:cubicBezTo>
                <a:cubicBezTo>
                  <a:pt x="78326" y="2448"/>
                  <a:pt x="78392" y="2013"/>
                  <a:pt x="78168" y="1736"/>
                </a:cubicBezTo>
                <a:cubicBezTo>
                  <a:pt x="77943" y="1353"/>
                  <a:pt x="77613" y="1234"/>
                  <a:pt x="77230" y="1234"/>
                </a:cubicBezTo>
                <a:cubicBezTo>
                  <a:pt x="76346" y="1181"/>
                  <a:pt x="75475" y="1023"/>
                  <a:pt x="74590" y="970"/>
                </a:cubicBezTo>
                <a:cubicBezTo>
                  <a:pt x="73824" y="904"/>
                  <a:pt x="72993" y="904"/>
                  <a:pt x="72227" y="904"/>
                </a:cubicBezTo>
                <a:cubicBezTo>
                  <a:pt x="71453" y="904"/>
                  <a:pt x="70637" y="1004"/>
                  <a:pt x="69835" y="1004"/>
                </a:cubicBezTo>
                <a:cubicBezTo>
                  <a:pt x="69434" y="1004"/>
                  <a:pt x="69037" y="979"/>
                  <a:pt x="68649" y="904"/>
                </a:cubicBezTo>
                <a:cubicBezTo>
                  <a:pt x="67989" y="745"/>
                  <a:pt x="67276" y="745"/>
                  <a:pt x="66564" y="745"/>
                </a:cubicBezTo>
                <a:cubicBezTo>
                  <a:pt x="65903" y="1181"/>
                  <a:pt x="64861" y="970"/>
                  <a:pt x="64082" y="1075"/>
                </a:cubicBezTo>
                <a:cubicBezTo>
                  <a:pt x="62986" y="1234"/>
                  <a:pt x="61890" y="1234"/>
                  <a:pt x="60781" y="1234"/>
                </a:cubicBezTo>
                <a:lnTo>
                  <a:pt x="56385" y="1234"/>
                </a:lnTo>
                <a:cubicBezTo>
                  <a:pt x="55395" y="1234"/>
                  <a:pt x="54405" y="1075"/>
                  <a:pt x="53415" y="1075"/>
                </a:cubicBezTo>
                <a:cubicBezTo>
                  <a:pt x="52807" y="1075"/>
                  <a:pt x="52147" y="1128"/>
                  <a:pt x="51593" y="1353"/>
                </a:cubicBezTo>
                <a:cubicBezTo>
                  <a:pt x="51210" y="1511"/>
                  <a:pt x="50827" y="1788"/>
                  <a:pt x="50444" y="1960"/>
                </a:cubicBezTo>
                <a:cubicBezTo>
                  <a:pt x="49177" y="2620"/>
                  <a:pt x="47857" y="3056"/>
                  <a:pt x="46589" y="3663"/>
                </a:cubicBezTo>
                <a:cubicBezTo>
                  <a:pt x="46154" y="3874"/>
                  <a:pt x="45718" y="4099"/>
                  <a:pt x="45322" y="4323"/>
                </a:cubicBezTo>
                <a:cubicBezTo>
                  <a:pt x="44939" y="4534"/>
                  <a:pt x="44556" y="4930"/>
                  <a:pt x="44174" y="4983"/>
                </a:cubicBezTo>
                <a:cubicBezTo>
                  <a:pt x="44068" y="4534"/>
                  <a:pt x="45164" y="3716"/>
                  <a:pt x="45494" y="3439"/>
                </a:cubicBezTo>
                <a:cubicBezTo>
                  <a:pt x="45824" y="3161"/>
                  <a:pt x="46259" y="2884"/>
                  <a:pt x="46642" y="2673"/>
                </a:cubicBezTo>
                <a:cubicBezTo>
                  <a:pt x="47197" y="2290"/>
                  <a:pt x="48411" y="2224"/>
                  <a:pt x="48689" y="1564"/>
                </a:cubicBezTo>
                <a:cubicBezTo>
                  <a:pt x="48466" y="1271"/>
                  <a:pt x="48190" y="1223"/>
                  <a:pt x="47900" y="1223"/>
                </a:cubicBezTo>
                <a:cubicBezTo>
                  <a:pt x="47760" y="1223"/>
                  <a:pt x="47616" y="1234"/>
                  <a:pt x="47474" y="1234"/>
                </a:cubicBezTo>
                <a:cubicBezTo>
                  <a:pt x="46761" y="1234"/>
                  <a:pt x="46101" y="1353"/>
                  <a:pt x="45388" y="1406"/>
                </a:cubicBezTo>
                <a:cubicBezTo>
                  <a:pt x="45282" y="1409"/>
                  <a:pt x="45175" y="1411"/>
                  <a:pt x="45069" y="1411"/>
                </a:cubicBezTo>
                <a:cubicBezTo>
                  <a:pt x="43525" y="1411"/>
                  <a:pt x="41977" y="1075"/>
                  <a:pt x="40371" y="1075"/>
                </a:cubicBezTo>
                <a:cubicBezTo>
                  <a:pt x="39276" y="1075"/>
                  <a:pt x="38180" y="1181"/>
                  <a:pt x="37071" y="1234"/>
                </a:cubicBezTo>
                <a:cubicBezTo>
                  <a:pt x="36028" y="1353"/>
                  <a:pt x="35038" y="1406"/>
                  <a:pt x="33995" y="1406"/>
                </a:cubicBezTo>
                <a:lnTo>
                  <a:pt x="30035" y="1406"/>
                </a:lnTo>
                <a:cubicBezTo>
                  <a:pt x="29150" y="1406"/>
                  <a:pt x="28384" y="1406"/>
                  <a:pt x="27500" y="1234"/>
                </a:cubicBezTo>
                <a:cubicBezTo>
                  <a:pt x="27011" y="1128"/>
                  <a:pt x="26510" y="970"/>
                  <a:pt x="26021" y="851"/>
                </a:cubicBezTo>
                <a:cubicBezTo>
                  <a:pt x="25256" y="745"/>
                  <a:pt x="24477" y="745"/>
                  <a:pt x="23711" y="745"/>
                </a:cubicBezTo>
                <a:cubicBezTo>
                  <a:pt x="23051" y="745"/>
                  <a:pt x="22444" y="904"/>
                  <a:pt x="21784" y="904"/>
                </a:cubicBezTo>
                <a:cubicBezTo>
                  <a:pt x="21617" y="916"/>
                  <a:pt x="21450" y="920"/>
                  <a:pt x="21281" y="920"/>
                </a:cubicBezTo>
                <a:cubicBezTo>
                  <a:pt x="20839" y="920"/>
                  <a:pt x="20390" y="891"/>
                  <a:pt x="19944" y="891"/>
                </a:cubicBezTo>
                <a:cubicBezTo>
                  <a:pt x="19599" y="891"/>
                  <a:pt x="19255" y="908"/>
                  <a:pt x="18919" y="970"/>
                </a:cubicBezTo>
                <a:cubicBezTo>
                  <a:pt x="18708" y="1023"/>
                  <a:pt x="18536" y="1075"/>
                  <a:pt x="18259" y="1075"/>
                </a:cubicBezTo>
                <a:lnTo>
                  <a:pt x="16120" y="1075"/>
                </a:lnTo>
                <a:cubicBezTo>
                  <a:pt x="15584" y="1075"/>
                  <a:pt x="15014" y="1041"/>
                  <a:pt x="14439" y="1041"/>
                </a:cubicBezTo>
                <a:cubicBezTo>
                  <a:pt x="14008" y="1041"/>
                  <a:pt x="13574" y="1060"/>
                  <a:pt x="13150" y="1128"/>
                </a:cubicBezTo>
                <a:cubicBezTo>
                  <a:pt x="12160" y="1234"/>
                  <a:pt x="11117" y="1234"/>
                  <a:pt x="10074" y="1234"/>
                </a:cubicBezTo>
                <a:cubicBezTo>
                  <a:pt x="9414" y="1234"/>
                  <a:pt x="8806" y="1075"/>
                  <a:pt x="8093" y="1075"/>
                </a:cubicBezTo>
                <a:cubicBezTo>
                  <a:pt x="7539" y="1075"/>
                  <a:pt x="6945" y="1049"/>
                  <a:pt x="6352" y="1049"/>
                </a:cubicBezTo>
                <a:cubicBezTo>
                  <a:pt x="5760" y="1049"/>
                  <a:pt x="5169" y="1075"/>
                  <a:pt x="4621" y="1181"/>
                </a:cubicBezTo>
                <a:cubicBezTo>
                  <a:pt x="4186" y="1300"/>
                  <a:pt x="3803" y="1353"/>
                  <a:pt x="3354" y="1406"/>
                </a:cubicBezTo>
                <a:cubicBezTo>
                  <a:pt x="3099" y="1406"/>
                  <a:pt x="2087" y="1599"/>
                  <a:pt x="1456" y="1599"/>
                </a:cubicBezTo>
                <a:cubicBezTo>
                  <a:pt x="1163" y="1599"/>
                  <a:pt x="953" y="1558"/>
                  <a:pt x="938" y="1436"/>
                </a:cubicBezTo>
                <a:lnTo>
                  <a:pt x="938" y="1436"/>
                </a:lnTo>
                <a:cubicBezTo>
                  <a:pt x="932" y="2134"/>
                  <a:pt x="711" y="2683"/>
                  <a:pt x="503" y="3386"/>
                </a:cubicBezTo>
                <a:cubicBezTo>
                  <a:pt x="384" y="3769"/>
                  <a:pt x="384" y="4046"/>
                  <a:pt x="503" y="4376"/>
                </a:cubicBezTo>
                <a:cubicBezTo>
                  <a:pt x="661" y="5194"/>
                  <a:pt x="608" y="6026"/>
                  <a:pt x="608" y="6911"/>
                </a:cubicBezTo>
                <a:cubicBezTo>
                  <a:pt x="555" y="8614"/>
                  <a:pt x="278" y="10264"/>
                  <a:pt x="278" y="11914"/>
                </a:cubicBezTo>
                <a:lnTo>
                  <a:pt x="278" y="14106"/>
                </a:lnTo>
                <a:cubicBezTo>
                  <a:pt x="278" y="14832"/>
                  <a:pt x="225" y="15545"/>
                  <a:pt x="278" y="16257"/>
                </a:cubicBezTo>
                <a:cubicBezTo>
                  <a:pt x="278" y="16693"/>
                  <a:pt x="331" y="16812"/>
                  <a:pt x="714" y="16865"/>
                </a:cubicBezTo>
                <a:cubicBezTo>
                  <a:pt x="1044" y="16917"/>
                  <a:pt x="1321" y="16917"/>
                  <a:pt x="1651" y="16917"/>
                </a:cubicBezTo>
                <a:cubicBezTo>
                  <a:pt x="2536" y="17076"/>
                  <a:pt x="3354" y="17406"/>
                  <a:pt x="4186" y="17630"/>
                </a:cubicBezTo>
                <a:cubicBezTo>
                  <a:pt x="4674" y="17802"/>
                  <a:pt x="5783" y="18013"/>
                  <a:pt x="6113" y="18462"/>
                </a:cubicBezTo>
                <a:cubicBezTo>
                  <a:pt x="5909" y="18233"/>
                  <a:pt x="5685" y="18167"/>
                  <a:pt x="5454" y="18167"/>
                </a:cubicBezTo>
                <a:cubicBezTo>
                  <a:pt x="5179" y="18167"/>
                  <a:pt x="4894" y="18262"/>
                  <a:pt x="4621" y="18290"/>
                </a:cubicBezTo>
                <a:cubicBezTo>
                  <a:pt x="4397" y="18290"/>
                  <a:pt x="4397" y="18185"/>
                  <a:pt x="4186" y="18185"/>
                </a:cubicBezTo>
                <a:cubicBezTo>
                  <a:pt x="3961" y="18185"/>
                  <a:pt x="3909" y="18290"/>
                  <a:pt x="3684" y="18290"/>
                </a:cubicBezTo>
                <a:cubicBezTo>
                  <a:pt x="3654" y="18301"/>
                  <a:pt x="3627" y="18305"/>
                  <a:pt x="3603" y="18305"/>
                </a:cubicBezTo>
                <a:cubicBezTo>
                  <a:pt x="3501" y="18305"/>
                  <a:pt x="3440" y="18228"/>
                  <a:pt x="3301" y="18185"/>
                </a:cubicBezTo>
                <a:cubicBezTo>
                  <a:pt x="3024" y="18132"/>
                  <a:pt x="2747" y="18066"/>
                  <a:pt x="2483" y="18013"/>
                </a:cubicBezTo>
                <a:cubicBezTo>
                  <a:pt x="2280" y="17978"/>
                  <a:pt x="2072" y="17966"/>
                  <a:pt x="1862" y="17966"/>
                </a:cubicBezTo>
                <a:cubicBezTo>
                  <a:pt x="1441" y="17966"/>
                  <a:pt x="1013" y="18013"/>
                  <a:pt x="608" y="18013"/>
                </a:cubicBezTo>
                <a:cubicBezTo>
                  <a:pt x="661" y="18568"/>
                  <a:pt x="833" y="19333"/>
                  <a:pt x="767" y="19835"/>
                </a:cubicBezTo>
                <a:cubicBezTo>
                  <a:pt x="661" y="20548"/>
                  <a:pt x="608" y="21036"/>
                  <a:pt x="608" y="21696"/>
                </a:cubicBezTo>
                <a:cubicBezTo>
                  <a:pt x="608" y="22357"/>
                  <a:pt x="331" y="23017"/>
                  <a:pt x="503" y="23677"/>
                </a:cubicBezTo>
                <a:cubicBezTo>
                  <a:pt x="503" y="23848"/>
                  <a:pt x="555" y="23901"/>
                  <a:pt x="608" y="24126"/>
                </a:cubicBezTo>
                <a:cubicBezTo>
                  <a:pt x="661" y="24614"/>
                  <a:pt x="767" y="25063"/>
                  <a:pt x="885" y="25551"/>
                </a:cubicBezTo>
                <a:cubicBezTo>
                  <a:pt x="1044" y="26383"/>
                  <a:pt x="1097" y="27426"/>
                  <a:pt x="1097" y="28297"/>
                </a:cubicBezTo>
                <a:cubicBezTo>
                  <a:pt x="1097" y="29182"/>
                  <a:pt x="885" y="30066"/>
                  <a:pt x="885" y="31004"/>
                </a:cubicBezTo>
                <a:cubicBezTo>
                  <a:pt x="938" y="31717"/>
                  <a:pt x="1097" y="32429"/>
                  <a:pt x="1044" y="33142"/>
                </a:cubicBezTo>
                <a:cubicBezTo>
                  <a:pt x="991" y="34027"/>
                  <a:pt x="938" y="34964"/>
                  <a:pt x="767" y="35783"/>
                </a:cubicBezTo>
                <a:cubicBezTo>
                  <a:pt x="714" y="36166"/>
                  <a:pt x="767" y="36548"/>
                  <a:pt x="714" y="36944"/>
                </a:cubicBezTo>
                <a:cubicBezTo>
                  <a:pt x="661" y="37327"/>
                  <a:pt x="555" y="37657"/>
                  <a:pt x="608" y="37987"/>
                </a:cubicBezTo>
                <a:cubicBezTo>
                  <a:pt x="991" y="38093"/>
                  <a:pt x="1928" y="38265"/>
                  <a:pt x="2153" y="38595"/>
                </a:cubicBezTo>
                <a:cubicBezTo>
                  <a:pt x="1704" y="38700"/>
                  <a:pt x="1757" y="38753"/>
                  <a:pt x="1651" y="39136"/>
                </a:cubicBezTo>
                <a:cubicBezTo>
                  <a:pt x="1493" y="39796"/>
                  <a:pt x="1044" y="40126"/>
                  <a:pt x="1044" y="40839"/>
                </a:cubicBezTo>
                <a:cubicBezTo>
                  <a:pt x="1044" y="41116"/>
                  <a:pt x="1097" y="41499"/>
                  <a:pt x="1044" y="41776"/>
                </a:cubicBezTo>
                <a:cubicBezTo>
                  <a:pt x="991" y="42001"/>
                  <a:pt x="833" y="42159"/>
                  <a:pt x="767" y="42331"/>
                </a:cubicBezTo>
                <a:cubicBezTo>
                  <a:pt x="714" y="42661"/>
                  <a:pt x="714" y="42991"/>
                  <a:pt x="608" y="43268"/>
                </a:cubicBezTo>
                <a:cubicBezTo>
                  <a:pt x="555" y="43651"/>
                  <a:pt x="555" y="44034"/>
                  <a:pt x="608" y="44417"/>
                </a:cubicBezTo>
                <a:cubicBezTo>
                  <a:pt x="767" y="45301"/>
                  <a:pt x="938" y="46238"/>
                  <a:pt x="1044" y="47110"/>
                </a:cubicBezTo>
                <a:cubicBezTo>
                  <a:pt x="1097" y="47717"/>
                  <a:pt x="1163" y="48430"/>
                  <a:pt x="1044" y="48984"/>
                </a:cubicBezTo>
                <a:cubicBezTo>
                  <a:pt x="833" y="49816"/>
                  <a:pt x="1163" y="50740"/>
                  <a:pt x="1215" y="51572"/>
                </a:cubicBezTo>
                <a:cubicBezTo>
                  <a:pt x="1268" y="52008"/>
                  <a:pt x="1268" y="52456"/>
                  <a:pt x="1163" y="52839"/>
                </a:cubicBezTo>
                <a:cubicBezTo>
                  <a:pt x="833" y="53935"/>
                  <a:pt x="767" y="54872"/>
                  <a:pt x="767" y="56021"/>
                </a:cubicBezTo>
                <a:cubicBezTo>
                  <a:pt x="767" y="57790"/>
                  <a:pt x="767" y="59493"/>
                  <a:pt x="608" y="61196"/>
                </a:cubicBezTo>
                <a:cubicBezTo>
                  <a:pt x="555" y="61803"/>
                  <a:pt x="331" y="62463"/>
                  <a:pt x="225" y="63070"/>
                </a:cubicBezTo>
                <a:cubicBezTo>
                  <a:pt x="172" y="63401"/>
                  <a:pt x="172" y="63731"/>
                  <a:pt x="106" y="64113"/>
                </a:cubicBezTo>
                <a:cubicBezTo>
                  <a:pt x="1" y="65156"/>
                  <a:pt x="106" y="66424"/>
                  <a:pt x="106" y="67519"/>
                </a:cubicBezTo>
                <a:cubicBezTo>
                  <a:pt x="555" y="67519"/>
                  <a:pt x="991" y="67968"/>
                  <a:pt x="1374" y="68127"/>
                </a:cubicBezTo>
                <a:cubicBezTo>
                  <a:pt x="1651" y="68232"/>
                  <a:pt x="1981" y="68404"/>
                  <a:pt x="2311" y="68457"/>
                </a:cubicBezTo>
                <a:cubicBezTo>
                  <a:pt x="2469" y="68484"/>
                  <a:pt x="2623" y="68496"/>
                  <a:pt x="2776" y="68496"/>
                </a:cubicBezTo>
                <a:cubicBezTo>
                  <a:pt x="3584" y="68496"/>
                  <a:pt x="4335" y="68171"/>
                  <a:pt x="5123" y="68127"/>
                </a:cubicBezTo>
                <a:cubicBezTo>
                  <a:pt x="5221" y="68122"/>
                  <a:pt x="5319" y="68120"/>
                  <a:pt x="5417" y="68120"/>
                </a:cubicBezTo>
                <a:cubicBezTo>
                  <a:pt x="6460" y="68120"/>
                  <a:pt x="7467" y="68360"/>
                  <a:pt x="8529" y="68457"/>
                </a:cubicBezTo>
                <a:cubicBezTo>
                  <a:pt x="8648" y="68457"/>
                  <a:pt x="8761" y="68454"/>
                  <a:pt x="8870" y="68454"/>
                </a:cubicBezTo>
                <a:cubicBezTo>
                  <a:pt x="9212" y="68454"/>
                  <a:pt x="9519" y="68484"/>
                  <a:pt x="9849" y="68734"/>
                </a:cubicBezTo>
                <a:cubicBezTo>
                  <a:pt x="10338" y="69064"/>
                  <a:pt x="10232" y="69288"/>
                  <a:pt x="10734" y="69341"/>
                </a:cubicBezTo>
                <a:cubicBezTo>
                  <a:pt x="10998" y="69170"/>
                  <a:pt x="11328" y="69117"/>
                  <a:pt x="11605" y="69064"/>
                </a:cubicBezTo>
                <a:lnTo>
                  <a:pt x="12595" y="69064"/>
                </a:lnTo>
                <a:cubicBezTo>
                  <a:pt x="12930" y="69064"/>
                  <a:pt x="13381" y="69017"/>
                  <a:pt x="13794" y="69017"/>
                </a:cubicBezTo>
                <a:cubicBezTo>
                  <a:pt x="14000" y="69017"/>
                  <a:pt x="14197" y="69029"/>
                  <a:pt x="14364" y="69064"/>
                </a:cubicBezTo>
                <a:cubicBezTo>
                  <a:pt x="14853" y="69117"/>
                  <a:pt x="15183" y="69341"/>
                  <a:pt x="15618" y="69394"/>
                </a:cubicBezTo>
                <a:lnTo>
                  <a:pt x="17110" y="69394"/>
                </a:lnTo>
                <a:cubicBezTo>
                  <a:pt x="17515" y="69394"/>
                  <a:pt x="17994" y="69411"/>
                  <a:pt x="18498" y="69411"/>
                </a:cubicBezTo>
                <a:cubicBezTo>
                  <a:pt x="20047" y="69411"/>
                  <a:pt x="21839" y="69253"/>
                  <a:pt x="22496" y="67968"/>
                </a:cubicBezTo>
                <a:cubicBezTo>
                  <a:pt x="22668" y="67638"/>
                  <a:pt x="22945" y="66978"/>
                  <a:pt x="22774" y="66648"/>
                </a:cubicBezTo>
                <a:cubicBezTo>
                  <a:pt x="22615" y="66371"/>
                  <a:pt x="22114" y="66424"/>
                  <a:pt x="21889" y="66199"/>
                </a:cubicBezTo>
                <a:cubicBezTo>
                  <a:pt x="21731" y="65988"/>
                  <a:pt x="21836" y="65381"/>
                  <a:pt x="21731" y="65051"/>
                </a:cubicBezTo>
                <a:cubicBezTo>
                  <a:pt x="21401" y="64338"/>
                  <a:pt x="20516" y="63836"/>
                  <a:pt x="20358" y="63176"/>
                </a:cubicBezTo>
                <a:cubicBezTo>
                  <a:pt x="20186" y="62622"/>
                  <a:pt x="20358" y="62080"/>
                  <a:pt x="20569" y="61579"/>
                </a:cubicBezTo>
                <a:cubicBezTo>
                  <a:pt x="20846" y="61037"/>
                  <a:pt x="21401" y="60641"/>
                  <a:pt x="21625" y="60153"/>
                </a:cubicBezTo>
                <a:cubicBezTo>
                  <a:pt x="21836" y="59770"/>
                  <a:pt x="21731" y="59268"/>
                  <a:pt x="22008" y="58886"/>
                </a:cubicBezTo>
                <a:cubicBezTo>
                  <a:pt x="22391" y="58225"/>
                  <a:pt x="23051" y="58225"/>
                  <a:pt x="23711" y="58173"/>
                </a:cubicBezTo>
                <a:cubicBezTo>
                  <a:pt x="23944" y="58173"/>
                  <a:pt x="24165" y="58161"/>
                  <a:pt x="24379" y="58161"/>
                </a:cubicBezTo>
                <a:cubicBezTo>
                  <a:pt x="24820" y="58161"/>
                  <a:pt x="25229" y="58209"/>
                  <a:pt x="25638" y="58503"/>
                </a:cubicBezTo>
                <a:cubicBezTo>
                  <a:pt x="25916" y="58727"/>
                  <a:pt x="26074" y="59057"/>
                  <a:pt x="26457" y="59216"/>
                </a:cubicBezTo>
                <a:cubicBezTo>
                  <a:pt x="26840" y="59440"/>
                  <a:pt x="27170" y="59321"/>
                  <a:pt x="27619" y="59493"/>
                </a:cubicBezTo>
                <a:cubicBezTo>
                  <a:pt x="28002" y="59598"/>
                  <a:pt x="28609" y="60153"/>
                  <a:pt x="28939" y="60377"/>
                </a:cubicBezTo>
                <a:cubicBezTo>
                  <a:pt x="30206" y="61249"/>
                  <a:pt x="31355" y="61473"/>
                  <a:pt x="32952" y="61579"/>
                </a:cubicBezTo>
                <a:cubicBezTo>
                  <a:pt x="33942" y="61698"/>
                  <a:pt x="34325" y="62410"/>
                  <a:pt x="34880" y="63176"/>
                </a:cubicBezTo>
                <a:cubicBezTo>
                  <a:pt x="35645" y="63348"/>
                  <a:pt x="36253" y="63889"/>
                  <a:pt x="37018" y="64061"/>
                </a:cubicBezTo>
                <a:cubicBezTo>
                  <a:pt x="37238" y="64113"/>
                  <a:pt x="37458" y="64131"/>
                  <a:pt x="37678" y="64131"/>
                </a:cubicBezTo>
                <a:cubicBezTo>
                  <a:pt x="38118" y="64131"/>
                  <a:pt x="38558" y="64061"/>
                  <a:pt x="38999" y="64061"/>
                </a:cubicBezTo>
                <a:cubicBezTo>
                  <a:pt x="40107" y="64113"/>
                  <a:pt x="40873" y="64272"/>
                  <a:pt x="41758" y="64879"/>
                </a:cubicBezTo>
                <a:cubicBezTo>
                  <a:pt x="42418" y="65328"/>
                  <a:pt x="43461" y="65381"/>
                  <a:pt x="44002" y="65922"/>
                </a:cubicBezTo>
                <a:cubicBezTo>
                  <a:pt x="44226" y="66146"/>
                  <a:pt x="44279" y="66648"/>
                  <a:pt x="44556" y="66859"/>
                </a:cubicBezTo>
                <a:cubicBezTo>
                  <a:pt x="44679" y="66932"/>
                  <a:pt x="44894" y="66957"/>
                  <a:pt x="45141" y="66957"/>
                </a:cubicBezTo>
                <a:cubicBezTo>
                  <a:pt x="45663" y="66957"/>
                  <a:pt x="46330" y="66842"/>
                  <a:pt x="46589" y="66807"/>
                </a:cubicBezTo>
                <a:cubicBezTo>
                  <a:pt x="47164" y="66686"/>
                  <a:pt x="47636" y="66640"/>
                  <a:pt x="48099" y="66640"/>
                </a:cubicBezTo>
                <a:cubicBezTo>
                  <a:pt x="48700" y="66640"/>
                  <a:pt x="49286" y="66717"/>
                  <a:pt x="50061" y="66807"/>
                </a:cubicBezTo>
                <a:cubicBezTo>
                  <a:pt x="50552" y="66866"/>
                  <a:pt x="51185" y="66946"/>
                  <a:pt x="51783" y="66946"/>
                </a:cubicBezTo>
                <a:cubicBezTo>
                  <a:pt x="52248" y="66946"/>
                  <a:pt x="52691" y="66898"/>
                  <a:pt x="53032" y="66754"/>
                </a:cubicBezTo>
                <a:cubicBezTo>
                  <a:pt x="54233" y="66146"/>
                  <a:pt x="54959" y="65381"/>
                  <a:pt x="56385" y="65328"/>
                </a:cubicBezTo>
                <a:cubicBezTo>
                  <a:pt x="57481" y="65328"/>
                  <a:pt x="58141" y="65051"/>
                  <a:pt x="58801" y="64166"/>
                </a:cubicBezTo>
                <a:cubicBezTo>
                  <a:pt x="59355" y="63453"/>
                  <a:pt x="59514" y="63070"/>
                  <a:pt x="60346" y="62622"/>
                </a:cubicBezTo>
                <a:cubicBezTo>
                  <a:pt x="60853" y="62395"/>
                  <a:pt x="61070" y="62291"/>
                  <a:pt x="61220" y="62291"/>
                </a:cubicBezTo>
                <a:cubicBezTo>
                  <a:pt x="61427" y="62291"/>
                  <a:pt x="61503" y="62493"/>
                  <a:pt x="62049" y="62846"/>
                </a:cubicBezTo>
                <a:cubicBezTo>
                  <a:pt x="62814" y="63348"/>
                  <a:pt x="63699" y="63070"/>
                  <a:pt x="64530" y="63229"/>
                </a:cubicBezTo>
                <a:cubicBezTo>
                  <a:pt x="64985" y="63329"/>
                  <a:pt x="65216" y="63531"/>
                  <a:pt x="65637" y="63531"/>
                </a:cubicBezTo>
                <a:cubicBezTo>
                  <a:pt x="65718" y="63531"/>
                  <a:pt x="65806" y="63523"/>
                  <a:pt x="65903" y="63506"/>
                </a:cubicBezTo>
                <a:cubicBezTo>
                  <a:pt x="66639" y="63364"/>
                  <a:pt x="67161" y="63168"/>
                  <a:pt x="67939" y="63168"/>
                </a:cubicBezTo>
                <a:cubicBezTo>
                  <a:pt x="68027" y="63168"/>
                  <a:pt x="68118" y="63171"/>
                  <a:pt x="68214" y="63176"/>
                </a:cubicBezTo>
                <a:cubicBezTo>
                  <a:pt x="68597" y="63176"/>
                  <a:pt x="68755" y="63176"/>
                  <a:pt x="69032" y="63348"/>
                </a:cubicBezTo>
                <a:cubicBezTo>
                  <a:pt x="69362" y="63506"/>
                  <a:pt x="69587" y="64061"/>
                  <a:pt x="69970" y="64219"/>
                </a:cubicBezTo>
                <a:cubicBezTo>
                  <a:pt x="70278" y="64385"/>
                  <a:pt x="70690" y="64459"/>
                  <a:pt x="71115" y="64459"/>
                </a:cubicBezTo>
                <a:cubicBezTo>
                  <a:pt x="71675" y="64459"/>
                  <a:pt x="72258" y="64331"/>
                  <a:pt x="72663" y="64113"/>
                </a:cubicBezTo>
                <a:cubicBezTo>
                  <a:pt x="73217" y="63836"/>
                  <a:pt x="73217" y="63559"/>
                  <a:pt x="73772" y="63453"/>
                </a:cubicBezTo>
                <a:cubicBezTo>
                  <a:pt x="73856" y="63435"/>
                  <a:pt x="73942" y="63428"/>
                  <a:pt x="74030" y="63428"/>
                </a:cubicBezTo>
                <a:cubicBezTo>
                  <a:pt x="74361" y="63428"/>
                  <a:pt x="74706" y="63532"/>
                  <a:pt x="75015" y="63532"/>
                </a:cubicBezTo>
                <a:cubicBezTo>
                  <a:pt x="75096" y="63532"/>
                  <a:pt x="75175" y="63524"/>
                  <a:pt x="75250" y="63506"/>
                </a:cubicBezTo>
                <a:cubicBezTo>
                  <a:pt x="75752" y="63401"/>
                  <a:pt x="76016" y="62846"/>
                  <a:pt x="76518" y="62740"/>
                </a:cubicBezTo>
                <a:cubicBezTo>
                  <a:pt x="76646" y="62704"/>
                  <a:pt x="76764" y="62688"/>
                  <a:pt x="76875" y="62688"/>
                </a:cubicBezTo>
                <a:cubicBezTo>
                  <a:pt x="77294" y="62688"/>
                  <a:pt x="77625" y="62916"/>
                  <a:pt x="78062" y="63176"/>
                </a:cubicBezTo>
                <a:cubicBezTo>
                  <a:pt x="79541" y="63979"/>
                  <a:pt x="80724" y="66049"/>
                  <a:pt x="82538" y="66049"/>
                </a:cubicBezTo>
                <a:cubicBezTo>
                  <a:pt x="82603" y="66049"/>
                  <a:pt x="82669" y="66046"/>
                  <a:pt x="82736" y="66041"/>
                </a:cubicBezTo>
                <a:cubicBezTo>
                  <a:pt x="83035" y="66005"/>
                  <a:pt x="83335" y="65937"/>
                  <a:pt x="83656" y="65937"/>
                </a:cubicBezTo>
                <a:cubicBezTo>
                  <a:pt x="83802" y="65937"/>
                  <a:pt x="83952" y="65951"/>
                  <a:pt x="84109" y="65988"/>
                </a:cubicBezTo>
                <a:cubicBezTo>
                  <a:pt x="84769" y="66146"/>
                  <a:pt x="85204" y="66648"/>
                  <a:pt x="85864" y="66859"/>
                </a:cubicBezTo>
                <a:cubicBezTo>
                  <a:pt x="86196" y="66946"/>
                  <a:pt x="86531" y="66980"/>
                  <a:pt x="86867" y="66980"/>
                </a:cubicBezTo>
                <a:cubicBezTo>
                  <a:pt x="87815" y="66980"/>
                  <a:pt x="88769" y="66709"/>
                  <a:pt x="89666" y="66582"/>
                </a:cubicBezTo>
                <a:cubicBezTo>
                  <a:pt x="89801" y="66575"/>
                  <a:pt x="89936" y="66572"/>
                  <a:pt x="90070" y="66572"/>
                </a:cubicBezTo>
                <a:cubicBezTo>
                  <a:pt x="90539" y="66572"/>
                  <a:pt x="91004" y="66608"/>
                  <a:pt x="91462" y="66608"/>
                </a:cubicBezTo>
                <a:cubicBezTo>
                  <a:pt x="91783" y="66608"/>
                  <a:pt x="92100" y="66590"/>
                  <a:pt x="92412" y="66529"/>
                </a:cubicBezTo>
                <a:cubicBezTo>
                  <a:pt x="92795" y="66424"/>
                  <a:pt x="93125" y="66318"/>
                  <a:pt x="93508" y="66252"/>
                </a:cubicBezTo>
                <a:cubicBezTo>
                  <a:pt x="93589" y="66246"/>
                  <a:pt x="93671" y="66244"/>
                  <a:pt x="93752" y="66244"/>
                </a:cubicBezTo>
                <a:cubicBezTo>
                  <a:pt x="94149" y="66244"/>
                  <a:pt x="94554" y="66301"/>
                  <a:pt x="94953" y="66301"/>
                </a:cubicBezTo>
                <a:cubicBezTo>
                  <a:pt x="95210" y="66301"/>
                  <a:pt x="95465" y="66277"/>
                  <a:pt x="95713" y="66199"/>
                </a:cubicBezTo>
                <a:cubicBezTo>
                  <a:pt x="96043" y="64496"/>
                  <a:pt x="95818" y="62622"/>
                  <a:pt x="96320" y="61037"/>
                </a:cubicBezTo>
                <a:cubicBezTo>
                  <a:pt x="96563" y="60943"/>
                  <a:pt x="96789" y="60903"/>
                  <a:pt x="97004" y="60903"/>
                </a:cubicBezTo>
                <a:cubicBezTo>
                  <a:pt x="97805" y="60903"/>
                  <a:pt x="98446" y="61460"/>
                  <a:pt x="99185" y="61803"/>
                </a:cubicBezTo>
                <a:cubicBezTo>
                  <a:pt x="99981" y="62174"/>
                  <a:pt x="100988" y="62352"/>
                  <a:pt x="101996" y="62352"/>
                </a:cubicBezTo>
                <a:cubicBezTo>
                  <a:pt x="102926" y="62352"/>
                  <a:pt x="103857" y="62200"/>
                  <a:pt x="104624" y="61909"/>
                </a:cubicBezTo>
                <a:cubicBezTo>
                  <a:pt x="105190" y="61704"/>
                  <a:pt x="105640" y="61290"/>
                  <a:pt x="106145" y="61290"/>
                </a:cubicBezTo>
                <a:cubicBezTo>
                  <a:pt x="106324" y="61290"/>
                  <a:pt x="106510" y="61342"/>
                  <a:pt x="106710" y="61473"/>
                </a:cubicBezTo>
                <a:cubicBezTo>
                  <a:pt x="106934" y="61632"/>
                  <a:pt x="106881" y="61803"/>
                  <a:pt x="107106" y="61909"/>
                </a:cubicBezTo>
                <a:cubicBezTo>
                  <a:pt x="107226" y="61952"/>
                  <a:pt x="107353" y="61964"/>
                  <a:pt x="107482" y="61964"/>
                </a:cubicBezTo>
                <a:cubicBezTo>
                  <a:pt x="107636" y="61964"/>
                  <a:pt x="107792" y="61947"/>
                  <a:pt x="107942" y="61947"/>
                </a:cubicBezTo>
                <a:cubicBezTo>
                  <a:pt x="108013" y="61947"/>
                  <a:pt x="108082" y="61951"/>
                  <a:pt x="108149" y="61962"/>
                </a:cubicBezTo>
                <a:cubicBezTo>
                  <a:pt x="108756" y="62028"/>
                  <a:pt x="108914" y="62358"/>
                  <a:pt x="109416" y="62622"/>
                </a:cubicBezTo>
                <a:cubicBezTo>
                  <a:pt x="109905" y="62899"/>
                  <a:pt x="110512" y="62952"/>
                  <a:pt x="111066" y="63123"/>
                </a:cubicBezTo>
                <a:cubicBezTo>
                  <a:pt x="112107" y="63487"/>
                  <a:pt x="113204" y="63800"/>
                  <a:pt x="114283" y="63800"/>
                </a:cubicBezTo>
                <a:cubicBezTo>
                  <a:pt x="114847" y="63800"/>
                  <a:pt x="115407" y="63715"/>
                  <a:pt x="115951" y="63506"/>
                </a:cubicBezTo>
                <a:cubicBezTo>
                  <a:pt x="116730" y="63176"/>
                  <a:pt x="117390" y="62846"/>
                  <a:pt x="118156" y="62846"/>
                </a:cubicBezTo>
                <a:cubicBezTo>
                  <a:pt x="118449" y="62846"/>
                  <a:pt x="118732" y="62867"/>
                  <a:pt x="118999" y="62867"/>
                </a:cubicBezTo>
                <a:cubicBezTo>
                  <a:pt x="119332" y="62867"/>
                  <a:pt x="119640" y="62834"/>
                  <a:pt x="119911" y="62688"/>
                </a:cubicBezTo>
                <a:cubicBezTo>
                  <a:pt x="120136" y="62569"/>
                  <a:pt x="120241" y="62358"/>
                  <a:pt x="120413" y="62239"/>
                </a:cubicBezTo>
                <a:cubicBezTo>
                  <a:pt x="120637" y="62133"/>
                  <a:pt x="120849" y="62186"/>
                  <a:pt x="121073" y="62080"/>
                </a:cubicBezTo>
                <a:cubicBezTo>
                  <a:pt x="121509" y="61750"/>
                  <a:pt x="121628" y="61249"/>
                  <a:pt x="122116" y="60971"/>
                </a:cubicBezTo>
                <a:cubicBezTo>
                  <a:pt x="122618" y="60707"/>
                  <a:pt x="122776" y="60707"/>
                  <a:pt x="123383" y="60707"/>
                </a:cubicBezTo>
                <a:cubicBezTo>
                  <a:pt x="123910" y="60650"/>
                  <a:pt x="124476" y="60355"/>
                  <a:pt x="125014" y="60355"/>
                </a:cubicBezTo>
                <a:cubicBezTo>
                  <a:pt x="125096" y="60355"/>
                  <a:pt x="125177" y="60362"/>
                  <a:pt x="125258" y="60377"/>
                </a:cubicBezTo>
                <a:cubicBezTo>
                  <a:pt x="125086" y="59110"/>
                  <a:pt x="124928" y="57618"/>
                  <a:pt x="124809" y="56351"/>
                </a:cubicBezTo>
                <a:cubicBezTo>
                  <a:pt x="124704" y="55255"/>
                  <a:pt x="124809" y="54041"/>
                  <a:pt x="124756" y="52945"/>
                </a:cubicBezTo>
                <a:cubicBezTo>
                  <a:pt x="124756" y="51849"/>
                  <a:pt x="124651" y="50806"/>
                  <a:pt x="124479" y="49750"/>
                </a:cubicBezTo>
                <a:cubicBezTo>
                  <a:pt x="124321" y="48760"/>
                  <a:pt x="124044" y="47770"/>
                  <a:pt x="124149" y="46727"/>
                </a:cubicBezTo>
                <a:cubicBezTo>
                  <a:pt x="124321" y="45195"/>
                  <a:pt x="124598" y="43651"/>
                  <a:pt x="124598" y="42053"/>
                </a:cubicBezTo>
                <a:cubicBezTo>
                  <a:pt x="124651" y="41341"/>
                  <a:pt x="124532" y="40733"/>
                  <a:pt x="124426" y="40020"/>
                </a:cubicBezTo>
                <a:cubicBezTo>
                  <a:pt x="124321" y="39466"/>
                  <a:pt x="124321" y="38925"/>
                  <a:pt x="124268" y="38370"/>
                </a:cubicBezTo>
                <a:cubicBezTo>
                  <a:pt x="124202" y="37816"/>
                  <a:pt x="124096" y="37433"/>
                  <a:pt x="124202" y="36878"/>
                </a:cubicBezTo>
                <a:cubicBezTo>
                  <a:pt x="124268" y="36337"/>
                  <a:pt x="124202" y="35888"/>
                  <a:pt x="124149" y="35400"/>
                </a:cubicBezTo>
                <a:cubicBezTo>
                  <a:pt x="124321" y="34132"/>
                  <a:pt x="124479" y="32865"/>
                  <a:pt x="124532" y="31598"/>
                </a:cubicBezTo>
                <a:cubicBezTo>
                  <a:pt x="124598" y="31056"/>
                  <a:pt x="124651" y="30502"/>
                  <a:pt x="124651" y="29895"/>
                </a:cubicBezTo>
                <a:cubicBezTo>
                  <a:pt x="124704" y="29459"/>
                  <a:pt x="124809" y="28957"/>
                  <a:pt x="124756" y="28469"/>
                </a:cubicBezTo>
                <a:cubicBezTo>
                  <a:pt x="124756" y="27149"/>
                  <a:pt x="124268" y="25723"/>
                  <a:pt x="124479" y="24456"/>
                </a:cubicBezTo>
                <a:cubicBezTo>
                  <a:pt x="124532" y="24073"/>
                  <a:pt x="124756" y="23677"/>
                  <a:pt x="124809" y="23294"/>
                </a:cubicBezTo>
                <a:cubicBezTo>
                  <a:pt x="124809" y="22687"/>
                  <a:pt x="124598" y="22027"/>
                  <a:pt x="124479" y="21432"/>
                </a:cubicBezTo>
                <a:cubicBezTo>
                  <a:pt x="124268" y="19888"/>
                  <a:pt x="124426" y="18462"/>
                  <a:pt x="124532" y="16917"/>
                </a:cubicBezTo>
                <a:cubicBezTo>
                  <a:pt x="124651" y="15980"/>
                  <a:pt x="124598" y="15096"/>
                  <a:pt x="124374" y="14172"/>
                </a:cubicBezTo>
                <a:cubicBezTo>
                  <a:pt x="124268" y="13670"/>
                  <a:pt x="124149" y="13234"/>
                  <a:pt x="124149" y="12733"/>
                </a:cubicBezTo>
                <a:cubicBezTo>
                  <a:pt x="124149" y="12125"/>
                  <a:pt x="124321" y="11531"/>
                  <a:pt x="124321" y="10924"/>
                </a:cubicBezTo>
                <a:cubicBezTo>
                  <a:pt x="124321" y="10541"/>
                  <a:pt x="124268" y="10211"/>
                  <a:pt x="124321" y="9881"/>
                </a:cubicBezTo>
                <a:cubicBezTo>
                  <a:pt x="124479" y="8719"/>
                  <a:pt x="124598" y="7729"/>
                  <a:pt x="124598" y="6633"/>
                </a:cubicBezTo>
                <a:cubicBezTo>
                  <a:pt x="124598" y="5366"/>
                  <a:pt x="124651" y="4099"/>
                  <a:pt x="124479" y="2831"/>
                </a:cubicBezTo>
                <a:cubicBezTo>
                  <a:pt x="124426" y="2290"/>
                  <a:pt x="124479" y="1736"/>
                  <a:pt x="124479" y="1234"/>
                </a:cubicBezTo>
                <a:cubicBezTo>
                  <a:pt x="123713" y="1234"/>
                  <a:pt x="123001" y="1353"/>
                  <a:pt x="122288" y="1353"/>
                </a:cubicBezTo>
                <a:cubicBezTo>
                  <a:pt x="122135" y="1359"/>
                  <a:pt x="121985" y="1362"/>
                  <a:pt x="121838" y="1362"/>
                </a:cubicBezTo>
                <a:cubicBezTo>
                  <a:pt x="120821" y="1362"/>
                  <a:pt x="119937" y="1214"/>
                  <a:pt x="118921" y="1075"/>
                </a:cubicBezTo>
                <a:cubicBezTo>
                  <a:pt x="116783" y="745"/>
                  <a:pt x="114631" y="640"/>
                  <a:pt x="112492" y="640"/>
                </a:cubicBezTo>
                <a:cubicBezTo>
                  <a:pt x="112026" y="640"/>
                  <a:pt x="111572" y="652"/>
                  <a:pt x="111124" y="652"/>
                </a:cubicBezTo>
                <a:cubicBezTo>
                  <a:pt x="110620" y="652"/>
                  <a:pt x="110124" y="637"/>
                  <a:pt x="109627" y="574"/>
                </a:cubicBezTo>
                <a:cubicBezTo>
                  <a:pt x="108637" y="521"/>
                  <a:pt x="107647" y="310"/>
                  <a:pt x="106657" y="244"/>
                </a:cubicBezTo>
                <a:cubicBezTo>
                  <a:pt x="105344" y="167"/>
                  <a:pt x="104024" y="0"/>
                  <a:pt x="102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6" name="Google Shape;1666;p18"/>
          <p:cNvGrpSpPr/>
          <p:nvPr/>
        </p:nvGrpSpPr>
        <p:grpSpPr>
          <a:xfrm rot="5400000">
            <a:off x="-167481" y="1712516"/>
            <a:ext cx="1147558" cy="164839"/>
            <a:chOff x="1583125" y="2910050"/>
            <a:chExt cx="1638900" cy="235450"/>
          </a:xfrm>
        </p:grpSpPr>
        <p:sp>
          <p:nvSpPr>
            <p:cNvPr id="1667" name="Google Shape;1667;p18"/>
            <p:cNvSpPr/>
            <p:nvPr/>
          </p:nvSpPr>
          <p:spPr>
            <a:xfrm>
              <a:off x="1583125" y="2910050"/>
              <a:ext cx="245925" cy="225000"/>
            </a:xfrm>
            <a:custGeom>
              <a:avLst/>
              <a:gdLst/>
              <a:ahLst/>
              <a:cxnLst/>
              <a:rect l="l" t="t" r="r" b="b"/>
              <a:pathLst>
                <a:path w="9837" h="9000" extrusionOk="0">
                  <a:moveTo>
                    <a:pt x="1230" y="0"/>
                  </a:moveTo>
                  <a:cubicBezTo>
                    <a:pt x="1107" y="99"/>
                    <a:pt x="1009" y="99"/>
                    <a:pt x="1009" y="99"/>
                  </a:cubicBezTo>
                  <a:lnTo>
                    <a:pt x="714" y="99"/>
                  </a:lnTo>
                  <a:lnTo>
                    <a:pt x="812" y="197"/>
                  </a:lnTo>
                  <a:lnTo>
                    <a:pt x="493" y="197"/>
                  </a:lnTo>
                  <a:cubicBezTo>
                    <a:pt x="394" y="295"/>
                    <a:pt x="296" y="394"/>
                    <a:pt x="296" y="394"/>
                  </a:cubicBezTo>
                  <a:cubicBezTo>
                    <a:pt x="296" y="713"/>
                    <a:pt x="493" y="910"/>
                    <a:pt x="493" y="1230"/>
                  </a:cubicBezTo>
                  <a:cubicBezTo>
                    <a:pt x="493" y="1525"/>
                    <a:pt x="616" y="1722"/>
                    <a:pt x="616" y="2041"/>
                  </a:cubicBezTo>
                  <a:cubicBezTo>
                    <a:pt x="714" y="2238"/>
                    <a:pt x="394" y="2336"/>
                    <a:pt x="616" y="2558"/>
                  </a:cubicBezTo>
                  <a:cubicBezTo>
                    <a:pt x="394" y="2656"/>
                    <a:pt x="493" y="2853"/>
                    <a:pt x="493" y="2951"/>
                  </a:cubicBezTo>
                  <a:cubicBezTo>
                    <a:pt x="493" y="3074"/>
                    <a:pt x="296" y="3172"/>
                    <a:pt x="394" y="3369"/>
                  </a:cubicBezTo>
                  <a:cubicBezTo>
                    <a:pt x="296" y="3689"/>
                    <a:pt x="99" y="4082"/>
                    <a:pt x="99" y="4402"/>
                  </a:cubicBezTo>
                  <a:cubicBezTo>
                    <a:pt x="99" y="4402"/>
                    <a:pt x="99" y="4500"/>
                    <a:pt x="1" y="4500"/>
                  </a:cubicBezTo>
                  <a:cubicBezTo>
                    <a:pt x="198" y="4697"/>
                    <a:pt x="198" y="4697"/>
                    <a:pt x="198" y="4918"/>
                  </a:cubicBezTo>
                  <a:cubicBezTo>
                    <a:pt x="296" y="5213"/>
                    <a:pt x="296" y="5631"/>
                    <a:pt x="493" y="5926"/>
                  </a:cubicBezTo>
                  <a:cubicBezTo>
                    <a:pt x="394" y="6025"/>
                    <a:pt x="394" y="6148"/>
                    <a:pt x="394" y="6246"/>
                  </a:cubicBezTo>
                  <a:cubicBezTo>
                    <a:pt x="493" y="6443"/>
                    <a:pt x="911" y="6344"/>
                    <a:pt x="1107" y="6541"/>
                  </a:cubicBezTo>
                  <a:lnTo>
                    <a:pt x="1107" y="6861"/>
                  </a:lnTo>
                  <a:lnTo>
                    <a:pt x="1107" y="6959"/>
                  </a:lnTo>
                  <a:cubicBezTo>
                    <a:pt x="1230" y="6861"/>
                    <a:pt x="1329" y="6762"/>
                    <a:pt x="1427" y="6639"/>
                  </a:cubicBezTo>
                  <a:cubicBezTo>
                    <a:pt x="1525" y="6762"/>
                    <a:pt x="1722" y="6762"/>
                    <a:pt x="1722" y="6959"/>
                  </a:cubicBezTo>
                  <a:cubicBezTo>
                    <a:pt x="1722" y="6959"/>
                    <a:pt x="1845" y="6959"/>
                    <a:pt x="1944" y="7057"/>
                  </a:cubicBezTo>
                  <a:cubicBezTo>
                    <a:pt x="2042" y="6959"/>
                    <a:pt x="2042" y="6762"/>
                    <a:pt x="2140" y="6639"/>
                  </a:cubicBezTo>
                  <a:cubicBezTo>
                    <a:pt x="2140" y="6762"/>
                    <a:pt x="2140" y="6762"/>
                    <a:pt x="2239" y="6861"/>
                  </a:cubicBezTo>
                  <a:cubicBezTo>
                    <a:pt x="2337" y="6762"/>
                    <a:pt x="2460" y="6762"/>
                    <a:pt x="2460" y="6639"/>
                  </a:cubicBezTo>
                  <a:cubicBezTo>
                    <a:pt x="2657" y="6762"/>
                    <a:pt x="2755" y="6762"/>
                    <a:pt x="2853" y="6762"/>
                  </a:cubicBezTo>
                  <a:cubicBezTo>
                    <a:pt x="2952" y="6861"/>
                    <a:pt x="2952" y="6959"/>
                    <a:pt x="2952" y="6959"/>
                  </a:cubicBezTo>
                  <a:cubicBezTo>
                    <a:pt x="3468" y="6861"/>
                    <a:pt x="3689" y="6443"/>
                    <a:pt x="3984" y="6344"/>
                  </a:cubicBezTo>
                  <a:cubicBezTo>
                    <a:pt x="3984" y="5828"/>
                    <a:pt x="4304" y="5533"/>
                    <a:pt x="4599" y="5115"/>
                  </a:cubicBezTo>
                  <a:cubicBezTo>
                    <a:pt x="4599" y="5017"/>
                    <a:pt x="4501" y="4795"/>
                    <a:pt x="4402" y="4599"/>
                  </a:cubicBezTo>
                  <a:cubicBezTo>
                    <a:pt x="4402" y="4500"/>
                    <a:pt x="4501" y="4402"/>
                    <a:pt x="4501" y="4181"/>
                  </a:cubicBezTo>
                  <a:lnTo>
                    <a:pt x="4501" y="3787"/>
                  </a:lnTo>
                  <a:lnTo>
                    <a:pt x="4083" y="3787"/>
                  </a:lnTo>
                  <a:cubicBezTo>
                    <a:pt x="4083" y="3467"/>
                    <a:pt x="4083" y="3271"/>
                    <a:pt x="3886" y="3074"/>
                  </a:cubicBezTo>
                  <a:lnTo>
                    <a:pt x="3886" y="2558"/>
                  </a:lnTo>
                  <a:cubicBezTo>
                    <a:pt x="4083" y="2656"/>
                    <a:pt x="4181" y="2754"/>
                    <a:pt x="4304" y="2853"/>
                  </a:cubicBezTo>
                  <a:cubicBezTo>
                    <a:pt x="4402" y="2951"/>
                    <a:pt x="4402" y="3172"/>
                    <a:pt x="4599" y="3172"/>
                  </a:cubicBezTo>
                  <a:cubicBezTo>
                    <a:pt x="4697" y="3271"/>
                    <a:pt x="4796" y="3369"/>
                    <a:pt x="4919" y="3369"/>
                  </a:cubicBezTo>
                  <a:cubicBezTo>
                    <a:pt x="5017" y="3566"/>
                    <a:pt x="5116" y="3787"/>
                    <a:pt x="5214" y="3984"/>
                  </a:cubicBezTo>
                  <a:lnTo>
                    <a:pt x="5312" y="3885"/>
                  </a:lnTo>
                  <a:cubicBezTo>
                    <a:pt x="5411" y="3984"/>
                    <a:pt x="5411" y="3984"/>
                    <a:pt x="5534" y="4082"/>
                  </a:cubicBezTo>
                  <a:cubicBezTo>
                    <a:pt x="5534" y="4303"/>
                    <a:pt x="5632" y="4599"/>
                    <a:pt x="5632" y="4795"/>
                  </a:cubicBezTo>
                  <a:lnTo>
                    <a:pt x="5730" y="4795"/>
                  </a:lnTo>
                  <a:cubicBezTo>
                    <a:pt x="5829" y="4918"/>
                    <a:pt x="5829" y="5017"/>
                    <a:pt x="5829" y="5017"/>
                  </a:cubicBezTo>
                  <a:cubicBezTo>
                    <a:pt x="6025" y="5115"/>
                    <a:pt x="6025" y="5213"/>
                    <a:pt x="6025" y="5312"/>
                  </a:cubicBezTo>
                  <a:cubicBezTo>
                    <a:pt x="6025" y="5410"/>
                    <a:pt x="5927" y="5533"/>
                    <a:pt x="5927" y="5631"/>
                  </a:cubicBezTo>
                  <a:lnTo>
                    <a:pt x="5927" y="5828"/>
                  </a:lnTo>
                  <a:cubicBezTo>
                    <a:pt x="5829" y="5828"/>
                    <a:pt x="5927" y="5926"/>
                    <a:pt x="5927" y="6025"/>
                  </a:cubicBezTo>
                  <a:lnTo>
                    <a:pt x="5927" y="6344"/>
                  </a:lnTo>
                  <a:cubicBezTo>
                    <a:pt x="6025" y="6762"/>
                    <a:pt x="5730" y="7156"/>
                    <a:pt x="5829" y="7574"/>
                  </a:cubicBezTo>
                  <a:cubicBezTo>
                    <a:pt x="5927" y="7672"/>
                    <a:pt x="5927" y="7771"/>
                    <a:pt x="5927" y="7771"/>
                  </a:cubicBezTo>
                  <a:cubicBezTo>
                    <a:pt x="5730" y="7869"/>
                    <a:pt x="5927" y="8090"/>
                    <a:pt x="5829" y="8189"/>
                  </a:cubicBezTo>
                  <a:cubicBezTo>
                    <a:pt x="5730" y="8287"/>
                    <a:pt x="5829" y="8385"/>
                    <a:pt x="5829" y="8607"/>
                  </a:cubicBezTo>
                  <a:lnTo>
                    <a:pt x="5927" y="8705"/>
                  </a:lnTo>
                  <a:cubicBezTo>
                    <a:pt x="5927" y="8803"/>
                    <a:pt x="6025" y="8902"/>
                    <a:pt x="6025" y="9000"/>
                  </a:cubicBezTo>
                  <a:cubicBezTo>
                    <a:pt x="6333" y="8902"/>
                    <a:pt x="6486" y="8852"/>
                    <a:pt x="6603" y="8852"/>
                  </a:cubicBezTo>
                  <a:cubicBezTo>
                    <a:pt x="6720" y="8852"/>
                    <a:pt x="6800" y="8902"/>
                    <a:pt x="6960" y="9000"/>
                  </a:cubicBezTo>
                  <a:cubicBezTo>
                    <a:pt x="7156" y="8803"/>
                    <a:pt x="7378" y="8385"/>
                    <a:pt x="7771" y="8385"/>
                  </a:cubicBezTo>
                  <a:cubicBezTo>
                    <a:pt x="7992" y="8189"/>
                    <a:pt x="8189" y="8090"/>
                    <a:pt x="8386" y="7869"/>
                  </a:cubicBezTo>
                  <a:lnTo>
                    <a:pt x="8484" y="7992"/>
                  </a:lnTo>
                  <a:cubicBezTo>
                    <a:pt x="8607" y="7992"/>
                    <a:pt x="8607" y="7869"/>
                    <a:pt x="8706" y="7771"/>
                  </a:cubicBezTo>
                  <a:cubicBezTo>
                    <a:pt x="8902" y="7672"/>
                    <a:pt x="9222" y="7475"/>
                    <a:pt x="9222" y="7156"/>
                  </a:cubicBezTo>
                  <a:cubicBezTo>
                    <a:pt x="9222" y="7057"/>
                    <a:pt x="9320" y="6959"/>
                    <a:pt x="9320" y="6959"/>
                  </a:cubicBezTo>
                  <a:cubicBezTo>
                    <a:pt x="9419" y="6861"/>
                    <a:pt x="9517" y="6861"/>
                    <a:pt x="9517" y="6762"/>
                  </a:cubicBezTo>
                  <a:cubicBezTo>
                    <a:pt x="9517" y="6639"/>
                    <a:pt x="9517" y="6541"/>
                    <a:pt x="9615" y="6443"/>
                  </a:cubicBezTo>
                  <a:cubicBezTo>
                    <a:pt x="9615" y="6443"/>
                    <a:pt x="9615" y="6344"/>
                    <a:pt x="9714" y="6246"/>
                  </a:cubicBezTo>
                  <a:cubicBezTo>
                    <a:pt x="9714" y="6148"/>
                    <a:pt x="9714" y="6025"/>
                    <a:pt x="9837" y="5926"/>
                  </a:cubicBezTo>
                  <a:lnTo>
                    <a:pt x="9837" y="5828"/>
                  </a:lnTo>
                  <a:cubicBezTo>
                    <a:pt x="9714" y="5828"/>
                    <a:pt x="9615" y="5730"/>
                    <a:pt x="9517" y="5730"/>
                  </a:cubicBezTo>
                  <a:lnTo>
                    <a:pt x="9517" y="5410"/>
                  </a:lnTo>
                  <a:cubicBezTo>
                    <a:pt x="9320" y="5115"/>
                    <a:pt x="9320" y="4795"/>
                    <a:pt x="9001" y="4599"/>
                  </a:cubicBezTo>
                  <a:cubicBezTo>
                    <a:pt x="9001" y="4402"/>
                    <a:pt x="8804" y="4181"/>
                    <a:pt x="8607" y="3984"/>
                  </a:cubicBezTo>
                  <a:cubicBezTo>
                    <a:pt x="8706" y="3787"/>
                    <a:pt x="8484" y="3689"/>
                    <a:pt x="8386" y="3689"/>
                  </a:cubicBezTo>
                  <a:cubicBezTo>
                    <a:pt x="8287" y="3689"/>
                    <a:pt x="8287" y="3467"/>
                    <a:pt x="8189" y="3369"/>
                  </a:cubicBezTo>
                  <a:cubicBezTo>
                    <a:pt x="8287" y="3271"/>
                    <a:pt x="8386" y="3172"/>
                    <a:pt x="8484" y="3074"/>
                  </a:cubicBezTo>
                  <a:cubicBezTo>
                    <a:pt x="8287" y="3074"/>
                    <a:pt x="8091" y="3074"/>
                    <a:pt x="8189" y="2853"/>
                  </a:cubicBezTo>
                  <a:cubicBezTo>
                    <a:pt x="8189" y="2754"/>
                    <a:pt x="8091" y="2754"/>
                    <a:pt x="8091" y="2656"/>
                  </a:cubicBezTo>
                  <a:cubicBezTo>
                    <a:pt x="7992" y="2558"/>
                    <a:pt x="7869" y="2558"/>
                    <a:pt x="7771" y="2459"/>
                  </a:cubicBezTo>
                  <a:cubicBezTo>
                    <a:pt x="7771" y="2238"/>
                    <a:pt x="7673" y="2140"/>
                    <a:pt x="7574" y="2140"/>
                  </a:cubicBezTo>
                  <a:cubicBezTo>
                    <a:pt x="7255" y="2041"/>
                    <a:pt x="7058" y="1943"/>
                    <a:pt x="6861" y="1943"/>
                  </a:cubicBezTo>
                  <a:cubicBezTo>
                    <a:pt x="6861" y="1845"/>
                    <a:pt x="6763" y="1722"/>
                    <a:pt x="6640" y="1722"/>
                  </a:cubicBezTo>
                  <a:cubicBezTo>
                    <a:pt x="6542" y="1623"/>
                    <a:pt x="6443" y="1525"/>
                    <a:pt x="6247" y="1525"/>
                  </a:cubicBezTo>
                  <a:cubicBezTo>
                    <a:pt x="6148" y="1525"/>
                    <a:pt x="6025" y="1427"/>
                    <a:pt x="5829" y="1427"/>
                  </a:cubicBezTo>
                  <a:cubicBezTo>
                    <a:pt x="5763" y="1427"/>
                    <a:pt x="5697" y="1470"/>
                    <a:pt x="5632" y="1470"/>
                  </a:cubicBezTo>
                  <a:cubicBezTo>
                    <a:pt x="5599" y="1470"/>
                    <a:pt x="5566" y="1459"/>
                    <a:pt x="5534" y="1427"/>
                  </a:cubicBezTo>
                  <a:lnTo>
                    <a:pt x="5534" y="1230"/>
                  </a:lnTo>
                  <a:cubicBezTo>
                    <a:pt x="5411" y="1328"/>
                    <a:pt x="5312" y="1427"/>
                    <a:pt x="5214" y="1427"/>
                  </a:cubicBezTo>
                  <a:cubicBezTo>
                    <a:pt x="4796" y="1427"/>
                    <a:pt x="4402" y="1328"/>
                    <a:pt x="3984" y="1230"/>
                  </a:cubicBezTo>
                  <a:cubicBezTo>
                    <a:pt x="3886" y="1328"/>
                    <a:pt x="3788" y="1328"/>
                    <a:pt x="3689" y="1427"/>
                  </a:cubicBezTo>
                  <a:cubicBezTo>
                    <a:pt x="3689" y="1525"/>
                    <a:pt x="3788" y="1722"/>
                    <a:pt x="3886" y="1845"/>
                  </a:cubicBezTo>
                  <a:cubicBezTo>
                    <a:pt x="3788" y="1943"/>
                    <a:pt x="3788" y="2041"/>
                    <a:pt x="3689" y="2140"/>
                  </a:cubicBezTo>
                  <a:cubicBezTo>
                    <a:pt x="3566" y="2041"/>
                    <a:pt x="3370" y="1943"/>
                    <a:pt x="3271" y="1943"/>
                  </a:cubicBezTo>
                  <a:cubicBezTo>
                    <a:pt x="3271" y="1845"/>
                    <a:pt x="3370" y="1845"/>
                    <a:pt x="3370" y="1845"/>
                  </a:cubicBezTo>
                  <a:cubicBezTo>
                    <a:pt x="3370" y="1722"/>
                    <a:pt x="3271" y="1722"/>
                    <a:pt x="3271" y="1623"/>
                  </a:cubicBezTo>
                  <a:cubicBezTo>
                    <a:pt x="3271" y="1525"/>
                    <a:pt x="2952" y="1525"/>
                    <a:pt x="2952" y="1328"/>
                  </a:cubicBezTo>
                  <a:cubicBezTo>
                    <a:pt x="2952" y="1107"/>
                    <a:pt x="2755" y="910"/>
                    <a:pt x="2558" y="713"/>
                  </a:cubicBezTo>
                  <a:cubicBezTo>
                    <a:pt x="2460" y="812"/>
                    <a:pt x="2337" y="910"/>
                    <a:pt x="2239" y="910"/>
                  </a:cubicBezTo>
                  <a:cubicBezTo>
                    <a:pt x="2239" y="812"/>
                    <a:pt x="2140" y="713"/>
                    <a:pt x="2042" y="615"/>
                  </a:cubicBezTo>
                  <a:cubicBezTo>
                    <a:pt x="2042" y="615"/>
                    <a:pt x="1944" y="615"/>
                    <a:pt x="1944" y="713"/>
                  </a:cubicBezTo>
                  <a:cubicBezTo>
                    <a:pt x="1845" y="615"/>
                    <a:pt x="1845" y="615"/>
                    <a:pt x="1845" y="492"/>
                  </a:cubicBezTo>
                  <a:lnTo>
                    <a:pt x="1944" y="492"/>
                  </a:lnTo>
                  <a:cubicBezTo>
                    <a:pt x="1845" y="394"/>
                    <a:pt x="1722" y="197"/>
                    <a:pt x="1624" y="197"/>
                  </a:cubicBezTo>
                  <a:cubicBezTo>
                    <a:pt x="1427" y="99"/>
                    <a:pt x="1329" y="99"/>
                    <a:pt x="1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8"/>
            <p:cNvSpPr/>
            <p:nvPr/>
          </p:nvSpPr>
          <p:spPr>
            <a:xfrm>
              <a:off x="2650925" y="2910050"/>
              <a:ext cx="110050" cy="181375"/>
            </a:xfrm>
            <a:custGeom>
              <a:avLst/>
              <a:gdLst/>
              <a:ahLst/>
              <a:cxnLst/>
              <a:rect l="l" t="t" r="r" b="b"/>
              <a:pathLst>
                <a:path w="4402" h="7255" extrusionOk="0">
                  <a:moveTo>
                    <a:pt x="418" y="0"/>
                  </a:moveTo>
                  <a:cubicBezTo>
                    <a:pt x="418" y="99"/>
                    <a:pt x="517" y="197"/>
                    <a:pt x="517" y="394"/>
                  </a:cubicBezTo>
                  <a:cubicBezTo>
                    <a:pt x="517" y="492"/>
                    <a:pt x="615" y="615"/>
                    <a:pt x="517" y="615"/>
                  </a:cubicBezTo>
                  <a:cubicBezTo>
                    <a:pt x="418" y="812"/>
                    <a:pt x="517" y="812"/>
                    <a:pt x="517" y="910"/>
                  </a:cubicBezTo>
                  <a:cubicBezTo>
                    <a:pt x="517" y="1009"/>
                    <a:pt x="418" y="1009"/>
                    <a:pt x="418" y="1009"/>
                  </a:cubicBezTo>
                  <a:cubicBezTo>
                    <a:pt x="320" y="1230"/>
                    <a:pt x="320" y="1427"/>
                    <a:pt x="320" y="1525"/>
                  </a:cubicBezTo>
                  <a:cubicBezTo>
                    <a:pt x="320" y="1722"/>
                    <a:pt x="418" y="1845"/>
                    <a:pt x="320" y="1943"/>
                  </a:cubicBezTo>
                  <a:cubicBezTo>
                    <a:pt x="197" y="2041"/>
                    <a:pt x="197" y="2140"/>
                    <a:pt x="197" y="2238"/>
                  </a:cubicBezTo>
                  <a:cubicBezTo>
                    <a:pt x="197" y="2336"/>
                    <a:pt x="197" y="2459"/>
                    <a:pt x="99" y="2558"/>
                  </a:cubicBezTo>
                  <a:cubicBezTo>
                    <a:pt x="99" y="2754"/>
                    <a:pt x="99" y="2853"/>
                    <a:pt x="197" y="2951"/>
                  </a:cubicBezTo>
                  <a:cubicBezTo>
                    <a:pt x="197" y="3074"/>
                    <a:pt x="0" y="3172"/>
                    <a:pt x="0" y="3369"/>
                  </a:cubicBezTo>
                  <a:cubicBezTo>
                    <a:pt x="99" y="3369"/>
                    <a:pt x="99" y="3467"/>
                    <a:pt x="99" y="3566"/>
                  </a:cubicBezTo>
                  <a:cubicBezTo>
                    <a:pt x="99" y="3689"/>
                    <a:pt x="99" y="3787"/>
                    <a:pt x="197" y="3885"/>
                  </a:cubicBezTo>
                  <a:lnTo>
                    <a:pt x="517" y="4181"/>
                  </a:lnTo>
                  <a:lnTo>
                    <a:pt x="517" y="4303"/>
                  </a:lnTo>
                  <a:cubicBezTo>
                    <a:pt x="418" y="4303"/>
                    <a:pt x="418" y="4402"/>
                    <a:pt x="320" y="4500"/>
                  </a:cubicBezTo>
                  <a:cubicBezTo>
                    <a:pt x="418" y="4697"/>
                    <a:pt x="517" y="4795"/>
                    <a:pt x="517" y="5017"/>
                  </a:cubicBezTo>
                  <a:cubicBezTo>
                    <a:pt x="418" y="5115"/>
                    <a:pt x="517" y="5312"/>
                    <a:pt x="517" y="5410"/>
                  </a:cubicBezTo>
                  <a:cubicBezTo>
                    <a:pt x="517" y="5631"/>
                    <a:pt x="615" y="5828"/>
                    <a:pt x="812" y="6025"/>
                  </a:cubicBezTo>
                  <a:lnTo>
                    <a:pt x="935" y="6148"/>
                  </a:lnTo>
                  <a:lnTo>
                    <a:pt x="1033" y="6148"/>
                  </a:lnTo>
                  <a:cubicBezTo>
                    <a:pt x="1131" y="6148"/>
                    <a:pt x="1230" y="6246"/>
                    <a:pt x="1426" y="6344"/>
                  </a:cubicBezTo>
                  <a:cubicBezTo>
                    <a:pt x="1426" y="6344"/>
                    <a:pt x="1426" y="6246"/>
                    <a:pt x="1549" y="6246"/>
                  </a:cubicBezTo>
                  <a:cubicBezTo>
                    <a:pt x="1549" y="6344"/>
                    <a:pt x="1426" y="6443"/>
                    <a:pt x="1426" y="6443"/>
                  </a:cubicBezTo>
                  <a:cubicBezTo>
                    <a:pt x="1549" y="6541"/>
                    <a:pt x="1549" y="6639"/>
                    <a:pt x="1648" y="6762"/>
                  </a:cubicBezTo>
                  <a:lnTo>
                    <a:pt x="1746" y="6762"/>
                  </a:lnTo>
                  <a:cubicBezTo>
                    <a:pt x="2041" y="6959"/>
                    <a:pt x="2262" y="7057"/>
                    <a:pt x="2459" y="7254"/>
                  </a:cubicBezTo>
                  <a:cubicBezTo>
                    <a:pt x="2558" y="7156"/>
                    <a:pt x="2656" y="7057"/>
                    <a:pt x="2779" y="6959"/>
                  </a:cubicBezTo>
                  <a:cubicBezTo>
                    <a:pt x="3074" y="6959"/>
                    <a:pt x="3271" y="6959"/>
                    <a:pt x="3394" y="6762"/>
                  </a:cubicBezTo>
                  <a:cubicBezTo>
                    <a:pt x="3590" y="6639"/>
                    <a:pt x="3590" y="6541"/>
                    <a:pt x="3590" y="6148"/>
                  </a:cubicBezTo>
                  <a:cubicBezTo>
                    <a:pt x="3656" y="6148"/>
                    <a:pt x="3678" y="6191"/>
                    <a:pt x="3714" y="6191"/>
                  </a:cubicBezTo>
                  <a:cubicBezTo>
                    <a:pt x="3732" y="6191"/>
                    <a:pt x="3754" y="6180"/>
                    <a:pt x="3787" y="6148"/>
                  </a:cubicBezTo>
                  <a:cubicBezTo>
                    <a:pt x="3885" y="6148"/>
                    <a:pt x="4008" y="6025"/>
                    <a:pt x="4107" y="5926"/>
                  </a:cubicBezTo>
                  <a:cubicBezTo>
                    <a:pt x="4205" y="5730"/>
                    <a:pt x="4303" y="5631"/>
                    <a:pt x="4402" y="5533"/>
                  </a:cubicBezTo>
                  <a:cubicBezTo>
                    <a:pt x="4205" y="5410"/>
                    <a:pt x="4402" y="5312"/>
                    <a:pt x="4402" y="5213"/>
                  </a:cubicBezTo>
                  <a:cubicBezTo>
                    <a:pt x="4303" y="5115"/>
                    <a:pt x="4303" y="5017"/>
                    <a:pt x="4303" y="4918"/>
                  </a:cubicBezTo>
                  <a:cubicBezTo>
                    <a:pt x="4303" y="4795"/>
                    <a:pt x="4402" y="4795"/>
                    <a:pt x="4402" y="4697"/>
                  </a:cubicBezTo>
                  <a:cubicBezTo>
                    <a:pt x="4402" y="4599"/>
                    <a:pt x="4303" y="4599"/>
                    <a:pt x="4303" y="4500"/>
                  </a:cubicBezTo>
                  <a:cubicBezTo>
                    <a:pt x="4205" y="4599"/>
                    <a:pt x="4205" y="4599"/>
                    <a:pt x="4107" y="4599"/>
                  </a:cubicBezTo>
                  <a:cubicBezTo>
                    <a:pt x="4107" y="4500"/>
                    <a:pt x="4205" y="4402"/>
                    <a:pt x="4205" y="4402"/>
                  </a:cubicBezTo>
                  <a:cubicBezTo>
                    <a:pt x="4107" y="4082"/>
                    <a:pt x="4008" y="3984"/>
                    <a:pt x="3885" y="3787"/>
                  </a:cubicBezTo>
                  <a:cubicBezTo>
                    <a:pt x="3885" y="3566"/>
                    <a:pt x="3787" y="3369"/>
                    <a:pt x="3689" y="3172"/>
                  </a:cubicBezTo>
                  <a:lnTo>
                    <a:pt x="3590" y="3172"/>
                  </a:lnTo>
                  <a:cubicBezTo>
                    <a:pt x="3492" y="3074"/>
                    <a:pt x="3590" y="2951"/>
                    <a:pt x="3689" y="2853"/>
                  </a:cubicBezTo>
                  <a:cubicBezTo>
                    <a:pt x="3885" y="2853"/>
                    <a:pt x="3885" y="2754"/>
                    <a:pt x="3885" y="2656"/>
                  </a:cubicBezTo>
                  <a:lnTo>
                    <a:pt x="3885" y="2558"/>
                  </a:lnTo>
                  <a:lnTo>
                    <a:pt x="3590" y="2558"/>
                  </a:lnTo>
                  <a:cubicBezTo>
                    <a:pt x="3590" y="2238"/>
                    <a:pt x="3787" y="2041"/>
                    <a:pt x="3885" y="1845"/>
                  </a:cubicBezTo>
                  <a:cubicBezTo>
                    <a:pt x="3590" y="1623"/>
                    <a:pt x="3590" y="1623"/>
                    <a:pt x="3590" y="1230"/>
                  </a:cubicBezTo>
                  <a:cubicBezTo>
                    <a:pt x="3492" y="1230"/>
                    <a:pt x="3394" y="1107"/>
                    <a:pt x="3172" y="1009"/>
                  </a:cubicBezTo>
                  <a:cubicBezTo>
                    <a:pt x="3074" y="1009"/>
                    <a:pt x="2976" y="910"/>
                    <a:pt x="2976" y="910"/>
                  </a:cubicBezTo>
                  <a:cubicBezTo>
                    <a:pt x="2877" y="713"/>
                    <a:pt x="2656" y="615"/>
                    <a:pt x="2558" y="492"/>
                  </a:cubicBezTo>
                  <a:cubicBezTo>
                    <a:pt x="2459" y="492"/>
                    <a:pt x="2459" y="615"/>
                    <a:pt x="2361" y="615"/>
                  </a:cubicBezTo>
                  <a:cubicBezTo>
                    <a:pt x="2164" y="394"/>
                    <a:pt x="1844" y="295"/>
                    <a:pt x="1648" y="99"/>
                  </a:cubicBezTo>
                  <a:lnTo>
                    <a:pt x="1426" y="99"/>
                  </a:lnTo>
                  <a:cubicBezTo>
                    <a:pt x="1426" y="99"/>
                    <a:pt x="1549" y="197"/>
                    <a:pt x="1549" y="295"/>
                  </a:cubicBezTo>
                  <a:cubicBezTo>
                    <a:pt x="1328" y="197"/>
                    <a:pt x="1230" y="197"/>
                    <a:pt x="1131" y="197"/>
                  </a:cubicBezTo>
                  <a:lnTo>
                    <a:pt x="1131" y="492"/>
                  </a:lnTo>
                  <a:cubicBezTo>
                    <a:pt x="1033" y="394"/>
                    <a:pt x="935" y="394"/>
                    <a:pt x="812" y="295"/>
                  </a:cubicBezTo>
                  <a:cubicBezTo>
                    <a:pt x="812" y="197"/>
                    <a:pt x="615" y="99"/>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8"/>
            <p:cNvSpPr/>
            <p:nvPr/>
          </p:nvSpPr>
          <p:spPr>
            <a:xfrm>
              <a:off x="1974725" y="2950625"/>
              <a:ext cx="122975" cy="194875"/>
            </a:xfrm>
            <a:custGeom>
              <a:avLst/>
              <a:gdLst/>
              <a:ahLst/>
              <a:cxnLst/>
              <a:rect l="l" t="t" r="r" b="b"/>
              <a:pathLst>
                <a:path w="4919" h="7795" extrusionOk="0">
                  <a:moveTo>
                    <a:pt x="99" y="0"/>
                  </a:moveTo>
                  <a:lnTo>
                    <a:pt x="197" y="99"/>
                  </a:lnTo>
                  <a:lnTo>
                    <a:pt x="0" y="99"/>
                  </a:lnTo>
                  <a:cubicBezTo>
                    <a:pt x="99" y="320"/>
                    <a:pt x="197" y="517"/>
                    <a:pt x="320" y="713"/>
                  </a:cubicBezTo>
                  <a:lnTo>
                    <a:pt x="197" y="713"/>
                  </a:lnTo>
                  <a:cubicBezTo>
                    <a:pt x="320" y="1033"/>
                    <a:pt x="418" y="1131"/>
                    <a:pt x="418" y="1328"/>
                  </a:cubicBezTo>
                  <a:cubicBezTo>
                    <a:pt x="517" y="1451"/>
                    <a:pt x="517" y="1549"/>
                    <a:pt x="418" y="1549"/>
                  </a:cubicBezTo>
                  <a:cubicBezTo>
                    <a:pt x="517" y="1746"/>
                    <a:pt x="517" y="1943"/>
                    <a:pt x="713" y="2066"/>
                  </a:cubicBezTo>
                  <a:cubicBezTo>
                    <a:pt x="812" y="2164"/>
                    <a:pt x="935" y="2262"/>
                    <a:pt x="935" y="2361"/>
                  </a:cubicBezTo>
                  <a:cubicBezTo>
                    <a:pt x="935" y="2558"/>
                    <a:pt x="1131" y="2680"/>
                    <a:pt x="1131" y="2779"/>
                  </a:cubicBezTo>
                  <a:cubicBezTo>
                    <a:pt x="1131" y="2976"/>
                    <a:pt x="1230" y="3172"/>
                    <a:pt x="1328" y="3394"/>
                  </a:cubicBezTo>
                  <a:cubicBezTo>
                    <a:pt x="1426" y="3394"/>
                    <a:pt x="1549" y="3492"/>
                    <a:pt x="1746" y="3492"/>
                  </a:cubicBezTo>
                  <a:cubicBezTo>
                    <a:pt x="1648" y="3590"/>
                    <a:pt x="1648" y="3689"/>
                    <a:pt x="1648" y="3689"/>
                  </a:cubicBezTo>
                  <a:lnTo>
                    <a:pt x="1648" y="4107"/>
                  </a:lnTo>
                  <a:cubicBezTo>
                    <a:pt x="1746" y="4107"/>
                    <a:pt x="1746" y="4205"/>
                    <a:pt x="1844" y="4205"/>
                  </a:cubicBezTo>
                  <a:lnTo>
                    <a:pt x="1746" y="4303"/>
                  </a:lnTo>
                  <a:cubicBezTo>
                    <a:pt x="1844" y="4402"/>
                    <a:pt x="1844" y="4525"/>
                    <a:pt x="1746" y="4623"/>
                  </a:cubicBezTo>
                  <a:cubicBezTo>
                    <a:pt x="1844" y="4721"/>
                    <a:pt x="1746" y="4918"/>
                    <a:pt x="1746" y="5016"/>
                  </a:cubicBezTo>
                  <a:cubicBezTo>
                    <a:pt x="1844" y="5139"/>
                    <a:pt x="1746" y="5238"/>
                    <a:pt x="1844" y="5336"/>
                  </a:cubicBezTo>
                  <a:cubicBezTo>
                    <a:pt x="1746" y="5434"/>
                    <a:pt x="1844" y="5533"/>
                    <a:pt x="1844" y="5754"/>
                  </a:cubicBezTo>
                  <a:cubicBezTo>
                    <a:pt x="1844" y="5852"/>
                    <a:pt x="1746" y="5951"/>
                    <a:pt x="1844" y="6049"/>
                  </a:cubicBezTo>
                  <a:cubicBezTo>
                    <a:pt x="1648" y="6246"/>
                    <a:pt x="1943" y="6369"/>
                    <a:pt x="1844" y="6566"/>
                  </a:cubicBezTo>
                  <a:cubicBezTo>
                    <a:pt x="1844" y="6762"/>
                    <a:pt x="1943" y="6984"/>
                    <a:pt x="1746" y="7180"/>
                  </a:cubicBezTo>
                  <a:cubicBezTo>
                    <a:pt x="1943" y="7377"/>
                    <a:pt x="1746" y="7697"/>
                    <a:pt x="2041" y="7795"/>
                  </a:cubicBezTo>
                  <a:cubicBezTo>
                    <a:pt x="2262" y="7795"/>
                    <a:pt x="2459" y="7697"/>
                    <a:pt x="2557" y="7697"/>
                  </a:cubicBezTo>
                  <a:cubicBezTo>
                    <a:pt x="2656" y="7598"/>
                    <a:pt x="2779" y="7475"/>
                    <a:pt x="2779" y="7475"/>
                  </a:cubicBezTo>
                  <a:cubicBezTo>
                    <a:pt x="2877" y="7475"/>
                    <a:pt x="2976" y="7475"/>
                    <a:pt x="2976" y="7598"/>
                  </a:cubicBezTo>
                  <a:cubicBezTo>
                    <a:pt x="3172" y="7377"/>
                    <a:pt x="3271" y="7279"/>
                    <a:pt x="3492" y="7180"/>
                  </a:cubicBezTo>
                  <a:lnTo>
                    <a:pt x="3590" y="7180"/>
                  </a:lnTo>
                  <a:cubicBezTo>
                    <a:pt x="3689" y="7082"/>
                    <a:pt x="3689" y="6984"/>
                    <a:pt x="3787" y="6861"/>
                  </a:cubicBezTo>
                  <a:lnTo>
                    <a:pt x="3689" y="6861"/>
                  </a:lnTo>
                  <a:cubicBezTo>
                    <a:pt x="3787" y="6762"/>
                    <a:pt x="4008" y="6664"/>
                    <a:pt x="4107" y="6566"/>
                  </a:cubicBezTo>
                  <a:cubicBezTo>
                    <a:pt x="4205" y="6467"/>
                    <a:pt x="4402" y="6369"/>
                    <a:pt x="4402" y="6148"/>
                  </a:cubicBezTo>
                  <a:cubicBezTo>
                    <a:pt x="4402" y="5951"/>
                    <a:pt x="4623" y="5852"/>
                    <a:pt x="4721" y="5631"/>
                  </a:cubicBezTo>
                  <a:cubicBezTo>
                    <a:pt x="4820" y="5533"/>
                    <a:pt x="4918" y="5336"/>
                    <a:pt x="4918" y="5139"/>
                  </a:cubicBezTo>
                  <a:lnTo>
                    <a:pt x="4918" y="4623"/>
                  </a:lnTo>
                  <a:lnTo>
                    <a:pt x="4918" y="4525"/>
                  </a:lnTo>
                  <a:lnTo>
                    <a:pt x="4721" y="4525"/>
                  </a:lnTo>
                  <a:lnTo>
                    <a:pt x="4721" y="4205"/>
                  </a:lnTo>
                  <a:cubicBezTo>
                    <a:pt x="4721" y="4107"/>
                    <a:pt x="4820" y="4107"/>
                    <a:pt x="4918" y="4107"/>
                  </a:cubicBezTo>
                  <a:cubicBezTo>
                    <a:pt x="4820" y="4008"/>
                    <a:pt x="4820" y="4008"/>
                    <a:pt x="4820" y="3910"/>
                  </a:cubicBezTo>
                  <a:lnTo>
                    <a:pt x="4721" y="3910"/>
                  </a:lnTo>
                  <a:cubicBezTo>
                    <a:pt x="4721" y="3910"/>
                    <a:pt x="4623" y="4008"/>
                    <a:pt x="4623" y="4107"/>
                  </a:cubicBezTo>
                  <a:lnTo>
                    <a:pt x="4623" y="3910"/>
                  </a:lnTo>
                  <a:cubicBezTo>
                    <a:pt x="4500" y="3787"/>
                    <a:pt x="4303" y="3787"/>
                    <a:pt x="4205" y="3689"/>
                  </a:cubicBezTo>
                  <a:cubicBezTo>
                    <a:pt x="4205" y="3590"/>
                    <a:pt x="4303" y="3394"/>
                    <a:pt x="4205" y="3172"/>
                  </a:cubicBezTo>
                  <a:cubicBezTo>
                    <a:pt x="4205" y="2976"/>
                    <a:pt x="4008" y="2877"/>
                    <a:pt x="3787" y="2779"/>
                  </a:cubicBezTo>
                  <a:cubicBezTo>
                    <a:pt x="3787" y="2680"/>
                    <a:pt x="3885" y="2558"/>
                    <a:pt x="3885" y="2459"/>
                  </a:cubicBezTo>
                  <a:cubicBezTo>
                    <a:pt x="3885" y="2361"/>
                    <a:pt x="3885" y="2262"/>
                    <a:pt x="4008" y="2164"/>
                  </a:cubicBezTo>
                  <a:cubicBezTo>
                    <a:pt x="3787" y="2066"/>
                    <a:pt x="3787" y="1844"/>
                    <a:pt x="3590" y="1746"/>
                  </a:cubicBezTo>
                  <a:cubicBezTo>
                    <a:pt x="3689" y="1648"/>
                    <a:pt x="3394" y="1549"/>
                    <a:pt x="3394" y="1328"/>
                  </a:cubicBezTo>
                  <a:cubicBezTo>
                    <a:pt x="3394" y="1451"/>
                    <a:pt x="3271" y="1549"/>
                    <a:pt x="3271" y="1549"/>
                  </a:cubicBezTo>
                  <a:cubicBezTo>
                    <a:pt x="3172" y="1451"/>
                    <a:pt x="3074" y="1451"/>
                    <a:pt x="3074" y="1328"/>
                  </a:cubicBezTo>
                  <a:lnTo>
                    <a:pt x="3172" y="1230"/>
                  </a:lnTo>
                  <a:cubicBezTo>
                    <a:pt x="2976" y="1230"/>
                    <a:pt x="2877" y="1131"/>
                    <a:pt x="2779" y="1131"/>
                  </a:cubicBezTo>
                  <a:cubicBezTo>
                    <a:pt x="2656" y="935"/>
                    <a:pt x="2656" y="836"/>
                    <a:pt x="2557" y="713"/>
                  </a:cubicBezTo>
                  <a:cubicBezTo>
                    <a:pt x="2656" y="713"/>
                    <a:pt x="2656" y="615"/>
                    <a:pt x="2656" y="615"/>
                  </a:cubicBezTo>
                  <a:cubicBezTo>
                    <a:pt x="2459" y="517"/>
                    <a:pt x="2262" y="517"/>
                    <a:pt x="2041" y="418"/>
                  </a:cubicBezTo>
                  <a:cubicBezTo>
                    <a:pt x="1844" y="418"/>
                    <a:pt x="1648" y="222"/>
                    <a:pt x="1328" y="222"/>
                  </a:cubicBezTo>
                  <a:cubicBezTo>
                    <a:pt x="1328" y="320"/>
                    <a:pt x="1230" y="418"/>
                    <a:pt x="1131" y="517"/>
                  </a:cubicBezTo>
                  <a:lnTo>
                    <a:pt x="1131" y="222"/>
                  </a:lnTo>
                  <a:lnTo>
                    <a:pt x="935" y="222"/>
                  </a:lnTo>
                  <a:lnTo>
                    <a:pt x="812" y="99"/>
                  </a:lnTo>
                  <a:cubicBezTo>
                    <a:pt x="615" y="99"/>
                    <a:pt x="418"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8"/>
            <p:cNvSpPr/>
            <p:nvPr/>
          </p:nvSpPr>
          <p:spPr>
            <a:xfrm>
              <a:off x="2489850" y="2940775"/>
              <a:ext cx="97150" cy="176450"/>
            </a:xfrm>
            <a:custGeom>
              <a:avLst/>
              <a:gdLst/>
              <a:ahLst/>
              <a:cxnLst/>
              <a:rect l="l" t="t" r="r" b="b"/>
              <a:pathLst>
                <a:path w="3886" h="7058" extrusionOk="0">
                  <a:moveTo>
                    <a:pt x="812" y="1"/>
                  </a:moveTo>
                  <a:cubicBezTo>
                    <a:pt x="616" y="1"/>
                    <a:pt x="493" y="99"/>
                    <a:pt x="296" y="198"/>
                  </a:cubicBezTo>
                  <a:cubicBezTo>
                    <a:pt x="493" y="296"/>
                    <a:pt x="493" y="493"/>
                    <a:pt x="394" y="616"/>
                  </a:cubicBezTo>
                  <a:lnTo>
                    <a:pt x="394" y="296"/>
                  </a:lnTo>
                  <a:cubicBezTo>
                    <a:pt x="296" y="493"/>
                    <a:pt x="296" y="714"/>
                    <a:pt x="198" y="812"/>
                  </a:cubicBezTo>
                  <a:cubicBezTo>
                    <a:pt x="99" y="911"/>
                    <a:pt x="198" y="1107"/>
                    <a:pt x="99" y="1230"/>
                  </a:cubicBezTo>
                  <a:cubicBezTo>
                    <a:pt x="1" y="1427"/>
                    <a:pt x="99" y="1525"/>
                    <a:pt x="1" y="1722"/>
                  </a:cubicBezTo>
                  <a:cubicBezTo>
                    <a:pt x="1" y="1845"/>
                    <a:pt x="99" y="2042"/>
                    <a:pt x="99" y="2140"/>
                  </a:cubicBezTo>
                  <a:cubicBezTo>
                    <a:pt x="99" y="2238"/>
                    <a:pt x="99" y="2337"/>
                    <a:pt x="1" y="2337"/>
                  </a:cubicBezTo>
                  <a:cubicBezTo>
                    <a:pt x="99" y="2460"/>
                    <a:pt x="99" y="2558"/>
                    <a:pt x="99" y="2656"/>
                  </a:cubicBezTo>
                  <a:cubicBezTo>
                    <a:pt x="1" y="2853"/>
                    <a:pt x="198" y="3173"/>
                    <a:pt x="99" y="3468"/>
                  </a:cubicBezTo>
                  <a:cubicBezTo>
                    <a:pt x="296" y="3468"/>
                    <a:pt x="1" y="3566"/>
                    <a:pt x="99" y="3689"/>
                  </a:cubicBezTo>
                  <a:cubicBezTo>
                    <a:pt x="198" y="3788"/>
                    <a:pt x="296" y="3886"/>
                    <a:pt x="296" y="3984"/>
                  </a:cubicBezTo>
                  <a:cubicBezTo>
                    <a:pt x="198" y="4181"/>
                    <a:pt x="493" y="4599"/>
                    <a:pt x="198" y="4796"/>
                  </a:cubicBezTo>
                  <a:lnTo>
                    <a:pt x="198" y="5214"/>
                  </a:lnTo>
                  <a:cubicBezTo>
                    <a:pt x="198" y="5312"/>
                    <a:pt x="296" y="5410"/>
                    <a:pt x="394" y="5533"/>
                  </a:cubicBezTo>
                  <a:cubicBezTo>
                    <a:pt x="493" y="5632"/>
                    <a:pt x="714" y="5730"/>
                    <a:pt x="812" y="5828"/>
                  </a:cubicBezTo>
                  <a:cubicBezTo>
                    <a:pt x="714" y="5828"/>
                    <a:pt x="714" y="5927"/>
                    <a:pt x="616" y="6025"/>
                  </a:cubicBezTo>
                  <a:cubicBezTo>
                    <a:pt x="812" y="6025"/>
                    <a:pt x="812" y="6025"/>
                    <a:pt x="911" y="5927"/>
                  </a:cubicBezTo>
                  <a:cubicBezTo>
                    <a:pt x="1009" y="6025"/>
                    <a:pt x="1009" y="6148"/>
                    <a:pt x="1107" y="6246"/>
                  </a:cubicBezTo>
                  <a:lnTo>
                    <a:pt x="1230" y="6246"/>
                  </a:lnTo>
                  <a:lnTo>
                    <a:pt x="1722" y="6763"/>
                  </a:lnTo>
                  <a:lnTo>
                    <a:pt x="1943" y="6763"/>
                  </a:lnTo>
                  <a:cubicBezTo>
                    <a:pt x="2042" y="6861"/>
                    <a:pt x="2140" y="6960"/>
                    <a:pt x="2239" y="7058"/>
                  </a:cubicBezTo>
                  <a:cubicBezTo>
                    <a:pt x="2460" y="6960"/>
                    <a:pt x="2558" y="6763"/>
                    <a:pt x="2755" y="6640"/>
                  </a:cubicBezTo>
                  <a:cubicBezTo>
                    <a:pt x="2829" y="6723"/>
                    <a:pt x="2906" y="6744"/>
                    <a:pt x="2989" y="6744"/>
                  </a:cubicBezTo>
                  <a:cubicBezTo>
                    <a:pt x="3072" y="6744"/>
                    <a:pt x="3162" y="6723"/>
                    <a:pt x="3260" y="6723"/>
                  </a:cubicBezTo>
                  <a:cubicBezTo>
                    <a:pt x="3325" y="6723"/>
                    <a:pt x="3394" y="6732"/>
                    <a:pt x="3468" y="6763"/>
                  </a:cubicBezTo>
                  <a:cubicBezTo>
                    <a:pt x="3370" y="6443"/>
                    <a:pt x="3370" y="6246"/>
                    <a:pt x="3468" y="6025"/>
                  </a:cubicBezTo>
                  <a:cubicBezTo>
                    <a:pt x="3468" y="5927"/>
                    <a:pt x="3370" y="5828"/>
                    <a:pt x="3370" y="5730"/>
                  </a:cubicBezTo>
                  <a:cubicBezTo>
                    <a:pt x="3468" y="5632"/>
                    <a:pt x="3689" y="5533"/>
                    <a:pt x="3788" y="5312"/>
                  </a:cubicBezTo>
                  <a:cubicBezTo>
                    <a:pt x="3886" y="5214"/>
                    <a:pt x="3886" y="5017"/>
                    <a:pt x="3886" y="4919"/>
                  </a:cubicBezTo>
                  <a:cubicBezTo>
                    <a:pt x="3788" y="4796"/>
                    <a:pt x="3788" y="4796"/>
                    <a:pt x="3689" y="4697"/>
                  </a:cubicBezTo>
                  <a:cubicBezTo>
                    <a:pt x="3788" y="4501"/>
                    <a:pt x="3468" y="4181"/>
                    <a:pt x="3689" y="3984"/>
                  </a:cubicBezTo>
                  <a:cubicBezTo>
                    <a:pt x="3689" y="3689"/>
                    <a:pt x="3370" y="3566"/>
                    <a:pt x="3271" y="3271"/>
                  </a:cubicBezTo>
                  <a:cubicBezTo>
                    <a:pt x="3271" y="3173"/>
                    <a:pt x="3271" y="3173"/>
                    <a:pt x="3370" y="3074"/>
                  </a:cubicBezTo>
                  <a:cubicBezTo>
                    <a:pt x="3271" y="3074"/>
                    <a:pt x="3173" y="2952"/>
                    <a:pt x="3173" y="2853"/>
                  </a:cubicBezTo>
                  <a:cubicBezTo>
                    <a:pt x="3271" y="2755"/>
                    <a:pt x="3271" y="2558"/>
                    <a:pt x="3271" y="2460"/>
                  </a:cubicBezTo>
                  <a:cubicBezTo>
                    <a:pt x="3173" y="2238"/>
                    <a:pt x="2952" y="2042"/>
                    <a:pt x="2853" y="1722"/>
                  </a:cubicBezTo>
                  <a:lnTo>
                    <a:pt x="2853" y="1329"/>
                  </a:lnTo>
                  <a:cubicBezTo>
                    <a:pt x="2657" y="1107"/>
                    <a:pt x="2558" y="812"/>
                    <a:pt x="2460" y="616"/>
                  </a:cubicBezTo>
                  <a:lnTo>
                    <a:pt x="2239" y="616"/>
                  </a:lnTo>
                  <a:cubicBezTo>
                    <a:pt x="2140" y="714"/>
                    <a:pt x="2140" y="714"/>
                    <a:pt x="2042" y="812"/>
                  </a:cubicBezTo>
                  <a:cubicBezTo>
                    <a:pt x="2042" y="714"/>
                    <a:pt x="2042" y="714"/>
                    <a:pt x="1943" y="714"/>
                  </a:cubicBezTo>
                  <a:cubicBezTo>
                    <a:pt x="1845" y="714"/>
                    <a:pt x="1845" y="714"/>
                    <a:pt x="1624" y="812"/>
                  </a:cubicBezTo>
                  <a:lnTo>
                    <a:pt x="1624" y="714"/>
                  </a:lnTo>
                  <a:cubicBezTo>
                    <a:pt x="1722" y="616"/>
                    <a:pt x="1722" y="616"/>
                    <a:pt x="1845" y="616"/>
                  </a:cubicBezTo>
                  <a:cubicBezTo>
                    <a:pt x="1722" y="493"/>
                    <a:pt x="1624" y="493"/>
                    <a:pt x="1525" y="394"/>
                  </a:cubicBezTo>
                  <a:cubicBezTo>
                    <a:pt x="1427" y="394"/>
                    <a:pt x="1427" y="493"/>
                    <a:pt x="1329" y="493"/>
                  </a:cubicBezTo>
                  <a:cubicBezTo>
                    <a:pt x="1329" y="198"/>
                    <a:pt x="911" y="198"/>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8"/>
            <p:cNvSpPr/>
            <p:nvPr/>
          </p:nvSpPr>
          <p:spPr>
            <a:xfrm>
              <a:off x="2320800" y="2948150"/>
              <a:ext cx="97150" cy="169075"/>
            </a:xfrm>
            <a:custGeom>
              <a:avLst/>
              <a:gdLst/>
              <a:ahLst/>
              <a:cxnLst/>
              <a:rect l="l" t="t" r="r" b="b"/>
              <a:pathLst>
                <a:path w="3886" h="6763" extrusionOk="0">
                  <a:moveTo>
                    <a:pt x="296" y="1"/>
                  </a:moveTo>
                  <a:cubicBezTo>
                    <a:pt x="198" y="321"/>
                    <a:pt x="493" y="616"/>
                    <a:pt x="296" y="935"/>
                  </a:cubicBezTo>
                  <a:cubicBezTo>
                    <a:pt x="394" y="1034"/>
                    <a:pt x="296" y="1132"/>
                    <a:pt x="296" y="1329"/>
                  </a:cubicBezTo>
                  <a:cubicBezTo>
                    <a:pt x="198" y="1230"/>
                    <a:pt x="198" y="1132"/>
                    <a:pt x="99" y="1034"/>
                  </a:cubicBezTo>
                  <a:cubicBezTo>
                    <a:pt x="99" y="1329"/>
                    <a:pt x="1" y="1550"/>
                    <a:pt x="1" y="1747"/>
                  </a:cubicBezTo>
                  <a:lnTo>
                    <a:pt x="198" y="1747"/>
                  </a:lnTo>
                  <a:cubicBezTo>
                    <a:pt x="198" y="1845"/>
                    <a:pt x="198" y="2042"/>
                    <a:pt x="296" y="2165"/>
                  </a:cubicBezTo>
                  <a:cubicBezTo>
                    <a:pt x="394" y="2361"/>
                    <a:pt x="394" y="2460"/>
                    <a:pt x="198" y="2657"/>
                  </a:cubicBezTo>
                  <a:cubicBezTo>
                    <a:pt x="296" y="2779"/>
                    <a:pt x="296" y="3173"/>
                    <a:pt x="296" y="3394"/>
                  </a:cubicBezTo>
                  <a:cubicBezTo>
                    <a:pt x="296" y="3394"/>
                    <a:pt x="198" y="3394"/>
                    <a:pt x="198" y="3493"/>
                  </a:cubicBezTo>
                  <a:cubicBezTo>
                    <a:pt x="296" y="3591"/>
                    <a:pt x="296" y="3689"/>
                    <a:pt x="296" y="3788"/>
                  </a:cubicBezTo>
                  <a:cubicBezTo>
                    <a:pt x="394" y="3886"/>
                    <a:pt x="296" y="4009"/>
                    <a:pt x="394" y="4009"/>
                  </a:cubicBezTo>
                  <a:cubicBezTo>
                    <a:pt x="198" y="4107"/>
                    <a:pt x="394" y="4206"/>
                    <a:pt x="394" y="4304"/>
                  </a:cubicBezTo>
                  <a:cubicBezTo>
                    <a:pt x="394" y="4402"/>
                    <a:pt x="394" y="4501"/>
                    <a:pt x="493" y="4722"/>
                  </a:cubicBezTo>
                  <a:cubicBezTo>
                    <a:pt x="394" y="4722"/>
                    <a:pt x="394" y="4722"/>
                    <a:pt x="394" y="4820"/>
                  </a:cubicBezTo>
                  <a:cubicBezTo>
                    <a:pt x="394" y="4919"/>
                    <a:pt x="394" y="5017"/>
                    <a:pt x="493" y="5115"/>
                  </a:cubicBezTo>
                  <a:lnTo>
                    <a:pt x="493" y="5435"/>
                  </a:lnTo>
                  <a:cubicBezTo>
                    <a:pt x="493" y="5533"/>
                    <a:pt x="394" y="5632"/>
                    <a:pt x="394" y="5730"/>
                  </a:cubicBezTo>
                  <a:cubicBezTo>
                    <a:pt x="493" y="5853"/>
                    <a:pt x="616" y="5951"/>
                    <a:pt x="714" y="6050"/>
                  </a:cubicBezTo>
                  <a:lnTo>
                    <a:pt x="812" y="5951"/>
                  </a:lnTo>
                  <a:cubicBezTo>
                    <a:pt x="911" y="6247"/>
                    <a:pt x="911" y="6247"/>
                    <a:pt x="1230" y="6247"/>
                  </a:cubicBezTo>
                  <a:cubicBezTo>
                    <a:pt x="1427" y="6665"/>
                    <a:pt x="1427" y="6665"/>
                    <a:pt x="1845" y="6763"/>
                  </a:cubicBezTo>
                  <a:cubicBezTo>
                    <a:pt x="2042" y="6665"/>
                    <a:pt x="2239" y="6566"/>
                    <a:pt x="2460" y="6468"/>
                  </a:cubicBezTo>
                  <a:cubicBezTo>
                    <a:pt x="2460" y="6566"/>
                    <a:pt x="2558" y="6665"/>
                    <a:pt x="2657" y="6763"/>
                  </a:cubicBezTo>
                  <a:cubicBezTo>
                    <a:pt x="2853" y="6665"/>
                    <a:pt x="3075" y="6665"/>
                    <a:pt x="3173" y="6566"/>
                  </a:cubicBezTo>
                  <a:cubicBezTo>
                    <a:pt x="3271" y="6468"/>
                    <a:pt x="3468" y="5951"/>
                    <a:pt x="3370" y="5853"/>
                  </a:cubicBezTo>
                  <a:cubicBezTo>
                    <a:pt x="3271" y="5730"/>
                    <a:pt x="3468" y="5730"/>
                    <a:pt x="3468" y="5632"/>
                  </a:cubicBezTo>
                  <a:cubicBezTo>
                    <a:pt x="3468" y="5435"/>
                    <a:pt x="3689" y="5238"/>
                    <a:pt x="3788" y="5017"/>
                  </a:cubicBezTo>
                  <a:lnTo>
                    <a:pt x="3689" y="4919"/>
                  </a:lnTo>
                  <a:cubicBezTo>
                    <a:pt x="3886" y="4820"/>
                    <a:pt x="3788" y="4722"/>
                    <a:pt x="3689" y="4501"/>
                  </a:cubicBezTo>
                  <a:cubicBezTo>
                    <a:pt x="3788" y="4402"/>
                    <a:pt x="3788" y="4304"/>
                    <a:pt x="3886" y="4206"/>
                  </a:cubicBezTo>
                  <a:cubicBezTo>
                    <a:pt x="3689" y="4107"/>
                    <a:pt x="3788" y="3886"/>
                    <a:pt x="3566" y="3788"/>
                  </a:cubicBezTo>
                  <a:cubicBezTo>
                    <a:pt x="3468" y="3788"/>
                    <a:pt x="3468" y="3788"/>
                    <a:pt x="3370" y="3886"/>
                  </a:cubicBezTo>
                  <a:cubicBezTo>
                    <a:pt x="3370" y="3689"/>
                    <a:pt x="3271" y="3493"/>
                    <a:pt x="3271" y="3271"/>
                  </a:cubicBezTo>
                  <a:lnTo>
                    <a:pt x="3075" y="3271"/>
                  </a:lnTo>
                  <a:lnTo>
                    <a:pt x="2952" y="3394"/>
                  </a:lnTo>
                  <a:cubicBezTo>
                    <a:pt x="2853" y="3075"/>
                    <a:pt x="3173" y="2878"/>
                    <a:pt x="3271" y="2558"/>
                  </a:cubicBezTo>
                  <a:cubicBezTo>
                    <a:pt x="3173" y="2558"/>
                    <a:pt x="3075" y="2460"/>
                    <a:pt x="2952" y="2460"/>
                  </a:cubicBezTo>
                  <a:cubicBezTo>
                    <a:pt x="2952" y="2361"/>
                    <a:pt x="2952" y="2165"/>
                    <a:pt x="2853" y="2042"/>
                  </a:cubicBezTo>
                  <a:cubicBezTo>
                    <a:pt x="2755" y="1943"/>
                    <a:pt x="2657" y="1943"/>
                    <a:pt x="2558" y="1845"/>
                  </a:cubicBezTo>
                  <a:cubicBezTo>
                    <a:pt x="2558" y="1747"/>
                    <a:pt x="2558" y="1648"/>
                    <a:pt x="2657" y="1550"/>
                  </a:cubicBezTo>
                  <a:lnTo>
                    <a:pt x="2657" y="1230"/>
                  </a:lnTo>
                  <a:cubicBezTo>
                    <a:pt x="2558" y="1132"/>
                    <a:pt x="2460" y="1034"/>
                    <a:pt x="2337" y="1034"/>
                  </a:cubicBezTo>
                  <a:cubicBezTo>
                    <a:pt x="2239" y="1034"/>
                    <a:pt x="2239" y="1034"/>
                    <a:pt x="2140" y="1132"/>
                  </a:cubicBezTo>
                  <a:cubicBezTo>
                    <a:pt x="2140" y="1034"/>
                    <a:pt x="2140" y="935"/>
                    <a:pt x="2042" y="812"/>
                  </a:cubicBezTo>
                  <a:cubicBezTo>
                    <a:pt x="2140" y="812"/>
                    <a:pt x="2239" y="714"/>
                    <a:pt x="2239" y="714"/>
                  </a:cubicBezTo>
                  <a:lnTo>
                    <a:pt x="1943" y="419"/>
                  </a:lnTo>
                  <a:lnTo>
                    <a:pt x="1943" y="198"/>
                  </a:lnTo>
                  <a:cubicBezTo>
                    <a:pt x="1722" y="321"/>
                    <a:pt x="1624" y="419"/>
                    <a:pt x="1525" y="517"/>
                  </a:cubicBezTo>
                  <a:cubicBezTo>
                    <a:pt x="1230" y="321"/>
                    <a:pt x="1009" y="99"/>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8"/>
            <p:cNvSpPr/>
            <p:nvPr/>
          </p:nvSpPr>
          <p:spPr>
            <a:xfrm>
              <a:off x="1821025" y="2956150"/>
              <a:ext cx="112525" cy="158625"/>
            </a:xfrm>
            <a:custGeom>
              <a:avLst/>
              <a:gdLst/>
              <a:ahLst/>
              <a:cxnLst/>
              <a:rect l="l" t="t" r="r" b="b"/>
              <a:pathLst>
                <a:path w="4501" h="6345" extrusionOk="0">
                  <a:moveTo>
                    <a:pt x="419" y="1"/>
                  </a:moveTo>
                  <a:cubicBezTo>
                    <a:pt x="321" y="99"/>
                    <a:pt x="198" y="197"/>
                    <a:pt x="198" y="296"/>
                  </a:cubicBezTo>
                  <a:cubicBezTo>
                    <a:pt x="99" y="197"/>
                    <a:pt x="1" y="197"/>
                    <a:pt x="1" y="197"/>
                  </a:cubicBezTo>
                  <a:lnTo>
                    <a:pt x="1" y="615"/>
                  </a:lnTo>
                  <a:lnTo>
                    <a:pt x="1" y="714"/>
                  </a:lnTo>
                  <a:cubicBezTo>
                    <a:pt x="198" y="1009"/>
                    <a:pt x="321" y="1328"/>
                    <a:pt x="517" y="1623"/>
                  </a:cubicBezTo>
                  <a:cubicBezTo>
                    <a:pt x="616" y="1943"/>
                    <a:pt x="812" y="2140"/>
                    <a:pt x="1034" y="2459"/>
                  </a:cubicBezTo>
                  <a:cubicBezTo>
                    <a:pt x="1132" y="2656"/>
                    <a:pt x="1132" y="2755"/>
                    <a:pt x="1230" y="2951"/>
                  </a:cubicBezTo>
                  <a:lnTo>
                    <a:pt x="1132" y="3074"/>
                  </a:lnTo>
                  <a:cubicBezTo>
                    <a:pt x="1230" y="3173"/>
                    <a:pt x="1230" y="3369"/>
                    <a:pt x="1230" y="3468"/>
                  </a:cubicBezTo>
                  <a:cubicBezTo>
                    <a:pt x="1329" y="3566"/>
                    <a:pt x="1329" y="3566"/>
                    <a:pt x="1427" y="3566"/>
                  </a:cubicBezTo>
                  <a:cubicBezTo>
                    <a:pt x="1427" y="3689"/>
                    <a:pt x="1329" y="3787"/>
                    <a:pt x="1427" y="3886"/>
                  </a:cubicBezTo>
                  <a:lnTo>
                    <a:pt x="1427" y="4082"/>
                  </a:lnTo>
                  <a:cubicBezTo>
                    <a:pt x="1427" y="4181"/>
                    <a:pt x="1648" y="4304"/>
                    <a:pt x="1427" y="4304"/>
                  </a:cubicBezTo>
                  <a:cubicBezTo>
                    <a:pt x="1550" y="4402"/>
                    <a:pt x="1550" y="4500"/>
                    <a:pt x="1550" y="4599"/>
                  </a:cubicBezTo>
                  <a:cubicBezTo>
                    <a:pt x="1550" y="4697"/>
                    <a:pt x="1427" y="4697"/>
                    <a:pt x="1427" y="4795"/>
                  </a:cubicBezTo>
                  <a:cubicBezTo>
                    <a:pt x="1427" y="4918"/>
                    <a:pt x="1550" y="5017"/>
                    <a:pt x="1427" y="5017"/>
                  </a:cubicBezTo>
                  <a:cubicBezTo>
                    <a:pt x="1329" y="5213"/>
                    <a:pt x="1648" y="5312"/>
                    <a:pt x="1550" y="5410"/>
                  </a:cubicBezTo>
                  <a:cubicBezTo>
                    <a:pt x="1427" y="5533"/>
                    <a:pt x="1550" y="5631"/>
                    <a:pt x="1427" y="5730"/>
                  </a:cubicBezTo>
                  <a:cubicBezTo>
                    <a:pt x="1329" y="5828"/>
                    <a:pt x="1550" y="5828"/>
                    <a:pt x="1427" y="5927"/>
                  </a:cubicBezTo>
                  <a:lnTo>
                    <a:pt x="1427" y="6246"/>
                  </a:lnTo>
                  <a:cubicBezTo>
                    <a:pt x="1550" y="6246"/>
                    <a:pt x="1747" y="6345"/>
                    <a:pt x="1845" y="6345"/>
                  </a:cubicBezTo>
                  <a:cubicBezTo>
                    <a:pt x="1943" y="6295"/>
                    <a:pt x="2048" y="6295"/>
                    <a:pt x="2152" y="6295"/>
                  </a:cubicBezTo>
                  <a:cubicBezTo>
                    <a:pt x="2257" y="6295"/>
                    <a:pt x="2362" y="6295"/>
                    <a:pt x="2460" y="6246"/>
                  </a:cubicBezTo>
                  <a:cubicBezTo>
                    <a:pt x="2558" y="6148"/>
                    <a:pt x="2558" y="6025"/>
                    <a:pt x="2780" y="5927"/>
                  </a:cubicBezTo>
                  <a:cubicBezTo>
                    <a:pt x="2976" y="5828"/>
                    <a:pt x="3173" y="5730"/>
                    <a:pt x="3394" y="5631"/>
                  </a:cubicBezTo>
                  <a:cubicBezTo>
                    <a:pt x="3493" y="5533"/>
                    <a:pt x="3689" y="5410"/>
                    <a:pt x="3788" y="5213"/>
                  </a:cubicBezTo>
                  <a:cubicBezTo>
                    <a:pt x="3886" y="5115"/>
                    <a:pt x="3886" y="5115"/>
                    <a:pt x="4009" y="5115"/>
                  </a:cubicBezTo>
                  <a:cubicBezTo>
                    <a:pt x="4107" y="5115"/>
                    <a:pt x="4206" y="5017"/>
                    <a:pt x="4304" y="5017"/>
                  </a:cubicBezTo>
                  <a:cubicBezTo>
                    <a:pt x="4206" y="4918"/>
                    <a:pt x="4107" y="4918"/>
                    <a:pt x="4107" y="4918"/>
                  </a:cubicBezTo>
                  <a:cubicBezTo>
                    <a:pt x="4206" y="4697"/>
                    <a:pt x="4206" y="4599"/>
                    <a:pt x="4304" y="4500"/>
                  </a:cubicBezTo>
                  <a:cubicBezTo>
                    <a:pt x="4304" y="4402"/>
                    <a:pt x="4402" y="4304"/>
                    <a:pt x="4304" y="4082"/>
                  </a:cubicBezTo>
                  <a:cubicBezTo>
                    <a:pt x="4402" y="3984"/>
                    <a:pt x="4304" y="3886"/>
                    <a:pt x="4304" y="3787"/>
                  </a:cubicBezTo>
                  <a:cubicBezTo>
                    <a:pt x="4402" y="3689"/>
                    <a:pt x="4501" y="3566"/>
                    <a:pt x="4501" y="3468"/>
                  </a:cubicBezTo>
                  <a:lnTo>
                    <a:pt x="4206" y="3468"/>
                  </a:lnTo>
                  <a:lnTo>
                    <a:pt x="4402" y="3271"/>
                  </a:lnTo>
                  <a:cubicBezTo>
                    <a:pt x="4304" y="3173"/>
                    <a:pt x="4304" y="3074"/>
                    <a:pt x="4206" y="2951"/>
                  </a:cubicBezTo>
                  <a:cubicBezTo>
                    <a:pt x="4206" y="3074"/>
                    <a:pt x="4206" y="3173"/>
                    <a:pt x="4107" y="3271"/>
                  </a:cubicBezTo>
                  <a:cubicBezTo>
                    <a:pt x="4107" y="3173"/>
                    <a:pt x="4009" y="3173"/>
                    <a:pt x="4009" y="3173"/>
                  </a:cubicBezTo>
                  <a:cubicBezTo>
                    <a:pt x="4107" y="2951"/>
                    <a:pt x="4107" y="2853"/>
                    <a:pt x="4206" y="2755"/>
                  </a:cubicBezTo>
                  <a:cubicBezTo>
                    <a:pt x="4206" y="2656"/>
                    <a:pt x="4107" y="2558"/>
                    <a:pt x="4107" y="2558"/>
                  </a:cubicBezTo>
                  <a:cubicBezTo>
                    <a:pt x="3788" y="2459"/>
                    <a:pt x="3788" y="2238"/>
                    <a:pt x="3788" y="2041"/>
                  </a:cubicBezTo>
                  <a:cubicBezTo>
                    <a:pt x="3591" y="2041"/>
                    <a:pt x="3493" y="2041"/>
                    <a:pt x="3394" y="1845"/>
                  </a:cubicBezTo>
                  <a:cubicBezTo>
                    <a:pt x="3493" y="1845"/>
                    <a:pt x="3493" y="1722"/>
                    <a:pt x="3493" y="1722"/>
                  </a:cubicBezTo>
                  <a:cubicBezTo>
                    <a:pt x="3493" y="1623"/>
                    <a:pt x="3394" y="1623"/>
                    <a:pt x="3271" y="1623"/>
                  </a:cubicBezTo>
                  <a:cubicBezTo>
                    <a:pt x="3271" y="1525"/>
                    <a:pt x="3173" y="1427"/>
                    <a:pt x="3173" y="1230"/>
                  </a:cubicBezTo>
                  <a:cubicBezTo>
                    <a:pt x="3075" y="1009"/>
                    <a:pt x="2657" y="910"/>
                    <a:pt x="2460" y="714"/>
                  </a:cubicBezTo>
                  <a:cubicBezTo>
                    <a:pt x="2460" y="615"/>
                    <a:pt x="2362" y="615"/>
                    <a:pt x="2263" y="615"/>
                  </a:cubicBezTo>
                  <a:lnTo>
                    <a:pt x="2263" y="492"/>
                  </a:lnTo>
                  <a:lnTo>
                    <a:pt x="2362" y="492"/>
                  </a:lnTo>
                  <a:cubicBezTo>
                    <a:pt x="2165" y="394"/>
                    <a:pt x="2042" y="394"/>
                    <a:pt x="1943" y="296"/>
                  </a:cubicBezTo>
                  <a:cubicBezTo>
                    <a:pt x="1845" y="394"/>
                    <a:pt x="1845" y="492"/>
                    <a:pt x="1845" y="492"/>
                  </a:cubicBezTo>
                  <a:cubicBezTo>
                    <a:pt x="1550" y="394"/>
                    <a:pt x="1329" y="296"/>
                    <a:pt x="1034" y="197"/>
                  </a:cubicBezTo>
                  <a:cubicBezTo>
                    <a:pt x="812" y="99"/>
                    <a:pt x="616" y="99"/>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8"/>
            <p:cNvSpPr/>
            <p:nvPr/>
          </p:nvSpPr>
          <p:spPr>
            <a:xfrm>
              <a:off x="2776325" y="2912500"/>
              <a:ext cx="97775" cy="140800"/>
            </a:xfrm>
            <a:custGeom>
              <a:avLst/>
              <a:gdLst/>
              <a:ahLst/>
              <a:cxnLst/>
              <a:rect l="l" t="t" r="r" b="b"/>
              <a:pathLst>
                <a:path w="3911" h="5632" extrusionOk="0">
                  <a:moveTo>
                    <a:pt x="320" y="1"/>
                  </a:moveTo>
                  <a:lnTo>
                    <a:pt x="320" y="1"/>
                  </a:lnTo>
                  <a:cubicBezTo>
                    <a:pt x="418" y="517"/>
                    <a:pt x="418" y="911"/>
                    <a:pt x="517" y="1427"/>
                  </a:cubicBezTo>
                  <a:cubicBezTo>
                    <a:pt x="418" y="1329"/>
                    <a:pt x="418" y="1329"/>
                    <a:pt x="320" y="1329"/>
                  </a:cubicBezTo>
                  <a:cubicBezTo>
                    <a:pt x="320" y="1230"/>
                    <a:pt x="320" y="1132"/>
                    <a:pt x="99" y="1132"/>
                  </a:cubicBezTo>
                  <a:cubicBezTo>
                    <a:pt x="0" y="1329"/>
                    <a:pt x="99" y="1624"/>
                    <a:pt x="0" y="1845"/>
                  </a:cubicBezTo>
                  <a:lnTo>
                    <a:pt x="99" y="1845"/>
                  </a:lnTo>
                  <a:lnTo>
                    <a:pt x="320" y="1624"/>
                  </a:lnTo>
                  <a:lnTo>
                    <a:pt x="320" y="2140"/>
                  </a:lnTo>
                  <a:cubicBezTo>
                    <a:pt x="222" y="2140"/>
                    <a:pt x="222" y="2140"/>
                    <a:pt x="99" y="2238"/>
                  </a:cubicBezTo>
                  <a:cubicBezTo>
                    <a:pt x="99" y="2656"/>
                    <a:pt x="320" y="3173"/>
                    <a:pt x="418" y="3591"/>
                  </a:cubicBezTo>
                  <a:cubicBezTo>
                    <a:pt x="418" y="3689"/>
                    <a:pt x="418" y="3787"/>
                    <a:pt x="320" y="3886"/>
                  </a:cubicBezTo>
                  <a:cubicBezTo>
                    <a:pt x="320" y="3984"/>
                    <a:pt x="320" y="4083"/>
                    <a:pt x="418" y="4205"/>
                  </a:cubicBezTo>
                  <a:lnTo>
                    <a:pt x="418" y="4501"/>
                  </a:lnTo>
                  <a:cubicBezTo>
                    <a:pt x="517" y="4599"/>
                    <a:pt x="615" y="4697"/>
                    <a:pt x="714" y="4697"/>
                  </a:cubicBezTo>
                  <a:cubicBezTo>
                    <a:pt x="836" y="4697"/>
                    <a:pt x="836" y="4599"/>
                    <a:pt x="935" y="4599"/>
                  </a:cubicBezTo>
                  <a:cubicBezTo>
                    <a:pt x="1033" y="5017"/>
                    <a:pt x="1328" y="5115"/>
                    <a:pt x="1648" y="5214"/>
                  </a:cubicBezTo>
                  <a:lnTo>
                    <a:pt x="1648" y="5312"/>
                  </a:lnTo>
                  <a:cubicBezTo>
                    <a:pt x="1845" y="5435"/>
                    <a:pt x="1943" y="5533"/>
                    <a:pt x="2066" y="5632"/>
                  </a:cubicBezTo>
                  <a:cubicBezTo>
                    <a:pt x="2164" y="5435"/>
                    <a:pt x="2558" y="5435"/>
                    <a:pt x="2681" y="5214"/>
                  </a:cubicBezTo>
                  <a:lnTo>
                    <a:pt x="2976" y="5214"/>
                  </a:lnTo>
                  <a:lnTo>
                    <a:pt x="2976" y="4919"/>
                  </a:lnTo>
                  <a:cubicBezTo>
                    <a:pt x="3172" y="5017"/>
                    <a:pt x="3295" y="5115"/>
                    <a:pt x="3492" y="5214"/>
                  </a:cubicBezTo>
                  <a:cubicBezTo>
                    <a:pt x="3590" y="5115"/>
                    <a:pt x="3689" y="5017"/>
                    <a:pt x="3787" y="5017"/>
                  </a:cubicBezTo>
                  <a:lnTo>
                    <a:pt x="3787" y="4820"/>
                  </a:lnTo>
                  <a:lnTo>
                    <a:pt x="3787" y="4697"/>
                  </a:lnTo>
                  <a:cubicBezTo>
                    <a:pt x="3689" y="4501"/>
                    <a:pt x="3590" y="4402"/>
                    <a:pt x="3689" y="4304"/>
                  </a:cubicBezTo>
                  <a:cubicBezTo>
                    <a:pt x="3910" y="3984"/>
                    <a:pt x="3689" y="3787"/>
                    <a:pt x="3492" y="3591"/>
                  </a:cubicBezTo>
                  <a:cubicBezTo>
                    <a:pt x="3590" y="3271"/>
                    <a:pt x="3295" y="2755"/>
                    <a:pt x="3590" y="2460"/>
                  </a:cubicBezTo>
                  <a:cubicBezTo>
                    <a:pt x="3492" y="2361"/>
                    <a:pt x="3394" y="2238"/>
                    <a:pt x="3295" y="2140"/>
                  </a:cubicBezTo>
                  <a:cubicBezTo>
                    <a:pt x="3295" y="2042"/>
                    <a:pt x="3394" y="1943"/>
                    <a:pt x="3394" y="1845"/>
                  </a:cubicBezTo>
                  <a:cubicBezTo>
                    <a:pt x="3394" y="1845"/>
                    <a:pt x="3295" y="1845"/>
                    <a:pt x="3295" y="1747"/>
                  </a:cubicBezTo>
                  <a:lnTo>
                    <a:pt x="3295" y="1427"/>
                  </a:lnTo>
                  <a:lnTo>
                    <a:pt x="2976" y="1132"/>
                  </a:lnTo>
                  <a:cubicBezTo>
                    <a:pt x="2910" y="1132"/>
                    <a:pt x="2801" y="1077"/>
                    <a:pt x="2735" y="1077"/>
                  </a:cubicBezTo>
                  <a:cubicBezTo>
                    <a:pt x="2702" y="1077"/>
                    <a:pt x="2681" y="1091"/>
                    <a:pt x="2681" y="1132"/>
                  </a:cubicBezTo>
                  <a:cubicBezTo>
                    <a:pt x="2459" y="1132"/>
                    <a:pt x="2361" y="1009"/>
                    <a:pt x="2361" y="1009"/>
                  </a:cubicBezTo>
                  <a:cubicBezTo>
                    <a:pt x="2263" y="911"/>
                    <a:pt x="2263" y="714"/>
                    <a:pt x="2164" y="615"/>
                  </a:cubicBezTo>
                  <a:cubicBezTo>
                    <a:pt x="1943" y="714"/>
                    <a:pt x="1845" y="812"/>
                    <a:pt x="1746" y="911"/>
                  </a:cubicBezTo>
                  <a:cubicBezTo>
                    <a:pt x="1648" y="812"/>
                    <a:pt x="1648" y="812"/>
                    <a:pt x="1451" y="714"/>
                  </a:cubicBezTo>
                  <a:cubicBezTo>
                    <a:pt x="1451" y="812"/>
                    <a:pt x="1451" y="812"/>
                    <a:pt x="1328" y="911"/>
                  </a:cubicBezTo>
                  <a:cubicBezTo>
                    <a:pt x="1550" y="911"/>
                    <a:pt x="1648" y="1009"/>
                    <a:pt x="1746" y="1132"/>
                  </a:cubicBezTo>
                  <a:cubicBezTo>
                    <a:pt x="1648" y="1132"/>
                    <a:pt x="1648" y="1230"/>
                    <a:pt x="1648" y="1230"/>
                  </a:cubicBezTo>
                  <a:cubicBezTo>
                    <a:pt x="1550" y="1132"/>
                    <a:pt x="1451" y="1009"/>
                    <a:pt x="1328" y="911"/>
                  </a:cubicBezTo>
                  <a:cubicBezTo>
                    <a:pt x="1230" y="714"/>
                    <a:pt x="1033" y="517"/>
                    <a:pt x="935" y="296"/>
                  </a:cubicBezTo>
                  <a:cubicBezTo>
                    <a:pt x="836" y="296"/>
                    <a:pt x="836" y="296"/>
                    <a:pt x="714" y="394"/>
                  </a:cubicBezTo>
                  <a:cubicBezTo>
                    <a:pt x="714" y="296"/>
                    <a:pt x="615" y="197"/>
                    <a:pt x="517" y="99"/>
                  </a:cubicBezTo>
                  <a:cubicBezTo>
                    <a:pt x="517" y="99"/>
                    <a:pt x="418" y="99"/>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8"/>
            <p:cNvSpPr/>
            <p:nvPr/>
          </p:nvSpPr>
          <p:spPr>
            <a:xfrm>
              <a:off x="2912175" y="2919875"/>
              <a:ext cx="100225" cy="131925"/>
            </a:xfrm>
            <a:custGeom>
              <a:avLst/>
              <a:gdLst/>
              <a:ahLst/>
              <a:cxnLst/>
              <a:rect l="l" t="t" r="r" b="b"/>
              <a:pathLst>
                <a:path w="4009" h="5277" extrusionOk="0">
                  <a:moveTo>
                    <a:pt x="935" y="1"/>
                  </a:moveTo>
                  <a:cubicBezTo>
                    <a:pt x="935" y="222"/>
                    <a:pt x="812" y="222"/>
                    <a:pt x="714" y="320"/>
                  </a:cubicBezTo>
                  <a:lnTo>
                    <a:pt x="615" y="222"/>
                  </a:lnTo>
                  <a:cubicBezTo>
                    <a:pt x="615" y="419"/>
                    <a:pt x="517" y="517"/>
                    <a:pt x="517" y="616"/>
                  </a:cubicBezTo>
                  <a:lnTo>
                    <a:pt x="517" y="1230"/>
                  </a:lnTo>
                  <a:cubicBezTo>
                    <a:pt x="320" y="1230"/>
                    <a:pt x="197" y="1132"/>
                    <a:pt x="99" y="1132"/>
                  </a:cubicBezTo>
                  <a:cubicBezTo>
                    <a:pt x="197" y="1329"/>
                    <a:pt x="197" y="1452"/>
                    <a:pt x="197" y="1550"/>
                  </a:cubicBezTo>
                  <a:lnTo>
                    <a:pt x="197" y="2066"/>
                  </a:lnTo>
                  <a:cubicBezTo>
                    <a:pt x="197" y="2263"/>
                    <a:pt x="99" y="2361"/>
                    <a:pt x="197" y="2558"/>
                  </a:cubicBezTo>
                  <a:cubicBezTo>
                    <a:pt x="320" y="2681"/>
                    <a:pt x="320" y="2976"/>
                    <a:pt x="197" y="3074"/>
                  </a:cubicBezTo>
                  <a:cubicBezTo>
                    <a:pt x="1" y="3394"/>
                    <a:pt x="99" y="3492"/>
                    <a:pt x="197" y="3689"/>
                  </a:cubicBezTo>
                  <a:lnTo>
                    <a:pt x="419" y="3689"/>
                  </a:lnTo>
                  <a:lnTo>
                    <a:pt x="419" y="3910"/>
                  </a:lnTo>
                  <a:lnTo>
                    <a:pt x="615" y="3910"/>
                  </a:lnTo>
                  <a:cubicBezTo>
                    <a:pt x="714" y="4107"/>
                    <a:pt x="812" y="4206"/>
                    <a:pt x="812" y="4402"/>
                  </a:cubicBezTo>
                  <a:lnTo>
                    <a:pt x="1328" y="4402"/>
                  </a:lnTo>
                  <a:lnTo>
                    <a:pt x="1328" y="4722"/>
                  </a:lnTo>
                  <a:cubicBezTo>
                    <a:pt x="1550" y="4722"/>
                    <a:pt x="1550" y="4624"/>
                    <a:pt x="1648" y="4525"/>
                  </a:cubicBezTo>
                  <a:lnTo>
                    <a:pt x="1648" y="4722"/>
                  </a:lnTo>
                  <a:lnTo>
                    <a:pt x="1427" y="4919"/>
                  </a:lnTo>
                  <a:cubicBezTo>
                    <a:pt x="1550" y="4919"/>
                    <a:pt x="1550" y="4919"/>
                    <a:pt x="1648" y="5017"/>
                  </a:cubicBezTo>
                  <a:lnTo>
                    <a:pt x="1550" y="5017"/>
                  </a:lnTo>
                  <a:cubicBezTo>
                    <a:pt x="1622" y="5180"/>
                    <a:pt x="1748" y="5276"/>
                    <a:pt x="1888" y="5276"/>
                  </a:cubicBezTo>
                  <a:cubicBezTo>
                    <a:pt x="1938" y="5276"/>
                    <a:pt x="1990" y="5264"/>
                    <a:pt x="2042" y="5238"/>
                  </a:cubicBezTo>
                  <a:cubicBezTo>
                    <a:pt x="2164" y="5140"/>
                    <a:pt x="2164" y="5017"/>
                    <a:pt x="2164" y="4820"/>
                  </a:cubicBezTo>
                  <a:cubicBezTo>
                    <a:pt x="2263" y="4919"/>
                    <a:pt x="2361" y="5017"/>
                    <a:pt x="2558" y="5017"/>
                  </a:cubicBezTo>
                  <a:cubicBezTo>
                    <a:pt x="2558" y="4820"/>
                    <a:pt x="2656" y="4722"/>
                    <a:pt x="2656" y="4624"/>
                  </a:cubicBezTo>
                  <a:cubicBezTo>
                    <a:pt x="2976" y="4722"/>
                    <a:pt x="3173" y="4722"/>
                    <a:pt x="3394" y="4820"/>
                  </a:cubicBezTo>
                  <a:cubicBezTo>
                    <a:pt x="3492" y="4722"/>
                    <a:pt x="3591" y="4722"/>
                    <a:pt x="3591" y="4624"/>
                  </a:cubicBezTo>
                  <a:cubicBezTo>
                    <a:pt x="3591" y="4525"/>
                    <a:pt x="3492" y="4402"/>
                    <a:pt x="3492" y="4304"/>
                  </a:cubicBezTo>
                  <a:cubicBezTo>
                    <a:pt x="3689" y="4304"/>
                    <a:pt x="3787" y="4304"/>
                    <a:pt x="4009" y="4206"/>
                  </a:cubicBezTo>
                  <a:lnTo>
                    <a:pt x="4009" y="4009"/>
                  </a:lnTo>
                  <a:cubicBezTo>
                    <a:pt x="3886" y="3910"/>
                    <a:pt x="3787" y="3910"/>
                    <a:pt x="3689" y="3788"/>
                  </a:cubicBezTo>
                  <a:lnTo>
                    <a:pt x="3787" y="3788"/>
                  </a:lnTo>
                  <a:cubicBezTo>
                    <a:pt x="3689" y="3591"/>
                    <a:pt x="3492" y="3394"/>
                    <a:pt x="3394" y="3074"/>
                  </a:cubicBezTo>
                  <a:cubicBezTo>
                    <a:pt x="3492" y="2976"/>
                    <a:pt x="3591" y="2976"/>
                    <a:pt x="3689" y="2878"/>
                  </a:cubicBezTo>
                  <a:cubicBezTo>
                    <a:pt x="3591" y="2681"/>
                    <a:pt x="3591" y="2558"/>
                    <a:pt x="3492" y="2361"/>
                  </a:cubicBezTo>
                  <a:lnTo>
                    <a:pt x="3591" y="2263"/>
                  </a:lnTo>
                  <a:cubicBezTo>
                    <a:pt x="3394" y="2165"/>
                    <a:pt x="3394" y="2066"/>
                    <a:pt x="3591" y="1943"/>
                  </a:cubicBezTo>
                  <a:cubicBezTo>
                    <a:pt x="3492" y="1845"/>
                    <a:pt x="3492" y="1845"/>
                    <a:pt x="3394" y="1845"/>
                  </a:cubicBezTo>
                  <a:cubicBezTo>
                    <a:pt x="3394" y="1747"/>
                    <a:pt x="3394" y="1648"/>
                    <a:pt x="3271" y="1550"/>
                  </a:cubicBezTo>
                  <a:lnTo>
                    <a:pt x="3394" y="1452"/>
                  </a:lnTo>
                  <a:cubicBezTo>
                    <a:pt x="3271" y="1329"/>
                    <a:pt x="3271" y="1132"/>
                    <a:pt x="3173" y="1034"/>
                  </a:cubicBezTo>
                  <a:cubicBezTo>
                    <a:pt x="3074" y="1034"/>
                    <a:pt x="3074" y="935"/>
                    <a:pt x="3074" y="935"/>
                  </a:cubicBezTo>
                  <a:cubicBezTo>
                    <a:pt x="2878" y="935"/>
                    <a:pt x="2779" y="1034"/>
                    <a:pt x="2656" y="1034"/>
                  </a:cubicBezTo>
                  <a:cubicBezTo>
                    <a:pt x="2656" y="1034"/>
                    <a:pt x="2656" y="935"/>
                    <a:pt x="2558" y="935"/>
                  </a:cubicBezTo>
                  <a:lnTo>
                    <a:pt x="2558" y="837"/>
                  </a:lnTo>
                  <a:cubicBezTo>
                    <a:pt x="2509" y="886"/>
                    <a:pt x="2460" y="911"/>
                    <a:pt x="2410" y="911"/>
                  </a:cubicBezTo>
                  <a:cubicBezTo>
                    <a:pt x="2361" y="911"/>
                    <a:pt x="2312" y="886"/>
                    <a:pt x="2263" y="837"/>
                  </a:cubicBezTo>
                  <a:cubicBezTo>
                    <a:pt x="2137" y="767"/>
                    <a:pt x="2020" y="705"/>
                    <a:pt x="1865" y="705"/>
                  </a:cubicBezTo>
                  <a:cubicBezTo>
                    <a:pt x="1747" y="705"/>
                    <a:pt x="1608" y="741"/>
                    <a:pt x="1427" y="837"/>
                  </a:cubicBezTo>
                  <a:cubicBezTo>
                    <a:pt x="1550" y="616"/>
                    <a:pt x="1648" y="616"/>
                    <a:pt x="1648" y="419"/>
                  </a:cubicBezTo>
                  <a:lnTo>
                    <a:pt x="1648" y="419"/>
                  </a:lnTo>
                  <a:cubicBezTo>
                    <a:pt x="1583" y="448"/>
                    <a:pt x="1529" y="460"/>
                    <a:pt x="1482" y="460"/>
                  </a:cubicBezTo>
                  <a:cubicBezTo>
                    <a:pt x="1369" y="460"/>
                    <a:pt x="1300" y="390"/>
                    <a:pt x="1230" y="320"/>
                  </a:cubicBezTo>
                  <a:cubicBezTo>
                    <a:pt x="1132" y="320"/>
                    <a:pt x="1033" y="222"/>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8"/>
            <p:cNvSpPr/>
            <p:nvPr/>
          </p:nvSpPr>
          <p:spPr>
            <a:xfrm>
              <a:off x="2151750" y="2958600"/>
              <a:ext cx="86700" cy="151250"/>
            </a:xfrm>
            <a:custGeom>
              <a:avLst/>
              <a:gdLst/>
              <a:ahLst/>
              <a:cxnLst/>
              <a:rect l="l" t="t" r="r" b="b"/>
              <a:pathLst>
                <a:path w="3468" h="6050" extrusionOk="0">
                  <a:moveTo>
                    <a:pt x="1" y="1"/>
                  </a:moveTo>
                  <a:cubicBezTo>
                    <a:pt x="99" y="517"/>
                    <a:pt x="1" y="1009"/>
                    <a:pt x="99" y="1525"/>
                  </a:cubicBezTo>
                  <a:cubicBezTo>
                    <a:pt x="198" y="1525"/>
                    <a:pt x="296" y="1624"/>
                    <a:pt x="493" y="1747"/>
                  </a:cubicBezTo>
                  <a:cubicBezTo>
                    <a:pt x="99" y="1943"/>
                    <a:pt x="493" y="2140"/>
                    <a:pt x="394" y="2460"/>
                  </a:cubicBezTo>
                  <a:lnTo>
                    <a:pt x="714" y="2460"/>
                  </a:lnTo>
                  <a:cubicBezTo>
                    <a:pt x="616" y="2558"/>
                    <a:pt x="493" y="2657"/>
                    <a:pt x="394" y="2755"/>
                  </a:cubicBezTo>
                  <a:lnTo>
                    <a:pt x="493" y="2853"/>
                  </a:lnTo>
                  <a:cubicBezTo>
                    <a:pt x="616" y="2853"/>
                    <a:pt x="616" y="2755"/>
                    <a:pt x="714" y="2755"/>
                  </a:cubicBezTo>
                  <a:lnTo>
                    <a:pt x="812" y="2755"/>
                  </a:lnTo>
                  <a:cubicBezTo>
                    <a:pt x="714" y="2853"/>
                    <a:pt x="812" y="2976"/>
                    <a:pt x="714" y="3173"/>
                  </a:cubicBezTo>
                  <a:cubicBezTo>
                    <a:pt x="616" y="3173"/>
                    <a:pt x="616" y="3370"/>
                    <a:pt x="714" y="3370"/>
                  </a:cubicBezTo>
                  <a:cubicBezTo>
                    <a:pt x="812" y="3591"/>
                    <a:pt x="812" y="3788"/>
                    <a:pt x="812" y="3886"/>
                  </a:cubicBezTo>
                  <a:lnTo>
                    <a:pt x="812" y="4083"/>
                  </a:lnTo>
                  <a:cubicBezTo>
                    <a:pt x="812" y="4206"/>
                    <a:pt x="714" y="4206"/>
                    <a:pt x="714" y="4304"/>
                  </a:cubicBezTo>
                  <a:cubicBezTo>
                    <a:pt x="911" y="4402"/>
                    <a:pt x="812" y="4599"/>
                    <a:pt x="812" y="4820"/>
                  </a:cubicBezTo>
                  <a:lnTo>
                    <a:pt x="714" y="4919"/>
                  </a:lnTo>
                  <a:cubicBezTo>
                    <a:pt x="616" y="5017"/>
                    <a:pt x="911" y="5115"/>
                    <a:pt x="714" y="5115"/>
                  </a:cubicBezTo>
                  <a:cubicBezTo>
                    <a:pt x="714" y="5312"/>
                    <a:pt x="812" y="5435"/>
                    <a:pt x="812" y="5435"/>
                  </a:cubicBezTo>
                  <a:cubicBezTo>
                    <a:pt x="911" y="5533"/>
                    <a:pt x="1009" y="5632"/>
                    <a:pt x="1107" y="5730"/>
                  </a:cubicBezTo>
                  <a:cubicBezTo>
                    <a:pt x="1230" y="5730"/>
                    <a:pt x="1230" y="5730"/>
                    <a:pt x="1427" y="5632"/>
                  </a:cubicBezTo>
                  <a:lnTo>
                    <a:pt x="1427" y="5632"/>
                  </a:lnTo>
                  <a:cubicBezTo>
                    <a:pt x="1329" y="5730"/>
                    <a:pt x="1329" y="5829"/>
                    <a:pt x="1329" y="5927"/>
                  </a:cubicBezTo>
                  <a:lnTo>
                    <a:pt x="1427" y="6050"/>
                  </a:lnTo>
                  <a:lnTo>
                    <a:pt x="1624" y="6050"/>
                  </a:lnTo>
                  <a:cubicBezTo>
                    <a:pt x="1722" y="5829"/>
                    <a:pt x="2140" y="5927"/>
                    <a:pt x="2238" y="5632"/>
                  </a:cubicBezTo>
                  <a:cubicBezTo>
                    <a:pt x="2558" y="5533"/>
                    <a:pt x="2657" y="5312"/>
                    <a:pt x="2952" y="5214"/>
                  </a:cubicBezTo>
                  <a:cubicBezTo>
                    <a:pt x="3173" y="5017"/>
                    <a:pt x="3271" y="4919"/>
                    <a:pt x="3271" y="4697"/>
                  </a:cubicBezTo>
                  <a:cubicBezTo>
                    <a:pt x="3370" y="4599"/>
                    <a:pt x="3370" y="4501"/>
                    <a:pt x="3468" y="4304"/>
                  </a:cubicBezTo>
                  <a:cubicBezTo>
                    <a:pt x="3370" y="4304"/>
                    <a:pt x="3271" y="4206"/>
                    <a:pt x="3271" y="4206"/>
                  </a:cubicBezTo>
                  <a:cubicBezTo>
                    <a:pt x="3271" y="3788"/>
                    <a:pt x="3173" y="3468"/>
                    <a:pt x="3173" y="3075"/>
                  </a:cubicBezTo>
                  <a:lnTo>
                    <a:pt x="2853" y="3075"/>
                  </a:lnTo>
                  <a:cubicBezTo>
                    <a:pt x="2952" y="2976"/>
                    <a:pt x="3075" y="2976"/>
                    <a:pt x="3173" y="2976"/>
                  </a:cubicBezTo>
                  <a:cubicBezTo>
                    <a:pt x="3075" y="2853"/>
                    <a:pt x="2952" y="2853"/>
                    <a:pt x="2952" y="2755"/>
                  </a:cubicBezTo>
                  <a:cubicBezTo>
                    <a:pt x="2952" y="2657"/>
                    <a:pt x="3075" y="2558"/>
                    <a:pt x="3075" y="2460"/>
                  </a:cubicBezTo>
                  <a:cubicBezTo>
                    <a:pt x="2853" y="2361"/>
                    <a:pt x="2853" y="2042"/>
                    <a:pt x="2558" y="2042"/>
                  </a:cubicBezTo>
                  <a:cubicBezTo>
                    <a:pt x="2558" y="2042"/>
                    <a:pt x="2558" y="2140"/>
                    <a:pt x="2460" y="2140"/>
                  </a:cubicBezTo>
                  <a:lnTo>
                    <a:pt x="2337" y="2042"/>
                  </a:lnTo>
                  <a:cubicBezTo>
                    <a:pt x="2337" y="2042"/>
                    <a:pt x="2337" y="1943"/>
                    <a:pt x="2460" y="1943"/>
                  </a:cubicBezTo>
                  <a:cubicBezTo>
                    <a:pt x="2337" y="1747"/>
                    <a:pt x="2337" y="1525"/>
                    <a:pt x="2238" y="1329"/>
                  </a:cubicBezTo>
                  <a:cubicBezTo>
                    <a:pt x="2140" y="1329"/>
                    <a:pt x="2042" y="1230"/>
                    <a:pt x="1943" y="1132"/>
                  </a:cubicBezTo>
                  <a:cubicBezTo>
                    <a:pt x="1845" y="1132"/>
                    <a:pt x="1943" y="1009"/>
                    <a:pt x="1845" y="911"/>
                  </a:cubicBezTo>
                  <a:cubicBezTo>
                    <a:pt x="1722" y="714"/>
                    <a:pt x="1525" y="616"/>
                    <a:pt x="1329" y="517"/>
                  </a:cubicBezTo>
                  <a:cubicBezTo>
                    <a:pt x="1230" y="517"/>
                    <a:pt x="1107" y="616"/>
                    <a:pt x="1107" y="616"/>
                  </a:cubicBezTo>
                  <a:cubicBezTo>
                    <a:pt x="911" y="394"/>
                    <a:pt x="714" y="296"/>
                    <a:pt x="616" y="198"/>
                  </a:cubicBezTo>
                  <a:cubicBezTo>
                    <a:pt x="394" y="99"/>
                    <a:pt x="198"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8"/>
            <p:cNvSpPr/>
            <p:nvPr/>
          </p:nvSpPr>
          <p:spPr>
            <a:xfrm>
              <a:off x="3158075" y="2950625"/>
              <a:ext cx="63950" cy="82400"/>
            </a:xfrm>
            <a:custGeom>
              <a:avLst/>
              <a:gdLst/>
              <a:ahLst/>
              <a:cxnLst/>
              <a:rect l="l" t="t" r="r" b="b"/>
              <a:pathLst>
                <a:path w="2558" h="3296" extrusionOk="0">
                  <a:moveTo>
                    <a:pt x="1426" y="0"/>
                  </a:moveTo>
                  <a:cubicBezTo>
                    <a:pt x="1328" y="222"/>
                    <a:pt x="1328" y="320"/>
                    <a:pt x="1426" y="517"/>
                  </a:cubicBezTo>
                  <a:cubicBezTo>
                    <a:pt x="1426" y="517"/>
                    <a:pt x="1426" y="615"/>
                    <a:pt x="1328" y="615"/>
                  </a:cubicBezTo>
                  <a:cubicBezTo>
                    <a:pt x="1230" y="615"/>
                    <a:pt x="1131" y="517"/>
                    <a:pt x="1131" y="517"/>
                  </a:cubicBezTo>
                  <a:cubicBezTo>
                    <a:pt x="1033" y="615"/>
                    <a:pt x="1033" y="615"/>
                    <a:pt x="935" y="713"/>
                  </a:cubicBezTo>
                  <a:cubicBezTo>
                    <a:pt x="812" y="418"/>
                    <a:pt x="812" y="418"/>
                    <a:pt x="517" y="418"/>
                  </a:cubicBezTo>
                  <a:cubicBezTo>
                    <a:pt x="435" y="849"/>
                    <a:pt x="421" y="1057"/>
                    <a:pt x="290" y="1057"/>
                  </a:cubicBezTo>
                  <a:cubicBezTo>
                    <a:pt x="264" y="1057"/>
                    <a:pt x="234" y="1049"/>
                    <a:pt x="197" y="1033"/>
                  </a:cubicBezTo>
                  <a:cubicBezTo>
                    <a:pt x="197" y="1033"/>
                    <a:pt x="197" y="935"/>
                    <a:pt x="99" y="935"/>
                  </a:cubicBezTo>
                  <a:lnTo>
                    <a:pt x="0" y="935"/>
                  </a:lnTo>
                  <a:lnTo>
                    <a:pt x="99" y="1033"/>
                  </a:lnTo>
                  <a:cubicBezTo>
                    <a:pt x="99" y="1033"/>
                    <a:pt x="0" y="1033"/>
                    <a:pt x="0" y="1131"/>
                  </a:cubicBezTo>
                  <a:cubicBezTo>
                    <a:pt x="99" y="1230"/>
                    <a:pt x="197" y="1230"/>
                    <a:pt x="320" y="1328"/>
                  </a:cubicBezTo>
                  <a:cubicBezTo>
                    <a:pt x="197" y="1451"/>
                    <a:pt x="197" y="1549"/>
                    <a:pt x="197" y="1648"/>
                  </a:cubicBezTo>
                  <a:lnTo>
                    <a:pt x="197" y="1844"/>
                  </a:lnTo>
                  <a:cubicBezTo>
                    <a:pt x="197" y="1746"/>
                    <a:pt x="99" y="1746"/>
                    <a:pt x="99" y="1746"/>
                  </a:cubicBezTo>
                  <a:lnTo>
                    <a:pt x="99" y="1746"/>
                  </a:lnTo>
                  <a:cubicBezTo>
                    <a:pt x="0" y="2066"/>
                    <a:pt x="418" y="2262"/>
                    <a:pt x="517" y="2558"/>
                  </a:cubicBezTo>
                  <a:lnTo>
                    <a:pt x="320" y="2558"/>
                  </a:lnTo>
                  <a:lnTo>
                    <a:pt x="320" y="2680"/>
                  </a:lnTo>
                  <a:cubicBezTo>
                    <a:pt x="418" y="2680"/>
                    <a:pt x="517" y="2558"/>
                    <a:pt x="615" y="2558"/>
                  </a:cubicBezTo>
                  <a:cubicBezTo>
                    <a:pt x="615" y="2680"/>
                    <a:pt x="713" y="2680"/>
                    <a:pt x="713" y="2680"/>
                  </a:cubicBezTo>
                  <a:cubicBezTo>
                    <a:pt x="713" y="2779"/>
                    <a:pt x="615" y="2779"/>
                    <a:pt x="615" y="2976"/>
                  </a:cubicBezTo>
                  <a:cubicBezTo>
                    <a:pt x="713" y="2877"/>
                    <a:pt x="812" y="2877"/>
                    <a:pt x="812" y="2877"/>
                  </a:cubicBezTo>
                  <a:cubicBezTo>
                    <a:pt x="935" y="2877"/>
                    <a:pt x="1033" y="2976"/>
                    <a:pt x="1230" y="3074"/>
                  </a:cubicBezTo>
                  <a:cubicBezTo>
                    <a:pt x="1328" y="3074"/>
                    <a:pt x="1328" y="3074"/>
                    <a:pt x="1328" y="2976"/>
                  </a:cubicBezTo>
                  <a:cubicBezTo>
                    <a:pt x="1328" y="2877"/>
                    <a:pt x="1230" y="2877"/>
                    <a:pt x="1230" y="2779"/>
                  </a:cubicBezTo>
                  <a:lnTo>
                    <a:pt x="935" y="2779"/>
                  </a:lnTo>
                  <a:cubicBezTo>
                    <a:pt x="1131" y="2680"/>
                    <a:pt x="1131" y="2680"/>
                    <a:pt x="1230" y="2680"/>
                  </a:cubicBezTo>
                  <a:cubicBezTo>
                    <a:pt x="1328" y="2680"/>
                    <a:pt x="1549" y="2779"/>
                    <a:pt x="1648" y="2779"/>
                  </a:cubicBezTo>
                  <a:cubicBezTo>
                    <a:pt x="1746" y="2877"/>
                    <a:pt x="1746" y="2976"/>
                    <a:pt x="1844" y="3074"/>
                  </a:cubicBezTo>
                  <a:lnTo>
                    <a:pt x="1943" y="2976"/>
                  </a:lnTo>
                  <a:cubicBezTo>
                    <a:pt x="1943" y="2877"/>
                    <a:pt x="1844" y="2779"/>
                    <a:pt x="1746" y="2558"/>
                  </a:cubicBezTo>
                  <a:lnTo>
                    <a:pt x="1746" y="2558"/>
                  </a:lnTo>
                  <a:cubicBezTo>
                    <a:pt x="1943" y="2680"/>
                    <a:pt x="1943" y="2680"/>
                    <a:pt x="2041" y="2680"/>
                  </a:cubicBezTo>
                  <a:cubicBezTo>
                    <a:pt x="2164" y="2680"/>
                    <a:pt x="2262" y="2558"/>
                    <a:pt x="2361" y="2558"/>
                  </a:cubicBezTo>
                  <a:lnTo>
                    <a:pt x="2164" y="2361"/>
                  </a:lnTo>
                  <a:cubicBezTo>
                    <a:pt x="2361" y="2262"/>
                    <a:pt x="2558" y="2164"/>
                    <a:pt x="2558" y="2066"/>
                  </a:cubicBezTo>
                  <a:cubicBezTo>
                    <a:pt x="2459" y="1844"/>
                    <a:pt x="2558" y="1648"/>
                    <a:pt x="2558" y="1451"/>
                  </a:cubicBezTo>
                  <a:lnTo>
                    <a:pt x="2558" y="1033"/>
                  </a:lnTo>
                  <a:cubicBezTo>
                    <a:pt x="2459" y="935"/>
                    <a:pt x="2459" y="935"/>
                    <a:pt x="2361" y="836"/>
                  </a:cubicBezTo>
                  <a:lnTo>
                    <a:pt x="2361" y="517"/>
                  </a:lnTo>
                  <a:cubicBezTo>
                    <a:pt x="2282" y="517"/>
                    <a:pt x="2329" y="643"/>
                    <a:pt x="2251" y="643"/>
                  </a:cubicBezTo>
                  <a:cubicBezTo>
                    <a:pt x="2231" y="643"/>
                    <a:pt x="2203" y="635"/>
                    <a:pt x="2164" y="615"/>
                  </a:cubicBezTo>
                  <a:cubicBezTo>
                    <a:pt x="2164" y="517"/>
                    <a:pt x="2164" y="418"/>
                    <a:pt x="2262" y="222"/>
                  </a:cubicBezTo>
                  <a:cubicBezTo>
                    <a:pt x="2164" y="222"/>
                    <a:pt x="2041" y="99"/>
                    <a:pt x="2041" y="99"/>
                  </a:cubicBezTo>
                  <a:lnTo>
                    <a:pt x="1943" y="99"/>
                  </a:lnTo>
                  <a:cubicBezTo>
                    <a:pt x="2041" y="320"/>
                    <a:pt x="1943" y="517"/>
                    <a:pt x="1943" y="713"/>
                  </a:cubicBezTo>
                  <a:cubicBezTo>
                    <a:pt x="1844" y="615"/>
                    <a:pt x="1746" y="615"/>
                    <a:pt x="1746" y="615"/>
                  </a:cubicBezTo>
                  <a:lnTo>
                    <a:pt x="1648" y="615"/>
                  </a:lnTo>
                  <a:cubicBezTo>
                    <a:pt x="1549" y="418"/>
                    <a:pt x="1426" y="222"/>
                    <a:pt x="1426" y="0"/>
                  </a:cubicBezTo>
                  <a:close/>
                  <a:moveTo>
                    <a:pt x="1230" y="3074"/>
                  </a:moveTo>
                  <a:cubicBezTo>
                    <a:pt x="1131" y="3074"/>
                    <a:pt x="1131" y="3074"/>
                    <a:pt x="1131" y="3172"/>
                  </a:cubicBezTo>
                  <a:lnTo>
                    <a:pt x="1033" y="3295"/>
                  </a:lnTo>
                  <a:lnTo>
                    <a:pt x="1426" y="3295"/>
                  </a:lnTo>
                  <a:cubicBezTo>
                    <a:pt x="1328" y="3172"/>
                    <a:pt x="1328" y="3172"/>
                    <a:pt x="1230" y="3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8"/>
            <p:cNvSpPr/>
            <p:nvPr/>
          </p:nvSpPr>
          <p:spPr>
            <a:xfrm>
              <a:off x="3040050" y="2935250"/>
              <a:ext cx="56575" cy="79325"/>
            </a:xfrm>
            <a:custGeom>
              <a:avLst/>
              <a:gdLst/>
              <a:ahLst/>
              <a:cxnLst/>
              <a:rect l="l" t="t" r="r" b="b"/>
              <a:pathLst>
                <a:path w="2263" h="3173" extrusionOk="0">
                  <a:moveTo>
                    <a:pt x="517" y="1"/>
                  </a:moveTo>
                  <a:cubicBezTo>
                    <a:pt x="418" y="99"/>
                    <a:pt x="418" y="222"/>
                    <a:pt x="418" y="222"/>
                  </a:cubicBezTo>
                  <a:cubicBezTo>
                    <a:pt x="418" y="320"/>
                    <a:pt x="517" y="419"/>
                    <a:pt x="615" y="517"/>
                  </a:cubicBezTo>
                  <a:cubicBezTo>
                    <a:pt x="517" y="517"/>
                    <a:pt x="517" y="615"/>
                    <a:pt x="517" y="615"/>
                  </a:cubicBezTo>
                  <a:cubicBezTo>
                    <a:pt x="517" y="714"/>
                    <a:pt x="320" y="837"/>
                    <a:pt x="418" y="1033"/>
                  </a:cubicBezTo>
                  <a:cubicBezTo>
                    <a:pt x="517" y="1033"/>
                    <a:pt x="418" y="1132"/>
                    <a:pt x="418" y="1230"/>
                  </a:cubicBezTo>
                  <a:cubicBezTo>
                    <a:pt x="320" y="1230"/>
                    <a:pt x="418" y="1328"/>
                    <a:pt x="221" y="1328"/>
                  </a:cubicBezTo>
                  <a:cubicBezTo>
                    <a:pt x="221" y="1328"/>
                    <a:pt x="123" y="1451"/>
                    <a:pt x="123" y="1550"/>
                  </a:cubicBezTo>
                  <a:lnTo>
                    <a:pt x="123" y="1648"/>
                  </a:lnTo>
                  <a:lnTo>
                    <a:pt x="0" y="1746"/>
                  </a:lnTo>
                  <a:cubicBezTo>
                    <a:pt x="123" y="1845"/>
                    <a:pt x="221" y="1943"/>
                    <a:pt x="320" y="2066"/>
                  </a:cubicBezTo>
                  <a:cubicBezTo>
                    <a:pt x="221" y="2164"/>
                    <a:pt x="123" y="2263"/>
                    <a:pt x="123" y="2361"/>
                  </a:cubicBezTo>
                  <a:cubicBezTo>
                    <a:pt x="221" y="2459"/>
                    <a:pt x="221" y="2681"/>
                    <a:pt x="320" y="2779"/>
                  </a:cubicBezTo>
                  <a:cubicBezTo>
                    <a:pt x="418" y="2877"/>
                    <a:pt x="517" y="2976"/>
                    <a:pt x="615" y="2976"/>
                  </a:cubicBezTo>
                  <a:lnTo>
                    <a:pt x="738" y="2976"/>
                  </a:lnTo>
                  <a:cubicBezTo>
                    <a:pt x="836" y="2976"/>
                    <a:pt x="935" y="3074"/>
                    <a:pt x="1131" y="3173"/>
                  </a:cubicBezTo>
                  <a:cubicBezTo>
                    <a:pt x="1131" y="3074"/>
                    <a:pt x="1230" y="2976"/>
                    <a:pt x="1230" y="2976"/>
                  </a:cubicBezTo>
                  <a:cubicBezTo>
                    <a:pt x="1353" y="3074"/>
                    <a:pt x="1451" y="3074"/>
                    <a:pt x="1648" y="3173"/>
                  </a:cubicBezTo>
                  <a:cubicBezTo>
                    <a:pt x="1648" y="3074"/>
                    <a:pt x="1648" y="2976"/>
                    <a:pt x="1549" y="2877"/>
                  </a:cubicBezTo>
                  <a:lnTo>
                    <a:pt x="1746" y="2877"/>
                  </a:lnTo>
                  <a:cubicBezTo>
                    <a:pt x="1844" y="2779"/>
                    <a:pt x="1967" y="2779"/>
                    <a:pt x="2066" y="2681"/>
                  </a:cubicBezTo>
                  <a:cubicBezTo>
                    <a:pt x="1967" y="2558"/>
                    <a:pt x="1967" y="2459"/>
                    <a:pt x="1967" y="2459"/>
                  </a:cubicBezTo>
                  <a:cubicBezTo>
                    <a:pt x="2066" y="2459"/>
                    <a:pt x="2164" y="2361"/>
                    <a:pt x="2262" y="2361"/>
                  </a:cubicBezTo>
                  <a:lnTo>
                    <a:pt x="2066" y="2164"/>
                  </a:lnTo>
                  <a:cubicBezTo>
                    <a:pt x="2164" y="2066"/>
                    <a:pt x="2066" y="1845"/>
                    <a:pt x="2164" y="1746"/>
                  </a:cubicBezTo>
                  <a:cubicBezTo>
                    <a:pt x="2262" y="1648"/>
                    <a:pt x="2066" y="1550"/>
                    <a:pt x="2262" y="1550"/>
                  </a:cubicBezTo>
                  <a:cubicBezTo>
                    <a:pt x="2262" y="1451"/>
                    <a:pt x="2164" y="1328"/>
                    <a:pt x="2164" y="1230"/>
                  </a:cubicBezTo>
                  <a:cubicBezTo>
                    <a:pt x="1967" y="1230"/>
                    <a:pt x="1967" y="1132"/>
                    <a:pt x="1844" y="1033"/>
                  </a:cubicBezTo>
                  <a:cubicBezTo>
                    <a:pt x="1844" y="1033"/>
                    <a:pt x="1746" y="1132"/>
                    <a:pt x="1648" y="1132"/>
                  </a:cubicBezTo>
                  <a:cubicBezTo>
                    <a:pt x="1549" y="935"/>
                    <a:pt x="1549" y="837"/>
                    <a:pt x="1451" y="615"/>
                  </a:cubicBezTo>
                  <a:cubicBezTo>
                    <a:pt x="1353" y="714"/>
                    <a:pt x="1230" y="714"/>
                    <a:pt x="1033" y="714"/>
                  </a:cubicBezTo>
                  <a:cubicBezTo>
                    <a:pt x="1230" y="837"/>
                    <a:pt x="1230" y="837"/>
                    <a:pt x="1353" y="837"/>
                  </a:cubicBezTo>
                  <a:lnTo>
                    <a:pt x="935" y="837"/>
                  </a:lnTo>
                  <a:cubicBezTo>
                    <a:pt x="836" y="714"/>
                    <a:pt x="836" y="517"/>
                    <a:pt x="738" y="419"/>
                  </a:cubicBezTo>
                  <a:cubicBezTo>
                    <a:pt x="738" y="320"/>
                    <a:pt x="615" y="222"/>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8"/>
            <p:cNvSpPr/>
            <p:nvPr/>
          </p:nvSpPr>
          <p:spPr>
            <a:xfrm>
              <a:off x="2960750" y="2912500"/>
              <a:ext cx="12925" cy="15400"/>
            </a:xfrm>
            <a:custGeom>
              <a:avLst/>
              <a:gdLst/>
              <a:ahLst/>
              <a:cxnLst/>
              <a:rect l="l" t="t" r="r" b="b"/>
              <a:pathLst>
                <a:path w="517" h="616" extrusionOk="0">
                  <a:moveTo>
                    <a:pt x="99" y="1"/>
                  </a:moveTo>
                  <a:cubicBezTo>
                    <a:pt x="99" y="197"/>
                    <a:pt x="99" y="394"/>
                    <a:pt x="0" y="615"/>
                  </a:cubicBezTo>
                  <a:lnTo>
                    <a:pt x="517" y="615"/>
                  </a:lnTo>
                  <a:lnTo>
                    <a:pt x="517" y="517"/>
                  </a:lnTo>
                  <a:lnTo>
                    <a:pt x="320" y="517"/>
                  </a:lnTo>
                  <a:cubicBezTo>
                    <a:pt x="221" y="394"/>
                    <a:pt x="221" y="197"/>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8"/>
            <p:cNvSpPr/>
            <p:nvPr/>
          </p:nvSpPr>
          <p:spPr>
            <a:xfrm>
              <a:off x="1979625" y="2983825"/>
              <a:ext cx="8025" cy="5550"/>
            </a:xfrm>
            <a:custGeom>
              <a:avLst/>
              <a:gdLst/>
              <a:ahLst/>
              <a:cxnLst/>
              <a:rect l="l" t="t" r="r" b="b"/>
              <a:pathLst>
                <a:path w="321" h="222" extrusionOk="0">
                  <a:moveTo>
                    <a:pt x="124" y="0"/>
                  </a:moveTo>
                  <a:cubicBezTo>
                    <a:pt x="1" y="123"/>
                    <a:pt x="1" y="123"/>
                    <a:pt x="222" y="221"/>
                  </a:cubicBezTo>
                  <a:cubicBezTo>
                    <a:pt x="321" y="221"/>
                    <a:pt x="321" y="123"/>
                    <a:pt x="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0" name="Google Shape;1680;p18"/>
          <p:cNvSpPr txBox="1">
            <a:spLocks noGrp="1"/>
          </p:cNvSpPr>
          <p:nvPr>
            <p:ph type="title"/>
          </p:nvPr>
        </p:nvSpPr>
        <p:spPr>
          <a:xfrm>
            <a:off x="720000" y="384575"/>
            <a:ext cx="7103700" cy="5178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1" name="Google Shape;1681;p18"/>
          <p:cNvSpPr/>
          <p:nvPr/>
        </p:nvSpPr>
        <p:spPr>
          <a:xfrm>
            <a:off x="7985714" y="4392750"/>
            <a:ext cx="886383" cy="431501"/>
          </a:xfrm>
          <a:custGeom>
            <a:avLst/>
            <a:gdLst/>
            <a:ahLst/>
            <a:cxnLst/>
            <a:rect l="l" t="t" r="r" b="b"/>
            <a:pathLst>
              <a:path w="63540" h="30932" extrusionOk="0">
                <a:moveTo>
                  <a:pt x="19393" y="203"/>
                </a:moveTo>
                <a:lnTo>
                  <a:pt x="19393" y="203"/>
                </a:lnTo>
                <a:cubicBezTo>
                  <a:pt x="19473" y="384"/>
                  <a:pt x="19426" y="422"/>
                  <a:pt x="19291" y="430"/>
                </a:cubicBezTo>
                <a:lnTo>
                  <a:pt x="19291" y="430"/>
                </a:lnTo>
                <a:cubicBezTo>
                  <a:pt x="19292" y="331"/>
                  <a:pt x="19393" y="330"/>
                  <a:pt x="19393" y="203"/>
                </a:cubicBezTo>
                <a:close/>
                <a:moveTo>
                  <a:pt x="19065" y="407"/>
                </a:moveTo>
                <a:cubicBezTo>
                  <a:pt x="19135" y="407"/>
                  <a:pt x="19207" y="426"/>
                  <a:pt x="19267" y="431"/>
                </a:cubicBezTo>
                <a:lnTo>
                  <a:pt x="19267" y="431"/>
                </a:lnTo>
                <a:cubicBezTo>
                  <a:pt x="19236" y="432"/>
                  <a:pt x="19202" y="432"/>
                  <a:pt x="19164" y="432"/>
                </a:cubicBezTo>
                <a:cubicBezTo>
                  <a:pt x="19164" y="551"/>
                  <a:pt x="19164" y="601"/>
                  <a:pt x="19103" y="601"/>
                </a:cubicBezTo>
                <a:cubicBezTo>
                  <a:pt x="19059" y="601"/>
                  <a:pt x="18985" y="576"/>
                  <a:pt x="18859" y="534"/>
                </a:cubicBezTo>
                <a:cubicBezTo>
                  <a:pt x="18910" y="432"/>
                  <a:pt x="18986" y="407"/>
                  <a:pt x="19065" y="407"/>
                </a:cubicBezTo>
                <a:close/>
                <a:moveTo>
                  <a:pt x="20663" y="432"/>
                </a:moveTo>
                <a:lnTo>
                  <a:pt x="20663" y="432"/>
                </a:lnTo>
                <a:cubicBezTo>
                  <a:pt x="20765" y="636"/>
                  <a:pt x="20562" y="636"/>
                  <a:pt x="20435" y="636"/>
                </a:cubicBezTo>
                <a:cubicBezTo>
                  <a:pt x="20435" y="839"/>
                  <a:pt x="20333" y="966"/>
                  <a:pt x="20130" y="1068"/>
                </a:cubicBezTo>
                <a:lnTo>
                  <a:pt x="19926" y="1068"/>
                </a:lnTo>
                <a:lnTo>
                  <a:pt x="19926" y="636"/>
                </a:lnTo>
                <a:lnTo>
                  <a:pt x="20435" y="636"/>
                </a:lnTo>
                <a:cubicBezTo>
                  <a:pt x="20562" y="534"/>
                  <a:pt x="20562" y="534"/>
                  <a:pt x="20663" y="432"/>
                </a:cubicBezTo>
                <a:close/>
                <a:moveTo>
                  <a:pt x="26687" y="1474"/>
                </a:moveTo>
                <a:lnTo>
                  <a:pt x="26687" y="1474"/>
                </a:lnTo>
                <a:cubicBezTo>
                  <a:pt x="26789" y="1703"/>
                  <a:pt x="26687" y="1601"/>
                  <a:pt x="26585" y="1703"/>
                </a:cubicBezTo>
                <a:cubicBezTo>
                  <a:pt x="26585" y="1805"/>
                  <a:pt x="26382" y="1906"/>
                  <a:pt x="26280" y="2008"/>
                </a:cubicBezTo>
                <a:lnTo>
                  <a:pt x="26052" y="2008"/>
                </a:lnTo>
                <a:cubicBezTo>
                  <a:pt x="26052" y="1805"/>
                  <a:pt x="26153" y="1805"/>
                  <a:pt x="26280" y="1703"/>
                </a:cubicBezTo>
                <a:lnTo>
                  <a:pt x="26585" y="1703"/>
                </a:lnTo>
                <a:cubicBezTo>
                  <a:pt x="26585" y="1601"/>
                  <a:pt x="26687" y="1474"/>
                  <a:pt x="26687" y="1474"/>
                </a:cubicBezTo>
                <a:close/>
                <a:moveTo>
                  <a:pt x="21934" y="2008"/>
                </a:moveTo>
                <a:cubicBezTo>
                  <a:pt x="21934" y="2110"/>
                  <a:pt x="21833" y="2237"/>
                  <a:pt x="21833" y="2237"/>
                </a:cubicBezTo>
                <a:cubicBezTo>
                  <a:pt x="21604" y="2008"/>
                  <a:pt x="21833" y="2110"/>
                  <a:pt x="21934" y="2008"/>
                </a:cubicBezTo>
                <a:close/>
                <a:moveTo>
                  <a:pt x="30194" y="6151"/>
                </a:moveTo>
                <a:lnTo>
                  <a:pt x="30194" y="6151"/>
                </a:lnTo>
                <a:cubicBezTo>
                  <a:pt x="30275" y="6311"/>
                  <a:pt x="30228" y="6345"/>
                  <a:pt x="30093" y="6352"/>
                </a:cubicBezTo>
                <a:lnTo>
                  <a:pt x="30093" y="6352"/>
                </a:lnTo>
                <a:cubicBezTo>
                  <a:pt x="30093" y="6252"/>
                  <a:pt x="30093" y="6252"/>
                  <a:pt x="30194" y="6151"/>
                </a:cubicBezTo>
                <a:close/>
                <a:moveTo>
                  <a:pt x="29829" y="6329"/>
                </a:moveTo>
                <a:cubicBezTo>
                  <a:pt x="29889" y="6329"/>
                  <a:pt x="29962" y="6349"/>
                  <a:pt x="30060" y="6353"/>
                </a:cubicBezTo>
                <a:lnTo>
                  <a:pt x="30060" y="6353"/>
                </a:lnTo>
                <a:cubicBezTo>
                  <a:pt x="30031" y="6354"/>
                  <a:pt x="30000" y="6354"/>
                  <a:pt x="29966" y="6354"/>
                </a:cubicBezTo>
                <a:cubicBezTo>
                  <a:pt x="29966" y="6473"/>
                  <a:pt x="29966" y="6523"/>
                  <a:pt x="29904" y="6523"/>
                </a:cubicBezTo>
                <a:cubicBezTo>
                  <a:pt x="29861" y="6523"/>
                  <a:pt x="29787" y="6498"/>
                  <a:pt x="29661" y="6456"/>
                </a:cubicBezTo>
                <a:cubicBezTo>
                  <a:pt x="29711" y="6354"/>
                  <a:pt x="29762" y="6329"/>
                  <a:pt x="29829" y="6329"/>
                </a:cubicBezTo>
                <a:close/>
                <a:moveTo>
                  <a:pt x="3177" y="8159"/>
                </a:moveTo>
                <a:cubicBezTo>
                  <a:pt x="3177" y="8362"/>
                  <a:pt x="2974" y="8464"/>
                  <a:pt x="2872" y="8591"/>
                </a:cubicBezTo>
                <a:lnTo>
                  <a:pt x="2644" y="8591"/>
                </a:lnTo>
                <a:cubicBezTo>
                  <a:pt x="2542" y="8362"/>
                  <a:pt x="2771" y="8260"/>
                  <a:pt x="2872" y="8159"/>
                </a:cubicBezTo>
                <a:close/>
                <a:moveTo>
                  <a:pt x="2542" y="8595"/>
                </a:moveTo>
                <a:cubicBezTo>
                  <a:pt x="2542" y="8692"/>
                  <a:pt x="2540" y="8694"/>
                  <a:pt x="2440" y="8794"/>
                </a:cubicBezTo>
                <a:cubicBezTo>
                  <a:pt x="2367" y="8648"/>
                  <a:pt x="2451" y="8607"/>
                  <a:pt x="2542" y="8595"/>
                </a:cubicBezTo>
                <a:close/>
                <a:moveTo>
                  <a:pt x="33778" y="11539"/>
                </a:moveTo>
                <a:lnTo>
                  <a:pt x="34007" y="11641"/>
                </a:lnTo>
                <a:cubicBezTo>
                  <a:pt x="34007" y="11768"/>
                  <a:pt x="33905" y="11971"/>
                  <a:pt x="33778" y="12073"/>
                </a:cubicBezTo>
                <a:cubicBezTo>
                  <a:pt x="33676" y="11971"/>
                  <a:pt x="33575" y="11971"/>
                  <a:pt x="33575" y="11971"/>
                </a:cubicBezTo>
                <a:cubicBezTo>
                  <a:pt x="33676" y="11869"/>
                  <a:pt x="33778" y="11768"/>
                  <a:pt x="33778" y="11539"/>
                </a:cubicBezTo>
                <a:close/>
                <a:moveTo>
                  <a:pt x="35811" y="16952"/>
                </a:moveTo>
                <a:cubicBezTo>
                  <a:pt x="35913" y="16952"/>
                  <a:pt x="35913" y="16952"/>
                  <a:pt x="35913" y="17054"/>
                </a:cubicBezTo>
                <a:lnTo>
                  <a:pt x="35811" y="17054"/>
                </a:lnTo>
                <a:lnTo>
                  <a:pt x="35811" y="16952"/>
                </a:lnTo>
                <a:close/>
                <a:moveTo>
                  <a:pt x="32838" y="17486"/>
                </a:moveTo>
                <a:lnTo>
                  <a:pt x="32838" y="17689"/>
                </a:lnTo>
                <a:cubicBezTo>
                  <a:pt x="32736" y="17689"/>
                  <a:pt x="32736" y="17588"/>
                  <a:pt x="32736" y="17588"/>
                </a:cubicBezTo>
                <a:lnTo>
                  <a:pt x="32838" y="17486"/>
                </a:lnTo>
                <a:close/>
                <a:moveTo>
                  <a:pt x="37082" y="17156"/>
                </a:moveTo>
                <a:cubicBezTo>
                  <a:pt x="37184" y="17156"/>
                  <a:pt x="37184" y="17257"/>
                  <a:pt x="37184" y="17257"/>
                </a:cubicBezTo>
                <a:cubicBezTo>
                  <a:pt x="36955" y="17359"/>
                  <a:pt x="36853" y="17588"/>
                  <a:pt x="36650" y="17689"/>
                </a:cubicBezTo>
                <a:cubicBezTo>
                  <a:pt x="36320" y="17689"/>
                  <a:pt x="36320" y="17588"/>
                  <a:pt x="36320" y="17486"/>
                </a:cubicBezTo>
                <a:cubicBezTo>
                  <a:pt x="36447" y="17359"/>
                  <a:pt x="36853" y="17156"/>
                  <a:pt x="37082" y="17156"/>
                </a:cubicBezTo>
                <a:close/>
                <a:moveTo>
                  <a:pt x="15987" y="19697"/>
                </a:moveTo>
                <a:cubicBezTo>
                  <a:pt x="15987" y="19799"/>
                  <a:pt x="15987" y="19901"/>
                  <a:pt x="15885" y="19901"/>
                </a:cubicBezTo>
                <a:cubicBezTo>
                  <a:pt x="15784" y="19799"/>
                  <a:pt x="15885" y="19799"/>
                  <a:pt x="15987" y="19697"/>
                </a:cubicBezTo>
                <a:close/>
                <a:moveTo>
                  <a:pt x="39496" y="21171"/>
                </a:moveTo>
                <a:lnTo>
                  <a:pt x="39624" y="21298"/>
                </a:lnTo>
                <a:lnTo>
                  <a:pt x="39395" y="21298"/>
                </a:lnTo>
                <a:cubicBezTo>
                  <a:pt x="39395" y="21298"/>
                  <a:pt x="39395" y="21171"/>
                  <a:pt x="39496" y="21171"/>
                </a:cubicBezTo>
                <a:close/>
                <a:moveTo>
                  <a:pt x="29661" y="24780"/>
                </a:moveTo>
                <a:cubicBezTo>
                  <a:pt x="29559" y="24984"/>
                  <a:pt x="29559" y="24984"/>
                  <a:pt x="29229" y="24984"/>
                </a:cubicBezTo>
                <a:cubicBezTo>
                  <a:pt x="29330" y="24780"/>
                  <a:pt x="29559" y="24882"/>
                  <a:pt x="29661" y="24780"/>
                </a:cubicBezTo>
                <a:close/>
                <a:moveTo>
                  <a:pt x="30093" y="24781"/>
                </a:moveTo>
                <a:lnTo>
                  <a:pt x="30093" y="24781"/>
                </a:lnTo>
                <a:cubicBezTo>
                  <a:pt x="30093" y="24882"/>
                  <a:pt x="30194" y="24882"/>
                  <a:pt x="30194" y="24984"/>
                </a:cubicBezTo>
                <a:cubicBezTo>
                  <a:pt x="30173" y="25010"/>
                  <a:pt x="30156" y="25021"/>
                  <a:pt x="30143" y="25021"/>
                </a:cubicBezTo>
                <a:cubicBezTo>
                  <a:pt x="30093" y="25021"/>
                  <a:pt x="30093" y="24861"/>
                  <a:pt x="30093" y="24781"/>
                </a:cubicBezTo>
                <a:close/>
                <a:moveTo>
                  <a:pt x="57186" y="25416"/>
                </a:moveTo>
                <a:cubicBezTo>
                  <a:pt x="57186" y="25416"/>
                  <a:pt x="57186" y="25517"/>
                  <a:pt x="57288" y="25517"/>
                </a:cubicBezTo>
                <a:cubicBezTo>
                  <a:pt x="57186" y="25517"/>
                  <a:pt x="57186" y="25619"/>
                  <a:pt x="57186" y="25619"/>
                </a:cubicBezTo>
                <a:cubicBezTo>
                  <a:pt x="57186" y="25619"/>
                  <a:pt x="57084" y="25619"/>
                  <a:pt x="57084" y="25517"/>
                </a:cubicBezTo>
                <a:cubicBezTo>
                  <a:pt x="57186" y="25517"/>
                  <a:pt x="57186" y="25517"/>
                  <a:pt x="57186" y="25416"/>
                </a:cubicBezTo>
                <a:close/>
                <a:moveTo>
                  <a:pt x="62167" y="26077"/>
                </a:moveTo>
                <a:cubicBezTo>
                  <a:pt x="62244" y="26077"/>
                  <a:pt x="62320" y="26102"/>
                  <a:pt x="62371" y="26153"/>
                </a:cubicBezTo>
                <a:cubicBezTo>
                  <a:pt x="62320" y="26204"/>
                  <a:pt x="62244" y="26229"/>
                  <a:pt x="62167" y="26229"/>
                </a:cubicBezTo>
                <a:cubicBezTo>
                  <a:pt x="62091" y="26229"/>
                  <a:pt x="62015" y="26204"/>
                  <a:pt x="61964" y="26153"/>
                </a:cubicBezTo>
                <a:cubicBezTo>
                  <a:pt x="62015" y="26102"/>
                  <a:pt x="62091" y="26077"/>
                  <a:pt x="62167" y="26077"/>
                </a:cubicBezTo>
                <a:close/>
                <a:moveTo>
                  <a:pt x="36320" y="27652"/>
                </a:moveTo>
                <a:cubicBezTo>
                  <a:pt x="36320" y="27754"/>
                  <a:pt x="36320" y="27856"/>
                  <a:pt x="36218" y="27856"/>
                </a:cubicBezTo>
                <a:cubicBezTo>
                  <a:pt x="36116" y="27652"/>
                  <a:pt x="36218" y="27754"/>
                  <a:pt x="36320" y="27652"/>
                </a:cubicBezTo>
                <a:close/>
                <a:moveTo>
                  <a:pt x="17258" y="0"/>
                </a:moveTo>
                <a:cubicBezTo>
                  <a:pt x="17054" y="331"/>
                  <a:pt x="16851" y="534"/>
                  <a:pt x="16622" y="839"/>
                </a:cubicBezTo>
                <a:lnTo>
                  <a:pt x="16114" y="839"/>
                </a:lnTo>
                <a:cubicBezTo>
                  <a:pt x="16114" y="839"/>
                  <a:pt x="16114" y="966"/>
                  <a:pt x="15987" y="966"/>
                </a:cubicBezTo>
                <a:cubicBezTo>
                  <a:pt x="16114" y="966"/>
                  <a:pt x="16114" y="1068"/>
                  <a:pt x="16216" y="1169"/>
                </a:cubicBezTo>
                <a:cubicBezTo>
                  <a:pt x="16131" y="1244"/>
                  <a:pt x="16036" y="1264"/>
                  <a:pt x="15940" y="1264"/>
                </a:cubicBezTo>
                <a:cubicBezTo>
                  <a:pt x="15834" y="1264"/>
                  <a:pt x="15727" y="1241"/>
                  <a:pt x="15630" y="1241"/>
                </a:cubicBezTo>
                <a:cubicBezTo>
                  <a:pt x="15576" y="1241"/>
                  <a:pt x="15525" y="1248"/>
                  <a:pt x="15479" y="1271"/>
                </a:cubicBezTo>
                <a:cubicBezTo>
                  <a:pt x="15148" y="1474"/>
                  <a:pt x="14945" y="1601"/>
                  <a:pt x="14614" y="1805"/>
                </a:cubicBezTo>
                <a:cubicBezTo>
                  <a:pt x="14716" y="1805"/>
                  <a:pt x="14716" y="1906"/>
                  <a:pt x="14843" y="2008"/>
                </a:cubicBezTo>
                <a:lnTo>
                  <a:pt x="14081" y="2008"/>
                </a:lnTo>
                <a:cubicBezTo>
                  <a:pt x="13776" y="2338"/>
                  <a:pt x="13445" y="2440"/>
                  <a:pt x="13242" y="2440"/>
                </a:cubicBezTo>
                <a:lnTo>
                  <a:pt x="13140" y="2338"/>
                </a:lnTo>
                <a:cubicBezTo>
                  <a:pt x="13242" y="2338"/>
                  <a:pt x="13344" y="2237"/>
                  <a:pt x="13344" y="2110"/>
                </a:cubicBezTo>
                <a:cubicBezTo>
                  <a:pt x="13293" y="2059"/>
                  <a:pt x="13217" y="2033"/>
                  <a:pt x="13140" y="2033"/>
                </a:cubicBezTo>
                <a:cubicBezTo>
                  <a:pt x="13064" y="2033"/>
                  <a:pt x="12988" y="2059"/>
                  <a:pt x="12937" y="2110"/>
                </a:cubicBezTo>
                <a:cubicBezTo>
                  <a:pt x="12708" y="2237"/>
                  <a:pt x="12607" y="2237"/>
                  <a:pt x="12505" y="2338"/>
                </a:cubicBezTo>
                <a:cubicBezTo>
                  <a:pt x="12302" y="2110"/>
                  <a:pt x="12174" y="2008"/>
                  <a:pt x="12073" y="1805"/>
                </a:cubicBezTo>
                <a:cubicBezTo>
                  <a:pt x="11870" y="2008"/>
                  <a:pt x="11768" y="2110"/>
                  <a:pt x="11666" y="2338"/>
                </a:cubicBezTo>
                <a:cubicBezTo>
                  <a:pt x="11539" y="2237"/>
                  <a:pt x="11437" y="2237"/>
                  <a:pt x="11336" y="2237"/>
                </a:cubicBezTo>
                <a:cubicBezTo>
                  <a:pt x="11437" y="2110"/>
                  <a:pt x="11437" y="1906"/>
                  <a:pt x="11539" y="1805"/>
                </a:cubicBezTo>
                <a:cubicBezTo>
                  <a:pt x="11336" y="1805"/>
                  <a:pt x="11234" y="1601"/>
                  <a:pt x="11031" y="1474"/>
                </a:cubicBezTo>
                <a:cubicBezTo>
                  <a:pt x="10904" y="1703"/>
                  <a:pt x="10904" y="1805"/>
                  <a:pt x="10904" y="2110"/>
                </a:cubicBezTo>
                <a:cubicBezTo>
                  <a:pt x="10700" y="2008"/>
                  <a:pt x="10599" y="2008"/>
                  <a:pt x="10497" y="2008"/>
                </a:cubicBezTo>
                <a:cubicBezTo>
                  <a:pt x="10599" y="1906"/>
                  <a:pt x="10700" y="1805"/>
                  <a:pt x="10700" y="1703"/>
                </a:cubicBezTo>
                <a:cubicBezTo>
                  <a:pt x="10666" y="1669"/>
                  <a:pt x="10621" y="1658"/>
                  <a:pt x="10571" y="1658"/>
                </a:cubicBezTo>
                <a:cubicBezTo>
                  <a:pt x="10472" y="1658"/>
                  <a:pt x="10353" y="1703"/>
                  <a:pt x="10268" y="1703"/>
                </a:cubicBezTo>
                <a:cubicBezTo>
                  <a:pt x="10187" y="1703"/>
                  <a:pt x="10106" y="1833"/>
                  <a:pt x="10024" y="1833"/>
                </a:cubicBezTo>
                <a:cubicBezTo>
                  <a:pt x="10004" y="1833"/>
                  <a:pt x="9984" y="1825"/>
                  <a:pt x="9963" y="1805"/>
                </a:cubicBezTo>
                <a:cubicBezTo>
                  <a:pt x="9789" y="1805"/>
                  <a:pt x="9764" y="2029"/>
                  <a:pt x="9617" y="2029"/>
                </a:cubicBezTo>
                <a:cubicBezTo>
                  <a:pt x="9592" y="2029"/>
                  <a:pt x="9564" y="2023"/>
                  <a:pt x="9531" y="2008"/>
                </a:cubicBezTo>
                <a:cubicBezTo>
                  <a:pt x="9531" y="1906"/>
                  <a:pt x="9531" y="1703"/>
                  <a:pt x="9328" y="1703"/>
                </a:cubicBezTo>
                <a:cubicBezTo>
                  <a:pt x="9226" y="1906"/>
                  <a:pt x="8998" y="2008"/>
                  <a:pt x="8693" y="2110"/>
                </a:cubicBezTo>
                <a:lnTo>
                  <a:pt x="8693" y="2440"/>
                </a:lnTo>
                <a:lnTo>
                  <a:pt x="8260" y="2440"/>
                </a:lnTo>
                <a:cubicBezTo>
                  <a:pt x="7955" y="2643"/>
                  <a:pt x="7854" y="2872"/>
                  <a:pt x="7727" y="3075"/>
                </a:cubicBezTo>
                <a:lnTo>
                  <a:pt x="7422" y="3075"/>
                </a:lnTo>
                <a:cubicBezTo>
                  <a:pt x="7218" y="3177"/>
                  <a:pt x="6990" y="3279"/>
                  <a:pt x="6888" y="3380"/>
                </a:cubicBezTo>
                <a:cubicBezTo>
                  <a:pt x="6685" y="3508"/>
                  <a:pt x="6583" y="3711"/>
                  <a:pt x="6456" y="3813"/>
                </a:cubicBezTo>
                <a:cubicBezTo>
                  <a:pt x="6354" y="3813"/>
                  <a:pt x="6253" y="3813"/>
                  <a:pt x="6151" y="3914"/>
                </a:cubicBezTo>
                <a:cubicBezTo>
                  <a:pt x="5948" y="4016"/>
                  <a:pt x="5948" y="4245"/>
                  <a:pt x="5617" y="4346"/>
                </a:cubicBezTo>
                <a:cubicBezTo>
                  <a:pt x="5414" y="4346"/>
                  <a:pt x="5312" y="4651"/>
                  <a:pt x="5083" y="4651"/>
                </a:cubicBezTo>
                <a:cubicBezTo>
                  <a:pt x="4778" y="4651"/>
                  <a:pt x="4677" y="4982"/>
                  <a:pt x="4550" y="5083"/>
                </a:cubicBezTo>
                <a:cubicBezTo>
                  <a:pt x="4448" y="5185"/>
                  <a:pt x="4245" y="5287"/>
                  <a:pt x="4041" y="5414"/>
                </a:cubicBezTo>
                <a:cubicBezTo>
                  <a:pt x="3813" y="5515"/>
                  <a:pt x="3508" y="5617"/>
                  <a:pt x="3406" y="5820"/>
                </a:cubicBezTo>
                <a:cubicBezTo>
                  <a:pt x="3279" y="5922"/>
                  <a:pt x="3177" y="6151"/>
                  <a:pt x="3076" y="6151"/>
                </a:cubicBezTo>
                <a:cubicBezTo>
                  <a:pt x="2771" y="6151"/>
                  <a:pt x="2771" y="6456"/>
                  <a:pt x="2542" y="6456"/>
                </a:cubicBezTo>
                <a:cubicBezTo>
                  <a:pt x="2237" y="6557"/>
                  <a:pt x="2135" y="6786"/>
                  <a:pt x="1907" y="6989"/>
                </a:cubicBezTo>
                <a:cubicBezTo>
                  <a:pt x="1703" y="7091"/>
                  <a:pt x="1602" y="7320"/>
                  <a:pt x="1373" y="7422"/>
                </a:cubicBezTo>
                <a:cubicBezTo>
                  <a:pt x="1068" y="7625"/>
                  <a:pt x="966" y="7955"/>
                  <a:pt x="864" y="8260"/>
                </a:cubicBezTo>
                <a:cubicBezTo>
                  <a:pt x="915" y="8362"/>
                  <a:pt x="992" y="8387"/>
                  <a:pt x="1068" y="8387"/>
                </a:cubicBezTo>
                <a:cubicBezTo>
                  <a:pt x="1144" y="8387"/>
                  <a:pt x="1220" y="8362"/>
                  <a:pt x="1271" y="8362"/>
                </a:cubicBezTo>
                <a:cubicBezTo>
                  <a:pt x="1373" y="8464"/>
                  <a:pt x="1373" y="8464"/>
                  <a:pt x="1500" y="8464"/>
                </a:cubicBezTo>
                <a:cubicBezTo>
                  <a:pt x="1703" y="8591"/>
                  <a:pt x="1805" y="8464"/>
                  <a:pt x="2008" y="8692"/>
                </a:cubicBezTo>
                <a:cubicBezTo>
                  <a:pt x="1907" y="8692"/>
                  <a:pt x="1805" y="8794"/>
                  <a:pt x="1805" y="8896"/>
                </a:cubicBezTo>
                <a:cubicBezTo>
                  <a:pt x="1805" y="8997"/>
                  <a:pt x="1703" y="9226"/>
                  <a:pt x="1805" y="9328"/>
                </a:cubicBezTo>
                <a:cubicBezTo>
                  <a:pt x="1907" y="9328"/>
                  <a:pt x="2008" y="9429"/>
                  <a:pt x="2135" y="9429"/>
                </a:cubicBezTo>
                <a:lnTo>
                  <a:pt x="2237" y="9531"/>
                </a:lnTo>
                <a:cubicBezTo>
                  <a:pt x="1805" y="10065"/>
                  <a:pt x="1805" y="10065"/>
                  <a:pt x="1805" y="10700"/>
                </a:cubicBezTo>
                <a:cubicBezTo>
                  <a:pt x="2008" y="10802"/>
                  <a:pt x="2237" y="10802"/>
                  <a:pt x="2339" y="11005"/>
                </a:cubicBezTo>
                <a:cubicBezTo>
                  <a:pt x="2386" y="11005"/>
                  <a:pt x="2457" y="10983"/>
                  <a:pt x="2531" y="10983"/>
                </a:cubicBezTo>
                <a:cubicBezTo>
                  <a:pt x="2615" y="10983"/>
                  <a:pt x="2703" y="11011"/>
                  <a:pt x="2771" y="11132"/>
                </a:cubicBezTo>
                <a:cubicBezTo>
                  <a:pt x="2771" y="11234"/>
                  <a:pt x="2872" y="11234"/>
                  <a:pt x="2872" y="11336"/>
                </a:cubicBezTo>
                <a:cubicBezTo>
                  <a:pt x="2872" y="11336"/>
                  <a:pt x="2872" y="11437"/>
                  <a:pt x="2974" y="11437"/>
                </a:cubicBezTo>
                <a:lnTo>
                  <a:pt x="3711" y="11437"/>
                </a:lnTo>
                <a:cubicBezTo>
                  <a:pt x="3813" y="11336"/>
                  <a:pt x="3813" y="11234"/>
                  <a:pt x="3914" y="11234"/>
                </a:cubicBezTo>
                <a:cubicBezTo>
                  <a:pt x="4041" y="11336"/>
                  <a:pt x="4041" y="11437"/>
                  <a:pt x="4041" y="11641"/>
                </a:cubicBezTo>
                <a:cubicBezTo>
                  <a:pt x="4245" y="11539"/>
                  <a:pt x="4346" y="11437"/>
                  <a:pt x="4550" y="11336"/>
                </a:cubicBezTo>
                <a:cubicBezTo>
                  <a:pt x="4677" y="11234"/>
                  <a:pt x="4778" y="11132"/>
                  <a:pt x="4880" y="11005"/>
                </a:cubicBezTo>
                <a:lnTo>
                  <a:pt x="5312" y="11005"/>
                </a:lnTo>
                <a:cubicBezTo>
                  <a:pt x="5516" y="11132"/>
                  <a:pt x="5414" y="11132"/>
                  <a:pt x="5414" y="11234"/>
                </a:cubicBezTo>
                <a:cubicBezTo>
                  <a:pt x="5185" y="11336"/>
                  <a:pt x="4982" y="11539"/>
                  <a:pt x="4778" y="11768"/>
                </a:cubicBezTo>
                <a:cubicBezTo>
                  <a:pt x="4677" y="11768"/>
                  <a:pt x="4677" y="11869"/>
                  <a:pt x="4448" y="11869"/>
                </a:cubicBezTo>
                <a:cubicBezTo>
                  <a:pt x="4448" y="11971"/>
                  <a:pt x="4448" y="12073"/>
                  <a:pt x="4346" y="12174"/>
                </a:cubicBezTo>
                <a:cubicBezTo>
                  <a:pt x="4245" y="12174"/>
                  <a:pt x="4245" y="12174"/>
                  <a:pt x="4041" y="12276"/>
                </a:cubicBezTo>
                <a:lnTo>
                  <a:pt x="3076" y="13242"/>
                </a:lnTo>
                <a:lnTo>
                  <a:pt x="2872" y="13242"/>
                </a:lnTo>
                <a:cubicBezTo>
                  <a:pt x="2542" y="13547"/>
                  <a:pt x="2237" y="13877"/>
                  <a:pt x="1907" y="14309"/>
                </a:cubicBezTo>
                <a:lnTo>
                  <a:pt x="1602" y="14309"/>
                </a:lnTo>
                <a:lnTo>
                  <a:pt x="1500" y="14411"/>
                </a:lnTo>
                <a:cubicBezTo>
                  <a:pt x="1271" y="14309"/>
                  <a:pt x="1500" y="14309"/>
                  <a:pt x="1602" y="14309"/>
                </a:cubicBezTo>
                <a:cubicBezTo>
                  <a:pt x="1602" y="14182"/>
                  <a:pt x="1602" y="14182"/>
                  <a:pt x="1703" y="14080"/>
                </a:cubicBezTo>
                <a:cubicBezTo>
                  <a:pt x="1703" y="13979"/>
                  <a:pt x="1703" y="13979"/>
                  <a:pt x="1805" y="13877"/>
                </a:cubicBezTo>
                <a:lnTo>
                  <a:pt x="1500" y="13877"/>
                </a:lnTo>
                <a:cubicBezTo>
                  <a:pt x="1271" y="14080"/>
                  <a:pt x="966" y="14309"/>
                  <a:pt x="737" y="14614"/>
                </a:cubicBezTo>
                <a:lnTo>
                  <a:pt x="737" y="14716"/>
                </a:lnTo>
                <a:cubicBezTo>
                  <a:pt x="737" y="14817"/>
                  <a:pt x="636" y="14945"/>
                  <a:pt x="534" y="15046"/>
                </a:cubicBezTo>
                <a:cubicBezTo>
                  <a:pt x="534" y="15046"/>
                  <a:pt x="636" y="15148"/>
                  <a:pt x="636" y="15250"/>
                </a:cubicBezTo>
                <a:cubicBezTo>
                  <a:pt x="737" y="15250"/>
                  <a:pt x="737" y="15148"/>
                  <a:pt x="864" y="15046"/>
                </a:cubicBezTo>
                <a:cubicBezTo>
                  <a:pt x="864" y="15148"/>
                  <a:pt x="966" y="15148"/>
                  <a:pt x="966" y="15250"/>
                </a:cubicBezTo>
                <a:cubicBezTo>
                  <a:pt x="1068" y="15351"/>
                  <a:pt x="864" y="15453"/>
                  <a:pt x="737" y="15682"/>
                </a:cubicBezTo>
                <a:cubicBezTo>
                  <a:pt x="737" y="15783"/>
                  <a:pt x="864" y="15987"/>
                  <a:pt x="636" y="16088"/>
                </a:cubicBezTo>
                <a:cubicBezTo>
                  <a:pt x="432" y="16215"/>
                  <a:pt x="534" y="16419"/>
                  <a:pt x="636" y="16622"/>
                </a:cubicBezTo>
                <a:cubicBezTo>
                  <a:pt x="737" y="16724"/>
                  <a:pt x="864" y="16724"/>
                  <a:pt x="1068" y="16851"/>
                </a:cubicBezTo>
                <a:cubicBezTo>
                  <a:pt x="1169" y="16952"/>
                  <a:pt x="1373" y="16952"/>
                  <a:pt x="1602" y="16952"/>
                </a:cubicBezTo>
                <a:lnTo>
                  <a:pt x="1602" y="17486"/>
                </a:lnTo>
                <a:lnTo>
                  <a:pt x="2339" y="17486"/>
                </a:lnTo>
                <a:lnTo>
                  <a:pt x="2440" y="17359"/>
                </a:lnTo>
                <a:lnTo>
                  <a:pt x="3279" y="17359"/>
                </a:lnTo>
                <a:cubicBezTo>
                  <a:pt x="3406" y="17257"/>
                  <a:pt x="3508" y="17156"/>
                  <a:pt x="3508" y="17156"/>
                </a:cubicBezTo>
                <a:cubicBezTo>
                  <a:pt x="3711" y="17257"/>
                  <a:pt x="3609" y="17359"/>
                  <a:pt x="3609" y="17486"/>
                </a:cubicBezTo>
                <a:lnTo>
                  <a:pt x="3813" y="17486"/>
                </a:lnTo>
                <a:cubicBezTo>
                  <a:pt x="3813" y="17359"/>
                  <a:pt x="3914" y="17359"/>
                  <a:pt x="3914" y="17257"/>
                </a:cubicBezTo>
                <a:lnTo>
                  <a:pt x="4346" y="17257"/>
                </a:lnTo>
                <a:cubicBezTo>
                  <a:pt x="4448" y="17257"/>
                  <a:pt x="4448" y="17156"/>
                  <a:pt x="4550" y="17054"/>
                </a:cubicBezTo>
                <a:cubicBezTo>
                  <a:pt x="4677" y="17156"/>
                  <a:pt x="4778" y="17156"/>
                  <a:pt x="4880" y="17156"/>
                </a:cubicBezTo>
                <a:cubicBezTo>
                  <a:pt x="4550" y="17359"/>
                  <a:pt x="4346" y="17588"/>
                  <a:pt x="4041" y="17791"/>
                </a:cubicBezTo>
                <a:cubicBezTo>
                  <a:pt x="3813" y="17994"/>
                  <a:pt x="3609" y="18223"/>
                  <a:pt x="3508" y="18528"/>
                </a:cubicBezTo>
                <a:lnTo>
                  <a:pt x="3279" y="18528"/>
                </a:lnTo>
                <a:cubicBezTo>
                  <a:pt x="2974" y="18859"/>
                  <a:pt x="2771" y="19164"/>
                  <a:pt x="2542" y="19494"/>
                </a:cubicBezTo>
                <a:cubicBezTo>
                  <a:pt x="2339" y="19901"/>
                  <a:pt x="1907" y="20129"/>
                  <a:pt x="1602" y="20434"/>
                </a:cubicBezTo>
                <a:lnTo>
                  <a:pt x="1602" y="20663"/>
                </a:lnTo>
                <a:cubicBezTo>
                  <a:pt x="1500" y="20765"/>
                  <a:pt x="1271" y="20765"/>
                  <a:pt x="1169" y="20866"/>
                </a:cubicBezTo>
                <a:lnTo>
                  <a:pt x="1169" y="21070"/>
                </a:lnTo>
                <a:cubicBezTo>
                  <a:pt x="966" y="21171"/>
                  <a:pt x="737" y="21171"/>
                  <a:pt x="636" y="21400"/>
                </a:cubicBezTo>
                <a:cubicBezTo>
                  <a:pt x="534" y="21603"/>
                  <a:pt x="432" y="21705"/>
                  <a:pt x="102" y="21807"/>
                </a:cubicBezTo>
                <a:lnTo>
                  <a:pt x="102" y="22239"/>
                </a:lnTo>
                <a:cubicBezTo>
                  <a:pt x="102" y="22341"/>
                  <a:pt x="0" y="22442"/>
                  <a:pt x="0" y="22442"/>
                </a:cubicBezTo>
                <a:lnTo>
                  <a:pt x="0" y="23510"/>
                </a:lnTo>
                <a:cubicBezTo>
                  <a:pt x="0" y="23611"/>
                  <a:pt x="102" y="23713"/>
                  <a:pt x="229" y="23840"/>
                </a:cubicBezTo>
                <a:lnTo>
                  <a:pt x="636" y="23840"/>
                </a:lnTo>
                <a:cubicBezTo>
                  <a:pt x="864" y="23942"/>
                  <a:pt x="966" y="24145"/>
                  <a:pt x="1068" y="24475"/>
                </a:cubicBezTo>
                <a:lnTo>
                  <a:pt x="1703" y="24475"/>
                </a:lnTo>
                <a:cubicBezTo>
                  <a:pt x="1703" y="24348"/>
                  <a:pt x="1805" y="24247"/>
                  <a:pt x="1907" y="24247"/>
                </a:cubicBezTo>
                <a:lnTo>
                  <a:pt x="2644" y="24247"/>
                </a:lnTo>
                <a:lnTo>
                  <a:pt x="2872" y="24043"/>
                </a:lnTo>
                <a:lnTo>
                  <a:pt x="4143" y="24043"/>
                </a:lnTo>
                <a:cubicBezTo>
                  <a:pt x="4448" y="23713"/>
                  <a:pt x="4880" y="23611"/>
                  <a:pt x="5312" y="23306"/>
                </a:cubicBezTo>
                <a:cubicBezTo>
                  <a:pt x="5617" y="22976"/>
                  <a:pt x="6151" y="22976"/>
                  <a:pt x="6354" y="22569"/>
                </a:cubicBezTo>
                <a:lnTo>
                  <a:pt x="6685" y="22569"/>
                </a:lnTo>
                <a:lnTo>
                  <a:pt x="6786" y="22442"/>
                </a:lnTo>
                <a:lnTo>
                  <a:pt x="6786" y="22442"/>
                </a:lnTo>
                <a:cubicBezTo>
                  <a:pt x="6888" y="22569"/>
                  <a:pt x="6786" y="22569"/>
                  <a:pt x="6685" y="22569"/>
                </a:cubicBezTo>
                <a:cubicBezTo>
                  <a:pt x="6685" y="22874"/>
                  <a:pt x="6354" y="22874"/>
                  <a:pt x="6253" y="23078"/>
                </a:cubicBezTo>
                <a:cubicBezTo>
                  <a:pt x="6151" y="23306"/>
                  <a:pt x="5948" y="23408"/>
                  <a:pt x="5821" y="23611"/>
                </a:cubicBezTo>
                <a:lnTo>
                  <a:pt x="6151" y="23611"/>
                </a:lnTo>
                <a:lnTo>
                  <a:pt x="7422" y="22341"/>
                </a:lnTo>
                <a:cubicBezTo>
                  <a:pt x="7523" y="22137"/>
                  <a:pt x="7625" y="21934"/>
                  <a:pt x="7727" y="21807"/>
                </a:cubicBezTo>
                <a:cubicBezTo>
                  <a:pt x="7854" y="21807"/>
                  <a:pt x="7955" y="21807"/>
                  <a:pt x="8057" y="21705"/>
                </a:cubicBezTo>
                <a:lnTo>
                  <a:pt x="8998" y="20765"/>
                </a:lnTo>
                <a:lnTo>
                  <a:pt x="9328" y="20765"/>
                </a:lnTo>
                <a:cubicBezTo>
                  <a:pt x="9328" y="20536"/>
                  <a:pt x="9430" y="20434"/>
                  <a:pt x="9633" y="20333"/>
                </a:cubicBezTo>
                <a:cubicBezTo>
                  <a:pt x="9633" y="20434"/>
                  <a:pt x="9760" y="20536"/>
                  <a:pt x="9760" y="20765"/>
                </a:cubicBezTo>
                <a:lnTo>
                  <a:pt x="9328" y="20765"/>
                </a:lnTo>
                <a:cubicBezTo>
                  <a:pt x="9125" y="21171"/>
                  <a:pt x="8794" y="21298"/>
                  <a:pt x="8489" y="21705"/>
                </a:cubicBezTo>
                <a:lnTo>
                  <a:pt x="8489" y="21934"/>
                </a:lnTo>
                <a:cubicBezTo>
                  <a:pt x="8362" y="21934"/>
                  <a:pt x="8260" y="22036"/>
                  <a:pt x="8159" y="22036"/>
                </a:cubicBezTo>
                <a:cubicBezTo>
                  <a:pt x="8159" y="22137"/>
                  <a:pt x="8057" y="22239"/>
                  <a:pt x="8057" y="22341"/>
                </a:cubicBezTo>
                <a:cubicBezTo>
                  <a:pt x="7955" y="22341"/>
                  <a:pt x="7854" y="22442"/>
                  <a:pt x="7727" y="22442"/>
                </a:cubicBezTo>
                <a:cubicBezTo>
                  <a:pt x="7727" y="22569"/>
                  <a:pt x="7727" y="22671"/>
                  <a:pt x="7625" y="22671"/>
                </a:cubicBezTo>
                <a:cubicBezTo>
                  <a:pt x="7320" y="23078"/>
                  <a:pt x="6990" y="23408"/>
                  <a:pt x="6583" y="23840"/>
                </a:cubicBezTo>
                <a:lnTo>
                  <a:pt x="6354" y="23840"/>
                </a:lnTo>
                <a:cubicBezTo>
                  <a:pt x="6253" y="23942"/>
                  <a:pt x="6253" y="24043"/>
                  <a:pt x="6253" y="24145"/>
                </a:cubicBezTo>
                <a:cubicBezTo>
                  <a:pt x="6049" y="24247"/>
                  <a:pt x="5948" y="24247"/>
                  <a:pt x="5821" y="24247"/>
                </a:cubicBezTo>
                <a:lnTo>
                  <a:pt x="5821" y="24577"/>
                </a:lnTo>
                <a:cubicBezTo>
                  <a:pt x="5617" y="24780"/>
                  <a:pt x="5414" y="24882"/>
                  <a:pt x="5312" y="24984"/>
                </a:cubicBezTo>
                <a:cubicBezTo>
                  <a:pt x="5185" y="25314"/>
                  <a:pt x="5185" y="25314"/>
                  <a:pt x="5185" y="25416"/>
                </a:cubicBezTo>
                <a:lnTo>
                  <a:pt x="4982" y="25416"/>
                </a:lnTo>
                <a:cubicBezTo>
                  <a:pt x="4778" y="25746"/>
                  <a:pt x="4677" y="26051"/>
                  <a:pt x="4245" y="26255"/>
                </a:cubicBezTo>
                <a:lnTo>
                  <a:pt x="4245" y="25950"/>
                </a:lnTo>
                <a:cubicBezTo>
                  <a:pt x="4245" y="25848"/>
                  <a:pt x="4346" y="25848"/>
                  <a:pt x="4448" y="25746"/>
                </a:cubicBezTo>
                <a:lnTo>
                  <a:pt x="4448" y="25416"/>
                </a:lnTo>
                <a:cubicBezTo>
                  <a:pt x="4041" y="25746"/>
                  <a:pt x="4041" y="25746"/>
                  <a:pt x="3813" y="26382"/>
                </a:cubicBezTo>
                <a:cubicBezTo>
                  <a:pt x="3914" y="26382"/>
                  <a:pt x="3914" y="26483"/>
                  <a:pt x="4041" y="26585"/>
                </a:cubicBezTo>
                <a:lnTo>
                  <a:pt x="4041" y="27525"/>
                </a:lnTo>
                <a:cubicBezTo>
                  <a:pt x="3914" y="27652"/>
                  <a:pt x="3813" y="27754"/>
                  <a:pt x="3813" y="27856"/>
                </a:cubicBezTo>
                <a:cubicBezTo>
                  <a:pt x="3813" y="28059"/>
                  <a:pt x="4041" y="28161"/>
                  <a:pt x="4143" y="28288"/>
                </a:cubicBezTo>
                <a:lnTo>
                  <a:pt x="4448" y="28288"/>
                </a:lnTo>
                <a:cubicBezTo>
                  <a:pt x="4778" y="28389"/>
                  <a:pt x="4880" y="28694"/>
                  <a:pt x="4982" y="28923"/>
                </a:cubicBezTo>
                <a:lnTo>
                  <a:pt x="6151" y="28923"/>
                </a:lnTo>
                <a:cubicBezTo>
                  <a:pt x="6253" y="28796"/>
                  <a:pt x="6253" y="28796"/>
                  <a:pt x="6354" y="28694"/>
                </a:cubicBezTo>
                <a:lnTo>
                  <a:pt x="7727" y="28694"/>
                </a:lnTo>
                <a:cubicBezTo>
                  <a:pt x="7955" y="28593"/>
                  <a:pt x="8159" y="28389"/>
                  <a:pt x="8489" y="28288"/>
                </a:cubicBezTo>
                <a:cubicBezTo>
                  <a:pt x="8591" y="28161"/>
                  <a:pt x="8794" y="28161"/>
                  <a:pt x="8896" y="28059"/>
                </a:cubicBezTo>
                <a:cubicBezTo>
                  <a:pt x="9125" y="28059"/>
                  <a:pt x="9226" y="27856"/>
                  <a:pt x="9328" y="27856"/>
                </a:cubicBezTo>
                <a:cubicBezTo>
                  <a:pt x="9531" y="27856"/>
                  <a:pt x="9633" y="27525"/>
                  <a:pt x="9862" y="27525"/>
                </a:cubicBezTo>
                <a:cubicBezTo>
                  <a:pt x="10026" y="27443"/>
                  <a:pt x="10191" y="27294"/>
                  <a:pt x="10369" y="27294"/>
                </a:cubicBezTo>
                <a:cubicBezTo>
                  <a:pt x="10411" y="27294"/>
                  <a:pt x="10453" y="27303"/>
                  <a:pt x="10497" y="27322"/>
                </a:cubicBezTo>
                <a:cubicBezTo>
                  <a:pt x="10599" y="27220"/>
                  <a:pt x="10599" y="27119"/>
                  <a:pt x="10700" y="27119"/>
                </a:cubicBezTo>
                <a:cubicBezTo>
                  <a:pt x="10802" y="27220"/>
                  <a:pt x="10599" y="27220"/>
                  <a:pt x="10497" y="27322"/>
                </a:cubicBezTo>
                <a:cubicBezTo>
                  <a:pt x="10497" y="27424"/>
                  <a:pt x="10395" y="27525"/>
                  <a:pt x="10268" y="27652"/>
                </a:cubicBezTo>
                <a:lnTo>
                  <a:pt x="10268" y="27856"/>
                </a:lnTo>
                <a:cubicBezTo>
                  <a:pt x="10599" y="27856"/>
                  <a:pt x="10700" y="27652"/>
                  <a:pt x="10802" y="27424"/>
                </a:cubicBezTo>
                <a:cubicBezTo>
                  <a:pt x="11031" y="27322"/>
                  <a:pt x="11132" y="27220"/>
                  <a:pt x="11132" y="27017"/>
                </a:cubicBezTo>
                <a:cubicBezTo>
                  <a:pt x="11234" y="26788"/>
                  <a:pt x="11437" y="26585"/>
                  <a:pt x="11666" y="26483"/>
                </a:cubicBezTo>
                <a:cubicBezTo>
                  <a:pt x="12073" y="26382"/>
                  <a:pt x="12174" y="26051"/>
                  <a:pt x="12505" y="25848"/>
                </a:cubicBezTo>
                <a:lnTo>
                  <a:pt x="12708" y="25848"/>
                </a:lnTo>
                <a:cubicBezTo>
                  <a:pt x="12839" y="25717"/>
                  <a:pt x="12895" y="25661"/>
                  <a:pt x="12957" y="25661"/>
                </a:cubicBezTo>
                <a:cubicBezTo>
                  <a:pt x="13004" y="25661"/>
                  <a:pt x="13053" y="25692"/>
                  <a:pt x="13140" y="25746"/>
                </a:cubicBezTo>
                <a:cubicBezTo>
                  <a:pt x="13089" y="25848"/>
                  <a:pt x="13039" y="25873"/>
                  <a:pt x="12972" y="25873"/>
                </a:cubicBezTo>
                <a:cubicBezTo>
                  <a:pt x="12905" y="25873"/>
                  <a:pt x="12823" y="25848"/>
                  <a:pt x="12708" y="25848"/>
                </a:cubicBezTo>
                <a:cubicBezTo>
                  <a:pt x="12708" y="25950"/>
                  <a:pt x="12708" y="26051"/>
                  <a:pt x="12607" y="26051"/>
                </a:cubicBezTo>
                <a:cubicBezTo>
                  <a:pt x="11971" y="26788"/>
                  <a:pt x="11234" y="27424"/>
                  <a:pt x="10599" y="28161"/>
                </a:cubicBezTo>
                <a:cubicBezTo>
                  <a:pt x="10497" y="28161"/>
                  <a:pt x="10395" y="28288"/>
                  <a:pt x="10268" y="28288"/>
                </a:cubicBezTo>
                <a:cubicBezTo>
                  <a:pt x="10268" y="28389"/>
                  <a:pt x="10268" y="28491"/>
                  <a:pt x="10167" y="28491"/>
                </a:cubicBezTo>
                <a:lnTo>
                  <a:pt x="10167" y="28796"/>
                </a:lnTo>
                <a:cubicBezTo>
                  <a:pt x="10065" y="28923"/>
                  <a:pt x="9963" y="28923"/>
                  <a:pt x="9963" y="29025"/>
                </a:cubicBezTo>
                <a:lnTo>
                  <a:pt x="9963" y="30067"/>
                </a:lnTo>
                <a:cubicBezTo>
                  <a:pt x="10167" y="30194"/>
                  <a:pt x="10395" y="30296"/>
                  <a:pt x="10599" y="30397"/>
                </a:cubicBezTo>
                <a:cubicBezTo>
                  <a:pt x="10802" y="30601"/>
                  <a:pt x="10904" y="30829"/>
                  <a:pt x="11031" y="30931"/>
                </a:cubicBezTo>
                <a:lnTo>
                  <a:pt x="11666" y="30931"/>
                </a:lnTo>
                <a:cubicBezTo>
                  <a:pt x="11768" y="30829"/>
                  <a:pt x="11768" y="30829"/>
                  <a:pt x="11870" y="30702"/>
                </a:cubicBezTo>
                <a:lnTo>
                  <a:pt x="13445" y="30702"/>
                </a:lnTo>
                <a:cubicBezTo>
                  <a:pt x="13572" y="30601"/>
                  <a:pt x="13674" y="30499"/>
                  <a:pt x="13674" y="30499"/>
                </a:cubicBezTo>
                <a:cubicBezTo>
                  <a:pt x="14309" y="30397"/>
                  <a:pt x="14716" y="30194"/>
                  <a:pt x="15148" y="29864"/>
                </a:cubicBezTo>
                <a:cubicBezTo>
                  <a:pt x="15250" y="29864"/>
                  <a:pt x="15250" y="29762"/>
                  <a:pt x="15250" y="29762"/>
                </a:cubicBezTo>
                <a:cubicBezTo>
                  <a:pt x="15580" y="29762"/>
                  <a:pt x="15682" y="29559"/>
                  <a:pt x="15784" y="29432"/>
                </a:cubicBezTo>
                <a:cubicBezTo>
                  <a:pt x="16216" y="29228"/>
                  <a:pt x="16749" y="29127"/>
                  <a:pt x="17054" y="28796"/>
                </a:cubicBezTo>
                <a:cubicBezTo>
                  <a:pt x="17156" y="28694"/>
                  <a:pt x="17385" y="28491"/>
                  <a:pt x="17588" y="28491"/>
                </a:cubicBezTo>
                <a:cubicBezTo>
                  <a:pt x="17893" y="28491"/>
                  <a:pt x="18020" y="28161"/>
                  <a:pt x="18223" y="28059"/>
                </a:cubicBezTo>
                <a:cubicBezTo>
                  <a:pt x="18528" y="27957"/>
                  <a:pt x="18757" y="27856"/>
                  <a:pt x="18961" y="27652"/>
                </a:cubicBezTo>
                <a:cubicBezTo>
                  <a:pt x="19164" y="27424"/>
                  <a:pt x="19596" y="27322"/>
                  <a:pt x="19799" y="27220"/>
                </a:cubicBezTo>
                <a:cubicBezTo>
                  <a:pt x="19926" y="27220"/>
                  <a:pt x="19926" y="27119"/>
                  <a:pt x="20028" y="27119"/>
                </a:cubicBezTo>
                <a:cubicBezTo>
                  <a:pt x="20130" y="26788"/>
                  <a:pt x="20435" y="26890"/>
                  <a:pt x="20663" y="26687"/>
                </a:cubicBezTo>
                <a:cubicBezTo>
                  <a:pt x="20968" y="26585"/>
                  <a:pt x="21197" y="26382"/>
                  <a:pt x="21502" y="26153"/>
                </a:cubicBezTo>
                <a:cubicBezTo>
                  <a:pt x="21934" y="25848"/>
                  <a:pt x="22468" y="25619"/>
                  <a:pt x="22976" y="25416"/>
                </a:cubicBezTo>
                <a:lnTo>
                  <a:pt x="23103" y="25416"/>
                </a:lnTo>
                <a:cubicBezTo>
                  <a:pt x="23103" y="25314"/>
                  <a:pt x="23205" y="25213"/>
                  <a:pt x="23307" y="25213"/>
                </a:cubicBezTo>
                <a:cubicBezTo>
                  <a:pt x="23408" y="25213"/>
                  <a:pt x="23408" y="25111"/>
                  <a:pt x="23408" y="25111"/>
                </a:cubicBezTo>
                <a:lnTo>
                  <a:pt x="23408" y="25111"/>
                </a:lnTo>
                <a:cubicBezTo>
                  <a:pt x="23612" y="25213"/>
                  <a:pt x="23408" y="25213"/>
                  <a:pt x="23307" y="25213"/>
                </a:cubicBezTo>
                <a:lnTo>
                  <a:pt x="23307" y="25416"/>
                </a:lnTo>
                <a:lnTo>
                  <a:pt x="23612" y="25416"/>
                </a:lnTo>
                <a:cubicBezTo>
                  <a:pt x="23942" y="25213"/>
                  <a:pt x="24145" y="24882"/>
                  <a:pt x="24476" y="24679"/>
                </a:cubicBezTo>
                <a:cubicBezTo>
                  <a:pt x="24781" y="24577"/>
                  <a:pt x="25009" y="24247"/>
                  <a:pt x="25314" y="24043"/>
                </a:cubicBezTo>
                <a:lnTo>
                  <a:pt x="25518" y="24043"/>
                </a:lnTo>
                <a:cubicBezTo>
                  <a:pt x="25645" y="23942"/>
                  <a:pt x="25645" y="23840"/>
                  <a:pt x="25747" y="23840"/>
                </a:cubicBezTo>
                <a:lnTo>
                  <a:pt x="25950" y="23840"/>
                </a:lnTo>
                <a:cubicBezTo>
                  <a:pt x="26052" y="23713"/>
                  <a:pt x="26052" y="23713"/>
                  <a:pt x="26052" y="23611"/>
                </a:cubicBezTo>
                <a:lnTo>
                  <a:pt x="26052" y="23611"/>
                </a:lnTo>
                <a:cubicBezTo>
                  <a:pt x="26280" y="23840"/>
                  <a:pt x="26052" y="23840"/>
                  <a:pt x="25950" y="23840"/>
                </a:cubicBezTo>
                <a:cubicBezTo>
                  <a:pt x="25950" y="23840"/>
                  <a:pt x="25950" y="23942"/>
                  <a:pt x="25848" y="24043"/>
                </a:cubicBezTo>
                <a:lnTo>
                  <a:pt x="25518" y="24043"/>
                </a:lnTo>
                <a:cubicBezTo>
                  <a:pt x="25314" y="24475"/>
                  <a:pt x="24781" y="24780"/>
                  <a:pt x="24577" y="25213"/>
                </a:cubicBezTo>
                <a:cubicBezTo>
                  <a:pt x="24374" y="25213"/>
                  <a:pt x="24374" y="25213"/>
                  <a:pt x="24145" y="25314"/>
                </a:cubicBezTo>
                <a:lnTo>
                  <a:pt x="22976" y="26483"/>
                </a:lnTo>
                <a:lnTo>
                  <a:pt x="22773" y="26483"/>
                </a:lnTo>
                <a:lnTo>
                  <a:pt x="22773" y="26788"/>
                </a:lnTo>
                <a:cubicBezTo>
                  <a:pt x="22671" y="26788"/>
                  <a:pt x="22570" y="26890"/>
                  <a:pt x="22341" y="26890"/>
                </a:cubicBezTo>
                <a:lnTo>
                  <a:pt x="22341" y="27220"/>
                </a:lnTo>
                <a:cubicBezTo>
                  <a:pt x="22137" y="27322"/>
                  <a:pt x="22036" y="27424"/>
                  <a:pt x="21705" y="27525"/>
                </a:cubicBezTo>
                <a:cubicBezTo>
                  <a:pt x="21604" y="27652"/>
                  <a:pt x="21502" y="27856"/>
                  <a:pt x="21299" y="27856"/>
                </a:cubicBezTo>
                <a:cubicBezTo>
                  <a:pt x="21299" y="28059"/>
                  <a:pt x="21197" y="28059"/>
                  <a:pt x="21070" y="28161"/>
                </a:cubicBezTo>
                <a:lnTo>
                  <a:pt x="21070" y="29228"/>
                </a:lnTo>
                <a:cubicBezTo>
                  <a:pt x="21197" y="29330"/>
                  <a:pt x="21299" y="29432"/>
                  <a:pt x="21400" y="29432"/>
                </a:cubicBezTo>
                <a:cubicBezTo>
                  <a:pt x="21502" y="29559"/>
                  <a:pt x="21604" y="29559"/>
                  <a:pt x="21705" y="29559"/>
                </a:cubicBezTo>
                <a:cubicBezTo>
                  <a:pt x="21705" y="29660"/>
                  <a:pt x="21705" y="29762"/>
                  <a:pt x="21833" y="29864"/>
                </a:cubicBezTo>
                <a:cubicBezTo>
                  <a:pt x="22036" y="29965"/>
                  <a:pt x="22239" y="30067"/>
                  <a:pt x="22341" y="30194"/>
                </a:cubicBezTo>
                <a:cubicBezTo>
                  <a:pt x="22468" y="30067"/>
                  <a:pt x="22570" y="29965"/>
                  <a:pt x="22671" y="29864"/>
                </a:cubicBezTo>
                <a:lnTo>
                  <a:pt x="24476" y="29864"/>
                </a:lnTo>
                <a:cubicBezTo>
                  <a:pt x="24577" y="29864"/>
                  <a:pt x="24577" y="29762"/>
                  <a:pt x="24577" y="29762"/>
                </a:cubicBezTo>
                <a:cubicBezTo>
                  <a:pt x="25009" y="29762"/>
                  <a:pt x="25213" y="29559"/>
                  <a:pt x="25518" y="29432"/>
                </a:cubicBezTo>
                <a:cubicBezTo>
                  <a:pt x="25848" y="29432"/>
                  <a:pt x="26052" y="29228"/>
                  <a:pt x="26382" y="29127"/>
                </a:cubicBezTo>
                <a:cubicBezTo>
                  <a:pt x="26585" y="29025"/>
                  <a:pt x="26789" y="28923"/>
                  <a:pt x="27017" y="28796"/>
                </a:cubicBezTo>
                <a:cubicBezTo>
                  <a:pt x="27322" y="28593"/>
                  <a:pt x="27653" y="28491"/>
                  <a:pt x="27958" y="28288"/>
                </a:cubicBezTo>
                <a:cubicBezTo>
                  <a:pt x="28016" y="28306"/>
                  <a:pt x="28070" y="28313"/>
                  <a:pt x="28121" y="28313"/>
                </a:cubicBezTo>
                <a:cubicBezTo>
                  <a:pt x="28363" y="28313"/>
                  <a:pt x="28549" y="28143"/>
                  <a:pt x="28822" y="28059"/>
                </a:cubicBezTo>
                <a:cubicBezTo>
                  <a:pt x="29025" y="27856"/>
                  <a:pt x="29330" y="27754"/>
                  <a:pt x="29559" y="27424"/>
                </a:cubicBezTo>
                <a:lnTo>
                  <a:pt x="29966" y="27424"/>
                </a:lnTo>
                <a:cubicBezTo>
                  <a:pt x="30093" y="27322"/>
                  <a:pt x="30194" y="27119"/>
                  <a:pt x="30398" y="27119"/>
                </a:cubicBezTo>
                <a:cubicBezTo>
                  <a:pt x="30931" y="26788"/>
                  <a:pt x="31567" y="26483"/>
                  <a:pt x="32100" y="26255"/>
                </a:cubicBezTo>
                <a:cubicBezTo>
                  <a:pt x="32507" y="26051"/>
                  <a:pt x="32838" y="25848"/>
                  <a:pt x="33270" y="25848"/>
                </a:cubicBezTo>
                <a:cubicBezTo>
                  <a:pt x="33575" y="25517"/>
                  <a:pt x="34007" y="25416"/>
                  <a:pt x="34312" y="25213"/>
                </a:cubicBezTo>
                <a:cubicBezTo>
                  <a:pt x="34540" y="25111"/>
                  <a:pt x="34744" y="24984"/>
                  <a:pt x="35049" y="24984"/>
                </a:cubicBezTo>
                <a:cubicBezTo>
                  <a:pt x="35176" y="24882"/>
                  <a:pt x="35277" y="24780"/>
                  <a:pt x="35379" y="24679"/>
                </a:cubicBezTo>
                <a:cubicBezTo>
                  <a:pt x="35582" y="24577"/>
                  <a:pt x="35811" y="24475"/>
                  <a:pt x="36015" y="24475"/>
                </a:cubicBezTo>
                <a:cubicBezTo>
                  <a:pt x="36015" y="24475"/>
                  <a:pt x="36116" y="24475"/>
                  <a:pt x="36116" y="24577"/>
                </a:cubicBezTo>
                <a:cubicBezTo>
                  <a:pt x="35582" y="25111"/>
                  <a:pt x="34947" y="25619"/>
                  <a:pt x="34413" y="26255"/>
                </a:cubicBezTo>
                <a:lnTo>
                  <a:pt x="34210" y="26255"/>
                </a:lnTo>
                <a:cubicBezTo>
                  <a:pt x="34108" y="26382"/>
                  <a:pt x="34108" y="26483"/>
                  <a:pt x="34108" y="26585"/>
                </a:cubicBezTo>
                <a:cubicBezTo>
                  <a:pt x="34007" y="26687"/>
                  <a:pt x="33905" y="26687"/>
                  <a:pt x="33778" y="26687"/>
                </a:cubicBezTo>
                <a:cubicBezTo>
                  <a:pt x="33676" y="26788"/>
                  <a:pt x="33575" y="26890"/>
                  <a:pt x="33575" y="26890"/>
                </a:cubicBezTo>
                <a:cubicBezTo>
                  <a:pt x="33473" y="27017"/>
                  <a:pt x="33473" y="27119"/>
                  <a:pt x="33473" y="27220"/>
                </a:cubicBezTo>
                <a:cubicBezTo>
                  <a:pt x="33371" y="27220"/>
                  <a:pt x="33270" y="27322"/>
                  <a:pt x="33143" y="27322"/>
                </a:cubicBezTo>
                <a:cubicBezTo>
                  <a:pt x="32939" y="27525"/>
                  <a:pt x="32736" y="27652"/>
                  <a:pt x="32634" y="27856"/>
                </a:cubicBezTo>
                <a:cubicBezTo>
                  <a:pt x="32405" y="28059"/>
                  <a:pt x="32304" y="28288"/>
                  <a:pt x="32202" y="28491"/>
                </a:cubicBezTo>
                <a:cubicBezTo>
                  <a:pt x="31999" y="28796"/>
                  <a:pt x="31770" y="29025"/>
                  <a:pt x="31872" y="29432"/>
                </a:cubicBezTo>
                <a:cubicBezTo>
                  <a:pt x="31999" y="29762"/>
                  <a:pt x="32405" y="29660"/>
                  <a:pt x="32634" y="29864"/>
                </a:cubicBezTo>
                <a:lnTo>
                  <a:pt x="32939" y="29864"/>
                </a:lnTo>
                <a:cubicBezTo>
                  <a:pt x="33041" y="29965"/>
                  <a:pt x="33143" y="30067"/>
                  <a:pt x="33270" y="30067"/>
                </a:cubicBezTo>
                <a:lnTo>
                  <a:pt x="35049" y="30067"/>
                </a:lnTo>
                <a:cubicBezTo>
                  <a:pt x="35049" y="30067"/>
                  <a:pt x="35176" y="29965"/>
                  <a:pt x="35277" y="29864"/>
                </a:cubicBezTo>
                <a:lnTo>
                  <a:pt x="35811" y="29864"/>
                </a:lnTo>
                <a:cubicBezTo>
                  <a:pt x="35913" y="29864"/>
                  <a:pt x="36015" y="29762"/>
                  <a:pt x="36116" y="29762"/>
                </a:cubicBezTo>
                <a:cubicBezTo>
                  <a:pt x="36320" y="29762"/>
                  <a:pt x="36548" y="29559"/>
                  <a:pt x="36752" y="29559"/>
                </a:cubicBezTo>
                <a:cubicBezTo>
                  <a:pt x="36916" y="29456"/>
                  <a:pt x="37098" y="29302"/>
                  <a:pt x="37324" y="29302"/>
                </a:cubicBezTo>
                <a:cubicBezTo>
                  <a:pt x="37376" y="29302"/>
                  <a:pt x="37431" y="29311"/>
                  <a:pt x="37489" y="29330"/>
                </a:cubicBezTo>
                <a:cubicBezTo>
                  <a:pt x="37590" y="29025"/>
                  <a:pt x="38022" y="29228"/>
                  <a:pt x="38226" y="29025"/>
                </a:cubicBezTo>
                <a:cubicBezTo>
                  <a:pt x="38454" y="28796"/>
                  <a:pt x="38658" y="28694"/>
                  <a:pt x="38861" y="28694"/>
                </a:cubicBezTo>
                <a:cubicBezTo>
                  <a:pt x="38975" y="28542"/>
                  <a:pt x="39109" y="28517"/>
                  <a:pt x="39226" y="28517"/>
                </a:cubicBezTo>
                <a:cubicBezTo>
                  <a:pt x="39285" y="28517"/>
                  <a:pt x="39340" y="28523"/>
                  <a:pt x="39386" y="28523"/>
                </a:cubicBezTo>
                <a:cubicBezTo>
                  <a:pt x="39433" y="28523"/>
                  <a:pt x="39471" y="28517"/>
                  <a:pt x="39496" y="28491"/>
                </a:cubicBezTo>
                <a:cubicBezTo>
                  <a:pt x="39725" y="28288"/>
                  <a:pt x="39929" y="28161"/>
                  <a:pt x="40132" y="28059"/>
                </a:cubicBezTo>
                <a:lnTo>
                  <a:pt x="40564" y="28059"/>
                </a:lnTo>
                <a:cubicBezTo>
                  <a:pt x="40666" y="27957"/>
                  <a:pt x="40767" y="27754"/>
                  <a:pt x="40894" y="27652"/>
                </a:cubicBezTo>
                <a:lnTo>
                  <a:pt x="41199" y="27652"/>
                </a:lnTo>
                <a:cubicBezTo>
                  <a:pt x="41301" y="27652"/>
                  <a:pt x="41301" y="27525"/>
                  <a:pt x="41301" y="27525"/>
                </a:cubicBezTo>
                <a:lnTo>
                  <a:pt x="41301" y="27525"/>
                </a:lnTo>
                <a:cubicBezTo>
                  <a:pt x="41530" y="27652"/>
                  <a:pt x="41301" y="27652"/>
                  <a:pt x="41199" y="27652"/>
                </a:cubicBezTo>
                <a:cubicBezTo>
                  <a:pt x="41301" y="27856"/>
                  <a:pt x="41199" y="27856"/>
                  <a:pt x="41098" y="27957"/>
                </a:cubicBezTo>
                <a:cubicBezTo>
                  <a:pt x="40666" y="28389"/>
                  <a:pt x="40259" y="28796"/>
                  <a:pt x="39827" y="29228"/>
                </a:cubicBezTo>
                <a:lnTo>
                  <a:pt x="39827" y="29559"/>
                </a:lnTo>
                <a:cubicBezTo>
                  <a:pt x="39725" y="29762"/>
                  <a:pt x="39624" y="29864"/>
                  <a:pt x="39624" y="29864"/>
                </a:cubicBezTo>
                <a:cubicBezTo>
                  <a:pt x="39827" y="30067"/>
                  <a:pt x="39929" y="30296"/>
                  <a:pt x="40132" y="30499"/>
                </a:cubicBezTo>
                <a:lnTo>
                  <a:pt x="40666" y="30499"/>
                </a:lnTo>
                <a:cubicBezTo>
                  <a:pt x="40996" y="30702"/>
                  <a:pt x="41199" y="30829"/>
                  <a:pt x="41301" y="30931"/>
                </a:cubicBezTo>
                <a:lnTo>
                  <a:pt x="41936" y="30931"/>
                </a:lnTo>
                <a:cubicBezTo>
                  <a:pt x="42038" y="30829"/>
                  <a:pt x="42038" y="30829"/>
                  <a:pt x="42165" y="30702"/>
                </a:cubicBezTo>
                <a:lnTo>
                  <a:pt x="43309" y="30702"/>
                </a:lnTo>
                <a:cubicBezTo>
                  <a:pt x="43436" y="30702"/>
                  <a:pt x="43538" y="30601"/>
                  <a:pt x="43538" y="30499"/>
                </a:cubicBezTo>
                <a:lnTo>
                  <a:pt x="44173" y="30499"/>
                </a:lnTo>
                <a:cubicBezTo>
                  <a:pt x="44275" y="30499"/>
                  <a:pt x="44275" y="30397"/>
                  <a:pt x="44376" y="30296"/>
                </a:cubicBezTo>
                <a:lnTo>
                  <a:pt x="45012" y="30296"/>
                </a:lnTo>
                <a:cubicBezTo>
                  <a:pt x="45063" y="30130"/>
                  <a:pt x="45221" y="30130"/>
                  <a:pt x="45380" y="30130"/>
                </a:cubicBezTo>
                <a:cubicBezTo>
                  <a:pt x="45539" y="30130"/>
                  <a:pt x="45698" y="30130"/>
                  <a:pt x="45749" y="29965"/>
                </a:cubicBezTo>
                <a:cubicBezTo>
                  <a:pt x="46079" y="29965"/>
                  <a:pt x="46283" y="29864"/>
                  <a:pt x="46486" y="29762"/>
                </a:cubicBezTo>
                <a:cubicBezTo>
                  <a:pt x="46715" y="29559"/>
                  <a:pt x="47020" y="29432"/>
                  <a:pt x="47248" y="29432"/>
                </a:cubicBezTo>
                <a:cubicBezTo>
                  <a:pt x="47350" y="29432"/>
                  <a:pt x="47350" y="29330"/>
                  <a:pt x="47452" y="29330"/>
                </a:cubicBezTo>
                <a:lnTo>
                  <a:pt x="47884" y="29330"/>
                </a:lnTo>
                <a:cubicBezTo>
                  <a:pt x="47884" y="29228"/>
                  <a:pt x="47985" y="29127"/>
                  <a:pt x="48087" y="29127"/>
                </a:cubicBezTo>
                <a:lnTo>
                  <a:pt x="48621" y="29127"/>
                </a:lnTo>
                <a:cubicBezTo>
                  <a:pt x="48824" y="28923"/>
                  <a:pt x="49155" y="28796"/>
                  <a:pt x="49358" y="28694"/>
                </a:cubicBezTo>
                <a:cubicBezTo>
                  <a:pt x="49418" y="28709"/>
                  <a:pt x="49476" y="28715"/>
                  <a:pt x="49532" y="28715"/>
                </a:cubicBezTo>
                <a:cubicBezTo>
                  <a:pt x="49878" y="28715"/>
                  <a:pt x="50155" y="28477"/>
                  <a:pt x="50527" y="28389"/>
                </a:cubicBezTo>
                <a:cubicBezTo>
                  <a:pt x="50629" y="28389"/>
                  <a:pt x="50629" y="28389"/>
                  <a:pt x="50730" y="28288"/>
                </a:cubicBezTo>
                <a:lnTo>
                  <a:pt x="51061" y="28288"/>
                </a:lnTo>
                <a:cubicBezTo>
                  <a:pt x="51162" y="28161"/>
                  <a:pt x="51264" y="28161"/>
                  <a:pt x="51264" y="28059"/>
                </a:cubicBezTo>
                <a:lnTo>
                  <a:pt x="51696" y="28059"/>
                </a:lnTo>
                <a:cubicBezTo>
                  <a:pt x="51798" y="27957"/>
                  <a:pt x="51899" y="27957"/>
                  <a:pt x="51899" y="27856"/>
                </a:cubicBezTo>
                <a:lnTo>
                  <a:pt x="52535" y="27856"/>
                </a:lnTo>
                <a:cubicBezTo>
                  <a:pt x="52636" y="27525"/>
                  <a:pt x="53069" y="27754"/>
                  <a:pt x="53272" y="27525"/>
                </a:cubicBezTo>
                <a:cubicBezTo>
                  <a:pt x="53272" y="27424"/>
                  <a:pt x="53475" y="27424"/>
                  <a:pt x="53602" y="27424"/>
                </a:cubicBezTo>
                <a:cubicBezTo>
                  <a:pt x="53653" y="27424"/>
                  <a:pt x="53729" y="27449"/>
                  <a:pt x="53806" y="27449"/>
                </a:cubicBezTo>
                <a:cubicBezTo>
                  <a:pt x="53882" y="27449"/>
                  <a:pt x="53958" y="27424"/>
                  <a:pt x="54009" y="27322"/>
                </a:cubicBezTo>
                <a:cubicBezTo>
                  <a:pt x="54093" y="27247"/>
                  <a:pt x="54174" y="27227"/>
                  <a:pt x="54253" y="27227"/>
                </a:cubicBezTo>
                <a:cubicBezTo>
                  <a:pt x="54340" y="27227"/>
                  <a:pt x="54423" y="27251"/>
                  <a:pt x="54506" y="27251"/>
                </a:cubicBezTo>
                <a:cubicBezTo>
                  <a:pt x="54552" y="27251"/>
                  <a:pt x="54598" y="27243"/>
                  <a:pt x="54644" y="27220"/>
                </a:cubicBezTo>
                <a:cubicBezTo>
                  <a:pt x="54644" y="27220"/>
                  <a:pt x="54644" y="27119"/>
                  <a:pt x="54746" y="27017"/>
                </a:cubicBezTo>
                <a:lnTo>
                  <a:pt x="55610" y="27017"/>
                </a:lnTo>
                <a:cubicBezTo>
                  <a:pt x="55712" y="27017"/>
                  <a:pt x="55712" y="26890"/>
                  <a:pt x="55813" y="26890"/>
                </a:cubicBezTo>
                <a:lnTo>
                  <a:pt x="56983" y="26890"/>
                </a:lnTo>
                <a:cubicBezTo>
                  <a:pt x="57084" y="26788"/>
                  <a:pt x="57084" y="26687"/>
                  <a:pt x="57186" y="26687"/>
                </a:cubicBezTo>
                <a:lnTo>
                  <a:pt x="58787" y="26687"/>
                </a:lnTo>
                <a:cubicBezTo>
                  <a:pt x="58889" y="26687"/>
                  <a:pt x="58889" y="26788"/>
                  <a:pt x="58990" y="26890"/>
                </a:cubicBezTo>
                <a:lnTo>
                  <a:pt x="60465" y="26890"/>
                </a:lnTo>
                <a:lnTo>
                  <a:pt x="60693" y="27119"/>
                </a:lnTo>
                <a:lnTo>
                  <a:pt x="61430" y="27119"/>
                </a:lnTo>
                <a:cubicBezTo>
                  <a:pt x="61532" y="27119"/>
                  <a:pt x="61634" y="27220"/>
                  <a:pt x="61634" y="27220"/>
                </a:cubicBezTo>
                <a:lnTo>
                  <a:pt x="62803" y="27220"/>
                </a:lnTo>
                <a:cubicBezTo>
                  <a:pt x="62904" y="27322"/>
                  <a:pt x="63006" y="27424"/>
                  <a:pt x="63133" y="27424"/>
                </a:cubicBezTo>
                <a:cubicBezTo>
                  <a:pt x="63201" y="27424"/>
                  <a:pt x="63314" y="27469"/>
                  <a:pt x="63412" y="27469"/>
                </a:cubicBezTo>
                <a:cubicBezTo>
                  <a:pt x="63461" y="27469"/>
                  <a:pt x="63506" y="27458"/>
                  <a:pt x="63540" y="27424"/>
                </a:cubicBezTo>
                <a:cubicBezTo>
                  <a:pt x="63540" y="27322"/>
                  <a:pt x="63438" y="27220"/>
                  <a:pt x="63438" y="27119"/>
                </a:cubicBezTo>
                <a:lnTo>
                  <a:pt x="63540" y="27017"/>
                </a:lnTo>
                <a:cubicBezTo>
                  <a:pt x="63438" y="26890"/>
                  <a:pt x="63235" y="26788"/>
                  <a:pt x="63133" y="26687"/>
                </a:cubicBezTo>
                <a:cubicBezTo>
                  <a:pt x="63006" y="26483"/>
                  <a:pt x="62701" y="26483"/>
                  <a:pt x="62599" y="26382"/>
                </a:cubicBezTo>
                <a:cubicBezTo>
                  <a:pt x="62701" y="26255"/>
                  <a:pt x="62803" y="26255"/>
                  <a:pt x="63006" y="26153"/>
                </a:cubicBezTo>
                <a:cubicBezTo>
                  <a:pt x="62803" y="26051"/>
                  <a:pt x="62599" y="26051"/>
                  <a:pt x="62498" y="25848"/>
                </a:cubicBezTo>
                <a:lnTo>
                  <a:pt x="61862" y="25848"/>
                </a:lnTo>
                <a:cubicBezTo>
                  <a:pt x="61862" y="25746"/>
                  <a:pt x="61735" y="25746"/>
                  <a:pt x="61634" y="25619"/>
                </a:cubicBezTo>
                <a:lnTo>
                  <a:pt x="60897" y="25619"/>
                </a:lnTo>
                <a:cubicBezTo>
                  <a:pt x="60795" y="25517"/>
                  <a:pt x="60693" y="25517"/>
                  <a:pt x="60592" y="25416"/>
                </a:cubicBezTo>
                <a:lnTo>
                  <a:pt x="59422" y="25416"/>
                </a:lnTo>
                <a:cubicBezTo>
                  <a:pt x="59321" y="25314"/>
                  <a:pt x="59321" y="25314"/>
                  <a:pt x="59194" y="25213"/>
                </a:cubicBezTo>
                <a:lnTo>
                  <a:pt x="56652" y="25213"/>
                </a:lnTo>
                <a:lnTo>
                  <a:pt x="56551" y="25314"/>
                </a:lnTo>
                <a:cubicBezTo>
                  <a:pt x="56449" y="25314"/>
                  <a:pt x="56449" y="25416"/>
                  <a:pt x="56347" y="25416"/>
                </a:cubicBezTo>
                <a:cubicBezTo>
                  <a:pt x="56347" y="25416"/>
                  <a:pt x="56246" y="25314"/>
                  <a:pt x="56144" y="25213"/>
                </a:cubicBezTo>
                <a:cubicBezTo>
                  <a:pt x="56017" y="25314"/>
                  <a:pt x="55915" y="25517"/>
                  <a:pt x="55813" y="25619"/>
                </a:cubicBezTo>
                <a:lnTo>
                  <a:pt x="54746" y="25619"/>
                </a:lnTo>
                <a:cubicBezTo>
                  <a:pt x="54644" y="25746"/>
                  <a:pt x="54543" y="25848"/>
                  <a:pt x="54441" y="25848"/>
                </a:cubicBezTo>
                <a:lnTo>
                  <a:pt x="53704" y="25848"/>
                </a:lnTo>
                <a:cubicBezTo>
                  <a:pt x="53704" y="25950"/>
                  <a:pt x="53602" y="25950"/>
                  <a:pt x="53602" y="26051"/>
                </a:cubicBezTo>
                <a:lnTo>
                  <a:pt x="53069" y="26051"/>
                </a:lnTo>
                <a:cubicBezTo>
                  <a:pt x="53069" y="26153"/>
                  <a:pt x="52967" y="26153"/>
                  <a:pt x="52967" y="26255"/>
                </a:cubicBezTo>
                <a:lnTo>
                  <a:pt x="52331" y="26255"/>
                </a:lnTo>
                <a:cubicBezTo>
                  <a:pt x="52204" y="26382"/>
                  <a:pt x="52204" y="26382"/>
                  <a:pt x="52103" y="26483"/>
                </a:cubicBezTo>
                <a:lnTo>
                  <a:pt x="51696" y="26483"/>
                </a:lnTo>
                <a:lnTo>
                  <a:pt x="51569" y="26585"/>
                </a:lnTo>
                <a:cubicBezTo>
                  <a:pt x="51366" y="26687"/>
                  <a:pt x="51061" y="26585"/>
                  <a:pt x="50832" y="26890"/>
                </a:cubicBezTo>
                <a:cubicBezTo>
                  <a:pt x="50754" y="26851"/>
                  <a:pt x="50680" y="26836"/>
                  <a:pt x="50607" y="26836"/>
                </a:cubicBezTo>
                <a:cubicBezTo>
                  <a:pt x="50296" y="26836"/>
                  <a:pt x="50013" y="27119"/>
                  <a:pt x="49663" y="27119"/>
                </a:cubicBezTo>
                <a:cubicBezTo>
                  <a:pt x="49561" y="27119"/>
                  <a:pt x="49459" y="27220"/>
                  <a:pt x="49459" y="27220"/>
                </a:cubicBezTo>
                <a:lnTo>
                  <a:pt x="48824" y="27220"/>
                </a:lnTo>
                <a:cubicBezTo>
                  <a:pt x="48824" y="27322"/>
                  <a:pt x="48722" y="27424"/>
                  <a:pt x="48621" y="27424"/>
                </a:cubicBezTo>
                <a:cubicBezTo>
                  <a:pt x="48519" y="27525"/>
                  <a:pt x="48290" y="27424"/>
                  <a:pt x="48087" y="27652"/>
                </a:cubicBezTo>
                <a:cubicBezTo>
                  <a:pt x="47985" y="27754"/>
                  <a:pt x="47757" y="27754"/>
                  <a:pt x="47553" y="27856"/>
                </a:cubicBezTo>
                <a:cubicBezTo>
                  <a:pt x="47350" y="27856"/>
                  <a:pt x="47121" y="27957"/>
                  <a:pt x="46918" y="28059"/>
                </a:cubicBezTo>
                <a:cubicBezTo>
                  <a:pt x="46884" y="28093"/>
                  <a:pt x="46839" y="28104"/>
                  <a:pt x="46789" y="28104"/>
                </a:cubicBezTo>
                <a:cubicBezTo>
                  <a:pt x="46689" y="28104"/>
                  <a:pt x="46571" y="28059"/>
                  <a:pt x="46486" y="28059"/>
                </a:cubicBezTo>
                <a:cubicBezTo>
                  <a:pt x="46283" y="28161"/>
                  <a:pt x="46181" y="28288"/>
                  <a:pt x="46181" y="28288"/>
                </a:cubicBezTo>
                <a:cubicBezTo>
                  <a:pt x="46007" y="28288"/>
                  <a:pt x="45888" y="28512"/>
                  <a:pt x="45730" y="28512"/>
                </a:cubicBezTo>
                <a:cubicBezTo>
                  <a:pt x="45704" y="28512"/>
                  <a:pt x="45676" y="28506"/>
                  <a:pt x="45647" y="28491"/>
                </a:cubicBezTo>
                <a:cubicBezTo>
                  <a:pt x="45618" y="28477"/>
                  <a:pt x="45591" y="28470"/>
                  <a:pt x="45566" y="28470"/>
                </a:cubicBezTo>
                <a:cubicBezTo>
                  <a:pt x="45412" y="28470"/>
                  <a:pt x="45309" y="28694"/>
                  <a:pt x="45113" y="28694"/>
                </a:cubicBezTo>
                <a:cubicBezTo>
                  <a:pt x="44910" y="28694"/>
                  <a:pt x="44808" y="28923"/>
                  <a:pt x="44707" y="28923"/>
                </a:cubicBezTo>
                <a:cubicBezTo>
                  <a:pt x="44424" y="28923"/>
                  <a:pt x="44159" y="29147"/>
                  <a:pt x="43881" y="29147"/>
                </a:cubicBezTo>
                <a:cubicBezTo>
                  <a:pt x="43835" y="29147"/>
                  <a:pt x="43788" y="29141"/>
                  <a:pt x="43741" y="29127"/>
                </a:cubicBezTo>
                <a:cubicBezTo>
                  <a:pt x="43428" y="29246"/>
                  <a:pt x="43299" y="29295"/>
                  <a:pt x="43138" y="29295"/>
                </a:cubicBezTo>
                <a:cubicBezTo>
                  <a:pt x="43024" y="29295"/>
                  <a:pt x="42895" y="29270"/>
                  <a:pt x="42673" y="29228"/>
                </a:cubicBezTo>
                <a:cubicBezTo>
                  <a:pt x="42902" y="28923"/>
                  <a:pt x="43207" y="28694"/>
                  <a:pt x="43436" y="28389"/>
                </a:cubicBezTo>
                <a:cubicBezTo>
                  <a:pt x="43741" y="28161"/>
                  <a:pt x="43944" y="27957"/>
                  <a:pt x="44173" y="27652"/>
                </a:cubicBezTo>
                <a:cubicBezTo>
                  <a:pt x="44580" y="27652"/>
                  <a:pt x="44707" y="27220"/>
                  <a:pt x="45012" y="27017"/>
                </a:cubicBezTo>
                <a:cubicBezTo>
                  <a:pt x="45342" y="26788"/>
                  <a:pt x="45545" y="26483"/>
                  <a:pt x="45749" y="26255"/>
                </a:cubicBezTo>
                <a:cubicBezTo>
                  <a:pt x="45978" y="26051"/>
                  <a:pt x="46283" y="25950"/>
                  <a:pt x="46283" y="25746"/>
                </a:cubicBezTo>
                <a:lnTo>
                  <a:pt x="46283" y="25517"/>
                </a:lnTo>
                <a:cubicBezTo>
                  <a:pt x="46181" y="25416"/>
                  <a:pt x="45978" y="25213"/>
                  <a:pt x="45850" y="24984"/>
                </a:cubicBezTo>
                <a:cubicBezTo>
                  <a:pt x="45749" y="25111"/>
                  <a:pt x="45647" y="25213"/>
                  <a:pt x="45647" y="25213"/>
                </a:cubicBezTo>
                <a:lnTo>
                  <a:pt x="45342" y="25213"/>
                </a:lnTo>
                <a:cubicBezTo>
                  <a:pt x="45342" y="25111"/>
                  <a:pt x="45342" y="24984"/>
                  <a:pt x="45215" y="24882"/>
                </a:cubicBezTo>
                <a:cubicBezTo>
                  <a:pt x="45113" y="24882"/>
                  <a:pt x="44910" y="24780"/>
                  <a:pt x="44808" y="24780"/>
                </a:cubicBezTo>
                <a:cubicBezTo>
                  <a:pt x="44651" y="24710"/>
                  <a:pt x="44553" y="24592"/>
                  <a:pt x="44441" y="24592"/>
                </a:cubicBezTo>
                <a:cubicBezTo>
                  <a:pt x="44391" y="24592"/>
                  <a:pt x="44338" y="24616"/>
                  <a:pt x="44275" y="24679"/>
                </a:cubicBezTo>
                <a:cubicBezTo>
                  <a:pt x="44376" y="24780"/>
                  <a:pt x="44376" y="24882"/>
                  <a:pt x="44478" y="24984"/>
                </a:cubicBezTo>
                <a:cubicBezTo>
                  <a:pt x="44376" y="24984"/>
                  <a:pt x="44275" y="24984"/>
                  <a:pt x="44173" y="25111"/>
                </a:cubicBezTo>
                <a:cubicBezTo>
                  <a:pt x="44071" y="24882"/>
                  <a:pt x="43944" y="24780"/>
                  <a:pt x="43741" y="24679"/>
                </a:cubicBezTo>
                <a:cubicBezTo>
                  <a:pt x="43741" y="24679"/>
                  <a:pt x="43639" y="24780"/>
                  <a:pt x="43538" y="24780"/>
                </a:cubicBezTo>
                <a:cubicBezTo>
                  <a:pt x="43538" y="24780"/>
                  <a:pt x="43436" y="24679"/>
                  <a:pt x="43309" y="24577"/>
                </a:cubicBezTo>
                <a:cubicBezTo>
                  <a:pt x="43309" y="24780"/>
                  <a:pt x="43309" y="24882"/>
                  <a:pt x="43207" y="24984"/>
                </a:cubicBezTo>
                <a:cubicBezTo>
                  <a:pt x="43106" y="24984"/>
                  <a:pt x="43004" y="24984"/>
                  <a:pt x="42902" y="25111"/>
                </a:cubicBezTo>
                <a:cubicBezTo>
                  <a:pt x="42830" y="25183"/>
                  <a:pt x="42746" y="25255"/>
                  <a:pt x="42666" y="25255"/>
                </a:cubicBezTo>
                <a:cubicBezTo>
                  <a:pt x="42634" y="25255"/>
                  <a:pt x="42602" y="25242"/>
                  <a:pt x="42572" y="25213"/>
                </a:cubicBezTo>
                <a:cubicBezTo>
                  <a:pt x="42470" y="25213"/>
                  <a:pt x="42470" y="25111"/>
                  <a:pt x="42368" y="24984"/>
                </a:cubicBezTo>
                <a:cubicBezTo>
                  <a:pt x="42267" y="25213"/>
                  <a:pt x="42267" y="25314"/>
                  <a:pt x="42165" y="25416"/>
                </a:cubicBezTo>
                <a:lnTo>
                  <a:pt x="41733" y="25416"/>
                </a:lnTo>
                <a:cubicBezTo>
                  <a:pt x="41631" y="25517"/>
                  <a:pt x="41631" y="25619"/>
                  <a:pt x="41530" y="25619"/>
                </a:cubicBezTo>
                <a:lnTo>
                  <a:pt x="40996" y="25619"/>
                </a:lnTo>
                <a:cubicBezTo>
                  <a:pt x="40767" y="25746"/>
                  <a:pt x="40564" y="25848"/>
                  <a:pt x="40462" y="25950"/>
                </a:cubicBezTo>
                <a:cubicBezTo>
                  <a:pt x="40361" y="26051"/>
                  <a:pt x="40227" y="26051"/>
                  <a:pt x="40106" y="26051"/>
                </a:cubicBezTo>
                <a:cubicBezTo>
                  <a:pt x="39986" y="26051"/>
                  <a:pt x="39878" y="26051"/>
                  <a:pt x="39827" y="26153"/>
                </a:cubicBezTo>
                <a:cubicBezTo>
                  <a:pt x="39725" y="26255"/>
                  <a:pt x="39496" y="26382"/>
                  <a:pt x="39192" y="26483"/>
                </a:cubicBezTo>
                <a:lnTo>
                  <a:pt x="38759" y="26483"/>
                </a:lnTo>
                <a:cubicBezTo>
                  <a:pt x="38759" y="26585"/>
                  <a:pt x="38556" y="26687"/>
                  <a:pt x="38556" y="26890"/>
                </a:cubicBezTo>
                <a:cubicBezTo>
                  <a:pt x="38421" y="26890"/>
                  <a:pt x="38274" y="26845"/>
                  <a:pt x="38161" y="26845"/>
                </a:cubicBezTo>
                <a:cubicBezTo>
                  <a:pt x="38104" y="26845"/>
                  <a:pt x="38056" y="26856"/>
                  <a:pt x="38022" y="26890"/>
                </a:cubicBezTo>
                <a:cubicBezTo>
                  <a:pt x="37590" y="27119"/>
                  <a:pt x="37184" y="27322"/>
                  <a:pt x="36752" y="27652"/>
                </a:cubicBezTo>
                <a:cubicBezTo>
                  <a:pt x="36718" y="27686"/>
                  <a:pt x="36673" y="27698"/>
                  <a:pt x="36623" y="27698"/>
                </a:cubicBezTo>
                <a:cubicBezTo>
                  <a:pt x="36523" y="27698"/>
                  <a:pt x="36404" y="27652"/>
                  <a:pt x="36320" y="27652"/>
                </a:cubicBezTo>
                <a:cubicBezTo>
                  <a:pt x="36320" y="27525"/>
                  <a:pt x="36447" y="27424"/>
                  <a:pt x="36548" y="27322"/>
                </a:cubicBezTo>
                <a:cubicBezTo>
                  <a:pt x="36955" y="27017"/>
                  <a:pt x="37285" y="26687"/>
                  <a:pt x="37590" y="26255"/>
                </a:cubicBezTo>
                <a:cubicBezTo>
                  <a:pt x="38022" y="25950"/>
                  <a:pt x="38353" y="25416"/>
                  <a:pt x="38759" y="25213"/>
                </a:cubicBezTo>
                <a:cubicBezTo>
                  <a:pt x="39192" y="24882"/>
                  <a:pt x="39496" y="24577"/>
                  <a:pt x="39929" y="24247"/>
                </a:cubicBezTo>
                <a:cubicBezTo>
                  <a:pt x="40132" y="23942"/>
                  <a:pt x="40361" y="23611"/>
                  <a:pt x="40767" y="23510"/>
                </a:cubicBezTo>
                <a:cubicBezTo>
                  <a:pt x="40894" y="23306"/>
                  <a:pt x="41199" y="23306"/>
                  <a:pt x="41199" y="22976"/>
                </a:cubicBezTo>
                <a:cubicBezTo>
                  <a:pt x="41530" y="22671"/>
                  <a:pt x="41631" y="22341"/>
                  <a:pt x="41835" y="22036"/>
                </a:cubicBezTo>
                <a:cubicBezTo>
                  <a:pt x="41733" y="22036"/>
                  <a:pt x="41530" y="21934"/>
                  <a:pt x="41403" y="21934"/>
                </a:cubicBezTo>
                <a:cubicBezTo>
                  <a:pt x="41403" y="21705"/>
                  <a:pt x="41530" y="21502"/>
                  <a:pt x="41301" y="21400"/>
                </a:cubicBezTo>
                <a:cubicBezTo>
                  <a:pt x="41301" y="21400"/>
                  <a:pt x="41199" y="21502"/>
                  <a:pt x="41098" y="21603"/>
                </a:cubicBezTo>
                <a:cubicBezTo>
                  <a:pt x="40996" y="21553"/>
                  <a:pt x="40888" y="21553"/>
                  <a:pt x="40780" y="21553"/>
                </a:cubicBezTo>
                <a:cubicBezTo>
                  <a:pt x="40672" y="21553"/>
                  <a:pt x="40564" y="21553"/>
                  <a:pt x="40462" y="21502"/>
                </a:cubicBezTo>
                <a:cubicBezTo>
                  <a:pt x="40462" y="21400"/>
                  <a:pt x="40564" y="21298"/>
                  <a:pt x="40564" y="21171"/>
                </a:cubicBezTo>
                <a:lnTo>
                  <a:pt x="40259" y="21171"/>
                </a:lnTo>
                <a:cubicBezTo>
                  <a:pt x="40259" y="21171"/>
                  <a:pt x="40132" y="21070"/>
                  <a:pt x="40030" y="21070"/>
                </a:cubicBezTo>
                <a:cubicBezTo>
                  <a:pt x="40030" y="20968"/>
                  <a:pt x="40132" y="20968"/>
                  <a:pt x="40259" y="20866"/>
                </a:cubicBezTo>
                <a:cubicBezTo>
                  <a:pt x="40043" y="20816"/>
                  <a:pt x="39910" y="20790"/>
                  <a:pt x="39830" y="20790"/>
                </a:cubicBezTo>
                <a:cubicBezTo>
                  <a:pt x="39751" y="20790"/>
                  <a:pt x="39725" y="20816"/>
                  <a:pt x="39725" y="20866"/>
                </a:cubicBezTo>
                <a:cubicBezTo>
                  <a:pt x="39496" y="20968"/>
                  <a:pt x="39293" y="20866"/>
                  <a:pt x="39192" y="21070"/>
                </a:cubicBezTo>
                <a:cubicBezTo>
                  <a:pt x="39141" y="21121"/>
                  <a:pt x="39115" y="21146"/>
                  <a:pt x="39090" y="21146"/>
                </a:cubicBezTo>
                <a:cubicBezTo>
                  <a:pt x="39064" y="21146"/>
                  <a:pt x="39039" y="21121"/>
                  <a:pt x="38988" y="21070"/>
                </a:cubicBezTo>
                <a:cubicBezTo>
                  <a:pt x="38988" y="20968"/>
                  <a:pt x="38988" y="20866"/>
                  <a:pt x="38861" y="20765"/>
                </a:cubicBezTo>
                <a:cubicBezTo>
                  <a:pt x="38759" y="21070"/>
                  <a:pt x="38454" y="20968"/>
                  <a:pt x="38226" y="21171"/>
                </a:cubicBezTo>
                <a:cubicBezTo>
                  <a:pt x="38124" y="21400"/>
                  <a:pt x="37819" y="21400"/>
                  <a:pt x="37590" y="21502"/>
                </a:cubicBezTo>
                <a:lnTo>
                  <a:pt x="37489" y="21400"/>
                </a:lnTo>
                <a:cubicBezTo>
                  <a:pt x="37387" y="21400"/>
                  <a:pt x="37285" y="21502"/>
                  <a:pt x="37285" y="21603"/>
                </a:cubicBezTo>
                <a:lnTo>
                  <a:pt x="36853" y="21603"/>
                </a:lnTo>
                <a:cubicBezTo>
                  <a:pt x="36752" y="21603"/>
                  <a:pt x="36752" y="21705"/>
                  <a:pt x="36650" y="21807"/>
                </a:cubicBezTo>
                <a:cubicBezTo>
                  <a:pt x="36592" y="21789"/>
                  <a:pt x="36535" y="21781"/>
                  <a:pt x="36479" y="21781"/>
                </a:cubicBezTo>
                <a:cubicBezTo>
                  <a:pt x="36216" y="21781"/>
                  <a:pt x="35979" y="21952"/>
                  <a:pt x="35811" y="22036"/>
                </a:cubicBezTo>
                <a:cubicBezTo>
                  <a:pt x="35684" y="22137"/>
                  <a:pt x="35684" y="22239"/>
                  <a:pt x="35684" y="22341"/>
                </a:cubicBezTo>
                <a:cubicBezTo>
                  <a:pt x="35582" y="22239"/>
                  <a:pt x="35379" y="22239"/>
                  <a:pt x="35277" y="22137"/>
                </a:cubicBezTo>
                <a:cubicBezTo>
                  <a:pt x="35049" y="22442"/>
                  <a:pt x="34744" y="22671"/>
                  <a:pt x="34413" y="22773"/>
                </a:cubicBezTo>
                <a:cubicBezTo>
                  <a:pt x="34108" y="22874"/>
                  <a:pt x="33676" y="22976"/>
                  <a:pt x="33371" y="23205"/>
                </a:cubicBezTo>
                <a:lnTo>
                  <a:pt x="33270" y="23205"/>
                </a:lnTo>
                <a:cubicBezTo>
                  <a:pt x="32634" y="23408"/>
                  <a:pt x="32634" y="23408"/>
                  <a:pt x="32202" y="23840"/>
                </a:cubicBezTo>
                <a:lnTo>
                  <a:pt x="31770" y="23840"/>
                </a:lnTo>
                <a:cubicBezTo>
                  <a:pt x="31668" y="23840"/>
                  <a:pt x="31668" y="23942"/>
                  <a:pt x="31567" y="24043"/>
                </a:cubicBezTo>
                <a:lnTo>
                  <a:pt x="31236" y="24043"/>
                </a:lnTo>
                <a:lnTo>
                  <a:pt x="31236" y="24348"/>
                </a:lnTo>
                <a:cubicBezTo>
                  <a:pt x="31033" y="24475"/>
                  <a:pt x="30728" y="24475"/>
                  <a:pt x="30601" y="24475"/>
                </a:cubicBezTo>
                <a:cubicBezTo>
                  <a:pt x="30398" y="24577"/>
                  <a:pt x="30296" y="24577"/>
                  <a:pt x="30093" y="24679"/>
                </a:cubicBezTo>
                <a:lnTo>
                  <a:pt x="30093" y="24780"/>
                </a:lnTo>
                <a:lnTo>
                  <a:pt x="29661" y="24780"/>
                </a:lnTo>
                <a:cubicBezTo>
                  <a:pt x="29661" y="24577"/>
                  <a:pt x="29864" y="24475"/>
                  <a:pt x="29966" y="24475"/>
                </a:cubicBezTo>
                <a:cubicBezTo>
                  <a:pt x="30194" y="24348"/>
                  <a:pt x="30296" y="24348"/>
                  <a:pt x="30398" y="24247"/>
                </a:cubicBezTo>
                <a:cubicBezTo>
                  <a:pt x="30398" y="24145"/>
                  <a:pt x="30499" y="24043"/>
                  <a:pt x="30601" y="24043"/>
                </a:cubicBezTo>
                <a:cubicBezTo>
                  <a:pt x="30728" y="24043"/>
                  <a:pt x="30830" y="23942"/>
                  <a:pt x="30931" y="23840"/>
                </a:cubicBezTo>
                <a:cubicBezTo>
                  <a:pt x="31033" y="23713"/>
                  <a:pt x="31033" y="23510"/>
                  <a:pt x="31135" y="23510"/>
                </a:cubicBezTo>
                <a:cubicBezTo>
                  <a:pt x="31363" y="23408"/>
                  <a:pt x="31567" y="23306"/>
                  <a:pt x="31668" y="23078"/>
                </a:cubicBezTo>
                <a:cubicBezTo>
                  <a:pt x="31872" y="22874"/>
                  <a:pt x="32100" y="22874"/>
                  <a:pt x="32202" y="22773"/>
                </a:cubicBezTo>
                <a:cubicBezTo>
                  <a:pt x="32634" y="22341"/>
                  <a:pt x="33143" y="22137"/>
                  <a:pt x="33575" y="21705"/>
                </a:cubicBezTo>
                <a:cubicBezTo>
                  <a:pt x="33575" y="21603"/>
                  <a:pt x="33778" y="21603"/>
                  <a:pt x="33905" y="21502"/>
                </a:cubicBezTo>
                <a:cubicBezTo>
                  <a:pt x="34007" y="21400"/>
                  <a:pt x="34108" y="21171"/>
                  <a:pt x="34210" y="21171"/>
                </a:cubicBezTo>
                <a:cubicBezTo>
                  <a:pt x="34540" y="21171"/>
                  <a:pt x="34642" y="20866"/>
                  <a:pt x="34845" y="20765"/>
                </a:cubicBezTo>
                <a:cubicBezTo>
                  <a:pt x="35176" y="20765"/>
                  <a:pt x="35277" y="20434"/>
                  <a:pt x="35481" y="20333"/>
                </a:cubicBezTo>
                <a:cubicBezTo>
                  <a:pt x="35582" y="20231"/>
                  <a:pt x="35684" y="20129"/>
                  <a:pt x="35811" y="20129"/>
                </a:cubicBezTo>
                <a:cubicBezTo>
                  <a:pt x="36015" y="20129"/>
                  <a:pt x="36015" y="19799"/>
                  <a:pt x="36320" y="19799"/>
                </a:cubicBezTo>
                <a:cubicBezTo>
                  <a:pt x="36548" y="19697"/>
                  <a:pt x="36650" y="19494"/>
                  <a:pt x="36853" y="19392"/>
                </a:cubicBezTo>
                <a:cubicBezTo>
                  <a:pt x="37184" y="18960"/>
                  <a:pt x="37590" y="18630"/>
                  <a:pt x="37921" y="18325"/>
                </a:cubicBezTo>
                <a:cubicBezTo>
                  <a:pt x="37921" y="18223"/>
                  <a:pt x="37921" y="18122"/>
                  <a:pt x="38022" y="18122"/>
                </a:cubicBezTo>
                <a:cubicBezTo>
                  <a:pt x="38022" y="17791"/>
                  <a:pt x="37717" y="17994"/>
                  <a:pt x="37590" y="17791"/>
                </a:cubicBezTo>
                <a:cubicBezTo>
                  <a:pt x="37590" y="17689"/>
                  <a:pt x="37489" y="17588"/>
                  <a:pt x="37387" y="17486"/>
                </a:cubicBezTo>
                <a:cubicBezTo>
                  <a:pt x="37285" y="17257"/>
                  <a:pt x="37285" y="17054"/>
                  <a:pt x="37285" y="16952"/>
                </a:cubicBezTo>
                <a:lnTo>
                  <a:pt x="36650" y="16952"/>
                </a:lnTo>
                <a:cubicBezTo>
                  <a:pt x="36548" y="16952"/>
                  <a:pt x="36548" y="17054"/>
                  <a:pt x="36447" y="17054"/>
                </a:cubicBezTo>
                <a:cubicBezTo>
                  <a:pt x="36320" y="16952"/>
                  <a:pt x="36320" y="16622"/>
                  <a:pt x="36015" y="16520"/>
                </a:cubicBezTo>
                <a:cubicBezTo>
                  <a:pt x="35913" y="16622"/>
                  <a:pt x="35913" y="16622"/>
                  <a:pt x="35811" y="16724"/>
                </a:cubicBezTo>
                <a:lnTo>
                  <a:pt x="35277" y="16724"/>
                </a:lnTo>
                <a:cubicBezTo>
                  <a:pt x="35049" y="16851"/>
                  <a:pt x="34845" y="16952"/>
                  <a:pt x="34642" y="17054"/>
                </a:cubicBezTo>
                <a:cubicBezTo>
                  <a:pt x="34540" y="16952"/>
                  <a:pt x="34540" y="16851"/>
                  <a:pt x="34413" y="16724"/>
                </a:cubicBezTo>
                <a:cubicBezTo>
                  <a:pt x="34342" y="16706"/>
                  <a:pt x="34276" y="16698"/>
                  <a:pt x="34215" y="16698"/>
                </a:cubicBezTo>
                <a:cubicBezTo>
                  <a:pt x="33924" y="16698"/>
                  <a:pt x="33725" y="16869"/>
                  <a:pt x="33473" y="16952"/>
                </a:cubicBezTo>
                <a:lnTo>
                  <a:pt x="33473" y="17257"/>
                </a:lnTo>
                <a:cubicBezTo>
                  <a:pt x="33270" y="17156"/>
                  <a:pt x="33143" y="17156"/>
                  <a:pt x="33041" y="17054"/>
                </a:cubicBezTo>
                <a:lnTo>
                  <a:pt x="32838" y="17257"/>
                </a:lnTo>
                <a:lnTo>
                  <a:pt x="32405" y="17257"/>
                </a:lnTo>
                <a:cubicBezTo>
                  <a:pt x="32304" y="17486"/>
                  <a:pt x="32100" y="17588"/>
                  <a:pt x="31999" y="17689"/>
                </a:cubicBezTo>
                <a:cubicBezTo>
                  <a:pt x="31512" y="17689"/>
                  <a:pt x="31109" y="18134"/>
                  <a:pt x="30636" y="18134"/>
                </a:cubicBezTo>
                <a:cubicBezTo>
                  <a:pt x="30591" y="18134"/>
                  <a:pt x="30546" y="18130"/>
                  <a:pt x="30499" y="18122"/>
                </a:cubicBezTo>
                <a:cubicBezTo>
                  <a:pt x="30398" y="18325"/>
                  <a:pt x="30296" y="18427"/>
                  <a:pt x="30194" y="18528"/>
                </a:cubicBezTo>
                <a:lnTo>
                  <a:pt x="29661" y="18528"/>
                </a:lnTo>
                <a:cubicBezTo>
                  <a:pt x="29661" y="18757"/>
                  <a:pt x="29559" y="18859"/>
                  <a:pt x="29559" y="18960"/>
                </a:cubicBezTo>
                <a:cubicBezTo>
                  <a:pt x="29457" y="18859"/>
                  <a:pt x="29457" y="18859"/>
                  <a:pt x="29330" y="18757"/>
                </a:cubicBezTo>
                <a:cubicBezTo>
                  <a:pt x="29025" y="18960"/>
                  <a:pt x="28695" y="19164"/>
                  <a:pt x="28288" y="19164"/>
                </a:cubicBezTo>
                <a:cubicBezTo>
                  <a:pt x="28059" y="19494"/>
                  <a:pt x="27754" y="19596"/>
                  <a:pt x="27424" y="19697"/>
                </a:cubicBezTo>
                <a:lnTo>
                  <a:pt x="27017" y="19697"/>
                </a:lnTo>
                <a:cubicBezTo>
                  <a:pt x="26916" y="19901"/>
                  <a:pt x="26789" y="20028"/>
                  <a:pt x="26687" y="20129"/>
                </a:cubicBezTo>
                <a:lnTo>
                  <a:pt x="26280" y="20129"/>
                </a:lnTo>
                <a:cubicBezTo>
                  <a:pt x="26153" y="20333"/>
                  <a:pt x="26052" y="20434"/>
                  <a:pt x="25848" y="20536"/>
                </a:cubicBezTo>
                <a:lnTo>
                  <a:pt x="25518" y="20536"/>
                </a:lnTo>
                <a:cubicBezTo>
                  <a:pt x="25416" y="20765"/>
                  <a:pt x="25213" y="20866"/>
                  <a:pt x="25111" y="20968"/>
                </a:cubicBezTo>
                <a:lnTo>
                  <a:pt x="24577" y="20968"/>
                </a:lnTo>
                <a:cubicBezTo>
                  <a:pt x="24476" y="21298"/>
                  <a:pt x="24247" y="21400"/>
                  <a:pt x="23942" y="21400"/>
                </a:cubicBezTo>
                <a:cubicBezTo>
                  <a:pt x="23942" y="21400"/>
                  <a:pt x="23840" y="21502"/>
                  <a:pt x="23840" y="21603"/>
                </a:cubicBezTo>
                <a:lnTo>
                  <a:pt x="23612" y="21603"/>
                </a:lnTo>
                <a:cubicBezTo>
                  <a:pt x="23510" y="21603"/>
                  <a:pt x="23510" y="21705"/>
                  <a:pt x="23408" y="21705"/>
                </a:cubicBezTo>
                <a:cubicBezTo>
                  <a:pt x="23307" y="21603"/>
                  <a:pt x="23408" y="21603"/>
                  <a:pt x="23612" y="21603"/>
                </a:cubicBezTo>
                <a:cubicBezTo>
                  <a:pt x="23612" y="21502"/>
                  <a:pt x="23612" y="21400"/>
                  <a:pt x="23739" y="21400"/>
                </a:cubicBezTo>
                <a:lnTo>
                  <a:pt x="23942" y="21400"/>
                </a:lnTo>
                <a:cubicBezTo>
                  <a:pt x="24044" y="21070"/>
                  <a:pt x="24247" y="20968"/>
                  <a:pt x="24577" y="20968"/>
                </a:cubicBezTo>
                <a:cubicBezTo>
                  <a:pt x="24577" y="20765"/>
                  <a:pt x="24781" y="20663"/>
                  <a:pt x="24882" y="20536"/>
                </a:cubicBezTo>
                <a:cubicBezTo>
                  <a:pt x="25213" y="20434"/>
                  <a:pt x="25416" y="20333"/>
                  <a:pt x="25747" y="20333"/>
                </a:cubicBezTo>
                <a:cubicBezTo>
                  <a:pt x="25848" y="20231"/>
                  <a:pt x="25950" y="20129"/>
                  <a:pt x="26052" y="20028"/>
                </a:cubicBezTo>
                <a:cubicBezTo>
                  <a:pt x="26153" y="19901"/>
                  <a:pt x="26382" y="19799"/>
                  <a:pt x="26382" y="19799"/>
                </a:cubicBezTo>
                <a:lnTo>
                  <a:pt x="26153" y="19596"/>
                </a:lnTo>
                <a:cubicBezTo>
                  <a:pt x="26214" y="19568"/>
                  <a:pt x="26259" y="19556"/>
                  <a:pt x="26292" y="19556"/>
                </a:cubicBezTo>
                <a:cubicBezTo>
                  <a:pt x="26382" y="19556"/>
                  <a:pt x="26382" y="19650"/>
                  <a:pt x="26382" y="19799"/>
                </a:cubicBezTo>
                <a:cubicBezTo>
                  <a:pt x="26585" y="19697"/>
                  <a:pt x="26687" y="19494"/>
                  <a:pt x="26916" y="19494"/>
                </a:cubicBezTo>
                <a:cubicBezTo>
                  <a:pt x="27017" y="19494"/>
                  <a:pt x="27017" y="19392"/>
                  <a:pt x="27017" y="19392"/>
                </a:cubicBezTo>
                <a:cubicBezTo>
                  <a:pt x="26967" y="19329"/>
                  <a:pt x="26884" y="19329"/>
                  <a:pt x="26801" y="19329"/>
                </a:cubicBezTo>
                <a:cubicBezTo>
                  <a:pt x="26719" y="19329"/>
                  <a:pt x="26636" y="19329"/>
                  <a:pt x="26585" y="19265"/>
                </a:cubicBezTo>
                <a:cubicBezTo>
                  <a:pt x="26789" y="19062"/>
                  <a:pt x="26916" y="18859"/>
                  <a:pt x="27119" y="18757"/>
                </a:cubicBezTo>
                <a:cubicBezTo>
                  <a:pt x="27424" y="18630"/>
                  <a:pt x="27551" y="18427"/>
                  <a:pt x="27754" y="18325"/>
                </a:cubicBezTo>
                <a:cubicBezTo>
                  <a:pt x="27958" y="18325"/>
                  <a:pt x="28059" y="18122"/>
                  <a:pt x="28288" y="17994"/>
                </a:cubicBezTo>
                <a:cubicBezTo>
                  <a:pt x="28390" y="17893"/>
                  <a:pt x="28491" y="17791"/>
                  <a:pt x="28695" y="17689"/>
                </a:cubicBezTo>
                <a:cubicBezTo>
                  <a:pt x="28822" y="17689"/>
                  <a:pt x="28924" y="17359"/>
                  <a:pt x="29127" y="17359"/>
                </a:cubicBezTo>
                <a:cubicBezTo>
                  <a:pt x="29229" y="17257"/>
                  <a:pt x="29457" y="17257"/>
                  <a:pt x="29559" y="17156"/>
                </a:cubicBezTo>
                <a:cubicBezTo>
                  <a:pt x="29661" y="16952"/>
                  <a:pt x="29864" y="16952"/>
                  <a:pt x="29966" y="16851"/>
                </a:cubicBezTo>
                <a:cubicBezTo>
                  <a:pt x="30194" y="16622"/>
                  <a:pt x="30398" y="16419"/>
                  <a:pt x="30601" y="16317"/>
                </a:cubicBezTo>
                <a:cubicBezTo>
                  <a:pt x="30830" y="16215"/>
                  <a:pt x="31033" y="16088"/>
                  <a:pt x="31135" y="15885"/>
                </a:cubicBezTo>
                <a:cubicBezTo>
                  <a:pt x="31363" y="15682"/>
                  <a:pt x="31668" y="15682"/>
                  <a:pt x="31770" y="15453"/>
                </a:cubicBezTo>
                <a:cubicBezTo>
                  <a:pt x="31872" y="15250"/>
                  <a:pt x="32100" y="15351"/>
                  <a:pt x="32304" y="15148"/>
                </a:cubicBezTo>
                <a:cubicBezTo>
                  <a:pt x="32405" y="15046"/>
                  <a:pt x="32634" y="14817"/>
                  <a:pt x="32838" y="14716"/>
                </a:cubicBezTo>
                <a:cubicBezTo>
                  <a:pt x="33041" y="14716"/>
                  <a:pt x="33143" y="14411"/>
                  <a:pt x="33371" y="14309"/>
                </a:cubicBezTo>
                <a:cubicBezTo>
                  <a:pt x="33575" y="14182"/>
                  <a:pt x="33676" y="13877"/>
                  <a:pt x="34007" y="13877"/>
                </a:cubicBezTo>
                <a:cubicBezTo>
                  <a:pt x="34210" y="13775"/>
                  <a:pt x="34312" y="13547"/>
                  <a:pt x="34540" y="13343"/>
                </a:cubicBezTo>
                <a:lnTo>
                  <a:pt x="35277" y="12606"/>
                </a:lnTo>
                <a:cubicBezTo>
                  <a:pt x="35277" y="12505"/>
                  <a:pt x="35277" y="12505"/>
                  <a:pt x="35379" y="12403"/>
                </a:cubicBezTo>
                <a:cubicBezTo>
                  <a:pt x="35277" y="12174"/>
                  <a:pt x="34947" y="11971"/>
                  <a:pt x="34845" y="11869"/>
                </a:cubicBezTo>
                <a:cubicBezTo>
                  <a:pt x="34744" y="11869"/>
                  <a:pt x="34642" y="11768"/>
                  <a:pt x="34540" y="11768"/>
                </a:cubicBezTo>
                <a:cubicBezTo>
                  <a:pt x="34642" y="11539"/>
                  <a:pt x="34845" y="11437"/>
                  <a:pt x="34642" y="11234"/>
                </a:cubicBezTo>
                <a:cubicBezTo>
                  <a:pt x="34591" y="11234"/>
                  <a:pt x="34509" y="11208"/>
                  <a:pt x="34413" y="11208"/>
                </a:cubicBezTo>
                <a:cubicBezTo>
                  <a:pt x="34318" y="11208"/>
                  <a:pt x="34210" y="11234"/>
                  <a:pt x="34108" y="11336"/>
                </a:cubicBezTo>
                <a:cubicBezTo>
                  <a:pt x="34007" y="11386"/>
                  <a:pt x="33956" y="11412"/>
                  <a:pt x="33876" y="11412"/>
                </a:cubicBezTo>
                <a:cubicBezTo>
                  <a:pt x="33797" y="11412"/>
                  <a:pt x="33689" y="11386"/>
                  <a:pt x="33473" y="11336"/>
                </a:cubicBezTo>
                <a:cubicBezTo>
                  <a:pt x="33575" y="11234"/>
                  <a:pt x="33676" y="11132"/>
                  <a:pt x="33676" y="11005"/>
                </a:cubicBezTo>
                <a:lnTo>
                  <a:pt x="32838" y="11005"/>
                </a:lnTo>
                <a:cubicBezTo>
                  <a:pt x="32736" y="10903"/>
                  <a:pt x="32634" y="10903"/>
                  <a:pt x="32634" y="10802"/>
                </a:cubicBezTo>
                <a:lnTo>
                  <a:pt x="32202" y="10802"/>
                </a:lnTo>
                <a:cubicBezTo>
                  <a:pt x="32100" y="11005"/>
                  <a:pt x="31999" y="11336"/>
                  <a:pt x="31668" y="11437"/>
                </a:cubicBezTo>
                <a:cubicBezTo>
                  <a:pt x="31668" y="11437"/>
                  <a:pt x="31567" y="11336"/>
                  <a:pt x="31465" y="11336"/>
                </a:cubicBezTo>
                <a:cubicBezTo>
                  <a:pt x="31567" y="11234"/>
                  <a:pt x="31567" y="11132"/>
                  <a:pt x="31668" y="11132"/>
                </a:cubicBezTo>
                <a:lnTo>
                  <a:pt x="31363" y="10802"/>
                </a:lnTo>
                <a:cubicBezTo>
                  <a:pt x="31279" y="10802"/>
                  <a:pt x="31160" y="10757"/>
                  <a:pt x="31060" y="10757"/>
                </a:cubicBezTo>
                <a:cubicBezTo>
                  <a:pt x="31010" y="10757"/>
                  <a:pt x="30965" y="10768"/>
                  <a:pt x="30931" y="10802"/>
                </a:cubicBezTo>
                <a:cubicBezTo>
                  <a:pt x="30830" y="11005"/>
                  <a:pt x="30931" y="11234"/>
                  <a:pt x="30601" y="11234"/>
                </a:cubicBezTo>
                <a:lnTo>
                  <a:pt x="30601" y="11336"/>
                </a:lnTo>
                <a:cubicBezTo>
                  <a:pt x="30499" y="11437"/>
                  <a:pt x="30398" y="11437"/>
                  <a:pt x="30296" y="11437"/>
                </a:cubicBezTo>
                <a:cubicBezTo>
                  <a:pt x="30296" y="11641"/>
                  <a:pt x="30194" y="11768"/>
                  <a:pt x="30194" y="11768"/>
                </a:cubicBezTo>
                <a:cubicBezTo>
                  <a:pt x="30080" y="11818"/>
                  <a:pt x="29997" y="11818"/>
                  <a:pt x="29918" y="11818"/>
                </a:cubicBezTo>
                <a:cubicBezTo>
                  <a:pt x="29838" y="11818"/>
                  <a:pt x="29762" y="11818"/>
                  <a:pt x="29661" y="11869"/>
                </a:cubicBezTo>
                <a:cubicBezTo>
                  <a:pt x="29457" y="12073"/>
                  <a:pt x="29025" y="12174"/>
                  <a:pt x="28822" y="12403"/>
                </a:cubicBezTo>
                <a:cubicBezTo>
                  <a:pt x="28593" y="12505"/>
                  <a:pt x="28390" y="12505"/>
                  <a:pt x="28288" y="12708"/>
                </a:cubicBezTo>
                <a:cubicBezTo>
                  <a:pt x="28186" y="12810"/>
                  <a:pt x="27958" y="12810"/>
                  <a:pt x="27754" y="12911"/>
                </a:cubicBezTo>
                <a:cubicBezTo>
                  <a:pt x="27754" y="13038"/>
                  <a:pt x="27551" y="13038"/>
                  <a:pt x="27424" y="13140"/>
                </a:cubicBezTo>
                <a:lnTo>
                  <a:pt x="27119" y="13445"/>
                </a:lnTo>
                <a:lnTo>
                  <a:pt x="26687" y="13445"/>
                </a:lnTo>
                <a:cubicBezTo>
                  <a:pt x="26484" y="13775"/>
                  <a:pt x="25950" y="13877"/>
                  <a:pt x="25747" y="14182"/>
                </a:cubicBezTo>
                <a:cubicBezTo>
                  <a:pt x="25416" y="14182"/>
                  <a:pt x="25416" y="14513"/>
                  <a:pt x="25213" y="14513"/>
                </a:cubicBezTo>
                <a:cubicBezTo>
                  <a:pt x="25184" y="14498"/>
                  <a:pt x="25156" y="14492"/>
                  <a:pt x="25130" y="14492"/>
                </a:cubicBezTo>
                <a:cubicBezTo>
                  <a:pt x="24972" y="14492"/>
                  <a:pt x="24853" y="14716"/>
                  <a:pt x="24679" y="14716"/>
                </a:cubicBezTo>
                <a:cubicBezTo>
                  <a:pt x="24577" y="14716"/>
                  <a:pt x="24577" y="14817"/>
                  <a:pt x="24476" y="14817"/>
                </a:cubicBezTo>
                <a:cubicBezTo>
                  <a:pt x="24247" y="14817"/>
                  <a:pt x="24044" y="15148"/>
                  <a:pt x="23840" y="15250"/>
                </a:cubicBezTo>
                <a:cubicBezTo>
                  <a:pt x="23612" y="15351"/>
                  <a:pt x="23408" y="15453"/>
                  <a:pt x="23205" y="15580"/>
                </a:cubicBezTo>
                <a:lnTo>
                  <a:pt x="23103" y="15580"/>
                </a:lnTo>
                <a:cubicBezTo>
                  <a:pt x="22875" y="15885"/>
                  <a:pt x="22570" y="15885"/>
                  <a:pt x="22239" y="16088"/>
                </a:cubicBezTo>
                <a:cubicBezTo>
                  <a:pt x="21934" y="16317"/>
                  <a:pt x="21604" y="16419"/>
                  <a:pt x="21299" y="16622"/>
                </a:cubicBezTo>
                <a:cubicBezTo>
                  <a:pt x="21070" y="16724"/>
                  <a:pt x="20867" y="16851"/>
                  <a:pt x="20765" y="16952"/>
                </a:cubicBezTo>
                <a:cubicBezTo>
                  <a:pt x="20562" y="17156"/>
                  <a:pt x="20333" y="17054"/>
                  <a:pt x="20231" y="17257"/>
                </a:cubicBezTo>
                <a:cubicBezTo>
                  <a:pt x="20130" y="17486"/>
                  <a:pt x="19926" y="17486"/>
                  <a:pt x="19698" y="17588"/>
                </a:cubicBezTo>
                <a:cubicBezTo>
                  <a:pt x="19393" y="17689"/>
                  <a:pt x="19164" y="17893"/>
                  <a:pt x="19062" y="17994"/>
                </a:cubicBezTo>
                <a:cubicBezTo>
                  <a:pt x="18859" y="18223"/>
                  <a:pt x="18656" y="18122"/>
                  <a:pt x="18528" y="18325"/>
                </a:cubicBezTo>
                <a:cubicBezTo>
                  <a:pt x="18427" y="18528"/>
                  <a:pt x="18223" y="18528"/>
                  <a:pt x="18020" y="18630"/>
                </a:cubicBezTo>
                <a:cubicBezTo>
                  <a:pt x="17791" y="18757"/>
                  <a:pt x="17588" y="18859"/>
                  <a:pt x="17385" y="19062"/>
                </a:cubicBezTo>
                <a:cubicBezTo>
                  <a:pt x="17156" y="19164"/>
                  <a:pt x="16953" y="19392"/>
                  <a:pt x="16622" y="19392"/>
                </a:cubicBezTo>
                <a:lnTo>
                  <a:pt x="16521" y="19494"/>
                </a:lnTo>
                <a:cubicBezTo>
                  <a:pt x="16419" y="19596"/>
                  <a:pt x="16317" y="19596"/>
                  <a:pt x="16216" y="19596"/>
                </a:cubicBezTo>
                <a:cubicBezTo>
                  <a:pt x="16216" y="19697"/>
                  <a:pt x="16216" y="19697"/>
                  <a:pt x="15987" y="19697"/>
                </a:cubicBezTo>
                <a:cubicBezTo>
                  <a:pt x="15987" y="19625"/>
                  <a:pt x="16050" y="19554"/>
                  <a:pt x="16124" y="19554"/>
                </a:cubicBezTo>
                <a:cubicBezTo>
                  <a:pt x="16154" y="19554"/>
                  <a:pt x="16186" y="19566"/>
                  <a:pt x="16216" y="19596"/>
                </a:cubicBezTo>
                <a:cubicBezTo>
                  <a:pt x="16317" y="19494"/>
                  <a:pt x="16317" y="19392"/>
                  <a:pt x="16317" y="19392"/>
                </a:cubicBezTo>
                <a:cubicBezTo>
                  <a:pt x="16351" y="19350"/>
                  <a:pt x="16385" y="19336"/>
                  <a:pt x="16419" y="19336"/>
                </a:cubicBezTo>
                <a:cubicBezTo>
                  <a:pt x="16487" y="19336"/>
                  <a:pt x="16554" y="19392"/>
                  <a:pt x="16622" y="19392"/>
                </a:cubicBezTo>
                <a:cubicBezTo>
                  <a:pt x="16749" y="18960"/>
                  <a:pt x="17054" y="18757"/>
                  <a:pt x="17385" y="18630"/>
                </a:cubicBezTo>
                <a:cubicBezTo>
                  <a:pt x="17486" y="18528"/>
                  <a:pt x="17690" y="18630"/>
                  <a:pt x="17791" y="18427"/>
                </a:cubicBezTo>
                <a:cubicBezTo>
                  <a:pt x="18020" y="18122"/>
                  <a:pt x="18528" y="18122"/>
                  <a:pt x="18757" y="17791"/>
                </a:cubicBezTo>
                <a:cubicBezTo>
                  <a:pt x="19062" y="17689"/>
                  <a:pt x="19291" y="17257"/>
                  <a:pt x="19698" y="17156"/>
                </a:cubicBezTo>
                <a:cubicBezTo>
                  <a:pt x="19799" y="17156"/>
                  <a:pt x="19926" y="17054"/>
                  <a:pt x="19926" y="16952"/>
                </a:cubicBezTo>
                <a:cubicBezTo>
                  <a:pt x="19863" y="16902"/>
                  <a:pt x="19780" y="16902"/>
                  <a:pt x="19701" y="16902"/>
                </a:cubicBezTo>
                <a:cubicBezTo>
                  <a:pt x="19621" y="16902"/>
                  <a:pt x="19545" y="16902"/>
                  <a:pt x="19494" y="16851"/>
                </a:cubicBezTo>
                <a:cubicBezTo>
                  <a:pt x="19799" y="16520"/>
                  <a:pt x="20028" y="16215"/>
                  <a:pt x="20435" y="15987"/>
                </a:cubicBezTo>
                <a:cubicBezTo>
                  <a:pt x="20765" y="15885"/>
                  <a:pt x="20968" y="15453"/>
                  <a:pt x="21299" y="15250"/>
                </a:cubicBezTo>
                <a:cubicBezTo>
                  <a:pt x="21705" y="15046"/>
                  <a:pt x="21934" y="14716"/>
                  <a:pt x="22239" y="14513"/>
                </a:cubicBezTo>
                <a:lnTo>
                  <a:pt x="22468" y="14513"/>
                </a:lnTo>
                <a:cubicBezTo>
                  <a:pt x="22570" y="14309"/>
                  <a:pt x="22773" y="14080"/>
                  <a:pt x="22875" y="13979"/>
                </a:cubicBezTo>
                <a:cubicBezTo>
                  <a:pt x="23103" y="13775"/>
                  <a:pt x="23408" y="13674"/>
                  <a:pt x="23510" y="13547"/>
                </a:cubicBezTo>
                <a:cubicBezTo>
                  <a:pt x="23739" y="13343"/>
                  <a:pt x="23942" y="13242"/>
                  <a:pt x="24044" y="13038"/>
                </a:cubicBezTo>
                <a:cubicBezTo>
                  <a:pt x="24247" y="12810"/>
                  <a:pt x="24577" y="12810"/>
                  <a:pt x="24679" y="12606"/>
                </a:cubicBezTo>
                <a:cubicBezTo>
                  <a:pt x="24882" y="12403"/>
                  <a:pt x="25009" y="12174"/>
                  <a:pt x="25314" y="12174"/>
                </a:cubicBezTo>
                <a:cubicBezTo>
                  <a:pt x="25518" y="11971"/>
                  <a:pt x="25747" y="11641"/>
                  <a:pt x="25950" y="11539"/>
                </a:cubicBezTo>
                <a:cubicBezTo>
                  <a:pt x="26382" y="11336"/>
                  <a:pt x="26585" y="11132"/>
                  <a:pt x="26789" y="10903"/>
                </a:cubicBezTo>
                <a:cubicBezTo>
                  <a:pt x="26916" y="10802"/>
                  <a:pt x="27017" y="10802"/>
                  <a:pt x="27119" y="10802"/>
                </a:cubicBezTo>
                <a:cubicBezTo>
                  <a:pt x="27424" y="10370"/>
                  <a:pt x="27958" y="10268"/>
                  <a:pt x="28288" y="9861"/>
                </a:cubicBezTo>
                <a:cubicBezTo>
                  <a:pt x="28390" y="9734"/>
                  <a:pt x="28491" y="9633"/>
                  <a:pt x="28695" y="9531"/>
                </a:cubicBezTo>
                <a:cubicBezTo>
                  <a:pt x="28924" y="9429"/>
                  <a:pt x="29127" y="9226"/>
                  <a:pt x="29330" y="9099"/>
                </a:cubicBezTo>
                <a:cubicBezTo>
                  <a:pt x="29559" y="8997"/>
                  <a:pt x="29762" y="8794"/>
                  <a:pt x="29966" y="8591"/>
                </a:cubicBezTo>
                <a:cubicBezTo>
                  <a:pt x="30093" y="8362"/>
                  <a:pt x="30194" y="8260"/>
                  <a:pt x="30194" y="8260"/>
                </a:cubicBezTo>
                <a:cubicBezTo>
                  <a:pt x="30499" y="8159"/>
                  <a:pt x="30601" y="8159"/>
                  <a:pt x="30601" y="8057"/>
                </a:cubicBezTo>
                <a:lnTo>
                  <a:pt x="30601" y="7828"/>
                </a:lnTo>
                <a:cubicBezTo>
                  <a:pt x="30830" y="7727"/>
                  <a:pt x="30931" y="7625"/>
                  <a:pt x="31033" y="7422"/>
                </a:cubicBezTo>
                <a:cubicBezTo>
                  <a:pt x="31236" y="7320"/>
                  <a:pt x="31363" y="7193"/>
                  <a:pt x="31465" y="6989"/>
                </a:cubicBezTo>
                <a:cubicBezTo>
                  <a:pt x="31135" y="6786"/>
                  <a:pt x="30931" y="6557"/>
                  <a:pt x="30728" y="6252"/>
                </a:cubicBezTo>
                <a:cubicBezTo>
                  <a:pt x="30728" y="6252"/>
                  <a:pt x="30728" y="6151"/>
                  <a:pt x="30601" y="6049"/>
                </a:cubicBezTo>
                <a:cubicBezTo>
                  <a:pt x="30728" y="6049"/>
                  <a:pt x="30830" y="5922"/>
                  <a:pt x="30931" y="5719"/>
                </a:cubicBezTo>
                <a:lnTo>
                  <a:pt x="30194" y="5719"/>
                </a:lnTo>
                <a:cubicBezTo>
                  <a:pt x="30093" y="5820"/>
                  <a:pt x="29966" y="5820"/>
                  <a:pt x="29966" y="5922"/>
                </a:cubicBezTo>
                <a:cubicBezTo>
                  <a:pt x="29859" y="5922"/>
                  <a:pt x="29752" y="5957"/>
                  <a:pt x="29659" y="5957"/>
                </a:cubicBezTo>
                <a:cubicBezTo>
                  <a:pt x="29576" y="5957"/>
                  <a:pt x="29505" y="5929"/>
                  <a:pt x="29457" y="5820"/>
                </a:cubicBezTo>
                <a:cubicBezTo>
                  <a:pt x="29559" y="5719"/>
                  <a:pt x="29559" y="5719"/>
                  <a:pt x="29661" y="5617"/>
                </a:cubicBezTo>
                <a:cubicBezTo>
                  <a:pt x="29457" y="5515"/>
                  <a:pt x="29127" y="5515"/>
                  <a:pt x="28924" y="5515"/>
                </a:cubicBezTo>
                <a:cubicBezTo>
                  <a:pt x="28822" y="5617"/>
                  <a:pt x="28822" y="5617"/>
                  <a:pt x="28695" y="5719"/>
                </a:cubicBezTo>
                <a:cubicBezTo>
                  <a:pt x="28593" y="5617"/>
                  <a:pt x="28491" y="5414"/>
                  <a:pt x="28288" y="5287"/>
                </a:cubicBezTo>
                <a:cubicBezTo>
                  <a:pt x="28288" y="5414"/>
                  <a:pt x="28186" y="5414"/>
                  <a:pt x="28059" y="5515"/>
                </a:cubicBezTo>
                <a:cubicBezTo>
                  <a:pt x="28009" y="5515"/>
                  <a:pt x="27932" y="5490"/>
                  <a:pt x="27856" y="5490"/>
                </a:cubicBezTo>
                <a:cubicBezTo>
                  <a:pt x="27780" y="5490"/>
                  <a:pt x="27704" y="5515"/>
                  <a:pt x="27653" y="5617"/>
                </a:cubicBezTo>
                <a:cubicBezTo>
                  <a:pt x="27653" y="5719"/>
                  <a:pt x="27754" y="5719"/>
                  <a:pt x="27856" y="5820"/>
                </a:cubicBezTo>
                <a:cubicBezTo>
                  <a:pt x="27754" y="5922"/>
                  <a:pt x="27653" y="6049"/>
                  <a:pt x="27551" y="6151"/>
                </a:cubicBezTo>
                <a:cubicBezTo>
                  <a:pt x="27424" y="5922"/>
                  <a:pt x="27221" y="5922"/>
                  <a:pt x="27221" y="5617"/>
                </a:cubicBezTo>
                <a:cubicBezTo>
                  <a:pt x="27221" y="5617"/>
                  <a:pt x="27322" y="5515"/>
                  <a:pt x="27424" y="5414"/>
                </a:cubicBezTo>
                <a:cubicBezTo>
                  <a:pt x="27322" y="5350"/>
                  <a:pt x="27246" y="5318"/>
                  <a:pt x="27183" y="5318"/>
                </a:cubicBezTo>
                <a:cubicBezTo>
                  <a:pt x="27119" y="5318"/>
                  <a:pt x="27068" y="5350"/>
                  <a:pt x="27017" y="5414"/>
                </a:cubicBezTo>
                <a:cubicBezTo>
                  <a:pt x="26916" y="5515"/>
                  <a:pt x="26789" y="5515"/>
                  <a:pt x="26789" y="5515"/>
                </a:cubicBezTo>
                <a:cubicBezTo>
                  <a:pt x="26585" y="5515"/>
                  <a:pt x="26484" y="5515"/>
                  <a:pt x="26382" y="5617"/>
                </a:cubicBezTo>
                <a:cubicBezTo>
                  <a:pt x="26484" y="5719"/>
                  <a:pt x="26484" y="5719"/>
                  <a:pt x="26585" y="5820"/>
                </a:cubicBezTo>
                <a:cubicBezTo>
                  <a:pt x="26280" y="6049"/>
                  <a:pt x="26052" y="6252"/>
                  <a:pt x="26052" y="6354"/>
                </a:cubicBezTo>
                <a:cubicBezTo>
                  <a:pt x="25747" y="6557"/>
                  <a:pt x="25518" y="6684"/>
                  <a:pt x="25416" y="6684"/>
                </a:cubicBezTo>
                <a:cubicBezTo>
                  <a:pt x="25213" y="6786"/>
                  <a:pt x="25111" y="6888"/>
                  <a:pt x="25009" y="6989"/>
                </a:cubicBezTo>
                <a:cubicBezTo>
                  <a:pt x="24882" y="7091"/>
                  <a:pt x="24679" y="7091"/>
                  <a:pt x="24577" y="7193"/>
                </a:cubicBezTo>
                <a:cubicBezTo>
                  <a:pt x="24476" y="7320"/>
                  <a:pt x="24374" y="7422"/>
                  <a:pt x="24247" y="7523"/>
                </a:cubicBezTo>
                <a:lnTo>
                  <a:pt x="23840" y="7523"/>
                </a:lnTo>
                <a:cubicBezTo>
                  <a:pt x="23840" y="7625"/>
                  <a:pt x="23840" y="7625"/>
                  <a:pt x="23739" y="7625"/>
                </a:cubicBezTo>
                <a:cubicBezTo>
                  <a:pt x="23510" y="7727"/>
                  <a:pt x="23205" y="7828"/>
                  <a:pt x="22976" y="8057"/>
                </a:cubicBezTo>
                <a:cubicBezTo>
                  <a:pt x="22671" y="8260"/>
                  <a:pt x="22239" y="8260"/>
                  <a:pt x="22036" y="8591"/>
                </a:cubicBezTo>
                <a:cubicBezTo>
                  <a:pt x="21705" y="8896"/>
                  <a:pt x="21299" y="8896"/>
                  <a:pt x="21070" y="9099"/>
                </a:cubicBezTo>
                <a:cubicBezTo>
                  <a:pt x="20765" y="9099"/>
                  <a:pt x="20562" y="9429"/>
                  <a:pt x="20435" y="9531"/>
                </a:cubicBezTo>
                <a:cubicBezTo>
                  <a:pt x="20231" y="9531"/>
                  <a:pt x="20130" y="9633"/>
                  <a:pt x="19926" y="9633"/>
                </a:cubicBezTo>
                <a:cubicBezTo>
                  <a:pt x="19926" y="9734"/>
                  <a:pt x="19799" y="9861"/>
                  <a:pt x="19799" y="9963"/>
                </a:cubicBezTo>
                <a:lnTo>
                  <a:pt x="19291" y="9963"/>
                </a:lnTo>
                <a:cubicBezTo>
                  <a:pt x="19291" y="10166"/>
                  <a:pt x="19062" y="10370"/>
                  <a:pt x="18961" y="10370"/>
                </a:cubicBezTo>
                <a:cubicBezTo>
                  <a:pt x="18714" y="10370"/>
                  <a:pt x="18583" y="10653"/>
                  <a:pt x="18381" y="10653"/>
                </a:cubicBezTo>
                <a:cubicBezTo>
                  <a:pt x="18333" y="10653"/>
                  <a:pt x="18282" y="10637"/>
                  <a:pt x="18223" y="10598"/>
                </a:cubicBezTo>
                <a:cubicBezTo>
                  <a:pt x="18223" y="10700"/>
                  <a:pt x="18223" y="10802"/>
                  <a:pt x="18020" y="10802"/>
                </a:cubicBezTo>
                <a:cubicBezTo>
                  <a:pt x="18020" y="10903"/>
                  <a:pt x="18020" y="11005"/>
                  <a:pt x="17893" y="11005"/>
                </a:cubicBezTo>
                <a:lnTo>
                  <a:pt x="17690" y="11005"/>
                </a:lnTo>
                <a:cubicBezTo>
                  <a:pt x="17588" y="11132"/>
                  <a:pt x="17588" y="11132"/>
                  <a:pt x="17486" y="11234"/>
                </a:cubicBezTo>
                <a:cubicBezTo>
                  <a:pt x="17385" y="11005"/>
                  <a:pt x="17588" y="11005"/>
                  <a:pt x="17690" y="11005"/>
                </a:cubicBezTo>
                <a:cubicBezTo>
                  <a:pt x="17690" y="10903"/>
                  <a:pt x="17690" y="10802"/>
                  <a:pt x="17791" y="10802"/>
                </a:cubicBezTo>
                <a:lnTo>
                  <a:pt x="18020" y="10802"/>
                </a:lnTo>
                <a:cubicBezTo>
                  <a:pt x="18020" y="10700"/>
                  <a:pt x="18122" y="10598"/>
                  <a:pt x="18223" y="10598"/>
                </a:cubicBezTo>
                <a:cubicBezTo>
                  <a:pt x="18325" y="10370"/>
                  <a:pt x="18427" y="10166"/>
                  <a:pt x="18656" y="10166"/>
                </a:cubicBezTo>
                <a:cubicBezTo>
                  <a:pt x="18830" y="10166"/>
                  <a:pt x="18929" y="9942"/>
                  <a:pt x="19162" y="9942"/>
                </a:cubicBezTo>
                <a:cubicBezTo>
                  <a:pt x="19201" y="9942"/>
                  <a:pt x="19244" y="9949"/>
                  <a:pt x="19291" y="9963"/>
                </a:cubicBezTo>
                <a:cubicBezTo>
                  <a:pt x="19393" y="9734"/>
                  <a:pt x="19596" y="9531"/>
                  <a:pt x="19799" y="9429"/>
                </a:cubicBezTo>
                <a:cubicBezTo>
                  <a:pt x="20130" y="9226"/>
                  <a:pt x="20435" y="9099"/>
                  <a:pt x="20663" y="8896"/>
                </a:cubicBezTo>
                <a:cubicBezTo>
                  <a:pt x="20867" y="8692"/>
                  <a:pt x="21299" y="8591"/>
                  <a:pt x="21400" y="8362"/>
                </a:cubicBezTo>
                <a:lnTo>
                  <a:pt x="21833" y="8362"/>
                </a:lnTo>
                <a:cubicBezTo>
                  <a:pt x="21934" y="8260"/>
                  <a:pt x="22036" y="8159"/>
                  <a:pt x="22137" y="8057"/>
                </a:cubicBezTo>
                <a:cubicBezTo>
                  <a:pt x="22239" y="7955"/>
                  <a:pt x="22570" y="8057"/>
                  <a:pt x="22570" y="7727"/>
                </a:cubicBezTo>
                <a:lnTo>
                  <a:pt x="21934" y="7727"/>
                </a:lnTo>
                <a:cubicBezTo>
                  <a:pt x="21934" y="7828"/>
                  <a:pt x="21833" y="7828"/>
                  <a:pt x="21833" y="7955"/>
                </a:cubicBezTo>
                <a:cubicBezTo>
                  <a:pt x="21604" y="7727"/>
                  <a:pt x="21833" y="7727"/>
                  <a:pt x="21934" y="7727"/>
                </a:cubicBezTo>
                <a:cubicBezTo>
                  <a:pt x="21934" y="7625"/>
                  <a:pt x="22036" y="7523"/>
                  <a:pt x="22137" y="7422"/>
                </a:cubicBezTo>
                <a:cubicBezTo>
                  <a:pt x="22239" y="7320"/>
                  <a:pt x="22468" y="7320"/>
                  <a:pt x="22570" y="7193"/>
                </a:cubicBezTo>
                <a:lnTo>
                  <a:pt x="22875" y="6888"/>
                </a:lnTo>
                <a:cubicBezTo>
                  <a:pt x="22976" y="6786"/>
                  <a:pt x="22976" y="6786"/>
                  <a:pt x="23103" y="6786"/>
                </a:cubicBezTo>
                <a:cubicBezTo>
                  <a:pt x="23307" y="6786"/>
                  <a:pt x="23408" y="6557"/>
                  <a:pt x="23510" y="6456"/>
                </a:cubicBezTo>
                <a:cubicBezTo>
                  <a:pt x="23739" y="6354"/>
                  <a:pt x="23739" y="6151"/>
                  <a:pt x="24044" y="6151"/>
                </a:cubicBezTo>
                <a:lnTo>
                  <a:pt x="24476" y="5719"/>
                </a:lnTo>
                <a:lnTo>
                  <a:pt x="24679" y="5719"/>
                </a:lnTo>
                <a:cubicBezTo>
                  <a:pt x="24882" y="5414"/>
                  <a:pt x="25213" y="5083"/>
                  <a:pt x="25518" y="4880"/>
                </a:cubicBezTo>
                <a:cubicBezTo>
                  <a:pt x="25950" y="4778"/>
                  <a:pt x="26153" y="4346"/>
                  <a:pt x="26484" y="4143"/>
                </a:cubicBezTo>
                <a:cubicBezTo>
                  <a:pt x="27017" y="3914"/>
                  <a:pt x="27221" y="3508"/>
                  <a:pt x="27551" y="3177"/>
                </a:cubicBezTo>
                <a:cubicBezTo>
                  <a:pt x="27551" y="2872"/>
                  <a:pt x="27856" y="2745"/>
                  <a:pt x="27958" y="2542"/>
                </a:cubicBezTo>
                <a:cubicBezTo>
                  <a:pt x="27958" y="2440"/>
                  <a:pt x="28059" y="2237"/>
                  <a:pt x="27958" y="2110"/>
                </a:cubicBezTo>
                <a:cubicBezTo>
                  <a:pt x="27822" y="2110"/>
                  <a:pt x="27732" y="2256"/>
                  <a:pt x="27619" y="2256"/>
                </a:cubicBezTo>
                <a:cubicBezTo>
                  <a:pt x="27562" y="2256"/>
                  <a:pt x="27500" y="2220"/>
                  <a:pt x="27424" y="2110"/>
                </a:cubicBezTo>
                <a:cubicBezTo>
                  <a:pt x="27424" y="2110"/>
                  <a:pt x="27551" y="2008"/>
                  <a:pt x="27653" y="1906"/>
                </a:cubicBezTo>
                <a:cubicBezTo>
                  <a:pt x="27424" y="1906"/>
                  <a:pt x="27322" y="1805"/>
                  <a:pt x="27221" y="1805"/>
                </a:cubicBezTo>
                <a:cubicBezTo>
                  <a:pt x="27221" y="1601"/>
                  <a:pt x="27551" y="1474"/>
                  <a:pt x="27322" y="1271"/>
                </a:cubicBezTo>
                <a:lnTo>
                  <a:pt x="26280" y="1271"/>
                </a:lnTo>
                <a:cubicBezTo>
                  <a:pt x="26153" y="1271"/>
                  <a:pt x="26153" y="1373"/>
                  <a:pt x="26052" y="1474"/>
                </a:cubicBezTo>
                <a:cubicBezTo>
                  <a:pt x="26052" y="1373"/>
                  <a:pt x="26052" y="1271"/>
                  <a:pt x="25950" y="1271"/>
                </a:cubicBezTo>
                <a:lnTo>
                  <a:pt x="25950" y="1068"/>
                </a:lnTo>
                <a:lnTo>
                  <a:pt x="25111" y="1068"/>
                </a:lnTo>
                <a:cubicBezTo>
                  <a:pt x="24922" y="937"/>
                  <a:pt x="24841" y="881"/>
                  <a:pt x="24768" y="881"/>
                </a:cubicBezTo>
                <a:cubicBezTo>
                  <a:pt x="24714" y="881"/>
                  <a:pt x="24664" y="912"/>
                  <a:pt x="24577" y="966"/>
                </a:cubicBezTo>
                <a:cubicBezTo>
                  <a:pt x="24679" y="1068"/>
                  <a:pt x="24679" y="1068"/>
                  <a:pt x="24781" y="1169"/>
                </a:cubicBezTo>
                <a:cubicBezTo>
                  <a:pt x="24679" y="1169"/>
                  <a:pt x="23942" y="1703"/>
                  <a:pt x="23942" y="1703"/>
                </a:cubicBezTo>
                <a:cubicBezTo>
                  <a:pt x="23840" y="1601"/>
                  <a:pt x="23840" y="1601"/>
                  <a:pt x="23739" y="1601"/>
                </a:cubicBezTo>
                <a:cubicBezTo>
                  <a:pt x="23840" y="1474"/>
                  <a:pt x="23840" y="1373"/>
                  <a:pt x="23942" y="1373"/>
                </a:cubicBezTo>
                <a:cubicBezTo>
                  <a:pt x="23840" y="1169"/>
                  <a:pt x="23739" y="1068"/>
                  <a:pt x="23612" y="839"/>
                </a:cubicBezTo>
                <a:cubicBezTo>
                  <a:pt x="23510" y="966"/>
                  <a:pt x="23307" y="1068"/>
                  <a:pt x="23205" y="1068"/>
                </a:cubicBezTo>
                <a:cubicBezTo>
                  <a:pt x="23103" y="1169"/>
                  <a:pt x="23205" y="1474"/>
                  <a:pt x="22875" y="1474"/>
                </a:cubicBezTo>
                <a:cubicBezTo>
                  <a:pt x="22875" y="1474"/>
                  <a:pt x="22976" y="1474"/>
                  <a:pt x="22875" y="1601"/>
                </a:cubicBezTo>
                <a:cubicBezTo>
                  <a:pt x="22700" y="1601"/>
                  <a:pt x="22526" y="1825"/>
                  <a:pt x="22272" y="1825"/>
                </a:cubicBezTo>
                <a:cubicBezTo>
                  <a:pt x="22229" y="1825"/>
                  <a:pt x="22185" y="1819"/>
                  <a:pt x="22137" y="1805"/>
                </a:cubicBezTo>
                <a:cubicBezTo>
                  <a:pt x="22137" y="2008"/>
                  <a:pt x="22036" y="2008"/>
                  <a:pt x="21934" y="2008"/>
                </a:cubicBezTo>
                <a:cubicBezTo>
                  <a:pt x="21934" y="1906"/>
                  <a:pt x="21934" y="1805"/>
                  <a:pt x="22137" y="1805"/>
                </a:cubicBezTo>
                <a:cubicBezTo>
                  <a:pt x="22137" y="1601"/>
                  <a:pt x="22341" y="1601"/>
                  <a:pt x="22341" y="1474"/>
                </a:cubicBezTo>
                <a:lnTo>
                  <a:pt x="22875" y="1474"/>
                </a:lnTo>
                <a:cubicBezTo>
                  <a:pt x="22875" y="1271"/>
                  <a:pt x="22976" y="1169"/>
                  <a:pt x="22875" y="1068"/>
                </a:cubicBezTo>
                <a:cubicBezTo>
                  <a:pt x="22773" y="1220"/>
                  <a:pt x="22639" y="1246"/>
                  <a:pt x="22506" y="1246"/>
                </a:cubicBezTo>
                <a:cubicBezTo>
                  <a:pt x="22439" y="1246"/>
                  <a:pt x="22373" y="1239"/>
                  <a:pt x="22310" y="1239"/>
                </a:cubicBezTo>
                <a:cubicBezTo>
                  <a:pt x="22247" y="1239"/>
                  <a:pt x="22188" y="1246"/>
                  <a:pt x="22137" y="1271"/>
                </a:cubicBezTo>
                <a:cubicBezTo>
                  <a:pt x="22137" y="1373"/>
                  <a:pt x="22036" y="1373"/>
                  <a:pt x="22036" y="1474"/>
                </a:cubicBezTo>
                <a:cubicBezTo>
                  <a:pt x="21934" y="1373"/>
                  <a:pt x="21934" y="1271"/>
                  <a:pt x="21833" y="1271"/>
                </a:cubicBezTo>
                <a:lnTo>
                  <a:pt x="21400" y="1271"/>
                </a:lnTo>
                <a:cubicBezTo>
                  <a:pt x="21299" y="1068"/>
                  <a:pt x="21299" y="966"/>
                  <a:pt x="21197" y="839"/>
                </a:cubicBezTo>
                <a:cubicBezTo>
                  <a:pt x="21070" y="839"/>
                  <a:pt x="20968" y="839"/>
                  <a:pt x="20867" y="737"/>
                </a:cubicBezTo>
                <a:cubicBezTo>
                  <a:pt x="20968" y="636"/>
                  <a:pt x="21299" y="534"/>
                  <a:pt x="20968" y="203"/>
                </a:cubicBezTo>
                <a:lnTo>
                  <a:pt x="20231" y="203"/>
                </a:lnTo>
                <a:cubicBezTo>
                  <a:pt x="20130" y="331"/>
                  <a:pt x="20028" y="331"/>
                  <a:pt x="19926" y="432"/>
                </a:cubicBezTo>
                <a:cubicBezTo>
                  <a:pt x="19926" y="331"/>
                  <a:pt x="19799" y="102"/>
                  <a:pt x="19799" y="0"/>
                </a:cubicBezTo>
                <a:lnTo>
                  <a:pt x="18757" y="0"/>
                </a:lnTo>
                <a:cubicBezTo>
                  <a:pt x="18656" y="203"/>
                  <a:pt x="18427" y="331"/>
                  <a:pt x="18325" y="432"/>
                </a:cubicBezTo>
                <a:lnTo>
                  <a:pt x="17893" y="432"/>
                </a:lnTo>
                <a:lnTo>
                  <a:pt x="17690" y="636"/>
                </a:lnTo>
                <a:cubicBezTo>
                  <a:pt x="17588" y="432"/>
                  <a:pt x="17791" y="432"/>
                  <a:pt x="17893" y="432"/>
                </a:cubicBezTo>
                <a:cubicBezTo>
                  <a:pt x="17791" y="203"/>
                  <a:pt x="17690" y="0"/>
                  <a:pt x="17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5">
  <p:cSld name="TITLE_ONLY_1_1_1_1_1">
    <p:bg>
      <p:bgPr>
        <a:blipFill>
          <a:blip r:embed="rId2">
            <a:alphaModFix/>
          </a:blip>
          <a:stretch>
            <a:fillRect/>
          </a:stretch>
        </a:blipFill>
        <a:effectLst/>
      </p:bgPr>
    </p:bg>
    <p:spTree>
      <p:nvGrpSpPr>
        <p:cNvPr id="1" name="Shape 1930"/>
        <p:cNvGrpSpPr/>
        <p:nvPr/>
      </p:nvGrpSpPr>
      <p:grpSpPr>
        <a:xfrm>
          <a:off x="0" y="0"/>
          <a:ext cx="0" cy="0"/>
          <a:chOff x="0" y="0"/>
          <a:chExt cx="0" cy="0"/>
        </a:xfrm>
      </p:grpSpPr>
      <p:grpSp>
        <p:nvGrpSpPr>
          <p:cNvPr id="1931" name="Google Shape;1931;p20"/>
          <p:cNvGrpSpPr/>
          <p:nvPr/>
        </p:nvGrpSpPr>
        <p:grpSpPr>
          <a:xfrm rot="-666">
            <a:off x="-162275" y="440599"/>
            <a:ext cx="3923105" cy="5199808"/>
            <a:chOff x="7859690" y="479523"/>
            <a:chExt cx="1519111" cy="2175561"/>
          </a:xfrm>
        </p:grpSpPr>
        <p:sp>
          <p:nvSpPr>
            <p:cNvPr id="1932" name="Google Shape;1932;p20"/>
            <p:cNvSpPr/>
            <p:nvPr/>
          </p:nvSpPr>
          <p:spPr>
            <a:xfrm rot="-5708213">
              <a:off x="7672360" y="976391"/>
              <a:ext cx="2065082" cy="1167592"/>
            </a:xfrm>
            <a:custGeom>
              <a:avLst/>
              <a:gdLst/>
              <a:ahLst/>
              <a:cxnLst/>
              <a:rect l="l" t="t" r="r" b="b"/>
              <a:pathLst>
                <a:path w="91647" h="51817" extrusionOk="0">
                  <a:moveTo>
                    <a:pt x="53" y="0"/>
                  </a:moveTo>
                  <a:lnTo>
                    <a:pt x="53" y="8912"/>
                  </a:lnTo>
                  <a:lnTo>
                    <a:pt x="53" y="28054"/>
                  </a:lnTo>
                  <a:lnTo>
                    <a:pt x="53" y="45876"/>
                  </a:lnTo>
                  <a:lnTo>
                    <a:pt x="53" y="49560"/>
                  </a:lnTo>
                  <a:lnTo>
                    <a:pt x="53" y="50721"/>
                  </a:lnTo>
                  <a:cubicBezTo>
                    <a:pt x="53" y="50827"/>
                    <a:pt x="0" y="50998"/>
                    <a:pt x="53" y="51157"/>
                  </a:cubicBezTo>
                  <a:cubicBezTo>
                    <a:pt x="80" y="51243"/>
                    <a:pt x="136" y="51256"/>
                    <a:pt x="205" y="51256"/>
                  </a:cubicBezTo>
                  <a:cubicBezTo>
                    <a:pt x="236" y="51256"/>
                    <a:pt x="269" y="51253"/>
                    <a:pt x="304" y="51253"/>
                  </a:cubicBezTo>
                  <a:cubicBezTo>
                    <a:pt x="347" y="51253"/>
                    <a:pt x="392" y="51257"/>
                    <a:pt x="436" y="51276"/>
                  </a:cubicBezTo>
                  <a:cubicBezTo>
                    <a:pt x="608" y="51329"/>
                    <a:pt x="766" y="51434"/>
                    <a:pt x="938" y="51487"/>
                  </a:cubicBezTo>
                  <a:cubicBezTo>
                    <a:pt x="1096" y="51606"/>
                    <a:pt x="1268" y="51711"/>
                    <a:pt x="1479" y="51764"/>
                  </a:cubicBezTo>
                  <a:cubicBezTo>
                    <a:pt x="1598" y="51764"/>
                    <a:pt x="1756" y="51817"/>
                    <a:pt x="1875" y="51817"/>
                  </a:cubicBezTo>
                  <a:cubicBezTo>
                    <a:pt x="2086" y="51817"/>
                    <a:pt x="2086" y="51606"/>
                    <a:pt x="2139" y="51434"/>
                  </a:cubicBezTo>
                  <a:cubicBezTo>
                    <a:pt x="2205" y="51157"/>
                    <a:pt x="2205" y="50616"/>
                    <a:pt x="2535" y="50550"/>
                  </a:cubicBezTo>
                  <a:cubicBezTo>
                    <a:pt x="2589" y="50539"/>
                    <a:pt x="2643" y="50535"/>
                    <a:pt x="2697" y="50535"/>
                  </a:cubicBezTo>
                  <a:cubicBezTo>
                    <a:pt x="2812" y="50535"/>
                    <a:pt x="2928" y="50552"/>
                    <a:pt x="3038" y="50552"/>
                  </a:cubicBezTo>
                  <a:cubicBezTo>
                    <a:pt x="3130" y="50552"/>
                    <a:pt x="3219" y="50540"/>
                    <a:pt x="3301" y="50497"/>
                  </a:cubicBezTo>
                  <a:cubicBezTo>
                    <a:pt x="3580" y="50408"/>
                    <a:pt x="3585" y="50196"/>
                    <a:pt x="3779" y="50196"/>
                  </a:cubicBezTo>
                  <a:cubicBezTo>
                    <a:pt x="3815" y="50196"/>
                    <a:pt x="3857" y="50203"/>
                    <a:pt x="3908" y="50220"/>
                  </a:cubicBezTo>
                  <a:cubicBezTo>
                    <a:pt x="4238" y="50391"/>
                    <a:pt x="4449" y="50616"/>
                    <a:pt x="4845" y="50616"/>
                  </a:cubicBezTo>
                  <a:cubicBezTo>
                    <a:pt x="5175" y="50550"/>
                    <a:pt x="5439" y="50286"/>
                    <a:pt x="5717" y="50114"/>
                  </a:cubicBezTo>
                  <a:cubicBezTo>
                    <a:pt x="5994" y="49956"/>
                    <a:pt x="6324" y="49837"/>
                    <a:pt x="6707" y="49837"/>
                  </a:cubicBezTo>
                  <a:cubicBezTo>
                    <a:pt x="6931" y="49837"/>
                    <a:pt x="7156" y="49956"/>
                    <a:pt x="7420" y="49956"/>
                  </a:cubicBezTo>
                  <a:cubicBezTo>
                    <a:pt x="7869" y="49956"/>
                    <a:pt x="8304" y="49890"/>
                    <a:pt x="8740" y="49890"/>
                  </a:cubicBezTo>
                  <a:cubicBezTo>
                    <a:pt x="8819" y="49890"/>
                    <a:pt x="8916" y="49866"/>
                    <a:pt x="9022" y="49866"/>
                  </a:cubicBezTo>
                  <a:cubicBezTo>
                    <a:pt x="9076" y="49866"/>
                    <a:pt x="9131" y="49872"/>
                    <a:pt x="9189" y="49890"/>
                  </a:cubicBezTo>
                  <a:cubicBezTo>
                    <a:pt x="9294" y="49890"/>
                    <a:pt x="9400" y="49956"/>
                    <a:pt x="9519" y="50008"/>
                  </a:cubicBezTo>
                  <a:cubicBezTo>
                    <a:pt x="9766" y="50127"/>
                    <a:pt x="10014" y="50187"/>
                    <a:pt x="10284" y="50187"/>
                  </a:cubicBezTo>
                  <a:cubicBezTo>
                    <a:pt x="10374" y="50187"/>
                    <a:pt x="10466" y="50180"/>
                    <a:pt x="10562" y="50167"/>
                  </a:cubicBezTo>
                  <a:cubicBezTo>
                    <a:pt x="11116" y="50167"/>
                    <a:pt x="11657" y="49890"/>
                    <a:pt x="12212" y="49784"/>
                  </a:cubicBezTo>
                  <a:cubicBezTo>
                    <a:pt x="12650" y="49689"/>
                    <a:pt x="13227" y="49499"/>
                    <a:pt x="13741" y="49499"/>
                  </a:cubicBezTo>
                  <a:cubicBezTo>
                    <a:pt x="13800" y="49499"/>
                    <a:pt x="13858" y="49501"/>
                    <a:pt x="13915" y="49507"/>
                  </a:cubicBezTo>
                  <a:cubicBezTo>
                    <a:pt x="14139" y="49507"/>
                    <a:pt x="14192" y="49560"/>
                    <a:pt x="14351" y="49678"/>
                  </a:cubicBezTo>
                  <a:cubicBezTo>
                    <a:pt x="14456" y="49759"/>
                    <a:pt x="14570" y="49801"/>
                    <a:pt x="14688" y="49801"/>
                  </a:cubicBezTo>
                  <a:cubicBezTo>
                    <a:pt x="14880" y="49801"/>
                    <a:pt x="15084" y="49691"/>
                    <a:pt x="15288" y="49454"/>
                  </a:cubicBezTo>
                  <a:cubicBezTo>
                    <a:pt x="16120" y="49177"/>
                    <a:pt x="16885" y="48899"/>
                    <a:pt x="17651" y="48635"/>
                  </a:cubicBezTo>
                  <a:cubicBezTo>
                    <a:pt x="17823" y="48794"/>
                    <a:pt x="17928" y="48899"/>
                    <a:pt x="18047" y="49018"/>
                  </a:cubicBezTo>
                  <a:cubicBezTo>
                    <a:pt x="18205" y="49124"/>
                    <a:pt x="18377" y="49348"/>
                    <a:pt x="18483" y="49454"/>
                  </a:cubicBezTo>
                  <a:cubicBezTo>
                    <a:pt x="18535" y="49626"/>
                    <a:pt x="18588" y="49837"/>
                    <a:pt x="18641" y="49956"/>
                  </a:cubicBezTo>
                  <a:cubicBezTo>
                    <a:pt x="18755" y="50096"/>
                    <a:pt x="18864" y="50120"/>
                    <a:pt x="19006" y="50120"/>
                  </a:cubicBezTo>
                  <a:cubicBezTo>
                    <a:pt x="19077" y="50120"/>
                    <a:pt x="19156" y="50114"/>
                    <a:pt x="19248" y="50114"/>
                  </a:cubicBezTo>
                  <a:cubicBezTo>
                    <a:pt x="19578" y="50114"/>
                    <a:pt x="19697" y="50061"/>
                    <a:pt x="20027" y="49890"/>
                  </a:cubicBezTo>
                  <a:cubicBezTo>
                    <a:pt x="20200" y="49803"/>
                    <a:pt x="20416" y="49717"/>
                    <a:pt x="20612" y="49717"/>
                  </a:cubicBezTo>
                  <a:cubicBezTo>
                    <a:pt x="20656" y="49717"/>
                    <a:pt x="20699" y="49721"/>
                    <a:pt x="20740" y="49731"/>
                  </a:cubicBezTo>
                  <a:cubicBezTo>
                    <a:pt x="21176" y="49731"/>
                    <a:pt x="21506" y="50114"/>
                    <a:pt x="21889" y="50220"/>
                  </a:cubicBezTo>
                  <a:cubicBezTo>
                    <a:pt x="22443" y="50286"/>
                    <a:pt x="23050" y="50286"/>
                    <a:pt x="23592" y="50286"/>
                  </a:cubicBezTo>
                  <a:cubicBezTo>
                    <a:pt x="23671" y="50286"/>
                    <a:pt x="23768" y="50256"/>
                    <a:pt x="23874" y="50256"/>
                  </a:cubicBezTo>
                  <a:cubicBezTo>
                    <a:pt x="23928" y="50256"/>
                    <a:pt x="23983" y="50264"/>
                    <a:pt x="24041" y="50286"/>
                  </a:cubicBezTo>
                  <a:cubicBezTo>
                    <a:pt x="24252" y="50338"/>
                    <a:pt x="24476" y="50616"/>
                    <a:pt x="24701" y="50774"/>
                  </a:cubicBezTo>
                  <a:cubicBezTo>
                    <a:pt x="24912" y="50946"/>
                    <a:pt x="25136" y="51051"/>
                    <a:pt x="25414" y="51104"/>
                  </a:cubicBezTo>
                  <a:cubicBezTo>
                    <a:pt x="25572" y="51141"/>
                    <a:pt x="25724" y="51179"/>
                    <a:pt x="25898" y="51179"/>
                  </a:cubicBezTo>
                  <a:cubicBezTo>
                    <a:pt x="25970" y="51179"/>
                    <a:pt x="26045" y="51172"/>
                    <a:pt x="26126" y="51157"/>
                  </a:cubicBezTo>
                  <a:cubicBezTo>
                    <a:pt x="26509" y="51157"/>
                    <a:pt x="26958" y="50998"/>
                    <a:pt x="27394" y="50946"/>
                  </a:cubicBezTo>
                  <a:cubicBezTo>
                    <a:pt x="27556" y="50946"/>
                    <a:pt x="27696" y="51000"/>
                    <a:pt x="27818" y="51000"/>
                  </a:cubicBezTo>
                  <a:cubicBezTo>
                    <a:pt x="27905" y="51000"/>
                    <a:pt x="27983" y="50973"/>
                    <a:pt x="28054" y="50880"/>
                  </a:cubicBezTo>
                  <a:cubicBezTo>
                    <a:pt x="28159" y="50721"/>
                    <a:pt x="28331" y="50616"/>
                    <a:pt x="28437" y="50497"/>
                  </a:cubicBezTo>
                  <a:lnTo>
                    <a:pt x="28938" y="50008"/>
                  </a:lnTo>
                  <a:cubicBezTo>
                    <a:pt x="29044" y="49890"/>
                    <a:pt x="29150" y="49890"/>
                    <a:pt x="29321" y="49837"/>
                  </a:cubicBezTo>
                  <a:cubicBezTo>
                    <a:pt x="29480" y="49837"/>
                    <a:pt x="29598" y="49784"/>
                    <a:pt x="29757" y="49784"/>
                  </a:cubicBezTo>
                  <a:cubicBezTo>
                    <a:pt x="29981" y="49731"/>
                    <a:pt x="30140" y="49626"/>
                    <a:pt x="30364" y="49560"/>
                  </a:cubicBezTo>
                  <a:cubicBezTo>
                    <a:pt x="30385" y="49553"/>
                    <a:pt x="30408" y="49550"/>
                    <a:pt x="30432" y="49550"/>
                  </a:cubicBezTo>
                  <a:cubicBezTo>
                    <a:pt x="30594" y="49550"/>
                    <a:pt x="30829" y="49685"/>
                    <a:pt x="31024" y="49731"/>
                  </a:cubicBezTo>
                  <a:cubicBezTo>
                    <a:pt x="31301" y="49784"/>
                    <a:pt x="31632" y="49837"/>
                    <a:pt x="31962" y="49837"/>
                  </a:cubicBezTo>
                  <a:cubicBezTo>
                    <a:pt x="32186" y="49864"/>
                    <a:pt x="32441" y="49895"/>
                    <a:pt x="32696" y="49895"/>
                  </a:cubicBezTo>
                  <a:cubicBezTo>
                    <a:pt x="32936" y="49895"/>
                    <a:pt x="33176" y="49867"/>
                    <a:pt x="33387" y="49784"/>
                  </a:cubicBezTo>
                  <a:cubicBezTo>
                    <a:pt x="33612" y="49678"/>
                    <a:pt x="33889" y="49507"/>
                    <a:pt x="34047" y="49348"/>
                  </a:cubicBezTo>
                  <a:cubicBezTo>
                    <a:pt x="34602" y="48899"/>
                    <a:pt x="35368" y="48794"/>
                    <a:pt x="36028" y="48688"/>
                  </a:cubicBezTo>
                  <a:cubicBezTo>
                    <a:pt x="36116" y="48674"/>
                    <a:pt x="36197" y="48667"/>
                    <a:pt x="36274" y="48667"/>
                  </a:cubicBezTo>
                  <a:cubicBezTo>
                    <a:pt x="36486" y="48667"/>
                    <a:pt x="36671" y="48716"/>
                    <a:pt x="36912" y="48794"/>
                  </a:cubicBezTo>
                  <a:cubicBezTo>
                    <a:pt x="37295" y="48899"/>
                    <a:pt x="37783" y="49018"/>
                    <a:pt x="38114" y="49229"/>
                  </a:cubicBezTo>
                  <a:cubicBezTo>
                    <a:pt x="38232" y="49295"/>
                    <a:pt x="38232" y="49295"/>
                    <a:pt x="38338" y="49348"/>
                  </a:cubicBezTo>
                  <a:cubicBezTo>
                    <a:pt x="38362" y="49352"/>
                    <a:pt x="38387" y="49354"/>
                    <a:pt x="38412" y="49354"/>
                  </a:cubicBezTo>
                  <a:cubicBezTo>
                    <a:pt x="38731" y="49354"/>
                    <a:pt x="39124" y="49063"/>
                    <a:pt x="39381" y="48965"/>
                  </a:cubicBezTo>
                  <a:cubicBezTo>
                    <a:pt x="39658" y="48847"/>
                    <a:pt x="39988" y="48635"/>
                    <a:pt x="40265" y="48635"/>
                  </a:cubicBezTo>
                  <a:cubicBezTo>
                    <a:pt x="40318" y="48635"/>
                    <a:pt x="40424" y="48688"/>
                    <a:pt x="40543" y="48741"/>
                  </a:cubicBezTo>
                  <a:cubicBezTo>
                    <a:pt x="40648" y="48741"/>
                    <a:pt x="40754" y="48741"/>
                    <a:pt x="40873" y="48794"/>
                  </a:cubicBezTo>
                  <a:cubicBezTo>
                    <a:pt x="40956" y="48836"/>
                    <a:pt x="40974" y="48919"/>
                    <a:pt x="41063" y="48919"/>
                  </a:cubicBezTo>
                  <a:cubicBezTo>
                    <a:pt x="41086" y="48919"/>
                    <a:pt x="41114" y="48913"/>
                    <a:pt x="41150" y="48899"/>
                  </a:cubicBezTo>
                  <a:cubicBezTo>
                    <a:pt x="41361" y="48899"/>
                    <a:pt x="41480" y="48688"/>
                    <a:pt x="41691" y="48635"/>
                  </a:cubicBezTo>
                  <a:cubicBezTo>
                    <a:pt x="41916" y="48569"/>
                    <a:pt x="42140" y="48517"/>
                    <a:pt x="42298" y="48464"/>
                  </a:cubicBezTo>
                  <a:cubicBezTo>
                    <a:pt x="42805" y="48329"/>
                    <a:pt x="43328" y="48300"/>
                    <a:pt x="43850" y="48300"/>
                  </a:cubicBezTo>
                  <a:cubicBezTo>
                    <a:pt x="44239" y="48300"/>
                    <a:pt x="44629" y="48316"/>
                    <a:pt x="45012" y="48316"/>
                  </a:cubicBezTo>
                  <a:cubicBezTo>
                    <a:pt x="45173" y="48316"/>
                    <a:pt x="45334" y="48313"/>
                    <a:pt x="45493" y="48305"/>
                  </a:cubicBezTo>
                  <a:cubicBezTo>
                    <a:pt x="45803" y="48305"/>
                    <a:pt x="46148" y="48158"/>
                    <a:pt x="46471" y="48158"/>
                  </a:cubicBezTo>
                  <a:cubicBezTo>
                    <a:pt x="46547" y="48158"/>
                    <a:pt x="46622" y="48166"/>
                    <a:pt x="46695" y="48187"/>
                  </a:cubicBezTo>
                  <a:cubicBezTo>
                    <a:pt x="47025" y="48239"/>
                    <a:pt x="47249" y="48569"/>
                    <a:pt x="47579" y="48794"/>
                  </a:cubicBezTo>
                  <a:cubicBezTo>
                    <a:pt x="47685" y="48847"/>
                    <a:pt x="47856" y="48899"/>
                    <a:pt x="47962" y="48965"/>
                  </a:cubicBezTo>
                  <a:cubicBezTo>
                    <a:pt x="48186" y="49071"/>
                    <a:pt x="48345" y="49229"/>
                    <a:pt x="48516" y="49348"/>
                  </a:cubicBezTo>
                  <a:cubicBezTo>
                    <a:pt x="49025" y="49700"/>
                    <a:pt x="49523" y="49962"/>
                    <a:pt x="50152" y="49962"/>
                  </a:cubicBezTo>
                  <a:cubicBezTo>
                    <a:pt x="50209" y="49962"/>
                    <a:pt x="50266" y="49960"/>
                    <a:pt x="50325" y="49956"/>
                  </a:cubicBezTo>
                  <a:cubicBezTo>
                    <a:pt x="50721" y="49890"/>
                    <a:pt x="51262" y="49678"/>
                    <a:pt x="51645" y="49507"/>
                  </a:cubicBezTo>
                  <a:cubicBezTo>
                    <a:pt x="51922" y="49348"/>
                    <a:pt x="52252" y="49229"/>
                    <a:pt x="52583" y="49071"/>
                  </a:cubicBezTo>
                  <a:cubicBezTo>
                    <a:pt x="52754" y="49018"/>
                    <a:pt x="52965" y="48847"/>
                    <a:pt x="53190" y="48847"/>
                  </a:cubicBezTo>
                  <a:cubicBezTo>
                    <a:pt x="53414" y="48847"/>
                    <a:pt x="53744" y="49071"/>
                    <a:pt x="53903" y="49177"/>
                  </a:cubicBezTo>
                  <a:cubicBezTo>
                    <a:pt x="54074" y="49295"/>
                    <a:pt x="54286" y="49348"/>
                    <a:pt x="54404" y="49454"/>
                  </a:cubicBezTo>
                  <a:cubicBezTo>
                    <a:pt x="54510" y="49560"/>
                    <a:pt x="54616" y="49731"/>
                    <a:pt x="54734" y="49890"/>
                  </a:cubicBezTo>
                  <a:cubicBezTo>
                    <a:pt x="55012" y="50114"/>
                    <a:pt x="55342" y="50286"/>
                    <a:pt x="55725" y="50286"/>
                  </a:cubicBezTo>
                  <a:cubicBezTo>
                    <a:pt x="55763" y="50291"/>
                    <a:pt x="55803" y="50293"/>
                    <a:pt x="55844" y="50293"/>
                  </a:cubicBezTo>
                  <a:cubicBezTo>
                    <a:pt x="56216" y="50293"/>
                    <a:pt x="56695" y="50091"/>
                    <a:pt x="56992" y="49890"/>
                  </a:cubicBezTo>
                  <a:cubicBezTo>
                    <a:pt x="57256" y="49784"/>
                    <a:pt x="57428" y="49560"/>
                    <a:pt x="57705" y="49454"/>
                  </a:cubicBezTo>
                  <a:cubicBezTo>
                    <a:pt x="57875" y="49354"/>
                    <a:pt x="58079" y="49322"/>
                    <a:pt x="58292" y="49322"/>
                  </a:cubicBezTo>
                  <a:cubicBezTo>
                    <a:pt x="58558" y="49322"/>
                    <a:pt x="58836" y="49372"/>
                    <a:pt x="59078" y="49401"/>
                  </a:cubicBezTo>
                  <a:cubicBezTo>
                    <a:pt x="59164" y="49410"/>
                    <a:pt x="59251" y="49415"/>
                    <a:pt x="59341" y="49415"/>
                  </a:cubicBezTo>
                  <a:cubicBezTo>
                    <a:pt x="59759" y="49415"/>
                    <a:pt x="60209" y="49318"/>
                    <a:pt x="60622" y="49177"/>
                  </a:cubicBezTo>
                  <a:cubicBezTo>
                    <a:pt x="60728" y="49124"/>
                    <a:pt x="61005" y="49124"/>
                    <a:pt x="61111" y="49018"/>
                  </a:cubicBezTo>
                  <a:cubicBezTo>
                    <a:pt x="61335" y="48847"/>
                    <a:pt x="61335" y="48517"/>
                    <a:pt x="61546" y="48305"/>
                  </a:cubicBezTo>
                  <a:cubicBezTo>
                    <a:pt x="61771" y="48187"/>
                    <a:pt x="62048" y="48187"/>
                    <a:pt x="62273" y="48187"/>
                  </a:cubicBezTo>
                  <a:cubicBezTo>
                    <a:pt x="62708" y="48187"/>
                    <a:pt x="63368" y="48081"/>
                    <a:pt x="63474" y="47579"/>
                  </a:cubicBezTo>
                  <a:cubicBezTo>
                    <a:pt x="63593" y="47196"/>
                    <a:pt x="63698" y="46814"/>
                    <a:pt x="64081" y="46589"/>
                  </a:cubicBezTo>
                  <a:cubicBezTo>
                    <a:pt x="64253" y="46484"/>
                    <a:pt x="64411" y="46431"/>
                    <a:pt x="64636" y="46378"/>
                  </a:cubicBezTo>
                  <a:cubicBezTo>
                    <a:pt x="64794" y="46378"/>
                    <a:pt x="65018" y="46325"/>
                    <a:pt x="65177" y="46325"/>
                  </a:cubicBezTo>
                  <a:cubicBezTo>
                    <a:pt x="65401" y="46325"/>
                    <a:pt x="65573" y="46536"/>
                    <a:pt x="65731" y="46708"/>
                  </a:cubicBezTo>
                  <a:cubicBezTo>
                    <a:pt x="66067" y="47044"/>
                    <a:pt x="66537" y="47254"/>
                    <a:pt x="67012" y="47254"/>
                  </a:cubicBezTo>
                  <a:cubicBezTo>
                    <a:pt x="67154" y="47254"/>
                    <a:pt x="67295" y="47236"/>
                    <a:pt x="67434" y="47196"/>
                  </a:cubicBezTo>
                  <a:cubicBezTo>
                    <a:pt x="67987" y="47020"/>
                    <a:pt x="68465" y="46603"/>
                    <a:pt x="69055" y="46603"/>
                  </a:cubicBezTo>
                  <a:cubicBezTo>
                    <a:pt x="69170" y="46603"/>
                    <a:pt x="69290" y="46618"/>
                    <a:pt x="69415" y="46655"/>
                  </a:cubicBezTo>
                  <a:cubicBezTo>
                    <a:pt x="69533" y="46708"/>
                    <a:pt x="69692" y="46814"/>
                    <a:pt x="69863" y="46814"/>
                  </a:cubicBezTo>
                  <a:cubicBezTo>
                    <a:pt x="69969" y="46866"/>
                    <a:pt x="70128" y="46866"/>
                    <a:pt x="70246" y="46866"/>
                  </a:cubicBezTo>
                  <a:cubicBezTo>
                    <a:pt x="70431" y="46866"/>
                    <a:pt x="70639" y="46919"/>
                    <a:pt x="70836" y="46919"/>
                  </a:cubicBezTo>
                  <a:cubicBezTo>
                    <a:pt x="70934" y="46919"/>
                    <a:pt x="71030" y="46906"/>
                    <a:pt x="71118" y="46866"/>
                  </a:cubicBezTo>
                  <a:cubicBezTo>
                    <a:pt x="71236" y="46761"/>
                    <a:pt x="71342" y="46655"/>
                    <a:pt x="71448" y="46589"/>
                  </a:cubicBezTo>
                  <a:cubicBezTo>
                    <a:pt x="71619" y="46589"/>
                    <a:pt x="71844" y="46655"/>
                    <a:pt x="71949" y="46655"/>
                  </a:cubicBezTo>
                  <a:cubicBezTo>
                    <a:pt x="72109" y="46686"/>
                    <a:pt x="72305" y="46716"/>
                    <a:pt x="72505" y="46716"/>
                  </a:cubicBezTo>
                  <a:cubicBezTo>
                    <a:pt x="72651" y="46716"/>
                    <a:pt x="72800" y="46700"/>
                    <a:pt x="72939" y="46655"/>
                  </a:cubicBezTo>
                  <a:cubicBezTo>
                    <a:pt x="73045" y="46589"/>
                    <a:pt x="73217" y="46536"/>
                    <a:pt x="73375" y="46536"/>
                  </a:cubicBezTo>
                  <a:cubicBezTo>
                    <a:pt x="73540" y="46536"/>
                    <a:pt x="73692" y="46523"/>
                    <a:pt x="73844" y="46523"/>
                  </a:cubicBezTo>
                  <a:cubicBezTo>
                    <a:pt x="73996" y="46523"/>
                    <a:pt x="74147" y="46536"/>
                    <a:pt x="74312" y="46589"/>
                  </a:cubicBezTo>
                  <a:cubicBezTo>
                    <a:pt x="74537" y="46708"/>
                    <a:pt x="74695" y="46761"/>
                    <a:pt x="74920" y="46814"/>
                  </a:cubicBezTo>
                  <a:cubicBezTo>
                    <a:pt x="75090" y="46835"/>
                    <a:pt x="75265" y="46846"/>
                    <a:pt x="75442" y="46846"/>
                  </a:cubicBezTo>
                  <a:cubicBezTo>
                    <a:pt x="76120" y="46846"/>
                    <a:pt x="76837" y="46692"/>
                    <a:pt x="77454" y="46431"/>
                  </a:cubicBezTo>
                  <a:cubicBezTo>
                    <a:pt x="77837" y="46259"/>
                    <a:pt x="78220" y="45995"/>
                    <a:pt x="78656" y="45929"/>
                  </a:cubicBezTo>
                  <a:cubicBezTo>
                    <a:pt x="78933" y="45876"/>
                    <a:pt x="79157" y="45771"/>
                    <a:pt x="79435" y="45599"/>
                  </a:cubicBezTo>
                  <a:cubicBezTo>
                    <a:pt x="79818" y="45441"/>
                    <a:pt x="80200" y="45269"/>
                    <a:pt x="80583" y="45058"/>
                  </a:cubicBezTo>
                  <a:cubicBezTo>
                    <a:pt x="80858" y="44896"/>
                    <a:pt x="80963" y="44769"/>
                    <a:pt x="81147" y="44769"/>
                  </a:cubicBezTo>
                  <a:cubicBezTo>
                    <a:pt x="81219" y="44769"/>
                    <a:pt x="81303" y="44789"/>
                    <a:pt x="81415" y="44833"/>
                  </a:cubicBezTo>
                  <a:cubicBezTo>
                    <a:pt x="81573" y="44886"/>
                    <a:pt x="81679" y="45005"/>
                    <a:pt x="81851" y="45005"/>
                  </a:cubicBezTo>
                  <a:cubicBezTo>
                    <a:pt x="82181" y="45005"/>
                    <a:pt x="82458" y="44886"/>
                    <a:pt x="82788" y="44886"/>
                  </a:cubicBezTo>
                  <a:cubicBezTo>
                    <a:pt x="82946" y="44886"/>
                    <a:pt x="83171" y="45005"/>
                    <a:pt x="83329" y="45058"/>
                  </a:cubicBezTo>
                  <a:cubicBezTo>
                    <a:pt x="83501" y="45058"/>
                    <a:pt x="83606" y="45058"/>
                    <a:pt x="83778" y="45111"/>
                  </a:cubicBezTo>
                  <a:cubicBezTo>
                    <a:pt x="83969" y="45137"/>
                    <a:pt x="84174" y="45150"/>
                    <a:pt x="84379" y="45150"/>
                  </a:cubicBezTo>
                  <a:cubicBezTo>
                    <a:pt x="84583" y="45150"/>
                    <a:pt x="84788" y="45137"/>
                    <a:pt x="84979" y="45111"/>
                  </a:cubicBezTo>
                  <a:cubicBezTo>
                    <a:pt x="85257" y="45111"/>
                    <a:pt x="85481" y="45163"/>
                    <a:pt x="85758" y="45163"/>
                  </a:cubicBezTo>
                  <a:cubicBezTo>
                    <a:pt x="86088" y="45111"/>
                    <a:pt x="86418" y="44886"/>
                    <a:pt x="86630" y="44675"/>
                  </a:cubicBezTo>
                  <a:cubicBezTo>
                    <a:pt x="86907" y="44398"/>
                    <a:pt x="87408" y="44345"/>
                    <a:pt x="87791" y="44226"/>
                  </a:cubicBezTo>
                  <a:cubicBezTo>
                    <a:pt x="88069" y="44120"/>
                    <a:pt x="88174" y="44015"/>
                    <a:pt x="88399" y="43843"/>
                  </a:cubicBezTo>
                  <a:cubicBezTo>
                    <a:pt x="88557" y="43685"/>
                    <a:pt x="88729" y="43619"/>
                    <a:pt x="88940" y="43566"/>
                  </a:cubicBezTo>
                  <a:cubicBezTo>
                    <a:pt x="89270" y="43513"/>
                    <a:pt x="89666" y="43460"/>
                    <a:pt x="89996" y="43355"/>
                  </a:cubicBezTo>
                  <a:cubicBezTo>
                    <a:pt x="90154" y="43289"/>
                    <a:pt x="90260" y="43130"/>
                    <a:pt x="90432" y="43077"/>
                  </a:cubicBezTo>
                  <a:cubicBezTo>
                    <a:pt x="90537" y="43025"/>
                    <a:pt x="90762" y="42853"/>
                    <a:pt x="90867" y="42800"/>
                  </a:cubicBezTo>
                  <a:cubicBezTo>
                    <a:pt x="91039" y="42747"/>
                    <a:pt x="91422" y="42800"/>
                    <a:pt x="91527" y="42629"/>
                  </a:cubicBezTo>
                  <a:cubicBezTo>
                    <a:pt x="91646" y="42523"/>
                    <a:pt x="91527" y="42299"/>
                    <a:pt x="91527" y="42140"/>
                  </a:cubicBezTo>
                  <a:lnTo>
                    <a:pt x="91527" y="41533"/>
                  </a:lnTo>
                  <a:lnTo>
                    <a:pt x="91527" y="40160"/>
                  </a:lnTo>
                  <a:lnTo>
                    <a:pt x="91527" y="36912"/>
                  </a:lnTo>
                  <a:lnTo>
                    <a:pt x="91527" y="33123"/>
                  </a:lnTo>
                  <a:lnTo>
                    <a:pt x="91527" y="28886"/>
                  </a:lnTo>
                  <a:lnTo>
                    <a:pt x="91527" y="24371"/>
                  </a:lnTo>
                  <a:lnTo>
                    <a:pt x="91527" y="19856"/>
                  </a:lnTo>
                  <a:lnTo>
                    <a:pt x="91527" y="15407"/>
                  </a:lnTo>
                  <a:lnTo>
                    <a:pt x="91527" y="11222"/>
                  </a:lnTo>
                  <a:lnTo>
                    <a:pt x="91527" y="7433"/>
                  </a:lnTo>
                  <a:lnTo>
                    <a:pt x="91527" y="4291"/>
                  </a:lnTo>
                  <a:lnTo>
                    <a:pt x="91527" y="1875"/>
                  </a:lnTo>
                  <a:lnTo>
                    <a:pt x="91527" y="383"/>
                  </a:lnTo>
                  <a:lnTo>
                    <a:pt x="91527" y="0"/>
                  </a:lnTo>
                  <a:lnTo>
                    <a:pt x="89442" y="0"/>
                  </a:lnTo>
                  <a:cubicBezTo>
                    <a:pt x="89164" y="0"/>
                    <a:pt x="88940" y="225"/>
                    <a:pt x="88940" y="502"/>
                  </a:cubicBezTo>
                  <a:lnTo>
                    <a:pt x="88940" y="779"/>
                  </a:lnTo>
                  <a:cubicBezTo>
                    <a:pt x="88940" y="885"/>
                    <a:pt x="89006" y="1043"/>
                    <a:pt x="89111" y="1109"/>
                  </a:cubicBezTo>
                  <a:cubicBezTo>
                    <a:pt x="89389" y="1268"/>
                    <a:pt x="89547" y="1598"/>
                    <a:pt x="89547" y="1981"/>
                  </a:cubicBezTo>
                  <a:cubicBezTo>
                    <a:pt x="89547" y="2575"/>
                    <a:pt x="89055" y="3041"/>
                    <a:pt x="88475" y="3041"/>
                  </a:cubicBezTo>
                  <a:cubicBezTo>
                    <a:pt x="88411" y="3041"/>
                    <a:pt x="88345" y="3035"/>
                    <a:pt x="88280" y="3024"/>
                  </a:cubicBezTo>
                  <a:cubicBezTo>
                    <a:pt x="87844" y="2918"/>
                    <a:pt x="87514" y="2588"/>
                    <a:pt x="87408" y="2152"/>
                  </a:cubicBezTo>
                  <a:cubicBezTo>
                    <a:pt x="87356" y="1703"/>
                    <a:pt x="87567" y="1321"/>
                    <a:pt x="87844" y="1109"/>
                  </a:cubicBezTo>
                  <a:cubicBezTo>
                    <a:pt x="87950" y="1043"/>
                    <a:pt x="88016" y="885"/>
                    <a:pt x="88016" y="779"/>
                  </a:cubicBezTo>
                  <a:lnTo>
                    <a:pt x="88016" y="502"/>
                  </a:lnTo>
                  <a:cubicBezTo>
                    <a:pt x="88016" y="225"/>
                    <a:pt x="87791" y="0"/>
                    <a:pt x="87514" y="0"/>
                  </a:cubicBezTo>
                  <a:lnTo>
                    <a:pt x="85534" y="0"/>
                  </a:lnTo>
                  <a:cubicBezTo>
                    <a:pt x="85257" y="0"/>
                    <a:pt x="85045" y="225"/>
                    <a:pt x="85045" y="502"/>
                  </a:cubicBezTo>
                  <a:lnTo>
                    <a:pt x="85045" y="779"/>
                  </a:lnTo>
                  <a:cubicBezTo>
                    <a:pt x="85045" y="885"/>
                    <a:pt x="85151" y="1043"/>
                    <a:pt x="85204" y="1109"/>
                  </a:cubicBezTo>
                  <a:cubicBezTo>
                    <a:pt x="85481" y="1268"/>
                    <a:pt x="85705" y="1598"/>
                    <a:pt x="85705" y="1981"/>
                  </a:cubicBezTo>
                  <a:cubicBezTo>
                    <a:pt x="85705" y="2575"/>
                    <a:pt x="85213" y="3041"/>
                    <a:pt x="84633" y="3041"/>
                  </a:cubicBezTo>
                  <a:cubicBezTo>
                    <a:pt x="84569" y="3041"/>
                    <a:pt x="84504" y="3035"/>
                    <a:pt x="84438" y="3024"/>
                  </a:cubicBezTo>
                  <a:cubicBezTo>
                    <a:pt x="83989" y="2918"/>
                    <a:pt x="83606" y="2588"/>
                    <a:pt x="83554" y="2152"/>
                  </a:cubicBezTo>
                  <a:cubicBezTo>
                    <a:pt x="83501" y="1703"/>
                    <a:pt x="83659" y="1321"/>
                    <a:pt x="83989" y="1109"/>
                  </a:cubicBezTo>
                  <a:cubicBezTo>
                    <a:pt x="84108" y="1043"/>
                    <a:pt x="84161" y="885"/>
                    <a:pt x="84161" y="779"/>
                  </a:cubicBezTo>
                  <a:lnTo>
                    <a:pt x="84161" y="502"/>
                  </a:lnTo>
                  <a:cubicBezTo>
                    <a:pt x="84161" y="225"/>
                    <a:pt x="83936" y="0"/>
                    <a:pt x="83659" y="0"/>
                  </a:cubicBezTo>
                  <a:lnTo>
                    <a:pt x="81679" y="0"/>
                  </a:lnTo>
                  <a:cubicBezTo>
                    <a:pt x="81415" y="0"/>
                    <a:pt x="81190" y="225"/>
                    <a:pt x="81190" y="502"/>
                  </a:cubicBezTo>
                  <a:lnTo>
                    <a:pt x="81190" y="779"/>
                  </a:lnTo>
                  <a:cubicBezTo>
                    <a:pt x="81190" y="885"/>
                    <a:pt x="81243" y="1043"/>
                    <a:pt x="81349" y="1109"/>
                  </a:cubicBezTo>
                  <a:cubicBezTo>
                    <a:pt x="81626" y="1268"/>
                    <a:pt x="81798" y="1598"/>
                    <a:pt x="81798" y="1981"/>
                  </a:cubicBezTo>
                  <a:cubicBezTo>
                    <a:pt x="81798" y="2575"/>
                    <a:pt x="81305" y="3041"/>
                    <a:pt x="80725" y="3041"/>
                  </a:cubicBezTo>
                  <a:cubicBezTo>
                    <a:pt x="80661" y="3041"/>
                    <a:pt x="80596" y="3035"/>
                    <a:pt x="80530" y="3024"/>
                  </a:cubicBezTo>
                  <a:cubicBezTo>
                    <a:pt x="80095" y="2918"/>
                    <a:pt x="79765" y="2588"/>
                    <a:pt x="79646" y="2152"/>
                  </a:cubicBezTo>
                  <a:cubicBezTo>
                    <a:pt x="79593" y="1703"/>
                    <a:pt x="79818" y="1321"/>
                    <a:pt x="80095" y="1109"/>
                  </a:cubicBezTo>
                  <a:cubicBezTo>
                    <a:pt x="80200" y="1043"/>
                    <a:pt x="80253" y="885"/>
                    <a:pt x="80253" y="779"/>
                  </a:cubicBezTo>
                  <a:lnTo>
                    <a:pt x="80253" y="502"/>
                  </a:lnTo>
                  <a:cubicBezTo>
                    <a:pt x="80253" y="225"/>
                    <a:pt x="80029" y="0"/>
                    <a:pt x="79765" y="0"/>
                  </a:cubicBezTo>
                  <a:lnTo>
                    <a:pt x="77784" y="0"/>
                  </a:lnTo>
                  <a:cubicBezTo>
                    <a:pt x="77507" y="0"/>
                    <a:pt x="77283" y="225"/>
                    <a:pt x="77283" y="502"/>
                  </a:cubicBezTo>
                  <a:lnTo>
                    <a:pt x="77283" y="779"/>
                  </a:lnTo>
                  <a:cubicBezTo>
                    <a:pt x="77283" y="885"/>
                    <a:pt x="77336" y="1043"/>
                    <a:pt x="77454" y="1109"/>
                  </a:cubicBezTo>
                  <a:cubicBezTo>
                    <a:pt x="77718" y="1268"/>
                    <a:pt x="77890" y="1598"/>
                    <a:pt x="77890" y="1981"/>
                  </a:cubicBezTo>
                  <a:cubicBezTo>
                    <a:pt x="77890" y="2575"/>
                    <a:pt x="77440" y="3041"/>
                    <a:pt x="76830" y="3041"/>
                  </a:cubicBezTo>
                  <a:cubicBezTo>
                    <a:pt x="76763" y="3041"/>
                    <a:pt x="76694" y="3035"/>
                    <a:pt x="76623" y="3024"/>
                  </a:cubicBezTo>
                  <a:cubicBezTo>
                    <a:pt x="76240" y="2918"/>
                    <a:pt x="75857" y="2588"/>
                    <a:pt x="75804" y="2152"/>
                  </a:cubicBezTo>
                  <a:cubicBezTo>
                    <a:pt x="75738" y="1703"/>
                    <a:pt x="75910" y="1321"/>
                    <a:pt x="76240" y="1109"/>
                  </a:cubicBezTo>
                  <a:cubicBezTo>
                    <a:pt x="76345" y="1043"/>
                    <a:pt x="76398" y="885"/>
                    <a:pt x="76398" y="779"/>
                  </a:cubicBezTo>
                  <a:lnTo>
                    <a:pt x="76398" y="502"/>
                  </a:lnTo>
                  <a:cubicBezTo>
                    <a:pt x="76398" y="225"/>
                    <a:pt x="76187" y="0"/>
                    <a:pt x="75910" y="0"/>
                  </a:cubicBezTo>
                  <a:lnTo>
                    <a:pt x="73930" y="0"/>
                  </a:lnTo>
                  <a:cubicBezTo>
                    <a:pt x="73652" y="0"/>
                    <a:pt x="73428" y="225"/>
                    <a:pt x="73428" y="502"/>
                  </a:cubicBezTo>
                  <a:lnTo>
                    <a:pt x="73428" y="779"/>
                  </a:lnTo>
                  <a:cubicBezTo>
                    <a:pt x="73428" y="885"/>
                    <a:pt x="73494" y="1043"/>
                    <a:pt x="73600" y="1109"/>
                  </a:cubicBezTo>
                  <a:cubicBezTo>
                    <a:pt x="73877" y="1268"/>
                    <a:pt x="74035" y="1598"/>
                    <a:pt x="74035" y="1981"/>
                  </a:cubicBezTo>
                  <a:cubicBezTo>
                    <a:pt x="74035" y="2575"/>
                    <a:pt x="73543" y="3041"/>
                    <a:pt x="72963" y="3041"/>
                  </a:cubicBezTo>
                  <a:cubicBezTo>
                    <a:pt x="72899" y="3041"/>
                    <a:pt x="72833" y="3035"/>
                    <a:pt x="72768" y="3024"/>
                  </a:cubicBezTo>
                  <a:cubicBezTo>
                    <a:pt x="72332" y="2918"/>
                    <a:pt x="72002" y="2588"/>
                    <a:pt x="71897" y="2152"/>
                  </a:cubicBezTo>
                  <a:cubicBezTo>
                    <a:pt x="71844" y="1703"/>
                    <a:pt x="72002" y="1321"/>
                    <a:pt x="72332" y="1109"/>
                  </a:cubicBezTo>
                  <a:cubicBezTo>
                    <a:pt x="72438" y="1043"/>
                    <a:pt x="72504" y="885"/>
                    <a:pt x="72504" y="779"/>
                  </a:cubicBezTo>
                  <a:lnTo>
                    <a:pt x="72504" y="502"/>
                  </a:lnTo>
                  <a:cubicBezTo>
                    <a:pt x="72504" y="225"/>
                    <a:pt x="72279" y="0"/>
                    <a:pt x="72002" y="0"/>
                  </a:cubicBezTo>
                  <a:lnTo>
                    <a:pt x="70022" y="0"/>
                  </a:lnTo>
                  <a:cubicBezTo>
                    <a:pt x="69745" y="0"/>
                    <a:pt x="69533" y="225"/>
                    <a:pt x="69533" y="502"/>
                  </a:cubicBezTo>
                  <a:lnTo>
                    <a:pt x="69533" y="779"/>
                  </a:lnTo>
                  <a:cubicBezTo>
                    <a:pt x="69533" y="885"/>
                    <a:pt x="69586" y="1043"/>
                    <a:pt x="69692" y="1109"/>
                  </a:cubicBezTo>
                  <a:cubicBezTo>
                    <a:pt x="69969" y="1268"/>
                    <a:pt x="70128" y="1598"/>
                    <a:pt x="70128" y="1981"/>
                  </a:cubicBezTo>
                  <a:cubicBezTo>
                    <a:pt x="70128" y="2575"/>
                    <a:pt x="69689" y="3041"/>
                    <a:pt x="69081" y="3041"/>
                  </a:cubicBezTo>
                  <a:cubicBezTo>
                    <a:pt x="69013" y="3041"/>
                    <a:pt x="68944" y="3035"/>
                    <a:pt x="68873" y="3024"/>
                  </a:cubicBezTo>
                  <a:cubicBezTo>
                    <a:pt x="68424" y="2918"/>
                    <a:pt x="68094" y="2588"/>
                    <a:pt x="68042" y="2152"/>
                  </a:cubicBezTo>
                  <a:cubicBezTo>
                    <a:pt x="67936" y="1703"/>
                    <a:pt x="68147" y="1321"/>
                    <a:pt x="68477" y="1109"/>
                  </a:cubicBezTo>
                  <a:cubicBezTo>
                    <a:pt x="68543" y="1043"/>
                    <a:pt x="68649" y="885"/>
                    <a:pt x="68649" y="779"/>
                  </a:cubicBezTo>
                  <a:lnTo>
                    <a:pt x="68649" y="502"/>
                  </a:lnTo>
                  <a:cubicBezTo>
                    <a:pt x="68649" y="225"/>
                    <a:pt x="68424" y="0"/>
                    <a:pt x="68147" y="0"/>
                  </a:cubicBezTo>
                  <a:lnTo>
                    <a:pt x="66167" y="0"/>
                  </a:lnTo>
                  <a:cubicBezTo>
                    <a:pt x="65903" y="0"/>
                    <a:pt x="65679" y="225"/>
                    <a:pt x="65679" y="502"/>
                  </a:cubicBezTo>
                  <a:lnTo>
                    <a:pt x="65679" y="779"/>
                  </a:lnTo>
                  <a:cubicBezTo>
                    <a:pt x="65679" y="885"/>
                    <a:pt x="65731" y="1043"/>
                    <a:pt x="65837" y="1109"/>
                  </a:cubicBezTo>
                  <a:cubicBezTo>
                    <a:pt x="66114" y="1268"/>
                    <a:pt x="66286" y="1598"/>
                    <a:pt x="66286" y="1981"/>
                  </a:cubicBezTo>
                  <a:cubicBezTo>
                    <a:pt x="66286" y="2575"/>
                    <a:pt x="65793" y="3041"/>
                    <a:pt x="65213" y="3041"/>
                  </a:cubicBezTo>
                  <a:cubicBezTo>
                    <a:pt x="65149" y="3041"/>
                    <a:pt x="65084" y="3035"/>
                    <a:pt x="65018" y="3024"/>
                  </a:cubicBezTo>
                  <a:cubicBezTo>
                    <a:pt x="64583" y="2918"/>
                    <a:pt x="64187" y="2588"/>
                    <a:pt x="64134" y="2152"/>
                  </a:cubicBezTo>
                  <a:cubicBezTo>
                    <a:pt x="64081" y="1703"/>
                    <a:pt x="64253" y="1321"/>
                    <a:pt x="64583" y="1109"/>
                  </a:cubicBezTo>
                  <a:cubicBezTo>
                    <a:pt x="64688" y="1043"/>
                    <a:pt x="64741" y="885"/>
                    <a:pt x="64741" y="779"/>
                  </a:cubicBezTo>
                  <a:lnTo>
                    <a:pt x="64741" y="502"/>
                  </a:lnTo>
                  <a:cubicBezTo>
                    <a:pt x="64741" y="225"/>
                    <a:pt x="64517" y="0"/>
                    <a:pt x="64253" y="0"/>
                  </a:cubicBezTo>
                  <a:lnTo>
                    <a:pt x="62273" y="0"/>
                  </a:lnTo>
                  <a:cubicBezTo>
                    <a:pt x="61995" y="0"/>
                    <a:pt x="61771" y="225"/>
                    <a:pt x="61771" y="502"/>
                  </a:cubicBezTo>
                  <a:lnTo>
                    <a:pt x="61771" y="779"/>
                  </a:lnTo>
                  <a:cubicBezTo>
                    <a:pt x="61771" y="885"/>
                    <a:pt x="61824" y="1043"/>
                    <a:pt x="61942" y="1109"/>
                  </a:cubicBezTo>
                  <a:cubicBezTo>
                    <a:pt x="62207" y="1268"/>
                    <a:pt x="62378" y="1598"/>
                    <a:pt x="62378" y="1981"/>
                  </a:cubicBezTo>
                  <a:cubicBezTo>
                    <a:pt x="62378" y="2575"/>
                    <a:pt x="61928" y="3041"/>
                    <a:pt x="61318" y="3041"/>
                  </a:cubicBezTo>
                  <a:cubicBezTo>
                    <a:pt x="61251" y="3041"/>
                    <a:pt x="61182" y="3035"/>
                    <a:pt x="61111" y="3024"/>
                  </a:cubicBezTo>
                  <a:cubicBezTo>
                    <a:pt x="60675" y="2918"/>
                    <a:pt x="60345" y="2588"/>
                    <a:pt x="60292" y="2152"/>
                  </a:cubicBezTo>
                  <a:cubicBezTo>
                    <a:pt x="60173" y="1703"/>
                    <a:pt x="60398" y="1321"/>
                    <a:pt x="60728" y="1109"/>
                  </a:cubicBezTo>
                  <a:cubicBezTo>
                    <a:pt x="60781" y="1043"/>
                    <a:pt x="60834" y="885"/>
                    <a:pt x="60834" y="779"/>
                  </a:cubicBezTo>
                  <a:lnTo>
                    <a:pt x="60834" y="502"/>
                  </a:lnTo>
                  <a:cubicBezTo>
                    <a:pt x="60834" y="225"/>
                    <a:pt x="60622" y="0"/>
                    <a:pt x="60398" y="0"/>
                  </a:cubicBezTo>
                  <a:lnTo>
                    <a:pt x="58418" y="0"/>
                  </a:lnTo>
                  <a:cubicBezTo>
                    <a:pt x="58140" y="0"/>
                    <a:pt x="57916" y="225"/>
                    <a:pt x="57916" y="502"/>
                  </a:cubicBezTo>
                  <a:lnTo>
                    <a:pt x="57916" y="779"/>
                  </a:lnTo>
                  <a:cubicBezTo>
                    <a:pt x="57916" y="885"/>
                    <a:pt x="57982" y="1043"/>
                    <a:pt x="58088" y="1109"/>
                  </a:cubicBezTo>
                  <a:cubicBezTo>
                    <a:pt x="58365" y="1268"/>
                    <a:pt x="58523" y="1598"/>
                    <a:pt x="58523" y="1981"/>
                  </a:cubicBezTo>
                  <a:cubicBezTo>
                    <a:pt x="58523" y="2575"/>
                    <a:pt x="58031" y="3041"/>
                    <a:pt x="57451" y="3041"/>
                  </a:cubicBezTo>
                  <a:cubicBezTo>
                    <a:pt x="57387" y="3041"/>
                    <a:pt x="57322" y="3035"/>
                    <a:pt x="57256" y="3024"/>
                  </a:cubicBezTo>
                  <a:cubicBezTo>
                    <a:pt x="56820" y="2918"/>
                    <a:pt x="56437" y="2588"/>
                    <a:pt x="56385" y="2152"/>
                  </a:cubicBezTo>
                  <a:cubicBezTo>
                    <a:pt x="56332" y="1703"/>
                    <a:pt x="56490" y="1321"/>
                    <a:pt x="56820" y="1109"/>
                  </a:cubicBezTo>
                  <a:cubicBezTo>
                    <a:pt x="56926" y="1043"/>
                    <a:pt x="56992" y="885"/>
                    <a:pt x="56992" y="779"/>
                  </a:cubicBezTo>
                  <a:lnTo>
                    <a:pt x="56992" y="502"/>
                  </a:lnTo>
                  <a:cubicBezTo>
                    <a:pt x="56992" y="225"/>
                    <a:pt x="56767" y="0"/>
                    <a:pt x="56490" y="0"/>
                  </a:cubicBezTo>
                  <a:lnTo>
                    <a:pt x="54510" y="0"/>
                  </a:lnTo>
                  <a:cubicBezTo>
                    <a:pt x="54233" y="0"/>
                    <a:pt x="54021" y="225"/>
                    <a:pt x="54021" y="502"/>
                  </a:cubicBezTo>
                  <a:lnTo>
                    <a:pt x="54021" y="779"/>
                  </a:lnTo>
                  <a:cubicBezTo>
                    <a:pt x="54021" y="885"/>
                    <a:pt x="54074" y="1043"/>
                    <a:pt x="54180" y="1109"/>
                  </a:cubicBezTo>
                  <a:cubicBezTo>
                    <a:pt x="54457" y="1268"/>
                    <a:pt x="54616" y="1598"/>
                    <a:pt x="54616" y="1981"/>
                  </a:cubicBezTo>
                  <a:cubicBezTo>
                    <a:pt x="54616" y="2575"/>
                    <a:pt x="54134" y="3041"/>
                    <a:pt x="53556" y="3041"/>
                  </a:cubicBezTo>
                  <a:cubicBezTo>
                    <a:pt x="53492" y="3041"/>
                    <a:pt x="53427" y="3035"/>
                    <a:pt x="53361" y="3024"/>
                  </a:cubicBezTo>
                  <a:cubicBezTo>
                    <a:pt x="52913" y="2918"/>
                    <a:pt x="52583" y="2588"/>
                    <a:pt x="52530" y="2152"/>
                  </a:cubicBezTo>
                  <a:cubicBezTo>
                    <a:pt x="52424" y="1703"/>
                    <a:pt x="52635" y="1321"/>
                    <a:pt x="52913" y="1109"/>
                  </a:cubicBezTo>
                  <a:cubicBezTo>
                    <a:pt x="53031" y="1043"/>
                    <a:pt x="53084" y="885"/>
                    <a:pt x="53084" y="779"/>
                  </a:cubicBezTo>
                  <a:lnTo>
                    <a:pt x="53084" y="502"/>
                  </a:lnTo>
                  <a:cubicBezTo>
                    <a:pt x="53084" y="225"/>
                    <a:pt x="52860" y="0"/>
                    <a:pt x="52583" y="0"/>
                  </a:cubicBezTo>
                  <a:lnTo>
                    <a:pt x="50655" y="0"/>
                  </a:lnTo>
                  <a:cubicBezTo>
                    <a:pt x="50391" y="0"/>
                    <a:pt x="50167" y="225"/>
                    <a:pt x="50167" y="502"/>
                  </a:cubicBezTo>
                  <a:lnTo>
                    <a:pt x="50167" y="779"/>
                  </a:lnTo>
                  <a:cubicBezTo>
                    <a:pt x="50167" y="885"/>
                    <a:pt x="50219" y="1043"/>
                    <a:pt x="50272" y="1109"/>
                  </a:cubicBezTo>
                  <a:cubicBezTo>
                    <a:pt x="50549" y="1268"/>
                    <a:pt x="50774" y="1598"/>
                    <a:pt x="50774" y="1981"/>
                  </a:cubicBezTo>
                  <a:cubicBezTo>
                    <a:pt x="50774" y="2575"/>
                    <a:pt x="50281" y="3041"/>
                    <a:pt x="49701" y="3041"/>
                  </a:cubicBezTo>
                  <a:cubicBezTo>
                    <a:pt x="49637" y="3041"/>
                    <a:pt x="49572" y="3035"/>
                    <a:pt x="49507" y="3024"/>
                  </a:cubicBezTo>
                  <a:cubicBezTo>
                    <a:pt x="49071" y="2918"/>
                    <a:pt x="48675" y="2588"/>
                    <a:pt x="48622" y="2152"/>
                  </a:cubicBezTo>
                  <a:cubicBezTo>
                    <a:pt x="48569" y="1703"/>
                    <a:pt x="48741" y="1321"/>
                    <a:pt x="49071" y="1109"/>
                  </a:cubicBezTo>
                  <a:cubicBezTo>
                    <a:pt x="49176" y="1043"/>
                    <a:pt x="49229" y="885"/>
                    <a:pt x="49229" y="779"/>
                  </a:cubicBezTo>
                  <a:lnTo>
                    <a:pt x="49229" y="502"/>
                  </a:lnTo>
                  <a:cubicBezTo>
                    <a:pt x="49229" y="225"/>
                    <a:pt x="49005" y="0"/>
                    <a:pt x="48741" y="0"/>
                  </a:cubicBezTo>
                  <a:lnTo>
                    <a:pt x="46761" y="0"/>
                  </a:lnTo>
                  <a:cubicBezTo>
                    <a:pt x="46483" y="0"/>
                    <a:pt x="46259" y="225"/>
                    <a:pt x="46259" y="502"/>
                  </a:cubicBezTo>
                  <a:lnTo>
                    <a:pt x="46259" y="779"/>
                  </a:lnTo>
                  <a:cubicBezTo>
                    <a:pt x="46259" y="885"/>
                    <a:pt x="46312" y="1043"/>
                    <a:pt x="46431" y="1109"/>
                  </a:cubicBezTo>
                  <a:cubicBezTo>
                    <a:pt x="46695" y="1268"/>
                    <a:pt x="46866" y="1598"/>
                    <a:pt x="46866" y="1981"/>
                  </a:cubicBezTo>
                  <a:cubicBezTo>
                    <a:pt x="46866" y="2575"/>
                    <a:pt x="46374" y="3041"/>
                    <a:pt x="45794" y="3041"/>
                  </a:cubicBezTo>
                  <a:cubicBezTo>
                    <a:pt x="45730" y="3041"/>
                    <a:pt x="45664" y="3035"/>
                    <a:pt x="45599" y="3024"/>
                  </a:cubicBezTo>
                  <a:cubicBezTo>
                    <a:pt x="45163" y="2918"/>
                    <a:pt x="44833" y="2588"/>
                    <a:pt x="44714" y="2152"/>
                  </a:cubicBezTo>
                  <a:cubicBezTo>
                    <a:pt x="44662" y="1703"/>
                    <a:pt x="44886" y="1321"/>
                    <a:pt x="45163" y="1109"/>
                  </a:cubicBezTo>
                  <a:cubicBezTo>
                    <a:pt x="45269" y="1043"/>
                    <a:pt x="45322" y="885"/>
                    <a:pt x="45322" y="779"/>
                  </a:cubicBezTo>
                  <a:lnTo>
                    <a:pt x="45322" y="502"/>
                  </a:lnTo>
                  <a:cubicBezTo>
                    <a:pt x="45322" y="225"/>
                    <a:pt x="45110" y="0"/>
                    <a:pt x="44833" y="0"/>
                  </a:cubicBezTo>
                  <a:lnTo>
                    <a:pt x="42853" y="0"/>
                  </a:lnTo>
                  <a:cubicBezTo>
                    <a:pt x="42628" y="0"/>
                    <a:pt x="42404" y="225"/>
                    <a:pt x="42404" y="502"/>
                  </a:cubicBezTo>
                  <a:lnTo>
                    <a:pt x="42404" y="779"/>
                  </a:lnTo>
                  <a:cubicBezTo>
                    <a:pt x="42404" y="885"/>
                    <a:pt x="42470" y="1043"/>
                    <a:pt x="42523" y="1109"/>
                  </a:cubicBezTo>
                  <a:cubicBezTo>
                    <a:pt x="42800" y="1268"/>
                    <a:pt x="43011" y="1598"/>
                    <a:pt x="43011" y="1981"/>
                  </a:cubicBezTo>
                  <a:cubicBezTo>
                    <a:pt x="43011" y="2575"/>
                    <a:pt x="42519" y="3041"/>
                    <a:pt x="41939" y="3041"/>
                  </a:cubicBezTo>
                  <a:cubicBezTo>
                    <a:pt x="41875" y="3041"/>
                    <a:pt x="41810" y="3035"/>
                    <a:pt x="41744" y="3024"/>
                  </a:cubicBezTo>
                  <a:cubicBezTo>
                    <a:pt x="41308" y="2918"/>
                    <a:pt x="40925" y="2588"/>
                    <a:pt x="40873" y="2152"/>
                  </a:cubicBezTo>
                  <a:cubicBezTo>
                    <a:pt x="40820" y="1703"/>
                    <a:pt x="40978" y="1321"/>
                    <a:pt x="41308" y="1109"/>
                  </a:cubicBezTo>
                  <a:cubicBezTo>
                    <a:pt x="41414" y="1043"/>
                    <a:pt x="41480" y="885"/>
                    <a:pt x="41480" y="779"/>
                  </a:cubicBezTo>
                  <a:lnTo>
                    <a:pt x="41480" y="502"/>
                  </a:lnTo>
                  <a:cubicBezTo>
                    <a:pt x="41480" y="225"/>
                    <a:pt x="41256" y="0"/>
                    <a:pt x="40978" y="0"/>
                  </a:cubicBezTo>
                  <a:lnTo>
                    <a:pt x="38998" y="0"/>
                  </a:lnTo>
                  <a:cubicBezTo>
                    <a:pt x="38721" y="0"/>
                    <a:pt x="38510" y="225"/>
                    <a:pt x="38510" y="502"/>
                  </a:cubicBezTo>
                  <a:lnTo>
                    <a:pt x="38510" y="779"/>
                  </a:lnTo>
                  <a:cubicBezTo>
                    <a:pt x="38510" y="885"/>
                    <a:pt x="38562" y="1043"/>
                    <a:pt x="38668" y="1109"/>
                  </a:cubicBezTo>
                  <a:cubicBezTo>
                    <a:pt x="38945" y="1268"/>
                    <a:pt x="39104" y="1598"/>
                    <a:pt x="39104" y="1981"/>
                  </a:cubicBezTo>
                  <a:cubicBezTo>
                    <a:pt x="39104" y="2575"/>
                    <a:pt x="38622" y="3041"/>
                    <a:pt x="38044" y="3041"/>
                  </a:cubicBezTo>
                  <a:cubicBezTo>
                    <a:pt x="37980" y="3041"/>
                    <a:pt x="37915" y="3035"/>
                    <a:pt x="37849" y="3024"/>
                  </a:cubicBezTo>
                  <a:cubicBezTo>
                    <a:pt x="37401" y="2918"/>
                    <a:pt x="37071" y="2588"/>
                    <a:pt x="36965" y="2152"/>
                  </a:cubicBezTo>
                  <a:cubicBezTo>
                    <a:pt x="36912" y="1703"/>
                    <a:pt x="37123" y="1321"/>
                    <a:pt x="37401" y="1109"/>
                  </a:cubicBezTo>
                  <a:cubicBezTo>
                    <a:pt x="37519" y="1043"/>
                    <a:pt x="37572" y="885"/>
                    <a:pt x="37572" y="779"/>
                  </a:cubicBezTo>
                  <a:lnTo>
                    <a:pt x="37572" y="502"/>
                  </a:lnTo>
                  <a:cubicBezTo>
                    <a:pt x="37572" y="225"/>
                    <a:pt x="37348" y="0"/>
                    <a:pt x="37071" y="0"/>
                  </a:cubicBezTo>
                  <a:lnTo>
                    <a:pt x="35090" y="0"/>
                  </a:lnTo>
                  <a:cubicBezTo>
                    <a:pt x="34813" y="0"/>
                    <a:pt x="34602" y="225"/>
                    <a:pt x="34602" y="502"/>
                  </a:cubicBezTo>
                  <a:lnTo>
                    <a:pt x="34602" y="779"/>
                  </a:lnTo>
                  <a:cubicBezTo>
                    <a:pt x="34602" y="885"/>
                    <a:pt x="34655" y="1043"/>
                    <a:pt x="34760" y="1109"/>
                  </a:cubicBezTo>
                  <a:cubicBezTo>
                    <a:pt x="35038" y="1268"/>
                    <a:pt x="35209" y="1598"/>
                    <a:pt x="35209" y="1981"/>
                  </a:cubicBezTo>
                  <a:cubicBezTo>
                    <a:pt x="35209" y="2575"/>
                    <a:pt x="34759" y="3041"/>
                    <a:pt x="34149" y="3041"/>
                  </a:cubicBezTo>
                  <a:cubicBezTo>
                    <a:pt x="34082" y="3041"/>
                    <a:pt x="34013" y="3035"/>
                    <a:pt x="33942" y="3024"/>
                  </a:cubicBezTo>
                  <a:cubicBezTo>
                    <a:pt x="33559" y="2918"/>
                    <a:pt x="33163" y="2588"/>
                    <a:pt x="33110" y="2152"/>
                  </a:cubicBezTo>
                  <a:cubicBezTo>
                    <a:pt x="33057" y="1703"/>
                    <a:pt x="33229" y="1321"/>
                    <a:pt x="33559" y="1109"/>
                  </a:cubicBezTo>
                  <a:cubicBezTo>
                    <a:pt x="33665" y="1043"/>
                    <a:pt x="33717" y="885"/>
                    <a:pt x="33717" y="779"/>
                  </a:cubicBezTo>
                  <a:lnTo>
                    <a:pt x="33717" y="502"/>
                  </a:lnTo>
                  <a:cubicBezTo>
                    <a:pt x="33717" y="225"/>
                    <a:pt x="33493" y="0"/>
                    <a:pt x="33229" y="0"/>
                  </a:cubicBezTo>
                  <a:lnTo>
                    <a:pt x="31249" y="0"/>
                  </a:lnTo>
                  <a:cubicBezTo>
                    <a:pt x="30971" y="0"/>
                    <a:pt x="30747" y="225"/>
                    <a:pt x="30747" y="502"/>
                  </a:cubicBezTo>
                  <a:lnTo>
                    <a:pt x="30747" y="779"/>
                  </a:lnTo>
                  <a:cubicBezTo>
                    <a:pt x="30747" y="885"/>
                    <a:pt x="30800" y="1043"/>
                    <a:pt x="30919" y="1109"/>
                  </a:cubicBezTo>
                  <a:cubicBezTo>
                    <a:pt x="31183" y="1268"/>
                    <a:pt x="31354" y="1598"/>
                    <a:pt x="31354" y="1981"/>
                  </a:cubicBezTo>
                  <a:cubicBezTo>
                    <a:pt x="31354" y="2575"/>
                    <a:pt x="30862" y="3041"/>
                    <a:pt x="30282" y="3041"/>
                  </a:cubicBezTo>
                  <a:cubicBezTo>
                    <a:pt x="30218" y="3041"/>
                    <a:pt x="30153" y="3035"/>
                    <a:pt x="30087" y="3024"/>
                  </a:cubicBezTo>
                  <a:cubicBezTo>
                    <a:pt x="29651" y="2918"/>
                    <a:pt x="29321" y="2588"/>
                    <a:pt x="29202" y="2152"/>
                  </a:cubicBezTo>
                  <a:cubicBezTo>
                    <a:pt x="29150" y="1703"/>
                    <a:pt x="29321" y="1321"/>
                    <a:pt x="29651" y="1109"/>
                  </a:cubicBezTo>
                  <a:cubicBezTo>
                    <a:pt x="29757" y="1043"/>
                    <a:pt x="29810" y="885"/>
                    <a:pt x="29810" y="779"/>
                  </a:cubicBezTo>
                  <a:lnTo>
                    <a:pt x="29810" y="502"/>
                  </a:lnTo>
                  <a:cubicBezTo>
                    <a:pt x="29810" y="225"/>
                    <a:pt x="29598" y="0"/>
                    <a:pt x="29321" y="0"/>
                  </a:cubicBezTo>
                  <a:lnTo>
                    <a:pt x="27341" y="0"/>
                  </a:lnTo>
                  <a:cubicBezTo>
                    <a:pt x="27064" y="0"/>
                    <a:pt x="26839" y="225"/>
                    <a:pt x="26839" y="502"/>
                  </a:cubicBezTo>
                  <a:lnTo>
                    <a:pt x="26839" y="779"/>
                  </a:lnTo>
                  <a:cubicBezTo>
                    <a:pt x="26839" y="885"/>
                    <a:pt x="26892" y="1043"/>
                    <a:pt x="27011" y="1109"/>
                  </a:cubicBezTo>
                  <a:cubicBezTo>
                    <a:pt x="27288" y="1268"/>
                    <a:pt x="27447" y="1598"/>
                    <a:pt x="27447" y="1981"/>
                  </a:cubicBezTo>
                  <a:cubicBezTo>
                    <a:pt x="27447" y="2575"/>
                    <a:pt x="26997" y="3041"/>
                    <a:pt x="26387" y="3041"/>
                  </a:cubicBezTo>
                  <a:cubicBezTo>
                    <a:pt x="26319" y="3041"/>
                    <a:pt x="26250" y="3035"/>
                    <a:pt x="26179" y="3024"/>
                  </a:cubicBezTo>
                  <a:cubicBezTo>
                    <a:pt x="25744" y="2918"/>
                    <a:pt x="25414" y="2588"/>
                    <a:pt x="25361" y="2152"/>
                  </a:cubicBezTo>
                  <a:cubicBezTo>
                    <a:pt x="25308" y="1703"/>
                    <a:pt x="25466" y="1321"/>
                    <a:pt x="25796" y="1109"/>
                  </a:cubicBezTo>
                  <a:cubicBezTo>
                    <a:pt x="25902" y="1043"/>
                    <a:pt x="25968" y="885"/>
                    <a:pt x="25968" y="779"/>
                  </a:cubicBezTo>
                  <a:lnTo>
                    <a:pt x="25968" y="502"/>
                  </a:lnTo>
                  <a:cubicBezTo>
                    <a:pt x="25968" y="225"/>
                    <a:pt x="25744" y="0"/>
                    <a:pt x="25466" y="0"/>
                  </a:cubicBezTo>
                  <a:lnTo>
                    <a:pt x="23486" y="0"/>
                  </a:lnTo>
                  <a:cubicBezTo>
                    <a:pt x="23209" y="0"/>
                    <a:pt x="22998" y="225"/>
                    <a:pt x="22998" y="502"/>
                  </a:cubicBezTo>
                  <a:lnTo>
                    <a:pt x="22998" y="779"/>
                  </a:lnTo>
                  <a:cubicBezTo>
                    <a:pt x="22998" y="885"/>
                    <a:pt x="23050" y="1043"/>
                    <a:pt x="23156" y="1109"/>
                  </a:cubicBezTo>
                  <a:cubicBezTo>
                    <a:pt x="23433" y="1268"/>
                    <a:pt x="23592" y="1598"/>
                    <a:pt x="23592" y="1981"/>
                  </a:cubicBezTo>
                  <a:cubicBezTo>
                    <a:pt x="23592" y="2575"/>
                    <a:pt x="23110" y="3041"/>
                    <a:pt x="22532" y="3041"/>
                  </a:cubicBezTo>
                  <a:cubicBezTo>
                    <a:pt x="22468" y="3041"/>
                    <a:pt x="22403" y="3035"/>
                    <a:pt x="22338" y="3024"/>
                  </a:cubicBezTo>
                  <a:cubicBezTo>
                    <a:pt x="21889" y="2918"/>
                    <a:pt x="21559" y="2588"/>
                    <a:pt x="21453" y="2152"/>
                  </a:cubicBezTo>
                  <a:cubicBezTo>
                    <a:pt x="21400" y="1703"/>
                    <a:pt x="21559" y="1321"/>
                    <a:pt x="21889" y="1109"/>
                  </a:cubicBezTo>
                  <a:cubicBezTo>
                    <a:pt x="22008" y="1043"/>
                    <a:pt x="22060" y="885"/>
                    <a:pt x="22060" y="779"/>
                  </a:cubicBezTo>
                  <a:lnTo>
                    <a:pt x="22060" y="502"/>
                  </a:lnTo>
                  <a:cubicBezTo>
                    <a:pt x="22060" y="225"/>
                    <a:pt x="21836" y="0"/>
                    <a:pt x="21559" y="0"/>
                  </a:cubicBezTo>
                  <a:lnTo>
                    <a:pt x="19578" y="0"/>
                  </a:lnTo>
                  <a:cubicBezTo>
                    <a:pt x="19301" y="0"/>
                    <a:pt x="19090" y="225"/>
                    <a:pt x="19090" y="502"/>
                  </a:cubicBezTo>
                  <a:lnTo>
                    <a:pt x="19090" y="779"/>
                  </a:lnTo>
                  <a:cubicBezTo>
                    <a:pt x="19090" y="885"/>
                    <a:pt x="19143" y="1043"/>
                    <a:pt x="19248" y="1109"/>
                  </a:cubicBezTo>
                  <a:cubicBezTo>
                    <a:pt x="19526" y="1268"/>
                    <a:pt x="19697" y="1598"/>
                    <a:pt x="19697" y="1981"/>
                  </a:cubicBezTo>
                  <a:cubicBezTo>
                    <a:pt x="19697" y="2575"/>
                    <a:pt x="19248" y="3041"/>
                    <a:pt x="18637" y="3041"/>
                  </a:cubicBezTo>
                  <a:cubicBezTo>
                    <a:pt x="18570" y="3041"/>
                    <a:pt x="18501" y="3035"/>
                    <a:pt x="18430" y="3024"/>
                  </a:cubicBezTo>
                  <a:cubicBezTo>
                    <a:pt x="17981" y="2918"/>
                    <a:pt x="17651" y="2588"/>
                    <a:pt x="17598" y="2152"/>
                  </a:cubicBezTo>
                  <a:cubicBezTo>
                    <a:pt x="17493" y="1703"/>
                    <a:pt x="17717" y="1321"/>
                    <a:pt x="18047" y="1109"/>
                  </a:cubicBezTo>
                  <a:cubicBezTo>
                    <a:pt x="18100" y="1043"/>
                    <a:pt x="18153" y="885"/>
                    <a:pt x="18153" y="779"/>
                  </a:cubicBezTo>
                  <a:lnTo>
                    <a:pt x="18153" y="502"/>
                  </a:lnTo>
                  <a:cubicBezTo>
                    <a:pt x="18153" y="225"/>
                    <a:pt x="17928" y="0"/>
                    <a:pt x="17717" y="0"/>
                  </a:cubicBezTo>
                  <a:lnTo>
                    <a:pt x="15737" y="0"/>
                  </a:lnTo>
                  <a:cubicBezTo>
                    <a:pt x="15459" y="0"/>
                    <a:pt x="15235" y="225"/>
                    <a:pt x="15235" y="502"/>
                  </a:cubicBezTo>
                  <a:lnTo>
                    <a:pt x="15235" y="779"/>
                  </a:lnTo>
                  <a:cubicBezTo>
                    <a:pt x="15235" y="885"/>
                    <a:pt x="15288" y="1043"/>
                    <a:pt x="15407" y="1109"/>
                  </a:cubicBezTo>
                  <a:cubicBezTo>
                    <a:pt x="15671" y="1268"/>
                    <a:pt x="15842" y="1598"/>
                    <a:pt x="15842" y="1981"/>
                  </a:cubicBezTo>
                  <a:cubicBezTo>
                    <a:pt x="15842" y="2575"/>
                    <a:pt x="15350" y="3041"/>
                    <a:pt x="14770" y="3041"/>
                  </a:cubicBezTo>
                  <a:cubicBezTo>
                    <a:pt x="14706" y="3041"/>
                    <a:pt x="14641" y="3035"/>
                    <a:pt x="14575" y="3024"/>
                  </a:cubicBezTo>
                  <a:cubicBezTo>
                    <a:pt x="14139" y="2918"/>
                    <a:pt x="13756" y="2588"/>
                    <a:pt x="13690" y="2152"/>
                  </a:cubicBezTo>
                  <a:cubicBezTo>
                    <a:pt x="13638" y="1703"/>
                    <a:pt x="13809" y="1321"/>
                    <a:pt x="14139" y="1109"/>
                  </a:cubicBezTo>
                  <a:cubicBezTo>
                    <a:pt x="14245" y="1043"/>
                    <a:pt x="14298" y="885"/>
                    <a:pt x="14298" y="779"/>
                  </a:cubicBezTo>
                  <a:lnTo>
                    <a:pt x="14298" y="502"/>
                  </a:lnTo>
                  <a:cubicBezTo>
                    <a:pt x="14298" y="225"/>
                    <a:pt x="14087" y="0"/>
                    <a:pt x="13809" y="0"/>
                  </a:cubicBezTo>
                  <a:lnTo>
                    <a:pt x="11829" y="0"/>
                  </a:lnTo>
                  <a:cubicBezTo>
                    <a:pt x="11552" y="0"/>
                    <a:pt x="11327" y="225"/>
                    <a:pt x="11327" y="502"/>
                  </a:cubicBezTo>
                  <a:lnTo>
                    <a:pt x="11327" y="779"/>
                  </a:lnTo>
                  <a:cubicBezTo>
                    <a:pt x="11327" y="885"/>
                    <a:pt x="11380" y="1043"/>
                    <a:pt x="11499" y="1109"/>
                  </a:cubicBezTo>
                  <a:cubicBezTo>
                    <a:pt x="11776" y="1268"/>
                    <a:pt x="11935" y="1598"/>
                    <a:pt x="11935" y="1981"/>
                  </a:cubicBezTo>
                  <a:cubicBezTo>
                    <a:pt x="11935" y="2575"/>
                    <a:pt x="11485" y="3041"/>
                    <a:pt x="10875" y="3041"/>
                  </a:cubicBezTo>
                  <a:cubicBezTo>
                    <a:pt x="10807" y="3041"/>
                    <a:pt x="10738" y="3035"/>
                    <a:pt x="10667" y="3024"/>
                  </a:cubicBezTo>
                  <a:cubicBezTo>
                    <a:pt x="10232" y="2918"/>
                    <a:pt x="9902" y="2588"/>
                    <a:pt x="9849" y="2152"/>
                  </a:cubicBezTo>
                  <a:cubicBezTo>
                    <a:pt x="9730" y="1703"/>
                    <a:pt x="9954" y="1321"/>
                    <a:pt x="10284" y="1109"/>
                  </a:cubicBezTo>
                  <a:cubicBezTo>
                    <a:pt x="10337" y="1043"/>
                    <a:pt x="10390" y="885"/>
                    <a:pt x="10390" y="779"/>
                  </a:cubicBezTo>
                  <a:lnTo>
                    <a:pt x="10390" y="502"/>
                  </a:lnTo>
                  <a:cubicBezTo>
                    <a:pt x="10390" y="225"/>
                    <a:pt x="10179" y="0"/>
                    <a:pt x="9902" y="0"/>
                  </a:cubicBezTo>
                  <a:lnTo>
                    <a:pt x="7974" y="0"/>
                  </a:lnTo>
                  <a:cubicBezTo>
                    <a:pt x="7697" y="0"/>
                    <a:pt x="7486" y="225"/>
                    <a:pt x="7486" y="502"/>
                  </a:cubicBezTo>
                  <a:lnTo>
                    <a:pt x="7486" y="779"/>
                  </a:lnTo>
                  <a:cubicBezTo>
                    <a:pt x="7486" y="885"/>
                    <a:pt x="7538" y="1043"/>
                    <a:pt x="7644" y="1109"/>
                  </a:cubicBezTo>
                  <a:cubicBezTo>
                    <a:pt x="7869" y="1268"/>
                    <a:pt x="8080" y="1598"/>
                    <a:pt x="8080" y="1981"/>
                  </a:cubicBezTo>
                  <a:cubicBezTo>
                    <a:pt x="8080" y="2575"/>
                    <a:pt x="7598" y="3041"/>
                    <a:pt x="7020" y="3041"/>
                  </a:cubicBezTo>
                  <a:cubicBezTo>
                    <a:pt x="6956" y="3041"/>
                    <a:pt x="6891" y="3035"/>
                    <a:pt x="6826" y="3024"/>
                  </a:cubicBezTo>
                  <a:cubicBezTo>
                    <a:pt x="6377" y="2918"/>
                    <a:pt x="5994" y="2588"/>
                    <a:pt x="5941" y="2152"/>
                  </a:cubicBezTo>
                  <a:cubicBezTo>
                    <a:pt x="5888" y="1703"/>
                    <a:pt x="6047" y="1321"/>
                    <a:pt x="6377" y="1109"/>
                  </a:cubicBezTo>
                  <a:cubicBezTo>
                    <a:pt x="6496" y="1043"/>
                    <a:pt x="6548" y="885"/>
                    <a:pt x="6548" y="779"/>
                  </a:cubicBezTo>
                  <a:lnTo>
                    <a:pt x="6548" y="502"/>
                  </a:lnTo>
                  <a:cubicBezTo>
                    <a:pt x="6548" y="225"/>
                    <a:pt x="6324" y="0"/>
                    <a:pt x="6047" y="0"/>
                  </a:cubicBezTo>
                  <a:lnTo>
                    <a:pt x="4066" y="0"/>
                  </a:lnTo>
                  <a:cubicBezTo>
                    <a:pt x="3789" y="0"/>
                    <a:pt x="3578" y="225"/>
                    <a:pt x="3578" y="502"/>
                  </a:cubicBezTo>
                  <a:lnTo>
                    <a:pt x="3578" y="779"/>
                  </a:lnTo>
                  <a:cubicBezTo>
                    <a:pt x="3578" y="885"/>
                    <a:pt x="3631" y="1043"/>
                    <a:pt x="3736" y="1109"/>
                  </a:cubicBezTo>
                  <a:cubicBezTo>
                    <a:pt x="4014" y="1268"/>
                    <a:pt x="4185" y="1598"/>
                    <a:pt x="4185" y="1981"/>
                  </a:cubicBezTo>
                  <a:cubicBezTo>
                    <a:pt x="4185" y="2575"/>
                    <a:pt x="3693" y="3041"/>
                    <a:pt x="3113" y="3041"/>
                  </a:cubicBezTo>
                  <a:cubicBezTo>
                    <a:pt x="3049" y="3041"/>
                    <a:pt x="2984" y="3035"/>
                    <a:pt x="2918" y="3024"/>
                  </a:cubicBezTo>
                  <a:cubicBezTo>
                    <a:pt x="2469" y="2918"/>
                    <a:pt x="2139" y="2588"/>
                    <a:pt x="2086" y="2152"/>
                  </a:cubicBezTo>
                  <a:cubicBezTo>
                    <a:pt x="1981" y="1703"/>
                    <a:pt x="2205" y="1321"/>
                    <a:pt x="2469" y="1109"/>
                  </a:cubicBezTo>
                  <a:cubicBezTo>
                    <a:pt x="2588" y="1043"/>
                    <a:pt x="2641" y="885"/>
                    <a:pt x="2641" y="779"/>
                  </a:cubicBezTo>
                  <a:lnTo>
                    <a:pt x="2641" y="502"/>
                  </a:lnTo>
                  <a:cubicBezTo>
                    <a:pt x="2641" y="225"/>
                    <a:pt x="2416" y="0"/>
                    <a:pt x="2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0"/>
            <p:cNvSpPr/>
            <p:nvPr/>
          </p:nvSpPr>
          <p:spPr>
            <a:xfrm rot="-5708213">
              <a:off x="7566124" y="923297"/>
              <a:ext cx="2061206" cy="1294724"/>
            </a:xfrm>
            <a:custGeom>
              <a:avLst/>
              <a:gdLst/>
              <a:ahLst/>
              <a:cxnLst/>
              <a:rect l="l" t="t" r="r" b="b"/>
              <a:pathLst>
                <a:path w="91475" h="57459" extrusionOk="0">
                  <a:moveTo>
                    <a:pt x="0" y="1"/>
                  </a:moveTo>
                  <a:lnTo>
                    <a:pt x="0" y="56715"/>
                  </a:lnTo>
                  <a:cubicBezTo>
                    <a:pt x="172" y="56543"/>
                    <a:pt x="383" y="56385"/>
                    <a:pt x="555" y="56332"/>
                  </a:cubicBezTo>
                  <a:cubicBezTo>
                    <a:pt x="832" y="56332"/>
                    <a:pt x="990" y="56491"/>
                    <a:pt x="1043" y="56768"/>
                  </a:cubicBezTo>
                  <a:cubicBezTo>
                    <a:pt x="1194" y="56965"/>
                    <a:pt x="1375" y="57458"/>
                    <a:pt x="1641" y="57458"/>
                  </a:cubicBezTo>
                  <a:cubicBezTo>
                    <a:pt x="1678" y="57458"/>
                    <a:pt x="1716" y="57449"/>
                    <a:pt x="1756" y="57428"/>
                  </a:cubicBezTo>
                  <a:cubicBezTo>
                    <a:pt x="1928" y="57375"/>
                    <a:pt x="2033" y="57151"/>
                    <a:pt x="2152" y="57045"/>
                  </a:cubicBezTo>
                  <a:cubicBezTo>
                    <a:pt x="2363" y="57045"/>
                    <a:pt x="2535" y="57045"/>
                    <a:pt x="2693" y="56992"/>
                  </a:cubicBezTo>
                  <a:cubicBezTo>
                    <a:pt x="3023" y="56939"/>
                    <a:pt x="3406" y="56873"/>
                    <a:pt x="3802" y="56873"/>
                  </a:cubicBezTo>
                  <a:cubicBezTo>
                    <a:pt x="4013" y="56873"/>
                    <a:pt x="4185" y="56768"/>
                    <a:pt x="4462" y="56715"/>
                  </a:cubicBezTo>
                  <a:cubicBezTo>
                    <a:pt x="4550" y="56697"/>
                    <a:pt x="4653" y="56692"/>
                    <a:pt x="4763" y="56692"/>
                  </a:cubicBezTo>
                  <a:cubicBezTo>
                    <a:pt x="4983" y="56692"/>
                    <a:pt x="5232" y="56715"/>
                    <a:pt x="5452" y="56715"/>
                  </a:cubicBezTo>
                  <a:lnTo>
                    <a:pt x="7037" y="56715"/>
                  </a:lnTo>
                  <a:cubicBezTo>
                    <a:pt x="7314" y="56715"/>
                    <a:pt x="7433" y="56543"/>
                    <a:pt x="7538" y="56332"/>
                  </a:cubicBezTo>
                  <a:cubicBezTo>
                    <a:pt x="7879" y="56332"/>
                    <a:pt x="8220" y="56399"/>
                    <a:pt x="8559" y="56399"/>
                  </a:cubicBezTo>
                  <a:cubicBezTo>
                    <a:pt x="8823" y="56399"/>
                    <a:pt x="9086" y="56358"/>
                    <a:pt x="9347" y="56213"/>
                  </a:cubicBezTo>
                  <a:cubicBezTo>
                    <a:pt x="9624" y="56002"/>
                    <a:pt x="9624" y="55949"/>
                    <a:pt x="10007" y="55949"/>
                  </a:cubicBezTo>
                  <a:cubicBezTo>
                    <a:pt x="10179" y="55949"/>
                    <a:pt x="10337" y="55949"/>
                    <a:pt x="10509" y="55883"/>
                  </a:cubicBezTo>
                  <a:cubicBezTo>
                    <a:pt x="10614" y="55883"/>
                    <a:pt x="10733" y="55831"/>
                    <a:pt x="10839" y="55778"/>
                  </a:cubicBezTo>
                  <a:lnTo>
                    <a:pt x="11393" y="55778"/>
                  </a:lnTo>
                  <a:cubicBezTo>
                    <a:pt x="11987" y="55778"/>
                    <a:pt x="12647" y="55725"/>
                    <a:pt x="13255" y="55672"/>
                  </a:cubicBezTo>
                  <a:cubicBezTo>
                    <a:pt x="14469" y="55553"/>
                    <a:pt x="15684" y="55553"/>
                    <a:pt x="16885" y="55553"/>
                  </a:cubicBezTo>
                  <a:lnTo>
                    <a:pt x="17215" y="55553"/>
                  </a:lnTo>
                  <a:cubicBezTo>
                    <a:pt x="17260" y="55539"/>
                    <a:pt x="17301" y="55533"/>
                    <a:pt x="17337" y="55533"/>
                  </a:cubicBezTo>
                  <a:cubicBezTo>
                    <a:pt x="17439" y="55533"/>
                    <a:pt x="17506" y="55585"/>
                    <a:pt x="17545" y="55672"/>
                  </a:cubicBezTo>
                  <a:cubicBezTo>
                    <a:pt x="17576" y="55734"/>
                    <a:pt x="17630" y="55760"/>
                    <a:pt x="17701" y="55760"/>
                  </a:cubicBezTo>
                  <a:cubicBezTo>
                    <a:pt x="17751" y="55760"/>
                    <a:pt x="17810" y="55747"/>
                    <a:pt x="17875" y="55725"/>
                  </a:cubicBezTo>
                  <a:cubicBezTo>
                    <a:pt x="17976" y="55663"/>
                    <a:pt x="18072" y="55637"/>
                    <a:pt x="18169" y="55637"/>
                  </a:cubicBezTo>
                  <a:cubicBezTo>
                    <a:pt x="18237" y="55637"/>
                    <a:pt x="18306" y="55650"/>
                    <a:pt x="18377" y="55672"/>
                  </a:cubicBezTo>
                  <a:cubicBezTo>
                    <a:pt x="18461" y="56021"/>
                    <a:pt x="18512" y="56479"/>
                    <a:pt x="18813" y="56479"/>
                  </a:cubicBezTo>
                  <a:cubicBezTo>
                    <a:pt x="18888" y="56479"/>
                    <a:pt x="18979" y="56451"/>
                    <a:pt x="19090" y="56385"/>
                  </a:cubicBezTo>
                  <a:cubicBezTo>
                    <a:pt x="19248" y="56279"/>
                    <a:pt x="19420" y="56161"/>
                    <a:pt x="19525" y="56055"/>
                  </a:cubicBezTo>
                  <a:cubicBezTo>
                    <a:pt x="19611" y="56029"/>
                    <a:pt x="19694" y="56015"/>
                    <a:pt x="19776" y="56015"/>
                  </a:cubicBezTo>
                  <a:cubicBezTo>
                    <a:pt x="19859" y="56015"/>
                    <a:pt x="19941" y="56029"/>
                    <a:pt x="20027" y="56055"/>
                  </a:cubicBezTo>
                  <a:cubicBezTo>
                    <a:pt x="20357" y="56108"/>
                    <a:pt x="20740" y="56161"/>
                    <a:pt x="21070" y="56213"/>
                  </a:cubicBezTo>
                  <a:cubicBezTo>
                    <a:pt x="21730" y="56385"/>
                    <a:pt x="22390" y="56662"/>
                    <a:pt x="22997" y="56768"/>
                  </a:cubicBezTo>
                  <a:cubicBezTo>
                    <a:pt x="23162" y="56794"/>
                    <a:pt x="23341" y="56807"/>
                    <a:pt x="23519" y="56807"/>
                  </a:cubicBezTo>
                  <a:cubicBezTo>
                    <a:pt x="23697" y="56807"/>
                    <a:pt x="23875" y="56794"/>
                    <a:pt x="24040" y="56768"/>
                  </a:cubicBezTo>
                  <a:cubicBezTo>
                    <a:pt x="24476" y="56768"/>
                    <a:pt x="24978" y="56873"/>
                    <a:pt x="25413" y="56939"/>
                  </a:cubicBezTo>
                  <a:cubicBezTo>
                    <a:pt x="25796" y="56992"/>
                    <a:pt x="26179" y="57045"/>
                    <a:pt x="26509" y="57204"/>
                  </a:cubicBezTo>
                  <a:cubicBezTo>
                    <a:pt x="26734" y="57045"/>
                    <a:pt x="26958" y="56939"/>
                    <a:pt x="27116" y="56768"/>
                  </a:cubicBezTo>
                  <a:cubicBezTo>
                    <a:pt x="27289" y="56623"/>
                    <a:pt x="27385" y="56540"/>
                    <a:pt x="27463" y="56540"/>
                  </a:cubicBezTo>
                  <a:cubicBezTo>
                    <a:pt x="27534" y="56540"/>
                    <a:pt x="27589" y="56610"/>
                    <a:pt x="27671" y="56768"/>
                  </a:cubicBezTo>
                  <a:cubicBezTo>
                    <a:pt x="27829" y="56768"/>
                    <a:pt x="28054" y="56662"/>
                    <a:pt x="28159" y="56543"/>
                  </a:cubicBezTo>
                  <a:cubicBezTo>
                    <a:pt x="28048" y="56506"/>
                    <a:pt x="27930" y="56469"/>
                    <a:pt x="27796" y="56432"/>
                  </a:cubicBezTo>
                  <a:lnTo>
                    <a:pt x="27796" y="56432"/>
                  </a:lnTo>
                  <a:cubicBezTo>
                    <a:pt x="27796" y="56432"/>
                    <a:pt x="27797" y="56432"/>
                    <a:pt x="27797" y="56432"/>
                  </a:cubicBezTo>
                  <a:cubicBezTo>
                    <a:pt x="28093" y="56432"/>
                    <a:pt x="28290" y="56043"/>
                    <a:pt x="28535" y="56043"/>
                  </a:cubicBezTo>
                  <a:cubicBezTo>
                    <a:pt x="28559" y="56043"/>
                    <a:pt x="28583" y="56047"/>
                    <a:pt x="28608" y="56055"/>
                  </a:cubicBezTo>
                  <a:cubicBezTo>
                    <a:pt x="28767" y="56108"/>
                    <a:pt x="28885" y="56213"/>
                    <a:pt x="29097" y="56213"/>
                  </a:cubicBezTo>
                  <a:cubicBezTo>
                    <a:pt x="29246" y="56213"/>
                    <a:pt x="29443" y="56190"/>
                    <a:pt x="29624" y="56190"/>
                  </a:cubicBezTo>
                  <a:cubicBezTo>
                    <a:pt x="29714" y="56190"/>
                    <a:pt x="29801" y="56196"/>
                    <a:pt x="29875" y="56213"/>
                  </a:cubicBezTo>
                  <a:cubicBezTo>
                    <a:pt x="30034" y="56279"/>
                    <a:pt x="30140" y="56438"/>
                    <a:pt x="30311" y="56491"/>
                  </a:cubicBezTo>
                  <a:cubicBezTo>
                    <a:pt x="30390" y="56517"/>
                    <a:pt x="30473" y="56530"/>
                    <a:pt x="30555" y="56530"/>
                  </a:cubicBezTo>
                  <a:cubicBezTo>
                    <a:pt x="30638" y="56530"/>
                    <a:pt x="30720" y="56517"/>
                    <a:pt x="30800" y="56491"/>
                  </a:cubicBezTo>
                  <a:cubicBezTo>
                    <a:pt x="31024" y="56438"/>
                    <a:pt x="31024" y="56213"/>
                    <a:pt x="31196" y="56108"/>
                  </a:cubicBezTo>
                  <a:cubicBezTo>
                    <a:pt x="31218" y="56100"/>
                    <a:pt x="31242" y="56097"/>
                    <a:pt x="31267" y="56097"/>
                  </a:cubicBezTo>
                  <a:cubicBezTo>
                    <a:pt x="31416" y="56097"/>
                    <a:pt x="31594" y="56213"/>
                    <a:pt x="31684" y="56213"/>
                  </a:cubicBezTo>
                  <a:cubicBezTo>
                    <a:pt x="32014" y="56213"/>
                    <a:pt x="32516" y="56108"/>
                    <a:pt x="32846" y="56002"/>
                  </a:cubicBezTo>
                  <a:cubicBezTo>
                    <a:pt x="33004" y="55883"/>
                    <a:pt x="33176" y="55831"/>
                    <a:pt x="33387" y="55831"/>
                  </a:cubicBezTo>
                  <a:cubicBezTo>
                    <a:pt x="33506" y="55831"/>
                    <a:pt x="33559" y="55883"/>
                    <a:pt x="33612" y="56002"/>
                  </a:cubicBezTo>
                  <a:cubicBezTo>
                    <a:pt x="33779" y="56170"/>
                    <a:pt x="34005" y="56236"/>
                    <a:pt x="34230" y="56236"/>
                  </a:cubicBezTo>
                  <a:cubicBezTo>
                    <a:pt x="34377" y="56236"/>
                    <a:pt x="34524" y="56208"/>
                    <a:pt x="34654" y="56161"/>
                  </a:cubicBezTo>
                  <a:cubicBezTo>
                    <a:pt x="35037" y="56108"/>
                    <a:pt x="35262" y="55831"/>
                    <a:pt x="35486" y="55500"/>
                  </a:cubicBezTo>
                  <a:cubicBezTo>
                    <a:pt x="35592" y="55223"/>
                    <a:pt x="35539" y="55170"/>
                    <a:pt x="35750" y="55065"/>
                  </a:cubicBezTo>
                  <a:cubicBezTo>
                    <a:pt x="35859" y="54982"/>
                    <a:pt x="36018" y="54954"/>
                    <a:pt x="36178" y="54954"/>
                  </a:cubicBezTo>
                  <a:cubicBezTo>
                    <a:pt x="36348" y="54954"/>
                    <a:pt x="36519" y="54985"/>
                    <a:pt x="36635" y="55012"/>
                  </a:cubicBezTo>
                  <a:cubicBezTo>
                    <a:pt x="37189" y="55065"/>
                    <a:pt x="37572" y="55448"/>
                    <a:pt x="38127" y="55448"/>
                  </a:cubicBezTo>
                  <a:cubicBezTo>
                    <a:pt x="39051" y="55448"/>
                    <a:pt x="40041" y="55395"/>
                    <a:pt x="40925" y="55118"/>
                  </a:cubicBezTo>
                  <a:cubicBezTo>
                    <a:pt x="41427" y="54959"/>
                    <a:pt x="41968" y="54788"/>
                    <a:pt x="42470" y="54682"/>
                  </a:cubicBezTo>
                  <a:cubicBezTo>
                    <a:pt x="42664" y="54645"/>
                    <a:pt x="42884" y="54601"/>
                    <a:pt x="43090" y="54601"/>
                  </a:cubicBezTo>
                  <a:cubicBezTo>
                    <a:pt x="43177" y="54601"/>
                    <a:pt x="43262" y="54609"/>
                    <a:pt x="43341" y="54629"/>
                  </a:cubicBezTo>
                  <a:cubicBezTo>
                    <a:pt x="43566" y="54682"/>
                    <a:pt x="43790" y="54840"/>
                    <a:pt x="44067" y="54893"/>
                  </a:cubicBezTo>
                  <a:lnTo>
                    <a:pt x="44780" y="54893"/>
                  </a:lnTo>
                  <a:cubicBezTo>
                    <a:pt x="45057" y="54840"/>
                    <a:pt x="45321" y="54629"/>
                    <a:pt x="45599" y="54563"/>
                  </a:cubicBezTo>
                  <a:cubicBezTo>
                    <a:pt x="45737" y="54510"/>
                    <a:pt x="45876" y="54497"/>
                    <a:pt x="46021" y="54497"/>
                  </a:cubicBezTo>
                  <a:cubicBezTo>
                    <a:pt x="46166" y="54497"/>
                    <a:pt x="46318" y="54510"/>
                    <a:pt x="46483" y="54510"/>
                  </a:cubicBezTo>
                  <a:cubicBezTo>
                    <a:pt x="46643" y="54510"/>
                    <a:pt x="46881" y="54486"/>
                    <a:pt x="47121" y="54486"/>
                  </a:cubicBezTo>
                  <a:cubicBezTo>
                    <a:pt x="47376" y="54486"/>
                    <a:pt x="47633" y="54514"/>
                    <a:pt x="47803" y="54629"/>
                  </a:cubicBezTo>
                  <a:cubicBezTo>
                    <a:pt x="47962" y="54735"/>
                    <a:pt x="48028" y="54893"/>
                    <a:pt x="48186" y="54959"/>
                  </a:cubicBezTo>
                  <a:cubicBezTo>
                    <a:pt x="48298" y="54986"/>
                    <a:pt x="48407" y="54999"/>
                    <a:pt x="48516" y="54999"/>
                  </a:cubicBezTo>
                  <a:cubicBezTo>
                    <a:pt x="48625" y="54999"/>
                    <a:pt x="48734" y="54986"/>
                    <a:pt x="48846" y="54959"/>
                  </a:cubicBezTo>
                  <a:cubicBezTo>
                    <a:pt x="49018" y="54959"/>
                    <a:pt x="49176" y="54959"/>
                    <a:pt x="49348" y="54893"/>
                  </a:cubicBezTo>
                  <a:cubicBezTo>
                    <a:pt x="49454" y="54959"/>
                    <a:pt x="49454" y="55223"/>
                    <a:pt x="49454" y="55342"/>
                  </a:cubicBezTo>
                  <a:cubicBezTo>
                    <a:pt x="49487" y="55499"/>
                    <a:pt x="49625" y="55555"/>
                    <a:pt x="49804" y="55555"/>
                  </a:cubicBezTo>
                  <a:cubicBezTo>
                    <a:pt x="50184" y="55555"/>
                    <a:pt x="50753" y="55304"/>
                    <a:pt x="50932" y="55223"/>
                  </a:cubicBezTo>
                  <a:lnTo>
                    <a:pt x="50932" y="55342"/>
                  </a:lnTo>
                  <a:cubicBezTo>
                    <a:pt x="51711" y="55342"/>
                    <a:pt x="52477" y="55170"/>
                    <a:pt x="53190" y="55012"/>
                  </a:cubicBezTo>
                  <a:cubicBezTo>
                    <a:pt x="53572" y="54959"/>
                    <a:pt x="53968" y="54893"/>
                    <a:pt x="54351" y="54840"/>
                  </a:cubicBezTo>
                  <a:cubicBezTo>
                    <a:pt x="54431" y="54788"/>
                    <a:pt x="54513" y="54761"/>
                    <a:pt x="54596" y="54761"/>
                  </a:cubicBezTo>
                  <a:cubicBezTo>
                    <a:pt x="54678" y="54761"/>
                    <a:pt x="54761" y="54788"/>
                    <a:pt x="54840" y="54840"/>
                  </a:cubicBezTo>
                  <a:cubicBezTo>
                    <a:pt x="54959" y="54893"/>
                    <a:pt x="55170" y="55223"/>
                    <a:pt x="55223" y="55395"/>
                  </a:cubicBezTo>
                  <a:cubicBezTo>
                    <a:pt x="55289" y="55448"/>
                    <a:pt x="55223" y="55500"/>
                    <a:pt x="55289" y="55619"/>
                  </a:cubicBezTo>
                  <a:cubicBezTo>
                    <a:pt x="55341" y="55672"/>
                    <a:pt x="55447" y="55725"/>
                    <a:pt x="55500" y="55831"/>
                  </a:cubicBezTo>
                  <a:cubicBezTo>
                    <a:pt x="55672" y="56002"/>
                    <a:pt x="55777" y="56161"/>
                    <a:pt x="56002" y="56279"/>
                  </a:cubicBezTo>
                  <a:cubicBezTo>
                    <a:pt x="56155" y="56364"/>
                    <a:pt x="56316" y="56381"/>
                    <a:pt x="56480" y="56381"/>
                  </a:cubicBezTo>
                  <a:cubicBezTo>
                    <a:pt x="56588" y="56381"/>
                    <a:pt x="56698" y="56373"/>
                    <a:pt x="56806" y="56373"/>
                  </a:cubicBezTo>
                  <a:cubicBezTo>
                    <a:pt x="56942" y="56373"/>
                    <a:pt x="57075" y="56385"/>
                    <a:pt x="57203" y="56438"/>
                  </a:cubicBezTo>
                  <a:cubicBezTo>
                    <a:pt x="57269" y="56438"/>
                    <a:pt x="57322" y="56491"/>
                    <a:pt x="57375" y="56543"/>
                  </a:cubicBezTo>
                  <a:cubicBezTo>
                    <a:pt x="57427" y="56662"/>
                    <a:pt x="57427" y="56821"/>
                    <a:pt x="57480" y="56939"/>
                  </a:cubicBezTo>
                  <a:cubicBezTo>
                    <a:pt x="57541" y="57058"/>
                    <a:pt x="57610" y="57103"/>
                    <a:pt x="57682" y="57103"/>
                  </a:cubicBezTo>
                  <a:cubicBezTo>
                    <a:pt x="57876" y="57103"/>
                    <a:pt x="58096" y="56778"/>
                    <a:pt x="58259" y="56662"/>
                  </a:cubicBezTo>
                  <a:cubicBezTo>
                    <a:pt x="58417" y="56609"/>
                    <a:pt x="58523" y="56491"/>
                    <a:pt x="58695" y="56385"/>
                  </a:cubicBezTo>
                  <a:lnTo>
                    <a:pt x="59685" y="55883"/>
                  </a:lnTo>
                  <a:cubicBezTo>
                    <a:pt x="59762" y="55858"/>
                    <a:pt x="59819" y="55849"/>
                    <a:pt x="59863" y="55849"/>
                  </a:cubicBezTo>
                  <a:cubicBezTo>
                    <a:pt x="60008" y="55849"/>
                    <a:pt x="60027" y="55949"/>
                    <a:pt x="60239" y="55949"/>
                  </a:cubicBezTo>
                  <a:cubicBezTo>
                    <a:pt x="60451" y="55949"/>
                    <a:pt x="60675" y="55831"/>
                    <a:pt x="60833" y="55725"/>
                  </a:cubicBezTo>
                  <a:cubicBezTo>
                    <a:pt x="61111" y="55500"/>
                    <a:pt x="61005" y="55448"/>
                    <a:pt x="61163" y="55223"/>
                  </a:cubicBezTo>
                  <a:cubicBezTo>
                    <a:pt x="61253" y="55065"/>
                    <a:pt x="61431" y="54898"/>
                    <a:pt x="61627" y="54898"/>
                  </a:cubicBezTo>
                  <a:cubicBezTo>
                    <a:pt x="61691" y="54898"/>
                    <a:pt x="61758" y="54917"/>
                    <a:pt x="61823" y="54959"/>
                  </a:cubicBezTo>
                  <a:cubicBezTo>
                    <a:pt x="62048" y="55012"/>
                    <a:pt x="62154" y="55289"/>
                    <a:pt x="62431" y="55342"/>
                  </a:cubicBezTo>
                  <a:cubicBezTo>
                    <a:pt x="62655" y="55065"/>
                    <a:pt x="62814" y="54735"/>
                    <a:pt x="62932" y="54405"/>
                  </a:cubicBezTo>
                  <a:cubicBezTo>
                    <a:pt x="62932" y="54409"/>
                    <a:pt x="62933" y="54411"/>
                    <a:pt x="62934" y="54411"/>
                  </a:cubicBezTo>
                  <a:cubicBezTo>
                    <a:pt x="62964" y="54411"/>
                    <a:pt x="63374" y="53135"/>
                    <a:pt x="63540" y="53085"/>
                  </a:cubicBezTo>
                  <a:cubicBezTo>
                    <a:pt x="63571" y="53074"/>
                    <a:pt x="63604" y="53070"/>
                    <a:pt x="63636" y="53070"/>
                  </a:cubicBezTo>
                  <a:cubicBezTo>
                    <a:pt x="63766" y="53070"/>
                    <a:pt x="63901" y="53137"/>
                    <a:pt x="64028" y="53137"/>
                  </a:cubicBezTo>
                  <a:cubicBezTo>
                    <a:pt x="64110" y="53157"/>
                    <a:pt x="64191" y="53169"/>
                    <a:pt x="64271" y="53169"/>
                  </a:cubicBezTo>
                  <a:cubicBezTo>
                    <a:pt x="64409" y="53169"/>
                    <a:pt x="64546" y="53132"/>
                    <a:pt x="64688" y="53032"/>
                  </a:cubicBezTo>
                  <a:cubicBezTo>
                    <a:pt x="64860" y="52913"/>
                    <a:pt x="65124" y="52530"/>
                    <a:pt x="65296" y="52530"/>
                  </a:cubicBezTo>
                  <a:cubicBezTo>
                    <a:pt x="65315" y="52520"/>
                    <a:pt x="65334" y="52516"/>
                    <a:pt x="65351" y="52516"/>
                  </a:cubicBezTo>
                  <a:cubicBezTo>
                    <a:pt x="65423" y="52516"/>
                    <a:pt x="65476" y="52595"/>
                    <a:pt x="65573" y="52649"/>
                  </a:cubicBezTo>
                  <a:cubicBezTo>
                    <a:pt x="65731" y="52755"/>
                    <a:pt x="65850" y="52807"/>
                    <a:pt x="66008" y="52913"/>
                  </a:cubicBezTo>
                  <a:cubicBezTo>
                    <a:pt x="66114" y="53032"/>
                    <a:pt x="66233" y="53137"/>
                    <a:pt x="66391" y="53190"/>
                  </a:cubicBezTo>
                  <a:cubicBezTo>
                    <a:pt x="66616" y="53415"/>
                    <a:pt x="66893" y="53520"/>
                    <a:pt x="67170" y="53520"/>
                  </a:cubicBezTo>
                  <a:cubicBezTo>
                    <a:pt x="67180" y="53582"/>
                    <a:pt x="67211" y="53607"/>
                    <a:pt x="67256" y="53607"/>
                  </a:cubicBezTo>
                  <a:cubicBezTo>
                    <a:pt x="67452" y="53607"/>
                    <a:pt x="67913" y="53128"/>
                    <a:pt x="68041" y="53085"/>
                  </a:cubicBezTo>
                  <a:cubicBezTo>
                    <a:pt x="68649" y="52913"/>
                    <a:pt x="69256" y="52755"/>
                    <a:pt x="69810" y="52477"/>
                  </a:cubicBezTo>
                  <a:cubicBezTo>
                    <a:pt x="69969" y="52424"/>
                    <a:pt x="70141" y="52372"/>
                    <a:pt x="70352" y="52319"/>
                  </a:cubicBezTo>
                  <a:cubicBezTo>
                    <a:pt x="70394" y="52314"/>
                    <a:pt x="70436" y="52312"/>
                    <a:pt x="70478" y="52312"/>
                  </a:cubicBezTo>
                  <a:cubicBezTo>
                    <a:pt x="70991" y="52312"/>
                    <a:pt x="71502" y="52657"/>
                    <a:pt x="72002" y="52755"/>
                  </a:cubicBezTo>
                  <a:cubicBezTo>
                    <a:pt x="72055" y="52755"/>
                    <a:pt x="72174" y="52807"/>
                    <a:pt x="72279" y="52807"/>
                  </a:cubicBezTo>
                  <a:cubicBezTo>
                    <a:pt x="72307" y="52793"/>
                    <a:pt x="72333" y="52787"/>
                    <a:pt x="72356" y="52787"/>
                  </a:cubicBezTo>
                  <a:cubicBezTo>
                    <a:pt x="72419" y="52787"/>
                    <a:pt x="72465" y="52836"/>
                    <a:pt x="72504" y="52913"/>
                  </a:cubicBezTo>
                  <a:cubicBezTo>
                    <a:pt x="72667" y="53009"/>
                    <a:pt x="72822" y="53045"/>
                    <a:pt x="72978" y="53045"/>
                  </a:cubicBezTo>
                  <a:cubicBezTo>
                    <a:pt x="73188" y="53045"/>
                    <a:pt x="73403" y="52981"/>
                    <a:pt x="73652" y="52913"/>
                  </a:cubicBezTo>
                  <a:cubicBezTo>
                    <a:pt x="73758" y="52888"/>
                    <a:pt x="73860" y="52879"/>
                    <a:pt x="73960" y="52879"/>
                  </a:cubicBezTo>
                  <a:cubicBezTo>
                    <a:pt x="74284" y="52879"/>
                    <a:pt x="74586" y="52979"/>
                    <a:pt x="74920" y="52979"/>
                  </a:cubicBezTo>
                  <a:cubicBezTo>
                    <a:pt x="75034" y="52979"/>
                    <a:pt x="75266" y="52926"/>
                    <a:pt x="75454" y="52926"/>
                  </a:cubicBezTo>
                  <a:cubicBezTo>
                    <a:pt x="75549" y="52926"/>
                    <a:pt x="75632" y="52939"/>
                    <a:pt x="75685" y="52979"/>
                  </a:cubicBezTo>
                  <a:cubicBezTo>
                    <a:pt x="75857" y="53085"/>
                    <a:pt x="75857" y="53243"/>
                    <a:pt x="76015" y="53362"/>
                  </a:cubicBezTo>
                  <a:cubicBezTo>
                    <a:pt x="76116" y="53438"/>
                    <a:pt x="76211" y="53469"/>
                    <a:pt x="76304" y="53469"/>
                  </a:cubicBezTo>
                  <a:cubicBezTo>
                    <a:pt x="76675" y="53469"/>
                    <a:pt x="77000" y="52979"/>
                    <a:pt x="77401" y="52979"/>
                  </a:cubicBezTo>
                  <a:cubicBezTo>
                    <a:pt x="77657" y="52979"/>
                    <a:pt x="77912" y="53002"/>
                    <a:pt x="78167" y="53002"/>
                  </a:cubicBezTo>
                  <a:cubicBezTo>
                    <a:pt x="78295" y="53002"/>
                    <a:pt x="78422" y="52997"/>
                    <a:pt x="78550" y="52979"/>
                  </a:cubicBezTo>
                  <a:cubicBezTo>
                    <a:pt x="78827" y="52979"/>
                    <a:pt x="78827" y="52913"/>
                    <a:pt x="79052" y="52755"/>
                  </a:cubicBezTo>
                  <a:cubicBezTo>
                    <a:pt x="79316" y="52530"/>
                    <a:pt x="79593" y="52477"/>
                    <a:pt x="79870" y="52372"/>
                  </a:cubicBezTo>
                  <a:cubicBezTo>
                    <a:pt x="80147" y="52319"/>
                    <a:pt x="80306" y="52200"/>
                    <a:pt x="80530" y="52094"/>
                  </a:cubicBezTo>
                  <a:cubicBezTo>
                    <a:pt x="80702" y="52042"/>
                    <a:pt x="80807" y="52042"/>
                    <a:pt x="80913" y="52042"/>
                  </a:cubicBezTo>
                  <a:cubicBezTo>
                    <a:pt x="81085" y="51989"/>
                    <a:pt x="81085" y="51989"/>
                    <a:pt x="81190" y="51817"/>
                  </a:cubicBezTo>
                  <a:lnTo>
                    <a:pt x="81903" y="51817"/>
                  </a:lnTo>
                  <a:cubicBezTo>
                    <a:pt x="82405" y="51923"/>
                    <a:pt x="82788" y="52147"/>
                    <a:pt x="83223" y="52200"/>
                  </a:cubicBezTo>
                  <a:cubicBezTo>
                    <a:pt x="83355" y="52231"/>
                    <a:pt x="83601" y="52267"/>
                    <a:pt x="83824" y="52267"/>
                  </a:cubicBezTo>
                  <a:cubicBezTo>
                    <a:pt x="83981" y="52267"/>
                    <a:pt x="84126" y="52249"/>
                    <a:pt x="84213" y="52200"/>
                  </a:cubicBezTo>
                  <a:cubicBezTo>
                    <a:pt x="84438" y="52094"/>
                    <a:pt x="84438" y="51870"/>
                    <a:pt x="84662" y="51712"/>
                  </a:cubicBezTo>
                  <a:cubicBezTo>
                    <a:pt x="84874" y="51593"/>
                    <a:pt x="85151" y="51659"/>
                    <a:pt x="85322" y="51593"/>
                  </a:cubicBezTo>
                  <a:cubicBezTo>
                    <a:pt x="85586" y="51593"/>
                    <a:pt x="85916" y="51487"/>
                    <a:pt x="86194" y="51434"/>
                  </a:cubicBezTo>
                  <a:lnTo>
                    <a:pt x="86471" y="51329"/>
                  </a:lnTo>
                  <a:cubicBezTo>
                    <a:pt x="86643" y="51210"/>
                    <a:pt x="86643" y="51052"/>
                    <a:pt x="86854" y="50933"/>
                  </a:cubicBezTo>
                  <a:cubicBezTo>
                    <a:pt x="87237" y="50721"/>
                    <a:pt x="87791" y="50721"/>
                    <a:pt x="88174" y="50391"/>
                  </a:cubicBezTo>
                  <a:cubicBezTo>
                    <a:pt x="88293" y="50220"/>
                    <a:pt x="88346" y="50061"/>
                    <a:pt x="88623" y="50061"/>
                  </a:cubicBezTo>
                  <a:cubicBezTo>
                    <a:pt x="88834" y="50009"/>
                    <a:pt x="89111" y="50009"/>
                    <a:pt x="89389" y="49943"/>
                  </a:cubicBezTo>
                  <a:cubicBezTo>
                    <a:pt x="89446" y="49933"/>
                    <a:pt x="89506" y="49929"/>
                    <a:pt x="89566" y="49929"/>
                  </a:cubicBezTo>
                  <a:cubicBezTo>
                    <a:pt x="89851" y="49929"/>
                    <a:pt x="90159" y="50018"/>
                    <a:pt x="90431" y="50061"/>
                  </a:cubicBezTo>
                  <a:cubicBezTo>
                    <a:pt x="90497" y="50077"/>
                    <a:pt x="90553" y="50083"/>
                    <a:pt x="90604" y="50083"/>
                  </a:cubicBezTo>
                  <a:cubicBezTo>
                    <a:pt x="90728" y="50083"/>
                    <a:pt x="90827" y="50046"/>
                    <a:pt x="90986" y="50009"/>
                  </a:cubicBezTo>
                  <a:cubicBezTo>
                    <a:pt x="91144" y="49943"/>
                    <a:pt x="91316" y="49943"/>
                    <a:pt x="91474" y="49943"/>
                  </a:cubicBezTo>
                  <a:lnTo>
                    <a:pt x="91474" y="1"/>
                  </a:lnTo>
                  <a:lnTo>
                    <a:pt x="89389" y="1"/>
                  </a:lnTo>
                  <a:cubicBezTo>
                    <a:pt x="89111" y="1"/>
                    <a:pt x="88887" y="225"/>
                    <a:pt x="88887" y="502"/>
                  </a:cubicBezTo>
                  <a:lnTo>
                    <a:pt x="88887" y="766"/>
                  </a:lnTo>
                  <a:cubicBezTo>
                    <a:pt x="88887" y="885"/>
                    <a:pt x="88953" y="1044"/>
                    <a:pt x="89058" y="1096"/>
                  </a:cubicBezTo>
                  <a:cubicBezTo>
                    <a:pt x="89336" y="1268"/>
                    <a:pt x="89494" y="1598"/>
                    <a:pt x="89494" y="1981"/>
                  </a:cubicBezTo>
                  <a:cubicBezTo>
                    <a:pt x="89494" y="2532"/>
                    <a:pt x="88994" y="3040"/>
                    <a:pt x="88407" y="3040"/>
                  </a:cubicBezTo>
                  <a:cubicBezTo>
                    <a:pt x="88348" y="3040"/>
                    <a:pt x="88288" y="3035"/>
                    <a:pt x="88227" y="3024"/>
                  </a:cubicBezTo>
                  <a:cubicBezTo>
                    <a:pt x="87791" y="2918"/>
                    <a:pt x="87461" y="2588"/>
                    <a:pt x="87355" y="2153"/>
                  </a:cubicBezTo>
                  <a:cubicBezTo>
                    <a:pt x="87303" y="1704"/>
                    <a:pt x="87514" y="1321"/>
                    <a:pt x="87791" y="1096"/>
                  </a:cubicBezTo>
                  <a:cubicBezTo>
                    <a:pt x="87897" y="991"/>
                    <a:pt x="87963" y="885"/>
                    <a:pt x="87963" y="766"/>
                  </a:cubicBezTo>
                  <a:lnTo>
                    <a:pt x="87963" y="502"/>
                  </a:lnTo>
                  <a:cubicBezTo>
                    <a:pt x="87963" y="225"/>
                    <a:pt x="87738" y="1"/>
                    <a:pt x="87461" y="1"/>
                  </a:cubicBezTo>
                  <a:lnTo>
                    <a:pt x="85481" y="1"/>
                  </a:lnTo>
                  <a:cubicBezTo>
                    <a:pt x="85204" y="1"/>
                    <a:pt x="84992" y="225"/>
                    <a:pt x="84992" y="502"/>
                  </a:cubicBezTo>
                  <a:lnTo>
                    <a:pt x="84992" y="766"/>
                  </a:lnTo>
                  <a:cubicBezTo>
                    <a:pt x="84992" y="885"/>
                    <a:pt x="85098" y="1044"/>
                    <a:pt x="85151" y="1096"/>
                  </a:cubicBezTo>
                  <a:cubicBezTo>
                    <a:pt x="85428" y="1268"/>
                    <a:pt x="85652" y="1598"/>
                    <a:pt x="85652" y="1981"/>
                  </a:cubicBezTo>
                  <a:cubicBezTo>
                    <a:pt x="85652" y="2532"/>
                    <a:pt x="85152" y="3040"/>
                    <a:pt x="84566" y="3040"/>
                  </a:cubicBezTo>
                  <a:cubicBezTo>
                    <a:pt x="84506" y="3040"/>
                    <a:pt x="84446" y="3035"/>
                    <a:pt x="84385" y="3024"/>
                  </a:cubicBezTo>
                  <a:cubicBezTo>
                    <a:pt x="83936" y="2918"/>
                    <a:pt x="83553" y="2588"/>
                    <a:pt x="83501" y="2153"/>
                  </a:cubicBezTo>
                  <a:cubicBezTo>
                    <a:pt x="83448" y="1704"/>
                    <a:pt x="83606" y="1321"/>
                    <a:pt x="83936" y="1096"/>
                  </a:cubicBezTo>
                  <a:cubicBezTo>
                    <a:pt x="84055" y="991"/>
                    <a:pt x="84108" y="885"/>
                    <a:pt x="84108" y="766"/>
                  </a:cubicBezTo>
                  <a:lnTo>
                    <a:pt x="84108" y="502"/>
                  </a:lnTo>
                  <a:cubicBezTo>
                    <a:pt x="84108" y="225"/>
                    <a:pt x="83883" y="1"/>
                    <a:pt x="83606" y="1"/>
                  </a:cubicBezTo>
                  <a:lnTo>
                    <a:pt x="81626" y="1"/>
                  </a:lnTo>
                  <a:cubicBezTo>
                    <a:pt x="81362" y="1"/>
                    <a:pt x="81137" y="225"/>
                    <a:pt x="81137" y="502"/>
                  </a:cubicBezTo>
                  <a:lnTo>
                    <a:pt x="81137" y="766"/>
                  </a:lnTo>
                  <a:cubicBezTo>
                    <a:pt x="81137" y="885"/>
                    <a:pt x="81190" y="1044"/>
                    <a:pt x="81296" y="1096"/>
                  </a:cubicBezTo>
                  <a:cubicBezTo>
                    <a:pt x="81573" y="1268"/>
                    <a:pt x="81745" y="1598"/>
                    <a:pt x="81745" y="1981"/>
                  </a:cubicBezTo>
                  <a:cubicBezTo>
                    <a:pt x="81745" y="2532"/>
                    <a:pt x="81244" y="3040"/>
                    <a:pt x="80658" y="3040"/>
                  </a:cubicBezTo>
                  <a:cubicBezTo>
                    <a:pt x="80599" y="3040"/>
                    <a:pt x="80538" y="3035"/>
                    <a:pt x="80477" y="3024"/>
                  </a:cubicBezTo>
                  <a:cubicBezTo>
                    <a:pt x="80042" y="2918"/>
                    <a:pt x="79712" y="2588"/>
                    <a:pt x="79593" y="2153"/>
                  </a:cubicBezTo>
                  <a:cubicBezTo>
                    <a:pt x="79540" y="1704"/>
                    <a:pt x="79765" y="1321"/>
                    <a:pt x="80042" y="1096"/>
                  </a:cubicBezTo>
                  <a:cubicBezTo>
                    <a:pt x="80147" y="991"/>
                    <a:pt x="80200" y="885"/>
                    <a:pt x="80200" y="766"/>
                  </a:cubicBezTo>
                  <a:lnTo>
                    <a:pt x="80200" y="502"/>
                  </a:lnTo>
                  <a:cubicBezTo>
                    <a:pt x="80200" y="225"/>
                    <a:pt x="79976" y="1"/>
                    <a:pt x="79712" y="1"/>
                  </a:cubicBezTo>
                  <a:lnTo>
                    <a:pt x="77731" y="1"/>
                  </a:lnTo>
                  <a:cubicBezTo>
                    <a:pt x="77454" y="1"/>
                    <a:pt x="77230" y="225"/>
                    <a:pt x="77230" y="502"/>
                  </a:cubicBezTo>
                  <a:lnTo>
                    <a:pt x="77230" y="766"/>
                  </a:lnTo>
                  <a:cubicBezTo>
                    <a:pt x="77230" y="885"/>
                    <a:pt x="77283" y="1044"/>
                    <a:pt x="77401" y="1096"/>
                  </a:cubicBezTo>
                  <a:cubicBezTo>
                    <a:pt x="77665" y="1268"/>
                    <a:pt x="77837" y="1598"/>
                    <a:pt x="77837" y="1981"/>
                  </a:cubicBezTo>
                  <a:cubicBezTo>
                    <a:pt x="77837" y="2532"/>
                    <a:pt x="77380" y="3040"/>
                    <a:pt x="76762" y="3040"/>
                  </a:cubicBezTo>
                  <a:cubicBezTo>
                    <a:pt x="76700" y="3040"/>
                    <a:pt x="76635" y="3035"/>
                    <a:pt x="76570" y="3024"/>
                  </a:cubicBezTo>
                  <a:cubicBezTo>
                    <a:pt x="76187" y="2918"/>
                    <a:pt x="75804" y="2588"/>
                    <a:pt x="75751" y="2153"/>
                  </a:cubicBezTo>
                  <a:cubicBezTo>
                    <a:pt x="75685" y="1704"/>
                    <a:pt x="75857" y="1321"/>
                    <a:pt x="76187" y="1096"/>
                  </a:cubicBezTo>
                  <a:cubicBezTo>
                    <a:pt x="76292" y="991"/>
                    <a:pt x="76345" y="885"/>
                    <a:pt x="76345" y="766"/>
                  </a:cubicBezTo>
                  <a:lnTo>
                    <a:pt x="76345" y="502"/>
                  </a:lnTo>
                  <a:cubicBezTo>
                    <a:pt x="76345" y="225"/>
                    <a:pt x="76134" y="1"/>
                    <a:pt x="75857" y="1"/>
                  </a:cubicBezTo>
                  <a:lnTo>
                    <a:pt x="73877" y="1"/>
                  </a:lnTo>
                  <a:cubicBezTo>
                    <a:pt x="73599" y="1"/>
                    <a:pt x="73375" y="225"/>
                    <a:pt x="73375" y="502"/>
                  </a:cubicBezTo>
                  <a:lnTo>
                    <a:pt x="73375" y="766"/>
                  </a:lnTo>
                  <a:cubicBezTo>
                    <a:pt x="73375" y="885"/>
                    <a:pt x="73441" y="1044"/>
                    <a:pt x="73547" y="1096"/>
                  </a:cubicBezTo>
                  <a:cubicBezTo>
                    <a:pt x="73824" y="1268"/>
                    <a:pt x="73982" y="1598"/>
                    <a:pt x="73982" y="1981"/>
                  </a:cubicBezTo>
                  <a:cubicBezTo>
                    <a:pt x="73982" y="2532"/>
                    <a:pt x="73482" y="3040"/>
                    <a:pt x="72896" y="3040"/>
                  </a:cubicBezTo>
                  <a:cubicBezTo>
                    <a:pt x="72836" y="3040"/>
                    <a:pt x="72776" y="3035"/>
                    <a:pt x="72715" y="3024"/>
                  </a:cubicBezTo>
                  <a:cubicBezTo>
                    <a:pt x="72279" y="2918"/>
                    <a:pt x="71949" y="2588"/>
                    <a:pt x="71844" y="2153"/>
                  </a:cubicBezTo>
                  <a:cubicBezTo>
                    <a:pt x="71791" y="1704"/>
                    <a:pt x="71949" y="1321"/>
                    <a:pt x="72279" y="1096"/>
                  </a:cubicBezTo>
                  <a:cubicBezTo>
                    <a:pt x="72385" y="991"/>
                    <a:pt x="72451" y="885"/>
                    <a:pt x="72451" y="766"/>
                  </a:cubicBezTo>
                  <a:lnTo>
                    <a:pt x="72451" y="502"/>
                  </a:lnTo>
                  <a:cubicBezTo>
                    <a:pt x="72451" y="225"/>
                    <a:pt x="72226" y="1"/>
                    <a:pt x="71949" y="1"/>
                  </a:cubicBezTo>
                  <a:lnTo>
                    <a:pt x="69969" y="1"/>
                  </a:lnTo>
                  <a:cubicBezTo>
                    <a:pt x="69692" y="1"/>
                    <a:pt x="69480" y="225"/>
                    <a:pt x="69480" y="502"/>
                  </a:cubicBezTo>
                  <a:lnTo>
                    <a:pt x="69480" y="766"/>
                  </a:lnTo>
                  <a:cubicBezTo>
                    <a:pt x="69480" y="885"/>
                    <a:pt x="69533" y="1044"/>
                    <a:pt x="69639" y="1096"/>
                  </a:cubicBezTo>
                  <a:cubicBezTo>
                    <a:pt x="69916" y="1268"/>
                    <a:pt x="70075" y="1598"/>
                    <a:pt x="70075" y="1981"/>
                  </a:cubicBezTo>
                  <a:cubicBezTo>
                    <a:pt x="70075" y="2532"/>
                    <a:pt x="69628" y="3040"/>
                    <a:pt x="69013" y="3040"/>
                  </a:cubicBezTo>
                  <a:cubicBezTo>
                    <a:pt x="68950" y="3040"/>
                    <a:pt x="68886" y="3035"/>
                    <a:pt x="68820" y="3024"/>
                  </a:cubicBezTo>
                  <a:cubicBezTo>
                    <a:pt x="68371" y="2918"/>
                    <a:pt x="68041" y="2588"/>
                    <a:pt x="67989" y="2153"/>
                  </a:cubicBezTo>
                  <a:cubicBezTo>
                    <a:pt x="67883" y="1704"/>
                    <a:pt x="68094" y="1321"/>
                    <a:pt x="68424" y="1096"/>
                  </a:cubicBezTo>
                  <a:cubicBezTo>
                    <a:pt x="68490" y="991"/>
                    <a:pt x="68596" y="885"/>
                    <a:pt x="68596" y="766"/>
                  </a:cubicBezTo>
                  <a:lnTo>
                    <a:pt x="68596" y="502"/>
                  </a:lnTo>
                  <a:cubicBezTo>
                    <a:pt x="68596" y="225"/>
                    <a:pt x="68371" y="1"/>
                    <a:pt x="68094" y="1"/>
                  </a:cubicBezTo>
                  <a:lnTo>
                    <a:pt x="66114" y="1"/>
                  </a:lnTo>
                  <a:cubicBezTo>
                    <a:pt x="65850" y="1"/>
                    <a:pt x="65626" y="225"/>
                    <a:pt x="65626" y="502"/>
                  </a:cubicBezTo>
                  <a:lnTo>
                    <a:pt x="65626" y="766"/>
                  </a:lnTo>
                  <a:cubicBezTo>
                    <a:pt x="65626" y="885"/>
                    <a:pt x="65678" y="1044"/>
                    <a:pt x="65784" y="1096"/>
                  </a:cubicBezTo>
                  <a:cubicBezTo>
                    <a:pt x="66061" y="1268"/>
                    <a:pt x="66233" y="1598"/>
                    <a:pt x="66233" y="1981"/>
                  </a:cubicBezTo>
                  <a:cubicBezTo>
                    <a:pt x="66233" y="2532"/>
                    <a:pt x="65732" y="3040"/>
                    <a:pt x="65146" y="3040"/>
                  </a:cubicBezTo>
                  <a:cubicBezTo>
                    <a:pt x="65087" y="3040"/>
                    <a:pt x="65026" y="3035"/>
                    <a:pt x="64965" y="3024"/>
                  </a:cubicBezTo>
                  <a:cubicBezTo>
                    <a:pt x="64530" y="2918"/>
                    <a:pt x="64134" y="2588"/>
                    <a:pt x="64081" y="2153"/>
                  </a:cubicBezTo>
                  <a:cubicBezTo>
                    <a:pt x="64028" y="1704"/>
                    <a:pt x="64200" y="1321"/>
                    <a:pt x="64530" y="1096"/>
                  </a:cubicBezTo>
                  <a:cubicBezTo>
                    <a:pt x="64635" y="991"/>
                    <a:pt x="64688" y="885"/>
                    <a:pt x="64688" y="766"/>
                  </a:cubicBezTo>
                  <a:lnTo>
                    <a:pt x="64688" y="502"/>
                  </a:lnTo>
                  <a:cubicBezTo>
                    <a:pt x="64688" y="225"/>
                    <a:pt x="64464" y="1"/>
                    <a:pt x="64200" y="1"/>
                  </a:cubicBezTo>
                  <a:lnTo>
                    <a:pt x="62220" y="1"/>
                  </a:lnTo>
                  <a:cubicBezTo>
                    <a:pt x="61942" y="1"/>
                    <a:pt x="61718" y="225"/>
                    <a:pt x="61718" y="502"/>
                  </a:cubicBezTo>
                  <a:lnTo>
                    <a:pt x="61718" y="766"/>
                  </a:lnTo>
                  <a:cubicBezTo>
                    <a:pt x="61718" y="885"/>
                    <a:pt x="61771" y="1044"/>
                    <a:pt x="61889" y="1096"/>
                  </a:cubicBezTo>
                  <a:cubicBezTo>
                    <a:pt x="62154" y="1268"/>
                    <a:pt x="62325" y="1598"/>
                    <a:pt x="62325" y="1981"/>
                  </a:cubicBezTo>
                  <a:cubicBezTo>
                    <a:pt x="62325" y="2532"/>
                    <a:pt x="61868" y="3040"/>
                    <a:pt x="61251" y="3040"/>
                  </a:cubicBezTo>
                  <a:cubicBezTo>
                    <a:pt x="61188" y="3040"/>
                    <a:pt x="61123" y="3035"/>
                    <a:pt x="61058" y="3024"/>
                  </a:cubicBezTo>
                  <a:cubicBezTo>
                    <a:pt x="60622" y="2918"/>
                    <a:pt x="60292" y="2588"/>
                    <a:pt x="60239" y="2153"/>
                  </a:cubicBezTo>
                  <a:cubicBezTo>
                    <a:pt x="60120" y="1704"/>
                    <a:pt x="60345" y="1321"/>
                    <a:pt x="60675" y="1096"/>
                  </a:cubicBezTo>
                  <a:cubicBezTo>
                    <a:pt x="60728" y="991"/>
                    <a:pt x="60781" y="885"/>
                    <a:pt x="60781" y="766"/>
                  </a:cubicBezTo>
                  <a:lnTo>
                    <a:pt x="60781" y="502"/>
                  </a:lnTo>
                  <a:cubicBezTo>
                    <a:pt x="60781" y="225"/>
                    <a:pt x="60569" y="1"/>
                    <a:pt x="60345" y="1"/>
                  </a:cubicBezTo>
                  <a:lnTo>
                    <a:pt x="58365" y="1"/>
                  </a:lnTo>
                  <a:cubicBezTo>
                    <a:pt x="58087" y="1"/>
                    <a:pt x="57863" y="225"/>
                    <a:pt x="57863" y="502"/>
                  </a:cubicBezTo>
                  <a:lnTo>
                    <a:pt x="57863" y="766"/>
                  </a:lnTo>
                  <a:cubicBezTo>
                    <a:pt x="57863" y="885"/>
                    <a:pt x="57929" y="1044"/>
                    <a:pt x="58035" y="1096"/>
                  </a:cubicBezTo>
                  <a:cubicBezTo>
                    <a:pt x="58312" y="1268"/>
                    <a:pt x="58470" y="1598"/>
                    <a:pt x="58470" y="1981"/>
                  </a:cubicBezTo>
                  <a:cubicBezTo>
                    <a:pt x="58470" y="2532"/>
                    <a:pt x="57970" y="3040"/>
                    <a:pt x="57384" y="3040"/>
                  </a:cubicBezTo>
                  <a:cubicBezTo>
                    <a:pt x="57324" y="3040"/>
                    <a:pt x="57264" y="3035"/>
                    <a:pt x="57203" y="3024"/>
                  </a:cubicBezTo>
                  <a:cubicBezTo>
                    <a:pt x="56767" y="2918"/>
                    <a:pt x="56384" y="2588"/>
                    <a:pt x="56332" y="2153"/>
                  </a:cubicBezTo>
                  <a:cubicBezTo>
                    <a:pt x="56279" y="1704"/>
                    <a:pt x="56437" y="1321"/>
                    <a:pt x="56767" y="1096"/>
                  </a:cubicBezTo>
                  <a:cubicBezTo>
                    <a:pt x="56873" y="991"/>
                    <a:pt x="56939" y="885"/>
                    <a:pt x="56939" y="766"/>
                  </a:cubicBezTo>
                  <a:lnTo>
                    <a:pt x="56939" y="502"/>
                  </a:lnTo>
                  <a:cubicBezTo>
                    <a:pt x="56939" y="225"/>
                    <a:pt x="56714" y="1"/>
                    <a:pt x="56437" y="1"/>
                  </a:cubicBezTo>
                  <a:lnTo>
                    <a:pt x="54457" y="1"/>
                  </a:lnTo>
                  <a:cubicBezTo>
                    <a:pt x="54180" y="1"/>
                    <a:pt x="53968" y="225"/>
                    <a:pt x="53968" y="502"/>
                  </a:cubicBezTo>
                  <a:lnTo>
                    <a:pt x="53968" y="766"/>
                  </a:lnTo>
                  <a:cubicBezTo>
                    <a:pt x="53968" y="885"/>
                    <a:pt x="54021" y="1044"/>
                    <a:pt x="54127" y="1096"/>
                  </a:cubicBezTo>
                  <a:cubicBezTo>
                    <a:pt x="54404" y="1268"/>
                    <a:pt x="54563" y="1598"/>
                    <a:pt x="54563" y="1981"/>
                  </a:cubicBezTo>
                  <a:cubicBezTo>
                    <a:pt x="54563" y="2532"/>
                    <a:pt x="54073" y="3040"/>
                    <a:pt x="53489" y="3040"/>
                  </a:cubicBezTo>
                  <a:cubicBezTo>
                    <a:pt x="53430" y="3040"/>
                    <a:pt x="53369" y="3035"/>
                    <a:pt x="53308" y="3024"/>
                  </a:cubicBezTo>
                  <a:cubicBezTo>
                    <a:pt x="52860" y="2918"/>
                    <a:pt x="52530" y="2588"/>
                    <a:pt x="52477" y="2153"/>
                  </a:cubicBezTo>
                  <a:cubicBezTo>
                    <a:pt x="52371" y="1704"/>
                    <a:pt x="52582" y="1321"/>
                    <a:pt x="52860" y="1096"/>
                  </a:cubicBezTo>
                  <a:cubicBezTo>
                    <a:pt x="52978" y="991"/>
                    <a:pt x="53031" y="885"/>
                    <a:pt x="53031" y="766"/>
                  </a:cubicBezTo>
                  <a:lnTo>
                    <a:pt x="53031" y="502"/>
                  </a:lnTo>
                  <a:cubicBezTo>
                    <a:pt x="53031" y="225"/>
                    <a:pt x="52807" y="1"/>
                    <a:pt x="52530" y="1"/>
                  </a:cubicBezTo>
                  <a:lnTo>
                    <a:pt x="50602" y="1"/>
                  </a:lnTo>
                  <a:cubicBezTo>
                    <a:pt x="50338" y="1"/>
                    <a:pt x="50114" y="225"/>
                    <a:pt x="50114" y="502"/>
                  </a:cubicBezTo>
                  <a:lnTo>
                    <a:pt x="50114" y="766"/>
                  </a:lnTo>
                  <a:cubicBezTo>
                    <a:pt x="50114" y="885"/>
                    <a:pt x="50166" y="1044"/>
                    <a:pt x="50219" y="1096"/>
                  </a:cubicBezTo>
                  <a:cubicBezTo>
                    <a:pt x="50496" y="1268"/>
                    <a:pt x="50721" y="1598"/>
                    <a:pt x="50721" y="1981"/>
                  </a:cubicBezTo>
                  <a:cubicBezTo>
                    <a:pt x="50721" y="2532"/>
                    <a:pt x="50220" y="3040"/>
                    <a:pt x="49634" y="3040"/>
                  </a:cubicBezTo>
                  <a:cubicBezTo>
                    <a:pt x="49575" y="3040"/>
                    <a:pt x="49514" y="3035"/>
                    <a:pt x="49454" y="3024"/>
                  </a:cubicBezTo>
                  <a:cubicBezTo>
                    <a:pt x="49018" y="2918"/>
                    <a:pt x="48622" y="2588"/>
                    <a:pt x="48569" y="2153"/>
                  </a:cubicBezTo>
                  <a:cubicBezTo>
                    <a:pt x="48516" y="1704"/>
                    <a:pt x="48688" y="1321"/>
                    <a:pt x="49018" y="1096"/>
                  </a:cubicBezTo>
                  <a:cubicBezTo>
                    <a:pt x="49123" y="991"/>
                    <a:pt x="49176" y="885"/>
                    <a:pt x="49176" y="766"/>
                  </a:cubicBezTo>
                  <a:lnTo>
                    <a:pt x="49176" y="502"/>
                  </a:lnTo>
                  <a:cubicBezTo>
                    <a:pt x="49176" y="225"/>
                    <a:pt x="48952" y="1"/>
                    <a:pt x="48688" y="1"/>
                  </a:cubicBezTo>
                  <a:lnTo>
                    <a:pt x="46708" y="1"/>
                  </a:lnTo>
                  <a:cubicBezTo>
                    <a:pt x="46430" y="1"/>
                    <a:pt x="46206" y="225"/>
                    <a:pt x="46206" y="502"/>
                  </a:cubicBezTo>
                  <a:lnTo>
                    <a:pt x="46206" y="766"/>
                  </a:lnTo>
                  <a:cubicBezTo>
                    <a:pt x="46206" y="885"/>
                    <a:pt x="46259" y="1044"/>
                    <a:pt x="46378" y="1096"/>
                  </a:cubicBezTo>
                  <a:cubicBezTo>
                    <a:pt x="46642" y="1268"/>
                    <a:pt x="46813" y="1598"/>
                    <a:pt x="46813" y="1981"/>
                  </a:cubicBezTo>
                  <a:cubicBezTo>
                    <a:pt x="46813" y="2532"/>
                    <a:pt x="46313" y="3040"/>
                    <a:pt x="45727" y="3040"/>
                  </a:cubicBezTo>
                  <a:cubicBezTo>
                    <a:pt x="45667" y="3040"/>
                    <a:pt x="45607" y="3035"/>
                    <a:pt x="45546" y="3024"/>
                  </a:cubicBezTo>
                  <a:cubicBezTo>
                    <a:pt x="45110" y="2918"/>
                    <a:pt x="44780" y="2588"/>
                    <a:pt x="44661" y="2153"/>
                  </a:cubicBezTo>
                  <a:cubicBezTo>
                    <a:pt x="44609" y="1704"/>
                    <a:pt x="44833" y="1321"/>
                    <a:pt x="45110" y="1096"/>
                  </a:cubicBezTo>
                  <a:cubicBezTo>
                    <a:pt x="45216" y="991"/>
                    <a:pt x="45269" y="885"/>
                    <a:pt x="45269" y="766"/>
                  </a:cubicBezTo>
                  <a:lnTo>
                    <a:pt x="45269" y="502"/>
                  </a:lnTo>
                  <a:cubicBezTo>
                    <a:pt x="45269" y="225"/>
                    <a:pt x="45057" y="1"/>
                    <a:pt x="44780" y="1"/>
                  </a:cubicBezTo>
                  <a:lnTo>
                    <a:pt x="42800" y="1"/>
                  </a:lnTo>
                  <a:cubicBezTo>
                    <a:pt x="42575" y="1"/>
                    <a:pt x="42351" y="225"/>
                    <a:pt x="42351" y="502"/>
                  </a:cubicBezTo>
                  <a:lnTo>
                    <a:pt x="42351" y="766"/>
                  </a:lnTo>
                  <a:cubicBezTo>
                    <a:pt x="42351" y="885"/>
                    <a:pt x="42417" y="1044"/>
                    <a:pt x="42470" y="1096"/>
                  </a:cubicBezTo>
                  <a:cubicBezTo>
                    <a:pt x="42747" y="1268"/>
                    <a:pt x="42958" y="1598"/>
                    <a:pt x="42958" y="1981"/>
                  </a:cubicBezTo>
                  <a:cubicBezTo>
                    <a:pt x="42958" y="2532"/>
                    <a:pt x="42458" y="3040"/>
                    <a:pt x="41872" y="3040"/>
                  </a:cubicBezTo>
                  <a:cubicBezTo>
                    <a:pt x="41812" y="3040"/>
                    <a:pt x="41752" y="3035"/>
                    <a:pt x="41691" y="3024"/>
                  </a:cubicBezTo>
                  <a:cubicBezTo>
                    <a:pt x="41255" y="2918"/>
                    <a:pt x="40872" y="2588"/>
                    <a:pt x="40820" y="2153"/>
                  </a:cubicBezTo>
                  <a:cubicBezTo>
                    <a:pt x="40767" y="1704"/>
                    <a:pt x="40925" y="1321"/>
                    <a:pt x="41255" y="1096"/>
                  </a:cubicBezTo>
                  <a:cubicBezTo>
                    <a:pt x="41361" y="991"/>
                    <a:pt x="41427" y="885"/>
                    <a:pt x="41427" y="766"/>
                  </a:cubicBezTo>
                  <a:lnTo>
                    <a:pt x="41427" y="502"/>
                  </a:lnTo>
                  <a:cubicBezTo>
                    <a:pt x="41427" y="225"/>
                    <a:pt x="41203" y="1"/>
                    <a:pt x="40925" y="1"/>
                  </a:cubicBezTo>
                  <a:lnTo>
                    <a:pt x="38945" y="1"/>
                  </a:lnTo>
                  <a:cubicBezTo>
                    <a:pt x="38668" y="1"/>
                    <a:pt x="38457" y="225"/>
                    <a:pt x="38457" y="502"/>
                  </a:cubicBezTo>
                  <a:lnTo>
                    <a:pt x="38457" y="766"/>
                  </a:lnTo>
                  <a:cubicBezTo>
                    <a:pt x="38457" y="885"/>
                    <a:pt x="38509" y="1044"/>
                    <a:pt x="38615" y="1096"/>
                  </a:cubicBezTo>
                  <a:cubicBezTo>
                    <a:pt x="38892" y="1268"/>
                    <a:pt x="39051" y="1598"/>
                    <a:pt x="39051" y="1981"/>
                  </a:cubicBezTo>
                  <a:cubicBezTo>
                    <a:pt x="39051" y="2532"/>
                    <a:pt x="38561" y="3040"/>
                    <a:pt x="37977" y="3040"/>
                  </a:cubicBezTo>
                  <a:cubicBezTo>
                    <a:pt x="37918" y="3040"/>
                    <a:pt x="37857" y="3035"/>
                    <a:pt x="37796" y="3024"/>
                  </a:cubicBezTo>
                  <a:cubicBezTo>
                    <a:pt x="37348" y="2918"/>
                    <a:pt x="37018" y="2588"/>
                    <a:pt x="36912" y="2153"/>
                  </a:cubicBezTo>
                  <a:cubicBezTo>
                    <a:pt x="36859" y="1704"/>
                    <a:pt x="37070" y="1321"/>
                    <a:pt x="37348" y="1096"/>
                  </a:cubicBezTo>
                  <a:cubicBezTo>
                    <a:pt x="37466" y="991"/>
                    <a:pt x="37519" y="885"/>
                    <a:pt x="37519" y="766"/>
                  </a:cubicBezTo>
                  <a:lnTo>
                    <a:pt x="37519" y="502"/>
                  </a:lnTo>
                  <a:cubicBezTo>
                    <a:pt x="37519" y="225"/>
                    <a:pt x="37295" y="1"/>
                    <a:pt x="37018" y="1"/>
                  </a:cubicBezTo>
                  <a:lnTo>
                    <a:pt x="35037" y="1"/>
                  </a:lnTo>
                  <a:cubicBezTo>
                    <a:pt x="34760" y="1"/>
                    <a:pt x="34549" y="225"/>
                    <a:pt x="34549" y="502"/>
                  </a:cubicBezTo>
                  <a:lnTo>
                    <a:pt x="34549" y="766"/>
                  </a:lnTo>
                  <a:cubicBezTo>
                    <a:pt x="34549" y="885"/>
                    <a:pt x="34602" y="1044"/>
                    <a:pt x="34707" y="1096"/>
                  </a:cubicBezTo>
                  <a:cubicBezTo>
                    <a:pt x="34985" y="1268"/>
                    <a:pt x="35156" y="1598"/>
                    <a:pt x="35156" y="1981"/>
                  </a:cubicBezTo>
                  <a:cubicBezTo>
                    <a:pt x="35156" y="2532"/>
                    <a:pt x="34699" y="3040"/>
                    <a:pt x="34082" y="3040"/>
                  </a:cubicBezTo>
                  <a:cubicBezTo>
                    <a:pt x="34019" y="3040"/>
                    <a:pt x="33954" y="3035"/>
                    <a:pt x="33889" y="3024"/>
                  </a:cubicBezTo>
                  <a:cubicBezTo>
                    <a:pt x="33506" y="2918"/>
                    <a:pt x="33110" y="2588"/>
                    <a:pt x="33057" y="2153"/>
                  </a:cubicBezTo>
                  <a:cubicBezTo>
                    <a:pt x="33004" y="1704"/>
                    <a:pt x="33176" y="1321"/>
                    <a:pt x="33506" y="1096"/>
                  </a:cubicBezTo>
                  <a:cubicBezTo>
                    <a:pt x="33612" y="991"/>
                    <a:pt x="33664" y="885"/>
                    <a:pt x="33664" y="766"/>
                  </a:cubicBezTo>
                  <a:lnTo>
                    <a:pt x="33664" y="502"/>
                  </a:lnTo>
                  <a:cubicBezTo>
                    <a:pt x="33664" y="225"/>
                    <a:pt x="33440" y="1"/>
                    <a:pt x="33176" y="1"/>
                  </a:cubicBezTo>
                  <a:lnTo>
                    <a:pt x="31196" y="1"/>
                  </a:lnTo>
                  <a:cubicBezTo>
                    <a:pt x="30918" y="1"/>
                    <a:pt x="30694" y="225"/>
                    <a:pt x="30694" y="502"/>
                  </a:cubicBezTo>
                  <a:lnTo>
                    <a:pt x="30694" y="766"/>
                  </a:lnTo>
                  <a:cubicBezTo>
                    <a:pt x="30694" y="885"/>
                    <a:pt x="30747" y="1044"/>
                    <a:pt x="30866" y="1096"/>
                  </a:cubicBezTo>
                  <a:cubicBezTo>
                    <a:pt x="31130" y="1268"/>
                    <a:pt x="31301" y="1598"/>
                    <a:pt x="31301" y="1981"/>
                  </a:cubicBezTo>
                  <a:cubicBezTo>
                    <a:pt x="31301" y="2532"/>
                    <a:pt x="30801" y="3040"/>
                    <a:pt x="30215" y="3040"/>
                  </a:cubicBezTo>
                  <a:cubicBezTo>
                    <a:pt x="30155" y="3040"/>
                    <a:pt x="30095" y="3035"/>
                    <a:pt x="30034" y="3024"/>
                  </a:cubicBezTo>
                  <a:cubicBezTo>
                    <a:pt x="29598" y="2918"/>
                    <a:pt x="29268" y="2588"/>
                    <a:pt x="29149" y="2153"/>
                  </a:cubicBezTo>
                  <a:cubicBezTo>
                    <a:pt x="29097" y="1704"/>
                    <a:pt x="29268" y="1321"/>
                    <a:pt x="29598" y="1096"/>
                  </a:cubicBezTo>
                  <a:cubicBezTo>
                    <a:pt x="29704" y="991"/>
                    <a:pt x="29757" y="885"/>
                    <a:pt x="29757" y="766"/>
                  </a:cubicBezTo>
                  <a:lnTo>
                    <a:pt x="29757" y="502"/>
                  </a:lnTo>
                  <a:cubicBezTo>
                    <a:pt x="29757" y="225"/>
                    <a:pt x="29545" y="1"/>
                    <a:pt x="29268" y="1"/>
                  </a:cubicBezTo>
                  <a:lnTo>
                    <a:pt x="27288" y="1"/>
                  </a:lnTo>
                  <a:cubicBezTo>
                    <a:pt x="27011" y="1"/>
                    <a:pt x="26786" y="225"/>
                    <a:pt x="26786" y="502"/>
                  </a:cubicBezTo>
                  <a:lnTo>
                    <a:pt x="26786" y="766"/>
                  </a:lnTo>
                  <a:cubicBezTo>
                    <a:pt x="26786" y="885"/>
                    <a:pt x="26839" y="1044"/>
                    <a:pt x="26958" y="1096"/>
                  </a:cubicBezTo>
                  <a:cubicBezTo>
                    <a:pt x="27235" y="1268"/>
                    <a:pt x="27394" y="1598"/>
                    <a:pt x="27394" y="1981"/>
                  </a:cubicBezTo>
                  <a:cubicBezTo>
                    <a:pt x="27394" y="2532"/>
                    <a:pt x="26937" y="3040"/>
                    <a:pt x="26319" y="3040"/>
                  </a:cubicBezTo>
                  <a:cubicBezTo>
                    <a:pt x="26256" y="3040"/>
                    <a:pt x="26192" y="3035"/>
                    <a:pt x="26126" y="3024"/>
                  </a:cubicBezTo>
                  <a:cubicBezTo>
                    <a:pt x="25691" y="2918"/>
                    <a:pt x="25361" y="2588"/>
                    <a:pt x="25308" y="2153"/>
                  </a:cubicBezTo>
                  <a:cubicBezTo>
                    <a:pt x="25255" y="1704"/>
                    <a:pt x="25413" y="1321"/>
                    <a:pt x="25743" y="1096"/>
                  </a:cubicBezTo>
                  <a:cubicBezTo>
                    <a:pt x="25849" y="991"/>
                    <a:pt x="25915" y="885"/>
                    <a:pt x="25915" y="766"/>
                  </a:cubicBezTo>
                  <a:lnTo>
                    <a:pt x="25915" y="502"/>
                  </a:lnTo>
                  <a:cubicBezTo>
                    <a:pt x="25915" y="225"/>
                    <a:pt x="25691" y="1"/>
                    <a:pt x="25413" y="1"/>
                  </a:cubicBezTo>
                  <a:lnTo>
                    <a:pt x="23433" y="1"/>
                  </a:lnTo>
                  <a:cubicBezTo>
                    <a:pt x="23156" y="1"/>
                    <a:pt x="22945" y="225"/>
                    <a:pt x="22945" y="502"/>
                  </a:cubicBezTo>
                  <a:lnTo>
                    <a:pt x="22945" y="766"/>
                  </a:lnTo>
                  <a:cubicBezTo>
                    <a:pt x="22945" y="885"/>
                    <a:pt x="22997" y="1044"/>
                    <a:pt x="23103" y="1096"/>
                  </a:cubicBezTo>
                  <a:cubicBezTo>
                    <a:pt x="23380" y="1268"/>
                    <a:pt x="23539" y="1598"/>
                    <a:pt x="23539" y="1981"/>
                  </a:cubicBezTo>
                  <a:cubicBezTo>
                    <a:pt x="23539" y="2532"/>
                    <a:pt x="23049" y="3040"/>
                    <a:pt x="22465" y="3040"/>
                  </a:cubicBezTo>
                  <a:cubicBezTo>
                    <a:pt x="22406" y="3040"/>
                    <a:pt x="22345" y="3035"/>
                    <a:pt x="22285" y="3024"/>
                  </a:cubicBezTo>
                  <a:cubicBezTo>
                    <a:pt x="21836" y="2918"/>
                    <a:pt x="21506" y="2588"/>
                    <a:pt x="21400" y="2153"/>
                  </a:cubicBezTo>
                  <a:cubicBezTo>
                    <a:pt x="21347" y="1704"/>
                    <a:pt x="21506" y="1321"/>
                    <a:pt x="21836" y="1096"/>
                  </a:cubicBezTo>
                  <a:cubicBezTo>
                    <a:pt x="21955" y="991"/>
                    <a:pt x="22007" y="885"/>
                    <a:pt x="22007" y="766"/>
                  </a:cubicBezTo>
                  <a:lnTo>
                    <a:pt x="22007" y="502"/>
                  </a:lnTo>
                  <a:cubicBezTo>
                    <a:pt x="22007" y="225"/>
                    <a:pt x="21783" y="1"/>
                    <a:pt x="21506" y="1"/>
                  </a:cubicBezTo>
                  <a:lnTo>
                    <a:pt x="19525" y="1"/>
                  </a:lnTo>
                  <a:cubicBezTo>
                    <a:pt x="19248" y="1"/>
                    <a:pt x="19037" y="225"/>
                    <a:pt x="19037" y="502"/>
                  </a:cubicBezTo>
                  <a:lnTo>
                    <a:pt x="19037" y="766"/>
                  </a:lnTo>
                  <a:cubicBezTo>
                    <a:pt x="19037" y="885"/>
                    <a:pt x="19090" y="1044"/>
                    <a:pt x="19195" y="1096"/>
                  </a:cubicBezTo>
                  <a:cubicBezTo>
                    <a:pt x="19473" y="1268"/>
                    <a:pt x="19644" y="1598"/>
                    <a:pt x="19644" y="1981"/>
                  </a:cubicBezTo>
                  <a:cubicBezTo>
                    <a:pt x="19644" y="2532"/>
                    <a:pt x="19187" y="3040"/>
                    <a:pt x="18570" y="3040"/>
                  </a:cubicBezTo>
                  <a:cubicBezTo>
                    <a:pt x="18507" y="3040"/>
                    <a:pt x="18443" y="3035"/>
                    <a:pt x="18377" y="3024"/>
                  </a:cubicBezTo>
                  <a:cubicBezTo>
                    <a:pt x="17928" y="2918"/>
                    <a:pt x="17598" y="2588"/>
                    <a:pt x="17545" y="2153"/>
                  </a:cubicBezTo>
                  <a:cubicBezTo>
                    <a:pt x="17440" y="1704"/>
                    <a:pt x="17664" y="1321"/>
                    <a:pt x="17994" y="1096"/>
                  </a:cubicBezTo>
                  <a:cubicBezTo>
                    <a:pt x="18047" y="991"/>
                    <a:pt x="18100" y="885"/>
                    <a:pt x="18100" y="766"/>
                  </a:cubicBezTo>
                  <a:lnTo>
                    <a:pt x="18100" y="502"/>
                  </a:lnTo>
                  <a:cubicBezTo>
                    <a:pt x="18100" y="225"/>
                    <a:pt x="17875" y="1"/>
                    <a:pt x="17664" y="1"/>
                  </a:cubicBezTo>
                  <a:lnTo>
                    <a:pt x="15684" y="1"/>
                  </a:lnTo>
                  <a:cubicBezTo>
                    <a:pt x="15406" y="1"/>
                    <a:pt x="15182" y="225"/>
                    <a:pt x="15182" y="502"/>
                  </a:cubicBezTo>
                  <a:lnTo>
                    <a:pt x="15182" y="766"/>
                  </a:lnTo>
                  <a:cubicBezTo>
                    <a:pt x="15182" y="885"/>
                    <a:pt x="15235" y="1044"/>
                    <a:pt x="15354" y="1096"/>
                  </a:cubicBezTo>
                  <a:cubicBezTo>
                    <a:pt x="15618" y="1268"/>
                    <a:pt x="15789" y="1598"/>
                    <a:pt x="15789" y="1981"/>
                  </a:cubicBezTo>
                  <a:cubicBezTo>
                    <a:pt x="15789" y="2532"/>
                    <a:pt x="15289" y="3040"/>
                    <a:pt x="14703" y="3040"/>
                  </a:cubicBezTo>
                  <a:cubicBezTo>
                    <a:pt x="14643" y="3040"/>
                    <a:pt x="14583" y="3035"/>
                    <a:pt x="14522" y="3024"/>
                  </a:cubicBezTo>
                  <a:cubicBezTo>
                    <a:pt x="14086" y="2918"/>
                    <a:pt x="13703" y="2588"/>
                    <a:pt x="13637" y="2153"/>
                  </a:cubicBezTo>
                  <a:cubicBezTo>
                    <a:pt x="13585" y="1704"/>
                    <a:pt x="13756" y="1321"/>
                    <a:pt x="14086" y="1096"/>
                  </a:cubicBezTo>
                  <a:cubicBezTo>
                    <a:pt x="14192" y="991"/>
                    <a:pt x="14245" y="885"/>
                    <a:pt x="14245" y="766"/>
                  </a:cubicBezTo>
                  <a:lnTo>
                    <a:pt x="14245" y="502"/>
                  </a:lnTo>
                  <a:cubicBezTo>
                    <a:pt x="14245" y="225"/>
                    <a:pt x="14034" y="1"/>
                    <a:pt x="13756" y="1"/>
                  </a:cubicBezTo>
                  <a:lnTo>
                    <a:pt x="11776" y="1"/>
                  </a:lnTo>
                  <a:cubicBezTo>
                    <a:pt x="11499" y="1"/>
                    <a:pt x="11274" y="225"/>
                    <a:pt x="11274" y="502"/>
                  </a:cubicBezTo>
                  <a:lnTo>
                    <a:pt x="11274" y="766"/>
                  </a:lnTo>
                  <a:cubicBezTo>
                    <a:pt x="11274" y="885"/>
                    <a:pt x="11327" y="1044"/>
                    <a:pt x="11446" y="1096"/>
                  </a:cubicBezTo>
                  <a:cubicBezTo>
                    <a:pt x="11723" y="1268"/>
                    <a:pt x="11882" y="1598"/>
                    <a:pt x="11882" y="1981"/>
                  </a:cubicBezTo>
                  <a:cubicBezTo>
                    <a:pt x="11882" y="2532"/>
                    <a:pt x="11425" y="3040"/>
                    <a:pt x="10807" y="3040"/>
                  </a:cubicBezTo>
                  <a:cubicBezTo>
                    <a:pt x="10744" y="3040"/>
                    <a:pt x="10680" y="3035"/>
                    <a:pt x="10614" y="3024"/>
                  </a:cubicBezTo>
                  <a:cubicBezTo>
                    <a:pt x="10179" y="2918"/>
                    <a:pt x="9849" y="2588"/>
                    <a:pt x="9796" y="2153"/>
                  </a:cubicBezTo>
                  <a:cubicBezTo>
                    <a:pt x="9677" y="1704"/>
                    <a:pt x="9901" y="1321"/>
                    <a:pt x="10231" y="1096"/>
                  </a:cubicBezTo>
                  <a:cubicBezTo>
                    <a:pt x="10284" y="991"/>
                    <a:pt x="10337" y="885"/>
                    <a:pt x="10337" y="766"/>
                  </a:cubicBezTo>
                  <a:lnTo>
                    <a:pt x="10337" y="502"/>
                  </a:lnTo>
                  <a:cubicBezTo>
                    <a:pt x="10337" y="225"/>
                    <a:pt x="10126" y="1"/>
                    <a:pt x="9849" y="1"/>
                  </a:cubicBezTo>
                  <a:lnTo>
                    <a:pt x="7921" y="1"/>
                  </a:lnTo>
                  <a:cubicBezTo>
                    <a:pt x="7644" y="1"/>
                    <a:pt x="7433" y="225"/>
                    <a:pt x="7433" y="502"/>
                  </a:cubicBezTo>
                  <a:lnTo>
                    <a:pt x="7433" y="766"/>
                  </a:lnTo>
                  <a:cubicBezTo>
                    <a:pt x="7433" y="885"/>
                    <a:pt x="7485" y="1044"/>
                    <a:pt x="7591" y="1096"/>
                  </a:cubicBezTo>
                  <a:cubicBezTo>
                    <a:pt x="7816" y="1268"/>
                    <a:pt x="8027" y="1598"/>
                    <a:pt x="8027" y="1981"/>
                  </a:cubicBezTo>
                  <a:cubicBezTo>
                    <a:pt x="8027" y="2532"/>
                    <a:pt x="7537" y="3040"/>
                    <a:pt x="6953" y="3040"/>
                  </a:cubicBezTo>
                  <a:cubicBezTo>
                    <a:pt x="6894" y="3040"/>
                    <a:pt x="6833" y="3035"/>
                    <a:pt x="6773" y="3024"/>
                  </a:cubicBezTo>
                  <a:cubicBezTo>
                    <a:pt x="6324" y="2918"/>
                    <a:pt x="5941" y="2588"/>
                    <a:pt x="5888" y="2153"/>
                  </a:cubicBezTo>
                  <a:cubicBezTo>
                    <a:pt x="5835" y="1704"/>
                    <a:pt x="5994" y="1321"/>
                    <a:pt x="6324" y="1096"/>
                  </a:cubicBezTo>
                  <a:cubicBezTo>
                    <a:pt x="6443" y="991"/>
                    <a:pt x="6495" y="885"/>
                    <a:pt x="6495" y="766"/>
                  </a:cubicBezTo>
                  <a:lnTo>
                    <a:pt x="6495" y="502"/>
                  </a:lnTo>
                  <a:cubicBezTo>
                    <a:pt x="6495" y="225"/>
                    <a:pt x="6271" y="1"/>
                    <a:pt x="5994" y="1"/>
                  </a:cubicBezTo>
                  <a:lnTo>
                    <a:pt x="4013" y="1"/>
                  </a:lnTo>
                  <a:cubicBezTo>
                    <a:pt x="3736" y="1"/>
                    <a:pt x="3525" y="225"/>
                    <a:pt x="3525" y="502"/>
                  </a:cubicBezTo>
                  <a:lnTo>
                    <a:pt x="3525" y="766"/>
                  </a:lnTo>
                  <a:cubicBezTo>
                    <a:pt x="3525" y="885"/>
                    <a:pt x="3578" y="1044"/>
                    <a:pt x="3683" y="1096"/>
                  </a:cubicBezTo>
                  <a:cubicBezTo>
                    <a:pt x="3961" y="1268"/>
                    <a:pt x="4132" y="1598"/>
                    <a:pt x="4132" y="1981"/>
                  </a:cubicBezTo>
                  <a:cubicBezTo>
                    <a:pt x="4132" y="2532"/>
                    <a:pt x="3632" y="3040"/>
                    <a:pt x="3046" y="3040"/>
                  </a:cubicBezTo>
                  <a:cubicBezTo>
                    <a:pt x="2986" y="3040"/>
                    <a:pt x="2926" y="3035"/>
                    <a:pt x="2865" y="3024"/>
                  </a:cubicBezTo>
                  <a:cubicBezTo>
                    <a:pt x="2416" y="2918"/>
                    <a:pt x="2086" y="2588"/>
                    <a:pt x="2033" y="2153"/>
                  </a:cubicBezTo>
                  <a:cubicBezTo>
                    <a:pt x="1928" y="1704"/>
                    <a:pt x="2152" y="1321"/>
                    <a:pt x="2416" y="1096"/>
                  </a:cubicBezTo>
                  <a:cubicBezTo>
                    <a:pt x="2535" y="991"/>
                    <a:pt x="2588" y="885"/>
                    <a:pt x="2588" y="766"/>
                  </a:cubicBezTo>
                  <a:lnTo>
                    <a:pt x="2588" y="502"/>
                  </a:lnTo>
                  <a:cubicBezTo>
                    <a:pt x="2588" y="225"/>
                    <a:pt x="2363" y="1"/>
                    <a:pt x="2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0"/>
            <p:cNvSpPr/>
            <p:nvPr/>
          </p:nvSpPr>
          <p:spPr>
            <a:xfrm rot="-5708213">
              <a:off x="7650287" y="1016562"/>
              <a:ext cx="2072518" cy="1090868"/>
            </a:xfrm>
            <a:custGeom>
              <a:avLst/>
              <a:gdLst/>
              <a:ahLst/>
              <a:cxnLst/>
              <a:rect l="l" t="t" r="r" b="b"/>
              <a:pathLst>
                <a:path w="91977" h="48412" extrusionOk="0">
                  <a:moveTo>
                    <a:pt x="225" y="1"/>
                  </a:moveTo>
                  <a:cubicBezTo>
                    <a:pt x="67" y="1"/>
                    <a:pt x="1" y="54"/>
                    <a:pt x="1" y="225"/>
                  </a:cubicBezTo>
                  <a:cubicBezTo>
                    <a:pt x="1" y="331"/>
                    <a:pt x="67" y="437"/>
                    <a:pt x="225" y="437"/>
                  </a:cubicBezTo>
                  <a:lnTo>
                    <a:pt x="4687" y="437"/>
                  </a:lnTo>
                  <a:lnTo>
                    <a:pt x="4687" y="48411"/>
                  </a:lnTo>
                  <a:lnTo>
                    <a:pt x="5017" y="48411"/>
                  </a:lnTo>
                  <a:lnTo>
                    <a:pt x="5017" y="437"/>
                  </a:lnTo>
                  <a:lnTo>
                    <a:pt x="10179" y="437"/>
                  </a:lnTo>
                  <a:lnTo>
                    <a:pt x="10179" y="47685"/>
                  </a:lnTo>
                  <a:cubicBezTo>
                    <a:pt x="10298" y="47685"/>
                    <a:pt x="10456" y="47685"/>
                    <a:pt x="10562" y="47633"/>
                  </a:cubicBezTo>
                  <a:lnTo>
                    <a:pt x="10562" y="437"/>
                  </a:lnTo>
                  <a:lnTo>
                    <a:pt x="15737" y="437"/>
                  </a:lnTo>
                  <a:lnTo>
                    <a:pt x="15737" y="47250"/>
                  </a:lnTo>
                  <a:lnTo>
                    <a:pt x="16067" y="47250"/>
                  </a:lnTo>
                  <a:lnTo>
                    <a:pt x="16067" y="437"/>
                  </a:lnTo>
                  <a:lnTo>
                    <a:pt x="21242" y="437"/>
                  </a:lnTo>
                  <a:lnTo>
                    <a:pt x="21242" y="47527"/>
                  </a:lnTo>
                  <a:lnTo>
                    <a:pt x="21572" y="47527"/>
                  </a:lnTo>
                  <a:lnTo>
                    <a:pt x="21572" y="437"/>
                  </a:lnTo>
                  <a:lnTo>
                    <a:pt x="26800" y="437"/>
                  </a:lnTo>
                  <a:lnTo>
                    <a:pt x="26800" y="48015"/>
                  </a:lnTo>
                  <a:cubicBezTo>
                    <a:pt x="26906" y="48015"/>
                    <a:pt x="27011" y="48081"/>
                    <a:pt x="27130" y="48081"/>
                  </a:cubicBezTo>
                  <a:lnTo>
                    <a:pt x="27130" y="437"/>
                  </a:lnTo>
                  <a:lnTo>
                    <a:pt x="32292" y="437"/>
                  </a:lnTo>
                  <a:lnTo>
                    <a:pt x="32292" y="47685"/>
                  </a:lnTo>
                  <a:cubicBezTo>
                    <a:pt x="32411" y="47633"/>
                    <a:pt x="32516" y="47580"/>
                    <a:pt x="32622" y="47527"/>
                  </a:cubicBezTo>
                  <a:lnTo>
                    <a:pt x="32622" y="437"/>
                  </a:lnTo>
                  <a:lnTo>
                    <a:pt x="37797" y="437"/>
                  </a:lnTo>
                  <a:lnTo>
                    <a:pt x="37797" y="46867"/>
                  </a:lnTo>
                  <a:cubicBezTo>
                    <a:pt x="37903" y="46867"/>
                    <a:pt x="37955" y="46920"/>
                    <a:pt x="38074" y="46920"/>
                  </a:cubicBezTo>
                  <a:cubicBezTo>
                    <a:pt x="38074" y="46920"/>
                    <a:pt x="38127" y="46972"/>
                    <a:pt x="38180" y="46972"/>
                  </a:cubicBezTo>
                  <a:lnTo>
                    <a:pt x="38180" y="437"/>
                  </a:lnTo>
                  <a:lnTo>
                    <a:pt x="43355" y="437"/>
                  </a:lnTo>
                  <a:lnTo>
                    <a:pt x="43355" y="46207"/>
                  </a:lnTo>
                  <a:lnTo>
                    <a:pt x="43685" y="46207"/>
                  </a:lnTo>
                  <a:lnTo>
                    <a:pt x="43685" y="437"/>
                  </a:lnTo>
                  <a:lnTo>
                    <a:pt x="48847" y="437"/>
                  </a:lnTo>
                  <a:lnTo>
                    <a:pt x="48847" y="46761"/>
                  </a:lnTo>
                  <a:cubicBezTo>
                    <a:pt x="48966" y="46761"/>
                    <a:pt x="49071" y="46761"/>
                    <a:pt x="49243" y="46814"/>
                  </a:cubicBezTo>
                  <a:lnTo>
                    <a:pt x="49243" y="437"/>
                  </a:lnTo>
                  <a:lnTo>
                    <a:pt x="54405" y="437"/>
                  </a:lnTo>
                  <a:lnTo>
                    <a:pt x="54405" y="46154"/>
                  </a:lnTo>
                  <a:cubicBezTo>
                    <a:pt x="54524" y="46101"/>
                    <a:pt x="54629" y="46101"/>
                    <a:pt x="54735" y="46101"/>
                  </a:cubicBezTo>
                  <a:lnTo>
                    <a:pt x="54735" y="437"/>
                  </a:lnTo>
                  <a:lnTo>
                    <a:pt x="59910" y="437"/>
                  </a:lnTo>
                  <a:lnTo>
                    <a:pt x="59910" y="47303"/>
                  </a:lnTo>
                  <a:cubicBezTo>
                    <a:pt x="60015" y="47250"/>
                    <a:pt x="60134" y="47144"/>
                    <a:pt x="60240" y="47091"/>
                  </a:cubicBezTo>
                  <a:lnTo>
                    <a:pt x="60240" y="437"/>
                  </a:lnTo>
                  <a:lnTo>
                    <a:pt x="65415" y="437"/>
                  </a:lnTo>
                  <a:lnTo>
                    <a:pt x="65415" y="44227"/>
                  </a:lnTo>
                  <a:cubicBezTo>
                    <a:pt x="65573" y="44227"/>
                    <a:pt x="65679" y="44174"/>
                    <a:pt x="65798" y="44174"/>
                  </a:cubicBezTo>
                  <a:lnTo>
                    <a:pt x="65798" y="437"/>
                  </a:lnTo>
                  <a:lnTo>
                    <a:pt x="70960" y="437"/>
                  </a:lnTo>
                  <a:lnTo>
                    <a:pt x="70960" y="43896"/>
                  </a:lnTo>
                  <a:lnTo>
                    <a:pt x="71290" y="43896"/>
                  </a:lnTo>
                  <a:lnTo>
                    <a:pt x="71290" y="437"/>
                  </a:lnTo>
                  <a:lnTo>
                    <a:pt x="76465" y="437"/>
                  </a:lnTo>
                  <a:lnTo>
                    <a:pt x="76465" y="44451"/>
                  </a:lnTo>
                  <a:cubicBezTo>
                    <a:pt x="76570" y="44385"/>
                    <a:pt x="76689" y="44385"/>
                    <a:pt x="76848" y="44385"/>
                  </a:cubicBezTo>
                  <a:lnTo>
                    <a:pt x="76848" y="437"/>
                  </a:lnTo>
                  <a:lnTo>
                    <a:pt x="82023" y="437"/>
                  </a:lnTo>
                  <a:lnTo>
                    <a:pt x="82023" y="43395"/>
                  </a:lnTo>
                  <a:cubicBezTo>
                    <a:pt x="82075" y="43395"/>
                    <a:pt x="82181" y="43461"/>
                    <a:pt x="82300" y="43461"/>
                  </a:cubicBezTo>
                  <a:cubicBezTo>
                    <a:pt x="82300" y="43461"/>
                    <a:pt x="82353" y="43461"/>
                    <a:pt x="82353" y="43514"/>
                  </a:cubicBezTo>
                  <a:lnTo>
                    <a:pt x="82353" y="437"/>
                  </a:lnTo>
                  <a:lnTo>
                    <a:pt x="87528" y="437"/>
                  </a:lnTo>
                  <a:lnTo>
                    <a:pt x="87528" y="42075"/>
                  </a:lnTo>
                  <a:cubicBezTo>
                    <a:pt x="87633" y="42022"/>
                    <a:pt x="87739" y="42022"/>
                    <a:pt x="87858" y="41969"/>
                  </a:cubicBezTo>
                  <a:lnTo>
                    <a:pt x="87858" y="437"/>
                  </a:lnTo>
                  <a:lnTo>
                    <a:pt x="91699" y="437"/>
                  </a:lnTo>
                  <a:cubicBezTo>
                    <a:pt x="91871" y="437"/>
                    <a:pt x="91977" y="331"/>
                    <a:pt x="91977" y="225"/>
                  </a:cubicBezTo>
                  <a:cubicBezTo>
                    <a:pt x="91977" y="54"/>
                    <a:pt x="91871" y="1"/>
                    <a:pt x="91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5" name="Google Shape;1935;p20"/>
            <p:cNvGrpSpPr/>
            <p:nvPr/>
          </p:nvGrpSpPr>
          <p:grpSpPr>
            <a:xfrm rot="-5708213">
              <a:off x="7749601" y="1161612"/>
              <a:ext cx="1707664" cy="1074484"/>
              <a:chOff x="669150" y="2475477"/>
              <a:chExt cx="1894625" cy="1192123"/>
            </a:xfrm>
          </p:grpSpPr>
          <p:sp>
            <p:nvSpPr>
              <p:cNvPr id="1936" name="Google Shape;1936;p20"/>
              <p:cNvSpPr/>
              <p:nvPr/>
            </p:nvSpPr>
            <p:spPr>
              <a:xfrm>
                <a:off x="773425" y="3483400"/>
                <a:ext cx="79900" cy="31675"/>
              </a:xfrm>
              <a:custGeom>
                <a:avLst/>
                <a:gdLst/>
                <a:ahLst/>
                <a:cxnLst/>
                <a:rect l="l" t="t" r="r" b="b"/>
                <a:pathLst>
                  <a:path w="3196" h="1267" extrusionOk="0">
                    <a:moveTo>
                      <a:pt x="1" y="1"/>
                    </a:moveTo>
                    <a:lnTo>
                      <a:pt x="1" y="991"/>
                    </a:lnTo>
                    <a:cubicBezTo>
                      <a:pt x="436" y="1179"/>
                      <a:pt x="920" y="1267"/>
                      <a:pt x="1397" y="1267"/>
                    </a:cubicBezTo>
                    <a:cubicBezTo>
                      <a:pt x="2061" y="1267"/>
                      <a:pt x="2711" y="1095"/>
                      <a:pt x="3196" y="780"/>
                    </a:cubicBezTo>
                    <a:cubicBezTo>
                      <a:pt x="3090" y="780"/>
                      <a:pt x="3090" y="503"/>
                      <a:pt x="3090" y="278"/>
                    </a:cubicBezTo>
                    <a:cubicBezTo>
                      <a:pt x="2729" y="430"/>
                      <a:pt x="2438" y="478"/>
                      <a:pt x="2179" y="478"/>
                    </a:cubicBezTo>
                    <a:cubicBezTo>
                      <a:pt x="1733" y="478"/>
                      <a:pt x="1387" y="334"/>
                      <a:pt x="960" y="334"/>
                    </a:cubicBezTo>
                    <a:cubicBezTo>
                      <a:pt x="730" y="334"/>
                      <a:pt x="477" y="375"/>
                      <a:pt x="172" y="503"/>
                    </a:cubicBezTo>
                    <a:cubicBezTo>
                      <a:pt x="172" y="225"/>
                      <a:pt x="120" y="67"/>
                      <a:pt x="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0"/>
              <p:cNvSpPr/>
              <p:nvPr/>
            </p:nvSpPr>
            <p:spPr>
              <a:xfrm>
                <a:off x="773425" y="3534575"/>
                <a:ext cx="6950" cy="12225"/>
              </a:xfrm>
              <a:custGeom>
                <a:avLst/>
                <a:gdLst/>
                <a:ahLst/>
                <a:cxnLst/>
                <a:rect l="l" t="t" r="r" b="b"/>
                <a:pathLst>
                  <a:path w="278" h="489" extrusionOk="0">
                    <a:moveTo>
                      <a:pt x="1" y="0"/>
                    </a:moveTo>
                    <a:lnTo>
                      <a:pt x="1" y="489"/>
                    </a:lnTo>
                    <a:cubicBezTo>
                      <a:pt x="120" y="436"/>
                      <a:pt x="225" y="383"/>
                      <a:pt x="278" y="264"/>
                    </a:cubicBezTo>
                    <a:cubicBezTo>
                      <a:pt x="172" y="159"/>
                      <a:pt x="120" y="106"/>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0"/>
              <p:cNvSpPr/>
              <p:nvPr/>
            </p:nvSpPr>
            <p:spPr>
              <a:xfrm>
                <a:off x="773425" y="3454700"/>
                <a:ext cx="37325" cy="31700"/>
              </a:xfrm>
              <a:custGeom>
                <a:avLst/>
                <a:gdLst/>
                <a:ahLst/>
                <a:cxnLst/>
                <a:rect l="l" t="t" r="r" b="b"/>
                <a:pathLst>
                  <a:path w="1493" h="1268" extrusionOk="0">
                    <a:moveTo>
                      <a:pt x="1" y="0"/>
                    </a:moveTo>
                    <a:lnTo>
                      <a:pt x="1" y="766"/>
                    </a:lnTo>
                    <a:cubicBezTo>
                      <a:pt x="172" y="885"/>
                      <a:pt x="278" y="1043"/>
                      <a:pt x="384" y="1268"/>
                    </a:cubicBezTo>
                    <a:cubicBezTo>
                      <a:pt x="384" y="938"/>
                      <a:pt x="832" y="1268"/>
                      <a:pt x="780" y="766"/>
                    </a:cubicBezTo>
                    <a:lnTo>
                      <a:pt x="780" y="766"/>
                    </a:lnTo>
                    <a:cubicBezTo>
                      <a:pt x="756" y="771"/>
                      <a:pt x="733" y="773"/>
                      <a:pt x="712" y="773"/>
                    </a:cubicBezTo>
                    <a:cubicBezTo>
                      <a:pt x="494" y="773"/>
                      <a:pt x="459" y="531"/>
                      <a:pt x="555" y="278"/>
                    </a:cubicBezTo>
                    <a:lnTo>
                      <a:pt x="555" y="278"/>
                    </a:lnTo>
                    <a:cubicBezTo>
                      <a:pt x="698" y="454"/>
                      <a:pt x="884" y="604"/>
                      <a:pt x="1099" y="604"/>
                    </a:cubicBezTo>
                    <a:cubicBezTo>
                      <a:pt x="1222" y="604"/>
                      <a:pt x="1354" y="556"/>
                      <a:pt x="1493" y="436"/>
                    </a:cubicBezTo>
                    <a:cubicBezTo>
                      <a:pt x="938" y="225"/>
                      <a:pt x="450" y="159"/>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0"/>
              <p:cNvSpPr/>
              <p:nvPr/>
            </p:nvSpPr>
            <p:spPr>
              <a:xfrm>
                <a:off x="773425" y="3646725"/>
                <a:ext cx="71650" cy="15600"/>
              </a:xfrm>
              <a:custGeom>
                <a:avLst/>
                <a:gdLst/>
                <a:ahLst/>
                <a:cxnLst/>
                <a:rect l="l" t="t" r="r" b="b"/>
                <a:pathLst>
                  <a:path w="2866" h="624" extrusionOk="0">
                    <a:moveTo>
                      <a:pt x="2136" y="0"/>
                    </a:moveTo>
                    <a:cubicBezTo>
                      <a:pt x="1673" y="0"/>
                      <a:pt x="1130" y="187"/>
                      <a:pt x="645" y="187"/>
                    </a:cubicBezTo>
                    <a:cubicBezTo>
                      <a:pt x="412" y="187"/>
                      <a:pt x="192" y="143"/>
                      <a:pt x="1" y="16"/>
                    </a:cubicBezTo>
                    <a:lnTo>
                      <a:pt x="1" y="623"/>
                    </a:lnTo>
                    <a:cubicBezTo>
                      <a:pt x="938" y="518"/>
                      <a:pt x="1770" y="570"/>
                      <a:pt x="2866" y="293"/>
                    </a:cubicBezTo>
                    <a:cubicBezTo>
                      <a:pt x="2673" y="70"/>
                      <a:pt x="2419" y="0"/>
                      <a:pt x="213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0"/>
              <p:cNvSpPr/>
              <p:nvPr/>
            </p:nvSpPr>
            <p:spPr>
              <a:xfrm>
                <a:off x="773425" y="3565925"/>
                <a:ext cx="25" cy="9925"/>
              </a:xfrm>
              <a:custGeom>
                <a:avLst/>
                <a:gdLst/>
                <a:ahLst/>
                <a:cxnLst/>
                <a:rect l="l" t="t" r="r" b="b"/>
                <a:pathLst>
                  <a:path w="1" h="397" extrusionOk="0">
                    <a:moveTo>
                      <a:pt x="1" y="396"/>
                    </a:moveTo>
                    <a:lnTo>
                      <a:pt x="1" y="396"/>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0"/>
              <p:cNvSpPr/>
              <p:nvPr/>
            </p:nvSpPr>
            <p:spPr>
              <a:xfrm>
                <a:off x="773425" y="3626650"/>
                <a:ext cx="1350" cy="2675"/>
              </a:xfrm>
              <a:custGeom>
                <a:avLst/>
                <a:gdLst/>
                <a:ahLst/>
                <a:cxnLst/>
                <a:rect l="l" t="t" r="r" b="b"/>
                <a:pathLst>
                  <a:path w="54" h="107" extrusionOk="0">
                    <a:moveTo>
                      <a:pt x="1" y="0"/>
                    </a:moveTo>
                    <a:lnTo>
                      <a:pt x="1" y="106"/>
                    </a:lnTo>
                    <a:lnTo>
                      <a:pt x="54" y="106"/>
                    </a:lnTo>
                    <a:cubicBezTo>
                      <a:pt x="1" y="53"/>
                      <a:pt x="1" y="53"/>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0"/>
              <p:cNvSpPr/>
              <p:nvPr/>
            </p:nvSpPr>
            <p:spPr>
              <a:xfrm>
                <a:off x="2435375" y="3262275"/>
                <a:ext cx="25575" cy="15925"/>
              </a:xfrm>
              <a:custGeom>
                <a:avLst/>
                <a:gdLst/>
                <a:ahLst/>
                <a:cxnLst/>
                <a:rect l="l" t="t" r="r" b="b"/>
                <a:pathLst>
                  <a:path w="1023" h="637" extrusionOk="0">
                    <a:moveTo>
                      <a:pt x="1023" y="1"/>
                    </a:moveTo>
                    <a:lnTo>
                      <a:pt x="1023" y="1"/>
                    </a:lnTo>
                    <a:cubicBezTo>
                      <a:pt x="956" y="19"/>
                      <a:pt x="880" y="24"/>
                      <a:pt x="801" y="24"/>
                    </a:cubicBezTo>
                    <a:cubicBezTo>
                      <a:pt x="703" y="24"/>
                      <a:pt x="600" y="16"/>
                      <a:pt x="502" y="16"/>
                    </a:cubicBezTo>
                    <a:cubicBezTo>
                      <a:pt x="231" y="16"/>
                      <a:pt x="1" y="78"/>
                      <a:pt x="33" y="542"/>
                    </a:cubicBezTo>
                    <a:cubicBezTo>
                      <a:pt x="85" y="599"/>
                      <a:pt x="210" y="637"/>
                      <a:pt x="354" y="637"/>
                    </a:cubicBezTo>
                    <a:cubicBezTo>
                      <a:pt x="648" y="637"/>
                      <a:pt x="1023" y="479"/>
                      <a:pt x="10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0"/>
              <p:cNvSpPr/>
              <p:nvPr/>
            </p:nvSpPr>
            <p:spPr>
              <a:xfrm>
                <a:off x="2416700" y="3260625"/>
                <a:ext cx="15600" cy="30450"/>
              </a:xfrm>
              <a:custGeom>
                <a:avLst/>
                <a:gdLst/>
                <a:ahLst/>
                <a:cxnLst/>
                <a:rect l="l" t="t" r="r" b="b"/>
                <a:pathLst>
                  <a:path w="624" h="1218" extrusionOk="0">
                    <a:moveTo>
                      <a:pt x="331" y="1"/>
                    </a:moveTo>
                    <a:cubicBezTo>
                      <a:pt x="331" y="555"/>
                      <a:pt x="1" y="450"/>
                      <a:pt x="120" y="1163"/>
                    </a:cubicBezTo>
                    <a:cubicBezTo>
                      <a:pt x="169" y="1200"/>
                      <a:pt x="215" y="1217"/>
                      <a:pt x="256" y="1217"/>
                    </a:cubicBezTo>
                    <a:cubicBezTo>
                      <a:pt x="574" y="1217"/>
                      <a:pt x="623" y="200"/>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0"/>
              <p:cNvSpPr/>
              <p:nvPr/>
            </p:nvSpPr>
            <p:spPr>
              <a:xfrm>
                <a:off x="776400" y="3594050"/>
                <a:ext cx="17850" cy="13650"/>
              </a:xfrm>
              <a:custGeom>
                <a:avLst/>
                <a:gdLst/>
                <a:ahLst/>
                <a:cxnLst/>
                <a:rect l="l" t="t" r="r" b="b"/>
                <a:pathLst>
                  <a:path w="714" h="546" extrusionOk="0">
                    <a:moveTo>
                      <a:pt x="428" y="1"/>
                    </a:moveTo>
                    <a:cubicBezTo>
                      <a:pt x="229" y="1"/>
                      <a:pt x="1" y="94"/>
                      <a:pt x="1" y="420"/>
                    </a:cubicBezTo>
                    <a:cubicBezTo>
                      <a:pt x="63" y="510"/>
                      <a:pt x="122" y="545"/>
                      <a:pt x="181" y="545"/>
                    </a:cubicBezTo>
                    <a:cubicBezTo>
                      <a:pt x="370" y="545"/>
                      <a:pt x="542" y="171"/>
                      <a:pt x="713" y="90"/>
                    </a:cubicBezTo>
                    <a:cubicBezTo>
                      <a:pt x="692" y="46"/>
                      <a:pt x="567" y="1"/>
                      <a:pt x="42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0"/>
              <p:cNvSpPr/>
              <p:nvPr/>
            </p:nvSpPr>
            <p:spPr>
              <a:xfrm>
                <a:off x="791250" y="3564325"/>
                <a:ext cx="19500" cy="14175"/>
              </a:xfrm>
              <a:custGeom>
                <a:avLst/>
                <a:gdLst/>
                <a:ahLst/>
                <a:cxnLst/>
                <a:rect l="l" t="t" r="r" b="b"/>
                <a:pathLst>
                  <a:path w="780" h="567" extrusionOk="0">
                    <a:moveTo>
                      <a:pt x="483" y="1"/>
                    </a:moveTo>
                    <a:cubicBezTo>
                      <a:pt x="251" y="1"/>
                      <a:pt x="1" y="122"/>
                      <a:pt x="1" y="566"/>
                    </a:cubicBezTo>
                    <a:cubicBezTo>
                      <a:pt x="331" y="566"/>
                      <a:pt x="661" y="513"/>
                      <a:pt x="780" y="64"/>
                    </a:cubicBezTo>
                    <a:cubicBezTo>
                      <a:pt x="706" y="30"/>
                      <a:pt x="597" y="1"/>
                      <a:pt x="48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0"/>
              <p:cNvSpPr/>
              <p:nvPr/>
            </p:nvSpPr>
            <p:spPr>
              <a:xfrm>
                <a:off x="829875" y="3545450"/>
                <a:ext cx="17850" cy="20500"/>
              </a:xfrm>
              <a:custGeom>
                <a:avLst/>
                <a:gdLst/>
                <a:ahLst/>
                <a:cxnLst/>
                <a:rect l="l" t="t" r="r" b="b"/>
                <a:pathLst>
                  <a:path w="714" h="820" extrusionOk="0">
                    <a:moveTo>
                      <a:pt x="53" y="1"/>
                    </a:moveTo>
                    <a:lnTo>
                      <a:pt x="53" y="1"/>
                    </a:lnTo>
                    <a:cubicBezTo>
                      <a:pt x="0" y="384"/>
                      <a:pt x="225" y="331"/>
                      <a:pt x="172" y="819"/>
                    </a:cubicBezTo>
                    <a:cubicBezTo>
                      <a:pt x="713" y="767"/>
                      <a:pt x="277" y="159"/>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0"/>
              <p:cNvSpPr/>
              <p:nvPr/>
            </p:nvSpPr>
            <p:spPr>
              <a:xfrm>
                <a:off x="1882050" y="3256300"/>
                <a:ext cx="104300" cy="81600"/>
              </a:xfrm>
              <a:custGeom>
                <a:avLst/>
                <a:gdLst/>
                <a:ahLst/>
                <a:cxnLst/>
                <a:rect l="l" t="t" r="r" b="b"/>
                <a:pathLst>
                  <a:path w="4172" h="3264" extrusionOk="0">
                    <a:moveTo>
                      <a:pt x="1432" y="0"/>
                    </a:moveTo>
                    <a:cubicBezTo>
                      <a:pt x="895" y="0"/>
                      <a:pt x="247" y="339"/>
                      <a:pt x="0" y="834"/>
                    </a:cubicBezTo>
                    <a:cubicBezTo>
                      <a:pt x="69" y="819"/>
                      <a:pt x="124" y="812"/>
                      <a:pt x="169" y="812"/>
                    </a:cubicBezTo>
                    <a:cubicBezTo>
                      <a:pt x="593" y="812"/>
                      <a:pt x="58" y="1447"/>
                      <a:pt x="106" y="1996"/>
                    </a:cubicBezTo>
                    <a:cubicBezTo>
                      <a:pt x="237" y="1664"/>
                      <a:pt x="380" y="1559"/>
                      <a:pt x="525" y="1559"/>
                    </a:cubicBezTo>
                    <a:cubicBezTo>
                      <a:pt x="781" y="1559"/>
                      <a:pt x="1046" y="1886"/>
                      <a:pt x="1276" y="1886"/>
                    </a:cubicBezTo>
                    <a:cubicBezTo>
                      <a:pt x="1347" y="1886"/>
                      <a:pt x="1415" y="1854"/>
                      <a:pt x="1479" y="1771"/>
                    </a:cubicBezTo>
                    <a:cubicBezTo>
                      <a:pt x="1373" y="1771"/>
                      <a:pt x="1201" y="1441"/>
                      <a:pt x="1320" y="1336"/>
                    </a:cubicBezTo>
                    <a:cubicBezTo>
                      <a:pt x="1357" y="1324"/>
                      <a:pt x="1391" y="1318"/>
                      <a:pt x="1422" y="1318"/>
                    </a:cubicBezTo>
                    <a:cubicBezTo>
                      <a:pt x="1673" y="1318"/>
                      <a:pt x="1756" y="1681"/>
                      <a:pt x="1756" y="2220"/>
                    </a:cubicBezTo>
                    <a:cubicBezTo>
                      <a:pt x="1591" y="2320"/>
                      <a:pt x="1472" y="2374"/>
                      <a:pt x="1372" y="2374"/>
                    </a:cubicBezTo>
                    <a:cubicBezTo>
                      <a:pt x="1208" y="2374"/>
                      <a:pt x="1097" y="2227"/>
                      <a:pt x="924" y="1890"/>
                    </a:cubicBezTo>
                    <a:lnTo>
                      <a:pt x="924" y="1890"/>
                    </a:lnTo>
                    <a:cubicBezTo>
                      <a:pt x="871" y="2550"/>
                      <a:pt x="1149" y="2431"/>
                      <a:pt x="1149" y="2986"/>
                    </a:cubicBezTo>
                    <a:cubicBezTo>
                      <a:pt x="1043" y="3039"/>
                      <a:pt x="924" y="3039"/>
                      <a:pt x="924" y="3263"/>
                    </a:cubicBezTo>
                    <a:cubicBezTo>
                      <a:pt x="1291" y="2956"/>
                      <a:pt x="1708" y="2888"/>
                      <a:pt x="2122" y="2888"/>
                    </a:cubicBezTo>
                    <a:cubicBezTo>
                      <a:pt x="2456" y="2888"/>
                      <a:pt x="2789" y="2932"/>
                      <a:pt x="3091" y="2932"/>
                    </a:cubicBezTo>
                    <a:cubicBezTo>
                      <a:pt x="3492" y="2932"/>
                      <a:pt x="3840" y="2853"/>
                      <a:pt x="4066" y="2484"/>
                    </a:cubicBezTo>
                    <a:cubicBezTo>
                      <a:pt x="3961" y="2484"/>
                      <a:pt x="4172" y="1494"/>
                      <a:pt x="4172" y="1441"/>
                    </a:cubicBezTo>
                    <a:cubicBezTo>
                      <a:pt x="4087" y="1365"/>
                      <a:pt x="3965" y="1340"/>
                      <a:pt x="3824" y="1340"/>
                    </a:cubicBezTo>
                    <a:cubicBezTo>
                      <a:pt x="3523" y="1340"/>
                      <a:pt x="3136" y="1458"/>
                      <a:pt x="2839" y="1458"/>
                    </a:cubicBezTo>
                    <a:cubicBezTo>
                      <a:pt x="2477" y="1458"/>
                      <a:pt x="2247" y="1282"/>
                      <a:pt x="2469" y="504"/>
                    </a:cubicBezTo>
                    <a:cubicBezTo>
                      <a:pt x="2412" y="473"/>
                      <a:pt x="2358" y="460"/>
                      <a:pt x="2306" y="460"/>
                    </a:cubicBezTo>
                    <a:cubicBezTo>
                      <a:pt x="2025" y="460"/>
                      <a:pt x="1816" y="845"/>
                      <a:pt x="1613" y="845"/>
                    </a:cubicBezTo>
                    <a:cubicBezTo>
                      <a:pt x="1534" y="845"/>
                      <a:pt x="1455" y="787"/>
                      <a:pt x="1373" y="623"/>
                    </a:cubicBezTo>
                    <a:cubicBezTo>
                      <a:pt x="1703" y="623"/>
                      <a:pt x="1980" y="623"/>
                      <a:pt x="1914" y="121"/>
                    </a:cubicBezTo>
                    <a:cubicBezTo>
                      <a:pt x="1779" y="38"/>
                      <a:pt x="1611" y="0"/>
                      <a:pt x="14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0"/>
              <p:cNvSpPr/>
              <p:nvPr/>
            </p:nvSpPr>
            <p:spPr>
              <a:xfrm>
                <a:off x="1978175" y="3259925"/>
                <a:ext cx="24675" cy="16550"/>
              </a:xfrm>
              <a:custGeom>
                <a:avLst/>
                <a:gdLst/>
                <a:ahLst/>
                <a:cxnLst/>
                <a:rect l="l" t="t" r="r" b="b"/>
                <a:pathLst>
                  <a:path w="987" h="662" extrusionOk="0">
                    <a:moveTo>
                      <a:pt x="396" y="1"/>
                    </a:moveTo>
                    <a:cubicBezTo>
                      <a:pt x="180" y="1"/>
                      <a:pt x="0" y="140"/>
                      <a:pt x="50" y="425"/>
                    </a:cubicBezTo>
                    <a:cubicBezTo>
                      <a:pt x="232" y="529"/>
                      <a:pt x="534" y="662"/>
                      <a:pt x="749" y="662"/>
                    </a:cubicBezTo>
                    <a:cubicBezTo>
                      <a:pt x="862" y="662"/>
                      <a:pt x="951" y="626"/>
                      <a:pt x="987" y="530"/>
                    </a:cubicBezTo>
                    <a:cubicBezTo>
                      <a:pt x="931" y="180"/>
                      <a:pt x="640" y="1"/>
                      <a:pt x="39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0"/>
              <p:cNvSpPr/>
              <p:nvPr/>
            </p:nvSpPr>
            <p:spPr>
              <a:xfrm>
                <a:off x="1922425" y="3227725"/>
                <a:ext cx="19350" cy="14200"/>
              </a:xfrm>
              <a:custGeom>
                <a:avLst/>
                <a:gdLst/>
                <a:ahLst/>
                <a:cxnLst/>
                <a:rect l="l" t="t" r="r" b="b"/>
                <a:pathLst>
                  <a:path w="774" h="568" extrusionOk="0">
                    <a:moveTo>
                      <a:pt x="411" y="1"/>
                    </a:moveTo>
                    <a:cubicBezTo>
                      <a:pt x="210" y="1"/>
                      <a:pt x="1" y="155"/>
                      <a:pt x="35" y="327"/>
                    </a:cubicBezTo>
                    <a:cubicBezTo>
                      <a:pt x="241" y="327"/>
                      <a:pt x="327" y="567"/>
                      <a:pt x="535" y="567"/>
                    </a:cubicBezTo>
                    <a:cubicBezTo>
                      <a:pt x="595" y="567"/>
                      <a:pt x="664" y="548"/>
                      <a:pt x="748" y="498"/>
                    </a:cubicBezTo>
                    <a:cubicBezTo>
                      <a:pt x="773" y="131"/>
                      <a:pt x="596" y="1"/>
                      <a:pt x="41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0"/>
              <p:cNvSpPr/>
              <p:nvPr/>
            </p:nvSpPr>
            <p:spPr>
              <a:xfrm>
                <a:off x="1297525" y="3522425"/>
                <a:ext cx="42600" cy="12250"/>
              </a:xfrm>
              <a:custGeom>
                <a:avLst/>
                <a:gdLst/>
                <a:ahLst/>
                <a:cxnLst/>
                <a:rect l="l" t="t" r="r" b="b"/>
                <a:pathLst>
                  <a:path w="1704" h="490" extrusionOk="0">
                    <a:moveTo>
                      <a:pt x="971" y="0"/>
                    </a:moveTo>
                    <a:cubicBezTo>
                      <a:pt x="575" y="0"/>
                      <a:pt x="205" y="131"/>
                      <a:pt x="1" y="367"/>
                    </a:cubicBezTo>
                    <a:cubicBezTo>
                      <a:pt x="291" y="424"/>
                      <a:pt x="566" y="490"/>
                      <a:pt x="835" y="490"/>
                    </a:cubicBezTo>
                    <a:cubicBezTo>
                      <a:pt x="1128" y="490"/>
                      <a:pt x="1414" y="411"/>
                      <a:pt x="1704" y="156"/>
                    </a:cubicBezTo>
                    <a:cubicBezTo>
                      <a:pt x="1472" y="50"/>
                      <a:pt x="1217" y="0"/>
                      <a:pt x="9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0"/>
              <p:cNvSpPr/>
              <p:nvPr/>
            </p:nvSpPr>
            <p:spPr>
              <a:xfrm>
                <a:off x="1329225" y="3480775"/>
                <a:ext cx="35675" cy="24775"/>
              </a:xfrm>
              <a:custGeom>
                <a:avLst/>
                <a:gdLst/>
                <a:ahLst/>
                <a:cxnLst/>
                <a:rect l="l" t="t" r="r" b="b"/>
                <a:pathLst>
                  <a:path w="1427" h="991" extrusionOk="0">
                    <a:moveTo>
                      <a:pt x="872" y="0"/>
                    </a:moveTo>
                    <a:lnTo>
                      <a:pt x="872" y="0"/>
                    </a:lnTo>
                    <a:cubicBezTo>
                      <a:pt x="713" y="53"/>
                      <a:pt x="0" y="106"/>
                      <a:pt x="330" y="502"/>
                    </a:cubicBezTo>
                    <a:cubicBezTo>
                      <a:pt x="379" y="398"/>
                      <a:pt x="408" y="357"/>
                      <a:pt x="427" y="357"/>
                    </a:cubicBezTo>
                    <a:cubicBezTo>
                      <a:pt x="488" y="357"/>
                      <a:pt x="432" y="818"/>
                      <a:pt x="594" y="990"/>
                    </a:cubicBezTo>
                    <a:cubicBezTo>
                      <a:pt x="872" y="832"/>
                      <a:pt x="1149" y="713"/>
                      <a:pt x="1426" y="502"/>
                    </a:cubicBezTo>
                    <a:cubicBezTo>
                      <a:pt x="1372" y="381"/>
                      <a:pt x="1309" y="344"/>
                      <a:pt x="1244" y="344"/>
                    </a:cubicBezTo>
                    <a:cubicBezTo>
                      <a:pt x="1142" y="344"/>
                      <a:pt x="1037" y="439"/>
                      <a:pt x="963" y="439"/>
                    </a:cubicBezTo>
                    <a:cubicBezTo>
                      <a:pt x="893" y="439"/>
                      <a:pt x="852" y="350"/>
                      <a:pt x="87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0"/>
              <p:cNvSpPr/>
              <p:nvPr/>
            </p:nvSpPr>
            <p:spPr>
              <a:xfrm>
                <a:off x="1216350" y="3579500"/>
                <a:ext cx="96400" cy="32000"/>
              </a:xfrm>
              <a:custGeom>
                <a:avLst/>
                <a:gdLst/>
                <a:ahLst/>
                <a:cxnLst/>
                <a:rect l="l" t="t" r="r" b="b"/>
                <a:pathLst>
                  <a:path w="3856" h="1280" extrusionOk="0">
                    <a:moveTo>
                      <a:pt x="2744" y="330"/>
                    </a:moveTo>
                    <a:cubicBezTo>
                      <a:pt x="2892" y="330"/>
                      <a:pt x="3009" y="464"/>
                      <a:pt x="3076" y="778"/>
                    </a:cubicBezTo>
                    <a:cubicBezTo>
                      <a:pt x="2899" y="634"/>
                      <a:pt x="2695" y="514"/>
                      <a:pt x="2478" y="440"/>
                    </a:cubicBezTo>
                    <a:lnTo>
                      <a:pt x="2478" y="440"/>
                    </a:lnTo>
                    <a:cubicBezTo>
                      <a:pt x="2574" y="369"/>
                      <a:pt x="2664" y="330"/>
                      <a:pt x="2744" y="330"/>
                    </a:cubicBezTo>
                    <a:close/>
                    <a:moveTo>
                      <a:pt x="2595" y="1"/>
                    </a:moveTo>
                    <a:cubicBezTo>
                      <a:pt x="2516" y="1"/>
                      <a:pt x="2470" y="92"/>
                      <a:pt x="2469" y="437"/>
                    </a:cubicBezTo>
                    <a:lnTo>
                      <a:pt x="2469" y="437"/>
                    </a:lnTo>
                    <a:cubicBezTo>
                      <a:pt x="2326" y="390"/>
                      <a:pt x="2178" y="362"/>
                      <a:pt x="2028" y="362"/>
                    </a:cubicBezTo>
                    <a:cubicBezTo>
                      <a:pt x="1715" y="362"/>
                      <a:pt x="1393" y="480"/>
                      <a:pt x="1096" y="778"/>
                    </a:cubicBezTo>
                    <a:cubicBezTo>
                      <a:pt x="885" y="448"/>
                      <a:pt x="1096" y="566"/>
                      <a:pt x="1043" y="117"/>
                    </a:cubicBezTo>
                    <a:lnTo>
                      <a:pt x="1043" y="117"/>
                    </a:lnTo>
                    <a:cubicBezTo>
                      <a:pt x="1031" y="125"/>
                      <a:pt x="1015" y="128"/>
                      <a:pt x="997" y="128"/>
                    </a:cubicBezTo>
                    <a:cubicBezTo>
                      <a:pt x="924" y="128"/>
                      <a:pt x="810" y="82"/>
                      <a:pt x="716" y="82"/>
                    </a:cubicBezTo>
                    <a:cubicBezTo>
                      <a:pt x="626" y="82"/>
                      <a:pt x="555" y="124"/>
                      <a:pt x="555" y="289"/>
                    </a:cubicBezTo>
                    <a:cubicBezTo>
                      <a:pt x="581" y="283"/>
                      <a:pt x="606" y="279"/>
                      <a:pt x="629" y="279"/>
                    </a:cubicBezTo>
                    <a:cubicBezTo>
                      <a:pt x="794" y="279"/>
                      <a:pt x="885" y="442"/>
                      <a:pt x="885" y="778"/>
                    </a:cubicBezTo>
                    <a:cubicBezTo>
                      <a:pt x="821" y="829"/>
                      <a:pt x="745" y="843"/>
                      <a:pt x="664" y="843"/>
                    </a:cubicBezTo>
                    <a:cubicBezTo>
                      <a:pt x="573" y="843"/>
                      <a:pt x="476" y="825"/>
                      <a:pt x="385" y="825"/>
                    </a:cubicBezTo>
                    <a:cubicBezTo>
                      <a:pt x="209" y="825"/>
                      <a:pt x="54" y="892"/>
                      <a:pt x="0" y="1279"/>
                    </a:cubicBezTo>
                    <a:cubicBezTo>
                      <a:pt x="1598" y="1226"/>
                      <a:pt x="2799" y="1279"/>
                      <a:pt x="3855" y="566"/>
                    </a:cubicBezTo>
                    <a:cubicBezTo>
                      <a:pt x="3773" y="434"/>
                      <a:pt x="3701" y="384"/>
                      <a:pt x="3633" y="384"/>
                    </a:cubicBezTo>
                    <a:cubicBezTo>
                      <a:pt x="3473" y="384"/>
                      <a:pt x="3344" y="666"/>
                      <a:pt x="3195" y="778"/>
                    </a:cubicBezTo>
                    <a:cubicBezTo>
                      <a:pt x="3129" y="289"/>
                      <a:pt x="3354" y="395"/>
                      <a:pt x="3129" y="65"/>
                    </a:cubicBezTo>
                    <a:cubicBezTo>
                      <a:pt x="3072" y="98"/>
                      <a:pt x="3017" y="111"/>
                      <a:pt x="2965" y="111"/>
                    </a:cubicBezTo>
                    <a:cubicBezTo>
                      <a:pt x="2811" y="111"/>
                      <a:pt x="2682" y="1"/>
                      <a:pt x="259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0"/>
              <p:cNvSpPr/>
              <p:nvPr/>
            </p:nvSpPr>
            <p:spPr>
              <a:xfrm>
                <a:off x="1182025" y="3461125"/>
                <a:ext cx="39950" cy="37500"/>
              </a:xfrm>
              <a:custGeom>
                <a:avLst/>
                <a:gdLst/>
                <a:ahLst/>
                <a:cxnLst/>
                <a:rect l="l" t="t" r="r" b="b"/>
                <a:pathLst>
                  <a:path w="1598" h="1500" extrusionOk="0">
                    <a:moveTo>
                      <a:pt x="1040" y="1"/>
                    </a:moveTo>
                    <a:cubicBezTo>
                      <a:pt x="751" y="1"/>
                      <a:pt x="478" y="147"/>
                      <a:pt x="383" y="509"/>
                    </a:cubicBezTo>
                    <a:cubicBezTo>
                      <a:pt x="489" y="562"/>
                      <a:pt x="660" y="786"/>
                      <a:pt x="489" y="839"/>
                    </a:cubicBezTo>
                    <a:cubicBezTo>
                      <a:pt x="443" y="793"/>
                      <a:pt x="399" y="776"/>
                      <a:pt x="358" y="776"/>
                    </a:cubicBezTo>
                    <a:cubicBezTo>
                      <a:pt x="206" y="776"/>
                      <a:pt x="83" y="1011"/>
                      <a:pt x="0" y="1011"/>
                    </a:cubicBezTo>
                    <a:cubicBezTo>
                      <a:pt x="436" y="1446"/>
                      <a:pt x="938" y="1011"/>
                      <a:pt x="1202" y="1499"/>
                    </a:cubicBezTo>
                    <a:cubicBezTo>
                      <a:pt x="1202" y="892"/>
                      <a:pt x="1426" y="562"/>
                      <a:pt x="1598" y="179"/>
                    </a:cubicBezTo>
                    <a:cubicBezTo>
                      <a:pt x="1438" y="67"/>
                      <a:pt x="1235" y="1"/>
                      <a:pt x="104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0"/>
              <p:cNvSpPr/>
              <p:nvPr/>
            </p:nvSpPr>
            <p:spPr>
              <a:xfrm>
                <a:off x="1390950" y="3483400"/>
                <a:ext cx="13875" cy="18200"/>
              </a:xfrm>
              <a:custGeom>
                <a:avLst/>
                <a:gdLst/>
                <a:ahLst/>
                <a:cxnLst/>
                <a:rect l="l" t="t" r="r" b="b"/>
                <a:pathLst>
                  <a:path w="555" h="728" extrusionOk="0">
                    <a:moveTo>
                      <a:pt x="502" y="1"/>
                    </a:moveTo>
                    <a:lnTo>
                      <a:pt x="502" y="1"/>
                    </a:lnTo>
                    <a:cubicBezTo>
                      <a:pt x="478" y="25"/>
                      <a:pt x="443" y="33"/>
                      <a:pt x="403" y="33"/>
                    </a:cubicBezTo>
                    <a:cubicBezTo>
                      <a:pt x="326" y="33"/>
                      <a:pt x="229" y="4"/>
                      <a:pt x="150" y="4"/>
                    </a:cubicBezTo>
                    <a:cubicBezTo>
                      <a:pt x="65" y="4"/>
                      <a:pt x="0" y="37"/>
                      <a:pt x="0" y="173"/>
                    </a:cubicBezTo>
                    <a:cubicBezTo>
                      <a:pt x="224" y="225"/>
                      <a:pt x="224" y="661"/>
                      <a:pt x="436" y="727"/>
                    </a:cubicBezTo>
                    <a:cubicBezTo>
                      <a:pt x="436" y="450"/>
                      <a:pt x="555" y="397"/>
                      <a:pt x="5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0"/>
              <p:cNvSpPr/>
              <p:nvPr/>
            </p:nvSpPr>
            <p:spPr>
              <a:xfrm>
                <a:off x="1333175" y="3438200"/>
                <a:ext cx="17850" cy="17850"/>
              </a:xfrm>
              <a:custGeom>
                <a:avLst/>
                <a:gdLst/>
                <a:ahLst/>
                <a:cxnLst/>
                <a:rect l="l" t="t" r="r" b="b"/>
                <a:pathLst>
                  <a:path w="714" h="714" extrusionOk="0">
                    <a:moveTo>
                      <a:pt x="331" y="0"/>
                    </a:moveTo>
                    <a:cubicBezTo>
                      <a:pt x="436" y="555"/>
                      <a:pt x="1" y="159"/>
                      <a:pt x="106" y="713"/>
                    </a:cubicBezTo>
                    <a:cubicBezTo>
                      <a:pt x="436" y="660"/>
                      <a:pt x="714" y="713"/>
                      <a:pt x="714" y="159"/>
                    </a:cubicBezTo>
                    <a:lnTo>
                      <a:pt x="714" y="159"/>
                    </a:lnTo>
                    <a:cubicBezTo>
                      <a:pt x="672" y="176"/>
                      <a:pt x="630" y="184"/>
                      <a:pt x="590" y="184"/>
                    </a:cubicBezTo>
                    <a:cubicBezTo>
                      <a:pt x="474" y="184"/>
                      <a:pt x="370" y="118"/>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0"/>
              <p:cNvSpPr/>
              <p:nvPr/>
            </p:nvSpPr>
            <p:spPr>
              <a:xfrm>
                <a:off x="1374425" y="3487875"/>
                <a:ext cx="13900" cy="13725"/>
              </a:xfrm>
              <a:custGeom>
                <a:avLst/>
                <a:gdLst/>
                <a:ahLst/>
                <a:cxnLst/>
                <a:rect l="l" t="t" r="r" b="b"/>
                <a:pathLst>
                  <a:path w="556" h="549" extrusionOk="0">
                    <a:moveTo>
                      <a:pt x="334" y="1"/>
                    </a:moveTo>
                    <a:cubicBezTo>
                      <a:pt x="233" y="1"/>
                      <a:pt x="110" y="53"/>
                      <a:pt x="37" y="53"/>
                    </a:cubicBezTo>
                    <a:cubicBezTo>
                      <a:pt x="23" y="53"/>
                      <a:pt x="11" y="51"/>
                      <a:pt x="1" y="46"/>
                    </a:cubicBezTo>
                    <a:lnTo>
                      <a:pt x="1" y="548"/>
                    </a:lnTo>
                    <a:cubicBezTo>
                      <a:pt x="32" y="527"/>
                      <a:pt x="71" y="520"/>
                      <a:pt x="115" y="520"/>
                    </a:cubicBezTo>
                    <a:cubicBezTo>
                      <a:pt x="192" y="520"/>
                      <a:pt x="281" y="541"/>
                      <a:pt x="356" y="541"/>
                    </a:cubicBezTo>
                    <a:cubicBezTo>
                      <a:pt x="473" y="541"/>
                      <a:pt x="555" y="489"/>
                      <a:pt x="503" y="218"/>
                    </a:cubicBezTo>
                    <a:cubicBezTo>
                      <a:pt x="503" y="46"/>
                      <a:pt x="428" y="1"/>
                      <a:pt x="33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0"/>
              <p:cNvSpPr/>
              <p:nvPr/>
            </p:nvSpPr>
            <p:spPr>
              <a:xfrm>
                <a:off x="1989300" y="3204075"/>
                <a:ext cx="26100" cy="13150"/>
              </a:xfrm>
              <a:custGeom>
                <a:avLst/>
                <a:gdLst/>
                <a:ahLst/>
                <a:cxnLst/>
                <a:rect l="l" t="t" r="r" b="b"/>
                <a:pathLst>
                  <a:path w="1044" h="526" extrusionOk="0">
                    <a:moveTo>
                      <a:pt x="558" y="0"/>
                    </a:moveTo>
                    <a:cubicBezTo>
                      <a:pt x="273" y="0"/>
                      <a:pt x="35" y="149"/>
                      <a:pt x="1" y="507"/>
                    </a:cubicBezTo>
                    <a:cubicBezTo>
                      <a:pt x="48" y="502"/>
                      <a:pt x="93" y="500"/>
                      <a:pt x="136" y="500"/>
                    </a:cubicBezTo>
                    <a:cubicBezTo>
                      <a:pt x="290" y="500"/>
                      <a:pt x="416" y="526"/>
                      <a:pt x="529" y="526"/>
                    </a:cubicBezTo>
                    <a:cubicBezTo>
                      <a:pt x="710" y="526"/>
                      <a:pt x="861" y="461"/>
                      <a:pt x="1044" y="124"/>
                    </a:cubicBezTo>
                    <a:cubicBezTo>
                      <a:pt x="885" y="45"/>
                      <a:pt x="714" y="0"/>
                      <a:pt x="55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0"/>
              <p:cNvSpPr/>
              <p:nvPr/>
            </p:nvSpPr>
            <p:spPr>
              <a:xfrm>
                <a:off x="2104400" y="3228200"/>
                <a:ext cx="20125" cy="14625"/>
              </a:xfrm>
              <a:custGeom>
                <a:avLst/>
                <a:gdLst/>
                <a:ahLst/>
                <a:cxnLst/>
                <a:rect l="l" t="t" r="r" b="b"/>
                <a:pathLst>
                  <a:path w="805" h="585" extrusionOk="0">
                    <a:moveTo>
                      <a:pt x="504" y="1"/>
                    </a:moveTo>
                    <a:cubicBezTo>
                      <a:pt x="275" y="1"/>
                      <a:pt x="0" y="268"/>
                      <a:pt x="70" y="585"/>
                    </a:cubicBezTo>
                    <a:cubicBezTo>
                      <a:pt x="218" y="457"/>
                      <a:pt x="293" y="420"/>
                      <a:pt x="355" y="420"/>
                    </a:cubicBezTo>
                    <a:cubicBezTo>
                      <a:pt x="438" y="420"/>
                      <a:pt x="496" y="486"/>
                      <a:pt x="676" y="486"/>
                    </a:cubicBezTo>
                    <a:cubicBezTo>
                      <a:pt x="707" y="486"/>
                      <a:pt x="743" y="484"/>
                      <a:pt x="783" y="479"/>
                    </a:cubicBezTo>
                    <a:cubicBezTo>
                      <a:pt x="805" y="135"/>
                      <a:pt x="666" y="1"/>
                      <a:pt x="5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0"/>
              <p:cNvSpPr/>
              <p:nvPr/>
            </p:nvSpPr>
            <p:spPr>
              <a:xfrm>
                <a:off x="2125075" y="3259725"/>
                <a:ext cx="23575" cy="14800"/>
              </a:xfrm>
              <a:custGeom>
                <a:avLst/>
                <a:gdLst/>
                <a:ahLst/>
                <a:cxnLst/>
                <a:rect l="l" t="t" r="r" b="b"/>
                <a:pathLst>
                  <a:path w="943" h="592" extrusionOk="0">
                    <a:moveTo>
                      <a:pt x="516" y="1"/>
                    </a:moveTo>
                    <a:cubicBezTo>
                      <a:pt x="264" y="1"/>
                      <a:pt x="1" y="209"/>
                      <a:pt x="114" y="591"/>
                    </a:cubicBezTo>
                    <a:lnTo>
                      <a:pt x="893" y="486"/>
                    </a:lnTo>
                    <a:cubicBezTo>
                      <a:pt x="942" y="156"/>
                      <a:pt x="733" y="1"/>
                      <a:pt x="5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0"/>
              <p:cNvSpPr/>
              <p:nvPr/>
            </p:nvSpPr>
            <p:spPr>
              <a:xfrm>
                <a:off x="2090950" y="3247100"/>
                <a:ext cx="34350" cy="54825"/>
              </a:xfrm>
              <a:custGeom>
                <a:avLst/>
                <a:gdLst/>
                <a:ahLst/>
                <a:cxnLst/>
                <a:rect l="l" t="t" r="r" b="b"/>
                <a:pathLst>
                  <a:path w="1374" h="2193" extrusionOk="0">
                    <a:moveTo>
                      <a:pt x="885" y="1"/>
                    </a:moveTo>
                    <a:cubicBezTo>
                      <a:pt x="278" y="53"/>
                      <a:pt x="331" y="542"/>
                      <a:pt x="1" y="608"/>
                    </a:cubicBezTo>
                    <a:cubicBezTo>
                      <a:pt x="331" y="1532"/>
                      <a:pt x="159" y="1096"/>
                      <a:pt x="159" y="2192"/>
                    </a:cubicBezTo>
                    <a:cubicBezTo>
                      <a:pt x="649" y="2149"/>
                      <a:pt x="709" y="1462"/>
                      <a:pt x="1061" y="1462"/>
                    </a:cubicBezTo>
                    <a:cubicBezTo>
                      <a:pt x="1146" y="1462"/>
                      <a:pt x="1246" y="1501"/>
                      <a:pt x="1374" y="1598"/>
                    </a:cubicBezTo>
                    <a:lnTo>
                      <a:pt x="1374" y="1598"/>
                    </a:lnTo>
                    <a:cubicBezTo>
                      <a:pt x="1268" y="278"/>
                      <a:pt x="885" y="1426"/>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0"/>
              <p:cNvSpPr/>
              <p:nvPr/>
            </p:nvSpPr>
            <p:spPr>
              <a:xfrm>
                <a:off x="2014050" y="3258000"/>
                <a:ext cx="76925" cy="79850"/>
              </a:xfrm>
              <a:custGeom>
                <a:avLst/>
                <a:gdLst/>
                <a:ahLst/>
                <a:cxnLst/>
                <a:rect l="l" t="t" r="r" b="b"/>
                <a:pathLst>
                  <a:path w="3077" h="3194" extrusionOk="0">
                    <a:moveTo>
                      <a:pt x="2245" y="0"/>
                    </a:moveTo>
                    <a:lnTo>
                      <a:pt x="2245" y="0"/>
                    </a:lnTo>
                    <a:cubicBezTo>
                      <a:pt x="2087" y="938"/>
                      <a:pt x="595" y="885"/>
                      <a:pt x="595" y="1373"/>
                    </a:cubicBezTo>
                    <a:cubicBezTo>
                      <a:pt x="619" y="1376"/>
                      <a:pt x="643" y="1378"/>
                      <a:pt x="668" y="1378"/>
                    </a:cubicBezTo>
                    <a:cubicBezTo>
                      <a:pt x="864" y="1378"/>
                      <a:pt x="1086" y="1289"/>
                      <a:pt x="1278" y="1289"/>
                    </a:cubicBezTo>
                    <a:cubicBezTo>
                      <a:pt x="1465" y="1289"/>
                      <a:pt x="1624" y="1373"/>
                      <a:pt x="1704" y="1703"/>
                    </a:cubicBezTo>
                    <a:cubicBezTo>
                      <a:pt x="925" y="1822"/>
                      <a:pt x="331" y="2152"/>
                      <a:pt x="1" y="2865"/>
                    </a:cubicBezTo>
                    <a:cubicBezTo>
                      <a:pt x="86" y="2794"/>
                      <a:pt x="167" y="2766"/>
                      <a:pt x="245" y="2766"/>
                    </a:cubicBezTo>
                    <a:cubicBezTo>
                      <a:pt x="547" y="2766"/>
                      <a:pt x="793" y="3193"/>
                      <a:pt x="994" y="3193"/>
                    </a:cubicBezTo>
                    <a:cubicBezTo>
                      <a:pt x="1070" y="3193"/>
                      <a:pt x="1139" y="3134"/>
                      <a:pt x="1202" y="2971"/>
                    </a:cubicBezTo>
                    <a:cubicBezTo>
                      <a:pt x="1044" y="2918"/>
                      <a:pt x="872" y="3023"/>
                      <a:pt x="819" y="2746"/>
                    </a:cubicBezTo>
                    <a:cubicBezTo>
                      <a:pt x="1060" y="2448"/>
                      <a:pt x="1286" y="2383"/>
                      <a:pt x="1495" y="2383"/>
                    </a:cubicBezTo>
                    <a:cubicBezTo>
                      <a:pt x="1658" y="2383"/>
                      <a:pt x="1810" y="2422"/>
                      <a:pt x="1950" y="2422"/>
                    </a:cubicBezTo>
                    <a:cubicBezTo>
                      <a:pt x="2125" y="2422"/>
                      <a:pt x="2282" y="2361"/>
                      <a:pt x="2417" y="2086"/>
                    </a:cubicBezTo>
                    <a:lnTo>
                      <a:pt x="2417" y="2086"/>
                    </a:lnTo>
                    <a:cubicBezTo>
                      <a:pt x="2348" y="2662"/>
                      <a:pt x="2604" y="3003"/>
                      <a:pt x="2820" y="3003"/>
                    </a:cubicBezTo>
                    <a:cubicBezTo>
                      <a:pt x="2936" y="3003"/>
                      <a:pt x="3040" y="2905"/>
                      <a:pt x="3077" y="2693"/>
                    </a:cubicBezTo>
                    <a:lnTo>
                      <a:pt x="3077" y="2693"/>
                    </a:lnTo>
                    <a:cubicBezTo>
                      <a:pt x="3024" y="2739"/>
                      <a:pt x="2980" y="2760"/>
                      <a:pt x="2944" y="2760"/>
                    </a:cubicBezTo>
                    <a:cubicBezTo>
                      <a:pt x="2720" y="2760"/>
                      <a:pt x="2792" y="1973"/>
                      <a:pt x="2747" y="1598"/>
                    </a:cubicBezTo>
                    <a:cubicBezTo>
                      <a:pt x="2651" y="1476"/>
                      <a:pt x="2560" y="1434"/>
                      <a:pt x="2475" y="1434"/>
                    </a:cubicBezTo>
                    <a:cubicBezTo>
                      <a:pt x="2292" y="1434"/>
                      <a:pt x="2132" y="1624"/>
                      <a:pt x="1996" y="1624"/>
                    </a:cubicBezTo>
                    <a:cubicBezTo>
                      <a:pt x="1906" y="1624"/>
                      <a:pt x="1826" y="1542"/>
                      <a:pt x="1757" y="1268"/>
                    </a:cubicBezTo>
                    <a:cubicBezTo>
                      <a:pt x="1798" y="1223"/>
                      <a:pt x="1859" y="1212"/>
                      <a:pt x="1925" y="1212"/>
                    </a:cubicBezTo>
                    <a:cubicBezTo>
                      <a:pt x="1987" y="1212"/>
                      <a:pt x="2053" y="1221"/>
                      <a:pt x="2113" y="1221"/>
                    </a:cubicBezTo>
                    <a:cubicBezTo>
                      <a:pt x="2238" y="1221"/>
                      <a:pt x="2337" y="1182"/>
                      <a:pt x="2311" y="938"/>
                    </a:cubicBezTo>
                    <a:cubicBezTo>
                      <a:pt x="1981" y="832"/>
                      <a:pt x="2364" y="436"/>
                      <a:pt x="22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0"/>
              <p:cNvSpPr/>
              <p:nvPr/>
            </p:nvSpPr>
            <p:spPr>
              <a:xfrm>
                <a:off x="2286400" y="2807750"/>
                <a:ext cx="87750" cy="58500"/>
              </a:xfrm>
              <a:custGeom>
                <a:avLst/>
                <a:gdLst/>
                <a:ahLst/>
                <a:cxnLst/>
                <a:rect l="l" t="t" r="r" b="b"/>
                <a:pathLst>
                  <a:path w="3510" h="2340" extrusionOk="0">
                    <a:moveTo>
                      <a:pt x="1781" y="842"/>
                    </a:moveTo>
                    <a:cubicBezTo>
                      <a:pt x="1829" y="842"/>
                      <a:pt x="1874" y="877"/>
                      <a:pt x="1912" y="954"/>
                    </a:cubicBezTo>
                    <a:cubicBezTo>
                      <a:pt x="1978" y="1403"/>
                      <a:pt x="1648" y="1350"/>
                      <a:pt x="1648" y="1785"/>
                    </a:cubicBezTo>
                    <a:cubicBezTo>
                      <a:pt x="1318" y="1733"/>
                      <a:pt x="1860" y="1178"/>
                      <a:pt x="1529" y="1125"/>
                    </a:cubicBezTo>
                    <a:cubicBezTo>
                      <a:pt x="1605" y="949"/>
                      <a:pt x="1697" y="842"/>
                      <a:pt x="1781" y="842"/>
                    </a:cubicBezTo>
                    <a:close/>
                    <a:moveTo>
                      <a:pt x="1151" y="1"/>
                    </a:moveTo>
                    <a:cubicBezTo>
                      <a:pt x="734" y="1"/>
                      <a:pt x="272" y="174"/>
                      <a:pt x="51" y="465"/>
                    </a:cubicBezTo>
                    <a:cubicBezTo>
                      <a:pt x="81" y="463"/>
                      <a:pt x="109" y="461"/>
                      <a:pt x="133" y="461"/>
                    </a:cubicBezTo>
                    <a:cubicBezTo>
                      <a:pt x="594" y="461"/>
                      <a:pt x="1" y="920"/>
                      <a:pt x="51" y="1284"/>
                    </a:cubicBezTo>
                    <a:cubicBezTo>
                      <a:pt x="167" y="1094"/>
                      <a:pt x="275" y="1029"/>
                      <a:pt x="380" y="1029"/>
                    </a:cubicBezTo>
                    <a:cubicBezTo>
                      <a:pt x="613" y="1029"/>
                      <a:pt x="829" y="1350"/>
                      <a:pt x="1070" y="1350"/>
                    </a:cubicBezTo>
                    <a:cubicBezTo>
                      <a:pt x="1129" y="1350"/>
                      <a:pt x="1190" y="1331"/>
                      <a:pt x="1252" y="1284"/>
                    </a:cubicBezTo>
                    <a:cubicBezTo>
                      <a:pt x="1147" y="1231"/>
                      <a:pt x="988" y="1020"/>
                      <a:pt x="1147" y="954"/>
                    </a:cubicBezTo>
                    <a:cubicBezTo>
                      <a:pt x="1165" y="949"/>
                      <a:pt x="1183" y="947"/>
                      <a:pt x="1199" y="947"/>
                    </a:cubicBezTo>
                    <a:cubicBezTo>
                      <a:pt x="1387" y="947"/>
                      <a:pt x="1472" y="1214"/>
                      <a:pt x="1424" y="1614"/>
                    </a:cubicBezTo>
                    <a:cubicBezTo>
                      <a:pt x="1294" y="1672"/>
                      <a:pt x="1195" y="1704"/>
                      <a:pt x="1112" y="1704"/>
                    </a:cubicBezTo>
                    <a:cubicBezTo>
                      <a:pt x="950" y="1704"/>
                      <a:pt x="851" y="1581"/>
                      <a:pt x="711" y="1284"/>
                    </a:cubicBezTo>
                    <a:lnTo>
                      <a:pt x="711" y="1284"/>
                    </a:lnTo>
                    <a:cubicBezTo>
                      <a:pt x="658" y="1785"/>
                      <a:pt x="869" y="1733"/>
                      <a:pt x="817" y="2115"/>
                    </a:cubicBezTo>
                    <a:cubicBezTo>
                      <a:pt x="764" y="2168"/>
                      <a:pt x="658" y="2168"/>
                      <a:pt x="658" y="2340"/>
                    </a:cubicBezTo>
                    <a:cubicBezTo>
                      <a:pt x="904" y="2192"/>
                      <a:pt x="1167" y="2147"/>
                      <a:pt x="1431" y="2147"/>
                    </a:cubicBezTo>
                    <a:cubicBezTo>
                      <a:pt x="1861" y="2147"/>
                      <a:pt x="2297" y="2267"/>
                      <a:pt x="2673" y="2267"/>
                    </a:cubicBezTo>
                    <a:cubicBezTo>
                      <a:pt x="2935" y="2267"/>
                      <a:pt x="3168" y="2209"/>
                      <a:pt x="3351" y="2010"/>
                    </a:cubicBezTo>
                    <a:cubicBezTo>
                      <a:pt x="3299" y="2010"/>
                      <a:pt x="3510" y="1284"/>
                      <a:pt x="3510" y="1284"/>
                    </a:cubicBezTo>
                    <a:cubicBezTo>
                      <a:pt x="3402" y="1176"/>
                      <a:pt x="3207" y="1155"/>
                      <a:pt x="2993" y="1155"/>
                    </a:cubicBezTo>
                    <a:cubicBezTo>
                      <a:pt x="2859" y="1155"/>
                      <a:pt x="2718" y="1163"/>
                      <a:pt x="2586" y="1163"/>
                    </a:cubicBezTo>
                    <a:cubicBezTo>
                      <a:pt x="2184" y="1163"/>
                      <a:pt x="1873" y="1087"/>
                      <a:pt x="2137" y="465"/>
                    </a:cubicBezTo>
                    <a:cubicBezTo>
                      <a:pt x="2082" y="433"/>
                      <a:pt x="2028" y="420"/>
                      <a:pt x="1976" y="420"/>
                    </a:cubicBezTo>
                    <a:cubicBezTo>
                      <a:pt x="1759" y="420"/>
                      <a:pt x="1564" y="640"/>
                      <a:pt x="1400" y="640"/>
                    </a:cubicBezTo>
                    <a:cubicBezTo>
                      <a:pt x="1327" y="640"/>
                      <a:pt x="1259" y="595"/>
                      <a:pt x="1199" y="465"/>
                    </a:cubicBezTo>
                    <a:cubicBezTo>
                      <a:pt x="1477" y="465"/>
                      <a:pt x="1701" y="465"/>
                      <a:pt x="1701" y="135"/>
                    </a:cubicBezTo>
                    <a:cubicBezTo>
                      <a:pt x="1552" y="43"/>
                      <a:pt x="1357" y="1"/>
                      <a:pt x="115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0"/>
              <p:cNvSpPr/>
              <p:nvPr/>
            </p:nvSpPr>
            <p:spPr>
              <a:xfrm>
                <a:off x="2394925" y="2822000"/>
                <a:ext cx="64700" cy="54750"/>
              </a:xfrm>
              <a:custGeom>
                <a:avLst/>
                <a:gdLst/>
                <a:ahLst/>
                <a:cxnLst/>
                <a:rect l="l" t="t" r="r" b="b"/>
                <a:pathLst>
                  <a:path w="2588" h="2190" extrusionOk="0">
                    <a:moveTo>
                      <a:pt x="2086" y="1"/>
                    </a:moveTo>
                    <a:lnTo>
                      <a:pt x="2086" y="1"/>
                    </a:lnTo>
                    <a:cubicBezTo>
                      <a:pt x="1862" y="661"/>
                      <a:pt x="608" y="450"/>
                      <a:pt x="608" y="833"/>
                    </a:cubicBezTo>
                    <a:cubicBezTo>
                      <a:pt x="661" y="849"/>
                      <a:pt x="717" y="855"/>
                      <a:pt x="776" y="855"/>
                    </a:cubicBezTo>
                    <a:cubicBezTo>
                      <a:pt x="900" y="855"/>
                      <a:pt x="1032" y="829"/>
                      <a:pt x="1147" y="829"/>
                    </a:cubicBezTo>
                    <a:cubicBezTo>
                      <a:pt x="1317" y="829"/>
                      <a:pt x="1453" y="885"/>
                      <a:pt x="1479" y="1163"/>
                    </a:cubicBezTo>
                    <a:cubicBezTo>
                      <a:pt x="819" y="1163"/>
                      <a:pt x="330" y="1374"/>
                      <a:pt x="0" y="1875"/>
                    </a:cubicBezTo>
                    <a:cubicBezTo>
                      <a:pt x="66" y="1838"/>
                      <a:pt x="126" y="1823"/>
                      <a:pt x="183" y="1823"/>
                    </a:cubicBezTo>
                    <a:cubicBezTo>
                      <a:pt x="457" y="1823"/>
                      <a:pt x="639" y="2184"/>
                      <a:pt x="813" y="2184"/>
                    </a:cubicBezTo>
                    <a:cubicBezTo>
                      <a:pt x="872" y="2184"/>
                      <a:pt x="930" y="2143"/>
                      <a:pt x="991" y="2034"/>
                    </a:cubicBezTo>
                    <a:cubicBezTo>
                      <a:pt x="872" y="1981"/>
                      <a:pt x="713" y="2034"/>
                      <a:pt x="713" y="1875"/>
                    </a:cubicBezTo>
                    <a:cubicBezTo>
                      <a:pt x="909" y="1697"/>
                      <a:pt x="1081" y="1650"/>
                      <a:pt x="1237" y="1650"/>
                    </a:cubicBezTo>
                    <a:cubicBezTo>
                      <a:pt x="1413" y="1650"/>
                      <a:pt x="1569" y="1710"/>
                      <a:pt x="1716" y="1710"/>
                    </a:cubicBezTo>
                    <a:cubicBezTo>
                      <a:pt x="1844" y="1710"/>
                      <a:pt x="1965" y="1664"/>
                      <a:pt x="2086" y="1493"/>
                    </a:cubicBezTo>
                    <a:lnTo>
                      <a:pt x="2086" y="1493"/>
                    </a:lnTo>
                    <a:cubicBezTo>
                      <a:pt x="1979" y="1905"/>
                      <a:pt x="2194" y="2189"/>
                      <a:pt x="2380" y="2189"/>
                    </a:cubicBezTo>
                    <a:cubicBezTo>
                      <a:pt x="2468" y="2189"/>
                      <a:pt x="2550" y="2125"/>
                      <a:pt x="2588" y="1981"/>
                    </a:cubicBezTo>
                    <a:lnTo>
                      <a:pt x="2588" y="1981"/>
                    </a:lnTo>
                    <a:cubicBezTo>
                      <a:pt x="2544" y="2011"/>
                      <a:pt x="2509" y="2024"/>
                      <a:pt x="2481" y="2024"/>
                    </a:cubicBezTo>
                    <a:cubicBezTo>
                      <a:pt x="2296" y="2024"/>
                      <a:pt x="2409" y="1449"/>
                      <a:pt x="2364" y="1163"/>
                    </a:cubicBezTo>
                    <a:cubicBezTo>
                      <a:pt x="2297" y="1071"/>
                      <a:pt x="2225" y="1042"/>
                      <a:pt x="2152" y="1042"/>
                    </a:cubicBezTo>
                    <a:cubicBezTo>
                      <a:pt x="2027" y="1042"/>
                      <a:pt x="1899" y="1127"/>
                      <a:pt x="1795" y="1127"/>
                    </a:cubicBezTo>
                    <a:cubicBezTo>
                      <a:pt x="1706" y="1127"/>
                      <a:pt x="1635" y="1064"/>
                      <a:pt x="1598" y="833"/>
                    </a:cubicBezTo>
                    <a:cubicBezTo>
                      <a:pt x="1608" y="827"/>
                      <a:pt x="1621" y="825"/>
                      <a:pt x="1636" y="825"/>
                    </a:cubicBezTo>
                    <a:cubicBezTo>
                      <a:pt x="1707" y="825"/>
                      <a:pt x="1823" y="873"/>
                      <a:pt x="1920" y="873"/>
                    </a:cubicBezTo>
                    <a:cubicBezTo>
                      <a:pt x="2012" y="873"/>
                      <a:pt x="2086" y="830"/>
                      <a:pt x="2086" y="661"/>
                    </a:cubicBezTo>
                    <a:cubicBezTo>
                      <a:pt x="1756" y="555"/>
                      <a:pt x="2192" y="331"/>
                      <a:pt x="208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0"/>
              <p:cNvSpPr/>
              <p:nvPr/>
            </p:nvSpPr>
            <p:spPr>
              <a:xfrm>
                <a:off x="1993275" y="3258250"/>
                <a:ext cx="59100" cy="39700"/>
              </a:xfrm>
              <a:custGeom>
                <a:avLst/>
                <a:gdLst/>
                <a:ahLst/>
                <a:cxnLst/>
                <a:rect l="l" t="t" r="r" b="b"/>
                <a:pathLst>
                  <a:path w="2364" h="1588" extrusionOk="0">
                    <a:moveTo>
                      <a:pt x="2078" y="1"/>
                    </a:moveTo>
                    <a:cubicBezTo>
                      <a:pt x="1782" y="1"/>
                      <a:pt x="1391" y="191"/>
                      <a:pt x="945" y="191"/>
                    </a:cubicBezTo>
                    <a:cubicBezTo>
                      <a:pt x="782" y="191"/>
                      <a:pt x="611" y="166"/>
                      <a:pt x="436" y="96"/>
                    </a:cubicBezTo>
                    <a:lnTo>
                      <a:pt x="436" y="96"/>
                    </a:lnTo>
                    <a:cubicBezTo>
                      <a:pt x="436" y="597"/>
                      <a:pt x="660" y="545"/>
                      <a:pt x="766" y="756"/>
                    </a:cubicBezTo>
                    <a:cubicBezTo>
                      <a:pt x="607" y="1152"/>
                      <a:pt x="0" y="545"/>
                      <a:pt x="0" y="1588"/>
                    </a:cubicBezTo>
                    <a:lnTo>
                      <a:pt x="832" y="1482"/>
                    </a:lnTo>
                    <a:cubicBezTo>
                      <a:pt x="990" y="96"/>
                      <a:pt x="2086" y="1258"/>
                      <a:pt x="2363" y="96"/>
                    </a:cubicBezTo>
                    <a:cubicBezTo>
                      <a:pt x="2282" y="26"/>
                      <a:pt x="2187" y="1"/>
                      <a:pt x="20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0"/>
              <p:cNvSpPr/>
              <p:nvPr/>
            </p:nvSpPr>
            <p:spPr>
              <a:xfrm>
                <a:off x="1190275" y="3594225"/>
                <a:ext cx="16525" cy="18575"/>
              </a:xfrm>
              <a:custGeom>
                <a:avLst/>
                <a:gdLst/>
                <a:ahLst/>
                <a:cxnLst/>
                <a:rect l="l" t="t" r="r" b="b"/>
                <a:pathLst>
                  <a:path w="661" h="743" extrusionOk="0">
                    <a:moveTo>
                      <a:pt x="182" y="1"/>
                    </a:moveTo>
                    <a:cubicBezTo>
                      <a:pt x="158" y="1"/>
                      <a:pt x="133" y="9"/>
                      <a:pt x="106" y="30"/>
                    </a:cubicBezTo>
                    <a:cubicBezTo>
                      <a:pt x="106" y="255"/>
                      <a:pt x="0" y="360"/>
                      <a:pt x="53" y="743"/>
                    </a:cubicBezTo>
                    <a:cubicBezTo>
                      <a:pt x="330" y="585"/>
                      <a:pt x="542" y="690"/>
                      <a:pt x="608" y="519"/>
                    </a:cubicBezTo>
                    <a:cubicBezTo>
                      <a:pt x="542" y="519"/>
                      <a:pt x="489" y="413"/>
                      <a:pt x="489" y="189"/>
                    </a:cubicBezTo>
                    <a:cubicBezTo>
                      <a:pt x="542" y="189"/>
                      <a:pt x="661" y="83"/>
                      <a:pt x="489" y="30"/>
                    </a:cubicBezTo>
                    <a:cubicBezTo>
                      <a:pt x="474" y="167"/>
                      <a:pt x="455" y="214"/>
                      <a:pt x="431" y="214"/>
                    </a:cubicBezTo>
                    <a:cubicBezTo>
                      <a:pt x="378" y="214"/>
                      <a:pt x="300" y="1"/>
                      <a:pt x="18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0"/>
              <p:cNvSpPr/>
              <p:nvPr/>
            </p:nvSpPr>
            <p:spPr>
              <a:xfrm>
                <a:off x="2536800" y="2909350"/>
                <a:ext cx="26975" cy="10375"/>
              </a:xfrm>
              <a:custGeom>
                <a:avLst/>
                <a:gdLst/>
                <a:ahLst/>
                <a:cxnLst/>
                <a:rect l="l" t="t" r="r" b="b"/>
                <a:pathLst>
                  <a:path w="1079" h="415" extrusionOk="0">
                    <a:moveTo>
                      <a:pt x="449" y="1"/>
                    </a:moveTo>
                    <a:cubicBezTo>
                      <a:pt x="227" y="1"/>
                      <a:pt x="1" y="95"/>
                      <a:pt x="42" y="415"/>
                    </a:cubicBezTo>
                    <a:cubicBezTo>
                      <a:pt x="213" y="415"/>
                      <a:pt x="319" y="362"/>
                      <a:pt x="425" y="190"/>
                    </a:cubicBezTo>
                    <a:cubicBezTo>
                      <a:pt x="482" y="193"/>
                      <a:pt x="532" y="195"/>
                      <a:pt x="576" y="195"/>
                    </a:cubicBezTo>
                    <a:cubicBezTo>
                      <a:pt x="1078" y="195"/>
                      <a:pt x="768" y="1"/>
                      <a:pt x="4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0"/>
              <p:cNvSpPr/>
              <p:nvPr/>
            </p:nvSpPr>
            <p:spPr>
              <a:xfrm>
                <a:off x="1176850" y="3594975"/>
                <a:ext cx="12125" cy="17900"/>
              </a:xfrm>
              <a:custGeom>
                <a:avLst/>
                <a:gdLst/>
                <a:ahLst/>
                <a:cxnLst/>
                <a:rect l="l" t="t" r="r" b="b"/>
                <a:pathLst>
                  <a:path w="485" h="716" extrusionOk="0">
                    <a:moveTo>
                      <a:pt x="260" y="0"/>
                    </a:moveTo>
                    <a:cubicBezTo>
                      <a:pt x="0" y="83"/>
                      <a:pt x="215" y="715"/>
                      <a:pt x="376" y="715"/>
                    </a:cubicBezTo>
                    <a:cubicBezTo>
                      <a:pt x="420" y="715"/>
                      <a:pt x="459" y="669"/>
                      <a:pt x="485" y="555"/>
                    </a:cubicBezTo>
                    <a:cubicBezTo>
                      <a:pt x="313" y="436"/>
                      <a:pt x="485" y="330"/>
                      <a:pt x="4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0"/>
              <p:cNvSpPr/>
              <p:nvPr/>
            </p:nvSpPr>
            <p:spPr>
              <a:xfrm>
                <a:off x="1144725" y="3469025"/>
                <a:ext cx="33025" cy="23900"/>
              </a:xfrm>
              <a:custGeom>
                <a:avLst/>
                <a:gdLst/>
                <a:ahLst/>
                <a:cxnLst/>
                <a:rect l="l" t="t" r="r" b="b"/>
                <a:pathLst>
                  <a:path w="1321" h="956" extrusionOk="0">
                    <a:moveTo>
                      <a:pt x="976" y="0"/>
                    </a:moveTo>
                    <a:cubicBezTo>
                      <a:pt x="403" y="0"/>
                      <a:pt x="103" y="438"/>
                      <a:pt x="1" y="906"/>
                    </a:cubicBezTo>
                    <a:cubicBezTo>
                      <a:pt x="67" y="923"/>
                      <a:pt x="119" y="931"/>
                      <a:pt x="161" y="931"/>
                    </a:cubicBezTo>
                    <a:cubicBezTo>
                      <a:pt x="405" y="931"/>
                      <a:pt x="293" y="670"/>
                      <a:pt x="383" y="523"/>
                    </a:cubicBezTo>
                    <a:lnTo>
                      <a:pt x="383" y="523"/>
                    </a:lnTo>
                    <a:cubicBezTo>
                      <a:pt x="473" y="866"/>
                      <a:pt x="576" y="956"/>
                      <a:pt x="716" y="956"/>
                    </a:cubicBezTo>
                    <a:cubicBezTo>
                      <a:pt x="845" y="956"/>
                      <a:pt x="1006" y="879"/>
                      <a:pt x="1215" y="853"/>
                    </a:cubicBezTo>
                    <a:cubicBezTo>
                      <a:pt x="1321" y="470"/>
                      <a:pt x="1162" y="576"/>
                      <a:pt x="1268" y="35"/>
                    </a:cubicBezTo>
                    <a:cubicBezTo>
                      <a:pt x="1164" y="11"/>
                      <a:pt x="1067" y="0"/>
                      <a:pt x="97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0"/>
              <p:cNvSpPr/>
              <p:nvPr/>
            </p:nvSpPr>
            <p:spPr>
              <a:xfrm>
                <a:off x="916675" y="3435125"/>
                <a:ext cx="10200" cy="21350"/>
              </a:xfrm>
              <a:custGeom>
                <a:avLst/>
                <a:gdLst/>
                <a:ahLst/>
                <a:cxnLst/>
                <a:rect l="l" t="t" r="r" b="b"/>
                <a:pathLst>
                  <a:path w="408" h="854" extrusionOk="0">
                    <a:moveTo>
                      <a:pt x="84" y="0"/>
                    </a:moveTo>
                    <a:cubicBezTo>
                      <a:pt x="58" y="0"/>
                      <a:pt x="30" y="6"/>
                      <a:pt x="0" y="18"/>
                    </a:cubicBezTo>
                    <a:lnTo>
                      <a:pt x="0" y="836"/>
                    </a:lnTo>
                    <a:cubicBezTo>
                      <a:pt x="30" y="848"/>
                      <a:pt x="58" y="854"/>
                      <a:pt x="84" y="854"/>
                    </a:cubicBezTo>
                    <a:cubicBezTo>
                      <a:pt x="408" y="854"/>
                      <a:pt x="408" y="0"/>
                      <a:pt x="8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0"/>
              <p:cNvSpPr/>
              <p:nvPr/>
            </p:nvSpPr>
            <p:spPr>
              <a:xfrm>
                <a:off x="930975" y="3432650"/>
                <a:ext cx="24000" cy="19275"/>
              </a:xfrm>
              <a:custGeom>
                <a:avLst/>
                <a:gdLst/>
                <a:ahLst/>
                <a:cxnLst/>
                <a:rect l="l" t="t" r="r" b="b"/>
                <a:pathLst>
                  <a:path w="960" h="771" extrusionOk="0">
                    <a:moveTo>
                      <a:pt x="65" y="0"/>
                    </a:moveTo>
                    <a:cubicBezTo>
                      <a:pt x="19" y="0"/>
                      <a:pt x="0" y="34"/>
                      <a:pt x="22" y="117"/>
                    </a:cubicBezTo>
                    <a:cubicBezTo>
                      <a:pt x="141" y="117"/>
                      <a:pt x="141" y="222"/>
                      <a:pt x="141" y="447"/>
                    </a:cubicBezTo>
                    <a:cubicBezTo>
                      <a:pt x="203" y="400"/>
                      <a:pt x="258" y="381"/>
                      <a:pt x="308" y="381"/>
                    </a:cubicBezTo>
                    <a:cubicBezTo>
                      <a:pt x="534" y="381"/>
                      <a:pt x="653" y="771"/>
                      <a:pt x="798" y="771"/>
                    </a:cubicBezTo>
                    <a:cubicBezTo>
                      <a:pt x="847" y="771"/>
                      <a:pt x="899" y="726"/>
                      <a:pt x="960" y="605"/>
                    </a:cubicBezTo>
                    <a:cubicBezTo>
                      <a:pt x="793" y="480"/>
                      <a:pt x="238" y="0"/>
                      <a:pt x="6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0"/>
              <p:cNvSpPr/>
              <p:nvPr/>
            </p:nvSpPr>
            <p:spPr>
              <a:xfrm>
                <a:off x="857250" y="3606900"/>
                <a:ext cx="37325" cy="21100"/>
              </a:xfrm>
              <a:custGeom>
                <a:avLst/>
                <a:gdLst/>
                <a:ahLst/>
                <a:cxnLst/>
                <a:rect l="l" t="t" r="r" b="b"/>
                <a:pathLst>
                  <a:path w="1493" h="844" extrusionOk="0">
                    <a:moveTo>
                      <a:pt x="323" y="1"/>
                    </a:moveTo>
                    <a:cubicBezTo>
                      <a:pt x="16" y="1"/>
                      <a:pt x="112" y="634"/>
                      <a:pt x="1" y="843"/>
                    </a:cubicBezTo>
                    <a:cubicBezTo>
                      <a:pt x="223" y="732"/>
                      <a:pt x="427" y="693"/>
                      <a:pt x="623" y="693"/>
                    </a:cubicBezTo>
                    <a:cubicBezTo>
                      <a:pt x="916" y="693"/>
                      <a:pt x="1192" y="780"/>
                      <a:pt x="1493" y="843"/>
                    </a:cubicBezTo>
                    <a:cubicBezTo>
                      <a:pt x="1473" y="499"/>
                      <a:pt x="1291" y="429"/>
                      <a:pt x="1078" y="429"/>
                    </a:cubicBezTo>
                    <a:cubicBezTo>
                      <a:pt x="931" y="429"/>
                      <a:pt x="770" y="463"/>
                      <a:pt x="638" y="463"/>
                    </a:cubicBezTo>
                    <a:cubicBezTo>
                      <a:pt x="442" y="463"/>
                      <a:pt x="312" y="387"/>
                      <a:pt x="397" y="12"/>
                    </a:cubicBezTo>
                    <a:cubicBezTo>
                      <a:pt x="370" y="4"/>
                      <a:pt x="345" y="1"/>
                      <a:pt x="3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0"/>
              <p:cNvSpPr/>
              <p:nvPr/>
            </p:nvSpPr>
            <p:spPr>
              <a:xfrm>
                <a:off x="897850" y="3617575"/>
                <a:ext cx="24775" cy="10425"/>
              </a:xfrm>
              <a:custGeom>
                <a:avLst/>
                <a:gdLst/>
                <a:ahLst/>
                <a:cxnLst/>
                <a:rect l="l" t="t" r="r" b="b"/>
                <a:pathLst>
                  <a:path w="991" h="417" extrusionOk="0">
                    <a:moveTo>
                      <a:pt x="496" y="0"/>
                    </a:moveTo>
                    <a:cubicBezTo>
                      <a:pt x="248" y="0"/>
                      <a:pt x="1" y="139"/>
                      <a:pt x="27" y="416"/>
                    </a:cubicBezTo>
                    <a:cubicBezTo>
                      <a:pt x="166" y="304"/>
                      <a:pt x="331" y="248"/>
                      <a:pt x="496" y="248"/>
                    </a:cubicBezTo>
                    <a:cubicBezTo>
                      <a:pt x="661" y="248"/>
                      <a:pt x="826" y="304"/>
                      <a:pt x="964" y="416"/>
                    </a:cubicBezTo>
                    <a:cubicBezTo>
                      <a:pt x="991" y="139"/>
                      <a:pt x="743" y="0"/>
                      <a:pt x="49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0"/>
              <p:cNvSpPr/>
              <p:nvPr/>
            </p:nvSpPr>
            <p:spPr>
              <a:xfrm>
                <a:off x="857250" y="3653275"/>
                <a:ext cx="14275" cy="14325"/>
              </a:xfrm>
              <a:custGeom>
                <a:avLst/>
                <a:gdLst/>
                <a:ahLst/>
                <a:cxnLst/>
                <a:rect l="l" t="t" r="r" b="b"/>
                <a:pathLst>
                  <a:path w="571" h="573" extrusionOk="0">
                    <a:moveTo>
                      <a:pt x="200" y="0"/>
                    </a:moveTo>
                    <a:cubicBezTo>
                      <a:pt x="107" y="0"/>
                      <a:pt x="24" y="63"/>
                      <a:pt x="1" y="203"/>
                    </a:cubicBezTo>
                    <a:cubicBezTo>
                      <a:pt x="31" y="184"/>
                      <a:pt x="56" y="176"/>
                      <a:pt x="77" y="176"/>
                    </a:cubicBezTo>
                    <a:cubicBezTo>
                      <a:pt x="225" y="176"/>
                      <a:pt x="182" y="572"/>
                      <a:pt x="378" y="572"/>
                    </a:cubicBezTo>
                    <a:cubicBezTo>
                      <a:pt x="412" y="572"/>
                      <a:pt x="452" y="561"/>
                      <a:pt x="503" y="533"/>
                    </a:cubicBezTo>
                    <a:cubicBezTo>
                      <a:pt x="571" y="209"/>
                      <a:pt x="369" y="0"/>
                      <a:pt x="20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0"/>
              <p:cNvSpPr/>
              <p:nvPr/>
            </p:nvSpPr>
            <p:spPr>
              <a:xfrm>
                <a:off x="894550" y="3447775"/>
                <a:ext cx="15225" cy="25025"/>
              </a:xfrm>
              <a:custGeom>
                <a:avLst/>
                <a:gdLst/>
                <a:ahLst/>
                <a:cxnLst/>
                <a:rect l="l" t="t" r="r" b="b"/>
                <a:pathLst>
                  <a:path w="609" h="1001" extrusionOk="0">
                    <a:moveTo>
                      <a:pt x="331" y="0"/>
                    </a:moveTo>
                    <a:cubicBezTo>
                      <a:pt x="331" y="277"/>
                      <a:pt x="54" y="106"/>
                      <a:pt x="1" y="330"/>
                    </a:cubicBezTo>
                    <a:cubicBezTo>
                      <a:pt x="310" y="330"/>
                      <a:pt x="179" y="1000"/>
                      <a:pt x="431" y="1000"/>
                    </a:cubicBezTo>
                    <a:cubicBezTo>
                      <a:pt x="449" y="1000"/>
                      <a:pt x="468" y="997"/>
                      <a:pt x="489" y="990"/>
                    </a:cubicBezTo>
                    <a:cubicBezTo>
                      <a:pt x="608" y="555"/>
                      <a:pt x="555" y="225"/>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0"/>
              <p:cNvSpPr/>
              <p:nvPr/>
            </p:nvSpPr>
            <p:spPr>
              <a:xfrm>
                <a:off x="857250" y="3480500"/>
                <a:ext cx="103350" cy="47525"/>
              </a:xfrm>
              <a:custGeom>
                <a:avLst/>
                <a:gdLst/>
                <a:ahLst/>
                <a:cxnLst/>
                <a:rect l="l" t="t" r="r" b="b"/>
                <a:pathLst>
                  <a:path w="4134" h="1901" extrusionOk="0">
                    <a:moveTo>
                      <a:pt x="2004" y="1"/>
                    </a:moveTo>
                    <a:cubicBezTo>
                      <a:pt x="1591" y="1"/>
                      <a:pt x="1546" y="637"/>
                      <a:pt x="1546" y="896"/>
                    </a:cubicBezTo>
                    <a:cubicBezTo>
                      <a:pt x="1342" y="717"/>
                      <a:pt x="1051" y="584"/>
                      <a:pt x="771" y="584"/>
                    </a:cubicBezTo>
                    <a:cubicBezTo>
                      <a:pt x="453" y="584"/>
                      <a:pt x="148" y="755"/>
                      <a:pt x="1" y="1226"/>
                    </a:cubicBezTo>
                    <a:cubicBezTo>
                      <a:pt x="61" y="1298"/>
                      <a:pt x="133" y="1323"/>
                      <a:pt x="210" y="1323"/>
                    </a:cubicBezTo>
                    <a:cubicBezTo>
                      <a:pt x="383" y="1323"/>
                      <a:pt x="587" y="1197"/>
                      <a:pt x="768" y="1197"/>
                    </a:cubicBezTo>
                    <a:cubicBezTo>
                      <a:pt x="876" y="1197"/>
                      <a:pt x="976" y="1242"/>
                      <a:pt x="1057" y="1384"/>
                    </a:cubicBezTo>
                    <a:cubicBezTo>
                      <a:pt x="1011" y="1376"/>
                      <a:pt x="970" y="1371"/>
                      <a:pt x="932" y="1371"/>
                    </a:cubicBezTo>
                    <a:cubicBezTo>
                      <a:pt x="742" y="1371"/>
                      <a:pt x="652" y="1483"/>
                      <a:pt x="608" y="1714"/>
                    </a:cubicBezTo>
                    <a:lnTo>
                      <a:pt x="1321" y="1714"/>
                    </a:lnTo>
                    <a:cubicBezTo>
                      <a:pt x="1387" y="1384"/>
                      <a:pt x="1216" y="1384"/>
                      <a:pt x="1110" y="1226"/>
                    </a:cubicBezTo>
                    <a:lnTo>
                      <a:pt x="1110" y="1226"/>
                    </a:lnTo>
                    <a:cubicBezTo>
                      <a:pt x="1134" y="1242"/>
                      <a:pt x="1163" y="1248"/>
                      <a:pt x="1195" y="1248"/>
                    </a:cubicBezTo>
                    <a:cubicBezTo>
                      <a:pt x="1291" y="1248"/>
                      <a:pt x="1413" y="1194"/>
                      <a:pt x="1499" y="1194"/>
                    </a:cubicBezTo>
                    <a:cubicBezTo>
                      <a:pt x="1573" y="1194"/>
                      <a:pt x="1619" y="1234"/>
                      <a:pt x="1598" y="1384"/>
                    </a:cubicBezTo>
                    <a:cubicBezTo>
                      <a:pt x="1493" y="1384"/>
                      <a:pt x="1387" y="1437"/>
                      <a:pt x="1440" y="1714"/>
                    </a:cubicBezTo>
                    <a:cubicBezTo>
                      <a:pt x="1777" y="1796"/>
                      <a:pt x="2138" y="1900"/>
                      <a:pt x="2507" y="1900"/>
                    </a:cubicBezTo>
                    <a:cubicBezTo>
                      <a:pt x="2918" y="1900"/>
                      <a:pt x="3340" y="1770"/>
                      <a:pt x="3750" y="1332"/>
                    </a:cubicBezTo>
                    <a:cubicBezTo>
                      <a:pt x="3750" y="1556"/>
                      <a:pt x="3856" y="1714"/>
                      <a:pt x="3909" y="1886"/>
                    </a:cubicBezTo>
                    <a:cubicBezTo>
                      <a:pt x="3961" y="1714"/>
                      <a:pt x="4027" y="1662"/>
                      <a:pt x="4133" y="1662"/>
                    </a:cubicBezTo>
                    <a:lnTo>
                      <a:pt x="4133" y="1173"/>
                    </a:lnTo>
                    <a:cubicBezTo>
                      <a:pt x="3968" y="1114"/>
                      <a:pt x="3912" y="1084"/>
                      <a:pt x="3862" y="1084"/>
                    </a:cubicBezTo>
                    <a:cubicBezTo>
                      <a:pt x="3813" y="1084"/>
                      <a:pt x="3770" y="1114"/>
                      <a:pt x="3631" y="1173"/>
                    </a:cubicBezTo>
                    <a:cubicBezTo>
                      <a:pt x="3697" y="341"/>
                      <a:pt x="3301" y="236"/>
                      <a:pt x="3037" y="11"/>
                    </a:cubicBezTo>
                    <a:cubicBezTo>
                      <a:pt x="2977" y="188"/>
                      <a:pt x="2897" y="243"/>
                      <a:pt x="2805" y="243"/>
                    </a:cubicBezTo>
                    <a:cubicBezTo>
                      <a:pt x="2655" y="243"/>
                      <a:pt x="2473" y="99"/>
                      <a:pt x="2292" y="99"/>
                    </a:cubicBezTo>
                    <a:cubicBezTo>
                      <a:pt x="2167" y="99"/>
                      <a:pt x="2042" y="166"/>
                      <a:pt x="1928" y="394"/>
                    </a:cubicBezTo>
                    <a:cubicBezTo>
                      <a:pt x="1928" y="117"/>
                      <a:pt x="2100" y="236"/>
                      <a:pt x="2100" y="11"/>
                    </a:cubicBezTo>
                    <a:cubicBezTo>
                      <a:pt x="2066" y="4"/>
                      <a:pt x="2034" y="1"/>
                      <a:pt x="20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0"/>
              <p:cNvSpPr/>
              <p:nvPr/>
            </p:nvSpPr>
            <p:spPr>
              <a:xfrm>
                <a:off x="1041750" y="3433800"/>
                <a:ext cx="9600" cy="16625"/>
              </a:xfrm>
              <a:custGeom>
                <a:avLst/>
                <a:gdLst/>
                <a:ahLst/>
                <a:cxnLst/>
                <a:rect l="l" t="t" r="r" b="b"/>
                <a:pathLst>
                  <a:path w="384" h="665" extrusionOk="0">
                    <a:moveTo>
                      <a:pt x="348" y="0"/>
                    </a:moveTo>
                    <a:cubicBezTo>
                      <a:pt x="159" y="0"/>
                      <a:pt x="150" y="407"/>
                      <a:pt x="1" y="506"/>
                    </a:cubicBezTo>
                    <a:cubicBezTo>
                      <a:pt x="24" y="501"/>
                      <a:pt x="45" y="498"/>
                      <a:pt x="64" y="498"/>
                    </a:cubicBezTo>
                    <a:cubicBezTo>
                      <a:pt x="214" y="498"/>
                      <a:pt x="231" y="665"/>
                      <a:pt x="384" y="665"/>
                    </a:cubicBezTo>
                    <a:lnTo>
                      <a:pt x="384" y="5"/>
                    </a:lnTo>
                    <a:cubicBezTo>
                      <a:pt x="371" y="2"/>
                      <a:pt x="359" y="0"/>
                      <a:pt x="34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0"/>
              <p:cNvSpPr/>
              <p:nvPr/>
            </p:nvSpPr>
            <p:spPr>
              <a:xfrm>
                <a:off x="959250" y="3459725"/>
                <a:ext cx="137900" cy="61975"/>
              </a:xfrm>
              <a:custGeom>
                <a:avLst/>
                <a:gdLst/>
                <a:ahLst/>
                <a:cxnLst/>
                <a:rect l="l" t="t" r="r" b="b"/>
                <a:pathLst>
                  <a:path w="5516" h="2479" extrusionOk="0">
                    <a:moveTo>
                      <a:pt x="527" y="1"/>
                    </a:moveTo>
                    <a:cubicBezTo>
                      <a:pt x="399" y="1"/>
                      <a:pt x="357" y="201"/>
                      <a:pt x="197" y="201"/>
                    </a:cubicBezTo>
                    <a:cubicBezTo>
                      <a:pt x="170" y="201"/>
                      <a:pt x="140" y="195"/>
                      <a:pt x="106" y="182"/>
                    </a:cubicBezTo>
                    <a:lnTo>
                      <a:pt x="106" y="182"/>
                    </a:lnTo>
                    <a:cubicBezTo>
                      <a:pt x="278" y="895"/>
                      <a:pt x="0" y="1278"/>
                      <a:pt x="436" y="1502"/>
                    </a:cubicBezTo>
                    <a:cubicBezTo>
                      <a:pt x="278" y="1555"/>
                      <a:pt x="53" y="1450"/>
                      <a:pt x="53" y="1674"/>
                    </a:cubicBezTo>
                    <a:cubicBezTo>
                      <a:pt x="502" y="1717"/>
                      <a:pt x="622" y="2479"/>
                      <a:pt x="1003" y="2479"/>
                    </a:cubicBezTo>
                    <a:cubicBezTo>
                      <a:pt x="1092" y="2479"/>
                      <a:pt x="1195" y="2437"/>
                      <a:pt x="1320" y="2334"/>
                    </a:cubicBezTo>
                    <a:cubicBezTo>
                      <a:pt x="1268" y="2334"/>
                      <a:pt x="1202" y="2215"/>
                      <a:pt x="1320" y="2163"/>
                    </a:cubicBezTo>
                    <a:cubicBezTo>
                      <a:pt x="1370" y="2174"/>
                      <a:pt x="1421" y="2179"/>
                      <a:pt x="1474" y="2179"/>
                    </a:cubicBezTo>
                    <a:cubicBezTo>
                      <a:pt x="2059" y="2179"/>
                      <a:pt x="2852" y="1560"/>
                      <a:pt x="3628" y="1560"/>
                    </a:cubicBezTo>
                    <a:cubicBezTo>
                      <a:pt x="3870" y="1560"/>
                      <a:pt x="4111" y="1621"/>
                      <a:pt x="4344" y="1780"/>
                    </a:cubicBezTo>
                    <a:cubicBezTo>
                      <a:pt x="4412" y="1422"/>
                      <a:pt x="4656" y="1382"/>
                      <a:pt x="4899" y="1382"/>
                    </a:cubicBezTo>
                    <a:cubicBezTo>
                      <a:pt x="4968" y="1382"/>
                      <a:pt x="5038" y="1385"/>
                      <a:pt x="5103" y="1385"/>
                    </a:cubicBezTo>
                    <a:cubicBezTo>
                      <a:pt x="5338" y="1385"/>
                      <a:pt x="5516" y="1342"/>
                      <a:pt x="5439" y="948"/>
                    </a:cubicBezTo>
                    <a:lnTo>
                      <a:pt x="5439" y="948"/>
                    </a:lnTo>
                    <a:cubicBezTo>
                      <a:pt x="5361" y="1106"/>
                      <a:pt x="5266" y="1163"/>
                      <a:pt x="5161" y="1163"/>
                    </a:cubicBezTo>
                    <a:cubicBezTo>
                      <a:pt x="4877" y="1163"/>
                      <a:pt x="4518" y="744"/>
                      <a:pt x="4188" y="744"/>
                    </a:cubicBezTo>
                    <a:cubicBezTo>
                      <a:pt x="4129" y="744"/>
                      <a:pt x="4070" y="757"/>
                      <a:pt x="4014" y="790"/>
                    </a:cubicBezTo>
                    <a:cubicBezTo>
                      <a:pt x="3961" y="1014"/>
                      <a:pt x="3908" y="1172"/>
                      <a:pt x="3842" y="1278"/>
                    </a:cubicBezTo>
                    <a:cubicBezTo>
                      <a:pt x="3778" y="1077"/>
                      <a:pt x="3722" y="1009"/>
                      <a:pt x="3664" y="1009"/>
                    </a:cubicBezTo>
                    <a:cubicBezTo>
                      <a:pt x="3548" y="1009"/>
                      <a:pt x="3424" y="1291"/>
                      <a:pt x="3209" y="1291"/>
                    </a:cubicBezTo>
                    <a:cubicBezTo>
                      <a:pt x="3184" y="1291"/>
                      <a:pt x="3157" y="1287"/>
                      <a:pt x="3129" y="1278"/>
                    </a:cubicBezTo>
                    <a:cubicBezTo>
                      <a:pt x="3129" y="1014"/>
                      <a:pt x="3129" y="790"/>
                      <a:pt x="3248" y="618"/>
                    </a:cubicBezTo>
                    <a:lnTo>
                      <a:pt x="3248" y="618"/>
                    </a:lnTo>
                    <a:cubicBezTo>
                      <a:pt x="2406" y="919"/>
                      <a:pt x="1952" y="1303"/>
                      <a:pt x="1349" y="1303"/>
                    </a:cubicBezTo>
                    <a:cubicBezTo>
                      <a:pt x="1158" y="1303"/>
                      <a:pt x="951" y="1265"/>
                      <a:pt x="713" y="1172"/>
                    </a:cubicBezTo>
                    <a:cubicBezTo>
                      <a:pt x="941" y="1172"/>
                      <a:pt x="1018" y="984"/>
                      <a:pt x="1192" y="984"/>
                    </a:cubicBezTo>
                    <a:cubicBezTo>
                      <a:pt x="1230" y="984"/>
                      <a:pt x="1272" y="993"/>
                      <a:pt x="1320" y="1014"/>
                    </a:cubicBezTo>
                    <a:cubicBezTo>
                      <a:pt x="1286" y="647"/>
                      <a:pt x="1202" y="533"/>
                      <a:pt x="1093" y="533"/>
                    </a:cubicBezTo>
                    <a:cubicBezTo>
                      <a:pt x="916" y="533"/>
                      <a:pt x="675" y="830"/>
                      <a:pt x="474" y="830"/>
                    </a:cubicBezTo>
                    <a:cubicBezTo>
                      <a:pt x="371" y="830"/>
                      <a:pt x="278" y="752"/>
                      <a:pt x="212" y="512"/>
                    </a:cubicBezTo>
                    <a:cubicBezTo>
                      <a:pt x="330" y="354"/>
                      <a:pt x="489" y="235"/>
                      <a:pt x="608" y="24"/>
                    </a:cubicBezTo>
                    <a:cubicBezTo>
                      <a:pt x="577" y="8"/>
                      <a:pt x="550" y="1"/>
                      <a:pt x="5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0"/>
              <p:cNvSpPr/>
              <p:nvPr/>
            </p:nvSpPr>
            <p:spPr>
              <a:xfrm>
                <a:off x="843725" y="3548100"/>
                <a:ext cx="30075" cy="30400"/>
              </a:xfrm>
              <a:custGeom>
                <a:avLst/>
                <a:gdLst/>
                <a:ahLst/>
                <a:cxnLst/>
                <a:rect l="l" t="t" r="r" b="b"/>
                <a:pathLst>
                  <a:path w="1203" h="1216" extrusionOk="0">
                    <a:moveTo>
                      <a:pt x="1202" y="0"/>
                    </a:moveTo>
                    <a:cubicBezTo>
                      <a:pt x="1105" y="98"/>
                      <a:pt x="990" y="124"/>
                      <a:pt x="869" y="124"/>
                    </a:cubicBezTo>
                    <a:cubicBezTo>
                      <a:pt x="725" y="124"/>
                      <a:pt x="573" y="86"/>
                      <a:pt x="435" y="86"/>
                    </a:cubicBezTo>
                    <a:cubicBezTo>
                      <a:pt x="237" y="86"/>
                      <a:pt x="70" y="166"/>
                      <a:pt x="1" y="555"/>
                    </a:cubicBezTo>
                    <a:cubicBezTo>
                      <a:pt x="43" y="597"/>
                      <a:pt x="90" y="612"/>
                      <a:pt x="139" y="612"/>
                    </a:cubicBezTo>
                    <a:cubicBezTo>
                      <a:pt x="267" y="612"/>
                      <a:pt x="407" y="509"/>
                      <a:pt x="506" y="509"/>
                    </a:cubicBezTo>
                    <a:cubicBezTo>
                      <a:pt x="619" y="509"/>
                      <a:pt x="679" y="643"/>
                      <a:pt x="608" y="1215"/>
                    </a:cubicBezTo>
                    <a:lnTo>
                      <a:pt x="1202" y="1215"/>
                    </a:lnTo>
                    <a:cubicBezTo>
                      <a:pt x="991" y="661"/>
                      <a:pt x="1044" y="661"/>
                      <a:pt x="12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0"/>
              <p:cNvSpPr/>
              <p:nvPr/>
            </p:nvSpPr>
            <p:spPr>
              <a:xfrm>
                <a:off x="1088300" y="3601900"/>
                <a:ext cx="34675" cy="17175"/>
              </a:xfrm>
              <a:custGeom>
                <a:avLst/>
                <a:gdLst/>
                <a:ahLst/>
                <a:cxnLst/>
                <a:rect l="l" t="t" r="r" b="b"/>
                <a:pathLst>
                  <a:path w="1387" h="687" extrusionOk="0">
                    <a:moveTo>
                      <a:pt x="990" y="106"/>
                    </a:moveTo>
                    <a:lnTo>
                      <a:pt x="990" y="106"/>
                    </a:lnTo>
                    <a:cubicBezTo>
                      <a:pt x="896" y="187"/>
                      <a:pt x="806" y="211"/>
                      <a:pt x="718" y="211"/>
                    </a:cubicBezTo>
                    <a:cubicBezTo>
                      <a:pt x="582" y="211"/>
                      <a:pt x="454" y="152"/>
                      <a:pt x="333" y="152"/>
                    </a:cubicBezTo>
                    <a:cubicBezTo>
                      <a:pt x="215" y="152"/>
                      <a:pt x="104" y="209"/>
                      <a:pt x="0" y="436"/>
                    </a:cubicBezTo>
                    <a:cubicBezTo>
                      <a:pt x="125" y="633"/>
                      <a:pt x="194" y="687"/>
                      <a:pt x="273" y="687"/>
                    </a:cubicBezTo>
                    <a:cubicBezTo>
                      <a:pt x="369" y="687"/>
                      <a:pt x="480" y="608"/>
                      <a:pt x="726" y="608"/>
                    </a:cubicBezTo>
                    <a:cubicBezTo>
                      <a:pt x="502" y="0"/>
                      <a:pt x="1386" y="436"/>
                      <a:pt x="990" y="106"/>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0"/>
              <p:cNvSpPr/>
              <p:nvPr/>
            </p:nvSpPr>
            <p:spPr>
              <a:xfrm>
                <a:off x="1107775" y="3539450"/>
                <a:ext cx="30050" cy="18750"/>
              </a:xfrm>
              <a:custGeom>
                <a:avLst/>
                <a:gdLst/>
                <a:ahLst/>
                <a:cxnLst/>
                <a:rect l="l" t="t" r="r" b="b"/>
                <a:pathLst>
                  <a:path w="1202" h="750" extrusionOk="0">
                    <a:moveTo>
                      <a:pt x="302" y="1"/>
                    </a:moveTo>
                    <a:cubicBezTo>
                      <a:pt x="151" y="1"/>
                      <a:pt x="41" y="99"/>
                      <a:pt x="0" y="465"/>
                    </a:cubicBezTo>
                    <a:cubicBezTo>
                      <a:pt x="166" y="667"/>
                      <a:pt x="313" y="750"/>
                      <a:pt x="451" y="750"/>
                    </a:cubicBezTo>
                    <a:cubicBezTo>
                      <a:pt x="719" y="750"/>
                      <a:pt x="948" y="436"/>
                      <a:pt x="1201" y="69"/>
                    </a:cubicBezTo>
                    <a:lnTo>
                      <a:pt x="1201" y="69"/>
                    </a:lnTo>
                    <a:cubicBezTo>
                      <a:pt x="1115" y="114"/>
                      <a:pt x="1028" y="130"/>
                      <a:pt x="943" y="130"/>
                    </a:cubicBezTo>
                    <a:cubicBezTo>
                      <a:pt x="703" y="130"/>
                      <a:pt x="476" y="1"/>
                      <a:pt x="3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0"/>
              <p:cNvSpPr/>
              <p:nvPr/>
            </p:nvSpPr>
            <p:spPr>
              <a:xfrm>
                <a:off x="993575" y="3522025"/>
                <a:ext cx="22125" cy="13225"/>
              </a:xfrm>
              <a:custGeom>
                <a:avLst/>
                <a:gdLst/>
                <a:ahLst/>
                <a:cxnLst/>
                <a:rect l="l" t="t" r="r" b="b"/>
                <a:pathLst>
                  <a:path w="885" h="529" extrusionOk="0">
                    <a:moveTo>
                      <a:pt x="885" y="1"/>
                    </a:moveTo>
                    <a:lnTo>
                      <a:pt x="885" y="1"/>
                    </a:lnTo>
                    <a:cubicBezTo>
                      <a:pt x="555" y="172"/>
                      <a:pt x="225" y="225"/>
                      <a:pt x="0" y="502"/>
                    </a:cubicBezTo>
                    <a:cubicBezTo>
                      <a:pt x="73" y="520"/>
                      <a:pt x="142" y="528"/>
                      <a:pt x="206" y="528"/>
                    </a:cubicBezTo>
                    <a:cubicBezTo>
                      <a:pt x="526" y="528"/>
                      <a:pt x="742" y="319"/>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0"/>
              <p:cNvSpPr/>
              <p:nvPr/>
            </p:nvSpPr>
            <p:spPr>
              <a:xfrm>
                <a:off x="1025250" y="3521275"/>
                <a:ext cx="75600" cy="41800"/>
              </a:xfrm>
              <a:custGeom>
                <a:avLst/>
                <a:gdLst/>
                <a:ahLst/>
                <a:cxnLst/>
                <a:rect l="l" t="t" r="r" b="b"/>
                <a:pathLst>
                  <a:path w="3024" h="1672" extrusionOk="0">
                    <a:moveTo>
                      <a:pt x="956" y="1"/>
                    </a:moveTo>
                    <a:cubicBezTo>
                      <a:pt x="769" y="1"/>
                      <a:pt x="661" y="171"/>
                      <a:pt x="548" y="171"/>
                    </a:cubicBezTo>
                    <a:cubicBezTo>
                      <a:pt x="497" y="171"/>
                      <a:pt x="445" y="135"/>
                      <a:pt x="383" y="31"/>
                    </a:cubicBezTo>
                    <a:cubicBezTo>
                      <a:pt x="383" y="466"/>
                      <a:pt x="212" y="691"/>
                      <a:pt x="1" y="862"/>
                    </a:cubicBezTo>
                    <a:cubicBezTo>
                      <a:pt x="881" y="947"/>
                      <a:pt x="1626" y="1672"/>
                      <a:pt x="2227" y="1672"/>
                    </a:cubicBezTo>
                    <a:cubicBezTo>
                      <a:pt x="2373" y="1672"/>
                      <a:pt x="2511" y="1629"/>
                      <a:pt x="2641" y="1522"/>
                    </a:cubicBezTo>
                    <a:lnTo>
                      <a:pt x="2641" y="1522"/>
                    </a:lnTo>
                    <a:cubicBezTo>
                      <a:pt x="2636" y="1524"/>
                      <a:pt x="2633" y="1525"/>
                      <a:pt x="2630" y="1525"/>
                    </a:cubicBezTo>
                    <a:cubicBezTo>
                      <a:pt x="2552" y="1525"/>
                      <a:pt x="2922" y="911"/>
                      <a:pt x="3024" y="796"/>
                    </a:cubicBezTo>
                    <a:cubicBezTo>
                      <a:pt x="2947" y="791"/>
                      <a:pt x="2871" y="789"/>
                      <a:pt x="2796" y="789"/>
                    </a:cubicBezTo>
                    <a:cubicBezTo>
                      <a:pt x="2370" y="789"/>
                      <a:pt x="1966" y="855"/>
                      <a:pt x="1604" y="855"/>
                    </a:cubicBezTo>
                    <a:cubicBezTo>
                      <a:pt x="1334" y="855"/>
                      <a:pt x="1087" y="819"/>
                      <a:pt x="872" y="691"/>
                    </a:cubicBezTo>
                    <a:cubicBezTo>
                      <a:pt x="872" y="361"/>
                      <a:pt x="1149" y="466"/>
                      <a:pt x="1096" y="31"/>
                    </a:cubicBezTo>
                    <a:cubicBezTo>
                      <a:pt x="1045" y="9"/>
                      <a:pt x="999" y="1"/>
                      <a:pt x="9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0"/>
              <p:cNvSpPr/>
              <p:nvPr/>
            </p:nvSpPr>
            <p:spPr>
              <a:xfrm>
                <a:off x="1032175" y="3610150"/>
                <a:ext cx="25350" cy="8850"/>
              </a:xfrm>
              <a:custGeom>
                <a:avLst/>
                <a:gdLst/>
                <a:ahLst/>
                <a:cxnLst/>
                <a:rect l="l" t="t" r="r" b="b"/>
                <a:pathLst>
                  <a:path w="1014" h="354" extrusionOk="0">
                    <a:moveTo>
                      <a:pt x="991" y="0"/>
                    </a:moveTo>
                    <a:lnTo>
                      <a:pt x="991" y="0"/>
                    </a:lnTo>
                    <a:cubicBezTo>
                      <a:pt x="767" y="106"/>
                      <a:pt x="1" y="106"/>
                      <a:pt x="159" y="330"/>
                    </a:cubicBezTo>
                    <a:cubicBezTo>
                      <a:pt x="205" y="302"/>
                      <a:pt x="259" y="292"/>
                      <a:pt x="318" y="292"/>
                    </a:cubicBezTo>
                    <a:cubicBezTo>
                      <a:pt x="464" y="292"/>
                      <a:pt x="637" y="353"/>
                      <a:pt x="771" y="353"/>
                    </a:cubicBezTo>
                    <a:cubicBezTo>
                      <a:pt x="914" y="353"/>
                      <a:pt x="1014" y="284"/>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0"/>
              <p:cNvSpPr/>
              <p:nvPr/>
            </p:nvSpPr>
            <p:spPr>
              <a:xfrm>
                <a:off x="1140775" y="3597725"/>
                <a:ext cx="17850" cy="15200"/>
              </a:xfrm>
              <a:custGeom>
                <a:avLst/>
                <a:gdLst/>
                <a:ahLst/>
                <a:cxnLst/>
                <a:rect l="l" t="t" r="r" b="b"/>
                <a:pathLst>
                  <a:path w="714" h="608" extrusionOk="0">
                    <a:moveTo>
                      <a:pt x="219" y="0"/>
                    </a:moveTo>
                    <a:cubicBezTo>
                      <a:pt x="108" y="0"/>
                      <a:pt x="23" y="107"/>
                      <a:pt x="0" y="445"/>
                    </a:cubicBezTo>
                    <a:cubicBezTo>
                      <a:pt x="114" y="501"/>
                      <a:pt x="296" y="608"/>
                      <a:pt x="449" y="608"/>
                    </a:cubicBezTo>
                    <a:cubicBezTo>
                      <a:pt x="580" y="608"/>
                      <a:pt x="689" y="529"/>
                      <a:pt x="713" y="273"/>
                    </a:cubicBezTo>
                    <a:cubicBezTo>
                      <a:pt x="556" y="183"/>
                      <a:pt x="365" y="0"/>
                      <a:pt x="21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0"/>
              <p:cNvSpPr/>
              <p:nvPr/>
            </p:nvSpPr>
            <p:spPr>
              <a:xfrm>
                <a:off x="807750" y="3446400"/>
                <a:ext cx="49525" cy="31750"/>
              </a:xfrm>
              <a:custGeom>
                <a:avLst/>
                <a:gdLst/>
                <a:ahLst/>
                <a:cxnLst/>
                <a:rect l="l" t="t" r="r" b="b"/>
                <a:pathLst>
                  <a:path w="1981" h="1270" extrusionOk="0">
                    <a:moveTo>
                      <a:pt x="815" y="1"/>
                    </a:moveTo>
                    <a:cubicBezTo>
                      <a:pt x="561" y="1"/>
                      <a:pt x="322" y="40"/>
                      <a:pt x="67" y="108"/>
                    </a:cubicBezTo>
                    <a:cubicBezTo>
                      <a:pt x="1" y="557"/>
                      <a:pt x="225" y="557"/>
                      <a:pt x="172" y="940"/>
                    </a:cubicBezTo>
                    <a:cubicBezTo>
                      <a:pt x="208" y="955"/>
                      <a:pt x="239" y="961"/>
                      <a:pt x="265" y="961"/>
                    </a:cubicBezTo>
                    <a:cubicBezTo>
                      <a:pt x="500" y="961"/>
                      <a:pt x="382" y="428"/>
                      <a:pt x="603" y="428"/>
                    </a:cubicBezTo>
                    <a:cubicBezTo>
                      <a:pt x="620" y="428"/>
                      <a:pt x="639" y="431"/>
                      <a:pt x="661" y="438"/>
                    </a:cubicBezTo>
                    <a:cubicBezTo>
                      <a:pt x="727" y="940"/>
                      <a:pt x="450" y="887"/>
                      <a:pt x="397" y="1270"/>
                    </a:cubicBezTo>
                    <a:cubicBezTo>
                      <a:pt x="860" y="1149"/>
                      <a:pt x="1076" y="1010"/>
                      <a:pt x="1428" y="1010"/>
                    </a:cubicBezTo>
                    <a:cubicBezTo>
                      <a:pt x="1578" y="1010"/>
                      <a:pt x="1752" y="1035"/>
                      <a:pt x="1981" y="1098"/>
                    </a:cubicBezTo>
                    <a:cubicBezTo>
                      <a:pt x="1981" y="662"/>
                      <a:pt x="1823" y="557"/>
                      <a:pt x="1981" y="227"/>
                    </a:cubicBezTo>
                    <a:cubicBezTo>
                      <a:pt x="1515" y="69"/>
                      <a:pt x="1151" y="1"/>
                      <a:pt x="81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0"/>
              <p:cNvSpPr/>
              <p:nvPr/>
            </p:nvSpPr>
            <p:spPr>
              <a:xfrm>
                <a:off x="1264525" y="3479425"/>
                <a:ext cx="12250" cy="27450"/>
              </a:xfrm>
              <a:custGeom>
                <a:avLst/>
                <a:gdLst/>
                <a:ahLst/>
                <a:cxnLst/>
                <a:rect l="l" t="t" r="r" b="b"/>
                <a:pathLst>
                  <a:path w="490" h="1098" extrusionOk="0">
                    <a:moveTo>
                      <a:pt x="247" y="1"/>
                    </a:moveTo>
                    <a:cubicBezTo>
                      <a:pt x="211" y="1"/>
                      <a:pt x="165" y="17"/>
                      <a:pt x="106" y="54"/>
                    </a:cubicBezTo>
                    <a:cubicBezTo>
                      <a:pt x="212" y="609"/>
                      <a:pt x="159" y="714"/>
                      <a:pt x="1" y="1097"/>
                    </a:cubicBezTo>
                    <a:cubicBezTo>
                      <a:pt x="278" y="1097"/>
                      <a:pt x="489" y="1097"/>
                      <a:pt x="489" y="767"/>
                    </a:cubicBezTo>
                    <a:cubicBezTo>
                      <a:pt x="306" y="676"/>
                      <a:pt x="480" y="1"/>
                      <a:pt x="24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0"/>
              <p:cNvSpPr/>
              <p:nvPr/>
            </p:nvSpPr>
            <p:spPr>
              <a:xfrm>
                <a:off x="1221950" y="3527625"/>
                <a:ext cx="24700" cy="13350"/>
              </a:xfrm>
              <a:custGeom>
                <a:avLst/>
                <a:gdLst/>
                <a:ahLst/>
                <a:cxnLst/>
                <a:rect l="l" t="t" r="r" b="b"/>
                <a:pathLst>
                  <a:path w="988" h="534" extrusionOk="0">
                    <a:moveTo>
                      <a:pt x="925" y="1"/>
                    </a:moveTo>
                    <a:cubicBezTo>
                      <a:pt x="542" y="1"/>
                      <a:pt x="212" y="107"/>
                      <a:pt x="1" y="331"/>
                    </a:cubicBezTo>
                    <a:cubicBezTo>
                      <a:pt x="101" y="431"/>
                      <a:pt x="339" y="533"/>
                      <a:pt x="550" y="533"/>
                    </a:cubicBezTo>
                    <a:cubicBezTo>
                      <a:pt x="786" y="533"/>
                      <a:pt x="988" y="405"/>
                      <a:pt x="9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0"/>
              <p:cNvSpPr/>
              <p:nvPr/>
            </p:nvSpPr>
            <p:spPr>
              <a:xfrm>
                <a:off x="1239775" y="3464275"/>
                <a:ext cx="31725" cy="55125"/>
              </a:xfrm>
              <a:custGeom>
                <a:avLst/>
                <a:gdLst/>
                <a:ahLst/>
                <a:cxnLst/>
                <a:rect l="l" t="t" r="r" b="b"/>
                <a:pathLst>
                  <a:path w="1269" h="2205" extrusionOk="0">
                    <a:moveTo>
                      <a:pt x="991" y="0"/>
                    </a:moveTo>
                    <a:cubicBezTo>
                      <a:pt x="918" y="203"/>
                      <a:pt x="790" y="321"/>
                      <a:pt x="675" y="321"/>
                    </a:cubicBezTo>
                    <a:cubicBezTo>
                      <a:pt x="603" y="321"/>
                      <a:pt x="535" y="274"/>
                      <a:pt x="489" y="172"/>
                    </a:cubicBezTo>
                    <a:lnTo>
                      <a:pt x="489" y="172"/>
                    </a:lnTo>
                    <a:cubicBezTo>
                      <a:pt x="331" y="608"/>
                      <a:pt x="714" y="990"/>
                      <a:pt x="489" y="1043"/>
                    </a:cubicBezTo>
                    <a:cubicBezTo>
                      <a:pt x="408" y="975"/>
                      <a:pt x="358" y="944"/>
                      <a:pt x="322" y="944"/>
                    </a:cubicBezTo>
                    <a:cubicBezTo>
                      <a:pt x="213" y="944"/>
                      <a:pt x="250" y="1244"/>
                      <a:pt x="1" y="1703"/>
                    </a:cubicBezTo>
                    <a:cubicBezTo>
                      <a:pt x="331" y="1875"/>
                      <a:pt x="542" y="1650"/>
                      <a:pt x="819" y="2205"/>
                    </a:cubicBezTo>
                    <a:cubicBezTo>
                      <a:pt x="608" y="1598"/>
                      <a:pt x="1268" y="1426"/>
                      <a:pt x="991" y="1215"/>
                    </a:cubicBezTo>
                    <a:lnTo>
                      <a:pt x="991" y="1215"/>
                    </a:lnTo>
                    <a:cubicBezTo>
                      <a:pt x="991" y="1320"/>
                      <a:pt x="872" y="1373"/>
                      <a:pt x="766" y="1373"/>
                    </a:cubicBezTo>
                    <a:cubicBezTo>
                      <a:pt x="991" y="1043"/>
                      <a:pt x="714" y="885"/>
                      <a:pt x="661" y="502"/>
                    </a:cubicBezTo>
                    <a:lnTo>
                      <a:pt x="661" y="502"/>
                    </a:lnTo>
                    <a:cubicBezTo>
                      <a:pt x="723" y="552"/>
                      <a:pt x="783" y="573"/>
                      <a:pt x="839" y="573"/>
                    </a:cubicBezTo>
                    <a:cubicBezTo>
                      <a:pt x="1076" y="573"/>
                      <a:pt x="1216" y="182"/>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0"/>
              <p:cNvSpPr/>
              <p:nvPr/>
            </p:nvSpPr>
            <p:spPr>
              <a:xfrm>
                <a:off x="1219400" y="3462700"/>
                <a:ext cx="24375" cy="27675"/>
              </a:xfrm>
              <a:custGeom>
                <a:avLst/>
                <a:gdLst/>
                <a:ahLst/>
                <a:cxnLst/>
                <a:rect l="l" t="t" r="r" b="b"/>
                <a:pathLst>
                  <a:path w="975" h="1107" extrusionOk="0">
                    <a:moveTo>
                      <a:pt x="716" y="1"/>
                    </a:moveTo>
                    <a:cubicBezTo>
                      <a:pt x="434" y="1"/>
                      <a:pt x="52" y="351"/>
                      <a:pt x="208" y="618"/>
                    </a:cubicBezTo>
                    <a:cubicBezTo>
                      <a:pt x="223" y="594"/>
                      <a:pt x="235" y="575"/>
                      <a:pt x="245" y="558"/>
                    </a:cubicBezTo>
                    <a:lnTo>
                      <a:pt x="245" y="558"/>
                    </a:lnTo>
                    <a:cubicBezTo>
                      <a:pt x="164" y="711"/>
                      <a:pt x="1" y="1073"/>
                      <a:pt x="208" y="1106"/>
                    </a:cubicBezTo>
                    <a:cubicBezTo>
                      <a:pt x="433" y="393"/>
                      <a:pt x="763" y="895"/>
                      <a:pt x="974" y="235"/>
                    </a:cubicBezTo>
                    <a:cubicBezTo>
                      <a:pt x="942" y="67"/>
                      <a:pt x="839" y="1"/>
                      <a:pt x="7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0"/>
              <p:cNvSpPr/>
              <p:nvPr/>
            </p:nvSpPr>
            <p:spPr>
              <a:xfrm>
                <a:off x="953625" y="3548100"/>
                <a:ext cx="25" cy="1350"/>
              </a:xfrm>
              <a:custGeom>
                <a:avLst/>
                <a:gdLst/>
                <a:ahLst/>
                <a:cxnLst/>
                <a:rect l="l" t="t" r="r" b="b"/>
                <a:pathLst>
                  <a:path w="1" h="54" extrusionOk="0">
                    <a:moveTo>
                      <a:pt x="1" y="0"/>
                    </a:moveTo>
                    <a:lnTo>
                      <a:pt x="1" y="53"/>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0"/>
              <p:cNvSpPr/>
              <p:nvPr/>
            </p:nvSpPr>
            <p:spPr>
              <a:xfrm>
                <a:off x="953625" y="3544150"/>
                <a:ext cx="5650" cy="3975"/>
              </a:xfrm>
              <a:custGeom>
                <a:avLst/>
                <a:gdLst/>
                <a:ahLst/>
                <a:cxnLst/>
                <a:rect l="l" t="t" r="r" b="b"/>
                <a:pathLst>
                  <a:path w="226" h="159" extrusionOk="0">
                    <a:moveTo>
                      <a:pt x="54" y="0"/>
                    </a:moveTo>
                    <a:cubicBezTo>
                      <a:pt x="54" y="53"/>
                      <a:pt x="54" y="106"/>
                      <a:pt x="1" y="158"/>
                    </a:cubicBezTo>
                    <a:cubicBezTo>
                      <a:pt x="106" y="106"/>
                      <a:pt x="225" y="53"/>
                      <a:pt x="5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0"/>
              <p:cNvSpPr/>
              <p:nvPr/>
            </p:nvSpPr>
            <p:spPr>
              <a:xfrm>
                <a:off x="987950" y="3546775"/>
                <a:ext cx="15225" cy="18100"/>
              </a:xfrm>
              <a:custGeom>
                <a:avLst/>
                <a:gdLst/>
                <a:ahLst/>
                <a:cxnLst/>
                <a:rect l="l" t="t" r="r" b="b"/>
                <a:pathLst>
                  <a:path w="609" h="724" extrusionOk="0">
                    <a:moveTo>
                      <a:pt x="278" y="1"/>
                    </a:moveTo>
                    <a:cubicBezTo>
                      <a:pt x="278" y="384"/>
                      <a:pt x="54" y="331"/>
                      <a:pt x="1" y="714"/>
                    </a:cubicBezTo>
                    <a:cubicBezTo>
                      <a:pt x="32" y="695"/>
                      <a:pt x="71" y="688"/>
                      <a:pt x="115" y="688"/>
                    </a:cubicBezTo>
                    <a:cubicBezTo>
                      <a:pt x="216" y="688"/>
                      <a:pt x="341" y="723"/>
                      <a:pt x="439" y="723"/>
                    </a:cubicBezTo>
                    <a:cubicBezTo>
                      <a:pt x="536" y="723"/>
                      <a:pt x="608" y="689"/>
                      <a:pt x="608" y="555"/>
                    </a:cubicBezTo>
                    <a:cubicBezTo>
                      <a:pt x="172" y="502"/>
                      <a:pt x="608" y="436"/>
                      <a:pt x="608" y="172"/>
                    </a:cubicBezTo>
                    <a:lnTo>
                      <a:pt x="608" y="172"/>
                    </a:lnTo>
                    <a:cubicBezTo>
                      <a:pt x="581" y="181"/>
                      <a:pt x="557" y="185"/>
                      <a:pt x="535" y="185"/>
                    </a:cubicBezTo>
                    <a:cubicBezTo>
                      <a:pt x="426" y="185"/>
                      <a:pt x="366" y="88"/>
                      <a:pt x="2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0"/>
              <p:cNvSpPr/>
              <p:nvPr/>
            </p:nvSpPr>
            <p:spPr>
              <a:xfrm>
                <a:off x="938450" y="3581100"/>
                <a:ext cx="11250" cy="25600"/>
              </a:xfrm>
              <a:custGeom>
                <a:avLst/>
                <a:gdLst/>
                <a:ahLst/>
                <a:cxnLst/>
                <a:rect l="l" t="t" r="r" b="b"/>
                <a:pathLst>
                  <a:path w="450" h="1024" extrusionOk="0">
                    <a:moveTo>
                      <a:pt x="225" y="1"/>
                    </a:moveTo>
                    <a:cubicBezTo>
                      <a:pt x="172" y="278"/>
                      <a:pt x="53" y="278"/>
                      <a:pt x="1" y="502"/>
                    </a:cubicBezTo>
                    <a:cubicBezTo>
                      <a:pt x="195" y="594"/>
                      <a:pt x="142" y="1023"/>
                      <a:pt x="340" y="1023"/>
                    </a:cubicBezTo>
                    <a:cubicBezTo>
                      <a:pt x="370" y="1023"/>
                      <a:pt x="406" y="1013"/>
                      <a:pt x="449" y="991"/>
                    </a:cubicBezTo>
                    <a:cubicBezTo>
                      <a:pt x="383" y="555"/>
                      <a:pt x="449" y="53"/>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0"/>
              <p:cNvSpPr/>
              <p:nvPr/>
            </p:nvSpPr>
            <p:spPr>
              <a:xfrm>
                <a:off x="876725" y="3539850"/>
                <a:ext cx="97725" cy="67350"/>
              </a:xfrm>
              <a:custGeom>
                <a:avLst/>
                <a:gdLst/>
                <a:ahLst/>
                <a:cxnLst/>
                <a:rect l="l" t="t" r="r" b="b"/>
                <a:pathLst>
                  <a:path w="3909" h="2694" extrusionOk="0">
                    <a:moveTo>
                      <a:pt x="661" y="0"/>
                    </a:moveTo>
                    <a:cubicBezTo>
                      <a:pt x="662" y="4"/>
                      <a:pt x="662" y="7"/>
                      <a:pt x="663" y="10"/>
                    </a:cubicBezTo>
                    <a:lnTo>
                      <a:pt x="663" y="10"/>
                    </a:lnTo>
                    <a:cubicBezTo>
                      <a:pt x="662" y="7"/>
                      <a:pt x="662" y="4"/>
                      <a:pt x="661" y="0"/>
                    </a:cubicBezTo>
                    <a:close/>
                    <a:moveTo>
                      <a:pt x="663" y="10"/>
                    </a:moveTo>
                    <a:cubicBezTo>
                      <a:pt x="868" y="1161"/>
                      <a:pt x="212" y="939"/>
                      <a:pt x="1" y="1373"/>
                    </a:cubicBezTo>
                    <a:cubicBezTo>
                      <a:pt x="64" y="1353"/>
                      <a:pt x="129" y="1343"/>
                      <a:pt x="192" y="1343"/>
                    </a:cubicBezTo>
                    <a:cubicBezTo>
                      <a:pt x="455" y="1343"/>
                      <a:pt x="671" y="1523"/>
                      <a:pt x="489" y="1875"/>
                    </a:cubicBezTo>
                    <a:cubicBezTo>
                      <a:pt x="509" y="1889"/>
                      <a:pt x="527" y="1895"/>
                      <a:pt x="544" y="1895"/>
                    </a:cubicBezTo>
                    <a:cubicBezTo>
                      <a:pt x="683" y="1895"/>
                      <a:pt x="774" y="1524"/>
                      <a:pt x="875" y="1524"/>
                    </a:cubicBezTo>
                    <a:cubicBezTo>
                      <a:pt x="912" y="1524"/>
                      <a:pt x="949" y="1572"/>
                      <a:pt x="991" y="1703"/>
                    </a:cubicBezTo>
                    <a:cubicBezTo>
                      <a:pt x="938" y="2152"/>
                      <a:pt x="542" y="2100"/>
                      <a:pt x="489" y="2535"/>
                    </a:cubicBezTo>
                    <a:cubicBezTo>
                      <a:pt x="608" y="2694"/>
                      <a:pt x="819" y="2694"/>
                      <a:pt x="1097" y="2694"/>
                    </a:cubicBezTo>
                    <a:cubicBezTo>
                      <a:pt x="1055" y="2172"/>
                      <a:pt x="1426" y="1931"/>
                      <a:pt x="1798" y="1931"/>
                    </a:cubicBezTo>
                    <a:cubicBezTo>
                      <a:pt x="1897" y="1931"/>
                      <a:pt x="1995" y="1947"/>
                      <a:pt x="2087" y="1981"/>
                    </a:cubicBezTo>
                    <a:cubicBezTo>
                      <a:pt x="2192" y="1492"/>
                      <a:pt x="2258" y="991"/>
                      <a:pt x="2694" y="991"/>
                    </a:cubicBezTo>
                    <a:cubicBezTo>
                      <a:pt x="2776" y="1185"/>
                      <a:pt x="2880" y="1246"/>
                      <a:pt x="2995" y="1246"/>
                    </a:cubicBezTo>
                    <a:cubicBezTo>
                      <a:pt x="3195" y="1246"/>
                      <a:pt x="3428" y="1061"/>
                      <a:pt x="3629" y="1061"/>
                    </a:cubicBezTo>
                    <a:cubicBezTo>
                      <a:pt x="3706" y="1061"/>
                      <a:pt x="3778" y="1088"/>
                      <a:pt x="3843" y="1162"/>
                    </a:cubicBezTo>
                    <a:cubicBezTo>
                      <a:pt x="3909" y="449"/>
                      <a:pt x="3024" y="1162"/>
                      <a:pt x="3077" y="383"/>
                    </a:cubicBezTo>
                    <a:lnTo>
                      <a:pt x="3077" y="383"/>
                    </a:lnTo>
                    <a:cubicBezTo>
                      <a:pt x="2872" y="694"/>
                      <a:pt x="2500" y="873"/>
                      <a:pt x="2140" y="873"/>
                    </a:cubicBezTo>
                    <a:cubicBezTo>
                      <a:pt x="1919" y="873"/>
                      <a:pt x="1703" y="806"/>
                      <a:pt x="1532" y="661"/>
                    </a:cubicBezTo>
                    <a:cubicBezTo>
                      <a:pt x="1757" y="661"/>
                      <a:pt x="1809" y="555"/>
                      <a:pt x="1862" y="330"/>
                    </a:cubicBezTo>
                    <a:cubicBezTo>
                      <a:pt x="1827" y="326"/>
                      <a:pt x="1791" y="324"/>
                      <a:pt x="1754" y="324"/>
                    </a:cubicBezTo>
                    <a:cubicBezTo>
                      <a:pt x="1558" y="324"/>
                      <a:pt x="1333" y="373"/>
                      <a:pt x="1138" y="373"/>
                    </a:cubicBezTo>
                    <a:cubicBezTo>
                      <a:pt x="908" y="373"/>
                      <a:pt x="718" y="306"/>
                      <a:pt x="663" y="1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0"/>
              <p:cNvSpPr/>
              <p:nvPr/>
            </p:nvSpPr>
            <p:spPr>
              <a:xfrm>
                <a:off x="669150" y="2475477"/>
                <a:ext cx="1162002" cy="799558"/>
              </a:xfrm>
              <a:custGeom>
                <a:avLst/>
                <a:gdLst/>
                <a:ahLst/>
                <a:cxnLst/>
                <a:rect l="l" t="t" r="r" b="b"/>
                <a:pathLst>
                  <a:path w="56926" h="39170" extrusionOk="0">
                    <a:moveTo>
                      <a:pt x="4565" y="873"/>
                    </a:moveTo>
                    <a:cubicBezTo>
                      <a:pt x="4785" y="873"/>
                      <a:pt x="4941" y="1025"/>
                      <a:pt x="4885" y="1545"/>
                    </a:cubicBezTo>
                    <a:cubicBezTo>
                      <a:pt x="4871" y="1542"/>
                      <a:pt x="4858" y="1541"/>
                      <a:pt x="4846" y="1541"/>
                    </a:cubicBezTo>
                    <a:cubicBezTo>
                      <a:pt x="4658" y="1541"/>
                      <a:pt x="4653" y="1854"/>
                      <a:pt x="4462" y="1854"/>
                    </a:cubicBezTo>
                    <a:cubicBezTo>
                      <a:pt x="4429" y="1854"/>
                      <a:pt x="4390" y="1844"/>
                      <a:pt x="4343" y="1822"/>
                    </a:cubicBezTo>
                    <a:cubicBezTo>
                      <a:pt x="4396" y="1597"/>
                      <a:pt x="4449" y="1267"/>
                      <a:pt x="4449" y="885"/>
                    </a:cubicBezTo>
                    <a:cubicBezTo>
                      <a:pt x="4489" y="877"/>
                      <a:pt x="4528" y="873"/>
                      <a:pt x="4565" y="873"/>
                    </a:cubicBezTo>
                    <a:close/>
                    <a:moveTo>
                      <a:pt x="20034" y="1801"/>
                    </a:moveTo>
                    <a:cubicBezTo>
                      <a:pt x="20209" y="1801"/>
                      <a:pt x="20363" y="1841"/>
                      <a:pt x="20463" y="2033"/>
                    </a:cubicBezTo>
                    <a:cubicBezTo>
                      <a:pt x="20463" y="2482"/>
                      <a:pt x="20230" y="2528"/>
                      <a:pt x="19978" y="2528"/>
                    </a:cubicBezTo>
                    <a:cubicBezTo>
                      <a:pt x="19913" y="2528"/>
                      <a:pt x="19847" y="2525"/>
                      <a:pt x="19784" y="2525"/>
                    </a:cubicBezTo>
                    <a:cubicBezTo>
                      <a:pt x="19731" y="2525"/>
                      <a:pt x="19679" y="2527"/>
                      <a:pt x="19631" y="2535"/>
                    </a:cubicBezTo>
                    <a:lnTo>
                      <a:pt x="19631" y="1822"/>
                    </a:lnTo>
                    <a:cubicBezTo>
                      <a:pt x="19769" y="1822"/>
                      <a:pt x="19907" y="1801"/>
                      <a:pt x="20034" y="1801"/>
                    </a:cubicBezTo>
                    <a:close/>
                    <a:moveTo>
                      <a:pt x="10231" y="3578"/>
                    </a:moveTo>
                    <a:cubicBezTo>
                      <a:pt x="10231" y="3749"/>
                      <a:pt x="10112" y="3802"/>
                      <a:pt x="10112" y="4013"/>
                    </a:cubicBezTo>
                    <a:cubicBezTo>
                      <a:pt x="10368" y="4013"/>
                      <a:pt x="10629" y="3773"/>
                      <a:pt x="10853" y="3773"/>
                    </a:cubicBezTo>
                    <a:cubicBezTo>
                      <a:pt x="10965" y="3773"/>
                      <a:pt x="11067" y="3833"/>
                      <a:pt x="11155" y="4013"/>
                    </a:cubicBezTo>
                    <a:cubicBezTo>
                      <a:pt x="10969" y="4273"/>
                      <a:pt x="10761" y="4393"/>
                      <a:pt x="10553" y="4393"/>
                    </a:cubicBezTo>
                    <a:cubicBezTo>
                      <a:pt x="10276" y="4393"/>
                      <a:pt x="10001" y="4180"/>
                      <a:pt x="9782" y="3802"/>
                    </a:cubicBezTo>
                    <a:cubicBezTo>
                      <a:pt x="9782" y="3525"/>
                      <a:pt x="10060" y="3631"/>
                      <a:pt x="10231" y="3578"/>
                    </a:cubicBezTo>
                    <a:close/>
                    <a:moveTo>
                      <a:pt x="3437" y="4345"/>
                    </a:moveTo>
                    <a:cubicBezTo>
                      <a:pt x="3691" y="4345"/>
                      <a:pt x="3925" y="4474"/>
                      <a:pt x="4013" y="4845"/>
                    </a:cubicBezTo>
                    <a:cubicBezTo>
                      <a:pt x="3885" y="4702"/>
                      <a:pt x="3767" y="4653"/>
                      <a:pt x="3648" y="4653"/>
                    </a:cubicBezTo>
                    <a:cubicBezTo>
                      <a:pt x="3396" y="4653"/>
                      <a:pt x="3141" y="4870"/>
                      <a:pt x="2784" y="4870"/>
                    </a:cubicBezTo>
                    <a:cubicBezTo>
                      <a:pt x="2718" y="4870"/>
                      <a:pt x="2648" y="4863"/>
                      <a:pt x="2574" y="4845"/>
                    </a:cubicBezTo>
                    <a:cubicBezTo>
                      <a:pt x="2614" y="4646"/>
                      <a:pt x="3049" y="4345"/>
                      <a:pt x="3437" y="4345"/>
                    </a:cubicBezTo>
                    <a:close/>
                    <a:moveTo>
                      <a:pt x="1756" y="4185"/>
                    </a:moveTo>
                    <a:cubicBezTo>
                      <a:pt x="1946" y="4230"/>
                      <a:pt x="1975" y="4670"/>
                      <a:pt x="2211" y="4670"/>
                    </a:cubicBezTo>
                    <a:cubicBezTo>
                      <a:pt x="2254" y="4670"/>
                      <a:pt x="2304" y="4655"/>
                      <a:pt x="2363" y="4621"/>
                    </a:cubicBezTo>
                    <a:lnTo>
                      <a:pt x="2363" y="4621"/>
                    </a:lnTo>
                    <a:cubicBezTo>
                      <a:pt x="2244" y="5004"/>
                      <a:pt x="1861" y="4845"/>
                      <a:pt x="1650" y="5070"/>
                    </a:cubicBezTo>
                    <a:cubicBezTo>
                      <a:pt x="1584" y="4621"/>
                      <a:pt x="1703" y="4462"/>
                      <a:pt x="1756" y="4185"/>
                    </a:cubicBezTo>
                    <a:close/>
                    <a:moveTo>
                      <a:pt x="12555" y="4952"/>
                    </a:moveTo>
                    <a:cubicBezTo>
                      <a:pt x="12637" y="4952"/>
                      <a:pt x="12741" y="5017"/>
                      <a:pt x="12872" y="5175"/>
                    </a:cubicBezTo>
                    <a:cubicBezTo>
                      <a:pt x="12647" y="5452"/>
                      <a:pt x="12594" y="5835"/>
                      <a:pt x="12264" y="5888"/>
                    </a:cubicBezTo>
                    <a:cubicBezTo>
                      <a:pt x="12264" y="5478"/>
                      <a:pt x="12322" y="4952"/>
                      <a:pt x="12555" y="4952"/>
                    </a:cubicBezTo>
                    <a:close/>
                    <a:moveTo>
                      <a:pt x="11433" y="4739"/>
                    </a:moveTo>
                    <a:cubicBezTo>
                      <a:pt x="11604" y="4792"/>
                      <a:pt x="11551" y="5281"/>
                      <a:pt x="11551" y="5664"/>
                    </a:cubicBezTo>
                    <a:cubicBezTo>
                      <a:pt x="11274" y="5400"/>
                      <a:pt x="11327" y="5558"/>
                      <a:pt x="10825" y="5452"/>
                    </a:cubicBezTo>
                    <a:lnTo>
                      <a:pt x="10825" y="5452"/>
                    </a:lnTo>
                    <a:cubicBezTo>
                      <a:pt x="10825" y="5611"/>
                      <a:pt x="10891" y="5664"/>
                      <a:pt x="10944" y="5664"/>
                    </a:cubicBezTo>
                    <a:cubicBezTo>
                      <a:pt x="10913" y="5853"/>
                      <a:pt x="10876" y="5930"/>
                      <a:pt x="10839" y="5930"/>
                    </a:cubicBezTo>
                    <a:cubicBezTo>
                      <a:pt x="10737" y="5930"/>
                      <a:pt x="10642" y="5321"/>
                      <a:pt x="10720" y="4951"/>
                    </a:cubicBezTo>
                    <a:cubicBezTo>
                      <a:pt x="11103" y="4792"/>
                      <a:pt x="11327" y="4951"/>
                      <a:pt x="11433" y="4739"/>
                    </a:cubicBezTo>
                    <a:close/>
                    <a:moveTo>
                      <a:pt x="9175" y="4079"/>
                    </a:moveTo>
                    <a:lnTo>
                      <a:pt x="9175" y="4079"/>
                    </a:lnTo>
                    <a:cubicBezTo>
                      <a:pt x="9122" y="4739"/>
                      <a:pt x="8792" y="4845"/>
                      <a:pt x="8740" y="5452"/>
                    </a:cubicBezTo>
                    <a:cubicBezTo>
                      <a:pt x="8750" y="5453"/>
                      <a:pt x="8761" y="5454"/>
                      <a:pt x="8771" y="5454"/>
                    </a:cubicBezTo>
                    <a:cubicBezTo>
                      <a:pt x="9232" y="5454"/>
                      <a:pt x="9031" y="4286"/>
                      <a:pt x="9677" y="4079"/>
                    </a:cubicBezTo>
                    <a:lnTo>
                      <a:pt x="9677" y="4079"/>
                    </a:lnTo>
                    <a:cubicBezTo>
                      <a:pt x="9624" y="4409"/>
                      <a:pt x="9505" y="4621"/>
                      <a:pt x="9400" y="4951"/>
                    </a:cubicBezTo>
                    <a:cubicBezTo>
                      <a:pt x="9470" y="4827"/>
                      <a:pt x="9537" y="4784"/>
                      <a:pt x="9606" y="4784"/>
                    </a:cubicBezTo>
                    <a:cubicBezTo>
                      <a:pt x="9764" y="4784"/>
                      <a:pt x="9932" y="5013"/>
                      <a:pt x="10172" y="5013"/>
                    </a:cubicBezTo>
                    <a:cubicBezTo>
                      <a:pt x="10239" y="5013"/>
                      <a:pt x="10311" y="4996"/>
                      <a:pt x="10390" y="4951"/>
                    </a:cubicBezTo>
                    <a:lnTo>
                      <a:pt x="10390" y="4951"/>
                    </a:lnTo>
                    <a:cubicBezTo>
                      <a:pt x="10351" y="5282"/>
                      <a:pt x="10398" y="5577"/>
                      <a:pt x="10447" y="5577"/>
                    </a:cubicBezTo>
                    <a:cubicBezTo>
                      <a:pt x="10464" y="5577"/>
                      <a:pt x="10481" y="5539"/>
                      <a:pt x="10495" y="5452"/>
                    </a:cubicBezTo>
                    <a:cubicBezTo>
                      <a:pt x="10614" y="5452"/>
                      <a:pt x="10561" y="5664"/>
                      <a:pt x="10495" y="5664"/>
                    </a:cubicBezTo>
                    <a:lnTo>
                      <a:pt x="10495" y="6112"/>
                    </a:lnTo>
                    <a:cubicBezTo>
                      <a:pt x="9978" y="5787"/>
                      <a:pt x="9607" y="5558"/>
                      <a:pt x="9104" y="5558"/>
                    </a:cubicBezTo>
                    <a:cubicBezTo>
                      <a:pt x="8914" y="5558"/>
                      <a:pt x="8705" y="5591"/>
                      <a:pt x="8462" y="5664"/>
                    </a:cubicBezTo>
                    <a:cubicBezTo>
                      <a:pt x="8687" y="5228"/>
                      <a:pt x="8409" y="5228"/>
                      <a:pt x="8581" y="4739"/>
                    </a:cubicBezTo>
                    <a:cubicBezTo>
                      <a:pt x="8446" y="4686"/>
                      <a:pt x="8286" y="4665"/>
                      <a:pt x="8106" y="4665"/>
                    </a:cubicBezTo>
                    <a:cubicBezTo>
                      <a:pt x="7524" y="4665"/>
                      <a:pt x="6732" y="4880"/>
                      <a:pt x="5881" y="4880"/>
                    </a:cubicBezTo>
                    <a:cubicBezTo>
                      <a:pt x="5379" y="4880"/>
                      <a:pt x="4856" y="4806"/>
                      <a:pt x="4343" y="4568"/>
                    </a:cubicBezTo>
                    <a:cubicBezTo>
                      <a:pt x="5875" y="4079"/>
                      <a:pt x="8079" y="4343"/>
                      <a:pt x="9175" y="4079"/>
                    </a:cubicBezTo>
                    <a:close/>
                    <a:moveTo>
                      <a:pt x="850" y="5510"/>
                    </a:moveTo>
                    <a:cubicBezTo>
                      <a:pt x="906" y="5510"/>
                      <a:pt x="970" y="5525"/>
                      <a:pt x="1043" y="5558"/>
                    </a:cubicBezTo>
                    <a:cubicBezTo>
                      <a:pt x="990" y="5730"/>
                      <a:pt x="871" y="6218"/>
                      <a:pt x="1096" y="6271"/>
                    </a:cubicBezTo>
                    <a:cubicBezTo>
                      <a:pt x="871" y="6601"/>
                      <a:pt x="436" y="6548"/>
                      <a:pt x="158" y="6720"/>
                    </a:cubicBezTo>
                    <a:cubicBezTo>
                      <a:pt x="403" y="6325"/>
                      <a:pt x="432" y="5510"/>
                      <a:pt x="850" y="5510"/>
                    </a:cubicBezTo>
                    <a:close/>
                    <a:moveTo>
                      <a:pt x="1809" y="6931"/>
                    </a:moveTo>
                    <a:cubicBezTo>
                      <a:pt x="1766" y="7354"/>
                      <a:pt x="1541" y="7442"/>
                      <a:pt x="1267" y="7442"/>
                    </a:cubicBezTo>
                    <a:cubicBezTo>
                      <a:pt x="1068" y="7442"/>
                      <a:pt x="843" y="7396"/>
                      <a:pt x="643" y="7396"/>
                    </a:cubicBezTo>
                    <a:cubicBezTo>
                      <a:pt x="438" y="7396"/>
                      <a:pt x="258" y="7445"/>
                      <a:pt x="158" y="7644"/>
                    </a:cubicBezTo>
                    <a:cubicBezTo>
                      <a:pt x="226" y="7079"/>
                      <a:pt x="423" y="6937"/>
                      <a:pt x="666" y="6937"/>
                    </a:cubicBezTo>
                    <a:cubicBezTo>
                      <a:pt x="912" y="6937"/>
                      <a:pt x="1204" y="7081"/>
                      <a:pt x="1459" y="7081"/>
                    </a:cubicBezTo>
                    <a:cubicBezTo>
                      <a:pt x="1589" y="7081"/>
                      <a:pt x="1709" y="7044"/>
                      <a:pt x="1809" y="6931"/>
                    </a:cubicBezTo>
                    <a:close/>
                    <a:moveTo>
                      <a:pt x="50069" y="6793"/>
                    </a:moveTo>
                    <a:cubicBezTo>
                      <a:pt x="50268" y="6793"/>
                      <a:pt x="50399" y="7559"/>
                      <a:pt x="50762" y="7559"/>
                    </a:cubicBezTo>
                    <a:cubicBezTo>
                      <a:pt x="50842" y="7559"/>
                      <a:pt x="50932" y="7522"/>
                      <a:pt x="51038" y="7433"/>
                    </a:cubicBezTo>
                    <a:lnTo>
                      <a:pt x="51038" y="7433"/>
                    </a:lnTo>
                    <a:cubicBezTo>
                      <a:pt x="51091" y="7854"/>
                      <a:pt x="50963" y="7953"/>
                      <a:pt x="50781" y="7953"/>
                    </a:cubicBezTo>
                    <a:cubicBezTo>
                      <a:pt x="50621" y="7953"/>
                      <a:pt x="50418" y="7876"/>
                      <a:pt x="50261" y="7876"/>
                    </a:cubicBezTo>
                    <a:cubicBezTo>
                      <a:pt x="50199" y="7876"/>
                      <a:pt x="50143" y="7888"/>
                      <a:pt x="50100" y="7921"/>
                    </a:cubicBezTo>
                    <a:cubicBezTo>
                      <a:pt x="50100" y="7485"/>
                      <a:pt x="49995" y="7155"/>
                      <a:pt x="49889" y="6984"/>
                    </a:cubicBezTo>
                    <a:cubicBezTo>
                      <a:pt x="49958" y="6847"/>
                      <a:pt x="50016" y="6793"/>
                      <a:pt x="50069" y="6793"/>
                    </a:cubicBezTo>
                    <a:close/>
                    <a:moveTo>
                      <a:pt x="49136" y="7455"/>
                    </a:moveTo>
                    <a:cubicBezTo>
                      <a:pt x="49387" y="7455"/>
                      <a:pt x="49660" y="7529"/>
                      <a:pt x="49889" y="7710"/>
                    </a:cubicBezTo>
                    <a:cubicBezTo>
                      <a:pt x="49786" y="7958"/>
                      <a:pt x="49559" y="8059"/>
                      <a:pt x="49304" y="8059"/>
                    </a:cubicBezTo>
                    <a:cubicBezTo>
                      <a:pt x="49003" y="8059"/>
                      <a:pt x="48665" y="7917"/>
                      <a:pt x="48450" y="7710"/>
                    </a:cubicBezTo>
                    <a:cubicBezTo>
                      <a:pt x="48572" y="7559"/>
                      <a:pt x="48838" y="7455"/>
                      <a:pt x="49136" y="7455"/>
                    </a:cubicBezTo>
                    <a:close/>
                    <a:moveTo>
                      <a:pt x="12484" y="6515"/>
                    </a:moveTo>
                    <a:cubicBezTo>
                      <a:pt x="12756" y="6515"/>
                      <a:pt x="13002" y="6715"/>
                      <a:pt x="12977" y="7261"/>
                    </a:cubicBezTo>
                    <a:cubicBezTo>
                      <a:pt x="12902" y="7200"/>
                      <a:pt x="12835" y="7173"/>
                      <a:pt x="12772" y="7173"/>
                    </a:cubicBezTo>
                    <a:cubicBezTo>
                      <a:pt x="12401" y="7173"/>
                      <a:pt x="12212" y="8101"/>
                      <a:pt x="11800" y="8101"/>
                    </a:cubicBezTo>
                    <a:cubicBezTo>
                      <a:pt x="11669" y="8101"/>
                      <a:pt x="11516" y="8008"/>
                      <a:pt x="11327" y="7763"/>
                    </a:cubicBezTo>
                    <a:cubicBezTo>
                      <a:pt x="11327" y="7217"/>
                      <a:pt x="11370" y="6810"/>
                      <a:pt x="11618" y="6810"/>
                    </a:cubicBezTo>
                    <a:cubicBezTo>
                      <a:pt x="11646" y="6810"/>
                      <a:pt x="11677" y="6815"/>
                      <a:pt x="11710" y="6825"/>
                    </a:cubicBezTo>
                    <a:cubicBezTo>
                      <a:pt x="11316" y="7294"/>
                      <a:pt x="11594" y="7736"/>
                      <a:pt x="11907" y="7736"/>
                    </a:cubicBezTo>
                    <a:cubicBezTo>
                      <a:pt x="12035" y="7736"/>
                      <a:pt x="12169" y="7662"/>
                      <a:pt x="12264" y="7485"/>
                    </a:cubicBezTo>
                    <a:cubicBezTo>
                      <a:pt x="12212" y="7208"/>
                      <a:pt x="12040" y="7050"/>
                      <a:pt x="11816" y="7050"/>
                    </a:cubicBezTo>
                    <a:cubicBezTo>
                      <a:pt x="11850" y="6759"/>
                      <a:pt x="12183" y="6515"/>
                      <a:pt x="12484" y="6515"/>
                    </a:cubicBezTo>
                    <a:close/>
                    <a:moveTo>
                      <a:pt x="50100" y="5835"/>
                    </a:moveTo>
                    <a:lnTo>
                      <a:pt x="50100" y="5835"/>
                    </a:lnTo>
                    <a:cubicBezTo>
                      <a:pt x="49950" y="6650"/>
                      <a:pt x="49601" y="6834"/>
                      <a:pt x="49194" y="6834"/>
                    </a:cubicBezTo>
                    <a:cubicBezTo>
                      <a:pt x="49027" y="6834"/>
                      <a:pt x="48851" y="6803"/>
                      <a:pt x="48675" y="6773"/>
                    </a:cubicBezTo>
                    <a:cubicBezTo>
                      <a:pt x="48292" y="7155"/>
                      <a:pt x="48292" y="7591"/>
                      <a:pt x="48239" y="8146"/>
                    </a:cubicBezTo>
                    <a:cubicBezTo>
                      <a:pt x="48151" y="8182"/>
                      <a:pt x="48072" y="8199"/>
                      <a:pt x="48001" y="8199"/>
                    </a:cubicBezTo>
                    <a:cubicBezTo>
                      <a:pt x="47760" y="8199"/>
                      <a:pt x="47607" y="8005"/>
                      <a:pt x="47526" y="7710"/>
                    </a:cubicBezTo>
                    <a:cubicBezTo>
                      <a:pt x="47768" y="7456"/>
                      <a:pt x="47932" y="6971"/>
                      <a:pt x="48332" y="6971"/>
                    </a:cubicBezTo>
                    <a:cubicBezTo>
                      <a:pt x="48369" y="6971"/>
                      <a:pt x="48408" y="6975"/>
                      <a:pt x="48450" y="6984"/>
                    </a:cubicBezTo>
                    <a:cubicBezTo>
                      <a:pt x="48406" y="6661"/>
                      <a:pt x="48286" y="6535"/>
                      <a:pt x="48084" y="6535"/>
                    </a:cubicBezTo>
                    <a:cubicBezTo>
                      <a:pt x="48046" y="6535"/>
                      <a:pt x="48005" y="6540"/>
                      <a:pt x="47962" y="6548"/>
                    </a:cubicBezTo>
                    <a:cubicBezTo>
                      <a:pt x="48622" y="6218"/>
                      <a:pt x="49506" y="6654"/>
                      <a:pt x="50100" y="5835"/>
                    </a:cubicBezTo>
                    <a:close/>
                    <a:moveTo>
                      <a:pt x="46919" y="7710"/>
                    </a:moveTo>
                    <a:cubicBezTo>
                      <a:pt x="46943" y="8112"/>
                      <a:pt x="46757" y="8236"/>
                      <a:pt x="46534" y="8236"/>
                    </a:cubicBezTo>
                    <a:cubicBezTo>
                      <a:pt x="46273" y="8236"/>
                      <a:pt x="45961" y="8066"/>
                      <a:pt x="45876" y="7974"/>
                    </a:cubicBezTo>
                    <a:cubicBezTo>
                      <a:pt x="45931" y="7833"/>
                      <a:pt x="46006" y="7788"/>
                      <a:pt x="46092" y="7788"/>
                    </a:cubicBezTo>
                    <a:cubicBezTo>
                      <a:pt x="46245" y="7788"/>
                      <a:pt x="46433" y="7927"/>
                      <a:pt x="46612" y="7927"/>
                    </a:cubicBezTo>
                    <a:cubicBezTo>
                      <a:pt x="46721" y="7927"/>
                      <a:pt x="46827" y="7876"/>
                      <a:pt x="46919" y="7710"/>
                    </a:cubicBezTo>
                    <a:close/>
                    <a:moveTo>
                      <a:pt x="44107" y="7314"/>
                    </a:moveTo>
                    <a:lnTo>
                      <a:pt x="44107" y="7314"/>
                    </a:lnTo>
                    <a:cubicBezTo>
                      <a:pt x="44001" y="8251"/>
                      <a:pt x="44820" y="7261"/>
                      <a:pt x="44556" y="8476"/>
                    </a:cubicBezTo>
                    <a:cubicBezTo>
                      <a:pt x="44335" y="8232"/>
                      <a:pt x="44168" y="8139"/>
                      <a:pt x="44013" y="8139"/>
                    </a:cubicBezTo>
                    <a:cubicBezTo>
                      <a:pt x="43816" y="8139"/>
                      <a:pt x="43638" y="8291"/>
                      <a:pt x="43394" y="8476"/>
                    </a:cubicBezTo>
                    <a:lnTo>
                      <a:pt x="43394" y="7538"/>
                    </a:lnTo>
                    <a:cubicBezTo>
                      <a:pt x="43555" y="7610"/>
                      <a:pt x="43641" y="7642"/>
                      <a:pt x="43698" y="7642"/>
                    </a:cubicBezTo>
                    <a:cubicBezTo>
                      <a:pt x="43819" y="7642"/>
                      <a:pt x="43811" y="7502"/>
                      <a:pt x="44107" y="7314"/>
                    </a:cubicBezTo>
                    <a:close/>
                    <a:moveTo>
                      <a:pt x="5989" y="8665"/>
                    </a:moveTo>
                    <a:cubicBezTo>
                      <a:pt x="6245" y="8665"/>
                      <a:pt x="6482" y="8803"/>
                      <a:pt x="6429" y="9188"/>
                    </a:cubicBezTo>
                    <a:cubicBezTo>
                      <a:pt x="5822" y="9136"/>
                      <a:pt x="5994" y="9083"/>
                      <a:pt x="5439" y="8964"/>
                    </a:cubicBezTo>
                    <a:cubicBezTo>
                      <a:pt x="5465" y="8800"/>
                      <a:pt x="5736" y="8665"/>
                      <a:pt x="5989" y="8665"/>
                    </a:cubicBezTo>
                    <a:close/>
                    <a:moveTo>
                      <a:pt x="31106" y="8591"/>
                    </a:moveTo>
                    <a:cubicBezTo>
                      <a:pt x="31230" y="8591"/>
                      <a:pt x="31387" y="8653"/>
                      <a:pt x="31514" y="8653"/>
                    </a:cubicBezTo>
                    <a:cubicBezTo>
                      <a:pt x="31552" y="8653"/>
                      <a:pt x="31587" y="8648"/>
                      <a:pt x="31618" y="8634"/>
                    </a:cubicBezTo>
                    <a:lnTo>
                      <a:pt x="31618" y="8634"/>
                    </a:lnTo>
                    <a:cubicBezTo>
                      <a:pt x="31545" y="8982"/>
                      <a:pt x="31338" y="9273"/>
                      <a:pt x="31143" y="9273"/>
                    </a:cubicBezTo>
                    <a:cubicBezTo>
                      <a:pt x="31057" y="9273"/>
                      <a:pt x="30974" y="9216"/>
                      <a:pt x="30905" y="9083"/>
                    </a:cubicBezTo>
                    <a:cubicBezTo>
                      <a:pt x="30854" y="8682"/>
                      <a:pt x="30957" y="8591"/>
                      <a:pt x="31106" y="8591"/>
                    </a:cubicBezTo>
                    <a:close/>
                    <a:moveTo>
                      <a:pt x="44833" y="8338"/>
                    </a:moveTo>
                    <a:cubicBezTo>
                      <a:pt x="45118" y="8338"/>
                      <a:pt x="45745" y="9091"/>
                      <a:pt x="46259" y="9136"/>
                    </a:cubicBezTo>
                    <a:cubicBezTo>
                      <a:pt x="46131" y="9300"/>
                      <a:pt x="46000" y="9365"/>
                      <a:pt x="45870" y="9365"/>
                    </a:cubicBezTo>
                    <a:cubicBezTo>
                      <a:pt x="45436" y="9365"/>
                      <a:pt x="45009" y="8636"/>
                      <a:pt x="44714" y="8423"/>
                    </a:cubicBezTo>
                    <a:cubicBezTo>
                      <a:pt x="44741" y="8364"/>
                      <a:pt x="44781" y="8338"/>
                      <a:pt x="44833" y="8338"/>
                    </a:cubicBezTo>
                    <a:close/>
                    <a:moveTo>
                      <a:pt x="33433" y="9139"/>
                    </a:moveTo>
                    <a:cubicBezTo>
                      <a:pt x="33668" y="9139"/>
                      <a:pt x="33875" y="9314"/>
                      <a:pt x="33875" y="9743"/>
                    </a:cubicBezTo>
                    <a:lnTo>
                      <a:pt x="32780" y="9743"/>
                    </a:lnTo>
                    <a:cubicBezTo>
                      <a:pt x="32837" y="9385"/>
                      <a:pt x="33155" y="9139"/>
                      <a:pt x="33433" y="9139"/>
                    </a:cubicBezTo>
                    <a:close/>
                    <a:moveTo>
                      <a:pt x="32344" y="7710"/>
                    </a:moveTo>
                    <a:cubicBezTo>
                      <a:pt x="32450" y="7763"/>
                      <a:pt x="32397" y="8146"/>
                      <a:pt x="32555" y="8146"/>
                    </a:cubicBezTo>
                    <a:cubicBezTo>
                      <a:pt x="32727" y="8911"/>
                      <a:pt x="31948" y="9136"/>
                      <a:pt x="32344" y="9518"/>
                    </a:cubicBezTo>
                    <a:cubicBezTo>
                      <a:pt x="32301" y="9739"/>
                      <a:pt x="32269" y="9819"/>
                      <a:pt x="32240" y="9819"/>
                    </a:cubicBezTo>
                    <a:cubicBezTo>
                      <a:pt x="32162" y="9819"/>
                      <a:pt x="32105" y="9260"/>
                      <a:pt x="31924" y="9260"/>
                    </a:cubicBezTo>
                    <a:cubicBezTo>
                      <a:pt x="31899" y="9260"/>
                      <a:pt x="31872" y="9270"/>
                      <a:pt x="31842" y="9294"/>
                    </a:cubicBezTo>
                    <a:cubicBezTo>
                      <a:pt x="31790" y="8251"/>
                      <a:pt x="32502" y="9083"/>
                      <a:pt x="32067" y="8146"/>
                    </a:cubicBezTo>
                    <a:cubicBezTo>
                      <a:pt x="32120" y="7921"/>
                      <a:pt x="32344" y="7974"/>
                      <a:pt x="32344" y="7710"/>
                    </a:cubicBezTo>
                    <a:close/>
                    <a:moveTo>
                      <a:pt x="1201" y="9518"/>
                    </a:moveTo>
                    <a:cubicBezTo>
                      <a:pt x="1531" y="9518"/>
                      <a:pt x="1703" y="9849"/>
                      <a:pt x="1703" y="10403"/>
                    </a:cubicBezTo>
                    <a:cubicBezTo>
                      <a:pt x="1426" y="10403"/>
                      <a:pt x="1254" y="10073"/>
                      <a:pt x="1201" y="9518"/>
                    </a:cubicBezTo>
                    <a:close/>
                    <a:moveTo>
                      <a:pt x="30230" y="8718"/>
                    </a:moveTo>
                    <a:cubicBezTo>
                      <a:pt x="30368" y="8718"/>
                      <a:pt x="30856" y="10097"/>
                      <a:pt x="31182" y="10231"/>
                    </a:cubicBezTo>
                    <a:cubicBezTo>
                      <a:pt x="31110" y="10503"/>
                      <a:pt x="31012" y="10604"/>
                      <a:pt x="30897" y="10604"/>
                    </a:cubicBezTo>
                    <a:cubicBezTo>
                      <a:pt x="30573" y="10604"/>
                      <a:pt x="30118" y="9796"/>
                      <a:pt x="29757" y="9796"/>
                    </a:cubicBezTo>
                    <a:cubicBezTo>
                      <a:pt x="29786" y="9599"/>
                      <a:pt x="29828" y="9532"/>
                      <a:pt x="29880" y="9532"/>
                    </a:cubicBezTo>
                    <a:cubicBezTo>
                      <a:pt x="29994" y="9532"/>
                      <a:pt x="30157" y="9846"/>
                      <a:pt x="30345" y="9846"/>
                    </a:cubicBezTo>
                    <a:cubicBezTo>
                      <a:pt x="30385" y="9846"/>
                      <a:pt x="30427" y="9831"/>
                      <a:pt x="30469" y="9796"/>
                    </a:cubicBezTo>
                    <a:cubicBezTo>
                      <a:pt x="30417" y="9360"/>
                      <a:pt x="30364" y="9030"/>
                      <a:pt x="30192" y="8858"/>
                    </a:cubicBezTo>
                    <a:cubicBezTo>
                      <a:pt x="30192" y="8760"/>
                      <a:pt x="30206" y="8718"/>
                      <a:pt x="30230" y="8718"/>
                    </a:cubicBezTo>
                    <a:close/>
                    <a:moveTo>
                      <a:pt x="38157" y="9193"/>
                    </a:moveTo>
                    <a:cubicBezTo>
                      <a:pt x="38364" y="9193"/>
                      <a:pt x="38580" y="9601"/>
                      <a:pt x="38971" y="9601"/>
                    </a:cubicBezTo>
                    <a:cubicBezTo>
                      <a:pt x="39090" y="9601"/>
                      <a:pt x="39225" y="9563"/>
                      <a:pt x="39381" y="9466"/>
                    </a:cubicBezTo>
                    <a:lnTo>
                      <a:pt x="39381" y="9466"/>
                    </a:lnTo>
                    <a:cubicBezTo>
                      <a:pt x="39156" y="9901"/>
                      <a:pt x="39486" y="10179"/>
                      <a:pt x="39275" y="10614"/>
                    </a:cubicBezTo>
                    <a:cubicBezTo>
                      <a:pt x="39157" y="10269"/>
                      <a:pt x="38906" y="10136"/>
                      <a:pt x="38646" y="10136"/>
                    </a:cubicBezTo>
                    <a:cubicBezTo>
                      <a:pt x="38409" y="10136"/>
                      <a:pt x="38165" y="10246"/>
                      <a:pt x="38008" y="10403"/>
                    </a:cubicBezTo>
                    <a:cubicBezTo>
                      <a:pt x="38103" y="10105"/>
                      <a:pt x="38381" y="9441"/>
                      <a:pt x="38026" y="9441"/>
                    </a:cubicBezTo>
                    <a:cubicBezTo>
                      <a:pt x="37988" y="9441"/>
                      <a:pt x="37943" y="9449"/>
                      <a:pt x="37889" y="9466"/>
                    </a:cubicBezTo>
                    <a:cubicBezTo>
                      <a:pt x="37985" y="9264"/>
                      <a:pt x="38070" y="9193"/>
                      <a:pt x="38157" y="9193"/>
                    </a:cubicBezTo>
                    <a:close/>
                    <a:moveTo>
                      <a:pt x="15512" y="9518"/>
                    </a:moveTo>
                    <a:cubicBezTo>
                      <a:pt x="15565" y="9849"/>
                      <a:pt x="15618" y="10020"/>
                      <a:pt x="15723" y="10680"/>
                    </a:cubicBezTo>
                    <a:lnTo>
                      <a:pt x="15393" y="10680"/>
                    </a:lnTo>
                    <a:cubicBezTo>
                      <a:pt x="15235" y="9954"/>
                      <a:pt x="15340" y="10073"/>
                      <a:pt x="15512" y="9518"/>
                    </a:cubicBezTo>
                    <a:close/>
                    <a:moveTo>
                      <a:pt x="44820" y="9136"/>
                    </a:moveTo>
                    <a:cubicBezTo>
                      <a:pt x="45150" y="9466"/>
                      <a:pt x="45480" y="9796"/>
                      <a:pt x="45546" y="10733"/>
                    </a:cubicBezTo>
                    <a:cubicBezTo>
                      <a:pt x="45097" y="10680"/>
                      <a:pt x="45044" y="9743"/>
                      <a:pt x="44608" y="9624"/>
                    </a:cubicBezTo>
                    <a:cubicBezTo>
                      <a:pt x="44661" y="9413"/>
                      <a:pt x="44661" y="9188"/>
                      <a:pt x="44820" y="9136"/>
                    </a:cubicBezTo>
                    <a:close/>
                    <a:moveTo>
                      <a:pt x="3405" y="9918"/>
                    </a:moveTo>
                    <a:cubicBezTo>
                      <a:pt x="3612" y="9918"/>
                      <a:pt x="3778" y="10058"/>
                      <a:pt x="3842" y="10614"/>
                    </a:cubicBezTo>
                    <a:cubicBezTo>
                      <a:pt x="3804" y="10626"/>
                      <a:pt x="3769" y="10631"/>
                      <a:pt x="3737" y="10631"/>
                    </a:cubicBezTo>
                    <a:cubicBezTo>
                      <a:pt x="3501" y="10631"/>
                      <a:pt x="3405" y="10349"/>
                      <a:pt x="3194" y="10349"/>
                    </a:cubicBezTo>
                    <a:cubicBezTo>
                      <a:pt x="3145" y="10349"/>
                      <a:pt x="3089" y="10365"/>
                      <a:pt x="3023" y="10403"/>
                    </a:cubicBezTo>
                    <a:cubicBezTo>
                      <a:pt x="3023" y="10614"/>
                      <a:pt x="3129" y="10561"/>
                      <a:pt x="3234" y="10614"/>
                    </a:cubicBezTo>
                    <a:cubicBezTo>
                      <a:pt x="3205" y="10723"/>
                      <a:pt x="3130" y="10772"/>
                      <a:pt x="3037" y="10772"/>
                    </a:cubicBezTo>
                    <a:cubicBezTo>
                      <a:pt x="2790" y="10772"/>
                      <a:pt x="2416" y="10433"/>
                      <a:pt x="2416" y="9954"/>
                    </a:cubicBezTo>
                    <a:lnTo>
                      <a:pt x="2416" y="9954"/>
                    </a:lnTo>
                    <a:cubicBezTo>
                      <a:pt x="2505" y="10036"/>
                      <a:pt x="2603" y="10064"/>
                      <a:pt x="2706" y="10064"/>
                    </a:cubicBezTo>
                    <a:cubicBezTo>
                      <a:pt x="2939" y="10064"/>
                      <a:pt x="3193" y="9918"/>
                      <a:pt x="3405" y="9918"/>
                    </a:cubicBezTo>
                    <a:close/>
                    <a:moveTo>
                      <a:pt x="8740" y="6165"/>
                    </a:moveTo>
                    <a:cubicBezTo>
                      <a:pt x="8988" y="6379"/>
                      <a:pt x="9053" y="6499"/>
                      <a:pt x="9205" y="6499"/>
                    </a:cubicBezTo>
                    <a:cubicBezTo>
                      <a:pt x="9287" y="6499"/>
                      <a:pt x="9395" y="6464"/>
                      <a:pt x="9571" y="6390"/>
                    </a:cubicBezTo>
                    <a:lnTo>
                      <a:pt x="9571" y="6390"/>
                    </a:lnTo>
                    <a:cubicBezTo>
                      <a:pt x="9571" y="6654"/>
                      <a:pt x="9505" y="6773"/>
                      <a:pt x="9452" y="6825"/>
                    </a:cubicBezTo>
                    <a:cubicBezTo>
                      <a:pt x="9437" y="6953"/>
                      <a:pt x="9469" y="7006"/>
                      <a:pt x="9519" y="7006"/>
                    </a:cubicBezTo>
                    <a:cubicBezTo>
                      <a:pt x="9640" y="7006"/>
                      <a:pt x="9866" y="6698"/>
                      <a:pt x="9782" y="6390"/>
                    </a:cubicBezTo>
                    <a:lnTo>
                      <a:pt x="9782" y="6390"/>
                    </a:lnTo>
                    <a:cubicBezTo>
                      <a:pt x="10240" y="6534"/>
                      <a:pt x="10412" y="7283"/>
                      <a:pt x="10940" y="7283"/>
                    </a:cubicBezTo>
                    <a:cubicBezTo>
                      <a:pt x="10991" y="7283"/>
                      <a:pt x="11045" y="7276"/>
                      <a:pt x="11103" y="7261"/>
                    </a:cubicBezTo>
                    <a:lnTo>
                      <a:pt x="11103" y="7261"/>
                    </a:lnTo>
                    <a:cubicBezTo>
                      <a:pt x="10891" y="7974"/>
                      <a:pt x="10443" y="8146"/>
                      <a:pt x="10165" y="8700"/>
                    </a:cubicBezTo>
                    <a:cubicBezTo>
                      <a:pt x="10561" y="7815"/>
                      <a:pt x="9677" y="8146"/>
                      <a:pt x="9452" y="7763"/>
                    </a:cubicBezTo>
                    <a:lnTo>
                      <a:pt x="9452" y="7763"/>
                    </a:lnTo>
                    <a:cubicBezTo>
                      <a:pt x="9241" y="7815"/>
                      <a:pt x="9571" y="8634"/>
                      <a:pt x="9571" y="8911"/>
                    </a:cubicBezTo>
                    <a:cubicBezTo>
                      <a:pt x="9797" y="8856"/>
                      <a:pt x="9966" y="8756"/>
                      <a:pt x="10122" y="8756"/>
                    </a:cubicBezTo>
                    <a:cubicBezTo>
                      <a:pt x="10268" y="8756"/>
                      <a:pt x="10402" y="8843"/>
                      <a:pt x="10561" y="9136"/>
                    </a:cubicBezTo>
                    <a:cubicBezTo>
                      <a:pt x="10825" y="8911"/>
                      <a:pt x="10337" y="8528"/>
                      <a:pt x="10614" y="8198"/>
                    </a:cubicBezTo>
                    <a:lnTo>
                      <a:pt x="10614" y="8198"/>
                    </a:lnTo>
                    <a:cubicBezTo>
                      <a:pt x="10825" y="8423"/>
                      <a:pt x="11103" y="8370"/>
                      <a:pt x="10997" y="9136"/>
                    </a:cubicBezTo>
                    <a:cubicBezTo>
                      <a:pt x="11224" y="9108"/>
                      <a:pt x="11318" y="9020"/>
                      <a:pt x="11388" y="9020"/>
                    </a:cubicBezTo>
                    <a:cubicBezTo>
                      <a:pt x="11453" y="9020"/>
                      <a:pt x="11497" y="9094"/>
                      <a:pt x="11604" y="9360"/>
                    </a:cubicBezTo>
                    <a:cubicBezTo>
                      <a:pt x="11842" y="9115"/>
                      <a:pt x="12049" y="8940"/>
                      <a:pt x="12269" y="8940"/>
                    </a:cubicBezTo>
                    <a:cubicBezTo>
                      <a:pt x="12452" y="8940"/>
                      <a:pt x="12644" y="9061"/>
                      <a:pt x="12872" y="9360"/>
                    </a:cubicBezTo>
                    <a:cubicBezTo>
                      <a:pt x="12806" y="9690"/>
                      <a:pt x="12700" y="9901"/>
                      <a:pt x="12542" y="10020"/>
                    </a:cubicBezTo>
                    <a:cubicBezTo>
                      <a:pt x="12594" y="10231"/>
                      <a:pt x="12647" y="10284"/>
                      <a:pt x="12647" y="10509"/>
                    </a:cubicBezTo>
                    <a:cubicBezTo>
                      <a:pt x="13360" y="10403"/>
                      <a:pt x="12872" y="8476"/>
                      <a:pt x="13254" y="8198"/>
                    </a:cubicBezTo>
                    <a:lnTo>
                      <a:pt x="13254" y="8198"/>
                    </a:lnTo>
                    <a:cubicBezTo>
                      <a:pt x="13465" y="8620"/>
                      <a:pt x="13577" y="8973"/>
                      <a:pt x="13862" y="8973"/>
                    </a:cubicBezTo>
                    <a:cubicBezTo>
                      <a:pt x="13952" y="8973"/>
                      <a:pt x="14059" y="8938"/>
                      <a:pt x="14192" y="8858"/>
                    </a:cubicBezTo>
                    <a:cubicBezTo>
                      <a:pt x="14297" y="9954"/>
                      <a:pt x="14958" y="10020"/>
                      <a:pt x="15010" y="11169"/>
                    </a:cubicBezTo>
                    <a:cubicBezTo>
                      <a:pt x="14365" y="11200"/>
                      <a:pt x="13830" y="11615"/>
                      <a:pt x="13354" y="11615"/>
                    </a:cubicBezTo>
                    <a:cubicBezTo>
                      <a:pt x="13021" y="11615"/>
                      <a:pt x="12716" y="11412"/>
                      <a:pt x="12423" y="10733"/>
                    </a:cubicBezTo>
                    <a:cubicBezTo>
                      <a:pt x="12403" y="11001"/>
                      <a:pt x="12243" y="11075"/>
                      <a:pt x="12034" y="11075"/>
                    </a:cubicBezTo>
                    <a:cubicBezTo>
                      <a:pt x="11776" y="11075"/>
                      <a:pt x="11441" y="10961"/>
                      <a:pt x="11202" y="10961"/>
                    </a:cubicBezTo>
                    <a:cubicBezTo>
                      <a:pt x="11120" y="10961"/>
                      <a:pt x="11050" y="10975"/>
                      <a:pt x="10997" y="11010"/>
                    </a:cubicBezTo>
                    <a:cubicBezTo>
                      <a:pt x="10942" y="10574"/>
                      <a:pt x="11050" y="10487"/>
                      <a:pt x="11197" y="10487"/>
                    </a:cubicBezTo>
                    <a:cubicBezTo>
                      <a:pt x="11296" y="10487"/>
                      <a:pt x="11414" y="10526"/>
                      <a:pt x="11511" y="10526"/>
                    </a:cubicBezTo>
                    <a:cubicBezTo>
                      <a:pt x="11545" y="10526"/>
                      <a:pt x="11577" y="10522"/>
                      <a:pt x="11604" y="10509"/>
                    </a:cubicBezTo>
                    <a:cubicBezTo>
                      <a:pt x="11710" y="9624"/>
                      <a:pt x="11327" y="9796"/>
                      <a:pt x="11221" y="9360"/>
                    </a:cubicBezTo>
                    <a:cubicBezTo>
                      <a:pt x="11137" y="9678"/>
                      <a:pt x="11012" y="9760"/>
                      <a:pt x="10872" y="9760"/>
                    </a:cubicBezTo>
                    <a:cubicBezTo>
                      <a:pt x="10719" y="9760"/>
                      <a:pt x="10548" y="9663"/>
                      <a:pt x="10390" y="9663"/>
                    </a:cubicBezTo>
                    <a:cubicBezTo>
                      <a:pt x="10215" y="9663"/>
                      <a:pt x="10055" y="9782"/>
                      <a:pt x="9954" y="10284"/>
                    </a:cubicBezTo>
                    <a:cubicBezTo>
                      <a:pt x="9479" y="9932"/>
                      <a:pt x="9003" y="9265"/>
                      <a:pt x="8463" y="9265"/>
                    </a:cubicBezTo>
                    <a:cubicBezTo>
                      <a:pt x="8254" y="9265"/>
                      <a:pt x="8035" y="9366"/>
                      <a:pt x="7802" y="9624"/>
                    </a:cubicBezTo>
                    <a:cubicBezTo>
                      <a:pt x="7749" y="8251"/>
                      <a:pt x="8911" y="9294"/>
                      <a:pt x="9122" y="8476"/>
                    </a:cubicBezTo>
                    <a:cubicBezTo>
                      <a:pt x="9072" y="8264"/>
                      <a:pt x="9003" y="8194"/>
                      <a:pt x="8926" y="8194"/>
                    </a:cubicBezTo>
                    <a:cubicBezTo>
                      <a:pt x="8772" y="8194"/>
                      <a:pt x="8583" y="8478"/>
                      <a:pt x="8434" y="8478"/>
                    </a:cubicBezTo>
                    <a:cubicBezTo>
                      <a:pt x="8426" y="8478"/>
                      <a:pt x="8418" y="8477"/>
                      <a:pt x="8409" y="8476"/>
                    </a:cubicBezTo>
                    <a:cubicBezTo>
                      <a:pt x="8357" y="7974"/>
                      <a:pt x="8634" y="8146"/>
                      <a:pt x="8634" y="7763"/>
                    </a:cubicBezTo>
                    <a:cubicBezTo>
                      <a:pt x="8634" y="7652"/>
                      <a:pt x="8583" y="7628"/>
                      <a:pt x="8510" y="7628"/>
                    </a:cubicBezTo>
                    <a:cubicBezTo>
                      <a:pt x="8458" y="7628"/>
                      <a:pt x="8394" y="7641"/>
                      <a:pt x="8330" y="7641"/>
                    </a:cubicBezTo>
                    <a:cubicBezTo>
                      <a:pt x="8178" y="7641"/>
                      <a:pt x="8027" y="7571"/>
                      <a:pt x="8027" y="7103"/>
                    </a:cubicBezTo>
                    <a:cubicBezTo>
                      <a:pt x="8581" y="6878"/>
                      <a:pt x="8687" y="7050"/>
                      <a:pt x="8740" y="6165"/>
                    </a:cubicBezTo>
                    <a:close/>
                    <a:moveTo>
                      <a:pt x="12143" y="11448"/>
                    </a:moveTo>
                    <a:cubicBezTo>
                      <a:pt x="12255" y="11448"/>
                      <a:pt x="12361" y="11516"/>
                      <a:pt x="12423" y="11670"/>
                    </a:cubicBezTo>
                    <a:cubicBezTo>
                      <a:pt x="12423" y="11934"/>
                      <a:pt x="12212" y="11829"/>
                      <a:pt x="12212" y="12106"/>
                    </a:cubicBezTo>
                    <a:cubicBezTo>
                      <a:pt x="12195" y="12110"/>
                      <a:pt x="12179" y="12112"/>
                      <a:pt x="12164" y="12112"/>
                    </a:cubicBezTo>
                    <a:cubicBezTo>
                      <a:pt x="11993" y="12112"/>
                      <a:pt x="11928" y="11876"/>
                      <a:pt x="11757" y="11876"/>
                    </a:cubicBezTo>
                    <a:cubicBezTo>
                      <a:pt x="11742" y="11876"/>
                      <a:pt x="11727" y="11878"/>
                      <a:pt x="11710" y="11882"/>
                    </a:cubicBezTo>
                    <a:cubicBezTo>
                      <a:pt x="11774" y="11616"/>
                      <a:pt x="11967" y="11448"/>
                      <a:pt x="12143" y="11448"/>
                    </a:cubicBezTo>
                    <a:close/>
                    <a:moveTo>
                      <a:pt x="40595" y="8251"/>
                    </a:moveTo>
                    <a:cubicBezTo>
                      <a:pt x="41084" y="8634"/>
                      <a:pt x="41849" y="9030"/>
                      <a:pt x="42681" y="9413"/>
                    </a:cubicBezTo>
                    <a:cubicBezTo>
                      <a:pt x="42681" y="9954"/>
                      <a:pt x="42734" y="10284"/>
                      <a:pt x="42839" y="10561"/>
                    </a:cubicBezTo>
                    <a:cubicBezTo>
                      <a:pt x="43065" y="10394"/>
                      <a:pt x="43299" y="10329"/>
                      <a:pt x="43533" y="10329"/>
                    </a:cubicBezTo>
                    <a:cubicBezTo>
                      <a:pt x="43981" y="10329"/>
                      <a:pt x="44429" y="10569"/>
                      <a:pt x="44820" y="10786"/>
                    </a:cubicBezTo>
                    <a:cubicBezTo>
                      <a:pt x="44820" y="11274"/>
                      <a:pt x="44714" y="11723"/>
                      <a:pt x="44608" y="12159"/>
                    </a:cubicBezTo>
                    <a:cubicBezTo>
                      <a:pt x="44413" y="12030"/>
                      <a:pt x="44286" y="12002"/>
                      <a:pt x="44174" y="12002"/>
                    </a:cubicBezTo>
                    <a:cubicBezTo>
                      <a:pt x="44086" y="12002"/>
                      <a:pt x="44008" y="12019"/>
                      <a:pt x="43914" y="12019"/>
                    </a:cubicBezTo>
                    <a:cubicBezTo>
                      <a:pt x="43821" y="12019"/>
                      <a:pt x="43713" y="12002"/>
                      <a:pt x="43565" y="11934"/>
                    </a:cubicBezTo>
                    <a:cubicBezTo>
                      <a:pt x="43724" y="11446"/>
                      <a:pt x="43447" y="11499"/>
                      <a:pt x="43671" y="11010"/>
                    </a:cubicBezTo>
                    <a:lnTo>
                      <a:pt x="43671" y="11010"/>
                    </a:lnTo>
                    <a:cubicBezTo>
                      <a:pt x="43612" y="11099"/>
                      <a:pt x="43549" y="11171"/>
                      <a:pt x="43495" y="11171"/>
                    </a:cubicBezTo>
                    <a:cubicBezTo>
                      <a:pt x="43453" y="11171"/>
                      <a:pt x="43417" y="11126"/>
                      <a:pt x="43394" y="11010"/>
                    </a:cubicBezTo>
                    <a:lnTo>
                      <a:pt x="43394" y="11010"/>
                    </a:lnTo>
                    <a:cubicBezTo>
                      <a:pt x="43447" y="12159"/>
                      <a:pt x="42457" y="11274"/>
                      <a:pt x="42351" y="12159"/>
                    </a:cubicBezTo>
                    <a:cubicBezTo>
                      <a:pt x="42344" y="12160"/>
                      <a:pt x="42337" y="12161"/>
                      <a:pt x="42331" y="12161"/>
                    </a:cubicBezTo>
                    <a:cubicBezTo>
                      <a:pt x="42137" y="12161"/>
                      <a:pt x="42296" y="11381"/>
                      <a:pt x="42245" y="11010"/>
                    </a:cubicBezTo>
                    <a:cubicBezTo>
                      <a:pt x="42117" y="11010"/>
                      <a:pt x="41988" y="11026"/>
                      <a:pt x="41868" y="11026"/>
                    </a:cubicBezTo>
                    <a:cubicBezTo>
                      <a:pt x="41682" y="11026"/>
                      <a:pt x="41518" y="10987"/>
                      <a:pt x="41414" y="10786"/>
                    </a:cubicBezTo>
                    <a:cubicBezTo>
                      <a:pt x="41361" y="10403"/>
                      <a:pt x="41519" y="10350"/>
                      <a:pt x="41638" y="10350"/>
                    </a:cubicBezTo>
                    <a:cubicBezTo>
                      <a:pt x="41585" y="10020"/>
                      <a:pt x="41414" y="9954"/>
                      <a:pt x="41414" y="9624"/>
                    </a:cubicBezTo>
                    <a:cubicBezTo>
                      <a:pt x="41100" y="9678"/>
                      <a:pt x="40892" y="9945"/>
                      <a:pt x="40588" y="9945"/>
                    </a:cubicBezTo>
                    <a:cubicBezTo>
                      <a:pt x="40521" y="9945"/>
                      <a:pt x="40449" y="9932"/>
                      <a:pt x="40371" y="9901"/>
                    </a:cubicBezTo>
                    <a:cubicBezTo>
                      <a:pt x="40619" y="9712"/>
                      <a:pt x="40814" y="9164"/>
                      <a:pt x="40380" y="9164"/>
                    </a:cubicBezTo>
                    <a:cubicBezTo>
                      <a:pt x="40328" y="9164"/>
                      <a:pt x="40269" y="9172"/>
                      <a:pt x="40199" y="9188"/>
                    </a:cubicBezTo>
                    <a:cubicBezTo>
                      <a:pt x="40318" y="8911"/>
                      <a:pt x="40423" y="8476"/>
                      <a:pt x="40595" y="8251"/>
                    </a:cubicBezTo>
                    <a:close/>
                    <a:moveTo>
                      <a:pt x="40978" y="11274"/>
                    </a:moveTo>
                    <a:cubicBezTo>
                      <a:pt x="41255" y="11274"/>
                      <a:pt x="41414" y="11604"/>
                      <a:pt x="41414" y="12212"/>
                    </a:cubicBezTo>
                    <a:lnTo>
                      <a:pt x="40859" y="12212"/>
                    </a:lnTo>
                    <a:cubicBezTo>
                      <a:pt x="41031" y="11723"/>
                      <a:pt x="40754" y="11776"/>
                      <a:pt x="40978" y="11274"/>
                    </a:cubicBezTo>
                    <a:close/>
                    <a:moveTo>
                      <a:pt x="2522" y="10839"/>
                    </a:moveTo>
                    <a:cubicBezTo>
                      <a:pt x="2522" y="11116"/>
                      <a:pt x="2693" y="11063"/>
                      <a:pt x="2746" y="11116"/>
                    </a:cubicBezTo>
                    <a:cubicBezTo>
                      <a:pt x="2746" y="12053"/>
                      <a:pt x="2086" y="11776"/>
                      <a:pt x="1861" y="12264"/>
                    </a:cubicBezTo>
                    <a:cubicBezTo>
                      <a:pt x="1809" y="11604"/>
                      <a:pt x="2033" y="11776"/>
                      <a:pt x="1809" y="11340"/>
                    </a:cubicBezTo>
                    <a:cubicBezTo>
                      <a:pt x="1792" y="11337"/>
                      <a:pt x="1775" y="11335"/>
                      <a:pt x="1760" y="11335"/>
                    </a:cubicBezTo>
                    <a:cubicBezTo>
                      <a:pt x="1490" y="11335"/>
                      <a:pt x="1464" y="11832"/>
                      <a:pt x="1188" y="11832"/>
                    </a:cubicBezTo>
                    <a:cubicBezTo>
                      <a:pt x="1176" y="11832"/>
                      <a:pt x="1162" y="11831"/>
                      <a:pt x="1149" y="11829"/>
                    </a:cubicBezTo>
                    <a:cubicBezTo>
                      <a:pt x="990" y="10891"/>
                      <a:pt x="1809" y="11723"/>
                      <a:pt x="1703" y="10891"/>
                    </a:cubicBezTo>
                    <a:lnTo>
                      <a:pt x="1703" y="10891"/>
                    </a:lnTo>
                    <a:cubicBezTo>
                      <a:pt x="1778" y="11203"/>
                      <a:pt x="1860" y="11310"/>
                      <a:pt x="1950" y="11310"/>
                    </a:cubicBezTo>
                    <a:cubicBezTo>
                      <a:pt x="2116" y="11310"/>
                      <a:pt x="2308" y="10950"/>
                      <a:pt x="2522" y="10839"/>
                    </a:cubicBezTo>
                    <a:close/>
                    <a:moveTo>
                      <a:pt x="38130" y="11825"/>
                    </a:moveTo>
                    <a:cubicBezTo>
                      <a:pt x="38279" y="11825"/>
                      <a:pt x="38468" y="12011"/>
                      <a:pt x="38648" y="12011"/>
                    </a:cubicBezTo>
                    <a:cubicBezTo>
                      <a:pt x="38673" y="12011"/>
                      <a:pt x="38697" y="12008"/>
                      <a:pt x="38720" y="12000"/>
                    </a:cubicBezTo>
                    <a:lnTo>
                      <a:pt x="38720" y="12000"/>
                    </a:lnTo>
                    <a:cubicBezTo>
                      <a:pt x="38698" y="12226"/>
                      <a:pt x="38589" y="12282"/>
                      <a:pt x="38453" y="12282"/>
                    </a:cubicBezTo>
                    <a:cubicBezTo>
                      <a:pt x="38319" y="12282"/>
                      <a:pt x="38159" y="12227"/>
                      <a:pt x="38030" y="12227"/>
                    </a:cubicBezTo>
                    <a:cubicBezTo>
                      <a:pt x="37976" y="12227"/>
                      <a:pt x="37928" y="12237"/>
                      <a:pt x="37889" y="12264"/>
                    </a:cubicBezTo>
                    <a:cubicBezTo>
                      <a:pt x="37935" y="11924"/>
                      <a:pt x="38022" y="11825"/>
                      <a:pt x="38130" y="11825"/>
                    </a:cubicBezTo>
                    <a:close/>
                    <a:moveTo>
                      <a:pt x="3554" y="10807"/>
                    </a:moveTo>
                    <a:cubicBezTo>
                      <a:pt x="3658" y="10807"/>
                      <a:pt x="3783" y="10858"/>
                      <a:pt x="3879" y="10858"/>
                    </a:cubicBezTo>
                    <a:cubicBezTo>
                      <a:pt x="3910" y="10858"/>
                      <a:pt x="3937" y="10853"/>
                      <a:pt x="3961" y="10839"/>
                    </a:cubicBezTo>
                    <a:lnTo>
                      <a:pt x="3961" y="10839"/>
                    </a:lnTo>
                    <a:cubicBezTo>
                      <a:pt x="3630" y="11670"/>
                      <a:pt x="3564" y="11446"/>
                      <a:pt x="4172" y="11776"/>
                    </a:cubicBezTo>
                    <a:cubicBezTo>
                      <a:pt x="4291" y="12489"/>
                      <a:pt x="3630" y="11882"/>
                      <a:pt x="3736" y="12713"/>
                    </a:cubicBezTo>
                    <a:cubicBezTo>
                      <a:pt x="3677" y="12746"/>
                      <a:pt x="3628" y="12760"/>
                      <a:pt x="3586" y="12760"/>
                    </a:cubicBezTo>
                    <a:cubicBezTo>
                      <a:pt x="3326" y="12760"/>
                      <a:pt x="3378" y="12200"/>
                      <a:pt x="3169" y="12200"/>
                    </a:cubicBezTo>
                    <a:cubicBezTo>
                      <a:pt x="3131" y="12200"/>
                      <a:pt x="3083" y="12219"/>
                      <a:pt x="3023" y="12264"/>
                    </a:cubicBezTo>
                    <a:lnTo>
                      <a:pt x="3023" y="11340"/>
                    </a:lnTo>
                    <a:cubicBezTo>
                      <a:pt x="3041" y="11490"/>
                      <a:pt x="3137" y="11549"/>
                      <a:pt x="3238" y="11549"/>
                    </a:cubicBezTo>
                    <a:cubicBezTo>
                      <a:pt x="3430" y="11549"/>
                      <a:pt x="3639" y="11333"/>
                      <a:pt x="3353" y="11116"/>
                    </a:cubicBezTo>
                    <a:cubicBezTo>
                      <a:pt x="3353" y="10867"/>
                      <a:pt x="3441" y="10807"/>
                      <a:pt x="3554" y="10807"/>
                    </a:cubicBezTo>
                    <a:close/>
                    <a:moveTo>
                      <a:pt x="40925" y="10126"/>
                    </a:moveTo>
                    <a:cubicBezTo>
                      <a:pt x="40925" y="10928"/>
                      <a:pt x="40629" y="11409"/>
                      <a:pt x="40294" y="11409"/>
                    </a:cubicBezTo>
                    <a:cubicBezTo>
                      <a:pt x="40193" y="11409"/>
                      <a:pt x="40089" y="11366"/>
                      <a:pt x="39988" y="11274"/>
                    </a:cubicBezTo>
                    <a:lnTo>
                      <a:pt x="39988" y="11274"/>
                    </a:lnTo>
                    <a:cubicBezTo>
                      <a:pt x="40254" y="11857"/>
                      <a:pt x="40508" y="12439"/>
                      <a:pt x="41017" y="12439"/>
                    </a:cubicBezTo>
                    <a:cubicBezTo>
                      <a:pt x="41039" y="12439"/>
                      <a:pt x="41061" y="12438"/>
                      <a:pt x="41084" y="12436"/>
                    </a:cubicBezTo>
                    <a:lnTo>
                      <a:pt x="41084" y="12436"/>
                    </a:lnTo>
                    <a:cubicBezTo>
                      <a:pt x="40552" y="12854"/>
                      <a:pt x="40178" y="12312"/>
                      <a:pt x="39810" y="13048"/>
                    </a:cubicBezTo>
                    <a:lnTo>
                      <a:pt x="39810" y="13048"/>
                    </a:lnTo>
                    <a:cubicBezTo>
                      <a:pt x="40092" y="12387"/>
                      <a:pt x="39539" y="12406"/>
                      <a:pt x="39539" y="11776"/>
                    </a:cubicBezTo>
                    <a:lnTo>
                      <a:pt x="39539" y="11776"/>
                    </a:lnTo>
                    <a:cubicBezTo>
                      <a:pt x="39557" y="11778"/>
                      <a:pt x="39574" y="11779"/>
                      <a:pt x="39590" y="11779"/>
                    </a:cubicBezTo>
                    <a:cubicBezTo>
                      <a:pt x="40028" y="11779"/>
                      <a:pt x="39850" y="11114"/>
                      <a:pt x="39328" y="11063"/>
                    </a:cubicBezTo>
                    <a:cubicBezTo>
                      <a:pt x="39443" y="10881"/>
                      <a:pt x="39567" y="10842"/>
                      <a:pt x="39686" y="10842"/>
                    </a:cubicBezTo>
                    <a:cubicBezTo>
                      <a:pt x="39770" y="10842"/>
                      <a:pt x="39852" y="10862"/>
                      <a:pt x="39924" y="10862"/>
                    </a:cubicBezTo>
                    <a:cubicBezTo>
                      <a:pt x="40085" y="10862"/>
                      <a:pt x="40199" y="10763"/>
                      <a:pt x="40199" y="10126"/>
                    </a:cubicBezTo>
                    <a:close/>
                    <a:moveTo>
                      <a:pt x="13967" y="12330"/>
                    </a:moveTo>
                    <a:lnTo>
                      <a:pt x="13967" y="12330"/>
                    </a:lnTo>
                    <a:cubicBezTo>
                      <a:pt x="13915" y="12542"/>
                      <a:pt x="13862" y="12713"/>
                      <a:pt x="13862" y="13043"/>
                    </a:cubicBezTo>
                    <a:cubicBezTo>
                      <a:pt x="13532" y="13012"/>
                      <a:pt x="13478" y="12766"/>
                      <a:pt x="13441" y="12766"/>
                    </a:cubicBezTo>
                    <a:cubicBezTo>
                      <a:pt x="13415" y="12766"/>
                      <a:pt x="13398" y="12880"/>
                      <a:pt x="13307" y="13255"/>
                    </a:cubicBezTo>
                    <a:lnTo>
                      <a:pt x="13030" y="13255"/>
                    </a:lnTo>
                    <a:lnTo>
                      <a:pt x="13030" y="12594"/>
                    </a:lnTo>
                    <a:cubicBezTo>
                      <a:pt x="13532" y="12383"/>
                      <a:pt x="13532" y="12594"/>
                      <a:pt x="13967" y="12330"/>
                    </a:cubicBezTo>
                    <a:close/>
                    <a:moveTo>
                      <a:pt x="49210" y="12666"/>
                    </a:moveTo>
                    <a:cubicBezTo>
                      <a:pt x="49324" y="12666"/>
                      <a:pt x="49374" y="12766"/>
                      <a:pt x="49665" y="12766"/>
                    </a:cubicBezTo>
                    <a:cubicBezTo>
                      <a:pt x="49634" y="13091"/>
                      <a:pt x="49413" y="13451"/>
                      <a:pt x="49225" y="13451"/>
                    </a:cubicBezTo>
                    <a:cubicBezTo>
                      <a:pt x="49091" y="13451"/>
                      <a:pt x="48974" y="13270"/>
                      <a:pt x="48952" y="12766"/>
                    </a:cubicBezTo>
                    <a:cubicBezTo>
                      <a:pt x="49079" y="12691"/>
                      <a:pt x="49153" y="12666"/>
                      <a:pt x="49210" y="12666"/>
                    </a:cubicBezTo>
                    <a:close/>
                    <a:moveTo>
                      <a:pt x="41691" y="11934"/>
                    </a:moveTo>
                    <a:cubicBezTo>
                      <a:pt x="42021" y="12264"/>
                      <a:pt x="42245" y="12819"/>
                      <a:pt x="42404" y="13585"/>
                    </a:cubicBezTo>
                    <a:cubicBezTo>
                      <a:pt x="42317" y="13397"/>
                      <a:pt x="42223" y="13336"/>
                      <a:pt x="42126" y="13336"/>
                    </a:cubicBezTo>
                    <a:cubicBezTo>
                      <a:pt x="41938" y="13336"/>
                      <a:pt x="41739" y="13563"/>
                      <a:pt x="41553" y="13563"/>
                    </a:cubicBezTo>
                    <a:cubicBezTo>
                      <a:pt x="41467" y="13563"/>
                      <a:pt x="41385" y="13515"/>
                      <a:pt x="41308" y="13373"/>
                    </a:cubicBezTo>
                    <a:cubicBezTo>
                      <a:pt x="41414" y="12436"/>
                      <a:pt x="41691" y="12713"/>
                      <a:pt x="41691" y="11934"/>
                    </a:cubicBezTo>
                    <a:close/>
                    <a:moveTo>
                      <a:pt x="20587" y="13047"/>
                    </a:moveTo>
                    <a:cubicBezTo>
                      <a:pt x="20747" y="13047"/>
                      <a:pt x="20881" y="13079"/>
                      <a:pt x="20951" y="13149"/>
                    </a:cubicBezTo>
                    <a:cubicBezTo>
                      <a:pt x="20828" y="13517"/>
                      <a:pt x="20609" y="13624"/>
                      <a:pt x="20371" y="13624"/>
                    </a:cubicBezTo>
                    <a:cubicBezTo>
                      <a:pt x="20070" y="13624"/>
                      <a:pt x="19738" y="13456"/>
                      <a:pt x="19525" y="13426"/>
                    </a:cubicBezTo>
                    <a:cubicBezTo>
                      <a:pt x="19752" y="13199"/>
                      <a:pt x="20235" y="13047"/>
                      <a:pt x="20587" y="13047"/>
                    </a:cubicBezTo>
                    <a:close/>
                    <a:moveTo>
                      <a:pt x="25561" y="12730"/>
                    </a:moveTo>
                    <a:cubicBezTo>
                      <a:pt x="26056" y="12730"/>
                      <a:pt x="26539" y="13099"/>
                      <a:pt x="26802" y="13099"/>
                    </a:cubicBezTo>
                    <a:cubicBezTo>
                      <a:pt x="26815" y="13099"/>
                      <a:pt x="26827" y="13098"/>
                      <a:pt x="26839" y="13096"/>
                    </a:cubicBezTo>
                    <a:lnTo>
                      <a:pt x="26839" y="13096"/>
                    </a:lnTo>
                    <a:cubicBezTo>
                      <a:pt x="26667" y="13703"/>
                      <a:pt x="25677" y="13043"/>
                      <a:pt x="25413" y="13809"/>
                    </a:cubicBezTo>
                    <a:cubicBezTo>
                      <a:pt x="25155" y="13501"/>
                      <a:pt x="25757" y="12861"/>
                      <a:pt x="25219" y="12861"/>
                    </a:cubicBezTo>
                    <a:cubicBezTo>
                      <a:pt x="25180" y="12861"/>
                      <a:pt x="25135" y="12865"/>
                      <a:pt x="25083" y="12872"/>
                    </a:cubicBezTo>
                    <a:cubicBezTo>
                      <a:pt x="25239" y="12769"/>
                      <a:pt x="25401" y="12730"/>
                      <a:pt x="25561" y="12730"/>
                    </a:cubicBezTo>
                    <a:close/>
                    <a:moveTo>
                      <a:pt x="42734" y="12436"/>
                    </a:moveTo>
                    <a:cubicBezTo>
                      <a:pt x="43252" y="12872"/>
                      <a:pt x="43738" y="13470"/>
                      <a:pt x="44351" y="13470"/>
                    </a:cubicBezTo>
                    <a:cubicBezTo>
                      <a:pt x="44519" y="13470"/>
                      <a:pt x="44696" y="13425"/>
                      <a:pt x="44886" y="13321"/>
                    </a:cubicBezTo>
                    <a:lnTo>
                      <a:pt x="44886" y="13321"/>
                    </a:lnTo>
                    <a:cubicBezTo>
                      <a:pt x="44886" y="14033"/>
                      <a:pt x="44437" y="13862"/>
                      <a:pt x="44278" y="14245"/>
                    </a:cubicBezTo>
                    <a:cubicBezTo>
                      <a:pt x="43895" y="13952"/>
                      <a:pt x="43643" y="13405"/>
                      <a:pt x="43250" y="13405"/>
                    </a:cubicBezTo>
                    <a:cubicBezTo>
                      <a:pt x="43129" y="13405"/>
                      <a:pt x="42995" y="13457"/>
                      <a:pt x="42839" y="13585"/>
                    </a:cubicBezTo>
                    <a:cubicBezTo>
                      <a:pt x="43064" y="12713"/>
                      <a:pt x="42734" y="13096"/>
                      <a:pt x="42404" y="12872"/>
                    </a:cubicBezTo>
                    <a:cubicBezTo>
                      <a:pt x="42457" y="12660"/>
                      <a:pt x="42575" y="12542"/>
                      <a:pt x="42734" y="12436"/>
                    </a:cubicBezTo>
                    <a:close/>
                    <a:moveTo>
                      <a:pt x="38803" y="13588"/>
                    </a:moveTo>
                    <a:cubicBezTo>
                      <a:pt x="38886" y="13588"/>
                      <a:pt x="38959" y="13663"/>
                      <a:pt x="38998" y="13862"/>
                    </a:cubicBezTo>
                    <a:lnTo>
                      <a:pt x="38998" y="14311"/>
                    </a:lnTo>
                    <a:cubicBezTo>
                      <a:pt x="38943" y="14346"/>
                      <a:pt x="38897" y="14360"/>
                      <a:pt x="38858" y="14360"/>
                    </a:cubicBezTo>
                    <a:cubicBezTo>
                      <a:pt x="38681" y="14360"/>
                      <a:pt x="38632" y="14072"/>
                      <a:pt x="38459" y="14072"/>
                    </a:cubicBezTo>
                    <a:cubicBezTo>
                      <a:pt x="38438" y="14072"/>
                      <a:pt x="38416" y="14077"/>
                      <a:pt x="38390" y="14086"/>
                    </a:cubicBezTo>
                    <a:cubicBezTo>
                      <a:pt x="38426" y="13900"/>
                      <a:pt x="38634" y="13588"/>
                      <a:pt x="38803" y="13588"/>
                    </a:cubicBezTo>
                    <a:close/>
                    <a:moveTo>
                      <a:pt x="40041" y="13809"/>
                    </a:moveTo>
                    <a:lnTo>
                      <a:pt x="40041" y="13809"/>
                    </a:lnTo>
                    <a:cubicBezTo>
                      <a:pt x="39913" y="14132"/>
                      <a:pt x="39612" y="14433"/>
                      <a:pt x="39395" y="14433"/>
                    </a:cubicBezTo>
                    <a:cubicBezTo>
                      <a:pt x="39319" y="14433"/>
                      <a:pt x="39253" y="14396"/>
                      <a:pt x="39209" y="14311"/>
                    </a:cubicBezTo>
                    <a:cubicBezTo>
                      <a:pt x="39209" y="13862"/>
                      <a:pt x="39441" y="13816"/>
                      <a:pt x="39694" y="13816"/>
                    </a:cubicBezTo>
                    <a:cubicBezTo>
                      <a:pt x="39758" y="13816"/>
                      <a:pt x="39824" y="13819"/>
                      <a:pt x="39888" y="13819"/>
                    </a:cubicBezTo>
                    <a:cubicBezTo>
                      <a:pt x="39941" y="13819"/>
                      <a:pt x="39993" y="13817"/>
                      <a:pt x="40041" y="13809"/>
                    </a:cubicBezTo>
                    <a:close/>
                    <a:moveTo>
                      <a:pt x="11926" y="12358"/>
                    </a:moveTo>
                    <a:cubicBezTo>
                      <a:pt x="12034" y="12358"/>
                      <a:pt x="12071" y="12821"/>
                      <a:pt x="12291" y="12821"/>
                    </a:cubicBezTo>
                    <a:cubicBezTo>
                      <a:pt x="12299" y="12821"/>
                      <a:pt x="12308" y="12820"/>
                      <a:pt x="12317" y="12819"/>
                    </a:cubicBezTo>
                    <a:lnTo>
                      <a:pt x="12317" y="12819"/>
                    </a:lnTo>
                    <a:cubicBezTo>
                      <a:pt x="11882" y="14139"/>
                      <a:pt x="12872" y="13321"/>
                      <a:pt x="12806" y="14416"/>
                    </a:cubicBezTo>
                    <a:cubicBezTo>
                      <a:pt x="12759" y="14433"/>
                      <a:pt x="12717" y="14441"/>
                      <a:pt x="12679" y="14441"/>
                    </a:cubicBezTo>
                    <a:cubicBezTo>
                      <a:pt x="12382" y="14441"/>
                      <a:pt x="12333" y="13976"/>
                      <a:pt x="12040" y="13976"/>
                    </a:cubicBezTo>
                    <a:cubicBezTo>
                      <a:pt x="12023" y="13976"/>
                      <a:pt x="12005" y="13977"/>
                      <a:pt x="11987" y="13981"/>
                    </a:cubicBezTo>
                    <a:cubicBezTo>
                      <a:pt x="12146" y="13043"/>
                      <a:pt x="11710" y="13255"/>
                      <a:pt x="11763" y="12594"/>
                    </a:cubicBezTo>
                    <a:cubicBezTo>
                      <a:pt x="11835" y="12421"/>
                      <a:pt x="11885" y="12358"/>
                      <a:pt x="11926" y="12358"/>
                    </a:cubicBezTo>
                    <a:close/>
                    <a:moveTo>
                      <a:pt x="23763" y="12436"/>
                    </a:moveTo>
                    <a:cubicBezTo>
                      <a:pt x="23986" y="12570"/>
                      <a:pt x="24105" y="12910"/>
                      <a:pt x="24399" y="12910"/>
                    </a:cubicBezTo>
                    <a:cubicBezTo>
                      <a:pt x="24453" y="12910"/>
                      <a:pt x="24513" y="12899"/>
                      <a:pt x="24582" y="12872"/>
                    </a:cubicBezTo>
                    <a:cubicBezTo>
                      <a:pt x="24582" y="13149"/>
                      <a:pt x="24634" y="13321"/>
                      <a:pt x="24687" y="13373"/>
                    </a:cubicBezTo>
                    <a:cubicBezTo>
                      <a:pt x="24304" y="13585"/>
                      <a:pt x="24199" y="14311"/>
                      <a:pt x="24357" y="14746"/>
                    </a:cubicBezTo>
                    <a:cubicBezTo>
                      <a:pt x="24357" y="14948"/>
                      <a:pt x="24259" y="14987"/>
                      <a:pt x="24143" y="14987"/>
                    </a:cubicBezTo>
                    <a:cubicBezTo>
                      <a:pt x="24069" y="14987"/>
                      <a:pt x="23988" y="14971"/>
                      <a:pt x="23921" y="14971"/>
                    </a:cubicBezTo>
                    <a:cubicBezTo>
                      <a:pt x="24146" y="13703"/>
                      <a:pt x="23156" y="14852"/>
                      <a:pt x="23314" y="13809"/>
                    </a:cubicBezTo>
                    <a:lnTo>
                      <a:pt x="23314" y="13809"/>
                    </a:lnTo>
                    <a:cubicBezTo>
                      <a:pt x="23037" y="14139"/>
                      <a:pt x="22601" y="13981"/>
                      <a:pt x="22601" y="14746"/>
                    </a:cubicBezTo>
                    <a:cubicBezTo>
                      <a:pt x="22324" y="14575"/>
                      <a:pt x="22218" y="14086"/>
                      <a:pt x="22113" y="13585"/>
                    </a:cubicBezTo>
                    <a:cubicBezTo>
                      <a:pt x="21852" y="13663"/>
                      <a:pt x="21860" y="13953"/>
                      <a:pt x="21817" y="13953"/>
                    </a:cubicBezTo>
                    <a:cubicBezTo>
                      <a:pt x="21795" y="13953"/>
                      <a:pt x="21758" y="13876"/>
                      <a:pt x="21664" y="13651"/>
                    </a:cubicBezTo>
                    <a:cubicBezTo>
                      <a:pt x="21453" y="13651"/>
                      <a:pt x="21611" y="14416"/>
                      <a:pt x="21453" y="14522"/>
                    </a:cubicBezTo>
                    <a:cubicBezTo>
                      <a:pt x="21123" y="13703"/>
                      <a:pt x="21175" y="13255"/>
                      <a:pt x="21175" y="12925"/>
                    </a:cubicBezTo>
                    <a:cubicBezTo>
                      <a:pt x="21293" y="12844"/>
                      <a:pt x="21422" y="12814"/>
                      <a:pt x="21560" y="12814"/>
                    </a:cubicBezTo>
                    <a:cubicBezTo>
                      <a:pt x="21958" y="12814"/>
                      <a:pt x="22424" y="13066"/>
                      <a:pt x="22863" y="13066"/>
                    </a:cubicBezTo>
                    <a:cubicBezTo>
                      <a:pt x="23191" y="13066"/>
                      <a:pt x="23504" y="12926"/>
                      <a:pt x="23763" y="12436"/>
                    </a:cubicBezTo>
                    <a:close/>
                    <a:moveTo>
                      <a:pt x="43565" y="14469"/>
                    </a:moveTo>
                    <a:lnTo>
                      <a:pt x="43565" y="14469"/>
                    </a:lnTo>
                    <a:cubicBezTo>
                      <a:pt x="43604" y="15106"/>
                      <a:pt x="43326" y="15195"/>
                      <a:pt x="43006" y="15195"/>
                    </a:cubicBezTo>
                    <a:cubicBezTo>
                      <a:pt x="42881" y="15195"/>
                      <a:pt x="42750" y="15182"/>
                      <a:pt x="42628" y="15182"/>
                    </a:cubicBezTo>
                    <a:cubicBezTo>
                      <a:pt x="42958" y="14971"/>
                      <a:pt x="43169" y="14522"/>
                      <a:pt x="43565" y="14469"/>
                    </a:cubicBezTo>
                    <a:close/>
                    <a:moveTo>
                      <a:pt x="33279" y="12545"/>
                    </a:moveTo>
                    <a:cubicBezTo>
                      <a:pt x="33465" y="12545"/>
                      <a:pt x="33505" y="13188"/>
                      <a:pt x="33545" y="13479"/>
                    </a:cubicBezTo>
                    <a:cubicBezTo>
                      <a:pt x="33779" y="13214"/>
                      <a:pt x="34158" y="12846"/>
                      <a:pt x="34483" y="12846"/>
                    </a:cubicBezTo>
                    <a:cubicBezTo>
                      <a:pt x="34691" y="12846"/>
                      <a:pt x="34876" y="12998"/>
                      <a:pt x="34984" y="13426"/>
                    </a:cubicBezTo>
                    <a:cubicBezTo>
                      <a:pt x="34892" y="13426"/>
                      <a:pt x="34791" y="13413"/>
                      <a:pt x="34696" y="13413"/>
                    </a:cubicBezTo>
                    <a:cubicBezTo>
                      <a:pt x="34452" y="13413"/>
                      <a:pt x="34253" y="13502"/>
                      <a:pt x="34377" y="14139"/>
                    </a:cubicBezTo>
                    <a:cubicBezTo>
                      <a:pt x="34292" y="14165"/>
                      <a:pt x="34216" y="14176"/>
                      <a:pt x="34147" y="14176"/>
                    </a:cubicBezTo>
                    <a:cubicBezTo>
                      <a:pt x="33885" y="14176"/>
                      <a:pt x="33730" y="14024"/>
                      <a:pt x="33566" y="14024"/>
                    </a:cubicBezTo>
                    <a:cubicBezTo>
                      <a:pt x="33494" y="14024"/>
                      <a:pt x="33420" y="14054"/>
                      <a:pt x="33334" y="14139"/>
                    </a:cubicBezTo>
                    <a:cubicBezTo>
                      <a:pt x="33215" y="14852"/>
                      <a:pt x="33664" y="14575"/>
                      <a:pt x="33545" y="15301"/>
                    </a:cubicBezTo>
                    <a:cubicBezTo>
                      <a:pt x="33110" y="14746"/>
                      <a:pt x="33004" y="14852"/>
                      <a:pt x="32608" y="14416"/>
                    </a:cubicBezTo>
                    <a:cubicBezTo>
                      <a:pt x="32502" y="14416"/>
                      <a:pt x="32502" y="14694"/>
                      <a:pt x="32502" y="14852"/>
                    </a:cubicBezTo>
                    <a:cubicBezTo>
                      <a:pt x="32433" y="14733"/>
                      <a:pt x="32391" y="14693"/>
                      <a:pt x="32357" y="14693"/>
                    </a:cubicBezTo>
                    <a:cubicBezTo>
                      <a:pt x="32287" y="14693"/>
                      <a:pt x="32248" y="14856"/>
                      <a:pt x="32068" y="14856"/>
                    </a:cubicBezTo>
                    <a:cubicBezTo>
                      <a:pt x="32051" y="14856"/>
                      <a:pt x="32033" y="14855"/>
                      <a:pt x="32014" y="14852"/>
                    </a:cubicBezTo>
                    <a:cubicBezTo>
                      <a:pt x="31737" y="14641"/>
                      <a:pt x="32502" y="14575"/>
                      <a:pt x="32397" y="13915"/>
                    </a:cubicBezTo>
                    <a:cubicBezTo>
                      <a:pt x="32356" y="13636"/>
                      <a:pt x="32299" y="13561"/>
                      <a:pt x="32233" y="13561"/>
                    </a:cubicBezTo>
                    <a:cubicBezTo>
                      <a:pt x="32154" y="13561"/>
                      <a:pt x="32062" y="13666"/>
                      <a:pt x="31969" y="13666"/>
                    </a:cubicBezTo>
                    <a:cubicBezTo>
                      <a:pt x="31908" y="13666"/>
                      <a:pt x="31848" y="13622"/>
                      <a:pt x="31790" y="13479"/>
                    </a:cubicBezTo>
                    <a:cubicBezTo>
                      <a:pt x="31901" y="13356"/>
                      <a:pt x="32008" y="13312"/>
                      <a:pt x="32113" y="13312"/>
                    </a:cubicBezTo>
                    <a:cubicBezTo>
                      <a:pt x="32380" y="13312"/>
                      <a:pt x="32628" y="13603"/>
                      <a:pt x="32890" y="13603"/>
                    </a:cubicBezTo>
                    <a:cubicBezTo>
                      <a:pt x="33032" y="13603"/>
                      <a:pt x="33179" y="13518"/>
                      <a:pt x="33334" y="13255"/>
                    </a:cubicBezTo>
                    <a:cubicBezTo>
                      <a:pt x="33334" y="12819"/>
                      <a:pt x="33215" y="12819"/>
                      <a:pt x="33057" y="12766"/>
                    </a:cubicBezTo>
                    <a:cubicBezTo>
                      <a:pt x="33148" y="12608"/>
                      <a:pt x="33221" y="12545"/>
                      <a:pt x="33279" y="12545"/>
                    </a:cubicBezTo>
                    <a:close/>
                    <a:moveTo>
                      <a:pt x="13133" y="14696"/>
                    </a:moveTo>
                    <a:cubicBezTo>
                      <a:pt x="13240" y="14696"/>
                      <a:pt x="13340" y="14755"/>
                      <a:pt x="13413" y="14905"/>
                    </a:cubicBezTo>
                    <a:cubicBezTo>
                      <a:pt x="13350" y="15202"/>
                      <a:pt x="13149" y="15360"/>
                      <a:pt x="12951" y="15360"/>
                    </a:cubicBezTo>
                    <a:cubicBezTo>
                      <a:pt x="12815" y="15360"/>
                      <a:pt x="12681" y="15285"/>
                      <a:pt x="12594" y="15129"/>
                    </a:cubicBezTo>
                    <a:cubicBezTo>
                      <a:pt x="12698" y="14913"/>
                      <a:pt x="12928" y="14696"/>
                      <a:pt x="13133" y="14696"/>
                    </a:cubicBezTo>
                    <a:close/>
                    <a:moveTo>
                      <a:pt x="26945" y="14245"/>
                    </a:moveTo>
                    <a:cubicBezTo>
                      <a:pt x="27063" y="14522"/>
                      <a:pt x="27116" y="14852"/>
                      <a:pt x="27116" y="15406"/>
                    </a:cubicBezTo>
                    <a:cubicBezTo>
                      <a:pt x="26945" y="15406"/>
                      <a:pt x="26997" y="15129"/>
                      <a:pt x="26945" y="14971"/>
                    </a:cubicBezTo>
                    <a:cubicBezTo>
                      <a:pt x="26522" y="15118"/>
                      <a:pt x="26075" y="15322"/>
                      <a:pt x="25641" y="15322"/>
                    </a:cubicBezTo>
                    <a:cubicBezTo>
                      <a:pt x="25451" y="15322"/>
                      <a:pt x="25264" y="15283"/>
                      <a:pt x="25083" y="15182"/>
                    </a:cubicBezTo>
                    <a:cubicBezTo>
                      <a:pt x="25083" y="14843"/>
                      <a:pt x="25124" y="14737"/>
                      <a:pt x="25190" y="14737"/>
                    </a:cubicBezTo>
                    <a:cubicBezTo>
                      <a:pt x="25300" y="14737"/>
                      <a:pt x="25481" y="15032"/>
                      <a:pt x="25663" y="15032"/>
                    </a:cubicBezTo>
                    <a:cubicBezTo>
                      <a:pt x="25708" y="15032"/>
                      <a:pt x="25752" y="15014"/>
                      <a:pt x="25796" y="14971"/>
                    </a:cubicBezTo>
                    <a:cubicBezTo>
                      <a:pt x="25758" y="14770"/>
                      <a:pt x="25657" y="14742"/>
                      <a:pt x="25545" y="14742"/>
                    </a:cubicBezTo>
                    <a:cubicBezTo>
                      <a:pt x="25502" y="14742"/>
                      <a:pt x="25457" y="14746"/>
                      <a:pt x="25413" y="14746"/>
                    </a:cubicBezTo>
                    <a:cubicBezTo>
                      <a:pt x="25448" y="14530"/>
                      <a:pt x="25518" y="14449"/>
                      <a:pt x="25599" y="14449"/>
                    </a:cubicBezTo>
                    <a:cubicBezTo>
                      <a:pt x="25764" y="14449"/>
                      <a:pt x="25972" y="14785"/>
                      <a:pt x="26007" y="14971"/>
                    </a:cubicBezTo>
                    <a:cubicBezTo>
                      <a:pt x="26179" y="14852"/>
                      <a:pt x="25954" y="14641"/>
                      <a:pt x="26007" y="14245"/>
                    </a:cubicBezTo>
                    <a:close/>
                    <a:moveTo>
                      <a:pt x="15182" y="14641"/>
                    </a:moveTo>
                    <a:lnTo>
                      <a:pt x="15182" y="14641"/>
                    </a:lnTo>
                    <a:cubicBezTo>
                      <a:pt x="15255" y="15240"/>
                      <a:pt x="15040" y="15533"/>
                      <a:pt x="14830" y="15533"/>
                    </a:cubicBezTo>
                    <a:cubicBezTo>
                      <a:pt x="14735" y="15533"/>
                      <a:pt x="14641" y="15473"/>
                      <a:pt x="14575" y="15354"/>
                    </a:cubicBezTo>
                    <a:cubicBezTo>
                      <a:pt x="14575" y="14641"/>
                      <a:pt x="14958" y="14852"/>
                      <a:pt x="15182" y="14641"/>
                    </a:cubicBezTo>
                    <a:close/>
                    <a:moveTo>
                      <a:pt x="8799" y="14128"/>
                    </a:moveTo>
                    <a:cubicBezTo>
                      <a:pt x="8887" y="14128"/>
                      <a:pt x="8939" y="14251"/>
                      <a:pt x="8964" y="14746"/>
                    </a:cubicBezTo>
                    <a:cubicBezTo>
                      <a:pt x="8907" y="14708"/>
                      <a:pt x="8854" y="14692"/>
                      <a:pt x="8806" y="14692"/>
                    </a:cubicBezTo>
                    <a:cubicBezTo>
                      <a:pt x="8600" y="14692"/>
                      <a:pt x="8498" y="14984"/>
                      <a:pt x="8705" y="14984"/>
                    </a:cubicBezTo>
                    <a:cubicBezTo>
                      <a:pt x="8729" y="14984"/>
                      <a:pt x="8758" y="14980"/>
                      <a:pt x="8792" y="14971"/>
                    </a:cubicBezTo>
                    <a:lnTo>
                      <a:pt x="8792" y="14971"/>
                    </a:lnTo>
                    <a:cubicBezTo>
                      <a:pt x="8722" y="15364"/>
                      <a:pt x="8601" y="15549"/>
                      <a:pt x="8431" y="15549"/>
                    </a:cubicBezTo>
                    <a:cubicBezTo>
                      <a:pt x="8344" y="15549"/>
                      <a:pt x="8244" y="15500"/>
                      <a:pt x="8132" y="15406"/>
                    </a:cubicBezTo>
                    <a:cubicBezTo>
                      <a:pt x="8251" y="14746"/>
                      <a:pt x="8581" y="15129"/>
                      <a:pt x="8357" y="14245"/>
                    </a:cubicBezTo>
                    <a:lnTo>
                      <a:pt x="8357" y="14245"/>
                    </a:lnTo>
                    <a:cubicBezTo>
                      <a:pt x="8377" y="14248"/>
                      <a:pt x="8397" y="14250"/>
                      <a:pt x="8417" y="14250"/>
                    </a:cubicBezTo>
                    <a:cubicBezTo>
                      <a:pt x="8587" y="14250"/>
                      <a:pt x="8711" y="14128"/>
                      <a:pt x="8799" y="14128"/>
                    </a:cubicBezTo>
                    <a:close/>
                    <a:moveTo>
                      <a:pt x="47909" y="13756"/>
                    </a:moveTo>
                    <a:cubicBezTo>
                      <a:pt x="47909" y="14416"/>
                      <a:pt x="47407" y="14139"/>
                      <a:pt x="47460" y="14905"/>
                    </a:cubicBezTo>
                    <a:cubicBezTo>
                      <a:pt x="47275" y="14781"/>
                      <a:pt x="47143" y="14731"/>
                      <a:pt x="47048" y="14731"/>
                    </a:cubicBezTo>
                    <a:cubicBezTo>
                      <a:pt x="46642" y="14731"/>
                      <a:pt x="46880" y="15632"/>
                      <a:pt x="46349" y="15632"/>
                    </a:cubicBezTo>
                    <a:cubicBezTo>
                      <a:pt x="46337" y="15632"/>
                      <a:pt x="46324" y="15632"/>
                      <a:pt x="46311" y="15631"/>
                    </a:cubicBezTo>
                    <a:cubicBezTo>
                      <a:pt x="46311" y="15459"/>
                      <a:pt x="46589" y="14694"/>
                      <a:pt x="46311" y="14694"/>
                    </a:cubicBezTo>
                    <a:lnTo>
                      <a:pt x="46034" y="14694"/>
                    </a:lnTo>
                    <a:cubicBezTo>
                      <a:pt x="46311" y="13703"/>
                      <a:pt x="47354" y="14192"/>
                      <a:pt x="47909" y="13756"/>
                    </a:cubicBezTo>
                    <a:close/>
                    <a:moveTo>
                      <a:pt x="7142" y="13809"/>
                    </a:moveTo>
                    <a:cubicBezTo>
                      <a:pt x="7261" y="13915"/>
                      <a:pt x="7367" y="14033"/>
                      <a:pt x="7525" y="14033"/>
                    </a:cubicBezTo>
                    <a:cubicBezTo>
                      <a:pt x="7314" y="15354"/>
                      <a:pt x="8079" y="14641"/>
                      <a:pt x="8027" y="15684"/>
                    </a:cubicBezTo>
                    <a:cubicBezTo>
                      <a:pt x="7835" y="15571"/>
                      <a:pt x="7740" y="15515"/>
                      <a:pt x="7650" y="15515"/>
                    </a:cubicBezTo>
                    <a:cubicBezTo>
                      <a:pt x="7561" y="15515"/>
                      <a:pt x="7479" y="15571"/>
                      <a:pt x="7314" y="15684"/>
                    </a:cubicBezTo>
                    <a:cubicBezTo>
                      <a:pt x="7367" y="14852"/>
                      <a:pt x="7261" y="14363"/>
                      <a:pt x="7142" y="13809"/>
                    </a:cubicBezTo>
                    <a:close/>
                    <a:moveTo>
                      <a:pt x="21994" y="14522"/>
                    </a:moveTo>
                    <a:cubicBezTo>
                      <a:pt x="22185" y="14713"/>
                      <a:pt x="22290" y="15057"/>
                      <a:pt x="22554" y="15057"/>
                    </a:cubicBezTo>
                    <a:cubicBezTo>
                      <a:pt x="22599" y="15057"/>
                      <a:pt x="22650" y="15047"/>
                      <a:pt x="22707" y="15024"/>
                    </a:cubicBezTo>
                    <a:lnTo>
                      <a:pt x="22707" y="15024"/>
                    </a:lnTo>
                    <a:cubicBezTo>
                      <a:pt x="22819" y="15354"/>
                      <a:pt x="22654" y="15519"/>
                      <a:pt x="22489" y="15519"/>
                    </a:cubicBezTo>
                    <a:cubicBezTo>
                      <a:pt x="22324" y="15519"/>
                      <a:pt x="22159" y="15354"/>
                      <a:pt x="22271" y="15024"/>
                    </a:cubicBezTo>
                    <a:cubicBezTo>
                      <a:pt x="22113" y="15024"/>
                      <a:pt x="22166" y="15406"/>
                      <a:pt x="22166" y="15684"/>
                    </a:cubicBezTo>
                    <a:lnTo>
                      <a:pt x="21664" y="15684"/>
                    </a:lnTo>
                    <a:cubicBezTo>
                      <a:pt x="21888" y="15076"/>
                      <a:pt x="21994" y="15182"/>
                      <a:pt x="21994" y="14522"/>
                    </a:cubicBezTo>
                    <a:close/>
                    <a:moveTo>
                      <a:pt x="41877" y="15358"/>
                    </a:moveTo>
                    <a:cubicBezTo>
                      <a:pt x="42081" y="15358"/>
                      <a:pt x="42267" y="15505"/>
                      <a:pt x="42179" y="15895"/>
                    </a:cubicBezTo>
                    <a:cubicBezTo>
                      <a:pt x="42109" y="15926"/>
                      <a:pt x="42050" y="15939"/>
                      <a:pt x="41999" y="15939"/>
                    </a:cubicBezTo>
                    <a:cubicBezTo>
                      <a:pt x="41770" y="15939"/>
                      <a:pt x="41693" y="15684"/>
                      <a:pt x="41466" y="15684"/>
                    </a:cubicBezTo>
                    <a:cubicBezTo>
                      <a:pt x="41466" y="15496"/>
                      <a:pt x="41680" y="15358"/>
                      <a:pt x="41877" y="15358"/>
                    </a:cubicBezTo>
                    <a:close/>
                    <a:moveTo>
                      <a:pt x="44886" y="15182"/>
                    </a:moveTo>
                    <a:cubicBezTo>
                      <a:pt x="44886" y="15406"/>
                      <a:pt x="44886" y="15565"/>
                      <a:pt x="44991" y="15631"/>
                    </a:cubicBezTo>
                    <a:cubicBezTo>
                      <a:pt x="44991" y="15894"/>
                      <a:pt x="44887" y="16008"/>
                      <a:pt x="44758" y="16008"/>
                    </a:cubicBezTo>
                    <a:cubicBezTo>
                      <a:pt x="44538" y="16008"/>
                      <a:pt x="44245" y="15674"/>
                      <a:pt x="44278" y="15182"/>
                    </a:cubicBezTo>
                    <a:close/>
                    <a:moveTo>
                      <a:pt x="39796" y="14990"/>
                    </a:moveTo>
                    <a:cubicBezTo>
                      <a:pt x="39835" y="14990"/>
                      <a:pt x="39881" y="15000"/>
                      <a:pt x="39935" y="15024"/>
                    </a:cubicBezTo>
                    <a:cubicBezTo>
                      <a:pt x="40146" y="15182"/>
                      <a:pt x="39869" y="15235"/>
                      <a:pt x="39711" y="15235"/>
                    </a:cubicBezTo>
                    <a:cubicBezTo>
                      <a:pt x="39433" y="15301"/>
                      <a:pt x="39486" y="15842"/>
                      <a:pt x="39328" y="16172"/>
                    </a:cubicBezTo>
                    <a:cubicBezTo>
                      <a:pt x="39156" y="15961"/>
                      <a:pt x="39381" y="15789"/>
                      <a:pt x="39209" y="15235"/>
                    </a:cubicBezTo>
                    <a:lnTo>
                      <a:pt x="39209" y="15235"/>
                    </a:lnTo>
                    <a:cubicBezTo>
                      <a:pt x="39263" y="15258"/>
                      <a:pt x="39309" y="15268"/>
                      <a:pt x="39348" y="15268"/>
                    </a:cubicBezTo>
                    <a:cubicBezTo>
                      <a:pt x="39556" y="15268"/>
                      <a:pt x="39588" y="14990"/>
                      <a:pt x="39796" y="14990"/>
                    </a:cubicBezTo>
                    <a:close/>
                    <a:moveTo>
                      <a:pt x="6812" y="14311"/>
                    </a:moveTo>
                    <a:cubicBezTo>
                      <a:pt x="6664" y="14620"/>
                      <a:pt x="6701" y="14976"/>
                      <a:pt x="6978" y="14976"/>
                    </a:cubicBezTo>
                    <a:cubicBezTo>
                      <a:pt x="6996" y="14976"/>
                      <a:pt x="7016" y="14974"/>
                      <a:pt x="7037" y="14971"/>
                    </a:cubicBezTo>
                    <a:lnTo>
                      <a:pt x="7037" y="14971"/>
                    </a:lnTo>
                    <a:cubicBezTo>
                      <a:pt x="6759" y="15406"/>
                      <a:pt x="5994" y="15076"/>
                      <a:pt x="5994" y="16172"/>
                    </a:cubicBezTo>
                    <a:cubicBezTo>
                      <a:pt x="5984" y="16174"/>
                      <a:pt x="5976" y="16175"/>
                      <a:pt x="5967" y="16175"/>
                    </a:cubicBezTo>
                    <a:cubicBezTo>
                      <a:pt x="5726" y="16175"/>
                      <a:pt x="5868" y="15459"/>
                      <a:pt x="5664" y="15459"/>
                    </a:cubicBezTo>
                    <a:cubicBezTo>
                      <a:pt x="5664" y="15328"/>
                      <a:pt x="5711" y="15271"/>
                      <a:pt x="5761" y="15271"/>
                    </a:cubicBezTo>
                    <a:cubicBezTo>
                      <a:pt x="5816" y="15271"/>
                      <a:pt x="5875" y="15341"/>
                      <a:pt x="5875" y="15459"/>
                    </a:cubicBezTo>
                    <a:cubicBezTo>
                      <a:pt x="5941" y="14905"/>
                      <a:pt x="6482" y="15235"/>
                      <a:pt x="6324" y="14311"/>
                    </a:cubicBezTo>
                    <a:close/>
                    <a:moveTo>
                      <a:pt x="32450" y="10231"/>
                    </a:moveTo>
                    <a:cubicBezTo>
                      <a:pt x="33334" y="11010"/>
                      <a:pt x="34654" y="10944"/>
                      <a:pt x="35420" y="12053"/>
                    </a:cubicBezTo>
                    <a:cubicBezTo>
                      <a:pt x="35208" y="11859"/>
                      <a:pt x="34976" y="11795"/>
                      <a:pt x="34739" y="11795"/>
                    </a:cubicBezTo>
                    <a:cubicBezTo>
                      <a:pt x="34297" y="11795"/>
                      <a:pt x="33835" y="12019"/>
                      <a:pt x="33440" y="12053"/>
                    </a:cubicBezTo>
                    <a:cubicBezTo>
                      <a:pt x="33440" y="11776"/>
                      <a:pt x="33598" y="11882"/>
                      <a:pt x="33770" y="11829"/>
                    </a:cubicBezTo>
                    <a:cubicBezTo>
                      <a:pt x="33600" y="11547"/>
                      <a:pt x="33443" y="11440"/>
                      <a:pt x="33294" y="11440"/>
                    </a:cubicBezTo>
                    <a:cubicBezTo>
                      <a:pt x="32815" y="11440"/>
                      <a:pt x="32430" y="12566"/>
                      <a:pt x="32001" y="12566"/>
                    </a:cubicBezTo>
                    <a:cubicBezTo>
                      <a:pt x="31966" y="12566"/>
                      <a:pt x="31931" y="12558"/>
                      <a:pt x="31895" y="12542"/>
                    </a:cubicBezTo>
                    <a:cubicBezTo>
                      <a:pt x="31842" y="11723"/>
                      <a:pt x="32397" y="12000"/>
                      <a:pt x="32608" y="11604"/>
                    </a:cubicBezTo>
                    <a:cubicBezTo>
                      <a:pt x="32450" y="10786"/>
                      <a:pt x="32674" y="11169"/>
                      <a:pt x="32120" y="10944"/>
                    </a:cubicBezTo>
                    <a:lnTo>
                      <a:pt x="32120" y="10944"/>
                    </a:lnTo>
                    <a:cubicBezTo>
                      <a:pt x="32172" y="11116"/>
                      <a:pt x="32225" y="11340"/>
                      <a:pt x="32344" y="11393"/>
                    </a:cubicBezTo>
                    <a:cubicBezTo>
                      <a:pt x="32555" y="11393"/>
                      <a:pt x="31288" y="11393"/>
                      <a:pt x="31512" y="12330"/>
                    </a:cubicBezTo>
                    <a:cubicBezTo>
                      <a:pt x="31500" y="12430"/>
                      <a:pt x="31465" y="12469"/>
                      <a:pt x="31416" y="12469"/>
                    </a:cubicBezTo>
                    <a:cubicBezTo>
                      <a:pt x="31249" y="12469"/>
                      <a:pt x="30922" y="12014"/>
                      <a:pt x="30799" y="11882"/>
                    </a:cubicBezTo>
                    <a:cubicBezTo>
                      <a:pt x="30747" y="11934"/>
                      <a:pt x="30694" y="12106"/>
                      <a:pt x="30575" y="12106"/>
                    </a:cubicBezTo>
                    <a:cubicBezTo>
                      <a:pt x="30747" y="12925"/>
                      <a:pt x="31684" y="12925"/>
                      <a:pt x="31407" y="13043"/>
                    </a:cubicBezTo>
                    <a:cubicBezTo>
                      <a:pt x="31865" y="13252"/>
                      <a:pt x="31444" y="13611"/>
                      <a:pt x="30904" y="13611"/>
                    </a:cubicBezTo>
                    <a:cubicBezTo>
                      <a:pt x="30728" y="13611"/>
                      <a:pt x="30539" y="13573"/>
                      <a:pt x="30364" y="13479"/>
                    </a:cubicBezTo>
                    <a:lnTo>
                      <a:pt x="30364" y="13479"/>
                    </a:lnTo>
                    <a:cubicBezTo>
                      <a:pt x="30417" y="13915"/>
                      <a:pt x="30747" y="13651"/>
                      <a:pt x="30852" y="13981"/>
                    </a:cubicBezTo>
                    <a:cubicBezTo>
                      <a:pt x="30706" y="14286"/>
                      <a:pt x="30740" y="14918"/>
                      <a:pt x="30443" y="14918"/>
                    </a:cubicBezTo>
                    <a:cubicBezTo>
                      <a:pt x="30419" y="14918"/>
                      <a:pt x="30393" y="14914"/>
                      <a:pt x="30364" y="14905"/>
                    </a:cubicBezTo>
                    <a:lnTo>
                      <a:pt x="30364" y="14905"/>
                    </a:lnTo>
                    <a:cubicBezTo>
                      <a:pt x="30522" y="15129"/>
                      <a:pt x="30628" y="15354"/>
                      <a:pt x="30747" y="15565"/>
                    </a:cubicBezTo>
                    <a:cubicBezTo>
                      <a:pt x="30600" y="15888"/>
                      <a:pt x="30455" y="15981"/>
                      <a:pt x="30316" y="15981"/>
                    </a:cubicBezTo>
                    <a:cubicBezTo>
                      <a:pt x="30126" y="15981"/>
                      <a:pt x="29948" y="15808"/>
                      <a:pt x="29793" y="15808"/>
                    </a:cubicBezTo>
                    <a:cubicBezTo>
                      <a:pt x="29672" y="15808"/>
                      <a:pt x="29565" y="15914"/>
                      <a:pt x="29479" y="16291"/>
                    </a:cubicBezTo>
                    <a:cubicBezTo>
                      <a:pt x="29234" y="16139"/>
                      <a:pt x="29381" y="15307"/>
                      <a:pt x="29683" y="15307"/>
                    </a:cubicBezTo>
                    <a:cubicBezTo>
                      <a:pt x="29723" y="15307"/>
                      <a:pt x="29765" y="15321"/>
                      <a:pt x="29809" y="15354"/>
                    </a:cubicBezTo>
                    <a:cubicBezTo>
                      <a:pt x="29725" y="14993"/>
                      <a:pt x="29452" y="14888"/>
                      <a:pt x="29177" y="14888"/>
                    </a:cubicBezTo>
                    <a:cubicBezTo>
                      <a:pt x="29110" y="14888"/>
                      <a:pt x="29043" y="14894"/>
                      <a:pt x="28978" y="14905"/>
                    </a:cubicBezTo>
                    <a:cubicBezTo>
                      <a:pt x="29044" y="14311"/>
                      <a:pt x="29757" y="14852"/>
                      <a:pt x="29638" y="13981"/>
                    </a:cubicBezTo>
                    <a:cubicBezTo>
                      <a:pt x="29585" y="13756"/>
                      <a:pt x="29255" y="14086"/>
                      <a:pt x="29096" y="13532"/>
                    </a:cubicBezTo>
                    <a:cubicBezTo>
                      <a:pt x="28777" y="13576"/>
                      <a:pt x="28678" y="14043"/>
                      <a:pt x="28370" y="14043"/>
                    </a:cubicBezTo>
                    <a:cubicBezTo>
                      <a:pt x="28309" y="14043"/>
                      <a:pt x="28240" y="14024"/>
                      <a:pt x="28159" y="13981"/>
                    </a:cubicBezTo>
                    <a:cubicBezTo>
                      <a:pt x="28212" y="13255"/>
                      <a:pt x="27882" y="13255"/>
                      <a:pt x="28106" y="12819"/>
                    </a:cubicBezTo>
                    <a:lnTo>
                      <a:pt x="28106" y="12819"/>
                    </a:lnTo>
                    <a:cubicBezTo>
                      <a:pt x="28265" y="13043"/>
                      <a:pt x="28106" y="13373"/>
                      <a:pt x="28384" y="13756"/>
                    </a:cubicBezTo>
                    <a:cubicBezTo>
                      <a:pt x="28282" y="13233"/>
                      <a:pt x="28855" y="12848"/>
                      <a:pt x="29376" y="12848"/>
                    </a:cubicBezTo>
                    <a:cubicBezTo>
                      <a:pt x="29735" y="12848"/>
                      <a:pt x="30069" y="13032"/>
                      <a:pt x="30139" y="13479"/>
                    </a:cubicBezTo>
                    <a:cubicBezTo>
                      <a:pt x="30369" y="13479"/>
                      <a:pt x="30445" y="13216"/>
                      <a:pt x="30682" y="13216"/>
                    </a:cubicBezTo>
                    <a:cubicBezTo>
                      <a:pt x="30731" y="13216"/>
                      <a:pt x="30787" y="13227"/>
                      <a:pt x="30852" y="13255"/>
                    </a:cubicBezTo>
                    <a:cubicBezTo>
                      <a:pt x="30852" y="12436"/>
                      <a:pt x="30417" y="12594"/>
                      <a:pt x="30139" y="12330"/>
                    </a:cubicBezTo>
                    <a:cubicBezTo>
                      <a:pt x="30087" y="12106"/>
                      <a:pt x="30087" y="11934"/>
                      <a:pt x="30139" y="11829"/>
                    </a:cubicBezTo>
                    <a:lnTo>
                      <a:pt x="30139" y="11829"/>
                    </a:lnTo>
                    <a:cubicBezTo>
                      <a:pt x="30000" y="11922"/>
                      <a:pt x="29858" y="11962"/>
                      <a:pt x="29713" y="11962"/>
                    </a:cubicBezTo>
                    <a:cubicBezTo>
                      <a:pt x="28996" y="11962"/>
                      <a:pt x="28218" y="10970"/>
                      <a:pt x="27393" y="10509"/>
                    </a:cubicBezTo>
                    <a:cubicBezTo>
                      <a:pt x="27228" y="10317"/>
                      <a:pt x="27407" y="10278"/>
                      <a:pt x="27653" y="10278"/>
                    </a:cubicBezTo>
                    <a:cubicBezTo>
                      <a:pt x="27826" y="10278"/>
                      <a:pt x="28033" y="10297"/>
                      <a:pt x="28177" y="10297"/>
                    </a:cubicBezTo>
                    <a:cubicBezTo>
                      <a:pt x="28237" y="10297"/>
                      <a:pt x="28287" y="10294"/>
                      <a:pt x="28318" y="10284"/>
                    </a:cubicBezTo>
                    <a:lnTo>
                      <a:pt x="28318" y="10284"/>
                    </a:lnTo>
                    <a:cubicBezTo>
                      <a:pt x="28265" y="10786"/>
                      <a:pt x="28436" y="10891"/>
                      <a:pt x="28436" y="11221"/>
                    </a:cubicBezTo>
                    <a:cubicBezTo>
                      <a:pt x="28505" y="11187"/>
                      <a:pt x="28692" y="10939"/>
                      <a:pt x="28813" y="10939"/>
                    </a:cubicBezTo>
                    <a:cubicBezTo>
                      <a:pt x="28878" y="10939"/>
                      <a:pt x="28925" y="11010"/>
                      <a:pt x="28925" y="11221"/>
                    </a:cubicBezTo>
                    <a:cubicBezTo>
                      <a:pt x="29044" y="11169"/>
                      <a:pt x="28978" y="10944"/>
                      <a:pt x="28925" y="10944"/>
                    </a:cubicBezTo>
                    <a:cubicBezTo>
                      <a:pt x="28964" y="10783"/>
                      <a:pt x="29005" y="10720"/>
                      <a:pt x="29047" y="10720"/>
                    </a:cubicBezTo>
                    <a:cubicBezTo>
                      <a:pt x="29193" y="10720"/>
                      <a:pt x="29359" y="11446"/>
                      <a:pt x="29532" y="11446"/>
                    </a:cubicBezTo>
                    <a:cubicBezTo>
                      <a:pt x="29809" y="11340"/>
                      <a:pt x="30192" y="11274"/>
                      <a:pt x="30364" y="10944"/>
                    </a:cubicBezTo>
                    <a:cubicBezTo>
                      <a:pt x="30579" y="11256"/>
                      <a:pt x="30790" y="11376"/>
                      <a:pt x="30996" y="11376"/>
                    </a:cubicBezTo>
                    <a:cubicBezTo>
                      <a:pt x="31522" y="11376"/>
                      <a:pt x="32013" y="10592"/>
                      <a:pt x="32450" y="10231"/>
                    </a:cubicBezTo>
                    <a:close/>
                    <a:moveTo>
                      <a:pt x="45216" y="15129"/>
                    </a:moveTo>
                    <a:cubicBezTo>
                      <a:pt x="45427" y="15354"/>
                      <a:pt x="45876" y="15129"/>
                      <a:pt x="45810" y="15842"/>
                    </a:cubicBezTo>
                    <a:cubicBezTo>
                      <a:pt x="45694" y="15735"/>
                      <a:pt x="45609" y="15692"/>
                      <a:pt x="45543" y="15692"/>
                    </a:cubicBezTo>
                    <a:cubicBezTo>
                      <a:pt x="45248" y="15692"/>
                      <a:pt x="45344" y="16562"/>
                      <a:pt x="44847" y="16562"/>
                    </a:cubicBezTo>
                    <a:cubicBezTo>
                      <a:pt x="44822" y="16562"/>
                      <a:pt x="44795" y="16560"/>
                      <a:pt x="44767" y="16555"/>
                    </a:cubicBezTo>
                    <a:cubicBezTo>
                      <a:pt x="45044" y="15895"/>
                      <a:pt x="45268" y="15895"/>
                      <a:pt x="45216" y="15129"/>
                    </a:cubicBezTo>
                    <a:close/>
                    <a:moveTo>
                      <a:pt x="9294" y="14971"/>
                    </a:moveTo>
                    <a:lnTo>
                      <a:pt x="9294" y="14971"/>
                    </a:lnTo>
                    <a:cubicBezTo>
                      <a:pt x="9441" y="15020"/>
                      <a:pt x="9554" y="16584"/>
                      <a:pt x="9252" y="16584"/>
                    </a:cubicBezTo>
                    <a:cubicBezTo>
                      <a:pt x="9229" y="16584"/>
                      <a:pt x="9203" y="16575"/>
                      <a:pt x="9175" y="16555"/>
                    </a:cubicBezTo>
                    <a:cubicBezTo>
                      <a:pt x="8911" y="16067"/>
                      <a:pt x="9400" y="15842"/>
                      <a:pt x="9294" y="14971"/>
                    </a:cubicBezTo>
                    <a:close/>
                    <a:moveTo>
                      <a:pt x="35484" y="14097"/>
                    </a:moveTo>
                    <a:cubicBezTo>
                      <a:pt x="35814" y="14097"/>
                      <a:pt x="36187" y="14464"/>
                      <a:pt x="36305" y="14799"/>
                    </a:cubicBezTo>
                    <a:cubicBezTo>
                      <a:pt x="35526" y="16014"/>
                      <a:pt x="37123" y="16119"/>
                      <a:pt x="37955" y="16397"/>
                    </a:cubicBezTo>
                    <a:cubicBezTo>
                      <a:pt x="37777" y="16558"/>
                      <a:pt x="37587" y="16615"/>
                      <a:pt x="37391" y="16615"/>
                    </a:cubicBezTo>
                    <a:cubicBezTo>
                      <a:pt x="36942" y="16615"/>
                      <a:pt x="36462" y="16320"/>
                      <a:pt x="36020" y="16320"/>
                    </a:cubicBezTo>
                    <a:cubicBezTo>
                      <a:pt x="35867" y="16320"/>
                      <a:pt x="35719" y="16355"/>
                      <a:pt x="35578" y="16449"/>
                    </a:cubicBezTo>
                    <a:cubicBezTo>
                      <a:pt x="36186" y="15235"/>
                      <a:pt x="35367" y="14641"/>
                      <a:pt x="35090" y="14363"/>
                    </a:cubicBezTo>
                    <a:cubicBezTo>
                      <a:pt x="35193" y="14173"/>
                      <a:pt x="35334" y="14097"/>
                      <a:pt x="35484" y="14097"/>
                    </a:cubicBezTo>
                    <a:close/>
                    <a:moveTo>
                      <a:pt x="28978" y="15842"/>
                    </a:moveTo>
                    <a:lnTo>
                      <a:pt x="28978" y="15842"/>
                    </a:lnTo>
                    <a:cubicBezTo>
                      <a:pt x="28766" y="16502"/>
                      <a:pt x="28265" y="16621"/>
                      <a:pt x="27829" y="16779"/>
                    </a:cubicBezTo>
                    <a:cubicBezTo>
                      <a:pt x="27829" y="15789"/>
                      <a:pt x="28489" y="15961"/>
                      <a:pt x="28978" y="15842"/>
                    </a:cubicBezTo>
                    <a:close/>
                    <a:moveTo>
                      <a:pt x="26285" y="16119"/>
                    </a:moveTo>
                    <a:lnTo>
                      <a:pt x="26285" y="16119"/>
                    </a:lnTo>
                    <a:cubicBezTo>
                      <a:pt x="26667" y="16344"/>
                      <a:pt x="25954" y="16172"/>
                      <a:pt x="26179" y="16779"/>
                    </a:cubicBezTo>
                    <a:cubicBezTo>
                      <a:pt x="26118" y="16821"/>
                      <a:pt x="26068" y="16838"/>
                      <a:pt x="26026" y="16838"/>
                    </a:cubicBezTo>
                    <a:cubicBezTo>
                      <a:pt x="25851" y="16838"/>
                      <a:pt x="25803" y="16551"/>
                      <a:pt x="25612" y="16551"/>
                    </a:cubicBezTo>
                    <a:cubicBezTo>
                      <a:pt x="25599" y="16551"/>
                      <a:pt x="25586" y="16552"/>
                      <a:pt x="25572" y="16555"/>
                    </a:cubicBezTo>
                    <a:cubicBezTo>
                      <a:pt x="25594" y="16345"/>
                      <a:pt x="25709" y="16316"/>
                      <a:pt x="25842" y="16316"/>
                    </a:cubicBezTo>
                    <a:cubicBezTo>
                      <a:pt x="25894" y="16316"/>
                      <a:pt x="25949" y="16320"/>
                      <a:pt x="26002" y="16320"/>
                    </a:cubicBezTo>
                    <a:cubicBezTo>
                      <a:pt x="26127" y="16320"/>
                      <a:pt x="26242" y="16294"/>
                      <a:pt x="26285" y="16119"/>
                    </a:cubicBezTo>
                    <a:close/>
                    <a:moveTo>
                      <a:pt x="24146" y="15895"/>
                    </a:moveTo>
                    <a:cubicBezTo>
                      <a:pt x="24582" y="16397"/>
                      <a:pt x="23921" y="16674"/>
                      <a:pt x="23921" y="17057"/>
                    </a:cubicBezTo>
                    <a:cubicBezTo>
                      <a:pt x="23824" y="16959"/>
                      <a:pt x="23816" y="16614"/>
                      <a:pt x="23597" y="16614"/>
                    </a:cubicBezTo>
                    <a:cubicBezTo>
                      <a:pt x="23579" y="16614"/>
                      <a:pt x="23560" y="16616"/>
                      <a:pt x="23539" y="16621"/>
                    </a:cubicBezTo>
                    <a:cubicBezTo>
                      <a:pt x="23591" y="16067"/>
                      <a:pt x="24199" y="16621"/>
                      <a:pt x="24146" y="15895"/>
                    </a:cubicBezTo>
                    <a:close/>
                    <a:moveTo>
                      <a:pt x="15669" y="16952"/>
                    </a:moveTo>
                    <a:cubicBezTo>
                      <a:pt x="15597" y="17009"/>
                      <a:pt x="15523" y="17079"/>
                      <a:pt x="15446" y="17162"/>
                    </a:cubicBezTo>
                    <a:cubicBezTo>
                      <a:pt x="15446" y="16952"/>
                      <a:pt x="15564" y="17003"/>
                      <a:pt x="15669" y="16952"/>
                    </a:cubicBezTo>
                    <a:close/>
                    <a:moveTo>
                      <a:pt x="31279" y="15483"/>
                    </a:moveTo>
                    <a:cubicBezTo>
                      <a:pt x="31611" y="15483"/>
                      <a:pt x="31893" y="16372"/>
                      <a:pt x="32129" y="16372"/>
                    </a:cubicBezTo>
                    <a:cubicBezTo>
                      <a:pt x="32181" y="16372"/>
                      <a:pt x="32231" y="16329"/>
                      <a:pt x="32278" y="16225"/>
                    </a:cubicBezTo>
                    <a:cubicBezTo>
                      <a:pt x="32555" y="16225"/>
                      <a:pt x="32344" y="17057"/>
                      <a:pt x="32397" y="17439"/>
                    </a:cubicBezTo>
                    <a:lnTo>
                      <a:pt x="31565" y="17439"/>
                    </a:lnTo>
                    <a:cubicBezTo>
                      <a:pt x="31640" y="16964"/>
                      <a:pt x="31659" y="16806"/>
                      <a:pt x="31637" y="16806"/>
                    </a:cubicBezTo>
                    <a:cubicBezTo>
                      <a:pt x="31593" y="16806"/>
                      <a:pt x="31385" y="17439"/>
                      <a:pt x="31130" y="17439"/>
                    </a:cubicBezTo>
                    <a:cubicBezTo>
                      <a:pt x="31130" y="17057"/>
                      <a:pt x="31024" y="17057"/>
                      <a:pt x="30958" y="16727"/>
                    </a:cubicBezTo>
                    <a:cubicBezTo>
                      <a:pt x="30818" y="16902"/>
                      <a:pt x="30581" y="17091"/>
                      <a:pt x="30364" y="17091"/>
                    </a:cubicBezTo>
                    <a:cubicBezTo>
                      <a:pt x="30172" y="17091"/>
                      <a:pt x="29996" y="16942"/>
                      <a:pt x="29915" y="16502"/>
                    </a:cubicBezTo>
                    <a:cubicBezTo>
                      <a:pt x="29930" y="16495"/>
                      <a:pt x="29950" y="16492"/>
                      <a:pt x="29972" y="16492"/>
                    </a:cubicBezTo>
                    <a:cubicBezTo>
                      <a:pt x="30117" y="16492"/>
                      <a:pt x="30393" y="16621"/>
                      <a:pt x="30621" y="16621"/>
                    </a:cubicBezTo>
                    <a:cubicBezTo>
                      <a:pt x="30874" y="16621"/>
                      <a:pt x="31068" y="16462"/>
                      <a:pt x="30958" y="15789"/>
                    </a:cubicBezTo>
                    <a:cubicBezTo>
                      <a:pt x="31070" y="15568"/>
                      <a:pt x="31177" y="15483"/>
                      <a:pt x="31279" y="15483"/>
                    </a:cubicBezTo>
                    <a:close/>
                    <a:moveTo>
                      <a:pt x="23209" y="16172"/>
                    </a:moveTo>
                    <a:lnTo>
                      <a:pt x="23209" y="16172"/>
                    </a:lnTo>
                    <a:cubicBezTo>
                      <a:pt x="23367" y="17162"/>
                      <a:pt x="22878" y="16885"/>
                      <a:pt x="22984" y="17770"/>
                    </a:cubicBezTo>
                    <a:lnTo>
                      <a:pt x="22496" y="17770"/>
                    </a:lnTo>
                    <a:cubicBezTo>
                      <a:pt x="22443" y="17162"/>
                      <a:pt x="22773" y="17334"/>
                      <a:pt x="22773" y="16832"/>
                    </a:cubicBezTo>
                    <a:cubicBezTo>
                      <a:pt x="22708" y="16797"/>
                      <a:pt x="22653" y="16784"/>
                      <a:pt x="22605" y="16784"/>
                    </a:cubicBezTo>
                    <a:cubicBezTo>
                      <a:pt x="22467" y="16784"/>
                      <a:pt x="22386" y="16894"/>
                      <a:pt x="22265" y="16894"/>
                    </a:cubicBezTo>
                    <a:cubicBezTo>
                      <a:pt x="22175" y="16894"/>
                      <a:pt x="22063" y="16833"/>
                      <a:pt x="21888" y="16621"/>
                    </a:cubicBezTo>
                    <a:cubicBezTo>
                      <a:pt x="22324" y="16067"/>
                      <a:pt x="22548" y="16344"/>
                      <a:pt x="23209" y="16172"/>
                    </a:cubicBezTo>
                    <a:close/>
                    <a:moveTo>
                      <a:pt x="18130" y="12315"/>
                    </a:moveTo>
                    <a:cubicBezTo>
                      <a:pt x="18277" y="12315"/>
                      <a:pt x="18459" y="12364"/>
                      <a:pt x="18694" y="12489"/>
                    </a:cubicBezTo>
                    <a:cubicBezTo>
                      <a:pt x="18535" y="13149"/>
                      <a:pt x="18865" y="13479"/>
                      <a:pt x="18588" y="14139"/>
                    </a:cubicBezTo>
                    <a:cubicBezTo>
                      <a:pt x="18364" y="14033"/>
                      <a:pt x="18311" y="13651"/>
                      <a:pt x="17981" y="13651"/>
                    </a:cubicBezTo>
                    <a:cubicBezTo>
                      <a:pt x="17875" y="13756"/>
                      <a:pt x="17756" y="13862"/>
                      <a:pt x="17756" y="14139"/>
                    </a:cubicBezTo>
                    <a:cubicBezTo>
                      <a:pt x="17845" y="14491"/>
                      <a:pt x="17951" y="14579"/>
                      <a:pt x="18071" y="14579"/>
                    </a:cubicBezTo>
                    <a:cubicBezTo>
                      <a:pt x="18192" y="14579"/>
                      <a:pt x="18328" y="14488"/>
                      <a:pt x="18473" y="14488"/>
                    </a:cubicBezTo>
                    <a:cubicBezTo>
                      <a:pt x="18544" y="14488"/>
                      <a:pt x="18618" y="14509"/>
                      <a:pt x="18694" y="14575"/>
                    </a:cubicBezTo>
                    <a:cubicBezTo>
                      <a:pt x="18641" y="14971"/>
                      <a:pt x="18364" y="14799"/>
                      <a:pt x="18482" y="15512"/>
                    </a:cubicBezTo>
                    <a:cubicBezTo>
                      <a:pt x="18125" y="15287"/>
                      <a:pt x="18051" y="15025"/>
                      <a:pt x="17984" y="15025"/>
                    </a:cubicBezTo>
                    <a:cubicBezTo>
                      <a:pt x="17936" y="15025"/>
                      <a:pt x="17892" y="15153"/>
                      <a:pt x="17756" y="15512"/>
                    </a:cubicBezTo>
                    <a:cubicBezTo>
                      <a:pt x="17868" y="15981"/>
                      <a:pt x="18185" y="16037"/>
                      <a:pt x="18496" y="16037"/>
                    </a:cubicBezTo>
                    <a:cubicBezTo>
                      <a:pt x="18593" y="16037"/>
                      <a:pt x="18690" y="16031"/>
                      <a:pt x="18780" y="16031"/>
                    </a:cubicBezTo>
                    <a:cubicBezTo>
                      <a:pt x="18975" y="16031"/>
                      <a:pt x="19136" y="16058"/>
                      <a:pt x="19195" y="16225"/>
                    </a:cubicBezTo>
                    <a:cubicBezTo>
                      <a:pt x="19510" y="15809"/>
                      <a:pt x="19224" y="14792"/>
                      <a:pt x="18864" y="14792"/>
                    </a:cubicBezTo>
                    <a:cubicBezTo>
                      <a:pt x="18847" y="14792"/>
                      <a:pt x="18830" y="14794"/>
                      <a:pt x="18812" y="14799"/>
                    </a:cubicBezTo>
                    <a:cubicBezTo>
                      <a:pt x="18983" y="14485"/>
                      <a:pt x="19146" y="14374"/>
                      <a:pt x="19313" y="14374"/>
                    </a:cubicBezTo>
                    <a:cubicBezTo>
                      <a:pt x="19719" y="14374"/>
                      <a:pt x="20153" y="15025"/>
                      <a:pt x="20792" y="15025"/>
                    </a:cubicBezTo>
                    <a:cubicBezTo>
                      <a:pt x="20810" y="15025"/>
                      <a:pt x="20828" y="15025"/>
                      <a:pt x="20845" y="15024"/>
                    </a:cubicBezTo>
                    <a:lnTo>
                      <a:pt x="20845" y="15024"/>
                    </a:lnTo>
                    <a:cubicBezTo>
                      <a:pt x="20819" y="15501"/>
                      <a:pt x="20833" y="15633"/>
                      <a:pt x="20890" y="15633"/>
                    </a:cubicBezTo>
                    <a:cubicBezTo>
                      <a:pt x="20945" y="15633"/>
                      <a:pt x="21040" y="15511"/>
                      <a:pt x="21175" y="15459"/>
                    </a:cubicBezTo>
                    <a:lnTo>
                      <a:pt x="21175" y="15459"/>
                    </a:lnTo>
                    <a:cubicBezTo>
                      <a:pt x="21611" y="15789"/>
                      <a:pt x="20845" y="15512"/>
                      <a:pt x="20951" y="15961"/>
                    </a:cubicBezTo>
                    <a:cubicBezTo>
                      <a:pt x="21334" y="16119"/>
                      <a:pt x="22166" y="16225"/>
                      <a:pt x="21057" y="16621"/>
                    </a:cubicBezTo>
                    <a:cubicBezTo>
                      <a:pt x="20951" y="16555"/>
                      <a:pt x="20898" y="16225"/>
                      <a:pt x="20727" y="16172"/>
                    </a:cubicBezTo>
                    <a:cubicBezTo>
                      <a:pt x="20398" y="16866"/>
                      <a:pt x="20004" y="17058"/>
                      <a:pt x="19612" y="17058"/>
                    </a:cubicBezTo>
                    <a:cubicBezTo>
                      <a:pt x="19121" y="17058"/>
                      <a:pt x="18632" y="16757"/>
                      <a:pt x="18271" y="16757"/>
                    </a:cubicBezTo>
                    <a:cubicBezTo>
                      <a:pt x="17959" y="16757"/>
                      <a:pt x="17742" y="16983"/>
                      <a:pt x="17703" y="17822"/>
                    </a:cubicBezTo>
                    <a:cubicBezTo>
                      <a:pt x="17684" y="17829"/>
                      <a:pt x="17665" y="17832"/>
                      <a:pt x="17646" y="17832"/>
                    </a:cubicBezTo>
                    <a:cubicBezTo>
                      <a:pt x="17288" y="17832"/>
                      <a:pt x="16883" y="16732"/>
                      <a:pt x="16206" y="16732"/>
                    </a:cubicBezTo>
                    <a:cubicBezTo>
                      <a:pt x="16044" y="16732"/>
                      <a:pt x="15867" y="16795"/>
                      <a:pt x="15670" y="16951"/>
                    </a:cubicBezTo>
                    <a:lnTo>
                      <a:pt x="15670" y="16951"/>
                    </a:lnTo>
                    <a:cubicBezTo>
                      <a:pt x="15565" y="16779"/>
                      <a:pt x="15617" y="16291"/>
                      <a:pt x="15446" y="16225"/>
                    </a:cubicBezTo>
                    <a:cubicBezTo>
                      <a:pt x="15703" y="16136"/>
                      <a:pt x="15969" y="16103"/>
                      <a:pt x="16253" y="16103"/>
                    </a:cubicBezTo>
                    <a:cubicBezTo>
                      <a:pt x="16642" y="16103"/>
                      <a:pt x="17065" y="16164"/>
                      <a:pt x="17545" y="16225"/>
                    </a:cubicBezTo>
                    <a:cubicBezTo>
                      <a:pt x="17756" y="16172"/>
                      <a:pt x="17598" y="15459"/>
                      <a:pt x="17756" y="15301"/>
                    </a:cubicBezTo>
                    <a:cubicBezTo>
                      <a:pt x="17373" y="15182"/>
                      <a:pt x="17492" y="13981"/>
                      <a:pt x="17043" y="13915"/>
                    </a:cubicBezTo>
                    <a:cubicBezTo>
                      <a:pt x="16990" y="14210"/>
                      <a:pt x="16868" y="14333"/>
                      <a:pt x="16729" y="14333"/>
                    </a:cubicBezTo>
                    <a:cubicBezTo>
                      <a:pt x="16452" y="14333"/>
                      <a:pt x="16106" y="13844"/>
                      <a:pt x="16106" y="13255"/>
                    </a:cubicBezTo>
                    <a:cubicBezTo>
                      <a:pt x="16225" y="13255"/>
                      <a:pt x="16225" y="13532"/>
                      <a:pt x="16225" y="13703"/>
                    </a:cubicBezTo>
                    <a:cubicBezTo>
                      <a:pt x="16321" y="13564"/>
                      <a:pt x="16424" y="13519"/>
                      <a:pt x="16531" y="13519"/>
                    </a:cubicBezTo>
                    <a:cubicBezTo>
                      <a:pt x="16729" y="13519"/>
                      <a:pt x="16941" y="13673"/>
                      <a:pt x="17154" y="13673"/>
                    </a:cubicBezTo>
                    <a:cubicBezTo>
                      <a:pt x="17286" y="13673"/>
                      <a:pt x="17417" y="13615"/>
                      <a:pt x="17545" y="13426"/>
                    </a:cubicBezTo>
                    <a:cubicBezTo>
                      <a:pt x="17503" y="13129"/>
                      <a:pt x="17420" y="13073"/>
                      <a:pt x="17328" y="13073"/>
                    </a:cubicBezTo>
                    <a:cubicBezTo>
                      <a:pt x="17273" y="13073"/>
                      <a:pt x="17214" y="13093"/>
                      <a:pt x="17159" y="13093"/>
                    </a:cubicBezTo>
                    <a:cubicBezTo>
                      <a:pt x="17052" y="13093"/>
                      <a:pt x="16960" y="13014"/>
                      <a:pt x="16938" y="12542"/>
                    </a:cubicBezTo>
                    <a:cubicBezTo>
                      <a:pt x="16961" y="12526"/>
                      <a:pt x="16983" y="12519"/>
                      <a:pt x="17003" y="12519"/>
                    </a:cubicBezTo>
                    <a:cubicBezTo>
                      <a:pt x="17114" y="12519"/>
                      <a:pt x="17162" y="12755"/>
                      <a:pt x="17162" y="12991"/>
                    </a:cubicBezTo>
                    <a:cubicBezTo>
                      <a:pt x="17541" y="12898"/>
                      <a:pt x="17626" y="12315"/>
                      <a:pt x="18130" y="12315"/>
                    </a:cubicBezTo>
                    <a:close/>
                    <a:moveTo>
                      <a:pt x="35473" y="17822"/>
                    </a:moveTo>
                    <a:cubicBezTo>
                      <a:pt x="35473" y="17854"/>
                      <a:pt x="35479" y="17882"/>
                      <a:pt x="35491" y="17907"/>
                    </a:cubicBezTo>
                    <a:lnTo>
                      <a:pt x="35491" y="17907"/>
                    </a:lnTo>
                    <a:cubicBezTo>
                      <a:pt x="35484" y="17879"/>
                      <a:pt x="35478" y="17851"/>
                      <a:pt x="35473" y="17822"/>
                    </a:cubicBezTo>
                    <a:close/>
                    <a:moveTo>
                      <a:pt x="24401" y="17013"/>
                    </a:moveTo>
                    <a:cubicBezTo>
                      <a:pt x="24678" y="17013"/>
                      <a:pt x="24664" y="17575"/>
                      <a:pt x="24859" y="17770"/>
                    </a:cubicBezTo>
                    <a:cubicBezTo>
                      <a:pt x="24809" y="18057"/>
                      <a:pt x="24765" y="18154"/>
                      <a:pt x="24716" y="18154"/>
                    </a:cubicBezTo>
                    <a:cubicBezTo>
                      <a:pt x="24615" y="18154"/>
                      <a:pt x="24496" y="17729"/>
                      <a:pt x="24270" y="17729"/>
                    </a:cubicBezTo>
                    <a:cubicBezTo>
                      <a:pt x="24232" y="17729"/>
                      <a:pt x="24191" y="17741"/>
                      <a:pt x="24146" y="17770"/>
                    </a:cubicBezTo>
                    <a:cubicBezTo>
                      <a:pt x="24146" y="17387"/>
                      <a:pt x="24251" y="17334"/>
                      <a:pt x="24251" y="17057"/>
                    </a:cubicBezTo>
                    <a:cubicBezTo>
                      <a:pt x="24309" y="17027"/>
                      <a:pt x="24359" y="17013"/>
                      <a:pt x="24401" y="17013"/>
                    </a:cubicBezTo>
                    <a:close/>
                    <a:moveTo>
                      <a:pt x="29453" y="17485"/>
                    </a:moveTo>
                    <a:cubicBezTo>
                      <a:pt x="29549" y="17485"/>
                      <a:pt x="29643" y="17547"/>
                      <a:pt x="29704" y="17664"/>
                    </a:cubicBezTo>
                    <a:cubicBezTo>
                      <a:pt x="29769" y="18168"/>
                      <a:pt x="29603" y="18382"/>
                      <a:pt x="29417" y="18382"/>
                    </a:cubicBezTo>
                    <a:cubicBezTo>
                      <a:pt x="29301" y="18382"/>
                      <a:pt x="29177" y="18299"/>
                      <a:pt x="29096" y="18152"/>
                    </a:cubicBezTo>
                    <a:cubicBezTo>
                      <a:pt x="29096" y="17692"/>
                      <a:pt x="29278" y="17485"/>
                      <a:pt x="29453" y="17485"/>
                    </a:cubicBezTo>
                    <a:close/>
                    <a:moveTo>
                      <a:pt x="37453" y="17822"/>
                    </a:moveTo>
                    <a:lnTo>
                      <a:pt x="37453" y="17822"/>
                    </a:lnTo>
                    <a:cubicBezTo>
                      <a:pt x="37840" y="17928"/>
                      <a:pt x="37758" y="18804"/>
                      <a:pt x="37383" y="18804"/>
                    </a:cubicBezTo>
                    <a:cubicBezTo>
                      <a:pt x="37336" y="18804"/>
                      <a:pt x="37285" y="18791"/>
                      <a:pt x="37229" y="18760"/>
                    </a:cubicBezTo>
                    <a:cubicBezTo>
                      <a:pt x="37123" y="17994"/>
                      <a:pt x="37625" y="18535"/>
                      <a:pt x="37453" y="17822"/>
                    </a:cubicBezTo>
                    <a:close/>
                    <a:moveTo>
                      <a:pt x="39055" y="17101"/>
                    </a:moveTo>
                    <a:cubicBezTo>
                      <a:pt x="39070" y="17101"/>
                      <a:pt x="39086" y="17104"/>
                      <a:pt x="39103" y="17109"/>
                    </a:cubicBezTo>
                    <a:cubicBezTo>
                      <a:pt x="38879" y="17717"/>
                      <a:pt x="39156" y="18535"/>
                      <a:pt x="39381" y="18931"/>
                    </a:cubicBezTo>
                    <a:cubicBezTo>
                      <a:pt x="39291" y="19442"/>
                      <a:pt x="39146" y="19589"/>
                      <a:pt x="38978" y="19589"/>
                    </a:cubicBezTo>
                    <a:cubicBezTo>
                      <a:pt x="38750" y="19589"/>
                      <a:pt x="38482" y="19315"/>
                      <a:pt x="38260" y="19315"/>
                    </a:cubicBezTo>
                    <a:cubicBezTo>
                      <a:pt x="38140" y="19315"/>
                      <a:pt x="38033" y="19396"/>
                      <a:pt x="37955" y="19644"/>
                    </a:cubicBezTo>
                    <a:cubicBezTo>
                      <a:pt x="37783" y="19591"/>
                      <a:pt x="38060" y="19261"/>
                      <a:pt x="37836" y="19195"/>
                    </a:cubicBezTo>
                    <a:cubicBezTo>
                      <a:pt x="37955" y="18865"/>
                      <a:pt x="38219" y="18865"/>
                      <a:pt x="38338" y="18482"/>
                    </a:cubicBezTo>
                    <a:cubicBezTo>
                      <a:pt x="38309" y="18304"/>
                      <a:pt x="38215" y="18272"/>
                      <a:pt x="38108" y="18272"/>
                    </a:cubicBezTo>
                    <a:cubicBezTo>
                      <a:pt x="38048" y="18272"/>
                      <a:pt x="37983" y="18282"/>
                      <a:pt x="37924" y="18282"/>
                    </a:cubicBezTo>
                    <a:cubicBezTo>
                      <a:pt x="37893" y="18282"/>
                      <a:pt x="37863" y="18280"/>
                      <a:pt x="37836" y="18271"/>
                    </a:cubicBezTo>
                    <a:cubicBezTo>
                      <a:pt x="37889" y="18047"/>
                      <a:pt x="37955" y="17822"/>
                      <a:pt x="37836" y="17822"/>
                    </a:cubicBezTo>
                    <a:cubicBezTo>
                      <a:pt x="37929" y="17654"/>
                      <a:pt x="38009" y="17586"/>
                      <a:pt x="38080" y="17586"/>
                    </a:cubicBezTo>
                    <a:cubicBezTo>
                      <a:pt x="38400" y="17586"/>
                      <a:pt x="38541" y="18964"/>
                      <a:pt x="38882" y="18964"/>
                    </a:cubicBezTo>
                    <a:cubicBezTo>
                      <a:pt x="38961" y="18964"/>
                      <a:pt x="39051" y="18890"/>
                      <a:pt x="39156" y="18707"/>
                    </a:cubicBezTo>
                    <a:cubicBezTo>
                      <a:pt x="39103" y="18271"/>
                      <a:pt x="38826" y="18271"/>
                      <a:pt x="38668" y="18047"/>
                    </a:cubicBezTo>
                    <a:cubicBezTo>
                      <a:pt x="38930" y="17947"/>
                      <a:pt x="38790" y="17101"/>
                      <a:pt x="39055" y="17101"/>
                    </a:cubicBezTo>
                    <a:close/>
                    <a:moveTo>
                      <a:pt x="21996" y="18902"/>
                    </a:moveTo>
                    <a:cubicBezTo>
                      <a:pt x="22145" y="18902"/>
                      <a:pt x="22358" y="19196"/>
                      <a:pt x="22504" y="19196"/>
                    </a:cubicBezTo>
                    <a:cubicBezTo>
                      <a:pt x="22574" y="19196"/>
                      <a:pt x="22629" y="19129"/>
                      <a:pt x="22654" y="18931"/>
                    </a:cubicBezTo>
                    <a:lnTo>
                      <a:pt x="22654" y="18931"/>
                    </a:lnTo>
                    <a:cubicBezTo>
                      <a:pt x="22788" y="19276"/>
                      <a:pt x="22741" y="19360"/>
                      <a:pt x="22629" y="19360"/>
                    </a:cubicBezTo>
                    <a:cubicBezTo>
                      <a:pt x="22523" y="19360"/>
                      <a:pt x="22359" y="19286"/>
                      <a:pt x="22231" y="19286"/>
                    </a:cubicBezTo>
                    <a:cubicBezTo>
                      <a:pt x="22104" y="19286"/>
                      <a:pt x="22013" y="19358"/>
                      <a:pt x="22047" y="19644"/>
                    </a:cubicBezTo>
                    <a:cubicBezTo>
                      <a:pt x="22033" y="19651"/>
                      <a:pt x="22021" y="19654"/>
                      <a:pt x="22011" y="19654"/>
                    </a:cubicBezTo>
                    <a:cubicBezTo>
                      <a:pt x="21941" y="19654"/>
                      <a:pt x="21941" y="19512"/>
                      <a:pt x="21941" y="19420"/>
                    </a:cubicBezTo>
                    <a:cubicBezTo>
                      <a:pt x="21941" y="19195"/>
                      <a:pt x="21888" y="19195"/>
                      <a:pt x="21836" y="19195"/>
                    </a:cubicBezTo>
                    <a:cubicBezTo>
                      <a:pt x="21862" y="18975"/>
                      <a:pt x="21921" y="18902"/>
                      <a:pt x="21996" y="18902"/>
                    </a:cubicBezTo>
                    <a:close/>
                    <a:moveTo>
                      <a:pt x="35975" y="18271"/>
                    </a:moveTo>
                    <a:cubicBezTo>
                      <a:pt x="36115" y="18709"/>
                      <a:pt x="36214" y="18879"/>
                      <a:pt x="36407" y="18879"/>
                    </a:cubicBezTo>
                    <a:cubicBezTo>
                      <a:pt x="36506" y="18879"/>
                      <a:pt x="36628" y="18835"/>
                      <a:pt x="36793" y="18760"/>
                    </a:cubicBezTo>
                    <a:lnTo>
                      <a:pt x="36793" y="18760"/>
                    </a:lnTo>
                    <a:cubicBezTo>
                      <a:pt x="36899" y="19473"/>
                      <a:pt x="36410" y="19090"/>
                      <a:pt x="36463" y="19697"/>
                    </a:cubicBezTo>
                    <a:cubicBezTo>
                      <a:pt x="36357" y="19037"/>
                      <a:pt x="35975" y="19037"/>
                      <a:pt x="35975" y="18271"/>
                    </a:cubicBezTo>
                    <a:close/>
                    <a:moveTo>
                      <a:pt x="32869" y="18886"/>
                    </a:moveTo>
                    <a:cubicBezTo>
                      <a:pt x="33253" y="18886"/>
                      <a:pt x="33598" y="19080"/>
                      <a:pt x="33598" y="19473"/>
                    </a:cubicBezTo>
                    <a:cubicBezTo>
                      <a:pt x="33292" y="19473"/>
                      <a:pt x="33057" y="19427"/>
                      <a:pt x="32816" y="19427"/>
                    </a:cubicBezTo>
                    <a:cubicBezTo>
                      <a:pt x="32538" y="19427"/>
                      <a:pt x="32253" y="19488"/>
                      <a:pt x="31842" y="19750"/>
                    </a:cubicBezTo>
                    <a:cubicBezTo>
                      <a:pt x="31871" y="19176"/>
                      <a:pt x="32400" y="18886"/>
                      <a:pt x="32869" y="18886"/>
                    </a:cubicBezTo>
                    <a:close/>
                    <a:moveTo>
                      <a:pt x="34431" y="15296"/>
                    </a:moveTo>
                    <a:cubicBezTo>
                      <a:pt x="34448" y="15296"/>
                      <a:pt x="34465" y="15297"/>
                      <a:pt x="34483" y="15301"/>
                    </a:cubicBezTo>
                    <a:cubicBezTo>
                      <a:pt x="34258" y="15789"/>
                      <a:pt x="34483" y="16397"/>
                      <a:pt x="34760" y="16449"/>
                    </a:cubicBezTo>
                    <a:cubicBezTo>
                      <a:pt x="34745" y="16653"/>
                      <a:pt x="34716" y="16722"/>
                      <a:pt x="34677" y="16722"/>
                    </a:cubicBezTo>
                    <a:cubicBezTo>
                      <a:pt x="34594" y="16722"/>
                      <a:pt x="34467" y="16414"/>
                      <a:pt x="34333" y="16414"/>
                    </a:cubicBezTo>
                    <a:cubicBezTo>
                      <a:pt x="34308" y="16414"/>
                      <a:pt x="34283" y="16424"/>
                      <a:pt x="34258" y="16449"/>
                    </a:cubicBezTo>
                    <a:cubicBezTo>
                      <a:pt x="34654" y="17281"/>
                      <a:pt x="35578" y="16832"/>
                      <a:pt x="35803" y="17822"/>
                    </a:cubicBezTo>
                    <a:cubicBezTo>
                      <a:pt x="36003" y="17967"/>
                      <a:pt x="35904" y="18050"/>
                      <a:pt x="35764" y="18050"/>
                    </a:cubicBezTo>
                    <a:cubicBezTo>
                      <a:pt x="35662" y="18050"/>
                      <a:pt x="35537" y="18005"/>
                      <a:pt x="35491" y="17907"/>
                    </a:cubicBezTo>
                    <a:lnTo>
                      <a:pt x="35491" y="17907"/>
                    </a:lnTo>
                    <a:cubicBezTo>
                      <a:pt x="35610" y="18416"/>
                      <a:pt x="35881" y="18771"/>
                      <a:pt x="35367" y="18984"/>
                    </a:cubicBezTo>
                    <a:cubicBezTo>
                      <a:pt x="35473" y="19314"/>
                      <a:pt x="35578" y="19697"/>
                      <a:pt x="35750" y="19921"/>
                    </a:cubicBezTo>
                    <a:cubicBezTo>
                      <a:pt x="35705" y="19992"/>
                      <a:pt x="35654" y="20024"/>
                      <a:pt x="35600" y="20024"/>
                    </a:cubicBezTo>
                    <a:cubicBezTo>
                      <a:pt x="35323" y="20024"/>
                      <a:pt x="34965" y="19187"/>
                      <a:pt x="34866" y="18535"/>
                    </a:cubicBezTo>
                    <a:cubicBezTo>
                      <a:pt x="34895" y="18526"/>
                      <a:pt x="34921" y="18522"/>
                      <a:pt x="34945" y="18522"/>
                    </a:cubicBezTo>
                    <a:cubicBezTo>
                      <a:pt x="35143" y="18522"/>
                      <a:pt x="35169" y="18814"/>
                      <a:pt x="35333" y="18814"/>
                    </a:cubicBezTo>
                    <a:cubicBezTo>
                      <a:pt x="35371" y="18814"/>
                      <a:pt x="35416" y="18798"/>
                      <a:pt x="35473" y="18760"/>
                    </a:cubicBezTo>
                    <a:cubicBezTo>
                      <a:pt x="35526" y="18205"/>
                      <a:pt x="35248" y="18271"/>
                      <a:pt x="35367" y="17611"/>
                    </a:cubicBezTo>
                    <a:cubicBezTo>
                      <a:pt x="35229" y="17334"/>
                      <a:pt x="35021" y="17195"/>
                      <a:pt x="34821" y="17195"/>
                    </a:cubicBezTo>
                    <a:cubicBezTo>
                      <a:pt x="34621" y="17195"/>
                      <a:pt x="34430" y="17334"/>
                      <a:pt x="34324" y="17611"/>
                    </a:cubicBezTo>
                    <a:cubicBezTo>
                      <a:pt x="34291" y="17305"/>
                      <a:pt x="34053" y="17207"/>
                      <a:pt x="33734" y="17207"/>
                    </a:cubicBezTo>
                    <a:cubicBezTo>
                      <a:pt x="33420" y="17207"/>
                      <a:pt x="33028" y="17302"/>
                      <a:pt x="32674" y="17387"/>
                    </a:cubicBezTo>
                    <a:cubicBezTo>
                      <a:pt x="32674" y="16639"/>
                      <a:pt x="32882" y="16487"/>
                      <a:pt x="33147" y="16487"/>
                    </a:cubicBezTo>
                    <a:cubicBezTo>
                      <a:pt x="33328" y="16487"/>
                      <a:pt x="33534" y="16558"/>
                      <a:pt x="33719" y="16558"/>
                    </a:cubicBezTo>
                    <a:cubicBezTo>
                      <a:pt x="33900" y="16558"/>
                      <a:pt x="34059" y="16491"/>
                      <a:pt x="34153" y="16225"/>
                    </a:cubicBezTo>
                    <a:cubicBezTo>
                      <a:pt x="34206" y="15512"/>
                      <a:pt x="33598" y="16172"/>
                      <a:pt x="33664" y="15301"/>
                    </a:cubicBezTo>
                    <a:lnTo>
                      <a:pt x="33664" y="15301"/>
                    </a:lnTo>
                    <a:cubicBezTo>
                      <a:pt x="33747" y="15471"/>
                      <a:pt x="33826" y="15527"/>
                      <a:pt x="33905" y="15527"/>
                    </a:cubicBezTo>
                    <a:cubicBezTo>
                      <a:pt x="34066" y="15527"/>
                      <a:pt x="34229" y="15296"/>
                      <a:pt x="34431" y="15296"/>
                    </a:cubicBezTo>
                    <a:close/>
                    <a:moveTo>
                      <a:pt x="30461" y="17604"/>
                    </a:moveTo>
                    <a:cubicBezTo>
                      <a:pt x="30717" y="17604"/>
                      <a:pt x="30716" y="18179"/>
                      <a:pt x="31015" y="18179"/>
                    </a:cubicBezTo>
                    <a:cubicBezTo>
                      <a:pt x="31074" y="18179"/>
                      <a:pt x="31147" y="18155"/>
                      <a:pt x="31235" y="18100"/>
                    </a:cubicBezTo>
                    <a:lnTo>
                      <a:pt x="31235" y="18100"/>
                    </a:lnTo>
                    <a:cubicBezTo>
                      <a:pt x="31512" y="18430"/>
                      <a:pt x="31024" y="18812"/>
                      <a:pt x="31354" y="19037"/>
                    </a:cubicBezTo>
                    <a:cubicBezTo>
                      <a:pt x="31325" y="19211"/>
                      <a:pt x="31290" y="19277"/>
                      <a:pt x="31253" y="19277"/>
                    </a:cubicBezTo>
                    <a:cubicBezTo>
                      <a:pt x="31138" y="19277"/>
                      <a:pt x="30995" y="18641"/>
                      <a:pt x="30905" y="18601"/>
                    </a:cubicBezTo>
                    <a:cubicBezTo>
                      <a:pt x="30799" y="18707"/>
                      <a:pt x="30694" y="18812"/>
                      <a:pt x="30628" y="19037"/>
                    </a:cubicBezTo>
                    <a:cubicBezTo>
                      <a:pt x="30628" y="19260"/>
                      <a:pt x="30704" y="19307"/>
                      <a:pt x="30798" y="19307"/>
                    </a:cubicBezTo>
                    <a:cubicBezTo>
                      <a:pt x="30864" y="19307"/>
                      <a:pt x="30940" y="19283"/>
                      <a:pt x="31005" y="19283"/>
                    </a:cubicBezTo>
                    <a:cubicBezTo>
                      <a:pt x="31118" y="19283"/>
                      <a:pt x="31196" y="19355"/>
                      <a:pt x="31130" y="19750"/>
                    </a:cubicBezTo>
                    <a:cubicBezTo>
                      <a:pt x="31155" y="19759"/>
                      <a:pt x="31177" y="19764"/>
                      <a:pt x="31198" y="19764"/>
                    </a:cubicBezTo>
                    <a:cubicBezTo>
                      <a:pt x="31371" y="19764"/>
                      <a:pt x="31421" y="19476"/>
                      <a:pt x="31597" y="19476"/>
                    </a:cubicBezTo>
                    <a:cubicBezTo>
                      <a:pt x="31636" y="19476"/>
                      <a:pt x="31682" y="19490"/>
                      <a:pt x="31737" y="19525"/>
                    </a:cubicBezTo>
                    <a:cubicBezTo>
                      <a:pt x="31715" y="19941"/>
                      <a:pt x="31537" y="20047"/>
                      <a:pt x="31304" y="20047"/>
                    </a:cubicBezTo>
                    <a:cubicBezTo>
                      <a:pt x="31061" y="20047"/>
                      <a:pt x="30758" y="19931"/>
                      <a:pt x="30513" y="19931"/>
                    </a:cubicBezTo>
                    <a:cubicBezTo>
                      <a:pt x="30434" y="19931"/>
                      <a:pt x="30361" y="19943"/>
                      <a:pt x="30298" y="19974"/>
                    </a:cubicBezTo>
                    <a:cubicBezTo>
                      <a:pt x="30298" y="19090"/>
                      <a:pt x="29809" y="19142"/>
                      <a:pt x="29809" y="18152"/>
                    </a:cubicBezTo>
                    <a:lnTo>
                      <a:pt x="29809" y="18152"/>
                    </a:lnTo>
                    <a:cubicBezTo>
                      <a:pt x="30034" y="18430"/>
                      <a:pt x="30087" y="19037"/>
                      <a:pt x="30298" y="19314"/>
                    </a:cubicBezTo>
                    <a:cubicBezTo>
                      <a:pt x="30522" y="19261"/>
                      <a:pt x="30469" y="17717"/>
                      <a:pt x="30298" y="17664"/>
                    </a:cubicBezTo>
                    <a:cubicBezTo>
                      <a:pt x="30362" y="17622"/>
                      <a:pt x="30416" y="17604"/>
                      <a:pt x="30461" y="17604"/>
                    </a:cubicBezTo>
                    <a:close/>
                    <a:moveTo>
                      <a:pt x="34540" y="19232"/>
                    </a:moveTo>
                    <a:cubicBezTo>
                      <a:pt x="34602" y="19232"/>
                      <a:pt x="34673" y="19299"/>
                      <a:pt x="34760" y="19473"/>
                    </a:cubicBezTo>
                    <a:cubicBezTo>
                      <a:pt x="34654" y="19921"/>
                      <a:pt x="34258" y="19974"/>
                      <a:pt x="33994" y="20185"/>
                    </a:cubicBezTo>
                    <a:cubicBezTo>
                      <a:pt x="33953" y="19914"/>
                      <a:pt x="34004" y="19791"/>
                      <a:pt x="34049" y="19791"/>
                    </a:cubicBezTo>
                    <a:cubicBezTo>
                      <a:pt x="34075" y="19791"/>
                      <a:pt x="34100" y="19837"/>
                      <a:pt x="34100" y="19921"/>
                    </a:cubicBezTo>
                    <a:cubicBezTo>
                      <a:pt x="34265" y="19756"/>
                      <a:pt x="34366" y="19232"/>
                      <a:pt x="34540" y="19232"/>
                    </a:cubicBezTo>
                    <a:close/>
                    <a:moveTo>
                      <a:pt x="26403" y="18865"/>
                    </a:moveTo>
                    <a:cubicBezTo>
                      <a:pt x="26725" y="18965"/>
                      <a:pt x="26888" y="19363"/>
                      <a:pt x="27260" y="19363"/>
                    </a:cubicBezTo>
                    <a:cubicBezTo>
                      <a:pt x="27331" y="19363"/>
                      <a:pt x="27410" y="19348"/>
                      <a:pt x="27499" y="19314"/>
                    </a:cubicBezTo>
                    <a:lnTo>
                      <a:pt x="27499" y="19314"/>
                    </a:lnTo>
                    <a:cubicBezTo>
                      <a:pt x="27327" y="19803"/>
                      <a:pt x="27169" y="20251"/>
                      <a:pt x="26997" y="20740"/>
                    </a:cubicBezTo>
                    <a:cubicBezTo>
                      <a:pt x="26991" y="20741"/>
                      <a:pt x="26986" y="20741"/>
                      <a:pt x="26980" y="20741"/>
                    </a:cubicBezTo>
                    <a:cubicBezTo>
                      <a:pt x="26669" y="20741"/>
                      <a:pt x="26911" y="19514"/>
                      <a:pt x="26578" y="19514"/>
                    </a:cubicBezTo>
                    <a:cubicBezTo>
                      <a:pt x="26532" y="19514"/>
                      <a:pt x="26475" y="19538"/>
                      <a:pt x="26403" y="19591"/>
                    </a:cubicBezTo>
                    <a:lnTo>
                      <a:pt x="26403" y="18865"/>
                    </a:lnTo>
                    <a:close/>
                    <a:moveTo>
                      <a:pt x="28436" y="18152"/>
                    </a:moveTo>
                    <a:lnTo>
                      <a:pt x="28436" y="18152"/>
                    </a:lnTo>
                    <a:cubicBezTo>
                      <a:pt x="28766" y="18377"/>
                      <a:pt x="28978" y="18760"/>
                      <a:pt x="29149" y="19314"/>
                    </a:cubicBezTo>
                    <a:cubicBezTo>
                      <a:pt x="29374" y="19195"/>
                      <a:pt x="29638" y="19195"/>
                      <a:pt x="29585" y="18601"/>
                    </a:cubicBezTo>
                    <a:lnTo>
                      <a:pt x="29585" y="18601"/>
                    </a:lnTo>
                    <a:cubicBezTo>
                      <a:pt x="30575" y="19473"/>
                      <a:pt x="29479" y="20133"/>
                      <a:pt x="29149" y="20964"/>
                    </a:cubicBezTo>
                    <a:cubicBezTo>
                      <a:pt x="28610" y="20917"/>
                      <a:pt x="28373" y="20215"/>
                      <a:pt x="27827" y="20215"/>
                    </a:cubicBezTo>
                    <a:cubicBezTo>
                      <a:pt x="27759" y="20215"/>
                      <a:pt x="27685" y="20226"/>
                      <a:pt x="27605" y="20251"/>
                    </a:cubicBezTo>
                    <a:cubicBezTo>
                      <a:pt x="27446" y="18812"/>
                      <a:pt x="28054" y="19473"/>
                      <a:pt x="28159" y="19090"/>
                    </a:cubicBezTo>
                    <a:cubicBezTo>
                      <a:pt x="28384" y="19195"/>
                      <a:pt x="28159" y="19314"/>
                      <a:pt x="28212" y="19525"/>
                    </a:cubicBezTo>
                    <a:cubicBezTo>
                      <a:pt x="28212" y="19615"/>
                      <a:pt x="28238" y="19654"/>
                      <a:pt x="28277" y="19654"/>
                    </a:cubicBezTo>
                    <a:cubicBezTo>
                      <a:pt x="28411" y="19654"/>
                      <a:pt x="28699" y="19212"/>
                      <a:pt x="28648" y="18865"/>
                    </a:cubicBezTo>
                    <a:cubicBezTo>
                      <a:pt x="28634" y="18755"/>
                      <a:pt x="28607" y="18726"/>
                      <a:pt x="28575" y="18726"/>
                    </a:cubicBezTo>
                    <a:cubicBezTo>
                      <a:pt x="28539" y="18726"/>
                      <a:pt x="28497" y="18763"/>
                      <a:pt x="28464" y="18763"/>
                    </a:cubicBezTo>
                    <a:cubicBezTo>
                      <a:pt x="28411" y="18763"/>
                      <a:pt x="28381" y="18665"/>
                      <a:pt x="28436" y="18152"/>
                    </a:cubicBezTo>
                    <a:close/>
                    <a:moveTo>
                      <a:pt x="33468" y="20357"/>
                    </a:moveTo>
                    <a:cubicBezTo>
                      <a:pt x="33628" y="20357"/>
                      <a:pt x="33753" y="20488"/>
                      <a:pt x="33717" y="20846"/>
                    </a:cubicBezTo>
                    <a:cubicBezTo>
                      <a:pt x="33656" y="20709"/>
                      <a:pt x="33561" y="20650"/>
                      <a:pt x="33462" y="20650"/>
                    </a:cubicBezTo>
                    <a:cubicBezTo>
                      <a:pt x="33283" y="20650"/>
                      <a:pt x="33091" y="20842"/>
                      <a:pt x="33057" y="21123"/>
                    </a:cubicBezTo>
                    <a:cubicBezTo>
                      <a:pt x="32727" y="20837"/>
                      <a:pt x="33161" y="20357"/>
                      <a:pt x="33468" y="20357"/>
                    </a:cubicBezTo>
                    <a:close/>
                    <a:moveTo>
                      <a:pt x="24917" y="20487"/>
                    </a:moveTo>
                    <a:cubicBezTo>
                      <a:pt x="25106" y="20487"/>
                      <a:pt x="25162" y="20773"/>
                      <a:pt x="25347" y="20773"/>
                    </a:cubicBezTo>
                    <a:cubicBezTo>
                      <a:pt x="25382" y="20773"/>
                      <a:pt x="25421" y="20763"/>
                      <a:pt x="25466" y="20740"/>
                    </a:cubicBezTo>
                    <a:lnTo>
                      <a:pt x="25466" y="20740"/>
                    </a:lnTo>
                    <a:cubicBezTo>
                      <a:pt x="25402" y="20946"/>
                      <a:pt x="25201" y="21170"/>
                      <a:pt x="25037" y="21170"/>
                    </a:cubicBezTo>
                    <a:cubicBezTo>
                      <a:pt x="24895" y="21170"/>
                      <a:pt x="24782" y="21004"/>
                      <a:pt x="24806" y="20515"/>
                    </a:cubicBezTo>
                    <a:cubicBezTo>
                      <a:pt x="24848" y="20495"/>
                      <a:pt x="24885" y="20487"/>
                      <a:pt x="24917" y="20487"/>
                    </a:cubicBezTo>
                    <a:close/>
                    <a:moveTo>
                      <a:pt x="41414" y="20515"/>
                    </a:moveTo>
                    <a:cubicBezTo>
                      <a:pt x="41308" y="21176"/>
                      <a:pt x="40978" y="21347"/>
                      <a:pt x="40595" y="21453"/>
                    </a:cubicBezTo>
                    <a:cubicBezTo>
                      <a:pt x="40648" y="20740"/>
                      <a:pt x="41031" y="20634"/>
                      <a:pt x="41414" y="20515"/>
                    </a:cubicBezTo>
                    <a:close/>
                    <a:moveTo>
                      <a:pt x="26667" y="20740"/>
                    </a:moveTo>
                    <a:cubicBezTo>
                      <a:pt x="26864" y="20740"/>
                      <a:pt x="26848" y="21206"/>
                      <a:pt x="27063" y="21206"/>
                    </a:cubicBezTo>
                    <a:cubicBezTo>
                      <a:pt x="27093" y="21206"/>
                      <a:pt x="27128" y="21197"/>
                      <a:pt x="27169" y="21176"/>
                    </a:cubicBezTo>
                    <a:lnTo>
                      <a:pt x="27169" y="21176"/>
                    </a:lnTo>
                    <a:cubicBezTo>
                      <a:pt x="27139" y="21519"/>
                      <a:pt x="27004" y="21651"/>
                      <a:pt x="26861" y="21651"/>
                    </a:cubicBezTo>
                    <a:cubicBezTo>
                      <a:pt x="26751" y="21651"/>
                      <a:pt x="26636" y="21573"/>
                      <a:pt x="26562" y="21453"/>
                    </a:cubicBezTo>
                    <a:cubicBezTo>
                      <a:pt x="26615" y="21242"/>
                      <a:pt x="26667" y="21070"/>
                      <a:pt x="26667" y="20740"/>
                    </a:cubicBezTo>
                    <a:close/>
                    <a:moveTo>
                      <a:pt x="46196" y="20883"/>
                    </a:moveTo>
                    <a:cubicBezTo>
                      <a:pt x="46251" y="20883"/>
                      <a:pt x="46306" y="20906"/>
                      <a:pt x="46364" y="20964"/>
                    </a:cubicBezTo>
                    <a:cubicBezTo>
                      <a:pt x="46364" y="21730"/>
                      <a:pt x="45097" y="21123"/>
                      <a:pt x="45427" y="21624"/>
                    </a:cubicBezTo>
                    <a:cubicBezTo>
                      <a:pt x="45378" y="21815"/>
                      <a:pt x="45330" y="21890"/>
                      <a:pt x="45290" y="21890"/>
                    </a:cubicBezTo>
                    <a:cubicBezTo>
                      <a:pt x="45157" y="21890"/>
                      <a:pt x="45096" y="21086"/>
                      <a:pt x="45268" y="20964"/>
                    </a:cubicBezTo>
                    <a:lnTo>
                      <a:pt x="45268" y="20964"/>
                    </a:lnTo>
                    <a:cubicBezTo>
                      <a:pt x="45399" y="21082"/>
                      <a:pt x="45512" y="21124"/>
                      <a:pt x="45611" y="21124"/>
                    </a:cubicBezTo>
                    <a:cubicBezTo>
                      <a:pt x="45851" y="21124"/>
                      <a:pt x="46019" y="20883"/>
                      <a:pt x="46196" y="20883"/>
                    </a:cubicBezTo>
                    <a:close/>
                    <a:moveTo>
                      <a:pt x="36506" y="20171"/>
                    </a:moveTo>
                    <a:cubicBezTo>
                      <a:pt x="36844" y="20171"/>
                      <a:pt x="37233" y="20623"/>
                      <a:pt x="37634" y="20623"/>
                    </a:cubicBezTo>
                    <a:cubicBezTo>
                      <a:pt x="37701" y="20623"/>
                      <a:pt x="37769" y="20611"/>
                      <a:pt x="37836" y="20581"/>
                    </a:cubicBezTo>
                    <a:lnTo>
                      <a:pt x="37836" y="20581"/>
                    </a:lnTo>
                    <a:cubicBezTo>
                      <a:pt x="37836" y="20846"/>
                      <a:pt x="37625" y="20740"/>
                      <a:pt x="37625" y="21070"/>
                    </a:cubicBezTo>
                    <a:cubicBezTo>
                      <a:pt x="37716" y="21354"/>
                      <a:pt x="37809" y="21435"/>
                      <a:pt x="37917" y="21435"/>
                    </a:cubicBezTo>
                    <a:cubicBezTo>
                      <a:pt x="38059" y="21435"/>
                      <a:pt x="38225" y="21294"/>
                      <a:pt x="38443" y="21294"/>
                    </a:cubicBezTo>
                    <a:cubicBezTo>
                      <a:pt x="38443" y="21730"/>
                      <a:pt x="38008" y="21506"/>
                      <a:pt x="38008" y="21954"/>
                    </a:cubicBezTo>
                    <a:cubicBezTo>
                      <a:pt x="37559" y="21123"/>
                      <a:pt x="36899" y="20740"/>
                      <a:pt x="36186" y="20357"/>
                    </a:cubicBezTo>
                    <a:cubicBezTo>
                      <a:pt x="36286" y="20222"/>
                      <a:pt x="36393" y="20171"/>
                      <a:pt x="36506" y="20171"/>
                    </a:cubicBezTo>
                    <a:close/>
                    <a:moveTo>
                      <a:pt x="40102" y="19044"/>
                    </a:moveTo>
                    <a:cubicBezTo>
                      <a:pt x="40222" y="19044"/>
                      <a:pt x="40361" y="19138"/>
                      <a:pt x="40529" y="19367"/>
                    </a:cubicBezTo>
                    <a:cubicBezTo>
                      <a:pt x="40470" y="19340"/>
                      <a:pt x="40417" y="19329"/>
                      <a:pt x="40370" y="19329"/>
                    </a:cubicBezTo>
                    <a:cubicBezTo>
                      <a:pt x="40112" y="19329"/>
                      <a:pt x="40014" y="19677"/>
                      <a:pt x="39869" y="19855"/>
                    </a:cubicBezTo>
                    <a:cubicBezTo>
                      <a:pt x="39888" y="20064"/>
                      <a:pt x="39984" y="20121"/>
                      <a:pt x="40107" y="20121"/>
                    </a:cubicBezTo>
                    <a:cubicBezTo>
                      <a:pt x="40255" y="20121"/>
                      <a:pt x="40444" y="20040"/>
                      <a:pt x="40589" y="20040"/>
                    </a:cubicBezTo>
                    <a:cubicBezTo>
                      <a:pt x="40744" y="20040"/>
                      <a:pt x="40850" y="20132"/>
                      <a:pt x="40806" y="20515"/>
                    </a:cubicBezTo>
                    <a:cubicBezTo>
                      <a:pt x="40722" y="20448"/>
                      <a:pt x="40642" y="20415"/>
                      <a:pt x="40567" y="20415"/>
                    </a:cubicBezTo>
                    <a:cubicBezTo>
                      <a:pt x="40347" y="20415"/>
                      <a:pt x="40172" y="20700"/>
                      <a:pt x="40093" y="21242"/>
                    </a:cubicBezTo>
                    <a:cubicBezTo>
                      <a:pt x="40109" y="21341"/>
                      <a:pt x="40131" y="21375"/>
                      <a:pt x="40160" y="21375"/>
                    </a:cubicBezTo>
                    <a:cubicBezTo>
                      <a:pt x="40219" y="21375"/>
                      <a:pt x="40306" y="21234"/>
                      <a:pt x="40428" y="21234"/>
                    </a:cubicBezTo>
                    <a:cubicBezTo>
                      <a:pt x="40443" y="21234"/>
                      <a:pt x="40459" y="21236"/>
                      <a:pt x="40476" y="21242"/>
                    </a:cubicBezTo>
                    <a:cubicBezTo>
                      <a:pt x="40363" y="21591"/>
                      <a:pt x="39933" y="22453"/>
                      <a:pt x="39600" y="22453"/>
                    </a:cubicBezTo>
                    <a:cubicBezTo>
                      <a:pt x="39467" y="22453"/>
                      <a:pt x="39350" y="22316"/>
                      <a:pt x="39275" y="21954"/>
                    </a:cubicBezTo>
                    <a:lnTo>
                      <a:pt x="39275" y="21954"/>
                    </a:lnTo>
                    <a:cubicBezTo>
                      <a:pt x="39399" y="22044"/>
                      <a:pt x="39488" y="22081"/>
                      <a:pt x="39561" y="22081"/>
                    </a:cubicBezTo>
                    <a:cubicBezTo>
                      <a:pt x="39715" y="22081"/>
                      <a:pt x="39800" y="21918"/>
                      <a:pt x="39988" y="21730"/>
                    </a:cubicBezTo>
                    <a:cubicBezTo>
                      <a:pt x="39988" y="21609"/>
                      <a:pt x="39965" y="21564"/>
                      <a:pt x="39940" y="21564"/>
                    </a:cubicBezTo>
                    <a:cubicBezTo>
                      <a:pt x="39907" y="21564"/>
                      <a:pt x="39869" y="21641"/>
                      <a:pt x="39869" y="21730"/>
                    </a:cubicBezTo>
                    <a:cubicBezTo>
                      <a:pt x="39711" y="21400"/>
                      <a:pt x="39763" y="20581"/>
                      <a:pt x="39486" y="20357"/>
                    </a:cubicBezTo>
                    <a:lnTo>
                      <a:pt x="39486" y="20357"/>
                    </a:lnTo>
                    <a:cubicBezTo>
                      <a:pt x="39397" y="20491"/>
                      <a:pt x="39543" y="20831"/>
                      <a:pt x="39258" y="20831"/>
                    </a:cubicBezTo>
                    <a:cubicBezTo>
                      <a:pt x="39205" y="20831"/>
                      <a:pt x="39137" y="20820"/>
                      <a:pt x="39051" y="20793"/>
                    </a:cubicBezTo>
                    <a:cubicBezTo>
                      <a:pt x="39483" y="20236"/>
                      <a:pt x="39675" y="19044"/>
                      <a:pt x="40102" y="19044"/>
                    </a:cubicBezTo>
                    <a:close/>
                    <a:moveTo>
                      <a:pt x="36284" y="21129"/>
                    </a:moveTo>
                    <a:cubicBezTo>
                      <a:pt x="36353" y="21129"/>
                      <a:pt x="36493" y="21374"/>
                      <a:pt x="36649" y="21374"/>
                    </a:cubicBezTo>
                    <a:cubicBezTo>
                      <a:pt x="36696" y="21374"/>
                      <a:pt x="36745" y="21352"/>
                      <a:pt x="36793" y="21294"/>
                    </a:cubicBezTo>
                    <a:cubicBezTo>
                      <a:pt x="36793" y="21730"/>
                      <a:pt x="36965" y="21783"/>
                      <a:pt x="36965" y="22232"/>
                    </a:cubicBezTo>
                    <a:cubicBezTo>
                      <a:pt x="36793" y="22113"/>
                      <a:pt x="36687" y="21954"/>
                      <a:pt x="36687" y="21506"/>
                    </a:cubicBezTo>
                    <a:lnTo>
                      <a:pt x="36687" y="21506"/>
                    </a:lnTo>
                    <a:cubicBezTo>
                      <a:pt x="36489" y="21797"/>
                      <a:pt x="36806" y="22481"/>
                      <a:pt x="36427" y="22481"/>
                    </a:cubicBezTo>
                    <a:cubicBezTo>
                      <a:pt x="36377" y="22481"/>
                      <a:pt x="36315" y="22469"/>
                      <a:pt x="36239" y="22443"/>
                    </a:cubicBezTo>
                    <a:cubicBezTo>
                      <a:pt x="36410" y="22007"/>
                      <a:pt x="36133" y="22007"/>
                      <a:pt x="36357" y="21506"/>
                    </a:cubicBezTo>
                    <a:cubicBezTo>
                      <a:pt x="36357" y="21347"/>
                      <a:pt x="36305" y="21294"/>
                      <a:pt x="36239" y="21294"/>
                    </a:cubicBezTo>
                    <a:cubicBezTo>
                      <a:pt x="36239" y="21172"/>
                      <a:pt x="36255" y="21129"/>
                      <a:pt x="36284" y="21129"/>
                    </a:cubicBezTo>
                    <a:close/>
                    <a:moveTo>
                      <a:pt x="37446" y="21742"/>
                    </a:moveTo>
                    <a:cubicBezTo>
                      <a:pt x="37578" y="21742"/>
                      <a:pt x="37710" y="21809"/>
                      <a:pt x="37730" y="21954"/>
                    </a:cubicBezTo>
                    <a:cubicBezTo>
                      <a:pt x="37778" y="22500"/>
                      <a:pt x="37740" y="22908"/>
                      <a:pt x="37492" y="22908"/>
                    </a:cubicBezTo>
                    <a:cubicBezTo>
                      <a:pt x="37464" y="22908"/>
                      <a:pt x="37434" y="22902"/>
                      <a:pt x="37400" y="22892"/>
                    </a:cubicBezTo>
                    <a:cubicBezTo>
                      <a:pt x="37559" y="22615"/>
                      <a:pt x="37506" y="22443"/>
                      <a:pt x="37295" y="22443"/>
                    </a:cubicBezTo>
                    <a:cubicBezTo>
                      <a:pt x="37401" y="22258"/>
                      <a:pt x="37389" y="22049"/>
                      <a:pt x="37353" y="22049"/>
                    </a:cubicBezTo>
                    <a:cubicBezTo>
                      <a:pt x="37336" y="22049"/>
                      <a:pt x="37312" y="22100"/>
                      <a:pt x="37295" y="22232"/>
                    </a:cubicBezTo>
                    <a:cubicBezTo>
                      <a:pt x="37016" y="21921"/>
                      <a:pt x="37230" y="21742"/>
                      <a:pt x="37446" y="21742"/>
                    </a:cubicBezTo>
                    <a:close/>
                    <a:moveTo>
                      <a:pt x="25624" y="22390"/>
                    </a:moveTo>
                    <a:lnTo>
                      <a:pt x="25624" y="22390"/>
                    </a:lnTo>
                    <a:cubicBezTo>
                      <a:pt x="25466" y="23486"/>
                      <a:pt x="24753" y="22773"/>
                      <a:pt x="24093" y="23327"/>
                    </a:cubicBezTo>
                    <a:lnTo>
                      <a:pt x="24093" y="22615"/>
                    </a:lnTo>
                    <a:cubicBezTo>
                      <a:pt x="24262" y="22482"/>
                      <a:pt x="24418" y="22448"/>
                      <a:pt x="24577" y="22448"/>
                    </a:cubicBezTo>
                    <a:cubicBezTo>
                      <a:pt x="24752" y="22448"/>
                      <a:pt x="24930" y="22489"/>
                      <a:pt x="25132" y="22489"/>
                    </a:cubicBezTo>
                    <a:cubicBezTo>
                      <a:pt x="25280" y="22489"/>
                      <a:pt x="25442" y="22467"/>
                      <a:pt x="25624" y="22390"/>
                    </a:cubicBezTo>
                    <a:close/>
                    <a:moveTo>
                      <a:pt x="39156" y="21954"/>
                    </a:moveTo>
                    <a:cubicBezTo>
                      <a:pt x="39209" y="22945"/>
                      <a:pt x="38720" y="22945"/>
                      <a:pt x="38496" y="23380"/>
                    </a:cubicBezTo>
                    <a:lnTo>
                      <a:pt x="38496" y="23380"/>
                    </a:lnTo>
                    <a:cubicBezTo>
                      <a:pt x="38648" y="22994"/>
                      <a:pt x="38531" y="22650"/>
                      <a:pt x="38236" y="22650"/>
                    </a:cubicBezTo>
                    <a:cubicBezTo>
                      <a:pt x="38198" y="22650"/>
                      <a:pt x="38157" y="22655"/>
                      <a:pt x="38113" y="22667"/>
                    </a:cubicBezTo>
                    <a:cubicBezTo>
                      <a:pt x="38615" y="22113"/>
                      <a:pt x="38285" y="22060"/>
                      <a:pt x="39156" y="21954"/>
                    </a:cubicBezTo>
                    <a:close/>
                    <a:moveTo>
                      <a:pt x="36357" y="23156"/>
                    </a:moveTo>
                    <a:cubicBezTo>
                      <a:pt x="36263" y="23819"/>
                      <a:pt x="35866" y="23886"/>
                      <a:pt x="35427" y="23886"/>
                    </a:cubicBezTo>
                    <a:cubicBezTo>
                      <a:pt x="35316" y="23886"/>
                      <a:pt x="35202" y="23882"/>
                      <a:pt x="35090" y="23882"/>
                    </a:cubicBezTo>
                    <a:cubicBezTo>
                      <a:pt x="35196" y="23050"/>
                      <a:pt x="35975" y="23486"/>
                      <a:pt x="36357" y="23156"/>
                    </a:cubicBezTo>
                    <a:close/>
                    <a:moveTo>
                      <a:pt x="44714" y="20740"/>
                    </a:moveTo>
                    <a:cubicBezTo>
                      <a:pt x="44672" y="21137"/>
                      <a:pt x="44804" y="21178"/>
                      <a:pt x="44940" y="21178"/>
                    </a:cubicBezTo>
                    <a:cubicBezTo>
                      <a:pt x="44975" y="21178"/>
                      <a:pt x="45011" y="21176"/>
                      <a:pt x="45044" y="21176"/>
                    </a:cubicBezTo>
                    <a:cubicBezTo>
                      <a:pt x="44490" y="21624"/>
                      <a:pt x="44714" y="21572"/>
                      <a:pt x="44226" y="22337"/>
                    </a:cubicBezTo>
                    <a:cubicBezTo>
                      <a:pt x="44278" y="22773"/>
                      <a:pt x="44661" y="22496"/>
                      <a:pt x="44714" y="22826"/>
                    </a:cubicBezTo>
                    <a:cubicBezTo>
                      <a:pt x="44608" y="23327"/>
                      <a:pt x="44767" y="23433"/>
                      <a:pt x="44490" y="23988"/>
                    </a:cubicBezTo>
                    <a:cubicBezTo>
                      <a:pt x="44384" y="23988"/>
                      <a:pt x="44249" y="23547"/>
                      <a:pt x="44186" y="23547"/>
                    </a:cubicBezTo>
                    <a:cubicBezTo>
                      <a:pt x="44155" y="23547"/>
                      <a:pt x="44142" y="23657"/>
                      <a:pt x="44160" y="23988"/>
                    </a:cubicBezTo>
                    <a:cubicBezTo>
                      <a:pt x="44130" y="23997"/>
                      <a:pt x="44103" y="24001"/>
                      <a:pt x="44079" y="24001"/>
                    </a:cubicBezTo>
                    <a:cubicBezTo>
                      <a:pt x="43882" y="24001"/>
                      <a:pt x="43865" y="23714"/>
                      <a:pt x="43701" y="23714"/>
                    </a:cubicBezTo>
                    <a:cubicBezTo>
                      <a:pt x="43664" y="23714"/>
                      <a:pt x="43620" y="23728"/>
                      <a:pt x="43565" y="23763"/>
                    </a:cubicBezTo>
                    <a:cubicBezTo>
                      <a:pt x="43777" y="23327"/>
                      <a:pt x="43565" y="23156"/>
                      <a:pt x="43565" y="22615"/>
                    </a:cubicBezTo>
                    <a:cubicBezTo>
                      <a:pt x="43487" y="22642"/>
                      <a:pt x="43412" y="22653"/>
                      <a:pt x="43340" y="22653"/>
                    </a:cubicBezTo>
                    <a:cubicBezTo>
                      <a:pt x="43055" y="22653"/>
                      <a:pt x="42827" y="22477"/>
                      <a:pt x="42648" y="22477"/>
                    </a:cubicBezTo>
                    <a:cubicBezTo>
                      <a:pt x="42528" y="22477"/>
                      <a:pt x="42430" y="22557"/>
                      <a:pt x="42351" y="22826"/>
                    </a:cubicBezTo>
                    <a:cubicBezTo>
                      <a:pt x="42211" y="22739"/>
                      <a:pt x="42229" y="22318"/>
                      <a:pt x="42061" y="22318"/>
                    </a:cubicBezTo>
                    <a:cubicBezTo>
                      <a:pt x="42023" y="22318"/>
                      <a:pt x="41976" y="22339"/>
                      <a:pt x="41915" y="22390"/>
                    </a:cubicBezTo>
                    <a:cubicBezTo>
                      <a:pt x="42179" y="21783"/>
                      <a:pt x="41744" y="21902"/>
                      <a:pt x="41744" y="21242"/>
                    </a:cubicBezTo>
                    <a:lnTo>
                      <a:pt x="41744" y="21242"/>
                    </a:lnTo>
                    <a:cubicBezTo>
                      <a:pt x="41987" y="21582"/>
                      <a:pt x="42229" y="21700"/>
                      <a:pt x="42481" y="21700"/>
                    </a:cubicBezTo>
                    <a:cubicBezTo>
                      <a:pt x="42913" y="21700"/>
                      <a:pt x="43370" y="21351"/>
                      <a:pt x="43896" y="21176"/>
                    </a:cubicBezTo>
                    <a:lnTo>
                      <a:pt x="43896" y="21176"/>
                    </a:lnTo>
                    <a:cubicBezTo>
                      <a:pt x="43948" y="21902"/>
                      <a:pt x="43499" y="21677"/>
                      <a:pt x="43288" y="21902"/>
                    </a:cubicBezTo>
                    <a:cubicBezTo>
                      <a:pt x="43318" y="21994"/>
                      <a:pt x="43394" y="22029"/>
                      <a:pt x="43495" y="22029"/>
                    </a:cubicBezTo>
                    <a:cubicBezTo>
                      <a:pt x="43753" y="22029"/>
                      <a:pt x="44169" y="21791"/>
                      <a:pt x="44331" y="21677"/>
                    </a:cubicBezTo>
                    <a:cubicBezTo>
                      <a:pt x="44278" y="21347"/>
                      <a:pt x="44226" y="21176"/>
                      <a:pt x="44001" y="21176"/>
                    </a:cubicBezTo>
                    <a:cubicBezTo>
                      <a:pt x="44107" y="20793"/>
                      <a:pt x="44490" y="20964"/>
                      <a:pt x="44714" y="20740"/>
                    </a:cubicBezTo>
                    <a:close/>
                    <a:moveTo>
                      <a:pt x="26562" y="22826"/>
                    </a:moveTo>
                    <a:cubicBezTo>
                      <a:pt x="26945" y="23050"/>
                      <a:pt x="26456" y="23433"/>
                      <a:pt x="26456" y="23763"/>
                    </a:cubicBezTo>
                    <a:cubicBezTo>
                      <a:pt x="26577" y="23659"/>
                      <a:pt x="26719" y="23605"/>
                      <a:pt x="26862" y="23605"/>
                    </a:cubicBezTo>
                    <a:cubicBezTo>
                      <a:pt x="27171" y="23605"/>
                      <a:pt x="27479" y="23862"/>
                      <a:pt x="27552" y="24423"/>
                    </a:cubicBezTo>
                    <a:cubicBezTo>
                      <a:pt x="27063" y="24146"/>
                      <a:pt x="26456" y="24212"/>
                      <a:pt x="25849" y="23763"/>
                    </a:cubicBezTo>
                    <a:cubicBezTo>
                      <a:pt x="25954" y="23552"/>
                      <a:pt x="26007" y="23380"/>
                      <a:pt x="25954" y="23050"/>
                    </a:cubicBezTo>
                    <a:lnTo>
                      <a:pt x="25954" y="23050"/>
                    </a:lnTo>
                    <a:cubicBezTo>
                      <a:pt x="26160" y="23226"/>
                      <a:pt x="26247" y="23332"/>
                      <a:pt x="26307" y="23332"/>
                    </a:cubicBezTo>
                    <a:cubicBezTo>
                      <a:pt x="26378" y="23332"/>
                      <a:pt x="26412" y="23183"/>
                      <a:pt x="26562" y="22826"/>
                    </a:cubicBezTo>
                    <a:close/>
                    <a:moveTo>
                      <a:pt x="24199" y="23763"/>
                    </a:moveTo>
                    <a:lnTo>
                      <a:pt x="24199" y="23763"/>
                    </a:lnTo>
                    <a:cubicBezTo>
                      <a:pt x="24304" y="24806"/>
                      <a:pt x="23539" y="24318"/>
                      <a:pt x="23261" y="24700"/>
                    </a:cubicBezTo>
                    <a:cubicBezTo>
                      <a:pt x="23314" y="24318"/>
                      <a:pt x="23156" y="24265"/>
                      <a:pt x="23156" y="23816"/>
                    </a:cubicBezTo>
                    <a:cubicBezTo>
                      <a:pt x="23490" y="23816"/>
                      <a:pt x="23643" y="23902"/>
                      <a:pt x="23814" y="23902"/>
                    </a:cubicBezTo>
                    <a:cubicBezTo>
                      <a:pt x="23920" y="23902"/>
                      <a:pt x="24032" y="23869"/>
                      <a:pt x="24199" y="23763"/>
                    </a:cubicBezTo>
                    <a:close/>
                    <a:moveTo>
                      <a:pt x="26733" y="24700"/>
                    </a:moveTo>
                    <a:cubicBezTo>
                      <a:pt x="26733" y="25321"/>
                      <a:pt x="26433" y="25361"/>
                      <a:pt x="26137" y="25361"/>
                    </a:cubicBezTo>
                    <a:cubicBezTo>
                      <a:pt x="26094" y="25361"/>
                      <a:pt x="26050" y="25360"/>
                      <a:pt x="26007" y="25360"/>
                    </a:cubicBezTo>
                    <a:cubicBezTo>
                      <a:pt x="26007" y="25083"/>
                      <a:pt x="25954" y="24978"/>
                      <a:pt x="25902" y="24925"/>
                    </a:cubicBezTo>
                    <a:cubicBezTo>
                      <a:pt x="25961" y="24793"/>
                      <a:pt x="26025" y="24758"/>
                      <a:pt x="26102" y="24758"/>
                    </a:cubicBezTo>
                    <a:cubicBezTo>
                      <a:pt x="26186" y="24758"/>
                      <a:pt x="26286" y="24799"/>
                      <a:pt x="26411" y="24799"/>
                    </a:cubicBezTo>
                    <a:cubicBezTo>
                      <a:pt x="26503" y="24799"/>
                      <a:pt x="26609" y="24777"/>
                      <a:pt x="26733" y="24700"/>
                    </a:cubicBezTo>
                    <a:close/>
                    <a:moveTo>
                      <a:pt x="39980" y="23984"/>
                    </a:moveTo>
                    <a:cubicBezTo>
                      <a:pt x="40317" y="23984"/>
                      <a:pt x="40648" y="24056"/>
                      <a:pt x="40978" y="24265"/>
                    </a:cubicBezTo>
                    <a:cubicBezTo>
                      <a:pt x="40709" y="24394"/>
                      <a:pt x="40440" y="25374"/>
                      <a:pt x="40142" y="25374"/>
                    </a:cubicBezTo>
                    <a:cubicBezTo>
                      <a:pt x="40075" y="25374"/>
                      <a:pt x="40006" y="25324"/>
                      <a:pt x="39935" y="25202"/>
                    </a:cubicBezTo>
                    <a:cubicBezTo>
                      <a:pt x="39935" y="24806"/>
                      <a:pt x="40265" y="25030"/>
                      <a:pt x="40265" y="24700"/>
                    </a:cubicBezTo>
                    <a:lnTo>
                      <a:pt x="40265" y="24700"/>
                    </a:lnTo>
                    <a:cubicBezTo>
                      <a:pt x="40157" y="24754"/>
                      <a:pt x="40064" y="24777"/>
                      <a:pt x="39981" y="24777"/>
                    </a:cubicBezTo>
                    <a:cubicBezTo>
                      <a:pt x="39638" y="24777"/>
                      <a:pt x="39475" y="24392"/>
                      <a:pt x="39209" y="24265"/>
                    </a:cubicBezTo>
                    <a:cubicBezTo>
                      <a:pt x="39209" y="24753"/>
                      <a:pt x="38879" y="24595"/>
                      <a:pt x="38879" y="24925"/>
                    </a:cubicBezTo>
                    <a:cubicBezTo>
                      <a:pt x="38879" y="24978"/>
                      <a:pt x="38945" y="25030"/>
                      <a:pt x="38998" y="25083"/>
                    </a:cubicBezTo>
                    <a:cubicBezTo>
                      <a:pt x="38945" y="25030"/>
                      <a:pt x="38879" y="25030"/>
                      <a:pt x="38826" y="24978"/>
                    </a:cubicBezTo>
                    <a:lnTo>
                      <a:pt x="38879" y="24925"/>
                    </a:lnTo>
                    <a:cubicBezTo>
                      <a:pt x="38496" y="24476"/>
                      <a:pt x="37955" y="24925"/>
                      <a:pt x="37678" y="24318"/>
                    </a:cubicBezTo>
                    <a:cubicBezTo>
                      <a:pt x="38499" y="24318"/>
                      <a:pt x="39252" y="23984"/>
                      <a:pt x="39980" y="23984"/>
                    </a:cubicBezTo>
                    <a:close/>
                    <a:moveTo>
                      <a:pt x="25321" y="23516"/>
                    </a:moveTo>
                    <a:cubicBezTo>
                      <a:pt x="25512" y="23516"/>
                      <a:pt x="25663" y="23577"/>
                      <a:pt x="25743" y="23763"/>
                    </a:cubicBezTo>
                    <a:cubicBezTo>
                      <a:pt x="25720" y="23900"/>
                      <a:pt x="25684" y="23946"/>
                      <a:pt x="25644" y="23946"/>
                    </a:cubicBezTo>
                    <a:cubicBezTo>
                      <a:pt x="25571" y="23946"/>
                      <a:pt x="25481" y="23797"/>
                      <a:pt x="25413" y="23763"/>
                    </a:cubicBezTo>
                    <a:lnTo>
                      <a:pt x="25413" y="23763"/>
                    </a:lnTo>
                    <a:cubicBezTo>
                      <a:pt x="25242" y="24700"/>
                      <a:pt x="25796" y="24265"/>
                      <a:pt x="25624" y="25136"/>
                    </a:cubicBezTo>
                    <a:cubicBezTo>
                      <a:pt x="25519" y="25136"/>
                      <a:pt x="25572" y="24872"/>
                      <a:pt x="25519" y="24700"/>
                    </a:cubicBezTo>
                    <a:cubicBezTo>
                      <a:pt x="25499" y="24697"/>
                      <a:pt x="25482" y="24696"/>
                      <a:pt x="25465" y="24696"/>
                    </a:cubicBezTo>
                    <a:cubicBezTo>
                      <a:pt x="25288" y="24696"/>
                      <a:pt x="25266" y="24859"/>
                      <a:pt x="25211" y="24859"/>
                    </a:cubicBezTo>
                    <a:cubicBezTo>
                      <a:pt x="25184" y="24859"/>
                      <a:pt x="25149" y="24820"/>
                      <a:pt x="25083" y="24700"/>
                    </a:cubicBezTo>
                    <a:lnTo>
                      <a:pt x="25083" y="24700"/>
                    </a:lnTo>
                    <a:cubicBezTo>
                      <a:pt x="24859" y="24806"/>
                      <a:pt x="25136" y="24978"/>
                      <a:pt x="25083" y="25413"/>
                    </a:cubicBezTo>
                    <a:cubicBezTo>
                      <a:pt x="25061" y="25408"/>
                      <a:pt x="25040" y="25406"/>
                      <a:pt x="25020" y="25406"/>
                    </a:cubicBezTo>
                    <a:cubicBezTo>
                      <a:pt x="24838" y="25406"/>
                      <a:pt x="24747" y="25612"/>
                      <a:pt x="24687" y="25862"/>
                    </a:cubicBezTo>
                    <a:cubicBezTo>
                      <a:pt x="24304" y="25691"/>
                      <a:pt x="24687" y="25308"/>
                      <a:pt x="24582" y="24476"/>
                    </a:cubicBezTo>
                    <a:lnTo>
                      <a:pt x="24582" y="24476"/>
                    </a:lnTo>
                    <a:cubicBezTo>
                      <a:pt x="24629" y="24482"/>
                      <a:pt x="24674" y="24485"/>
                      <a:pt x="24715" y="24485"/>
                    </a:cubicBezTo>
                    <a:cubicBezTo>
                      <a:pt x="25110" y="24485"/>
                      <a:pt x="25220" y="24197"/>
                      <a:pt x="25017" y="23552"/>
                    </a:cubicBezTo>
                    <a:cubicBezTo>
                      <a:pt x="25125" y="23530"/>
                      <a:pt x="25228" y="23516"/>
                      <a:pt x="25321" y="23516"/>
                    </a:cubicBezTo>
                    <a:close/>
                    <a:moveTo>
                      <a:pt x="50587" y="25727"/>
                    </a:moveTo>
                    <a:cubicBezTo>
                      <a:pt x="50609" y="25727"/>
                      <a:pt x="50631" y="25732"/>
                      <a:pt x="50655" y="25743"/>
                    </a:cubicBezTo>
                    <a:cubicBezTo>
                      <a:pt x="50932" y="26021"/>
                      <a:pt x="50496" y="26628"/>
                      <a:pt x="50760" y="26681"/>
                    </a:cubicBezTo>
                    <a:cubicBezTo>
                      <a:pt x="50788" y="26862"/>
                      <a:pt x="50698" y="26950"/>
                      <a:pt x="50596" y="26950"/>
                    </a:cubicBezTo>
                    <a:cubicBezTo>
                      <a:pt x="50453" y="26950"/>
                      <a:pt x="50285" y="26779"/>
                      <a:pt x="50378" y="26456"/>
                    </a:cubicBezTo>
                    <a:cubicBezTo>
                      <a:pt x="50369" y="26448"/>
                      <a:pt x="50360" y="26443"/>
                      <a:pt x="50352" y="26443"/>
                    </a:cubicBezTo>
                    <a:cubicBezTo>
                      <a:pt x="50309" y="26443"/>
                      <a:pt x="50272" y="26548"/>
                      <a:pt x="50272" y="26681"/>
                    </a:cubicBezTo>
                    <a:cubicBezTo>
                      <a:pt x="50112" y="26632"/>
                      <a:pt x="50295" y="25727"/>
                      <a:pt x="50587" y="25727"/>
                    </a:cubicBezTo>
                    <a:close/>
                    <a:moveTo>
                      <a:pt x="31202" y="30185"/>
                    </a:moveTo>
                    <a:cubicBezTo>
                      <a:pt x="31213" y="30192"/>
                      <a:pt x="31224" y="30199"/>
                      <a:pt x="31235" y="30205"/>
                    </a:cubicBezTo>
                    <a:cubicBezTo>
                      <a:pt x="31225" y="30197"/>
                      <a:pt x="31214" y="30190"/>
                      <a:pt x="31202" y="30185"/>
                    </a:cubicBezTo>
                    <a:close/>
                    <a:moveTo>
                      <a:pt x="31895" y="27618"/>
                    </a:moveTo>
                    <a:lnTo>
                      <a:pt x="31895" y="27618"/>
                    </a:lnTo>
                    <a:cubicBezTo>
                      <a:pt x="32211" y="27884"/>
                      <a:pt x="32128" y="28997"/>
                      <a:pt x="32550" y="28997"/>
                    </a:cubicBezTo>
                    <a:cubicBezTo>
                      <a:pt x="32568" y="28997"/>
                      <a:pt x="32588" y="28995"/>
                      <a:pt x="32608" y="28991"/>
                    </a:cubicBezTo>
                    <a:lnTo>
                      <a:pt x="32608" y="28991"/>
                    </a:lnTo>
                    <a:cubicBezTo>
                      <a:pt x="32555" y="29321"/>
                      <a:pt x="32397" y="29427"/>
                      <a:pt x="32172" y="29493"/>
                    </a:cubicBezTo>
                    <a:cubicBezTo>
                      <a:pt x="32172" y="29952"/>
                      <a:pt x="32225" y="30077"/>
                      <a:pt x="32320" y="30077"/>
                    </a:cubicBezTo>
                    <a:cubicBezTo>
                      <a:pt x="32436" y="30077"/>
                      <a:pt x="32615" y="29892"/>
                      <a:pt x="32838" y="29892"/>
                    </a:cubicBezTo>
                    <a:cubicBezTo>
                      <a:pt x="32891" y="29892"/>
                      <a:pt x="32946" y="29902"/>
                      <a:pt x="33004" y="29928"/>
                    </a:cubicBezTo>
                    <a:cubicBezTo>
                      <a:pt x="32885" y="30258"/>
                      <a:pt x="32833" y="30641"/>
                      <a:pt x="32555" y="30641"/>
                    </a:cubicBezTo>
                    <a:cubicBezTo>
                      <a:pt x="32555" y="30307"/>
                      <a:pt x="32524" y="30204"/>
                      <a:pt x="32469" y="30204"/>
                    </a:cubicBezTo>
                    <a:cubicBezTo>
                      <a:pt x="32382" y="30204"/>
                      <a:pt x="32237" y="30465"/>
                      <a:pt x="32069" y="30465"/>
                    </a:cubicBezTo>
                    <a:cubicBezTo>
                      <a:pt x="32030" y="30465"/>
                      <a:pt x="31989" y="30451"/>
                      <a:pt x="31948" y="30417"/>
                    </a:cubicBezTo>
                    <a:cubicBezTo>
                      <a:pt x="32149" y="29654"/>
                      <a:pt x="31944" y="29599"/>
                      <a:pt x="31717" y="29599"/>
                    </a:cubicBezTo>
                    <a:cubicBezTo>
                      <a:pt x="31679" y="29599"/>
                      <a:pt x="31641" y="29601"/>
                      <a:pt x="31604" y="29601"/>
                    </a:cubicBezTo>
                    <a:cubicBezTo>
                      <a:pt x="31497" y="29601"/>
                      <a:pt x="31400" y="29588"/>
                      <a:pt x="31354" y="29493"/>
                    </a:cubicBezTo>
                    <a:lnTo>
                      <a:pt x="31354" y="29493"/>
                    </a:lnTo>
                    <a:cubicBezTo>
                      <a:pt x="31077" y="29545"/>
                      <a:pt x="31512" y="29875"/>
                      <a:pt x="31354" y="30417"/>
                    </a:cubicBezTo>
                    <a:cubicBezTo>
                      <a:pt x="31077" y="30813"/>
                      <a:pt x="30364" y="30483"/>
                      <a:pt x="30417" y="31578"/>
                    </a:cubicBezTo>
                    <a:cubicBezTo>
                      <a:pt x="30059" y="31011"/>
                      <a:pt x="30082" y="29683"/>
                      <a:pt x="29677" y="29683"/>
                    </a:cubicBezTo>
                    <a:cubicBezTo>
                      <a:pt x="29649" y="29683"/>
                      <a:pt x="29618" y="29690"/>
                      <a:pt x="29585" y="29704"/>
                    </a:cubicBezTo>
                    <a:cubicBezTo>
                      <a:pt x="30139" y="29268"/>
                      <a:pt x="30522" y="29163"/>
                      <a:pt x="30747" y="29044"/>
                    </a:cubicBezTo>
                    <a:lnTo>
                      <a:pt x="30747" y="29044"/>
                    </a:lnTo>
                    <a:cubicBezTo>
                      <a:pt x="31077" y="29215"/>
                      <a:pt x="30469" y="29545"/>
                      <a:pt x="30522" y="29928"/>
                    </a:cubicBezTo>
                    <a:cubicBezTo>
                      <a:pt x="30522" y="30160"/>
                      <a:pt x="30610" y="30216"/>
                      <a:pt x="30727" y="30216"/>
                    </a:cubicBezTo>
                    <a:cubicBezTo>
                      <a:pt x="30839" y="30216"/>
                      <a:pt x="30980" y="30164"/>
                      <a:pt x="31096" y="30164"/>
                    </a:cubicBezTo>
                    <a:cubicBezTo>
                      <a:pt x="31135" y="30164"/>
                      <a:pt x="31171" y="30169"/>
                      <a:pt x="31202" y="30185"/>
                    </a:cubicBezTo>
                    <a:lnTo>
                      <a:pt x="31202" y="30185"/>
                    </a:lnTo>
                    <a:cubicBezTo>
                      <a:pt x="30775" y="29883"/>
                      <a:pt x="30953" y="28760"/>
                      <a:pt x="31401" y="28760"/>
                    </a:cubicBezTo>
                    <a:cubicBezTo>
                      <a:pt x="31420" y="28760"/>
                      <a:pt x="31440" y="28762"/>
                      <a:pt x="31460" y="28767"/>
                    </a:cubicBezTo>
                    <a:cubicBezTo>
                      <a:pt x="31407" y="28331"/>
                      <a:pt x="31130" y="28331"/>
                      <a:pt x="31354" y="27842"/>
                    </a:cubicBezTo>
                    <a:cubicBezTo>
                      <a:pt x="31381" y="27819"/>
                      <a:pt x="31409" y="27810"/>
                      <a:pt x="31437" y="27810"/>
                    </a:cubicBezTo>
                    <a:cubicBezTo>
                      <a:pt x="31587" y="27810"/>
                      <a:pt x="31743" y="28090"/>
                      <a:pt x="31831" y="28090"/>
                    </a:cubicBezTo>
                    <a:cubicBezTo>
                      <a:pt x="31886" y="28090"/>
                      <a:pt x="31914" y="27979"/>
                      <a:pt x="31895" y="27618"/>
                    </a:cubicBezTo>
                    <a:close/>
                    <a:moveTo>
                      <a:pt x="35050" y="33036"/>
                    </a:moveTo>
                    <a:cubicBezTo>
                      <a:pt x="35260" y="33036"/>
                      <a:pt x="35521" y="33139"/>
                      <a:pt x="35856" y="33334"/>
                    </a:cubicBezTo>
                    <a:cubicBezTo>
                      <a:pt x="35420" y="34707"/>
                      <a:pt x="34707" y="33942"/>
                      <a:pt x="34206" y="34549"/>
                    </a:cubicBezTo>
                    <a:cubicBezTo>
                      <a:pt x="34394" y="33500"/>
                      <a:pt x="34606" y="33036"/>
                      <a:pt x="35050" y="33036"/>
                    </a:cubicBezTo>
                    <a:close/>
                    <a:moveTo>
                      <a:pt x="33994" y="33387"/>
                    </a:moveTo>
                    <a:lnTo>
                      <a:pt x="33994" y="33387"/>
                    </a:lnTo>
                    <a:cubicBezTo>
                      <a:pt x="33875" y="33836"/>
                      <a:pt x="33664" y="33994"/>
                      <a:pt x="33387" y="34113"/>
                    </a:cubicBezTo>
                    <a:cubicBezTo>
                      <a:pt x="33387" y="34555"/>
                      <a:pt x="33473" y="34781"/>
                      <a:pt x="33695" y="34781"/>
                    </a:cubicBezTo>
                    <a:cubicBezTo>
                      <a:pt x="33718" y="34781"/>
                      <a:pt x="33743" y="34778"/>
                      <a:pt x="33770" y="34773"/>
                    </a:cubicBezTo>
                    <a:cubicBezTo>
                      <a:pt x="33875" y="34707"/>
                      <a:pt x="33875" y="34549"/>
                      <a:pt x="33994" y="34549"/>
                    </a:cubicBezTo>
                    <a:cubicBezTo>
                      <a:pt x="33892" y="34150"/>
                      <a:pt x="33859" y="34004"/>
                      <a:pt x="33874" y="34004"/>
                    </a:cubicBezTo>
                    <a:cubicBezTo>
                      <a:pt x="33917" y="34004"/>
                      <a:pt x="34343" y="35164"/>
                      <a:pt x="34702" y="35164"/>
                    </a:cubicBezTo>
                    <a:cubicBezTo>
                      <a:pt x="34779" y="35164"/>
                      <a:pt x="34852" y="35111"/>
                      <a:pt x="34918" y="34984"/>
                    </a:cubicBezTo>
                    <a:lnTo>
                      <a:pt x="34918" y="34984"/>
                    </a:lnTo>
                    <a:cubicBezTo>
                      <a:pt x="34858" y="35345"/>
                      <a:pt x="34746" y="35420"/>
                      <a:pt x="34617" y="35420"/>
                    </a:cubicBezTo>
                    <a:cubicBezTo>
                      <a:pt x="34523" y="35420"/>
                      <a:pt x="34420" y="35381"/>
                      <a:pt x="34321" y="35381"/>
                    </a:cubicBezTo>
                    <a:cubicBezTo>
                      <a:pt x="34200" y="35381"/>
                      <a:pt x="34083" y="35439"/>
                      <a:pt x="33994" y="35697"/>
                    </a:cubicBezTo>
                    <a:cubicBezTo>
                      <a:pt x="34258" y="34707"/>
                      <a:pt x="33387" y="35367"/>
                      <a:pt x="33057" y="34549"/>
                    </a:cubicBezTo>
                    <a:cubicBezTo>
                      <a:pt x="33334" y="34166"/>
                      <a:pt x="33493" y="33506"/>
                      <a:pt x="33994" y="33387"/>
                    </a:cubicBezTo>
                    <a:close/>
                    <a:moveTo>
                      <a:pt x="38095" y="35090"/>
                    </a:moveTo>
                    <a:cubicBezTo>
                      <a:pt x="38142" y="35090"/>
                      <a:pt x="38184" y="35110"/>
                      <a:pt x="38219" y="35156"/>
                    </a:cubicBezTo>
                    <a:cubicBezTo>
                      <a:pt x="37954" y="35283"/>
                      <a:pt x="37731" y="36023"/>
                      <a:pt x="37483" y="36023"/>
                    </a:cubicBezTo>
                    <a:cubicBezTo>
                      <a:pt x="37422" y="36023"/>
                      <a:pt x="37360" y="35978"/>
                      <a:pt x="37295" y="35869"/>
                    </a:cubicBezTo>
                    <a:cubicBezTo>
                      <a:pt x="37515" y="35594"/>
                      <a:pt x="37863" y="35090"/>
                      <a:pt x="38095" y="35090"/>
                    </a:cubicBezTo>
                    <a:close/>
                    <a:moveTo>
                      <a:pt x="35121" y="35690"/>
                    </a:moveTo>
                    <a:cubicBezTo>
                      <a:pt x="35144" y="35690"/>
                      <a:pt x="35169" y="35692"/>
                      <a:pt x="35196" y="35697"/>
                    </a:cubicBezTo>
                    <a:cubicBezTo>
                      <a:pt x="35037" y="36423"/>
                      <a:pt x="35578" y="35869"/>
                      <a:pt x="35420" y="36582"/>
                    </a:cubicBezTo>
                    <a:cubicBezTo>
                      <a:pt x="35393" y="36592"/>
                      <a:pt x="35368" y="36597"/>
                      <a:pt x="35345" y="36597"/>
                    </a:cubicBezTo>
                    <a:cubicBezTo>
                      <a:pt x="35172" y="36597"/>
                      <a:pt x="35124" y="36326"/>
                      <a:pt x="34935" y="36326"/>
                    </a:cubicBezTo>
                    <a:cubicBezTo>
                      <a:pt x="34900" y="36326"/>
                      <a:pt x="34860" y="36335"/>
                      <a:pt x="34813" y="36357"/>
                    </a:cubicBezTo>
                    <a:cubicBezTo>
                      <a:pt x="34813" y="35916"/>
                      <a:pt x="34899" y="35690"/>
                      <a:pt x="35121" y="35690"/>
                    </a:cubicBezTo>
                    <a:close/>
                    <a:moveTo>
                      <a:pt x="871" y="0"/>
                    </a:moveTo>
                    <a:cubicBezTo>
                      <a:pt x="819" y="607"/>
                      <a:pt x="819" y="779"/>
                      <a:pt x="660" y="1162"/>
                    </a:cubicBezTo>
                    <a:cubicBezTo>
                      <a:pt x="642" y="1166"/>
                      <a:pt x="625" y="1168"/>
                      <a:pt x="609" y="1168"/>
                    </a:cubicBezTo>
                    <a:cubicBezTo>
                      <a:pt x="428" y="1168"/>
                      <a:pt x="387" y="898"/>
                      <a:pt x="436" y="449"/>
                    </a:cubicBezTo>
                    <a:cubicBezTo>
                      <a:pt x="211" y="449"/>
                      <a:pt x="106" y="555"/>
                      <a:pt x="0" y="713"/>
                    </a:cubicBezTo>
                    <a:lnTo>
                      <a:pt x="0" y="6060"/>
                    </a:lnTo>
                    <a:lnTo>
                      <a:pt x="0" y="6720"/>
                    </a:lnTo>
                    <a:lnTo>
                      <a:pt x="0" y="8304"/>
                    </a:lnTo>
                    <a:cubicBezTo>
                      <a:pt x="436" y="8528"/>
                      <a:pt x="924" y="8700"/>
                      <a:pt x="264" y="9518"/>
                    </a:cubicBezTo>
                    <a:cubicBezTo>
                      <a:pt x="331" y="9518"/>
                      <a:pt x="414" y="9502"/>
                      <a:pt x="494" y="9502"/>
                    </a:cubicBezTo>
                    <a:cubicBezTo>
                      <a:pt x="618" y="9502"/>
                      <a:pt x="734" y="9542"/>
                      <a:pt x="766" y="9743"/>
                    </a:cubicBezTo>
                    <a:lnTo>
                      <a:pt x="264" y="9743"/>
                    </a:lnTo>
                    <a:lnTo>
                      <a:pt x="330" y="11116"/>
                    </a:lnTo>
                    <a:cubicBezTo>
                      <a:pt x="345" y="11120"/>
                      <a:pt x="360" y="11122"/>
                      <a:pt x="373" y="11122"/>
                    </a:cubicBezTo>
                    <a:cubicBezTo>
                      <a:pt x="542" y="11122"/>
                      <a:pt x="550" y="10827"/>
                      <a:pt x="660" y="10680"/>
                    </a:cubicBezTo>
                    <a:cubicBezTo>
                      <a:pt x="871" y="11552"/>
                      <a:pt x="924" y="11723"/>
                      <a:pt x="1149" y="12264"/>
                    </a:cubicBezTo>
                    <a:cubicBezTo>
                      <a:pt x="330" y="12330"/>
                      <a:pt x="924" y="12330"/>
                      <a:pt x="1043" y="12766"/>
                    </a:cubicBezTo>
                    <a:cubicBezTo>
                      <a:pt x="1149" y="13479"/>
                      <a:pt x="541" y="13321"/>
                      <a:pt x="766" y="13426"/>
                    </a:cubicBezTo>
                    <a:cubicBezTo>
                      <a:pt x="862" y="13523"/>
                      <a:pt x="1125" y="13683"/>
                      <a:pt x="1391" y="13683"/>
                    </a:cubicBezTo>
                    <a:cubicBezTo>
                      <a:pt x="1561" y="13683"/>
                      <a:pt x="1733" y="13617"/>
                      <a:pt x="1861" y="13426"/>
                    </a:cubicBezTo>
                    <a:lnTo>
                      <a:pt x="1861" y="13426"/>
                    </a:lnTo>
                    <a:cubicBezTo>
                      <a:pt x="1800" y="13438"/>
                      <a:pt x="1749" y="13444"/>
                      <a:pt x="1709" y="13444"/>
                    </a:cubicBezTo>
                    <a:cubicBezTo>
                      <a:pt x="1392" y="13444"/>
                      <a:pt x="1656" y="13099"/>
                      <a:pt x="1703" y="12713"/>
                    </a:cubicBezTo>
                    <a:cubicBezTo>
                      <a:pt x="1689" y="12709"/>
                      <a:pt x="1674" y="12707"/>
                      <a:pt x="1657" y="12707"/>
                    </a:cubicBezTo>
                    <a:cubicBezTo>
                      <a:pt x="1583" y="12707"/>
                      <a:pt x="1488" y="12743"/>
                      <a:pt x="1406" y="12743"/>
                    </a:cubicBezTo>
                    <a:cubicBezTo>
                      <a:pt x="1286" y="12743"/>
                      <a:pt x="1196" y="12663"/>
                      <a:pt x="1254" y="12264"/>
                    </a:cubicBezTo>
                    <a:lnTo>
                      <a:pt x="1254" y="12264"/>
                    </a:lnTo>
                    <a:cubicBezTo>
                      <a:pt x="2148" y="12348"/>
                      <a:pt x="2766" y="13437"/>
                      <a:pt x="3307" y="13437"/>
                    </a:cubicBezTo>
                    <a:cubicBezTo>
                      <a:pt x="3534" y="13437"/>
                      <a:pt x="3746" y="13246"/>
                      <a:pt x="3961" y="12713"/>
                    </a:cubicBezTo>
                    <a:cubicBezTo>
                      <a:pt x="4225" y="12991"/>
                      <a:pt x="4066" y="13149"/>
                      <a:pt x="4225" y="13373"/>
                    </a:cubicBezTo>
                    <a:cubicBezTo>
                      <a:pt x="4555" y="12991"/>
                      <a:pt x="4343" y="12264"/>
                      <a:pt x="4291" y="11776"/>
                    </a:cubicBezTo>
                    <a:cubicBezTo>
                      <a:pt x="4502" y="11723"/>
                      <a:pt x="4726" y="11604"/>
                      <a:pt x="4779" y="11274"/>
                    </a:cubicBezTo>
                    <a:lnTo>
                      <a:pt x="4779" y="11274"/>
                    </a:lnTo>
                    <a:cubicBezTo>
                      <a:pt x="4710" y="11284"/>
                      <a:pt x="4654" y="11288"/>
                      <a:pt x="4611" y="11288"/>
                    </a:cubicBezTo>
                    <a:cubicBezTo>
                      <a:pt x="4350" y="11288"/>
                      <a:pt x="4526" y="11122"/>
                      <a:pt x="4673" y="10839"/>
                    </a:cubicBezTo>
                    <a:cubicBezTo>
                      <a:pt x="4449" y="10509"/>
                      <a:pt x="4066" y="10680"/>
                      <a:pt x="3961" y="10179"/>
                    </a:cubicBezTo>
                    <a:lnTo>
                      <a:pt x="3961" y="10179"/>
                    </a:lnTo>
                    <a:cubicBezTo>
                      <a:pt x="4502" y="10509"/>
                      <a:pt x="5333" y="10284"/>
                      <a:pt x="5611" y="10456"/>
                    </a:cubicBezTo>
                    <a:cubicBezTo>
                      <a:pt x="5545" y="10284"/>
                      <a:pt x="5611" y="9954"/>
                      <a:pt x="5716" y="9901"/>
                    </a:cubicBezTo>
                    <a:cubicBezTo>
                      <a:pt x="5750" y="10113"/>
                      <a:pt x="5812" y="10183"/>
                      <a:pt x="5889" y="10183"/>
                    </a:cubicBezTo>
                    <a:cubicBezTo>
                      <a:pt x="6042" y="10183"/>
                      <a:pt x="6253" y="9899"/>
                      <a:pt x="6404" y="9899"/>
                    </a:cubicBezTo>
                    <a:cubicBezTo>
                      <a:pt x="6413" y="9899"/>
                      <a:pt x="6421" y="9899"/>
                      <a:pt x="6429" y="9901"/>
                    </a:cubicBezTo>
                    <a:cubicBezTo>
                      <a:pt x="6680" y="10574"/>
                      <a:pt x="6298" y="11307"/>
                      <a:pt x="5880" y="11307"/>
                    </a:cubicBezTo>
                    <a:cubicBezTo>
                      <a:pt x="5748" y="11307"/>
                      <a:pt x="5612" y="11234"/>
                      <a:pt x="5492" y="11063"/>
                    </a:cubicBezTo>
                    <a:cubicBezTo>
                      <a:pt x="5492" y="11604"/>
                      <a:pt x="5439" y="11934"/>
                      <a:pt x="5281" y="12000"/>
                    </a:cubicBezTo>
                    <a:cubicBezTo>
                      <a:pt x="5226" y="11859"/>
                      <a:pt x="5217" y="11762"/>
                      <a:pt x="5156" y="11762"/>
                    </a:cubicBezTo>
                    <a:cubicBezTo>
                      <a:pt x="5143" y="11762"/>
                      <a:pt x="5128" y="11767"/>
                      <a:pt x="5109" y="11776"/>
                    </a:cubicBezTo>
                    <a:cubicBezTo>
                      <a:pt x="5162" y="11393"/>
                      <a:pt x="5492" y="11552"/>
                      <a:pt x="5386" y="10839"/>
                    </a:cubicBezTo>
                    <a:lnTo>
                      <a:pt x="5386" y="10839"/>
                    </a:lnTo>
                    <a:cubicBezTo>
                      <a:pt x="5370" y="10843"/>
                      <a:pt x="5354" y="10844"/>
                      <a:pt x="5339" y="10844"/>
                    </a:cubicBezTo>
                    <a:cubicBezTo>
                      <a:pt x="5168" y="10844"/>
                      <a:pt x="5103" y="10608"/>
                      <a:pt x="4932" y="10608"/>
                    </a:cubicBezTo>
                    <a:cubicBezTo>
                      <a:pt x="4917" y="10608"/>
                      <a:pt x="4901" y="10610"/>
                      <a:pt x="4885" y="10614"/>
                    </a:cubicBezTo>
                    <a:cubicBezTo>
                      <a:pt x="5333" y="11499"/>
                      <a:pt x="4673" y="11446"/>
                      <a:pt x="4885" y="12212"/>
                    </a:cubicBezTo>
                    <a:cubicBezTo>
                      <a:pt x="4991" y="12301"/>
                      <a:pt x="5087" y="12316"/>
                      <a:pt x="5180" y="12316"/>
                    </a:cubicBezTo>
                    <a:cubicBezTo>
                      <a:pt x="5228" y="12316"/>
                      <a:pt x="5276" y="12312"/>
                      <a:pt x="5324" y="12312"/>
                    </a:cubicBezTo>
                    <a:cubicBezTo>
                      <a:pt x="5472" y="12312"/>
                      <a:pt x="5626" y="12350"/>
                      <a:pt x="5822" y="12660"/>
                    </a:cubicBezTo>
                    <a:cubicBezTo>
                      <a:pt x="5875" y="12489"/>
                      <a:pt x="5822" y="12212"/>
                      <a:pt x="5994" y="12212"/>
                    </a:cubicBezTo>
                    <a:cubicBezTo>
                      <a:pt x="6099" y="13373"/>
                      <a:pt x="5386" y="12766"/>
                      <a:pt x="5386" y="13585"/>
                    </a:cubicBezTo>
                    <a:cubicBezTo>
                      <a:pt x="5941" y="13096"/>
                      <a:pt x="6324" y="12925"/>
                      <a:pt x="6654" y="12436"/>
                    </a:cubicBezTo>
                    <a:cubicBezTo>
                      <a:pt x="6623" y="12427"/>
                      <a:pt x="6592" y="12424"/>
                      <a:pt x="6560" y="12424"/>
                    </a:cubicBezTo>
                    <a:cubicBezTo>
                      <a:pt x="6515" y="12424"/>
                      <a:pt x="6470" y="12429"/>
                      <a:pt x="6427" y="12429"/>
                    </a:cubicBezTo>
                    <a:cubicBezTo>
                      <a:pt x="6328" y="12429"/>
                      <a:pt x="6243" y="12401"/>
                      <a:pt x="6205" y="12212"/>
                    </a:cubicBezTo>
                    <a:cubicBezTo>
                      <a:pt x="6376" y="12212"/>
                      <a:pt x="6324" y="11776"/>
                      <a:pt x="6429" y="11723"/>
                    </a:cubicBezTo>
                    <a:cubicBezTo>
                      <a:pt x="6464" y="11719"/>
                      <a:pt x="6499" y="11717"/>
                      <a:pt x="6536" y="11717"/>
                    </a:cubicBezTo>
                    <a:cubicBezTo>
                      <a:pt x="6951" y="11717"/>
                      <a:pt x="7437" y="12009"/>
                      <a:pt x="7644" y="12872"/>
                    </a:cubicBezTo>
                    <a:cubicBezTo>
                      <a:pt x="7666" y="12669"/>
                      <a:pt x="7783" y="12617"/>
                      <a:pt x="7932" y="12617"/>
                    </a:cubicBezTo>
                    <a:cubicBezTo>
                      <a:pt x="8095" y="12617"/>
                      <a:pt x="8297" y="12680"/>
                      <a:pt x="8456" y="12680"/>
                    </a:cubicBezTo>
                    <a:cubicBezTo>
                      <a:pt x="8502" y="12680"/>
                      <a:pt x="8544" y="12674"/>
                      <a:pt x="8581" y="12660"/>
                    </a:cubicBezTo>
                    <a:cubicBezTo>
                      <a:pt x="8357" y="11116"/>
                      <a:pt x="9241" y="12000"/>
                      <a:pt x="9017" y="11221"/>
                    </a:cubicBezTo>
                    <a:lnTo>
                      <a:pt x="9017" y="11221"/>
                    </a:lnTo>
                    <a:cubicBezTo>
                      <a:pt x="9005" y="11336"/>
                      <a:pt x="8978" y="11381"/>
                      <a:pt x="8943" y="11381"/>
                    </a:cubicBezTo>
                    <a:cubicBezTo>
                      <a:pt x="8824" y="11381"/>
                      <a:pt x="8607" y="10867"/>
                      <a:pt x="8515" y="10786"/>
                    </a:cubicBezTo>
                    <a:lnTo>
                      <a:pt x="9347" y="10786"/>
                    </a:lnTo>
                    <a:cubicBezTo>
                      <a:pt x="9452" y="11340"/>
                      <a:pt x="9571" y="11829"/>
                      <a:pt x="9505" y="12594"/>
                    </a:cubicBezTo>
                    <a:cubicBezTo>
                      <a:pt x="9668" y="12611"/>
                      <a:pt x="9811" y="12619"/>
                      <a:pt x="9944" y="12619"/>
                    </a:cubicBezTo>
                    <a:cubicBezTo>
                      <a:pt x="10348" y="12619"/>
                      <a:pt x="10658" y="12542"/>
                      <a:pt x="11155" y="12383"/>
                    </a:cubicBezTo>
                    <a:cubicBezTo>
                      <a:pt x="10997" y="12264"/>
                      <a:pt x="10891" y="12106"/>
                      <a:pt x="10773" y="11934"/>
                    </a:cubicBezTo>
                    <a:cubicBezTo>
                      <a:pt x="11016" y="11888"/>
                      <a:pt x="10964" y="11415"/>
                      <a:pt x="11171" y="11415"/>
                    </a:cubicBezTo>
                    <a:cubicBezTo>
                      <a:pt x="11200" y="11415"/>
                      <a:pt x="11234" y="11425"/>
                      <a:pt x="11274" y="11446"/>
                    </a:cubicBezTo>
                    <a:cubicBezTo>
                      <a:pt x="11327" y="12542"/>
                      <a:pt x="11155" y="13255"/>
                      <a:pt x="11050" y="13981"/>
                    </a:cubicBezTo>
                    <a:cubicBezTo>
                      <a:pt x="11433" y="14245"/>
                      <a:pt x="12146" y="13862"/>
                      <a:pt x="12212" y="14694"/>
                    </a:cubicBezTo>
                    <a:cubicBezTo>
                      <a:pt x="11763" y="14311"/>
                      <a:pt x="11050" y="14575"/>
                      <a:pt x="10720" y="13981"/>
                    </a:cubicBezTo>
                    <a:cubicBezTo>
                      <a:pt x="10720" y="13651"/>
                      <a:pt x="10997" y="13809"/>
                      <a:pt x="10944" y="13321"/>
                    </a:cubicBezTo>
                    <a:cubicBezTo>
                      <a:pt x="10944" y="12991"/>
                      <a:pt x="10766" y="12825"/>
                      <a:pt x="10588" y="12825"/>
                    </a:cubicBezTo>
                    <a:cubicBezTo>
                      <a:pt x="10410" y="12825"/>
                      <a:pt x="10231" y="12991"/>
                      <a:pt x="10231" y="13321"/>
                    </a:cubicBezTo>
                    <a:cubicBezTo>
                      <a:pt x="10337" y="13756"/>
                      <a:pt x="10443" y="14245"/>
                      <a:pt x="10561" y="14694"/>
                    </a:cubicBezTo>
                    <a:cubicBezTo>
                      <a:pt x="10096" y="14303"/>
                      <a:pt x="9873" y="14214"/>
                      <a:pt x="9588" y="14214"/>
                    </a:cubicBezTo>
                    <a:cubicBezTo>
                      <a:pt x="9469" y="14214"/>
                      <a:pt x="9339" y="14229"/>
                      <a:pt x="9175" y="14245"/>
                    </a:cubicBezTo>
                    <a:cubicBezTo>
                      <a:pt x="9122" y="13915"/>
                      <a:pt x="9571" y="13373"/>
                      <a:pt x="9294" y="13321"/>
                    </a:cubicBezTo>
                    <a:lnTo>
                      <a:pt x="9294" y="13321"/>
                    </a:lnTo>
                    <a:cubicBezTo>
                      <a:pt x="9262" y="13511"/>
                      <a:pt x="9224" y="13584"/>
                      <a:pt x="9184" y="13584"/>
                    </a:cubicBezTo>
                    <a:cubicBezTo>
                      <a:pt x="9074" y="13584"/>
                      <a:pt x="8950" y="13036"/>
                      <a:pt x="8911" y="12872"/>
                    </a:cubicBezTo>
                    <a:cubicBezTo>
                      <a:pt x="8240" y="13157"/>
                      <a:pt x="7708" y="13325"/>
                      <a:pt x="7169" y="13325"/>
                    </a:cubicBezTo>
                    <a:cubicBezTo>
                      <a:pt x="6859" y="13325"/>
                      <a:pt x="6547" y="13269"/>
                      <a:pt x="6205" y="13149"/>
                    </a:cubicBezTo>
                    <a:cubicBezTo>
                      <a:pt x="5941" y="14641"/>
                      <a:pt x="5333" y="14416"/>
                      <a:pt x="4832" y="15024"/>
                    </a:cubicBezTo>
                    <a:cubicBezTo>
                      <a:pt x="5056" y="15024"/>
                      <a:pt x="5215" y="15129"/>
                      <a:pt x="5281" y="15459"/>
                    </a:cubicBezTo>
                    <a:cubicBezTo>
                      <a:pt x="5162" y="15459"/>
                      <a:pt x="5162" y="15684"/>
                      <a:pt x="5056" y="15684"/>
                    </a:cubicBezTo>
                    <a:cubicBezTo>
                      <a:pt x="4919" y="15281"/>
                      <a:pt x="4467" y="14676"/>
                      <a:pt x="4185" y="14676"/>
                    </a:cubicBezTo>
                    <a:cubicBezTo>
                      <a:pt x="4115" y="14676"/>
                      <a:pt x="4055" y="14713"/>
                      <a:pt x="4013" y="14799"/>
                    </a:cubicBezTo>
                    <a:cubicBezTo>
                      <a:pt x="4119" y="14852"/>
                      <a:pt x="4066" y="15024"/>
                      <a:pt x="4013" y="15235"/>
                    </a:cubicBezTo>
                    <a:cubicBezTo>
                      <a:pt x="4225" y="15842"/>
                      <a:pt x="5439" y="16449"/>
                      <a:pt x="4832" y="16621"/>
                    </a:cubicBezTo>
                    <a:cubicBezTo>
                      <a:pt x="4921" y="16794"/>
                      <a:pt x="5063" y="16855"/>
                      <a:pt x="5217" y="16855"/>
                    </a:cubicBezTo>
                    <a:cubicBezTo>
                      <a:pt x="5452" y="16855"/>
                      <a:pt x="5716" y="16716"/>
                      <a:pt x="5875" y="16621"/>
                    </a:cubicBezTo>
                    <a:lnTo>
                      <a:pt x="5875" y="16621"/>
                    </a:lnTo>
                    <a:cubicBezTo>
                      <a:pt x="5875" y="17162"/>
                      <a:pt x="5664" y="17334"/>
                      <a:pt x="5875" y="17770"/>
                    </a:cubicBezTo>
                    <a:cubicBezTo>
                      <a:pt x="6429" y="17664"/>
                      <a:pt x="6046" y="17004"/>
                      <a:pt x="6482" y="16621"/>
                    </a:cubicBezTo>
                    <a:cubicBezTo>
                      <a:pt x="6519" y="16616"/>
                      <a:pt x="6556" y="16614"/>
                      <a:pt x="6591" y="16614"/>
                    </a:cubicBezTo>
                    <a:cubicBezTo>
                      <a:pt x="7025" y="16614"/>
                      <a:pt x="7281" y="16976"/>
                      <a:pt x="7525" y="17281"/>
                    </a:cubicBezTo>
                    <a:cubicBezTo>
                      <a:pt x="7498" y="17431"/>
                      <a:pt x="7464" y="17480"/>
                      <a:pt x="7426" y="17480"/>
                    </a:cubicBezTo>
                    <a:cubicBezTo>
                      <a:pt x="7355" y="17480"/>
                      <a:pt x="7270" y="17308"/>
                      <a:pt x="7198" y="17308"/>
                    </a:cubicBezTo>
                    <a:cubicBezTo>
                      <a:pt x="7156" y="17308"/>
                      <a:pt x="7118" y="17365"/>
                      <a:pt x="7089" y="17545"/>
                    </a:cubicBezTo>
                    <a:cubicBezTo>
                      <a:pt x="7314" y="17994"/>
                      <a:pt x="7591" y="18324"/>
                      <a:pt x="7802" y="18931"/>
                    </a:cubicBezTo>
                    <a:cubicBezTo>
                      <a:pt x="7749" y="19261"/>
                      <a:pt x="7644" y="19314"/>
                      <a:pt x="7802" y="19591"/>
                    </a:cubicBezTo>
                    <a:cubicBezTo>
                      <a:pt x="7525" y="19591"/>
                      <a:pt x="7261" y="19591"/>
                      <a:pt x="7195" y="20080"/>
                    </a:cubicBezTo>
                    <a:cubicBezTo>
                      <a:pt x="7419" y="20080"/>
                      <a:pt x="7472" y="20251"/>
                      <a:pt x="7367" y="20515"/>
                    </a:cubicBezTo>
                    <a:cubicBezTo>
                      <a:pt x="7408" y="20547"/>
                      <a:pt x="7460" y="20558"/>
                      <a:pt x="7518" y="20558"/>
                    </a:cubicBezTo>
                    <a:cubicBezTo>
                      <a:pt x="7651" y="20558"/>
                      <a:pt x="7815" y="20499"/>
                      <a:pt x="7947" y="20499"/>
                    </a:cubicBezTo>
                    <a:cubicBezTo>
                      <a:pt x="8069" y="20499"/>
                      <a:pt x="8164" y="20549"/>
                      <a:pt x="8185" y="20740"/>
                    </a:cubicBezTo>
                    <a:lnTo>
                      <a:pt x="8185" y="21453"/>
                    </a:lnTo>
                    <a:cubicBezTo>
                      <a:pt x="8138" y="21483"/>
                      <a:pt x="8080" y="21494"/>
                      <a:pt x="8016" y="21494"/>
                    </a:cubicBezTo>
                    <a:cubicBezTo>
                      <a:pt x="7861" y="21494"/>
                      <a:pt x="7672" y="21431"/>
                      <a:pt x="7521" y="21431"/>
                    </a:cubicBezTo>
                    <a:cubicBezTo>
                      <a:pt x="7386" y="21431"/>
                      <a:pt x="7281" y="21482"/>
                      <a:pt x="7261" y="21677"/>
                    </a:cubicBezTo>
                    <a:cubicBezTo>
                      <a:pt x="7372" y="22025"/>
                      <a:pt x="7655" y="22233"/>
                      <a:pt x="7825" y="22233"/>
                    </a:cubicBezTo>
                    <a:cubicBezTo>
                      <a:pt x="7978" y="22233"/>
                      <a:pt x="8040" y="22065"/>
                      <a:pt x="7802" y="21677"/>
                    </a:cubicBezTo>
                    <a:cubicBezTo>
                      <a:pt x="7861" y="21659"/>
                      <a:pt x="7916" y="21652"/>
                      <a:pt x="7968" y="21652"/>
                    </a:cubicBezTo>
                    <a:cubicBezTo>
                      <a:pt x="8234" y="21652"/>
                      <a:pt x="8429" y="21844"/>
                      <a:pt x="8596" y="21844"/>
                    </a:cubicBezTo>
                    <a:cubicBezTo>
                      <a:pt x="8710" y="21844"/>
                      <a:pt x="8811" y="21755"/>
                      <a:pt x="8911" y="21453"/>
                    </a:cubicBezTo>
                    <a:cubicBezTo>
                      <a:pt x="8357" y="21294"/>
                      <a:pt x="8634" y="20846"/>
                      <a:pt x="8515" y="19803"/>
                    </a:cubicBezTo>
                    <a:cubicBezTo>
                      <a:pt x="8911" y="19697"/>
                      <a:pt x="8792" y="19644"/>
                      <a:pt x="8964" y="18430"/>
                    </a:cubicBezTo>
                    <a:cubicBezTo>
                      <a:pt x="8304" y="18324"/>
                      <a:pt x="7802" y="17941"/>
                      <a:pt x="7644" y="16832"/>
                    </a:cubicBezTo>
                    <a:cubicBezTo>
                      <a:pt x="7721" y="16532"/>
                      <a:pt x="7889" y="16482"/>
                      <a:pt x="8082" y="16482"/>
                    </a:cubicBezTo>
                    <a:cubicBezTo>
                      <a:pt x="8178" y="16482"/>
                      <a:pt x="8280" y="16494"/>
                      <a:pt x="8379" y="16494"/>
                    </a:cubicBezTo>
                    <a:cubicBezTo>
                      <a:pt x="8627" y="16494"/>
                      <a:pt x="8863" y="16419"/>
                      <a:pt x="8964" y="15895"/>
                    </a:cubicBezTo>
                    <a:lnTo>
                      <a:pt x="8964" y="15895"/>
                    </a:lnTo>
                    <a:cubicBezTo>
                      <a:pt x="9122" y="16779"/>
                      <a:pt x="8634" y="16449"/>
                      <a:pt x="8634" y="17057"/>
                    </a:cubicBezTo>
                    <a:cubicBezTo>
                      <a:pt x="8693" y="17032"/>
                      <a:pt x="8743" y="17021"/>
                      <a:pt x="8784" y="17021"/>
                    </a:cubicBezTo>
                    <a:cubicBezTo>
                      <a:pt x="9120" y="17021"/>
                      <a:pt x="8904" y="17770"/>
                      <a:pt x="8845" y="18205"/>
                    </a:cubicBezTo>
                    <a:cubicBezTo>
                      <a:pt x="9194" y="18082"/>
                      <a:pt x="9440" y="17255"/>
                      <a:pt x="9786" y="17255"/>
                    </a:cubicBezTo>
                    <a:cubicBezTo>
                      <a:pt x="9885" y="17255"/>
                      <a:pt x="9992" y="17322"/>
                      <a:pt x="10112" y="17492"/>
                    </a:cubicBezTo>
                    <a:cubicBezTo>
                      <a:pt x="10007" y="16502"/>
                      <a:pt x="10825" y="16014"/>
                      <a:pt x="10825" y="15406"/>
                    </a:cubicBezTo>
                    <a:cubicBezTo>
                      <a:pt x="11380" y="15512"/>
                      <a:pt x="11882" y="15182"/>
                      <a:pt x="12146" y="16291"/>
                    </a:cubicBezTo>
                    <a:cubicBezTo>
                      <a:pt x="12088" y="16341"/>
                      <a:pt x="12033" y="16360"/>
                      <a:pt x="11980" y="16360"/>
                    </a:cubicBezTo>
                    <a:cubicBezTo>
                      <a:pt x="11774" y="16360"/>
                      <a:pt x="11605" y="16059"/>
                      <a:pt x="11476" y="16059"/>
                    </a:cubicBezTo>
                    <a:cubicBezTo>
                      <a:pt x="11418" y="16059"/>
                      <a:pt x="11368" y="16118"/>
                      <a:pt x="11327" y="16291"/>
                    </a:cubicBezTo>
                    <a:cubicBezTo>
                      <a:pt x="11987" y="16555"/>
                      <a:pt x="11551" y="17941"/>
                      <a:pt x="11816" y="18601"/>
                    </a:cubicBezTo>
                    <a:cubicBezTo>
                      <a:pt x="11987" y="17492"/>
                      <a:pt x="11934" y="16291"/>
                      <a:pt x="12977" y="16067"/>
                    </a:cubicBezTo>
                    <a:cubicBezTo>
                      <a:pt x="12977" y="16430"/>
                      <a:pt x="13219" y="16926"/>
                      <a:pt x="13391" y="16926"/>
                    </a:cubicBezTo>
                    <a:cubicBezTo>
                      <a:pt x="13451" y="16926"/>
                      <a:pt x="13501" y="16868"/>
                      <a:pt x="13532" y="16727"/>
                    </a:cubicBezTo>
                    <a:cubicBezTo>
                      <a:pt x="13466" y="16727"/>
                      <a:pt x="13690" y="16014"/>
                      <a:pt x="13637" y="15789"/>
                    </a:cubicBezTo>
                    <a:lnTo>
                      <a:pt x="13637" y="15789"/>
                    </a:lnTo>
                    <a:cubicBezTo>
                      <a:pt x="14020" y="16502"/>
                      <a:pt x="14733" y="16502"/>
                      <a:pt x="15182" y="16951"/>
                    </a:cubicBezTo>
                    <a:cubicBezTo>
                      <a:pt x="15103" y="17388"/>
                      <a:pt x="14862" y="17536"/>
                      <a:pt x="14613" y="17536"/>
                    </a:cubicBezTo>
                    <a:cubicBezTo>
                      <a:pt x="14486" y="17536"/>
                      <a:pt x="14356" y="17497"/>
                      <a:pt x="14245" y="17439"/>
                    </a:cubicBezTo>
                    <a:lnTo>
                      <a:pt x="14245" y="17439"/>
                    </a:lnTo>
                    <a:cubicBezTo>
                      <a:pt x="14324" y="17855"/>
                      <a:pt x="14528" y="18007"/>
                      <a:pt x="14761" y="18007"/>
                    </a:cubicBezTo>
                    <a:cubicBezTo>
                      <a:pt x="14994" y="18007"/>
                      <a:pt x="15255" y="17855"/>
                      <a:pt x="15446" y="17664"/>
                    </a:cubicBezTo>
                    <a:lnTo>
                      <a:pt x="15446" y="17664"/>
                    </a:lnTo>
                    <a:cubicBezTo>
                      <a:pt x="15393" y="18100"/>
                      <a:pt x="15618" y="18100"/>
                      <a:pt x="15670" y="18324"/>
                    </a:cubicBezTo>
                    <a:cubicBezTo>
                      <a:pt x="15446" y="18931"/>
                      <a:pt x="15063" y="19261"/>
                      <a:pt x="14627" y="19525"/>
                    </a:cubicBezTo>
                    <a:cubicBezTo>
                      <a:pt x="14675" y="19028"/>
                      <a:pt x="14487" y="18893"/>
                      <a:pt x="14210" y="18893"/>
                    </a:cubicBezTo>
                    <a:cubicBezTo>
                      <a:pt x="13877" y="18893"/>
                      <a:pt x="13415" y="19090"/>
                      <a:pt x="13083" y="19090"/>
                    </a:cubicBezTo>
                    <a:cubicBezTo>
                      <a:pt x="12977" y="19803"/>
                      <a:pt x="12700" y="20251"/>
                      <a:pt x="12753" y="20687"/>
                    </a:cubicBezTo>
                    <a:cubicBezTo>
                      <a:pt x="12542" y="20463"/>
                      <a:pt x="12423" y="19855"/>
                      <a:pt x="12647" y="19525"/>
                    </a:cubicBezTo>
                    <a:lnTo>
                      <a:pt x="12647" y="19525"/>
                    </a:lnTo>
                    <a:cubicBezTo>
                      <a:pt x="12463" y="19608"/>
                      <a:pt x="12315" y="19687"/>
                      <a:pt x="12249" y="19687"/>
                    </a:cubicBezTo>
                    <a:cubicBezTo>
                      <a:pt x="12177" y="19687"/>
                      <a:pt x="12199" y="19595"/>
                      <a:pt x="12370" y="19314"/>
                    </a:cubicBezTo>
                    <a:cubicBezTo>
                      <a:pt x="12125" y="19280"/>
                      <a:pt x="11967" y="19155"/>
                      <a:pt x="11785" y="19155"/>
                    </a:cubicBezTo>
                    <a:cubicBezTo>
                      <a:pt x="11682" y="19155"/>
                      <a:pt x="11571" y="19195"/>
                      <a:pt x="11433" y="19314"/>
                    </a:cubicBezTo>
                    <a:cubicBezTo>
                      <a:pt x="11551" y="20185"/>
                      <a:pt x="11485" y="20410"/>
                      <a:pt x="11604" y="20964"/>
                    </a:cubicBezTo>
                    <a:cubicBezTo>
                      <a:pt x="11785" y="20731"/>
                      <a:pt x="11951" y="20641"/>
                      <a:pt x="12112" y="20641"/>
                    </a:cubicBezTo>
                    <a:cubicBezTo>
                      <a:pt x="12634" y="20641"/>
                      <a:pt x="13105" y="21584"/>
                      <a:pt x="13862" y="21624"/>
                    </a:cubicBezTo>
                    <a:cubicBezTo>
                      <a:pt x="14006" y="20867"/>
                      <a:pt x="14654" y="20164"/>
                      <a:pt x="15018" y="20164"/>
                    </a:cubicBezTo>
                    <a:cubicBezTo>
                      <a:pt x="15053" y="20164"/>
                      <a:pt x="15086" y="20171"/>
                      <a:pt x="15116" y="20185"/>
                    </a:cubicBezTo>
                    <a:cubicBezTo>
                      <a:pt x="14905" y="20185"/>
                      <a:pt x="14786" y="20357"/>
                      <a:pt x="14786" y="20687"/>
                    </a:cubicBezTo>
                    <a:cubicBezTo>
                      <a:pt x="15182" y="20846"/>
                      <a:pt x="15235" y="20793"/>
                      <a:pt x="15723" y="21123"/>
                    </a:cubicBezTo>
                    <a:cubicBezTo>
                      <a:pt x="15842" y="20027"/>
                      <a:pt x="15235" y="20304"/>
                      <a:pt x="15235" y="19473"/>
                    </a:cubicBezTo>
                    <a:lnTo>
                      <a:pt x="15235" y="19473"/>
                    </a:lnTo>
                    <a:cubicBezTo>
                      <a:pt x="15388" y="19685"/>
                      <a:pt x="15457" y="19848"/>
                      <a:pt x="15515" y="19848"/>
                    </a:cubicBezTo>
                    <a:cubicBezTo>
                      <a:pt x="15561" y="19848"/>
                      <a:pt x="15600" y="19743"/>
                      <a:pt x="15670" y="19473"/>
                    </a:cubicBezTo>
                    <a:cubicBezTo>
                      <a:pt x="15823" y="19672"/>
                      <a:pt x="15746" y="20214"/>
                      <a:pt x="15958" y="20214"/>
                    </a:cubicBezTo>
                    <a:cubicBezTo>
                      <a:pt x="15984" y="20214"/>
                      <a:pt x="16016" y="20205"/>
                      <a:pt x="16053" y="20185"/>
                    </a:cubicBezTo>
                    <a:cubicBezTo>
                      <a:pt x="16436" y="20133"/>
                      <a:pt x="16436" y="19420"/>
                      <a:pt x="16766" y="19261"/>
                    </a:cubicBezTo>
                    <a:cubicBezTo>
                      <a:pt x="16703" y="19128"/>
                      <a:pt x="16659" y="19083"/>
                      <a:pt x="16618" y="19083"/>
                    </a:cubicBezTo>
                    <a:cubicBezTo>
                      <a:pt x="16534" y="19083"/>
                      <a:pt x="16462" y="19275"/>
                      <a:pt x="16267" y="19275"/>
                    </a:cubicBezTo>
                    <a:cubicBezTo>
                      <a:pt x="16238" y="19275"/>
                      <a:pt x="16207" y="19271"/>
                      <a:pt x="16172" y="19261"/>
                    </a:cubicBezTo>
                    <a:cubicBezTo>
                      <a:pt x="16106" y="18482"/>
                      <a:pt x="15723" y="18324"/>
                      <a:pt x="15895" y="17664"/>
                    </a:cubicBezTo>
                    <a:lnTo>
                      <a:pt x="15895" y="17664"/>
                    </a:lnTo>
                    <a:cubicBezTo>
                      <a:pt x="15980" y="18198"/>
                      <a:pt x="16261" y="18283"/>
                      <a:pt x="16535" y="18283"/>
                    </a:cubicBezTo>
                    <a:cubicBezTo>
                      <a:pt x="16663" y="18283"/>
                      <a:pt x="16789" y="18264"/>
                      <a:pt x="16894" y="18264"/>
                    </a:cubicBezTo>
                    <a:cubicBezTo>
                      <a:pt x="16980" y="18264"/>
                      <a:pt x="17052" y="18277"/>
                      <a:pt x="17096" y="18324"/>
                    </a:cubicBezTo>
                    <a:cubicBezTo>
                      <a:pt x="17096" y="18760"/>
                      <a:pt x="16713" y="18482"/>
                      <a:pt x="16766" y="19037"/>
                    </a:cubicBezTo>
                    <a:cubicBezTo>
                      <a:pt x="16813" y="19046"/>
                      <a:pt x="16857" y="19050"/>
                      <a:pt x="16899" y="19050"/>
                    </a:cubicBezTo>
                    <a:cubicBezTo>
                      <a:pt x="17090" y="19050"/>
                      <a:pt x="17219" y="18956"/>
                      <a:pt x="17307" y="18788"/>
                    </a:cubicBezTo>
                    <a:lnTo>
                      <a:pt x="17307" y="18788"/>
                    </a:lnTo>
                    <a:cubicBezTo>
                      <a:pt x="17108" y="19207"/>
                      <a:pt x="17378" y="19477"/>
                      <a:pt x="17598" y="19697"/>
                    </a:cubicBezTo>
                    <a:cubicBezTo>
                      <a:pt x="17703" y="19142"/>
                      <a:pt x="17215" y="18760"/>
                      <a:pt x="17598" y="18535"/>
                    </a:cubicBezTo>
                    <a:lnTo>
                      <a:pt x="17598" y="18535"/>
                    </a:lnTo>
                    <a:cubicBezTo>
                      <a:pt x="17981" y="18601"/>
                      <a:pt x="18086" y="19195"/>
                      <a:pt x="18535" y="19195"/>
                    </a:cubicBezTo>
                    <a:cubicBezTo>
                      <a:pt x="18641" y="18205"/>
                      <a:pt x="18205" y="18482"/>
                      <a:pt x="18033" y="18047"/>
                    </a:cubicBezTo>
                    <a:cubicBezTo>
                      <a:pt x="18148" y="17851"/>
                      <a:pt x="18331" y="17811"/>
                      <a:pt x="18527" y="17811"/>
                    </a:cubicBezTo>
                    <a:cubicBezTo>
                      <a:pt x="18667" y="17811"/>
                      <a:pt x="18813" y="17831"/>
                      <a:pt x="18945" y="17831"/>
                    </a:cubicBezTo>
                    <a:cubicBezTo>
                      <a:pt x="18991" y="17831"/>
                      <a:pt x="19035" y="17829"/>
                      <a:pt x="19076" y="17822"/>
                    </a:cubicBezTo>
                    <a:lnTo>
                      <a:pt x="19076" y="17822"/>
                    </a:lnTo>
                    <a:cubicBezTo>
                      <a:pt x="19301" y="18654"/>
                      <a:pt x="19024" y="18984"/>
                      <a:pt x="19142" y="19473"/>
                    </a:cubicBezTo>
                    <a:cubicBezTo>
                      <a:pt x="19195" y="19261"/>
                      <a:pt x="19631" y="19367"/>
                      <a:pt x="19684" y="18482"/>
                    </a:cubicBezTo>
                    <a:lnTo>
                      <a:pt x="19684" y="18482"/>
                    </a:lnTo>
                    <a:cubicBezTo>
                      <a:pt x="19666" y="18486"/>
                      <a:pt x="19650" y="18487"/>
                      <a:pt x="19633" y="18487"/>
                    </a:cubicBezTo>
                    <a:cubicBezTo>
                      <a:pt x="19393" y="18487"/>
                      <a:pt x="19294" y="18132"/>
                      <a:pt x="19195" y="17822"/>
                    </a:cubicBezTo>
                    <a:cubicBezTo>
                      <a:pt x="19275" y="17717"/>
                      <a:pt x="19374" y="17670"/>
                      <a:pt x="19479" y="17670"/>
                    </a:cubicBezTo>
                    <a:cubicBezTo>
                      <a:pt x="19812" y="17670"/>
                      <a:pt x="20211" y="18139"/>
                      <a:pt x="20291" y="18760"/>
                    </a:cubicBezTo>
                    <a:cubicBezTo>
                      <a:pt x="19472" y="18931"/>
                      <a:pt x="20014" y="20304"/>
                      <a:pt x="19472" y="20846"/>
                    </a:cubicBezTo>
                    <a:cubicBezTo>
                      <a:pt x="19721" y="20846"/>
                      <a:pt x="20118" y="21219"/>
                      <a:pt x="20373" y="21219"/>
                    </a:cubicBezTo>
                    <a:cubicBezTo>
                      <a:pt x="20457" y="21219"/>
                      <a:pt x="20526" y="21178"/>
                      <a:pt x="20568" y="21070"/>
                    </a:cubicBezTo>
                    <a:cubicBezTo>
                      <a:pt x="20133" y="19697"/>
                      <a:pt x="20674" y="18430"/>
                      <a:pt x="20515" y="17822"/>
                    </a:cubicBezTo>
                    <a:cubicBezTo>
                      <a:pt x="20572" y="17814"/>
                      <a:pt x="20625" y="17810"/>
                      <a:pt x="20674" y="17810"/>
                    </a:cubicBezTo>
                    <a:cubicBezTo>
                      <a:pt x="21574" y="17810"/>
                      <a:pt x="21260" y="19129"/>
                      <a:pt x="21836" y="19855"/>
                    </a:cubicBezTo>
                    <a:cubicBezTo>
                      <a:pt x="21758" y="20105"/>
                      <a:pt x="21630" y="20216"/>
                      <a:pt x="21506" y="20216"/>
                    </a:cubicBezTo>
                    <a:cubicBezTo>
                      <a:pt x="21268" y="20216"/>
                      <a:pt x="21046" y="19811"/>
                      <a:pt x="21228" y="19195"/>
                    </a:cubicBezTo>
                    <a:cubicBezTo>
                      <a:pt x="21090" y="19130"/>
                      <a:pt x="20976" y="18999"/>
                      <a:pt x="20857" y="18999"/>
                    </a:cubicBezTo>
                    <a:cubicBezTo>
                      <a:pt x="20783" y="18999"/>
                      <a:pt x="20707" y="19049"/>
                      <a:pt x="20621" y="19195"/>
                    </a:cubicBezTo>
                    <a:cubicBezTo>
                      <a:pt x="20845" y="19367"/>
                      <a:pt x="20898" y="19750"/>
                      <a:pt x="20898" y="20357"/>
                    </a:cubicBezTo>
                    <a:cubicBezTo>
                      <a:pt x="21664" y="20740"/>
                      <a:pt x="22218" y="20133"/>
                      <a:pt x="22443" y="21506"/>
                    </a:cubicBezTo>
                    <a:cubicBezTo>
                      <a:pt x="22332" y="21471"/>
                      <a:pt x="22249" y="21300"/>
                      <a:pt x="22189" y="21300"/>
                    </a:cubicBezTo>
                    <a:cubicBezTo>
                      <a:pt x="22157" y="21300"/>
                      <a:pt x="22131" y="21351"/>
                      <a:pt x="22113" y="21506"/>
                    </a:cubicBezTo>
                    <a:cubicBezTo>
                      <a:pt x="22355" y="21670"/>
                      <a:pt x="22916" y="22218"/>
                      <a:pt x="23245" y="22218"/>
                    </a:cubicBezTo>
                    <a:cubicBezTo>
                      <a:pt x="23365" y="22218"/>
                      <a:pt x="23454" y="22145"/>
                      <a:pt x="23486" y="21954"/>
                    </a:cubicBezTo>
                    <a:cubicBezTo>
                      <a:pt x="23367" y="21902"/>
                      <a:pt x="23367" y="21572"/>
                      <a:pt x="23367" y="21242"/>
                    </a:cubicBezTo>
                    <a:cubicBezTo>
                      <a:pt x="23333" y="21250"/>
                      <a:pt x="23301" y="21254"/>
                      <a:pt x="23271" y="21254"/>
                    </a:cubicBezTo>
                    <a:cubicBezTo>
                      <a:pt x="22914" y="21254"/>
                      <a:pt x="22812" y="20706"/>
                      <a:pt x="22654" y="20304"/>
                    </a:cubicBezTo>
                    <a:lnTo>
                      <a:pt x="22654" y="20304"/>
                    </a:lnTo>
                    <a:cubicBezTo>
                      <a:pt x="22963" y="20571"/>
                      <a:pt x="23204" y="21122"/>
                      <a:pt x="23487" y="21122"/>
                    </a:cubicBezTo>
                    <a:cubicBezTo>
                      <a:pt x="23554" y="21122"/>
                      <a:pt x="23623" y="21091"/>
                      <a:pt x="23697" y="21017"/>
                    </a:cubicBezTo>
                    <a:lnTo>
                      <a:pt x="23697" y="21017"/>
                    </a:lnTo>
                    <a:cubicBezTo>
                      <a:pt x="23433" y="21624"/>
                      <a:pt x="23697" y="22390"/>
                      <a:pt x="23974" y="22615"/>
                    </a:cubicBezTo>
                    <a:cubicBezTo>
                      <a:pt x="23936" y="22927"/>
                      <a:pt x="23612" y="23302"/>
                      <a:pt x="23374" y="23302"/>
                    </a:cubicBezTo>
                    <a:cubicBezTo>
                      <a:pt x="23281" y="23302"/>
                      <a:pt x="23200" y="23244"/>
                      <a:pt x="23156" y="23103"/>
                    </a:cubicBezTo>
                    <a:lnTo>
                      <a:pt x="23156" y="23103"/>
                    </a:lnTo>
                    <a:cubicBezTo>
                      <a:pt x="23199" y="23122"/>
                      <a:pt x="23234" y="23131"/>
                      <a:pt x="23263" y="23131"/>
                    </a:cubicBezTo>
                    <a:cubicBezTo>
                      <a:pt x="23490" y="23131"/>
                      <a:pt x="23308" y="22589"/>
                      <a:pt x="23261" y="22390"/>
                    </a:cubicBezTo>
                    <a:cubicBezTo>
                      <a:pt x="23241" y="22388"/>
                      <a:pt x="23222" y="22387"/>
                      <a:pt x="23205" y="22387"/>
                    </a:cubicBezTo>
                    <a:cubicBezTo>
                      <a:pt x="22690" y="22387"/>
                      <a:pt x="23199" y="23110"/>
                      <a:pt x="22931" y="23327"/>
                    </a:cubicBezTo>
                    <a:cubicBezTo>
                      <a:pt x="22438" y="23293"/>
                      <a:pt x="22241" y="22937"/>
                      <a:pt x="22001" y="22937"/>
                    </a:cubicBezTo>
                    <a:cubicBezTo>
                      <a:pt x="21868" y="22937"/>
                      <a:pt x="21722" y="23046"/>
                      <a:pt x="21506" y="23380"/>
                    </a:cubicBezTo>
                    <a:cubicBezTo>
                      <a:pt x="21836" y="23763"/>
                      <a:pt x="22377" y="23657"/>
                      <a:pt x="22601" y="24265"/>
                    </a:cubicBezTo>
                    <a:cubicBezTo>
                      <a:pt x="22398" y="24110"/>
                      <a:pt x="22216" y="24051"/>
                      <a:pt x="22045" y="24051"/>
                    </a:cubicBezTo>
                    <a:cubicBezTo>
                      <a:pt x="21661" y="24051"/>
                      <a:pt x="21335" y="24350"/>
                      <a:pt x="20951" y="24542"/>
                    </a:cubicBezTo>
                    <a:cubicBezTo>
                      <a:pt x="20898" y="24925"/>
                      <a:pt x="21123" y="25083"/>
                      <a:pt x="20951" y="25202"/>
                    </a:cubicBezTo>
                    <a:cubicBezTo>
                      <a:pt x="20723" y="25202"/>
                      <a:pt x="20611" y="24935"/>
                      <a:pt x="20395" y="24935"/>
                    </a:cubicBezTo>
                    <a:cubicBezTo>
                      <a:pt x="20349" y="24935"/>
                      <a:pt x="20297" y="24947"/>
                      <a:pt x="20238" y="24978"/>
                    </a:cubicBezTo>
                    <a:cubicBezTo>
                      <a:pt x="20238" y="25413"/>
                      <a:pt x="20133" y="25532"/>
                      <a:pt x="20133" y="25915"/>
                    </a:cubicBezTo>
                    <a:cubicBezTo>
                      <a:pt x="20766" y="25915"/>
                      <a:pt x="20941" y="26541"/>
                      <a:pt x="21294" y="26541"/>
                    </a:cubicBezTo>
                    <a:cubicBezTo>
                      <a:pt x="21397" y="26541"/>
                      <a:pt x="21515" y="26488"/>
                      <a:pt x="21664" y="26351"/>
                    </a:cubicBezTo>
                    <a:cubicBezTo>
                      <a:pt x="21664" y="25308"/>
                      <a:pt x="21506" y="25796"/>
                      <a:pt x="21281" y="24978"/>
                    </a:cubicBezTo>
                    <a:cubicBezTo>
                      <a:pt x="21836" y="24700"/>
                      <a:pt x="21941" y="25030"/>
                      <a:pt x="22324" y="24476"/>
                    </a:cubicBezTo>
                    <a:lnTo>
                      <a:pt x="22324" y="24476"/>
                    </a:lnTo>
                    <a:cubicBezTo>
                      <a:pt x="22047" y="25202"/>
                      <a:pt x="22826" y="25202"/>
                      <a:pt x="22496" y="26126"/>
                    </a:cubicBezTo>
                    <a:cubicBezTo>
                      <a:pt x="22654" y="26126"/>
                      <a:pt x="22707" y="26021"/>
                      <a:pt x="22826" y="25862"/>
                    </a:cubicBezTo>
                    <a:lnTo>
                      <a:pt x="22826" y="25862"/>
                    </a:lnTo>
                    <a:cubicBezTo>
                      <a:pt x="22609" y="26333"/>
                      <a:pt x="22909" y="27013"/>
                      <a:pt x="23274" y="27013"/>
                    </a:cubicBezTo>
                    <a:cubicBezTo>
                      <a:pt x="23287" y="27013"/>
                      <a:pt x="23301" y="27013"/>
                      <a:pt x="23314" y="27011"/>
                    </a:cubicBezTo>
                    <a:cubicBezTo>
                      <a:pt x="23531" y="26794"/>
                      <a:pt x="23489" y="26071"/>
                      <a:pt x="23832" y="26071"/>
                    </a:cubicBezTo>
                    <a:cubicBezTo>
                      <a:pt x="23844" y="26071"/>
                      <a:pt x="23856" y="26072"/>
                      <a:pt x="23869" y="26073"/>
                    </a:cubicBezTo>
                    <a:lnTo>
                      <a:pt x="23921" y="27011"/>
                    </a:lnTo>
                    <a:cubicBezTo>
                      <a:pt x="24086" y="26898"/>
                      <a:pt x="24169" y="26842"/>
                      <a:pt x="24251" y="26842"/>
                    </a:cubicBezTo>
                    <a:cubicBezTo>
                      <a:pt x="24334" y="26842"/>
                      <a:pt x="24416" y="26898"/>
                      <a:pt x="24582" y="27011"/>
                    </a:cubicBezTo>
                    <a:cubicBezTo>
                      <a:pt x="24634" y="26733"/>
                      <a:pt x="24582" y="26351"/>
                      <a:pt x="24687" y="26298"/>
                    </a:cubicBezTo>
                    <a:cubicBezTo>
                      <a:pt x="24715" y="26529"/>
                      <a:pt x="24816" y="26586"/>
                      <a:pt x="24937" y="26586"/>
                    </a:cubicBezTo>
                    <a:cubicBezTo>
                      <a:pt x="25053" y="26586"/>
                      <a:pt x="25188" y="26533"/>
                      <a:pt x="25293" y="26533"/>
                    </a:cubicBezTo>
                    <a:cubicBezTo>
                      <a:pt x="25341" y="26533"/>
                      <a:pt x="25382" y="26544"/>
                      <a:pt x="25413" y="26575"/>
                    </a:cubicBezTo>
                    <a:cubicBezTo>
                      <a:pt x="25347" y="26786"/>
                      <a:pt x="25294" y="27182"/>
                      <a:pt x="25294" y="27724"/>
                    </a:cubicBezTo>
                    <a:cubicBezTo>
                      <a:pt x="25325" y="27719"/>
                      <a:pt x="25352" y="27716"/>
                      <a:pt x="25377" y="27716"/>
                    </a:cubicBezTo>
                    <a:cubicBezTo>
                      <a:pt x="25871" y="27716"/>
                      <a:pt x="25375" y="28615"/>
                      <a:pt x="25826" y="28615"/>
                    </a:cubicBezTo>
                    <a:cubicBezTo>
                      <a:pt x="25848" y="28615"/>
                      <a:pt x="25874" y="28613"/>
                      <a:pt x="25902" y="28608"/>
                    </a:cubicBezTo>
                    <a:cubicBezTo>
                      <a:pt x="26442" y="28544"/>
                      <a:pt x="27348" y="28124"/>
                      <a:pt x="28097" y="28124"/>
                    </a:cubicBezTo>
                    <a:cubicBezTo>
                      <a:pt x="28573" y="28124"/>
                      <a:pt x="28987" y="28294"/>
                      <a:pt x="29202" y="28833"/>
                    </a:cubicBezTo>
                    <a:cubicBezTo>
                      <a:pt x="28966" y="28597"/>
                      <a:pt x="28730" y="28361"/>
                      <a:pt x="28364" y="28361"/>
                    </a:cubicBezTo>
                    <a:cubicBezTo>
                      <a:pt x="28300" y="28361"/>
                      <a:pt x="28232" y="28368"/>
                      <a:pt x="28159" y="28384"/>
                    </a:cubicBezTo>
                    <a:cubicBezTo>
                      <a:pt x="28054" y="29097"/>
                      <a:pt x="28489" y="28833"/>
                      <a:pt x="28542" y="29268"/>
                    </a:cubicBezTo>
                    <a:cubicBezTo>
                      <a:pt x="28351" y="29182"/>
                      <a:pt x="28255" y="29139"/>
                      <a:pt x="28166" y="29139"/>
                    </a:cubicBezTo>
                    <a:cubicBezTo>
                      <a:pt x="28077" y="29139"/>
                      <a:pt x="27994" y="29182"/>
                      <a:pt x="27829" y="29268"/>
                    </a:cubicBezTo>
                    <a:cubicBezTo>
                      <a:pt x="27829" y="28885"/>
                      <a:pt x="27723" y="28714"/>
                      <a:pt x="27552" y="28608"/>
                    </a:cubicBezTo>
                    <a:cubicBezTo>
                      <a:pt x="27282" y="28979"/>
                      <a:pt x="26977" y="29072"/>
                      <a:pt x="26658" y="29072"/>
                    </a:cubicBezTo>
                    <a:cubicBezTo>
                      <a:pt x="26342" y="29072"/>
                      <a:pt x="26013" y="28980"/>
                      <a:pt x="25690" y="28980"/>
                    </a:cubicBezTo>
                    <a:cubicBezTo>
                      <a:pt x="25276" y="28980"/>
                      <a:pt x="24874" y="29132"/>
                      <a:pt x="24529" y="29823"/>
                    </a:cubicBezTo>
                    <a:cubicBezTo>
                      <a:pt x="24648" y="29802"/>
                      <a:pt x="24773" y="29783"/>
                      <a:pt x="24891" y="29783"/>
                    </a:cubicBezTo>
                    <a:cubicBezTo>
                      <a:pt x="25152" y="29783"/>
                      <a:pt x="25384" y="29877"/>
                      <a:pt x="25466" y="30258"/>
                    </a:cubicBezTo>
                    <a:cubicBezTo>
                      <a:pt x="25347" y="30364"/>
                      <a:pt x="25189" y="30483"/>
                      <a:pt x="25136" y="30694"/>
                    </a:cubicBezTo>
                    <a:cubicBezTo>
                      <a:pt x="25277" y="30800"/>
                      <a:pt x="25335" y="30979"/>
                      <a:pt x="25505" y="30979"/>
                    </a:cubicBezTo>
                    <a:cubicBezTo>
                      <a:pt x="25525" y="30979"/>
                      <a:pt x="25547" y="30977"/>
                      <a:pt x="25572" y="30971"/>
                    </a:cubicBezTo>
                    <a:cubicBezTo>
                      <a:pt x="25902" y="30641"/>
                      <a:pt x="25466" y="29545"/>
                      <a:pt x="25677" y="29545"/>
                    </a:cubicBezTo>
                    <a:cubicBezTo>
                      <a:pt x="26073" y="29704"/>
                      <a:pt x="26509" y="29598"/>
                      <a:pt x="26615" y="30258"/>
                    </a:cubicBezTo>
                    <a:cubicBezTo>
                      <a:pt x="26562" y="30483"/>
                      <a:pt x="26232" y="30311"/>
                      <a:pt x="26285" y="30918"/>
                    </a:cubicBezTo>
                    <a:cubicBezTo>
                      <a:pt x="26532" y="30859"/>
                      <a:pt x="26701" y="30820"/>
                      <a:pt x="26836" y="30820"/>
                    </a:cubicBezTo>
                    <a:cubicBezTo>
                      <a:pt x="27088" y="30820"/>
                      <a:pt x="27215" y="30958"/>
                      <a:pt x="27499" y="31354"/>
                    </a:cubicBezTo>
                    <a:cubicBezTo>
                      <a:pt x="27829" y="31196"/>
                      <a:pt x="27222" y="31024"/>
                      <a:pt x="27327" y="30483"/>
                    </a:cubicBezTo>
                    <a:cubicBezTo>
                      <a:pt x="27557" y="30384"/>
                      <a:pt x="27715" y="30177"/>
                      <a:pt x="27980" y="30177"/>
                    </a:cubicBezTo>
                    <a:cubicBezTo>
                      <a:pt x="28035" y="30177"/>
                      <a:pt x="28094" y="30185"/>
                      <a:pt x="28159" y="30205"/>
                    </a:cubicBezTo>
                    <a:cubicBezTo>
                      <a:pt x="28159" y="31407"/>
                      <a:pt x="28766" y="31407"/>
                      <a:pt x="29149" y="31856"/>
                    </a:cubicBezTo>
                    <a:cubicBezTo>
                      <a:pt x="29101" y="31850"/>
                      <a:pt x="29053" y="31847"/>
                      <a:pt x="29006" y="31847"/>
                    </a:cubicBezTo>
                    <a:cubicBezTo>
                      <a:pt x="28630" y="31847"/>
                      <a:pt x="28318" y="32054"/>
                      <a:pt x="28318" y="32793"/>
                    </a:cubicBezTo>
                    <a:cubicBezTo>
                      <a:pt x="28349" y="32800"/>
                      <a:pt x="28380" y="32804"/>
                      <a:pt x="28410" y="32804"/>
                    </a:cubicBezTo>
                    <a:cubicBezTo>
                      <a:pt x="28686" y="32804"/>
                      <a:pt x="28897" y="32522"/>
                      <a:pt x="29103" y="32522"/>
                    </a:cubicBezTo>
                    <a:cubicBezTo>
                      <a:pt x="29192" y="32522"/>
                      <a:pt x="29281" y="32575"/>
                      <a:pt x="29374" y="32727"/>
                    </a:cubicBezTo>
                    <a:cubicBezTo>
                      <a:pt x="29255" y="31803"/>
                      <a:pt x="29704" y="31856"/>
                      <a:pt x="29862" y="31354"/>
                    </a:cubicBezTo>
                    <a:cubicBezTo>
                      <a:pt x="29862" y="31803"/>
                      <a:pt x="30087" y="31961"/>
                      <a:pt x="30192" y="32291"/>
                    </a:cubicBezTo>
                    <a:cubicBezTo>
                      <a:pt x="29427" y="32291"/>
                      <a:pt x="29308" y="33453"/>
                      <a:pt x="28648" y="33664"/>
                    </a:cubicBezTo>
                    <a:cubicBezTo>
                      <a:pt x="28489" y="33194"/>
                      <a:pt x="28316" y="33032"/>
                      <a:pt x="28136" y="33032"/>
                    </a:cubicBezTo>
                    <a:cubicBezTo>
                      <a:pt x="27730" y="33032"/>
                      <a:pt x="27282" y="33852"/>
                      <a:pt x="26845" y="33852"/>
                    </a:cubicBezTo>
                    <a:cubicBezTo>
                      <a:pt x="26750" y="33852"/>
                      <a:pt x="26655" y="33812"/>
                      <a:pt x="26562" y="33717"/>
                    </a:cubicBezTo>
                    <a:cubicBezTo>
                      <a:pt x="26615" y="32793"/>
                      <a:pt x="27393" y="33281"/>
                      <a:pt x="27499" y="32569"/>
                    </a:cubicBezTo>
                    <a:cubicBezTo>
                      <a:pt x="26997" y="32291"/>
                      <a:pt x="26945" y="31301"/>
                      <a:pt x="26667" y="31143"/>
                    </a:cubicBezTo>
                    <a:lnTo>
                      <a:pt x="26667" y="31631"/>
                    </a:lnTo>
                    <a:cubicBezTo>
                      <a:pt x="26615" y="31631"/>
                      <a:pt x="26509" y="31803"/>
                      <a:pt x="26667" y="31856"/>
                    </a:cubicBezTo>
                    <a:cubicBezTo>
                      <a:pt x="26667" y="31703"/>
                      <a:pt x="26692" y="31643"/>
                      <a:pt x="26726" y="31643"/>
                    </a:cubicBezTo>
                    <a:cubicBezTo>
                      <a:pt x="26816" y="31643"/>
                      <a:pt x="26968" y="32066"/>
                      <a:pt x="26892" y="32344"/>
                    </a:cubicBezTo>
                    <a:cubicBezTo>
                      <a:pt x="26812" y="32173"/>
                      <a:pt x="26749" y="32110"/>
                      <a:pt x="26693" y="32110"/>
                    </a:cubicBezTo>
                    <a:cubicBezTo>
                      <a:pt x="26536" y="32110"/>
                      <a:pt x="26431" y="32598"/>
                      <a:pt x="26183" y="32598"/>
                    </a:cubicBezTo>
                    <a:cubicBezTo>
                      <a:pt x="26149" y="32598"/>
                      <a:pt x="26113" y="32589"/>
                      <a:pt x="26073" y="32569"/>
                    </a:cubicBezTo>
                    <a:lnTo>
                      <a:pt x="26073" y="32569"/>
                    </a:lnTo>
                    <a:cubicBezTo>
                      <a:pt x="26007" y="33176"/>
                      <a:pt x="26337" y="33004"/>
                      <a:pt x="26337" y="33506"/>
                    </a:cubicBezTo>
                    <a:cubicBezTo>
                      <a:pt x="26227" y="33644"/>
                      <a:pt x="26135" y="33693"/>
                      <a:pt x="26055" y="33693"/>
                    </a:cubicBezTo>
                    <a:cubicBezTo>
                      <a:pt x="25850" y="33693"/>
                      <a:pt x="25714" y="33371"/>
                      <a:pt x="25496" y="33371"/>
                    </a:cubicBezTo>
                    <a:cubicBezTo>
                      <a:pt x="25422" y="33371"/>
                      <a:pt x="25339" y="33408"/>
                      <a:pt x="25242" y="33506"/>
                    </a:cubicBezTo>
                    <a:cubicBezTo>
                      <a:pt x="25740" y="33831"/>
                      <a:pt x="26315" y="34340"/>
                      <a:pt x="26801" y="34340"/>
                    </a:cubicBezTo>
                    <a:cubicBezTo>
                      <a:pt x="27125" y="34340"/>
                      <a:pt x="27409" y="34113"/>
                      <a:pt x="27605" y="33453"/>
                    </a:cubicBezTo>
                    <a:cubicBezTo>
                      <a:pt x="27975" y="33630"/>
                      <a:pt x="28665" y="34278"/>
                      <a:pt x="29279" y="34278"/>
                    </a:cubicBezTo>
                    <a:cubicBezTo>
                      <a:pt x="29583" y="34278"/>
                      <a:pt x="29868" y="34119"/>
                      <a:pt x="30087" y="33664"/>
                    </a:cubicBezTo>
                    <a:lnTo>
                      <a:pt x="30087" y="33664"/>
                    </a:lnTo>
                    <a:cubicBezTo>
                      <a:pt x="30025" y="33700"/>
                      <a:pt x="29974" y="33716"/>
                      <a:pt x="29931" y="33716"/>
                    </a:cubicBezTo>
                    <a:cubicBezTo>
                      <a:pt x="29702" y="33716"/>
                      <a:pt x="29693" y="33273"/>
                      <a:pt x="29638" y="32951"/>
                    </a:cubicBezTo>
                    <a:lnTo>
                      <a:pt x="29638" y="32951"/>
                    </a:lnTo>
                    <a:cubicBezTo>
                      <a:pt x="29673" y="32987"/>
                      <a:pt x="29709" y="33002"/>
                      <a:pt x="29745" y="33002"/>
                    </a:cubicBezTo>
                    <a:cubicBezTo>
                      <a:pt x="29908" y="33002"/>
                      <a:pt x="30064" y="32688"/>
                      <a:pt x="30175" y="32688"/>
                    </a:cubicBezTo>
                    <a:cubicBezTo>
                      <a:pt x="30227" y="32688"/>
                      <a:pt x="30269" y="32755"/>
                      <a:pt x="30298" y="32951"/>
                    </a:cubicBezTo>
                    <a:cubicBezTo>
                      <a:pt x="30245" y="33004"/>
                      <a:pt x="30087" y="32951"/>
                      <a:pt x="30087" y="33229"/>
                    </a:cubicBezTo>
                    <a:cubicBezTo>
                      <a:pt x="30133" y="33241"/>
                      <a:pt x="30175" y="33247"/>
                      <a:pt x="30212" y="33247"/>
                    </a:cubicBezTo>
                    <a:cubicBezTo>
                      <a:pt x="30486" y="33247"/>
                      <a:pt x="30556" y="32951"/>
                      <a:pt x="30799" y="32951"/>
                    </a:cubicBezTo>
                    <a:cubicBezTo>
                      <a:pt x="30758" y="33553"/>
                      <a:pt x="31157" y="33992"/>
                      <a:pt x="31381" y="33992"/>
                    </a:cubicBezTo>
                    <a:cubicBezTo>
                      <a:pt x="31442" y="33992"/>
                      <a:pt x="31490" y="33959"/>
                      <a:pt x="31512" y="33889"/>
                    </a:cubicBezTo>
                    <a:cubicBezTo>
                      <a:pt x="31288" y="33506"/>
                      <a:pt x="31460" y="33229"/>
                      <a:pt x="31737" y="32951"/>
                    </a:cubicBezTo>
                    <a:cubicBezTo>
                      <a:pt x="31407" y="32516"/>
                      <a:pt x="31024" y="32133"/>
                      <a:pt x="31024" y="31077"/>
                    </a:cubicBezTo>
                    <a:cubicBezTo>
                      <a:pt x="31255" y="30949"/>
                      <a:pt x="31448" y="30759"/>
                      <a:pt x="31648" y="30759"/>
                    </a:cubicBezTo>
                    <a:cubicBezTo>
                      <a:pt x="31780" y="30759"/>
                      <a:pt x="31915" y="30841"/>
                      <a:pt x="32067" y="31077"/>
                    </a:cubicBezTo>
                    <a:cubicBezTo>
                      <a:pt x="32014" y="31407"/>
                      <a:pt x="31895" y="31684"/>
                      <a:pt x="31842" y="32014"/>
                    </a:cubicBezTo>
                    <a:cubicBezTo>
                      <a:pt x="31890" y="31978"/>
                      <a:pt x="31927" y="31962"/>
                      <a:pt x="31958" y="31962"/>
                    </a:cubicBezTo>
                    <a:cubicBezTo>
                      <a:pt x="32175" y="31962"/>
                      <a:pt x="32000" y="32779"/>
                      <a:pt x="32225" y="32779"/>
                    </a:cubicBezTo>
                    <a:cubicBezTo>
                      <a:pt x="32256" y="32779"/>
                      <a:pt x="32295" y="32763"/>
                      <a:pt x="32344" y="32727"/>
                    </a:cubicBezTo>
                    <a:cubicBezTo>
                      <a:pt x="32225" y="32397"/>
                      <a:pt x="32397" y="31684"/>
                      <a:pt x="32278" y="31077"/>
                    </a:cubicBezTo>
                    <a:lnTo>
                      <a:pt x="32278" y="31077"/>
                    </a:lnTo>
                    <a:cubicBezTo>
                      <a:pt x="32364" y="31235"/>
                      <a:pt x="32432" y="31293"/>
                      <a:pt x="32492" y="31293"/>
                    </a:cubicBezTo>
                    <a:cubicBezTo>
                      <a:pt x="32654" y="31293"/>
                      <a:pt x="32752" y="30863"/>
                      <a:pt x="32975" y="30863"/>
                    </a:cubicBezTo>
                    <a:cubicBezTo>
                      <a:pt x="32985" y="30863"/>
                      <a:pt x="32994" y="30864"/>
                      <a:pt x="33004" y="30866"/>
                    </a:cubicBezTo>
                    <a:cubicBezTo>
                      <a:pt x="33004" y="31301"/>
                      <a:pt x="33163" y="31301"/>
                      <a:pt x="33268" y="31526"/>
                    </a:cubicBezTo>
                    <a:cubicBezTo>
                      <a:pt x="33110" y="31631"/>
                      <a:pt x="33004" y="31803"/>
                      <a:pt x="32885" y="32014"/>
                    </a:cubicBezTo>
                    <a:cubicBezTo>
                      <a:pt x="33163" y="32291"/>
                      <a:pt x="33440" y="32674"/>
                      <a:pt x="33717" y="32899"/>
                    </a:cubicBezTo>
                    <a:cubicBezTo>
                      <a:pt x="33710" y="32897"/>
                      <a:pt x="33702" y="32896"/>
                      <a:pt x="33696" y="32896"/>
                    </a:cubicBezTo>
                    <a:cubicBezTo>
                      <a:pt x="33499" y="32896"/>
                      <a:pt x="33591" y="33612"/>
                      <a:pt x="33387" y="33612"/>
                    </a:cubicBezTo>
                    <a:cubicBezTo>
                      <a:pt x="33253" y="33248"/>
                      <a:pt x="33061" y="32983"/>
                      <a:pt x="32858" y="32983"/>
                    </a:cubicBezTo>
                    <a:cubicBezTo>
                      <a:pt x="32723" y="32983"/>
                      <a:pt x="32582" y="33101"/>
                      <a:pt x="32450" y="33387"/>
                    </a:cubicBezTo>
                    <a:cubicBezTo>
                      <a:pt x="32491" y="33419"/>
                      <a:pt x="32541" y="33430"/>
                      <a:pt x="32596" y="33430"/>
                    </a:cubicBezTo>
                    <a:cubicBezTo>
                      <a:pt x="32722" y="33430"/>
                      <a:pt x="32870" y="33371"/>
                      <a:pt x="32984" y="33371"/>
                    </a:cubicBezTo>
                    <a:cubicBezTo>
                      <a:pt x="33088" y="33371"/>
                      <a:pt x="33163" y="33421"/>
                      <a:pt x="33163" y="33612"/>
                    </a:cubicBezTo>
                    <a:cubicBezTo>
                      <a:pt x="32944" y="33747"/>
                      <a:pt x="32726" y="34521"/>
                      <a:pt x="32514" y="34521"/>
                    </a:cubicBezTo>
                    <a:cubicBezTo>
                      <a:pt x="32457" y="34521"/>
                      <a:pt x="32400" y="34465"/>
                      <a:pt x="32344" y="34324"/>
                    </a:cubicBezTo>
                    <a:cubicBezTo>
                      <a:pt x="32390" y="34076"/>
                      <a:pt x="32349" y="33984"/>
                      <a:pt x="32252" y="33984"/>
                    </a:cubicBezTo>
                    <a:cubicBezTo>
                      <a:pt x="31969" y="33984"/>
                      <a:pt x="31213" y="34768"/>
                      <a:pt x="30748" y="34768"/>
                    </a:cubicBezTo>
                    <a:cubicBezTo>
                      <a:pt x="30634" y="34768"/>
                      <a:pt x="30537" y="34720"/>
                      <a:pt x="30469" y="34602"/>
                    </a:cubicBezTo>
                    <a:lnTo>
                      <a:pt x="30469" y="34602"/>
                    </a:lnTo>
                    <a:cubicBezTo>
                      <a:pt x="30628" y="35645"/>
                      <a:pt x="29915" y="35209"/>
                      <a:pt x="30139" y="35975"/>
                    </a:cubicBezTo>
                    <a:cubicBezTo>
                      <a:pt x="30245" y="35816"/>
                      <a:pt x="30522" y="35816"/>
                      <a:pt x="30958" y="35763"/>
                    </a:cubicBezTo>
                    <a:cubicBezTo>
                      <a:pt x="30958" y="36027"/>
                      <a:pt x="31024" y="36252"/>
                      <a:pt x="31077" y="36423"/>
                    </a:cubicBezTo>
                    <a:cubicBezTo>
                      <a:pt x="30937" y="36337"/>
                      <a:pt x="30784" y="36224"/>
                      <a:pt x="30667" y="36224"/>
                    </a:cubicBezTo>
                    <a:cubicBezTo>
                      <a:pt x="30551" y="36224"/>
                      <a:pt x="30469" y="36334"/>
                      <a:pt x="30469" y="36688"/>
                    </a:cubicBezTo>
                    <a:cubicBezTo>
                      <a:pt x="30655" y="36838"/>
                      <a:pt x="30836" y="36907"/>
                      <a:pt x="31009" y="36907"/>
                    </a:cubicBezTo>
                    <a:cubicBezTo>
                      <a:pt x="31290" y="36907"/>
                      <a:pt x="31553" y="36726"/>
                      <a:pt x="31790" y="36423"/>
                    </a:cubicBezTo>
                    <a:cubicBezTo>
                      <a:pt x="31618" y="36093"/>
                      <a:pt x="31182" y="36305"/>
                      <a:pt x="31182" y="35763"/>
                    </a:cubicBezTo>
                    <a:cubicBezTo>
                      <a:pt x="31354" y="35763"/>
                      <a:pt x="31288" y="35315"/>
                      <a:pt x="31407" y="35262"/>
                    </a:cubicBezTo>
                    <a:cubicBezTo>
                      <a:pt x="31472" y="35235"/>
                      <a:pt x="31531" y="35222"/>
                      <a:pt x="31585" y="35222"/>
                    </a:cubicBezTo>
                    <a:cubicBezTo>
                      <a:pt x="31977" y="35222"/>
                      <a:pt x="32086" y="35889"/>
                      <a:pt x="32225" y="36423"/>
                    </a:cubicBezTo>
                    <a:cubicBezTo>
                      <a:pt x="32289" y="36434"/>
                      <a:pt x="32347" y="36439"/>
                      <a:pt x="32399" y="36439"/>
                    </a:cubicBezTo>
                    <a:cubicBezTo>
                      <a:pt x="33055" y="36439"/>
                      <a:pt x="32937" y="35670"/>
                      <a:pt x="33629" y="35670"/>
                    </a:cubicBezTo>
                    <a:cubicBezTo>
                      <a:pt x="33702" y="35670"/>
                      <a:pt x="33783" y="35679"/>
                      <a:pt x="33875" y="35697"/>
                    </a:cubicBezTo>
                    <a:cubicBezTo>
                      <a:pt x="33986" y="36300"/>
                      <a:pt x="34025" y="36472"/>
                      <a:pt x="34183" y="36472"/>
                    </a:cubicBezTo>
                    <a:cubicBezTo>
                      <a:pt x="34271" y="36472"/>
                      <a:pt x="34395" y="36419"/>
                      <a:pt x="34588" y="36357"/>
                    </a:cubicBezTo>
                    <a:lnTo>
                      <a:pt x="34588" y="36357"/>
                    </a:lnTo>
                    <a:cubicBezTo>
                      <a:pt x="34588" y="36688"/>
                      <a:pt x="34430" y="36806"/>
                      <a:pt x="34377" y="37084"/>
                    </a:cubicBezTo>
                    <a:cubicBezTo>
                      <a:pt x="34404" y="37087"/>
                      <a:pt x="34433" y="37089"/>
                      <a:pt x="34462" y="37089"/>
                    </a:cubicBezTo>
                    <a:cubicBezTo>
                      <a:pt x="34601" y="37089"/>
                      <a:pt x="34759" y="37053"/>
                      <a:pt x="34901" y="37053"/>
                    </a:cubicBezTo>
                    <a:cubicBezTo>
                      <a:pt x="35147" y="37053"/>
                      <a:pt x="35346" y="37160"/>
                      <a:pt x="35314" y="37744"/>
                    </a:cubicBezTo>
                    <a:cubicBezTo>
                      <a:pt x="35297" y="37739"/>
                      <a:pt x="35282" y="37736"/>
                      <a:pt x="35267" y="37736"/>
                    </a:cubicBezTo>
                    <a:cubicBezTo>
                      <a:pt x="35089" y="37736"/>
                      <a:pt x="35082" y="38086"/>
                      <a:pt x="34984" y="38232"/>
                    </a:cubicBezTo>
                    <a:cubicBezTo>
                      <a:pt x="34840" y="38188"/>
                      <a:pt x="34780" y="37984"/>
                      <a:pt x="34598" y="37984"/>
                    </a:cubicBezTo>
                    <a:cubicBezTo>
                      <a:pt x="34565" y="37984"/>
                      <a:pt x="34526" y="37991"/>
                      <a:pt x="34483" y="38008"/>
                    </a:cubicBezTo>
                    <a:cubicBezTo>
                      <a:pt x="34430" y="38509"/>
                      <a:pt x="34258" y="38787"/>
                      <a:pt x="34153" y="39169"/>
                    </a:cubicBezTo>
                    <a:cubicBezTo>
                      <a:pt x="35196" y="38839"/>
                      <a:pt x="35909" y="38787"/>
                      <a:pt x="37070" y="38457"/>
                    </a:cubicBezTo>
                    <a:cubicBezTo>
                      <a:pt x="37017" y="38457"/>
                      <a:pt x="36965" y="38232"/>
                      <a:pt x="37070" y="38179"/>
                    </a:cubicBezTo>
                    <a:cubicBezTo>
                      <a:pt x="37140" y="38160"/>
                      <a:pt x="37214" y="38152"/>
                      <a:pt x="37291" y="38152"/>
                    </a:cubicBezTo>
                    <a:cubicBezTo>
                      <a:pt x="37813" y="38152"/>
                      <a:pt x="38497" y="38527"/>
                      <a:pt x="39072" y="38527"/>
                    </a:cubicBezTo>
                    <a:cubicBezTo>
                      <a:pt x="39419" y="38527"/>
                      <a:pt x="39726" y="38391"/>
                      <a:pt x="39935" y="37955"/>
                    </a:cubicBezTo>
                    <a:cubicBezTo>
                      <a:pt x="39914" y="37953"/>
                      <a:pt x="39892" y="37952"/>
                      <a:pt x="39872" y="37952"/>
                    </a:cubicBezTo>
                    <a:cubicBezTo>
                      <a:pt x="39597" y="37952"/>
                      <a:pt x="39375" y="38134"/>
                      <a:pt x="39185" y="38134"/>
                    </a:cubicBezTo>
                    <a:cubicBezTo>
                      <a:pt x="39052" y="38134"/>
                      <a:pt x="38935" y="38045"/>
                      <a:pt x="38826" y="37744"/>
                    </a:cubicBezTo>
                    <a:cubicBezTo>
                      <a:pt x="39156" y="37678"/>
                      <a:pt x="39328" y="37348"/>
                      <a:pt x="39328" y="36806"/>
                    </a:cubicBezTo>
                    <a:cubicBezTo>
                      <a:pt x="39156" y="36754"/>
                      <a:pt x="38998" y="36806"/>
                      <a:pt x="38945" y="36582"/>
                    </a:cubicBezTo>
                    <a:cubicBezTo>
                      <a:pt x="39433" y="36252"/>
                      <a:pt x="38998" y="35975"/>
                      <a:pt x="38945" y="35367"/>
                    </a:cubicBezTo>
                    <a:lnTo>
                      <a:pt x="38945" y="35367"/>
                    </a:lnTo>
                    <a:cubicBezTo>
                      <a:pt x="38984" y="35386"/>
                      <a:pt x="39021" y="35394"/>
                      <a:pt x="39054" y="35394"/>
                    </a:cubicBezTo>
                    <a:cubicBezTo>
                      <a:pt x="39435" y="35394"/>
                      <a:pt x="39431" y="34291"/>
                      <a:pt x="39224" y="34291"/>
                    </a:cubicBezTo>
                    <a:cubicBezTo>
                      <a:pt x="39176" y="34291"/>
                      <a:pt x="39118" y="34350"/>
                      <a:pt x="39051" y="34496"/>
                    </a:cubicBezTo>
                    <a:cubicBezTo>
                      <a:pt x="39156" y="34549"/>
                      <a:pt x="39209" y="34654"/>
                      <a:pt x="39156" y="34932"/>
                    </a:cubicBezTo>
                    <a:cubicBezTo>
                      <a:pt x="39075" y="34760"/>
                      <a:pt x="38955" y="34688"/>
                      <a:pt x="38785" y="34688"/>
                    </a:cubicBezTo>
                    <a:cubicBezTo>
                      <a:pt x="38733" y="34688"/>
                      <a:pt x="38676" y="34695"/>
                      <a:pt x="38615" y="34707"/>
                    </a:cubicBezTo>
                    <a:cubicBezTo>
                      <a:pt x="38496" y="35156"/>
                      <a:pt x="38945" y="35486"/>
                      <a:pt x="38615" y="35645"/>
                    </a:cubicBezTo>
                    <a:cubicBezTo>
                      <a:pt x="38219" y="35209"/>
                      <a:pt x="38549" y="34932"/>
                      <a:pt x="38443" y="33994"/>
                    </a:cubicBezTo>
                    <a:lnTo>
                      <a:pt x="38443" y="33994"/>
                    </a:lnTo>
                    <a:cubicBezTo>
                      <a:pt x="38148" y="34030"/>
                      <a:pt x="38101" y="34145"/>
                      <a:pt x="37999" y="34145"/>
                    </a:cubicBezTo>
                    <a:cubicBezTo>
                      <a:pt x="37950" y="34145"/>
                      <a:pt x="37889" y="34119"/>
                      <a:pt x="37783" y="34047"/>
                    </a:cubicBezTo>
                    <a:cubicBezTo>
                      <a:pt x="37704" y="34846"/>
                      <a:pt x="37400" y="35011"/>
                      <a:pt x="37090" y="35011"/>
                    </a:cubicBezTo>
                    <a:cubicBezTo>
                      <a:pt x="36872" y="35011"/>
                      <a:pt x="36650" y="34929"/>
                      <a:pt x="36501" y="34929"/>
                    </a:cubicBezTo>
                    <a:cubicBezTo>
                      <a:pt x="36457" y="34929"/>
                      <a:pt x="36420" y="34936"/>
                      <a:pt x="36390" y="34954"/>
                    </a:cubicBezTo>
                    <a:lnTo>
                      <a:pt x="36390" y="34954"/>
                    </a:lnTo>
                    <a:cubicBezTo>
                      <a:pt x="36563" y="34765"/>
                      <a:pt x="36525" y="34259"/>
                      <a:pt x="36687" y="34047"/>
                    </a:cubicBezTo>
                    <a:cubicBezTo>
                      <a:pt x="36753" y="33931"/>
                      <a:pt x="36822" y="33892"/>
                      <a:pt x="36892" y="33892"/>
                    </a:cubicBezTo>
                    <a:cubicBezTo>
                      <a:pt x="37028" y="33892"/>
                      <a:pt x="37167" y="34039"/>
                      <a:pt x="37291" y="34039"/>
                    </a:cubicBezTo>
                    <a:cubicBezTo>
                      <a:pt x="37370" y="34039"/>
                      <a:pt x="37443" y="33979"/>
                      <a:pt x="37506" y="33783"/>
                    </a:cubicBezTo>
                    <a:cubicBezTo>
                      <a:pt x="37229" y="33612"/>
                      <a:pt x="37123" y="33612"/>
                      <a:pt x="36569" y="33559"/>
                    </a:cubicBezTo>
                    <a:cubicBezTo>
                      <a:pt x="36410" y="34113"/>
                      <a:pt x="36186" y="34496"/>
                      <a:pt x="35856" y="34773"/>
                    </a:cubicBezTo>
                    <a:cubicBezTo>
                      <a:pt x="36027" y="33664"/>
                      <a:pt x="35856" y="32846"/>
                      <a:pt x="36687" y="32397"/>
                    </a:cubicBezTo>
                    <a:lnTo>
                      <a:pt x="36687" y="32397"/>
                    </a:lnTo>
                    <a:cubicBezTo>
                      <a:pt x="36687" y="32793"/>
                      <a:pt x="36635" y="33281"/>
                      <a:pt x="36793" y="33334"/>
                    </a:cubicBezTo>
                    <a:cubicBezTo>
                      <a:pt x="36793" y="32594"/>
                      <a:pt x="37265" y="32187"/>
                      <a:pt x="37676" y="32187"/>
                    </a:cubicBezTo>
                    <a:cubicBezTo>
                      <a:pt x="37844" y="32187"/>
                      <a:pt x="38002" y="32255"/>
                      <a:pt x="38113" y="32397"/>
                    </a:cubicBezTo>
                    <a:cubicBezTo>
                      <a:pt x="38070" y="32383"/>
                      <a:pt x="38021" y="32377"/>
                      <a:pt x="37970" y="32377"/>
                    </a:cubicBezTo>
                    <a:cubicBezTo>
                      <a:pt x="37627" y="32377"/>
                      <a:pt x="37159" y="32658"/>
                      <a:pt x="37400" y="32899"/>
                    </a:cubicBezTo>
                    <a:cubicBezTo>
                      <a:pt x="37534" y="32809"/>
                      <a:pt x="37602" y="32598"/>
                      <a:pt x="37747" y="32598"/>
                    </a:cubicBezTo>
                    <a:cubicBezTo>
                      <a:pt x="37774" y="32598"/>
                      <a:pt x="37803" y="32605"/>
                      <a:pt x="37836" y="32621"/>
                    </a:cubicBezTo>
                    <a:cubicBezTo>
                      <a:pt x="37889" y="33057"/>
                      <a:pt x="37836" y="33334"/>
                      <a:pt x="37730" y="33559"/>
                    </a:cubicBezTo>
                    <a:cubicBezTo>
                      <a:pt x="37769" y="33582"/>
                      <a:pt x="37802" y="33592"/>
                      <a:pt x="37830" y="33592"/>
                    </a:cubicBezTo>
                    <a:cubicBezTo>
                      <a:pt x="38066" y="33592"/>
                      <a:pt x="37931" y="32844"/>
                      <a:pt x="38194" y="32844"/>
                    </a:cubicBezTo>
                    <a:cubicBezTo>
                      <a:pt x="38202" y="32844"/>
                      <a:pt x="38210" y="32844"/>
                      <a:pt x="38219" y="32846"/>
                    </a:cubicBezTo>
                    <a:cubicBezTo>
                      <a:pt x="38219" y="33336"/>
                      <a:pt x="38316" y="33566"/>
                      <a:pt x="38491" y="33566"/>
                    </a:cubicBezTo>
                    <a:cubicBezTo>
                      <a:pt x="38510" y="33566"/>
                      <a:pt x="38529" y="33564"/>
                      <a:pt x="38549" y="33559"/>
                    </a:cubicBezTo>
                    <a:cubicBezTo>
                      <a:pt x="38945" y="33123"/>
                      <a:pt x="38219" y="32846"/>
                      <a:pt x="38549" y="32621"/>
                    </a:cubicBezTo>
                    <a:cubicBezTo>
                      <a:pt x="38605" y="32583"/>
                      <a:pt x="38652" y="32567"/>
                      <a:pt x="38692" y="32567"/>
                    </a:cubicBezTo>
                    <a:cubicBezTo>
                      <a:pt x="38866" y="32567"/>
                      <a:pt x="38916" y="32859"/>
                      <a:pt x="39089" y="32859"/>
                    </a:cubicBezTo>
                    <a:cubicBezTo>
                      <a:pt x="39109" y="32859"/>
                      <a:pt x="39132" y="32855"/>
                      <a:pt x="39156" y="32846"/>
                    </a:cubicBezTo>
                    <a:cubicBezTo>
                      <a:pt x="39156" y="32510"/>
                      <a:pt x="39075" y="31869"/>
                      <a:pt x="39278" y="31869"/>
                    </a:cubicBezTo>
                    <a:cubicBezTo>
                      <a:pt x="39306" y="31869"/>
                      <a:pt x="39340" y="31881"/>
                      <a:pt x="39381" y="31908"/>
                    </a:cubicBezTo>
                    <a:cubicBezTo>
                      <a:pt x="39381" y="32239"/>
                      <a:pt x="39328" y="32397"/>
                      <a:pt x="39275" y="32621"/>
                    </a:cubicBezTo>
                    <a:cubicBezTo>
                      <a:pt x="39935" y="32516"/>
                      <a:pt x="39816" y="32397"/>
                      <a:pt x="40423" y="32133"/>
                    </a:cubicBezTo>
                    <a:lnTo>
                      <a:pt x="40423" y="32133"/>
                    </a:lnTo>
                    <a:cubicBezTo>
                      <a:pt x="40423" y="32344"/>
                      <a:pt x="40371" y="32397"/>
                      <a:pt x="40318" y="32621"/>
                    </a:cubicBezTo>
                    <a:cubicBezTo>
                      <a:pt x="40754" y="32067"/>
                      <a:pt x="41255" y="32569"/>
                      <a:pt x="41361" y="31196"/>
                    </a:cubicBezTo>
                    <a:lnTo>
                      <a:pt x="41361" y="31196"/>
                    </a:lnTo>
                    <a:cubicBezTo>
                      <a:pt x="41250" y="31222"/>
                      <a:pt x="41143" y="31232"/>
                      <a:pt x="41041" y="31232"/>
                    </a:cubicBezTo>
                    <a:cubicBezTo>
                      <a:pt x="40671" y="31232"/>
                      <a:pt x="40356" y="31098"/>
                      <a:pt x="40131" y="31098"/>
                    </a:cubicBezTo>
                    <a:cubicBezTo>
                      <a:pt x="39918" y="31098"/>
                      <a:pt x="39786" y="31218"/>
                      <a:pt x="39763" y="31684"/>
                    </a:cubicBezTo>
                    <a:cubicBezTo>
                      <a:pt x="38998" y="31196"/>
                      <a:pt x="38113" y="31684"/>
                      <a:pt x="37730" y="31024"/>
                    </a:cubicBezTo>
                    <a:cubicBezTo>
                      <a:pt x="37480" y="31367"/>
                      <a:pt x="37044" y="31615"/>
                      <a:pt x="36670" y="31615"/>
                    </a:cubicBezTo>
                    <a:cubicBezTo>
                      <a:pt x="36139" y="31615"/>
                      <a:pt x="35736" y="31110"/>
                      <a:pt x="36186" y="29651"/>
                    </a:cubicBezTo>
                    <a:cubicBezTo>
                      <a:pt x="35975" y="29651"/>
                      <a:pt x="35803" y="29598"/>
                      <a:pt x="35697" y="29427"/>
                    </a:cubicBezTo>
                    <a:lnTo>
                      <a:pt x="35697" y="29427"/>
                    </a:lnTo>
                    <a:cubicBezTo>
                      <a:pt x="35827" y="29897"/>
                      <a:pt x="35831" y="30036"/>
                      <a:pt x="35775" y="30036"/>
                    </a:cubicBezTo>
                    <a:cubicBezTo>
                      <a:pt x="35693" y="30036"/>
                      <a:pt x="35486" y="29746"/>
                      <a:pt x="35353" y="29746"/>
                    </a:cubicBezTo>
                    <a:cubicBezTo>
                      <a:pt x="35306" y="29746"/>
                      <a:pt x="35269" y="29781"/>
                      <a:pt x="35248" y="29875"/>
                    </a:cubicBezTo>
                    <a:cubicBezTo>
                      <a:pt x="35697" y="30034"/>
                      <a:pt x="34984" y="30971"/>
                      <a:pt x="35367" y="31024"/>
                    </a:cubicBezTo>
                    <a:cubicBezTo>
                      <a:pt x="35383" y="30861"/>
                      <a:pt x="35429" y="30801"/>
                      <a:pt x="35486" y="30801"/>
                    </a:cubicBezTo>
                    <a:cubicBezTo>
                      <a:pt x="35620" y="30801"/>
                      <a:pt x="35819" y="31128"/>
                      <a:pt x="35856" y="31248"/>
                    </a:cubicBezTo>
                    <a:cubicBezTo>
                      <a:pt x="35748" y="31545"/>
                      <a:pt x="35633" y="31628"/>
                      <a:pt x="35498" y="31628"/>
                    </a:cubicBezTo>
                    <a:cubicBezTo>
                      <a:pt x="35327" y="31628"/>
                      <a:pt x="35124" y="31496"/>
                      <a:pt x="34864" y="31496"/>
                    </a:cubicBezTo>
                    <a:cubicBezTo>
                      <a:pt x="34798" y="31496"/>
                      <a:pt x="34728" y="31504"/>
                      <a:pt x="34654" y="31526"/>
                    </a:cubicBezTo>
                    <a:cubicBezTo>
                      <a:pt x="34536" y="32067"/>
                      <a:pt x="35143" y="32239"/>
                      <a:pt x="34813" y="32463"/>
                    </a:cubicBezTo>
                    <a:cubicBezTo>
                      <a:pt x="34769" y="32487"/>
                      <a:pt x="34729" y="32497"/>
                      <a:pt x="34692" y="32497"/>
                    </a:cubicBezTo>
                    <a:cubicBezTo>
                      <a:pt x="34399" y="32497"/>
                      <a:pt x="34294" y="31833"/>
                      <a:pt x="33898" y="31833"/>
                    </a:cubicBezTo>
                    <a:cubicBezTo>
                      <a:pt x="33789" y="31833"/>
                      <a:pt x="33657" y="31884"/>
                      <a:pt x="33493" y="32014"/>
                    </a:cubicBezTo>
                    <a:cubicBezTo>
                      <a:pt x="33493" y="31301"/>
                      <a:pt x="33163" y="31196"/>
                      <a:pt x="33110" y="30588"/>
                    </a:cubicBezTo>
                    <a:lnTo>
                      <a:pt x="33110" y="30588"/>
                    </a:lnTo>
                    <a:cubicBezTo>
                      <a:pt x="33129" y="30593"/>
                      <a:pt x="33147" y="30595"/>
                      <a:pt x="33165" y="30595"/>
                    </a:cubicBezTo>
                    <a:cubicBezTo>
                      <a:pt x="33345" y="30595"/>
                      <a:pt x="33405" y="30364"/>
                      <a:pt x="33598" y="30364"/>
                    </a:cubicBezTo>
                    <a:cubicBezTo>
                      <a:pt x="33823" y="30866"/>
                      <a:pt x="33493" y="30813"/>
                      <a:pt x="33717" y="31301"/>
                    </a:cubicBezTo>
                    <a:cubicBezTo>
                      <a:pt x="34258" y="31196"/>
                      <a:pt x="34984" y="31407"/>
                      <a:pt x="35037" y="30364"/>
                    </a:cubicBezTo>
                    <a:cubicBezTo>
                      <a:pt x="34974" y="30329"/>
                      <a:pt x="34922" y="30315"/>
                      <a:pt x="34879" y="30315"/>
                    </a:cubicBezTo>
                    <a:cubicBezTo>
                      <a:pt x="34686" y="30315"/>
                      <a:pt x="34664" y="30602"/>
                      <a:pt x="34498" y="30602"/>
                    </a:cubicBezTo>
                    <a:cubicBezTo>
                      <a:pt x="34477" y="30602"/>
                      <a:pt x="34455" y="30598"/>
                      <a:pt x="34430" y="30588"/>
                    </a:cubicBezTo>
                    <a:cubicBezTo>
                      <a:pt x="34258" y="29875"/>
                      <a:pt x="34377" y="29981"/>
                      <a:pt x="34536" y="29427"/>
                    </a:cubicBezTo>
                    <a:cubicBezTo>
                      <a:pt x="34475" y="29410"/>
                      <a:pt x="34420" y="29403"/>
                      <a:pt x="34370" y="29403"/>
                    </a:cubicBezTo>
                    <a:cubicBezTo>
                      <a:pt x="34100" y="29403"/>
                      <a:pt x="33951" y="29607"/>
                      <a:pt x="33717" y="29651"/>
                    </a:cubicBezTo>
                    <a:cubicBezTo>
                      <a:pt x="33598" y="28938"/>
                      <a:pt x="33163" y="28885"/>
                      <a:pt x="32885" y="28555"/>
                    </a:cubicBezTo>
                    <a:cubicBezTo>
                      <a:pt x="32938" y="28502"/>
                      <a:pt x="33110" y="28502"/>
                      <a:pt x="33110" y="28278"/>
                    </a:cubicBezTo>
                    <a:cubicBezTo>
                      <a:pt x="32938" y="28278"/>
                      <a:pt x="32833" y="28225"/>
                      <a:pt x="32885" y="27842"/>
                    </a:cubicBezTo>
                    <a:cubicBezTo>
                      <a:pt x="32975" y="27815"/>
                      <a:pt x="33058" y="27803"/>
                      <a:pt x="33137" y="27803"/>
                    </a:cubicBezTo>
                    <a:cubicBezTo>
                      <a:pt x="33397" y="27803"/>
                      <a:pt x="33610" y="27932"/>
                      <a:pt x="33823" y="28054"/>
                    </a:cubicBezTo>
                    <a:cubicBezTo>
                      <a:pt x="33994" y="26958"/>
                      <a:pt x="33110" y="27842"/>
                      <a:pt x="33215" y="26905"/>
                    </a:cubicBezTo>
                    <a:lnTo>
                      <a:pt x="33215" y="26905"/>
                    </a:lnTo>
                    <a:cubicBezTo>
                      <a:pt x="32833" y="27116"/>
                      <a:pt x="32555" y="27512"/>
                      <a:pt x="32172" y="27618"/>
                    </a:cubicBezTo>
                    <a:cubicBezTo>
                      <a:pt x="32067" y="26786"/>
                      <a:pt x="32014" y="26852"/>
                      <a:pt x="32120" y="26245"/>
                    </a:cubicBezTo>
                    <a:cubicBezTo>
                      <a:pt x="32100" y="26239"/>
                      <a:pt x="32082" y="26236"/>
                      <a:pt x="32065" y="26236"/>
                    </a:cubicBezTo>
                    <a:cubicBezTo>
                      <a:pt x="31799" y="26236"/>
                      <a:pt x="31886" y="26967"/>
                      <a:pt x="31618" y="26967"/>
                    </a:cubicBezTo>
                    <a:cubicBezTo>
                      <a:pt x="31575" y="26967"/>
                      <a:pt x="31523" y="26948"/>
                      <a:pt x="31460" y="26905"/>
                    </a:cubicBezTo>
                    <a:cubicBezTo>
                      <a:pt x="31512" y="26681"/>
                      <a:pt x="31565" y="26298"/>
                      <a:pt x="31565" y="25743"/>
                    </a:cubicBezTo>
                    <a:lnTo>
                      <a:pt x="31565" y="25743"/>
                    </a:lnTo>
                    <a:cubicBezTo>
                      <a:pt x="31077" y="25796"/>
                      <a:pt x="31077" y="26733"/>
                      <a:pt x="30852" y="27182"/>
                    </a:cubicBezTo>
                    <a:cubicBezTo>
                      <a:pt x="30908" y="27182"/>
                      <a:pt x="30962" y="27175"/>
                      <a:pt x="31011" y="27175"/>
                    </a:cubicBezTo>
                    <a:cubicBezTo>
                      <a:pt x="31115" y="27175"/>
                      <a:pt x="31199" y="27206"/>
                      <a:pt x="31235" y="27394"/>
                    </a:cubicBezTo>
                    <a:cubicBezTo>
                      <a:pt x="30905" y="27565"/>
                      <a:pt x="30417" y="27618"/>
                      <a:pt x="30852" y="28106"/>
                    </a:cubicBezTo>
                    <a:cubicBezTo>
                      <a:pt x="30522" y="28001"/>
                      <a:pt x="30245" y="27724"/>
                      <a:pt x="30034" y="27394"/>
                    </a:cubicBezTo>
                    <a:lnTo>
                      <a:pt x="30034" y="27394"/>
                    </a:lnTo>
                    <a:cubicBezTo>
                      <a:pt x="29827" y="27551"/>
                      <a:pt x="30090" y="28580"/>
                      <a:pt x="29795" y="28580"/>
                    </a:cubicBezTo>
                    <a:cubicBezTo>
                      <a:pt x="29769" y="28580"/>
                      <a:pt x="29739" y="28572"/>
                      <a:pt x="29704" y="28555"/>
                    </a:cubicBezTo>
                    <a:cubicBezTo>
                      <a:pt x="29704" y="28172"/>
                      <a:pt x="29704" y="27842"/>
                      <a:pt x="29809" y="27671"/>
                    </a:cubicBezTo>
                    <a:cubicBezTo>
                      <a:pt x="29202" y="27618"/>
                      <a:pt x="28489" y="27776"/>
                      <a:pt x="28265" y="26958"/>
                    </a:cubicBezTo>
                    <a:cubicBezTo>
                      <a:pt x="28359" y="26770"/>
                      <a:pt x="28448" y="26698"/>
                      <a:pt x="28533" y="26698"/>
                    </a:cubicBezTo>
                    <a:cubicBezTo>
                      <a:pt x="28748" y="26698"/>
                      <a:pt x="28936" y="27157"/>
                      <a:pt x="29096" y="27394"/>
                    </a:cubicBezTo>
                    <a:cubicBezTo>
                      <a:pt x="29585" y="26245"/>
                      <a:pt x="28384" y="26786"/>
                      <a:pt x="28489" y="25585"/>
                    </a:cubicBezTo>
                    <a:lnTo>
                      <a:pt x="28489" y="25585"/>
                    </a:lnTo>
                    <a:cubicBezTo>
                      <a:pt x="28212" y="25638"/>
                      <a:pt x="27988" y="25862"/>
                      <a:pt x="27776" y="26073"/>
                    </a:cubicBezTo>
                    <a:cubicBezTo>
                      <a:pt x="27829" y="25585"/>
                      <a:pt x="27605" y="25585"/>
                      <a:pt x="27552" y="25360"/>
                    </a:cubicBezTo>
                    <a:cubicBezTo>
                      <a:pt x="28080" y="25318"/>
                      <a:pt x="27974" y="24463"/>
                      <a:pt x="28338" y="24463"/>
                    </a:cubicBezTo>
                    <a:cubicBezTo>
                      <a:pt x="28428" y="24463"/>
                      <a:pt x="28548" y="24516"/>
                      <a:pt x="28714" y="24648"/>
                    </a:cubicBezTo>
                    <a:cubicBezTo>
                      <a:pt x="28714" y="24206"/>
                      <a:pt x="28435" y="24092"/>
                      <a:pt x="28163" y="24092"/>
                    </a:cubicBezTo>
                    <a:cubicBezTo>
                      <a:pt x="27923" y="24092"/>
                      <a:pt x="27688" y="24181"/>
                      <a:pt x="27657" y="24212"/>
                    </a:cubicBezTo>
                    <a:cubicBezTo>
                      <a:pt x="28054" y="23710"/>
                      <a:pt x="27552" y="23327"/>
                      <a:pt x="27776" y="23050"/>
                    </a:cubicBezTo>
                    <a:cubicBezTo>
                      <a:pt x="27809" y="23038"/>
                      <a:pt x="27835" y="23033"/>
                      <a:pt x="27857" y="23033"/>
                    </a:cubicBezTo>
                    <a:cubicBezTo>
                      <a:pt x="28105" y="23033"/>
                      <a:pt x="27727" y="23730"/>
                      <a:pt x="28088" y="23730"/>
                    </a:cubicBezTo>
                    <a:cubicBezTo>
                      <a:pt x="28122" y="23730"/>
                      <a:pt x="28163" y="23724"/>
                      <a:pt x="28212" y="23710"/>
                    </a:cubicBezTo>
                    <a:cubicBezTo>
                      <a:pt x="28159" y="22496"/>
                      <a:pt x="27327" y="22892"/>
                      <a:pt x="27275" y="21677"/>
                    </a:cubicBezTo>
                    <a:lnTo>
                      <a:pt x="27275" y="21677"/>
                    </a:lnTo>
                    <a:cubicBezTo>
                      <a:pt x="27489" y="21754"/>
                      <a:pt x="27693" y="21786"/>
                      <a:pt x="27888" y="21786"/>
                    </a:cubicBezTo>
                    <a:cubicBezTo>
                      <a:pt x="28872" y="21786"/>
                      <a:pt x="29618" y="20971"/>
                      <a:pt x="30244" y="20971"/>
                    </a:cubicBezTo>
                    <a:cubicBezTo>
                      <a:pt x="30479" y="20971"/>
                      <a:pt x="30697" y="21085"/>
                      <a:pt x="30905" y="21400"/>
                    </a:cubicBezTo>
                    <a:cubicBezTo>
                      <a:pt x="30877" y="21400"/>
                      <a:pt x="30847" y="21398"/>
                      <a:pt x="30816" y="21398"/>
                    </a:cubicBezTo>
                    <a:cubicBezTo>
                      <a:pt x="30676" y="21398"/>
                      <a:pt x="30532" y="21434"/>
                      <a:pt x="30575" y="21836"/>
                    </a:cubicBezTo>
                    <a:cubicBezTo>
                      <a:pt x="30592" y="21832"/>
                      <a:pt x="30608" y="21830"/>
                      <a:pt x="30622" y="21830"/>
                    </a:cubicBezTo>
                    <a:cubicBezTo>
                      <a:pt x="30793" y="21830"/>
                      <a:pt x="30855" y="22066"/>
                      <a:pt x="30987" y="22066"/>
                    </a:cubicBezTo>
                    <a:cubicBezTo>
                      <a:pt x="30999" y="22066"/>
                      <a:pt x="31011" y="22064"/>
                      <a:pt x="31024" y="22060"/>
                    </a:cubicBezTo>
                    <a:cubicBezTo>
                      <a:pt x="30905" y="21492"/>
                      <a:pt x="31161" y="21102"/>
                      <a:pt x="31382" y="21102"/>
                    </a:cubicBezTo>
                    <a:cubicBezTo>
                      <a:pt x="31479" y="21102"/>
                      <a:pt x="31570" y="21178"/>
                      <a:pt x="31618" y="21347"/>
                    </a:cubicBezTo>
                    <a:cubicBezTo>
                      <a:pt x="31618" y="21730"/>
                      <a:pt x="31354" y="21572"/>
                      <a:pt x="31407" y="22060"/>
                    </a:cubicBezTo>
                    <a:cubicBezTo>
                      <a:pt x="31565" y="22007"/>
                      <a:pt x="31842" y="22113"/>
                      <a:pt x="31842" y="21836"/>
                    </a:cubicBezTo>
                    <a:cubicBezTo>
                      <a:pt x="31703" y="21500"/>
                      <a:pt x="32204" y="21246"/>
                      <a:pt x="32774" y="21246"/>
                    </a:cubicBezTo>
                    <a:cubicBezTo>
                      <a:pt x="33124" y="21246"/>
                      <a:pt x="33499" y="21341"/>
                      <a:pt x="33770" y="21572"/>
                    </a:cubicBezTo>
                    <a:cubicBezTo>
                      <a:pt x="33714" y="21774"/>
                      <a:pt x="33629" y="21839"/>
                      <a:pt x="33532" y="21839"/>
                    </a:cubicBezTo>
                    <a:cubicBezTo>
                      <a:pt x="33356" y="21839"/>
                      <a:pt x="33142" y="21626"/>
                      <a:pt x="32998" y="21626"/>
                    </a:cubicBezTo>
                    <a:cubicBezTo>
                      <a:pt x="32899" y="21626"/>
                      <a:pt x="32833" y="21725"/>
                      <a:pt x="32833" y="22060"/>
                    </a:cubicBezTo>
                    <a:cubicBezTo>
                      <a:pt x="32881" y="22020"/>
                      <a:pt x="32918" y="22002"/>
                      <a:pt x="32948" y="22002"/>
                    </a:cubicBezTo>
                    <a:cubicBezTo>
                      <a:pt x="33121" y="22002"/>
                      <a:pt x="33012" y="22618"/>
                      <a:pt x="33057" y="22945"/>
                    </a:cubicBezTo>
                    <a:cubicBezTo>
                      <a:pt x="33994" y="22892"/>
                      <a:pt x="34483" y="21954"/>
                      <a:pt x="35143" y="21294"/>
                    </a:cubicBezTo>
                    <a:lnTo>
                      <a:pt x="35143" y="21294"/>
                    </a:lnTo>
                    <a:cubicBezTo>
                      <a:pt x="34915" y="21884"/>
                      <a:pt x="35075" y="21945"/>
                      <a:pt x="35254" y="21945"/>
                    </a:cubicBezTo>
                    <a:cubicBezTo>
                      <a:pt x="35300" y="21945"/>
                      <a:pt x="35347" y="21940"/>
                      <a:pt x="35390" y="21940"/>
                    </a:cubicBezTo>
                    <a:cubicBezTo>
                      <a:pt x="35458" y="21940"/>
                      <a:pt x="35512" y="21951"/>
                      <a:pt x="35526" y="22007"/>
                    </a:cubicBezTo>
                    <a:cubicBezTo>
                      <a:pt x="35090" y="22337"/>
                      <a:pt x="34377" y="21836"/>
                      <a:pt x="34206" y="23156"/>
                    </a:cubicBezTo>
                    <a:cubicBezTo>
                      <a:pt x="34536" y="23222"/>
                      <a:pt x="34813" y="23222"/>
                      <a:pt x="34813" y="23882"/>
                    </a:cubicBezTo>
                    <a:cubicBezTo>
                      <a:pt x="34582" y="23618"/>
                      <a:pt x="34251" y="23555"/>
                      <a:pt x="33884" y="23555"/>
                    </a:cubicBezTo>
                    <a:cubicBezTo>
                      <a:pt x="33549" y="23555"/>
                      <a:pt x="33184" y="23608"/>
                      <a:pt x="32842" y="23608"/>
                    </a:cubicBezTo>
                    <a:cubicBezTo>
                      <a:pt x="32230" y="23608"/>
                      <a:pt x="31689" y="23439"/>
                      <a:pt x="31512" y="22496"/>
                    </a:cubicBezTo>
                    <a:cubicBezTo>
                      <a:pt x="31356" y="22458"/>
                      <a:pt x="31220" y="22420"/>
                      <a:pt x="31099" y="22420"/>
                    </a:cubicBezTo>
                    <a:cubicBezTo>
                      <a:pt x="30884" y="22420"/>
                      <a:pt x="30719" y="22541"/>
                      <a:pt x="30575" y="22997"/>
                    </a:cubicBezTo>
                    <a:cubicBezTo>
                      <a:pt x="30590" y="22990"/>
                      <a:pt x="30607" y="22987"/>
                      <a:pt x="30623" y="22987"/>
                    </a:cubicBezTo>
                    <a:cubicBezTo>
                      <a:pt x="30849" y="22987"/>
                      <a:pt x="31167" y="23612"/>
                      <a:pt x="30958" y="23710"/>
                    </a:cubicBezTo>
                    <a:cubicBezTo>
                      <a:pt x="30852" y="23275"/>
                      <a:pt x="30364" y="23710"/>
                      <a:pt x="30364" y="23222"/>
                    </a:cubicBezTo>
                    <a:cubicBezTo>
                      <a:pt x="30364" y="22773"/>
                      <a:pt x="30694" y="22945"/>
                      <a:pt x="30575" y="22284"/>
                    </a:cubicBezTo>
                    <a:lnTo>
                      <a:pt x="30575" y="22284"/>
                    </a:lnTo>
                    <a:cubicBezTo>
                      <a:pt x="30192" y="22496"/>
                      <a:pt x="29968" y="22337"/>
                      <a:pt x="29862" y="22562"/>
                    </a:cubicBezTo>
                    <a:cubicBezTo>
                      <a:pt x="29931" y="22778"/>
                      <a:pt x="29768" y="23062"/>
                      <a:pt x="29570" y="23062"/>
                    </a:cubicBezTo>
                    <a:cubicBezTo>
                      <a:pt x="29465" y="23062"/>
                      <a:pt x="29351" y="22983"/>
                      <a:pt x="29255" y="22773"/>
                    </a:cubicBezTo>
                    <a:lnTo>
                      <a:pt x="29255" y="22773"/>
                    </a:lnTo>
                    <a:cubicBezTo>
                      <a:pt x="29585" y="23763"/>
                      <a:pt x="29044" y="23222"/>
                      <a:pt x="28925" y="23935"/>
                    </a:cubicBezTo>
                    <a:cubicBezTo>
                      <a:pt x="29374" y="24753"/>
                      <a:pt x="29704" y="24146"/>
                      <a:pt x="30139" y="24872"/>
                    </a:cubicBezTo>
                    <a:cubicBezTo>
                      <a:pt x="30192" y="23988"/>
                      <a:pt x="29532" y="24595"/>
                      <a:pt x="29638" y="23710"/>
                    </a:cubicBezTo>
                    <a:lnTo>
                      <a:pt x="29638" y="23710"/>
                    </a:lnTo>
                    <a:cubicBezTo>
                      <a:pt x="30522" y="24423"/>
                      <a:pt x="32172" y="24542"/>
                      <a:pt x="33334" y="24595"/>
                    </a:cubicBezTo>
                    <a:cubicBezTo>
                      <a:pt x="33540" y="24595"/>
                      <a:pt x="33873" y="24211"/>
                      <a:pt x="34108" y="24211"/>
                    </a:cubicBezTo>
                    <a:cubicBezTo>
                      <a:pt x="34251" y="24211"/>
                      <a:pt x="34357" y="24352"/>
                      <a:pt x="34377" y="24806"/>
                    </a:cubicBezTo>
                    <a:cubicBezTo>
                      <a:pt x="34352" y="24824"/>
                      <a:pt x="34320" y="24830"/>
                      <a:pt x="34285" y="24830"/>
                    </a:cubicBezTo>
                    <a:cubicBezTo>
                      <a:pt x="34184" y="24830"/>
                      <a:pt x="34052" y="24774"/>
                      <a:pt x="33947" y="24774"/>
                    </a:cubicBezTo>
                    <a:cubicBezTo>
                      <a:pt x="33846" y="24774"/>
                      <a:pt x="33770" y="24826"/>
                      <a:pt x="33770" y="25030"/>
                    </a:cubicBezTo>
                    <a:cubicBezTo>
                      <a:pt x="33928" y="25136"/>
                      <a:pt x="34047" y="25360"/>
                      <a:pt x="34047" y="25743"/>
                    </a:cubicBezTo>
                    <a:cubicBezTo>
                      <a:pt x="34182" y="25634"/>
                      <a:pt x="34312" y="25591"/>
                      <a:pt x="34439" y="25591"/>
                    </a:cubicBezTo>
                    <a:cubicBezTo>
                      <a:pt x="34819" y="25591"/>
                      <a:pt x="35173" y="25984"/>
                      <a:pt x="35578" y="26192"/>
                    </a:cubicBezTo>
                    <a:cubicBezTo>
                      <a:pt x="35526" y="25466"/>
                      <a:pt x="35909" y="25466"/>
                      <a:pt x="36239" y="25466"/>
                    </a:cubicBezTo>
                    <a:cubicBezTo>
                      <a:pt x="36198" y="25977"/>
                      <a:pt x="36248" y="26102"/>
                      <a:pt x="36331" y="26102"/>
                    </a:cubicBezTo>
                    <a:cubicBezTo>
                      <a:pt x="36411" y="26102"/>
                      <a:pt x="36521" y="25986"/>
                      <a:pt x="36610" y="25986"/>
                    </a:cubicBezTo>
                    <a:cubicBezTo>
                      <a:pt x="36667" y="25986"/>
                      <a:pt x="36715" y="26034"/>
                      <a:pt x="36740" y="26192"/>
                    </a:cubicBezTo>
                    <a:cubicBezTo>
                      <a:pt x="36740" y="26456"/>
                      <a:pt x="36516" y="26351"/>
                      <a:pt x="36516" y="26628"/>
                    </a:cubicBezTo>
                    <a:cubicBezTo>
                      <a:pt x="36578" y="26513"/>
                      <a:pt x="36639" y="26471"/>
                      <a:pt x="36697" y="26471"/>
                    </a:cubicBezTo>
                    <a:cubicBezTo>
                      <a:pt x="36860" y="26471"/>
                      <a:pt x="37008" y="26798"/>
                      <a:pt x="37142" y="26798"/>
                    </a:cubicBezTo>
                    <a:cubicBezTo>
                      <a:pt x="37215" y="26798"/>
                      <a:pt x="37283" y="26701"/>
                      <a:pt x="37347" y="26403"/>
                    </a:cubicBezTo>
                    <a:cubicBezTo>
                      <a:pt x="37070" y="26126"/>
                      <a:pt x="36687" y="26126"/>
                      <a:pt x="36635" y="25466"/>
                    </a:cubicBezTo>
                    <a:lnTo>
                      <a:pt x="36635" y="25466"/>
                    </a:lnTo>
                    <a:cubicBezTo>
                      <a:pt x="37221" y="25568"/>
                      <a:pt x="37748" y="25744"/>
                      <a:pt x="38217" y="25744"/>
                    </a:cubicBezTo>
                    <a:cubicBezTo>
                      <a:pt x="38539" y="25744"/>
                      <a:pt x="38834" y="25661"/>
                      <a:pt x="39103" y="25413"/>
                    </a:cubicBezTo>
                    <a:cubicBezTo>
                      <a:pt x="39051" y="25308"/>
                      <a:pt x="38998" y="25202"/>
                      <a:pt x="38998" y="25083"/>
                    </a:cubicBezTo>
                    <a:lnTo>
                      <a:pt x="38998" y="25083"/>
                    </a:lnTo>
                    <a:cubicBezTo>
                      <a:pt x="39401" y="25487"/>
                      <a:pt x="39864" y="25656"/>
                      <a:pt x="40308" y="25656"/>
                    </a:cubicBezTo>
                    <a:cubicBezTo>
                      <a:pt x="40895" y="25656"/>
                      <a:pt x="41451" y="25361"/>
                      <a:pt x="41796" y="24925"/>
                    </a:cubicBezTo>
                    <a:cubicBezTo>
                      <a:pt x="41744" y="24318"/>
                      <a:pt x="41189" y="24700"/>
                      <a:pt x="41084" y="24265"/>
                    </a:cubicBezTo>
                    <a:cubicBezTo>
                      <a:pt x="41218" y="24021"/>
                      <a:pt x="41403" y="23908"/>
                      <a:pt x="41603" y="23908"/>
                    </a:cubicBezTo>
                    <a:cubicBezTo>
                      <a:pt x="41814" y="23908"/>
                      <a:pt x="42042" y="24034"/>
                      <a:pt x="42245" y="24265"/>
                    </a:cubicBezTo>
                    <a:cubicBezTo>
                      <a:pt x="42131" y="24450"/>
                      <a:pt x="42069" y="24682"/>
                      <a:pt x="41974" y="24682"/>
                    </a:cubicBezTo>
                    <a:cubicBezTo>
                      <a:pt x="41927" y="24682"/>
                      <a:pt x="41871" y="24625"/>
                      <a:pt x="41796" y="24476"/>
                    </a:cubicBezTo>
                    <a:lnTo>
                      <a:pt x="41796" y="24476"/>
                    </a:lnTo>
                    <a:cubicBezTo>
                      <a:pt x="41849" y="25202"/>
                      <a:pt x="41849" y="24925"/>
                      <a:pt x="41796" y="25638"/>
                    </a:cubicBezTo>
                    <a:cubicBezTo>
                      <a:pt x="41819" y="25635"/>
                      <a:pt x="41840" y="25633"/>
                      <a:pt x="41860" y="25633"/>
                    </a:cubicBezTo>
                    <a:cubicBezTo>
                      <a:pt x="42139" y="25633"/>
                      <a:pt x="42275" y="25897"/>
                      <a:pt x="42552" y="25897"/>
                    </a:cubicBezTo>
                    <a:cubicBezTo>
                      <a:pt x="42606" y="25897"/>
                      <a:pt x="42666" y="25887"/>
                      <a:pt x="42734" y="25862"/>
                    </a:cubicBezTo>
                    <a:cubicBezTo>
                      <a:pt x="42807" y="25460"/>
                      <a:pt x="42728" y="25391"/>
                      <a:pt x="42613" y="25391"/>
                    </a:cubicBezTo>
                    <a:cubicBezTo>
                      <a:pt x="42553" y="25391"/>
                      <a:pt x="42483" y="25410"/>
                      <a:pt x="42421" y="25410"/>
                    </a:cubicBezTo>
                    <a:cubicBezTo>
                      <a:pt x="42324" y="25410"/>
                      <a:pt x="42245" y="25365"/>
                      <a:pt x="42245" y="25136"/>
                    </a:cubicBezTo>
                    <a:cubicBezTo>
                      <a:pt x="42575" y="24872"/>
                      <a:pt x="42404" y="23935"/>
                      <a:pt x="42457" y="23763"/>
                    </a:cubicBezTo>
                    <a:cubicBezTo>
                      <a:pt x="42547" y="23753"/>
                      <a:pt x="42630" y="23748"/>
                      <a:pt x="42704" y="23748"/>
                    </a:cubicBezTo>
                    <a:cubicBezTo>
                      <a:pt x="43395" y="23748"/>
                      <a:pt x="43410" y="24194"/>
                      <a:pt x="43565" y="25136"/>
                    </a:cubicBezTo>
                    <a:cubicBezTo>
                      <a:pt x="43381" y="25136"/>
                      <a:pt x="43266" y="24942"/>
                      <a:pt x="43148" y="24942"/>
                    </a:cubicBezTo>
                    <a:cubicBezTo>
                      <a:pt x="43089" y="24942"/>
                      <a:pt x="43029" y="24991"/>
                      <a:pt x="42958" y="25136"/>
                    </a:cubicBezTo>
                    <a:cubicBezTo>
                      <a:pt x="43064" y="25968"/>
                      <a:pt x="43499" y="26192"/>
                      <a:pt x="43830" y="26522"/>
                    </a:cubicBezTo>
                    <a:cubicBezTo>
                      <a:pt x="43948" y="26021"/>
                      <a:pt x="43499" y="25638"/>
                      <a:pt x="43777" y="25585"/>
                    </a:cubicBezTo>
                    <a:cubicBezTo>
                      <a:pt x="44178" y="25469"/>
                      <a:pt x="44539" y="25381"/>
                      <a:pt x="44839" y="25381"/>
                    </a:cubicBezTo>
                    <a:cubicBezTo>
                      <a:pt x="45527" y="25381"/>
                      <a:pt x="45897" y="25838"/>
                      <a:pt x="45704" y="27446"/>
                    </a:cubicBezTo>
                    <a:cubicBezTo>
                      <a:pt x="47077" y="26403"/>
                      <a:pt x="47130" y="27235"/>
                      <a:pt x="48292" y="26456"/>
                    </a:cubicBezTo>
                    <a:lnTo>
                      <a:pt x="48292" y="26456"/>
                    </a:lnTo>
                    <a:cubicBezTo>
                      <a:pt x="48186" y="27063"/>
                      <a:pt x="47962" y="27288"/>
                      <a:pt x="48292" y="27618"/>
                    </a:cubicBezTo>
                    <a:cubicBezTo>
                      <a:pt x="48239" y="27671"/>
                      <a:pt x="48067" y="27618"/>
                      <a:pt x="48067" y="27842"/>
                    </a:cubicBezTo>
                    <a:cubicBezTo>
                      <a:pt x="48292" y="27618"/>
                      <a:pt x="49057" y="27235"/>
                      <a:pt x="48899" y="26905"/>
                    </a:cubicBezTo>
                    <a:lnTo>
                      <a:pt x="48899" y="26905"/>
                    </a:lnTo>
                    <a:cubicBezTo>
                      <a:pt x="48745" y="27000"/>
                      <a:pt x="48687" y="27190"/>
                      <a:pt x="48476" y="27190"/>
                    </a:cubicBezTo>
                    <a:cubicBezTo>
                      <a:pt x="48452" y="27190"/>
                      <a:pt x="48426" y="27188"/>
                      <a:pt x="48397" y="27182"/>
                    </a:cubicBezTo>
                    <a:cubicBezTo>
                      <a:pt x="48727" y="26786"/>
                      <a:pt x="48014" y="26126"/>
                      <a:pt x="48397" y="25743"/>
                    </a:cubicBezTo>
                    <a:lnTo>
                      <a:pt x="48397" y="25743"/>
                    </a:lnTo>
                    <a:cubicBezTo>
                      <a:pt x="48407" y="25879"/>
                      <a:pt x="48438" y="25929"/>
                      <a:pt x="48482" y="25929"/>
                    </a:cubicBezTo>
                    <a:cubicBezTo>
                      <a:pt x="48605" y="25929"/>
                      <a:pt x="48838" y="25540"/>
                      <a:pt x="49047" y="25540"/>
                    </a:cubicBezTo>
                    <a:cubicBezTo>
                      <a:pt x="49155" y="25540"/>
                      <a:pt x="49258" y="25646"/>
                      <a:pt x="49335" y="25968"/>
                    </a:cubicBezTo>
                    <a:cubicBezTo>
                      <a:pt x="49057" y="25968"/>
                      <a:pt x="48780" y="25968"/>
                      <a:pt x="48780" y="26456"/>
                    </a:cubicBezTo>
                    <a:cubicBezTo>
                      <a:pt x="48872" y="26625"/>
                      <a:pt x="48981" y="26692"/>
                      <a:pt x="49089" y="26692"/>
                    </a:cubicBezTo>
                    <a:cubicBezTo>
                      <a:pt x="49368" y="26692"/>
                      <a:pt x="49635" y="26244"/>
                      <a:pt x="49559" y="25968"/>
                    </a:cubicBezTo>
                    <a:lnTo>
                      <a:pt x="49559" y="25968"/>
                    </a:lnTo>
                    <a:cubicBezTo>
                      <a:pt x="49602" y="26003"/>
                      <a:pt x="49642" y="26018"/>
                      <a:pt x="49681" y="26018"/>
                    </a:cubicBezTo>
                    <a:cubicBezTo>
                      <a:pt x="49860" y="26018"/>
                      <a:pt x="50001" y="25704"/>
                      <a:pt x="50119" y="25704"/>
                    </a:cubicBezTo>
                    <a:cubicBezTo>
                      <a:pt x="50174" y="25704"/>
                      <a:pt x="50225" y="25771"/>
                      <a:pt x="50272" y="25968"/>
                    </a:cubicBezTo>
                    <a:cubicBezTo>
                      <a:pt x="50151" y="26126"/>
                      <a:pt x="50036" y="26443"/>
                      <a:pt x="49900" y="26443"/>
                    </a:cubicBezTo>
                    <a:cubicBezTo>
                      <a:pt x="49843" y="26443"/>
                      <a:pt x="49783" y="26388"/>
                      <a:pt x="49717" y="26245"/>
                    </a:cubicBezTo>
                    <a:lnTo>
                      <a:pt x="49717" y="26245"/>
                    </a:lnTo>
                    <a:cubicBezTo>
                      <a:pt x="49619" y="26625"/>
                      <a:pt x="49695" y="26675"/>
                      <a:pt x="49798" y="26675"/>
                    </a:cubicBezTo>
                    <a:cubicBezTo>
                      <a:pt x="49836" y="26675"/>
                      <a:pt x="49876" y="26668"/>
                      <a:pt x="49914" y="26668"/>
                    </a:cubicBezTo>
                    <a:cubicBezTo>
                      <a:pt x="49998" y="26668"/>
                      <a:pt x="50067" y="26700"/>
                      <a:pt x="50047" y="26905"/>
                    </a:cubicBezTo>
                    <a:cubicBezTo>
                      <a:pt x="50197" y="27344"/>
                      <a:pt x="50025" y="27660"/>
                      <a:pt x="49878" y="27660"/>
                    </a:cubicBezTo>
                    <a:cubicBezTo>
                      <a:pt x="49803" y="27660"/>
                      <a:pt x="49735" y="27579"/>
                      <a:pt x="49717" y="27394"/>
                    </a:cubicBezTo>
                    <a:cubicBezTo>
                      <a:pt x="49836" y="27341"/>
                      <a:pt x="49995" y="27288"/>
                      <a:pt x="49942" y="26905"/>
                    </a:cubicBezTo>
                    <a:lnTo>
                      <a:pt x="49942" y="26905"/>
                    </a:lnTo>
                    <a:cubicBezTo>
                      <a:pt x="49141" y="28053"/>
                      <a:pt x="48437" y="28107"/>
                      <a:pt x="47449" y="28107"/>
                    </a:cubicBezTo>
                    <a:cubicBezTo>
                      <a:pt x="47346" y="28107"/>
                      <a:pt x="47240" y="28106"/>
                      <a:pt x="47130" y="28106"/>
                    </a:cubicBezTo>
                    <a:cubicBezTo>
                      <a:pt x="47130" y="27776"/>
                      <a:pt x="47302" y="27724"/>
                      <a:pt x="47354" y="27394"/>
                    </a:cubicBezTo>
                    <a:lnTo>
                      <a:pt x="46866" y="27394"/>
                    </a:lnTo>
                    <a:cubicBezTo>
                      <a:pt x="46747" y="28054"/>
                      <a:pt x="47130" y="28767"/>
                      <a:pt x="46919" y="28833"/>
                    </a:cubicBezTo>
                    <a:cubicBezTo>
                      <a:pt x="46665" y="28579"/>
                      <a:pt x="46555" y="28093"/>
                      <a:pt x="46194" y="28093"/>
                    </a:cubicBezTo>
                    <a:cubicBezTo>
                      <a:pt x="46161" y="28093"/>
                      <a:pt x="46125" y="28097"/>
                      <a:pt x="46087" y="28106"/>
                    </a:cubicBezTo>
                    <a:cubicBezTo>
                      <a:pt x="46034" y="28767"/>
                      <a:pt x="46259" y="28608"/>
                      <a:pt x="46087" y="29044"/>
                    </a:cubicBezTo>
                    <a:cubicBezTo>
                      <a:pt x="46231" y="28886"/>
                      <a:pt x="46364" y="28820"/>
                      <a:pt x="46474" y="28820"/>
                    </a:cubicBezTo>
                    <a:cubicBezTo>
                      <a:pt x="46707" y="28820"/>
                      <a:pt x="46845" y="29117"/>
                      <a:pt x="46800" y="29493"/>
                    </a:cubicBezTo>
                    <a:cubicBezTo>
                      <a:pt x="46841" y="29293"/>
                      <a:pt x="46872" y="29221"/>
                      <a:pt x="46900" y="29221"/>
                    </a:cubicBezTo>
                    <a:cubicBezTo>
                      <a:pt x="46975" y="29221"/>
                      <a:pt x="47022" y="29756"/>
                      <a:pt x="47166" y="29756"/>
                    </a:cubicBezTo>
                    <a:cubicBezTo>
                      <a:pt x="47191" y="29756"/>
                      <a:pt x="47218" y="29740"/>
                      <a:pt x="47249" y="29704"/>
                    </a:cubicBezTo>
                    <a:cubicBezTo>
                      <a:pt x="47632" y="29545"/>
                      <a:pt x="47460" y="28661"/>
                      <a:pt x="47579" y="28555"/>
                    </a:cubicBezTo>
                    <a:lnTo>
                      <a:pt x="47579" y="28555"/>
                    </a:lnTo>
                    <a:cubicBezTo>
                      <a:pt x="47909" y="29163"/>
                      <a:pt x="48186" y="29321"/>
                      <a:pt x="48450" y="29493"/>
                    </a:cubicBezTo>
                    <a:cubicBezTo>
                      <a:pt x="48397" y="29928"/>
                      <a:pt x="48186" y="30087"/>
                      <a:pt x="48067" y="30417"/>
                    </a:cubicBezTo>
                    <a:cubicBezTo>
                      <a:pt x="48121" y="30439"/>
                      <a:pt x="48169" y="30448"/>
                      <a:pt x="48210" y="30448"/>
                    </a:cubicBezTo>
                    <a:cubicBezTo>
                      <a:pt x="48573" y="30448"/>
                      <a:pt x="48503" y="29696"/>
                      <a:pt x="48838" y="29696"/>
                    </a:cubicBezTo>
                    <a:cubicBezTo>
                      <a:pt x="48857" y="29696"/>
                      <a:pt x="48877" y="29699"/>
                      <a:pt x="48899" y="29704"/>
                    </a:cubicBezTo>
                    <a:cubicBezTo>
                      <a:pt x="48899" y="30153"/>
                      <a:pt x="49229" y="29981"/>
                      <a:pt x="49176" y="30641"/>
                    </a:cubicBezTo>
                    <a:cubicBezTo>
                      <a:pt x="49099" y="30820"/>
                      <a:pt x="49001" y="30879"/>
                      <a:pt x="48893" y="30879"/>
                    </a:cubicBezTo>
                    <a:cubicBezTo>
                      <a:pt x="48679" y="30879"/>
                      <a:pt x="48427" y="30644"/>
                      <a:pt x="48235" y="30644"/>
                    </a:cubicBezTo>
                    <a:cubicBezTo>
                      <a:pt x="48110" y="30644"/>
                      <a:pt x="48010" y="30745"/>
                      <a:pt x="47962" y="31077"/>
                    </a:cubicBezTo>
                    <a:cubicBezTo>
                      <a:pt x="48344" y="31354"/>
                      <a:pt x="48569" y="31024"/>
                      <a:pt x="48952" y="31578"/>
                    </a:cubicBezTo>
                    <a:cubicBezTo>
                      <a:pt x="48877" y="31598"/>
                      <a:pt x="48808" y="31606"/>
                      <a:pt x="48744" y="31606"/>
                    </a:cubicBezTo>
                    <a:cubicBezTo>
                      <a:pt x="48432" y="31606"/>
                      <a:pt x="48233" y="31416"/>
                      <a:pt x="48032" y="31416"/>
                    </a:cubicBezTo>
                    <a:cubicBezTo>
                      <a:pt x="47938" y="31416"/>
                      <a:pt x="47844" y="31457"/>
                      <a:pt x="47737" y="31578"/>
                    </a:cubicBezTo>
                    <a:cubicBezTo>
                      <a:pt x="47941" y="32179"/>
                      <a:pt x="48234" y="32372"/>
                      <a:pt x="48543" y="32372"/>
                    </a:cubicBezTo>
                    <a:cubicBezTo>
                      <a:pt x="48995" y="32372"/>
                      <a:pt x="49480" y="31960"/>
                      <a:pt x="49770" y="31803"/>
                    </a:cubicBezTo>
                    <a:cubicBezTo>
                      <a:pt x="50704" y="31840"/>
                      <a:pt x="51419" y="32841"/>
                      <a:pt x="52402" y="32841"/>
                    </a:cubicBezTo>
                    <a:cubicBezTo>
                      <a:pt x="52810" y="32841"/>
                      <a:pt x="53263" y="32669"/>
                      <a:pt x="53797" y="32186"/>
                    </a:cubicBezTo>
                    <a:cubicBezTo>
                      <a:pt x="53295" y="31908"/>
                      <a:pt x="53678" y="31473"/>
                      <a:pt x="53850" y="31248"/>
                    </a:cubicBezTo>
                    <a:cubicBezTo>
                      <a:pt x="53591" y="31148"/>
                      <a:pt x="53310" y="31077"/>
                      <a:pt x="53057" y="31077"/>
                    </a:cubicBezTo>
                    <a:cubicBezTo>
                      <a:pt x="52612" y="31077"/>
                      <a:pt x="52252" y="31296"/>
                      <a:pt x="52252" y="31961"/>
                    </a:cubicBezTo>
                    <a:cubicBezTo>
                      <a:pt x="51922" y="31961"/>
                      <a:pt x="51645" y="31961"/>
                      <a:pt x="51539" y="32239"/>
                    </a:cubicBezTo>
                    <a:cubicBezTo>
                      <a:pt x="51626" y="31518"/>
                      <a:pt x="51209" y="31305"/>
                      <a:pt x="50686" y="31305"/>
                    </a:cubicBezTo>
                    <a:cubicBezTo>
                      <a:pt x="50250" y="31305"/>
                      <a:pt x="49741" y="31453"/>
                      <a:pt x="49387" y="31578"/>
                    </a:cubicBezTo>
                    <a:cubicBezTo>
                      <a:pt x="49665" y="30747"/>
                      <a:pt x="49559" y="30747"/>
                      <a:pt x="49282" y="30153"/>
                    </a:cubicBezTo>
                    <a:lnTo>
                      <a:pt x="49282" y="30153"/>
                    </a:lnTo>
                    <a:cubicBezTo>
                      <a:pt x="49368" y="30163"/>
                      <a:pt x="49451" y="30169"/>
                      <a:pt x="49532" y="30169"/>
                    </a:cubicBezTo>
                    <a:cubicBezTo>
                      <a:pt x="49862" y="30169"/>
                      <a:pt x="50144" y="30064"/>
                      <a:pt x="50325" y="29704"/>
                    </a:cubicBezTo>
                    <a:cubicBezTo>
                      <a:pt x="50234" y="29527"/>
                      <a:pt x="50143" y="29460"/>
                      <a:pt x="50057" y="29460"/>
                    </a:cubicBezTo>
                    <a:cubicBezTo>
                      <a:pt x="49879" y="29460"/>
                      <a:pt x="49718" y="29742"/>
                      <a:pt x="49612" y="29928"/>
                    </a:cubicBezTo>
                    <a:cubicBezTo>
                      <a:pt x="49612" y="29598"/>
                      <a:pt x="49559" y="29427"/>
                      <a:pt x="49506" y="29215"/>
                    </a:cubicBezTo>
                    <a:cubicBezTo>
                      <a:pt x="49653" y="28962"/>
                      <a:pt x="49807" y="28866"/>
                      <a:pt x="49965" y="28866"/>
                    </a:cubicBezTo>
                    <a:cubicBezTo>
                      <a:pt x="50441" y="28866"/>
                      <a:pt x="50959" y="29729"/>
                      <a:pt x="51474" y="29729"/>
                    </a:cubicBezTo>
                    <a:cubicBezTo>
                      <a:pt x="51678" y="29729"/>
                      <a:pt x="51881" y="29594"/>
                      <a:pt x="52081" y="29215"/>
                    </a:cubicBezTo>
                    <a:cubicBezTo>
                      <a:pt x="51420" y="28885"/>
                      <a:pt x="51592" y="28106"/>
                      <a:pt x="50985" y="27618"/>
                    </a:cubicBezTo>
                    <a:lnTo>
                      <a:pt x="50985" y="27618"/>
                    </a:lnTo>
                    <a:cubicBezTo>
                      <a:pt x="51033" y="28060"/>
                      <a:pt x="50951" y="28286"/>
                      <a:pt x="50729" y="28286"/>
                    </a:cubicBezTo>
                    <a:cubicBezTo>
                      <a:pt x="50706" y="28286"/>
                      <a:pt x="50681" y="28283"/>
                      <a:pt x="50655" y="28278"/>
                    </a:cubicBezTo>
                    <a:cubicBezTo>
                      <a:pt x="50496" y="28106"/>
                      <a:pt x="50272" y="27948"/>
                      <a:pt x="50325" y="27341"/>
                    </a:cubicBezTo>
                    <a:cubicBezTo>
                      <a:pt x="50655" y="27116"/>
                      <a:pt x="51209" y="27446"/>
                      <a:pt x="51592" y="26905"/>
                    </a:cubicBezTo>
                    <a:cubicBezTo>
                      <a:pt x="51486" y="26852"/>
                      <a:pt x="51420" y="26628"/>
                      <a:pt x="51368" y="26403"/>
                    </a:cubicBezTo>
                    <a:cubicBezTo>
                      <a:pt x="51564" y="26403"/>
                      <a:pt x="51508" y="25937"/>
                      <a:pt x="51712" y="25937"/>
                    </a:cubicBezTo>
                    <a:cubicBezTo>
                      <a:pt x="51741" y="25937"/>
                      <a:pt x="51776" y="25947"/>
                      <a:pt x="51816" y="25968"/>
                    </a:cubicBezTo>
                    <a:cubicBezTo>
                      <a:pt x="51816" y="26245"/>
                      <a:pt x="51975" y="26298"/>
                      <a:pt x="51922" y="26628"/>
                    </a:cubicBezTo>
                    <a:cubicBezTo>
                      <a:pt x="51913" y="26627"/>
                      <a:pt x="51904" y="26626"/>
                      <a:pt x="51896" y="26626"/>
                    </a:cubicBezTo>
                    <a:cubicBezTo>
                      <a:pt x="51549" y="26626"/>
                      <a:pt x="51747" y="27680"/>
                      <a:pt x="51592" y="28054"/>
                    </a:cubicBezTo>
                    <a:cubicBezTo>
                      <a:pt x="51975" y="28436"/>
                      <a:pt x="52411" y="28767"/>
                      <a:pt x="52582" y="29651"/>
                    </a:cubicBezTo>
                    <a:cubicBezTo>
                      <a:pt x="51869" y="30536"/>
                      <a:pt x="50272" y="29598"/>
                      <a:pt x="49717" y="30866"/>
                    </a:cubicBezTo>
                    <a:cubicBezTo>
                      <a:pt x="49862" y="30843"/>
                      <a:pt x="49995" y="30834"/>
                      <a:pt x="50118" y="30834"/>
                    </a:cubicBezTo>
                    <a:cubicBezTo>
                      <a:pt x="50652" y="30834"/>
                      <a:pt x="50998" y="31007"/>
                      <a:pt x="51360" y="31007"/>
                    </a:cubicBezTo>
                    <a:cubicBezTo>
                      <a:pt x="51550" y="31007"/>
                      <a:pt x="51745" y="30959"/>
                      <a:pt x="51975" y="30813"/>
                    </a:cubicBezTo>
                    <a:lnTo>
                      <a:pt x="51975" y="30813"/>
                    </a:lnTo>
                    <a:cubicBezTo>
                      <a:pt x="52028" y="31196"/>
                      <a:pt x="51816" y="31407"/>
                      <a:pt x="51975" y="31526"/>
                    </a:cubicBezTo>
                    <a:cubicBezTo>
                      <a:pt x="52807" y="30153"/>
                      <a:pt x="54008" y="29215"/>
                      <a:pt x="55711" y="28661"/>
                    </a:cubicBezTo>
                    <a:lnTo>
                      <a:pt x="55711" y="28661"/>
                    </a:lnTo>
                    <a:cubicBezTo>
                      <a:pt x="55597" y="28973"/>
                      <a:pt x="56189" y="29909"/>
                      <a:pt x="56592" y="29909"/>
                    </a:cubicBezTo>
                    <a:cubicBezTo>
                      <a:pt x="56751" y="29909"/>
                      <a:pt x="56881" y="29763"/>
                      <a:pt x="56926" y="29374"/>
                    </a:cubicBezTo>
                    <a:cubicBezTo>
                      <a:pt x="56819" y="29374"/>
                      <a:pt x="56701" y="29397"/>
                      <a:pt x="56595" y="29397"/>
                    </a:cubicBezTo>
                    <a:cubicBezTo>
                      <a:pt x="56376" y="29397"/>
                      <a:pt x="56211" y="29295"/>
                      <a:pt x="56318" y="28661"/>
                    </a:cubicBezTo>
                    <a:cubicBezTo>
                      <a:pt x="56303" y="28657"/>
                      <a:pt x="56288" y="28655"/>
                      <a:pt x="56274" y="28655"/>
                    </a:cubicBezTo>
                    <a:cubicBezTo>
                      <a:pt x="56096" y="28655"/>
                      <a:pt x="56025" y="28938"/>
                      <a:pt x="55830" y="28938"/>
                    </a:cubicBezTo>
                    <a:cubicBezTo>
                      <a:pt x="56041" y="27842"/>
                      <a:pt x="55447" y="28502"/>
                      <a:pt x="55381" y="28001"/>
                    </a:cubicBezTo>
                    <a:cubicBezTo>
                      <a:pt x="55553" y="27341"/>
                      <a:pt x="55051" y="26852"/>
                      <a:pt x="55328" y="26628"/>
                    </a:cubicBezTo>
                    <a:lnTo>
                      <a:pt x="55328" y="26628"/>
                    </a:lnTo>
                    <a:cubicBezTo>
                      <a:pt x="55328" y="27235"/>
                      <a:pt x="55711" y="27182"/>
                      <a:pt x="55830" y="27512"/>
                    </a:cubicBezTo>
                    <a:lnTo>
                      <a:pt x="55830" y="26351"/>
                    </a:lnTo>
                    <a:cubicBezTo>
                      <a:pt x="55664" y="26246"/>
                      <a:pt x="55518" y="26209"/>
                      <a:pt x="55386" y="26209"/>
                    </a:cubicBezTo>
                    <a:cubicBezTo>
                      <a:pt x="55066" y="26209"/>
                      <a:pt x="54829" y="26428"/>
                      <a:pt x="54582" y="26428"/>
                    </a:cubicBezTo>
                    <a:cubicBezTo>
                      <a:pt x="54455" y="26428"/>
                      <a:pt x="54325" y="26369"/>
                      <a:pt x="54180" y="26192"/>
                    </a:cubicBezTo>
                    <a:cubicBezTo>
                      <a:pt x="54137" y="26839"/>
                      <a:pt x="53992" y="27023"/>
                      <a:pt x="53804" y="27023"/>
                    </a:cubicBezTo>
                    <a:cubicBezTo>
                      <a:pt x="53556" y="27023"/>
                      <a:pt x="53234" y="26700"/>
                      <a:pt x="52980" y="26700"/>
                    </a:cubicBezTo>
                    <a:cubicBezTo>
                      <a:pt x="52889" y="26700"/>
                      <a:pt x="52807" y="26741"/>
                      <a:pt x="52741" y="26852"/>
                    </a:cubicBezTo>
                    <a:cubicBezTo>
                      <a:pt x="52965" y="26905"/>
                      <a:pt x="52859" y="27446"/>
                      <a:pt x="52912" y="27776"/>
                    </a:cubicBezTo>
                    <a:cubicBezTo>
                      <a:pt x="53256" y="27776"/>
                      <a:pt x="53511" y="27903"/>
                      <a:pt x="53746" y="27903"/>
                    </a:cubicBezTo>
                    <a:cubicBezTo>
                      <a:pt x="53927" y="27903"/>
                      <a:pt x="54096" y="27829"/>
                      <a:pt x="54285" y="27565"/>
                    </a:cubicBezTo>
                    <a:cubicBezTo>
                      <a:pt x="54232" y="27512"/>
                      <a:pt x="54061" y="27565"/>
                      <a:pt x="54061" y="27341"/>
                    </a:cubicBezTo>
                    <a:lnTo>
                      <a:pt x="54061" y="27341"/>
                    </a:lnTo>
                    <a:cubicBezTo>
                      <a:pt x="54110" y="27363"/>
                      <a:pt x="54153" y="27372"/>
                      <a:pt x="54191" y="27372"/>
                    </a:cubicBezTo>
                    <a:cubicBezTo>
                      <a:pt x="54528" y="27372"/>
                      <a:pt x="54503" y="26620"/>
                      <a:pt x="54833" y="26620"/>
                    </a:cubicBezTo>
                    <a:cubicBezTo>
                      <a:pt x="54852" y="26620"/>
                      <a:pt x="54871" y="26623"/>
                      <a:pt x="54892" y="26628"/>
                    </a:cubicBezTo>
                    <a:cubicBezTo>
                      <a:pt x="55248" y="28206"/>
                      <a:pt x="54838" y="28744"/>
                      <a:pt x="54229" y="28744"/>
                    </a:cubicBezTo>
                    <a:cubicBezTo>
                      <a:pt x="53436" y="28744"/>
                      <a:pt x="52304" y="27833"/>
                      <a:pt x="52081" y="27116"/>
                    </a:cubicBezTo>
                    <a:cubicBezTo>
                      <a:pt x="52147" y="26852"/>
                      <a:pt x="52199" y="26575"/>
                      <a:pt x="52305" y="26403"/>
                    </a:cubicBezTo>
                    <a:cubicBezTo>
                      <a:pt x="52335" y="26389"/>
                      <a:pt x="52368" y="26384"/>
                      <a:pt x="52404" y="26384"/>
                    </a:cubicBezTo>
                    <a:cubicBezTo>
                      <a:pt x="52526" y="26384"/>
                      <a:pt x="52676" y="26447"/>
                      <a:pt x="52797" y="26447"/>
                    </a:cubicBezTo>
                    <a:cubicBezTo>
                      <a:pt x="52908" y="26447"/>
                      <a:pt x="52996" y="26394"/>
                      <a:pt x="53018" y="26192"/>
                    </a:cubicBezTo>
                    <a:cubicBezTo>
                      <a:pt x="53105" y="25944"/>
                      <a:pt x="53332" y="25873"/>
                      <a:pt x="53634" y="25873"/>
                    </a:cubicBezTo>
                    <a:cubicBezTo>
                      <a:pt x="54029" y="25873"/>
                      <a:pt x="54554" y="25994"/>
                      <a:pt x="55067" y="25994"/>
                    </a:cubicBezTo>
                    <a:cubicBezTo>
                      <a:pt x="55641" y="25994"/>
                      <a:pt x="56199" y="25843"/>
                      <a:pt x="56543" y="25202"/>
                    </a:cubicBezTo>
                    <a:cubicBezTo>
                      <a:pt x="55797" y="25169"/>
                      <a:pt x="55028" y="25169"/>
                      <a:pt x="54252" y="25169"/>
                    </a:cubicBezTo>
                    <a:cubicBezTo>
                      <a:pt x="53477" y="25169"/>
                      <a:pt x="52694" y="25169"/>
                      <a:pt x="51922" y="25136"/>
                    </a:cubicBezTo>
                    <a:lnTo>
                      <a:pt x="51922" y="25030"/>
                    </a:lnTo>
                    <a:cubicBezTo>
                      <a:pt x="51420" y="24146"/>
                      <a:pt x="52859" y="25030"/>
                      <a:pt x="52741" y="24093"/>
                    </a:cubicBezTo>
                    <a:cubicBezTo>
                      <a:pt x="52594" y="23962"/>
                      <a:pt x="52441" y="23900"/>
                      <a:pt x="52296" y="23900"/>
                    </a:cubicBezTo>
                    <a:cubicBezTo>
                      <a:pt x="51959" y="23900"/>
                      <a:pt x="51666" y="24234"/>
                      <a:pt x="51592" y="24806"/>
                    </a:cubicBezTo>
                    <a:cubicBezTo>
                      <a:pt x="51645" y="24806"/>
                      <a:pt x="51698" y="24978"/>
                      <a:pt x="51750" y="25136"/>
                    </a:cubicBezTo>
                    <a:cubicBezTo>
                      <a:pt x="50985" y="25136"/>
                      <a:pt x="50272" y="25136"/>
                      <a:pt x="49559" y="25083"/>
                    </a:cubicBezTo>
                    <a:cubicBezTo>
                      <a:pt x="49717" y="24700"/>
                      <a:pt x="50047" y="24753"/>
                      <a:pt x="50047" y="24146"/>
                    </a:cubicBezTo>
                    <a:cubicBezTo>
                      <a:pt x="49746" y="23886"/>
                      <a:pt x="49403" y="23849"/>
                      <a:pt x="49083" y="23849"/>
                    </a:cubicBezTo>
                    <a:cubicBezTo>
                      <a:pt x="48954" y="23849"/>
                      <a:pt x="48830" y="23855"/>
                      <a:pt x="48713" y="23855"/>
                    </a:cubicBezTo>
                    <a:cubicBezTo>
                      <a:pt x="48381" y="23855"/>
                      <a:pt x="48115" y="23807"/>
                      <a:pt x="48014" y="23433"/>
                    </a:cubicBezTo>
                    <a:lnTo>
                      <a:pt x="48014" y="23433"/>
                    </a:lnTo>
                    <a:cubicBezTo>
                      <a:pt x="48161" y="23499"/>
                      <a:pt x="48302" y="23530"/>
                      <a:pt x="48437" y="23530"/>
                    </a:cubicBezTo>
                    <a:cubicBezTo>
                      <a:pt x="48766" y="23530"/>
                      <a:pt x="49063" y="23343"/>
                      <a:pt x="49335" y="22997"/>
                    </a:cubicBezTo>
                    <a:cubicBezTo>
                      <a:pt x="49005" y="22720"/>
                      <a:pt x="49057" y="22232"/>
                      <a:pt x="49057" y="21836"/>
                    </a:cubicBezTo>
                    <a:lnTo>
                      <a:pt x="48846" y="21836"/>
                    </a:lnTo>
                    <a:cubicBezTo>
                      <a:pt x="48675" y="21902"/>
                      <a:pt x="48675" y="22060"/>
                      <a:pt x="48622" y="22284"/>
                    </a:cubicBezTo>
                    <a:cubicBezTo>
                      <a:pt x="48675" y="22337"/>
                      <a:pt x="48846" y="22284"/>
                      <a:pt x="48846" y="22496"/>
                    </a:cubicBezTo>
                    <a:cubicBezTo>
                      <a:pt x="48607" y="22952"/>
                      <a:pt x="48160" y="23037"/>
                      <a:pt x="47659" y="23037"/>
                    </a:cubicBezTo>
                    <a:cubicBezTo>
                      <a:pt x="47366" y="23037"/>
                      <a:pt x="47055" y="23008"/>
                      <a:pt x="46756" y="23008"/>
                    </a:cubicBezTo>
                    <a:cubicBezTo>
                      <a:pt x="46012" y="23008"/>
                      <a:pt x="45342" y="23185"/>
                      <a:pt x="45216" y="24423"/>
                    </a:cubicBezTo>
                    <a:cubicBezTo>
                      <a:pt x="45396" y="24618"/>
                      <a:pt x="45683" y="24682"/>
                      <a:pt x="46030" y="24682"/>
                    </a:cubicBezTo>
                    <a:cubicBezTo>
                      <a:pt x="46688" y="24682"/>
                      <a:pt x="47564" y="24453"/>
                      <a:pt x="48347" y="24453"/>
                    </a:cubicBezTo>
                    <a:cubicBezTo>
                      <a:pt x="48663" y="24453"/>
                      <a:pt x="48964" y="24490"/>
                      <a:pt x="49229" y="24595"/>
                    </a:cubicBezTo>
                    <a:cubicBezTo>
                      <a:pt x="48386" y="25523"/>
                      <a:pt x="47613" y="25847"/>
                      <a:pt x="46532" y="25847"/>
                    </a:cubicBezTo>
                    <a:cubicBezTo>
                      <a:pt x="46275" y="25847"/>
                      <a:pt x="46001" y="25829"/>
                      <a:pt x="45704" y="25796"/>
                    </a:cubicBezTo>
                    <a:cubicBezTo>
                      <a:pt x="45704" y="25136"/>
                      <a:pt x="45321" y="25255"/>
                      <a:pt x="45321" y="24648"/>
                    </a:cubicBezTo>
                    <a:cubicBezTo>
                      <a:pt x="45028" y="24731"/>
                      <a:pt x="44720" y="24863"/>
                      <a:pt x="44438" y="24863"/>
                    </a:cubicBezTo>
                    <a:cubicBezTo>
                      <a:pt x="44187" y="24863"/>
                      <a:pt x="43957" y="24759"/>
                      <a:pt x="43777" y="24423"/>
                    </a:cubicBezTo>
                    <a:lnTo>
                      <a:pt x="43777" y="24423"/>
                    </a:lnTo>
                    <a:cubicBezTo>
                      <a:pt x="43886" y="24517"/>
                      <a:pt x="43969" y="24549"/>
                      <a:pt x="44044" y="24549"/>
                    </a:cubicBezTo>
                    <a:cubicBezTo>
                      <a:pt x="44202" y="24549"/>
                      <a:pt x="44321" y="24406"/>
                      <a:pt x="44564" y="24406"/>
                    </a:cubicBezTo>
                    <a:cubicBezTo>
                      <a:pt x="44609" y="24406"/>
                      <a:pt x="44659" y="24411"/>
                      <a:pt x="44714" y="24423"/>
                    </a:cubicBezTo>
                    <a:cubicBezTo>
                      <a:pt x="44490" y="23156"/>
                      <a:pt x="45150" y="23605"/>
                      <a:pt x="45216" y="22826"/>
                    </a:cubicBezTo>
                    <a:cubicBezTo>
                      <a:pt x="45190" y="22814"/>
                      <a:pt x="45166" y="22809"/>
                      <a:pt x="45144" y="22809"/>
                    </a:cubicBezTo>
                    <a:cubicBezTo>
                      <a:pt x="45024" y="22809"/>
                      <a:pt x="44945" y="22952"/>
                      <a:pt x="44887" y="22952"/>
                    </a:cubicBezTo>
                    <a:cubicBezTo>
                      <a:pt x="44860" y="22952"/>
                      <a:pt x="44838" y="22920"/>
                      <a:pt x="44820" y="22826"/>
                    </a:cubicBezTo>
                    <a:cubicBezTo>
                      <a:pt x="45651" y="22113"/>
                      <a:pt x="47077" y="22562"/>
                      <a:pt x="47909" y="22060"/>
                    </a:cubicBezTo>
                    <a:cubicBezTo>
                      <a:pt x="47354" y="22060"/>
                      <a:pt x="47790" y="20912"/>
                      <a:pt x="48014" y="20912"/>
                    </a:cubicBezTo>
                    <a:cubicBezTo>
                      <a:pt x="47787" y="20602"/>
                      <a:pt x="47584" y="20090"/>
                      <a:pt x="47480" y="20090"/>
                    </a:cubicBezTo>
                    <a:cubicBezTo>
                      <a:pt x="47434" y="20090"/>
                      <a:pt x="47407" y="20193"/>
                      <a:pt x="47407" y="20463"/>
                    </a:cubicBezTo>
                    <a:cubicBezTo>
                      <a:pt x="46919" y="19750"/>
                      <a:pt x="46589" y="19750"/>
                      <a:pt x="46087" y="19314"/>
                    </a:cubicBezTo>
                    <a:cubicBezTo>
                      <a:pt x="46087" y="19037"/>
                      <a:pt x="46311" y="19090"/>
                      <a:pt x="46311" y="18865"/>
                    </a:cubicBezTo>
                    <a:cubicBezTo>
                      <a:pt x="46252" y="18733"/>
                      <a:pt x="46168" y="18680"/>
                      <a:pt x="46079" y="18680"/>
                    </a:cubicBezTo>
                    <a:cubicBezTo>
                      <a:pt x="45909" y="18680"/>
                      <a:pt x="45721" y="18873"/>
                      <a:pt x="45651" y="19090"/>
                    </a:cubicBezTo>
                    <a:cubicBezTo>
                      <a:pt x="45679" y="19090"/>
                      <a:pt x="45710" y="19088"/>
                      <a:pt x="45740" y="19088"/>
                    </a:cubicBezTo>
                    <a:cubicBezTo>
                      <a:pt x="45881" y="19088"/>
                      <a:pt x="46025" y="19124"/>
                      <a:pt x="45981" y="19525"/>
                    </a:cubicBezTo>
                    <a:cubicBezTo>
                      <a:pt x="45757" y="20304"/>
                      <a:pt x="45427" y="20357"/>
                      <a:pt x="45150" y="20463"/>
                    </a:cubicBezTo>
                    <a:lnTo>
                      <a:pt x="45150" y="19803"/>
                    </a:lnTo>
                    <a:cubicBezTo>
                      <a:pt x="43948" y="19750"/>
                      <a:pt x="42628" y="19974"/>
                      <a:pt x="41255" y="18931"/>
                    </a:cubicBezTo>
                    <a:cubicBezTo>
                      <a:pt x="41295" y="18899"/>
                      <a:pt x="41344" y="18888"/>
                      <a:pt x="41399" y="18888"/>
                    </a:cubicBezTo>
                    <a:cubicBezTo>
                      <a:pt x="41514" y="18888"/>
                      <a:pt x="41650" y="18936"/>
                      <a:pt x="41761" y="18936"/>
                    </a:cubicBezTo>
                    <a:cubicBezTo>
                      <a:pt x="41880" y="18936"/>
                      <a:pt x="41968" y="18881"/>
                      <a:pt x="41968" y="18654"/>
                    </a:cubicBezTo>
                    <a:cubicBezTo>
                      <a:pt x="41585" y="18601"/>
                      <a:pt x="41968" y="18047"/>
                      <a:pt x="41744" y="17994"/>
                    </a:cubicBezTo>
                    <a:lnTo>
                      <a:pt x="41744" y="17994"/>
                    </a:lnTo>
                    <a:cubicBezTo>
                      <a:pt x="41679" y="18243"/>
                      <a:pt x="41428" y="18268"/>
                      <a:pt x="41203" y="18268"/>
                    </a:cubicBezTo>
                    <a:cubicBezTo>
                      <a:pt x="41146" y="18268"/>
                      <a:pt x="41092" y="18266"/>
                      <a:pt x="41042" y="18266"/>
                    </a:cubicBezTo>
                    <a:cubicBezTo>
                      <a:pt x="40806" y="18266"/>
                      <a:pt x="40683" y="18302"/>
                      <a:pt x="41031" y="18707"/>
                    </a:cubicBezTo>
                    <a:cubicBezTo>
                      <a:pt x="40945" y="18738"/>
                      <a:pt x="40859" y="18752"/>
                      <a:pt x="40775" y="18752"/>
                    </a:cubicBezTo>
                    <a:cubicBezTo>
                      <a:pt x="40113" y="18752"/>
                      <a:pt x="39558" y="17848"/>
                      <a:pt x="39711" y="17109"/>
                    </a:cubicBezTo>
                    <a:cubicBezTo>
                      <a:pt x="39713" y="17108"/>
                      <a:pt x="39716" y="17107"/>
                      <a:pt x="39719" y="17107"/>
                    </a:cubicBezTo>
                    <a:cubicBezTo>
                      <a:pt x="39795" y="17107"/>
                      <a:pt x="39902" y="17616"/>
                      <a:pt x="39975" y="17616"/>
                    </a:cubicBezTo>
                    <a:cubicBezTo>
                      <a:pt x="40003" y="17616"/>
                      <a:pt x="40026" y="17541"/>
                      <a:pt x="40041" y="17334"/>
                    </a:cubicBezTo>
                    <a:cubicBezTo>
                      <a:pt x="39935" y="17057"/>
                      <a:pt x="39711" y="16951"/>
                      <a:pt x="39605" y="16621"/>
                    </a:cubicBezTo>
                    <a:lnTo>
                      <a:pt x="39605" y="16621"/>
                    </a:lnTo>
                    <a:cubicBezTo>
                      <a:pt x="39669" y="16629"/>
                      <a:pt x="39726" y="16633"/>
                      <a:pt x="39773" y="16633"/>
                    </a:cubicBezTo>
                    <a:cubicBezTo>
                      <a:pt x="40049" y="16633"/>
                      <a:pt x="40052" y="16498"/>
                      <a:pt x="39816" y="16172"/>
                    </a:cubicBezTo>
                    <a:cubicBezTo>
                      <a:pt x="39910" y="16159"/>
                      <a:pt x="40001" y="16149"/>
                      <a:pt x="40086" y="16149"/>
                    </a:cubicBezTo>
                    <a:cubicBezTo>
                      <a:pt x="40348" y="16149"/>
                      <a:pt x="40558" y="16242"/>
                      <a:pt x="40648" y="16621"/>
                    </a:cubicBezTo>
                    <a:cubicBezTo>
                      <a:pt x="40476" y="16727"/>
                      <a:pt x="40371" y="17004"/>
                      <a:pt x="40318" y="17334"/>
                    </a:cubicBezTo>
                    <a:cubicBezTo>
                      <a:pt x="40978" y="16885"/>
                      <a:pt x="42787" y="17492"/>
                      <a:pt x="43117" y="16555"/>
                    </a:cubicBezTo>
                    <a:cubicBezTo>
                      <a:pt x="43341" y="16727"/>
                      <a:pt x="43618" y="16674"/>
                      <a:pt x="43724" y="17057"/>
                    </a:cubicBezTo>
                    <a:cubicBezTo>
                      <a:pt x="43669" y="17029"/>
                      <a:pt x="43627" y="17016"/>
                      <a:pt x="43595" y="17016"/>
                    </a:cubicBezTo>
                    <a:cubicBezTo>
                      <a:pt x="43367" y="17016"/>
                      <a:pt x="43631" y="17624"/>
                      <a:pt x="43724" y="17717"/>
                    </a:cubicBezTo>
                    <a:cubicBezTo>
                      <a:pt x="43896" y="17281"/>
                      <a:pt x="43830" y="16449"/>
                      <a:pt x="44054" y="16119"/>
                    </a:cubicBezTo>
                    <a:cubicBezTo>
                      <a:pt x="44376" y="16353"/>
                      <a:pt x="44427" y="17091"/>
                      <a:pt x="44860" y="17091"/>
                    </a:cubicBezTo>
                    <a:cubicBezTo>
                      <a:pt x="44942" y="17091"/>
                      <a:pt x="45037" y="17065"/>
                      <a:pt x="45150" y="17004"/>
                    </a:cubicBezTo>
                    <a:lnTo>
                      <a:pt x="45150" y="17004"/>
                    </a:lnTo>
                    <a:cubicBezTo>
                      <a:pt x="44827" y="17571"/>
                      <a:pt x="45316" y="18203"/>
                      <a:pt x="45725" y="18203"/>
                    </a:cubicBezTo>
                    <a:cubicBezTo>
                      <a:pt x="45868" y="18203"/>
                      <a:pt x="46001" y="18126"/>
                      <a:pt x="46087" y="17941"/>
                    </a:cubicBezTo>
                    <a:cubicBezTo>
                      <a:pt x="45876" y="17334"/>
                      <a:pt x="46694" y="16674"/>
                      <a:pt x="46747" y="15842"/>
                    </a:cubicBezTo>
                    <a:cubicBezTo>
                      <a:pt x="46800" y="16291"/>
                      <a:pt x="47024" y="16449"/>
                      <a:pt x="47130" y="16779"/>
                    </a:cubicBezTo>
                    <a:cubicBezTo>
                      <a:pt x="47166" y="16789"/>
                      <a:pt x="47198" y="16793"/>
                      <a:pt x="47226" y="16793"/>
                    </a:cubicBezTo>
                    <a:cubicBezTo>
                      <a:pt x="47476" y="16793"/>
                      <a:pt x="47496" y="16473"/>
                      <a:pt x="47724" y="16473"/>
                    </a:cubicBezTo>
                    <a:cubicBezTo>
                      <a:pt x="47761" y="16473"/>
                      <a:pt x="47805" y="16482"/>
                      <a:pt x="47856" y="16502"/>
                    </a:cubicBezTo>
                    <a:cubicBezTo>
                      <a:pt x="47909" y="14971"/>
                      <a:pt x="48450" y="16225"/>
                      <a:pt x="48516" y="15129"/>
                    </a:cubicBezTo>
                    <a:cubicBezTo>
                      <a:pt x="48516" y="15354"/>
                      <a:pt x="48622" y="15406"/>
                      <a:pt x="48675" y="15565"/>
                    </a:cubicBezTo>
                    <a:cubicBezTo>
                      <a:pt x="48727" y="16225"/>
                      <a:pt x="48239" y="15789"/>
                      <a:pt x="48186" y="16291"/>
                    </a:cubicBezTo>
                    <a:cubicBezTo>
                      <a:pt x="48846" y="16502"/>
                      <a:pt x="48780" y="16885"/>
                      <a:pt x="49005" y="17664"/>
                    </a:cubicBezTo>
                    <a:cubicBezTo>
                      <a:pt x="49100" y="17742"/>
                      <a:pt x="49183" y="17775"/>
                      <a:pt x="49255" y="17775"/>
                    </a:cubicBezTo>
                    <a:cubicBezTo>
                      <a:pt x="49604" y="17775"/>
                      <a:pt x="49713" y="17026"/>
                      <a:pt x="49844" y="17026"/>
                    </a:cubicBezTo>
                    <a:cubicBezTo>
                      <a:pt x="49875" y="17026"/>
                      <a:pt x="49906" y="17065"/>
                      <a:pt x="49942" y="17162"/>
                    </a:cubicBezTo>
                    <a:cubicBezTo>
                      <a:pt x="49612" y="17545"/>
                      <a:pt x="49282" y="18707"/>
                      <a:pt x="49889" y="19037"/>
                    </a:cubicBezTo>
                    <a:cubicBezTo>
                      <a:pt x="49986" y="18697"/>
                      <a:pt x="50134" y="18593"/>
                      <a:pt x="50314" y="18593"/>
                    </a:cubicBezTo>
                    <a:cubicBezTo>
                      <a:pt x="50595" y="18593"/>
                      <a:pt x="50952" y="18846"/>
                      <a:pt x="51305" y="18846"/>
                    </a:cubicBezTo>
                    <a:cubicBezTo>
                      <a:pt x="51498" y="18846"/>
                      <a:pt x="51691" y="18770"/>
                      <a:pt x="51869" y="18535"/>
                    </a:cubicBezTo>
                    <a:cubicBezTo>
                      <a:pt x="51315" y="18047"/>
                      <a:pt x="50325" y="18324"/>
                      <a:pt x="49717" y="17875"/>
                    </a:cubicBezTo>
                    <a:cubicBezTo>
                      <a:pt x="50166" y="17611"/>
                      <a:pt x="50602" y="17439"/>
                      <a:pt x="51038" y="17162"/>
                    </a:cubicBezTo>
                    <a:cubicBezTo>
                      <a:pt x="50430" y="16397"/>
                      <a:pt x="49889" y="15736"/>
                      <a:pt x="49229" y="15565"/>
                    </a:cubicBezTo>
                    <a:cubicBezTo>
                      <a:pt x="49335" y="15076"/>
                      <a:pt x="49836" y="15512"/>
                      <a:pt x="49717" y="14641"/>
                    </a:cubicBezTo>
                    <a:lnTo>
                      <a:pt x="49717" y="14641"/>
                    </a:lnTo>
                    <a:cubicBezTo>
                      <a:pt x="49627" y="14756"/>
                      <a:pt x="49531" y="14792"/>
                      <a:pt x="49434" y="14792"/>
                    </a:cubicBezTo>
                    <a:cubicBezTo>
                      <a:pt x="49272" y="14792"/>
                      <a:pt x="49107" y="14691"/>
                      <a:pt x="48962" y="14691"/>
                    </a:cubicBezTo>
                    <a:cubicBezTo>
                      <a:pt x="48825" y="14691"/>
                      <a:pt x="48705" y="14781"/>
                      <a:pt x="48622" y="15129"/>
                    </a:cubicBezTo>
                    <a:cubicBezTo>
                      <a:pt x="48622" y="14699"/>
                      <a:pt x="48579" y="14576"/>
                      <a:pt x="48508" y="14576"/>
                    </a:cubicBezTo>
                    <a:cubicBezTo>
                      <a:pt x="48413" y="14576"/>
                      <a:pt x="48267" y="14798"/>
                      <a:pt x="48106" y="14798"/>
                    </a:cubicBezTo>
                    <a:cubicBezTo>
                      <a:pt x="48004" y="14798"/>
                      <a:pt x="47896" y="14709"/>
                      <a:pt x="47790" y="14416"/>
                    </a:cubicBezTo>
                    <a:cubicBezTo>
                      <a:pt x="48160" y="14416"/>
                      <a:pt x="48081" y="13692"/>
                      <a:pt x="48434" y="13692"/>
                    </a:cubicBezTo>
                    <a:cubicBezTo>
                      <a:pt x="48459" y="13692"/>
                      <a:pt x="48486" y="13695"/>
                      <a:pt x="48516" y="13703"/>
                    </a:cubicBezTo>
                    <a:lnTo>
                      <a:pt x="48516" y="14416"/>
                    </a:lnTo>
                    <a:cubicBezTo>
                      <a:pt x="48699" y="14175"/>
                      <a:pt x="48890" y="14123"/>
                      <a:pt x="49081" y="14123"/>
                    </a:cubicBezTo>
                    <a:cubicBezTo>
                      <a:pt x="49228" y="14123"/>
                      <a:pt x="49376" y="14154"/>
                      <a:pt x="49522" y="14154"/>
                    </a:cubicBezTo>
                    <a:cubicBezTo>
                      <a:pt x="49746" y="14154"/>
                      <a:pt x="49965" y="14080"/>
                      <a:pt x="50166" y="13703"/>
                    </a:cubicBezTo>
                    <a:cubicBezTo>
                      <a:pt x="49836" y="13373"/>
                      <a:pt x="49717" y="12594"/>
                      <a:pt x="49440" y="12106"/>
                    </a:cubicBezTo>
                    <a:cubicBezTo>
                      <a:pt x="49551" y="12061"/>
                      <a:pt x="49651" y="12043"/>
                      <a:pt x="49744" y="12043"/>
                    </a:cubicBezTo>
                    <a:cubicBezTo>
                      <a:pt x="50114" y="12043"/>
                      <a:pt x="50370" y="12330"/>
                      <a:pt x="50760" y="12330"/>
                    </a:cubicBezTo>
                    <a:cubicBezTo>
                      <a:pt x="50708" y="12000"/>
                      <a:pt x="50760" y="11776"/>
                      <a:pt x="50879" y="11604"/>
                    </a:cubicBezTo>
                    <a:lnTo>
                      <a:pt x="50879" y="11604"/>
                    </a:lnTo>
                    <a:cubicBezTo>
                      <a:pt x="50721" y="11779"/>
                      <a:pt x="50575" y="11844"/>
                      <a:pt x="50428" y="11844"/>
                    </a:cubicBezTo>
                    <a:cubicBezTo>
                      <a:pt x="50109" y="11844"/>
                      <a:pt x="49787" y="11538"/>
                      <a:pt x="49335" y="11393"/>
                    </a:cubicBezTo>
                    <a:lnTo>
                      <a:pt x="49335" y="11393"/>
                    </a:lnTo>
                    <a:cubicBezTo>
                      <a:pt x="49371" y="11967"/>
                      <a:pt x="49276" y="12127"/>
                      <a:pt x="49128" y="12127"/>
                    </a:cubicBezTo>
                    <a:cubicBezTo>
                      <a:pt x="48942" y="12127"/>
                      <a:pt x="48673" y="11870"/>
                      <a:pt x="48486" y="11870"/>
                    </a:cubicBezTo>
                    <a:cubicBezTo>
                      <a:pt x="48396" y="11870"/>
                      <a:pt x="48325" y="11930"/>
                      <a:pt x="48292" y="12106"/>
                    </a:cubicBezTo>
                    <a:cubicBezTo>
                      <a:pt x="48327" y="12098"/>
                      <a:pt x="48362" y="12093"/>
                      <a:pt x="48396" y="12093"/>
                    </a:cubicBezTo>
                    <a:cubicBezTo>
                      <a:pt x="48577" y="12093"/>
                      <a:pt x="48727" y="12219"/>
                      <a:pt x="48727" y="12542"/>
                    </a:cubicBezTo>
                    <a:cubicBezTo>
                      <a:pt x="48694" y="12544"/>
                      <a:pt x="48661" y="12546"/>
                      <a:pt x="48629" y="12546"/>
                    </a:cubicBezTo>
                    <a:cubicBezTo>
                      <a:pt x="48023" y="12546"/>
                      <a:pt x="47603" y="12095"/>
                      <a:pt x="47077" y="11882"/>
                    </a:cubicBezTo>
                    <a:lnTo>
                      <a:pt x="47077" y="11882"/>
                    </a:lnTo>
                    <a:cubicBezTo>
                      <a:pt x="47151" y="11892"/>
                      <a:pt x="47245" y="11898"/>
                      <a:pt x="47347" y="11898"/>
                    </a:cubicBezTo>
                    <a:cubicBezTo>
                      <a:pt x="47775" y="11898"/>
                      <a:pt x="48344" y="11788"/>
                      <a:pt x="48120" y="11393"/>
                    </a:cubicBezTo>
                    <a:lnTo>
                      <a:pt x="48120" y="11393"/>
                    </a:lnTo>
                    <a:cubicBezTo>
                      <a:pt x="48024" y="11441"/>
                      <a:pt x="47971" y="11677"/>
                      <a:pt x="47832" y="11677"/>
                    </a:cubicBezTo>
                    <a:cubicBezTo>
                      <a:pt x="47819" y="11677"/>
                      <a:pt x="47805" y="11675"/>
                      <a:pt x="47790" y="11670"/>
                    </a:cubicBezTo>
                    <a:cubicBezTo>
                      <a:pt x="47737" y="10891"/>
                      <a:pt x="48067" y="10509"/>
                      <a:pt x="47526" y="10509"/>
                    </a:cubicBezTo>
                    <a:cubicBezTo>
                      <a:pt x="47302" y="11010"/>
                      <a:pt x="47856" y="11221"/>
                      <a:pt x="47579" y="11670"/>
                    </a:cubicBezTo>
                    <a:cubicBezTo>
                      <a:pt x="47302" y="11063"/>
                      <a:pt x="47196" y="11340"/>
                      <a:pt x="46866" y="10733"/>
                    </a:cubicBezTo>
                    <a:lnTo>
                      <a:pt x="46866" y="10733"/>
                    </a:lnTo>
                    <a:cubicBezTo>
                      <a:pt x="46884" y="10742"/>
                      <a:pt x="46918" y="10747"/>
                      <a:pt x="46960" y="10747"/>
                    </a:cubicBezTo>
                    <a:cubicBezTo>
                      <a:pt x="47154" y="10747"/>
                      <a:pt x="47512" y="10650"/>
                      <a:pt x="47196" y="10509"/>
                    </a:cubicBezTo>
                    <a:cubicBezTo>
                      <a:pt x="46947" y="10416"/>
                      <a:pt x="46791" y="10344"/>
                      <a:pt x="46689" y="10344"/>
                    </a:cubicBezTo>
                    <a:cubicBezTo>
                      <a:pt x="46543" y="10344"/>
                      <a:pt x="46509" y="10493"/>
                      <a:pt x="46470" y="10944"/>
                    </a:cubicBezTo>
                    <a:cubicBezTo>
                      <a:pt x="46364" y="10726"/>
                      <a:pt x="46338" y="10618"/>
                      <a:pt x="46310" y="10618"/>
                    </a:cubicBezTo>
                    <a:cubicBezTo>
                      <a:pt x="46282" y="10618"/>
                      <a:pt x="46252" y="10726"/>
                      <a:pt x="46140" y="10944"/>
                    </a:cubicBezTo>
                    <a:cubicBezTo>
                      <a:pt x="45981" y="10614"/>
                      <a:pt x="45810" y="10350"/>
                      <a:pt x="45651" y="10073"/>
                    </a:cubicBezTo>
                    <a:cubicBezTo>
                      <a:pt x="45809" y="9939"/>
                      <a:pt x="45984" y="9896"/>
                      <a:pt x="46168" y="9896"/>
                    </a:cubicBezTo>
                    <a:cubicBezTo>
                      <a:pt x="46492" y="9896"/>
                      <a:pt x="46839" y="10029"/>
                      <a:pt x="47149" y="10029"/>
                    </a:cubicBezTo>
                    <a:cubicBezTo>
                      <a:pt x="47460" y="10029"/>
                      <a:pt x="47734" y="9896"/>
                      <a:pt x="47909" y="9360"/>
                    </a:cubicBezTo>
                    <a:cubicBezTo>
                      <a:pt x="47684" y="9030"/>
                      <a:pt x="47196" y="9294"/>
                      <a:pt x="47077" y="8858"/>
                    </a:cubicBezTo>
                    <a:lnTo>
                      <a:pt x="47077" y="8858"/>
                    </a:lnTo>
                    <a:cubicBezTo>
                      <a:pt x="47914" y="8898"/>
                      <a:pt x="48458" y="9540"/>
                      <a:pt x="49100" y="9540"/>
                    </a:cubicBezTo>
                    <a:cubicBezTo>
                      <a:pt x="49308" y="9540"/>
                      <a:pt x="49527" y="9472"/>
                      <a:pt x="49770" y="9294"/>
                    </a:cubicBezTo>
                    <a:cubicBezTo>
                      <a:pt x="49612" y="9083"/>
                      <a:pt x="49387" y="8964"/>
                      <a:pt x="49387" y="8370"/>
                    </a:cubicBezTo>
                    <a:lnTo>
                      <a:pt x="49387" y="8370"/>
                    </a:lnTo>
                    <a:cubicBezTo>
                      <a:pt x="49546" y="8407"/>
                      <a:pt x="49672" y="8445"/>
                      <a:pt x="49811" y="8445"/>
                    </a:cubicBezTo>
                    <a:cubicBezTo>
                      <a:pt x="49869" y="8445"/>
                      <a:pt x="49929" y="8438"/>
                      <a:pt x="49995" y="8423"/>
                    </a:cubicBezTo>
                    <a:lnTo>
                      <a:pt x="49995" y="8423"/>
                    </a:lnTo>
                    <a:cubicBezTo>
                      <a:pt x="49836" y="8858"/>
                      <a:pt x="50047" y="8858"/>
                      <a:pt x="49889" y="9294"/>
                    </a:cubicBezTo>
                    <a:cubicBezTo>
                      <a:pt x="50100" y="8911"/>
                      <a:pt x="50708" y="8964"/>
                      <a:pt x="50496" y="8858"/>
                    </a:cubicBezTo>
                    <a:cubicBezTo>
                      <a:pt x="50430" y="8476"/>
                      <a:pt x="50166" y="8634"/>
                      <a:pt x="50047" y="8423"/>
                    </a:cubicBezTo>
                    <a:cubicBezTo>
                      <a:pt x="50961" y="8385"/>
                      <a:pt x="51703" y="7716"/>
                      <a:pt x="52476" y="7716"/>
                    </a:cubicBezTo>
                    <a:cubicBezTo>
                      <a:pt x="52776" y="7716"/>
                      <a:pt x="53080" y="7816"/>
                      <a:pt x="53401" y="8093"/>
                    </a:cubicBezTo>
                    <a:cubicBezTo>
                      <a:pt x="52951" y="8137"/>
                      <a:pt x="52875" y="8408"/>
                      <a:pt x="52575" y="8408"/>
                    </a:cubicBezTo>
                    <a:cubicBezTo>
                      <a:pt x="52513" y="8408"/>
                      <a:pt x="52443" y="8397"/>
                      <a:pt x="52358" y="8370"/>
                    </a:cubicBezTo>
                    <a:lnTo>
                      <a:pt x="52358" y="8370"/>
                    </a:lnTo>
                    <a:cubicBezTo>
                      <a:pt x="52319" y="8732"/>
                      <a:pt x="52519" y="9246"/>
                      <a:pt x="52695" y="9246"/>
                    </a:cubicBezTo>
                    <a:cubicBezTo>
                      <a:pt x="52756" y="9246"/>
                      <a:pt x="52815" y="9184"/>
                      <a:pt x="52859" y="9030"/>
                    </a:cubicBezTo>
                    <a:cubicBezTo>
                      <a:pt x="52829" y="8993"/>
                      <a:pt x="52818" y="8979"/>
                      <a:pt x="52821" y="8979"/>
                    </a:cubicBezTo>
                    <a:cubicBezTo>
                      <a:pt x="52831" y="8979"/>
                      <a:pt x="53017" y="9161"/>
                      <a:pt x="53158" y="9161"/>
                    </a:cubicBezTo>
                    <a:cubicBezTo>
                      <a:pt x="53275" y="9161"/>
                      <a:pt x="53362" y="9037"/>
                      <a:pt x="53295" y="8581"/>
                    </a:cubicBezTo>
                    <a:cubicBezTo>
                      <a:pt x="53321" y="8575"/>
                      <a:pt x="53346" y="8572"/>
                      <a:pt x="53369" y="8572"/>
                    </a:cubicBezTo>
                    <a:cubicBezTo>
                      <a:pt x="53724" y="8572"/>
                      <a:pt x="53661" y="9304"/>
                      <a:pt x="53401" y="9466"/>
                    </a:cubicBezTo>
                    <a:cubicBezTo>
                      <a:pt x="53644" y="9380"/>
                      <a:pt x="53854" y="9357"/>
                      <a:pt x="54046" y="9357"/>
                    </a:cubicBezTo>
                    <a:cubicBezTo>
                      <a:pt x="54258" y="9357"/>
                      <a:pt x="54447" y="9385"/>
                      <a:pt x="54633" y="9385"/>
                    </a:cubicBezTo>
                    <a:cubicBezTo>
                      <a:pt x="54924" y="9385"/>
                      <a:pt x="55206" y="9317"/>
                      <a:pt x="55553" y="8964"/>
                    </a:cubicBezTo>
                    <a:lnTo>
                      <a:pt x="55553" y="8964"/>
                    </a:lnTo>
                    <a:cubicBezTo>
                      <a:pt x="55524" y="8974"/>
                      <a:pt x="55498" y="8978"/>
                      <a:pt x="55474" y="8978"/>
                    </a:cubicBezTo>
                    <a:cubicBezTo>
                      <a:pt x="55135" y="8978"/>
                      <a:pt x="55294" y="8027"/>
                      <a:pt x="54999" y="8027"/>
                    </a:cubicBezTo>
                    <a:cubicBezTo>
                      <a:pt x="54956" y="8027"/>
                      <a:pt x="54904" y="8047"/>
                      <a:pt x="54840" y="8093"/>
                    </a:cubicBezTo>
                    <a:cubicBezTo>
                      <a:pt x="54760" y="8472"/>
                      <a:pt x="54837" y="8523"/>
                      <a:pt x="54936" y="8523"/>
                    </a:cubicBezTo>
                    <a:cubicBezTo>
                      <a:pt x="54972" y="8523"/>
                      <a:pt x="55011" y="8516"/>
                      <a:pt x="55047" y="8516"/>
                    </a:cubicBezTo>
                    <a:cubicBezTo>
                      <a:pt x="55126" y="8516"/>
                      <a:pt x="55189" y="8548"/>
                      <a:pt x="55170" y="8753"/>
                    </a:cubicBezTo>
                    <a:cubicBezTo>
                      <a:pt x="54998" y="8753"/>
                      <a:pt x="55051" y="9188"/>
                      <a:pt x="54945" y="9241"/>
                    </a:cubicBezTo>
                    <a:cubicBezTo>
                      <a:pt x="54716" y="9012"/>
                      <a:pt x="54586" y="8920"/>
                      <a:pt x="54422" y="8920"/>
                    </a:cubicBezTo>
                    <a:cubicBezTo>
                      <a:pt x="54313" y="8920"/>
                      <a:pt x="54188" y="8961"/>
                      <a:pt x="54008" y="9030"/>
                    </a:cubicBezTo>
                    <a:cubicBezTo>
                      <a:pt x="54457" y="8040"/>
                      <a:pt x="53902" y="8476"/>
                      <a:pt x="53850" y="7380"/>
                    </a:cubicBezTo>
                    <a:lnTo>
                      <a:pt x="53850" y="7380"/>
                    </a:lnTo>
                    <a:cubicBezTo>
                      <a:pt x="53927" y="7422"/>
                      <a:pt x="53993" y="7441"/>
                      <a:pt x="54050" y="7441"/>
                    </a:cubicBezTo>
                    <a:cubicBezTo>
                      <a:pt x="54276" y="7441"/>
                      <a:pt x="54362" y="7152"/>
                      <a:pt x="54457" y="6931"/>
                    </a:cubicBezTo>
                    <a:cubicBezTo>
                      <a:pt x="54537" y="7076"/>
                      <a:pt x="54659" y="7144"/>
                      <a:pt x="54786" y="7144"/>
                    </a:cubicBezTo>
                    <a:cubicBezTo>
                      <a:pt x="54992" y="7144"/>
                      <a:pt x="55210" y="6965"/>
                      <a:pt x="55275" y="6654"/>
                    </a:cubicBezTo>
                    <a:lnTo>
                      <a:pt x="55275" y="6654"/>
                    </a:lnTo>
                    <a:cubicBezTo>
                      <a:pt x="55206" y="6679"/>
                      <a:pt x="55149" y="6691"/>
                      <a:pt x="55103" y="6691"/>
                    </a:cubicBezTo>
                    <a:cubicBezTo>
                      <a:pt x="54932" y="6691"/>
                      <a:pt x="54926" y="6520"/>
                      <a:pt x="55051" y="6218"/>
                    </a:cubicBezTo>
                    <a:lnTo>
                      <a:pt x="55051" y="6218"/>
                    </a:lnTo>
                    <a:cubicBezTo>
                      <a:pt x="54285" y="6720"/>
                      <a:pt x="53678" y="6548"/>
                      <a:pt x="53189" y="7155"/>
                    </a:cubicBezTo>
                    <a:cubicBezTo>
                      <a:pt x="53014" y="6751"/>
                      <a:pt x="52723" y="6578"/>
                      <a:pt x="52427" y="6578"/>
                    </a:cubicBezTo>
                    <a:cubicBezTo>
                      <a:pt x="52076" y="6578"/>
                      <a:pt x="51718" y="6821"/>
                      <a:pt x="51539" y="7208"/>
                    </a:cubicBezTo>
                    <a:cubicBezTo>
                      <a:pt x="51539" y="6390"/>
                      <a:pt x="51156" y="6495"/>
                      <a:pt x="51038" y="6060"/>
                    </a:cubicBezTo>
                    <a:cubicBezTo>
                      <a:pt x="51337" y="6060"/>
                      <a:pt x="51384" y="6154"/>
                      <a:pt x="51495" y="6154"/>
                    </a:cubicBezTo>
                    <a:cubicBezTo>
                      <a:pt x="51551" y="6154"/>
                      <a:pt x="51623" y="6130"/>
                      <a:pt x="51750" y="6060"/>
                    </a:cubicBezTo>
                    <a:cubicBezTo>
                      <a:pt x="51698" y="4845"/>
                      <a:pt x="51209" y="5941"/>
                      <a:pt x="51038" y="4898"/>
                    </a:cubicBezTo>
                    <a:cubicBezTo>
                      <a:pt x="51011" y="4891"/>
                      <a:pt x="50987" y="4887"/>
                      <a:pt x="50965" y="4887"/>
                    </a:cubicBezTo>
                    <a:cubicBezTo>
                      <a:pt x="50660" y="4887"/>
                      <a:pt x="50689" y="5512"/>
                      <a:pt x="50430" y="5611"/>
                    </a:cubicBezTo>
                    <a:cubicBezTo>
                      <a:pt x="50325" y="5340"/>
                      <a:pt x="50176" y="5205"/>
                      <a:pt x="50026" y="5205"/>
                    </a:cubicBezTo>
                    <a:cubicBezTo>
                      <a:pt x="49876" y="5205"/>
                      <a:pt x="49724" y="5340"/>
                      <a:pt x="49612" y="5611"/>
                    </a:cubicBezTo>
                    <a:cubicBezTo>
                      <a:pt x="49665" y="5281"/>
                      <a:pt x="49770" y="5175"/>
                      <a:pt x="49717" y="4673"/>
                    </a:cubicBezTo>
                    <a:lnTo>
                      <a:pt x="49506" y="4673"/>
                    </a:lnTo>
                    <a:cubicBezTo>
                      <a:pt x="49387" y="4739"/>
                      <a:pt x="49282" y="4673"/>
                      <a:pt x="49282" y="4898"/>
                    </a:cubicBezTo>
                    <a:cubicBezTo>
                      <a:pt x="49335" y="4951"/>
                      <a:pt x="49387" y="5122"/>
                      <a:pt x="49387" y="5400"/>
                    </a:cubicBezTo>
                    <a:cubicBezTo>
                      <a:pt x="49367" y="5383"/>
                      <a:pt x="49346" y="5376"/>
                      <a:pt x="49324" y="5376"/>
                    </a:cubicBezTo>
                    <a:cubicBezTo>
                      <a:pt x="49189" y="5376"/>
                      <a:pt x="49037" y="5658"/>
                      <a:pt x="48920" y="5658"/>
                    </a:cubicBezTo>
                    <a:cubicBezTo>
                      <a:pt x="48863" y="5658"/>
                      <a:pt x="48815" y="5593"/>
                      <a:pt x="48780" y="5400"/>
                    </a:cubicBezTo>
                    <a:cubicBezTo>
                      <a:pt x="49229" y="4951"/>
                      <a:pt x="48899" y="4238"/>
                      <a:pt x="49229" y="3961"/>
                    </a:cubicBezTo>
                    <a:cubicBezTo>
                      <a:pt x="49369" y="3868"/>
                      <a:pt x="49508" y="3831"/>
                      <a:pt x="49649" y="3831"/>
                    </a:cubicBezTo>
                    <a:cubicBezTo>
                      <a:pt x="50177" y="3831"/>
                      <a:pt x="50733" y="4343"/>
                      <a:pt x="51483" y="4343"/>
                    </a:cubicBezTo>
                    <a:cubicBezTo>
                      <a:pt x="51704" y="4343"/>
                      <a:pt x="51941" y="4299"/>
                      <a:pt x="52199" y="4185"/>
                    </a:cubicBezTo>
                    <a:lnTo>
                      <a:pt x="52199" y="4185"/>
                    </a:lnTo>
                    <a:cubicBezTo>
                      <a:pt x="52171" y="4188"/>
                      <a:pt x="52146" y="4189"/>
                      <a:pt x="52124" y="4189"/>
                    </a:cubicBezTo>
                    <a:cubicBezTo>
                      <a:pt x="51752" y="4189"/>
                      <a:pt x="52199" y="3784"/>
                      <a:pt x="52199" y="3472"/>
                    </a:cubicBezTo>
                    <a:cubicBezTo>
                      <a:pt x="51785" y="3472"/>
                      <a:pt x="51192" y="2942"/>
                      <a:pt x="50841" y="2942"/>
                    </a:cubicBezTo>
                    <a:cubicBezTo>
                      <a:pt x="50767" y="2942"/>
                      <a:pt x="50703" y="2966"/>
                      <a:pt x="50655" y="3023"/>
                    </a:cubicBezTo>
                    <a:cubicBezTo>
                      <a:pt x="50826" y="3023"/>
                      <a:pt x="50826" y="3683"/>
                      <a:pt x="50655" y="3749"/>
                    </a:cubicBezTo>
                    <a:cubicBezTo>
                      <a:pt x="49942" y="2588"/>
                      <a:pt x="48727" y="3908"/>
                      <a:pt x="48186" y="2152"/>
                    </a:cubicBezTo>
                    <a:lnTo>
                      <a:pt x="48186" y="2152"/>
                    </a:lnTo>
                    <a:cubicBezTo>
                      <a:pt x="48186" y="2693"/>
                      <a:pt x="48397" y="3142"/>
                      <a:pt x="48067" y="3300"/>
                    </a:cubicBezTo>
                    <a:cubicBezTo>
                      <a:pt x="47018" y="2951"/>
                      <a:pt x="45451" y="2906"/>
                      <a:pt x="43827" y="2906"/>
                    </a:cubicBezTo>
                    <a:cubicBezTo>
                      <a:pt x="43270" y="2906"/>
                      <a:pt x="42705" y="2911"/>
                      <a:pt x="42153" y="2911"/>
                    </a:cubicBezTo>
                    <a:cubicBezTo>
                      <a:pt x="41035" y="2911"/>
                      <a:pt x="39967" y="2890"/>
                      <a:pt x="39103" y="2759"/>
                    </a:cubicBezTo>
                    <a:lnTo>
                      <a:pt x="39103" y="2759"/>
                    </a:lnTo>
                    <a:cubicBezTo>
                      <a:pt x="39149" y="2890"/>
                      <a:pt x="39107" y="2938"/>
                      <a:pt x="39015" y="2938"/>
                    </a:cubicBezTo>
                    <a:cubicBezTo>
                      <a:pt x="38762" y="2938"/>
                      <a:pt x="38131" y="2573"/>
                      <a:pt x="37889" y="2535"/>
                    </a:cubicBezTo>
                    <a:cubicBezTo>
                      <a:pt x="37836" y="2812"/>
                      <a:pt x="37783" y="3023"/>
                      <a:pt x="37678" y="3195"/>
                    </a:cubicBezTo>
                    <a:cubicBezTo>
                      <a:pt x="37453" y="3023"/>
                      <a:pt x="37229" y="2918"/>
                      <a:pt x="37070" y="2535"/>
                    </a:cubicBezTo>
                    <a:cubicBezTo>
                      <a:pt x="37023" y="2878"/>
                      <a:pt x="36923" y="3264"/>
                      <a:pt x="36626" y="3264"/>
                    </a:cubicBezTo>
                    <a:cubicBezTo>
                      <a:pt x="36592" y="3264"/>
                      <a:pt x="36555" y="3259"/>
                      <a:pt x="36516" y="3248"/>
                    </a:cubicBezTo>
                    <a:lnTo>
                      <a:pt x="36516" y="2310"/>
                    </a:lnTo>
                    <a:cubicBezTo>
                      <a:pt x="36212" y="2444"/>
                      <a:pt x="35973" y="2518"/>
                      <a:pt x="35766" y="2518"/>
                    </a:cubicBezTo>
                    <a:cubicBezTo>
                      <a:pt x="35380" y="2518"/>
                      <a:pt x="35102" y="2260"/>
                      <a:pt x="34707" y="1650"/>
                    </a:cubicBezTo>
                    <a:lnTo>
                      <a:pt x="34707" y="1650"/>
                    </a:lnTo>
                    <a:cubicBezTo>
                      <a:pt x="34588" y="2205"/>
                      <a:pt x="35196" y="2363"/>
                      <a:pt x="34866" y="2535"/>
                    </a:cubicBezTo>
                    <a:cubicBezTo>
                      <a:pt x="34712" y="2430"/>
                      <a:pt x="34547" y="2340"/>
                      <a:pt x="34404" y="2340"/>
                    </a:cubicBezTo>
                    <a:cubicBezTo>
                      <a:pt x="34239" y="2340"/>
                      <a:pt x="34104" y="2459"/>
                      <a:pt x="34047" y="2812"/>
                    </a:cubicBezTo>
                    <a:cubicBezTo>
                      <a:pt x="34047" y="2482"/>
                      <a:pt x="33823" y="2588"/>
                      <a:pt x="33770" y="2310"/>
                    </a:cubicBezTo>
                    <a:lnTo>
                      <a:pt x="33770" y="2310"/>
                    </a:lnTo>
                    <a:cubicBezTo>
                      <a:pt x="33793" y="2316"/>
                      <a:pt x="33815" y="2319"/>
                      <a:pt x="33836" y="2319"/>
                    </a:cubicBezTo>
                    <a:cubicBezTo>
                      <a:pt x="34016" y="2319"/>
                      <a:pt x="34105" y="2123"/>
                      <a:pt x="34153" y="1875"/>
                    </a:cubicBezTo>
                    <a:cubicBezTo>
                      <a:pt x="34049" y="1731"/>
                      <a:pt x="33936" y="1679"/>
                      <a:pt x="33817" y="1679"/>
                    </a:cubicBezTo>
                    <a:cubicBezTo>
                      <a:pt x="33526" y="1679"/>
                      <a:pt x="33200" y="1985"/>
                      <a:pt x="32892" y="1985"/>
                    </a:cubicBezTo>
                    <a:cubicBezTo>
                      <a:pt x="32795" y="1985"/>
                      <a:pt x="32700" y="1954"/>
                      <a:pt x="32608" y="1875"/>
                    </a:cubicBezTo>
                    <a:lnTo>
                      <a:pt x="32608" y="1875"/>
                    </a:lnTo>
                    <a:cubicBezTo>
                      <a:pt x="32608" y="2759"/>
                      <a:pt x="33334" y="2205"/>
                      <a:pt x="33334" y="3023"/>
                    </a:cubicBezTo>
                    <a:cubicBezTo>
                      <a:pt x="33155" y="2989"/>
                      <a:pt x="32998" y="2817"/>
                      <a:pt x="32849" y="2817"/>
                    </a:cubicBezTo>
                    <a:cubicBezTo>
                      <a:pt x="32767" y="2817"/>
                      <a:pt x="32688" y="2869"/>
                      <a:pt x="32608" y="3023"/>
                    </a:cubicBezTo>
                    <a:cubicBezTo>
                      <a:pt x="32502" y="2759"/>
                      <a:pt x="32502" y="2205"/>
                      <a:pt x="32397" y="1875"/>
                    </a:cubicBezTo>
                    <a:cubicBezTo>
                      <a:pt x="31948" y="2152"/>
                      <a:pt x="31512" y="2363"/>
                      <a:pt x="31077" y="2588"/>
                    </a:cubicBezTo>
                    <a:cubicBezTo>
                      <a:pt x="31077" y="2258"/>
                      <a:pt x="31024" y="2099"/>
                      <a:pt x="30958" y="1928"/>
                    </a:cubicBezTo>
                    <a:cubicBezTo>
                      <a:pt x="30364" y="2363"/>
                      <a:pt x="29757" y="2099"/>
                      <a:pt x="29308" y="2429"/>
                    </a:cubicBezTo>
                    <a:cubicBezTo>
                      <a:pt x="29330" y="1951"/>
                      <a:pt x="29306" y="1782"/>
                      <a:pt x="29275" y="1782"/>
                    </a:cubicBezTo>
                    <a:cubicBezTo>
                      <a:pt x="29217" y="1782"/>
                      <a:pt x="29135" y="2390"/>
                      <a:pt x="29308" y="2640"/>
                    </a:cubicBezTo>
                    <a:cubicBezTo>
                      <a:pt x="29378" y="2632"/>
                      <a:pt x="29447" y="2628"/>
                      <a:pt x="29513" y="2628"/>
                    </a:cubicBezTo>
                    <a:cubicBezTo>
                      <a:pt x="29872" y="2628"/>
                      <a:pt x="30175" y="2755"/>
                      <a:pt x="30364" y="3089"/>
                    </a:cubicBezTo>
                    <a:cubicBezTo>
                      <a:pt x="30298" y="3472"/>
                      <a:pt x="29809" y="3023"/>
                      <a:pt x="29915" y="3802"/>
                    </a:cubicBezTo>
                    <a:cubicBezTo>
                      <a:pt x="32060" y="3994"/>
                      <a:pt x="34014" y="4020"/>
                      <a:pt x="35975" y="4020"/>
                    </a:cubicBezTo>
                    <a:cubicBezTo>
                      <a:pt x="36721" y="4020"/>
                      <a:pt x="37469" y="4016"/>
                      <a:pt x="38229" y="4016"/>
                    </a:cubicBezTo>
                    <a:cubicBezTo>
                      <a:pt x="39463" y="4016"/>
                      <a:pt x="40729" y="4026"/>
                      <a:pt x="42074" y="4079"/>
                    </a:cubicBezTo>
                    <a:cubicBezTo>
                      <a:pt x="42074" y="3683"/>
                      <a:pt x="41849" y="3472"/>
                      <a:pt x="42074" y="3353"/>
                    </a:cubicBezTo>
                    <a:cubicBezTo>
                      <a:pt x="42088" y="3352"/>
                      <a:pt x="42103" y="3352"/>
                      <a:pt x="42117" y="3352"/>
                    </a:cubicBezTo>
                    <a:cubicBezTo>
                      <a:pt x="42687" y="3352"/>
                      <a:pt x="43317" y="4092"/>
                      <a:pt x="43870" y="4092"/>
                    </a:cubicBezTo>
                    <a:cubicBezTo>
                      <a:pt x="44051" y="4092"/>
                      <a:pt x="44224" y="4013"/>
                      <a:pt x="44384" y="3802"/>
                    </a:cubicBezTo>
                    <a:cubicBezTo>
                      <a:pt x="44437" y="3802"/>
                      <a:pt x="44437" y="3749"/>
                      <a:pt x="44490" y="3749"/>
                    </a:cubicBezTo>
                    <a:cubicBezTo>
                      <a:pt x="44490" y="3658"/>
                      <a:pt x="44523" y="3600"/>
                      <a:pt x="44537" y="3600"/>
                    </a:cubicBezTo>
                    <a:cubicBezTo>
                      <a:pt x="44549" y="3600"/>
                      <a:pt x="44545" y="3645"/>
                      <a:pt x="44490" y="3749"/>
                    </a:cubicBezTo>
                    <a:cubicBezTo>
                      <a:pt x="44490" y="3802"/>
                      <a:pt x="44490" y="3908"/>
                      <a:pt x="44661" y="4013"/>
                    </a:cubicBezTo>
                    <a:cubicBezTo>
                      <a:pt x="44852" y="4216"/>
                      <a:pt x="45079" y="4288"/>
                      <a:pt x="45326" y="4288"/>
                    </a:cubicBezTo>
                    <a:cubicBezTo>
                      <a:pt x="45938" y="4288"/>
                      <a:pt x="46678" y="3850"/>
                      <a:pt x="47334" y="3850"/>
                    </a:cubicBezTo>
                    <a:cubicBezTo>
                      <a:pt x="47645" y="3850"/>
                      <a:pt x="47936" y="3948"/>
                      <a:pt x="48186" y="4238"/>
                    </a:cubicBezTo>
                    <a:cubicBezTo>
                      <a:pt x="48143" y="3916"/>
                      <a:pt x="48210" y="3807"/>
                      <a:pt x="48318" y="3807"/>
                    </a:cubicBezTo>
                    <a:cubicBezTo>
                      <a:pt x="48508" y="3807"/>
                      <a:pt x="48823" y="4137"/>
                      <a:pt x="48899" y="4238"/>
                    </a:cubicBezTo>
                    <a:cubicBezTo>
                      <a:pt x="48727" y="4515"/>
                      <a:pt x="48846" y="5334"/>
                      <a:pt x="48569" y="5400"/>
                    </a:cubicBezTo>
                    <a:cubicBezTo>
                      <a:pt x="48534" y="5143"/>
                      <a:pt x="48446" y="5072"/>
                      <a:pt x="48349" y="5072"/>
                    </a:cubicBezTo>
                    <a:cubicBezTo>
                      <a:pt x="48229" y="5072"/>
                      <a:pt x="48097" y="5182"/>
                      <a:pt x="48043" y="5182"/>
                    </a:cubicBezTo>
                    <a:cubicBezTo>
                      <a:pt x="47990" y="5182"/>
                      <a:pt x="48011" y="5079"/>
                      <a:pt x="48186" y="4673"/>
                    </a:cubicBezTo>
                    <a:cubicBezTo>
                      <a:pt x="48071" y="4559"/>
                      <a:pt x="47889" y="4498"/>
                      <a:pt x="47721" y="4498"/>
                    </a:cubicBezTo>
                    <a:cubicBezTo>
                      <a:pt x="47407" y="4498"/>
                      <a:pt x="47142" y="4710"/>
                      <a:pt x="47460" y="5175"/>
                    </a:cubicBezTo>
                    <a:cubicBezTo>
                      <a:pt x="47437" y="5195"/>
                      <a:pt x="47415" y="5203"/>
                      <a:pt x="47394" y="5203"/>
                    </a:cubicBezTo>
                    <a:cubicBezTo>
                      <a:pt x="47234" y="5203"/>
                      <a:pt x="47131" y="4694"/>
                      <a:pt x="47031" y="4694"/>
                    </a:cubicBezTo>
                    <a:cubicBezTo>
                      <a:pt x="46994" y="4694"/>
                      <a:pt x="46958" y="4763"/>
                      <a:pt x="46919" y="4951"/>
                    </a:cubicBezTo>
                    <a:cubicBezTo>
                      <a:pt x="46952" y="4930"/>
                      <a:pt x="46977" y="4920"/>
                      <a:pt x="46996" y="4920"/>
                    </a:cubicBezTo>
                    <a:cubicBezTo>
                      <a:pt x="47180" y="4920"/>
                      <a:pt x="46715" y="5844"/>
                      <a:pt x="46453" y="5844"/>
                    </a:cubicBezTo>
                    <a:cubicBezTo>
                      <a:pt x="46390" y="5844"/>
                      <a:pt x="46339" y="5792"/>
                      <a:pt x="46311" y="5664"/>
                    </a:cubicBezTo>
                    <a:cubicBezTo>
                      <a:pt x="46470" y="5400"/>
                      <a:pt x="46747" y="5400"/>
                      <a:pt x="46800" y="4951"/>
                    </a:cubicBezTo>
                    <a:cubicBezTo>
                      <a:pt x="46503" y="4759"/>
                      <a:pt x="45995" y="4594"/>
                      <a:pt x="45506" y="4594"/>
                    </a:cubicBezTo>
                    <a:cubicBezTo>
                      <a:pt x="45018" y="4594"/>
                      <a:pt x="44549" y="4759"/>
                      <a:pt x="44331" y="5228"/>
                    </a:cubicBezTo>
                    <a:cubicBezTo>
                      <a:pt x="43724" y="4951"/>
                      <a:pt x="43394" y="5070"/>
                      <a:pt x="42787" y="5004"/>
                    </a:cubicBezTo>
                    <a:cubicBezTo>
                      <a:pt x="42561" y="4960"/>
                      <a:pt x="42180" y="4810"/>
                      <a:pt x="41828" y="4810"/>
                    </a:cubicBezTo>
                    <a:cubicBezTo>
                      <a:pt x="41335" y="4810"/>
                      <a:pt x="40900" y="5103"/>
                      <a:pt x="41031" y="6390"/>
                    </a:cubicBezTo>
                    <a:cubicBezTo>
                      <a:pt x="41356" y="6334"/>
                      <a:pt x="41481" y="5896"/>
                      <a:pt x="41852" y="5896"/>
                    </a:cubicBezTo>
                    <a:cubicBezTo>
                      <a:pt x="41918" y="5896"/>
                      <a:pt x="41991" y="5909"/>
                      <a:pt x="42074" y="5941"/>
                    </a:cubicBezTo>
                    <a:cubicBezTo>
                      <a:pt x="42021" y="6495"/>
                      <a:pt x="42298" y="6442"/>
                      <a:pt x="42179" y="7103"/>
                    </a:cubicBezTo>
                    <a:cubicBezTo>
                      <a:pt x="42021" y="7103"/>
                      <a:pt x="41968" y="7208"/>
                      <a:pt x="41849" y="7314"/>
                    </a:cubicBezTo>
                    <a:cubicBezTo>
                      <a:pt x="41603" y="7265"/>
                      <a:pt x="41632" y="6643"/>
                      <a:pt x="41328" y="6643"/>
                    </a:cubicBezTo>
                    <a:cubicBezTo>
                      <a:pt x="41306" y="6643"/>
                      <a:pt x="41282" y="6646"/>
                      <a:pt x="41255" y="6654"/>
                    </a:cubicBezTo>
                    <a:cubicBezTo>
                      <a:pt x="41357" y="7367"/>
                      <a:pt x="40940" y="7780"/>
                      <a:pt x="40598" y="7780"/>
                    </a:cubicBezTo>
                    <a:cubicBezTo>
                      <a:pt x="40408" y="7780"/>
                      <a:pt x="40241" y="7653"/>
                      <a:pt x="40199" y="7380"/>
                    </a:cubicBezTo>
                    <a:cubicBezTo>
                      <a:pt x="40371" y="7314"/>
                      <a:pt x="40476" y="7261"/>
                      <a:pt x="40423" y="6878"/>
                    </a:cubicBezTo>
                    <a:cubicBezTo>
                      <a:pt x="40254" y="6786"/>
                      <a:pt x="40059" y="6745"/>
                      <a:pt x="39859" y="6745"/>
                    </a:cubicBezTo>
                    <a:cubicBezTo>
                      <a:pt x="39341" y="6745"/>
                      <a:pt x="38787" y="7018"/>
                      <a:pt x="38549" y="7380"/>
                    </a:cubicBezTo>
                    <a:cubicBezTo>
                      <a:pt x="39605" y="8251"/>
                      <a:pt x="40701" y="9030"/>
                      <a:pt x="39539" y="10350"/>
                    </a:cubicBezTo>
                    <a:cubicBezTo>
                      <a:pt x="39643" y="9957"/>
                      <a:pt x="39484" y="8429"/>
                      <a:pt x="39256" y="8429"/>
                    </a:cubicBezTo>
                    <a:cubicBezTo>
                      <a:pt x="39224" y="8429"/>
                      <a:pt x="39190" y="8460"/>
                      <a:pt x="39156" y="8528"/>
                    </a:cubicBezTo>
                    <a:cubicBezTo>
                      <a:pt x="39433" y="8700"/>
                      <a:pt x="38720" y="8476"/>
                      <a:pt x="38549" y="8964"/>
                    </a:cubicBezTo>
                    <a:cubicBezTo>
                      <a:pt x="38285" y="8911"/>
                      <a:pt x="38338" y="8040"/>
                      <a:pt x="38113" y="7815"/>
                    </a:cubicBezTo>
                    <a:cubicBezTo>
                      <a:pt x="37907" y="8121"/>
                      <a:pt x="37711" y="8225"/>
                      <a:pt x="37523" y="8225"/>
                    </a:cubicBezTo>
                    <a:cubicBezTo>
                      <a:pt x="37130" y="8225"/>
                      <a:pt x="36770" y="7777"/>
                      <a:pt x="36420" y="7777"/>
                    </a:cubicBezTo>
                    <a:cubicBezTo>
                      <a:pt x="36270" y="7777"/>
                      <a:pt x="36122" y="7859"/>
                      <a:pt x="35975" y="8093"/>
                    </a:cubicBezTo>
                    <a:cubicBezTo>
                      <a:pt x="35856" y="7644"/>
                      <a:pt x="35644" y="7921"/>
                      <a:pt x="35856" y="7433"/>
                    </a:cubicBezTo>
                    <a:cubicBezTo>
                      <a:pt x="35838" y="7426"/>
                      <a:pt x="35820" y="7423"/>
                      <a:pt x="35802" y="7423"/>
                    </a:cubicBezTo>
                    <a:cubicBezTo>
                      <a:pt x="35576" y="7423"/>
                      <a:pt x="35351" y="7901"/>
                      <a:pt x="35144" y="7901"/>
                    </a:cubicBezTo>
                    <a:cubicBezTo>
                      <a:pt x="35066" y="7901"/>
                      <a:pt x="34990" y="7832"/>
                      <a:pt x="34918" y="7644"/>
                    </a:cubicBezTo>
                    <a:cubicBezTo>
                      <a:pt x="35090" y="7644"/>
                      <a:pt x="35196" y="7485"/>
                      <a:pt x="35248" y="7208"/>
                    </a:cubicBezTo>
                    <a:cubicBezTo>
                      <a:pt x="35090" y="7155"/>
                      <a:pt x="35143" y="6601"/>
                      <a:pt x="35143" y="6271"/>
                    </a:cubicBezTo>
                    <a:lnTo>
                      <a:pt x="35143" y="6271"/>
                    </a:lnTo>
                    <a:cubicBezTo>
                      <a:pt x="34483" y="6390"/>
                      <a:pt x="34430" y="7710"/>
                      <a:pt x="34100" y="8370"/>
                    </a:cubicBezTo>
                    <a:cubicBezTo>
                      <a:pt x="34136" y="8385"/>
                      <a:pt x="34166" y="8391"/>
                      <a:pt x="34193" y="8391"/>
                    </a:cubicBezTo>
                    <a:cubicBezTo>
                      <a:pt x="34456" y="8391"/>
                      <a:pt x="34344" y="7752"/>
                      <a:pt x="34536" y="7644"/>
                    </a:cubicBezTo>
                    <a:lnTo>
                      <a:pt x="34536" y="7644"/>
                    </a:lnTo>
                    <a:cubicBezTo>
                      <a:pt x="34430" y="8251"/>
                      <a:pt x="34918" y="8581"/>
                      <a:pt x="34536" y="8806"/>
                    </a:cubicBezTo>
                    <a:cubicBezTo>
                      <a:pt x="34324" y="8476"/>
                      <a:pt x="33770" y="8806"/>
                      <a:pt x="33598" y="8370"/>
                    </a:cubicBezTo>
                    <a:lnTo>
                      <a:pt x="33598" y="8146"/>
                    </a:lnTo>
                    <a:cubicBezTo>
                      <a:pt x="33565" y="8128"/>
                      <a:pt x="33537" y="8121"/>
                      <a:pt x="33512" y="8121"/>
                    </a:cubicBezTo>
                    <a:cubicBezTo>
                      <a:pt x="33312" y="8121"/>
                      <a:pt x="33343" y="8606"/>
                      <a:pt x="33144" y="8606"/>
                    </a:cubicBezTo>
                    <a:cubicBezTo>
                      <a:pt x="33119" y="8606"/>
                      <a:pt x="33090" y="8598"/>
                      <a:pt x="33057" y="8581"/>
                    </a:cubicBezTo>
                    <a:cubicBezTo>
                      <a:pt x="33004" y="7644"/>
                      <a:pt x="32555" y="7710"/>
                      <a:pt x="32278" y="7208"/>
                    </a:cubicBezTo>
                    <a:cubicBezTo>
                      <a:pt x="32108" y="7531"/>
                      <a:pt x="31747" y="7920"/>
                      <a:pt x="31497" y="7920"/>
                    </a:cubicBezTo>
                    <a:cubicBezTo>
                      <a:pt x="31358" y="7920"/>
                      <a:pt x="31254" y="7801"/>
                      <a:pt x="31235" y="7485"/>
                    </a:cubicBezTo>
                    <a:cubicBezTo>
                      <a:pt x="30958" y="7815"/>
                      <a:pt x="30747" y="8304"/>
                      <a:pt x="30298" y="8423"/>
                    </a:cubicBezTo>
                    <a:cubicBezTo>
                      <a:pt x="30522" y="6720"/>
                      <a:pt x="31182" y="5994"/>
                      <a:pt x="32067" y="5611"/>
                    </a:cubicBezTo>
                    <a:lnTo>
                      <a:pt x="32067" y="5611"/>
                    </a:lnTo>
                    <a:cubicBezTo>
                      <a:pt x="32120" y="5994"/>
                      <a:pt x="31354" y="6060"/>
                      <a:pt x="31737" y="6271"/>
                    </a:cubicBezTo>
                    <a:cubicBezTo>
                      <a:pt x="31512" y="6654"/>
                      <a:pt x="31182" y="6654"/>
                      <a:pt x="30905" y="6773"/>
                    </a:cubicBezTo>
                    <a:cubicBezTo>
                      <a:pt x="30924" y="7116"/>
                      <a:pt x="31004" y="7208"/>
                      <a:pt x="31105" y="7208"/>
                    </a:cubicBezTo>
                    <a:cubicBezTo>
                      <a:pt x="31221" y="7208"/>
                      <a:pt x="31366" y="7085"/>
                      <a:pt x="31479" y="7085"/>
                    </a:cubicBezTo>
                    <a:cubicBezTo>
                      <a:pt x="31536" y="7085"/>
                      <a:pt x="31584" y="7116"/>
                      <a:pt x="31618" y="7208"/>
                    </a:cubicBezTo>
                    <a:cubicBezTo>
                      <a:pt x="31842" y="7050"/>
                      <a:pt x="31842" y="6548"/>
                      <a:pt x="32067" y="6271"/>
                    </a:cubicBezTo>
                    <a:cubicBezTo>
                      <a:pt x="32278" y="6495"/>
                      <a:pt x="32278" y="7155"/>
                      <a:pt x="32555" y="7208"/>
                    </a:cubicBezTo>
                    <a:cubicBezTo>
                      <a:pt x="32608" y="7155"/>
                      <a:pt x="32674" y="6984"/>
                      <a:pt x="32780" y="6984"/>
                    </a:cubicBezTo>
                    <a:cubicBezTo>
                      <a:pt x="32674" y="6654"/>
                      <a:pt x="32450" y="6548"/>
                      <a:pt x="32278" y="6271"/>
                    </a:cubicBezTo>
                    <a:cubicBezTo>
                      <a:pt x="32674" y="6060"/>
                      <a:pt x="33057" y="5664"/>
                      <a:pt x="33493" y="5611"/>
                    </a:cubicBezTo>
                    <a:lnTo>
                      <a:pt x="33493" y="5611"/>
                    </a:lnTo>
                    <a:cubicBezTo>
                      <a:pt x="33257" y="5757"/>
                      <a:pt x="33308" y="6888"/>
                      <a:pt x="33125" y="6888"/>
                    </a:cubicBezTo>
                    <a:cubicBezTo>
                      <a:pt x="33093" y="6888"/>
                      <a:pt x="33053" y="6853"/>
                      <a:pt x="33004" y="6773"/>
                    </a:cubicBezTo>
                    <a:lnTo>
                      <a:pt x="33004" y="6773"/>
                    </a:lnTo>
                    <a:cubicBezTo>
                      <a:pt x="33004" y="7485"/>
                      <a:pt x="33545" y="7155"/>
                      <a:pt x="33598" y="7815"/>
                    </a:cubicBezTo>
                    <a:cubicBezTo>
                      <a:pt x="33678" y="6415"/>
                      <a:pt x="34222" y="5705"/>
                      <a:pt x="34870" y="5705"/>
                    </a:cubicBezTo>
                    <a:cubicBezTo>
                      <a:pt x="35188" y="5705"/>
                      <a:pt x="35530" y="5875"/>
                      <a:pt x="35856" y="6218"/>
                    </a:cubicBezTo>
                    <a:cubicBezTo>
                      <a:pt x="35644" y="6390"/>
                      <a:pt x="35367" y="6390"/>
                      <a:pt x="35248" y="6720"/>
                    </a:cubicBezTo>
                    <a:cubicBezTo>
                      <a:pt x="35354" y="6695"/>
                      <a:pt x="35447" y="6683"/>
                      <a:pt x="35529" y="6683"/>
                    </a:cubicBezTo>
                    <a:cubicBezTo>
                      <a:pt x="35835" y="6683"/>
                      <a:pt x="35975" y="6853"/>
                      <a:pt x="35975" y="7155"/>
                    </a:cubicBezTo>
                    <a:cubicBezTo>
                      <a:pt x="35975" y="6931"/>
                      <a:pt x="36080" y="6825"/>
                      <a:pt x="36186" y="6720"/>
                    </a:cubicBezTo>
                    <a:lnTo>
                      <a:pt x="36186" y="6720"/>
                    </a:lnTo>
                    <a:cubicBezTo>
                      <a:pt x="36186" y="6984"/>
                      <a:pt x="36027" y="7050"/>
                      <a:pt x="36080" y="7433"/>
                    </a:cubicBezTo>
                    <a:cubicBezTo>
                      <a:pt x="36127" y="7455"/>
                      <a:pt x="36166" y="7464"/>
                      <a:pt x="36201" y="7464"/>
                    </a:cubicBezTo>
                    <a:cubicBezTo>
                      <a:pt x="36403" y="7464"/>
                      <a:pt x="36444" y="7151"/>
                      <a:pt x="36647" y="7151"/>
                    </a:cubicBezTo>
                    <a:cubicBezTo>
                      <a:pt x="36659" y="7151"/>
                      <a:pt x="36673" y="7153"/>
                      <a:pt x="36687" y="7155"/>
                    </a:cubicBezTo>
                    <a:cubicBezTo>
                      <a:pt x="36410" y="6060"/>
                      <a:pt x="36080" y="6654"/>
                      <a:pt x="36516" y="5558"/>
                    </a:cubicBezTo>
                    <a:cubicBezTo>
                      <a:pt x="34588" y="4951"/>
                      <a:pt x="33823" y="4845"/>
                      <a:pt x="32172" y="4673"/>
                    </a:cubicBezTo>
                    <a:cubicBezTo>
                      <a:pt x="32044" y="5147"/>
                      <a:pt x="31807" y="5243"/>
                      <a:pt x="31549" y="5243"/>
                    </a:cubicBezTo>
                    <a:cubicBezTo>
                      <a:pt x="31372" y="5243"/>
                      <a:pt x="31185" y="5197"/>
                      <a:pt x="31017" y="5197"/>
                    </a:cubicBezTo>
                    <a:cubicBezTo>
                      <a:pt x="30802" y="5197"/>
                      <a:pt x="30617" y="5272"/>
                      <a:pt x="30522" y="5611"/>
                    </a:cubicBezTo>
                    <a:cubicBezTo>
                      <a:pt x="30747" y="5611"/>
                      <a:pt x="30852" y="5782"/>
                      <a:pt x="30905" y="6112"/>
                    </a:cubicBezTo>
                    <a:cubicBezTo>
                      <a:pt x="30835" y="6062"/>
                      <a:pt x="30780" y="6041"/>
                      <a:pt x="30735" y="6041"/>
                    </a:cubicBezTo>
                    <a:cubicBezTo>
                      <a:pt x="30534" y="6041"/>
                      <a:pt x="30546" y="6462"/>
                      <a:pt x="30417" y="6548"/>
                    </a:cubicBezTo>
                    <a:cubicBezTo>
                      <a:pt x="30448" y="6256"/>
                      <a:pt x="30164" y="6097"/>
                      <a:pt x="29874" y="6097"/>
                    </a:cubicBezTo>
                    <a:cubicBezTo>
                      <a:pt x="29679" y="6097"/>
                      <a:pt x="29480" y="6169"/>
                      <a:pt x="29374" y="6324"/>
                    </a:cubicBezTo>
                    <a:cubicBezTo>
                      <a:pt x="29585" y="6548"/>
                      <a:pt x="29704" y="6825"/>
                      <a:pt x="29809" y="7261"/>
                    </a:cubicBezTo>
                    <a:cubicBezTo>
                      <a:pt x="29427" y="7710"/>
                      <a:pt x="29308" y="7538"/>
                      <a:pt x="28872" y="7710"/>
                    </a:cubicBezTo>
                    <a:cubicBezTo>
                      <a:pt x="28872" y="7433"/>
                      <a:pt x="29044" y="7433"/>
                      <a:pt x="28978" y="7050"/>
                    </a:cubicBezTo>
                    <a:cubicBezTo>
                      <a:pt x="28595" y="7050"/>
                      <a:pt x="28265" y="7155"/>
                      <a:pt x="28054" y="7485"/>
                    </a:cubicBezTo>
                    <a:cubicBezTo>
                      <a:pt x="28159" y="8251"/>
                      <a:pt x="28648" y="8093"/>
                      <a:pt x="28925" y="8423"/>
                    </a:cubicBezTo>
                    <a:cubicBezTo>
                      <a:pt x="28691" y="8512"/>
                      <a:pt x="28541" y="8724"/>
                      <a:pt x="28270" y="8724"/>
                    </a:cubicBezTo>
                    <a:cubicBezTo>
                      <a:pt x="28220" y="8724"/>
                      <a:pt x="28166" y="8716"/>
                      <a:pt x="28106" y="8700"/>
                    </a:cubicBezTo>
                    <a:cubicBezTo>
                      <a:pt x="27953" y="8499"/>
                      <a:pt x="28032" y="7950"/>
                      <a:pt x="27814" y="7950"/>
                    </a:cubicBezTo>
                    <a:cubicBezTo>
                      <a:pt x="27788" y="7950"/>
                      <a:pt x="27758" y="7957"/>
                      <a:pt x="27723" y="7974"/>
                    </a:cubicBezTo>
                    <a:cubicBezTo>
                      <a:pt x="27723" y="8251"/>
                      <a:pt x="27776" y="8634"/>
                      <a:pt x="27605" y="8700"/>
                    </a:cubicBezTo>
                    <a:cubicBezTo>
                      <a:pt x="27327" y="8634"/>
                      <a:pt x="27327" y="8040"/>
                      <a:pt x="27499" y="7763"/>
                    </a:cubicBezTo>
                    <a:lnTo>
                      <a:pt x="27499" y="7763"/>
                    </a:lnTo>
                    <a:cubicBezTo>
                      <a:pt x="27455" y="7792"/>
                      <a:pt x="27415" y="7804"/>
                      <a:pt x="27377" y="7804"/>
                    </a:cubicBezTo>
                    <a:cubicBezTo>
                      <a:pt x="27081" y="7804"/>
                      <a:pt x="26967" y="7009"/>
                      <a:pt x="26778" y="7009"/>
                    </a:cubicBezTo>
                    <a:cubicBezTo>
                      <a:pt x="26716" y="7009"/>
                      <a:pt x="26647" y="7093"/>
                      <a:pt x="26562" y="7314"/>
                    </a:cubicBezTo>
                    <a:cubicBezTo>
                      <a:pt x="26839" y="7433"/>
                      <a:pt x="27222" y="7538"/>
                      <a:pt x="27116" y="8476"/>
                    </a:cubicBezTo>
                    <a:cubicBezTo>
                      <a:pt x="27066" y="8492"/>
                      <a:pt x="27003" y="8496"/>
                      <a:pt x="26931" y="8496"/>
                    </a:cubicBezTo>
                    <a:cubicBezTo>
                      <a:pt x="26828" y="8496"/>
                      <a:pt x="26707" y="8486"/>
                      <a:pt x="26583" y="8486"/>
                    </a:cubicBezTo>
                    <a:cubicBezTo>
                      <a:pt x="26228" y="8486"/>
                      <a:pt x="25843" y="8567"/>
                      <a:pt x="25743" y="9188"/>
                    </a:cubicBezTo>
                    <a:cubicBezTo>
                      <a:pt x="25413" y="8964"/>
                      <a:pt x="25083" y="8700"/>
                      <a:pt x="24806" y="8476"/>
                    </a:cubicBezTo>
                    <a:lnTo>
                      <a:pt x="24806" y="8476"/>
                    </a:lnTo>
                    <a:cubicBezTo>
                      <a:pt x="24687" y="9030"/>
                      <a:pt x="25347" y="9294"/>
                      <a:pt x="25017" y="9624"/>
                    </a:cubicBezTo>
                    <a:cubicBezTo>
                      <a:pt x="24691" y="9298"/>
                      <a:pt x="24489" y="8694"/>
                      <a:pt x="23988" y="8694"/>
                    </a:cubicBezTo>
                    <a:cubicBezTo>
                      <a:pt x="23900" y="8694"/>
                      <a:pt x="23804" y="8712"/>
                      <a:pt x="23697" y="8753"/>
                    </a:cubicBezTo>
                    <a:cubicBezTo>
                      <a:pt x="23697" y="9068"/>
                      <a:pt x="23716" y="9165"/>
                      <a:pt x="23755" y="9165"/>
                    </a:cubicBezTo>
                    <a:cubicBezTo>
                      <a:pt x="23816" y="9165"/>
                      <a:pt x="23926" y="8918"/>
                      <a:pt x="24082" y="8918"/>
                    </a:cubicBezTo>
                    <a:cubicBezTo>
                      <a:pt x="24119" y="8918"/>
                      <a:pt x="24157" y="8931"/>
                      <a:pt x="24199" y="8964"/>
                    </a:cubicBezTo>
                    <a:cubicBezTo>
                      <a:pt x="24304" y="9571"/>
                      <a:pt x="24199" y="9466"/>
                      <a:pt x="24582" y="9849"/>
                    </a:cubicBezTo>
                    <a:cubicBezTo>
                      <a:pt x="24027" y="9690"/>
                      <a:pt x="23591" y="9360"/>
                      <a:pt x="23037" y="9188"/>
                    </a:cubicBezTo>
                    <a:cubicBezTo>
                      <a:pt x="22991" y="9662"/>
                      <a:pt x="22914" y="9807"/>
                      <a:pt x="22814" y="9807"/>
                    </a:cubicBezTo>
                    <a:cubicBezTo>
                      <a:pt x="22682" y="9807"/>
                      <a:pt x="22511" y="9556"/>
                      <a:pt x="22324" y="9466"/>
                    </a:cubicBezTo>
                    <a:cubicBezTo>
                      <a:pt x="22324" y="9743"/>
                      <a:pt x="22271" y="9954"/>
                      <a:pt x="22218" y="10126"/>
                    </a:cubicBezTo>
                    <a:cubicBezTo>
                      <a:pt x="22274" y="10320"/>
                      <a:pt x="22406" y="10365"/>
                      <a:pt x="22558" y="10365"/>
                    </a:cubicBezTo>
                    <a:cubicBezTo>
                      <a:pt x="22690" y="10365"/>
                      <a:pt x="22838" y="10331"/>
                      <a:pt x="22965" y="10331"/>
                    </a:cubicBezTo>
                    <a:cubicBezTo>
                      <a:pt x="23108" y="10331"/>
                      <a:pt x="23225" y="10375"/>
                      <a:pt x="23261" y="10561"/>
                    </a:cubicBezTo>
                    <a:cubicBezTo>
                      <a:pt x="23103" y="10614"/>
                      <a:pt x="23156" y="11010"/>
                      <a:pt x="23037" y="11063"/>
                    </a:cubicBezTo>
                    <a:cubicBezTo>
                      <a:pt x="22608" y="10890"/>
                      <a:pt x="21967" y="10551"/>
                      <a:pt x="21477" y="10551"/>
                    </a:cubicBezTo>
                    <a:cubicBezTo>
                      <a:pt x="21031" y="10551"/>
                      <a:pt x="20711" y="10832"/>
                      <a:pt x="20793" y="11776"/>
                    </a:cubicBezTo>
                    <a:cubicBezTo>
                      <a:pt x="20837" y="11799"/>
                      <a:pt x="20874" y="11809"/>
                      <a:pt x="20906" y="11809"/>
                    </a:cubicBezTo>
                    <a:cubicBezTo>
                      <a:pt x="21188" y="11809"/>
                      <a:pt x="21032" y="10993"/>
                      <a:pt x="21281" y="10839"/>
                    </a:cubicBezTo>
                    <a:cubicBezTo>
                      <a:pt x="21341" y="11373"/>
                      <a:pt x="21423" y="11405"/>
                      <a:pt x="21563" y="11405"/>
                    </a:cubicBezTo>
                    <a:cubicBezTo>
                      <a:pt x="21582" y="11405"/>
                      <a:pt x="21602" y="11405"/>
                      <a:pt x="21624" y="11405"/>
                    </a:cubicBezTo>
                    <a:cubicBezTo>
                      <a:pt x="21720" y="11405"/>
                      <a:pt x="21841" y="11417"/>
                      <a:pt x="21994" y="11552"/>
                    </a:cubicBezTo>
                    <a:cubicBezTo>
                      <a:pt x="22278" y="11292"/>
                      <a:pt x="22610" y="11207"/>
                      <a:pt x="22966" y="11207"/>
                    </a:cubicBezTo>
                    <a:cubicBezTo>
                      <a:pt x="23588" y="11207"/>
                      <a:pt x="24282" y="11465"/>
                      <a:pt x="24912" y="11499"/>
                    </a:cubicBezTo>
                    <a:cubicBezTo>
                      <a:pt x="24753" y="11670"/>
                      <a:pt x="24753" y="12212"/>
                      <a:pt x="24582" y="12436"/>
                    </a:cubicBezTo>
                    <a:cubicBezTo>
                      <a:pt x="24012" y="12003"/>
                      <a:pt x="23395" y="11828"/>
                      <a:pt x="22756" y="11828"/>
                    </a:cubicBezTo>
                    <a:cubicBezTo>
                      <a:pt x="22167" y="11828"/>
                      <a:pt x="21559" y="11977"/>
                      <a:pt x="20951" y="12212"/>
                    </a:cubicBezTo>
                    <a:cubicBezTo>
                      <a:pt x="20932" y="12034"/>
                      <a:pt x="20853" y="11972"/>
                      <a:pt x="20759" y="11972"/>
                    </a:cubicBezTo>
                    <a:cubicBezTo>
                      <a:pt x="20593" y="11972"/>
                      <a:pt x="20377" y="12164"/>
                      <a:pt x="20344" y="12264"/>
                    </a:cubicBezTo>
                    <a:cubicBezTo>
                      <a:pt x="20185" y="11116"/>
                      <a:pt x="19248" y="11274"/>
                      <a:pt x="19354" y="10179"/>
                    </a:cubicBezTo>
                    <a:lnTo>
                      <a:pt x="19354" y="10179"/>
                    </a:lnTo>
                    <a:cubicBezTo>
                      <a:pt x="19140" y="10440"/>
                      <a:pt x="18907" y="10459"/>
                      <a:pt x="18693" y="10459"/>
                    </a:cubicBezTo>
                    <a:cubicBezTo>
                      <a:pt x="18656" y="10459"/>
                      <a:pt x="18619" y="10458"/>
                      <a:pt x="18583" y="10458"/>
                    </a:cubicBezTo>
                    <a:cubicBezTo>
                      <a:pt x="18304" y="10458"/>
                      <a:pt x="18073" y="10494"/>
                      <a:pt x="17981" y="11116"/>
                    </a:cubicBezTo>
                    <a:cubicBezTo>
                      <a:pt x="18364" y="11116"/>
                      <a:pt x="18588" y="11446"/>
                      <a:pt x="18812" y="11829"/>
                    </a:cubicBezTo>
                    <a:cubicBezTo>
                      <a:pt x="18733" y="11940"/>
                      <a:pt x="18636" y="11980"/>
                      <a:pt x="18533" y="11980"/>
                    </a:cubicBezTo>
                    <a:cubicBezTo>
                      <a:pt x="18270" y="11980"/>
                      <a:pt x="17963" y="11719"/>
                      <a:pt x="17789" y="11719"/>
                    </a:cubicBezTo>
                    <a:cubicBezTo>
                      <a:pt x="17692" y="11719"/>
                      <a:pt x="17636" y="11800"/>
                      <a:pt x="17651" y="12053"/>
                    </a:cubicBezTo>
                    <a:cubicBezTo>
                      <a:pt x="17540" y="11860"/>
                      <a:pt x="17372" y="11802"/>
                      <a:pt x="17187" y="11802"/>
                    </a:cubicBezTo>
                    <a:cubicBezTo>
                      <a:pt x="17106" y="11802"/>
                      <a:pt x="17022" y="11813"/>
                      <a:pt x="16938" y="11829"/>
                    </a:cubicBezTo>
                    <a:cubicBezTo>
                      <a:pt x="16938" y="11552"/>
                      <a:pt x="17043" y="11499"/>
                      <a:pt x="17043" y="11116"/>
                    </a:cubicBezTo>
                    <a:cubicBezTo>
                      <a:pt x="16713" y="10614"/>
                      <a:pt x="15512" y="11340"/>
                      <a:pt x="15948" y="9743"/>
                    </a:cubicBezTo>
                    <a:lnTo>
                      <a:pt x="15948" y="9743"/>
                    </a:lnTo>
                    <a:cubicBezTo>
                      <a:pt x="15979" y="10140"/>
                      <a:pt x="16269" y="10475"/>
                      <a:pt x="16521" y="10475"/>
                    </a:cubicBezTo>
                    <a:cubicBezTo>
                      <a:pt x="16687" y="10475"/>
                      <a:pt x="16838" y="10328"/>
                      <a:pt x="16885" y="9954"/>
                    </a:cubicBezTo>
                    <a:cubicBezTo>
                      <a:pt x="16791" y="9715"/>
                      <a:pt x="16549" y="9539"/>
                      <a:pt x="16433" y="9539"/>
                    </a:cubicBezTo>
                    <a:cubicBezTo>
                      <a:pt x="16339" y="9539"/>
                      <a:pt x="16329" y="9657"/>
                      <a:pt x="16555" y="9954"/>
                    </a:cubicBezTo>
                    <a:cubicBezTo>
                      <a:pt x="16496" y="9981"/>
                      <a:pt x="16441" y="9993"/>
                      <a:pt x="16390" y="9993"/>
                    </a:cubicBezTo>
                    <a:cubicBezTo>
                      <a:pt x="16114" y="9993"/>
                      <a:pt x="15982" y="9629"/>
                      <a:pt x="16172" y="9294"/>
                    </a:cubicBezTo>
                    <a:cubicBezTo>
                      <a:pt x="16109" y="9183"/>
                      <a:pt x="16034" y="9143"/>
                      <a:pt x="15954" y="9143"/>
                    </a:cubicBezTo>
                    <a:cubicBezTo>
                      <a:pt x="15751" y="9143"/>
                      <a:pt x="15517" y="9399"/>
                      <a:pt x="15361" y="9399"/>
                    </a:cubicBezTo>
                    <a:cubicBezTo>
                      <a:pt x="15309" y="9399"/>
                      <a:pt x="15265" y="9371"/>
                      <a:pt x="15235" y="9294"/>
                    </a:cubicBezTo>
                    <a:cubicBezTo>
                      <a:pt x="15340" y="8806"/>
                      <a:pt x="15842" y="9083"/>
                      <a:pt x="15842" y="8370"/>
                    </a:cubicBezTo>
                    <a:cubicBezTo>
                      <a:pt x="15063" y="8370"/>
                      <a:pt x="14522" y="8093"/>
                      <a:pt x="14297" y="6984"/>
                    </a:cubicBezTo>
                    <a:cubicBezTo>
                      <a:pt x="14246" y="6965"/>
                      <a:pt x="14200" y="6957"/>
                      <a:pt x="14158" y="6957"/>
                    </a:cubicBezTo>
                    <a:cubicBezTo>
                      <a:pt x="13886" y="6957"/>
                      <a:pt x="13777" y="7292"/>
                      <a:pt x="13509" y="7292"/>
                    </a:cubicBezTo>
                    <a:cubicBezTo>
                      <a:pt x="13464" y="7292"/>
                      <a:pt x="13415" y="7283"/>
                      <a:pt x="13360" y="7261"/>
                    </a:cubicBezTo>
                    <a:cubicBezTo>
                      <a:pt x="13307" y="6931"/>
                      <a:pt x="13136" y="6878"/>
                      <a:pt x="13083" y="6548"/>
                    </a:cubicBezTo>
                    <a:cubicBezTo>
                      <a:pt x="13265" y="6405"/>
                      <a:pt x="13452" y="6375"/>
                      <a:pt x="13640" y="6375"/>
                    </a:cubicBezTo>
                    <a:cubicBezTo>
                      <a:pt x="13780" y="6375"/>
                      <a:pt x="13921" y="6392"/>
                      <a:pt x="14059" y="6392"/>
                    </a:cubicBezTo>
                    <a:cubicBezTo>
                      <a:pt x="14296" y="6392"/>
                      <a:pt x="14525" y="6340"/>
                      <a:pt x="14733" y="6060"/>
                    </a:cubicBezTo>
                    <a:cubicBezTo>
                      <a:pt x="15064" y="6459"/>
                      <a:pt x="15208" y="7847"/>
                      <a:pt x="15415" y="7847"/>
                    </a:cubicBezTo>
                    <a:cubicBezTo>
                      <a:pt x="15488" y="7847"/>
                      <a:pt x="15570" y="7670"/>
                      <a:pt x="15670" y="7208"/>
                    </a:cubicBezTo>
                    <a:cubicBezTo>
                      <a:pt x="15723" y="7868"/>
                      <a:pt x="16225" y="7974"/>
                      <a:pt x="15948" y="8581"/>
                    </a:cubicBezTo>
                    <a:cubicBezTo>
                      <a:pt x="16050" y="8587"/>
                      <a:pt x="16141" y="8590"/>
                      <a:pt x="16223" y="8590"/>
                    </a:cubicBezTo>
                    <a:cubicBezTo>
                      <a:pt x="16883" y="8590"/>
                      <a:pt x="16916" y="8417"/>
                      <a:pt x="17598" y="8370"/>
                    </a:cubicBezTo>
                    <a:cubicBezTo>
                      <a:pt x="17321" y="7208"/>
                      <a:pt x="16172" y="7921"/>
                      <a:pt x="16278" y="6060"/>
                    </a:cubicBezTo>
                    <a:lnTo>
                      <a:pt x="16278" y="6060"/>
                    </a:lnTo>
                    <a:cubicBezTo>
                      <a:pt x="16346" y="6099"/>
                      <a:pt x="16402" y="6117"/>
                      <a:pt x="16447" y="6117"/>
                    </a:cubicBezTo>
                    <a:cubicBezTo>
                      <a:pt x="16751" y="6117"/>
                      <a:pt x="16565" y="5333"/>
                      <a:pt x="16401" y="5333"/>
                    </a:cubicBezTo>
                    <a:cubicBezTo>
                      <a:pt x="16354" y="5333"/>
                      <a:pt x="16309" y="5396"/>
                      <a:pt x="16278" y="5558"/>
                    </a:cubicBezTo>
                    <a:cubicBezTo>
                      <a:pt x="16361" y="5744"/>
                      <a:pt x="16223" y="5845"/>
                      <a:pt x="16044" y="5845"/>
                    </a:cubicBezTo>
                    <a:cubicBezTo>
                      <a:pt x="15741" y="5845"/>
                      <a:pt x="15321" y="5554"/>
                      <a:pt x="15670" y="4898"/>
                    </a:cubicBezTo>
                    <a:lnTo>
                      <a:pt x="15670" y="4898"/>
                    </a:lnTo>
                    <a:cubicBezTo>
                      <a:pt x="15416" y="5313"/>
                      <a:pt x="15219" y="5371"/>
                      <a:pt x="15037" y="5371"/>
                    </a:cubicBezTo>
                    <a:cubicBezTo>
                      <a:pt x="14967" y="5371"/>
                      <a:pt x="14899" y="5362"/>
                      <a:pt x="14830" y="5362"/>
                    </a:cubicBezTo>
                    <a:cubicBezTo>
                      <a:pt x="14652" y="5362"/>
                      <a:pt x="14472" y="5420"/>
                      <a:pt x="14245" y="5835"/>
                    </a:cubicBezTo>
                    <a:cubicBezTo>
                      <a:pt x="14073" y="5334"/>
                      <a:pt x="14020" y="5175"/>
                      <a:pt x="14126" y="4462"/>
                    </a:cubicBezTo>
                    <a:cubicBezTo>
                      <a:pt x="14072" y="4415"/>
                      <a:pt x="14031" y="4395"/>
                      <a:pt x="14000" y="4395"/>
                    </a:cubicBezTo>
                    <a:cubicBezTo>
                      <a:pt x="13779" y="4395"/>
                      <a:pt x="14028" y="5401"/>
                      <a:pt x="13811" y="5401"/>
                    </a:cubicBezTo>
                    <a:cubicBezTo>
                      <a:pt x="13806" y="5401"/>
                      <a:pt x="13801" y="5401"/>
                      <a:pt x="13796" y="5400"/>
                    </a:cubicBezTo>
                    <a:cubicBezTo>
                      <a:pt x="13202" y="4409"/>
                      <a:pt x="11882" y="4568"/>
                      <a:pt x="11327" y="4238"/>
                    </a:cubicBezTo>
                    <a:cubicBezTo>
                      <a:pt x="11433" y="4238"/>
                      <a:pt x="11433" y="3855"/>
                      <a:pt x="11551" y="3802"/>
                    </a:cubicBezTo>
                    <a:cubicBezTo>
                      <a:pt x="11610" y="3922"/>
                      <a:pt x="11652" y="3963"/>
                      <a:pt x="11690" y="3963"/>
                    </a:cubicBezTo>
                    <a:cubicBezTo>
                      <a:pt x="11773" y="3963"/>
                      <a:pt x="11840" y="3771"/>
                      <a:pt x="12014" y="3771"/>
                    </a:cubicBezTo>
                    <a:cubicBezTo>
                      <a:pt x="12053" y="3771"/>
                      <a:pt x="12096" y="3780"/>
                      <a:pt x="12146" y="3802"/>
                    </a:cubicBezTo>
                    <a:cubicBezTo>
                      <a:pt x="12146" y="4013"/>
                      <a:pt x="12040" y="4079"/>
                      <a:pt x="11987" y="4238"/>
                    </a:cubicBezTo>
                    <a:cubicBezTo>
                      <a:pt x="12236" y="4042"/>
                      <a:pt x="12444" y="3875"/>
                      <a:pt x="12641" y="3875"/>
                    </a:cubicBezTo>
                    <a:cubicBezTo>
                      <a:pt x="12830" y="3875"/>
                      <a:pt x="13008" y="4029"/>
                      <a:pt x="13202" y="4462"/>
                    </a:cubicBezTo>
                    <a:cubicBezTo>
                      <a:pt x="13136" y="3961"/>
                      <a:pt x="13202" y="3578"/>
                      <a:pt x="13413" y="3525"/>
                    </a:cubicBezTo>
                    <a:cubicBezTo>
                      <a:pt x="13574" y="3843"/>
                      <a:pt x="13802" y="3928"/>
                      <a:pt x="14058" y="3928"/>
                    </a:cubicBezTo>
                    <a:cubicBezTo>
                      <a:pt x="14351" y="3928"/>
                      <a:pt x="14680" y="3816"/>
                      <a:pt x="14986" y="3816"/>
                    </a:cubicBezTo>
                    <a:cubicBezTo>
                      <a:pt x="15243" y="3816"/>
                      <a:pt x="15482" y="3895"/>
                      <a:pt x="15670" y="4185"/>
                    </a:cubicBezTo>
                    <a:cubicBezTo>
                      <a:pt x="15888" y="4019"/>
                      <a:pt x="15845" y="3245"/>
                      <a:pt x="16190" y="3245"/>
                    </a:cubicBezTo>
                    <a:cubicBezTo>
                      <a:pt x="16201" y="3245"/>
                      <a:pt x="16213" y="3246"/>
                      <a:pt x="16225" y="3248"/>
                    </a:cubicBezTo>
                    <a:cubicBezTo>
                      <a:pt x="16225" y="3683"/>
                      <a:pt x="16330" y="3855"/>
                      <a:pt x="16502" y="3961"/>
                    </a:cubicBezTo>
                    <a:cubicBezTo>
                      <a:pt x="16633" y="3977"/>
                      <a:pt x="16777" y="3984"/>
                      <a:pt x="16934" y="3984"/>
                    </a:cubicBezTo>
                    <a:cubicBezTo>
                      <a:pt x="18190" y="3984"/>
                      <a:pt x="20216" y="3521"/>
                      <a:pt x="21802" y="3521"/>
                    </a:cubicBezTo>
                    <a:cubicBezTo>
                      <a:pt x="22105" y="3521"/>
                      <a:pt x="22392" y="3538"/>
                      <a:pt x="22654" y="3578"/>
                    </a:cubicBezTo>
                    <a:cubicBezTo>
                      <a:pt x="22654" y="3578"/>
                      <a:pt x="22601" y="3525"/>
                      <a:pt x="22601" y="3419"/>
                    </a:cubicBezTo>
                    <a:cubicBezTo>
                      <a:pt x="23071" y="3379"/>
                      <a:pt x="23470" y="3360"/>
                      <a:pt x="23826" y="3360"/>
                    </a:cubicBezTo>
                    <a:cubicBezTo>
                      <a:pt x="24973" y="3360"/>
                      <a:pt x="25686" y="3550"/>
                      <a:pt x="26945" y="3802"/>
                    </a:cubicBezTo>
                    <a:cubicBezTo>
                      <a:pt x="27116" y="3353"/>
                      <a:pt x="27169" y="2812"/>
                      <a:pt x="27446" y="2640"/>
                    </a:cubicBezTo>
                    <a:lnTo>
                      <a:pt x="27446" y="2640"/>
                    </a:lnTo>
                    <a:cubicBezTo>
                      <a:pt x="27499" y="3300"/>
                      <a:pt x="27222" y="3142"/>
                      <a:pt x="27222" y="3578"/>
                    </a:cubicBezTo>
                    <a:cubicBezTo>
                      <a:pt x="27298" y="3578"/>
                      <a:pt x="27657" y="3644"/>
                      <a:pt x="28006" y="3644"/>
                    </a:cubicBezTo>
                    <a:cubicBezTo>
                      <a:pt x="28440" y="3644"/>
                      <a:pt x="28860" y="3542"/>
                      <a:pt x="28714" y="3089"/>
                    </a:cubicBezTo>
                    <a:lnTo>
                      <a:pt x="28714" y="3089"/>
                    </a:lnTo>
                    <a:cubicBezTo>
                      <a:pt x="28553" y="3192"/>
                      <a:pt x="28314" y="3335"/>
                      <a:pt x="28092" y="3335"/>
                    </a:cubicBezTo>
                    <a:cubicBezTo>
                      <a:pt x="27857" y="3335"/>
                      <a:pt x="27640" y="3176"/>
                      <a:pt x="27552" y="2640"/>
                    </a:cubicBezTo>
                    <a:lnTo>
                      <a:pt x="27552" y="2640"/>
                    </a:lnTo>
                    <a:cubicBezTo>
                      <a:pt x="27714" y="2726"/>
                      <a:pt x="27841" y="3032"/>
                      <a:pt x="27984" y="3032"/>
                    </a:cubicBezTo>
                    <a:cubicBezTo>
                      <a:pt x="28039" y="3032"/>
                      <a:pt x="28097" y="2986"/>
                      <a:pt x="28159" y="2865"/>
                    </a:cubicBezTo>
                    <a:cubicBezTo>
                      <a:pt x="27723" y="1597"/>
                      <a:pt x="27063" y="2640"/>
                      <a:pt x="26615" y="1492"/>
                    </a:cubicBezTo>
                    <a:cubicBezTo>
                      <a:pt x="26605" y="1490"/>
                      <a:pt x="26597" y="1489"/>
                      <a:pt x="26588" y="1489"/>
                    </a:cubicBezTo>
                    <a:cubicBezTo>
                      <a:pt x="26345" y="1489"/>
                      <a:pt x="26449" y="2205"/>
                      <a:pt x="26232" y="2205"/>
                    </a:cubicBezTo>
                    <a:cubicBezTo>
                      <a:pt x="25796" y="2099"/>
                      <a:pt x="24912" y="1162"/>
                      <a:pt x="24582" y="832"/>
                    </a:cubicBezTo>
                    <a:cubicBezTo>
                      <a:pt x="24093" y="1492"/>
                      <a:pt x="23539" y="937"/>
                      <a:pt x="23209" y="1545"/>
                    </a:cubicBezTo>
                    <a:cubicBezTo>
                      <a:pt x="23112" y="1201"/>
                      <a:pt x="22970" y="1115"/>
                      <a:pt x="22809" y="1115"/>
                    </a:cubicBezTo>
                    <a:cubicBezTo>
                      <a:pt x="22648" y="1115"/>
                      <a:pt x="22468" y="1201"/>
                      <a:pt x="22298" y="1201"/>
                    </a:cubicBezTo>
                    <a:cubicBezTo>
                      <a:pt x="22148" y="1201"/>
                      <a:pt x="22005" y="1135"/>
                      <a:pt x="21888" y="885"/>
                    </a:cubicBezTo>
                    <a:lnTo>
                      <a:pt x="21888" y="885"/>
                    </a:lnTo>
                    <a:cubicBezTo>
                      <a:pt x="21783" y="1597"/>
                      <a:pt x="22166" y="1320"/>
                      <a:pt x="22218" y="1822"/>
                    </a:cubicBezTo>
                    <a:cubicBezTo>
                      <a:pt x="22165" y="1775"/>
                      <a:pt x="22125" y="1754"/>
                      <a:pt x="22094" y="1754"/>
                    </a:cubicBezTo>
                    <a:cubicBezTo>
                      <a:pt x="21883" y="1754"/>
                      <a:pt x="22165" y="2761"/>
                      <a:pt x="21906" y="2761"/>
                    </a:cubicBezTo>
                    <a:cubicBezTo>
                      <a:pt x="21901" y="2761"/>
                      <a:pt x="21895" y="2760"/>
                      <a:pt x="21888" y="2759"/>
                    </a:cubicBezTo>
                    <a:cubicBezTo>
                      <a:pt x="21666" y="2573"/>
                      <a:pt x="21468" y="2308"/>
                      <a:pt x="21229" y="2308"/>
                    </a:cubicBezTo>
                    <a:cubicBezTo>
                      <a:pt x="21113" y="2308"/>
                      <a:pt x="20988" y="2371"/>
                      <a:pt x="20845" y="2535"/>
                    </a:cubicBezTo>
                    <a:cubicBezTo>
                      <a:pt x="20845" y="2033"/>
                      <a:pt x="20515" y="2205"/>
                      <a:pt x="20568" y="1597"/>
                    </a:cubicBezTo>
                    <a:lnTo>
                      <a:pt x="20568" y="1597"/>
                    </a:lnTo>
                    <a:cubicBezTo>
                      <a:pt x="20494" y="1609"/>
                      <a:pt x="20425" y="1614"/>
                      <a:pt x="20360" y="1614"/>
                    </a:cubicBezTo>
                    <a:cubicBezTo>
                      <a:pt x="20016" y="1614"/>
                      <a:pt x="19802" y="1472"/>
                      <a:pt x="19564" y="1472"/>
                    </a:cubicBezTo>
                    <a:cubicBezTo>
                      <a:pt x="19452" y="1472"/>
                      <a:pt x="19334" y="1504"/>
                      <a:pt x="19195" y="1597"/>
                    </a:cubicBezTo>
                    <a:cubicBezTo>
                      <a:pt x="18865" y="1320"/>
                      <a:pt x="19406" y="713"/>
                      <a:pt x="19024" y="449"/>
                    </a:cubicBezTo>
                    <a:lnTo>
                      <a:pt x="19024" y="449"/>
                    </a:lnTo>
                    <a:cubicBezTo>
                      <a:pt x="18812" y="779"/>
                      <a:pt x="18535" y="990"/>
                      <a:pt x="18205" y="1162"/>
                    </a:cubicBezTo>
                    <a:cubicBezTo>
                      <a:pt x="18086" y="1769"/>
                      <a:pt x="18746" y="1980"/>
                      <a:pt x="18364" y="2310"/>
                    </a:cubicBezTo>
                    <a:cubicBezTo>
                      <a:pt x="18258" y="2099"/>
                      <a:pt x="18258" y="1703"/>
                      <a:pt x="17981" y="1373"/>
                    </a:cubicBezTo>
                    <a:lnTo>
                      <a:pt x="17981" y="1373"/>
                    </a:lnTo>
                    <a:cubicBezTo>
                      <a:pt x="17756" y="1703"/>
                      <a:pt x="18152" y="1928"/>
                      <a:pt x="17875" y="2099"/>
                    </a:cubicBezTo>
                    <a:cubicBezTo>
                      <a:pt x="17651" y="2033"/>
                      <a:pt x="17492" y="1928"/>
                      <a:pt x="17426" y="1650"/>
                    </a:cubicBezTo>
                    <a:cubicBezTo>
                      <a:pt x="17545" y="1492"/>
                      <a:pt x="17651" y="1373"/>
                      <a:pt x="17756" y="1162"/>
                    </a:cubicBezTo>
                    <a:cubicBezTo>
                      <a:pt x="17672" y="1105"/>
                      <a:pt x="17604" y="1081"/>
                      <a:pt x="17548" y="1081"/>
                    </a:cubicBezTo>
                    <a:cubicBezTo>
                      <a:pt x="17280" y="1081"/>
                      <a:pt x="17293" y="1645"/>
                      <a:pt x="17162" y="1875"/>
                    </a:cubicBezTo>
                    <a:cubicBezTo>
                      <a:pt x="16162" y="1476"/>
                      <a:pt x="15165" y="1308"/>
                      <a:pt x="14200" y="1308"/>
                    </a:cubicBezTo>
                    <a:cubicBezTo>
                      <a:pt x="12771" y="1308"/>
                      <a:pt x="11414" y="1677"/>
                      <a:pt x="10231" y="2205"/>
                    </a:cubicBezTo>
                    <a:cubicBezTo>
                      <a:pt x="10275" y="2205"/>
                      <a:pt x="10320" y="2201"/>
                      <a:pt x="10362" y="2201"/>
                    </a:cubicBezTo>
                    <a:cubicBezTo>
                      <a:pt x="10471" y="2201"/>
                      <a:pt x="10561" y="2228"/>
                      <a:pt x="10561" y="2429"/>
                    </a:cubicBezTo>
                    <a:cubicBezTo>
                      <a:pt x="9919" y="2429"/>
                      <a:pt x="9804" y="1954"/>
                      <a:pt x="9100" y="1954"/>
                    </a:cubicBezTo>
                    <a:cubicBezTo>
                      <a:pt x="9008" y="1954"/>
                      <a:pt x="8907" y="1962"/>
                      <a:pt x="8792" y="1980"/>
                    </a:cubicBezTo>
                    <a:cubicBezTo>
                      <a:pt x="8581" y="2310"/>
                      <a:pt x="8964" y="2535"/>
                      <a:pt x="8687" y="2693"/>
                    </a:cubicBezTo>
                    <a:cubicBezTo>
                      <a:pt x="8660" y="1842"/>
                      <a:pt x="7891" y="1759"/>
                      <a:pt x="7203" y="1759"/>
                    </a:cubicBezTo>
                    <a:cubicBezTo>
                      <a:pt x="7038" y="1759"/>
                      <a:pt x="6877" y="1764"/>
                      <a:pt x="6732" y="1764"/>
                    </a:cubicBezTo>
                    <a:cubicBezTo>
                      <a:pt x="6275" y="1764"/>
                      <a:pt x="5979" y="1716"/>
                      <a:pt x="6205" y="1320"/>
                    </a:cubicBezTo>
                    <a:lnTo>
                      <a:pt x="6205" y="1320"/>
                    </a:lnTo>
                    <a:cubicBezTo>
                      <a:pt x="6172" y="1331"/>
                      <a:pt x="6140" y="1335"/>
                      <a:pt x="6110" y="1335"/>
                    </a:cubicBezTo>
                    <a:cubicBezTo>
                      <a:pt x="5928" y="1335"/>
                      <a:pt x="5812" y="1168"/>
                      <a:pt x="5786" y="1168"/>
                    </a:cubicBezTo>
                    <a:cubicBezTo>
                      <a:pt x="5768" y="1168"/>
                      <a:pt x="5794" y="1253"/>
                      <a:pt x="5875" y="1545"/>
                    </a:cubicBezTo>
                    <a:cubicBezTo>
                      <a:pt x="5793" y="1556"/>
                      <a:pt x="5716" y="1565"/>
                      <a:pt x="5646" y="1565"/>
                    </a:cubicBezTo>
                    <a:cubicBezTo>
                      <a:pt x="5389" y="1565"/>
                      <a:pt x="5229" y="1445"/>
                      <a:pt x="5281" y="885"/>
                    </a:cubicBezTo>
                    <a:cubicBezTo>
                      <a:pt x="5429" y="784"/>
                      <a:pt x="5567" y="745"/>
                      <a:pt x="5704" y="745"/>
                    </a:cubicBezTo>
                    <a:cubicBezTo>
                      <a:pt x="6017" y="745"/>
                      <a:pt x="6320" y="953"/>
                      <a:pt x="6706" y="1109"/>
                    </a:cubicBezTo>
                    <a:cubicBezTo>
                      <a:pt x="6254" y="247"/>
                      <a:pt x="5546" y="168"/>
                      <a:pt x="4942" y="168"/>
                    </a:cubicBezTo>
                    <a:cubicBezTo>
                      <a:pt x="4806" y="168"/>
                      <a:pt x="4676" y="172"/>
                      <a:pt x="4555" y="172"/>
                    </a:cubicBezTo>
                    <a:cubicBezTo>
                      <a:pt x="4044" y="213"/>
                      <a:pt x="3668" y="553"/>
                      <a:pt x="3268" y="553"/>
                    </a:cubicBezTo>
                    <a:cubicBezTo>
                      <a:pt x="3150" y="553"/>
                      <a:pt x="3030" y="524"/>
                      <a:pt x="2904" y="449"/>
                    </a:cubicBezTo>
                    <a:cubicBezTo>
                      <a:pt x="2626" y="306"/>
                      <a:pt x="2285" y="150"/>
                      <a:pt x="1946" y="150"/>
                    </a:cubicBezTo>
                    <a:cubicBezTo>
                      <a:pt x="1625" y="150"/>
                      <a:pt x="1306" y="290"/>
                      <a:pt x="1043" y="713"/>
                    </a:cubicBezTo>
                    <a:cubicBezTo>
                      <a:pt x="990" y="449"/>
                      <a:pt x="1043" y="53"/>
                      <a:pt x="8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6" name="Google Shape;1996;p20"/>
          <p:cNvSpPr txBox="1">
            <a:spLocks noGrp="1"/>
          </p:cNvSpPr>
          <p:nvPr>
            <p:ph type="title"/>
          </p:nvPr>
        </p:nvSpPr>
        <p:spPr>
          <a:xfrm>
            <a:off x="3494850" y="384575"/>
            <a:ext cx="4929300" cy="5178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97" name="Google Shape;1997;p20"/>
          <p:cNvGrpSpPr/>
          <p:nvPr/>
        </p:nvGrpSpPr>
        <p:grpSpPr>
          <a:xfrm rot="1521948">
            <a:off x="-387578" y="327413"/>
            <a:ext cx="1910619" cy="270278"/>
            <a:chOff x="3465425" y="1146000"/>
            <a:chExt cx="1910600" cy="270275"/>
          </a:xfrm>
        </p:grpSpPr>
        <p:sp>
          <p:nvSpPr>
            <p:cNvPr id="1998" name="Google Shape;1998;p20"/>
            <p:cNvSpPr/>
            <p:nvPr/>
          </p:nvSpPr>
          <p:spPr>
            <a:xfrm>
              <a:off x="3465425" y="1146000"/>
              <a:ext cx="1741550" cy="270275"/>
            </a:xfrm>
            <a:custGeom>
              <a:avLst/>
              <a:gdLst/>
              <a:ahLst/>
              <a:cxnLst/>
              <a:rect l="l" t="t" r="r" b="b"/>
              <a:pathLst>
                <a:path w="69662" h="10811" extrusionOk="0">
                  <a:moveTo>
                    <a:pt x="54195" y="361"/>
                  </a:moveTo>
                  <a:cubicBezTo>
                    <a:pt x="54195" y="483"/>
                    <a:pt x="54195" y="483"/>
                    <a:pt x="54097" y="582"/>
                  </a:cubicBezTo>
                  <a:lnTo>
                    <a:pt x="53802" y="582"/>
                  </a:lnTo>
                  <a:cubicBezTo>
                    <a:pt x="53998" y="483"/>
                    <a:pt x="53998" y="483"/>
                    <a:pt x="54195" y="361"/>
                  </a:cubicBezTo>
                  <a:close/>
                  <a:moveTo>
                    <a:pt x="48564" y="7860"/>
                  </a:moveTo>
                  <a:cubicBezTo>
                    <a:pt x="48663" y="7959"/>
                    <a:pt x="48663" y="7959"/>
                    <a:pt x="48663" y="8057"/>
                  </a:cubicBezTo>
                  <a:cubicBezTo>
                    <a:pt x="48564" y="8057"/>
                    <a:pt x="48368" y="8057"/>
                    <a:pt x="48269" y="8155"/>
                  </a:cubicBezTo>
                  <a:cubicBezTo>
                    <a:pt x="48146" y="8155"/>
                    <a:pt x="48048" y="8057"/>
                    <a:pt x="47950" y="8057"/>
                  </a:cubicBezTo>
                  <a:cubicBezTo>
                    <a:pt x="48048" y="8057"/>
                    <a:pt x="48048" y="7959"/>
                    <a:pt x="48048" y="7959"/>
                  </a:cubicBezTo>
                  <a:lnTo>
                    <a:pt x="48564" y="7959"/>
                  </a:lnTo>
                  <a:lnTo>
                    <a:pt x="48564" y="7860"/>
                  </a:lnTo>
                  <a:close/>
                  <a:moveTo>
                    <a:pt x="47433" y="7959"/>
                  </a:moveTo>
                  <a:lnTo>
                    <a:pt x="47655" y="8155"/>
                  </a:lnTo>
                  <a:cubicBezTo>
                    <a:pt x="47532" y="8155"/>
                    <a:pt x="47433" y="8254"/>
                    <a:pt x="47433" y="8254"/>
                  </a:cubicBezTo>
                  <a:cubicBezTo>
                    <a:pt x="47236" y="8057"/>
                    <a:pt x="47433" y="8057"/>
                    <a:pt x="47433" y="7959"/>
                  </a:cubicBezTo>
                  <a:close/>
                  <a:moveTo>
                    <a:pt x="46917" y="8057"/>
                  </a:moveTo>
                  <a:lnTo>
                    <a:pt x="46917" y="8352"/>
                  </a:lnTo>
                  <a:lnTo>
                    <a:pt x="46622" y="8352"/>
                  </a:lnTo>
                  <a:lnTo>
                    <a:pt x="46622" y="8057"/>
                  </a:lnTo>
                  <a:close/>
                  <a:moveTo>
                    <a:pt x="65585" y="1"/>
                  </a:moveTo>
                  <a:cubicBezTo>
                    <a:pt x="65435" y="1"/>
                    <a:pt x="65277" y="49"/>
                    <a:pt x="65162" y="164"/>
                  </a:cubicBezTo>
                  <a:lnTo>
                    <a:pt x="65064" y="65"/>
                  </a:lnTo>
                  <a:cubicBezTo>
                    <a:pt x="64867" y="65"/>
                    <a:pt x="64744" y="65"/>
                    <a:pt x="64547" y="164"/>
                  </a:cubicBezTo>
                  <a:cubicBezTo>
                    <a:pt x="64351" y="164"/>
                    <a:pt x="64099" y="76"/>
                    <a:pt x="63830" y="76"/>
                  </a:cubicBezTo>
                  <a:cubicBezTo>
                    <a:pt x="63695" y="76"/>
                    <a:pt x="63555" y="98"/>
                    <a:pt x="63416" y="164"/>
                  </a:cubicBezTo>
                  <a:cubicBezTo>
                    <a:pt x="63351" y="164"/>
                    <a:pt x="63241" y="208"/>
                    <a:pt x="63176" y="208"/>
                  </a:cubicBezTo>
                  <a:cubicBezTo>
                    <a:pt x="63143" y="208"/>
                    <a:pt x="63121" y="197"/>
                    <a:pt x="63121" y="164"/>
                  </a:cubicBezTo>
                  <a:cubicBezTo>
                    <a:pt x="62900" y="164"/>
                    <a:pt x="62801" y="262"/>
                    <a:pt x="62605" y="262"/>
                  </a:cubicBezTo>
                  <a:cubicBezTo>
                    <a:pt x="62539" y="229"/>
                    <a:pt x="62471" y="218"/>
                    <a:pt x="62402" y="218"/>
                  </a:cubicBezTo>
                  <a:cubicBezTo>
                    <a:pt x="62263" y="218"/>
                    <a:pt x="62121" y="262"/>
                    <a:pt x="61990" y="262"/>
                  </a:cubicBezTo>
                  <a:lnTo>
                    <a:pt x="61793" y="262"/>
                  </a:lnTo>
                  <a:cubicBezTo>
                    <a:pt x="61572" y="262"/>
                    <a:pt x="61375" y="361"/>
                    <a:pt x="61179" y="361"/>
                  </a:cubicBezTo>
                  <a:cubicBezTo>
                    <a:pt x="61097" y="361"/>
                    <a:pt x="61026" y="317"/>
                    <a:pt x="60929" y="317"/>
                  </a:cubicBezTo>
                  <a:cubicBezTo>
                    <a:pt x="60881" y="317"/>
                    <a:pt x="60826" y="328"/>
                    <a:pt x="60760" y="361"/>
                  </a:cubicBezTo>
                  <a:cubicBezTo>
                    <a:pt x="60662" y="483"/>
                    <a:pt x="60564" y="483"/>
                    <a:pt x="60342" y="483"/>
                  </a:cubicBezTo>
                  <a:lnTo>
                    <a:pt x="60244" y="361"/>
                  </a:lnTo>
                  <a:lnTo>
                    <a:pt x="58916" y="361"/>
                  </a:lnTo>
                  <a:cubicBezTo>
                    <a:pt x="58871" y="389"/>
                    <a:pt x="58825" y="399"/>
                    <a:pt x="58778" y="399"/>
                  </a:cubicBezTo>
                  <a:cubicBezTo>
                    <a:pt x="58659" y="399"/>
                    <a:pt x="58536" y="335"/>
                    <a:pt x="58417" y="335"/>
                  </a:cubicBezTo>
                  <a:cubicBezTo>
                    <a:pt x="58378" y="335"/>
                    <a:pt x="58339" y="342"/>
                    <a:pt x="58302" y="361"/>
                  </a:cubicBezTo>
                  <a:cubicBezTo>
                    <a:pt x="58236" y="402"/>
                    <a:pt x="58168" y="415"/>
                    <a:pt x="58098" y="415"/>
                  </a:cubicBezTo>
                  <a:cubicBezTo>
                    <a:pt x="57960" y="415"/>
                    <a:pt x="57818" y="361"/>
                    <a:pt x="57687" y="361"/>
                  </a:cubicBezTo>
                  <a:lnTo>
                    <a:pt x="57589" y="361"/>
                  </a:lnTo>
                  <a:cubicBezTo>
                    <a:pt x="57490" y="262"/>
                    <a:pt x="57367" y="262"/>
                    <a:pt x="57269" y="262"/>
                  </a:cubicBezTo>
                  <a:lnTo>
                    <a:pt x="56974" y="262"/>
                  </a:lnTo>
                  <a:cubicBezTo>
                    <a:pt x="56908" y="262"/>
                    <a:pt x="56832" y="218"/>
                    <a:pt x="56759" y="218"/>
                  </a:cubicBezTo>
                  <a:cubicBezTo>
                    <a:pt x="56722" y="218"/>
                    <a:pt x="56687" y="229"/>
                    <a:pt x="56654" y="262"/>
                  </a:cubicBezTo>
                  <a:cubicBezTo>
                    <a:pt x="56523" y="295"/>
                    <a:pt x="56389" y="306"/>
                    <a:pt x="56257" y="306"/>
                  </a:cubicBezTo>
                  <a:cubicBezTo>
                    <a:pt x="55993" y="306"/>
                    <a:pt x="55736" y="262"/>
                    <a:pt x="55523" y="262"/>
                  </a:cubicBezTo>
                  <a:cubicBezTo>
                    <a:pt x="55425" y="262"/>
                    <a:pt x="55425" y="262"/>
                    <a:pt x="55425" y="361"/>
                  </a:cubicBezTo>
                  <a:cubicBezTo>
                    <a:pt x="55326" y="361"/>
                    <a:pt x="55326" y="483"/>
                    <a:pt x="55228" y="483"/>
                  </a:cubicBezTo>
                  <a:cubicBezTo>
                    <a:pt x="55228" y="361"/>
                    <a:pt x="55228" y="361"/>
                    <a:pt x="55130" y="262"/>
                  </a:cubicBezTo>
                  <a:lnTo>
                    <a:pt x="55130" y="483"/>
                  </a:lnTo>
                  <a:cubicBezTo>
                    <a:pt x="55031" y="483"/>
                    <a:pt x="54908" y="361"/>
                    <a:pt x="54810" y="361"/>
                  </a:cubicBezTo>
                  <a:lnTo>
                    <a:pt x="54613" y="582"/>
                  </a:lnTo>
                  <a:cubicBezTo>
                    <a:pt x="54417" y="361"/>
                    <a:pt x="54417" y="361"/>
                    <a:pt x="54195" y="361"/>
                  </a:cubicBezTo>
                  <a:lnTo>
                    <a:pt x="53482" y="361"/>
                  </a:lnTo>
                  <a:cubicBezTo>
                    <a:pt x="53064" y="582"/>
                    <a:pt x="52769" y="483"/>
                    <a:pt x="52449" y="779"/>
                  </a:cubicBezTo>
                  <a:cubicBezTo>
                    <a:pt x="52154" y="779"/>
                    <a:pt x="51835" y="779"/>
                    <a:pt x="51540" y="877"/>
                  </a:cubicBezTo>
                  <a:cubicBezTo>
                    <a:pt x="51402" y="946"/>
                    <a:pt x="51204" y="1027"/>
                    <a:pt x="50996" y="1027"/>
                  </a:cubicBezTo>
                  <a:cubicBezTo>
                    <a:pt x="50907" y="1027"/>
                    <a:pt x="50816" y="1012"/>
                    <a:pt x="50728" y="975"/>
                  </a:cubicBezTo>
                  <a:cubicBezTo>
                    <a:pt x="50728" y="975"/>
                    <a:pt x="50673" y="932"/>
                    <a:pt x="50637" y="932"/>
                  </a:cubicBezTo>
                  <a:cubicBezTo>
                    <a:pt x="50619" y="932"/>
                    <a:pt x="50605" y="942"/>
                    <a:pt x="50605" y="975"/>
                  </a:cubicBezTo>
                  <a:cubicBezTo>
                    <a:pt x="50507" y="1016"/>
                    <a:pt x="50395" y="1030"/>
                    <a:pt x="50278" y="1030"/>
                  </a:cubicBezTo>
                  <a:cubicBezTo>
                    <a:pt x="50045" y="1030"/>
                    <a:pt x="49794" y="975"/>
                    <a:pt x="49597" y="975"/>
                  </a:cubicBezTo>
                  <a:cubicBezTo>
                    <a:pt x="49499" y="1098"/>
                    <a:pt x="49277" y="1295"/>
                    <a:pt x="49081" y="1295"/>
                  </a:cubicBezTo>
                  <a:cubicBezTo>
                    <a:pt x="48982" y="1393"/>
                    <a:pt x="48761" y="1393"/>
                    <a:pt x="48663" y="1492"/>
                  </a:cubicBezTo>
                  <a:cubicBezTo>
                    <a:pt x="48564" y="1492"/>
                    <a:pt x="48564" y="1393"/>
                    <a:pt x="48466" y="1393"/>
                  </a:cubicBezTo>
                  <a:cubicBezTo>
                    <a:pt x="48400" y="1393"/>
                    <a:pt x="48335" y="1437"/>
                    <a:pt x="48233" y="1437"/>
                  </a:cubicBezTo>
                  <a:cubicBezTo>
                    <a:pt x="48182" y="1437"/>
                    <a:pt x="48122" y="1426"/>
                    <a:pt x="48048" y="1393"/>
                  </a:cubicBezTo>
                  <a:cubicBezTo>
                    <a:pt x="48015" y="1360"/>
                    <a:pt x="47971" y="1350"/>
                    <a:pt x="47924" y="1350"/>
                  </a:cubicBezTo>
                  <a:cubicBezTo>
                    <a:pt x="47829" y="1350"/>
                    <a:pt x="47720" y="1393"/>
                    <a:pt x="47655" y="1393"/>
                  </a:cubicBezTo>
                  <a:cubicBezTo>
                    <a:pt x="47281" y="1536"/>
                    <a:pt x="46959" y="1639"/>
                    <a:pt x="46614" y="1639"/>
                  </a:cubicBezTo>
                  <a:cubicBezTo>
                    <a:pt x="46482" y="1639"/>
                    <a:pt x="46347" y="1624"/>
                    <a:pt x="46204" y="1590"/>
                  </a:cubicBezTo>
                  <a:lnTo>
                    <a:pt x="45909" y="1590"/>
                  </a:lnTo>
                  <a:cubicBezTo>
                    <a:pt x="45876" y="1557"/>
                    <a:pt x="45840" y="1546"/>
                    <a:pt x="45800" y="1546"/>
                  </a:cubicBezTo>
                  <a:cubicBezTo>
                    <a:pt x="45720" y="1546"/>
                    <a:pt x="45622" y="1590"/>
                    <a:pt x="45491" y="1590"/>
                  </a:cubicBezTo>
                  <a:cubicBezTo>
                    <a:pt x="45392" y="1590"/>
                    <a:pt x="45294" y="1492"/>
                    <a:pt x="45073" y="1492"/>
                  </a:cubicBezTo>
                  <a:cubicBezTo>
                    <a:pt x="45023" y="1541"/>
                    <a:pt x="44950" y="1541"/>
                    <a:pt x="44864" y="1541"/>
                  </a:cubicBezTo>
                  <a:cubicBezTo>
                    <a:pt x="44778" y="1541"/>
                    <a:pt x="44679" y="1541"/>
                    <a:pt x="44581" y="1590"/>
                  </a:cubicBezTo>
                  <a:lnTo>
                    <a:pt x="43843" y="1590"/>
                  </a:lnTo>
                  <a:cubicBezTo>
                    <a:pt x="43745" y="1590"/>
                    <a:pt x="43646" y="1492"/>
                    <a:pt x="43548" y="1492"/>
                  </a:cubicBezTo>
                  <a:cubicBezTo>
                    <a:pt x="43499" y="1541"/>
                    <a:pt x="43450" y="1565"/>
                    <a:pt x="43385" y="1565"/>
                  </a:cubicBezTo>
                  <a:cubicBezTo>
                    <a:pt x="43321" y="1565"/>
                    <a:pt x="43241" y="1541"/>
                    <a:pt x="43130" y="1492"/>
                  </a:cubicBezTo>
                  <a:lnTo>
                    <a:pt x="42835" y="1492"/>
                  </a:lnTo>
                  <a:cubicBezTo>
                    <a:pt x="42769" y="1492"/>
                    <a:pt x="42693" y="1448"/>
                    <a:pt x="42620" y="1448"/>
                  </a:cubicBezTo>
                  <a:cubicBezTo>
                    <a:pt x="42584" y="1448"/>
                    <a:pt x="42548" y="1459"/>
                    <a:pt x="42515" y="1492"/>
                  </a:cubicBezTo>
                  <a:cubicBezTo>
                    <a:pt x="42417" y="1459"/>
                    <a:pt x="42316" y="1448"/>
                    <a:pt x="42210" y="1448"/>
                  </a:cubicBezTo>
                  <a:cubicBezTo>
                    <a:pt x="41999" y="1448"/>
                    <a:pt x="41770" y="1492"/>
                    <a:pt x="41507" y="1492"/>
                  </a:cubicBezTo>
                  <a:cubicBezTo>
                    <a:pt x="41443" y="1472"/>
                    <a:pt x="41380" y="1464"/>
                    <a:pt x="41318" y="1464"/>
                  </a:cubicBezTo>
                  <a:cubicBezTo>
                    <a:pt x="41069" y="1464"/>
                    <a:pt x="40829" y="1590"/>
                    <a:pt x="40573" y="1590"/>
                  </a:cubicBezTo>
                  <a:cubicBezTo>
                    <a:pt x="40376" y="1590"/>
                    <a:pt x="40125" y="1546"/>
                    <a:pt x="39921" y="1546"/>
                  </a:cubicBezTo>
                  <a:cubicBezTo>
                    <a:pt x="39819" y="1546"/>
                    <a:pt x="39729" y="1557"/>
                    <a:pt x="39663" y="1590"/>
                  </a:cubicBezTo>
                  <a:cubicBezTo>
                    <a:pt x="39516" y="1590"/>
                    <a:pt x="39423" y="1546"/>
                    <a:pt x="39348" y="1546"/>
                  </a:cubicBezTo>
                  <a:cubicBezTo>
                    <a:pt x="39311" y="1546"/>
                    <a:pt x="39278" y="1557"/>
                    <a:pt x="39245" y="1590"/>
                  </a:cubicBezTo>
                  <a:cubicBezTo>
                    <a:pt x="38925" y="1713"/>
                    <a:pt x="38532" y="1590"/>
                    <a:pt x="38311" y="1811"/>
                  </a:cubicBezTo>
                  <a:lnTo>
                    <a:pt x="38212" y="1811"/>
                  </a:lnTo>
                  <a:cubicBezTo>
                    <a:pt x="38049" y="1771"/>
                    <a:pt x="37865" y="1747"/>
                    <a:pt x="37676" y="1747"/>
                  </a:cubicBezTo>
                  <a:cubicBezTo>
                    <a:pt x="37408" y="1747"/>
                    <a:pt x="37129" y="1794"/>
                    <a:pt x="36884" y="1910"/>
                  </a:cubicBezTo>
                  <a:cubicBezTo>
                    <a:pt x="36793" y="1849"/>
                    <a:pt x="36699" y="1825"/>
                    <a:pt x="36607" y="1825"/>
                  </a:cubicBezTo>
                  <a:cubicBezTo>
                    <a:pt x="36403" y="1825"/>
                    <a:pt x="36209" y="1940"/>
                    <a:pt x="36073" y="2008"/>
                  </a:cubicBezTo>
                  <a:cubicBezTo>
                    <a:pt x="35951" y="1933"/>
                    <a:pt x="35847" y="1901"/>
                    <a:pt x="35747" y="1901"/>
                  </a:cubicBezTo>
                  <a:cubicBezTo>
                    <a:pt x="35585" y="1901"/>
                    <a:pt x="35435" y="1985"/>
                    <a:pt x="35237" y="2106"/>
                  </a:cubicBezTo>
                  <a:cubicBezTo>
                    <a:pt x="35040" y="2106"/>
                    <a:pt x="34942" y="2106"/>
                    <a:pt x="34745" y="2205"/>
                  </a:cubicBezTo>
                  <a:cubicBezTo>
                    <a:pt x="34524" y="2205"/>
                    <a:pt x="34327" y="2328"/>
                    <a:pt x="34130" y="2328"/>
                  </a:cubicBezTo>
                  <a:cubicBezTo>
                    <a:pt x="34090" y="2287"/>
                    <a:pt x="34051" y="2273"/>
                    <a:pt x="34015" y="2273"/>
                  </a:cubicBezTo>
                  <a:cubicBezTo>
                    <a:pt x="33942" y="2273"/>
                    <a:pt x="33876" y="2328"/>
                    <a:pt x="33811" y="2328"/>
                  </a:cubicBezTo>
                  <a:cubicBezTo>
                    <a:pt x="33745" y="2287"/>
                    <a:pt x="33702" y="2273"/>
                    <a:pt x="33664" y="2273"/>
                  </a:cubicBezTo>
                  <a:cubicBezTo>
                    <a:pt x="33590" y="2273"/>
                    <a:pt x="33540" y="2328"/>
                    <a:pt x="33393" y="2328"/>
                  </a:cubicBezTo>
                  <a:cubicBezTo>
                    <a:pt x="33336" y="2384"/>
                    <a:pt x="33246" y="2441"/>
                    <a:pt x="33143" y="2441"/>
                  </a:cubicBezTo>
                  <a:cubicBezTo>
                    <a:pt x="33067" y="2441"/>
                    <a:pt x="32984" y="2411"/>
                    <a:pt x="32901" y="2328"/>
                  </a:cubicBezTo>
                  <a:lnTo>
                    <a:pt x="32680" y="2328"/>
                  </a:lnTo>
                  <a:cubicBezTo>
                    <a:pt x="32631" y="2426"/>
                    <a:pt x="32581" y="2451"/>
                    <a:pt x="32532" y="2451"/>
                  </a:cubicBezTo>
                  <a:cubicBezTo>
                    <a:pt x="32483" y="2451"/>
                    <a:pt x="32434" y="2426"/>
                    <a:pt x="32385" y="2426"/>
                  </a:cubicBezTo>
                  <a:cubicBezTo>
                    <a:pt x="32319" y="2426"/>
                    <a:pt x="32199" y="2470"/>
                    <a:pt x="32097" y="2470"/>
                  </a:cubicBezTo>
                  <a:cubicBezTo>
                    <a:pt x="32046" y="2470"/>
                    <a:pt x="31999" y="2459"/>
                    <a:pt x="31967" y="2426"/>
                  </a:cubicBezTo>
                  <a:cubicBezTo>
                    <a:pt x="31868" y="2524"/>
                    <a:pt x="31770" y="2524"/>
                    <a:pt x="31672" y="2623"/>
                  </a:cubicBezTo>
                  <a:cubicBezTo>
                    <a:pt x="31561" y="2623"/>
                    <a:pt x="31432" y="2598"/>
                    <a:pt x="31303" y="2598"/>
                  </a:cubicBezTo>
                  <a:cubicBezTo>
                    <a:pt x="31174" y="2598"/>
                    <a:pt x="31045" y="2623"/>
                    <a:pt x="30934" y="2721"/>
                  </a:cubicBezTo>
                  <a:cubicBezTo>
                    <a:pt x="30836" y="2672"/>
                    <a:pt x="30737" y="2672"/>
                    <a:pt x="30651" y="2672"/>
                  </a:cubicBezTo>
                  <a:cubicBezTo>
                    <a:pt x="30565" y="2672"/>
                    <a:pt x="30491" y="2672"/>
                    <a:pt x="30442" y="2623"/>
                  </a:cubicBezTo>
                  <a:cubicBezTo>
                    <a:pt x="30122" y="2524"/>
                    <a:pt x="29926" y="2524"/>
                    <a:pt x="29704" y="2524"/>
                  </a:cubicBezTo>
                  <a:cubicBezTo>
                    <a:pt x="29508" y="2623"/>
                    <a:pt x="29213" y="2623"/>
                    <a:pt x="28991" y="2623"/>
                  </a:cubicBezTo>
                  <a:cubicBezTo>
                    <a:pt x="28893" y="2623"/>
                    <a:pt x="28795" y="2524"/>
                    <a:pt x="28795" y="2524"/>
                  </a:cubicBezTo>
                  <a:cubicBezTo>
                    <a:pt x="28696" y="2574"/>
                    <a:pt x="28592" y="2574"/>
                    <a:pt x="28500" y="2574"/>
                  </a:cubicBezTo>
                  <a:cubicBezTo>
                    <a:pt x="28407" y="2574"/>
                    <a:pt x="28327" y="2574"/>
                    <a:pt x="28278" y="2623"/>
                  </a:cubicBezTo>
                  <a:cubicBezTo>
                    <a:pt x="28180" y="2672"/>
                    <a:pt x="28075" y="2672"/>
                    <a:pt x="27971" y="2672"/>
                  </a:cubicBezTo>
                  <a:cubicBezTo>
                    <a:pt x="27866" y="2672"/>
                    <a:pt x="27762" y="2672"/>
                    <a:pt x="27664" y="2721"/>
                  </a:cubicBezTo>
                  <a:cubicBezTo>
                    <a:pt x="27664" y="2721"/>
                    <a:pt x="27565" y="2721"/>
                    <a:pt x="27467" y="2819"/>
                  </a:cubicBezTo>
                  <a:cubicBezTo>
                    <a:pt x="27418" y="2721"/>
                    <a:pt x="27338" y="2696"/>
                    <a:pt x="27246" y="2696"/>
                  </a:cubicBezTo>
                  <a:cubicBezTo>
                    <a:pt x="27153" y="2696"/>
                    <a:pt x="27049" y="2721"/>
                    <a:pt x="26950" y="2721"/>
                  </a:cubicBezTo>
                  <a:cubicBezTo>
                    <a:pt x="26901" y="2770"/>
                    <a:pt x="26852" y="2795"/>
                    <a:pt x="26788" y="2795"/>
                  </a:cubicBezTo>
                  <a:cubicBezTo>
                    <a:pt x="26723" y="2795"/>
                    <a:pt x="26643" y="2770"/>
                    <a:pt x="26532" y="2721"/>
                  </a:cubicBezTo>
                  <a:cubicBezTo>
                    <a:pt x="26483" y="2672"/>
                    <a:pt x="26410" y="2672"/>
                    <a:pt x="26336" y="2672"/>
                  </a:cubicBezTo>
                  <a:cubicBezTo>
                    <a:pt x="26262" y="2672"/>
                    <a:pt x="26188" y="2672"/>
                    <a:pt x="26139" y="2623"/>
                  </a:cubicBezTo>
                  <a:cubicBezTo>
                    <a:pt x="25918" y="2721"/>
                    <a:pt x="25918" y="2721"/>
                    <a:pt x="25819" y="2819"/>
                  </a:cubicBezTo>
                  <a:cubicBezTo>
                    <a:pt x="25721" y="2721"/>
                    <a:pt x="25617" y="2696"/>
                    <a:pt x="25512" y="2696"/>
                  </a:cubicBezTo>
                  <a:cubicBezTo>
                    <a:pt x="25408" y="2696"/>
                    <a:pt x="25303" y="2721"/>
                    <a:pt x="25205" y="2721"/>
                  </a:cubicBezTo>
                  <a:cubicBezTo>
                    <a:pt x="24910" y="2819"/>
                    <a:pt x="24590" y="2819"/>
                    <a:pt x="24295" y="2942"/>
                  </a:cubicBezTo>
                  <a:cubicBezTo>
                    <a:pt x="24074" y="2942"/>
                    <a:pt x="23877" y="2942"/>
                    <a:pt x="23680" y="3041"/>
                  </a:cubicBezTo>
                  <a:cubicBezTo>
                    <a:pt x="23557" y="3237"/>
                    <a:pt x="23360" y="3237"/>
                    <a:pt x="23164" y="3237"/>
                  </a:cubicBezTo>
                  <a:lnTo>
                    <a:pt x="22328" y="3237"/>
                  </a:lnTo>
                  <a:cubicBezTo>
                    <a:pt x="21934" y="3336"/>
                    <a:pt x="21516" y="3557"/>
                    <a:pt x="21221" y="3655"/>
                  </a:cubicBezTo>
                  <a:cubicBezTo>
                    <a:pt x="21000" y="3655"/>
                    <a:pt x="20803" y="3557"/>
                    <a:pt x="20705" y="3557"/>
                  </a:cubicBezTo>
                  <a:cubicBezTo>
                    <a:pt x="20484" y="3557"/>
                    <a:pt x="20287" y="3557"/>
                    <a:pt x="20188" y="3655"/>
                  </a:cubicBezTo>
                  <a:cubicBezTo>
                    <a:pt x="20090" y="3557"/>
                    <a:pt x="19992" y="3434"/>
                    <a:pt x="19992" y="3434"/>
                  </a:cubicBezTo>
                  <a:lnTo>
                    <a:pt x="19574" y="3434"/>
                  </a:lnTo>
                  <a:cubicBezTo>
                    <a:pt x="19475" y="3434"/>
                    <a:pt x="19377" y="3336"/>
                    <a:pt x="19254" y="3336"/>
                  </a:cubicBezTo>
                  <a:cubicBezTo>
                    <a:pt x="19156" y="3336"/>
                    <a:pt x="19057" y="3434"/>
                    <a:pt x="18959" y="3434"/>
                  </a:cubicBezTo>
                  <a:cubicBezTo>
                    <a:pt x="18762" y="3434"/>
                    <a:pt x="18639" y="3557"/>
                    <a:pt x="18541" y="3557"/>
                  </a:cubicBezTo>
                  <a:cubicBezTo>
                    <a:pt x="18357" y="3520"/>
                    <a:pt x="18173" y="3506"/>
                    <a:pt x="17989" y="3506"/>
                  </a:cubicBezTo>
                  <a:cubicBezTo>
                    <a:pt x="17558" y="3506"/>
                    <a:pt x="17128" y="3587"/>
                    <a:pt x="16697" y="3655"/>
                  </a:cubicBezTo>
                  <a:cubicBezTo>
                    <a:pt x="16697" y="3655"/>
                    <a:pt x="16500" y="3754"/>
                    <a:pt x="16402" y="3754"/>
                  </a:cubicBezTo>
                  <a:cubicBezTo>
                    <a:pt x="16402" y="3754"/>
                    <a:pt x="16303" y="3754"/>
                    <a:pt x="16303" y="3655"/>
                  </a:cubicBezTo>
                  <a:cubicBezTo>
                    <a:pt x="16180" y="3754"/>
                    <a:pt x="16082" y="3754"/>
                    <a:pt x="16082" y="3754"/>
                  </a:cubicBezTo>
                  <a:cubicBezTo>
                    <a:pt x="15998" y="3662"/>
                    <a:pt x="15903" y="3631"/>
                    <a:pt x="15804" y="3631"/>
                  </a:cubicBezTo>
                  <a:cubicBezTo>
                    <a:pt x="15596" y="3631"/>
                    <a:pt x="15368" y="3769"/>
                    <a:pt x="15175" y="3769"/>
                  </a:cubicBezTo>
                  <a:cubicBezTo>
                    <a:pt x="15140" y="3769"/>
                    <a:pt x="15106" y="3765"/>
                    <a:pt x="15074" y="3754"/>
                  </a:cubicBezTo>
                  <a:cubicBezTo>
                    <a:pt x="14951" y="3852"/>
                    <a:pt x="14853" y="3951"/>
                    <a:pt x="14656" y="3951"/>
                  </a:cubicBezTo>
                  <a:cubicBezTo>
                    <a:pt x="14558" y="3852"/>
                    <a:pt x="14459" y="3754"/>
                    <a:pt x="14336" y="3557"/>
                  </a:cubicBezTo>
                  <a:cubicBezTo>
                    <a:pt x="14238" y="3655"/>
                    <a:pt x="14238" y="3655"/>
                    <a:pt x="14140" y="3655"/>
                  </a:cubicBezTo>
                  <a:cubicBezTo>
                    <a:pt x="14140" y="3606"/>
                    <a:pt x="14115" y="3582"/>
                    <a:pt x="14078" y="3582"/>
                  </a:cubicBezTo>
                  <a:cubicBezTo>
                    <a:pt x="14041" y="3582"/>
                    <a:pt x="13992" y="3606"/>
                    <a:pt x="13943" y="3655"/>
                  </a:cubicBezTo>
                  <a:lnTo>
                    <a:pt x="13722" y="3655"/>
                  </a:lnTo>
                  <a:cubicBezTo>
                    <a:pt x="13722" y="3688"/>
                    <a:pt x="13711" y="3699"/>
                    <a:pt x="13696" y="3699"/>
                  </a:cubicBezTo>
                  <a:cubicBezTo>
                    <a:pt x="13667" y="3699"/>
                    <a:pt x="13623" y="3655"/>
                    <a:pt x="13623" y="3655"/>
                  </a:cubicBezTo>
                  <a:lnTo>
                    <a:pt x="13426" y="3655"/>
                  </a:lnTo>
                  <a:cubicBezTo>
                    <a:pt x="13328" y="3655"/>
                    <a:pt x="13230" y="3557"/>
                    <a:pt x="13230" y="3557"/>
                  </a:cubicBezTo>
                  <a:cubicBezTo>
                    <a:pt x="12713" y="3434"/>
                    <a:pt x="12197" y="3434"/>
                    <a:pt x="11681" y="3139"/>
                  </a:cubicBezTo>
                  <a:cubicBezTo>
                    <a:pt x="11582" y="3237"/>
                    <a:pt x="11478" y="3262"/>
                    <a:pt x="11386" y="3262"/>
                  </a:cubicBezTo>
                  <a:cubicBezTo>
                    <a:pt x="11293" y="3262"/>
                    <a:pt x="11213" y="3237"/>
                    <a:pt x="11164" y="3237"/>
                  </a:cubicBezTo>
                  <a:cubicBezTo>
                    <a:pt x="10968" y="3237"/>
                    <a:pt x="10771" y="3336"/>
                    <a:pt x="10648" y="3336"/>
                  </a:cubicBezTo>
                  <a:cubicBezTo>
                    <a:pt x="10603" y="3314"/>
                    <a:pt x="10564" y="3306"/>
                    <a:pt x="10527" y="3306"/>
                  </a:cubicBezTo>
                  <a:cubicBezTo>
                    <a:pt x="10462" y="3306"/>
                    <a:pt x="10405" y="3329"/>
                    <a:pt x="10344" y="3329"/>
                  </a:cubicBezTo>
                  <a:cubicBezTo>
                    <a:pt x="10288" y="3329"/>
                    <a:pt x="10229" y="3310"/>
                    <a:pt x="10156" y="3237"/>
                  </a:cubicBezTo>
                  <a:cubicBezTo>
                    <a:pt x="10156" y="3336"/>
                    <a:pt x="10033" y="3434"/>
                    <a:pt x="10033" y="3557"/>
                  </a:cubicBezTo>
                  <a:cubicBezTo>
                    <a:pt x="9640" y="3336"/>
                    <a:pt x="9222" y="3434"/>
                    <a:pt x="8804" y="3237"/>
                  </a:cubicBezTo>
                  <a:cubicBezTo>
                    <a:pt x="8705" y="3237"/>
                    <a:pt x="8705" y="3336"/>
                    <a:pt x="8607" y="3336"/>
                  </a:cubicBezTo>
                  <a:lnTo>
                    <a:pt x="8509" y="3237"/>
                  </a:lnTo>
                  <a:cubicBezTo>
                    <a:pt x="8370" y="3376"/>
                    <a:pt x="8171" y="3526"/>
                    <a:pt x="7962" y="3526"/>
                  </a:cubicBezTo>
                  <a:cubicBezTo>
                    <a:pt x="7874" y="3526"/>
                    <a:pt x="7785" y="3500"/>
                    <a:pt x="7697" y="3434"/>
                  </a:cubicBezTo>
                  <a:cubicBezTo>
                    <a:pt x="7476" y="3557"/>
                    <a:pt x="7181" y="3557"/>
                    <a:pt x="6861" y="3655"/>
                  </a:cubicBezTo>
                  <a:cubicBezTo>
                    <a:pt x="6812" y="3606"/>
                    <a:pt x="6738" y="3582"/>
                    <a:pt x="6649" y="3582"/>
                  </a:cubicBezTo>
                  <a:cubicBezTo>
                    <a:pt x="6560" y="3582"/>
                    <a:pt x="6455" y="3606"/>
                    <a:pt x="6345" y="3655"/>
                  </a:cubicBezTo>
                  <a:cubicBezTo>
                    <a:pt x="6279" y="3688"/>
                    <a:pt x="6203" y="3699"/>
                    <a:pt x="6118" y="3699"/>
                  </a:cubicBezTo>
                  <a:cubicBezTo>
                    <a:pt x="5949" y="3699"/>
                    <a:pt x="5746" y="3655"/>
                    <a:pt x="5533" y="3655"/>
                  </a:cubicBezTo>
                  <a:cubicBezTo>
                    <a:pt x="5337" y="3852"/>
                    <a:pt x="5017" y="3951"/>
                    <a:pt x="4820" y="4172"/>
                  </a:cubicBezTo>
                  <a:lnTo>
                    <a:pt x="3886" y="4172"/>
                  </a:lnTo>
                  <a:cubicBezTo>
                    <a:pt x="3716" y="4076"/>
                    <a:pt x="3559" y="4040"/>
                    <a:pt x="3405" y="4040"/>
                  </a:cubicBezTo>
                  <a:cubicBezTo>
                    <a:pt x="3202" y="4040"/>
                    <a:pt x="3003" y="4102"/>
                    <a:pt x="2779" y="4172"/>
                  </a:cubicBezTo>
                  <a:cubicBezTo>
                    <a:pt x="2718" y="4221"/>
                    <a:pt x="2663" y="4246"/>
                    <a:pt x="2610" y="4246"/>
                  </a:cubicBezTo>
                  <a:cubicBezTo>
                    <a:pt x="2558" y="4246"/>
                    <a:pt x="2509" y="4221"/>
                    <a:pt x="2460" y="4172"/>
                  </a:cubicBezTo>
                  <a:cubicBezTo>
                    <a:pt x="2427" y="4131"/>
                    <a:pt x="2394" y="4117"/>
                    <a:pt x="2357" y="4117"/>
                  </a:cubicBezTo>
                  <a:cubicBezTo>
                    <a:pt x="2282" y="4117"/>
                    <a:pt x="2189" y="4172"/>
                    <a:pt x="2042" y="4172"/>
                  </a:cubicBezTo>
                  <a:cubicBezTo>
                    <a:pt x="1943" y="4172"/>
                    <a:pt x="1845" y="4172"/>
                    <a:pt x="1747" y="4049"/>
                  </a:cubicBezTo>
                  <a:lnTo>
                    <a:pt x="1230" y="4049"/>
                  </a:lnTo>
                  <a:cubicBezTo>
                    <a:pt x="1034" y="4172"/>
                    <a:pt x="812" y="4172"/>
                    <a:pt x="714" y="4369"/>
                  </a:cubicBezTo>
                  <a:cubicBezTo>
                    <a:pt x="812" y="4467"/>
                    <a:pt x="812" y="4565"/>
                    <a:pt x="935" y="4565"/>
                  </a:cubicBezTo>
                  <a:cubicBezTo>
                    <a:pt x="714" y="4787"/>
                    <a:pt x="517" y="5082"/>
                    <a:pt x="320" y="5278"/>
                  </a:cubicBezTo>
                  <a:lnTo>
                    <a:pt x="419" y="5401"/>
                  </a:lnTo>
                  <a:cubicBezTo>
                    <a:pt x="419" y="5795"/>
                    <a:pt x="198" y="6114"/>
                    <a:pt x="320" y="6508"/>
                  </a:cubicBezTo>
                  <a:lnTo>
                    <a:pt x="320" y="6631"/>
                  </a:lnTo>
                  <a:cubicBezTo>
                    <a:pt x="419" y="6729"/>
                    <a:pt x="517" y="6729"/>
                    <a:pt x="616" y="6827"/>
                  </a:cubicBezTo>
                  <a:lnTo>
                    <a:pt x="616" y="6926"/>
                  </a:lnTo>
                  <a:cubicBezTo>
                    <a:pt x="517" y="6926"/>
                    <a:pt x="419" y="7024"/>
                    <a:pt x="320" y="7024"/>
                  </a:cubicBezTo>
                  <a:cubicBezTo>
                    <a:pt x="320" y="7245"/>
                    <a:pt x="198" y="7344"/>
                    <a:pt x="198" y="7541"/>
                  </a:cubicBezTo>
                  <a:cubicBezTo>
                    <a:pt x="320" y="7639"/>
                    <a:pt x="419" y="7737"/>
                    <a:pt x="616" y="7860"/>
                  </a:cubicBezTo>
                  <a:cubicBezTo>
                    <a:pt x="517" y="7959"/>
                    <a:pt x="419" y="7959"/>
                    <a:pt x="419" y="7959"/>
                  </a:cubicBezTo>
                  <a:lnTo>
                    <a:pt x="99" y="7959"/>
                  </a:lnTo>
                  <a:cubicBezTo>
                    <a:pt x="99" y="8155"/>
                    <a:pt x="1" y="8254"/>
                    <a:pt x="1" y="8475"/>
                  </a:cubicBezTo>
                  <a:cubicBezTo>
                    <a:pt x="1" y="8573"/>
                    <a:pt x="99" y="8672"/>
                    <a:pt x="99" y="8868"/>
                  </a:cubicBezTo>
                  <a:cubicBezTo>
                    <a:pt x="99" y="9090"/>
                    <a:pt x="320" y="8967"/>
                    <a:pt x="419" y="9188"/>
                  </a:cubicBezTo>
                  <a:cubicBezTo>
                    <a:pt x="419" y="9188"/>
                    <a:pt x="320" y="9286"/>
                    <a:pt x="320" y="9385"/>
                  </a:cubicBezTo>
                  <a:cubicBezTo>
                    <a:pt x="320" y="9483"/>
                    <a:pt x="419" y="9581"/>
                    <a:pt x="419" y="9581"/>
                  </a:cubicBezTo>
                  <a:lnTo>
                    <a:pt x="419" y="9901"/>
                  </a:lnTo>
                  <a:cubicBezTo>
                    <a:pt x="714" y="9901"/>
                    <a:pt x="616" y="9483"/>
                    <a:pt x="812" y="9385"/>
                  </a:cubicBezTo>
                  <a:cubicBezTo>
                    <a:pt x="1132" y="9483"/>
                    <a:pt x="1034" y="9704"/>
                    <a:pt x="1034" y="9803"/>
                  </a:cubicBezTo>
                  <a:lnTo>
                    <a:pt x="1230" y="9803"/>
                  </a:lnTo>
                  <a:cubicBezTo>
                    <a:pt x="1427" y="10098"/>
                    <a:pt x="1648" y="10417"/>
                    <a:pt x="1845" y="10811"/>
                  </a:cubicBezTo>
                  <a:cubicBezTo>
                    <a:pt x="1943" y="10713"/>
                    <a:pt x="2042" y="10614"/>
                    <a:pt x="2165" y="10516"/>
                  </a:cubicBezTo>
                  <a:lnTo>
                    <a:pt x="2263" y="10614"/>
                  </a:lnTo>
                  <a:cubicBezTo>
                    <a:pt x="2499" y="10614"/>
                    <a:pt x="2751" y="10488"/>
                    <a:pt x="3044" y="10488"/>
                  </a:cubicBezTo>
                  <a:cubicBezTo>
                    <a:pt x="3117" y="10488"/>
                    <a:pt x="3192" y="10496"/>
                    <a:pt x="3271" y="10516"/>
                  </a:cubicBezTo>
                  <a:cubicBezTo>
                    <a:pt x="3271" y="10565"/>
                    <a:pt x="3271" y="10590"/>
                    <a:pt x="3287" y="10590"/>
                  </a:cubicBezTo>
                  <a:cubicBezTo>
                    <a:pt x="3302" y="10590"/>
                    <a:pt x="3333" y="10565"/>
                    <a:pt x="3394" y="10516"/>
                  </a:cubicBezTo>
                  <a:cubicBezTo>
                    <a:pt x="3460" y="10483"/>
                    <a:pt x="3525" y="10472"/>
                    <a:pt x="3592" y="10472"/>
                  </a:cubicBezTo>
                  <a:cubicBezTo>
                    <a:pt x="3725" y="10472"/>
                    <a:pt x="3861" y="10516"/>
                    <a:pt x="4009" y="10516"/>
                  </a:cubicBezTo>
                  <a:cubicBezTo>
                    <a:pt x="4107" y="10483"/>
                    <a:pt x="4195" y="10472"/>
                    <a:pt x="4276" y="10472"/>
                  </a:cubicBezTo>
                  <a:cubicBezTo>
                    <a:pt x="4438" y="10472"/>
                    <a:pt x="4574" y="10516"/>
                    <a:pt x="4722" y="10516"/>
                  </a:cubicBezTo>
                  <a:lnTo>
                    <a:pt x="4820" y="10516"/>
                  </a:lnTo>
                  <a:cubicBezTo>
                    <a:pt x="4951" y="10516"/>
                    <a:pt x="5039" y="10472"/>
                    <a:pt x="5119" y="10472"/>
                  </a:cubicBezTo>
                  <a:cubicBezTo>
                    <a:pt x="5159" y="10472"/>
                    <a:pt x="5197" y="10483"/>
                    <a:pt x="5238" y="10516"/>
                  </a:cubicBezTo>
                  <a:lnTo>
                    <a:pt x="5435" y="10516"/>
                  </a:lnTo>
                  <a:cubicBezTo>
                    <a:pt x="5766" y="10438"/>
                    <a:pt x="6144" y="10283"/>
                    <a:pt x="6494" y="10283"/>
                  </a:cubicBezTo>
                  <a:cubicBezTo>
                    <a:pt x="6586" y="10283"/>
                    <a:pt x="6676" y="10294"/>
                    <a:pt x="6763" y="10319"/>
                  </a:cubicBezTo>
                  <a:lnTo>
                    <a:pt x="6861" y="10319"/>
                  </a:lnTo>
                  <a:cubicBezTo>
                    <a:pt x="7082" y="10196"/>
                    <a:pt x="7279" y="10196"/>
                    <a:pt x="7476" y="10098"/>
                  </a:cubicBezTo>
                  <a:cubicBezTo>
                    <a:pt x="7697" y="9999"/>
                    <a:pt x="7894" y="9999"/>
                    <a:pt x="8189" y="9999"/>
                  </a:cubicBezTo>
                  <a:lnTo>
                    <a:pt x="8312" y="9999"/>
                  </a:lnTo>
                  <a:cubicBezTo>
                    <a:pt x="8410" y="9950"/>
                    <a:pt x="8533" y="9926"/>
                    <a:pt x="8659" y="9926"/>
                  </a:cubicBezTo>
                  <a:cubicBezTo>
                    <a:pt x="8785" y="9926"/>
                    <a:pt x="8914" y="9950"/>
                    <a:pt x="9025" y="9999"/>
                  </a:cubicBezTo>
                  <a:lnTo>
                    <a:pt x="9025" y="9803"/>
                  </a:lnTo>
                  <a:cubicBezTo>
                    <a:pt x="9222" y="9901"/>
                    <a:pt x="9320" y="9901"/>
                    <a:pt x="9541" y="9901"/>
                  </a:cubicBezTo>
                  <a:cubicBezTo>
                    <a:pt x="9541" y="9901"/>
                    <a:pt x="9640" y="9901"/>
                    <a:pt x="9738" y="9803"/>
                  </a:cubicBezTo>
                  <a:cubicBezTo>
                    <a:pt x="9738" y="9901"/>
                    <a:pt x="9836" y="9901"/>
                    <a:pt x="9836" y="9901"/>
                  </a:cubicBezTo>
                  <a:cubicBezTo>
                    <a:pt x="9836" y="9901"/>
                    <a:pt x="9836" y="9803"/>
                    <a:pt x="9935" y="9704"/>
                  </a:cubicBezTo>
                  <a:cubicBezTo>
                    <a:pt x="10045" y="9754"/>
                    <a:pt x="10150" y="9754"/>
                    <a:pt x="10251" y="9754"/>
                  </a:cubicBezTo>
                  <a:cubicBezTo>
                    <a:pt x="10353" y="9754"/>
                    <a:pt x="10451" y="9754"/>
                    <a:pt x="10550" y="9803"/>
                  </a:cubicBezTo>
                  <a:cubicBezTo>
                    <a:pt x="10550" y="9836"/>
                    <a:pt x="10560" y="9846"/>
                    <a:pt x="10575" y="9846"/>
                  </a:cubicBezTo>
                  <a:cubicBezTo>
                    <a:pt x="10604" y="9846"/>
                    <a:pt x="10648" y="9803"/>
                    <a:pt x="10648" y="9803"/>
                  </a:cubicBezTo>
                  <a:cubicBezTo>
                    <a:pt x="10730" y="9803"/>
                    <a:pt x="10845" y="9759"/>
                    <a:pt x="10941" y="9759"/>
                  </a:cubicBezTo>
                  <a:cubicBezTo>
                    <a:pt x="10989" y="9759"/>
                    <a:pt x="11033" y="9770"/>
                    <a:pt x="11066" y="9803"/>
                  </a:cubicBezTo>
                  <a:cubicBezTo>
                    <a:pt x="11131" y="9770"/>
                    <a:pt x="11200" y="9759"/>
                    <a:pt x="11265" y="9759"/>
                  </a:cubicBezTo>
                  <a:cubicBezTo>
                    <a:pt x="11396" y="9759"/>
                    <a:pt x="11517" y="9803"/>
                    <a:pt x="11582" y="9803"/>
                  </a:cubicBezTo>
                  <a:cubicBezTo>
                    <a:pt x="11713" y="9803"/>
                    <a:pt x="11801" y="9704"/>
                    <a:pt x="11910" y="9704"/>
                  </a:cubicBezTo>
                  <a:cubicBezTo>
                    <a:pt x="11965" y="9704"/>
                    <a:pt x="12025" y="9729"/>
                    <a:pt x="12099" y="9803"/>
                  </a:cubicBezTo>
                  <a:cubicBezTo>
                    <a:pt x="12295" y="9483"/>
                    <a:pt x="12615" y="9483"/>
                    <a:pt x="12812" y="9385"/>
                  </a:cubicBezTo>
                  <a:lnTo>
                    <a:pt x="12910" y="9483"/>
                  </a:lnTo>
                  <a:cubicBezTo>
                    <a:pt x="12910" y="9385"/>
                    <a:pt x="13008" y="9385"/>
                    <a:pt x="13008" y="9286"/>
                  </a:cubicBezTo>
                  <a:cubicBezTo>
                    <a:pt x="13107" y="9385"/>
                    <a:pt x="13230" y="9385"/>
                    <a:pt x="13328" y="9483"/>
                  </a:cubicBezTo>
                  <a:cubicBezTo>
                    <a:pt x="13377" y="9434"/>
                    <a:pt x="13451" y="9409"/>
                    <a:pt x="13525" y="9409"/>
                  </a:cubicBezTo>
                  <a:cubicBezTo>
                    <a:pt x="13599" y="9409"/>
                    <a:pt x="13672" y="9434"/>
                    <a:pt x="13722" y="9483"/>
                  </a:cubicBezTo>
                  <a:lnTo>
                    <a:pt x="13943" y="9483"/>
                  </a:lnTo>
                  <a:cubicBezTo>
                    <a:pt x="14041" y="9385"/>
                    <a:pt x="14041" y="9385"/>
                    <a:pt x="14041" y="9286"/>
                  </a:cubicBezTo>
                  <a:cubicBezTo>
                    <a:pt x="14041" y="9385"/>
                    <a:pt x="14140" y="9385"/>
                    <a:pt x="14140" y="9385"/>
                  </a:cubicBezTo>
                  <a:cubicBezTo>
                    <a:pt x="14238" y="9385"/>
                    <a:pt x="14238" y="9385"/>
                    <a:pt x="14336" y="9286"/>
                  </a:cubicBezTo>
                  <a:cubicBezTo>
                    <a:pt x="14336" y="9385"/>
                    <a:pt x="14336" y="9385"/>
                    <a:pt x="14754" y="9483"/>
                  </a:cubicBezTo>
                  <a:cubicBezTo>
                    <a:pt x="14558" y="9385"/>
                    <a:pt x="14754" y="9385"/>
                    <a:pt x="14951" y="9385"/>
                  </a:cubicBezTo>
                  <a:cubicBezTo>
                    <a:pt x="15002" y="9416"/>
                    <a:pt x="15052" y="9440"/>
                    <a:pt x="15101" y="9458"/>
                  </a:cubicBezTo>
                  <a:lnTo>
                    <a:pt x="15101" y="9458"/>
                  </a:lnTo>
                  <a:cubicBezTo>
                    <a:pt x="15271" y="9422"/>
                    <a:pt x="15271" y="9354"/>
                    <a:pt x="15271" y="9286"/>
                  </a:cubicBezTo>
                  <a:cubicBezTo>
                    <a:pt x="15467" y="9286"/>
                    <a:pt x="15689" y="9286"/>
                    <a:pt x="15885" y="9385"/>
                  </a:cubicBezTo>
                  <a:cubicBezTo>
                    <a:pt x="15730" y="9385"/>
                    <a:pt x="15560" y="9446"/>
                    <a:pt x="15145" y="9472"/>
                  </a:cubicBezTo>
                  <a:lnTo>
                    <a:pt x="15145" y="9472"/>
                  </a:lnTo>
                  <a:cubicBezTo>
                    <a:pt x="15130" y="9468"/>
                    <a:pt x="15116" y="9463"/>
                    <a:pt x="15101" y="9458"/>
                  </a:cubicBezTo>
                  <a:lnTo>
                    <a:pt x="15101" y="9458"/>
                  </a:lnTo>
                  <a:cubicBezTo>
                    <a:pt x="15025" y="9474"/>
                    <a:pt x="14915" y="9483"/>
                    <a:pt x="14754" y="9483"/>
                  </a:cubicBezTo>
                  <a:cubicBezTo>
                    <a:pt x="14905" y="9483"/>
                    <a:pt x="15033" y="9479"/>
                    <a:pt x="15145" y="9472"/>
                  </a:cubicBezTo>
                  <a:lnTo>
                    <a:pt x="15145" y="9472"/>
                  </a:lnTo>
                  <a:cubicBezTo>
                    <a:pt x="15237" y="9499"/>
                    <a:pt x="15327" y="9508"/>
                    <a:pt x="15418" y="9508"/>
                  </a:cubicBezTo>
                  <a:cubicBezTo>
                    <a:pt x="15572" y="9508"/>
                    <a:pt x="15726" y="9483"/>
                    <a:pt x="15885" y="9483"/>
                  </a:cubicBezTo>
                  <a:lnTo>
                    <a:pt x="16402" y="9483"/>
                  </a:lnTo>
                  <a:cubicBezTo>
                    <a:pt x="16435" y="9450"/>
                    <a:pt x="16478" y="9439"/>
                    <a:pt x="16526" y="9439"/>
                  </a:cubicBezTo>
                  <a:cubicBezTo>
                    <a:pt x="16620" y="9439"/>
                    <a:pt x="16730" y="9483"/>
                    <a:pt x="16795" y="9483"/>
                  </a:cubicBezTo>
                  <a:cubicBezTo>
                    <a:pt x="17016" y="9483"/>
                    <a:pt x="17115" y="9385"/>
                    <a:pt x="17213" y="9385"/>
                  </a:cubicBezTo>
                  <a:lnTo>
                    <a:pt x="17730" y="9385"/>
                  </a:lnTo>
                  <a:lnTo>
                    <a:pt x="17828" y="9286"/>
                  </a:lnTo>
                  <a:cubicBezTo>
                    <a:pt x="17926" y="9385"/>
                    <a:pt x="18148" y="9385"/>
                    <a:pt x="18246" y="9385"/>
                  </a:cubicBezTo>
                  <a:lnTo>
                    <a:pt x="19057" y="9385"/>
                  </a:lnTo>
                  <a:cubicBezTo>
                    <a:pt x="19377" y="9385"/>
                    <a:pt x="19574" y="9286"/>
                    <a:pt x="19869" y="9286"/>
                  </a:cubicBezTo>
                  <a:cubicBezTo>
                    <a:pt x="20056" y="9306"/>
                    <a:pt x="20238" y="9314"/>
                    <a:pt x="20417" y="9314"/>
                  </a:cubicBezTo>
                  <a:cubicBezTo>
                    <a:pt x="21133" y="9314"/>
                    <a:pt x="21802" y="9188"/>
                    <a:pt x="22549" y="9188"/>
                  </a:cubicBezTo>
                  <a:lnTo>
                    <a:pt x="22746" y="9188"/>
                  </a:lnTo>
                  <a:cubicBezTo>
                    <a:pt x="22811" y="9188"/>
                    <a:pt x="22877" y="9232"/>
                    <a:pt x="22913" y="9232"/>
                  </a:cubicBezTo>
                  <a:cubicBezTo>
                    <a:pt x="22932" y="9232"/>
                    <a:pt x="22942" y="9221"/>
                    <a:pt x="22942" y="9188"/>
                  </a:cubicBezTo>
                  <a:cubicBezTo>
                    <a:pt x="23102" y="9139"/>
                    <a:pt x="23231" y="9139"/>
                    <a:pt x="23373" y="9139"/>
                  </a:cubicBezTo>
                  <a:cubicBezTo>
                    <a:pt x="23514" y="9139"/>
                    <a:pt x="23668" y="9139"/>
                    <a:pt x="23877" y="9090"/>
                  </a:cubicBezTo>
                  <a:cubicBezTo>
                    <a:pt x="23778" y="8967"/>
                    <a:pt x="23680" y="8967"/>
                    <a:pt x="23459" y="8868"/>
                  </a:cubicBezTo>
                  <a:lnTo>
                    <a:pt x="23975" y="8868"/>
                  </a:lnTo>
                  <a:cubicBezTo>
                    <a:pt x="23975" y="8967"/>
                    <a:pt x="24074" y="8967"/>
                    <a:pt x="24074" y="9090"/>
                  </a:cubicBezTo>
                  <a:cubicBezTo>
                    <a:pt x="24295" y="9090"/>
                    <a:pt x="24393" y="8967"/>
                    <a:pt x="24590" y="8967"/>
                  </a:cubicBezTo>
                  <a:cubicBezTo>
                    <a:pt x="24590" y="8967"/>
                    <a:pt x="24688" y="9090"/>
                    <a:pt x="24787" y="9188"/>
                  </a:cubicBezTo>
                  <a:cubicBezTo>
                    <a:pt x="24910" y="9090"/>
                    <a:pt x="24910" y="8967"/>
                    <a:pt x="24910" y="8967"/>
                  </a:cubicBezTo>
                  <a:lnTo>
                    <a:pt x="25205" y="8967"/>
                  </a:lnTo>
                  <a:cubicBezTo>
                    <a:pt x="25303" y="8967"/>
                    <a:pt x="25401" y="8967"/>
                    <a:pt x="25524" y="8868"/>
                  </a:cubicBezTo>
                  <a:lnTo>
                    <a:pt x="25401" y="8770"/>
                  </a:lnTo>
                  <a:cubicBezTo>
                    <a:pt x="25721" y="8770"/>
                    <a:pt x="26016" y="8672"/>
                    <a:pt x="26336" y="8672"/>
                  </a:cubicBezTo>
                  <a:cubicBezTo>
                    <a:pt x="26336" y="8672"/>
                    <a:pt x="26532" y="8770"/>
                    <a:pt x="26631" y="8868"/>
                  </a:cubicBezTo>
                  <a:cubicBezTo>
                    <a:pt x="26950" y="8747"/>
                    <a:pt x="27269" y="8663"/>
                    <a:pt x="27565" y="8663"/>
                  </a:cubicBezTo>
                  <a:cubicBezTo>
                    <a:pt x="27748" y="8663"/>
                    <a:pt x="27922" y="8695"/>
                    <a:pt x="28082" y="8770"/>
                  </a:cubicBezTo>
                  <a:cubicBezTo>
                    <a:pt x="28278" y="8672"/>
                    <a:pt x="28377" y="8672"/>
                    <a:pt x="28475" y="8573"/>
                  </a:cubicBezTo>
                  <a:cubicBezTo>
                    <a:pt x="28475" y="8672"/>
                    <a:pt x="28598" y="8672"/>
                    <a:pt x="28696" y="8672"/>
                  </a:cubicBezTo>
                  <a:cubicBezTo>
                    <a:pt x="28717" y="8651"/>
                    <a:pt x="28738" y="8643"/>
                    <a:pt x="28759" y="8643"/>
                  </a:cubicBezTo>
                  <a:cubicBezTo>
                    <a:pt x="28815" y="8643"/>
                    <a:pt x="28872" y="8700"/>
                    <a:pt x="28929" y="8700"/>
                  </a:cubicBezTo>
                  <a:cubicBezTo>
                    <a:pt x="28950" y="8700"/>
                    <a:pt x="28971" y="8692"/>
                    <a:pt x="28991" y="8672"/>
                  </a:cubicBezTo>
                  <a:cubicBezTo>
                    <a:pt x="29090" y="8573"/>
                    <a:pt x="29213" y="8573"/>
                    <a:pt x="29311" y="8573"/>
                  </a:cubicBezTo>
                  <a:lnTo>
                    <a:pt x="30319" y="8573"/>
                  </a:lnTo>
                  <a:lnTo>
                    <a:pt x="30319" y="8475"/>
                  </a:lnTo>
                  <a:lnTo>
                    <a:pt x="30737" y="8475"/>
                  </a:lnTo>
                  <a:cubicBezTo>
                    <a:pt x="30770" y="8434"/>
                    <a:pt x="30803" y="8420"/>
                    <a:pt x="30836" y="8420"/>
                  </a:cubicBezTo>
                  <a:cubicBezTo>
                    <a:pt x="30904" y="8420"/>
                    <a:pt x="30975" y="8475"/>
                    <a:pt x="31057" y="8475"/>
                  </a:cubicBezTo>
                  <a:cubicBezTo>
                    <a:pt x="31204" y="8413"/>
                    <a:pt x="31358" y="8383"/>
                    <a:pt x="31512" y="8383"/>
                  </a:cubicBezTo>
                  <a:cubicBezTo>
                    <a:pt x="31665" y="8383"/>
                    <a:pt x="31819" y="8413"/>
                    <a:pt x="31967" y="8475"/>
                  </a:cubicBezTo>
                  <a:cubicBezTo>
                    <a:pt x="32065" y="8413"/>
                    <a:pt x="32170" y="8383"/>
                    <a:pt x="32274" y="8383"/>
                  </a:cubicBezTo>
                  <a:cubicBezTo>
                    <a:pt x="32379" y="8383"/>
                    <a:pt x="32483" y="8413"/>
                    <a:pt x="32581" y="8475"/>
                  </a:cubicBezTo>
                  <a:cubicBezTo>
                    <a:pt x="32647" y="8475"/>
                    <a:pt x="32713" y="8519"/>
                    <a:pt x="32785" y="8519"/>
                  </a:cubicBezTo>
                  <a:cubicBezTo>
                    <a:pt x="32822" y="8519"/>
                    <a:pt x="32860" y="8508"/>
                    <a:pt x="32901" y="8475"/>
                  </a:cubicBezTo>
                  <a:cubicBezTo>
                    <a:pt x="32999" y="8434"/>
                    <a:pt x="33100" y="8420"/>
                    <a:pt x="33202" y="8420"/>
                  </a:cubicBezTo>
                  <a:cubicBezTo>
                    <a:pt x="33406" y="8420"/>
                    <a:pt x="33614" y="8475"/>
                    <a:pt x="33811" y="8475"/>
                  </a:cubicBezTo>
                  <a:lnTo>
                    <a:pt x="33909" y="8352"/>
                  </a:lnTo>
                  <a:cubicBezTo>
                    <a:pt x="34057" y="8352"/>
                    <a:pt x="34193" y="8407"/>
                    <a:pt x="34268" y="8407"/>
                  </a:cubicBezTo>
                  <a:cubicBezTo>
                    <a:pt x="34305" y="8407"/>
                    <a:pt x="34327" y="8393"/>
                    <a:pt x="34327" y="8352"/>
                  </a:cubicBezTo>
                  <a:cubicBezTo>
                    <a:pt x="34376" y="8303"/>
                    <a:pt x="34450" y="8303"/>
                    <a:pt x="34539" y="8303"/>
                  </a:cubicBezTo>
                  <a:cubicBezTo>
                    <a:pt x="34628" y="8303"/>
                    <a:pt x="34733" y="8303"/>
                    <a:pt x="34844" y="8254"/>
                  </a:cubicBezTo>
                  <a:cubicBezTo>
                    <a:pt x="34876" y="8221"/>
                    <a:pt x="34931" y="8210"/>
                    <a:pt x="34997" y="8210"/>
                  </a:cubicBezTo>
                  <a:cubicBezTo>
                    <a:pt x="35130" y="8210"/>
                    <a:pt x="35311" y="8254"/>
                    <a:pt x="35458" y="8254"/>
                  </a:cubicBezTo>
                  <a:lnTo>
                    <a:pt x="35458" y="8155"/>
                  </a:lnTo>
                  <a:cubicBezTo>
                    <a:pt x="35458" y="8155"/>
                    <a:pt x="35557" y="8057"/>
                    <a:pt x="35557" y="7959"/>
                  </a:cubicBezTo>
                  <a:cubicBezTo>
                    <a:pt x="35557" y="8057"/>
                    <a:pt x="35557" y="8057"/>
                    <a:pt x="35655" y="8155"/>
                  </a:cubicBezTo>
                  <a:cubicBezTo>
                    <a:pt x="35753" y="8155"/>
                    <a:pt x="35852" y="8155"/>
                    <a:pt x="36073" y="8057"/>
                  </a:cubicBezTo>
                  <a:cubicBezTo>
                    <a:pt x="36171" y="8057"/>
                    <a:pt x="36368" y="8155"/>
                    <a:pt x="36466" y="8155"/>
                  </a:cubicBezTo>
                  <a:cubicBezTo>
                    <a:pt x="36466" y="8155"/>
                    <a:pt x="36466" y="8057"/>
                    <a:pt x="36589" y="8057"/>
                  </a:cubicBezTo>
                  <a:cubicBezTo>
                    <a:pt x="36884" y="8057"/>
                    <a:pt x="37302" y="8057"/>
                    <a:pt x="37696" y="8155"/>
                  </a:cubicBezTo>
                  <a:cubicBezTo>
                    <a:pt x="37819" y="8155"/>
                    <a:pt x="37917" y="8057"/>
                    <a:pt x="38016" y="8057"/>
                  </a:cubicBezTo>
                  <a:cubicBezTo>
                    <a:pt x="38114" y="8155"/>
                    <a:pt x="38311" y="8155"/>
                    <a:pt x="38434" y="8155"/>
                  </a:cubicBezTo>
                  <a:lnTo>
                    <a:pt x="38827" y="8155"/>
                  </a:lnTo>
                  <a:cubicBezTo>
                    <a:pt x="38975" y="8155"/>
                    <a:pt x="39067" y="8199"/>
                    <a:pt x="39171" y="8199"/>
                  </a:cubicBezTo>
                  <a:cubicBezTo>
                    <a:pt x="39223" y="8199"/>
                    <a:pt x="39278" y="8188"/>
                    <a:pt x="39343" y="8155"/>
                  </a:cubicBezTo>
                  <a:cubicBezTo>
                    <a:pt x="39376" y="8122"/>
                    <a:pt x="39423" y="8112"/>
                    <a:pt x="39474" y="8112"/>
                  </a:cubicBezTo>
                  <a:cubicBezTo>
                    <a:pt x="39576" y="8112"/>
                    <a:pt x="39696" y="8155"/>
                    <a:pt x="39761" y="8155"/>
                  </a:cubicBezTo>
                  <a:lnTo>
                    <a:pt x="40056" y="8155"/>
                  </a:lnTo>
                  <a:cubicBezTo>
                    <a:pt x="40155" y="8254"/>
                    <a:pt x="40376" y="8254"/>
                    <a:pt x="40474" y="8254"/>
                  </a:cubicBezTo>
                  <a:cubicBezTo>
                    <a:pt x="40671" y="8254"/>
                    <a:pt x="40770" y="8352"/>
                    <a:pt x="40991" y="8352"/>
                  </a:cubicBezTo>
                  <a:cubicBezTo>
                    <a:pt x="41089" y="8352"/>
                    <a:pt x="41188" y="8352"/>
                    <a:pt x="41384" y="8254"/>
                  </a:cubicBezTo>
                  <a:lnTo>
                    <a:pt x="41507" y="8254"/>
                  </a:lnTo>
                  <a:cubicBezTo>
                    <a:pt x="41638" y="8254"/>
                    <a:pt x="41770" y="8210"/>
                    <a:pt x="41872" y="8210"/>
                  </a:cubicBezTo>
                  <a:cubicBezTo>
                    <a:pt x="41923" y="8210"/>
                    <a:pt x="41966" y="8221"/>
                    <a:pt x="41999" y="8254"/>
                  </a:cubicBezTo>
                  <a:cubicBezTo>
                    <a:pt x="42046" y="8274"/>
                    <a:pt x="42087" y="8282"/>
                    <a:pt x="42124" y="8282"/>
                  </a:cubicBezTo>
                  <a:cubicBezTo>
                    <a:pt x="42225" y="8282"/>
                    <a:pt x="42294" y="8225"/>
                    <a:pt x="42354" y="8225"/>
                  </a:cubicBezTo>
                  <a:cubicBezTo>
                    <a:pt x="42375" y="8225"/>
                    <a:pt x="42396" y="8233"/>
                    <a:pt x="42417" y="8254"/>
                  </a:cubicBezTo>
                  <a:lnTo>
                    <a:pt x="42614" y="8254"/>
                  </a:lnTo>
                  <a:cubicBezTo>
                    <a:pt x="42724" y="8204"/>
                    <a:pt x="42853" y="8180"/>
                    <a:pt x="42983" y="8180"/>
                  </a:cubicBezTo>
                  <a:cubicBezTo>
                    <a:pt x="43112" y="8180"/>
                    <a:pt x="43241" y="8204"/>
                    <a:pt x="43351" y="8254"/>
                  </a:cubicBezTo>
                  <a:lnTo>
                    <a:pt x="43843" y="8254"/>
                  </a:lnTo>
                  <a:cubicBezTo>
                    <a:pt x="43954" y="8303"/>
                    <a:pt x="44034" y="8303"/>
                    <a:pt x="44111" y="8303"/>
                  </a:cubicBezTo>
                  <a:cubicBezTo>
                    <a:pt x="44187" y="8303"/>
                    <a:pt x="44261" y="8303"/>
                    <a:pt x="44360" y="8352"/>
                  </a:cubicBezTo>
                  <a:cubicBezTo>
                    <a:pt x="44581" y="8352"/>
                    <a:pt x="44778" y="8475"/>
                    <a:pt x="44974" y="8475"/>
                  </a:cubicBezTo>
                  <a:lnTo>
                    <a:pt x="45073" y="8352"/>
                  </a:lnTo>
                  <a:cubicBezTo>
                    <a:pt x="44974" y="8352"/>
                    <a:pt x="44876" y="8254"/>
                    <a:pt x="44876" y="8254"/>
                  </a:cubicBezTo>
                  <a:cubicBezTo>
                    <a:pt x="45073" y="8057"/>
                    <a:pt x="45294" y="8057"/>
                    <a:pt x="45491" y="8057"/>
                  </a:cubicBezTo>
                  <a:cubicBezTo>
                    <a:pt x="45589" y="8155"/>
                    <a:pt x="45589" y="8155"/>
                    <a:pt x="45687" y="8254"/>
                  </a:cubicBezTo>
                  <a:cubicBezTo>
                    <a:pt x="45810" y="8254"/>
                    <a:pt x="45810" y="8352"/>
                    <a:pt x="45909" y="8352"/>
                  </a:cubicBezTo>
                  <a:cubicBezTo>
                    <a:pt x="45687" y="8352"/>
                    <a:pt x="45589" y="8475"/>
                    <a:pt x="45491" y="8475"/>
                  </a:cubicBezTo>
                  <a:lnTo>
                    <a:pt x="47040" y="8475"/>
                  </a:lnTo>
                  <a:lnTo>
                    <a:pt x="47138" y="8352"/>
                  </a:lnTo>
                  <a:cubicBezTo>
                    <a:pt x="47433" y="8352"/>
                    <a:pt x="47753" y="8475"/>
                    <a:pt x="47950" y="8475"/>
                  </a:cubicBezTo>
                  <a:cubicBezTo>
                    <a:pt x="48048" y="8475"/>
                    <a:pt x="48146" y="8352"/>
                    <a:pt x="48269" y="8352"/>
                  </a:cubicBezTo>
                  <a:cubicBezTo>
                    <a:pt x="48368" y="8303"/>
                    <a:pt x="48466" y="8303"/>
                    <a:pt x="48567" y="8303"/>
                  </a:cubicBezTo>
                  <a:cubicBezTo>
                    <a:pt x="48669" y="8303"/>
                    <a:pt x="48773" y="8303"/>
                    <a:pt x="48884" y="8254"/>
                  </a:cubicBezTo>
                  <a:cubicBezTo>
                    <a:pt x="49081" y="8155"/>
                    <a:pt x="49376" y="8155"/>
                    <a:pt x="49695" y="8155"/>
                  </a:cubicBezTo>
                  <a:cubicBezTo>
                    <a:pt x="49753" y="8184"/>
                    <a:pt x="49813" y="8196"/>
                    <a:pt x="49873" y="8196"/>
                  </a:cubicBezTo>
                  <a:cubicBezTo>
                    <a:pt x="50020" y="8196"/>
                    <a:pt x="50171" y="8126"/>
                    <a:pt x="50310" y="8057"/>
                  </a:cubicBezTo>
                  <a:lnTo>
                    <a:pt x="50507" y="8057"/>
                  </a:lnTo>
                  <a:cubicBezTo>
                    <a:pt x="50507" y="8155"/>
                    <a:pt x="50507" y="8155"/>
                    <a:pt x="50408" y="8254"/>
                  </a:cubicBezTo>
                  <a:lnTo>
                    <a:pt x="50728" y="8254"/>
                  </a:lnTo>
                  <a:cubicBezTo>
                    <a:pt x="50728" y="8155"/>
                    <a:pt x="50605" y="8155"/>
                    <a:pt x="50605" y="8057"/>
                  </a:cubicBezTo>
                  <a:lnTo>
                    <a:pt x="50925" y="8057"/>
                  </a:lnTo>
                  <a:cubicBezTo>
                    <a:pt x="51023" y="7959"/>
                    <a:pt x="51023" y="7959"/>
                    <a:pt x="51122" y="7860"/>
                  </a:cubicBezTo>
                  <a:cubicBezTo>
                    <a:pt x="51220" y="7959"/>
                    <a:pt x="51343" y="7959"/>
                    <a:pt x="51441" y="8057"/>
                  </a:cubicBezTo>
                  <a:cubicBezTo>
                    <a:pt x="51958" y="7737"/>
                    <a:pt x="52572" y="7860"/>
                    <a:pt x="53064" y="7737"/>
                  </a:cubicBezTo>
                  <a:cubicBezTo>
                    <a:pt x="53119" y="7768"/>
                    <a:pt x="53179" y="7777"/>
                    <a:pt x="53240" y="7777"/>
                  </a:cubicBezTo>
                  <a:cubicBezTo>
                    <a:pt x="53330" y="7777"/>
                    <a:pt x="53422" y="7756"/>
                    <a:pt x="53499" y="7756"/>
                  </a:cubicBezTo>
                  <a:cubicBezTo>
                    <a:pt x="53577" y="7756"/>
                    <a:pt x="53642" y="7777"/>
                    <a:pt x="53679" y="7860"/>
                  </a:cubicBezTo>
                  <a:lnTo>
                    <a:pt x="53802" y="7860"/>
                  </a:lnTo>
                  <a:lnTo>
                    <a:pt x="53802" y="7737"/>
                  </a:lnTo>
                  <a:cubicBezTo>
                    <a:pt x="53998" y="7639"/>
                    <a:pt x="54097" y="7639"/>
                    <a:pt x="54294" y="7541"/>
                  </a:cubicBezTo>
                  <a:cubicBezTo>
                    <a:pt x="54515" y="7639"/>
                    <a:pt x="54810" y="7737"/>
                    <a:pt x="55130" y="7737"/>
                  </a:cubicBezTo>
                  <a:cubicBezTo>
                    <a:pt x="55228" y="7541"/>
                    <a:pt x="55425" y="7442"/>
                    <a:pt x="55523" y="7344"/>
                  </a:cubicBezTo>
                  <a:lnTo>
                    <a:pt x="55941" y="7344"/>
                  </a:lnTo>
                  <a:cubicBezTo>
                    <a:pt x="56021" y="7423"/>
                    <a:pt x="56036" y="7567"/>
                    <a:pt x="56156" y="7567"/>
                  </a:cubicBezTo>
                  <a:cubicBezTo>
                    <a:pt x="56184" y="7567"/>
                    <a:pt x="56218" y="7559"/>
                    <a:pt x="56261" y="7541"/>
                  </a:cubicBezTo>
                  <a:cubicBezTo>
                    <a:pt x="56261" y="7442"/>
                    <a:pt x="56138" y="7344"/>
                    <a:pt x="56138" y="7344"/>
                  </a:cubicBezTo>
                  <a:cubicBezTo>
                    <a:pt x="56224" y="7275"/>
                    <a:pt x="56346" y="7194"/>
                    <a:pt x="56446" y="7194"/>
                  </a:cubicBezTo>
                  <a:cubicBezTo>
                    <a:pt x="56488" y="7194"/>
                    <a:pt x="56526" y="7209"/>
                    <a:pt x="56556" y="7245"/>
                  </a:cubicBezTo>
                  <a:cubicBezTo>
                    <a:pt x="56654" y="7123"/>
                    <a:pt x="56654" y="7123"/>
                    <a:pt x="56654" y="7024"/>
                  </a:cubicBezTo>
                  <a:cubicBezTo>
                    <a:pt x="56875" y="7123"/>
                    <a:pt x="56974" y="7123"/>
                    <a:pt x="57170" y="7123"/>
                  </a:cubicBezTo>
                  <a:cubicBezTo>
                    <a:pt x="57302" y="7123"/>
                    <a:pt x="57487" y="7079"/>
                    <a:pt x="57655" y="7079"/>
                  </a:cubicBezTo>
                  <a:cubicBezTo>
                    <a:pt x="57739" y="7079"/>
                    <a:pt x="57818" y="7090"/>
                    <a:pt x="57884" y="7123"/>
                  </a:cubicBezTo>
                  <a:cubicBezTo>
                    <a:pt x="58043" y="7073"/>
                    <a:pt x="58197" y="7073"/>
                    <a:pt x="58351" y="7073"/>
                  </a:cubicBezTo>
                  <a:cubicBezTo>
                    <a:pt x="58504" y="7073"/>
                    <a:pt x="58658" y="7073"/>
                    <a:pt x="58818" y="7024"/>
                  </a:cubicBezTo>
                  <a:cubicBezTo>
                    <a:pt x="58884" y="7024"/>
                    <a:pt x="58949" y="7068"/>
                    <a:pt x="59015" y="7068"/>
                  </a:cubicBezTo>
                  <a:cubicBezTo>
                    <a:pt x="59047" y="7068"/>
                    <a:pt x="59080" y="7057"/>
                    <a:pt x="59113" y="7024"/>
                  </a:cubicBezTo>
                  <a:cubicBezTo>
                    <a:pt x="59207" y="6995"/>
                    <a:pt x="59290" y="6983"/>
                    <a:pt x="59365" y="6983"/>
                  </a:cubicBezTo>
                  <a:cubicBezTo>
                    <a:pt x="59548" y="6983"/>
                    <a:pt x="59687" y="7053"/>
                    <a:pt x="59826" y="7123"/>
                  </a:cubicBezTo>
                  <a:cubicBezTo>
                    <a:pt x="59949" y="7024"/>
                    <a:pt x="59949" y="6926"/>
                    <a:pt x="59949" y="6926"/>
                  </a:cubicBezTo>
                  <a:cubicBezTo>
                    <a:pt x="60244" y="7024"/>
                    <a:pt x="60441" y="7024"/>
                    <a:pt x="60859" y="7024"/>
                  </a:cubicBezTo>
                  <a:cubicBezTo>
                    <a:pt x="60662" y="6926"/>
                    <a:pt x="60662" y="6926"/>
                    <a:pt x="60564" y="6827"/>
                  </a:cubicBezTo>
                  <a:cubicBezTo>
                    <a:pt x="60662" y="6827"/>
                    <a:pt x="60760" y="6827"/>
                    <a:pt x="60859" y="6729"/>
                  </a:cubicBezTo>
                  <a:cubicBezTo>
                    <a:pt x="60957" y="6729"/>
                    <a:pt x="61062" y="6705"/>
                    <a:pt x="61166" y="6705"/>
                  </a:cubicBezTo>
                  <a:cubicBezTo>
                    <a:pt x="61271" y="6705"/>
                    <a:pt x="61375" y="6729"/>
                    <a:pt x="61474" y="6827"/>
                  </a:cubicBezTo>
                  <a:cubicBezTo>
                    <a:pt x="61572" y="6827"/>
                    <a:pt x="61670" y="6729"/>
                    <a:pt x="61793" y="6729"/>
                  </a:cubicBezTo>
                  <a:cubicBezTo>
                    <a:pt x="61892" y="6729"/>
                    <a:pt x="61892" y="6827"/>
                    <a:pt x="61990" y="6827"/>
                  </a:cubicBezTo>
                  <a:cubicBezTo>
                    <a:pt x="62088" y="6729"/>
                    <a:pt x="62088" y="6729"/>
                    <a:pt x="62088" y="6631"/>
                  </a:cubicBezTo>
                  <a:cubicBezTo>
                    <a:pt x="62187" y="6631"/>
                    <a:pt x="62285" y="6729"/>
                    <a:pt x="62408" y="6729"/>
                  </a:cubicBezTo>
                  <a:cubicBezTo>
                    <a:pt x="62506" y="6631"/>
                    <a:pt x="62506" y="6631"/>
                    <a:pt x="62605" y="6508"/>
                  </a:cubicBezTo>
                  <a:lnTo>
                    <a:pt x="62900" y="6508"/>
                  </a:lnTo>
                  <a:lnTo>
                    <a:pt x="63219" y="6827"/>
                  </a:lnTo>
                  <a:lnTo>
                    <a:pt x="63219" y="6926"/>
                  </a:lnTo>
                  <a:lnTo>
                    <a:pt x="63121" y="6926"/>
                  </a:lnTo>
                  <a:cubicBezTo>
                    <a:pt x="63219" y="7024"/>
                    <a:pt x="63219" y="7024"/>
                    <a:pt x="63318" y="7024"/>
                  </a:cubicBezTo>
                  <a:cubicBezTo>
                    <a:pt x="63416" y="6975"/>
                    <a:pt x="63521" y="6975"/>
                    <a:pt x="63625" y="6975"/>
                  </a:cubicBezTo>
                  <a:cubicBezTo>
                    <a:pt x="63730" y="6975"/>
                    <a:pt x="63834" y="6975"/>
                    <a:pt x="63932" y="6926"/>
                  </a:cubicBezTo>
                  <a:cubicBezTo>
                    <a:pt x="63932" y="6926"/>
                    <a:pt x="63932" y="6827"/>
                    <a:pt x="64031" y="6827"/>
                  </a:cubicBezTo>
                  <a:cubicBezTo>
                    <a:pt x="64129" y="6827"/>
                    <a:pt x="64129" y="6827"/>
                    <a:pt x="64252" y="6926"/>
                  </a:cubicBezTo>
                  <a:lnTo>
                    <a:pt x="64449" y="6729"/>
                  </a:lnTo>
                  <a:cubicBezTo>
                    <a:pt x="64646" y="6729"/>
                    <a:pt x="64744" y="6729"/>
                    <a:pt x="64965" y="6827"/>
                  </a:cubicBezTo>
                  <a:cubicBezTo>
                    <a:pt x="65162" y="6508"/>
                    <a:pt x="65580" y="6508"/>
                    <a:pt x="65875" y="6409"/>
                  </a:cubicBezTo>
                  <a:lnTo>
                    <a:pt x="65875" y="6213"/>
                  </a:lnTo>
                  <a:lnTo>
                    <a:pt x="65359" y="6213"/>
                  </a:lnTo>
                  <a:lnTo>
                    <a:pt x="65359" y="6311"/>
                  </a:lnTo>
                  <a:cubicBezTo>
                    <a:pt x="65228" y="6311"/>
                    <a:pt x="65140" y="6355"/>
                    <a:pt x="65067" y="6355"/>
                  </a:cubicBezTo>
                  <a:cubicBezTo>
                    <a:pt x="65031" y="6355"/>
                    <a:pt x="64998" y="6344"/>
                    <a:pt x="64965" y="6311"/>
                  </a:cubicBezTo>
                  <a:cubicBezTo>
                    <a:pt x="64885" y="6292"/>
                    <a:pt x="64814" y="6284"/>
                    <a:pt x="64748" y="6284"/>
                  </a:cubicBezTo>
                  <a:cubicBezTo>
                    <a:pt x="64468" y="6284"/>
                    <a:pt x="64289" y="6428"/>
                    <a:pt x="64031" y="6508"/>
                  </a:cubicBezTo>
                  <a:lnTo>
                    <a:pt x="63736" y="6508"/>
                  </a:lnTo>
                  <a:cubicBezTo>
                    <a:pt x="63834" y="6508"/>
                    <a:pt x="63834" y="6409"/>
                    <a:pt x="63834" y="6409"/>
                  </a:cubicBezTo>
                  <a:cubicBezTo>
                    <a:pt x="63736" y="6409"/>
                    <a:pt x="63637" y="6311"/>
                    <a:pt x="63416" y="6311"/>
                  </a:cubicBezTo>
                  <a:cubicBezTo>
                    <a:pt x="63637" y="6311"/>
                    <a:pt x="63736" y="6213"/>
                    <a:pt x="63834" y="6213"/>
                  </a:cubicBezTo>
                  <a:lnTo>
                    <a:pt x="63932" y="6311"/>
                  </a:lnTo>
                  <a:cubicBezTo>
                    <a:pt x="64252" y="6213"/>
                    <a:pt x="64449" y="6114"/>
                    <a:pt x="64744" y="5893"/>
                  </a:cubicBezTo>
                  <a:cubicBezTo>
                    <a:pt x="64744" y="5893"/>
                    <a:pt x="64867" y="5893"/>
                    <a:pt x="64867" y="5795"/>
                  </a:cubicBezTo>
                  <a:cubicBezTo>
                    <a:pt x="64948" y="5886"/>
                    <a:pt x="65029" y="5919"/>
                    <a:pt x="65103" y="5919"/>
                  </a:cubicBezTo>
                  <a:cubicBezTo>
                    <a:pt x="65209" y="5919"/>
                    <a:pt x="65301" y="5852"/>
                    <a:pt x="65359" y="5795"/>
                  </a:cubicBezTo>
                  <a:cubicBezTo>
                    <a:pt x="65580" y="5893"/>
                    <a:pt x="65678" y="6016"/>
                    <a:pt x="65777" y="6016"/>
                  </a:cubicBezTo>
                  <a:cubicBezTo>
                    <a:pt x="65973" y="6016"/>
                    <a:pt x="66195" y="5893"/>
                    <a:pt x="66391" y="5893"/>
                  </a:cubicBezTo>
                  <a:cubicBezTo>
                    <a:pt x="66293" y="5696"/>
                    <a:pt x="66096" y="5795"/>
                    <a:pt x="65875" y="5696"/>
                  </a:cubicBezTo>
                  <a:cubicBezTo>
                    <a:pt x="65986" y="5598"/>
                    <a:pt x="66090" y="5573"/>
                    <a:pt x="66192" y="5573"/>
                  </a:cubicBezTo>
                  <a:cubicBezTo>
                    <a:pt x="66293" y="5573"/>
                    <a:pt x="66391" y="5598"/>
                    <a:pt x="66490" y="5598"/>
                  </a:cubicBezTo>
                  <a:cubicBezTo>
                    <a:pt x="66490" y="5598"/>
                    <a:pt x="66490" y="5500"/>
                    <a:pt x="66391" y="5500"/>
                  </a:cubicBezTo>
                  <a:cubicBezTo>
                    <a:pt x="66293" y="5500"/>
                    <a:pt x="66189" y="5475"/>
                    <a:pt x="66072" y="5475"/>
                  </a:cubicBezTo>
                  <a:cubicBezTo>
                    <a:pt x="65955" y="5475"/>
                    <a:pt x="65826" y="5500"/>
                    <a:pt x="65678" y="5598"/>
                  </a:cubicBezTo>
                  <a:cubicBezTo>
                    <a:pt x="65678" y="5500"/>
                    <a:pt x="65580" y="5500"/>
                    <a:pt x="65580" y="5500"/>
                  </a:cubicBezTo>
                  <a:lnTo>
                    <a:pt x="65260" y="5500"/>
                  </a:lnTo>
                  <a:lnTo>
                    <a:pt x="65260" y="5401"/>
                  </a:lnTo>
                  <a:lnTo>
                    <a:pt x="65580" y="5401"/>
                  </a:lnTo>
                  <a:cubicBezTo>
                    <a:pt x="65482" y="5278"/>
                    <a:pt x="65359" y="5278"/>
                    <a:pt x="65359" y="5278"/>
                  </a:cubicBezTo>
                  <a:cubicBezTo>
                    <a:pt x="65359" y="5180"/>
                    <a:pt x="65482" y="5180"/>
                    <a:pt x="65482" y="5180"/>
                  </a:cubicBezTo>
                  <a:lnTo>
                    <a:pt x="65482" y="4983"/>
                  </a:lnTo>
                  <a:cubicBezTo>
                    <a:pt x="65580" y="4983"/>
                    <a:pt x="65678" y="4885"/>
                    <a:pt x="65875" y="4885"/>
                  </a:cubicBezTo>
                  <a:cubicBezTo>
                    <a:pt x="65875" y="4885"/>
                    <a:pt x="65973" y="4885"/>
                    <a:pt x="65973" y="4983"/>
                  </a:cubicBezTo>
                  <a:cubicBezTo>
                    <a:pt x="66096" y="4885"/>
                    <a:pt x="66195" y="4885"/>
                    <a:pt x="66195" y="4885"/>
                  </a:cubicBezTo>
                  <a:cubicBezTo>
                    <a:pt x="66260" y="4885"/>
                    <a:pt x="66282" y="4929"/>
                    <a:pt x="66289" y="4929"/>
                  </a:cubicBezTo>
                  <a:cubicBezTo>
                    <a:pt x="66293" y="4929"/>
                    <a:pt x="66293" y="4918"/>
                    <a:pt x="66293" y="4885"/>
                  </a:cubicBezTo>
                  <a:cubicBezTo>
                    <a:pt x="66379" y="4856"/>
                    <a:pt x="66460" y="4844"/>
                    <a:pt x="66535" y="4844"/>
                  </a:cubicBezTo>
                  <a:cubicBezTo>
                    <a:pt x="66716" y="4844"/>
                    <a:pt x="66867" y="4914"/>
                    <a:pt x="67006" y="4983"/>
                  </a:cubicBezTo>
                  <a:cubicBezTo>
                    <a:pt x="67166" y="5032"/>
                    <a:pt x="67295" y="5057"/>
                    <a:pt x="67421" y="5057"/>
                  </a:cubicBezTo>
                  <a:cubicBezTo>
                    <a:pt x="67547" y="5057"/>
                    <a:pt x="67670" y="5032"/>
                    <a:pt x="67818" y="4983"/>
                  </a:cubicBezTo>
                  <a:lnTo>
                    <a:pt x="68432" y="4983"/>
                  </a:lnTo>
                  <a:cubicBezTo>
                    <a:pt x="68519" y="5053"/>
                    <a:pt x="68594" y="5122"/>
                    <a:pt x="68700" y="5122"/>
                  </a:cubicBezTo>
                  <a:cubicBezTo>
                    <a:pt x="68744" y="5122"/>
                    <a:pt x="68793" y="5110"/>
                    <a:pt x="68850" y="5082"/>
                  </a:cubicBezTo>
                  <a:cubicBezTo>
                    <a:pt x="68752" y="4983"/>
                    <a:pt x="68654" y="4983"/>
                    <a:pt x="68432" y="4885"/>
                  </a:cubicBezTo>
                  <a:cubicBezTo>
                    <a:pt x="68645" y="4885"/>
                    <a:pt x="68804" y="4841"/>
                    <a:pt x="68915" y="4841"/>
                  </a:cubicBezTo>
                  <a:cubicBezTo>
                    <a:pt x="68971" y="4841"/>
                    <a:pt x="69014" y="4852"/>
                    <a:pt x="69047" y="4885"/>
                  </a:cubicBezTo>
                  <a:cubicBezTo>
                    <a:pt x="69195" y="4885"/>
                    <a:pt x="69287" y="4787"/>
                    <a:pt x="69391" y="4787"/>
                  </a:cubicBezTo>
                  <a:cubicBezTo>
                    <a:pt x="69443" y="4787"/>
                    <a:pt x="69498" y="4811"/>
                    <a:pt x="69563" y="4885"/>
                  </a:cubicBezTo>
                  <a:cubicBezTo>
                    <a:pt x="69563" y="4787"/>
                    <a:pt x="69662" y="4787"/>
                    <a:pt x="69662" y="4664"/>
                  </a:cubicBezTo>
                  <a:cubicBezTo>
                    <a:pt x="69268" y="4565"/>
                    <a:pt x="68949" y="4565"/>
                    <a:pt x="68555" y="4467"/>
                  </a:cubicBezTo>
                  <a:lnTo>
                    <a:pt x="68555" y="4369"/>
                  </a:lnTo>
                  <a:lnTo>
                    <a:pt x="69170" y="4369"/>
                  </a:lnTo>
                  <a:cubicBezTo>
                    <a:pt x="69083" y="4299"/>
                    <a:pt x="69008" y="4229"/>
                    <a:pt x="68937" y="4229"/>
                  </a:cubicBezTo>
                  <a:cubicBezTo>
                    <a:pt x="68908" y="4229"/>
                    <a:pt x="68879" y="4241"/>
                    <a:pt x="68850" y="4270"/>
                  </a:cubicBezTo>
                  <a:cubicBezTo>
                    <a:pt x="68801" y="4319"/>
                    <a:pt x="68727" y="4319"/>
                    <a:pt x="68651" y="4319"/>
                  </a:cubicBezTo>
                  <a:cubicBezTo>
                    <a:pt x="68574" y="4319"/>
                    <a:pt x="68494" y="4319"/>
                    <a:pt x="68432" y="4369"/>
                  </a:cubicBezTo>
                  <a:cubicBezTo>
                    <a:pt x="68413" y="4388"/>
                    <a:pt x="68389" y="4396"/>
                    <a:pt x="68363" y="4396"/>
                  </a:cubicBezTo>
                  <a:cubicBezTo>
                    <a:pt x="68259" y="4396"/>
                    <a:pt x="68118" y="4270"/>
                    <a:pt x="68039" y="4270"/>
                  </a:cubicBezTo>
                  <a:cubicBezTo>
                    <a:pt x="67941" y="4369"/>
                    <a:pt x="67818" y="4369"/>
                    <a:pt x="67719" y="4369"/>
                  </a:cubicBezTo>
                  <a:cubicBezTo>
                    <a:pt x="67522" y="4369"/>
                    <a:pt x="67326" y="4369"/>
                    <a:pt x="67104" y="4270"/>
                  </a:cubicBezTo>
                  <a:cubicBezTo>
                    <a:pt x="67026" y="4270"/>
                    <a:pt x="66947" y="4396"/>
                    <a:pt x="66868" y="4396"/>
                  </a:cubicBezTo>
                  <a:cubicBezTo>
                    <a:pt x="66849" y="4396"/>
                    <a:pt x="66829" y="4388"/>
                    <a:pt x="66809" y="4369"/>
                  </a:cubicBezTo>
                  <a:cubicBezTo>
                    <a:pt x="66711" y="4270"/>
                    <a:pt x="66588" y="4270"/>
                    <a:pt x="66490" y="4270"/>
                  </a:cubicBezTo>
                  <a:cubicBezTo>
                    <a:pt x="66391" y="4221"/>
                    <a:pt x="66262" y="4196"/>
                    <a:pt x="66133" y="4196"/>
                  </a:cubicBezTo>
                  <a:cubicBezTo>
                    <a:pt x="66004" y="4196"/>
                    <a:pt x="65875" y="4221"/>
                    <a:pt x="65777" y="4270"/>
                  </a:cubicBezTo>
                  <a:lnTo>
                    <a:pt x="65359" y="4270"/>
                  </a:lnTo>
                  <a:cubicBezTo>
                    <a:pt x="65260" y="4270"/>
                    <a:pt x="65162" y="4172"/>
                    <a:pt x="65162" y="4172"/>
                  </a:cubicBezTo>
                  <a:lnTo>
                    <a:pt x="65162" y="4049"/>
                  </a:lnTo>
                  <a:cubicBezTo>
                    <a:pt x="65162" y="4049"/>
                    <a:pt x="65260" y="4049"/>
                    <a:pt x="65359" y="3951"/>
                  </a:cubicBezTo>
                  <a:lnTo>
                    <a:pt x="65260" y="3951"/>
                  </a:lnTo>
                  <a:cubicBezTo>
                    <a:pt x="65678" y="3951"/>
                    <a:pt x="65973" y="3852"/>
                    <a:pt x="66391" y="3852"/>
                  </a:cubicBezTo>
                  <a:lnTo>
                    <a:pt x="66391" y="3754"/>
                  </a:lnTo>
                  <a:cubicBezTo>
                    <a:pt x="66234" y="3754"/>
                    <a:pt x="66140" y="3628"/>
                    <a:pt x="65995" y="3628"/>
                  </a:cubicBezTo>
                  <a:cubicBezTo>
                    <a:pt x="65959" y="3628"/>
                    <a:pt x="65919" y="3636"/>
                    <a:pt x="65875" y="3655"/>
                  </a:cubicBezTo>
                  <a:lnTo>
                    <a:pt x="65777" y="3655"/>
                  </a:lnTo>
                  <a:cubicBezTo>
                    <a:pt x="65629" y="3705"/>
                    <a:pt x="65555" y="3729"/>
                    <a:pt x="65491" y="3729"/>
                  </a:cubicBezTo>
                  <a:cubicBezTo>
                    <a:pt x="65426" y="3729"/>
                    <a:pt x="65371" y="3705"/>
                    <a:pt x="65260" y="3655"/>
                  </a:cubicBezTo>
                  <a:lnTo>
                    <a:pt x="64867" y="3655"/>
                  </a:lnTo>
                  <a:cubicBezTo>
                    <a:pt x="64867" y="3557"/>
                    <a:pt x="64965" y="3557"/>
                    <a:pt x="64965" y="3434"/>
                  </a:cubicBezTo>
                  <a:lnTo>
                    <a:pt x="64351" y="3434"/>
                  </a:lnTo>
                  <a:cubicBezTo>
                    <a:pt x="64203" y="3434"/>
                    <a:pt x="64110" y="3533"/>
                    <a:pt x="64006" y="3533"/>
                  </a:cubicBezTo>
                  <a:cubicBezTo>
                    <a:pt x="63954" y="3533"/>
                    <a:pt x="63900" y="3508"/>
                    <a:pt x="63834" y="3434"/>
                  </a:cubicBezTo>
                  <a:cubicBezTo>
                    <a:pt x="63736" y="3434"/>
                    <a:pt x="63736" y="3557"/>
                    <a:pt x="63637" y="3557"/>
                  </a:cubicBezTo>
                  <a:cubicBezTo>
                    <a:pt x="63637" y="3434"/>
                    <a:pt x="63514" y="3336"/>
                    <a:pt x="63514" y="3336"/>
                  </a:cubicBezTo>
                  <a:cubicBezTo>
                    <a:pt x="63416" y="3336"/>
                    <a:pt x="63318" y="3434"/>
                    <a:pt x="63318" y="3434"/>
                  </a:cubicBezTo>
                  <a:cubicBezTo>
                    <a:pt x="63285" y="3401"/>
                    <a:pt x="63252" y="3390"/>
                    <a:pt x="63219" y="3390"/>
                  </a:cubicBezTo>
                  <a:cubicBezTo>
                    <a:pt x="63154" y="3390"/>
                    <a:pt x="63088" y="3434"/>
                    <a:pt x="63023" y="3434"/>
                  </a:cubicBezTo>
                  <a:lnTo>
                    <a:pt x="62506" y="3434"/>
                  </a:lnTo>
                  <a:cubicBezTo>
                    <a:pt x="62460" y="3434"/>
                    <a:pt x="62408" y="3412"/>
                    <a:pt x="62356" y="3412"/>
                  </a:cubicBezTo>
                  <a:cubicBezTo>
                    <a:pt x="62298" y="3412"/>
                    <a:pt x="62239" y="3440"/>
                    <a:pt x="62187" y="3557"/>
                  </a:cubicBezTo>
                  <a:cubicBezTo>
                    <a:pt x="61951" y="3557"/>
                    <a:pt x="61762" y="3683"/>
                    <a:pt x="61494" y="3683"/>
                  </a:cubicBezTo>
                  <a:cubicBezTo>
                    <a:pt x="61427" y="3683"/>
                    <a:pt x="61356" y="3675"/>
                    <a:pt x="61277" y="3655"/>
                  </a:cubicBezTo>
                  <a:cubicBezTo>
                    <a:pt x="60957" y="3655"/>
                    <a:pt x="60662" y="3655"/>
                    <a:pt x="60342" y="3557"/>
                  </a:cubicBezTo>
                  <a:cubicBezTo>
                    <a:pt x="60438" y="3461"/>
                    <a:pt x="60529" y="3425"/>
                    <a:pt x="60618" y="3425"/>
                  </a:cubicBezTo>
                  <a:cubicBezTo>
                    <a:pt x="60734" y="3425"/>
                    <a:pt x="60846" y="3487"/>
                    <a:pt x="60957" y="3557"/>
                  </a:cubicBezTo>
                  <a:cubicBezTo>
                    <a:pt x="61038" y="3557"/>
                    <a:pt x="61052" y="3409"/>
                    <a:pt x="61176" y="3409"/>
                  </a:cubicBezTo>
                  <a:cubicBezTo>
                    <a:pt x="61204" y="3409"/>
                    <a:pt x="61237" y="3416"/>
                    <a:pt x="61277" y="3434"/>
                  </a:cubicBezTo>
                  <a:lnTo>
                    <a:pt x="61474" y="3434"/>
                  </a:lnTo>
                  <a:cubicBezTo>
                    <a:pt x="61572" y="3434"/>
                    <a:pt x="61670" y="3434"/>
                    <a:pt x="61793" y="3557"/>
                  </a:cubicBezTo>
                  <a:cubicBezTo>
                    <a:pt x="61793" y="3434"/>
                    <a:pt x="61793" y="3336"/>
                    <a:pt x="61892" y="3336"/>
                  </a:cubicBezTo>
                  <a:cubicBezTo>
                    <a:pt x="61892" y="3336"/>
                    <a:pt x="61990" y="3336"/>
                    <a:pt x="62088" y="3434"/>
                  </a:cubicBezTo>
                  <a:cubicBezTo>
                    <a:pt x="62187" y="3336"/>
                    <a:pt x="62187" y="3336"/>
                    <a:pt x="62285" y="3336"/>
                  </a:cubicBezTo>
                  <a:cubicBezTo>
                    <a:pt x="62605" y="3237"/>
                    <a:pt x="62801" y="3139"/>
                    <a:pt x="63121" y="3041"/>
                  </a:cubicBezTo>
                  <a:cubicBezTo>
                    <a:pt x="63219" y="2942"/>
                    <a:pt x="63318" y="2942"/>
                    <a:pt x="63416" y="2819"/>
                  </a:cubicBezTo>
                  <a:cubicBezTo>
                    <a:pt x="63834" y="2819"/>
                    <a:pt x="64129" y="2623"/>
                    <a:pt x="64449" y="2524"/>
                  </a:cubicBezTo>
                  <a:cubicBezTo>
                    <a:pt x="64867" y="2426"/>
                    <a:pt x="65162" y="2205"/>
                    <a:pt x="65580" y="2205"/>
                  </a:cubicBezTo>
                  <a:cubicBezTo>
                    <a:pt x="65580" y="2106"/>
                    <a:pt x="65678" y="2106"/>
                    <a:pt x="65777" y="2008"/>
                  </a:cubicBezTo>
                  <a:cubicBezTo>
                    <a:pt x="66293" y="2008"/>
                    <a:pt x="66711" y="2008"/>
                    <a:pt x="67104" y="1811"/>
                  </a:cubicBezTo>
                  <a:cubicBezTo>
                    <a:pt x="67170" y="1811"/>
                    <a:pt x="67290" y="1768"/>
                    <a:pt x="67392" y="1768"/>
                  </a:cubicBezTo>
                  <a:cubicBezTo>
                    <a:pt x="67443" y="1768"/>
                    <a:pt x="67490" y="1778"/>
                    <a:pt x="67522" y="1811"/>
                  </a:cubicBezTo>
                  <a:cubicBezTo>
                    <a:pt x="67719" y="1811"/>
                    <a:pt x="67818" y="1811"/>
                    <a:pt x="67941" y="1713"/>
                  </a:cubicBezTo>
                  <a:cubicBezTo>
                    <a:pt x="68137" y="1713"/>
                    <a:pt x="68236" y="1590"/>
                    <a:pt x="68432" y="1590"/>
                  </a:cubicBezTo>
                  <a:cubicBezTo>
                    <a:pt x="68654" y="1393"/>
                    <a:pt x="68949" y="1295"/>
                    <a:pt x="69367" y="1295"/>
                  </a:cubicBezTo>
                  <a:cubicBezTo>
                    <a:pt x="69367" y="1295"/>
                    <a:pt x="69465" y="1295"/>
                    <a:pt x="69465" y="1197"/>
                  </a:cubicBezTo>
                  <a:cubicBezTo>
                    <a:pt x="69367" y="1197"/>
                    <a:pt x="69268" y="1197"/>
                    <a:pt x="69268" y="1098"/>
                  </a:cubicBezTo>
                  <a:cubicBezTo>
                    <a:pt x="69047" y="1197"/>
                    <a:pt x="68850" y="1295"/>
                    <a:pt x="68654" y="1295"/>
                  </a:cubicBezTo>
                  <a:cubicBezTo>
                    <a:pt x="68137" y="1295"/>
                    <a:pt x="67621" y="1393"/>
                    <a:pt x="67203" y="1590"/>
                  </a:cubicBezTo>
                  <a:cubicBezTo>
                    <a:pt x="67203" y="1492"/>
                    <a:pt x="67203" y="1492"/>
                    <a:pt x="67104" y="1492"/>
                  </a:cubicBezTo>
                  <a:lnTo>
                    <a:pt x="66711" y="1492"/>
                  </a:lnTo>
                  <a:cubicBezTo>
                    <a:pt x="66490" y="1590"/>
                    <a:pt x="66195" y="1590"/>
                    <a:pt x="65973" y="1811"/>
                  </a:cubicBezTo>
                  <a:lnTo>
                    <a:pt x="65260" y="1811"/>
                  </a:lnTo>
                  <a:cubicBezTo>
                    <a:pt x="64965" y="1811"/>
                    <a:pt x="64744" y="1910"/>
                    <a:pt x="64547" y="2106"/>
                  </a:cubicBezTo>
                  <a:lnTo>
                    <a:pt x="64031" y="2106"/>
                  </a:lnTo>
                  <a:cubicBezTo>
                    <a:pt x="64031" y="2008"/>
                    <a:pt x="64031" y="2008"/>
                    <a:pt x="64129" y="2008"/>
                  </a:cubicBezTo>
                  <a:lnTo>
                    <a:pt x="64031" y="2008"/>
                  </a:lnTo>
                  <a:lnTo>
                    <a:pt x="64031" y="1811"/>
                  </a:lnTo>
                  <a:cubicBezTo>
                    <a:pt x="64129" y="1910"/>
                    <a:pt x="64252" y="1910"/>
                    <a:pt x="64252" y="1910"/>
                  </a:cubicBezTo>
                  <a:lnTo>
                    <a:pt x="64351" y="1811"/>
                  </a:lnTo>
                  <a:cubicBezTo>
                    <a:pt x="64867" y="1713"/>
                    <a:pt x="65260" y="1713"/>
                    <a:pt x="65678" y="1590"/>
                  </a:cubicBezTo>
                  <a:cubicBezTo>
                    <a:pt x="65777" y="1590"/>
                    <a:pt x="65875" y="1492"/>
                    <a:pt x="65973" y="1393"/>
                  </a:cubicBezTo>
                  <a:cubicBezTo>
                    <a:pt x="65678" y="1295"/>
                    <a:pt x="65482" y="1295"/>
                    <a:pt x="65260" y="1197"/>
                  </a:cubicBezTo>
                  <a:lnTo>
                    <a:pt x="65260" y="975"/>
                  </a:lnTo>
                  <a:cubicBezTo>
                    <a:pt x="65346" y="996"/>
                    <a:pt x="65429" y="1004"/>
                    <a:pt x="65509" y="1004"/>
                  </a:cubicBezTo>
                  <a:cubicBezTo>
                    <a:pt x="65848" y="1004"/>
                    <a:pt x="66145" y="858"/>
                    <a:pt x="66425" y="858"/>
                  </a:cubicBezTo>
                  <a:cubicBezTo>
                    <a:pt x="66480" y="858"/>
                    <a:pt x="66534" y="863"/>
                    <a:pt x="66588" y="877"/>
                  </a:cubicBezTo>
                  <a:cubicBezTo>
                    <a:pt x="66809" y="680"/>
                    <a:pt x="67104" y="582"/>
                    <a:pt x="67326" y="361"/>
                  </a:cubicBezTo>
                  <a:cubicBezTo>
                    <a:pt x="67326" y="483"/>
                    <a:pt x="67424" y="483"/>
                    <a:pt x="67522" y="483"/>
                  </a:cubicBezTo>
                  <a:cubicBezTo>
                    <a:pt x="67522" y="164"/>
                    <a:pt x="67203" y="262"/>
                    <a:pt x="67203" y="65"/>
                  </a:cubicBezTo>
                  <a:cubicBezTo>
                    <a:pt x="67145" y="37"/>
                    <a:pt x="67088" y="25"/>
                    <a:pt x="67029" y="25"/>
                  </a:cubicBezTo>
                  <a:cubicBezTo>
                    <a:pt x="66889" y="25"/>
                    <a:pt x="66745" y="94"/>
                    <a:pt x="66588" y="164"/>
                  </a:cubicBezTo>
                  <a:cubicBezTo>
                    <a:pt x="66515" y="91"/>
                    <a:pt x="66429" y="72"/>
                    <a:pt x="66339" y="72"/>
                  </a:cubicBezTo>
                  <a:cubicBezTo>
                    <a:pt x="66239" y="72"/>
                    <a:pt x="66134" y="95"/>
                    <a:pt x="66035" y="95"/>
                  </a:cubicBezTo>
                  <a:cubicBezTo>
                    <a:pt x="65979" y="95"/>
                    <a:pt x="65925" y="88"/>
                    <a:pt x="65875" y="65"/>
                  </a:cubicBezTo>
                  <a:cubicBezTo>
                    <a:pt x="65794" y="25"/>
                    <a:pt x="65691" y="1"/>
                    <a:pt x="65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0"/>
            <p:cNvSpPr/>
            <p:nvPr/>
          </p:nvSpPr>
          <p:spPr>
            <a:xfrm>
              <a:off x="5214950" y="1193725"/>
              <a:ext cx="161075" cy="76875"/>
            </a:xfrm>
            <a:custGeom>
              <a:avLst/>
              <a:gdLst/>
              <a:ahLst/>
              <a:cxnLst/>
              <a:rect l="l" t="t" r="r" b="b"/>
              <a:pathLst>
                <a:path w="6443" h="3075" extrusionOk="0">
                  <a:moveTo>
                    <a:pt x="4599" y="1230"/>
                  </a:moveTo>
                  <a:cubicBezTo>
                    <a:pt x="4500" y="1427"/>
                    <a:pt x="4500" y="1427"/>
                    <a:pt x="4205" y="1427"/>
                  </a:cubicBezTo>
                  <a:lnTo>
                    <a:pt x="4205" y="1230"/>
                  </a:lnTo>
                  <a:close/>
                  <a:moveTo>
                    <a:pt x="2656" y="1746"/>
                  </a:moveTo>
                  <a:cubicBezTo>
                    <a:pt x="2656" y="1845"/>
                    <a:pt x="2754" y="1845"/>
                    <a:pt x="2754" y="1943"/>
                  </a:cubicBezTo>
                  <a:lnTo>
                    <a:pt x="2361" y="1943"/>
                  </a:lnTo>
                  <a:cubicBezTo>
                    <a:pt x="2459" y="1845"/>
                    <a:pt x="2558" y="1845"/>
                    <a:pt x="2656" y="1746"/>
                  </a:cubicBezTo>
                  <a:close/>
                  <a:moveTo>
                    <a:pt x="3372" y="2066"/>
                  </a:moveTo>
                  <a:cubicBezTo>
                    <a:pt x="3424" y="2066"/>
                    <a:pt x="3480" y="2091"/>
                    <a:pt x="3590" y="2140"/>
                  </a:cubicBezTo>
                  <a:cubicBezTo>
                    <a:pt x="3590" y="2140"/>
                    <a:pt x="3590" y="2263"/>
                    <a:pt x="3689" y="2263"/>
                  </a:cubicBezTo>
                  <a:lnTo>
                    <a:pt x="3590" y="2263"/>
                  </a:lnTo>
                  <a:cubicBezTo>
                    <a:pt x="3492" y="2263"/>
                    <a:pt x="3271" y="2140"/>
                    <a:pt x="3172" y="2140"/>
                  </a:cubicBezTo>
                  <a:cubicBezTo>
                    <a:pt x="3271" y="2091"/>
                    <a:pt x="3320" y="2066"/>
                    <a:pt x="3372" y="2066"/>
                  </a:cubicBezTo>
                  <a:close/>
                  <a:moveTo>
                    <a:pt x="2976" y="2140"/>
                  </a:moveTo>
                  <a:cubicBezTo>
                    <a:pt x="2976" y="2263"/>
                    <a:pt x="2976" y="2263"/>
                    <a:pt x="2877" y="2263"/>
                  </a:cubicBezTo>
                  <a:cubicBezTo>
                    <a:pt x="2976" y="2263"/>
                    <a:pt x="2976" y="2361"/>
                    <a:pt x="3074" y="2361"/>
                  </a:cubicBezTo>
                  <a:cubicBezTo>
                    <a:pt x="2976" y="2361"/>
                    <a:pt x="2877" y="2361"/>
                    <a:pt x="2877" y="2460"/>
                  </a:cubicBezTo>
                  <a:cubicBezTo>
                    <a:pt x="2754" y="2361"/>
                    <a:pt x="2754" y="2263"/>
                    <a:pt x="2656" y="2140"/>
                  </a:cubicBezTo>
                  <a:close/>
                  <a:moveTo>
                    <a:pt x="1525" y="2263"/>
                  </a:moveTo>
                  <a:lnTo>
                    <a:pt x="1648" y="2361"/>
                  </a:lnTo>
                  <a:lnTo>
                    <a:pt x="1328" y="2361"/>
                  </a:lnTo>
                  <a:lnTo>
                    <a:pt x="1328" y="2558"/>
                  </a:lnTo>
                  <a:lnTo>
                    <a:pt x="1132" y="2558"/>
                  </a:lnTo>
                  <a:lnTo>
                    <a:pt x="1132" y="2361"/>
                  </a:lnTo>
                  <a:cubicBezTo>
                    <a:pt x="1230" y="2361"/>
                    <a:pt x="1328" y="2263"/>
                    <a:pt x="1525" y="2263"/>
                  </a:cubicBezTo>
                  <a:close/>
                  <a:moveTo>
                    <a:pt x="2656" y="1"/>
                  </a:moveTo>
                  <a:cubicBezTo>
                    <a:pt x="2459" y="99"/>
                    <a:pt x="2263" y="99"/>
                    <a:pt x="2140" y="99"/>
                  </a:cubicBezTo>
                  <a:cubicBezTo>
                    <a:pt x="1894" y="99"/>
                    <a:pt x="1666" y="74"/>
                    <a:pt x="1460" y="74"/>
                  </a:cubicBezTo>
                  <a:cubicBezTo>
                    <a:pt x="1254" y="74"/>
                    <a:pt x="1070" y="99"/>
                    <a:pt x="910" y="197"/>
                  </a:cubicBezTo>
                  <a:cubicBezTo>
                    <a:pt x="812" y="99"/>
                    <a:pt x="713" y="99"/>
                    <a:pt x="615" y="99"/>
                  </a:cubicBezTo>
                  <a:cubicBezTo>
                    <a:pt x="713" y="197"/>
                    <a:pt x="713" y="197"/>
                    <a:pt x="713" y="296"/>
                  </a:cubicBezTo>
                  <a:cubicBezTo>
                    <a:pt x="615" y="419"/>
                    <a:pt x="517" y="517"/>
                    <a:pt x="418" y="517"/>
                  </a:cubicBezTo>
                  <a:cubicBezTo>
                    <a:pt x="295" y="812"/>
                    <a:pt x="713" y="615"/>
                    <a:pt x="615" y="910"/>
                  </a:cubicBezTo>
                  <a:lnTo>
                    <a:pt x="0" y="910"/>
                  </a:lnTo>
                  <a:cubicBezTo>
                    <a:pt x="99" y="910"/>
                    <a:pt x="197" y="1033"/>
                    <a:pt x="295" y="1033"/>
                  </a:cubicBezTo>
                  <a:cubicBezTo>
                    <a:pt x="295" y="1132"/>
                    <a:pt x="99" y="1230"/>
                    <a:pt x="197" y="1427"/>
                  </a:cubicBezTo>
                  <a:cubicBezTo>
                    <a:pt x="246" y="1328"/>
                    <a:pt x="351" y="1304"/>
                    <a:pt x="455" y="1304"/>
                  </a:cubicBezTo>
                  <a:cubicBezTo>
                    <a:pt x="560" y="1304"/>
                    <a:pt x="664" y="1328"/>
                    <a:pt x="713" y="1328"/>
                  </a:cubicBezTo>
                  <a:cubicBezTo>
                    <a:pt x="779" y="1361"/>
                    <a:pt x="836" y="1372"/>
                    <a:pt x="887" y="1372"/>
                  </a:cubicBezTo>
                  <a:cubicBezTo>
                    <a:pt x="989" y="1372"/>
                    <a:pt x="1066" y="1328"/>
                    <a:pt x="1132" y="1328"/>
                  </a:cubicBezTo>
                  <a:lnTo>
                    <a:pt x="1648" y="1328"/>
                  </a:lnTo>
                  <a:cubicBezTo>
                    <a:pt x="1845" y="1427"/>
                    <a:pt x="1943" y="1427"/>
                    <a:pt x="1943" y="1525"/>
                  </a:cubicBezTo>
                  <a:cubicBezTo>
                    <a:pt x="2041" y="1427"/>
                    <a:pt x="2140" y="1427"/>
                    <a:pt x="2361" y="1328"/>
                  </a:cubicBezTo>
                  <a:cubicBezTo>
                    <a:pt x="2428" y="1351"/>
                    <a:pt x="2496" y="1358"/>
                    <a:pt x="2565" y="1358"/>
                  </a:cubicBezTo>
                  <a:cubicBezTo>
                    <a:pt x="2687" y="1358"/>
                    <a:pt x="2812" y="1335"/>
                    <a:pt x="2936" y="1335"/>
                  </a:cubicBezTo>
                  <a:cubicBezTo>
                    <a:pt x="3049" y="1335"/>
                    <a:pt x="3162" y="1354"/>
                    <a:pt x="3271" y="1427"/>
                  </a:cubicBezTo>
                  <a:lnTo>
                    <a:pt x="3369" y="1427"/>
                  </a:lnTo>
                  <a:cubicBezTo>
                    <a:pt x="3590" y="1328"/>
                    <a:pt x="3787" y="1328"/>
                    <a:pt x="3984" y="1328"/>
                  </a:cubicBezTo>
                  <a:cubicBezTo>
                    <a:pt x="3984" y="1427"/>
                    <a:pt x="4107" y="1525"/>
                    <a:pt x="4107" y="1648"/>
                  </a:cubicBezTo>
                  <a:cubicBezTo>
                    <a:pt x="3878" y="1560"/>
                    <a:pt x="3663" y="1485"/>
                    <a:pt x="3477" y="1485"/>
                  </a:cubicBezTo>
                  <a:cubicBezTo>
                    <a:pt x="3403" y="1485"/>
                    <a:pt x="3334" y="1497"/>
                    <a:pt x="3271" y="1525"/>
                  </a:cubicBezTo>
                  <a:cubicBezTo>
                    <a:pt x="3180" y="1593"/>
                    <a:pt x="3087" y="1610"/>
                    <a:pt x="2992" y="1610"/>
                  </a:cubicBezTo>
                  <a:cubicBezTo>
                    <a:pt x="2901" y="1610"/>
                    <a:pt x="2808" y="1594"/>
                    <a:pt x="2716" y="1594"/>
                  </a:cubicBezTo>
                  <a:cubicBezTo>
                    <a:pt x="2596" y="1594"/>
                    <a:pt x="2476" y="1621"/>
                    <a:pt x="2361" y="1746"/>
                  </a:cubicBezTo>
                  <a:cubicBezTo>
                    <a:pt x="2361" y="1648"/>
                    <a:pt x="2263" y="1648"/>
                    <a:pt x="2263" y="1525"/>
                  </a:cubicBezTo>
                  <a:lnTo>
                    <a:pt x="2263" y="1525"/>
                  </a:lnTo>
                  <a:cubicBezTo>
                    <a:pt x="2263" y="1746"/>
                    <a:pt x="2263" y="1746"/>
                    <a:pt x="2361" y="1845"/>
                  </a:cubicBezTo>
                  <a:cubicBezTo>
                    <a:pt x="2041" y="1943"/>
                    <a:pt x="1845" y="2042"/>
                    <a:pt x="1525" y="2140"/>
                  </a:cubicBezTo>
                  <a:cubicBezTo>
                    <a:pt x="1427" y="2140"/>
                    <a:pt x="1427" y="2042"/>
                    <a:pt x="1427" y="2042"/>
                  </a:cubicBezTo>
                  <a:cubicBezTo>
                    <a:pt x="1230" y="2140"/>
                    <a:pt x="1033" y="2263"/>
                    <a:pt x="812" y="2361"/>
                  </a:cubicBezTo>
                  <a:cubicBezTo>
                    <a:pt x="713" y="2263"/>
                    <a:pt x="615" y="2263"/>
                    <a:pt x="615" y="2263"/>
                  </a:cubicBezTo>
                  <a:cubicBezTo>
                    <a:pt x="517" y="2361"/>
                    <a:pt x="418" y="2361"/>
                    <a:pt x="295" y="2460"/>
                  </a:cubicBezTo>
                  <a:lnTo>
                    <a:pt x="713" y="2460"/>
                  </a:lnTo>
                  <a:cubicBezTo>
                    <a:pt x="1033" y="2656"/>
                    <a:pt x="812" y="2878"/>
                    <a:pt x="910" y="3074"/>
                  </a:cubicBezTo>
                  <a:cubicBezTo>
                    <a:pt x="1033" y="2976"/>
                    <a:pt x="1132" y="2976"/>
                    <a:pt x="1132" y="2976"/>
                  </a:cubicBezTo>
                  <a:cubicBezTo>
                    <a:pt x="1213" y="3017"/>
                    <a:pt x="1261" y="3041"/>
                    <a:pt x="1296" y="3041"/>
                  </a:cubicBezTo>
                  <a:cubicBezTo>
                    <a:pt x="1345" y="3041"/>
                    <a:pt x="1369" y="2993"/>
                    <a:pt x="1427" y="2878"/>
                  </a:cubicBezTo>
                  <a:cubicBezTo>
                    <a:pt x="1230" y="2878"/>
                    <a:pt x="1132" y="2878"/>
                    <a:pt x="1033" y="2656"/>
                  </a:cubicBezTo>
                  <a:cubicBezTo>
                    <a:pt x="1132" y="2656"/>
                    <a:pt x="1230" y="2755"/>
                    <a:pt x="1230" y="2755"/>
                  </a:cubicBezTo>
                  <a:lnTo>
                    <a:pt x="1845" y="2755"/>
                  </a:lnTo>
                  <a:cubicBezTo>
                    <a:pt x="1845" y="2656"/>
                    <a:pt x="1943" y="2656"/>
                    <a:pt x="1943" y="2558"/>
                  </a:cubicBezTo>
                  <a:cubicBezTo>
                    <a:pt x="2041" y="2656"/>
                    <a:pt x="2041" y="2656"/>
                    <a:pt x="2041" y="2755"/>
                  </a:cubicBezTo>
                  <a:cubicBezTo>
                    <a:pt x="2656" y="2558"/>
                    <a:pt x="3369" y="2558"/>
                    <a:pt x="3984" y="2263"/>
                  </a:cubicBezTo>
                  <a:cubicBezTo>
                    <a:pt x="3984" y="2263"/>
                    <a:pt x="4107" y="2361"/>
                    <a:pt x="4205" y="2361"/>
                  </a:cubicBezTo>
                  <a:lnTo>
                    <a:pt x="4205" y="2460"/>
                  </a:lnTo>
                  <a:cubicBezTo>
                    <a:pt x="4304" y="2558"/>
                    <a:pt x="4402" y="2558"/>
                    <a:pt x="4500" y="2558"/>
                  </a:cubicBezTo>
                  <a:cubicBezTo>
                    <a:pt x="4611" y="2460"/>
                    <a:pt x="4765" y="2435"/>
                    <a:pt x="4918" y="2435"/>
                  </a:cubicBezTo>
                  <a:cubicBezTo>
                    <a:pt x="5072" y="2435"/>
                    <a:pt x="5226" y="2460"/>
                    <a:pt x="5336" y="2460"/>
                  </a:cubicBezTo>
                  <a:cubicBezTo>
                    <a:pt x="5533" y="2263"/>
                    <a:pt x="5631" y="2140"/>
                    <a:pt x="5828" y="2042"/>
                  </a:cubicBezTo>
                  <a:cubicBezTo>
                    <a:pt x="6148" y="1943"/>
                    <a:pt x="6246" y="1845"/>
                    <a:pt x="6443" y="1648"/>
                  </a:cubicBezTo>
                  <a:cubicBezTo>
                    <a:pt x="6344" y="1648"/>
                    <a:pt x="6148" y="1525"/>
                    <a:pt x="6148" y="1525"/>
                  </a:cubicBezTo>
                  <a:cubicBezTo>
                    <a:pt x="6099" y="1587"/>
                    <a:pt x="6049" y="1587"/>
                    <a:pt x="5985" y="1587"/>
                  </a:cubicBezTo>
                  <a:cubicBezTo>
                    <a:pt x="5920" y="1587"/>
                    <a:pt x="5840" y="1587"/>
                    <a:pt x="5730" y="1648"/>
                  </a:cubicBezTo>
                  <a:lnTo>
                    <a:pt x="5730" y="1230"/>
                  </a:lnTo>
                  <a:lnTo>
                    <a:pt x="5336" y="1230"/>
                  </a:lnTo>
                  <a:lnTo>
                    <a:pt x="5336" y="1033"/>
                  </a:lnTo>
                  <a:cubicBezTo>
                    <a:pt x="5254" y="1033"/>
                    <a:pt x="5227" y="979"/>
                    <a:pt x="5218" y="979"/>
                  </a:cubicBezTo>
                  <a:cubicBezTo>
                    <a:pt x="5213" y="979"/>
                    <a:pt x="5213" y="992"/>
                    <a:pt x="5213" y="1033"/>
                  </a:cubicBezTo>
                  <a:lnTo>
                    <a:pt x="4918" y="1033"/>
                  </a:lnTo>
                  <a:cubicBezTo>
                    <a:pt x="4758" y="1132"/>
                    <a:pt x="4678" y="1181"/>
                    <a:pt x="4602" y="1181"/>
                  </a:cubicBezTo>
                  <a:cubicBezTo>
                    <a:pt x="4525" y="1181"/>
                    <a:pt x="4451" y="1132"/>
                    <a:pt x="4304" y="1033"/>
                  </a:cubicBezTo>
                  <a:lnTo>
                    <a:pt x="4722" y="1033"/>
                  </a:lnTo>
                  <a:cubicBezTo>
                    <a:pt x="4820" y="910"/>
                    <a:pt x="4820" y="812"/>
                    <a:pt x="4820" y="714"/>
                  </a:cubicBezTo>
                  <a:cubicBezTo>
                    <a:pt x="4722" y="615"/>
                    <a:pt x="4500" y="517"/>
                    <a:pt x="4402" y="419"/>
                  </a:cubicBezTo>
                  <a:cubicBezTo>
                    <a:pt x="4205" y="419"/>
                    <a:pt x="3998" y="462"/>
                    <a:pt x="3823" y="462"/>
                  </a:cubicBezTo>
                  <a:cubicBezTo>
                    <a:pt x="3735" y="462"/>
                    <a:pt x="3656" y="451"/>
                    <a:pt x="3590" y="419"/>
                  </a:cubicBezTo>
                  <a:lnTo>
                    <a:pt x="3172" y="419"/>
                  </a:lnTo>
                  <a:lnTo>
                    <a:pt x="3172" y="197"/>
                  </a:lnTo>
                  <a:cubicBezTo>
                    <a:pt x="3271" y="197"/>
                    <a:pt x="3271" y="99"/>
                    <a:pt x="3369" y="1"/>
                  </a:cubicBezTo>
                  <a:cubicBezTo>
                    <a:pt x="3172" y="1"/>
                    <a:pt x="2976" y="1"/>
                    <a:pt x="2754" y="99"/>
                  </a:cubicBezTo>
                  <a:lnTo>
                    <a:pt x="2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0"/>
            <p:cNvSpPr/>
            <p:nvPr/>
          </p:nvSpPr>
          <p:spPr>
            <a:xfrm>
              <a:off x="5222325" y="1170000"/>
              <a:ext cx="43675" cy="16350"/>
            </a:xfrm>
            <a:custGeom>
              <a:avLst/>
              <a:gdLst/>
              <a:ahLst/>
              <a:cxnLst/>
              <a:rect l="l" t="t" r="r" b="b"/>
              <a:pathLst>
                <a:path w="1747" h="654" extrusionOk="0">
                  <a:moveTo>
                    <a:pt x="621" y="0"/>
                  </a:moveTo>
                  <a:cubicBezTo>
                    <a:pt x="586" y="0"/>
                    <a:pt x="551" y="5"/>
                    <a:pt x="517" y="15"/>
                  </a:cubicBezTo>
                  <a:cubicBezTo>
                    <a:pt x="418" y="138"/>
                    <a:pt x="320" y="237"/>
                    <a:pt x="222" y="237"/>
                  </a:cubicBezTo>
                  <a:cubicBezTo>
                    <a:pt x="222" y="237"/>
                    <a:pt x="123" y="237"/>
                    <a:pt x="123" y="138"/>
                  </a:cubicBezTo>
                  <a:lnTo>
                    <a:pt x="123" y="138"/>
                  </a:lnTo>
                  <a:cubicBezTo>
                    <a:pt x="0" y="335"/>
                    <a:pt x="123" y="532"/>
                    <a:pt x="222" y="630"/>
                  </a:cubicBezTo>
                  <a:cubicBezTo>
                    <a:pt x="261" y="646"/>
                    <a:pt x="299" y="653"/>
                    <a:pt x="335" y="653"/>
                  </a:cubicBezTo>
                  <a:cubicBezTo>
                    <a:pt x="522" y="653"/>
                    <a:pt x="684" y="478"/>
                    <a:pt x="867" y="478"/>
                  </a:cubicBezTo>
                  <a:cubicBezTo>
                    <a:pt x="920" y="478"/>
                    <a:pt x="975" y="493"/>
                    <a:pt x="1033" y="532"/>
                  </a:cubicBezTo>
                  <a:cubicBezTo>
                    <a:pt x="1230" y="532"/>
                    <a:pt x="1451" y="532"/>
                    <a:pt x="1648" y="433"/>
                  </a:cubicBezTo>
                  <a:lnTo>
                    <a:pt x="1746" y="335"/>
                  </a:lnTo>
                  <a:cubicBezTo>
                    <a:pt x="1648" y="335"/>
                    <a:pt x="1648" y="237"/>
                    <a:pt x="1550" y="237"/>
                  </a:cubicBezTo>
                  <a:cubicBezTo>
                    <a:pt x="1516" y="247"/>
                    <a:pt x="1481" y="252"/>
                    <a:pt x="1445" y="252"/>
                  </a:cubicBezTo>
                  <a:cubicBezTo>
                    <a:pt x="1182" y="252"/>
                    <a:pt x="884" y="0"/>
                    <a:pt x="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0"/>
            <p:cNvSpPr/>
            <p:nvPr/>
          </p:nvSpPr>
          <p:spPr>
            <a:xfrm>
              <a:off x="4238750" y="1360325"/>
              <a:ext cx="23400" cy="9850"/>
            </a:xfrm>
            <a:custGeom>
              <a:avLst/>
              <a:gdLst/>
              <a:ahLst/>
              <a:cxnLst/>
              <a:rect l="l" t="t" r="r" b="b"/>
              <a:pathLst>
                <a:path w="936" h="394" extrusionOk="0">
                  <a:moveTo>
                    <a:pt x="1" y="0"/>
                  </a:moveTo>
                  <a:lnTo>
                    <a:pt x="1" y="99"/>
                  </a:lnTo>
                  <a:cubicBezTo>
                    <a:pt x="124" y="197"/>
                    <a:pt x="321" y="197"/>
                    <a:pt x="419" y="295"/>
                  </a:cubicBezTo>
                  <a:cubicBezTo>
                    <a:pt x="616" y="394"/>
                    <a:pt x="837" y="394"/>
                    <a:pt x="935" y="394"/>
                  </a:cubicBezTo>
                  <a:lnTo>
                    <a:pt x="935" y="99"/>
                  </a:lnTo>
                  <a:cubicBezTo>
                    <a:pt x="616" y="99"/>
                    <a:pt x="321" y="9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0"/>
            <p:cNvSpPr/>
            <p:nvPr/>
          </p:nvSpPr>
          <p:spPr>
            <a:xfrm>
              <a:off x="5194650" y="1214025"/>
              <a:ext cx="20325" cy="10475"/>
            </a:xfrm>
            <a:custGeom>
              <a:avLst/>
              <a:gdLst/>
              <a:ahLst/>
              <a:cxnLst/>
              <a:rect l="l" t="t" r="r" b="b"/>
              <a:pathLst>
                <a:path w="813" h="419" extrusionOk="0">
                  <a:moveTo>
                    <a:pt x="812" y="0"/>
                  </a:moveTo>
                  <a:cubicBezTo>
                    <a:pt x="493" y="0"/>
                    <a:pt x="296" y="0"/>
                    <a:pt x="99" y="98"/>
                  </a:cubicBezTo>
                  <a:cubicBezTo>
                    <a:pt x="1" y="98"/>
                    <a:pt x="1" y="418"/>
                    <a:pt x="99" y="418"/>
                  </a:cubicBezTo>
                  <a:cubicBezTo>
                    <a:pt x="99" y="418"/>
                    <a:pt x="198" y="320"/>
                    <a:pt x="198" y="221"/>
                  </a:cubicBezTo>
                  <a:cubicBezTo>
                    <a:pt x="296" y="320"/>
                    <a:pt x="394" y="320"/>
                    <a:pt x="394" y="320"/>
                  </a:cubicBezTo>
                  <a:cubicBezTo>
                    <a:pt x="493" y="221"/>
                    <a:pt x="616" y="98"/>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0"/>
            <p:cNvSpPr/>
            <p:nvPr/>
          </p:nvSpPr>
          <p:spPr>
            <a:xfrm>
              <a:off x="5296700" y="1255200"/>
              <a:ext cx="23400" cy="7400"/>
            </a:xfrm>
            <a:custGeom>
              <a:avLst/>
              <a:gdLst/>
              <a:ahLst/>
              <a:cxnLst/>
              <a:rect l="l" t="t" r="r" b="b"/>
              <a:pathLst>
                <a:path w="936" h="296" extrusionOk="0">
                  <a:moveTo>
                    <a:pt x="935" y="1"/>
                  </a:moveTo>
                  <a:cubicBezTo>
                    <a:pt x="615" y="99"/>
                    <a:pt x="320" y="99"/>
                    <a:pt x="1" y="296"/>
                  </a:cubicBezTo>
                  <a:cubicBezTo>
                    <a:pt x="99" y="296"/>
                    <a:pt x="320" y="197"/>
                    <a:pt x="419" y="197"/>
                  </a:cubicBezTo>
                  <a:cubicBezTo>
                    <a:pt x="419" y="296"/>
                    <a:pt x="517" y="296"/>
                    <a:pt x="517" y="296"/>
                  </a:cubicBezTo>
                  <a:cubicBezTo>
                    <a:pt x="714" y="197"/>
                    <a:pt x="837" y="197"/>
                    <a:pt x="935" y="197"/>
                  </a:cubicBezTo>
                  <a:lnTo>
                    <a:pt x="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0"/>
            <p:cNvSpPr/>
            <p:nvPr/>
          </p:nvSpPr>
          <p:spPr>
            <a:xfrm>
              <a:off x="5114750" y="1296400"/>
              <a:ext cx="23375" cy="6025"/>
            </a:xfrm>
            <a:custGeom>
              <a:avLst/>
              <a:gdLst/>
              <a:ahLst/>
              <a:cxnLst/>
              <a:rect l="l" t="t" r="r" b="b"/>
              <a:pathLst>
                <a:path w="935" h="241" extrusionOk="0">
                  <a:moveTo>
                    <a:pt x="836" y="0"/>
                  </a:moveTo>
                  <a:cubicBezTo>
                    <a:pt x="517" y="0"/>
                    <a:pt x="222" y="98"/>
                    <a:pt x="0" y="197"/>
                  </a:cubicBezTo>
                  <a:cubicBezTo>
                    <a:pt x="74" y="230"/>
                    <a:pt x="134" y="240"/>
                    <a:pt x="185" y="240"/>
                  </a:cubicBezTo>
                  <a:cubicBezTo>
                    <a:pt x="287" y="240"/>
                    <a:pt x="353" y="197"/>
                    <a:pt x="418" y="197"/>
                  </a:cubicBezTo>
                  <a:cubicBezTo>
                    <a:pt x="484" y="197"/>
                    <a:pt x="550" y="109"/>
                    <a:pt x="622" y="109"/>
                  </a:cubicBezTo>
                  <a:cubicBezTo>
                    <a:pt x="659" y="109"/>
                    <a:pt x="697" y="131"/>
                    <a:pt x="738" y="197"/>
                  </a:cubicBezTo>
                  <a:cubicBezTo>
                    <a:pt x="836" y="98"/>
                    <a:pt x="836" y="98"/>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0"/>
            <p:cNvSpPr/>
            <p:nvPr/>
          </p:nvSpPr>
          <p:spPr>
            <a:xfrm>
              <a:off x="4620500" y="1375700"/>
              <a:ext cx="8025" cy="4925"/>
            </a:xfrm>
            <a:custGeom>
              <a:avLst/>
              <a:gdLst/>
              <a:ahLst/>
              <a:cxnLst/>
              <a:rect l="l" t="t" r="r" b="b"/>
              <a:pathLst>
                <a:path w="321" h="197" extrusionOk="0">
                  <a:moveTo>
                    <a:pt x="1" y="0"/>
                  </a:moveTo>
                  <a:cubicBezTo>
                    <a:pt x="1" y="0"/>
                    <a:pt x="99" y="98"/>
                    <a:pt x="99" y="197"/>
                  </a:cubicBezTo>
                  <a:cubicBezTo>
                    <a:pt x="222" y="98"/>
                    <a:pt x="320" y="98"/>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0"/>
            <p:cNvSpPr/>
            <p:nvPr/>
          </p:nvSpPr>
          <p:spPr>
            <a:xfrm>
              <a:off x="5120275" y="1173450"/>
              <a:ext cx="9875" cy="7400"/>
            </a:xfrm>
            <a:custGeom>
              <a:avLst/>
              <a:gdLst/>
              <a:ahLst/>
              <a:cxnLst/>
              <a:rect l="l" t="t" r="r" b="b"/>
              <a:pathLst>
                <a:path w="395" h="296" extrusionOk="0">
                  <a:moveTo>
                    <a:pt x="1" y="0"/>
                  </a:moveTo>
                  <a:cubicBezTo>
                    <a:pt x="1" y="197"/>
                    <a:pt x="99" y="295"/>
                    <a:pt x="99" y="295"/>
                  </a:cubicBezTo>
                  <a:cubicBezTo>
                    <a:pt x="296" y="197"/>
                    <a:pt x="296" y="197"/>
                    <a:pt x="394" y="197"/>
                  </a:cubicBezTo>
                  <a:cubicBezTo>
                    <a:pt x="296" y="99"/>
                    <a:pt x="197" y="99"/>
                    <a:pt x="197" y="99"/>
                  </a:cubicBezTo>
                  <a:cubicBezTo>
                    <a:pt x="99" y="99"/>
                    <a:pt x="99" y="9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2007;p20"/>
          <p:cNvGrpSpPr/>
          <p:nvPr/>
        </p:nvGrpSpPr>
        <p:grpSpPr>
          <a:xfrm rot="-526761">
            <a:off x="7418329" y="4487893"/>
            <a:ext cx="2400386" cy="241228"/>
            <a:chOff x="3509075" y="3714100"/>
            <a:chExt cx="1811025" cy="182000"/>
          </a:xfrm>
        </p:grpSpPr>
        <p:sp>
          <p:nvSpPr>
            <p:cNvPr id="2008" name="Google Shape;2008;p20"/>
            <p:cNvSpPr/>
            <p:nvPr/>
          </p:nvSpPr>
          <p:spPr>
            <a:xfrm>
              <a:off x="3509075" y="3714100"/>
              <a:ext cx="584025" cy="161100"/>
            </a:xfrm>
            <a:custGeom>
              <a:avLst/>
              <a:gdLst/>
              <a:ahLst/>
              <a:cxnLst/>
              <a:rect l="l" t="t" r="r" b="b"/>
              <a:pathLst>
                <a:path w="23361" h="6444" extrusionOk="0">
                  <a:moveTo>
                    <a:pt x="4500" y="296"/>
                  </a:moveTo>
                  <a:lnTo>
                    <a:pt x="4500" y="517"/>
                  </a:lnTo>
                  <a:lnTo>
                    <a:pt x="4205" y="517"/>
                  </a:lnTo>
                  <a:cubicBezTo>
                    <a:pt x="4304" y="419"/>
                    <a:pt x="4304" y="296"/>
                    <a:pt x="4402" y="296"/>
                  </a:cubicBezTo>
                  <a:close/>
                  <a:moveTo>
                    <a:pt x="5828" y="812"/>
                  </a:moveTo>
                  <a:cubicBezTo>
                    <a:pt x="5828" y="812"/>
                    <a:pt x="5828" y="911"/>
                    <a:pt x="5951" y="1034"/>
                  </a:cubicBezTo>
                  <a:lnTo>
                    <a:pt x="5533" y="1034"/>
                  </a:lnTo>
                  <a:lnTo>
                    <a:pt x="5533" y="911"/>
                  </a:lnTo>
                  <a:cubicBezTo>
                    <a:pt x="5632" y="911"/>
                    <a:pt x="5730" y="911"/>
                    <a:pt x="5828" y="812"/>
                  </a:cubicBezTo>
                  <a:close/>
                  <a:moveTo>
                    <a:pt x="16795" y="4402"/>
                  </a:moveTo>
                  <a:cubicBezTo>
                    <a:pt x="16893" y="4402"/>
                    <a:pt x="16893" y="4402"/>
                    <a:pt x="16598" y="4599"/>
                  </a:cubicBezTo>
                  <a:cubicBezTo>
                    <a:pt x="16598" y="4599"/>
                    <a:pt x="16500" y="4599"/>
                    <a:pt x="16500" y="4501"/>
                  </a:cubicBezTo>
                  <a:cubicBezTo>
                    <a:pt x="16598" y="4501"/>
                    <a:pt x="16697" y="4402"/>
                    <a:pt x="16795" y="4402"/>
                  </a:cubicBezTo>
                  <a:close/>
                  <a:moveTo>
                    <a:pt x="19672" y="5730"/>
                  </a:moveTo>
                  <a:cubicBezTo>
                    <a:pt x="19475" y="5829"/>
                    <a:pt x="19352" y="5829"/>
                    <a:pt x="19254" y="5951"/>
                  </a:cubicBezTo>
                  <a:cubicBezTo>
                    <a:pt x="19156" y="5829"/>
                    <a:pt x="19057" y="5829"/>
                    <a:pt x="18959" y="5730"/>
                  </a:cubicBezTo>
                  <a:close/>
                  <a:moveTo>
                    <a:pt x="5017" y="1"/>
                  </a:moveTo>
                  <a:cubicBezTo>
                    <a:pt x="4808" y="99"/>
                    <a:pt x="4630" y="124"/>
                    <a:pt x="4464" y="124"/>
                  </a:cubicBezTo>
                  <a:cubicBezTo>
                    <a:pt x="4298" y="124"/>
                    <a:pt x="4144" y="99"/>
                    <a:pt x="3984" y="99"/>
                  </a:cubicBezTo>
                  <a:lnTo>
                    <a:pt x="3074" y="99"/>
                  </a:lnTo>
                  <a:cubicBezTo>
                    <a:pt x="2755" y="419"/>
                    <a:pt x="2361" y="517"/>
                    <a:pt x="1943" y="517"/>
                  </a:cubicBezTo>
                  <a:cubicBezTo>
                    <a:pt x="1845" y="517"/>
                    <a:pt x="1746" y="517"/>
                    <a:pt x="1648" y="616"/>
                  </a:cubicBezTo>
                  <a:cubicBezTo>
                    <a:pt x="1648" y="714"/>
                    <a:pt x="1648" y="812"/>
                    <a:pt x="1525" y="911"/>
                  </a:cubicBezTo>
                  <a:cubicBezTo>
                    <a:pt x="1132" y="1034"/>
                    <a:pt x="812" y="1132"/>
                    <a:pt x="296" y="1230"/>
                  </a:cubicBezTo>
                  <a:cubicBezTo>
                    <a:pt x="714" y="1329"/>
                    <a:pt x="714" y="1329"/>
                    <a:pt x="714" y="1648"/>
                  </a:cubicBezTo>
                  <a:cubicBezTo>
                    <a:pt x="517" y="1648"/>
                    <a:pt x="296" y="1747"/>
                    <a:pt x="99" y="1747"/>
                  </a:cubicBezTo>
                  <a:cubicBezTo>
                    <a:pt x="99" y="1747"/>
                    <a:pt x="197" y="1845"/>
                    <a:pt x="296" y="1845"/>
                  </a:cubicBezTo>
                  <a:cubicBezTo>
                    <a:pt x="197" y="1845"/>
                    <a:pt x="197" y="1943"/>
                    <a:pt x="197" y="1943"/>
                  </a:cubicBezTo>
                  <a:cubicBezTo>
                    <a:pt x="296" y="2042"/>
                    <a:pt x="419" y="2042"/>
                    <a:pt x="517" y="2140"/>
                  </a:cubicBezTo>
                  <a:lnTo>
                    <a:pt x="197" y="2140"/>
                  </a:lnTo>
                  <a:cubicBezTo>
                    <a:pt x="197" y="2263"/>
                    <a:pt x="197" y="2263"/>
                    <a:pt x="296" y="2361"/>
                  </a:cubicBezTo>
                  <a:cubicBezTo>
                    <a:pt x="197" y="2361"/>
                    <a:pt x="99" y="2460"/>
                    <a:pt x="1" y="2460"/>
                  </a:cubicBezTo>
                  <a:lnTo>
                    <a:pt x="1" y="2558"/>
                  </a:lnTo>
                  <a:cubicBezTo>
                    <a:pt x="419" y="2878"/>
                    <a:pt x="812" y="3075"/>
                    <a:pt x="1132" y="3370"/>
                  </a:cubicBezTo>
                  <a:cubicBezTo>
                    <a:pt x="1230" y="3493"/>
                    <a:pt x="1230" y="3591"/>
                    <a:pt x="1328" y="3591"/>
                  </a:cubicBezTo>
                  <a:cubicBezTo>
                    <a:pt x="1943" y="3788"/>
                    <a:pt x="2361" y="4107"/>
                    <a:pt x="2976" y="4304"/>
                  </a:cubicBezTo>
                  <a:cubicBezTo>
                    <a:pt x="3074" y="4304"/>
                    <a:pt x="3173" y="4402"/>
                    <a:pt x="3271" y="4402"/>
                  </a:cubicBezTo>
                  <a:cubicBezTo>
                    <a:pt x="3492" y="4402"/>
                    <a:pt x="3591" y="4501"/>
                    <a:pt x="3689" y="4599"/>
                  </a:cubicBezTo>
                  <a:lnTo>
                    <a:pt x="3984" y="4599"/>
                  </a:lnTo>
                  <a:cubicBezTo>
                    <a:pt x="4500" y="4820"/>
                    <a:pt x="4918" y="4919"/>
                    <a:pt x="5435" y="4919"/>
                  </a:cubicBezTo>
                  <a:cubicBezTo>
                    <a:pt x="5632" y="4919"/>
                    <a:pt x="5828" y="5017"/>
                    <a:pt x="5951" y="5214"/>
                  </a:cubicBezTo>
                  <a:lnTo>
                    <a:pt x="6148" y="5214"/>
                  </a:lnTo>
                  <a:cubicBezTo>
                    <a:pt x="6443" y="5337"/>
                    <a:pt x="6763" y="5435"/>
                    <a:pt x="7058" y="5435"/>
                  </a:cubicBezTo>
                  <a:cubicBezTo>
                    <a:pt x="7377" y="5435"/>
                    <a:pt x="7795" y="5533"/>
                    <a:pt x="8090" y="5533"/>
                  </a:cubicBezTo>
                  <a:lnTo>
                    <a:pt x="9222" y="5533"/>
                  </a:lnTo>
                  <a:cubicBezTo>
                    <a:pt x="9640" y="5435"/>
                    <a:pt x="9935" y="5337"/>
                    <a:pt x="10353" y="5337"/>
                  </a:cubicBezTo>
                  <a:cubicBezTo>
                    <a:pt x="10451" y="5435"/>
                    <a:pt x="10549" y="5533"/>
                    <a:pt x="10648" y="5533"/>
                  </a:cubicBezTo>
                  <a:lnTo>
                    <a:pt x="10746" y="5435"/>
                  </a:lnTo>
                  <a:lnTo>
                    <a:pt x="11164" y="5435"/>
                  </a:lnTo>
                  <a:cubicBezTo>
                    <a:pt x="11295" y="5435"/>
                    <a:pt x="11394" y="5479"/>
                    <a:pt x="11503" y="5479"/>
                  </a:cubicBezTo>
                  <a:cubicBezTo>
                    <a:pt x="11558" y="5479"/>
                    <a:pt x="11615" y="5468"/>
                    <a:pt x="11680" y="5435"/>
                  </a:cubicBezTo>
                  <a:cubicBezTo>
                    <a:pt x="11779" y="5435"/>
                    <a:pt x="11877" y="5533"/>
                    <a:pt x="11877" y="5533"/>
                  </a:cubicBezTo>
                  <a:cubicBezTo>
                    <a:pt x="11943" y="5533"/>
                    <a:pt x="11965" y="5490"/>
                    <a:pt x="11972" y="5490"/>
                  </a:cubicBezTo>
                  <a:cubicBezTo>
                    <a:pt x="11976" y="5490"/>
                    <a:pt x="11976" y="5501"/>
                    <a:pt x="11976" y="5533"/>
                  </a:cubicBezTo>
                  <a:lnTo>
                    <a:pt x="12713" y="5533"/>
                  </a:lnTo>
                  <a:cubicBezTo>
                    <a:pt x="12910" y="5632"/>
                    <a:pt x="13328" y="5632"/>
                    <a:pt x="13820" y="5632"/>
                  </a:cubicBezTo>
                  <a:cubicBezTo>
                    <a:pt x="13623" y="5730"/>
                    <a:pt x="13525" y="5730"/>
                    <a:pt x="13426" y="5730"/>
                  </a:cubicBezTo>
                  <a:lnTo>
                    <a:pt x="13721" y="6050"/>
                  </a:lnTo>
                  <a:cubicBezTo>
                    <a:pt x="13820" y="5951"/>
                    <a:pt x="13820" y="5951"/>
                    <a:pt x="13943" y="5951"/>
                  </a:cubicBezTo>
                  <a:cubicBezTo>
                    <a:pt x="13943" y="5951"/>
                    <a:pt x="14041" y="6050"/>
                    <a:pt x="14139" y="6050"/>
                  </a:cubicBezTo>
                  <a:lnTo>
                    <a:pt x="14656" y="6050"/>
                  </a:lnTo>
                  <a:cubicBezTo>
                    <a:pt x="14656" y="6050"/>
                    <a:pt x="14754" y="6050"/>
                    <a:pt x="14754" y="5951"/>
                  </a:cubicBezTo>
                  <a:cubicBezTo>
                    <a:pt x="14754" y="5951"/>
                    <a:pt x="14852" y="5951"/>
                    <a:pt x="14852" y="5829"/>
                  </a:cubicBezTo>
                  <a:cubicBezTo>
                    <a:pt x="14951" y="5951"/>
                    <a:pt x="15049" y="5951"/>
                    <a:pt x="15172" y="5951"/>
                  </a:cubicBezTo>
                  <a:cubicBezTo>
                    <a:pt x="15270" y="6050"/>
                    <a:pt x="15270" y="6148"/>
                    <a:pt x="15270" y="6148"/>
                  </a:cubicBezTo>
                  <a:cubicBezTo>
                    <a:pt x="15566" y="6148"/>
                    <a:pt x="15885" y="6247"/>
                    <a:pt x="16180" y="6247"/>
                  </a:cubicBezTo>
                  <a:cubicBezTo>
                    <a:pt x="16180" y="6148"/>
                    <a:pt x="16279" y="6148"/>
                    <a:pt x="16402" y="6050"/>
                  </a:cubicBezTo>
                  <a:cubicBezTo>
                    <a:pt x="16436" y="6038"/>
                    <a:pt x="16470" y="6034"/>
                    <a:pt x="16505" y="6034"/>
                  </a:cubicBezTo>
                  <a:cubicBezTo>
                    <a:pt x="16686" y="6034"/>
                    <a:pt x="16873" y="6162"/>
                    <a:pt x="17056" y="6162"/>
                  </a:cubicBezTo>
                  <a:cubicBezTo>
                    <a:pt x="17142" y="6162"/>
                    <a:pt x="17228" y="6133"/>
                    <a:pt x="17311" y="6050"/>
                  </a:cubicBezTo>
                  <a:cubicBezTo>
                    <a:pt x="17600" y="6118"/>
                    <a:pt x="17830" y="6232"/>
                    <a:pt x="18082" y="6232"/>
                  </a:cubicBezTo>
                  <a:cubicBezTo>
                    <a:pt x="18195" y="6232"/>
                    <a:pt x="18313" y="6209"/>
                    <a:pt x="18442" y="6148"/>
                  </a:cubicBezTo>
                  <a:lnTo>
                    <a:pt x="18738" y="6148"/>
                  </a:lnTo>
                  <a:cubicBezTo>
                    <a:pt x="18848" y="6247"/>
                    <a:pt x="18977" y="6271"/>
                    <a:pt x="19106" y="6271"/>
                  </a:cubicBezTo>
                  <a:cubicBezTo>
                    <a:pt x="19235" y="6271"/>
                    <a:pt x="19365" y="6247"/>
                    <a:pt x="19475" y="6247"/>
                  </a:cubicBezTo>
                  <a:cubicBezTo>
                    <a:pt x="19574" y="6345"/>
                    <a:pt x="19672" y="6345"/>
                    <a:pt x="19770" y="6443"/>
                  </a:cubicBezTo>
                  <a:cubicBezTo>
                    <a:pt x="19869" y="6345"/>
                    <a:pt x="19869" y="6345"/>
                    <a:pt x="19967" y="6247"/>
                  </a:cubicBezTo>
                  <a:lnTo>
                    <a:pt x="19869" y="6247"/>
                  </a:lnTo>
                  <a:cubicBezTo>
                    <a:pt x="19869" y="6148"/>
                    <a:pt x="19967" y="6050"/>
                    <a:pt x="19967" y="6050"/>
                  </a:cubicBezTo>
                  <a:cubicBezTo>
                    <a:pt x="20014" y="6071"/>
                    <a:pt x="20055" y="6078"/>
                    <a:pt x="20093" y="6078"/>
                  </a:cubicBezTo>
                  <a:cubicBezTo>
                    <a:pt x="20196" y="6078"/>
                    <a:pt x="20274" y="6021"/>
                    <a:pt x="20370" y="6021"/>
                  </a:cubicBezTo>
                  <a:cubicBezTo>
                    <a:pt x="20405" y="6021"/>
                    <a:pt x="20442" y="6029"/>
                    <a:pt x="20483" y="6050"/>
                  </a:cubicBezTo>
                  <a:cubicBezTo>
                    <a:pt x="20516" y="6083"/>
                    <a:pt x="20563" y="6094"/>
                    <a:pt x="20614" y="6094"/>
                  </a:cubicBezTo>
                  <a:cubicBezTo>
                    <a:pt x="20716" y="6094"/>
                    <a:pt x="20836" y="6050"/>
                    <a:pt x="20901" y="6050"/>
                  </a:cubicBezTo>
                  <a:lnTo>
                    <a:pt x="21713" y="6050"/>
                  </a:lnTo>
                  <a:lnTo>
                    <a:pt x="21614" y="5951"/>
                  </a:lnTo>
                  <a:cubicBezTo>
                    <a:pt x="21483" y="5951"/>
                    <a:pt x="21396" y="5995"/>
                    <a:pt x="21352" y="5995"/>
                  </a:cubicBezTo>
                  <a:cubicBezTo>
                    <a:pt x="21330" y="5995"/>
                    <a:pt x="21319" y="5984"/>
                    <a:pt x="21319" y="5951"/>
                  </a:cubicBezTo>
                  <a:cubicBezTo>
                    <a:pt x="21213" y="5910"/>
                    <a:pt x="21120" y="5897"/>
                    <a:pt x="21035" y="5897"/>
                  </a:cubicBezTo>
                  <a:cubicBezTo>
                    <a:pt x="20866" y="5897"/>
                    <a:pt x="20729" y="5951"/>
                    <a:pt x="20582" y="5951"/>
                  </a:cubicBezTo>
                  <a:lnTo>
                    <a:pt x="19967" y="5951"/>
                  </a:lnTo>
                  <a:cubicBezTo>
                    <a:pt x="19869" y="5951"/>
                    <a:pt x="19869" y="5829"/>
                    <a:pt x="19869" y="5829"/>
                  </a:cubicBezTo>
                  <a:cubicBezTo>
                    <a:pt x="19967" y="5829"/>
                    <a:pt x="20090" y="5730"/>
                    <a:pt x="20188" y="5730"/>
                  </a:cubicBezTo>
                  <a:cubicBezTo>
                    <a:pt x="20483" y="5730"/>
                    <a:pt x="20803" y="5730"/>
                    <a:pt x="21098" y="5632"/>
                  </a:cubicBezTo>
                  <a:cubicBezTo>
                    <a:pt x="21142" y="5612"/>
                    <a:pt x="21190" y="5604"/>
                    <a:pt x="21239" y="5604"/>
                  </a:cubicBezTo>
                  <a:cubicBezTo>
                    <a:pt x="21438" y="5604"/>
                    <a:pt x="21678" y="5730"/>
                    <a:pt x="21934" y="5730"/>
                  </a:cubicBezTo>
                  <a:cubicBezTo>
                    <a:pt x="22082" y="5779"/>
                    <a:pt x="22235" y="5779"/>
                    <a:pt x="22389" y="5779"/>
                  </a:cubicBezTo>
                  <a:cubicBezTo>
                    <a:pt x="22543" y="5779"/>
                    <a:pt x="22696" y="5779"/>
                    <a:pt x="22844" y="5829"/>
                  </a:cubicBezTo>
                  <a:cubicBezTo>
                    <a:pt x="22844" y="5829"/>
                    <a:pt x="22844" y="5730"/>
                    <a:pt x="22942" y="5730"/>
                  </a:cubicBezTo>
                  <a:cubicBezTo>
                    <a:pt x="22844" y="5730"/>
                    <a:pt x="22844" y="5632"/>
                    <a:pt x="22746" y="5533"/>
                  </a:cubicBezTo>
                  <a:cubicBezTo>
                    <a:pt x="22844" y="5533"/>
                    <a:pt x="22942" y="5435"/>
                    <a:pt x="23041" y="5435"/>
                  </a:cubicBezTo>
                  <a:cubicBezTo>
                    <a:pt x="22942" y="5337"/>
                    <a:pt x="22844" y="5337"/>
                    <a:pt x="22746" y="5337"/>
                  </a:cubicBezTo>
                  <a:cubicBezTo>
                    <a:pt x="22703" y="5310"/>
                    <a:pt x="22654" y="5300"/>
                    <a:pt x="22602" y="5300"/>
                  </a:cubicBezTo>
                  <a:cubicBezTo>
                    <a:pt x="22416" y="5300"/>
                    <a:pt x="22186" y="5435"/>
                    <a:pt x="22032" y="5435"/>
                  </a:cubicBezTo>
                  <a:cubicBezTo>
                    <a:pt x="21873" y="5386"/>
                    <a:pt x="21719" y="5361"/>
                    <a:pt x="21578" y="5361"/>
                  </a:cubicBezTo>
                  <a:cubicBezTo>
                    <a:pt x="21436" y="5361"/>
                    <a:pt x="21307" y="5386"/>
                    <a:pt x="21196" y="5435"/>
                  </a:cubicBezTo>
                  <a:cubicBezTo>
                    <a:pt x="21098" y="5484"/>
                    <a:pt x="20975" y="5509"/>
                    <a:pt x="20861" y="5509"/>
                  </a:cubicBezTo>
                  <a:cubicBezTo>
                    <a:pt x="20748" y="5509"/>
                    <a:pt x="20643" y="5484"/>
                    <a:pt x="20582" y="5435"/>
                  </a:cubicBezTo>
                  <a:cubicBezTo>
                    <a:pt x="20385" y="5435"/>
                    <a:pt x="20287" y="5337"/>
                    <a:pt x="20090" y="5337"/>
                  </a:cubicBezTo>
                  <a:cubicBezTo>
                    <a:pt x="19971" y="5365"/>
                    <a:pt x="19843" y="5377"/>
                    <a:pt x="19708" y="5377"/>
                  </a:cubicBezTo>
                  <a:cubicBezTo>
                    <a:pt x="19369" y="5377"/>
                    <a:pt x="18980" y="5302"/>
                    <a:pt x="18541" y="5214"/>
                  </a:cubicBezTo>
                  <a:cubicBezTo>
                    <a:pt x="18738" y="5214"/>
                    <a:pt x="18959" y="5214"/>
                    <a:pt x="19057" y="5115"/>
                  </a:cubicBezTo>
                  <a:cubicBezTo>
                    <a:pt x="18959" y="5115"/>
                    <a:pt x="18860" y="5017"/>
                    <a:pt x="18738" y="5017"/>
                  </a:cubicBezTo>
                  <a:cubicBezTo>
                    <a:pt x="18639" y="5017"/>
                    <a:pt x="18541" y="5017"/>
                    <a:pt x="18442" y="5115"/>
                  </a:cubicBezTo>
                  <a:cubicBezTo>
                    <a:pt x="18324" y="5043"/>
                    <a:pt x="18210" y="5024"/>
                    <a:pt x="18096" y="5024"/>
                  </a:cubicBezTo>
                  <a:cubicBezTo>
                    <a:pt x="17971" y="5024"/>
                    <a:pt x="17848" y="5046"/>
                    <a:pt x="17722" y="5046"/>
                  </a:cubicBezTo>
                  <a:cubicBezTo>
                    <a:pt x="17652" y="5046"/>
                    <a:pt x="17580" y="5039"/>
                    <a:pt x="17508" y="5017"/>
                  </a:cubicBezTo>
                  <a:cubicBezTo>
                    <a:pt x="17410" y="4919"/>
                    <a:pt x="17311" y="4919"/>
                    <a:pt x="17213" y="4919"/>
                  </a:cubicBezTo>
                  <a:lnTo>
                    <a:pt x="17213" y="4820"/>
                  </a:lnTo>
                  <a:cubicBezTo>
                    <a:pt x="17410" y="4820"/>
                    <a:pt x="17631" y="4820"/>
                    <a:pt x="17729" y="4919"/>
                  </a:cubicBezTo>
                  <a:cubicBezTo>
                    <a:pt x="18024" y="4820"/>
                    <a:pt x="18246" y="4722"/>
                    <a:pt x="18541" y="4722"/>
                  </a:cubicBezTo>
                  <a:cubicBezTo>
                    <a:pt x="18442" y="4820"/>
                    <a:pt x="18442" y="4820"/>
                    <a:pt x="18442" y="4919"/>
                  </a:cubicBezTo>
                  <a:cubicBezTo>
                    <a:pt x="18639" y="4820"/>
                    <a:pt x="18639" y="4820"/>
                    <a:pt x="18860" y="4599"/>
                  </a:cubicBezTo>
                  <a:lnTo>
                    <a:pt x="18860" y="4599"/>
                  </a:lnTo>
                  <a:cubicBezTo>
                    <a:pt x="18651" y="4661"/>
                    <a:pt x="18467" y="4661"/>
                    <a:pt x="18298" y="4661"/>
                  </a:cubicBezTo>
                  <a:cubicBezTo>
                    <a:pt x="18129" y="4661"/>
                    <a:pt x="17975" y="4661"/>
                    <a:pt x="17828" y="4722"/>
                  </a:cubicBezTo>
                  <a:lnTo>
                    <a:pt x="17508" y="4722"/>
                  </a:lnTo>
                  <a:cubicBezTo>
                    <a:pt x="17410" y="4599"/>
                    <a:pt x="17410" y="4599"/>
                    <a:pt x="17311" y="4501"/>
                  </a:cubicBezTo>
                  <a:cubicBezTo>
                    <a:pt x="17443" y="4501"/>
                    <a:pt x="17585" y="4457"/>
                    <a:pt x="17694" y="4457"/>
                  </a:cubicBezTo>
                  <a:cubicBezTo>
                    <a:pt x="17749" y="4457"/>
                    <a:pt x="17795" y="4468"/>
                    <a:pt x="17828" y="4501"/>
                  </a:cubicBezTo>
                  <a:cubicBezTo>
                    <a:pt x="17861" y="4468"/>
                    <a:pt x="17893" y="4457"/>
                    <a:pt x="17931" y="4457"/>
                  </a:cubicBezTo>
                  <a:cubicBezTo>
                    <a:pt x="18005" y="4457"/>
                    <a:pt x="18098" y="4501"/>
                    <a:pt x="18246" y="4501"/>
                  </a:cubicBezTo>
                  <a:lnTo>
                    <a:pt x="18738" y="4501"/>
                  </a:lnTo>
                  <a:cubicBezTo>
                    <a:pt x="18738" y="4501"/>
                    <a:pt x="18792" y="4457"/>
                    <a:pt x="18858" y="4457"/>
                  </a:cubicBezTo>
                  <a:cubicBezTo>
                    <a:pt x="18891" y="4457"/>
                    <a:pt x="18926" y="4468"/>
                    <a:pt x="18959" y="4501"/>
                  </a:cubicBezTo>
                  <a:cubicBezTo>
                    <a:pt x="18992" y="4574"/>
                    <a:pt x="19035" y="4599"/>
                    <a:pt x="19087" y="4599"/>
                  </a:cubicBezTo>
                  <a:cubicBezTo>
                    <a:pt x="19191" y="4599"/>
                    <a:pt x="19328" y="4501"/>
                    <a:pt x="19475" y="4501"/>
                  </a:cubicBezTo>
                  <a:cubicBezTo>
                    <a:pt x="19574" y="4501"/>
                    <a:pt x="19574" y="4501"/>
                    <a:pt x="19672" y="4599"/>
                  </a:cubicBezTo>
                  <a:cubicBezTo>
                    <a:pt x="19770" y="4501"/>
                    <a:pt x="19967" y="4402"/>
                    <a:pt x="20090" y="4402"/>
                  </a:cubicBezTo>
                  <a:lnTo>
                    <a:pt x="20287" y="4206"/>
                  </a:lnTo>
                  <a:cubicBezTo>
                    <a:pt x="20385" y="4304"/>
                    <a:pt x="20385" y="4304"/>
                    <a:pt x="20385" y="4402"/>
                  </a:cubicBezTo>
                  <a:lnTo>
                    <a:pt x="20803" y="4402"/>
                  </a:lnTo>
                  <a:lnTo>
                    <a:pt x="20803" y="4206"/>
                  </a:lnTo>
                  <a:lnTo>
                    <a:pt x="20483" y="4206"/>
                  </a:lnTo>
                  <a:lnTo>
                    <a:pt x="20483" y="3984"/>
                  </a:lnTo>
                  <a:lnTo>
                    <a:pt x="20090" y="3984"/>
                  </a:lnTo>
                  <a:lnTo>
                    <a:pt x="20090" y="4206"/>
                  </a:lnTo>
                  <a:cubicBezTo>
                    <a:pt x="19967" y="4206"/>
                    <a:pt x="19869" y="4107"/>
                    <a:pt x="19770" y="4107"/>
                  </a:cubicBezTo>
                  <a:cubicBezTo>
                    <a:pt x="19672" y="4107"/>
                    <a:pt x="19574" y="4206"/>
                    <a:pt x="19475" y="4304"/>
                  </a:cubicBezTo>
                  <a:cubicBezTo>
                    <a:pt x="19475" y="4304"/>
                    <a:pt x="19352" y="4304"/>
                    <a:pt x="19352" y="4206"/>
                  </a:cubicBezTo>
                  <a:lnTo>
                    <a:pt x="19574" y="3984"/>
                  </a:lnTo>
                  <a:lnTo>
                    <a:pt x="20090" y="3984"/>
                  </a:lnTo>
                  <a:cubicBezTo>
                    <a:pt x="20287" y="3886"/>
                    <a:pt x="20385" y="3886"/>
                    <a:pt x="20582" y="3886"/>
                  </a:cubicBezTo>
                  <a:cubicBezTo>
                    <a:pt x="20692" y="3935"/>
                    <a:pt x="20797" y="3960"/>
                    <a:pt x="20898" y="3960"/>
                  </a:cubicBezTo>
                  <a:cubicBezTo>
                    <a:pt x="21000" y="3960"/>
                    <a:pt x="21098" y="3935"/>
                    <a:pt x="21196" y="3886"/>
                  </a:cubicBezTo>
                  <a:cubicBezTo>
                    <a:pt x="21307" y="3837"/>
                    <a:pt x="21412" y="3812"/>
                    <a:pt x="21513" y="3812"/>
                  </a:cubicBezTo>
                  <a:cubicBezTo>
                    <a:pt x="21614" y="3812"/>
                    <a:pt x="21713" y="3837"/>
                    <a:pt x="21811" y="3886"/>
                  </a:cubicBezTo>
                  <a:lnTo>
                    <a:pt x="22032" y="3689"/>
                  </a:lnTo>
                  <a:cubicBezTo>
                    <a:pt x="22148" y="3805"/>
                    <a:pt x="22253" y="3845"/>
                    <a:pt x="22349" y="3845"/>
                  </a:cubicBezTo>
                  <a:cubicBezTo>
                    <a:pt x="22497" y="3845"/>
                    <a:pt x="22626" y="3749"/>
                    <a:pt x="22746" y="3689"/>
                  </a:cubicBezTo>
                  <a:cubicBezTo>
                    <a:pt x="22844" y="3788"/>
                    <a:pt x="23041" y="3788"/>
                    <a:pt x="23164" y="3788"/>
                  </a:cubicBezTo>
                  <a:cubicBezTo>
                    <a:pt x="23262" y="3689"/>
                    <a:pt x="23262" y="3591"/>
                    <a:pt x="23360" y="3493"/>
                  </a:cubicBezTo>
                  <a:cubicBezTo>
                    <a:pt x="23164" y="3493"/>
                    <a:pt x="23041" y="3591"/>
                    <a:pt x="22942" y="3591"/>
                  </a:cubicBezTo>
                  <a:cubicBezTo>
                    <a:pt x="22844" y="3493"/>
                    <a:pt x="22746" y="3493"/>
                    <a:pt x="22746" y="3370"/>
                  </a:cubicBezTo>
                  <a:cubicBezTo>
                    <a:pt x="22647" y="3370"/>
                    <a:pt x="22647" y="3493"/>
                    <a:pt x="22549" y="3493"/>
                  </a:cubicBezTo>
                  <a:cubicBezTo>
                    <a:pt x="22506" y="3511"/>
                    <a:pt x="22465" y="3519"/>
                    <a:pt x="22424" y="3519"/>
                  </a:cubicBezTo>
                  <a:cubicBezTo>
                    <a:pt x="22304" y="3519"/>
                    <a:pt x="22195" y="3454"/>
                    <a:pt x="22115" y="3454"/>
                  </a:cubicBezTo>
                  <a:cubicBezTo>
                    <a:pt x="22083" y="3454"/>
                    <a:pt x="22055" y="3464"/>
                    <a:pt x="22032" y="3493"/>
                  </a:cubicBezTo>
                  <a:lnTo>
                    <a:pt x="21811" y="3493"/>
                  </a:lnTo>
                  <a:cubicBezTo>
                    <a:pt x="21713" y="3370"/>
                    <a:pt x="21614" y="3370"/>
                    <a:pt x="21516" y="3370"/>
                  </a:cubicBezTo>
                  <a:lnTo>
                    <a:pt x="20287" y="3370"/>
                  </a:lnTo>
                  <a:cubicBezTo>
                    <a:pt x="20188" y="3370"/>
                    <a:pt x="20090" y="3271"/>
                    <a:pt x="19967" y="3173"/>
                  </a:cubicBezTo>
                  <a:cubicBezTo>
                    <a:pt x="19967" y="3173"/>
                    <a:pt x="19967" y="3271"/>
                    <a:pt x="19869" y="3271"/>
                  </a:cubicBezTo>
                  <a:cubicBezTo>
                    <a:pt x="19817" y="3220"/>
                    <a:pt x="19766" y="3202"/>
                    <a:pt x="19714" y="3202"/>
                  </a:cubicBezTo>
                  <a:cubicBezTo>
                    <a:pt x="19597" y="3202"/>
                    <a:pt x="19478" y="3292"/>
                    <a:pt x="19352" y="3292"/>
                  </a:cubicBezTo>
                  <a:cubicBezTo>
                    <a:pt x="19320" y="3292"/>
                    <a:pt x="19287" y="3286"/>
                    <a:pt x="19254" y="3271"/>
                  </a:cubicBezTo>
                  <a:cubicBezTo>
                    <a:pt x="19123" y="3271"/>
                    <a:pt x="18992" y="3315"/>
                    <a:pt x="18853" y="3315"/>
                  </a:cubicBezTo>
                  <a:cubicBezTo>
                    <a:pt x="18784" y="3315"/>
                    <a:pt x="18713" y="3304"/>
                    <a:pt x="18639" y="3271"/>
                  </a:cubicBezTo>
                  <a:cubicBezTo>
                    <a:pt x="18541" y="3271"/>
                    <a:pt x="18344" y="3271"/>
                    <a:pt x="18246" y="3370"/>
                  </a:cubicBezTo>
                  <a:cubicBezTo>
                    <a:pt x="18123" y="3271"/>
                    <a:pt x="18123" y="3173"/>
                    <a:pt x="18024" y="3173"/>
                  </a:cubicBezTo>
                  <a:lnTo>
                    <a:pt x="17631" y="3173"/>
                  </a:lnTo>
                  <a:cubicBezTo>
                    <a:pt x="17563" y="3194"/>
                    <a:pt x="17497" y="3201"/>
                    <a:pt x="17431" y="3201"/>
                  </a:cubicBezTo>
                  <a:cubicBezTo>
                    <a:pt x="17251" y="3201"/>
                    <a:pt x="17076" y="3144"/>
                    <a:pt x="16896" y="3144"/>
                  </a:cubicBezTo>
                  <a:cubicBezTo>
                    <a:pt x="16831" y="3144"/>
                    <a:pt x="16764" y="3152"/>
                    <a:pt x="16697" y="3173"/>
                  </a:cubicBezTo>
                  <a:cubicBezTo>
                    <a:pt x="16598" y="3173"/>
                    <a:pt x="16598" y="3075"/>
                    <a:pt x="16598" y="3075"/>
                  </a:cubicBezTo>
                  <a:cubicBezTo>
                    <a:pt x="16598" y="3075"/>
                    <a:pt x="16697" y="2976"/>
                    <a:pt x="16697" y="2878"/>
                  </a:cubicBezTo>
                  <a:cubicBezTo>
                    <a:pt x="16402" y="2878"/>
                    <a:pt x="16180" y="2755"/>
                    <a:pt x="15885" y="2755"/>
                  </a:cubicBezTo>
                  <a:cubicBezTo>
                    <a:pt x="15717" y="2755"/>
                    <a:pt x="15556" y="2789"/>
                    <a:pt x="15394" y="2789"/>
                  </a:cubicBezTo>
                  <a:cubicBezTo>
                    <a:pt x="15248" y="2789"/>
                    <a:pt x="15102" y="2761"/>
                    <a:pt x="14951" y="2657"/>
                  </a:cubicBezTo>
                  <a:cubicBezTo>
                    <a:pt x="14951" y="2755"/>
                    <a:pt x="14852" y="2755"/>
                    <a:pt x="14852" y="2755"/>
                  </a:cubicBezTo>
                  <a:cubicBezTo>
                    <a:pt x="14656" y="2755"/>
                    <a:pt x="14434" y="2755"/>
                    <a:pt x="14238" y="2657"/>
                  </a:cubicBezTo>
                  <a:cubicBezTo>
                    <a:pt x="14041" y="2657"/>
                    <a:pt x="13820" y="2558"/>
                    <a:pt x="13623" y="2558"/>
                  </a:cubicBezTo>
                  <a:cubicBezTo>
                    <a:pt x="13501" y="2587"/>
                    <a:pt x="13380" y="2599"/>
                    <a:pt x="13261" y="2599"/>
                  </a:cubicBezTo>
                  <a:cubicBezTo>
                    <a:pt x="12972" y="2599"/>
                    <a:pt x="12689" y="2529"/>
                    <a:pt x="12394" y="2460"/>
                  </a:cubicBezTo>
                  <a:cubicBezTo>
                    <a:pt x="12492" y="2361"/>
                    <a:pt x="12621" y="2337"/>
                    <a:pt x="12750" y="2337"/>
                  </a:cubicBezTo>
                  <a:cubicBezTo>
                    <a:pt x="12879" y="2337"/>
                    <a:pt x="13008" y="2361"/>
                    <a:pt x="13107" y="2361"/>
                  </a:cubicBezTo>
                  <a:cubicBezTo>
                    <a:pt x="13205" y="2263"/>
                    <a:pt x="13328" y="2263"/>
                    <a:pt x="13426" y="2140"/>
                  </a:cubicBezTo>
                  <a:cubicBezTo>
                    <a:pt x="13328" y="2140"/>
                    <a:pt x="13328" y="2140"/>
                    <a:pt x="13205" y="2042"/>
                  </a:cubicBezTo>
                  <a:cubicBezTo>
                    <a:pt x="13172" y="2116"/>
                    <a:pt x="13128" y="2140"/>
                    <a:pt x="13077" y="2140"/>
                  </a:cubicBezTo>
                  <a:cubicBezTo>
                    <a:pt x="12975" y="2140"/>
                    <a:pt x="12844" y="2042"/>
                    <a:pt x="12713" y="2042"/>
                  </a:cubicBezTo>
                  <a:lnTo>
                    <a:pt x="12197" y="2042"/>
                  </a:lnTo>
                  <a:cubicBezTo>
                    <a:pt x="11976" y="2042"/>
                    <a:pt x="11779" y="2042"/>
                    <a:pt x="11680" y="2140"/>
                  </a:cubicBezTo>
                  <a:cubicBezTo>
                    <a:pt x="11484" y="2140"/>
                    <a:pt x="11361" y="2042"/>
                    <a:pt x="11262" y="2042"/>
                  </a:cubicBezTo>
                  <a:cubicBezTo>
                    <a:pt x="11164" y="2042"/>
                    <a:pt x="11164" y="2042"/>
                    <a:pt x="11066" y="1943"/>
                  </a:cubicBezTo>
                  <a:cubicBezTo>
                    <a:pt x="10967" y="1943"/>
                    <a:pt x="10869" y="1943"/>
                    <a:pt x="10746" y="2042"/>
                  </a:cubicBezTo>
                  <a:cubicBezTo>
                    <a:pt x="10717" y="2071"/>
                    <a:pt x="10680" y="2083"/>
                    <a:pt x="10639" y="2083"/>
                  </a:cubicBezTo>
                  <a:cubicBezTo>
                    <a:pt x="10541" y="2083"/>
                    <a:pt x="10422" y="2013"/>
                    <a:pt x="10353" y="1943"/>
                  </a:cubicBezTo>
                  <a:cubicBezTo>
                    <a:pt x="10254" y="2042"/>
                    <a:pt x="10254" y="2042"/>
                    <a:pt x="10131" y="2042"/>
                  </a:cubicBezTo>
                  <a:cubicBezTo>
                    <a:pt x="10033" y="2042"/>
                    <a:pt x="9836" y="1943"/>
                    <a:pt x="9640" y="1943"/>
                  </a:cubicBezTo>
                  <a:cubicBezTo>
                    <a:pt x="9836" y="1845"/>
                    <a:pt x="9935" y="1845"/>
                    <a:pt x="10033" y="1747"/>
                  </a:cubicBezTo>
                  <a:cubicBezTo>
                    <a:pt x="10033" y="1845"/>
                    <a:pt x="10131" y="1845"/>
                    <a:pt x="10254" y="1845"/>
                  </a:cubicBezTo>
                  <a:lnTo>
                    <a:pt x="10451" y="1845"/>
                  </a:lnTo>
                  <a:cubicBezTo>
                    <a:pt x="10500" y="1796"/>
                    <a:pt x="10549" y="1771"/>
                    <a:pt x="10599" y="1771"/>
                  </a:cubicBezTo>
                  <a:cubicBezTo>
                    <a:pt x="10648" y="1771"/>
                    <a:pt x="10697" y="1796"/>
                    <a:pt x="10746" y="1845"/>
                  </a:cubicBezTo>
                  <a:cubicBezTo>
                    <a:pt x="10869" y="1845"/>
                    <a:pt x="10967" y="1747"/>
                    <a:pt x="11066" y="1747"/>
                  </a:cubicBezTo>
                  <a:lnTo>
                    <a:pt x="11066" y="1525"/>
                  </a:lnTo>
                  <a:cubicBezTo>
                    <a:pt x="11262" y="1525"/>
                    <a:pt x="11361" y="1427"/>
                    <a:pt x="11484" y="1427"/>
                  </a:cubicBezTo>
                  <a:cubicBezTo>
                    <a:pt x="11484" y="1525"/>
                    <a:pt x="11582" y="1525"/>
                    <a:pt x="11582" y="1648"/>
                  </a:cubicBezTo>
                  <a:lnTo>
                    <a:pt x="12098" y="1648"/>
                  </a:lnTo>
                  <a:cubicBezTo>
                    <a:pt x="12098" y="1427"/>
                    <a:pt x="12098" y="1329"/>
                    <a:pt x="11976" y="1230"/>
                  </a:cubicBezTo>
                  <a:lnTo>
                    <a:pt x="13525" y="1230"/>
                  </a:lnTo>
                  <a:cubicBezTo>
                    <a:pt x="13426" y="1132"/>
                    <a:pt x="13426" y="1132"/>
                    <a:pt x="13328" y="1132"/>
                  </a:cubicBezTo>
                  <a:cubicBezTo>
                    <a:pt x="13270" y="1183"/>
                    <a:pt x="13207" y="1201"/>
                    <a:pt x="13142" y="1201"/>
                  </a:cubicBezTo>
                  <a:cubicBezTo>
                    <a:pt x="12995" y="1201"/>
                    <a:pt x="12836" y="1111"/>
                    <a:pt x="12695" y="1111"/>
                  </a:cubicBezTo>
                  <a:cubicBezTo>
                    <a:pt x="12659" y="1111"/>
                    <a:pt x="12624" y="1117"/>
                    <a:pt x="12590" y="1132"/>
                  </a:cubicBezTo>
                  <a:cubicBezTo>
                    <a:pt x="12563" y="1146"/>
                    <a:pt x="12533" y="1151"/>
                    <a:pt x="12502" y="1151"/>
                  </a:cubicBezTo>
                  <a:cubicBezTo>
                    <a:pt x="12372" y="1151"/>
                    <a:pt x="12215" y="1052"/>
                    <a:pt x="12068" y="1052"/>
                  </a:cubicBezTo>
                  <a:cubicBezTo>
                    <a:pt x="12001" y="1052"/>
                    <a:pt x="11937" y="1073"/>
                    <a:pt x="11877" y="1132"/>
                  </a:cubicBezTo>
                  <a:lnTo>
                    <a:pt x="11877" y="1329"/>
                  </a:lnTo>
                  <a:lnTo>
                    <a:pt x="11484" y="1329"/>
                  </a:lnTo>
                  <a:cubicBezTo>
                    <a:pt x="11361" y="1329"/>
                    <a:pt x="11361" y="1230"/>
                    <a:pt x="11262" y="1230"/>
                  </a:cubicBezTo>
                  <a:cubicBezTo>
                    <a:pt x="11484" y="1230"/>
                    <a:pt x="11582" y="1132"/>
                    <a:pt x="11680" y="1132"/>
                  </a:cubicBezTo>
                  <a:cubicBezTo>
                    <a:pt x="11586" y="1110"/>
                    <a:pt x="11497" y="1103"/>
                    <a:pt x="11414" y="1103"/>
                  </a:cubicBezTo>
                  <a:cubicBezTo>
                    <a:pt x="11264" y="1103"/>
                    <a:pt x="11129" y="1125"/>
                    <a:pt x="10999" y="1125"/>
                  </a:cubicBezTo>
                  <a:cubicBezTo>
                    <a:pt x="10881" y="1125"/>
                    <a:pt x="10766" y="1106"/>
                    <a:pt x="10648" y="1034"/>
                  </a:cubicBezTo>
                  <a:cubicBezTo>
                    <a:pt x="10549" y="1083"/>
                    <a:pt x="10476" y="1107"/>
                    <a:pt x="10399" y="1107"/>
                  </a:cubicBezTo>
                  <a:cubicBezTo>
                    <a:pt x="10322" y="1107"/>
                    <a:pt x="10242" y="1083"/>
                    <a:pt x="10131" y="1034"/>
                  </a:cubicBezTo>
                  <a:cubicBezTo>
                    <a:pt x="10066" y="993"/>
                    <a:pt x="10011" y="979"/>
                    <a:pt x="9964" y="979"/>
                  </a:cubicBezTo>
                  <a:cubicBezTo>
                    <a:pt x="9869" y="979"/>
                    <a:pt x="9803" y="1034"/>
                    <a:pt x="9738" y="1034"/>
                  </a:cubicBezTo>
                  <a:lnTo>
                    <a:pt x="9418" y="1034"/>
                  </a:lnTo>
                  <a:cubicBezTo>
                    <a:pt x="9287" y="993"/>
                    <a:pt x="9164" y="979"/>
                    <a:pt x="9043" y="979"/>
                  </a:cubicBezTo>
                  <a:cubicBezTo>
                    <a:pt x="8801" y="979"/>
                    <a:pt x="8566" y="1034"/>
                    <a:pt x="8287" y="1034"/>
                  </a:cubicBezTo>
                  <a:lnTo>
                    <a:pt x="5951" y="1034"/>
                  </a:lnTo>
                  <a:cubicBezTo>
                    <a:pt x="6148" y="911"/>
                    <a:pt x="6148" y="812"/>
                    <a:pt x="6246" y="812"/>
                  </a:cubicBezTo>
                  <a:cubicBezTo>
                    <a:pt x="6246" y="714"/>
                    <a:pt x="6246" y="714"/>
                    <a:pt x="6345" y="616"/>
                  </a:cubicBezTo>
                  <a:lnTo>
                    <a:pt x="6664" y="616"/>
                  </a:lnTo>
                  <a:cubicBezTo>
                    <a:pt x="6763" y="517"/>
                    <a:pt x="6861" y="296"/>
                    <a:pt x="6959" y="198"/>
                  </a:cubicBezTo>
                  <a:cubicBezTo>
                    <a:pt x="6664" y="198"/>
                    <a:pt x="6443" y="296"/>
                    <a:pt x="6246" y="419"/>
                  </a:cubicBezTo>
                  <a:cubicBezTo>
                    <a:pt x="6148" y="517"/>
                    <a:pt x="5951" y="616"/>
                    <a:pt x="5730" y="714"/>
                  </a:cubicBezTo>
                  <a:cubicBezTo>
                    <a:pt x="5533" y="812"/>
                    <a:pt x="5336" y="812"/>
                    <a:pt x="5115" y="1034"/>
                  </a:cubicBezTo>
                  <a:lnTo>
                    <a:pt x="4722" y="1034"/>
                  </a:lnTo>
                  <a:lnTo>
                    <a:pt x="4500" y="812"/>
                  </a:lnTo>
                  <a:cubicBezTo>
                    <a:pt x="4722" y="714"/>
                    <a:pt x="4918" y="714"/>
                    <a:pt x="5017" y="616"/>
                  </a:cubicBezTo>
                  <a:cubicBezTo>
                    <a:pt x="5115" y="517"/>
                    <a:pt x="5214" y="419"/>
                    <a:pt x="5435" y="419"/>
                  </a:cubicBezTo>
                  <a:lnTo>
                    <a:pt x="5632" y="419"/>
                  </a:lnTo>
                  <a:cubicBezTo>
                    <a:pt x="5632" y="296"/>
                    <a:pt x="5533" y="296"/>
                    <a:pt x="5533" y="198"/>
                  </a:cubicBezTo>
                  <a:cubicBezTo>
                    <a:pt x="5336" y="198"/>
                    <a:pt x="5115" y="198"/>
                    <a:pt x="5017" y="296"/>
                  </a:cubicBezTo>
                  <a:cubicBezTo>
                    <a:pt x="5017" y="296"/>
                    <a:pt x="4918" y="296"/>
                    <a:pt x="4918" y="198"/>
                  </a:cubicBezTo>
                  <a:cubicBezTo>
                    <a:pt x="4918" y="198"/>
                    <a:pt x="4918" y="99"/>
                    <a:pt x="5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0"/>
            <p:cNvSpPr/>
            <p:nvPr/>
          </p:nvSpPr>
          <p:spPr>
            <a:xfrm>
              <a:off x="4523375" y="3716575"/>
              <a:ext cx="678700" cy="143250"/>
            </a:xfrm>
            <a:custGeom>
              <a:avLst/>
              <a:gdLst/>
              <a:ahLst/>
              <a:cxnLst/>
              <a:rect l="l" t="t" r="r" b="b"/>
              <a:pathLst>
                <a:path w="27148" h="5730" extrusionOk="0">
                  <a:moveTo>
                    <a:pt x="24688" y="197"/>
                  </a:moveTo>
                  <a:cubicBezTo>
                    <a:pt x="24688" y="320"/>
                    <a:pt x="24688" y="418"/>
                    <a:pt x="24786" y="418"/>
                  </a:cubicBezTo>
                  <a:lnTo>
                    <a:pt x="24270" y="418"/>
                  </a:lnTo>
                  <a:cubicBezTo>
                    <a:pt x="24393" y="320"/>
                    <a:pt x="24491" y="320"/>
                    <a:pt x="24688" y="197"/>
                  </a:cubicBezTo>
                  <a:close/>
                  <a:moveTo>
                    <a:pt x="25303" y="517"/>
                  </a:moveTo>
                  <a:cubicBezTo>
                    <a:pt x="25500" y="713"/>
                    <a:pt x="25303" y="713"/>
                    <a:pt x="25204" y="713"/>
                  </a:cubicBezTo>
                  <a:cubicBezTo>
                    <a:pt x="25204" y="812"/>
                    <a:pt x="25106" y="935"/>
                    <a:pt x="25106" y="1033"/>
                  </a:cubicBezTo>
                  <a:lnTo>
                    <a:pt x="25008" y="1033"/>
                  </a:lnTo>
                  <a:cubicBezTo>
                    <a:pt x="25008" y="935"/>
                    <a:pt x="25008" y="812"/>
                    <a:pt x="24885" y="713"/>
                  </a:cubicBezTo>
                  <a:cubicBezTo>
                    <a:pt x="24885" y="713"/>
                    <a:pt x="24786" y="615"/>
                    <a:pt x="24688" y="615"/>
                  </a:cubicBezTo>
                  <a:lnTo>
                    <a:pt x="24786" y="517"/>
                  </a:lnTo>
                  <a:cubicBezTo>
                    <a:pt x="24786" y="517"/>
                    <a:pt x="24885" y="615"/>
                    <a:pt x="25008" y="615"/>
                  </a:cubicBezTo>
                  <a:cubicBezTo>
                    <a:pt x="25106" y="615"/>
                    <a:pt x="25204" y="517"/>
                    <a:pt x="25303" y="517"/>
                  </a:cubicBezTo>
                  <a:close/>
                  <a:moveTo>
                    <a:pt x="19869" y="1230"/>
                  </a:moveTo>
                  <a:cubicBezTo>
                    <a:pt x="19869" y="1328"/>
                    <a:pt x="19869" y="1328"/>
                    <a:pt x="19967" y="1426"/>
                  </a:cubicBezTo>
                  <a:lnTo>
                    <a:pt x="19352" y="1426"/>
                  </a:lnTo>
                  <a:lnTo>
                    <a:pt x="19352" y="1230"/>
                  </a:lnTo>
                  <a:cubicBezTo>
                    <a:pt x="19574" y="1230"/>
                    <a:pt x="19672" y="1328"/>
                    <a:pt x="19770" y="1328"/>
                  </a:cubicBezTo>
                  <a:lnTo>
                    <a:pt x="19869" y="1230"/>
                  </a:lnTo>
                  <a:close/>
                  <a:moveTo>
                    <a:pt x="18024" y="1131"/>
                  </a:moveTo>
                  <a:cubicBezTo>
                    <a:pt x="18024" y="1230"/>
                    <a:pt x="18123" y="1230"/>
                    <a:pt x="18024" y="1230"/>
                  </a:cubicBezTo>
                  <a:cubicBezTo>
                    <a:pt x="17882" y="1372"/>
                    <a:pt x="17791" y="1476"/>
                    <a:pt x="17594" y="1476"/>
                  </a:cubicBezTo>
                  <a:cubicBezTo>
                    <a:pt x="17518" y="1476"/>
                    <a:pt x="17427" y="1460"/>
                    <a:pt x="17311" y="1426"/>
                  </a:cubicBezTo>
                  <a:cubicBezTo>
                    <a:pt x="17508" y="1426"/>
                    <a:pt x="17729" y="1328"/>
                    <a:pt x="17828" y="1131"/>
                  </a:cubicBezTo>
                  <a:close/>
                  <a:moveTo>
                    <a:pt x="16697" y="1328"/>
                  </a:moveTo>
                  <a:cubicBezTo>
                    <a:pt x="16697" y="1426"/>
                    <a:pt x="16795" y="1426"/>
                    <a:pt x="16795" y="1549"/>
                  </a:cubicBezTo>
                  <a:lnTo>
                    <a:pt x="16402" y="1549"/>
                  </a:lnTo>
                  <a:cubicBezTo>
                    <a:pt x="16279" y="1549"/>
                    <a:pt x="16180" y="1549"/>
                    <a:pt x="16082" y="1648"/>
                  </a:cubicBezTo>
                  <a:lnTo>
                    <a:pt x="15984" y="1549"/>
                  </a:lnTo>
                  <a:cubicBezTo>
                    <a:pt x="16180" y="1328"/>
                    <a:pt x="16500" y="1328"/>
                    <a:pt x="16697" y="1328"/>
                  </a:cubicBezTo>
                  <a:close/>
                  <a:moveTo>
                    <a:pt x="20901" y="1844"/>
                  </a:moveTo>
                  <a:lnTo>
                    <a:pt x="21000" y="1943"/>
                  </a:lnTo>
                  <a:cubicBezTo>
                    <a:pt x="21000" y="2041"/>
                    <a:pt x="21000" y="2041"/>
                    <a:pt x="20287" y="2041"/>
                  </a:cubicBezTo>
                  <a:cubicBezTo>
                    <a:pt x="20287" y="1943"/>
                    <a:pt x="20287" y="1844"/>
                    <a:pt x="20385" y="1844"/>
                  </a:cubicBezTo>
                  <a:close/>
                  <a:moveTo>
                    <a:pt x="13008" y="1844"/>
                  </a:moveTo>
                  <a:cubicBezTo>
                    <a:pt x="13008" y="1943"/>
                    <a:pt x="13008" y="1943"/>
                    <a:pt x="13107" y="1943"/>
                  </a:cubicBezTo>
                  <a:cubicBezTo>
                    <a:pt x="13008" y="2041"/>
                    <a:pt x="12910" y="2164"/>
                    <a:pt x="12812" y="2164"/>
                  </a:cubicBezTo>
                  <a:lnTo>
                    <a:pt x="11976" y="2164"/>
                  </a:lnTo>
                  <a:cubicBezTo>
                    <a:pt x="12099" y="1943"/>
                    <a:pt x="12295" y="1943"/>
                    <a:pt x="12590" y="1943"/>
                  </a:cubicBezTo>
                  <a:lnTo>
                    <a:pt x="12812" y="1943"/>
                  </a:lnTo>
                  <a:cubicBezTo>
                    <a:pt x="12910" y="1943"/>
                    <a:pt x="13008" y="1943"/>
                    <a:pt x="13008" y="1844"/>
                  </a:cubicBezTo>
                  <a:close/>
                  <a:moveTo>
                    <a:pt x="19254" y="2016"/>
                  </a:moveTo>
                  <a:cubicBezTo>
                    <a:pt x="19284" y="2016"/>
                    <a:pt x="19317" y="2023"/>
                    <a:pt x="19352" y="2041"/>
                  </a:cubicBezTo>
                  <a:cubicBezTo>
                    <a:pt x="19293" y="2174"/>
                    <a:pt x="19199" y="2227"/>
                    <a:pt x="19090" y="2227"/>
                  </a:cubicBezTo>
                  <a:cubicBezTo>
                    <a:pt x="19018" y="2227"/>
                    <a:pt x="18939" y="2203"/>
                    <a:pt x="18861" y="2164"/>
                  </a:cubicBezTo>
                  <a:cubicBezTo>
                    <a:pt x="19021" y="2164"/>
                    <a:pt x="19117" y="2016"/>
                    <a:pt x="19254" y="2016"/>
                  </a:cubicBezTo>
                  <a:close/>
                  <a:moveTo>
                    <a:pt x="9049" y="2189"/>
                  </a:moveTo>
                  <a:cubicBezTo>
                    <a:pt x="9179" y="2189"/>
                    <a:pt x="9332" y="2213"/>
                    <a:pt x="9640" y="2262"/>
                  </a:cubicBezTo>
                  <a:lnTo>
                    <a:pt x="8607" y="2262"/>
                  </a:lnTo>
                  <a:cubicBezTo>
                    <a:pt x="8816" y="2213"/>
                    <a:pt x="8920" y="2189"/>
                    <a:pt x="9049" y="2189"/>
                  </a:cubicBezTo>
                  <a:close/>
                  <a:moveTo>
                    <a:pt x="7378" y="2317"/>
                  </a:moveTo>
                  <a:cubicBezTo>
                    <a:pt x="7511" y="2317"/>
                    <a:pt x="7648" y="2361"/>
                    <a:pt x="7795" y="2361"/>
                  </a:cubicBezTo>
                  <a:lnTo>
                    <a:pt x="7181" y="2361"/>
                  </a:lnTo>
                  <a:cubicBezTo>
                    <a:pt x="7246" y="2328"/>
                    <a:pt x="7312" y="2317"/>
                    <a:pt x="7378" y="2317"/>
                  </a:cubicBezTo>
                  <a:close/>
                  <a:moveTo>
                    <a:pt x="18123" y="2361"/>
                  </a:moveTo>
                  <a:cubicBezTo>
                    <a:pt x="18123" y="2459"/>
                    <a:pt x="18123" y="2459"/>
                    <a:pt x="18246" y="2558"/>
                  </a:cubicBezTo>
                  <a:cubicBezTo>
                    <a:pt x="18246" y="2558"/>
                    <a:pt x="18344" y="2558"/>
                    <a:pt x="18541" y="2459"/>
                  </a:cubicBezTo>
                  <a:lnTo>
                    <a:pt x="18541" y="2656"/>
                  </a:lnTo>
                  <a:lnTo>
                    <a:pt x="17926" y="2656"/>
                  </a:lnTo>
                  <a:cubicBezTo>
                    <a:pt x="18024" y="2558"/>
                    <a:pt x="18024" y="2459"/>
                    <a:pt x="18123" y="2361"/>
                  </a:cubicBezTo>
                  <a:close/>
                  <a:moveTo>
                    <a:pt x="6718" y="2836"/>
                  </a:moveTo>
                  <a:cubicBezTo>
                    <a:pt x="6829" y="2836"/>
                    <a:pt x="6919" y="2906"/>
                    <a:pt x="7058" y="2976"/>
                  </a:cubicBezTo>
                  <a:lnTo>
                    <a:pt x="6566" y="2976"/>
                  </a:lnTo>
                  <a:lnTo>
                    <a:pt x="6566" y="2877"/>
                  </a:lnTo>
                  <a:cubicBezTo>
                    <a:pt x="6624" y="2848"/>
                    <a:pt x="6673" y="2836"/>
                    <a:pt x="6718" y="2836"/>
                  </a:cubicBezTo>
                  <a:close/>
                  <a:moveTo>
                    <a:pt x="7739" y="2813"/>
                  </a:moveTo>
                  <a:cubicBezTo>
                    <a:pt x="7825" y="2813"/>
                    <a:pt x="7911" y="2836"/>
                    <a:pt x="7992" y="2877"/>
                  </a:cubicBezTo>
                  <a:cubicBezTo>
                    <a:pt x="7795" y="2877"/>
                    <a:pt x="7574" y="2976"/>
                    <a:pt x="7377" y="2976"/>
                  </a:cubicBezTo>
                  <a:cubicBezTo>
                    <a:pt x="7493" y="2860"/>
                    <a:pt x="7616" y="2813"/>
                    <a:pt x="7739" y="2813"/>
                  </a:cubicBezTo>
                  <a:close/>
                  <a:moveTo>
                    <a:pt x="15885" y="2877"/>
                  </a:moveTo>
                  <a:cubicBezTo>
                    <a:pt x="15885" y="3271"/>
                    <a:pt x="15467" y="3172"/>
                    <a:pt x="15369" y="3271"/>
                  </a:cubicBezTo>
                  <a:cubicBezTo>
                    <a:pt x="15369" y="3172"/>
                    <a:pt x="15369" y="3172"/>
                    <a:pt x="15467" y="3074"/>
                  </a:cubicBezTo>
                  <a:cubicBezTo>
                    <a:pt x="15566" y="3074"/>
                    <a:pt x="15664" y="2976"/>
                    <a:pt x="15885" y="2877"/>
                  </a:cubicBezTo>
                  <a:close/>
                  <a:moveTo>
                    <a:pt x="18123" y="2976"/>
                  </a:moveTo>
                  <a:cubicBezTo>
                    <a:pt x="18246" y="3074"/>
                    <a:pt x="18344" y="3074"/>
                    <a:pt x="18344" y="3172"/>
                  </a:cubicBezTo>
                  <a:cubicBezTo>
                    <a:pt x="18246" y="3271"/>
                    <a:pt x="18024" y="3394"/>
                    <a:pt x="17828" y="3492"/>
                  </a:cubicBezTo>
                  <a:cubicBezTo>
                    <a:pt x="17828" y="3394"/>
                    <a:pt x="17926" y="3394"/>
                    <a:pt x="17926" y="3271"/>
                  </a:cubicBezTo>
                  <a:cubicBezTo>
                    <a:pt x="18024" y="3172"/>
                    <a:pt x="18024" y="3074"/>
                    <a:pt x="18123" y="2976"/>
                  </a:cubicBezTo>
                  <a:close/>
                  <a:moveTo>
                    <a:pt x="5533" y="2976"/>
                  </a:moveTo>
                  <a:cubicBezTo>
                    <a:pt x="5632" y="3074"/>
                    <a:pt x="5828" y="3074"/>
                    <a:pt x="6050" y="3172"/>
                  </a:cubicBezTo>
                  <a:cubicBezTo>
                    <a:pt x="5533" y="3394"/>
                    <a:pt x="5017" y="3394"/>
                    <a:pt x="4722" y="3689"/>
                  </a:cubicBezTo>
                  <a:cubicBezTo>
                    <a:pt x="4599" y="3590"/>
                    <a:pt x="4599" y="3492"/>
                    <a:pt x="4599" y="3492"/>
                  </a:cubicBezTo>
                  <a:cubicBezTo>
                    <a:pt x="4599" y="3394"/>
                    <a:pt x="4722" y="3271"/>
                    <a:pt x="4820" y="3172"/>
                  </a:cubicBezTo>
                  <a:cubicBezTo>
                    <a:pt x="4918" y="3271"/>
                    <a:pt x="4918" y="3271"/>
                    <a:pt x="5017" y="3271"/>
                  </a:cubicBezTo>
                  <a:cubicBezTo>
                    <a:pt x="5115" y="3172"/>
                    <a:pt x="5337" y="3074"/>
                    <a:pt x="5533" y="2976"/>
                  </a:cubicBezTo>
                  <a:close/>
                  <a:moveTo>
                    <a:pt x="12713" y="2779"/>
                  </a:moveTo>
                  <a:cubicBezTo>
                    <a:pt x="12910" y="2877"/>
                    <a:pt x="13008" y="2976"/>
                    <a:pt x="13205" y="3172"/>
                  </a:cubicBezTo>
                  <a:cubicBezTo>
                    <a:pt x="13205" y="3074"/>
                    <a:pt x="13328" y="2976"/>
                    <a:pt x="13328" y="2976"/>
                  </a:cubicBezTo>
                  <a:lnTo>
                    <a:pt x="13721" y="2976"/>
                  </a:lnTo>
                  <a:cubicBezTo>
                    <a:pt x="13623" y="3074"/>
                    <a:pt x="13623" y="3172"/>
                    <a:pt x="13525" y="3172"/>
                  </a:cubicBezTo>
                  <a:lnTo>
                    <a:pt x="13205" y="3172"/>
                  </a:lnTo>
                  <a:lnTo>
                    <a:pt x="12910" y="3492"/>
                  </a:lnTo>
                  <a:cubicBezTo>
                    <a:pt x="13008" y="3590"/>
                    <a:pt x="13008" y="3590"/>
                    <a:pt x="13107" y="3590"/>
                  </a:cubicBezTo>
                  <a:cubicBezTo>
                    <a:pt x="13328" y="3590"/>
                    <a:pt x="13525" y="3492"/>
                    <a:pt x="13820" y="3492"/>
                  </a:cubicBezTo>
                  <a:cubicBezTo>
                    <a:pt x="13820" y="3394"/>
                    <a:pt x="13943" y="3394"/>
                    <a:pt x="13943" y="3271"/>
                  </a:cubicBezTo>
                  <a:cubicBezTo>
                    <a:pt x="14238" y="3271"/>
                    <a:pt x="14434" y="3394"/>
                    <a:pt x="14754" y="3394"/>
                  </a:cubicBezTo>
                  <a:cubicBezTo>
                    <a:pt x="14754" y="3271"/>
                    <a:pt x="14852" y="3172"/>
                    <a:pt x="14852" y="3074"/>
                  </a:cubicBezTo>
                  <a:cubicBezTo>
                    <a:pt x="14951" y="3172"/>
                    <a:pt x="15172" y="3271"/>
                    <a:pt x="15271" y="3394"/>
                  </a:cubicBezTo>
                  <a:cubicBezTo>
                    <a:pt x="15172" y="3394"/>
                    <a:pt x="15172" y="3492"/>
                    <a:pt x="15049" y="3492"/>
                  </a:cubicBezTo>
                  <a:cubicBezTo>
                    <a:pt x="14860" y="3492"/>
                    <a:pt x="14672" y="3492"/>
                    <a:pt x="14374" y="3579"/>
                  </a:cubicBezTo>
                  <a:lnTo>
                    <a:pt x="14374" y="3579"/>
                  </a:lnTo>
                  <a:cubicBezTo>
                    <a:pt x="14393" y="3553"/>
                    <a:pt x="14315" y="3492"/>
                    <a:pt x="14238" y="3492"/>
                  </a:cubicBezTo>
                  <a:cubicBezTo>
                    <a:pt x="14139" y="3492"/>
                    <a:pt x="14041" y="3590"/>
                    <a:pt x="13943" y="3590"/>
                  </a:cubicBezTo>
                  <a:lnTo>
                    <a:pt x="13943" y="3787"/>
                  </a:lnTo>
                  <a:cubicBezTo>
                    <a:pt x="13820" y="3885"/>
                    <a:pt x="13623" y="3885"/>
                    <a:pt x="13525" y="3885"/>
                  </a:cubicBezTo>
                  <a:lnTo>
                    <a:pt x="13426" y="3885"/>
                  </a:lnTo>
                  <a:cubicBezTo>
                    <a:pt x="13525" y="3787"/>
                    <a:pt x="13623" y="3787"/>
                    <a:pt x="13820" y="3689"/>
                  </a:cubicBezTo>
                  <a:lnTo>
                    <a:pt x="13623" y="3689"/>
                  </a:lnTo>
                  <a:cubicBezTo>
                    <a:pt x="13426" y="3689"/>
                    <a:pt x="13205" y="3787"/>
                    <a:pt x="13008" y="3787"/>
                  </a:cubicBezTo>
                  <a:cubicBezTo>
                    <a:pt x="12910" y="3689"/>
                    <a:pt x="12812" y="3689"/>
                    <a:pt x="12812" y="3689"/>
                  </a:cubicBezTo>
                  <a:cubicBezTo>
                    <a:pt x="12713" y="3689"/>
                    <a:pt x="12590" y="3689"/>
                    <a:pt x="12492" y="3787"/>
                  </a:cubicBezTo>
                  <a:cubicBezTo>
                    <a:pt x="12492" y="3689"/>
                    <a:pt x="12590" y="3689"/>
                    <a:pt x="12590" y="3590"/>
                  </a:cubicBezTo>
                  <a:lnTo>
                    <a:pt x="12197" y="3590"/>
                  </a:lnTo>
                  <a:cubicBezTo>
                    <a:pt x="12099" y="3787"/>
                    <a:pt x="11877" y="3787"/>
                    <a:pt x="11680" y="3787"/>
                  </a:cubicBezTo>
                  <a:cubicBezTo>
                    <a:pt x="11779" y="3787"/>
                    <a:pt x="11779" y="3885"/>
                    <a:pt x="11779" y="4008"/>
                  </a:cubicBezTo>
                  <a:cubicBezTo>
                    <a:pt x="11680" y="4107"/>
                    <a:pt x="11582" y="4107"/>
                    <a:pt x="11484" y="4205"/>
                  </a:cubicBezTo>
                  <a:lnTo>
                    <a:pt x="11484" y="3885"/>
                  </a:lnTo>
                  <a:cubicBezTo>
                    <a:pt x="11582" y="3787"/>
                    <a:pt x="11680" y="3590"/>
                    <a:pt x="11779" y="3394"/>
                  </a:cubicBezTo>
                  <a:cubicBezTo>
                    <a:pt x="11877" y="3394"/>
                    <a:pt x="11976" y="3271"/>
                    <a:pt x="12099" y="3271"/>
                  </a:cubicBezTo>
                  <a:cubicBezTo>
                    <a:pt x="11976" y="3172"/>
                    <a:pt x="11976" y="3074"/>
                    <a:pt x="11976" y="3074"/>
                  </a:cubicBezTo>
                  <a:cubicBezTo>
                    <a:pt x="11877" y="3074"/>
                    <a:pt x="11877" y="3172"/>
                    <a:pt x="11779" y="3172"/>
                  </a:cubicBezTo>
                  <a:lnTo>
                    <a:pt x="11484" y="3172"/>
                  </a:lnTo>
                  <a:cubicBezTo>
                    <a:pt x="11361" y="3271"/>
                    <a:pt x="11361" y="3394"/>
                    <a:pt x="11262" y="3394"/>
                  </a:cubicBezTo>
                  <a:cubicBezTo>
                    <a:pt x="11361" y="3492"/>
                    <a:pt x="11484" y="3492"/>
                    <a:pt x="11582" y="3492"/>
                  </a:cubicBezTo>
                  <a:cubicBezTo>
                    <a:pt x="11484" y="3590"/>
                    <a:pt x="11361" y="3590"/>
                    <a:pt x="11262" y="3689"/>
                  </a:cubicBezTo>
                  <a:cubicBezTo>
                    <a:pt x="11164" y="3590"/>
                    <a:pt x="11164" y="3590"/>
                    <a:pt x="11164" y="3492"/>
                  </a:cubicBezTo>
                  <a:lnTo>
                    <a:pt x="10967" y="3492"/>
                  </a:lnTo>
                  <a:cubicBezTo>
                    <a:pt x="10869" y="3590"/>
                    <a:pt x="10746" y="3689"/>
                    <a:pt x="10746" y="3689"/>
                  </a:cubicBezTo>
                  <a:cubicBezTo>
                    <a:pt x="10549" y="3787"/>
                    <a:pt x="10451" y="3787"/>
                    <a:pt x="10353" y="3787"/>
                  </a:cubicBezTo>
                  <a:cubicBezTo>
                    <a:pt x="10353" y="3885"/>
                    <a:pt x="10254" y="3885"/>
                    <a:pt x="10131" y="4107"/>
                  </a:cubicBezTo>
                  <a:cubicBezTo>
                    <a:pt x="10131" y="3885"/>
                    <a:pt x="10131" y="3885"/>
                    <a:pt x="10033" y="3787"/>
                  </a:cubicBezTo>
                  <a:cubicBezTo>
                    <a:pt x="10033" y="3787"/>
                    <a:pt x="9935" y="3787"/>
                    <a:pt x="9836" y="3885"/>
                  </a:cubicBezTo>
                  <a:cubicBezTo>
                    <a:pt x="9738" y="3787"/>
                    <a:pt x="9738" y="3689"/>
                    <a:pt x="9738" y="3590"/>
                  </a:cubicBezTo>
                  <a:lnTo>
                    <a:pt x="9640" y="3590"/>
                  </a:lnTo>
                  <a:cubicBezTo>
                    <a:pt x="9517" y="3689"/>
                    <a:pt x="9320" y="3885"/>
                    <a:pt x="9123" y="3885"/>
                  </a:cubicBezTo>
                  <a:cubicBezTo>
                    <a:pt x="8804" y="4008"/>
                    <a:pt x="8607" y="4107"/>
                    <a:pt x="8287" y="4107"/>
                  </a:cubicBezTo>
                  <a:cubicBezTo>
                    <a:pt x="8287" y="4107"/>
                    <a:pt x="8189" y="4107"/>
                    <a:pt x="7992" y="4008"/>
                  </a:cubicBezTo>
                  <a:cubicBezTo>
                    <a:pt x="8287" y="3885"/>
                    <a:pt x="8607" y="3689"/>
                    <a:pt x="8902" y="3590"/>
                  </a:cubicBezTo>
                  <a:cubicBezTo>
                    <a:pt x="9320" y="3590"/>
                    <a:pt x="9640" y="3492"/>
                    <a:pt x="10033" y="3271"/>
                  </a:cubicBezTo>
                  <a:cubicBezTo>
                    <a:pt x="10371" y="3191"/>
                    <a:pt x="10774" y="3047"/>
                    <a:pt x="11189" y="3047"/>
                  </a:cubicBezTo>
                  <a:cubicBezTo>
                    <a:pt x="11287" y="3047"/>
                    <a:pt x="11385" y="3055"/>
                    <a:pt x="11484" y="3074"/>
                  </a:cubicBezTo>
                  <a:cubicBezTo>
                    <a:pt x="11484" y="2976"/>
                    <a:pt x="11484" y="2976"/>
                    <a:pt x="11582" y="2877"/>
                  </a:cubicBezTo>
                  <a:cubicBezTo>
                    <a:pt x="11680" y="2877"/>
                    <a:pt x="11877" y="2976"/>
                    <a:pt x="11877" y="2976"/>
                  </a:cubicBezTo>
                  <a:lnTo>
                    <a:pt x="12099" y="2976"/>
                  </a:lnTo>
                  <a:cubicBezTo>
                    <a:pt x="12197" y="2976"/>
                    <a:pt x="12295" y="2976"/>
                    <a:pt x="12394" y="3074"/>
                  </a:cubicBezTo>
                  <a:cubicBezTo>
                    <a:pt x="12394" y="2976"/>
                    <a:pt x="12295" y="2976"/>
                    <a:pt x="12295" y="2877"/>
                  </a:cubicBezTo>
                  <a:cubicBezTo>
                    <a:pt x="12394" y="2877"/>
                    <a:pt x="12590" y="2779"/>
                    <a:pt x="12713" y="2779"/>
                  </a:cubicBezTo>
                  <a:close/>
                  <a:moveTo>
                    <a:pt x="8090" y="3271"/>
                  </a:moveTo>
                  <a:cubicBezTo>
                    <a:pt x="8090" y="3394"/>
                    <a:pt x="8189" y="3492"/>
                    <a:pt x="8287" y="3590"/>
                  </a:cubicBezTo>
                  <a:cubicBezTo>
                    <a:pt x="8189" y="3689"/>
                    <a:pt x="8090" y="3689"/>
                    <a:pt x="7894" y="3787"/>
                  </a:cubicBezTo>
                  <a:cubicBezTo>
                    <a:pt x="7992" y="3787"/>
                    <a:pt x="7992" y="3787"/>
                    <a:pt x="7992" y="3885"/>
                  </a:cubicBezTo>
                  <a:cubicBezTo>
                    <a:pt x="7992" y="3885"/>
                    <a:pt x="7894" y="3885"/>
                    <a:pt x="7795" y="4008"/>
                  </a:cubicBezTo>
                  <a:cubicBezTo>
                    <a:pt x="7795" y="4008"/>
                    <a:pt x="7894" y="4107"/>
                    <a:pt x="7894" y="4205"/>
                  </a:cubicBezTo>
                  <a:lnTo>
                    <a:pt x="7795" y="4205"/>
                  </a:lnTo>
                  <a:cubicBezTo>
                    <a:pt x="7574" y="4205"/>
                    <a:pt x="7476" y="4303"/>
                    <a:pt x="7279" y="4303"/>
                  </a:cubicBezTo>
                  <a:cubicBezTo>
                    <a:pt x="7377" y="4107"/>
                    <a:pt x="7476" y="4107"/>
                    <a:pt x="7574" y="4008"/>
                  </a:cubicBezTo>
                  <a:cubicBezTo>
                    <a:pt x="7574" y="3885"/>
                    <a:pt x="7476" y="3885"/>
                    <a:pt x="7476" y="3787"/>
                  </a:cubicBezTo>
                  <a:cubicBezTo>
                    <a:pt x="7574" y="3689"/>
                    <a:pt x="7795" y="3689"/>
                    <a:pt x="7992" y="3590"/>
                  </a:cubicBezTo>
                  <a:lnTo>
                    <a:pt x="7476" y="3590"/>
                  </a:lnTo>
                  <a:cubicBezTo>
                    <a:pt x="7672" y="3492"/>
                    <a:pt x="7894" y="3394"/>
                    <a:pt x="8090" y="3271"/>
                  </a:cubicBezTo>
                  <a:close/>
                  <a:moveTo>
                    <a:pt x="10967" y="4107"/>
                  </a:moveTo>
                  <a:lnTo>
                    <a:pt x="10967" y="4205"/>
                  </a:lnTo>
                  <a:cubicBezTo>
                    <a:pt x="10648" y="4303"/>
                    <a:pt x="10353" y="4500"/>
                    <a:pt x="10033" y="4721"/>
                  </a:cubicBezTo>
                  <a:lnTo>
                    <a:pt x="9640" y="4721"/>
                  </a:lnTo>
                  <a:cubicBezTo>
                    <a:pt x="9738" y="4623"/>
                    <a:pt x="9836" y="4623"/>
                    <a:pt x="9935" y="4500"/>
                  </a:cubicBezTo>
                  <a:cubicBezTo>
                    <a:pt x="10254" y="4402"/>
                    <a:pt x="10549" y="4205"/>
                    <a:pt x="10967" y="4107"/>
                  </a:cubicBezTo>
                  <a:close/>
                  <a:moveTo>
                    <a:pt x="6664" y="4623"/>
                  </a:moveTo>
                  <a:lnTo>
                    <a:pt x="6664" y="4721"/>
                  </a:lnTo>
                  <a:cubicBezTo>
                    <a:pt x="6664" y="4820"/>
                    <a:pt x="6246" y="4918"/>
                    <a:pt x="5951" y="5016"/>
                  </a:cubicBezTo>
                  <a:cubicBezTo>
                    <a:pt x="6050" y="4820"/>
                    <a:pt x="6148" y="4820"/>
                    <a:pt x="6246" y="4820"/>
                  </a:cubicBezTo>
                  <a:cubicBezTo>
                    <a:pt x="6345" y="4820"/>
                    <a:pt x="6443" y="4721"/>
                    <a:pt x="6664" y="4623"/>
                  </a:cubicBezTo>
                  <a:close/>
                  <a:moveTo>
                    <a:pt x="19475" y="0"/>
                  </a:moveTo>
                  <a:cubicBezTo>
                    <a:pt x="19352" y="197"/>
                    <a:pt x="19254" y="197"/>
                    <a:pt x="19156" y="320"/>
                  </a:cubicBezTo>
                  <a:lnTo>
                    <a:pt x="19475" y="615"/>
                  </a:lnTo>
                  <a:lnTo>
                    <a:pt x="18442" y="615"/>
                  </a:lnTo>
                  <a:cubicBezTo>
                    <a:pt x="18442" y="713"/>
                    <a:pt x="18442" y="713"/>
                    <a:pt x="18344" y="812"/>
                  </a:cubicBezTo>
                  <a:cubicBezTo>
                    <a:pt x="18123" y="713"/>
                    <a:pt x="18123" y="713"/>
                    <a:pt x="18024" y="615"/>
                  </a:cubicBezTo>
                  <a:lnTo>
                    <a:pt x="17729" y="615"/>
                  </a:lnTo>
                  <a:cubicBezTo>
                    <a:pt x="17631" y="615"/>
                    <a:pt x="17631" y="713"/>
                    <a:pt x="17508" y="713"/>
                  </a:cubicBezTo>
                  <a:lnTo>
                    <a:pt x="17508" y="517"/>
                  </a:lnTo>
                  <a:cubicBezTo>
                    <a:pt x="17213" y="694"/>
                    <a:pt x="16909" y="729"/>
                    <a:pt x="16623" y="729"/>
                  </a:cubicBezTo>
                  <a:cubicBezTo>
                    <a:pt x="16432" y="729"/>
                    <a:pt x="16249" y="713"/>
                    <a:pt x="16082" y="713"/>
                  </a:cubicBezTo>
                  <a:cubicBezTo>
                    <a:pt x="15984" y="713"/>
                    <a:pt x="15885" y="615"/>
                    <a:pt x="15787" y="615"/>
                  </a:cubicBezTo>
                  <a:cubicBezTo>
                    <a:pt x="15664" y="615"/>
                    <a:pt x="15664" y="713"/>
                    <a:pt x="15664" y="812"/>
                  </a:cubicBezTo>
                  <a:cubicBezTo>
                    <a:pt x="15591" y="739"/>
                    <a:pt x="15505" y="720"/>
                    <a:pt x="15414" y="720"/>
                  </a:cubicBezTo>
                  <a:cubicBezTo>
                    <a:pt x="15315" y="720"/>
                    <a:pt x="15210" y="743"/>
                    <a:pt x="15111" y="743"/>
                  </a:cubicBezTo>
                  <a:cubicBezTo>
                    <a:pt x="15055" y="743"/>
                    <a:pt x="15001" y="736"/>
                    <a:pt x="14951" y="713"/>
                  </a:cubicBezTo>
                  <a:cubicBezTo>
                    <a:pt x="14951" y="713"/>
                    <a:pt x="14754" y="812"/>
                    <a:pt x="14656" y="812"/>
                  </a:cubicBezTo>
                  <a:cubicBezTo>
                    <a:pt x="14557" y="713"/>
                    <a:pt x="14557" y="713"/>
                    <a:pt x="14557" y="615"/>
                  </a:cubicBezTo>
                  <a:lnTo>
                    <a:pt x="14238" y="935"/>
                  </a:lnTo>
                  <a:lnTo>
                    <a:pt x="14336" y="1033"/>
                  </a:lnTo>
                  <a:cubicBezTo>
                    <a:pt x="14238" y="1131"/>
                    <a:pt x="14238" y="1131"/>
                    <a:pt x="14139" y="1131"/>
                  </a:cubicBezTo>
                  <a:lnTo>
                    <a:pt x="13943" y="1131"/>
                  </a:lnTo>
                  <a:cubicBezTo>
                    <a:pt x="13943" y="1131"/>
                    <a:pt x="13888" y="1088"/>
                    <a:pt x="13822" y="1088"/>
                  </a:cubicBezTo>
                  <a:cubicBezTo>
                    <a:pt x="13790" y="1088"/>
                    <a:pt x="13754" y="1099"/>
                    <a:pt x="13721" y="1131"/>
                  </a:cubicBezTo>
                  <a:lnTo>
                    <a:pt x="13426" y="1131"/>
                  </a:lnTo>
                  <a:cubicBezTo>
                    <a:pt x="13525" y="1033"/>
                    <a:pt x="13721" y="1033"/>
                    <a:pt x="13525" y="935"/>
                  </a:cubicBezTo>
                  <a:lnTo>
                    <a:pt x="13328" y="935"/>
                  </a:lnTo>
                  <a:cubicBezTo>
                    <a:pt x="13205" y="1033"/>
                    <a:pt x="13107" y="1131"/>
                    <a:pt x="12910" y="1131"/>
                  </a:cubicBezTo>
                  <a:lnTo>
                    <a:pt x="12713" y="1131"/>
                  </a:lnTo>
                  <a:lnTo>
                    <a:pt x="12713" y="1230"/>
                  </a:lnTo>
                  <a:cubicBezTo>
                    <a:pt x="12590" y="1230"/>
                    <a:pt x="12492" y="1230"/>
                    <a:pt x="12394" y="1131"/>
                  </a:cubicBezTo>
                  <a:cubicBezTo>
                    <a:pt x="12197" y="1230"/>
                    <a:pt x="12099" y="1230"/>
                    <a:pt x="11680" y="1230"/>
                  </a:cubicBezTo>
                  <a:cubicBezTo>
                    <a:pt x="11484" y="1230"/>
                    <a:pt x="11164" y="1328"/>
                    <a:pt x="10869" y="1328"/>
                  </a:cubicBezTo>
                  <a:cubicBezTo>
                    <a:pt x="10869" y="1426"/>
                    <a:pt x="10746" y="1426"/>
                    <a:pt x="10746" y="1549"/>
                  </a:cubicBezTo>
                  <a:cubicBezTo>
                    <a:pt x="10648" y="1426"/>
                    <a:pt x="10648" y="1426"/>
                    <a:pt x="10549" y="1328"/>
                  </a:cubicBezTo>
                  <a:cubicBezTo>
                    <a:pt x="10451" y="1426"/>
                    <a:pt x="10451" y="1549"/>
                    <a:pt x="10353" y="1648"/>
                  </a:cubicBezTo>
                  <a:cubicBezTo>
                    <a:pt x="10353" y="1549"/>
                    <a:pt x="10254" y="1549"/>
                    <a:pt x="10254" y="1549"/>
                  </a:cubicBezTo>
                  <a:cubicBezTo>
                    <a:pt x="10033" y="1549"/>
                    <a:pt x="9935" y="1648"/>
                    <a:pt x="9935" y="1648"/>
                  </a:cubicBezTo>
                  <a:lnTo>
                    <a:pt x="9418" y="1648"/>
                  </a:lnTo>
                  <a:cubicBezTo>
                    <a:pt x="9369" y="1697"/>
                    <a:pt x="9295" y="1697"/>
                    <a:pt x="9206" y="1697"/>
                  </a:cubicBezTo>
                  <a:cubicBezTo>
                    <a:pt x="9117" y="1697"/>
                    <a:pt x="9013" y="1697"/>
                    <a:pt x="8902" y="1746"/>
                  </a:cubicBezTo>
                  <a:cubicBezTo>
                    <a:pt x="8804" y="1844"/>
                    <a:pt x="8508" y="1844"/>
                    <a:pt x="8287" y="1844"/>
                  </a:cubicBezTo>
                  <a:cubicBezTo>
                    <a:pt x="8243" y="1867"/>
                    <a:pt x="8198" y="1874"/>
                    <a:pt x="8153" y="1874"/>
                  </a:cubicBezTo>
                  <a:cubicBezTo>
                    <a:pt x="8073" y="1874"/>
                    <a:pt x="7992" y="1851"/>
                    <a:pt x="7909" y="1851"/>
                  </a:cubicBezTo>
                  <a:cubicBezTo>
                    <a:pt x="7833" y="1851"/>
                    <a:pt x="7754" y="1870"/>
                    <a:pt x="7672" y="1943"/>
                  </a:cubicBezTo>
                  <a:lnTo>
                    <a:pt x="7672" y="2041"/>
                  </a:lnTo>
                  <a:lnTo>
                    <a:pt x="7672" y="2164"/>
                  </a:lnTo>
                  <a:cubicBezTo>
                    <a:pt x="7279" y="2164"/>
                    <a:pt x="7181" y="2262"/>
                    <a:pt x="6959" y="2361"/>
                  </a:cubicBezTo>
                  <a:cubicBezTo>
                    <a:pt x="6861" y="2410"/>
                    <a:pt x="6763" y="2410"/>
                    <a:pt x="6661" y="2410"/>
                  </a:cubicBezTo>
                  <a:cubicBezTo>
                    <a:pt x="6560" y="2410"/>
                    <a:pt x="6455" y="2410"/>
                    <a:pt x="6345" y="2459"/>
                  </a:cubicBezTo>
                  <a:cubicBezTo>
                    <a:pt x="6279" y="2492"/>
                    <a:pt x="6214" y="2503"/>
                    <a:pt x="6147" y="2503"/>
                  </a:cubicBezTo>
                  <a:cubicBezTo>
                    <a:pt x="6014" y="2503"/>
                    <a:pt x="5877" y="2459"/>
                    <a:pt x="5730" y="2459"/>
                  </a:cubicBezTo>
                  <a:lnTo>
                    <a:pt x="5730" y="2361"/>
                  </a:lnTo>
                  <a:cubicBezTo>
                    <a:pt x="5951" y="2361"/>
                    <a:pt x="6246" y="2262"/>
                    <a:pt x="6443" y="2262"/>
                  </a:cubicBezTo>
                  <a:cubicBezTo>
                    <a:pt x="6443" y="2262"/>
                    <a:pt x="6566" y="2262"/>
                    <a:pt x="6763" y="2361"/>
                  </a:cubicBezTo>
                  <a:cubicBezTo>
                    <a:pt x="6664" y="2164"/>
                    <a:pt x="6664" y="2041"/>
                    <a:pt x="6664" y="2041"/>
                  </a:cubicBezTo>
                  <a:cubicBezTo>
                    <a:pt x="6566" y="1943"/>
                    <a:pt x="6566" y="1943"/>
                    <a:pt x="6443" y="1943"/>
                  </a:cubicBezTo>
                  <a:cubicBezTo>
                    <a:pt x="6566" y="1844"/>
                    <a:pt x="6566" y="1746"/>
                    <a:pt x="6664" y="1648"/>
                  </a:cubicBezTo>
                  <a:cubicBezTo>
                    <a:pt x="6566" y="1648"/>
                    <a:pt x="6566" y="1746"/>
                    <a:pt x="6566" y="1746"/>
                  </a:cubicBezTo>
                  <a:cubicBezTo>
                    <a:pt x="6443" y="1648"/>
                    <a:pt x="6443" y="1549"/>
                    <a:pt x="6443" y="1549"/>
                  </a:cubicBezTo>
                  <a:cubicBezTo>
                    <a:pt x="6345" y="1549"/>
                    <a:pt x="6246" y="1648"/>
                    <a:pt x="6246" y="1648"/>
                  </a:cubicBezTo>
                  <a:lnTo>
                    <a:pt x="5951" y="1648"/>
                  </a:lnTo>
                  <a:lnTo>
                    <a:pt x="5951" y="1746"/>
                  </a:lnTo>
                  <a:cubicBezTo>
                    <a:pt x="6148" y="1746"/>
                    <a:pt x="6246" y="1746"/>
                    <a:pt x="6345" y="1844"/>
                  </a:cubicBezTo>
                  <a:lnTo>
                    <a:pt x="6345" y="2041"/>
                  </a:lnTo>
                  <a:cubicBezTo>
                    <a:pt x="6246" y="2041"/>
                    <a:pt x="6050" y="2041"/>
                    <a:pt x="5951" y="1943"/>
                  </a:cubicBezTo>
                  <a:lnTo>
                    <a:pt x="5951" y="2041"/>
                  </a:lnTo>
                  <a:cubicBezTo>
                    <a:pt x="5730" y="2164"/>
                    <a:pt x="5533" y="2262"/>
                    <a:pt x="5337" y="2361"/>
                  </a:cubicBezTo>
                  <a:cubicBezTo>
                    <a:pt x="5337" y="2361"/>
                    <a:pt x="5214" y="2262"/>
                    <a:pt x="5115" y="2262"/>
                  </a:cubicBezTo>
                  <a:cubicBezTo>
                    <a:pt x="5214" y="2164"/>
                    <a:pt x="5214" y="2041"/>
                    <a:pt x="5337" y="1943"/>
                  </a:cubicBezTo>
                  <a:lnTo>
                    <a:pt x="5214" y="1943"/>
                  </a:lnTo>
                  <a:cubicBezTo>
                    <a:pt x="5115" y="2041"/>
                    <a:pt x="5017" y="2164"/>
                    <a:pt x="4918" y="2164"/>
                  </a:cubicBezTo>
                  <a:cubicBezTo>
                    <a:pt x="4918" y="2262"/>
                    <a:pt x="4918" y="2361"/>
                    <a:pt x="5017" y="2459"/>
                  </a:cubicBezTo>
                  <a:lnTo>
                    <a:pt x="5337" y="2459"/>
                  </a:lnTo>
                  <a:cubicBezTo>
                    <a:pt x="5177" y="2558"/>
                    <a:pt x="4992" y="2558"/>
                    <a:pt x="4823" y="2558"/>
                  </a:cubicBezTo>
                  <a:cubicBezTo>
                    <a:pt x="4654" y="2558"/>
                    <a:pt x="4500" y="2558"/>
                    <a:pt x="4402" y="2656"/>
                  </a:cubicBezTo>
                  <a:cubicBezTo>
                    <a:pt x="4183" y="2621"/>
                    <a:pt x="3963" y="2598"/>
                    <a:pt x="3749" y="2598"/>
                  </a:cubicBezTo>
                  <a:cubicBezTo>
                    <a:pt x="3361" y="2598"/>
                    <a:pt x="2988" y="2672"/>
                    <a:pt x="2656" y="2877"/>
                  </a:cubicBezTo>
                  <a:lnTo>
                    <a:pt x="2656" y="2656"/>
                  </a:lnTo>
                  <a:cubicBezTo>
                    <a:pt x="2460" y="2779"/>
                    <a:pt x="2361" y="2779"/>
                    <a:pt x="2263" y="2877"/>
                  </a:cubicBezTo>
                  <a:cubicBezTo>
                    <a:pt x="2140" y="2779"/>
                    <a:pt x="2042" y="2779"/>
                    <a:pt x="1943" y="2779"/>
                  </a:cubicBezTo>
                  <a:cubicBezTo>
                    <a:pt x="1746" y="2779"/>
                    <a:pt x="1525" y="2877"/>
                    <a:pt x="1328" y="2877"/>
                  </a:cubicBezTo>
                  <a:cubicBezTo>
                    <a:pt x="1296" y="2910"/>
                    <a:pt x="1252" y="2921"/>
                    <a:pt x="1200" y="2921"/>
                  </a:cubicBezTo>
                  <a:cubicBezTo>
                    <a:pt x="1096" y="2921"/>
                    <a:pt x="960" y="2877"/>
                    <a:pt x="812" y="2877"/>
                  </a:cubicBezTo>
                  <a:cubicBezTo>
                    <a:pt x="615" y="2976"/>
                    <a:pt x="296" y="3074"/>
                    <a:pt x="1" y="3172"/>
                  </a:cubicBezTo>
                  <a:cubicBezTo>
                    <a:pt x="1" y="3271"/>
                    <a:pt x="99" y="3271"/>
                    <a:pt x="99" y="3394"/>
                  </a:cubicBezTo>
                  <a:cubicBezTo>
                    <a:pt x="197" y="3271"/>
                    <a:pt x="419" y="3271"/>
                    <a:pt x="615" y="3271"/>
                  </a:cubicBezTo>
                  <a:lnTo>
                    <a:pt x="615" y="3074"/>
                  </a:lnTo>
                  <a:cubicBezTo>
                    <a:pt x="714" y="3172"/>
                    <a:pt x="714" y="3172"/>
                    <a:pt x="812" y="3172"/>
                  </a:cubicBezTo>
                  <a:cubicBezTo>
                    <a:pt x="910" y="3172"/>
                    <a:pt x="1033" y="3074"/>
                    <a:pt x="1132" y="3074"/>
                  </a:cubicBezTo>
                  <a:lnTo>
                    <a:pt x="1427" y="3074"/>
                  </a:lnTo>
                  <a:cubicBezTo>
                    <a:pt x="1496" y="3004"/>
                    <a:pt x="1578" y="2935"/>
                    <a:pt x="1725" y="2935"/>
                  </a:cubicBezTo>
                  <a:cubicBezTo>
                    <a:pt x="1785" y="2935"/>
                    <a:pt x="1857" y="2947"/>
                    <a:pt x="1943" y="2976"/>
                  </a:cubicBezTo>
                  <a:cubicBezTo>
                    <a:pt x="1845" y="3074"/>
                    <a:pt x="1845" y="3271"/>
                    <a:pt x="1845" y="3394"/>
                  </a:cubicBezTo>
                  <a:cubicBezTo>
                    <a:pt x="2042" y="3394"/>
                    <a:pt x="2140" y="3492"/>
                    <a:pt x="2361" y="3492"/>
                  </a:cubicBezTo>
                  <a:cubicBezTo>
                    <a:pt x="2460" y="3394"/>
                    <a:pt x="2558" y="3271"/>
                    <a:pt x="2656" y="3074"/>
                  </a:cubicBezTo>
                  <a:cubicBezTo>
                    <a:pt x="2755" y="3172"/>
                    <a:pt x="2878" y="3172"/>
                    <a:pt x="2878" y="3172"/>
                  </a:cubicBezTo>
                  <a:cubicBezTo>
                    <a:pt x="2976" y="3172"/>
                    <a:pt x="2976" y="3172"/>
                    <a:pt x="3074" y="3074"/>
                  </a:cubicBezTo>
                  <a:cubicBezTo>
                    <a:pt x="3074" y="3172"/>
                    <a:pt x="3173" y="3172"/>
                    <a:pt x="3173" y="3271"/>
                  </a:cubicBezTo>
                  <a:cubicBezTo>
                    <a:pt x="3173" y="3271"/>
                    <a:pt x="3074" y="3394"/>
                    <a:pt x="3074" y="3492"/>
                  </a:cubicBezTo>
                  <a:lnTo>
                    <a:pt x="3492" y="3492"/>
                  </a:lnTo>
                  <a:cubicBezTo>
                    <a:pt x="3369" y="3394"/>
                    <a:pt x="3369" y="3394"/>
                    <a:pt x="3271" y="3271"/>
                  </a:cubicBezTo>
                  <a:cubicBezTo>
                    <a:pt x="3714" y="3271"/>
                    <a:pt x="4012" y="3054"/>
                    <a:pt x="4475" y="3054"/>
                  </a:cubicBezTo>
                  <a:cubicBezTo>
                    <a:pt x="4552" y="3054"/>
                    <a:pt x="4634" y="3060"/>
                    <a:pt x="4722" y="3074"/>
                  </a:cubicBezTo>
                  <a:cubicBezTo>
                    <a:pt x="4500" y="3172"/>
                    <a:pt x="4304" y="3172"/>
                    <a:pt x="4205" y="3271"/>
                  </a:cubicBezTo>
                  <a:cubicBezTo>
                    <a:pt x="4402" y="3492"/>
                    <a:pt x="4304" y="3689"/>
                    <a:pt x="4205" y="3885"/>
                  </a:cubicBezTo>
                  <a:cubicBezTo>
                    <a:pt x="4500" y="3885"/>
                    <a:pt x="4820" y="3787"/>
                    <a:pt x="5115" y="3787"/>
                  </a:cubicBezTo>
                  <a:cubicBezTo>
                    <a:pt x="5214" y="3787"/>
                    <a:pt x="5214" y="3787"/>
                    <a:pt x="5337" y="3885"/>
                  </a:cubicBezTo>
                  <a:cubicBezTo>
                    <a:pt x="5214" y="3885"/>
                    <a:pt x="5115" y="4008"/>
                    <a:pt x="5115" y="4008"/>
                  </a:cubicBezTo>
                  <a:cubicBezTo>
                    <a:pt x="4918" y="4008"/>
                    <a:pt x="4722" y="4107"/>
                    <a:pt x="4599" y="4107"/>
                  </a:cubicBezTo>
                  <a:cubicBezTo>
                    <a:pt x="4402" y="4107"/>
                    <a:pt x="4205" y="4205"/>
                    <a:pt x="4107" y="4205"/>
                  </a:cubicBezTo>
                  <a:cubicBezTo>
                    <a:pt x="3591" y="4205"/>
                    <a:pt x="3369" y="4205"/>
                    <a:pt x="3074" y="4303"/>
                  </a:cubicBezTo>
                  <a:cubicBezTo>
                    <a:pt x="2976" y="4303"/>
                    <a:pt x="2976" y="4205"/>
                    <a:pt x="2976" y="4205"/>
                  </a:cubicBezTo>
                  <a:cubicBezTo>
                    <a:pt x="2878" y="4303"/>
                    <a:pt x="2755" y="4402"/>
                    <a:pt x="2755" y="4500"/>
                  </a:cubicBezTo>
                  <a:cubicBezTo>
                    <a:pt x="2976" y="4500"/>
                    <a:pt x="3074" y="4402"/>
                    <a:pt x="3271" y="4402"/>
                  </a:cubicBezTo>
                  <a:lnTo>
                    <a:pt x="3787" y="4402"/>
                  </a:lnTo>
                  <a:cubicBezTo>
                    <a:pt x="3886" y="4303"/>
                    <a:pt x="4107" y="4303"/>
                    <a:pt x="4304" y="4303"/>
                  </a:cubicBezTo>
                  <a:lnTo>
                    <a:pt x="4304" y="4402"/>
                  </a:lnTo>
                  <a:lnTo>
                    <a:pt x="4500" y="4402"/>
                  </a:lnTo>
                  <a:cubicBezTo>
                    <a:pt x="4599" y="4402"/>
                    <a:pt x="4722" y="4402"/>
                    <a:pt x="4820" y="4500"/>
                  </a:cubicBezTo>
                  <a:cubicBezTo>
                    <a:pt x="4820" y="4402"/>
                    <a:pt x="4820" y="4303"/>
                    <a:pt x="4918" y="4205"/>
                  </a:cubicBezTo>
                  <a:cubicBezTo>
                    <a:pt x="5017" y="4205"/>
                    <a:pt x="5017" y="4205"/>
                    <a:pt x="5115" y="4107"/>
                  </a:cubicBezTo>
                  <a:lnTo>
                    <a:pt x="5337" y="4303"/>
                  </a:lnTo>
                  <a:cubicBezTo>
                    <a:pt x="5435" y="4205"/>
                    <a:pt x="5435" y="4107"/>
                    <a:pt x="5533" y="4008"/>
                  </a:cubicBezTo>
                  <a:lnTo>
                    <a:pt x="6050" y="4008"/>
                  </a:lnTo>
                  <a:lnTo>
                    <a:pt x="6050" y="3885"/>
                  </a:lnTo>
                  <a:lnTo>
                    <a:pt x="6148" y="3885"/>
                  </a:lnTo>
                  <a:cubicBezTo>
                    <a:pt x="6148" y="4008"/>
                    <a:pt x="6148" y="4107"/>
                    <a:pt x="6050" y="4205"/>
                  </a:cubicBezTo>
                  <a:cubicBezTo>
                    <a:pt x="6345" y="4205"/>
                    <a:pt x="6443" y="4107"/>
                    <a:pt x="6443" y="4008"/>
                  </a:cubicBezTo>
                  <a:cubicBezTo>
                    <a:pt x="6664" y="3689"/>
                    <a:pt x="6959" y="3689"/>
                    <a:pt x="7279" y="3689"/>
                  </a:cubicBezTo>
                  <a:cubicBezTo>
                    <a:pt x="7181" y="3885"/>
                    <a:pt x="7058" y="4107"/>
                    <a:pt x="6959" y="4402"/>
                  </a:cubicBezTo>
                  <a:cubicBezTo>
                    <a:pt x="6050" y="4402"/>
                    <a:pt x="5214" y="4623"/>
                    <a:pt x="4402" y="4721"/>
                  </a:cubicBezTo>
                  <a:cubicBezTo>
                    <a:pt x="4500" y="4820"/>
                    <a:pt x="4500" y="4918"/>
                    <a:pt x="4500" y="5115"/>
                  </a:cubicBezTo>
                  <a:cubicBezTo>
                    <a:pt x="4722" y="5115"/>
                    <a:pt x="4820" y="5115"/>
                    <a:pt x="4918" y="5238"/>
                  </a:cubicBezTo>
                  <a:cubicBezTo>
                    <a:pt x="5115" y="5016"/>
                    <a:pt x="5337" y="5016"/>
                    <a:pt x="5533" y="4918"/>
                  </a:cubicBezTo>
                  <a:cubicBezTo>
                    <a:pt x="5632" y="5016"/>
                    <a:pt x="5730" y="5115"/>
                    <a:pt x="5951" y="5238"/>
                  </a:cubicBezTo>
                  <a:lnTo>
                    <a:pt x="5632" y="5533"/>
                  </a:lnTo>
                  <a:cubicBezTo>
                    <a:pt x="5533" y="5533"/>
                    <a:pt x="5435" y="5631"/>
                    <a:pt x="5632" y="5730"/>
                  </a:cubicBezTo>
                  <a:cubicBezTo>
                    <a:pt x="5730" y="5631"/>
                    <a:pt x="5951" y="5533"/>
                    <a:pt x="6148" y="5434"/>
                  </a:cubicBezTo>
                  <a:lnTo>
                    <a:pt x="6148" y="5631"/>
                  </a:lnTo>
                  <a:cubicBezTo>
                    <a:pt x="6345" y="5631"/>
                    <a:pt x="6566" y="5533"/>
                    <a:pt x="6664" y="5533"/>
                  </a:cubicBezTo>
                  <a:cubicBezTo>
                    <a:pt x="6664" y="5336"/>
                    <a:pt x="6246" y="5336"/>
                    <a:pt x="6148" y="5115"/>
                  </a:cubicBezTo>
                  <a:cubicBezTo>
                    <a:pt x="6345" y="5115"/>
                    <a:pt x="6566" y="5016"/>
                    <a:pt x="6763" y="4918"/>
                  </a:cubicBezTo>
                  <a:cubicBezTo>
                    <a:pt x="6861" y="4918"/>
                    <a:pt x="6861" y="4820"/>
                    <a:pt x="6861" y="4820"/>
                  </a:cubicBezTo>
                  <a:lnTo>
                    <a:pt x="6959" y="4820"/>
                  </a:lnTo>
                  <a:cubicBezTo>
                    <a:pt x="7058" y="4918"/>
                    <a:pt x="7058" y="4918"/>
                    <a:pt x="7058" y="5016"/>
                  </a:cubicBezTo>
                  <a:cubicBezTo>
                    <a:pt x="7476" y="4820"/>
                    <a:pt x="7476" y="4820"/>
                    <a:pt x="7672" y="4623"/>
                  </a:cubicBezTo>
                  <a:cubicBezTo>
                    <a:pt x="7672" y="4721"/>
                    <a:pt x="7795" y="4721"/>
                    <a:pt x="7795" y="4820"/>
                  </a:cubicBezTo>
                  <a:cubicBezTo>
                    <a:pt x="7992" y="4721"/>
                    <a:pt x="8189" y="4721"/>
                    <a:pt x="8287" y="4721"/>
                  </a:cubicBezTo>
                  <a:cubicBezTo>
                    <a:pt x="8410" y="4623"/>
                    <a:pt x="8508" y="4500"/>
                    <a:pt x="8607" y="4500"/>
                  </a:cubicBezTo>
                  <a:cubicBezTo>
                    <a:pt x="8705" y="4500"/>
                    <a:pt x="8705" y="4500"/>
                    <a:pt x="8705" y="4623"/>
                  </a:cubicBezTo>
                  <a:cubicBezTo>
                    <a:pt x="9025" y="4402"/>
                    <a:pt x="9320" y="4303"/>
                    <a:pt x="9640" y="4205"/>
                  </a:cubicBezTo>
                  <a:lnTo>
                    <a:pt x="9640" y="4205"/>
                  </a:lnTo>
                  <a:cubicBezTo>
                    <a:pt x="9640" y="4500"/>
                    <a:pt x="9222" y="4500"/>
                    <a:pt x="9025" y="4623"/>
                  </a:cubicBezTo>
                  <a:lnTo>
                    <a:pt x="9025" y="4721"/>
                  </a:lnTo>
                  <a:cubicBezTo>
                    <a:pt x="8902" y="4721"/>
                    <a:pt x="8804" y="4721"/>
                    <a:pt x="8804" y="4820"/>
                  </a:cubicBezTo>
                  <a:lnTo>
                    <a:pt x="8804" y="5115"/>
                  </a:lnTo>
                  <a:cubicBezTo>
                    <a:pt x="8410" y="5115"/>
                    <a:pt x="8090" y="5115"/>
                    <a:pt x="7894" y="5336"/>
                  </a:cubicBezTo>
                  <a:cubicBezTo>
                    <a:pt x="7992" y="5336"/>
                    <a:pt x="7992" y="5434"/>
                    <a:pt x="8090" y="5434"/>
                  </a:cubicBezTo>
                  <a:cubicBezTo>
                    <a:pt x="8189" y="5434"/>
                    <a:pt x="8287" y="5434"/>
                    <a:pt x="8410" y="5336"/>
                  </a:cubicBezTo>
                  <a:cubicBezTo>
                    <a:pt x="8902" y="5238"/>
                    <a:pt x="9320" y="5115"/>
                    <a:pt x="9738" y="5016"/>
                  </a:cubicBezTo>
                  <a:cubicBezTo>
                    <a:pt x="9935" y="5016"/>
                    <a:pt x="10033" y="4918"/>
                    <a:pt x="10131" y="4820"/>
                  </a:cubicBezTo>
                  <a:lnTo>
                    <a:pt x="10254" y="4820"/>
                  </a:lnTo>
                  <a:cubicBezTo>
                    <a:pt x="10254" y="4918"/>
                    <a:pt x="10353" y="4918"/>
                    <a:pt x="10451" y="5016"/>
                  </a:cubicBezTo>
                  <a:cubicBezTo>
                    <a:pt x="10648" y="4918"/>
                    <a:pt x="10869" y="4820"/>
                    <a:pt x="11164" y="4820"/>
                  </a:cubicBezTo>
                  <a:cubicBezTo>
                    <a:pt x="11164" y="4918"/>
                    <a:pt x="11164" y="5016"/>
                    <a:pt x="11066" y="5115"/>
                  </a:cubicBezTo>
                  <a:lnTo>
                    <a:pt x="11262" y="5115"/>
                  </a:lnTo>
                  <a:lnTo>
                    <a:pt x="11262" y="4623"/>
                  </a:lnTo>
                  <a:cubicBezTo>
                    <a:pt x="11484" y="4623"/>
                    <a:pt x="11582" y="4500"/>
                    <a:pt x="11779" y="4402"/>
                  </a:cubicBezTo>
                  <a:cubicBezTo>
                    <a:pt x="11860" y="4483"/>
                    <a:pt x="11941" y="4648"/>
                    <a:pt x="12091" y="4648"/>
                  </a:cubicBezTo>
                  <a:cubicBezTo>
                    <a:pt x="12123" y="4648"/>
                    <a:pt x="12158" y="4640"/>
                    <a:pt x="12197" y="4623"/>
                  </a:cubicBezTo>
                  <a:cubicBezTo>
                    <a:pt x="12295" y="4623"/>
                    <a:pt x="12394" y="4500"/>
                    <a:pt x="12590" y="4402"/>
                  </a:cubicBezTo>
                  <a:cubicBezTo>
                    <a:pt x="12631" y="4434"/>
                    <a:pt x="12680" y="4445"/>
                    <a:pt x="12731" y="4445"/>
                  </a:cubicBezTo>
                  <a:cubicBezTo>
                    <a:pt x="12833" y="4445"/>
                    <a:pt x="12943" y="4402"/>
                    <a:pt x="13008" y="4402"/>
                  </a:cubicBezTo>
                  <a:cubicBezTo>
                    <a:pt x="13107" y="4623"/>
                    <a:pt x="12812" y="4500"/>
                    <a:pt x="12812" y="4623"/>
                  </a:cubicBezTo>
                  <a:cubicBezTo>
                    <a:pt x="12713" y="4721"/>
                    <a:pt x="12713" y="4820"/>
                    <a:pt x="12590" y="4918"/>
                  </a:cubicBezTo>
                  <a:cubicBezTo>
                    <a:pt x="12713" y="5016"/>
                    <a:pt x="12713" y="5016"/>
                    <a:pt x="12812" y="5115"/>
                  </a:cubicBezTo>
                  <a:cubicBezTo>
                    <a:pt x="12910" y="5016"/>
                    <a:pt x="13011" y="4984"/>
                    <a:pt x="13113" y="4984"/>
                  </a:cubicBezTo>
                  <a:cubicBezTo>
                    <a:pt x="13317" y="4984"/>
                    <a:pt x="13525" y="5115"/>
                    <a:pt x="13721" y="5115"/>
                  </a:cubicBezTo>
                  <a:cubicBezTo>
                    <a:pt x="13623" y="5238"/>
                    <a:pt x="13525" y="5238"/>
                    <a:pt x="13426" y="5336"/>
                  </a:cubicBezTo>
                  <a:cubicBezTo>
                    <a:pt x="13623" y="5336"/>
                    <a:pt x="13721" y="5238"/>
                    <a:pt x="13943" y="5115"/>
                  </a:cubicBezTo>
                  <a:cubicBezTo>
                    <a:pt x="13820" y="5115"/>
                    <a:pt x="13820" y="5016"/>
                    <a:pt x="13820" y="5016"/>
                  </a:cubicBezTo>
                  <a:cubicBezTo>
                    <a:pt x="14139" y="4918"/>
                    <a:pt x="14336" y="4820"/>
                    <a:pt x="14656" y="4721"/>
                  </a:cubicBezTo>
                  <a:cubicBezTo>
                    <a:pt x="14656" y="4721"/>
                    <a:pt x="14754" y="4623"/>
                    <a:pt x="14852" y="4623"/>
                  </a:cubicBezTo>
                  <a:cubicBezTo>
                    <a:pt x="15172" y="4623"/>
                    <a:pt x="15369" y="4500"/>
                    <a:pt x="15566" y="4303"/>
                  </a:cubicBezTo>
                  <a:cubicBezTo>
                    <a:pt x="15467" y="4303"/>
                    <a:pt x="15467" y="4205"/>
                    <a:pt x="15369" y="4205"/>
                  </a:cubicBezTo>
                  <a:cubicBezTo>
                    <a:pt x="15369" y="4303"/>
                    <a:pt x="15271" y="4303"/>
                    <a:pt x="15172" y="4303"/>
                  </a:cubicBezTo>
                  <a:cubicBezTo>
                    <a:pt x="14434" y="4402"/>
                    <a:pt x="13721" y="4721"/>
                    <a:pt x="13008" y="4918"/>
                  </a:cubicBezTo>
                  <a:cubicBezTo>
                    <a:pt x="13008" y="4820"/>
                    <a:pt x="13008" y="4820"/>
                    <a:pt x="12910" y="4721"/>
                  </a:cubicBezTo>
                  <a:cubicBezTo>
                    <a:pt x="13008" y="4623"/>
                    <a:pt x="13107" y="4623"/>
                    <a:pt x="13107" y="4623"/>
                  </a:cubicBezTo>
                  <a:lnTo>
                    <a:pt x="13107" y="4402"/>
                  </a:lnTo>
                  <a:cubicBezTo>
                    <a:pt x="13328" y="4303"/>
                    <a:pt x="13426" y="4303"/>
                    <a:pt x="13623" y="4205"/>
                  </a:cubicBezTo>
                  <a:lnTo>
                    <a:pt x="14041" y="4205"/>
                  </a:lnTo>
                  <a:lnTo>
                    <a:pt x="14041" y="4008"/>
                  </a:lnTo>
                  <a:lnTo>
                    <a:pt x="14336" y="4008"/>
                  </a:lnTo>
                  <a:lnTo>
                    <a:pt x="14336" y="3885"/>
                  </a:lnTo>
                  <a:cubicBezTo>
                    <a:pt x="14557" y="3885"/>
                    <a:pt x="14656" y="4008"/>
                    <a:pt x="14754" y="4008"/>
                  </a:cubicBezTo>
                  <a:cubicBezTo>
                    <a:pt x="14852" y="3885"/>
                    <a:pt x="15049" y="3885"/>
                    <a:pt x="15172" y="3885"/>
                  </a:cubicBezTo>
                  <a:cubicBezTo>
                    <a:pt x="15271" y="3787"/>
                    <a:pt x="15271" y="3689"/>
                    <a:pt x="15271" y="3590"/>
                  </a:cubicBezTo>
                  <a:cubicBezTo>
                    <a:pt x="15369" y="3590"/>
                    <a:pt x="15467" y="3590"/>
                    <a:pt x="15664" y="3492"/>
                  </a:cubicBezTo>
                  <a:cubicBezTo>
                    <a:pt x="15664" y="3590"/>
                    <a:pt x="15787" y="3689"/>
                    <a:pt x="15885" y="3689"/>
                  </a:cubicBezTo>
                  <a:cubicBezTo>
                    <a:pt x="15885" y="3590"/>
                    <a:pt x="15885" y="3492"/>
                    <a:pt x="15787" y="3394"/>
                  </a:cubicBezTo>
                  <a:cubicBezTo>
                    <a:pt x="15885" y="3394"/>
                    <a:pt x="15984" y="3394"/>
                    <a:pt x="16082" y="3271"/>
                  </a:cubicBezTo>
                  <a:cubicBezTo>
                    <a:pt x="16180" y="3394"/>
                    <a:pt x="16279" y="3394"/>
                    <a:pt x="16402" y="3492"/>
                  </a:cubicBezTo>
                  <a:cubicBezTo>
                    <a:pt x="16402" y="3394"/>
                    <a:pt x="16500" y="3394"/>
                    <a:pt x="16500" y="3271"/>
                  </a:cubicBezTo>
                  <a:cubicBezTo>
                    <a:pt x="16598" y="3394"/>
                    <a:pt x="16697" y="3394"/>
                    <a:pt x="16795" y="3492"/>
                  </a:cubicBezTo>
                  <a:cubicBezTo>
                    <a:pt x="16893" y="3394"/>
                    <a:pt x="17016" y="3271"/>
                    <a:pt x="17213" y="3271"/>
                  </a:cubicBezTo>
                  <a:cubicBezTo>
                    <a:pt x="17115" y="3492"/>
                    <a:pt x="16795" y="3492"/>
                    <a:pt x="16893" y="3689"/>
                  </a:cubicBezTo>
                  <a:cubicBezTo>
                    <a:pt x="16940" y="3709"/>
                    <a:pt x="16990" y="3717"/>
                    <a:pt x="17042" y="3717"/>
                  </a:cubicBezTo>
                  <a:cubicBezTo>
                    <a:pt x="17184" y="3717"/>
                    <a:pt x="17340" y="3660"/>
                    <a:pt x="17482" y="3660"/>
                  </a:cubicBezTo>
                  <a:cubicBezTo>
                    <a:pt x="17534" y="3660"/>
                    <a:pt x="17584" y="3668"/>
                    <a:pt x="17631" y="3689"/>
                  </a:cubicBezTo>
                  <a:cubicBezTo>
                    <a:pt x="17508" y="3787"/>
                    <a:pt x="17410" y="3885"/>
                    <a:pt x="17213" y="4008"/>
                  </a:cubicBezTo>
                  <a:cubicBezTo>
                    <a:pt x="17213" y="4008"/>
                    <a:pt x="17115" y="3885"/>
                    <a:pt x="17016" y="3885"/>
                  </a:cubicBezTo>
                  <a:cubicBezTo>
                    <a:pt x="16893" y="4107"/>
                    <a:pt x="16893" y="4205"/>
                    <a:pt x="16795" y="4303"/>
                  </a:cubicBezTo>
                  <a:cubicBezTo>
                    <a:pt x="16893" y="4402"/>
                    <a:pt x="16893" y="4402"/>
                    <a:pt x="17016" y="4500"/>
                  </a:cubicBezTo>
                  <a:lnTo>
                    <a:pt x="17213" y="4500"/>
                  </a:lnTo>
                  <a:lnTo>
                    <a:pt x="17213" y="4721"/>
                  </a:lnTo>
                  <a:lnTo>
                    <a:pt x="17631" y="4721"/>
                  </a:lnTo>
                  <a:cubicBezTo>
                    <a:pt x="17631" y="4500"/>
                    <a:pt x="17729" y="4402"/>
                    <a:pt x="17828" y="4303"/>
                  </a:cubicBezTo>
                  <a:cubicBezTo>
                    <a:pt x="17926" y="4303"/>
                    <a:pt x="17926" y="4402"/>
                    <a:pt x="18024" y="4402"/>
                  </a:cubicBezTo>
                  <a:lnTo>
                    <a:pt x="18024" y="4107"/>
                  </a:lnTo>
                  <a:lnTo>
                    <a:pt x="17828" y="4107"/>
                  </a:lnTo>
                  <a:cubicBezTo>
                    <a:pt x="17926" y="4008"/>
                    <a:pt x="17926" y="4008"/>
                    <a:pt x="17926" y="3885"/>
                  </a:cubicBezTo>
                  <a:cubicBezTo>
                    <a:pt x="17926" y="3787"/>
                    <a:pt x="17828" y="3689"/>
                    <a:pt x="17729" y="3590"/>
                  </a:cubicBezTo>
                  <a:cubicBezTo>
                    <a:pt x="17926" y="3590"/>
                    <a:pt x="18123" y="3492"/>
                    <a:pt x="18246" y="3492"/>
                  </a:cubicBezTo>
                  <a:cubicBezTo>
                    <a:pt x="18384" y="3423"/>
                    <a:pt x="18473" y="3342"/>
                    <a:pt x="18582" y="3342"/>
                  </a:cubicBezTo>
                  <a:cubicBezTo>
                    <a:pt x="18629" y="3342"/>
                    <a:pt x="18679" y="3357"/>
                    <a:pt x="18738" y="3394"/>
                  </a:cubicBezTo>
                  <a:cubicBezTo>
                    <a:pt x="18639" y="3394"/>
                    <a:pt x="18541" y="3492"/>
                    <a:pt x="18442" y="3590"/>
                  </a:cubicBezTo>
                  <a:cubicBezTo>
                    <a:pt x="18738" y="3590"/>
                    <a:pt x="18861" y="3394"/>
                    <a:pt x="18959" y="3394"/>
                  </a:cubicBezTo>
                  <a:cubicBezTo>
                    <a:pt x="19057" y="3271"/>
                    <a:pt x="19057" y="3172"/>
                    <a:pt x="19156" y="3172"/>
                  </a:cubicBezTo>
                  <a:cubicBezTo>
                    <a:pt x="19156" y="3139"/>
                    <a:pt x="19167" y="3129"/>
                    <a:pt x="19181" y="3129"/>
                  </a:cubicBezTo>
                  <a:cubicBezTo>
                    <a:pt x="19210" y="3129"/>
                    <a:pt x="19254" y="3172"/>
                    <a:pt x="19254" y="3172"/>
                  </a:cubicBezTo>
                  <a:cubicBezTo>
                    <a:pt x="19254" y="3271"/>
                    <a:pt x="19156" y="3271"/>
                    <a:pt x="19156" y="3492"/>
                  </a:cubicBezTo>
                  <a:cubicBezTo>
                    <a:pt x="19352" y="3394"/>
                    <a:pt x="19475" y="3271"/>
                    <a:pt x="19574" y="3172"/>
                  </a:cubicBezTo>
                  <a:lnTo>
                    <a:pt x="19869" y="3172"/>
                  </a:lnTo>
                  <a:lnTo>
                    <a:pt x="19967" y="3074"/>
                  </a:lnTo>
                  <a:lnTo>
                    <a:pt x="20090" y="3074"/>
                  </a:lnTo>
                  <a:cubicBezTo>
                    <a:pt x="20705" y="2976"/>
                    <a:pt x="21196" y="2877"/>
                    <a:pt x="21811" y="2779"/>
                  </a:cubicBezTo>
                  <a:cubicBezTo>
                    <a:pt x="21713" y="2779"/>
                    <a:pt x="21614" y="2656"/>
                    <a:pt x="21614" y="2656"/>
                  </a:cubicBezTo>
                  <a:cubicBezTo>
                    <a:pt x="21614" y="2558"/>
                    <a:pt x="21713" y="2558"/>
                    <a:pt x="21934" y="2459"/>
                  </a:cubicBezTo>
                  <a:lnTo>
                    <a:pt x="21319" y="2459"/>
                  </a:lnTo>
                  <a:cubicBezTo>
                    <a:pt x="21196" y="2558"/>
                    <a:pt x="21196" y="2656"/>
                    <a:pt x="21000" y="2779"/>
                  </a:cubicBezTo>
                  <a:cubicBezTo>
                    <a:pt x="20901" y="2779"/>
                    <a:pt x="20803" y="2656"/>
                    <a:pt x="20705" y="2656"/>
                  </a:cubicBezTo>
                  <a:cubicBezTo>
                    <a:pt x="20483" y="2779"/>
                    <a:pt x="20385" y="2877"/>
                    <a:pt x="20188" y="2976"/>
                  </a:cubicBezTo>
                  <a:cubicBezTo>
                    <a:pt x="20188" y="2779"/>
                    <a:pt x="20287" y="2656"/>
                    <a:pt x="20582" y="2558"/>
                  </a:cubicBezTo>
                  <a:lnTo>
                    <a:pt x="20188" y="2558"/>
                  </a:lnTo>
                  <a:cubicBezTo>
                    <a:pt x="19967" y="2656"/>
                    <a:pt x="19672" y="2656"/>
                    <a:pt x="19352" y="2656"/>
                  </a:cubicBezTo>
                  <a:cubicBezTo>
                    <a:pt x="19352" y="2656"/>
                    <a:pt x="19254" y="2779"/>
                    <a:pt x="19156" y="2779"/>
                  </a:cubicBezTo>
                  <a:lnTo>
                    <a:pt x="19057" y="2779"/>
                  </a:lnTo>
                  <a:lnTo>
                    <a:pt x="19057" y="2656"/>
                  </a:lnTo>
                  <a:cubicBezTo>
                    <a:pt x="19352" y="2459"/>
                    <a:pt x="19352" y="2459"/>
                    <a:pt x="19672" y="2459"/>
                  </a:cubicBezTo>
                  <a:cubicBezTo>
                    <a:pt x="20090" y="2459"/>
                    <a:pt x="20483" y="2361"/>
                    <a:pt x="21000" y="2262"/>
                  </a:cubicBezTo>
                  <a:cubicBezTo>
                    <a:pt x="21000" y="2262"/>
                    <a:pt x="21098" y="2361"/>
                    <a:pt x="21196" y="2361"/>
                  </a:cubicBezTo>
                  <a:cubicBezTo>
                    <a:pt x="21196" y="2262"/>
                    <a:pt x="21319" y="2164"/>
                    <a:pt x="21319" y="2041"/>
                  </a:cubicBezTo>
                  <a:cubicBezTo>
                    <a:pt x="21418" y="2164"/>
                    <a:pt x="21516" y="2262"/>
                    <a:pt x="21516" y="2361"/>
                  </a:cubicBezTo>
                  <a:cubicBezTo>
                    <a:pt x="21713" y="2262"/>
                    <a:pt x="21811" y="2262"/>
                    <a:pt x="21934" y="2164"/>
                  </a:cubicBezTo>
                  <a:cubicBezTo>
                    <a:pt x="22131" y="2262"/>
                    <a:pt x="22229" y="2361"/>
                    <a:pt x="22328" y="2361"/>
                  </a:cubicBezTo>
                  <a:cubicBezTo>
                    <a:pt x="22426" y="2361"/>
                    <a:pt x="22426" y="2361"/>
                    <a:pt x="22549" y="2459"/>
                  </a:cubicBezTo>
                  <a:cubicBezTo>
                    <a:pt x="22549" y="2262"/>
                    <a:pt x="22426" y="2041"/>
                    <a:pt x="22328" y="1943"/>
                  </a:cubicBezTo>
                  <a:cubicBezTo>
                    <a:pt x="22229" y="2041"/>
                    <a:pt x="22229" y="2041"/>
                    <a:pt x="22131" y="2164"/>
                  </a:cubicBezTo>
                  <a:lnTo>
                    <a:pt x="22131" y="1844"/>
                  </a:lnTo>
                  <a:lnTo>
                    <a:pt x="22426" y="1844"/>
                  </a:lnTo>
                  <a:cubicBezTo>
                    <a:pt x="22647" y="1943"/>
                    <a:pt x="22647" y="2041"/>
                    <a:pt x="22746" y="2041"/>
                  </a:cubicBezTo>
                  <a:lnTo>
                    <a:pt x="22746" y="1844"/>
                  </a:lnTo>
                  <a:cubicBezTo>
                    <a:pt x="22746" y="1746"/>
                    <a:pt x="22844" y="1746"/>
                    <a:pt x="22942" y="1746"/>
                  </a:cubicBezTo>
                  <a:cubicBezTo>
                    <a:pt x="23090" y="1746"/>
                    <a:pt x="23226" y="1702"/>
                    <a:pt x="23359" y="1702"/>
                  </a:cubicBezTo>
                  <a:cubicBezTo>
                    <a:pt x="23426" y="1702"/>
                    <a:pt x="23491" y="1713"/>
                    <a:pt x="23557" y="1746"/>
                  </a:cubicBezTo>
                  <a:cubicBezTo>
                    <a:pt x="23655" y="1746"/>
                    <a:pt x="23778" y="1648"/>
                    <a:pt x="23778" y="1648"/>
                  </a:cubicBezTo>
                  <a:cubicBezTo>
                    <a:pt x="23975" y="1648"/>
                    <a:pt x="24270" y="1549"/>
                    <a:pt x="24491" y="1549"/>
                  </a:cubicBezTo>
                  <a:lnTo>
                    <a:pt x="24491" y="1746"/>
                  </a:lnTo>
                  <a:lnTo>
                    <a:pt x="24786" y="1746"/>
                  </a:lnTo>
                  <a:cubicBezTo>
                    <a:pt x="24885" y="1746"/>
                    <a:pt x="24885" y="1648"/>
                    <a:pt x="24885" y="1549"/>
                  </a:cubicBezTo>
                  <a:cubicBezTo>
                    <a:pt x="24729" y="1432"/>
                    <a:pt x="24566" y="1405"/>
                    <a:pt x="24403" y="1405"/>
                  </a:cubicBezTo>
                  <a:cubicBezTo>
                    <a:pt x="24258" y="1405"/>
                    <a:pt x="24114" y="1426"/>
                    <a:pt x="23975" y="1426"/>
                  </a:cubicBezTo>
                  <a:cubicBezTo>
                    <a:pt x="23557" y="1426"/>
                    <a:pt x="23262" y="1426"/>
                    <a:pt x="22942" y="1328"/>
                  </a:cubicBezTo>
                  <a:cubicBezTo>
                    <a:pt x="22795" y="1377"/>
                    <a:pt x="22666" y="1402"/>
                    <a:pt x="22524" y="1402"/>
                  </a:cubicBezTo>
                  <a:cubicBezTo>
                    <a:pt x="22383" y="1402"/>
                    <a:pt x="22229" y="1377"/>
                    <a:pt x="22033" y="1328"/>
                  </a:cubicBezTo>
                  <a:cubicBezTo>
                    <a:pt x="22229" y="1328"/>
                    <a:pt x="22328" y="1230"/>
                    <a:pt x="22549" y="1230"/>
                  </a:cubicBezTo>
                  <a:cubicBezTo>
                    <a:pt x="22590" y="1250"/>
                    <a:pt x="22628" y="1258"/>
                    <a:pt x="22662" y="1258"/>
                  </a:cubicBezTo>
                  <a:cubicBezTo>
                    <a:pt x="22757" y="1258"/>
                    <a:pt x="22833" y="1201"/>
                    <a:pt x="22927" y="1201"/>
                  </a:cubicBezTo>
                  <a:cubicBezTo>
                    <a:pt x="22962" y="1201"/>
                    <a:pt x="22999" y="1209"/>
                    <a:pt x="23041" y="1230"/>
                  </a:cubicBezTo>
                  <a:cubicBezTo>
                    <a:pt x="23262" y="1230"/>
                    <a:pt x="23459" y="1230"/>
                    <a:pt x="23557" y="1131"/>
                  </a:cubicBezTo>
                  <a:cubicBezTo>
                    <a:pt x="23705" y="1131"/>
                    <a:pt x="23841" y="1175"/>
                    <a:pt x="23945" y="1175"/>
                  </a:cubicBezTo>
                  <a:cubicBezTo>
                    <a:pt x="23997" y="1175"/>
                    <a:pt x="24041" y="1164"/>
                    <a:pt x="24073" y="1131"/>
                  </a:cubicBezTo>
                  <a:cubicBezTo>
                    <a:pt x="24205" y="1131"/>
                    <a:pt x="24303" y="1088"/>
                    <a:pt x="24412" y="1088"/>
                  </a:cubicBezTo>
                  <a:cubicBezTo>
                    <a:pt x="24467" y="1088"/>
                    <a:pt x="24524" y="1099"/>
                    <a:pt x="24590" y="1131"/>
                  </a:cubicBezTo>
                  <a:lnTo>
                    <a:pt x="24688" y="1230"/>
                  </a:lnTo>
                  <a:cubicBezTo>
                    <a:pt x="24761" y="1157"/>
                    <a:pt x="24864" y="1138"/>
                    <a:pt x="24974" y="1138"/>
                  </a:cubicBezTo>
                  <a:cubicBezTo>
                    <a:pt x="25096" y="1138"/>
                    <a:pt x="25226" y="1161"/>
                    <a:pt x="25337" y="1161"/>
                  </a:cubicBezTo>
                  <a:cubicBezTo>
                    <a:pt x="25399" y="1161"/>
                    <a:pt x="25455" y="1154"/>
                    <a:pt x="25500" y="1131"/>
                  </a:cubicBezTo>
                  <a:cubicBezTo>
                    <a:pt x="25819" y="935"/>
                    <a:pt x="26114" y="935"/>
                    <a:pt x="26237" y="615"/>
                  </a:cubicBezTo>
                  <a:cubicBezTo>
                    <a:pt x="26278" y="605"/>
                    <a:pt x="26314" y="600"/>
                    <a:pt x="26345" y="600"/>
                  </a:cubicBezTo>
                  <a:cubicBezTo>
                    <a:pt x="26613" y="600"/>
                    <a:pt x="26553" y="945"/>
                    <a:pt x="26729" y="1033"/>
                  </a:cubicBezTo>
                  <a:cubicBezTo>
                    <a:pt x="26950" y="1033"/>
                    <a:pt x="27049" y="1033"/>
                    <a:pt x="27147" y="812"/>
                  </a:cubicBezTo>
                  <a:lnTo>
                    <a:pt x="26852" y="812"/>
                  </a:lnTo>
                  <a:cubicBezTo>
                    <a:pt x="26852" y="713"/>
                    <a:pt x="26852" y="713"/>
                    <a:pt x="26950" y="615"/>
                  </a:cubicBezTo>
                  <a:lnTo>
                    <a:pt x="26729" y="615"/>
                  </a:lnTo>
                  <a:cubicBezTo>
                    <a:pt x="26729" y="517"/>
                    <a:pt x="26729" y="517"/>
                    <a:pt x="26631" y="418"/>
                  </a:cubicBezTo>
                  <a:cubicBezTo>
                    <a:pt x="26631" y="517"/>
                    <a:pt x="26532" y="517"/>
                    <a:pt x="26434" y="517"/>
                  </a:cubicBezTo>
                  <a:cubicBezTo>
                    <a:pt x="26395" y="536"/>
                    <a:pt x="26354" y="544"/>
                    <a:pt x="26313" y="544"/>
                  </a:cubicBezTo>
                  <a:cubicBezTo>
                    <a:pt x="26150" y="544"/>
                    <a:pt x="25977" y="418"/>
                    <a:pt x="25819" y="418"/>
                  </a:cubicBezTo>
                  <a:lnTo>
                    <a:pt x="25819" y="615"/>
                  </a:lnTo>
                  <a:cubicBezTo>
                    <a:pt x="25918" y="615"/>
                    <a:pt x="26016" y="615"/>
                    <a:pt x="26114" y="713"/>
                  </a:cubicBezTo>
                  <a:lnTo>
                    <a:pt x="25623" y="713"/>
                  </a:lnTo>
                  <a:cubicBezTo>
                    <a:pt x="25721" y="615"/>
                    <a:pt x="25721" y="517"/>
                    <a:pt x="25819" y="418"/>
                  </a:cubicBezTo>
                  <a:cubicBezTo>
                    <a:pt x="25918" y="418"/>
                    <a:pt x="25918" y="320"/>
                    <a:pt x="26016" y="320"/>
                  </a:cubicBezTo>
                  <a:lnTo>
                    <a:pt x="26631" y="320"/>
                  </a:lnTo>
                  <a:cubicBezTo>
                    <a:pt x="26631" y="353"/>
                    <a:pt x="26631" y="364"/>
                    <a:pt x="26634" y="364"/>
                  </a:cubicBezTo>
                  <a:cubicBezTo>
                    <a:pt x="26642" y="364"/>
                    <a:pt x="26663" y="320"/>
                    <a:pt x="26729" y="320"/>
                  </a:cubicBezTo>
                  <a:lnTo>
                    <a:pt x="26729" y="197"/>
                  </a:lnTo>
                  <a:lnTo>
                    <a:pt x="26631" y="99"/>
                  </a:lnTo>
                  <a:cubicBezTo>
                    <a:pt x="26372" y="148"/>
                    <a:pt x="26170" y="172"/>
                    <a:pt x="26007" y="172"/>
                  </a:cubicBezTo>
                  <a:cubicBezTo>
                    <a:pt x="25844" y="172"/>
                    <a:pt x="25721" y="148"/>
                    <a:pt x="25623" y="99"/>
                  </a:cubicBezTo>
                  <a:cubicBezTo>
                    <a:pt x="25623" y="99"/>
                    <a:pt x="25623" y="197"/>
                    <a:pt x="25500" y="197"/>
                  </a:cubicBezTo>
                  <a:cubicBezTo>
                    <a:pt x="25500" y="99"/>
                    <a:pt x="25401" y="99"/>
                    <a:pt x="25401" y="0"/>
                  </a:cubicBezTo>
                  <a:lnTo>
                    <a:pt x="24786" y="0"/>
                  </a:lnTo>
                  <a:cubicBezTo>
                    <a:pt x="24688" y="99"/>
                    <a:pt x="24590" y="99"/>
                    <a:pt x="24491" y="197"/>
                  </a:cubicBezTo>
                  <a:cubicBezTo>
                    <a:pt x="24393" y="99"/>
                    <a:pt x="24393" y="0"/>
                    <a:pt x="24270" y="0"/>
                  </a:cubicBezTo>
                  <a:cubicBezTo>
                    <a:pt x="24172" y="99"/>
                    <a:pt x="24073" y="197"/>
                    <a:pt x="23877" y="320"/>
                  </a:cubicBezTo>
                  <a:cubicBezTo>
                    <a:pt x="23778" y="197"/>
                    <a:pt x="23557" y="197"/>
                    <a:pt x="23459" y="99"/>
                  </a:cubicBezTo>
                  <a:lnTo>
                    <a:pt x="23557" y="0"/>
                  </a:lnTo>
                  <a:cubicBezTo>
                    <a:pt x="23262" y="0"/>
                    <a:pt x="23262" y="197"/>
                    <a:pt x="23164" y="320"/>
                  </a:cubicBezTo>
                  <a:lnTo>
                    <a:pt x="22942" y="320"/>
                  </a:lnTo>
                  <a:cubicBezTo>
                    <a:pt x="22844" y="197"/>
                    <a:pt x="22844" y="99"/>
                    <a:pt x="22844" y="99"/>
                  </a:cubicBezTo>
                  <a:lnTo>
                    <a:pt x="22746" y="197"/>
                  </a:lnTo>
                  <a:lnTo>
                    <a:pt x="22549" y="197"/>
                  </a:lnTo>
                  <a:cubicBezTo>
                    <a:pt x="22426" y="197"/>
                    <a:pt x="22328" y="99"/>
                    <a:pt x="22328" y="0"/>
                  </a:cubicBezTo>
                  <a:cubicBezTo>
                    <a:pt x="22229" y="99"/>
                    <a:pt x="22229" y="197"/>
                    <a:pt x="22131" y="320"/>
                  </a:cubicBezTo>
                  <a:cubicBezTo>
                    <a:pt x="22131" y="197"/>
                    <a:pt x="22131" y="99"/>
                    <a:pt x="22033" y="0"/>
                  </a:cubicBezTo>
                  <a:lnTo>
                    <a:pt x="21934" y="0"/>
                  </a:lnTo>
                  <a:cubicBezTo>
                    <a:pt x="21934" y="99"/>
                    <a:pt x="21934" y="197"/>
                    <a:pt x="21811" y="320"/>
                  </a:cubicBezTo>
                  <a:cubicBezTo>
                    <a:pt x="21713" y="320"/>
                    <a:pt x="21614" y="197"/>
                    <a:pt x="21614" y="197"/>
                  </a:cubicBezTo>
                  <a:cubicBezTo>
                    <a:pt x="21614" y="197"/>
                    <a:pt x="21614" y="99"/>
                    <a:pt x="21713" y="0"/>
                  </a:cubicBezTo>
                  <a:cubicBezTo>
                    <a:pt x="21418" y="0"/>
                    <a:pt x="21418" y="99"/>
                    <a:pt x="21319" y="320"/>
                  </a:cubicBezTo>
                  <a:lnTo>
                    <a:pt x="21196" y="197"/>
                  </a:lnTo>
                  <a:cubicBezTo>
                    <a:pt x="21098" y="197"/>
                    <a:pt x="21098" y="197"/>
                    <a:pt x="21000" y="320"/>
                  </a:cubicBezTo>
                  <a:lnTo>
                    <a:pt x="21000" y="99"/>
                  </a:lnTo>
                  <a:cubicBezTo>
                    <a:pt x="20705" y="99"/>
                    <a:pt x="20385" y="99"/>
                    <a:pt x="20188" y="197"/>
                  </a:cubicBezTo>
                  <a:cubicBezTo>
                    <a:pt x="20090" y="197"/>
                    <a:pt x="19967" y="197"/>
                    <a:pt x="19770" y="99"/>
                  </a:cubicBezTo>
                  <a:cubicBezTo>
                    <a:pt x="19672" y="197"/>
                    <a:pt x="19574" y="320"/>
                    <a:pt x="19475" y="418"/>
                  </a:cubicBezTo>
                  <a:lnTo>
                    <a:pt x="19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0"/>
            <p:cNvSpPr/>
            <p:nvPr/>
          </p:nvSpPr>
          <p:spPr>
            <a:xfrm>
              <a:off x="5056350" y="3773125"/>
              <a:ext cx="107600" cy="38125"/>
            </a:xfrm>
            <a:custGeom>
              <a:avLst/>
              <a:gdLst/>
              <a:ahLst/>
              <a:cxnLst/>
              <a:rect l="l" t="t" r="r" b="b"/>
              <a:pathLst>
                <a:path w="4304" h="1525" extrusionOk="0">
                  <a:moveTo>
                    <a:pt x="3271" y="714"/>
                  </a:moveTo>
                  <a:cubicBezTo>
                    <a:pt x="3172" y="714"/>
                    <a:pt x="3074" y="812"/>
                    <a:pt x="2951" y="910"/>
                  </a:cubicBezTo>
                  <a:lnTo>
                    <a:pt x="3271" y="910"/>
                  </a:lnTo>
                  <a:lnTo>
                    <a:pt x="3271" y="714"/>
                  </a:lnTo>
                  <a:close/>
                  <a:moveTo>
                    <a:pt x="2951" y="0"/>
                  </a:moveTo>
                  <a:lnTo>
                    <a:pt x="2754" y="197"/>
                  </a:lnTo>
                  <a:lnTo>
                    <a:pt x="2238" y="197"/>
                  </a:lnTo>
                  <a:cubicBezTo>
                    <a:pt x="2238" y="296"/>
                    <a:pt x="2238" y="296"/>
                    <a:pt x="2336" y="394"/>
                  </a:cubicBezTo>
                  <a:cubicBezTo>
                    <a:pt x="2041" y="517"/>
                    <a:pt x="1722" y="517"/>
                    <a:pt x="1722" y="910"/>
                  </a:cubicBezTo>
                  <a:cubicBezTo>
                    <a:pt x="1623" y="714"/>
                    <a:pt x="1525" y="714"/>
                    <a:pt x="1525" y="615"/>
                  </a:cubicBezTo>
                  <a:cubicBezTo>
                    <a:pt x="1328" y="615"/>
                    <a:pt x="1107" y="714"/>
                    <a:pt x="910" y="714"/>
                  </a:cubicBezTo>
                  <a:cubicBezTo>
                    <a:pt x="910" y="1009"/>
                    <a:pt x="394" y="910"/>
                    <a:pt x="295" y="1132"/>
                  </a:cubicBezTo>
                  <a:cubicBezTo>
                    <a:pt x="197" y="1132"/>
                    <a:pt x="197" y="1132"/>
                    <a:pt x="197" y="1230"/>
                  </a:cubicBezTo>
                  <a:lnTo>
                    <a:pt x="0" y="1230"/>
                  </a:lnTo>
                  <a:cubicBezTo>
                    <a:pt x="0" y="1328"/>
                    <a:pt x="99" y="1427"/>
                    <a:pt x="197" y="1525"/>
                  </a:cubicBezTo>
                  <a:cubicBezTo>
                    <a:pt x="295" y="1427"/>
                    <a:pt x="295" y="1328"/>
                    <a:pt x="394" y="1328"/>
                  </a:cubicBezTo>
                  <a:cubicBezTo>
                    <a:pt x="492" y="1328"/>
                    <a:pt x="492" y="1328"/>
                    <a:pt x="492" y="1427"/>
                  </a:cubicBezTo>
                  <a:cubicBezTo>
                    <a:pt x="615" y="1328"/>
                    <a:pt x="615" y="1230"/>
                    <a:pt x="615" y="1132"/>
                  </a:cubicBezTo>
                  <a:cubicBezTo>
                    <a:pt x="714" y="1132"/>
                    <a:pt x="812" y="1132"/>
                    <a:pt x="910" y="1230"/>
                  </a:cubicBezTo>
                  <a:cubicBezTo>
                    <a:pt x="1107" y="910"/>
                    <a:pt x="1525" y="1132"/>
                    <a:pt x="1845" y="910"/>
                  </a:cubicBezTo>
                  <a:lnTo>
                    <a:pt x="1845" y="1230"/>
                  </a:lnTo>
                  <a:lnTo>
                    <a:pt x="1722" y="1132"/>
                  </a:lnTo>
                  <a:cubicBezTo>
                    <a:pt x="1525" y="1230"/>
                    <a:pt x="1107" y="1230"/>
                    <a:pt x="1009" y="1525"/>
                  </a:cubicBezTo>
                  <a:cubicBezTo>
                    <a:pt x="1427" y="1427"/>
                    <a:pt x="1722" y="1328"/>
                    <a:pt x="2140" y="1230"/>
                  </a:cubicBezTo>
                  <a:lnTo>
                    <a:pt x="2140" y="910"/>
                  </a:lnTo>
                  <a:cubicBezTo>
                    <a:pt x="2238" y="812"/>
                    <a:pt x="2459" y="714"/>
                    <a:pt x="2558" y="714"/>
                  </a:cubicBezTo>
                  <a:cubicBezTo>
                    <a:pt x="2656" y="714"/>
                    <a:pt x="2853" y="812"/>
                    <a:pt x="2951" y="910"/>
                  </a:cubicBezTo>
                  <a:cubicBezTo>
                    <a:pt x="2951" y="615"/>
                    <a:pt x="3074" y="394"/>
                    <a:pt x="3271" y="197"/>
                  </a:cubicBezTo>
                  <a:cubicBezTo>
                    <a:pt x="3369" y="296"/>
                    <a:pt x="3467" y="296"/>
                    <a:pt x="3467" y="296"/>
                  </a:cubicBezTo>
                  <a:cubicBezTo>
                    <a:pt x="3689" y="296"/>
                    <a:pt x="3984" y="197"/>
                    <a:pt x="4181" y="197"/>
                  </a:cubicBezTo>
                  <a:cubicBezTo>
                    <a:pt x="4181" y="99"/>
                    <a:pt x="4304" y="99"/>
                    <a:pt x="4304" y="0"/>
                  </a:cubicBezTo>
                  <a:lnTo>
                    <a:pt x="4181" y="0"/>
                  </a:lnTo>
                  <a:lnTo>
                    <a:pt x="3984" y="197"/>
                  </a:lnTo>
                  <a:cubicBezTo>
                    <a:pt x="3689" y="99"/>
                    <a:pt x="3271" y="197"/>
                    <a:pt x="2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0"/>
            <p:cNvSpPr/>
            <p:nvPr/>
          </p:nvSpPr>
          <p:spPr>
            <a:xfrm>
              <a:off x="5232775" y="3731925"/>
              <a:ext cx="66425" cy="25850"/>
            </a:xfrm>
            <a:custGeom>
              <a:avLst/>
              <a:gdLst/>
              <a:ahLst/>
              <a:cxnLst/>
              <a:rect l="l" t="t" r="r" b="b"/>
              <a:pathLst>
                <a:path w="2657" h="1034" extrusionOk="0">
                  <a:moveTo>
                    <a:pt x="197" y="1"/>
                  </a:moveTo>
                  <a:lnTo>
                    <a:pt x="197" y="198"/>
                  </a:lnTo>
                  <a:cubicBezTo>
                    <a:pt x="99" y="321"/>
                    <a:pt x="0" y="321"/>
                    <a:pt x="0" y="321"/>
                  </a:cubicBezTo>
                  <a:lnTo>
                    <a:pt x="0" y="517"/>
                  </a:lnTo>
                  <a:cubicBezTo>
                    <a:pt x="121" y="457"/>
                    <a:pt x="287" y="351"/>
                    <a:pt x="444" y="351"/>
                  </a:cubicBezTo>
                  <a:cubicBezTo>
                    <a:pt x="543" y="351"/>
                    <a:pt x="637" y="393"/>
                    <a:pt x="714" y="517"/>
                  </a:cubicBezTo>
                  <a:cubicBezTo>
                    <a:pt x="615" y="517"/>
                    <a:pt x="517" y="517"/>
                    <a:pt x="320" y="616"/>
                  </a:cubicBezTo>
                  <a:cubicBezTo>
                    <a:pt x="419" y="714"/>
                    <a:pt x="517" y="714"/>
                    <a:pt x="615" y="714"/>
                  </a:cubicBezTo>
                  <a:lnTo>
                    <a:pt x="615" y="1034"/>
                  </a:lnTo>
                  <a:cubicBezTo>
                    <a:pt x="714" y="1034"/>
                    <a:pt x="812" y="935"/>
                    <a:pt x="812" y="935"/>
                  </a:cubicBezTo>
                  <a:cubicBezTo>
                    <a:pt x="714" y="812"/>
                    <a:pt x="714" y="714"/>
                    <a:pt x="714" y="616"/>
                  </a:cubicBezTo>
                  <a:lnTo>
                    <a:pt x="714" y="616"/>
                  </a:lnTo>
                  <a:cubicBezTo>
                    <a:pt x="935" y="714"/>
                    <a:pt x="1132" y="714"/>
                    <a:pt x="1230" y="812"/>
                  </a:cubicBezTo>
                  <a:lnTo>
                    <a:pt x="1328" y="714"/>
                  </a:lnTo>
                  <a:cubicBezTo>
                    <a:pt x="1328" y="812"/>
                    <a:pt x="1427" y="812"/>
                    <a:pt x="1427" y="935"/>
                  </a:cubicBezTo>
                  <a:lnTo>
                    <a:pt x="1550" y="812"/>
                  </a:lnTo>
                  <a:cubicBezTo>
                    <a:pt x="1648" y="874"/>
                    <a:pt x="1746" y="905"/>
                    <a:pt x="1848" y="905"/>
                  </a:cubicBezTo>
                  <a:cubicBezTo>
                    <a:pt x="1949" y="905"/>
                    <a:pt x="2054" y="874"/>
                    <a:pt x="2164" y="812"/>
                  </a:cubicBezTo>
                  <a:lnTo>
                    <a:pt x="2558" y="812"/>
                  </a:lnTo>
                  <a:cubicBezTo>
                    <a:pt x="2656" y="714"/>
                    <a:pt x="2459" y="714"/>
                    <a:pt x="2361" y="616"/>
                  </a:cubicBezTo>
                  <a:cubicBezTo>
                    <a:pt x="2263" y="616"/>
                    <a:pt x="2263" y="714"/>
                    <a:pt x="2164" y="714"/>
                  </a:cubicBezTo>
                  <a:cubicBezTo>
                    <a:pt x="2164" y="616"/>
                    <a:pt x="2041" y="517"/>
                    <a:pt x="2041" y="517"/>
                  </a:cubicBezTo>
                  <a:cubicBezTo>
                    <a:pt x="1845" y="517"/>
                    <a:pt x="1746" y="616"/>
                    <a:pt x="1648" y="616"/>
                  </a:cubicBezTo>
                  <a:lnTo>
                    <a:pt x="1550" y="616"/>
                  </a:lnTo>
                  <a:cubicBezTo>
                    <a:pt x="1550" y="517"/>
                    <a:pt x="1427" y="419"/>
                    <a:pt x="1427" y="321"/>
                  </a:cubicBezTo>
                  <a:cubicBezTo>
                    <a:pt x="1328" y="419"/>
                    <a:pt x="1328" y="419"/>
                    <a:pt x="1230" y="419"/>
                  </a:cubicBezTo>
                  <a:cubicBezTo>
                    <a:pt x="1230" y="517"/>
                    <a:pt x="1230" y="517"/>
                    <a:pt x="1132" y="616"/>
                  </a:cubicBezTo>
                  <a:cubicBezTo>
                    <a:pt x="1132" y="517"/>
                    <a:pt x="1033" y="517"/>
                    <a:pt x="1033" y="419"/>
                  </a:cubicBezTo>
                  <a:cubicBezTo>
                    <a:pt x="935" y="321"/>
                    <a:pt x="714" y="321"/>
                    <a:pt x="517" y="198"/>
                  </a:cubicBezTo>
                  <a:cubicBezTo>
                    <a:pt x="615" y="198"/>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0"/>
            <p:cNvSpPr/>
            <p:nvPr/>
          </p:nvSpPr>
          <p:spPr>
            <a:xfrm>
              <a:off x="4984425" y="3795875"/>
              <a:ext cx="56575" cy="33225"/>
            </a:xfrm>
            <a:custGeom>
              <a:avLst/>
              <a:gdLst/>
              <a:ahLst/>
              <a:cxnLst/>
              <a:rect l="l" t="t" r="r" b="b"/>
              <a:pathLst>
                <a:path w="2263" h="1329" extrusionOk="0">
                  <a:moveTo>
                    <a:pt x="2263" y="0"/>
                  </a:moveTo>
                  <a:cubicBezTo>
                    <a:pt x="1746" y="0"/>
                    <a:pt x="1328" y="222"/>
                    <a:pt x="910" y="320"/>
                  </a:cubicBezTo>
                  <a:cubicBezTo>
                    <a:pt x="910" y="418"/>
                    <a:pt x="1033" y="517"/>
                    <a:pt x="1033" y="517"/>
                  </a:cubicBezTo>
                  <a:lnTo>
                    <a:pt x="714" y="517"/>
                  </a:lnTo>
                  <a:lnTo>
                    <a:pt x="419" y="836"/>
                  </a:lnTo>
                  <a:cubicBezTo>
                    <a:pt x="324" y="784"/>
                    <a:pt x="252" y="754"/>
                    <a:pt x="193" y="754"/>
                  </a:cubicBezTo>
                  <a:cubicBezTo>
                    <a:pt x="113" y="754"/>
                    <a:pt x="57" y="808"/>
                    <a:pt x="0" y="935"/>
                  </a:cubicBezTo>
                  <a:lnTo>
                    <a:pt x="0" y="1328"/>
                  </a:lnTo>
                  <a:cubicBezTo>
                    <a:pt x="0" y="1131"/>
                    <a:pt x="99" y="1131"/>
                    <a:pt x="99" y="1033"/>
                  </a:cubicBezTo>
                  <a:lnTo>
                    <a:pt x="296" y="1033"/>
                  </a:lnTo>
                  <a:cubicBezTo>
                    <a:pt x="419" y="1033"/>
                    <a:pt x="517" y="935"/>
                    <a:pt x="517" y="935"/>
                  </a:cubicBezTo>
                  <a:cubicBezTo>
                    <a:pt x="615" y="1033"/>
                    <a:pt x="615" y="1033"/>
                    <a:pt x="615" y="1131"/>
                  </a:cubicBezTo>
                  <a:cubicBezTo>
                    <a:pt x="812" y="1033"/>
                    <a:pt x="1033" y="1033"/>
                    <a:pt x="1132" y="935"/>
                  </a:cubicBezTo>
                  <a:cubicBezTo>
                    <a:pt x="1132" y="1033"/>
                    <a:pt x="1230" y="1033"/>
                    <a:pt x="1230" y="1033"/>
                  </a:cubicBezTo>
                  <a:cubicBezTo>
                    <a:pt x="1427" y="836"/>
                    <a:pt x="1230" y="517"/>
                    <a:pt x="1746" y="418"/>
                  </a:cubicBezTo>
                  <a:cubicBezTo>
                    <a:pt x="1648" y="418"/>
                    <a:pt x="1648" y="418"/>
                    <a:pt x="1648" y="320"/>
                  </a:cubicBezTo>
                  <a:cubicBezTo>
                    <a:pt x="1684" y="239"/>
                    <a:pt x="1746" y="217"/>
                    <a:pt x="1821" y="217"/>
                  </a:cubicBezTo>
                  <a:cubicBezTo>
                    <a:pt x="1910" y="217"/>
                    <a:pt x="2017" y="248"/>
                    <a:pt x="2121" y="248"/>
                  </a:cubicBezTo>
                  <a:cubicBezTo>
                    <a:pt x="2170" y="248"/>
                    <a:pt x="2218" y="242"/>
                    <a:pt x="2263" y="222"/>
                  </a:cubicBezTo>
                  <a:lnTo>
                    <a:pt x="2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0"/>
            <p:cNvSpPr/>
            <p:nvPr/>
          </p:nvSpPr>
          <p:spPr>
            <a:xfrm>
              <a:off x="4036525" y="3870250"/>
              <a:ext cx="54100" cy="12925"/>
            </a:xfrm>
            <a:custGeom>
              <a:avLst/>
              <a:gdLst/>
              <a:ahLst/>
              <a:cxnLst/>
              <a:rect l="l" t="t" r="r" b="b"/>
              <a:pathLst>
                <a:path w="2164" h="517" extrusionOk="0">
                  <a:moveTo>
                    <a:pt x="1230" y="1"/>
                  </a:moveTo>
                  <a:cubicBezTo>
                    <a:pt x="1131" y="99"/>
                    <a:pt x="1057" y="123"/>
                    <a:pt x="981" y="123"/>
                  </a:cubicBezTo>
                  <a:cubicBezTo>
                    <a:pt x="904" y="123"/>
                    <a:pt x="824" y="99"/>
                    <a:pt x="713" y="99"/>
                  </a:cubicBezTo>
                  <a:lnTo>
                    <a:pt x="221" y="99"/>
                  </a:lnTo>
                  <a:cubicBezTo>
                    <a:pt x="98" y="197"/>
                    <a:pt x="0" y="320"/>
                    <a:pt x="98" y="517"/>
                  </a:cubicBezTo>
                  <a:cubicBezTo>
                    <a:pt x="320" y="419"/>
                    <a:pt x="418" y="419"/>
                    <a:pt x="615" y="419"/>
                  </a:cubicBezTo>
                  <a:cubicBezTo>
                    <a:pt x="713" y="419"/>
                    <a:pt x="713" y="320"/>
                    <a:pt x="836" y="197"/>
                  </a:cubicBezTo>
                  <a:cubicBezTo>
                    <a:pt x="934" y="320"/>
                    <a:pt x="1131" y="419"/>
                    <a:pt x="1230" y="419"/>
                  </a:cubicBezTo>
                  <a:lnTo>
                    <a:pt x="1549" y="419"/>
                  </a:lnTo>
                  <a:cubicBezTo>
                    <a:pt x="1844" y="320"/>
                    <a:pt x="1943" y="320"/>
                    <a:pt x="2164" y="197"/>
                  </a:cubicBezTo>
                  <a:cubicBezTo>
                    <a:pt x="2164" y="197"/>
                    <a:pt x="2164" y="99"/>
                    <a:pt x="2066" y="99"/>
                  </a:cubicBezTo>
                  <a:lnTo>
                    <a:pt x="1648" y="99"/>
                  </a:lnTo>
                  <a:cubicBezTo>
                    <a:pt x="1549" y="50"/>
                    <a:pt x="1469" y="50"/>
                    <a:pt x="1402" y="50"/>
                  </a:cubicBezTo>
                  <a:cubicBezTo>
                    <a:pt x="1334" y="50"/>
                    <a:pt x="1279" y="50"/>
                    <a:pt x="1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0"/>
            <p:cNvSpPr/>
            <p:nvPr/>
          </p:nvSpPr>
          <p:spPr>
            <a:xfrm>
              <a:off x="4912500" y="3826600"/>
              <a:ext cx="25850" cy="20925"/>
            </a:xfrm>
            <a:custGeom>
              <a:avLst/>
              <a:gdLst/>
              <a:ahLst/>
              <a:cxnLst/>
              <a:rect l="l" t="t" r="r" b="b"/>
              <a:pathLst>
                <a:path w="1034" h="837" extrusionOk="0">
                  <a:moveTo>
                    <a:pt x="935" y="1"/>
                  </a:moveTo>
                  <a:cubicBezTo>
                    <a:pt x="837" y="1"/>
                    <a:pt x="714" y="1"/>
                    <a:pt x="615" y="99"/>
                  </a:cubicBezTo>
                  <a:cubicBezTo>
                    <a:pt x="419" y="222"/>
                    <a:pt x="222" y="320"/>
                    <a:pt x="1" y="517"/>
                  </a:cubicBezTo>
                  <a:lnTo>
                    <a:pt x="1" y="837"/>
                  </a:lnTo>
                  <a:cubicBezTo>
                    <a:pt x="222" y="837"/>
                    <a:pt x="419" y="714"/>
                    <a:pt x="615" y="714"/>
                  </a:cubicBezTo>
                  <a:cubicBezTo>
                    <a:pt x="714" y="714"/>
                    <a:pt x="714" y="615"/>
                    <a:pt x="837" y="517"/>
                  </a:cubicBezTo>
                  <a:lnTo>
                    <a:pt x="935" y="615"/>
                  </a:lnTo>
                  <a:lnTo>
                    <a:pt x="935" y="320"/>
                  </a:lnTo>
                  <a:cubicBezTo>
                    <a:pt x="1033" y="320"/>
                    <a:pt x="1033" y="320"/>
                    <a:pt x="1033" y="222"/>
                  </a:cubicBezTo>
                  <a:lnTo>
                    <a:pt x="714" y="222"/>
                  </a:lnTo>
                  <a:cubicBezTo>
                    <a:pt x="837" y="99"/>
                    <a:pt x="935" y="99"/>
                    <a:pt x="1033" y="99"/>
                  </a:cubicBezTo>
                  <a:cubicBezTo>
                    <a:pt x="935" y="99"/>
                    <a:pt x="935" y="1"/>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0"/>
            <p:cNvSpPr/>
            <p:nvPr/>
          </p:nvSpPr>
          <p:spPr>
            <a:xfrm>
              <a:off x="4694900" y="3752225"/>
              <a:ext cx="48575" cy="10475"/>
            </a:xfrm>
            <a:custGeom>
              <a:avLst/>
              <a:gdLst/>
              <a:ahLst/>
              <a:cxnLst/>
              <a:rect l="l" t="t" r="r" b="b"/>
              <a:pathLst>
                <a:path w="1943" h="419" extrusionOk="0">
                  <a:moveTo>
                    <a:pt x="934" y="0"/>
                  </a:moveTo>
                  <a:cubicBezTo>
                    <a:pt x="811" y="123"/>
                    <a:pt x="615" y="123"/>
                    <a:pt x="615" y="123"/>
                  </a:cubicBezTo>
                  <a:cubicBezTo>
                    <a:pt x="516" y="50"/>
                    <a:pt x="437" y="25"/>
                    <a:pt x="368" y="25"/>
                  </a:cubicBezTo>
                  <a:cubicBezTo>
                    <a:pt x="230" y="25"/>
                    <a:pt x="131" y="123"/>
                    <a:pt x="0" y="123"/>
                  </a:cubicBezTo>
                  <a:lnTo>
                    <a:pt x="0" y="418"/>
                  </a:lnTo>
                  <a:cubicBezTo>
                    <a:pt x="98" y="320"/>
                    <a:pt x="197" y="320"/>
                    <a:pt x="320" y="320"/>
                  </a:cubicBezTo>
                  <a:cubicBezTo>
                    <a:pt x="418" y="222"/>
                    <a:pt x="516" y="222"/>
                    <a:pt x="615" y="222"/>
                  </a:cubicBezTo>
                  <a:cubicBezTo>
                    <a:pt x="713" y="222"/>
                    <a:pt x="934" y="222"/>
                    <a:pt x="1033" y="320"/>
                  </a:cubicBezTo>
                  <a:cubicBezTo>
                    <a:pt x="1033" y="222"/>
                    <a:pt x="1131" y="123"/>
                    <a:pt x="1229" y="123"/>
                  </a:cubicBezTo>
                  <a:cubicBezTo>
                    <a:pt x="1328" y="123"/>
                    <a:pt x="1328" y="222"/>
                    <a:pt x="1426" y="222"/>
                  </a:cubicBezTo>
                  <a:cubicBezTo>
                    <a:pt x="1549" y="222"/>
                    <a:pt x="1746" y="222"/>
                    <a:pt x="1943" y="123"/>
                  </a:cubicBezTo>
                  <a:lnTo>
                    <a:pt x="1943" y="0"/>
                  </a:lnTo>
                  <a:cubicBezTo>
                    <a:pt x="1844" y="0"/>
                    <a:pt x="1746" y="123"/>
                    <a:pt x="1746" y="123"/>
                  </a:cubicBezTo>
                  <a:cubicBezTo>
                    <a:pt x="1426" y="0"/>
                    <a:pt x="1229" y="0"/>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0"/>
            <p:cNvSpPr/>
            <p:nvPr/>
          </p:nvSpPr>
          <p:spPr>
            <a:xfrm>
              <a:off x="4874400" y="3839025"/>
              <a:ext cx="33200" cy="13425"/>
            </a:xfrm>
            <a:custGeom>
              <a:avLst/>
              <a:gdLst/>
              <a:ahLst/>
              <a:cxnLst/>
              <a:rect l="l" t="t" r="r" b="b"/>
              <a:pathLst>
                <a:path w="1328" h="537" extrusionOk="0">
                  <a:moveTo>
                    <a:pt x="880" y="0"/>
                  </a:moveTo>
                  <a:cubicBezTo>
                    <a:pt x="622" y="0"/>
                    <a:pt x="351" y="217"/>
                    <a:pt x="98" y="217"/>
                  </a:cubicBezTo>
                  <a:cubicBezTo>
                    <a:pt x="98" y="340"/>
                    <a:pt x="0" y="438"/>
                    <a:pt x="0" y="536"/>
                  </a:cubicBezTo>
                  <a:lnTo>
                    <a:pt x="295" y="536"/>
                  </a:lnTo>
                  <a:cubicBezTo>
                    <a:pt x="295" y="438"/>
                    <a:pt x="295" y="438"/>
                    <a:pt x="393" y="340"/>
                  </a:cubicBezTo>
                  <a:cubicBezTo>
                    <a:pt x="393" y="438"/>
                    <a:pt x="516" y="438"/>
                    <a:pt x="516" y="438"/>
                  </a:cubicBezTo>
                  <a:cubicBezTo>
                    <a:pt x="516" y="438"/>
                    <a:pt x="516" y="340"/>
                    <a:pt x="615" y="217"/>
                  </a:cubicBezTo>
                  <a:cubicBezTo>
                    <a:pt x="713" y="340"/>
                    <a:pt x="811" y="438"/>
                    <a:pt x="910" y="536"/>
                  </a:cubicBezTo>
                  <a:cubicBezTo>
                    <a:pt x="1008" y="536"/>
                    <a:pt x="1230" y="438"/>
                    <a:pt x="1328" y="438"/>
                  </a:cubicBezTo>
                  <a:cubicBezTo>
                    <a:pt x="1230" y="340"/>
                    <a:pt x="1008" y="217"/>
                    <a:pt x="910" y="217"/>
                  </a:cubicBezTo>
                  <a:cubicBezTo>
                    <a:pt x="1008" y="118"/>
                    <a:pt x="1008" y="118"/>
                    <a:pt x="1008" y="20"/>
                  </a:cubicBezTo>
                  <a:cubicBezTo>
                    <a:pt x="966" y="6"/>
                    <a:pt x="923"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0"/>
            <p:cNvSpPr/>
            <p:nvPr/>
          </p:nvSpPr>
          <p:spPr>
            <a:xfrm>
              <a:off x="4095525" y="3872700"/>
              <a:ext cx="38750" cy="8025"/>
            </a:xfrm>
            <a:custGeom>
              <a:avLst/>
              <a:gdLst/>
              <a:ahLst/>
              <a:cxnLst/>
              <a:rect l="l" t="t" r="r" b="b"/>
              <a:pathLst>
                <a:path w="1550" h="321" extrusionOk="0">
                  <a:moveTo>
                    <a:pt x="197" y="1"/>
                  </a:moveTo>
                  <a:cubicBezTo>
                    <a:pt x="197" y="99"/>
                    <a:pt x="99" y="99"/>
                    <a:pt x="1" y="222"/>
                  </a:cubicBezTo>
                  <a:cubicBezTo>
                    <a:pt x="99" y="321"/>
                    <a:pt x="197" y="321"/>
                    <a:pt x="320" y="321"/>
                  </a:cubicBezTo>
                  <a:lnTo>
                    <a:pt x="812" y="321"/>
                  </a:lnTo>
                  <a:cubicBezTo>
                    <a:pt x="1033" y="321"/>
                    <a:pt x="1328" y="321"/>
                    <a:pt x="1550" y="222"/>
                  </a:cubicBezTo>
                  <a:lnTo>
                    <a:pt x="1550" y="99"/>
                  </a:lnTo>
                  <a:lnTo>
                    <a:pt x="1033" y="99"/>
                  </a:lnTo>
                  <a:cubicBezTo>
                    <a:pt x="923" y="50"/>
                    <a:pt x="843" y="25"/>
                    <a:pt x="778" y="25"/>
                  </a:cubicBezTo>
                  <a:cubicBezTo>
                    <a:pt x="714" y="25"/>
                    <a:pt x="665" y="50"/>
                    <a:pt x="615" y="99"/>
                  </a:cubicBezTo>
                  <a:cubicBezTo>
                    <a:pt x="517" y="99"/>
                    <a:pt x="419"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0"/>
            <p:cNvSpPr/>
            <p:nvPr/>
          </p:nvSpPr>
          <p:spPr>
            <a:xfrm>
              <a:off x="4031600" y="3814700"/>
              <a:ext cx="25850" cy="14400"/>
            </a:xfrm>
            <a:custGeom>
              <a:avLst/>
              <a:gdLst/>
              <a:ahLst/>
              <a:cxnLst/>
              <a:rect l="l" t="t" r="r" b="b"/>
              <a:pathLst>
                <a:path w="1034" h="576" extrusionOk="0">
                  <a:moveTo>
                    <a:pt x="302" y="1"/>
                  </a:moveTo>
                  <a:cubicBezTo>
                    <a:pt x="194" y="1"/>
                    <a:pt x="113" y="55"/>
                    <a:pt x="0" y="182"/>
                  </a:cubicBezTo>
                  <a:cubicBezTo>
                    <a:pt x="197" y="182"/>
                    <a:pt x="295" y="280"/>
                    <a:pt x="295" y="378"/>
                  </a:cubicBezTo>
                  <a:cubicBezTo>
                    <a:pt x="197" y="477"/>
                    <a:pt x="99" y="477"/>
                    <a:pt x="0" y="575"/>
                  </a:cubicBezTo>
                  <a:lnTo>
                    <a:pt x="910" y="575"/>
                  </a:lnTo>
                  <a:lnTo>
                    <a:pt x="1033" y="477"/>
                  </a:lnTo>
                  <a:cubicBezTo>
                    <a:pt x="812" y="378"/>
                    <a:pt x="615" y="378"/>
                    <a:pt x="517" y="378"/>
                  </a:cubicBezTo>
                  <a:cubicBezTo>
                    <a:pt x="517" y="280"/>
                    <a:pt x="615" y="182"/>
                    <a:pt x="615" y="83"/>
                  </a:cubicBezTo>
                  <a:cubicBezTo>
                    <a:pt x="479" y="31"/>
                    <a:pt x="382"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0"/>
            <p:cNvSpPr/>
            <p:nvPr/>
          </p:nvSpPr>
          <p:spPr>
            <a:xfrm>
              <a:off x="5089550" y="3760225"/>
              <a:ext cx="46125" cy="12100"/>
            </a:xfrm>
            <a:custGeom>
              <a:avLst/>
              <a:gdLst/>
              <a:ahLst/>
              <a:cxnLst/>
              <a:rect l="l" t="t" r="r" b="b"/>
              <a:pathLst>
                <a:path w="1845" h="484" extrusionOk="0">
                  <a:moveTo>
                    <a:pt x="1844" y="0"/>
                  </a:moveTo>
                  <a:cubicBezTo>
                    <a:pt x="1623" y="0"/>
                    <a:pt x="1623" y="98"/>
                    <a:pt x="1328" y="197"/>
                  </a:cubicBezTo>
                  <a:cubicBezTo>
                    <a:pt x="1230" y="197"/>
                    <a:pt x="1008" y="98"/>
                    <a:pt x="910" y="98"/>
                  </a:cubicBezTo>
                  <a:cubicBezTo>
                    <a:pt x="844" y="98"/>
                    <a:pt x="779" y="186"/>
                    <a:pt x="713" y="186"/>
                  </a:cubicBezTo>
                  <a:cubicBezTo>
                    <a:pt x="681" y="186"/>
                    <a:pt x="648" y="164"/>
                    <a:pt x="615" y="98"/>
                  </a:cubicBezTo>
                  <a:cubicBezTo>
                    <a:pt x="429" y="98"/>
                    <a:pt x="330" y="323"/>
                    <a:pt x="187" y="323"/>
                  </a:cubicBezTo>
                  <a:cubicBezTo>
                    <a:pt x="159" y="323"/>
                    <a:pt x="130" y="315"/>
                    <a:pt x="99" y="295"/>
                  </a:cubicBezTo>
                  <a:cubicBezTo>
                    <a:pt x="99" y="295"/>
                    <a:pt x="99" y="418"/>
                    <a:pt x="0" y="418"/>
                  </a:cubicBezTo>
                  <a:cubicBezTo>
                    <a:pt x="73" y="467"/>
                    <a:pt x="148" y="484"/>
                    <a:pt x="223" y="484"/>
                  </a:cubicBezTo>
                  <a:cubicBezTo>
                    <a:pt x="400" y="484"/>
                    <a:pt x="581" y="389"/>
                    <a:pt x="757" y="389"/>
                  </a:cubicBezTo>
                  <a:cubicBezTo>
                    <a:pt x="809" y="389"/>
                    <a:pt x="860" y="397"/>
                    <a:pt x="910" y="418"/>
                  </a:cubicBezTo>
                  <a:cubicBezTo>
                    <a:pt x="1008" y="418"/>
                    <a:pt x="1008" y="295"/>
                    <a:pt x="1131" y="295"/>
                  </a:cubicBezTo>
                  <a:lnTo>
                    <a:pt x="1131" y="418"/>
                  </a:lnTo>
                  <a:cubicBezTo>
                    <a:pt x="1328" y="295"/>
                    <a:pt x="1426" y="197"/>
                    <a:pt x="1623" y="197"/>
                  </a:cubicBezTo>
                  <a:cubicBezTo>
                    <a:pt x="1746" y="197"/>
                    <a:pt x="1844" y="98"/>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0"/>
            <p:cNvSpPr/>
            <p:nvPr/>
          </p:nvSpPr>
          <p:spPr>
            <a:xfrm>
              <a:off x="4085075" y="3844425"/>
              <a:ext cx="30775" cy="12950"/>
            </a:xfrm>
            <a:custGeom>
              <a:avLst/>
              <a:gdLst/>
              <a:ahLst/>
              <a:cxnLst/>
              <a:rect l="l" t="t" r="r" b="b"/>
              <a:pathLst>
                <a:path w="1231" h="518" extrusionOk="0">
                  <a:moveTo>
                    <a:pt x="1230" y="1"/>
                  </a:moveTo>
                  <a:cubicBezTo>
                    <a:pt x="1132" y="124"/>
                    <a:pt x="1033" y="222"/>
                    <a:pt x="935" y="320"/>
                  </a:cubicBezTo>
                  <a:cubicBezTo>
                    <a:pt x="738" y="222"/>
                    <a:pt x="615" y="222"/>
                    <a:pt x="419" y="124"/>
                  </a:cubicBezTo>
                  <a:cubicBezTo>
                    <a:pt x="419" y="419"/>
                    <a:pt x="124" y="320"/>
                    <a:pt x="1" y="517"/>
                  </a:cubicBezTo>
                  <a:lnTo>
                    <a:pt x="738" y="517"/>
                  </a:lnTo>
                  <a:cubicBezTo>
                    <a:pt x="837" y="517"/>
                    <a:pt x="1033" y="419"/>
                    <a:pt x="1230" y="320"/>
                  </a:cubicBezTo>
                  <a:lnTo>
                    <a:pt x="1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0"/>
            <p:cNvSpPr/>
            <p:nvPr/>
          </p:nvSpPr>
          <p:spPr>
            <a:xfrm>
              <a:off x="4607600" y="3767600"/>
              <a:ext cx="33825" cy="10475"/>
            </a:xfrm>
            <a:custGeom>
              <a:avLst/>
              <a:gdLst/>
              <a:ahLst/>
              <a:cxnLst/>
              <a:rect l="l" t="t" r="r" b="b"/>
              <a:pathLst>
                <a:path w="1353" h="419" extrusionOk="0">
                  <a:moveTo>
                    <a:pt x="935" y="0"/>
                  </a:moveTo>
                  <a:lnTo>
                    <a:pt x="836" y="123"/>
                  </a:lnTo>
                  <a:cubicBezTo>
                    <a:pt x="615" y="221"/>
                    <a:pt x="517" y="221"/>
                    <a:pt x="418" y="320"/>
                  </a:cubicBezTo>
                  <a:cubicBezTo>
                    <a:pt x="320" y="320"/>
                    <a:pt x="222" y="221"/>
                    <a:pt x="0" y="221"/>
                  </a:cubicBezTo>
                  <a:cubicBezTo>
                    <a:pt x="123" y="320"/>
                    <a:pt x="123" y="418"/>
                    <a:pt x="222" y="418"/>
                  </a:cubicBezTo>
                  <a:lnTo>
                    <a:pt x="836" y="418"/>
                  </a:lnTo>
                  <a:lnTo>
                    <a:pt x="935" y="320"/>
                  </a:lnTo>
                  <a:cubicBezTo>
                    <a:pt x="1033" y="320"/>
                    <a:pt x="1033" y="320"/>
                    <a:pt x="1131" y="418"/>
                  </a:cubicBezTo>
                  <a:cubicBezTo>
                    <a:pt x="1353" y="221"/>
                    <a:pt x="1353" y="221"/>
                    <a:pt x="1353" y="0"/>
                  </a:cubicBezTo>
                  <a:cubicBezTo>
                    <a:pt x="1230" y="0"/>
                    <a:pt x="1131" y="0"/>
                    <a:pt x="1131" y="123"/>
                  </a:cubicBezTo>
                  <a:cubicBezTo>
                    <a:pt x="1033" y="0"/>
                    <a:pt x="935" y="0"/>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0"/>
            <p:cNvSpPr/>
            <p:nvPr/>
          </p:nvSpPr>
          <p:spPr>
            <a:xfrm>
              <a:off x="4134250" y="3801400"/>
              <a:ext cx="35675" cy="9850"/>
            </a:xfrm>
            <a:custGeom>
              <a:avLst/>
              <a:gdLst/>
              <a:ahLst/>
              <a:cxnLst/>
              <a:rect l="l" t="t" r="r" b="b"/>
              <a:pathLst>
                <a:path w="1427" h="394" extrusionOk="0">
                  <a:moveTo>
                    <a:pt x="296" y="1"/>
                  </a:moveTo>
                  <a:cubicBezTo>
                    <a:pt x="197" y="1"/>
                    <a:pt x="99" y="1"/>
                    <a:pt x="1" y="99"/>
                  </a:cubicBezTo>
                  <a:cubicBezTo>
                    <a:pt x="99" y="197"/>
                    <a:pt x="197" y="197"/>
                    <a:pt x="296" y="296"/>
                  </a:cubicBezTo>
                  <a:lnTo>
                    <a:pt x="394" y="296"/>
                  </a:lnTo>
                  <a:cubicBezTo>
                    <a:pt x="493" y="296"/>
                    <a:pt x="493" y="197"/>
                    <a:pt x="615" y="197"/>
                  </a:cubicBezTo>
                  <a:cubicBezTo>
                    <a:pt x="714" y="296"/>
                    <a:pt x="714" y="296"/>
                    <a:pt x="812" y="394"/>
                  </a:cubicBezTo>
                  <a:cubicBezTo>
                    <a:pt x="812" y="296"/>
                    <a:pt x="812" y="296"/>
                    <a:pt x="911" y="296"/>
                  </a:cubicBezTo>
                  <a:lnTo>
                    <a:pt x="1329" y="296"/>
                  </a:lnTo>
                  <a:cubicBezTo>
                    <a:pt x="1329" y="296"/>
                    <a:pt x="1329" y="197"/>
                    <a:pt x="1427" y="197"/>
                  </a:cubicBezTo>
                  <a:cubicBezTo>
                    <a:pt x="1329" y="197"/>
                    <a:pt x="1329" y="197"/>
                    <a:pt x="1230" y="99"/>
                  </a:cubicBezTo>
                  <a:cubicBezTo>
                    <a:pt x="1166" y="119"/>
                    <a:pt x="1103" y="126"/>
                    <a:pt x="1041" y="126"/>
                  </a:cubicBezTo>
                  <a:cubicBezTo>
                    <a:pt x="792" y="126"/>
                    <a:pt x="552"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0"/>
            <p:cNvSpPr/>
            <p:nvPr/>
          </p:nvSpPr>
          <p:spPr>
            <a:xfrm>
              <a:off x="4057425" y="3811225"/>
              <a:ext cx="25225" cy="20925"/>
            </a:xfrm>
            <a:custGeom>
              <a:avLst/>
              <a:gdLst/>
              <a:ahLst/>
              <a:cxnLst/>
              <a:rect l="l" t="t" r="r" b="b"/>
              <a:pathLst>
                <a:path w="1009" h="837" extrusionOk="0">
                  <a:moveTo>
                    <a:pt x="394" y="1"/>
                  </a:moveTo>
                  <a:cubicBezTo>
                    <a:pt x="295" y="99"/>
                    <a:pt x="295" y="99"/>
                    <a:pt x="197" y="99"/>
                  </a:cubicBezTo>
                  <a:lnTo>
                    <a:pt x="197" y="419"/>
                  </a:lnTo>
                  <a:lnTo>
                    <a:pt x="0" y="419"/>
                  </a:lnTo>
                  <a:lnTo>
                    <a:pt x="0" y="616"/>
                  </a:lnTo>
                  <a:cubicBezTo>
                    <a:pt x="98" y="517"/>
                    <a:pt x="295" y="517"/>
                    <a:pt x="394" y="517"/>
                  </a:cubicBezTo>
                  <a:cubicBezTo>
                    <a:pt x="394" y="616"/>
                    <a:pt x="492" y="616"/>
                    <a:pt x="492" y="714"/>
                  </a:cubicBezTo>
                  <a:cubicBezTo>
                    <a:pt x="492" y="714"/>
                    <a:pt x="492" y="837"/>
                    <a:pt x="394" y="837"/>
                  </a:cubicBezTo>
                  <a:lnTo>
                    <a:pt x="1008" y="837"/>
                  </a:lnTo>
                  <a:cubicBezTo>
                    <a:pt x="910" y="837"/>
                    <a:pt x="812" y="714"/>
                    <a:pt x="713" y="714"/>
                  </a:cubicBezTo>
                  <a:cubicBezTo>
                    <a:pt x="615" y="616"/>
                    <a:pt x="615" y="517"/>
                    <a:pt x="615" y="517"/>
                  </a:cubicBezTo>
                  <a:cubicBezTo>
                    <a:pt x="492" y="321"/>
                    <a:pt x="394" y="321"/>
                    <a:pt x="295" y="222"/>
                  </a:cubicBezTo>
                  <a:cubicBezTo>
                    <a:pt x="492" y="222"/>
                    <a:pt x="615" y="99"/>
                    <a:pt x="713"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0"/>
            <p:cNvSpPr/>
            <p:nvPr/>
          </p:nvSpPr>
          <p:spPr>
            <a:xfrm>
              <a:off x="5040975" y="3790950"/>
              <a:ext cx="17850" cy="25850"/>
            </a:xfrm>
            <a:custGeom>
              <a:avLst/>
              <a:gdLst/>
              <a:ahLst/>
              <a:cxnLst/>
              <a:rect l="l" t="t" r="r" b="b"/>
              <a:pathLst>
                <a:path w="714" h="1034" extrusionOk="0">
                  <a:moveTo>
                    <a:pt x="615" y="1"/>
                  </a:moveTo>
                  <a:cubicBezTo>
                    <a:pt x="394" y="99"/>
                    <a:pt x="296" y="99"/>
                    <a:pt x="99" y="197"/>
                  </a:cubicBezTo>
                  <a:lnTo>
                    <a:pt x="99" y="296"/>
                  </a:lnTo>
                  <a:cubicBezTo>
                    <a:pt x="296" y="419"/>
                    <a:pt x="1" y="615"/>
                    <a:pt x="197" y="615"/>
                  </a:cubicBezTo>
                  <a:cubicBezTo>
                    <a:pt x="99" y="714"/>
                    <a:pt x="197" y="910"/>
                    <a:pt x="99" y="1033"/>
                  </a:cubicBezTo>
                  <a:lnTo>
                    <a:pt x="197" y="1033"/>
                  </a:lnTo>
                  <a:cubicBezTo>
                    <a:pt x="296" y="1033"/>
                    <a:pt x="296" y="910"/>
                    <a:pt x="492" y="910"/>
                  </a:cubicBezTo>
                  <a:cubicBezTo>
                    <a:pt x="394" y="812"/>
                    <a:pt x="296" y="714"/>
                    <a:pt x="394" y="615"/>
                  </a:cubicBezTo>
                  <a:cubicBezTo>
                    <a:pt x="394" y="615"/>
                    <a:pt x="296" y="517"/>
                    <a:pt x="296" y="419"/>
                  </a:cubicBezTo>
                  <a:cubicBezTo>
                    <a:pt x="492" y="296"/>
                    <a:pt x="615" y="197"/>
                    <a:pt x="714" y="197"/>
                  </a:cubicBezTo>
                  <a:cubicBezTo>
                    <a:pt x="714" y="99"/>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0"/>
            <p:cNvSpPr/>
            <p:nvPr/>
          </p:nvSpPr>
          <p:spPr>
            <a:xfrm>
              <a:off x="5171300" y="3778050"/>
              <a:ext cx="38750" cy="15375"/>
            </a:xfrm>
            <a:custGeom>
              <a:avLst/>
              <a:gdLst/>
              <a:ahLst/>
              <a:cxnLst/>
              <a:rect l="l" t="t" r="r" b="b"/>
              <a:pathLst>
                <a:path w="1550" h="615" extrusionOk="0">
                  <a:moveTo>
                    <a:pt x="1427" y="0"/>
                  </a:moveTo>
                  <a:lnTo>
                    <a:pt x="1427" y="0"/>
                  </a:lnTo>
                  <a:cubicBezTo>
                    <a:pt x="935" y="197"/>
                    <a:pt x="517" y="320"/>
                    <a:pt x="1" y="418"/>
                  </a:cubicBezTo>
                  <a:lnTo>
                    <a:pt x="1" y="615"/>
                  </a:lnTo>
                  <a:cubicBezTo>
                    <a:pt x="197" y="517"/>
                    <a:pt x="419" y="517"/>
                    <a:pt x="517" y="517"/>
                  </a:cubicBezTo>
                  <a:cubicBezTo>
                    <a:pt x="517" y="517"/>
                    <a:pt x="615" y="517"/>
                    <a:pt x="714" y="615"/>
                  </a:cubicBezTo>
                  <a:cubicBezTo>
                    <a:pt x="615" y="418"/>
                    <a:pt x="714" y="320"/>
                    <a:pt x="935" y="320"/>
                  </a:cubicBezTo>
                  <a:cubicBezTo>
                    <a:pt x="1033" y="320"/>
                    <a:pt x="1033" y="418"/>
                    <a:pt x="1033" y="418"/>
                  </a:cubicBezTo>
                  <a:cubicBezTo>
                    <a:pt x="1230" y="320"/>
                    <a:pt x="1550" y="320"/>
                    <a:pt x="1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0"/>
            <p:cNvSpPr/>
            <p:nvPr/>
          </p:nvSpPr>
          <p:spPr>
            <a:xfrm>
              <a:off x="4689975" y="3844425"/>
              <a:ext cx="30750" cy="12950"/>
            </a:xfrm>
            <a:custGeom>
              <a:avLst/>
              <a:gdLst/>
              <a:ahLst/>
              <a:cxnLst/>
              <a:rect l="l" t="t" r="r" b="b"/>
              <a:pathLst>
                <a:path w="1230" h="518" extrusionOk="0">
                  <a:moveTo>
                    <a:pt x="0" y="419"/>
                  </a:moveTo>
                  <a:cubicBezTo>
                    <a:pt x="18" y="423"/>
                    <a:pt x="34" y="427"/>
                    <a:pt x="49" y="429"/>
                  </a:cubicBezTo>
                  <a:lnTo>
                    <a:pt x="49" y="429"/>
                  </a:lnTo>
                  <a:cubicBezTo>
                    <a:pt x="36" y="423"/>
                    <a:pt x="20" y="419"/>
                    <a:pt x="0" y="419"/>
                  </a:cubicBezTo>
                  <a:close/>
                  <a:moveTo>
                    <a:pt x="615" y="1"/>
                  </a:moveTo>
                  <a:cubicBezTo>
                    <a:pt x="339" y="192"/>
                    <a:pt x="375" y="438"/>
                    <a:pt x="136" y="438"/>
                  </a:cubicBezTo>
                  <a:cubicBezTo>
                    <a:pt x="110" y="438"/>
                    <a:pt x="82" y="435"/>
                    <a:pt x="49" y="429"/>
                  </a:cubicBezTo>
                  <a:lnTo>
                    <a:pt x="49" y="429"/>
                  </a:lnTo>
                  <a:cubicBezTo>
                    <a:pt x="99" y="455"/>
                    <a:pt x="99" y="517"/>
                    <a:pt x="99" y="517"/>
                  </a:cubicBezTo>
                  <a:cubicBezTo>
                    <a:pt x="295" y="517"/>
                    <a:pt x="910" y="320"/>
                    <a:pt x="1230" y="222"/>
                  </a:cubicBezTo>
                  <a:cubicBezTo>
                    <a:pt x="910" y="124"/>
                    <a:pt x="713" y="124"/>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0"/>
            <p:cNvSpPr/>
            <p:nvPr/>
          </p:nvSpPr>
          <p:spPr>
            <a:xfrm>
              <a:off x="4282400" y="3832150"/>
              <a:ext cx="38750" cy="12300"/>
            </a:xfrm>
            <a:custGeom>
              <a:avLst/>
              <a:gdLst/>
              <a:ahLst/>
              <a:cxnLst/>
              <a:rect l="l" t="t" r="r" b="b"/>
              <a:pathLst>
                <a:path w="1550" h="492" extrusionOk="0">
                  <a:moveTo>
                    <a:pt x="1550" y="0"/>
                  </a:moveTo>
                  <a:cubicBezTo>
                    <a:pt x="935" y="0"/>
                    <a:pt x="517" y="197"/>
                    <a:pt x="99" y="393"/>
                  </a:cubicBezTo>
                  <a:cubicBezTo>
                    <a:pt x="99" y="393"/>
                    <a:pt x="99" y="442"/>
                    <a:pt x="65" y="471"/>
                  </a:cubicBezTo>
                  <a:lnTo>
                    <a:pt x="65" y="471"/>
                  </a:lnTo>
                  <a:cubicBezTo>
                    <a:pt x="335" y="380"/>
                    <a:pt x="432" y="295"/>
                    <a:pt x="615" y="295"/>
                  </a:cubicBezTo>
                  <a:cubicBezTo>
                    <a:pt x="763" y="295"/>
                    <a:pt x="900" y="251"/>
                    <a:pt x="1003" y="251"/>
                  </a:cubicBezTo>
                  <a:cubicBezTo>
                    <a:pt x="1055" y="251"/>
                    <a:pt x="1099" y="262"/>
                    <a:pt x="1132" y="295"/>
                  </a:cubicBezTo>
                  <a:cubicBezTo>
                    <a:pt x="1230" y="197"/>
                    <a:pt x="1329" y="98"/>
                    <a:pt x="1550" y="0"/>
                  </a:cubicBezTo>
                  <a:close/>
                  <a:moveTo>
                    <a:pt x="65" y="471"/>
                  </a:moveTo>
                  <a:cubicBezTo>
                    <a:pt x="44" y="478"/>
                    <a:pt x="23" y="485"/>
                    <a:pt x="1" y="492"/>
                  </a:cubicBezTo>
                  <a:cubicBezTo>
                    <a:pt x="30" y="492"/>
                    <a:pt x="50" y="483"/>
                    <a:pt x="65" y="4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0"/>
            <p:cNvSpPr/>
            <p:nvPr/>
          </p:nvSpPr>
          <p:spPr>
            <a:xfrm>
              <a:off x="4103525" y="3800550"/>
              <a:ext cx="22775" cy="10700"/>
            </a:xfrm>
            <a:custGeom>
              <a:avLst/>
              <a:gdLst/>
              <a:ahLst/>
              <a:cxnLst/>
              <a:rect l="l" t="t" r="r" b="b"/>
              <a:pathLst>
                <a:path w="911" h="428" extrusionOk="0">
                  <a:moveTo>
                    <a:pt x="314" y="0"/>
                  </a:moveTo>
                  <a:cubicBezTo>
                    <a:pt x="207" y="0"/>
                    <a:pt x="104" y="35"/>
                    <a:pt x="0" y="35"/>
                  </a:cubicBezTo>
                  <a:cubicBezTo>
                    <a:pt x="0" y="231"/>
                    <a:pt x="0" y="330"/>
                    <a:pt x="197" y="428"/>
                  </a:cubicBezTo>
                  <a:cubicBezTo>
                    <a:pt x="295" y="330"/>
                    <a:pt x="295" y="231"/>
                    <a:pt x="394" y="231"/>
                  </a:cubicBezTo>
                  <a:lnTo>
                    <a:pt x="910" y="231"/>
                  </a:lnTo>
                  <a:cubicBezTo>
                    <a:pt x="910" y="133"/>
                    <a:pt x="812" y="35"/>
                    <a:pt x="812" y="35"/>
                  </a:cubicBezTo>
                  <a:cubicBezTo>
                    <a:pt x="713" y="35"/>
                    <a:pt x="713" y="133"/>
                    <a:pt x="615" y="133"/>
                  </a:cubicBezTo>
                  <a:cubicBezTo>
                    <a:pt x="510" y="28"/>
                    <a:pt x="411"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0"/>
            <p:cNvSpPr/>
            <p:nvPr/>
          </p:nvSpPr>
          <p:spPr>
            <a:xfrm>
              <a:off x="4503100" y="3790950"/>
              <a:ext cx="20300" cy="10475"/>
            </a:xfrm>
            <a:custGeom>
              <a:avLst/>
              <a:gdLst/>
              <a:ahLst/>
              <a:cxnLst/>
              <a:rect l="l" t="t" r="r" b="b"/>
              <a:pathLst>
                <a:path w="812" h="419" extrusionOk="0">
                  <a:moveTo>
                    <a:pt x="713" y="1"/>
                  </a:moveTo>
                  <a:cubicBezTo>
                    <a:pt x="492" y="1"/>
                    <a:pt x="394" y="99"/>
                    <a:pt x="295" y="99"/>
                  </a:cubicBezTo>
                  <a:cubicBezTo>
                    <a:pt x="394" y="99"/>
                    <a:pt x="492" y="197"/>
                    <a:pt x="615" y="197"/>
                  </a:cubicBezTo>
                  <a:cubicBezTo>
                    <a:pt x="558" y="223"/>
                    <a:pt x="496" y="228"/>
                    <a:pt x="433" y="228"/>
                  </a:cubicBezTo>
                  <a:cubicBezTo>
                    <a:pt x="382" y="228"/>
                    <a:pt x="332" y="225"/>
                    <a:pt x="283" y="225"/>
                  </a:cubicBezTo>
                  <a:cubicBezTo>
                    <a:pt x="160" y="225"/>
                    <a:pt x="52" y="249"/>
                    <a:pt x="0" y="419"/>
                  </a:cubicBezTo>
                  <a:lnTo>
                    <a:pt x="615" y="419"/>
                  </a:lnTo>
                  <a:cubicBezTo>
                    <a:pt x="812" y="197"/>
                    <a:pt x="812"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0"/>
            <p:cNvSpPr/>
            <p:nvPr/>
          </p:nvSpPr>
          <p:spPr>
            <a:xfrm>
              <a:off x="4597750" y="3837050"/>
              <a:ext cx="22775" cy="10475"/>
            </a:xfrm>
            <a:custGeom>
              <a:avLst/>
              <a:gdLst/>
              <a:ahLst/>
              <a:cxnLst/>
              <a:rect l="l" t="t" r="r" b="b"/>
              <a:pathLst>
                <a:path w="911" h="419" extrusionOk="0">
                  <a:moveTo>
                    <a:pt x="911" y="1"/>
                  </a:moveTo>
                  <a:lnTo>
                    <a:pt x="911" y="1"/>
                  </a:lnTo>
                  <a:cubicBezTo>
                    <a:pt x="616" y="197"/>
                    <a:pt x="296" y="99"/>
                    <a:pt x="1" y="197"/>
                  </a:cubicBezTo>
                  <a:cubicBezTo>
                    <a:pt x="99" y="296"/>
                    <a:pt x="198" y="419"/>
                    <a:pt x="296" y="419"/>
                  </a:cubicBezTo>
                  <a:cubicBezTo>
                    <a:pt x="517" y="296"/>
                    <a:pt x="812" y="296"/>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0"/>
            <p:cNvSpPr/>
            <p:nvPr/>
          </p:nvSpPr>
          <p:spPr>
            <a:xfrm>
              <a:off x="5296700" y="3744850"/>
              <a:ext cx="23400" cy="12925"/>
            </a:xfrm>
            <a:custGeom>
              <a:avLst/>
              <a:gdLst/>
              <a:ahLst/>
              <a:cxnLst/>
              <a:rect l="l" t="t" r="r" b="b"/>
              <a:pathLst>
                <a:path w="936" h="517" extrusionOk="0">
                  <a:moveTo>
                    <a:pt x="222" y="0"/>
                  </a:moveTo>
                  <a:cubicBezTo>
                    <a:pt x="1" y="197"/>
                    <a:pt x="222" y="295"/>
                    <a:pt x="320" y="517"/>
                  </a:cubicBezTo>
                  <a:lnTo>
                    <a:pt x="419" y="517"/>
                  </a:lnTo>
                  <a:cubicBezTo>
                    <a:pt x="517" y="418"/>
                    <a:pt x="615" y="418"/>
                    <a:pt x="615" y="418"/>
                  </a:cubicBezTo>
                  <a:lnTo>
                    <a:pt x="714" y="418"/>
                  </a:lnTo>
                  <a:cubicBezTo>
                    <a:pt x="714" y="418"/>
                    <a:pt x="837" y="418"/>
                    <a:pt x="935" y="295"/>
                  </a:cubicBezTo>
                  <a:lnTo>
                    <a:pt x="419" y="295"/>
                  </a:lnTo>
                  <a:cubicBezTo>
                    <a:pt x="320" y="197"/>
                    <a:pt x="320" y="197"/>
                    <a:pt x="222" y="197"/>
                  </a:cubicBezTo>
                  <a:cubicBezTo>
                    <a:pt x="320" y="99"/>
                    <a:pt x="419"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0"/>
            <p:cNvSpPr/>
            <p:nvPr/>
          </p:nvSpPr>
          <p:spPr>
            <a:xfrm>
              <a:off x="4103525" y="3821675"/>
              <a:ext cx="20300" cy="7425"/>
            </a:xfrm>
            <a:custGeom>
              <a:avLst/>
              <a:gdLst/>
              <a:ahLst/>
              <a:cxnLst/>
              <a:rect l="l" t="t" r="r" b="b"/>
              <a:pathLst>
                <a:path w="812" h="297" extrusionOk="0">
                  <a:moveTo>
                    <a:pt x="713" y="1"/>
                  </a:moveTo>
                  <a:cubicBezTo>
                    <a:pt x="713" y="1"/>
                    <a:pt x="615" y="1"/>
                    <a:pt x="615" y="99"/>
                  </a:cubicBezTo>
                  <a:cubicBezTo>
                    <a:pt x="455" y="50"/>
                    <a:pt x="375" y="26"/>
                    <a:pt x="298" y="26"/>
                  </a:cubicBezTo>
                  <a:cubicBezTo>
                    <a:pt x="222" y="26"/>
                    <a:pt x="148" y="50"/>
                    <a:pt x="0" y="99"/>
                  </a:cubicBezTo>
                  <a:cubicBezTo>
                    <a:pt x="0" y="198"/>
                    <a:pt x="99" y="296"/>
                    <a:pt x="197" y="296"/>
                  </a:cubicBezTo>
                  <a:cubicBezTo>
                    <a:pt x="197" y="296"/>
                    <a:pt x="295" y="198"/>
                    <a:pt x="394" y="198"/>
                  </a:cubicBezTo>
                  <a:cubicBezTo>
                    <a:pt x="492" y="198"/>
                    <a:pt x="615" y="198"/>
                    <a:pt x="812"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0"/>
            <p:cNvSpPr/>
            <p:nvPr/>
          </p:nvSpPr>
          <p:spPr>
            <a:xfrm>
              <a:off x="5243225" y="3765125"/>
              <a:ext cx="15400" cy="10475"/>
            </a:xfrm>
            <a:custGeom>
              <a:avLst/>
              <a:gdLst/>
              <a:ahLst/>
              <a:cxnLst/>
              <a:rect l="l" t="t" r="r" b="b"/>
              <a:pathLst>
                <a:path w="616" h="419" extrusionOk="0">
                  <a:moveTo>
                    <a:pt x="197" y="1"/>
                  </a:moveTo>
                  <a:cubicBezTo>
                    <a:pt x="99" y="99"/>
                    <a:pt x="1" y="222"/>
                    <a:pt x="1" y="419"/>
                  </a:cubicBezTo>
                  <a:cubicBezTo>
                    <a:pt x="197" y="320"/>
                    <a:pt x="394" y="320"/>
                    <a:pt x="615" y="222"/>
                  </a:cubicBezTo>
                  <a:lnTo>
                    <a:pt x="615" y="99"/>
                  </a:lnTo>
                  <a:cubicBezTo>
                    <a:pt x="563" y="99"/>
                    <a:pt x="478" y="133"/>
                    <a:pt x="394" y="133"/>
                  </a:cubicBezTo>
                  <a:cubicBezTo>
                    <a:pt x="318" y="133"/>
                    <a:pt x="244" y="106"/>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0"/>
            <p:cNvSpPr/>
            <p:nvPr/>
          </p:nvSpPr>
          <p:spPr>
            <a:xfrm>
              <a:off x="5179300" y="3755300"/>
              <a:ext cx="17850" cy="7400"/>
            </a:xfrm>
            <a:custGeom>
              <a:avLst/>
              <a:gdLst/>
              <a:ahLst/>
              <a:cxnLst/>
              <a:rect l="l" t="t" r="r" b="b"/>
              <a:pathLst>
                <a:path w="714" h="296" extrusionOk="0">
                  <a:moveTo>
                    <a:pt x="99" y="0"/>
                  </a:moveTo>
                  <a:cubicBezTo>
                    <a:pt x="99" y="99"/>
                    <a:pt x="99" y="99"/>
                    <a:pt x="0" y="295"/>
                  </a:cubicBezTo>
                  <a:cubicBezTo>
                    <a:pt x="99" y="197"/>
                    <a:pt x="197" y="197"/>
                    <a:pt x="197" y="99"/>
                  </a:cubicBezTo>
                  <a:cubicBezTo>
                    <a:pt x="295" y="197"/>
                    <a:pt x="394" y="197"/>
                    <a:pt x="492" y="295"/>
                  </a:cubicBezTo>
                  <a:cubicBezTo>
                    <a:pt x="615" y="197"/>
                    <a:pt x="615" y="99"/>
                    <a:pt x="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0"/>
            <p:cNvSpPr/>
            <p:nvPr/>
          </p:nvSpPr>
          <p:spPr>
            <a:xfrm>
              <a:off x="4927875" y="3806325"/>
              <a:ext cx="15400" cy="8625"/>
            </a:xfrm>
            <a:custGeom>
              <a:avLst/>
              <a:gdLst/>
              <a:ahLst/>
              <a:cxnLst/>
              <a:rect l="l" t="t" r="r" b="b"/>
              <a:pathLst>
                <a:path w="616" h="345" extrusionOk="0">
                  <a:moveTo>
                    <a:pt x="320" y="0"/>
                  </a:moveTo>
                  <a:lnTo>
                    <a:pt x="0" y="295"/>
                  </a:lnTo>
                  <a:cubicBezTo>
                    <a:pt x="62" y="329"/>
                    <a:pt x="121" y="345"/>
                    <a:pt x="179" y="345"/>
                  </a:cubicBezTo>
                  <a:cubicBezTo>
                    <a:pt x="331" y="345"/>
                    <a:pt x="473" y="241"/>
                    <a:pt x="615" y="99"/>
                  </a:cubicBezTo>
                  <a:cubicBezTo>
                    <a:pt x="517" y="99"/>
                    <a:pt x="418"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0"/>
            <p:cNvSpPr/>
            <p:nvPr/>
          </p:nvSpPr>
          <p:spPr>
            <a:xfrm>
              <a:off x="5202050" y="3721475"/>
              <a:ext cx="17850" cy="8025"/>
            </a:xfrm>
            <a:custGeom>
              <a:avLst/>
              <a:gdLst/>
              <a:ahLst/>
              <a:cxnLst/>
              <a:rect l="l" t="t" r="r" b="b"/>
              <a:pathLst>
                <a:path w="714" h="321" extrusionOk="0">
                  <a:moveTo>
                    <a:pt x="98" y="1"/>
                  </a:moveTo>
                  <a:cubicBezTo>
                    <a:pt x="98" y="124"/>
                    <a:pt x="0" y="222"/>
                    <a:pt x="0" y="321"/>
                  </a:cubicBezTo>
                  <a:cubicBezTo>
                    <a:pt x="197" y="321"/>
                    <a:pt x="418" y="222"/>
                    <a:pt x="713" y="124"/>
                  </a:cubicBezTo>
                  <a:cubicBezTo>
                    <a:pt x="516" y="124"/>
                    <a:pt x="320" y="1"/>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0"/>
            <p:cNvSpPr/>
            <p:nvPr/>
          </p:nvSpPr>
          <p:spPr>
            <a:xfrm>
              <a:off x="5074175" y="3778050"/>
              <a:ext cx="15400" cy="10475"/>
            </a:xfrm>
            <a:custGeom>
              <a:avLst/>
              <a:gdLst/>
              <a:ahLst/>
              <a:cxnLst/>
              <a:rect l="l" t="t" r="r" b="b"/>
              <a:pathLst>
                <a:path w="616" h="419" extrusionOk="0">
                  <a:moveTo>
                    <a:pt x="615" y="0"/>
                  </a:moveTo>
                  <a:cubicBezTo>
                    <a:pt x="394" y="99"/>
                    <a:pt x="197" y="99"/>
                    <a:pt x="1" y="99"/>
                  </a:cubicBezTo>
                  <a:lnTo>
                    <a:pt x="1" y="197"/>
                  </a:lnTo>
                  <a:cubicBezTo>
                    <a:pt x="99" y="320"/>
                    <a:pt x="99" y="320"/>
                    <a:pt x="197" y="418"/>
                  </a:cubicBezTo>
                  <a:cubicBezTo>
                    <a:pt x="394" y="320"/>
                    <a:pt x="517" y="320"/>
                    <a:pt x="615" y="197"/>
                  </a:cubicBezTo>
                  <a:lnTo>
                    <a:pt x="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0"/>
            <p:cNvSpPr/>
            <p:nvPr/>
          </p:nvSpPr>
          <p:spPr>
            <a:xfrm>
              <a:off x="5214950" y="3767600"/>
              <a:ext cx="22775" cy="8000"/>
            </a:xfrm>
            <a:custGeom>
              <a:avLst/>
              <a:gdLst/>
              <a:ahLst/>
              <a:cxnLst/>
              <a:rect l="l" t="t" r="r" b="b"/>
              <a:pathLst>
                <a:path w="911" h="320" extrusionOk="0">
                  <a:moveTo>
                    <a:pt x="0" y="0"/>
                  </a:moveTo>
                  <a:lnTo>
                    <a:pt x="0" y="123"/>
                  </a:lnTo>
                  <a:cubicBezTo>
                    <a:pt x="197" y="221"/>
                    <a:pt x="418" y="221"/>
                    <a:pt x="517" y="320"/>
                  </a:cubicBezTo>
                  <a:lnTo>
                    <a:pt x="615" y="221"/>
                  </a:lnTo>
                  <a:cubicBezTo>
                    <a:pt x="713" y="221"/>
                    <a:pt x="812" y="221"/>
                    <a:pt x="910" y="320"/>
                  </a:cubicBezTo>
                  <a:lnTo>
                    <a:pt x="910" y="123"/>
                  </a:lnTo>
                  <a:cubicBezTo>
                    <a:pt x="615" y="123"/>
                    <a:pt x="295" y="12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0"/>
            <p:cNvSpPr/>
            <p:nvPr/>
          </p:nvSpPr>
          <p:spPr>
            <a:xfrm>
              <a:off x="5273950" y="3780500"/>
              <a:ext cx="22775" cy="5550"/>
            </a:xfrm>
            <a:custGeom>
              <a:avLst/>
              <a:gdLst/>
              <a:ahLst/>
              <a:cxnLst/>
              <a:rect l="l" t="t" r="r" b="b"/>
              <a:pathLst>
                <a:path w="911" h="222" extrusionOk="0">
                  <a:moveTo>
                    <a:pt x="911" y="1"/>
                  </a:moveTo>
                  <a:cubicBezTo>
                    <a:pt x="616" y="1"/>
                    <a:pt x="296" y="1"/>
                    <a:pt x="1" y="99"/>
                  </a:cubicBezTo>
                  <a:cubicBezTo>
                    <a:pt x="198" y="99"/>
                    <a:pt x="517" y="222"/>
                    <a:pt x="714" y="222"/>
                  </a:cubicBezTo>
                  <a:cubicBezTo>
                    <a:pt x="812" y="222"/>
                    <a:pt x="911" y="99"/>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0"/>
            <p:cNvSpPr/>
            <p:nvPr/>
          </p:nvSpPr>
          <p:spPr>
            <a:xfrm>
              <a:off x="5212500" y="3755300"/>
              <a:ext cx="17850" cy="7400"/>
            </a:xfrm>
            <a:custGeom>
              <a:avLst/>
              <a:gdLst/>
              <a:ahLst/>
              <a:cxnLst/>
              <a:rect l="l" t="t" r="r" b="b"/>
              <a:pathLst>
                <a:path w="714" h="296" extrusionOk="0">
                  <a:moveTo>
                    <a:pt x="0" y="0"/>
                  </a:moveTo>
                  <a:cubicBezTo>
                    <a:pt x="98" y="99"/>
                    <a:pt x="98" y="197"/>
                    <a:pt x="197" y="295"/>
                  </a:cubicBezTo>
                  <a:cubicBezTo>
                    <a:pt x="295" y="295"/>
                    <a:pt x="516" y="197"/>
                    <a:pt x="713" y="197"/>
                  </a:cubicBezTo>
                  <a:cubicBezTo>
                    <a:pt x="615" y="99"/>
                    <a:pt x="516" y="99"/>
                    <a:pt x="393" y="99"/>
                  </a:cubicBezTo>
                  <a:lnTo>
                    <a:pt x="197" y="99"/>
                  </a:lnTo>
                  <a:cubicBezTo>
                    <a:pt x="197" y="99"/>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0"/>
            <p:cNvSpPr/>
            <p:nvPr/>
          </p:nvSpPr>
          <p:spPr>
            <a:xfrm>
              <a:off x="4641400" y="3847500"/>
              <a:ext cx="22775" cy="9875"/>
            </a:xfrm>
            <a:custGeom>
              <a:avLst/>
              <a:gdLst/>
              <a:ahLst/>
              <a:cxnLst/>
              <a:rect l="l" t="t" r="r" b="b"/>
              <a:pathLst>
                <a:path w="911" h="395" extrusionOk="0">
                  <a:moveTo>
                    <a:pt x="812" y="1"/>
                  </a:moveTo>
                  <a:lnTo>
                    <a:pt x="812" y="1"/>
                  </a:lnTo>
                  <a:cubicBezTo>
                    <a:pt x="616" y="99"/>
                    <a:pt x="296" y="197"/>
                    <a:pt x="1" y="197"/>
                  </a:cubicBezTo>
                  <a:lnTo>
                    <a:pt x="1" y="394"/>
                  </a:lnTo>
                  <a:cubicBezTo>
                    <a:pt x="99" y="296"/>
                    <a:pt x="197" y="296"/>
                    <a:pt x="296" y="296"/>
                  </a:cubicBezTo>
                  <a:lnTo>
                    <a:pt x="493" y="296"/>
                  </a:lnTo>
                  <a:cubicBezTo>
                    <a:pt x="616" y="296"/>
                    <a:pt x="714" y="197"/>
                    <a:pt x="714" y="197"/>
                  </a:cubicBezTo>
                  <a:cubicBezTo>
                    <a:pt x="812" y="197"/>
                    <a:pt x="911" y="99"/>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0"/>
            <p:cNvSpPr/>
            <p:nvPr/>
          </p:nvSpPr>
          <p:spPr>
            <a:xfrm>
              <a:off x="4220925" y="3824150"/>
              <a:ext cx="15400" cy="8000"/>
            </a:xfrm>
            <a:custGeom>
              <a:avLst/>
              <a:gdLst/>
              <a:ahLst/>
              <a:cxnLst/>
              <a:rect l="l" t="t" r="r" b="b"/>
              <a:pathLst>
                <a:path w="616" h="320" extrusionOk="0">
                  <a:moveTo>
                    <a:pt x="222" y="0"/>
                  </a:moveTo>
                  <a:cubicBezTo>
                    <a:pt x="99" y="0"/>
                    <a:pt x="99" y="99"/>
                    <a:pt x="1" y="197"/>
                  </a:cubicBezTo>
                  <a:lnTo>
                    <a:pt x="320" y="197"/>
                  </a:lnTo>
                  <a:cubicBezTo>
                    <a:pt x="320" y="197"/>
                    <a:pt x="320" y="320"/>
                    <a:pt x="222" y="320"/>
                  </a:cubicBezTo>
                  <a:cubicBezTo>
                    <a:pt x="517" y="320"/>
                    <a:pt x="517" y="99"/>
                    <a:pt x="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0"/>
            <p:cNvSpPr/>
            <p:nvPr/>
          </p:nvSpPr>
          <p:spPr>
            <a:xfrm>
              <a:off x="4922950" y="3816775"/>
              <a:ext cx="15400" cy="8425"/>
            </a:xfrm>
            <a:custGeom>
              <a:avLst/>
              <a:gdLst/>
              <a:ahLst/>
              <a:cxnLst/>
              <a:rect l="l" t="t" r="r" b="b"/>
              <a:pathLst>
                <a:path w="616" h="337" extrusionOk="0">
                  <a:moveTo>
                    <a:pt x="517" y="0"/>
                  </a:moveTo>
                  <a:cubicBezTo>
                    <a:pt x="296" y="99"/>
                    <a:pt x="197" y="197"/>
                    <a:pt x="1" y="295"/>
                  </a:cubicBezTo>
                  <a:cubicBezTo>
                    <a:pt x="58" y="324"/>
                    <a:pt x="118" y="336"/>
                    <a:pt x="179" y="336"/>
                  </a:cubicBezTo>
                  <a:cubicBezTo>
                    <a:pt x="325" y="336"/>
                    <a:pt x="476" y="267"/>
                    <a:pt x="615" y="197"/>
                  </a:cubicBezTo>
                  <a:cubicBezTo>
                    <a:pt x="517" y="197"/>
                    <a:pt x="517"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0"/>
            <p:cNvSpPr/>
            <p:nvPr/>
          </p:nvSpPr>
          <p:spPr>
            <a:xfrm>
              <a:off x="4984425" y="3719025"/>
              <a:ext cx="10475" cy="10475"/>
            </a:xfrm>
            <a:custGeom>
              <a:avLst/>
              <a:gdLst/>
              <a:ahLst/>
              <a:cxnLst/>
              <a:rect l="l" t="t" r="r" b="b"/>
              <a:pathLst>
                <a:path w="419" h="419" extrusionOk="0">
                  <a:moveTo>
                    <a:pt x="296" y="1"/>
                  </a:moveTo>
                  <a:cubicBezTo>
                    <a:pt x="99" y="99"/>
                    <a:pt x="0" y="99"/>
                    <a:pt x="0" y="222"/>
                  </a:cubicBezTo>
                  <a:cubicBezTo>
                    <a:pt x="0" y="320"/>
                    <a:pt x="99" y="320"/>
                    <a:pt x="197" y="419"/>
                  </a:cubicBezTo>
                  <a:cubicBezTo>
                    <a:pt x="197" y="320"/>
                    <a:pt x="296" y="222"/>
                    <a:pt x="419" y="222"/>
                  </a:cubicBezTo>
                  <a:cubicBezTo>
                    <a:pt x="296" y="99"/>
                    <a:pt x="296"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0"/>
            <p:cNvSpPr/>
            <p:nvPr/>
          </p:nvSpPr>
          <p:spPr>
            <a:xfrm>
              <a:off x="5219875" y="3724550"/>
              <a:ext cx="10475" cy="7400"/>
            </a:xfrm>
            <a:custGeom>
              <a:avLst/>
              <a:gdLst/>
              <a:ahLst/>
              <a:cxnLst/>
              <a:rect l="l" t="t" r="r" b="b"/>
              <a:pathLst>
                <a:path w="419" h="296" extrusionOk="0">
                  <a:moveTo>
                    <a:pt x="98" y="1"/>
                  </a:moveTo>
                  <a:cubicBezTo>
                    <a:pt x="0" y="198"/>
                    <a:pt x="98" y="296"/>
                    <a:pt x="418" y="296"/>
                  </a:cubicBezTo>
                  <a:cubicBezTo>
                    <a:pt x="320" y="296"/>
                    <a:pt x="320" y="198"/>
                    <a:pt x="320" y="198"/>
                  </a:cubicBezTo>
                  <a:cubicBezTo>
                    <a:pt x="320" y="99"/>
                    <a:pt x="320"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0"/>
            <p:cNvSpPr/>
            <p:nvPr/>
          </p:nvSpPr>
          <p:spPr>
            <a:xfrm>
              <a:off x="5197125" y="3736850"/>
              <a:ext cx="12925" cy="10475"/>
            </a:xfrm>
            <a:custGeom>
              <a:avLst/>
              <a:gdLst/>
              <a:ahLst/>
              <a:cxnLst/>
              <a:rect l="l" t="t" r="r" b="b"/>
              <a:pathLst>
                <a:path w="517" h="419" extrusionOk="0">
                  <a:moveTo>
                    <a:pt x="295" y="1"/>
                  </a:moveTo>
                  <a:lnTo>
                    <a:pt x="295" y="320"/>
                  </a:lnTo>
                  <a:lnTo>
                    <a:pt x="0" y="320"/>
                  </a:lnTo>
                  <a:lnTo>
                    <a:pt x="0" y="419"/>
                  </a:lnTo>
                  <a:cubicBezTo>
                    <a:pt x="197" y="419"/>
                    <a:pt x="295" y="320"/>
                    <a:pt x="394" y="320"/>
                  </a:cubicBezTo>
                  <a:cubicBezTo>
                    <a:pt x="394" y="222"/>
                    <a:pt x="394" y="124"/>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0"/>
            <p:cNvSpPr/>
            <p:nvPr/>
          </p:nvSpPr>
          <p:spPr>
            <a:xfrm>
              <a:off x="4154550" y="3821675"/>
              <a:ext cx="7400" cy="7425"/>
            </a:xfrm>
            <a:custGeom>
              <a:avLst/>
              <a:gdLst/>
              <a:ahLst/>
              <a:cxnLst/>
              <a:rect l="l" t="t" r="r" b="b"/>
              <a:pathLst>
                <a:path w="296" h="297" extrusionOk="0">
                  <a:moveTo>
                    <a:pt x="295" y="1"/>
                  </a:moveTo>
                  <a:cubicBezTo>
                    <a:pt x="99" y="1"/>
                    <a:pt x="0" y="198"/>
                    <a:pt x="99" y="296"/>
                  </a:cubicBezTo>
                  <a:cubicBezTo>
                    <a:pt x="197" y="296"/>
                    <a:pt x="295" y="198"/>
                    <a:pt x="295" y="198"/>
                  </a:cubicBez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0"/>
            <p:cNvSpPr/>
            <p:nvPr/>
          </p:nvSpPr>
          <p:spPr>
            <a:xfrm>
              <a:off x="4323600" y="3830900"/>
              <a:ext cx="12925" cy="6175"/>
            </a:xfrm>
            <a:custGeom>
              <a:avLst/>
              <a:gdLst/>
              <a:ahLst/>
              <a:cxnLst/>
              <a:rect l="l" t="t" r="r" b="b"/>
              <a:pathLst>
                <a:path w="517" h="247" extrusionOk="0">
                  <a:moveTo>
                    <a:pt x="297" y="1"/>
                  </a:moveTo>
                  <a:cubicBezTo>
                    <a:pt x="142" y="1"/>
                    <a:pt x="71" y="104"/>
                    <a:pt x="0" y="247"/>
                  </a:cubicBezTo>
                  <a:lnTo>
                    <a:pt x="295" y="247"/>
                  </a:lnTo>
                  <a:cubicBezTo>
                    <a:pt x="418" y="148"/>
                    <a:pt x="418" y="50"/>
                    <a:pt x="517" y="50"/>
                  </a:cubicBezTo>
                  <a:cubicBezTo>
                    <a:pt x="428" y="16"/>
                    <a:pt x="357"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0"/>
            <p:cNvSpPr/>
            <p:nvPr/>
          </p:nvSpPr>
          <p:spPr>
            <a:xfrm>
              <a:off x="4387525" y="3832150"/>
              <a:ext cx="17850" cy="4925"/>
            </a:xfrm>
            <a:custGeom>
              <a:avLst/>
              <a:gdLst/>
              <a:ahLst/>
              <a:cxnLst/>
              <a:rect l="l" t="t" r="r" b="b"/>
              <a:pathLst>
                <a:path w="714" h="197" extrusionOk="0">
                  <a:moveTo>
                    <a:pt x="714" y="0"/>
                  </a:moveTo>
                  <a:cubicBezTo>
                    <a:pt x="320" y="0"/>
                    <a:pt x="197" y="0"/>
                    <a:pt x="0" y="197"/>
                  </a:cubicBezTo>
                  <a:cubicBezTo>
                    <a:pt x="320" y="197"/>
                    <a:pt x="517" y="98"/>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0"/>
            <p:cNvSpPr/>
            <p:nvPr/>
          </p:nvSpPr>
          <p:spPr>
            <a:xfrm>
              <a:off x="4474825" y="3852425"/>
              <a:ext cx="15375" cy="7400"/>
            </a:xfrm>
            <a:custGeom>
              <a:avLst/>
              <a:gdLst/>
              <a:ahLst/>
              <a:cxnLst/>
              <a:rect l="l" t="t" r="r" b="b"/>
              <a:pathLst>
                <a:path w="615" h="296" extrusionOk="0">
                  <a:moveTo>
                    <a:pt x="295" y="0"/>
                  </a:moveTo>
                  <a:cubicBezTo>
                    <a:pt x="197" y="99"/>
                    <a:pt x="0" y="197"/>
                    <a:pt x="0" y="296"/>
                  </a:cubicBezTo>
                  <a:lnTo>
                    <a:pt x="295" y="296"/>
                  </a:lnTo>
                  <a:lnTo>
                    <a:pt x="295" y="99"/>
                  </a:lnTo>
                  <a:cubicBezTo>
                    <a:pt x="394" y="99"/>
                    <a:pt x="516"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0"/>
            <p:cNvSpPr/>
            <p:nvPr/>
          </p:nvSpPr>
          <p:spPr>
            <a:xfrm>
              <a:off x="4482200" y="3856325"/>
              <a:ext cx="12925" cy="9025"/>
            </a:xfrm>
            <a:custGeom>
              <a:avLst/>
              <a:gdLst/>
              <a:ahLst/>
              <a:cxnLst/>
              <a:rect l="l" t="t" r="r" b="b"/>
              <a:pathLst>
                <a:path w="517" h="361" extrusionOk="0">
                  <a:moveTo>
                    <a:pt x="363" y="0"/>
                  </a:moveTo>
                  <a:cubicBezTo>
                    <a:pt x="252" y="0"/>
                    <a:pt x="157" y="70"/>
                    <a:pt x="0" y="140"/>
                  </a:cubicBezTo>
                  <a:cubicBezTo>
                    <a:pt x="99" y="262"/>
                    <a:pt x="221" y="262"/>
                    <a:pt x="320" y="361"/>
                  </a:cubicBezTo>
                  <a:cubicBezTo>
                    <a:pt x="418" y="262"/>
                    <a:pt x="418" y="140"/>
                    <a:pt x="517" y="41"/>
                  </a:cubicBezTo>
                  <a:cubicBezTo>
                    <a:pt x="459" y="12"/>
                    <a:pt x="410" y="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0"/>
            <p:cNvSpPr/>
            <p:nvPr/>
          </p:nvSpPr>
          <p:spPr>
            <a:xfrm>
              <a:off x="4205575" y="3888075"/>
              <a:ext cx="15375" cy="8025"/>
            </a:xfrm>
            <a:custGeom>
              <a:avLst/>
              <a:gdLst/>
              <a:ahLst/>
              <a:cxnLst/>
              <a:rect l="l" t="t" r="r" b="b"/>
              <a:pathLst>
                <a:path w="615" h="321" extrusionOk="0">
                  <a:moveTo>
                    <a:pt x="516" y="1"/>
                  </a:moveTo>
                  <a:cubicBezTo>
                    <a:pt x="418" y="99"/>
                    <a:pt x="221" y="99"/>
                    <a:pt x="0" y="99"/>
                  </a:cubicBezTo>
                  <a:cubicBezTo>
                    <a:pt x="0" y="222"/>
                    <a:pt x="98" y="222"/>
                    <a:pt x="221" y="320"/>
                  </a:cubicBezTo>
                  <a:cubicBezTo>
                    <a:pt x="320" y="222"/>
                    <a:pt x="516" y="99"/>
                    <a:pt x="615" y="99"/>
                  </a:cubicBezTo>
                  <a:cubicBezTo>
                    <a:pt x="615" y="1"/>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0"/>
            <p:cNvSpPr/>
            <p:nvPr/>
          </p:nvSpPr>
          <p:spPr>
            <a:xfrm>
              <a:off x="5291800" y="3770675"/>
              <a:ext cx="12925" cy="5900"/>
            </a:xfrm>
            <a:custGeom>
              <a:avLst/>
              <a:gdLst/>
              <a:ahLst/>
              <a:cxnLst/>
              <a:rect l="l" t="t" r="r" b="b"/>
              <a:pathLst>
                <a:path w="517" h="236" extrusionOk="0">
                  <a:moveTo>
                    <a:pt x="0" y="0"/>
                  </a:moveTo>
                  <a:cubicBezTo>
                    <a:pt x="72" y="144"/>
                    <a:pt x="144" y="235"/>
                    <a:pt x="303" y="235"/>
                  </a:cubicBezTo>
                  <a:cubicBezTo>
                    <a:pt x="361" y="235"/>
                    <a:pt x="431" y="223"/>
                    <a:pt x="516" y="197"/>
                  </a:cubicBezTo>
                  <a:cubicBezTo>
                    <a:pt x="418" y="98"/>
                    <a:pt x="418" y="98"/>
                    <a:pt x="418" y="0"/>
                  </a:cubicBezTo>
                  <a:cubicBezTo>
                    <a:pt x="295" y="0"/>
                    <a:pt x="295" y="98"/>
                    <a:pt x="197" y="98"/>
                  </a:cubicBezTo>
                  <a:cubicBezTo>
                    <a:pt x="98" y="98"/>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0"/>
            <p:cNvSpPr/>
            <p:nvPr/>
          </p:nvSpPr>
          <p:spPr>
            <a:xfrm>
              <a:off x="4136725" y="3870250"/>
              <a:ext cx="9850" cy="12925"/>
            </a:xfrm>
            <a:custGeom>
              <a:avLst/>
              <a:gdLst/>
              <a:ahLst/>
              <a:cxnLst/>
              <a:rect l="l" t="t" r="r" b="b"/>
              <a:pathLst>
                <a:path w="394" h="517" extrusionOk="0">
                  <a:moveTo>
                    <a:pt x="0" y="1"/>
                  </a:moveTo>
                  <a:cubicBezTo>
                    <a:pt x="0" y="197"/>
                    <a:pt x="98" y="197"/>
                    <a:pt x="98" y="320"/>
                  </a:cubicBezTo>
                  <a:lnTo>
                    <a:pt x="0" y="419"/>
                  </a:lnTo>
                  <a:lnTo>
                    <a:pt x="98" y="517"/>
                  </a:lnTo>
                  <a:cubicBezTo>
                    <a:pt x="98" y="419"/>
                    <a:pt x="197" y="419"/>
                    <a:pt x="394" y="320"/>
                  </a:cubicBezTo>
                  <a:cubicBezTo>
                    <a:pt x="197" y="197"/>
                    <a:pt x="197"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0"/>
            <p:cNvSpPr/>
            <p:nvPr/>
          </p:nvSpPr>
          <p:spPr>
            <a:xfrm>
              <a:off x="5240775" y="3780500"/>
              <a:ext cx="9850" cy="5550"/>
            </a:xfrm>
            <a:custGeom>
              <a:avLst/>
              <a:gdLst/>
              <a:ahLst/>
              <a:cxnLst/>
              <a:rect l="l" t="t" r="r" b="b"/>
              <a:pathLst>
                <a:path w="394" h="222" extrusionOk="0">
                  <a:moveTo>
                    <a:pt x="394" y="1"/>
                  </a:moveTo>
                  <a:cubicBezTo>
                    <a:pt x="197" y="1"/>
                    <a:pt x="99" y="1"/>
                    <a:pt x="0" y="99"/>
                  </a:cubicBezTo>
                  <a:lnTo>
                    <a:pt x="0" y="222"/>
                  </a:lnTo>
                  <a:cubicBezTo>
                    <a:pt x="99" y="222"/>
                    <a:pt x="197" y="222"/>
                    <a:pt x="295" y="99"/>
                  </a:cubicBezTo>
                  <a:cubicBezTo>
                    <a:pt x="295" y="222"/>
                    <a:pt x="394" y="222"/>
                    <a:pt x="394" y="222"/>
                  </a:cubicBez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0"/>
            <p:cNvSpPr/>
            <p:nvPr/>
          </p:nvSpPr>
          <p:spPr>
            <a:xfrm>
              <a:off x="5168850" y="3770675"/>
              <a:ext cx="12925" cy="7400"/>
            </a:xfrm>
            <a:custGeom>
              <a:avLst/>
              <a:gdLst/>
              <a:ahLst/>
              <a:cxnLst/>
              <a:rect l="l" t="t" r="r" b="b"/>
              <a:pathLst>
                <a:path w="517" h="296" extrusionOk="0">
                  <a:moveTo>
                    <a:pt x="418" y="0"/>
                  </a:moveTo>
                  <a:cubicBezTo>
                    <a:pt x="295" y="98"/>
                    <a:pt x="197" y="197"/>
                    <a:pt x="0" y="295"/>
                  </a:cubicBezTo>
                  <a:cubicBezTo>
                    <a:pt x="295" y="295"/>
                    <a:pt x="418" y="197"/>
                    <a:pt x="517" y="197"/>
                  </a:cubicBezTo>
                  <a:cubicBezTo>
                    <a:pt x="517" y="98"/>
                    <a:pt x="517" y="98"/>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0"/>
            <p:cNvSpPr/>
            <p:nvPr/>
          </p:nvSpPr>
          <p:spPr>
            <a:xfrm>
              <a:off x="5240775" y="3760225"/>
              <a:ext cx="17850" cy="4925"/>
            </a:xfrm>
            <a:custGeom>
              <a:avLst/>
              <a:gdLst/>
              <a:ahLst/>
              <a:cxnLst/>
              <a:rect l="l" t="t" r="r" b="b"/>
              <a:pathLst>
                <a:path w="714" h="197" extrusionOk="0">
                  <a:moveTo>
                    <a:pt x="0" y="0"/>
                  </a:moveTo>
                  <a:cubicBezTo>
                    <a:pt x="197" y="98"/>
                    <a:pt x="197" y="98"/>
                    <a:pt x="295" y="197"/>
                  </a:cubicBezTo>
                  <a:cubicBezTo>
                    <a:pt x="394" y="98"/>
                    <a:pt x="713" y="197"/>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0"/>
            <p:cNvSpPr/>
            <p:nvPr/>
          </p:nvSpPr>
          <p:spPr>
            <a:xfrm>
              <a:off x="3698425" y="3719025"/>
              <a:ext cx="10475" cy="8025"/>
            </a:xfrm>
            <a:custGeom>
              <a:avLst/>
              <a:gdLst/>
              <a:ahLst/>
              <a:cxnLst/>
              <a:rect l="l" t="t" r="r" b="b"/>
              <a:pathLst>
                <a:path w="419" h="321" extrusionOk="0">
                  <a:moveTo>
                    <a:pt x="221" y="1"/>
                  </a:moveTo>
                  <a:cubicBezTo>
                    <a:pt x="98" y="99"/>
                    <a:pt x="98" y="222"/>
                    <a:pt x="0" y="320"/>
                  </a:cubicBezTo>
                  <a:lnTo>
                    <a:pt x="98" y="320"/>
                  </a:lnTo>
                  <a:cubicBezTo>
                    <a:pt x="221" y="222"/>
                    <a:pt x="320" y="222"/>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0"/>
            <p:cNvSpPr/>
            <p:nvPr/>
          </p:nvSpPr>
          <p:spPr>
            <a:xfrm>
              <a:off x="5304700" y="3739925"/>
              <a:ext cx="12925" cy="4950"/>
            </a:xfrm>
            <a:custGeom>
              <a:avLst/>
              <a:gdLst/>
              <a:ahLst/>
              <a:cxnLst/>
              <a:rect l="l" t="t" r="r" b="b"/>
              <a:pathLst>
                <a:path w="517" h="198" extrusionOk="0">
                  <a:moveTo>
                    <a:pt x="0" y="1"/>
                  </a:moveTo>
                  <a:lnTo>
                    <a:pt x="0" y="99"/>
                  </a:lnTo>
                  <a:cubicBezTo>
                    <a:pt x="197" y="197"/>
                    <a:pt x="295" y="197"/>
                    <a:pt x="394" y="197"/>
                  </a:cubicBezTo>
                  <a:cubicBezTo>
                    <a:pt x="517" y="197"/>
                    <a:pt x="517" y="99"/>
                    <a:pt x="517" y="99"/>
                  </a:cubicBezTo>
                  <a:lnTo>
                    <a:pt x="197" y="99"/>
                  </a:lnTo>
                  <a:cubicBezTo>
                    <a:pt x="197" y="1"/>
                    <a:pt x="99"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0"/>
            <p:cNvSpPr/>
            <p:nvPr/>
          </p:nvSpPr>
          <p:spPr>
            <a:xfrm>
              <a:off x="3916025" y="3744850"/>
              <a:ext cx="12925" cy="4950"/>
            </a:xfrm>
            <a:custGeom>
              <a:avLst/>
              <a:gdLst/>
              <a:ahLst/>
              <a:cxnLst/>
              <a:rect l="l" t="t" r="r" b="b"/>
              <a:pathLst>
                <a:path w="517" h="198" extrusionOk="0">
                  <a:moveTo>
                    <a:pt x="517" y="0"/>
                  </a:moveTo>
                  <a:cubicBezTo>
                    <a:pt x="320" y="0"/>
                    <a:pt x="124" y="0"/>
                    <a:pt x="1" y="99"/>
                  </a:cubicBezTo>
                  <a:lnTo>
                    <a:pt x="124" y="197"/>
                  </a:lnTo>
                  <a:cubicBezTo>
                    <a:pt x="222" y="197"/>
                    <a:pt x="222" y="99"/>
                    <a:pt x="320" y="99"/>
                  </a:cubicBezTo>
                  <a:cubicBezTo>
                    <a:pt x="320" y="99"/>
                    <a:pt x="419" y="197"/>
                    <a:pt x="517" y="197"/>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0"/>
            <p:cNvSpPr/>
            <p:nvPr/>
          </p:nvSpPr>
          <p:spPr>
            <a:xfrm>
              <a:off x="3785700" y="3757750"/>
              <a:ext cx="12950" cy="4950"/>
            </a:xfrm>
            <a:custGeom>
              <a:avLst/>
              <a:gdLst/>
              <a:ahLst/>
              <a:cxnLst/>
              <a:rect l="l" t="t" r="r" b="b"/>
              <a:pathLst>
                <a:path w="518" h="198" extrusionOk="0">
                  <a:moveTo>
                    <a:pt x="1" y="1"/>
                  </a:moveTo>
                  <a:lnTo>
                    <a:pt x="1" y="197"/>
                  </a:lnTo>
                  <a:cubicBezTo>
                    <a:pt x="197" y="197"/>
                    <a:pt x="296"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0"/>
            <p:cNvSpPr/>
            <p:nvPr/>
          </p:nvSpPr>
          <p:spPr>
            <a:xfrm>
              <a:off x="4582400" y="3775575"/>
              <a:ext cx="12925" cy="2500"/>
            </a:xfrm>
            <a:custGeom>
              <a:avLst/>
              <a:gdLst/>
              <a:ahLst/>
              <a:cxnLst/>
              <a:rect l="l" t="t" r="r" b="b"/>
              <a:pathLst>
                <a:path w="517" h="100" extrusionOk="0">
                  <a:moveTo>
                    <a:pt x="517" y="1"/>
                  </a:moveTo>
                  <a:cubicBezTo>
                    <a:pt x="295" y="1"/>
                    <a:pt x="99" y="1"/>
                    <a:pt x="0" y="99"/>
                  </a:cubicBezTo>
                  <a:lnTo>
                    <a:pt x="517" y="99"/>
                  </a:lnTo>
                  <a:lnTo>
                    <a:pt x="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0"/>
            <p:cNvSpPr/>
            <p:nvPr/>
          </p:nvSpPr>
          <p:spPr>
            <a:xfrm>
              <a:off x="5092000" y="3778050"/>
              <a:ext cx="12925" cy="2475"/>
            </a:xfrm>
            <a:custGeom>
              <a:avLst/>
              <a:gdLst/>
              <a:ahLst/>
              <a:cxnLst/>
              <a:rect l="l" t="t" r="r" b="b"/>
              <a:pathLst>
                <a:path w="517" h="99" extrusionOk="0">
                  <a:moveTo>
                    <a:pt x="197" y="0"/>
                  </a:moveTo>
                  <a:cubicBezTo>
                    <a:pt x="99" y="0"/>
                    <a:pt x="99" y="0"/>
                    <a:pt x="1" y="99"/>
                  </a:cubicBezTo>
                  <a:lnTo>
                    <a:pt x="517" y="99"/>
                  </a:lnTo>
                  <a:cubicBezTo>
                    <a:pt x="517" y="0"/>
                    <a:pt x="419"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0"/>
            <p:cNvSpPr/>
            <p:nvPr/>
          </p:nvSpPr>
          <p:spPr>
            <a:xfrm>
              <a:off x="4064800" y="3862875"/>
              <a:ext cx="10475" cy="4950"/>
            </a:xfrm>
            <a:custGeom>
              <a:avLst/>
              <a:gdLst/>
              <a:ahLst/>
              <a:cxnLst/>
              <a:rect l="l" t="t" r="r" b="b"/>
              <a:pathLst>
                <a:path w="419" h="198" extrusionOk="0">
                  <a:moveTo>
                    <a:pt x="99" y="0"/>
                  </a:moveTo>
                  <a:cubicBezTo>
                    <a:pt x="0" y="99"/>
                    <a:pt x="0" y="99"/>
                    <a:pt x="0" y="197"/>
                  </a:cubicBezTo>
                  <a:lnTo>
                    <a:pt x="418" y="197"/>
                  </a:lnTo>
                  <a:lnTo>
                    <a:pt x="418" y="0"/>
                  </a:lnTo>
                  <a:cubicBezTo>
                    <a:pt x="418" y="99"/>
                    <a:pt x="320" y="99"/>
                    <a:pt x="320" y="99"/>
                  </a:cubicBezTo>
                  <a:cubicBezTo>
                    <a:pt x="197"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0"/>
            <p:cNvSpPr/>
            <p:nvPr/>
          </p:nvSpPr>
          <p:spPr>
            <a:xfrm>
              <a:off x="4310675" y="3880075"/>
              <a:ext cx="15400" cy="3100"/>
            </a:xfrm>
            <a:custGeom>
              <a:avLst/>
              <a:gdLst/>
              <a:ahLst/>
              <a:cxnLst/>
              <a:rect l="l" t="t" r="r" b="b"/>
              <a:pathLst>
                <a:path w="616" h="124" extrusionOk="0">
                  <a:moveTo>
                    <a:pt x="308" y="1"/>
                  </a:moveTo>
                  <a:cubicBezTo>
                    <a:pt x="204" y="1"/>
                    <a:pt x="99" y="26"/>
                    <a:pt x="1" y="124"/>
                  </a:cubicBezTo>
                  <a:cubicBezTo>
                    <a:pt x="198" y="124"/>
                    <a:pt x="419" y="26"/>
                    <a:pt x="616" y="26"/>
                  </a:cubicBezTo>
                  <a:cubicBezTo>
                    <a:pt x="517" y="26"/>
                    <a:pt x="413"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0"/>
            <p:cNvSpPr/>
            <p:nvPr/>
          </p:nvSpPr>
          <p:spPr>
            <a:xfrm>
              <a:off x="4013775" y="3870250"/>
              <a:ext cx="7400" cy="4950"/>
            </a:xfrm>
            <a:custGeom>
              <a:avLst/>
              <a:gdLst/>
              <a:ahLst/>
              <a:cxnLst/>
              <a:rect l="l" t="t" r="r" b="b"/>
              <a:pathLst>
                <a:path w="296" h="198" extrusionOk="0">
                  <a:moveTo>
                    <a:pt x="0" y="1"/>
                  </a:moveTo>
                  <a:lnTo>
                    <a:pt x="0" y="197"/>
                  </a:lnTo>
                  <a:lnTo>
                    <a:pt x="295" y="197"/>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0"/>
            <p:cNvSpPr/>
            <p:nvPr/>
          </p:nvSpPr>
          <p:spPr>
            <a:xfrm>
              <a:off x="4600225" y="3854875"/>
              <a:ext cx="10475" cy="8025"/>
            </a:xfrm>
            <a:custGeom>
              <a:avLst/>
              <a:gdLst/>
              <a:ahLst/>
              <a:cxnLst/>
              <a:rect l="l" t="t" r="r" b="b"/>
              <a:pathLst>
                <a:path w="419" h="321" extrusionOk="0">
                  <a:moveTo>
                    <a:pt x="295" y="1"/>
                  </a:moveTo>
                  <a:cubicBezTo>
                    <a:pt x="197" y="1"/>
                    <a:pt x="99" y="99"/>
                    <a:pt x="0" y="99"/>
                  </a:cubicBezTo>
                  <a:lnTo>
                    <a:pt x="0" y="198"/>
                  </a:lnTo>
                  <a:cubicBezTo>
                    <a:pt x="0" y="198"/>
                    <a:pt x="99" y="198"/>
                    <a:pt x="99" y="320"/>
                  </a:cubicBezTo>
                  <a:cubicBezTo>
                    <a:pt x="197" y="198"/>
                    <a:pt x="418" y="198"/>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0"/>
            <p:cNvSpPr/>
            <p:nvPr/>
          </p:nvSpPr>
          <p:spPr>
            <a:xfrm>
              <a:off x="4503100" y="3852425"/>
              <a:ext cx="7400" cy="7400"/>
            </a:xfrm>
            <a:custGeom>
              <a:avLst/>
              <a:gdLst/>
              <a:ahLst/>
              <a:cxnLst/>
              <a:rect l="l" t="t" r="r" b="b"/>
              <a:pathLst>
                <a:path w="296" h="296" extrusionOk="0">
                  <a:moveTo>
                    <a:pt x="295" y="0"/>
                  </a:moveTo>
                  <a:lnTo>
                    <a:pt x="295" y="0"/>
                  </a:lnTo>
                  <a:cubicBezTo>
                    <a:pt x="197" y="99"/>
                    <a:pt x="99" y="99"/>
                    <a:pt x="0" y="197"/>
                  </a:cubicBezTo>
                  <a:lnTo>
                    <a:pt x="0" y="296"/>
                  </a:lnTo>
                  <a:cubicBezTo>
                    <a:pt x="197" y="197"/>
                    <a:pt x="295" y="197"/>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0"/>
            <p:cNvSpPr/>
            <p:nvPr/>
          </p:nvSpPr>
          <p:spPr>
            <a:xfrm>
              <a:off x="4940775" y="3829075"/>
              <a:ext cx="10475" cy="5550"/>
            </a:xfrm>
            <a:custGeom>
              <a:avLst/>
              <a:gdLst/>
              <a:ahLst/>
              <a:cxnLst/>
              <a:rect l="l" t="t" r="r" b="b"/>
              <a:pathLst>
                <a:path w="419" h="222" extrusionOk="0">
                  <a:moveTo>
                    <a:pt x="197" y="0"/>
                  </a:moveTo>
                  <a:cubicBezTo>
                    <a:pt x="197" y="0"/>
                    <a:pt x="1" y="123"/>
                    <a:pt x="99" y="221"/>
                  </a:cubicBezTo>
                  <a:cubicBezTo>
                    <a:pt x="197" y="221"/>
                    <a:pt x="320" y="123"/>
                    <a:pt x="419" y="123"/>
                  </a:cubicBezTo>
                  <a:cubicBezTo>
                    <a:pt x="320" y="0"/>
                    <a:pt x="320"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0"/>
            <p:cNvSpPr/>
            <p:nvPr/>
          </p:nvSpPr>
          <p:spPr>
            <a:xfrm>
              <a:off x="4208025" y="3829075"/>
              <a:ext cx="12925" cy="4100"/>
            </a:xfrm>
            <a:custGeom>
              <a:avLst/>
              <a:gdLst/>
              <a:ahLst/>
              <a:cxnLst/>
              <a:rect l="l" t="t" r="r" b="b"/>
              <a:pathLst>
                <a:path w="517" h="164" extrusionOk="0">
                  <a:moveTo>
                    <a:pt x="320" y="0"/>
                  </a:moveTo>
                  <a:cubicBezTo>
                    <a:pt x="222" y="0"/>
                    <a:pt x="123" y="0"/>
                    <a:pt x="0" y="123"/>
                  </a:cubicBezTo>
                  <a:cubicBezTo>
                    <a:pt x="92" y="151"/>
                    <a:pt x="165" y="163"/>
                    <a:pt x="225" y="163"/>
                  </a:cubicBezTo>
                  <a:cubicBezTo>
                    <a:pt x="376" y="163"/>
                    <a:pt x="447" y="8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0"/>
            <p:cNvSpPr/>
            <p:nvPr/>
          </p:nvSpPr>
          <p:spPr>
            <a:xfrm>
              <a:off x="4144100" y="3821675"/>
              <a:ext cx="5550" cy="7425"/>
            </a:xfrm>
            <a:custGeom>
              <a:avLst/>
              <a:gdLst/>
              <a:ahLst/>
              <a:cxnLst/>
              <a:rect l="l" t="t" r="r" b="b"/>
              <a:pathLst>
                <a:path w="222" h="297" extrusionOk="0">
                  <a:moveTo>
                    <a:pt x="221" y="1"/>
                  </a:moveTo>
                  <a:cubicBezTo>
                    <a:pt x="99" y="99"/>
                    <a:pt x="0" y="198"/>
                    <a:pt x="0" y="296"/>
                  </a:cubicBezTo>
                  <a:lnTo>
                    <a:pt x="221" y="99"/>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0"/>
            <p:cNvSpPr/>
            <p:nvPr/>
          </p:nvSpPr>
          <p:spPr>
            <a:xfrm>
              <a:off x="4459450" y="3816775"/>
              <a:ext cx="9850" cy="4925"/>
            </a:xfrm>
            <a:custGeom>
              <a:avLst/>
              <a:gdLst/>
              <a:ahLst/>
              <a:cxnLst/>
              <a:rect l="l" t="t" r="r" b="b"/>
              <a:pathLst>
                <a:path w="394" h="197" extrusionOk="0">
                  <a:moveTo>
                    <a:pt x="394" y="0"/>
                  </a:moveTo>
                  <a:cubicBezTo>
                    <a:pt x="197" y="0"/>
                    <a:pt x="99" y="0"/>
                    <a:pt x="0" y="197"/>
                  </a:cubicBezTo>
                  <a:cubicBezTo>
                    <a:pt x="197" y="197"/>
                    <a:pt x="295" y="197"/>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0"/>
            <p:cNvSpPr/>
            <p:nvPr/>
          </p:nvSpPr>
          <p:spPr>
            <a:xfrm>
              <a:off x="4185275" y="3801400"/>
              <a:ext cx="7400" cy="7400"/>
            </a:xfrm>
            <a:custGeom>
              <a:avLst/>
              <a:gdLst/>
              <a:ahLst/>
              <a:cxnLst/>
              <a:rect l="l" t="t" r="r" b="b"/>
              <a:pathLst>
                <a:path w="296" h="296" extrusionOk="0">
                  <a:moveTo>
                    <a:pt x="197" y="1"/>
                  </a:moveTo>
                  <a:cubicBezTo>
                    <a:pt x="99" y="99"/>
                    <a:pt x="1" y="197"/>
                    <a:pt x="1" y="296"/>
                  </a:cubicBezTo>
                  <a:lnTo>
                    <a:pt x="296" y="296"/>
                  </a:lnTo>
                  <a:cubicBezTo>
                    <a:pt x="296" y="197"/>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0"/>
            <p:cNvSpPr/>
            <p:nvPr/>
          </p:nvSpPr>
          <p:spPr>
            <a:xfrm>
              <a:off x="4556575" y="3793400"/>
              <a:ext cx="8025" cy="10475"/>
            </a:xfrm>
            <a:custGeom>
              <a:avLst/>
              <a:gdLst/>
              <a:ahLst/>
              <a:cxnLst/>
              <a:rect l="l" t="t" r="r" b="b"/>
              <a:pathLst>
                <a:path w="321" h="419" extrusionOk="0">
                  <a:moveTo>
                    <a:pt x="320" y="1"/>
                  </a:moveTo>
                  <a:lnTo>
                    <a:pt x="320" y="1"/>
                  </a:lnTo>
                  <a:cubicBezTo>
                    <a:pt x="197" y="99"/>
                    <a:pt x="99" y="99"/>
                    <a:pt x="0" y="198"/>
                  </a:cubicBezTo>
                  <a:cubicBezTo>
                    <a:pt x="99" y="198"/>
                    <a:pt x="99" y="321"/>
                    <a:pt x="197" y="419"/>
                  </a:cubicBezTo>
                  <a:cubicBezTo>
                    <a:pt x="197" y="321"/>
                    <a:pt x="320" y="198"/>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0"/>
            <p:cNvSpPr/>
            <p:nvPr/>
          </p:nvSpPr>
          <p:spPr>
            <a:xfrm>
              <a:off x="4646325" y="3757750"/>
              <a:ext cx="10475" cy="7400"/>
            </a:xfrm>
            <a:custGeom>
              <a:avLst/>
              <a:gdLst/>
              <a:ahLst/>
              <a:cxnLst/>
              <a:rect l="l" t="t" r="r" b="b"/>
              <a:pathLst>
                <a:path w="419" h="296" extrusionOk="0">
                  <a:moveTo>
                    <a:pt x="296" y="1"/>
                  </a:moveTo>
                  <a:cubicBezTo>
                    <a:pt x="197" y="1"/>
                    <a:pt x="99" y="1"/>
                    <a:pt x="99" y="99"/>
                  </a:cubicBezTo>
                  <a:lnTo>
                    <a:pt x="0" y="99"/>
                  </a:lnTo>
                  <a:cubicBezTo>
                    <a:pt x="0" y="197"/>
                    <a:pt x="99" y="197"/>
                    <a:pt x="99" y="296"/>
                  </a:cubicBezTo>
                  <a:cubicBezTo>
                    <a:pt x="197" y="197"/>
                    <a:pt x="419" y="197"/>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0"/>
            <p:cNvSpPr/>
            <p:nvPr/>
          </p:nvSpPr>
          <p:spPr>
            <a:xfrm>
              <a:off x="5197125" y="3755300"/>
              <a:ext cx="15400" cy="4950"/>
            </a:xfrm>
            <a:custGeom>
              <a:avLst/>
              <a:gdLst/>
              <a:ahLst/>
              <a:cxnLst/>
              <a:rect l="l" t="t" r="r" b="b"/>
              <a:pathLst>
                <a:path w="616" h="198" extrusionOk="0">
                  <a:moveTo>
                    <a:pt x="295" y="0"/>
                  </a:moveTo>
                  <a:cubicBezTo>
                    <a:pt x="197" y="0"/>
                    <a:pt x="99" y="99"/>
                    <a:pt x="0" y="197"/>
                  </a:cubicBezTo>
                  <a:cubicBezTo>
                    <a:pt x="197" y="99"/>
                    <a:pt x="394" y="99"/>
                    <a:pt x="615" y="99"/>
                  </a:cubicBezTo>
                  <a:cubicBezTo>
                    <a:pt x="394" y="0"/>
                    <a:pt x="295"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0"/>
            <p:cNvSpPr/>
            <p:nvPr/>
          </p:nvSpPr>
          <p:spPr>
            <a:xfrm>
              <a:off x="3962125" y="3747925"/>
              <a:ext cx="15400" cy="1875"/>
            </a:xfrm>
            <a:custGeom>
              <a:avLst/>
              <a:gdLst/>
              <a:ahLst/>
              <a:cxnLst/>
              <a:rect l="l" t="t" r="r" b="b"/>
              <a:pathLst>
                <a:path w="616" h="75" extrusionOk="0">
                  <a:moveTo>
                    <a:pt x="317" y="0"/>
                  </a:moveTo>
                  <a:cubicBezTo>
                    <a:pt x="216" y="0"/>
                    <a:pt x="111" y="25"/>
                    <a:pt x="1" y="74"/>
                  </a:cubicBezTo>
                  <a:lnTo>
                    <a:pt x="616" y="74"/>
                  </a:lnTo>
                  <a:cubicBezTo>
                    <a:pt x="517" y="25"/>
                    <a:pt x="419"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0"/>
            <p:cNvSpPr/>
            <p:nvPr/>
          </p:nvSpPr>
          <p:spPr>
            <a:xfrm>
              <a:off x="5235225" y="3724550"/>
              <a:ext cx="10475" cy="4950"/>
            </a:xfrm>
            <a:custGeom>
              <a:avLst/>
              <a:gdLst/>
              <a:ahLst/>
              <a:cxnLst/>
              <a:rect l="l" t="t" r="r" b="b"/>
              <a:pathLst>
                <a:path w="419" h="198" extrusionOk="0">
                  <a:moveTo>
                    <a:pt x="1" y="1"/>
                  </a:moveTo>
                  <a:cubicBezTo>
                    <a:pt x="99" y="99"/>
                    <a:pt x="222" y="198"/>
                    <a:pt x="419" y="198"/>
                  </a:cubicBezTo>
                  <a:lnTo>
                    <a:pt x="419" y="99"/>
                  </a:lnTo>
                  <a:cubicBezTo>
                    <a:pt x="321" y="1"/>
                    <a:pt x="2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0"/>
            <p:cNvSpPr/>
            <p:nvPr/>
          </p:nvSpPr>
          <p:spPr>
            <a:xfrm>
              <a:off x="3685500" y="3716575"/>
              <a:ext cx="8025" cy="8000"/>
            </a:xfrm>
            <a:custGeom>
              <a:avLst/>
              <a:gdLst/>
              <a:ahLst/>
              <a:cxnLst/>
              <a:rect l="l" t="t" r="r" b="b"/>
              <a:pathLst>
                <a:path w="321" h="320" extrusionOk="0">
                  <a:moveTo>
                    <a:pt x="320" y="0"/>
                  </a:moveTo>
                  <a:lnTo>
                    <a:pt x="320" y="0"/>
                  </a:lnTo>
                  <a:cubicBezTo>
                    <a:pt x="124" y="99"/>
                    <a:pt x="1" y="99"/>
                    <a:pt x="1" y="320"/>
                  </a:cubicBezTo>
                  <a:cubicBezTo>
                    <a:pt x="222" y="197"/>
                    <a:pt x="320" y="197"/>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0"/>
            <p:cNvSpPr/>
            <p:nvPr/>
          </p:nvSpPr>
          <p:spPr>
            <a:xfrm>
              <a:off x="4820300" y="3795500"/>
              <a:ext cx="15375" cy="10850"/>
            </a:xfrm>
            <a:custGeom>
              <a:avLst/>
              <a:gdLst/>
              <a:ahLst/>
              <a:cxnLst/>
              <a:rect l="l" t="t" r="r" b="b"/>
              <a:pathLst>
                <a:path w="615" h="434" extrusionOk="0">
                  <a:moveTo>
                    <a:pt x="507" y="0"/>
                  </a:moveTo>
                  <a:cubicBezTo>
                    <a:pt x="237" y="0"/>
                    <a:pt x="287" y="345"/>
                    <a:pt x="0" y="433"/>
                  </a:cubicBezTo>
                  <a:lnTo>
                    <a:pt x="320" y="433"/>
                  </a:lnTo>
                  <a:cubicBezTo>
                    <a:pt x="320" y="237"/>
                    <a:pt x="615" y="237"/>
                    <a:pt x="615" y="15"/>
                  </a:cubicBezTo>
                  <a:cubicBezTo>
                    <a:pt x="574" y="5"/>
                    <a:pt x="538"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6">
  <p:cSld name="TITLE_ONLY_1_1_1_1_1_1_1">
    <p:bg>
      <p:bgPr>
        <a:blipFill>
          <a:blip r:embed="rId2">
            <a:alphaModFix/>
          </a:blip>
          <a:stretch>
            <a:fillRect/>
          </a:stretch>
        </a:blipFill>
        <a:effectLst/>
      </p:bgPr>
    </p:bg>
    <p:spTree>
      <p:nvGrpSpPr>
        <p:cNvPr id="1" name="Shape 2081"/>
        <p:cNvGrpSpPr/>
        <p:nvPr/>
      </p:nvGrpSpPr>
      <p:grpSpPr>
        <a:xfrm>
          <a:off x="0" y="0"/>
          <a:ext cx="0" cy="0"/>
          <a:chOff x="0" y="0"/>
          <a:chExt cx="0" cy="0"/>
        </a:xfrm>
      </p:grpSpPr>
      <p:sp>
        <p:nvSpPr>
          <p:cNvPr id="2082" name="Google Shape;2082;p21"/>
          <p:cNvSpPr txBox="1">
            <a:spLocks noGrp="1"/>
          </p:cNvSpPr>
          <p:nvPr>
            <p:ph type="title"/>
          </p:nvPr>
        </p:nvSpPr>
        <p:spPr>
          <a:xfrm>
            <a:off x="715100" y="386200"/>
            <a:ext cx="5818200" cy="5925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83" name="Google Shape;2083;p21"/>
          <p:cNvGrpSpPr/>
          <p:nvPr/>
        </p:nvGrpSpPr>
        <p:grpSpPr>
          <a:xfrm>
            <a:off x="2041435" y="4561750"/>
            <a:ext cx="2155844" cy="216653"/>
            <a:chOff x="3509075" y="3714100"/>
            <a:chExt cx="1811025" cy="182000"/>
          </a:xfrm>
        </p:grpSpPr>
        <p:sp>
          <p:nvSpPr>
            <p:cNvPr id="2084" name="Google Shape;2084;p21"/>
            <p:cNvSpPr/>
            <p:nvPr/>
          </p:nvSpPr>
          <p:spPr>
            <a:xfrm>
              <a:off x="3509075" y="3714100"/>
              <a:ext cx="584025" cy="161100"/>
            </a:xfrm>
            <a:custGeom>
              <a:avLst/>
              <a:gdLst/>
              <a:ahLst/>
              <a:cxnLst/>
              <a:rect l="l" t="t" r="r" b="b"/>
              <a:pathLst>
                <a:path w="23361" h="6444" extrusionOk="0">
                  <a:moveTo>
                    <a:pt x="4500" y="296"/>
                  </a:moveTo>
                  <a:lnTo>
                    <a:pt x="4500" y="517"/>
                  </a:lnTo>
                  <a:lnTo>
                    <a:pt x="4205" y="517"/>
                  </a:lnTo>
                  <a:cubicBezTo>
                    <a:pt x="4304" y="419"/>
                    <a:pt x="4304" y="296"/>
                    <a:pt x="4402" y="296"/>
                  </a:cubicBezTo>
                  <a:close/>
                  <a:moveTo>
                    <a:pt x="5828" y="812"/>
                  </a:moveTo>
                  <a:cubicBezTo>
                    <a:pt x="5828" y="812"/>
                    <a:pt x="5828" y="911"/>
                    <a:pt x="5951" y="1034"/>
                  </a:cubicBezTo>
                  <a:lnTo>
                    <a:pt x="5533" y="1034"/>
                  </a:lnTo>
                  <a:lnTo>
                    <a:pt x="5533" y="911"/>
                  </a:lnTo>
                  <a:cubicBezTo>
                    <a:pt x="5632" y="911"/>
                    <a:pt x="5730" y="911"/>
                    <a:pt x="5828" y="812"/>
                  </a:cubicBezTo>
                  <a:close/>
                  <a:moveTo>
                    <a:pt x="16795" y="4402"/>
                  </a:moveTo>
                  <a:cubicBezTo>
                    <a:pt x="16893" y="4402"/>
                    <a:pt x="16893" y="4402"/>
                    <a:pt x="16598" y="4599"/>
                  </a:cubicBezTo>
                  <a:cubicBezTo>
                    <a:pt x="16598" y="4599"/>
                    <a:pt x="16500" y="4599"/>
                    <a:pt x="16500" y="4501"/>
                  </a:cubicBezTo>
                  <a:cubicBezTo>
                    <a:pt x="16598" y="4501"/>
                    <a:pt x="16697" y="4402"/>
                    <a:pt x="16795" y="4402"/>
                  </a:cubicBezTo>
                  <a:close/>
                  <a:moveTo>
                    <a:pt x="19672" y="5730"/>
                  </a:moveTo>
                  <a:cubicBezTo>
                    <a:pt x="19475" y="5829"/>
                    <a:pt x="19352" y="5829"/>
                    <a:pt x="19254" y="5951"/>
                  </a:cubicBezTo>
                  <a:cubicBezTo>
                    <a:pt x="19156" y="5829"/>
                    <a:pt x="19057" y="5829"/>
                    <a:pt x="18959" y="5730"/>
                  </a:cubicBezTo>
                  <a:close/>
                  <a:moveTo>
                    <a:pt x="5017" y="1"/>
                  </a:moveTo>
                  <a:cubicBezTo>
                    <a:pt x="4808" y="99"/>
                    <a:pt x="4630" y="124"/>
                    <a:pt x="4464" y="124"/>
                  </a:cubicBezTo>
                  <a:cubicBezTo>
                    <a:pt x="4298" y="124"/>
                    <a:pt x="4144" y="99"/>
                    <a:pt x="3984" y="99"/>
                  </a:cubicBezTo>
                  <a:lnTo>
                    <a:pt x="3074" y="99"/>
                  </a:lnTo>
                  <a:cubicBezTo>
                    <a:pt x="2755" y="419"/>
                    <a:pt x="2361" y="517"/>
                    <a:pt x="1943" y="517"/>
                  </a:cubicBezTo>
                  <a:cubicBezTo>
                    <a:pt x="1845" y="517"/>
                    <a:pt x="1746" y="517"/>
                    <a:pt x="1648" y="616"/>
                  </a:cubicBezTo>
                  <a:cubicBezTo>
                    <a:pt x="1648" y="714"/>
                    <a:pt x="1648" y="812"/>
                    <a:pt x="1525" y="911"/>
                  </a:cubicBezTo>
                  <a:cubicBezTo>
                    <a:pt x="1132" y="1034"/>
                    <a:pt x="812" y="1132"/>
                    <a:pt x="296" y="1230"/>
                  </a:cubicBezTo>
                  <a:cubicBezTo>
                    <a:pt x="714" y="1329"/>
                    <a:pt x="714" y="1329"/>
                    <a:pt x="714" y="1648"/>
                  </a:cubicBezTo>
                  <a:cubicBezTo>
                    <a:pt x="517" y="1648"/>
                    <a:pt x="296" y="1747"/>
                    <a:pt x="99" y="1747"/>
                  </a:cubicBezTo>
                  <a:cubicBezTo>
                    <a:pt x="99" y="1747"/>
                    <a:pt x="197" y="1845"/>
                    <a:pt x="296" y="1845"/>
                  </a:cubicBezTo>
                  <a:cubicBezTo>
                    <a:pt x="197" y="1845"/>
                    <a:pt x="197" y="1943"/>
                    <a:pt x="197" y="1943"/>
                  </a:cubicBezTo>
                  <a:cubicBezTo>
                    <a:pt x="296" y="2042"/>
                    <a:pt x="419" y="2042"/>
                    <a:pt x="517" y="2140"/>
                  </a:cubicBezTo>
                  <a:lnTo>
                    <a:pt x="197" y="2140"/>
                  </a:lnTo>
                  <a:cubicBezTo>
                    <a:pt x="197" y="2263"/>
                    <a:pt x="197" y="2263"/>
                    <a:pt x="296" y="2361"/>
                  </a:cubicBezTo>
                  <a:cubicBezTo>
                    <a:pt x="197" y="2361"/>
                    <a:pt x="99" y="2460"/>
                    <a:pt x="1" y="2460"/>
                  </a:cubicBezTo>
                  <a:lnTo>
                    <a:pt x="1" y="2558"/>
                  </a:lnTo>
                  <a:cubicBezTo>
                    <a:pt x="419" y="2878"/>
                    <a:pt x="812" y="3075"/>
                    <a:pt x="1132" y="3370"/>
                  </a:cubicBezTo>
                  <a:cubicBezTo>
                    <a:pt x="1230" y="3493"/>
                    <a:pt x="1230" y="3591"/>
                    <a:pt x="1328" y="3591"/>
                  </a:cubicBezTo>
                  <a:cubicBezTo>
                    <a:pt x="1943" y="3788"/>
                    <a:pt x="2361" y="4107"/>
                    <a:pt x="2976" y="4304"/>
                  </a:cubicBezTo>
                  <a:cubicBezTo>
                    <a:pt x="3074" y="4304"/>
                    <a:pt x="3173" y="4402"/>
                    <a:pt x="3271" y="4402"/>
                  </a:cubicBezTo>
                  <a:cubicBezTo>
                    <a:pt x="3492" y="4402"/>
                    <a:pt x="3591" y="4501"/>
                    <a:pt x="3689" y="4599"/>
                  </a:cubicBezTo>
                  <a:lnTo>
                    <a:pt x="3984" y="4599"/>
                  </a:lnTo>
                  <a:cubicBezTo>
                    <a:pt x="4500" y="4820"/>
                    <a:pt x="4918" y="4919"/>
                    <a:pt x="5435" y="4919"/>
                  </a:cubicBezTo>
                  <a:cubicBezTo>
                    <a:pt x="5632" y="4919"/>
                    <a:pt x="5828" y="5017"/>
                    <a:pt x="5951" y="5214"/>
                  </a:cubicBezTo>
                  <a:lnTo>
                    <a:pt x="6148" y="5214"/>
                  </a:lnTo>
                  <a:cubicBezTo>
                    <a:pt x="6443" y="5337"/>
                    <a:pt x="6763" y="5435"/>
                    <a:pt x="7058" y="5435"/>
                  </a:cubicBezTo>
                  <a:cubicBezTo>
                    <a:pt x="7377" y="5435"/>
                    <a:pt x="7795" y="5533"/>
                    <a:pt x="8090" y="5533"/>
                  </a:cubicBezTo>
                  <a:lnTo>
                    <a:pt x="9222" y="5533"/>
                  </a:lnTo>
                  <a:cubicBezTo>
                    <a:pt x="9640" y="5435"/>
                    <a:pt x="9935" y="5337"/>
                    <a:pt x="10353" y="5337"/>
                  </a:cubicBezTo>
                  <a:cubicBezTo>
                    <a:pt x="10451" y="5435"/>
                    <a:pt x="10549" y="5533"/>
                    <a:pt x="10648" y="5533"/>
                  </a:cubicBezTo>
                  <a:lnTo>
                    <a:pt x="10746" y="5435"/>
                  </a:lnTo>
                  <a:lnTo>
                    <a:pt x="11164" y="5435"/>
                  </a:lnTo>
                  <a:cubicBezTo>
                    <a:pt x="11295" y="5435"/>
                    <a:pt x="11394" y="5479"/>
                    <a:pt x="11503" y="5479"/>
                  </a:cubicBezTo>
                  <a:cubicBezTo>
                    <a:pt x="11558" y="5479"/>
                    <a:pt x="11615" y="5468"/>
                    <a:pt x="11680" y="5435"/>
                  </a:cubicBezTo>
                  <a:cubicBezTo>
                    <a:pt x="11779" y="5435"/>
                    <a:pt x="11877" y="5533"/>
                    <a:pt x="11877" y="5533"/>
                  </a:cubicBezTo>
                  <a:cubicBezTo>
                    <a:pt x="11943" y="5533"/>
                    <a:pt x="11965" y="5490"/>
                    <a:pt x="11972" y="5490"/>
                  </a:cubicBezTo>
                  <a:cubicBezTo>
                    <a:pt x="11976" y="5490"/>
                    <a:pt x="11976" y="5501"/>
                    <a:pt x="11976" y="5533"/>
                  </a:cubicBezTo>
                  <a:lnTo>
                    <a:pt x="12713" y="5533"/>
                  </a:lnTo>
                  <a:cubicBezTo>
                    <a:pt x="12910" y="5632"/>
                    <a:pt x="13328" y="5632"/>
                    <a:pt x="13820" y="5632"/>
                  </a:cubicBezTo>
                  <a:cubicBezTo>
                    <a:pt x="13623" y="5730"/>
                    <a:pt x="13525" y="5730"/>
                    <a:pt x="13426" y="5730"/>
                  </a:cubicBezTo>
                  <a:lnTo>
                    <a:pt x="13721" y="6050"/>
                  </a:lnTo>
                  <a:cubicBezTo>
                    <a:pt x="13820" y="5951"/>
                    <a:pt x="13820" y="5951"/>
                    <a:pt x="13943" y="5951"/>
                  </a:cubicBezTo>
                  <a:cubicBezTo>
                    <a:pt x="13943" y="5951"/>
                    <a:pt x="14041" y="6050"/>
                    <a:pt x="14139" y="6050"/>
                  </a:cubicBezTo>
                  <a:lnTo>
                    <a:pt x="14656" y="6050"/>
                  </a:lnTo>
                  <a:cubicBezTo>
                    <a:pt x="14656" y="6050"/>
                    <a:pt x="14754" y="6050"/>
                    <a:pt x="14754" y="5951"/>
                  </a:cubicBezTo>
                  <a:cubicBezTo>
                    <a:pt x="14754" y="5951"/>
                    <a:pt x="14852" y="5951"/>
                    <a:pt x="14852" y="5829"/>
                  </a:cubicBezTo>
                  <a:cubicBezTo>
                    <a:pt x="14951" y="5951"/>
                    <a:pt x="15049" y="5951"/>
                    <a:pt x="15172" y="5951"/>
                  </a:cubicBezTo>
                  <a:cubicBezTo>
                    <a:pt x="15270" y="6050"/>
                    <a:pt x="15270" y="6148"/>
                    <a:pt x="15270" y="6148"/>
                  </a:cubicBezTo>
                  <a:cubicBezTo>
                    <a:pt x="15566" y="6148"/>
                    <a:pt x="15885" y="6247"/>
                    <a:pt x="16180" y="6247"/>
                  </a:cubicBezTo>
                  <a:cubicBezTo>
                    <a:pt x="16180" y="6148"/>
                    <a:pt x="16279" y="6148"/>
                    <a:pt x="16402" y="6050"/>
                  </a:cubicBezTo>
                  <a:cubicBezTo>
                    <a:pt x="16436" y="6038"/>
                    <a:pt x="16470" y="6034"/>
                    <a:pt x="16505" y="6034"/>
                  </a:cubicBezTo>
                  <a:cubicBezTo>
                    <a:pt x="16686" y="6034"/>
                    <a:pt x="16873" y="6162"/>
                    <a:pt x="17056" y="6162"/>
                  </a:cubicBezTo>
                  <a:cubicBezTo>
                    <a:pt x="17142" y="6162"/>
                    <a:pt x="17228" y="6133"/>
                    <a:pt x="17311" y="6050"/>
                  </a:cubicBezTo>
                  <a:cubicBezTo>
                    <a:pt x="17600" y="6118"/>
                    <a:pt x="17830" y="6232"/>
                    <a:pt x="18082" y="6232"/>
                  </a:cubicBezTo>
                  <a:cubicBezTo>
                    <a:pt x="18195" y="6232"/>
                    <a:pt x="18313" y="6209"/>
                    <a:pt x="18442" y="6148"/>
                  </a:cubicBezTo>
                  <a:lnTo>
                    <a:pt x="18738" y="6148"/>
                  </a:lnTo>
                  <a:cubicBezTo>
                    <a:pt x="18848" y="6247"/>
                    <a:pt x="18977" y="6271"/>
                    <a:pt x="19106" y="6271"/>
                  </a:cubicBezTo>
                  <a:cubicBezTo>
                    <a:pt x="19235" y="6271"/>
                    <a:pt x="19365" y="6247"/>
                    <a:pt x="19475" y="6247"/>
                  </a:cubicBezTo>
                  <a:cubicBezTo>
                    <a:pt x="19574" y="6345"/>
                    <a:pt x="19672" y="6345"/>
                    <a:pt x="19770" y="6443"/>
                  </a:cubicBezTo>
                  <a:cubicBezTo>
                    <a:pt x="19869" y="6345"/>
                    <a:pt x="19869" y="6345"/>
                    <a:pt x="19967" y="6247"/>
                  </a:cubicBezTo>
                  <a:lnTo>
                    <a:pt x="19869" y="6247"/>
                  </a:lnTo>
                  <a:cubicBezTo>
                    <a:pt x="19869" y="6148"/>
                    <a:pt x="19967" y="6050"/>
                    <a:pt x="19967" y="6050"/>
                  </a:cubicBezTo>
                  <a:cubicBezTo>
                    <a:pt x="20014" y="6071"/>
                    <a:pt x="20055" y="6078"/>
                    <a:pt x="20093" y="6078"/>
                  </a:cubicBezTo>
                  <a:cubicBezTo>
                    <a:pt x="20196" y="6078"/>
                    <a:pt x="20274" y="6021"/>
                    <a:pt x="20370" y="6021"/>
                  </a:cubicBezTo>
                  <a:cubicBezTo>
                    <a:pt x="20405" y="6021"/>
                    <a:pt x="20442" y="6029"/>
                    <a:pt x="20483" y="6050"/>
                  </a:cubicBezTo>
                  <a:cubicBezTo>
                    <a:pt x="20516" y="6083"/>
                    <a:pt x="20563" y="6094"/>
                    <a:pt x="20614" y="6094"/>
                  </a:cubicBezTo>
                  <a:cubicBezTo>
                    <a:pt x="20716" y="6094"/>
                    <a:pt x="20836" y="6050"/>
                    <a:pt x="20901" y="6050"/>
                  </a:cubicBezTo>
                  <a:lnTo>
                    <a:pt x="21713" y="6050"/>
                  </a:lnTo>
                  <a:lnTo>
                    <a:pt x="21614" y="5951"/>
                  </a:lnTo>
                  <a:cubicBezTo>
                    <a:pt x="21483" y="5951"/>
                    <a:pt x="21396" y="5995"/>
                    <a:pt x="21352" y="5995"/>
                  </a:cubicBezTo>
                  <a:cubicBezTo>
                    <a:pt x="21330" y="5995"/>
                    <a:pt x="21319" y="5984"/>
                    <a:pt x="21319" y="5951"/>
                  </a:cubicBezTo>
                  <a:cubicBezTo>
                    <a:pt x="21213" y="5910"/>
                    <a:pt x="21120" y="5897"/>
                    <a:pt x="21035" y="5897"/>
                  </a:cubicBezTo>
                  <a:cubicBezTo>
                    <a:pt x="20866" y="5897"/>
                    <a:pt x="20729" y="5951"/>
                    <a:pt x="20582" y="5951"/>
                  </a:cubicBezTo>
                  <a:lnTo>
                    <a:pt x="19967" y="5951"/>
                  </a:lnTo>
                  <a:cubicBezTo>
                    <a:pt x="19869" y="5951"/>
                    <a:pt x="19869" y="5829"/>
                    <a:pt x="19869" y="5829"/>
                  </a:cubicBezTo>
                  <a:cubicBezTo>
                    <a:pt x="19967" y="5829"/>
                    <a:pt x="20090" y="5730"/>
                    <a:pt x="20188" y="5730"/>
                  </a:cubicBezTo>
                  <a:cubicBezTo>
                    <a:pt x="20483" y="5730"/>
                    <a:pt x="20803" y="5730"/>
                    <a:pt x="21098" y="5632"/>
                  </a:cubicBezTo>
                  <a:cubicBezTo>
                    <a:pt x="21142" y="5612"/>
                    <a:pt x="21190" y="5604"/>
                    <a:pt x="21239" y="5604"/>
                  </a:cubicBezTo>
                  <a:cubicBezTo>
                    <a:pt x="21438" y="5604"/>
                    <a:pt x="21678" y="5730"/>
                    <a:pt x="21934" y="5730"/>
                  </a:cubicBezTo>
                  <a:cubicBezTo>
                    <a:pt x="22082" y="5779"/>
                    <a:pt x="22235" y="5779"/>
                    <a:pt x="22389" y="5779"/>
                  </a:cubicBezTo>
                  <a:cubicBezTo>
                    <a:pt x="22543" y="5779"/>
                    <a:pt x="22696" y="5779"/>
                    <a:pt x="22844" y="5829"/>
                  </a:cubicBezTo>
                  <a:cubicBezTo>
                    <a:pt x="22844" y="5829"/>
                    <a:pt x="22844" y="5730"/>
                    <a:pt x="22942" y="5730"/>
                  </a:cubicBezTo>
                  <a:cubicBezTo>
                    <a:pt x="22844" y="5730"/>
                    <a:pt x="22844" y="5632"/>
                    <a:pt x="22746" y="5533"/>
                  </a:cubicBezTo>
                  <a:cubicBezTo>
                    <a:pt x="22844" y="5533"/>
                    <a:pt x="22942" y="5435"/>
                    <a:pt x="23041" y="5435"/>
                  </a:cubicBezTo>
                  <a:cubicBezTo>
                    <a:pt x="22942" y="5337"/>
                    <a:pt x="22844" y="5337"/>
                    <a:pt x="22746" y="5337"/>
                  </a:cubicBezTo>
                  <a:cubicBezTo>
                    <a:pt x="22703" y="5310"/>
                    <a:pt x="22654" y="5300"/>
                    <a:pt x="22602" y="5300"/>
                  </a:cubicBezTo>
                  <a:cubicBezTo>
                    <a:pt x="22416" y="5300"/>
                    <a:pt x="22186" y="5435"/>
                    <a:pt x="22032" y="5435"/>
                  </a:cubicBezTo>
                  <a:cubicBezTo>
                    <a:pt x="21873" y="5386"/>
                    <a:pt x="21719" y="5361"/>
                    <a:pt x="21578" y="5361"/>
                  </a:cubicBezTo>
                  <a:cubicBezTo>
                    <a:pt x="21436" y="5361"/>
                    <a:pt x="21307" y="5386"/>
                    <a:pt x="21196" y="5435"/>
                  </a:cubicBezTo>
                  <a:cubicBezTo>
                    <a:pt x="21098" y="5484"/>
                    <a:pt x="20975" y="5509"/>
                    <a:pt x="20861" y="5509"/>
                  </a:cubicBezTo>
                  <a:cubicBezTo>
                    <a:pt x="20748" y="5509"/>
                    <a:pt x="20643" y="5484"/>
                    <a:pt x="20582" y="5435"/>
                  </a:cubicBezTo>
                  <a:cubicBezTo>
                    <a:pt x="20385" y="5435"/>
                    <a:pt x="20287" y="5337"/>
                    <a:pt x="20090" y="5337"/>
                  </a:cubicBezTo>
                  <a:cubicBezTo>
                    <a:pt x="19971" y="5365"/>
                    <a:pt x="19843" y="5377"/>
                    <a:pt x="19708" y="5377"/>
                  </a:cubicBezTo>
                  <a:cubicBezTo>
                    <a:pt x="19369" y="5377"/>
                    <a:pt x="18980" y="5302"/>
                    <a:pt x="18541" y="5214"/>
                  </a:cubicBezTo>
                  <a:cubicBezTo>
                    <a:pt x="18738" y="5214"/>
                    <a:pt x="18959" y="5214"/>
                    <a:pt x="19057" y="5115"/>
                  </a:cubicBezTo>
                  <a:cubicBezTo>
                    <a:pt x="18959" y="5115"/>
                    <a:pt x="18860" y="5017"/>
                    <a:pt x="18738" y="5017"/>
                  </a:cubicBezTo>
                  <a:cubicBezTo>
                    <a:pt x="18639" y="5017"/>
                    <a:pt x="18541" y="5017"/>
                    <a:pt x="18442" y="5115"/>
                  </a:cubicBezTo>
                  <a:cubicBezTo>
                    <a:pt x="18324" y="5043"/>
                    <a:pt x="18210" y="5024"/>
                    <a:pt x="18096" y="5024"/>
                  </a:cubicBezTo>
                  <a:cubicBezTo>
                    <a:pt x="17971" y="5024"/>
                    <a:pt x="17848" y="5046"/>
                    <a:pt x="17722" y="5046"/>
                  </a:cubicBezTo>
                  <a:cubicBezTo>
                    <a:pt x="17652" y="5046"/>
                    <a:pt x="17580" y="5039"/>
                    <a:pt x="17508" y="5017"/>
                  </a:cubicBezTo>
                  <a:cubicBezTo>
                    <a:pt x="17410" y="4919"/>
                    <a:pt x="17311" y="4919"/>
                    <a:pt x="17213" y="4919"/>
                  </a:cubicBezTo>
                  <a:lnTo>
                    <a:pt x="17213" y="4820"/>
                  </a:lnTo>
                  <a:cubicBezTo>
                    <a:pt x="17410" y="4820"/>
                    <a:pt x="17631" y="4820"/>
                    <a:pt x="17729" y="4919"/>
                  </a:cubicBezTo>
                  <a:cubicBezTo>
                    <a:pt x="18024" y="4820"/>
                    <a:pt x="18246" y="4722"/>
                    <a:pt x="18541" y="4722"/>
                  </a:cubicBezTo>
                  <a:cubicBezTo>
                    <a:pt x="18442" y="4820"/>
                    <a:pt x="18442" y="4820"/>
                    <a:pt x="18442" y="4919"/>
                  </a:cubicBezTo>
                  <a:cubicBezTo>
                    <a:pt x="18639" y="4820"/>
                    <a:pt x="18639" y="4820"/>
                    <a:pt x="18860" y="4599"/>
                  </a:cubicBezTo>
                  <a:lnTo>
                    <a:pt x="18860" y="4599"/>
                  </a:lnTo>
                  <a:cubicBezTo>
                    <a:pt x="18651" y="4661"/>
                    <a:pt x="18467" y="4661"/>
                    <a:pt x="18298" y="4661"/>
                  </a:cubicBezTo>
                  <a:cubicBezTo>
                    <a:pt x="18129" y="4661"/>
                    <a:pt x="17975" y="4661"/>
                    <a:pt x="17828" y="4722"/>
                  </a:cubicBezTo>
                  <a:lnTo>
                    <a:pt x="17508" y="4722"/>
                  </a:lnTo>
                  <a:cubicBezTo>
                    <a:pt x="17410" y="4599"/>
                    <a:pt x="17410" y="4599"/>
                    <a:pt x="17311" y="4501"/>
                  </a:cubicBezTo>
                  <a:cubicBezTo>
                    <a:pt x="17443" y="4501"/>
                    <a:pt x="17585" y="4457"/>
                    <a:pt x="17694" y="4457"/>
                  </a:cubicBezTo>
                  <a:cubicBezTo>
                    <a:pt x="17749" y="4457"/>
                    <a:pt x="17795" y="4468"/>
                    <a:pt x="17828" y="4501"/>
                  </a:cubicBezTo>
                  <a:cubicBezTo>
                    <a:pt x="17861" y="4468"/>
                    <a:pt x="17893" y="4457"/>
                    <a:pt x="17931" y="4457"/>
                  </a:cubicBezTo>
                  <a:cubicBezTo>
                    <a:pt x="18005" y="4457"/>
                    <a:pt x="18098" y="4501"/>
                    <a:pt x="18246" y="4501"/>
                  </a:cubicBezTo>
                  <a:lnTo>
                    <a:pt x="18738" y="4501"/>
                  </a:lnTo>
                  <a:cubicBezTo>
                    <a:pt x="18738" y="4501"/>
                    <a:pt x="18792" y="4457"/>
                    <a:pt x="18858" y="4457"/>
                  </a:cubicBezTo>
                  <a:cubicBezTo>
                    <a:pt x="18891" y="4457"/>
                    <a:pt x="18926" y="4468"/>
                    <a:pt x="18959" y="4501"/>
                  </a:cubicBezTo>
                  <a:cubicBezTo>
                    <a:pt x="18992" y="4574"/>
                    <a:pt x="19035" y="4599"/>
                    <a:pt x="19087" y="4599"/>
                  </a:cubicBezTo>
                  <a:cubicBezTo>
                    <a:pt x="19191" y="4599"/>
                    <a:pt x="19328" y="4501"/>
                    <a:pt x="19475" y="4501"/>
                  </a:cubicBezTo>
                  <a:cubicBezTo>
                    <a:pt x="19574" y="4501"/>
                    <a:pt x="19574" y="4501"/>
                    <a:pt x="19672" y="4599"/>
                  </a:cubicBezTo>
                  <a:cubicBezTo>
                    <a:pt x="19770" y="4501"/>
                    <a:pt x="19967" y="4402"/>
                    <a:pt x="20090" y="4402"/>
                  </a:cubicBezTo>
                  <a:lnTo>
                    <a:pt x="20287" y="4206"/>
                  </a:lnTo>
                  <a:cubicBezTo>
                    <a:pt x="20385" y="4304"/>
                    <a:pt x="20385" y="4304"/>
                    <a:pt x="20385" y="4402"/>
                  </a:cubicBezTo>
                  <a:lnTo>
                    <a:pt x="20803" y="4402"/>
                  </a:lnTo>
                  <a:lnTo>
                    <a:pt x="20803" y="4206"/>
                  </a:lnTo>
                  <a:lnTo>
                    <a:pt x="20483" y="4206"/>
                  </a:lnTo>
                  <a:lnTo>
                    <a:pt x="20483" y="3984"/>
                  </a:lnTo>
                  <a:lnTo>
                    <a:pt x="20090" y="3984"/>
                  </a:lnTo>
                  <a:lnTo>
                    <a:pt x="20090" y="4206"/>
                  </a:lnTo>
                  <a:cubicBezTo>
                    <a:pt x="19967" y="4206"/>
                    <a:pt x="19869" y="4107"/>
                    <a:pt x="19770" y="4107"/>
                  </a:cubicBezTo>
                  <a:cubicBezTo>
                    <a:pt x="19672" y="4107"/>
                    <a:pt x="19574" y="4206"/>
                    <a:pt x="19475" y="4304"/>
                  </a:cubicBezTo>
                  <a:cubicBezTo>
                    <a:pt x="19475" y="4304"/>
                    <a:pt x="19352" y="4304"/>
                    <a:pt x="19352" y="4206"/>
                  </a:cubicBezTo>
                  <a:lnTo>
                    <a:pt x="19574" y="3984"/>
                  </a:lnTo>
                  <a:lnTo>
                    <a:pt x="20090" y="3984"/>
                  </a:lnTo>
                  <a:cubicBezTo>
                    <a:pt x="20287" y="3886"/>
                    <a:pt x="20385" y="3886"/>
                    <a:pt x="20582" y="3886"/>
                  </a:cubicBezTo>
                  <a:cubicBezTo>
                    <a:pt x="20692" y="3935"/>
                    <a:pt x="20797" y="3960"/>
                    <a:pt x="20898" y="3960"/>
                  </a:cubicBezTo>
                  <a:cubicBezTo>
                    <a:pt x="21000" y="3960"/>
                    <a:pt x="21098" y="3935"/>
                    <a:pt x="21196" y="3886"/>
                  </a:cubicBezTo>
                  <a:cubicBezTo>
                    <a:pt x="21307" y="3837"/>
                    <a:pt x="21412" y="3812"/>
                    <a:pt x="21513" y="3812"/>
                  </a:cubicBezTo>
                  <a:cubicBezTo>
                    <a:pt x="21614" y="3812"/>
                    <a:pt x="21713" y="3837"/>
                    <a:pt x="21811" y="3886"/>
                  </a:cubicBezTo>
                  <a:lnTo>
                    <a:pt x="22032" y="3689"/>
                  </a:lnTo>
                  <a:cubicBezTo>
                    <a:pt x="22148" y="3805"/>
                    <a:pt x="22253" y="3845"/>
                    <a:pt x="22349" y="3845"/>
                  </a:cubicBezTo>
                  <a:cubicBezTo>
                    <a:pt x="22497" y="3845"/>
                    <a:pt x="22626" y="3749"/>
                    <a:pt x="22746" y="3689"/>
                  </a:cubicBezTo>
                  <a:cubicBezTo>
                    <a:pt x="22844" y="3788"/>
                    <a:pt x="23041" y="3788"/>
                    <a:pt x="23164" y="3788"/>
                  </a:cubicBezTo>
                  <a:cubicBezTo>
                    <a:pt x="23262" y="3689"/>
                    <a:pt x="23262" y="3591"/>
                    <a:pt x="23360" y="3493"/>
                  </a:cubicBezTo>
                  <a:cubicBezTo>
                    <a:pt x="23164" y="3493"/>
                    <a:pt x="23041" y="3591"/>
                    <a:pt x="22942" y="3591"/>
                  </a:cubicBezTo>
                  <a:cubicBezTo>
                    <a:pt x="22844" y="3493"/>
                    <a:pt x="22746" y="3493"/>
                    <a:pt x="22746" y="3370"/>
                  </a:cubicBezTo>
                  <a:cubicBezTo>
                    <a:pt x="22647" y="3370"/>
                    <a:pt x="22647" y="3493"/>
                    <a:pt x="22549" y="3493"/>
                  </a:cubicBezTo>
                  <a:cubicBezTo>
                    <a:pt x="22506" y="3511"/>
                    <a:pt x="22465" y="3519"/>
                    <a:pt x="22424" y="3519"/>
                  </a:cubicBezTo>
                  <a:cubicBezTo>
                    <a:pt x="22304" y="3519"/>
                    <a:pt x="22195" y="3454"/>
                    <a:pt x="22115" y="3454"/>
                  </a:cubicBezTo>
                  <a:cubicBezTo>
                    <a:pt x="22083" y="3454"/>
                    <a:pt x="22055" y="3464"/>
                    <a:pt x="22032" y="3493"/>
                  </a:cubicBezTo>
                  <a:lnTo>
                    <a:pt x="21811" y="3493"/>
                  </a:lnTo>
                  <a:cubicBezTo>
                    <a:pt x="21713" y="3370"/>
                    <a:pt x="21614" y="3370"/>
                    <a:pt x="21516" y="3370"/>
                  </a:cubicBezTo>
                  <a:lnTo>
                    <a:pt x="20287" y="3370"/>
                  </a:lnTo>
                  <a:cubicBezTo>
                    <a:pt x="20188" y="3370"/>
                    <a:pt x="20090" y="3271"/>
                    <a:pt x="19967" y="3173"/>
                  </a:cubicBezTo>
                  <a:cubicBezTo>
                    <a:pt x="19967" y="3173"/>
                    <a:pt x="19967" y="3271"/>
                    <a:pt x="19869" y="3271"/>
                  </a:cubicBezTo>
                  <a:cubicBezTo>
                    <a:pt x="19817" y="3220"/>
                    <a:pt x="19766" y="3202"/>
                    <a:pt x="19714" y="3202"/>
                  </a:cubicBezTo>
                  <a:cubicBezTo>
                    <a:pt x="19597" y="3202"/>
                    <a:pt x="19478" y="3292"/>
                    <a:pt x="19352" y="3292"/>
                  </a:cubicBezTo>
                  <a:cubicBezTo>
                    <a:pt x="19320" y="3292"/>
                    <a:pt x="19287" y="3286"/>
                    <a:pt x="19254" y="3271"/>
                  </a:cubicBezTo>
                  <a:cubicBezTo>
                    <a:pt x="19123" y="3271"/>
                    <a:pt x="18992" y="3315"/>
                    <a:pt x="18853" y="3315"/>
                  </a:cubicBezTo>
                  <a:cubicBezTo>
                    <a:pt x="18784" y="3315"/>
                    <a:pt x="18713" y="3304"/>
                    <a:pt x="18639" y="3271"/>
                  </a:cubicBezTo>
                  <a:cubicBezTo>
                    <a:pt x="18541" y="3271"/>
                    <a:pt x="18344" y="3271"/>
                    <a:pt x="18246" y="3370"/>
                  </a:cubicBezTo>
                  <a:cubicBezTo>
                    <a:pt x="18123" y="3271"/>
                    <a:pt x="18123" y="3173"/>
                    <a:pt x="18024" y="3173"/>
                  </a:cubicBezTo>
                  <a:lnTo>
                    <a:pt x="17631" y="3173"/>
                  </a:lnTo>
                  <a:cubicBezTo>
                    <a:pt x="17563" y="3194"/>
                    <a:pt x="17497" y="3201"/>
                    <a:pt x="17431" y="3201"/>
                  </a:cubicBezTo>
                  <a:cubicBezTo>
                    <a:pt x="17251" y="3201"/>
                    <a:pt x="17076" y="3144"/>
                    <a:pt x="16896" y="3144"/>
                  </a:cubicBezTo>
                  <a:cubicBezTo>
                    <a:pt x="16831" y="3144"/>
                    <a:pt x="16764" y="3152"/>
                    <a:pt x="16697" y="3173"/>
                  </a:cubicBezTo>
                  <a:cubicBezTo>
                    <a:pt x="16598" y="3173"/>
                    <a:pt x="16598" y="3075"/>
                    <a:pt x="16598" y="3075"/>
                  </a:cubicBezTo>
                  <a:cubicBezTo>
                    <a:pt x="16598" y="3075"/>
                    <a:pt x="16697" y="2976"/>
                    <a:pt x="16697" y="2878"/>
                  </a:cubicBezTo>
                  <a:cubicBezTo>
                    <a:pt x="16402" y="2878"/>
                    <a:pt x="16180" y="2755"/>
                    <a:pt x="15885" y="2755"/>
                  </a:cubicBezTo>
                  <a:cubicBezTo>
                    <a:pt x="15717" y="2755"/>
                    <a:pt x="15556" y="2789"/>
                    <a:pt x="15394" y="2789"/>
                  </a:cubicBezTo>
                  <a:cubicBezTo>
                    <a:pt x="15248" y="2789"/>
                    <a:pt x="15102" y="2761"/>
                    <a:pt x="14951" y="2657"/>
                  </a:cubicBezTo>
                  <a:cubicBezTo>
                    <a:pt x="14951" y="2755"/>
                    <a:pt x="14852" y="2755"/>
                    <a:pt x="14852" y="2755"/>
                  </a:cubicBezTo>
                  <a:cubicBezTo>
                    <a:pt x="14656" y="2755"/>
                    <a:pt x="14434" y="2755"/>
                    <a:pt x="14238" y="2657"/>
                  </a:cubicBezTo>
                  <a:cubicBezTo>
                    <a:pt x="14041" y="2657"/>
                    <a:pt x="13820" y="2558"/>
                    <a:pt x="13623" y="2558"/>
                  </a:cubicBezTo>
                  <a:cubicBezTo>
                    <a:pt x="13501" y="2587"/>
                    <a:pt x="13380" y="2599"/>
                    <a:pt x="13261" y="2599"/>
                  </a:cubicBezTo>
                  <a:cubicBezTo>
                    <a:pt x="12972" y="2599"/>
                    <a:pt x="12689" y="2529"/>
                    <a:pt x="12394" y="2460"/>
                  </a:cubicBezTo>
                  <a:cubicBezTo>
                    <a:pt x="12492" y="2361"/>
                    <a:pt x="12621" y="2337"/>
                    <a:pt x="12750" y="2337"/>
                  </a:cubicBezTo>
                  <a:cubicBezTo>
                    <a:pt x="12879" y="2337"/>
                    <a:pt x="13008" y="2361"/>
                    <a:pt x="13107" y="2361"/>
                  </a:cubicBezTo>
                  <a:cubicBezTo>
                    <a:pt x="13205" y="2263"/>
                    <a:pt x="13328" y="2263"/>
                    <a:pt x="13426" y="2140"/>
                  </a:cubicBezTo>
                  <a:cubicBezTo>
                    <a:pt x="13328" y="2140"/>
                    <a:pt x="13328" y="2140"/>
                    <a:pt x="13205" y="2042"/>
                  </a:cubicBezTo>
                  <a:cubicBezTo>
                    <a:pt x="13172" y="2116"/>
                    <a:pt x="13128" y="2140"/>
                    <a:pt x="13077" y="2140"/>
                  </a:cubicBezTo>
                  <a:cubicBezTo>
                    <a:pt x="12975" y="2140"/>
                    <a:pt x="12844" y="2042"/>
                    <a:pt x="12713" y="2042"/>
                  </a:cubicBezTo>
                  <a:lnTo>
                    <a:pt x="12197" y="2042"/>
                  </a:lnTo>
                  <a:cubicBezTo>
                    <a:pt x="11976" y="2042"/>
                    <a:pt x="11779" y="2042"/>
                    <a:pt x="11680" y="2140"/>
                  </a:cubicBezTo>
                  <a:cubicBezTo>
                    <a:pt x="11484" y="2140"/>
                    <a:pt x="11361" y="2042"/>
                    <a:pt x="11262" y="2042"/>
                  </a:cubicBezTo>
                  <a:cubicBezTo>
                    <a:pt x="11164" y="2042"/>
                    <a:pt x="11164" y="2042"/>
                    <a:pt x="11066" y="1943"/>
                  </a:cubicBezTo>
                  <a:cubicBezTo>
                    <a:pt x="10967" y="1943"/>
                    <a:pt x="10869" y="1943"/>
                    <a:pt x="10746" y="2042"/>
                  </a:cubicBezTo>
                  <a:cubicBezTo>
                    <a:pt x="10717" y="2071"/>
                    <a:pt x="10680" y="2083"/>
                    <a:pt x="10639" y="2083"/>
                  </a:cubicBezTo>
                  <a:cubicBezTo>
                    <a:pt x="10541" y="2083"/>
                    <a:pt x="10422" y="2013"/>
                    <a:pt x="10353" y="1943"/>
                  </a:cubicBezTo>
                  <a:cubicBezTo>
                    <a:pt x="10254" y="2042"/>
                    <a:pt x="10254" y="2042"/>
                    <a:pt x="10131" y="2042"/>
                  </a:cubicBezTo>
                  <a:cubicBezTo>
                    <a:pt x="10033" y="2042"/>
                    <a:pt x="9836" y="1943"/>
                    <a:pt x="9640" y="1943"/>
                  </a:cubicBezTo>
                  <a:cubicBezTo>
                    <a:pt x="9836" y="1845"/>
                    <a:pt x="9935" y="1845"/>
                    <a:pt x="10033" y="1747"/>
                  </a:cubicBezTo>
                  <a:cubicBezTo>
                    <a:pt x="10033" y="1845"/>
                    <a:pt x="10131" y="1845"/>
                    <a:pt x="10254" y="1845"/>
                  </a:cubicBezTo>
                  <a:lnTo>
                    <a:pt x="10451" y="1845"/>
                  </a:lnTo>
                  <a:cubicBezTo>
                    <a:pt x="10500" y="1796"/>
                    <a:pt x="10549" y="1771"/>
                    <a:pt x="10599" y="1771"/>
                  </a:cubicBezTo>
                  <a:cubicBezTo>
                    <a:pt x="10648" y="1771"/>
                    <a:pt x="10697" y="1796"/>
                    <a:pt x="10746" y="1845"/>
                  </a:cubicBezTo>
                  <a:cubicBezTo>
                    <a:pt x="10869" y="1845"/>
                    <a:pt x="10967" y="1747"/>
                    <a:pt x="11066" y="1747"/>
                  </a:cubicBezTo>
                  <a:lnTo>
                    <a:pt x="11066" y="1525"/>
                  </a:lnTo>
                  <a:cubicBezTo>
                    <a:pt x="11262" y="1525"/>
                    <a:pt x="11361" y="1427"/>
                    <a:pt x="11484" y="1427"/>
                  </a:cubicBezTo>
                  <a:cubicBezTo>
                    <a:pt x="11484" y="1525"/>
                    <a:pt x="11582" y="1525"/>
                    <a:pt x="11582" y="1648"/>
                  </a:cubicBezTo>
                  <a:lnTo>
                    <a:pt x="12098" y="1648"/>
                  </a:lnTo>
                  <a:cubicBezTo>
                    <a:pt x="12098" y="1427"/>
                    <a:pt x="12098" y="1329"/>
                    <a:pt x="11976" y="1230"/>
                  </a:cubicBezTo>
                  <a:lnTo>
                    <a:pt x="13525" y="1230"/>
                  </a:lnTo>
                  <a:cubicBezTo>
                    <a:pt x="13426" y="1132"/>
                    <a:pt x="13426" y="1132"/>
                    <a:pt x="13328" y="1132"/>
                  </a:cubicBezTo>
                  <a:cubicBezTo>
                    <a:pt x="13270" y="1183"/>
                    <a:pt x="13207" y="1201"/>
                    <a:pt x="13142" y="1201"/>
                  </a:cubicBezTo>
                  <a:cubicBezTo>
                    <a:pt x="12995" y="1201"/>
                    <a:pt x="12836" y="1111"/>
                    <a:pt x="12695" y="1111"/>
                  </a:cubicBezTo>
                  <a:cubicBezTo>
                    <a:pt x="12659" y="1111"/>
                    <a:pt x="12624" y="1117"/>
                    <a:pt x="12590" y="1132"/>
                  </a:cubicBezTo>
                  <a:cubicBezTo>
                    <a:pt x="12563" y="1146"/>
                    <a:pt x="12533" y="1151"/>
                    <a:pt x="12502" y="1151"/>
                  </a:cubicBezTo>
                  <a:cubicBezTo>
                    <a:pt x="12372" y="1151"/>
                    <a:pt x="12215" y="1052"/>
                    <a:pt x="12068" y="1052"/>
                  </a:cubicBezTo>
                  <a:cubicBezTo>
                    <a:pt x="12001" y="1052"/>
                    <a:pt x="11937" y="1073"/>
                    <a:pt x="11877" y="1132"/>
                  </a:cubicBezTo>
                  <a:lnTo>
                    <a:pt x="11877" y="1329"/>
                  </a:lnTo>
                  <a:lnTo>
                    <a:pt x="11484" y="1329"/>
                  </a:lnTo>
                  <a:cubicBezTo>
                    <a:pt x="11361" y="1329"/>
                    <a:pt x="11361" y="1230"/>
                    <a:pt x="11262" y="1230"/>
                  </a:cubicBezTo>
                  <a:cubicBezTo>
                    <a:pt x="11484" y="1230"/>
                    <a:pt x="11582" y="1132"/>
                    <a:pt x="11680" y="1132"/>
                  </a:cubicBezTo>
                  <a:cubicBezTo>
                    <a:pt x="11586" y="1110"/>
                    <a:pt x="11497" y="1103"/>
                    <a:pt x="11414" y="1103"/>
                  </a:cubicBezTo>
                  <a:cubicBezTo>
                    <a:pt x="11264" y="1103"/>
                    <a:pt x="11129" y="1125"/>
                    <a:pt x="10999" y="1125"/>
                  </a:cubicBezTo>
                  <a:cubicBezTo>
                    <a:pt x="10881" y="1125"/>
                    <a:pt x="10766" y="1106"/>
                    <a:pt x="10648" y="1034"/>
                  </a:cubicBezTo>
                  <a:cubicBezTo>
                    <a:pt x="10549" y="1083"/>
                    <a:pt x="10476" y="1107"/>
                    <a:pt x="10399" y="1107"/>
                  </a:cubicBezTo>
                  <a:cubicBezTo>
                    <a:pt x="10322" y="1107"/>
                    <a:pt x="10242" y="1083"/>
                    <a:pt x="10131" y="1034"/>
                  </a:cubicBezTo>
                  <a:cubicBezTo>
                    <a:pt x="10066" y="993"/>
                    <a:pt x="10011" y="979"/>
                    <a:pt x="9964" y="979"/>
                  </a:cubicBezTo>
                  <a:cubicBezTo>
                    <a:pt x="9869" y="979"/>
                    <a:pt x="9803" y="1034"/>
                    <a:pt x="9738" y="1034"/>
                  </a:cubicBezTo>
                  <a:lnTo>
                    <a:pt x="9418" y="1034"/>
                  </a:lnTo>
                  <a:cubicBezTo>
                    <a:pt x="9287" y="993"/>
                    <a:pt x="9164" y="979"/>
                    <a:pt x="9043" y="979"/>
                  </a:cubicBezTo>
                  <a:cubicBezTo>
                    <a:pt x="8801" y="979"/>
                    <a:pt x="8566" y="1034"/>
                    <a:pt x="8287" y="1034"/>
                  </a:cubicBezTo>
                  <a:lnTo>
                    <a:pt x="5951" y="1034"/>
                  </a:lnTo>
                  <a:cubicBezTo>
                    <a:pt x="6148" y="911"/>
                    <a:pt x="6148" y="812"/>
                    <a:pt x="6246" y="812"/>
                  </a:cubicBezTo>
                  <a:cubicBezTo>
                    <a:pt x="6246" y="714"/>
                    <a:pt x="6246" y="714"/>
                    <a:pt x="6345" y="616"/>
                  </a:cubicBezTo>
                  <a:lnTo>
                    <a:pt x="6664" y="616"/>
                  </a:lnTo>
                  <a:cubicBezTo>
                    <a:pt x="6763" y="517"/>
                    <a:pt x="6861" y="296"/>
                    <a:pt x="6959" y="198"/>
                  </a:cubicBezTo>
                  <a:cubicBezTo>
                    <a:pt x="6664" y="198"/>
                    <a:pt x="6443" y="296"/>
                    <a:pt x="6246" y="419"/>
                  </a:cubicBezTo>
                  <a:cubicBezTo>
                    <a:pt x="6148" y="517"/>
                    <a:pt x="5951" y="616"/>
                    <a:pt x="5730" y="714"/>
                  </a:cubicBezTo>
                  <a:cubicBezTo>
                    <a:pt x="5533" y="812"/>
                    <a:pt x="5336" y="812"/>
                    <a:pt x="5115" y="1034"/>
                  </a:cubicBezTo>
                  <a:lnTo>
                    <a:pt x="4722" y="1034"/>
                  </a:lnTo>
                  <a:lnTo>
                    <a:pt x="4500" y="812"/>
                  </a:lnTo>
                  <a:cubicBezTo>
                    <a:pt x="4722" y="714"/>
                    <a:pt x="4918" y="714"/>
                    <a:pt x="5017" y="616"/>
                  </a:cubicBezTo>
                  <a:cubicBezTo>
                    <a:pt x="5115" y="517"/>
                    <a:pt x="5214" y="419"/>
                    <a:pt x="5435" y="419"/>
                  </a:cubicBezTo>
                  <a:lnTo>
                    <a:pt x="5632" y="419"/>
                  </a:lnTo>
                  <a:cubicBezTo>
                    <a:pt x="5632" y="296"/>
                    <a:pt x="5533" y="296"/>
                    <a:pt x="5533" y="198"/>
                  </a:cubicBezTo>
                  <a:cubicBezTo>
                    <a:pt x="5336" y="198"/>
                    <a:pt x="5115" y="198"/>
                    <a:pt x="5017" y="296"/>
                  </a:cubicBezTo>
                  <a:cubicBezTo>
                    <a:pt x="5017" y="296"/>
                    <a:pt x="4918" y="296"/>
                    <a:pt x="4918" y="198"/>
                  </a:cubicBezTo>
                  <a:cubicBezTo>
                    <a:pt x="4918" y="198"/>
                    <a:pt x="4918" y="99"/>
                    <a:pt x="5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1"/>
            <p:cNvSpPr/>
            <p:nvPr/>
          </p:nvSpPr>
          <p:spPr>
            <a:xfrm>
              <a:off x="4523375" y="3716575"/>
              <a:ext cx="678700" cy="143250"/>
            </a:xfrm>
            <a:custGeom>
              <a:avLst/>
              <a:gdLst/>
              <a:ahLst/>
              <a:cxnLst/>
              <a:rect l="l" t="t" r="r" b="b"/>
              <a:pathLst>
                <a:path w="27148" h="5730" extrusionOk="0">
                  <a:moveTo>
                    <a:pt x="24688" y="197"/>
                  </a:moveTo>
                  <a:cubicBezTo>
                    <a:pt x="24688" y="320"/>
                    <a:pt x="24688" y="418"/>
                    <a:pt x="24786" y="418"/>
                  </a:cubicBezTo>
                  <a:lnTo>
                    <a:pt x="24270" y="418"/>
                  </a:lnTo>
                  <a:cubicBezTo>
                    <a:pt x="24393" y="320"/>
                    <a:pt x="24491" y="320"/>
                    <a:pt x="24688" y="197"/>
                  </a:cubicBezTo>
                  <a:close/>
                  <a:moveTo>
                    <a:pt x="25303" y="517"/>
                  </a:moveTo>
                  <a:cubicBezTo>
                    <a:pt x="25500" y="713"/>
                    <a:pt x="25303" y="713"/>
                    <a:pt x="25204" y="713"/>
                  </a:cubicBezTo>
                  <a:cubicBezTo>
                    <a:pt x="25204" y="812"/>
                    <a:pt x="25106" y="935"/>
                    <a:pt x="25106" y="1033"/>
                  </a:cubicBezTo>
                  <a:lnTo>
                    <a:pt x="25008" y="1033"/>
                  </a:lnTo>
                  <a:cubicBezTo>
                    <a:pt x="25008" y="935"/>
                    <a:pt x="25008" y="812"/>
                    <a:pt x="24885" y="713"/>
                  </a:cubicBezTo>
                  <a:cubicBezTo>
                    <a:pt x="24885" y="713"/>
                    <a:pt x="24786" y="615"/>
                    <a:pt x="24688" y="615"/>
                  </a:cubicBezTo>
                  <a:lnTo>
                    <a:pt x="24786" y="517"/>
                  </a:lnTo>
                  <a:cubicBezTo>
                    <a:pt x="24786" y="517"/>
                    <a:pt x="24885" y="615"/>
                    <a:pt x="25008" y="615"/>
                  </a:cubicBezTo>
                  <a:cubicBezTo>
                    <a:pt x="25106" y="615"/>
                    <a:pt x="25204" y="517"/>
                    <a:pt x="25303" y="517"/>
                  </a:cubicBezTo>
                  <a:close/>
                  <a:moveTo>
                    <a:pt x="19869" y="1230"/>
                  </a:moveTo>
                  <a:cubicBezTo>
                    <a:pt x="19869" y="1328"/>
                    <a:pt x="19869" y="1328"/>
                    <a:pt x="19967" y="1426"/>
                  </a:cubicBezTo>
                  <a:lnTo>
                    <a:pt x="19352" y="1426"/>
                  </a:lnTo>
                  <a:lnTo>
                    <a:pt x="19352" y="1230"/>
                  </a:lnTo>
                  <a:cubicBezTo>
                    <a:pt x="19574" y="1230"/>
                    <a:pt x="19672" y="1328"/>
                    <a:pt x="19770" y="1328"/>
                  </a:cubicBezTo>
                  <a:lnTo>
                    <a:pt x="19869" y="1230"/>
                  </a:lnTo>
                  <a:close/>
                  <a:moveTo>
                    <a:pt x="18024" y="1131"/>
                  </a:moveTo>
                  <a:cubicBezTo>
                    <a:pt x="18024" y="1230"/>
                    <a:pt x="18123" y="1230"/>
                    <a:pt x="18024" y="1230"/>
                  </a:cubicBezTo>
                  <a:cubicBezTo>
                    <a:pt x="17882" y="1372"/>
                    <a:pt x="17791" y="1476"/>
                    <a:pt x="17594" y="1476"/>
                  </a:cubicBezTo>
                  <a:cubicBezTo>
                    <a:pt x="17518" y="1476"/>
                    <a:pt x="17427" y="1460"/>
                    <a:pt x="17311" y="1426"/>
                  </a:cubicBezTo>
                  <a:cubicBezTo>
                    <a:pt x="17508" y="1426"/>
                    <a:pt x="17729" y="1328"/>
                    <a:pt x="17828" y="1131"/>
                  </a:cubicBezTo>
                  <a:close/>
                  <a:moveTo>
                    <a:pt x="16697" y="1328"/>
                  </a:moveTo>
                  <a:cubicBezTo>
                    <a:pt x="16697" y="1426"/>
                    <a:pt x="16795" y="1426"/>
                    <a:pt x="16795" y="1549"/>
                  </a:cubicBezTo>
                  <a:lnTo>
                    <a:pt x="16402" y="1549"/>
                  </a:lnTo>
                  <a:cubicBezTo>
                    <a:pt x="16279" y="1549"/>
                    <a:pt x="16180" y="1549"/>
                    <a:pt x="16082" y="1648"/>
                  </a:cubicBezTo>
                  <a:lnTo>
                    <a:pt x="15984" y="1549"/>
                  </a:lnTo>
                  <a:cubicBezTo>
                    <a:pt x="16180" y="1328"/>
                    <a:pt x="16500" y="1328"/>
                    <a:pt x="16697" y="1328"/>
                  </a:cubicBezTo>
                  <a:close/>
                  <a:moveTo>
                    <a:pt x="20901" y="1844"/>
                  </a:moveTo>
                  <a:lnTo>
                    <a:pt x="21000" y="1943"/>
                  </a:lnTo>
                  <a:cubicBezTo>
                    <a:pt x="21000" y="2041"/>
                    <a:pt x="21000" y="2041"/>
                    <a:pt x="20287" y="2041"/>
                  </a:cubicBezTo>
                  <a:cubicBezTo>
                    <a:pt x="20287" y="1943"/>
                    <a:pt x="20287" y="1844"/>
                    <a:pt x="20385" y="1844"/>
                  </a:cubicBezTo>
                  <a:close/>
                  <a:moveTo>
                    <a:pt x="13008" y="1844"/>
                  </a:moveTo>
                  <a:cubicBezTo>
                    <a:pt x="13008" y="1943"/>
                    <a:pt x="13008" y="1943"/>
                    <a:pt x="13107" y="1943"/>
                  </a:cubicBezTo>
                  <a:cubicBezTo>
                    <a:pt x="13008" y="2041"/>
                    <a:pt x="12910" y="2164"/>
                    <a:pt x="12812" y="2164"/>
                  </a:cubicBezTo>
                  <a:lnTo>
                    <a:pt x="11976" y="2164"/>
                  </a:lnTo>
                  <a:cubicBezTo>
                    <a:pt x="12099" y="1943"/>
                    <a:pt x="12295" y="1943"/>
                    <a:pt x="12590" y="1943"/>
                  </a:cubicBezTo>
                  <a:lnTo>
                    <a:pt x="12812" y="1943"/>
                  </a:lnTo>
                  <a:cubicBezTo>
                    <a:pt x="12910" y="1943"/>
                    <a:pt x="13008" y="1943"/>
                    <a:pt x="13008" y="1844"/>
                  </a:cubicBezTo>
                  <a:close/>
                  <a:moveTo>
                    <a:pt x="19254" y="2016"/>
                  </a:moveTo>
                  <a:cubicBezTo>
                    <a:pt x="19284" y="2016"/>
                    <a:pt x="19317" y="2023"/>
                    <a:pt x="19352" y="2041"/>
                  </a:cubicBezTo>
                  <a:cubicBezTo>
                    <a:pt x="19293" y="2174"/>
                    <a:pt x="19199" y="2227"/>
                    <a:pt x="19090" y="2227"/>
                  </a:cubicBezTo>
                  <a:cubicBezTo>
                    <a:pt x="19018" y="2227"/>
                    <a:pt x="18939" y="2203"/>
                    <a:pt x="18861" y="2164"/>
                  </a:cubicBezTo>
                  <a:cubicBezTo>
                    <a:pt x="19021" y="2164"/>
                    <a:pt x="19117" y="2016"/>
                    <a:pt x="19254" y="2016"/>
                  </a:cubicBezTo>
                  <a:close/>
                  <a:moveTo>
                    <a:pt x="9049" y="2189"/>
                  </a:moveTo>
                  <a:cubicBezTo>
                    <a:pt x="9179" y="2189"/>
                    <a:pt x="9332" y="2213"/>
                    <a:pt x="9640" y="2262"/>
                  </a:cubicBezTo>
                  <a:lnTo>
                    <a:pt x="8607" y="2262"/>
                  </a:lnTo>
                  <a:cubicBezTo>
                    <a:pt x="8816" y="2213"/>
                    <a:pt x="8920" y="2189"/>
                    <a:pt x="9049" y="2189"/>
                  </a:cubicBezTo>
                  <a:close/>
                  <a:moveTo>
                    <a:pt x="7378" y="2317"/>
                  </a:moveTo>
                  <a:cubicBezTo>
                    <a:pt x="7511" y="2317"/>
                    <a:pt x="7648" y="2361"/>
                    <a:pt x="7795" y="2361"/>
                  </a:cubicBezTo>
                  <a:lnTo>
                    <a:pt x="7181" y="2361"/>
                  </a:lnTo>
                  <a:cubicBezTo>
                    <a:pt x="7246" y="2328"/>
                    <a:pt x="7312" y="2317"/>
                    <a:pt x="7378" y="2317"/>
                  </a:cubicBezTo>
                  <a:close/>
                  <a:moveTo>
                    <a:pt x="18123" y="2361"/>
                  </a:moveTo>
                  <a:cubicBezTo>
                    <a:pt x="18123" y="2459"/>
                    <a:pt x="18123" y="2459"/>
                    <a:pt x="18246" y="2558"/>
                  </a:cubicBezTo>
                  <a:cubicBezTo>
                    <a:pt x="18246" y="2558"/>
                    <a:pt x="18344" y="2558"/>
                    <a:pt x="18541" y="2459"/>
                  </a:cubicBezTo>
                  <a:lnTo>
                    <a:pt x="18541" y="2656"/>
                  </a:lnTo>
                  <a:lnTo>
                    <a:pt x="17926" y="2656"/>
                  </a:lnTo>
                  <a:cubicBezTo>
                    <a:pt x="18024" y="2558"/>
                    <a:pt x="18024" y="2459"/>
                    <a:pt x="18123" y="2361"/>
                  </a:cubicBezTo>
                  <a:close/>
                  <a:moveTo>
                    <a:pt x="6718" y="2836"/>
                  </a:moveTo>
                  <a:cubicBezTo>
                    <a:pt x="6829" y="2836"/>
                    <a:pt x="6919" y="2906"/>
                    <a:pt x="7058" y="2976"/>
                  </a:cubicBezTo>
                  <a:lnTo>
                    <a:pt x="6566" y="2976"/>
                  </a:lnTo>
                  <a:lnTo>
                    <a:pt x="6566" y="2877"/>
                  </a:lnTo>
                  <a:cubicBezTo>
                    <a:pt x="6624" y="2848"/>
                    <a:pt x="6673" y="2836"/>
                    <a:pt x="6718" y="2836"/>
                  </a:cubicBezTo>
                  <a:close/>
                  <a:moveTo>
                    <a:pt x="7739" y="2813"/>
                  </a:moveTo>
                  <a:cubicBezTo>
                    <a:pt x="7825" y="2813"/>
                    <a:pt x="7911" y="2836"/>
                    <a:pt x="7992" y="2877"/>
                  </a:cubicBezTo>
                  <a:cubicBezTo>
                    <a:pt x="7795" y="2877"/>
                    <a:pt x="7574" y="2976"/>
                    <a:pt x="7377" y="2976"/>
                  </a:cubicBezTo>
                  <a:cubicBezTo>
                    <a:pt x="7493" y="2860"/>
                    <a:pt x="7616" y="2813"/>
                    <a:pt x="7739" y="2813"/>
                  </a:cubicBezTo>
                  <a:close/>
                  <a:moveTo>
                    <a:pt x="15885" y="2877"/>
                  </a:moveTo>
                  <a:cubicBezTo>
                    <a:pt x="15885" y="3271"/>
                    <a:pt x="15467" y="3172"/>
                    <a:pt x="15369" y="3271"/>
                  </a:cubicBezTo>
                  <a:cubicBezTo>
                    <a:pt x="15369" y="3172"/>
                    <a:pt x="15369" y="3172"/>
                    <a:pt x="15467" y="3074"/>
                  </a:cubicBezTo>
                  <a:cubicBezTo>
                    <a:pt x="15566" y="3074"/>
                    <a:pt x="15664" y="2976"/>
                    <a:pt x="15885" y="2877"/>
                  </a:cubicBezTo>
                  <a:close/>
                  <a:moveTo>
                    <a:pt x="18123" y="2976"/>
                  </a:moveTo>
                  <a:cubicBezTo>
                    <a:pt x="18246" y="3074"/>
                    <a:pt x="18344" y="3074"/>
                    <a:pt x="18344" y="3172"/>
                  </a:cubicBezTo>
                  <a:cubicBezTo>
                    <a:pt x="18246" y="3271"/>
                    <a:pt x="18024" y="3394"/>
                    <a:pt x="17828" y="3492"/>
                  </a:cubicBezTo>
                  <a:cubicBezTo>
                    <a:pt x="17828" y="3394"/>
                    <a:pt x="17926" y="3394"/>
                    <a:pt x="17926" y="3271"/>
                  </a:cubicBezTo>
                  <a:cubicBezTo>
                    <a:pt x="18024" y="3172"/>
                    <a:pt x="18024" y="3074"/>
                    <a:pt x="18123" y="2976"/>
                  </a:cubicBezTo>
                  <a:close/>
                  <a:moveTo>
                    <a:pt x="5533" y="2976"/>
                  </a:moveTo>
                  <a:cubicBezTo>
                    <a:pt x="5632" y="3074"/>
                    <a:pt x="5828" y="3074"/>
                    <a:pt x="6050" y="3172"/>
                  </a:cubicBezTo>
                  <a:cubicBezTo>
                    <a:pt x="5533" y="3394"/>
                    <a:pt x="5017" y="3394"/>
                    <a:pt x="4722" y="3689"/>
                  </a:cubicBezTo>
                  <a:cubicBezTo>
                    <a:pt x="4599" y="3590"/>
                    <a:pt x="4599" y="3492"/>
                    <a:pt x="4599" y="3492"/>
                  </a:cubicBezTo>
                  <a:cubicBezTo>
                    <a:pt x="4599" y="3394"/>
                    <a:pt x="4722" y="3271"/>
                    <a:pt x="4820" y="3172"/>
                  </a:cubicBezTo>
                  <a:cubicBezTo>
                    <a:pt x="4918" y="3271"/>
                    <a:pt x="4918" y="3271"/>
                    <a:pt x="5017" y="3271"/>
                  </a:cubicBezTo>
                  <a:cubicBezTo>
                    <a:pt x="5115" y="3172"/>
                    <a:pt x="5337" y="3074"/>
                    <a:pt x="5533" y="2976"/>
                  </a:cubicBezTo>
                  <a:close/>
                  <a:moveTo>
                    <a:pt x="12713" y="2779"/>
                  </a:moveTo>
                  <a:cubicBezTo>
                    <a:pt x="12910" y="2877"/>
                    <a:pt x="13008" y="2976"/>
                    <a:pt x="13205" y="3172"/>
                  </a:cubicBezTo>
                  <a:cubicBezTo>
                    <a:pt x="13205" y="3074"/>
                    <a:pt x="13328" y="2976"/>
                    <a:pt x="13328" y="2976"/>
                  </a:cubicBezTo>
                  <a:lnTo>
                    <a:pt x="13721" y="2976"/>
                  </a:lnTo>
                  <a:cubicBezTo>
                    <a:pt x="13623" y="3074"/>
                    <a:pt x="13623" y="3172"/>
                    <a:pt x="13525" y="3172"/>
                  </a:cubicBezTo>
                  <a:lnTo>
                    <a:pt x="13205" y="3172"/>
                  </a:lnTo>
                  <a:lnTo>
                    <a:pt x="12910" y="3492"/>
                  </a:lnTo>
                  <a:cubicBezTo>
                    <a:pt x="13008" y="3590"/>
                    <a:pt x="13008" y="3590"/>
                    <a:pt x="13107" y="3590"/>
                  </a:cubicBezTo>
                  <a:cubicBezTo>
                    <a:pt x="13328" y="3590"/>
                    <a:pt x="13525" y="3492"/>
                    <a:pt x="13820" y="3492"/>
                  </a:cubicBezTo>
                  <a:cubicBezTo>
                    <a:pt x="13820" y="3394"/>
                    <a:pt x="13943" y="3394"/>
                    <a:pt x="13943" y="3271"/>
                  </a:cubicBezTo>
                  <a:cubicBezTo>
                    <a:pt x="14238" y="3271"/>
                    <a:pt x="14434" y="3394"/>
                    <a:pt x="14754" y="3394"/>
                  </a:cubicBezTo>
                  <a:cubicBezTo>
                    <a:pt x="14754" y="3271"/>
                    <a:pt x="14852" y="3172"/>
                    <a:pt x="14852" y="3074"/>
                  </a:cubicBezTo>
                  <a:cubicBezTo>
                    <a:pt x="14951" y="3172"/>
                    <a:pt x="15172" y="3271"/>
                    <a:pt x="15271" y="3394"/>
                  </a:cubicBezTo>
                  <a:cubicBezTo>
                    <a:pt x="15172" y="3394"/>
                    <a:pt x="15172" y="3492"/>
                    <a:pt x="15049" y="3492"/>
                  </a:cubicBezTo>
                  <a:cubicBezTo>
                    <a:pt x="14860" y="3492"/>
                    <a:pt x="14672" y="3492"/>
                    <a:pt x="14374" y="3579"/>
                  </a:cubicBezTo>
                  <a:lnTo>
                    <a:pt x="14374" y="3579"/>
                  </a:lnTo>
                  <a:cubicBezTo>
                    <a:pt x="14393" y="3553"/>
                    <a:pt x="14315" y="3492"/>
                    <a:pt x="14238" y="3492"/>
                  </a:cubicBezTo>
                  <a:cubicBezTo>
                    <a:pt x="14139" y="3492"/>
                    <a:pt x="14041" y="3590"/>
                    <a:pt x="13943" y="3590"/>
                  </a:cubicBezTo>
                  <a:lnTo>
                    <a:pt x="13943" y="3787"/>
                  </a:lnTo>
                  <a:cubicBezTo>
                    <a:pt x="13820" y="3885"/>
                    <a:pt x="13623" y="3885"/>
                    <a:pt x="13525" y="3885"/>
                  </a:cubicBezTo>
                  <a:lnTo>
                    <a:pt x="13426" y="3885"/>
                  </a:lnTo>
                  <a:cubicBezTo>
                    <a:pt x="13525" y="3787"/>
                    <a:pt x="13623" y="3787"/>
                    <a:pt x="13820" y="3689"/>
                  </a:cubicBezTo>
                  <a:lnTo>
                    <a:pt x="13623" y="3689"/>
                  </a:lnTo>
                  <a:cubicBezTo>
                    <a:pt x="13426" y="3689"/>
                    <a:pt x="13205" y="3787"/>
                    <a:pt x="13008" y="3787"/>
                  </a:cubicBezTo>
                  <a:cubicBezTo>
                    <a:pt x="12910" y="3689"/>
                    <a:pt x="12812" y="3689"/>
                    <a:pt x="12812" y="3689"/>
                  </a:cubicBezTo>
                  <a:cubicBezTo>
                    <a:pt x="12713" y="3689"/>
                    <a:pt x="12590" y="3689"/>
                    <a:pt x="12492" y="3787"/>
                  </a:cubicBezTo>
                  <a:cubicBezTo>
                    <a:pt x="12492" y="3689"/>
                    <a:pt x="12590" y="3689"/>
                    <a:pt x="12590" y="3590"/>
                  </a:cubicBezTo>
                  <a:lnTo>
                    <a:pt x="12197" y="3590"/>
                  </a:lnTo>
                  <a:cubicBezTo>
                    <a:pt x="12099" y="3787"/>
                    <a:pt x="11877" y="3787"/>
                    <a:pt x="11680" y="3787"/>
                  </a:cubicBezTo>
                  <a:cubicBezTo>
                    <a:pt x="11779" y="3787"/>
                    <a:pt x="11779" y="3885"/>
                    <a:pt x="11779" y="4008"/>
                  </a:cubicBezTo>
                  <a:cubicBezTo>
                    <a:pt x="11680" y="4107"/>
                    <a:pt x="11582" y="4107"/>
                    <a:pt x="11484" y="4205"/>
                  </a:cubicBezTo>
                  <a:lnTo>
                    <a:pt x="11484" y="3885"/>
                  </a:lnTo>
                  <a:cubicBezTo>
                    <a:pt x="11582" y="3787"/>
                    <a:pt x="11680" y="3590"/>
                    <a:pt x="11779" y="3394"/>
                  </a:cubicBezTo>
                  <a:cubicBezTo>
                    <a:pt x="11877" y="3394"/>
                    <a:pt x="11976" y="3271"/>
                    <a:pt x="12099" y="3271"/>
                  </a:cubicBezTo>
                  <a:cubicBezTo>
                    <a:pt x="11976" y="3172"/>
                    <a:pt x="11976" y="3074"/>
                    <a:pt x="11976" y="3074"/>
                  </a:cubicBezTo>
                  <a:cubicBezTo>
                    <a:pt x="11877" y="3074"/>
                    <a:pt x="11877" y="3172"/>
                    <a:pt x="11779" y="3172"/>
                  </a:cubicBezTo>
                  <a:lnTo>
                    <a:pt x="11484" y="3172"/>
                  </a:lnTo>
                  <a:cubicBezTo>
                    <a:pt x="11361" y="3271"/>
                    <a:pt x="11361" y="3394"/>
                    <a:pt x="11262" y="3394"/>
                  </a:cubicBezTo>
                  <a:cubicBezTo>
                    <a:pt x="11361" y="3492"/>
                    <a:pt x="11484" y="3492"/>
                    <a:pt x="11582" y="3492"/>
                  </a:cubicBezTo>
                  <a:cubicBezTo>
                    <a:pt x="11484" y="3590"/>
                    <a:pt x="11361" y="3590"/>
                    <a:pt x="11262" y="3689"/>
                  </a:cubicBezTo>
                  <a:cubicBezTo>
                    <a:pt x="11164" y="3590"/>
                    <a:pt x="11164" y="3590"/>
                    <a:pt x="11164" y="3492"/>
                  </a:cubicBezTo>
                  <a:lnTo>
                    <a:pt x="10967" y="3492"/>
                  </a:lnTo>
                  <a:cubicBezTo>
                    <a:pt x="10869" y="3590"/>
                    <a:pt x="10746" y="3689"/>
                    <a:pt x="10746" y="3689"/>
                  </a:cubicBezTo>
                  <a:cubicBezTo>
                    <a:pt x="10549" y="3787"/>
                    <a:pt x="10451" y="3787"/>
                    <a:pt x="10353" y="3787"/>
                  </a:cubicBezTo>
                  <a:cubicBezTo>
                    <a:pt x="10353" y="3885"/>
                    <a:pt x="10254" y="3885"/>
                    <a:pt x="10131" y="4107"/>
                  </a:cubicBezTo>
                  <a:cubicBezTo>
                    <a:pt x="10131" y="3885"/>
                    <a:pt x="10131" y="3885"/>
                    <a:pt x="10033" y="3787"/>
                  </a:cubicBezTo>
                  <a:cubicBezTo>
                    <a:pt x="10033" y="3787"/>
                    <a:pt x="9935" y="3787"/>
                    <a:pt x="9836" y="3885"/>
                  </a:cubicBezTo>
                  <a:cubicBezTo>
                    <a:pt x="9738" y="3787"/>
                    <a:pt x="9738" y="3689"/>
                    <a:pt x="9738" y="3590"/>
                  </a:cubicBezTo>
                  <a:lnTo>
                    <a:pt x="9640" y="3590"/>
                  </a:lnTo>
                  <a:cubicBezTo>
                    <a:pt x="9517" y="3689"/>
                    <a:pt x="9320" y="3885"/>
                    <a:pt x="9123" y="3885"/>
                  </a:cubicBezTo>
                  <a:cubicBezTo>
                    <a:pt x="8804" y="4008"/>
                    <a:pt x="8607" y="4107"/>
                    <a:pt x="8287" y="4107"/>
                  </a:cubicBezTo>
                  <a:cubicBezTo>
                    <a:pt x="8287" y="4107"/>
                    <a:pt x="8189" y="4107"/>
                    <a:pt x="7992" y="4008"/>
                  </a:cubicBezTo>
                  <a:cubicBezTo>
                    <a:pt x="8287" y="3885"/>
                    <a:pt x="8607" y="3689"/>
                    <a:pt x="8902" y="3590"/>
                  </a:cubicBezTo>
                  <a:cubicBezTo>
                    <a:pt x="9320" y="3590"/>
                    <a:pt x="9640" y="3492"/>
                    <a:pt x="10033" y="3271"/>
                  </a:cubicBezTo>
                  <a:cubicBezTo>
                    <a:pt x="10371" y="3191"/>
                    <a:pt x="10774" y="3047"/>
                    <a:pt x="11189" y="3047"/>
                  </a:cubicBezTo>
                  <a:cubicBezTo>
                    <a:pt x="11287" y="3047"/>
                    <a:pt x="11385" y="3055"/>
                    <a:pt x="11484" y="3074"/>
                  </a:cubicBezTo>
                  <a:cubicBezTo>
                    <a:pt x="11484" y="2976"/>
                    <a:pt x="11484" y="2976"/>
                    <a:pt x="11582" y="2877"/>
                  </a:cubicBezTo>
                  <a:cubicBezTo>
                    <a:pt x="11680" y="2877"/>
                    <a:pt x="11877" y="2976"/>
                    <a:pt x="11877" y="2976"/>
                  </a:cubicBezTo>
                  <a:lnTo>
                    <a:pt x="12099" y="2976"/>
                  </a:lnTo>
                  <a:cubicBezTo>
                    <a:pt x="12197" y="2976"/>
                    <a:pt x="12295" y="2976"/>
                    <a:pt x="12394" y="3074"/>
                  </a:cubicBezTo>
                  <a:cubicBezTo>
                    <a:pt x="12394" y="2976"/>
                    <a:pt x="12295" y="2976"/>
                    <a:pt x="12295" y="2877"/>
                  </a:cubicBezTo>
                  <a:cubicBezTo>
                    <a:pt x="12394" y="2877"/>
                    <a:pt x="12590" y="2779"/>
                    <a:pt x="12713" y="2779"/>
                  </a:cubicBezTo>
                  <a:close/>
                  <a:moveTo>
                    <a:pt x="8090" y="3271"/>
                  </a:moveTo>
                  <a:cubicBezTo>
                    <a:pt x="8090" y="3394"/>
                    <a:pt x="8189" y="3492"/>
                    <a:pt x="8287" y="3590"/>
                  </a:cubicBezTo>
                  <a:cubicBezTo>
                    <a:pt x="8189" y="3689"/>
                    <a:pt x="8090" y="3689"/>
                    <a:pt x="7894" y="3787"/>
                  </a:cubicBezTo>
                  <a:cubicBezTo>
                    <a:pt x="7992" y="3787"/>
                    <a:pt x="7992" y="3787"/>
                    <a:pt x="7992" y="3885"/>
                  </a:cubicBezTo>
                  <a:cubicBezTo>
                    <a:pt x="7992" y="3885"/>
                    <a:pt x="7894" y="3885"/>
                    <a:pt x="7795" y="4008"/>
                  </a:cubicBezTo>
                  <a:cubicBezTo>
                    <a:pt x="7795" y="4008"/>
                    <a:pt x="7894" y="4107"/>
                    <a:pt x="7894" y="4205"/>
                  </a:cubicBezTo>
                  <a:lnTo>
                    <a:pt x="7795" y="4205"/>
                  </a:lnTo>
                  <a:cubicBezTo>
                    <a:pt x="7574" y="4205"/>
                    <a:pt x="7476" y="4303"/>
                    <a:pt x="7279" y="4303"/>
                  </a:cubicBezTo>
                  <a:cubicBezTo>
                    <a:pt x="7377" y="4107"/>
                    <a:pt x="7476" y="4107"/>
                    <a:pt x="7574" y="4008"/>
                  </a:cubicBezTo>
                  <a:cubicBezTo>
                    <a:pt x="7574" y="3885"/>
                    <a:pt x="7476" y="3885"/>
                    <a:pt x="7476" y="3787"/>
                  </a:cubicBezTo>
                  <a:cubicBezTo>
                    <a:pt x="7574" y="3689"/>
                    <a:pt x="7795" y="3689"/>
                    <a:pt x="7992" y="3590"/>
                  </a:cubicBezTo>
                  <a:lnTo>
                    <a:pt x="7476" y="3590"/>
                  </a:lnTo>
                  <a:cubicBezTo>
                    <a:pt x="7672" y="3492"/>
                    <a:pt x="7894" y="3394"/>
                    <a:pt x="8090" y="3271"/>
                  </a:cubicBezTo>
                  <a:close/>
                  <a:moveTo>
                    <a:pt x="10967" y="4107"/>
                  </a:moveTo>
                  <a:lnTo>
                    <a:pt x="10967" y="4205"/>
                  </a:lnTo>
                  <a:cubicBezTo>
                    <a:pt x="10648" y="4303"/>
                    <a:pt x="10353" y="4500"/>
                    <a:pt x="10033" y="4721"/>
                  </a:cubicBezTo>
                  <a:lnTo>
                    <a:pt x="9640" y="4721"/>
                  </a:lnTo>
                  <a:cubicBezTo>
                    <a:pt x="9738" y="4623"/>
                    <a:pt x="9836" y="4623"/>
                    <a:pt x="9935" y="4500"/>
                  </a:cubicBezTo>
                  <a:cubicBezTo>
                    <a:pt x="10254" y="4402"/>
                    <a:pt x="10549" y="4205"/>
                    <a:pt x="10967" y="4107"/>
                  </a:cubicBezTo>
                  <a:close/>
                  <a:moveTo>
                    <a:pt x="6664" y="4623"/>
                  </a:moveTo>
                  <a:lnTo>
                    <a:pt x="6664" y="4721"/>
                  </a:lnTo>
                  <a:cubicBezTo>
                    <a:pt x="6664" y="4820"/>
                    <a:pt x="6246" y="4918"/>
                    <a:pt x="5951" y="5016"/>
                  </a:cubicBezTo>
                  <a:cubicBezTo>
                    <a:pt x="6050" y="4820"/>
                    <a:pt x="6148" y="4820"/>
                    <a:pt x="6246" y="4820"/>
                  </a:cubicBezTo>
                  <a:cubicBezTo>
                    <a:pt x="6345" y="4820"/>
                    <a:pt x="6443" y="4721"/>
                    <a:pt x="6664" y="4623"/>
                  </a:cubicBezTo>
                  <a:close/>
                  <a:moveTo>
                    <a:pt x="19475" y="0"/>
                  </a:moveTo>
                  <a:cubicBezTo>
                    <a:pt x="19352" y="197"/>
                    <a:pt x="19254" y="197"/>
                    <a:pt x="19156" y="320"/>
                  </a:cubicBezTo>
                  <a:lnTo>
                    <a:pt x="19475" y="615"/>
                  </a:lnTo>
                  <a:lnTo>
                    <a:pt x="18442" y="615"/>
                  </a:lnTo>
                  <a:cubicBezTo>
                    <a:pt x="18442" y="713"/>
                    <a:pt x="18442" y="713"/>
                    <a:pt x="18344" y="812"/>
                  </a:cubicBezTo>
                  <a:cubicBezTo>
                    <a:pt x="18123" y="713"/>
                    <a:pt x="18123" y="713"/>
                    <a:pt x="18024" y="615"/>
                  </a:cubicBezTo>
                  <a:lnTo>
                    <a:pt x="17729" y="615"/>
                  </a:lnTo>
                  <a:cubicBezTo>
                    <a:pt x="17631" y="615"/>
                    <a:pt x="17631" y="713"/>
                    <a:pt x="17508" y="713"/>
                  </a:cubicBezTo>
                  <a:lnTo>
                    <a:pt x="17508" y="517"/>
                  </a:lnTo>
                  <a:cubicBezTo>
                    <a:pt x="17213" y="694"/>
                    <a:pt x="16909" y="729"/>
                    <a:pt x="16623" y="729"/>
                  </a:cubicBezTo>
                  <a:cubicBezTo>
                    <a:pt x="16432" y="729"/>
                    <a:pt x="16249" y="713"/>
                    <a:pt x="16082" y="713"/>
                  </a:cubicBezTo>
                  <a:cubicBezTo>
                    <a:pt x="15984" y="713"/>
                    <a:pt x="15885" y="615"/>
                    <a:pt x="15787" y="615"/>
                  </a:cubicBezTo>
                  <a:cubicBezTo>
                    <a:pt x="15664" y="615"/>
                    <a:pt x="15664" y="713"/>
                    <a:pt x="15664" y="812"/>
                  </a:cubicBezTo>
                  <a:cubicBezTo>
                    <a:pt x="15591" y="739"/>
                    <a:pt x="15505" y="720"/>
                    <a:pt x="15414" y="720"/>
                  </a:cubicBezTo>
                  <a:cubicBezTo>
                    <a:pt x="15315" y="720"/>
                    <a:pt x="15210" y="743"/>
                    <a:pt x="15111" y="743"/>
                  </a:cubicBezTo>
                  <a:cubicBezTo>
                    <a:pt x="15055" y="743"/>
                    <a:pt x="15001" y="736"/>
                    <a:pt x="14951" y="713"/>
                  </a:cubicBezTo>
                  <a:cubicBezTo>
                    <a:pt x="14951" y="713"/>
                    <a:pt x="14754" y="812"/>
                    <a:pt x="14656" y="812"/>
                  </a:cubicBezTo>
                  <a:cubicBezTo>
                    <a:pt x="14557" y="713"/>
                    <a:pt x="14557" y="713"/>
                    <a:pt x="14557" y="615"/>
                  </a:cubicBezTo>
                  <a:lnTo>
                    <a:pt x="14238" y="935"/>
                  </a:lnTo>
                  <a:lnTo>
                    <a:pt x="14336" y="1033"/>
                  </a:lnTo>
                  <a:cubicBezTo>
                    <a:pt x="14238" y="1131"/>
                    <a:pt x="14238" y="1131"/>
                    <a:pt x="14139" y="1131"/>
                  </a:cubicBezTo>
                  <a:lnTo>
                    <a:pt x="13943" y="1131"/>
                  </a:lnTo>
                  <a:cubicBezTo>
                    <a:pt x="13943" y="1131"/>
                    <a:pt x="13888" y="1088"/>
                    <a:pt x="13822" y="1088"/>
                  </a:cubicBezTo>
                  <a:cubicBezTo>
                    <a:pt x="13790" y="1088"/>
                    <a:pt x="13754" y="1099"/>
                    <a:pt x="13721" y="1131"/>
                  </a:cubicBezTo>
                  <a:lnTo>
                    <a:pt x="13426" y="1131"/>
                  </a:lnTo>
                  <a:cubicBezTo>
                    <a:pt x="13525" y="1033"/>
                    <a:pt x="13721" y="1033"/>
                    <a:pt x="13525" y="935"/>
                  </a:cubicBezTo>
                  <a:lnTo>
                    <a:pt x="13328" y="935"/>
                  </a:lnTo>
                  <a:cubicBezTo>
                    <a:pt x="13205" y="1033"/>
                    <a:pt x="13107" y="1131"/>
                    <a:pt x="12910" y="1131"/>
                  </a:cubicBezTo>
                  <a:lnTo>
                    <a:pt x="12713" y="1131"/>
                  </a:lnTo>
                  <a:lnTo>
                    <a:pt x="12713" y="1230"/>
                  </a:lnTo>
                  <a:cubicBezTo>
                    <a:pt x="12590" y="1230"/>
                    <a:pt x="12492" y="1230"/>
                    <a:pt x="12394" y="1131"/>
                  </a:cubicBezTo>
                  <a:cubicBezTo>
                    <a:pt x="12197" y="1230"/>
                    <a:pt x="12099" y="1230"/>
                    <a:pt x="11680" y="1230"/>
                  </a:cubicBezTo>
                  <a:cubicBezTo>
                    <a:pt x="11484" y="1230"/>
                    <a:pt x="11164" y="1328"/>
                    <a:pt x="10869" y="1328"/>
                  </a:cubicBezTo>
                  <a:cubicBezTo>
                    <a:pt x="10869" y="1426"/>
                    <a:pt x="10746" y="1426"/>
                    <a:pt x="10746" y="1549"/>
                  </a:cubicBezTo>
                  <a:cubicBezTo>
                    <a:pt x="10648" y="1426"/>
                    <a:pt x="10648" y="1426"/>
                    <a:pt x="10549" y="1328"/>
                  </a:cubicBezTo>
                  <a:cubicBezTo>
                    <a:pt x="10451" y="1426"/>
                    <a:pt x="10451" y="1549"/>
                    <a:pt x="10353" y="1648"/>
                  </a:cubicBezTo>
                  <a:cubicBezTo>
                    <a:pt x="10353" y="1549"/>
                    <a:pt x="10254" y="1549"/>
                    <a:pt x="10254" y="1549"/>
                  </a:cubicBezTo>
                  <a:cubicBezTo>
                    <a:pt x="10033" y="1549"/>
                    <a:pt x="9935" y="1648"/>
                    <a:pt x="9935" y="1648"/>
                  </a:cubicBezTo>
                  <a:lnTo>
                    <a:pt x="9418" y="1648"/>
                  </a:lnTo>
                  <a:cubicBezTo>
                    <a:pt x="9369" y="1697"/>
                    <a:pt x="9295" y="1697"/>
                    <a:pt x="9206" y="1697"/>
                  </a:cubicBezTo>
                  <a:cubicBezTo>
                    <a:pt x="9117" y="1697"/>
                    <a:pt x="9013" y="1697"/>
                    <a:pt x="8902" y="1746"/>
                  </a:cubicBezTo>
                  <a:cubicBezTo>
                    <a:pt x="8804" y="1844"/>
                    <a:pt x="8508" y="1844"/>
                    <a:pt x="8287" y="1844"/>
                  </a:cubicBezTo>
                  <a:cubicBezTo>
                    <a:pt x="8243" y="1867"/>
                    <a:pt x="8198" y="1874"/>
                    <a:pt x="8153" y="1874"/>
                  </a:cubicBezTo>
                  <a:cubicBezTo>
                    <a:pt x="8073" y="1874"/>
                    <a:pt x="7992" y="1851"/>
                    <a:pt x="7909" y="1851"/>
                  </a:cubicBezTo>
                  <a:cubicBezTo>
                    <a:pt x="7833" y="1851"/>
                    <a:pt x="7754" y="1870"/>
                    <a:pt x="7672" y="1943"/>
                  </a:cubicBezTo>
                  <a:lnTo>
                    <a:pt x="7672" y="2041"/>
                  </a:lnTo>
                  <a:lnTo>
                    <a:pt x="7672" y="2164"/>
                  </a:lnTo>
                  <a:cubicBezTo>
                    <a:pt x="7279" y="2164"/>
                    <a:pt x="7181" y="2262"/>
                    <a:pt x="6959" y="2361"/>
                  </a:cubicBezTo>
                  <a:cubicBezTo>
                    <a:pt x="6861" y="2410"/>
                    <a:pt x="6763" y="2410"/>
                    <a:pt x="6661" y="2410"/>
                  </a:cubicBezTo>
                  <a:cubicBezTo>
                    <a:pt x="6560" y="2410"/>
                    <a:pt x="6455" y="2410"/>
                    <a:pt x="6345" y="2459"/>
                  </a:cubicBezTo>
                  <a:cubicBezTo>
                    <a:pt x="6279" y="2492"/>
                    <a:pt x="6214" y="2503"/>
                    <a:pt x="6147" y="2503"/>
                  </a:cubicBezTo>
                  <a:cubicBezTo>
                    <a:pt x="6014" y="2503"/>
                    <a:pt x="5877" y="2459"/>
                    <a:pt x="5730" y="2459"/>
                  </a:cubicBezTo>
                  <a:lnTo>
                    <a:pt x="5730" y="2361"/>
                  </a:lnTo>
                  <a:cubicBezTo>
                    <a:pt x="5951" y="2361"/>
                    <a:pt x="6246" y="2262"/>
                    <a:pt x="6443" y="2262"/>
                  </a:cubicBezTo>
                  <a:cubicBezTo>
                    <a:pt x="6443" y="2262"/>
                    <a:pt x="6566" y="2262"/>
                    <a:pt x="6763" y="2361"/>
                  </a:cubicBezTo>
                  <a:cubicBezTo>
                    <a:pt x="6664" y="2164"/>
                    <a:pt x="6664" y="2041"/>
                    <a:pt x="6664" y="2041"/>
                  </a:cubicBezTo>
                  <a:cubicBezTo>
                    <a:pt x="6566" y="1943"/>
                    <a:pt x="6566" y="1943"/>
                    <a:pt x="6443" y="1943"/>
                  </a:cubicBezTo>
                  <a:cubicBezTo>
                    <a:pt x="6566" y="1844"/>
                    <a:pt x="6566" y="1746"/>
                    <a:pt x="6664" y="1648"/>
                  </a:cubicBezTo>
                  <a:cubicBezTo>
                    <a:pt x="6566" y="1648"/>
                    <a:pt x="6566" y="1746"/>
                    <a:pt x="6566" y="1746"/>
                  </a:cubicBezTo>
                  <a:cubicBezTo>
                    <a:pt x="6443" y="1648"/>
                    <a:pt x="6443" y="1549"/>
                    <a:pt x="6443" y="1549"/>
                  </a:cubicBezTo>
                  <a:cubicBezTo>
                    <a:pt x="6345" y="1549"/>
                    <a:pt x="6246" y="1648"/>
                    <a:pt x="6246" y="1648"/>
                  </a:cubicBezTo>
                  <a:lnTo>
                    <a:pt x="5951" y="1648"/>
                  </a:lnTo>
                  <a:lnTo>
                    <a:pt x="5951" y="1746"/>
                  </a:lnTo>
                  <a:cubicBezTo>
                    <a:pt x="6148" y="1746"/>
                    <a:pt x="6246" y="1746"/>
                    <a:pt x="6345" y="1844"/>
                  </a:cubicBezTo>
                  <a:lnTo>
                    <a:pt x="6345" y="2041"/>
                  </a:lnTo>
                  <a:cubicBezTo>
                    <a:pt x="6246" y="2041"/>
                    <a:pt x="6050" y="2041"/>
                    <a:pt x="5951" y="1943"/>
                  </a:cubicBezTo>
                  <a:lnTo>
                    <a:pt x="5951" y="2041"/>
                  </a:lnTo>
                  <a:cubicBezTo>
                    <a:pt x="5730" y="2164"/>
                    <a:pt x="5533" y="2262"/>
                    <a:pt x="5337" y="2361"/>
                  </a:cubicBezTo>
                  <a:cubicBezTo>
                    <a:pt x="5337" y="2361"/>
                    <a:pt x="5214" y="2262"/>
                    <a:pt x="5115" y="2262"/>
                  </a:cubicBezTo>
                  <a:cubicBezTo>
                    <a:pt x="5214" y="2164"/>
                    <a:pt x="5214" y="2041"/>
                    <a:pt x="5337" y="1943"/>
                  </a:cubicBezTo>
                  <a:lnTo>
                    <a:pt x="5214" y="1943"/>
                  </a:lnTo>
                  <a:cubicBezTo>
                    <a:pt x="5115" y="2041"/>
                    <a:pt x="5017" y="2164"/>
                    <a:pt x="4918" y="2164"/>
                  </a:cubicBezTo>
                  <a:cubicBezTo>
                    <a:pt x="4918" y="2262"/>
                    <a:pt x="4918" y="2361"/>
                    <a:pt x="5017" y="2459"/>
                  </a:cubicBezTo>
                  <a:lnTo>
                    <a:pt x="5337" y="2459"/>
                  </a:lnTo>
                  <a:cubicBezTo>
                    <a:pt x="5177" y="2558"/>
                    <a:pt x="4992" y="2558"/>
                    <a:pt x="4823" y="2558"/>
                  </a:cubicBezTo>
                  <a:cubicBezTo>
                    <a:pt x="4654" y="2558"/>
                    <a:pt x="4500" y="2558"/>
                    <a:pt x="4402" y="2656"/>
                  </a:cubicBezTo>
                  <a:cubicBezTo>
                    <a:pt x="4183" y="2621"/>
                    <a:pt x="3963" y="2598"/>
                    <a:pt x="3749" y="2598"/>
                  </a:cubicBezTo>
                  <a:cubicBezTo>
                    <a:pt x="3361" y="2598"/>
                    <a:pt x="2988" y="2672"/>
                    <a:pt x="2656" y="2877"/>
                  </a:cubicBezTo>
                  <a:lnTo>
                    <a:pt x="2656" y="2656"/>
                  </a:lnTo>
                  <a:cubicBezTo>
                    <a:pt x="2460" y="2779"/>
                    <a:pt x="2361" y="2779"/>
                    <a:pt x="2263" y="2877"/>
                  </a:cubicBezTo>
                  <a:cubicBezTo>
                    <a:pt x="2140" y="2779"/>
                    <a:pt x="2042" y="2779"/>
                    <a:pt x="1943" y="2779"/>
                  </a:cubicBezTo>
                  <a:cubicBezTo>
                    <a:pt x="1746" y="2779"/>
                    <a:pt x="1525" y="2877"/>
                    <a:pt x="1328" y="2877"/>
                  </a:cubicBezTo>
                  <a:cubicBezTo>
                    <a:pt x="1296" y="2910"/>
                    <a:pt x="1252" y="2921"/>
                    <a:pt x="1200" y="2921"/>
                  </a:cubicBezTo>
                  <a:cubicBezTo>
                    <a:pt x="1096" y="2921"/>
                    <a:pt x="960" y="2877"/>
                    <a:pt x="812" y="2877"/>
                  </a:cubicBezTo>
                  <a:cubicBezTo>
                    <a:pt x="615" y="2976"/>
                    <a:pt x="296" y="3074"/>
                    <a:pt x="1" y="3172"/>
                  </a:cubicBezTo>
                  <a:cubicBezTo>
                    <a:pt x="1" y="3271"/>
                    <a:pt x="99" y="3271"/>
                    <a:pt x="99" y="3394"/>
                  </a:cubicBezTo>
                  <a:cubicBezTo>
                    <a:pt x="197" y="3271"/>
                    <a:pt x="419" y="3271"/>
                    <a:pt x="615" y="3271"/>
                  </a:cubicBezTo>
                  <a:lnTo>
                    <a:pt x="615" y="3074"/>
                  </a:lnTo>
                  <a:cubicBezTo>
                    <a:pt x="714" y="3172"/>
                    <a:pt x="714" y="3172"/>
                    <a:pt x="812" y="3172"/>
                  </a:cubicBezTo>
                  <a:cubicBezTo>
                    <a:pt x="910" y="3172"/>
                    <a:pt x="1033" y="3074"/>
                    <a:pt x="1132" y="3074"/>
                  </a:cubicBezTo>
                  <a:lnTo>
                    <a:pt x="1427" y="3074"/>
                  </a:lnTo>
                  <a:cubicBezTo>
                    <a:pt x="1496" y="3004"/>
                    <a:pt x="1578" y="2935"/>
                    <a:pt x="1725" y="2935"/>
                  </a:cubicBezTo>
                  <a:cubicBezTo>
                    <a:pt x="1785" y="2935"/>
                    <a:pt x="1857" y="2947"/>
                    <a:pt x="1943" y="2976"/>
                  </a:cubicBezTo>
                  <a:cubicBezTo>
                    <a:pt x="1845" y="3074"/>
                    <a:pt x="1845" y="3271"/>
                    <a:pt x="1845" y="3394"/>
                  </a:cubicBezTo>
                  <a:cubicBezTo>
                    <a:pt x="2042" y="3394"/>
                    <a:pt x="2140" y="3492"/>
                    <a:pt x="2361" y="3492"/>
                  </a:cubicBezTo>
                  <a:cubicBezTo>
                    <a:pt x="2460" y="3394"/>
                    <a:pt x="2558" y="3271"/>
                    <a:pt x="2656" y="3074"/>
                  </a:cubicBezTo>
                  <a:cubicBezTo>
                    <a:pt x="2755" y="3172"/>
                    <a:pt x="2878" y="3172"/>
                    <a:pt x="2878" y="3172"/>
                  </a:cubicBezTo>
                  <a:cubicBezTo>
                    <a:pt x="2976" y="3172"/>
                    <a:pt x="2976" y="3172"/>
                    <a:pt x="3074" y="3074"/>
                  </a:cubicBezTo>
                  <a:cubicBezTo>
                    <a:pt x="3074" y="3172"/>
                    <a:pt x="3173" y="3172"/>
                    <a:pt x="3173" y="3271"/>
                  </a:cubicBezTo>
                  <a:cubicBezTo>
                    <a:pt x="3173" y="3271"/>
                    <a:pt x="3074" y="3394"/>
                    <a:pt x="3074" y="3492"/>
                  </a:cubicBezTo>
                  <a:lnTo>
                    <a:pt x="3492" y="3492"/>
                  </a:lnTo>
                  <a:cubicBezTo>
                    <a:pt x="3369" y="3394"/>
                    <a:pt x="3369" y="3394"/>
                    <a:pt x="3271" y="3271"/>
                  </a:cubicBezTo>
                  <a:cubicBezTo>
                    <a:pt x="3714" y="3271"/>
                    <a:pt x="4012" y="3054"/>
                    <a:pt x="4475" y="3054"/>
                  </a:cubicBezTo>
                  <a:cubicBezTo>
                    <a:pt x="4552" y="3054"/>
                    <a:pt x="4634" y="3060"/>
                    <a:pt x="4722" y="3074"/>
                  </a:cubicBezTo>
                  <a:cubicBezTo>
                    <a:pt x="4500" y="3172"/>
                    <a:pt x="4304" y="3172"/>
                    <a:pt x="4205" y="3271"/>
                  </a:cubicBezTo>
                  <a:cubicBezTo>
                    <a:pt x="4402" y="3492"/>
                    <a:pt x="4304" y="3689"/>
                    <a:pt x="4205" y="3885"/>
                  </a:cubicBezTo>
                  <a:cubicBezTo>
                    <a:pt x="4500" y="3885"/>
                    <a:pt x="4820" y="3787"/>
                    <a:pt x="5115" y="3787"/>
                  </a:cubicBezTo>
                  <a:cubicBezTo>
                    <a:pt x="5214" y="3787"/>
                    <a:pt x="5214" y="3787"/>
                    <a:pt x="5337" y="3885"/>
                  </a:cubicBezTo>
                  <a:cubicBezTo>
                    <a:pt x="5214" y="3885"/>
                    <a:pt x="5115" y="4008"/>
                    <a:pt x="5115" y="4008"/>
                  </a:cubicBezTo>
                  <a:cubicBezTo>
                    <a:pt x="4918" y="4008"/>
                    <a:pt x="4722" y="4107"/>
                    <a:pt x="4599" y="4107"/>
                  </a:cubicBezTo>
                  <a:cubicBezTo>
                    <a:pt x="4402" y="4107"/>
                    <a:pt x="4205" y="4205"/>
                    <a:pt x="4107" y="4205"/>
                  </a:cubicBezTo>
                  <a:cubicBezTo>
                    <a:pt x="3591" y="4205"/>
                    <a:pt x="3369" y="4205"/>
                    <a:pt x="3074" y="4303"/>
                  </a:cubicBezTo>
                  <a:cubicBezTo>
                    <a:pt x="2976" y="4303"/>
                    <a:pt x="2976" y="4205"/>
                    <a:pt x="2976" y="4205"/>
                  </a:cubicBezTo>
                  <a:cubicBezTo>
                    <a:pt x="2878" y="4303"/>
                    <a:pt x="2755" y="4402"/>
                    <a:pt x="2755" y="4500"/>
                  </a:cubicBezTo>
                  <a:cubicBezTo>
                    <a:pt x="2976" y="4500"/>
                    <a:pt x="3074" y="4402"/>
                    <a:pt x="3271" y="4402"/>
                  </a:cubicBezTo>
                  <a:lnTo>
                    <a:pt x="3787" y="4402"/>
                  </a:lnTo>
                  <a:cubicBezTo>
                    <a:pt x="3886" y="4303"/>
                    <a:pt x="4107" y="4303"/>
                    <a:pt x="4304" y="4303"/>
                  </a:cubicBezTo>
                  <a:lnTo>
                    <a:pt x="4304" y="4402"/>
                  </a:lnTo>
                  <a:lnTo>
                    <a:pt x="4500" y="4402"/>
                  </a:lnTo>
                  <a:cubicBezTo>
                    <a:pt x="4599" y="4402"/>
                    <a:pt x="4722" y="4402"/>
                    <a:pt x="4820" y="4500"/>
                  </a:cubicBezTo>
                  <a:cubicBezTo>
                    <a:pt x="4820" y="4402"/>
                    <a:pt x="4820" y="4303"/>
                    <a:pt x="4918" y="4205"/>
                  </a:cubicBezTo>
                  <a:cubicBezTo>
                    <a:pt x="5017" y="4205"/>
                    <a:pt x="5017" y="4205"/>
                    <a:pt x="5115" y="4107"/>
                  </a:cubicBezTo>
                  <a:lnTo>
                    <a:pt x="5337" y="4303"/>
                  </a:lnTo>
                  <a:cubicBezTo>
                    <a:pt x="5435" y="4205"/>
                    <a:pt x="5435" y="4107"/>
                    <a:pt x="5533" y="4008"/>
                  </a:cubicBezTo>
                  <a:lnTo>
                    <a:pt x="6050" y="4008"/>
                  </a:lnTo>
                  <a:lnTo>
                    <a:pt x="6050" y="3885"/>
                  </a:lnTo>
                  <a:lnTo>
                    <a:pt x="6148" y="3885"/>
                  </a:lnTo>
                  <a:cubicBezTo>
                    <a:pt x="6148" y="4008"/>
                    <a:pt x="6148" y="4107"/>
                    <a:pt x="6050" y="4205"/>
                  </a:cubicBezTo>
                  <a:cubicBezTo>
                    <a:pt x="6345" y="4205"/>
                    <a:pt x="6443" y="4107"/>
                    <a:pt x="6443" y="4008"/>
                  </a:cubicBezTo>
                  <a:cubicBezTo>
                    <a:pt x="6664" y="3689"/>
                    <a:pt x="6959" y="3689"/>
                    <a:pt x="7279" y="3689"/>
                  </a:cubicBezTo>
                  <a:cubicBezTo>
                    <a:pt x="7181" y="3885"/>
                    <a:pt x="7058" y="4107"/>
                    <a:pt x="6959" y="4402"/>
                  </a:cubicBezTo>
                  <a:cubicBezTo>
                    <a:pt x="6050" y="4402"/>
                    <a:pt x="5214" y="4623"/>
                    <a:pt x="4402" y="4721"/>
                  </a:cubicBezTo>
                  <a:cubicBezTo>
                    <a:pt x="4500" y="4820"/>
                    <a:pt x="4500" y="4918"/>
                    <a:pt x="4500" y="5115"/>
                  </a:cubicBezTo>
                  <a:cubicBezTo>
                    <a:pt x="4722" y="5115"/>
                    <a:pt x="4820" y="5115"/>
                    <a:pt x="4918" y="5238"/>
                  </a:cubicBezTo>
                  <a:cubicBezTo>
                    <a:pt x="5115" y="5016"/>
                    <a:pt x="5337" y="5016"/>
                    <a:pt x="5533" y="4918"/>
                  </a:cubicBezTo>
                  <a:cubicBezTo>
                    <a:pt x="5632" y="5016"/>
                    <a:pt x="5730" y="5115"/>
                    <a:pt x="5951" y="5238"/>
                  </a:cubicBezTo>
                  <a:lnTo>
                    <a:pt x="5632" y="5533"/>
                  </a:lnTo>
                  <a:cubicBezTo>
                    <a:pt x="5533" y="5533"/>
                    <a:pt x="5435" y="5631"/>
                    <a:pt x="5632" y="5730"/>
                  </a:cubicBezTo>
                  <a:cubicBezTo>
                    <a:pt x="5730" y="5631"/>
                    <a:pt x="5951" y="5533"/>
                    <a:pt x="6148" y="5434"/>
                  </a:cubicBezTo>
                  <a:lnTo>
                    <a:pt x="6148" y="5631"/>
                  </a:lnTo>
                  <a:cubicBezTo>
                    <a:pt x="6345" y="5631"/>
                    <a:pt x="6566" y="5533"/>
                    <a:pt x="6664" y="5533"/>
                  </a:cubicBezTo>
                  <a:cubicBezTo>
                    <a:pt x="6664" y="5336"/>
                    <a:pt x="6246" y="5336"/>
                    <a:pt x="6148" y="5115"/>
                  </a:cubicBezTo>
                  <a:cubicBezTo>
                    <a:pt x="6345" y="5115"/>
                    <a:pt x="6566" y="5016"/>
                    <a:pt x="6763" y="4918"/>
                  </a:cubicBezTo>
                  <a:cubicBezTo>
                    <a:pt x="6861" y="4918"/>
                    <a:pt x="6861" y="4820"/>
                    <a:pt x="6861" y="4820"/>
                  </a:cubicBezTo>
                  <a:lnTo>
                    <a:pt x="6959" y="4820"/>
                  </a:lnTo>
                  <a:cubicBezTo>
                    <a:pt x="7058" y="4918"/>
                    <a:pt x="7058" y="4918"/>
                    <a:pt x="7058" y="5016"/>
                  </a:cubicBezTo>
                  <a:cubicBezTo>
                    <a:pt x="7476" y="4820"/>
                    <a:pt x="7476" y="4820"/>
                    <a:pt x="7672" y="4623"/>
                  </a:cubicBezTo>
                  <a:cubicBezTo>
                    <a:pt x="7672" y="4721"/>
                    <a:pt x="7795" y="4721"/>
                    <a:pt x="7795" y="4820"/>
                  </a:cubicBezTo>
                  <a:cubicBezTo>
                    <a:pt x="7992" y="4721"/>
                    <a:pt x="8189" y="4721"/>
                    <a:pt x="8287" y="4721"/>
                  </a:cubicBezTo>
                  <a:cubicBezTo>
                    <a:pt x="8410" y="4623"/>
                    <a:pt x="8508" y="4500"/>
                    <a:pt x="8607" y="4500"/>
                  </a:cubicBezTo>
                  <a:cubicBezTo>
                    <a:pt x="8705" y="4500"/>
                    <a:pt x="8705" y="4500"/>
                    <a:pt x="8705" y="4623"/>
                  </a:cubicBezTo>
                  <a:cubicBezTo>
                    <a:pt x="9025" y="4402"/>
                    <a:pt x="9320" y="4303"/>
                    <a:pt x="9640" y="4205"/>
                  </a:cubicBezTo>
                  <a:lnTo>
                    <a:pt x="9640" y="4205"/>
                  </a:lnTo>
                  <a:cubicBezTo>
                    <a:pt x="9640" y="4500"/>
                    <a:pt x="9222" y="4500"/>
                    <a:pt x="9025" y="4623"/>
                  </a:cubicBezTo>
                  <a:lnTo>
                    <a:pt x="9025" y="4721"/>
                  </a:lnTo>
                  <a:cubicBezTo>
                    <a:pt x="8902" y="4721"/>
                    <a:pt x="8804" y="4721"/>
                    <a:pt x="8804" y="4820"/>
                  </a:cubicBezTo>
                  <a:lnTo>
                    <a:pt x="8804" y="5115"/>
                  </a:lnTo>
                  <a:cubicBezTo>
                    <a:pt x="8410" y="5115"/>
                    <a:pt x="8090" y="5115"/>
                    <a:pt x="7894" y="5336"/>
                  </a:cubicBezTo>
                  <a:cubicBezTo>
                    <a:pt x="7992" y="5336"/>
                    <a:pt x="7992" y="5434"/>
                    <a:pt x="8090" y="5434"/>
                  </a:cubicBezTo>
                  <a:cubicBezTo>
                    <a:pt x="8189" y="5434"/>
                    <a:pt x="8287" y="5434"/>
                    <a:pt x="8410" y="5336"/>
                  </a:cubicBezTo>
                  <a:cubicBezTo>
                    <a:pt x="8902" y="5238"/>
                    <a:pt x="9320" y="5115"/>
                    <a:pt x="9738" y="5016"/>
                  </a:cubicBezTo>
                  <a:cubicBezTo>
                    <a:pt x="9935" y="5016"/>
                    <a:pt x="10033" y="4918"/>
                    <a:pt x="10131" y="4820"/>
                  </a:cubicBezTo>
                  <a:lnTo>
                    <a:pt x="10254" y="4820"/>
                  </a:lnTo>
                  <a:cubicBezTo>
                    <a:pt x="10254" y="4918"/>
                    <a:pt x="10353" y="4918"/>
                    <a:pt x="10451" y="5016"/>
                  </a:cubicBezTo>
                  <a:cubicBezTo>
                    <a:pt x="10648" y="4918"/>
                    <a:pt x="10869" y="4820"/>
                    <a:pt x="11164" y="4820"/>
                  </a:cubicBezTo>
                  <a:cubicBezTo>
                    <a:pt x="11164" y="4918"/>
                    <a:pt x="11164" y="5016"/>
                    <a:pt x="11066" y="5115"/>
                  </a:cubicBezTo>
                  <a:lnTo>
                    <a:pt x="11262" y="5115"/>
                  </a:lnTo>
                  <a:lnTo>
                    <a:pt x="11262" y="4623"/>
                  </a:lnTo>
                  <a:cubicBezTo>
                    <a:pt x="11484" y="4623"/>
                    <a:pt x="11582" y="4500"/>
                    <a:pt x="11779" y="4402"/>
                  </a:cubicBezTo>
                  <a:cubicBezTo>
                    <a:pt x="11860" y="4483"/>
                    <a:pt x="11941" y="4648"/>
                    <a:pt x="12091" y="4648"/>
                  </a:cubicBezTo>
                  <a:cubicBezTo>
                    <a:pt x="12123" y="4648"/>
                    <a:pt x="12158" y="4640"/>
                    <a:pt x="12197" y="4623"/>
                  </a:cubicBezTo>
                  <a:cubicBezTo>
                    <a:pt x="12295" y="4623"/>
                    <a:pt x="12394" y="4500"/>
                    <a:pt x="12590" y="4402"/>
                  </a:cubicBezTo>
                  <a:cubicBezTo>
                    <a:pt x="12631" y="4434"/>
                    <a:pt x="12680" y="4445"/>
                    <a:pt x="12731" y="4445"/>
                  </a:cubicBezTo>
                  <a:cubicBezTo>
                    <a:pt x="12833" y="4445"/>
                    <a:pt x="12943" y="4402"/>
                    <a:pt x="13008" y="4402"/>
                  </a:cubicBezTo>
                  <a:cubicBezTo>
                    <a:pt x="13107" y="4623"/>
                    <a:pt x="12812" y="4500"/>
                    <a:pt x="12812" y="4623"/>
                  </a:cubicBezTo>
                  <a:cubicBezTo>
                    <a:pt x="12713" y="4721"/>
                    <a:pt x="12713" y="4820"/>
                    <a:pt x="12590" y="4918"/>
                  </a:cubicBezTo>
                  <a:cubicBezTo>
                    <a:pt x="12713" y="5016"/>
                    <a:pt x="12713" y="5016"/>
                    <a:pt x="12812" y="5115"/>
                  </a:cubicBezTo>
                  <a:cubicBezTo>
                    <a:pt x="12910" y="5016"/>
                    <a:pt x="13011" y="4984"/>
                    <a:pt x="13113" y="4984"/>
                  </a:cubicBezTo>
                  <a:cubicBezTo>
                    <a:pt x="13317" y="4984"/>
                    <a:pt x="13525" y="5115"/>
                    <a:pt x="13721" y="5115"/>
                  </a:cubicBezTo>
                  <a:cubicBezTo>
                    <a:pt x="13623" y="5238"/>
                    <a:pt x="13525" y="5238"/>
                    <a:pt x="13426" y="5336"/>
                  </a:cubicBezTo>
                  <a:cubicBezTo>
                    <a:pt x="13623" y="5336"/>
                    <a:pt x="13721" y="5238"/>
                    <a:pt x="13943" y="5115"/>
                  </a:cubicBezTo>
                  <a:cubicBezTo>
                    <a:pt x="13820" y="5115"/>
                    <a:pt x="13820" y="5016"/>
                    <a:pt x="13820" y="5016"/>
                  </a:cubicBezTo>
                  <a:cubicBezTo>
                    <a:pt x="14139" y="4918"/>
                    <a:pt x="14336" y="4820"/>
                    <a:pt x="14656" y="4721"/>
                  </a:cubicBezTo>
                  <a:cubicBezTo>
                    <a:pt x="14656" y="4721"/>
                    <a:pt x="14754" y="4623"/>
                    <a:pt x="14852" y="4623"/>
                  </a:cubicBezTo>
                  <a:cubicBezTo>
                    <a:pt x="15172" y="4623"/>
                    <a:pt x="15369" y="4500"/>
                    <a:pt x="15566" y="4303"/>
                  </a:cubicBezTo>
                  <a:cubicBezTo>
                    <a:pt x="15467" y="4303"/>
                    <a:pt x="15467" y="4205"/>
                    <a:pt x="15369" y="4205"/>
                  </a:cubicBezTo>
                  <a:cubicBezTo>
                    <a:pt x="15369" y="4303"/>
                    <a:pt x="15271" y="4303"/>
                    <a:pt x="15172" y="4303"/>
                  </a:cubicBezTo>
                  <a:cubicBezTo>
                    <a:pt x="14434" y="4402"/>
                    <a:pt x="13721" y="4721"/>
                    <a:pt x="13008" y="4918"/>
                  </a:cubicBezTo>
                  <a:cubicBezTo>
                    <a:pt x="13008" y="4820"/>
                    <a:pt x="13008" y="4820"/>
                    <a:pt x="12910" y="4721"/>
                  </a:cubicBezTo>
                  <a:cubicBezTo>
                    <a:pt x="13008" y="4623"/>
                    <a:pt x="13107" y="4623"/>
                    <a:pt x="13107" y="4623"/>
                  </a:cubicBezTo>
                  <a:lnTo>
                    <a:pt x="13107" y="4402"/>
                  </a:lnTo>
                  <a:cubicBezTo>
                    <a:pt x="13328" y="4303"/>
                    <a:pt x="13426" y="4303"/>
                    <a:pt x="13623" y="4205"/>
                  </a:cubicBezTo>
                  <a:lnTo>
                    <a:pt x="14041" y="4205"/>
                  </a:lnTo>
                  <a:lnTo>
                    <a:pt x="14041" y="4008"/>
                  </a:lnTo>
                  <a:lnTo>
                    <a:pt x="14336" y="4008"/>
                  </a:lnTo>
                  <a:lnTo>
                    <a:pt x="14336" y="3885"/>
                  </a:lnTo>
                  <a:cubicBezTo>
                    <a:pt x="14557" y="3885"/>
                    <a:pt x="14656" y="4008"/>
                    <a:pt x="14754" y="4008"/>
                  </a:cubicBezTo>
                  <a:cubicBezTo>
                    <a:pt x="14852" y="3885"/>
                    <a:pt x="15049" y="3885"/>
                    <a:pt x="15172" y="3885"/>
                  </a:cubicBezTo>
                  <a:cubicBezTo>
                    <a:pt x="15271" y="3787"/>
                    <a:pt x="15271" y="3689"/>
                    <a:pt x="15271" y="3590"/>
                  </a:cubicBezTo>
                  <a:cubicBezTo>
                    <a:pt x="15369" y="3590"/>
                    <a:pt x="15467" y="3590"/>
                    <a:pt x="15664" y="3492"/>
                  </a:cubicBezTo>
                  <a:cubicBezTo>
                    <a:pt x="15664" y="3590"/>
                    <a:pt x="15787" y="3689"/>
                    <a:pt x="15885" y="3689"/>
                  </a:cubicBezTo>
                  <a:cubicBezTo>
                    <a:pt x="15885" y="3590"/>
                    <a:pt x="15885" y="3492"/>
                    <a:pt x="15787" y="3394"/>
                  </a:cubicBezTo>
                  <a:cubicBezTo>
                    <a:pt x="15885" y="3394"/>
                    <a:pt x="15984" y="3394"/>
                    <a:pt x="16082" y="3271"/>
                  </a:cubicBezTo>
                  <a:cubicBezTo>
                    <a:pt x="16180" y="3394"/>
                    <a:pt x="16279" y="3394"/>
                    <a:pt x="16402" y="3492"/>
                  </a:cubicBezTo>
                  <a:cubicBezTo>
                    <a:pt x="16402" y="3394"/>
                    <a:pt x="16500" y="3394"/>
                    <a:pt x="16500" y="3271"/>
                  </a:cubicBezTo>
                  <a:cubicBezTo>
                    <a:pt x="16598" y="3394"/>
                    <a:pt x="16697" y="3394"/>
                    <a:pt x="16795" y="3492"/>
                  </a:cubicBezTo>
                  <a:cubicBezTo>
                    <a:pt x="16893" y="3394"/>
                    <a:pt x="17016" y="3271"/>
                    <a:pt x="17213" y="3271"/>
                  </a:cubicBezTo>
                  <a:cubicBezTo>
                    <a:pt x="17115" y="3492"/>
                    <a:pt x="16795" y="3492"/>
                    <a:pt x="16893" y="3689"/>
                  </a:cubicBezTo>
                  <a:cubicBezTo>
                    <a:pt x="16940" y="3709"/>
                    <a:pt x="16990" y="3717"/>
                    <a:pt x="17042" y="3717"/>
                  </a:cubicBezTo>
                  <a:cubicBezTo>
                    <a:pt x="17184" y="3717"/>
                    <a:pt x="17340" y="3660"/>
                    <a:pt x="17482" y="3660"/>
                  </a:cubicBezTo>
                  <a:cubicBezTo>
                    <a:pt x="17534" y="3660"/>
                    <a:pt x="17584" y="3668"/>
                    <a:pt x="17631" y="3689"/>
                  </a:cubicBezTo>
                  <a:cubicBezTo>
                    <a:pt x="17508" y="3787"/>
                    <a:pt x="17410" y="3885"/>
                    <a:pt x="17213" y="4008"/>
                  </a:cubicBezTo>
                  <a:cubicBezTo>
                    <a:pt x="17213" y="4008"/>
                    <a:pt x="17115" y="3885"/>
                    <a:pt x="17016" y="3885"/>
                  </a:cubicBezTo>
                  <a:cubicBezTo>
                    <a:pt x="16893" y="4107"/>
                    <a:pt x="16893" y="4205"/>
                    <a:pt x="16795" y="4303"/>
                  </a:cubicBezTo>
                  <a:cubicBezTo>
                    <a:pt x="16893" y="4402"/>
                    <a:pt x="16893" y="4402"/>
                    <a:pt x="17016" y="4500"/>
                  </a:cubicBezTo>
                  <a:lnTo>
                    <a:pt x="17213" y="4500"/>
                  </a:lnTo>
                  <a:lnTo>
                    <a:pt x="17213" y="4721"/>
                  </a:lnTo>
                  <a:lnTo>
                    <a:pt x="17631" y="4721"/>
                  </a:lnTo>
                  <a:cubicBezTo>
                    <a:pt x="17631" y="4500"/>
                    <a:pt x="17729" y="4402"/>
                    <a:pt x="17828" y="4303"/>
                  </a:cubicBezTo>
                  <a:cubicBezTo>
                    <a:pt x="17926" y="4303"/>
                    <a:pt x="17926" y="4402"/>
                    <a:pt x="18024" y="4402"/>
                  </a:cubicBezTo>
                  <a:lnTo>
                    <a:pt x="18024" y="4107"/>
                  </a:lnTo>
                  <a:lnTo>
                    <a:pt x="17828" y="4107"/>
                  </a:lnTo>
                  <a:cubicBezTo>
                    <a:pt x="17926" y="4008"/>
                    <a:pt x="17926" y="4008"/>
                    <a:pt x="17926" y="3885"/>
                  </a:cubicBezTo>
                  <a:cubicBezTo>
                    <a:pt x="17926" y="3787"/>
                    <a:pt x="17828" y="3689"/>
                    <a:pt x="17729" y="3590"/>
                  </a:cubicBezTo>
                  <a:cubicBezTo>
                    <a:pt x="17926" y="3590"/>
                    <a:pt x="18123" y="3492"/>
                    <a:pt x="18246" y="3492"/>
                  </a:cubicBezTo>
                  <a:cubicBezTo>
                    <a:pt x="18384" y="3423"/>
                    <a:pt x="18473" y="3342"/>
                    <a:pt x="18582" y="3342"/>
                  </a:cubicBezTo>
                  <a:cubicBezTo>
                    <a:pt x="18629" y="3342"/>
                    <a:pt x="18679" y="3357"/>
                    <a:pt x="18738" y="3394"/>
                  </a:cubicBezTo>
                  <a:cubicBezTo>
                    <a:pt x="18639" y="3394"/>
                    <a:pt x="18541" y="3492"/>
                    <a:pt x="18442" y="3590"/>
                  </a:cubicBezTo>
                  <a:cubicBezTo>
                    <a:pt x="18738" y="3590"/>
                    <a:pt x="18861" y="3394"/>
                    <a:pt x="18959" y="3394"/>
                  </a:cubicBezTo>
                  <a:cubicBezTo>
                    <a:pt x="19057" y="3271"/>
                    <a:pt x="19057" y="3172"/>
                    <a:pt x="19156" y="3172"/>
                  </a:cubicBezTo>
                  <a:cubicBezTo>
                    <a:pt x="19156" y="3139"/>
                    <a:pt x="19167" y="3129"/>
                    <a:pt x="19181" y="3129"/>
                  </a:cubicBezTo>
                  <a:cubicBezTo>
                    <a:pt x="19210" y="3129"/>
                    <a:pt x="19254" y="3172"/>
                    <a:pt x="19254" y="3172"/>
                  </a:cubicBezTo>
                  <a:cubicBezTo>
                    <a:pt x="19254" y="3271"/>
                    <a:pt x="19156" y="3271"/>
                    <a:pt x="19156" y="3492"/>
                  </a:cubicBezTo>
                  <a:cubicBezTo>
                    <a:pt x="19352" y="3394"/>
                    <a:pt x="19475" y="3271"/>
                    <a:pt x="19574" y="3172"/>
                  </a:cubicBezTo>
                  <a:lnTo>
                    <a:pt x="19869" y="3172"/>
                  </a:lnTo>
                  <a:lnTo>
                    <a:pt x="19967" y="3074"/>
                  </a:lnTo>
                  <a:lnTo>
                    <a:pt x="20090" y="3074"/>
                  </a:lnTo>
                  <a:cubicBezTo>
                    <a:pt x="20705" y="2976"/>
                    <a:pt x="21196" y="2877"/>
                    <a:pt x="21811" y="2779"/>
                  </a:cubicBezTo>
                  <a:cubicBezTo>
                    <a:pt x="21713" y="2779"/>
                    <a:pt x="21614" y="2656"/>
                    <a:pt x="21614" y="2656"/>
                  </a:cubicBezTo>
                  <a:cubicBezTo>
                    <a:pt x="21614" y="2558"/>
                    <a:pt x="21713" y="2558"/>
                    <a:pt x="21934" y="2459"/>
                  </a:cubicBezTo>
                  <a:lnTo>
                    <a:pt x="21319" y="2459"/>
                  </a:lnTo>
                  <a:cubicBezTo>
                    <a:pt x="21196" y="2558"/>
                    <a:pt x="21196" y="2656"/>
                    <a:pt x="21000" y="2779"/>
                  </a:cubicBezTo>
                  <a:cubicBezTo>
                    <a:pt x="20901" y="2779"/>
                    <a:pt x="20803" y="2656"/>
                    <a:pt x="20705" y="2656"/>
                  </a:cubicBezTo>
                  <a:cubicBezTo>
                    <a:pt x="20483" y="2779"/>
                    <a:pt x="20385" y="2877"/>
                    <a:pt x="20188" y="2976"/>
                  </a:cubicBezTo>
                  <a:cubicBezTo>
                    <a:pt x="20188" y="2779"/>
                    <a:pt x="20287" y="2656"/>
                    <a:pt x="20582" y="2558"/>
                  </a:cubicBezTo>
                  <a:lnTo>
                    <a:pt x="20188" y="2558"/>
                  </a:lnTo>
                  <a:cubicBezTo>
                    <a:pt x="19967" y="2656"/>
                    <a:pt x="19672" y="2656"/>
                    <a:pt x="19352" y="2656"/>
                  </a:cubicBezTo>
                  <a:cubicBezTo>
                    <a:pt x="19352" y="2656"/>
                    <a:pt x="19254" y="2779"/>
                    <a:pt x="19156" y="2779"/>
                  </a:cubicBezTo>
                  <a:lnTo>
                    <a:pt x="19057" y="2779"/>
                  </a:lnTo>
                  <a:lnTo>
                    <a:pt x="19057" y="2656"/>
                  </a:lnTo>
                  <a:cubicBezTo>
                    <a:pt x="19352" y="2459"/>
                    <a:pt x="19352" y="2459"/>
                    <a:pt x="19672" y="2459"/>
                  </a:cubicBezTo>
                  <a:cubicBezTo>
                    <a:pt x="20090" y="2459"/>
                    <a:pt x="20483" y="2361"/>
                    <a:pt x="21000" y="2262"/>
                  </a:cubicBezTo>
                  <a:cubicBezTo>
                    <a:pt x="21000" y="2262"/>
                    <a:pt x="21098" y="2361"/>
                    <a:pt x="21196" y="2361"/>
                  </a:cubicBezTo>
                  <a:cubicBezTo>
                    <a:pt x="21196" y="2262"/>
                    <a:pt x="21319" y="2164"/>
                    <a:pt x="21319" y="2041"/>
                  </a:cubicBezTo>
                  <a:cubicBezTo>
                    <a:pt x="21418" y="2164"/>
                    <a:pt x="21516" y="2262"/>
                    <a:pt x="21516" y="2361"/>
                  </a:cubicBezTo>
                  <a:cubicBezTo>
                    <a:pt x="21713" y="2262"/>
                    <a:pt x="21811" y="2262"/>
                    <a:pt x="21934" y="2164"/>
                  </a:cubicBezTo>
                  <a:cubicBezTo>
                    <a:pt x="22131" y="2262"/>
                    <a:pt x="22229" y="2361"/>
                    <a:pt x="22328" y="2361"/>
                  </a:cubicBezTo>
                  <a:cubicBezTo>
                    <a:pt x="22426" y="2361"/>
                    <a:pt x="22426" y="2361"/>
                    <a:pt x="22549" y="2459"/>
                  </a:cubicBezTo>
                  <a:cubicBezTo>
                    <a:pt x="22549" y="2262"/>
                    <a:pt x="22426" y="2041"/>
                    <a:pt x="22328" y="1943"/>
                  </a:cubicBezTo>
                  <a:cubicBezTo>
                    <a:pt x="22229" y="2041"/>
                    <a:pt x="22229" y="2041"/>
                    <a:pt x="22131" y="2164"/>
                  </a:cubicBezTo>
                  <a:lnTo>
                    <a:pt x="22131" y="1844"/>
                  </a:lnTo>
                  <a:lnTo>
                    <a:pt x="22426" y="1844"/>
                  </a:lnTo>
                  <a:cubicBezTo>
                    <a:pt x="22647" y="1943"/>
                    <a:pt x="22647" y="2041"/>
                    <a:pt x="22746" y="2041"/>
                  </a:cubicBezTo>
                  <a:lnTo>
                    <a:pt x="22746" y="1844"/>
                  </a:lnTo>
                  <a:cubicBezTo>
                    <a:pt x="22746" y="1746"/>
                    <a:pt x="22844" y="1746"/>
                    <a:pt x="22942" y="1746"/>
                  </a:cubicBezTo>
                  <a:cubicBezTo>
                    <a:pt x="23090" y="1746"/>
                    <a:pt x="23226" y="1702"/>
                    <a:pt x="23359" y="1702"/>
                  </a:cubicBezTo>
                  <a:cubicBezTo>
                    <a:pt x="23426" y="1702"/>
                    <a:pt x="23491" y="1713"/>
                    <a:pt x="23557" y="1746"/>
                  </a:cubicBezTo>
                  <a:cubicBezTo>
                    <a:pt x="23655" y="1746"/>
                    <a:pt x="23778" y="1648"/>
                    <a:pt x="23778" y="1648"/>
                  </a:cubicBezTo>
                  <a:cubicBezTo>
                    <a:pt x="23975" y="1648"/>
                    <a:pt x="24270" y="1549"/>
                    <a:pt x="24491" y="1549"/>
                  </a:cubicBezTo>
                  <a:lnTo>
                    <a:pt x="24491" y="1746"/>
                  </a:lnTo>
                  <a:lnTo>
                    <a:pt x="24786" y="1746"/>
                  </a:lnTo>
                  <a:cubicBezTo>
                    <a:pt x="24885" y="1746"/>
                    <a:pt x="24885" y="1648"/>
                    <a:pt x="24885" y="1549"/>
                  </a:cubicBezTo>
                  <a:cubicBezTo>
                    <a:pt x="24729" y="1432"/>
                    <a:pt x="24566" y="1405"/>
                    <a:pt x="24403" y="1405"/>
                  </a:cubicBezTo>
                  <a:cubicBezTo>
                    <a:pt x="24258" y="1405"/>
                    <a:pt x="24114" y="1426"/>
                    <a:pt x="23975" y="1426"/>
                  </a:cubicBezTo>
                  <a:cubicBezTo>
                    <a:pt x="23557" y="1426"/>
                    <a:pt x="23262" y="1426"/>
                    <a:pt x="22942" y="1328"/>
                  </a:cubicBezTo>
                  <a:cubicBezTo>
                    <a:pt x="22795" y="1377"/>
                    <a:pt x="22666" y="1402"/>
                    <a:pt x="22524" y="1402"/>
                  </a:cubicBezTo>
                  <a:cubicBezTo>
                    <a:pt x="22383" y="1402"/>
                    <a:pt x="22229" y="1377"/>
                    <a:pt x="22033" y="1328"/>
                  </a:cubicBezTo>
                  <a:cubicBezTo>
                    <a:pt x="22229" y="1328"/>
                    <a:pt x="22328" y="1230"/>
                    <a:pt x="22549" y="1230"/>
                  </a:cubicBezTo>
                  <a:cubicBezTo>
                    <a:pt x="22590" y="1250"/>
                    <a:pt x="22628" y="1258"/>
                    <a:pt x="22662" y="1258"/>
                  </a:cubicBezTo>
                  <a:cubicBezTo>
                    <a:pt x="22757" y="1258"/>
                    <a:pt x="22833" y="1201"/>
                    <a:pt x="22927" y="1201"/>
                  </a:cubicBezTo>
                  <a:cubicBezTo>
                    <a:pt x="22962" y="1201"/>
                    <a:pt x="22999" y="1209"/>
                    <a:pt x="23041" y="1230"/>
                  </a:cubicBezTo>
                  <a:cubicBezTo>
                    <a:pt x="23262" y="1230"/>
                    <a:pt x="23459" y="1230"/>
                    <a:pt x="23557" y="1131"/>
                  </a:cubicBezTo>
                  <a:cubicBezTo>
                    <a:pt x="23705" y="1131"/>
                    <a:pt x="23841" y="1175"/>
                    <a:pt x="23945" y="1175"/>
                  </a:cubicBezTo>
                  <a:cubicBezTo>
                    <a:pt x="23997" y="1175"/>
                    <a:pt x="24041" y="1164"/>
                    <a:pt x="24073" y="1131"/>
                  </a:cubicBezTo>
                  <a:cubicBezTo>
                    <a:pt x="24205" y="1131"/>
                    <a:pt x="24303" y="1088"/>
                    <a:pt x="24412" y="1088"/>
                  </a:cubicBezTo>
                  <a:cubicBezTo>
                    <a:pt x="24467" y="1088"/>
                    <a:pt x="24524" y="1099"/>
                    <a:pt x="24590" y="1131"/>
                  </a:cubicBezTo>
                  <a:lnTo>
                    <a:pt x="24688" y="1230"/>
                  </a:lnTo>
                  <a:cubicBezTo>
                    <a:pt x="24761" y="1157"/>
                    <a:pt x="24864" y="1138"/>
                    <a:pt x="24974" y="1138"/>
                  </a:cubicBezTo>
                  <a:cubicBezTo>
                    <a:pt x="25096" y="1138"/>
                    <a:pt x="25226" y="1161"/>
                    <a:pt x="25337" y="1161"/>
                  </a:cubicBezTo>
                  <a:cubicBezTo>
                    <a:pt x="25399" y="1161"/>
                    <a:pt x="25455" y="1154"/>
                    <a:pt x="25500" y="1131"/>
                  </a:cubicBezTo>
                  <a:cubicBezTo>
                    <a:pt x="25819" y="935"/>
                    <a:pt x="26114" y="935"/>
                    <a:pt x="26237" y="615"/>
                  </a:cubicBezTo>
                  <a:cubicBezTo>
                    <a:pt x="26278" y="605"/>
                    <a:pt x="26314" y="600"/>
                    <a:pt x="26345" y="600"/>
                  </a:cubicBezTo>
                  <a:cubicBezTo>
                    <a:pt x="26613" y="600"/>
                    <a:pt x="26553" y="945"/>
                    <a:pt x="26729" y="1033"/>
                  </a:cubicBezTo>
                  <a:cubicBezTo>
                    <a:pt x="26950" y="1033"/>
                    <a:pt x="27049" y="1033"/>
                    <a:pt x="27147" y="812"/>
                  </a:cubicBezTo>
                  <a:lnTo>
                    <a:pt x="26852" y="812"/>
                  </a:lnTo>
                  <a:cubicBezTo>
                    <a:pt x="26852" y="713"/>
                    <a:pt x="26852" y="713"/>
                    <a:pt x="26950" y="615"/>
                  </a:cubicBezTo>
                  <a:lnTo>
                    <a:pt x="26729" y="615"/>
                  </a:lnTo>
                  <a:cubicBezTo>
                    <a:pt x="26729" y="517"/>
                    <a:pt x="26729" y="517"/>
                    <a:pt x="26631" y="418"/>
                  </a:cubicBezTo>
                  <a:cubicBezTo>
                    <a:pt x="26631" y="517"/>
                    <a:pt x="26532" y="517"/>
                    <a:pt x="26434" y="517"/>
                  </a:cubicBezTo>
                  <a:cubicBezTo>
                    <a:pt x="26395" y="536"/>
                    <a:pt x="26354" y="544"/>
                    <a:pt x="26313" y="544"/>
                  </a:cubicBezTo>
                  <a:cubicBezTo>
                    <a:pt x="26150" y="544"/>
                    <a:pt x="25977" y="418"/>
                    <a:pt x="25819" y="418"/>
                  </a:cubicBezTo>
                  <a:lnTo>
                    <a:pt x="25819" y="615"/>
                  </a:lnTo>
                  <a:cubicBezTo>
                    <a:pt x="25918" y="615"/>
                    <a:pt x="26016" y="615"/>
                    <a:pt x="26114" y="713"/>
                  </a:cubicBezTo>
                  <a:lnTo>
                    <a:pt x="25623" y="713"/>
                  </a:lnTo>
                  <a:cubicBezTo>
                    <a:pt x="25721" y="615"/>
                    <a:pt x="25721" y="517"/>
                    <a:pt x="25819" y="418"/>
                  </a:cubicBezTo>
                  <a:cubicBezTo>
                    <a:pt x="25918" y="418"/>
                    <a:pt x="25918" y="320"/>
                    <a:pt x="26016" y="320"/>
                  </a:cubicBezTo>
                  <a:lnTo>
                    <a:pt x="26631" y="320"/>
                  </a:lnTo>
                  <a:cubicBezTo>
                    <a:pt x="26631" y="353"/>
                    <a:pt x="26631" y="364"/>
                    <a:pt x="26634" y="364"/>
                  </a:cubicBezTo>
                  <a:cubicBezTo>
                    <a:pt x="26642" y="364"/>
                    <a:pt x="26663" y="320"/>
                    <a:pt x="26729" y="320"/>
                  </a:cubicBezTo>
                  <a:lnTo>
                    <a:pt x="26729" y="197"/>
                  </a:lnTo>
                  <a:lnTo>
                    <a:pt x="26631" y="99"/>
                  </a:lnTo>
                  <a:cubicBezTo>
                    <a:pt x="26372" y="148"/>
                    <a:pt x="26170" y="172"/>
                    <a:pt x="26007" y="172"/>
                  </a:cubicBezTo>
                  <a:cubicBezTo>
                    <a:pt x="25844" y="172"/>
                    <a:pt x="25721" y="148"/>
                    <a:pt x="25623" y="99"/>
                  </a:cubicBezTo>
                  <a:cubicBezTo>
                    <a:pt x="25623" y="99"/>
                    <a:pt x="25623" y="197"/>
                    <a:pt x="25500" y="197"/>
                  </a:cubicBezTo>
                  <a:cubicBezTo>
                    <a:pt x="25500" y="99"/>
                    <a:pt x="25401" y="99"/>
                    <a:pt x="25401" y="0"/>
                  </a:cubicBezTo>
                  <a:lnTo>
                    <a:pt x="24786" y="0"/>
                  </a:lnTo>
                  <a:cubicBezTo>
                    <a:pt x="24688" y="99"/>
                    <a:pt x="24590" y="99"/>
                    <a:pt x="24491" y="197"/>
                  </a:cubicBezTo>
                  <a:cubicBezTo>
                    <a:pt x="24393" y="99"/>
                    <a:pt x="24393" y="0"/>
                    <a:pt x="24270" y="0"/>
                  </a:cubicBezTo>
                  <a:cubicBezTo>
                    <a:pt x="24172" y="99"/>
                    <a:pt x="24073" y="197"/>
                    <a:pt x="23877" y="320"/>
                  </a:cubicBezTo>
                  <a:cubicBezTo>
                    <a:pt x="23778" y="197"/>
                    <a:pt x="23557" y="197"/>
                    <a:pt x="23459" y="99"/>
                  </a:cubicBezTo>
                  <a:lnTo>
                    <a:pt x="23557" y="0"/>
                  </a:lnTo>
                  <a:cubicBezTo>
                    <a:pt x="23262" y="0"/>
                    <a:pt x="23262" y="197"/>
                    <a:pt x="23164" y="320"/>
                  </a:cubicBezTo>
                  <a:lnTo>
                    <a:pt x="22942" y="320"/>
                  </a:lnTo>
                  <a:cubicBezTo>
                    <a:pt x="22844" y="197"/>
                    <a:pt x="22844" y="99"/>
                    <a:pt x="22844" y="99"/>
                  </a:cubicBezTo>
                  <a:lnTo>
                    <a:pt x="22746" y="197"/>
                  </a:lnTo>
                  <a:lnTo>
                    <a:pt x="22549" y="197"/>
                  </a:lnTo>
                  <a:cubicBezTo>
                    <a:pt x="22426" y="197"/>
                    <a:pt x="22328" y="99"/>
                    <a:pt x="22328" y="0"/>
                  </a:cubicBezTo>
                  <a:cubicBezTo>
                    <a:pt x="22229" y="99"/>
                    <a:pt x="22229" y="197"/>
                    <a:pt x="22131" y="320"/>
                  </a:cubicBezTo>
                  <a:cubicBezTo>
                    <a:pt x="22131" y="197"/>
                    <a:pt x="22131" y="99"/>
                    <a:pt x="22033" y="0"/>
                  </a:cubicBezTo>
                  <a:lnTo>
                    <a:pt x="21934" y="0"/>
                  </a:lnTo>
                  <a:cubicBezTo>
                    <a:pt x="21934" y="99"/>
                    <a:pt x="21934" y="197"/>
                    <a:pt x="21811" y="320"/>
                  </a:cubicBezTo>
                  <a:cubicBezTo>
                    <a:pt x="21713" y="320"/>
                    <a:pt x="21614" y="197"/>
                    <a:pt x="21614" y="197"/>
                  </a:cubicBezTo>
                  <a:cubicBezTo>
                    <a:pt x="21614" y="197"/>
                    <a:pt x="21614" y="99"/>
                    <a:pt x="21713" y="0"/>
                  </a:cubicBezTo>
                  <a:cubicBezTo>
                    <a:pt x="21418" y="0"/>
                    <a:pt x="21418" y="99"/>
                    <a:pt x="21319" y="320"/>
                  </a:cubicBezTo>
                  <a:lnTo>
                    <a:pt x="21196" y="197"/>
                  </a:lnTo>
                  <a:cubicBezTo>
                    <a:pt x="21098" y="197"/>
                    <a:pt x="21098" y="197"/>
                    <a:pt x="21000" y="320"/>
                  </a:cubicBezTo>
                  <a:lnTo>
                    <a:pt x="21000" y="99"/>
                  </a:lnTo>
                  <a:cubicBezTo>
                    <a:pt x="20705" y="99"/>
                    <a:pt x="20385" y="99"/>
                    <a:pt x="20188" y="197"/>
                  </a:cubicBezTo>
                  <a:cubicBezTo>
                    <a:pt x="20090" y="197"/>
                    <a:pt x="19967" y="197"/>
                    <a:pt x="19770" y="99"/>
                  </a:cubicBezTo>
                  <a:cubicBezTo>
                    <a:pt x="19672" y="197"/>
                    <a:pt x="19574" y="320"/>
                    <a:pt x="19475" y="418"/>
                  </a:cubicBezTo>
                  <a:lnTo>
                    <a:pt x="19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1"/>
            <p:cNvSpPr/>
            <p:nvPr/>
          </p:nvSpPr>
          <p:spPr>
            <a:xfrm>
              <a:off x="5056350" y="3773125"/>
              <a:ext cx="107600" cy="38125"/>
            </a:xfrm>
            <a:custGeom>
              <a:avLst/>
              <a:gdLst/>
              <a:ahLst/>
              <a:cxnLst/>
              <a:rect l="l" t="t" r="r" b="b"/>
              <a:pathLst>
                <a:path w="4304" h="1525" extrusionOk="0">
                  <a:moveTo>
                    <a:pt x="3271" y="714"/>
                  </a:moveTo>
                  <a:cubicBezTo>
                    <a:pt x="3172" y="714"/>
                    <a:pt x="3074" y="812"/>
                    <a:pt x="2951" y="910"/>
                  </a:cubicBezTo>
                  <a:lnTo>
                    <a:pt x="3271" y="910"/>
                  </a:lnTo>
                  <a:lnTo>
                    <a:pt x="3271" y="714"/>
                  </a:lnTo>
                  <a:close/>
                  <a:moveTo>
                    <a:pt x="2951" y="0"/>
                  </a:moveTo>
                  <a:lnTo>
                    <a:pt x="2754" y="197"/>
                  </a:lnTo>
                  <a:lnTo>
                    <a:pt x="2238" y="197"/>
                  </a:lnTo>
                  <a:cubicBezTo>
                    <a:pt x="2238" y="296"/>
                    <a:pt x="2238" y="296"/>
                    <a:pt x="2336" y="394"/>
                  </a:cubicBezTo>
                  <a:cubicBezTo>
                    <a:pt x="2041" y="517"/>
                    <a:pt x="1722" y="517"/>
                    <a:pt x="1722" y="910"/>
                  </a:cubicBezTo>
                  <a:cubicBezTo>
                    <a:pt x="1623" y="714"/>
                    <a:pt x="1525" y="714"/>
                    <a:pt x="1525" y="615"/>
                  </a:cubicBezTo>
                  <a:cubicBezTo>
                    <a:pt x="1328" y="615"/>
                    <a:pt x="1107" y="714"/>
                    <a:pt x="910" y="714"/>
                  </a:cubicBezTo>
                  <a:cubicBezTo>
                    <a:pt x="910" y="1009"/>
                    <a:pt x="394" y="910"/>
                    <a:pt x="295" y="1132"/>
                  </a:cubicBezTo>
                  <a:cubicBezTo>
                    <a:pt x="197" y="1132"/>
                    <a:pt x="197" y="1132"/>
                    <a:pt x="197" y="1230"/>
                  </a:cubicBezTo>
                  <a:lnTo>
                    <a:pt x="0" y="1230"/>
                  </a:lnTo>
                  <a:cubicBezTo>
                    <a:pt x="0" y="1328"/>
                    <a:pt x="99" y="1427"/>
                    <a:pt x="197" y="1525"/>
                  </a:cubicBezTo>
                  <a:cubicBezTo>
                    <a:pt x="295" y="1427"/>
                    <a:pt x="295" y="1328"/>
                    <a:pt x="394" y="1328"/>
                  </a:cubicBezTo>
                  <a:cubicBezTo>
                    <a:pt x="492" y="1328"/>
                    <a:pt x="492" y="1328"/>
                    <a:pt x="492" y="1427"/>
                  </a:cubicBezTo>
                  <a:cubicBezTo>
                    <a:pt x="615" y="1328"/>
                    <a:pt x="615" y="1230"/>
                    <a:pt x="615" y="1132"/>
                  </a:cubicBezTo>
                  <a:cubicBezTo>
                    <a:pt x="714" y="1132"/>
                    <a:pt x="812" y="1132"/>
                    <a:pt x="910" y="1230"/>
                  </a:cubicBezTo>
                  <a:cubicBezTo>
                    <a:pt x="1107" y="910"/>
                    <a:pt x="1525" y="1132"/>
                    <a:pt x="1845" y="910"/>
                  </a:cubicBezTo>
                  <a:lnTo>
                    <a:pt x="1845" y="1230"/>
                  </a:lnTo>
                  <a:lnTo>
                    <a:pt x="1722" y="1132"/>
                  </a:lnTo>
                  <a:cubicBezTo>
                    <a:pt x="1525" y="1230"/>
                    <a:pt x="1107" y="1230"/>
                    <a:pt x="1009" y="1525"/>
                  </a:cubicBezTo>
                  <a:cubicBezTo>
                    <a:pt x="1427" y="1427"/>
                    <a:pt x="1722" y="1328"/>
                    <a:pt x="2140" y="1230"/>
                  </a:cubicBezTo>
                  <a:lnTo>
                    <a:pt x="2140" y="910"/>
                  </a:lnTo>
                  <a:cubicBezTo>
                    <a:pt x="2238" y="812"/>
                    <a:pt x="2459" y="714"/>
                    <a:pt x="2558" y="714"/>
                  </a:cubicBezTo>
                  <a:cubicBezTo>
                    <a:pt x="2656" y="714"/>
                    <a:pt x="2853" y="812"/>
                    <a:pt x="2951" y="910"/>
                  </a:cubicBezTo>
                  <a:cubicBezTo>
                    <a:pt x="2951" y="615"/>
                    <a:pt x="3074" y="394"/>
                    <a:pt x="3271" y="197"/>
                  </a:cubicBezTo>
                  <a:cubicBezTo>
                    <a:pt x="3369" y="296"/>
                    <a:pt x="3467" y="296"/>
                    <a:pt x="3467" y="296"/>
                  </a:cubicBezTo>
                  <a:cubicBezTo>
                    <a:pt x="3689" y="296"/>
                    <a:pt x="3984" y="197"/>
                    <a:pt x="4181" y="197"/>
                  </a:cubicBezTo>
                  <a:cubicBezTo>
                    <a:pt x="4181" y="99"/>
                    <a:pt x="4304" y="99"/>
                    <a:pt x="4304" y="0"/>
                  </a:cubicBezTo>
                  <a:lnTo>
                    <a:pt x="4181" y="0"/>
                  </a:lnTo>
                  <a:lnTo>
                    <a:pt x="3984" y="197"/>
                  </a:lnTo>
                  <a:cubicBezTo>
                    <a:pt x="3689" y="99"/>
                    <a:pt x="3271" y="197"/>
                    <a:pt x="2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1"/>
            <p:cNvSpPr/>
            <p:nvPr/>
          </p:nvSpPr>
          <p:spPr>
            <a:xfrm>
              <a:off x="5232775" y="3731925"/>
              <a:ext cx="66425" cy="25850"/>
            </a:xfrm>
            <a:custGeom>
              <a:avLst/>
              <a:gdLst/>
              <a:ahLst/>
              <a:cxnLst/>
              <a:rect l="l" t="t" r="r" b="b"/>
              <a:pathLst>
                <a:path w="2657" h="1034" extrusionOk="0">
                  <a:moveTo>
                    <a:pt x="197" y="1"/>
                  </a:moveTo>
                  <a:lnTo>
                    <a:pt x="197" y="198"/>
                  </a:lnTo>
                  <a:cubicBezTo>
                    <a:pt x="99" y="321"/>
                    <a:pt x="0" y="321"/>
                    <a:pt x="0" y="321"/>
                  </a:cubicBezTo>
                  <a:lnTo>
                    <a:pt x="0" y="517"/>
                  </a:lnTo>
                  <a:cubicBezTo>
                    <a:pt x="121" y="457"/>
                    <a:pt x="287" y="351"/>
                    <a:pt x="444" y="351"/>
                  </a:cubicBezTo>
                  <a:cubicBezTo>
                    <a:pt x="543" y="351"/>
                    <a:pt x="637" y="393"/>
                    <a:pt x="714" y="517"/>
                  </a:cubicBezTo>
                  <a:cubicBezTo>
                    <a:pt x="615" y="517"/>
                    <a:pt x="517" y="517"/>
                    <a:pt x="320" y="616"/>
                  </a:cubicBezTo>
                  <a:cubicBezTo>
                    <a:pt x="419" y="714"/>
                    <a:pt x="517" y="714"/>
                    <a:pt x="615" y="714"/>
                  </a:cubicBezTo>
                  <a:lnTo>
                    <a:pt x="615" y="1034"/>
                  </a:lnTo>
                  <a:cubicBezTo>
                    <a:pt x="714" y="1034"/>
                    <a:pt x="812" y="935"/>
                    <a:pt x="812" y="935"/>
                  </a:cubicBezTo>
                  <a:cubicBezTo>
                    <a:pt x="714" y="812"/>
                    <a:pt x="714" y="714"/>
                    <a:pt x="714" y="616"/>
                  </a:cubicBezTo>
                  <a:lnTo>
                    <a:pt x="714" y="616"/>
                  </a:lnTo>
                  <a:cubicBezTo>
                    <a:pt x="935" y="714"/>
                    <a:pt x="1132" y="714"/>
                    <a:pt x="1230" y="812"/>
                  </a:cubicBezTo>
                  <a:lnTo>
                    <a:pt x="1328" y="714"/>
                  </a:lnTo>
                  <a:cubicBezTo>
                    <a:pt x="1328" y="812"/>
                    <a:pt x="1427" y="812"/>
                    <a:pt x="1427" y="935"/>
                  </a:cubicBezTo>
                  <a:lnTo>
                    <a:pt x="1550" y="812"/>
                  </a:lnTo>
                  <a:cubicBezTo>
                    <a:pt x="1648" y="874"/>
                    <a:pt x="1746" y="905"/>
                    <a:pt x="1848" y="905"/>
                  </a:cubicBezTo>
                  <a:cubicBezTo>
                    <a:pt x="1949" y="905"/>
                    <a:pt x="2054" y="874"/>
                    <a:pt x="2164" y="812"/>
                  </a:cubicBezTo>
                  <a:lnTo>
                    <a:pt x="2558" y="812"/>
                  </a:lnTo>
                  <a:cubicBezTo>
                    <a:pt x="2656" y="714"/>
                    <a:pt x="2459" y="714"/>
                    <a:pt x="2361" y="616"/>
                  </a:cubicBezTo>
                  <a:cubicBezTo>
                    <a:pt x="2263" y="616"/>
                    <a:pt x="2263" y="714"/>
                    <a:pt x="2164" y="714"/>
                  </a:cubicBezTo>
                  <a:cubicBezTo>
                    <a:pt x="2164" y="616"/>
                    <a:pt x="2041" y="517"/>
                    <a:pt x="2041" y="517"/>
                  </a:cubicBezTo>
                  <a:cubicBezTo>
                    <a:pt x="1845" y="517"/>
                    <a:pt x="1746" y="616"/>
                    <a:pt x="1648" y="616"/>
                  </a:cubicBezTo>
                  <a:lnTo>
                    <a:pt x="1550" y="616"/>
                  </a:lnTo>
                  <a:cubicBezTo>
                    <a:pt x="1550" y="517"/>
                    <a:pt x="1427" y="419"/>
                    <a:pt x="1427" y="321"/>
                  </a:cubicBezTo>
                  <a:cubicBezTo>
                    <a:pt x="1328" y="419"/>
                    <a:pt x="1328" y="419"/>
                    <a:pt x="1230" y="419"/>
                  </a:cubicBezTo>
                  <a:cubicBezTo>
                    <a:pt x="1230" y="517"/>
                    <a:pt x="1230" y="517"/>
                    <a:pt x="1132" y="616"/>
                  </a:cubicBezTo>
                  <a:cubicBezTo>
                    <a:pt x="1132" y="517"/>
                    <a:pt x="1033" y="517"/>
                    <a:pt x="1033" y="419"/>
                  </a:cubicBezTo>
                  <a:cubicBezTo>
                    <a:pt x="935" y="321"/>
                    <a:pt x="714" y="321"/>
                    <a:pt x="517" y="198"/>
                  </a:cubicBezTo>
                  <a:cubicBezTo>
                    <a:pt x="615" y="198"/>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1"/>
            <p:cNvSpPr/>
            <p:nvPr/>
          </p:nvSpPr>
          <p:spPr>
            <a:xfrm>
              <a:off x="4984425" y="3795875"/>
              <a:ext cx="56575" cy="33225"/>
            </a:xfrm>
            <a:custGeom>
              <a:avLst/>
              <a:gdLst/>
              <a:ahLst/>
              <a:cxnLst/>
              <a:rect l="l" t="t" r="r" b="b"/>
              <a:pathLst>
                <a:path w="2263" h="1329" extrusionOk="0">
                  <a:moveTo>
                    <a:pt x="2263" y="0"/>
                  </a:moveTo>
                  <a:cubicBezTo>
                    <a:pt x="1746" y="0"/>
                    <a:pt x="1328" y="222"/>
                    <a:pt x="910" y="320"/>
                  </a:cubicBezTo>
                  <a:cubicBezTo>
                    <a:pt x="910" y="418"/>
                    <a:pt x="1033" y="517"/>
                    <a:pt x="1033" y="517"/>
                  </a:cubicBezTo>
                  <a:lnTo>
                    <a:pt x="714" y="517"/>
                  </a:lnTo>
                  <a:lnTo>
                    <a:pt x="419" y="836"/>
                  </a:lnTo>
                  <a:cubicBezTo>
                    <a:pt x="324" y="784"/>
                    <a:pt x="252" y="754"/>
                    <a:pt x="193" y="754"/>
                  </a:cubicBezTo>
                  <a:cubicBezTo>
                    <a:pt x="113" y="754"/>
                    <a:pt x="57" y="808"/>
                    <a:pt x="0" y="935"/>
                  </a:cubicBezTo>
                  <a:lnTo>
                    <a:pt x="0" y="1328"/>
                  </a:lnTo>
                  <a:cubicBezTo>
                    <a:pt x="0" y="1131"/>
                    <a:pt x="99" y="1131"/>
                    <a:pt x="99" y="1033"/>
                  </a:cubicBezTo>
                  <a:lnTo>
                    <a:pt x="296" y="1033"/>
                  </a:lnTo>
                  <a:cubicBezTo>
                    <a:pt x="419" y="1033"/>
                    <a:pt x="517" y="935"/>
                    <a:pt x="517" y="935"/>
                  </a:cubicBezTo>
                  <a:cubicBezTo>
                    <a:pt x="615" y="1033"/>
                    <a:pt x="615" y="1033"/>
                    <a:pt x="615" y="1131"/>
                  </a:cubicBezTo>
                  <a:cubicBezTo>
                    <a:pt x="812" y="1033"/>
                    <a:pt x="1033" y="1033"/>
                    <a:pt x="1132" y="935"/>
                  </a:cubicBezTo>
                  <a:cubicBezTo>
                    <a:pt x="1132" y="1033"/>
                    <a:pt x="1230" y="1033"/>
                    <a:pt x="1230" y="1033"/>
                  </a:cubicBezTo>
                  <a:cubicBezTo>
                    <a:pt x="1427" y="836"/>
                    <a:pt x="1230" y="517"/>
                    <a:pt x="1746" y="418"/>
                  </a:cubicBezTo>
                  <a:cubicBezTo>
                    <a:pt x="1648" y="418"/>
                    <a:pt x="1648" y="418"/>
                    <a:pt x="1648" y="320"/>
                  </a:cubicBezTo>
                  <a:cubicBezTo>
                    <a:pt x="1684" y="239"/>
                    <a:pt x="1746" y="217"/>
                    <a:pt x="1821" y="217"/>
                  </a:cubicBezTo>
                  <a:cubicBezTo>
                    <a:pt x="1910" y="217"/>
                    <a:pt x="2017" y="248"/>
                    <a:pt x="2121" y="248"/>
                  </a:cubicBezTo>
                  <a:cubicBezTo>
                    <a:pt x="2170" y="248"/>
                    <a:pt x="2218" y="242"/>
                    <a:pt x="2263" y="222"/>
                  </a:cubicBezTo>
                  <a:lnTo>
                    <a:pt x="2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1"/>
            <p:cNvSpPr/>
            <p:nvPr/>
          </p:nvSpPr>
          <p:spPr>
            <a:xfrm>
              <a:off x="4036525" y="3870250"/>
              <a:ext cx="54100" cy="12925"/>
            </a:xfrm>
            <a:custGeom>
              <a:avLst/>
              <a:gdLst/>
              <a:ahLst/>
              <a:cxnLst/>
              <a:rect l="l" t="t" r="r" b="b"/>
              <a:pathLst>
                <a:path w="2164" h="517" extrusionOk="0">
                  <a:moveTo>
                    <a:pt x="1230" y="1"/>
                  </a:moveTo>
                  <a:cubicBezTo>
                    <a:pt x="1131" y="99"/>
                    <a:pt x="1057" y="123"/>
                    <a:pt x="981" y="123"/>
                  </a:cubicBezTo>
                  <a:cubicBezTo>
                    <a:pt x="904" y="123"/>
                    <a:pt x="824" y="99"/>
                    <a:pt x="713" y="99"/>
                  </a:cubicBezTo>
                  <a:lnTo>
                    <a:pt x="221" y="99"/>
                  </a:lnTo>
                  <a:cubicBezTo>
                    <a:pt x="98" y="197"/>
                    <a:pt x="0" y="320"/>
                    <a:pt x="98" y="517"/>
                  </a:cubicBezTo>
                  <a:cubicBezTo>
                    <a:pt x="320" y="419"/>
                    <a:pt x="418" y="419"/>
                    <a:pt x="615" y="419"/>
                  </a:cubicBezTo>
                  <a:cubicBezTo>
                    <a:pt x="713" y="419"/>
                    <a:pt x="713" y="320"/>
                    <a:pt x="836" y="197"/>
                  </a:cubicBezTo>
                  <a:cubicBezTo>
                    <a:pt x="934" y="320"/>
                    <a:pt x="1131" y="419"/>
                    <a:pt x="1230" y="419"/>
                  </a:cubicBezTo>
                  <a:lnTo>
                    <a:pt x="1549" y="419"/>
                  </a:lnTo>
                  <a:cubicBezTo>
                    <a:pt x="1844" y="320"/>
                    <a:pt x="1943" y="320"/>
                    <a:pt x="2164" y="197"/>
                  </a:cubicBezTo>
                  <a:cubicBezTo>
                    <a:pt x="2164" y="197"/>
                    <a:pt x="2164" y="99"/>
                    <a:pt x="2066" y="99"/>
                  </a:cubicBezTo>
                  <a:lnTo>
                    <a:pt x="1648" y="99"/>
                  </a:lnTo>
                  <a:cubicBezTo>
                    <a:pt x="1549" y="50"/>
                    <a:pt x="1469" y="50"/>
                    <a:pt x="1402" y="50"/>
                  </a:cubicBezTo>
                  <a:cubicBezTo>
                    <a:pt x="1334" y="50"/>
                    <a:pt x="1279" y="50"/>
                    <a:pt x="1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1"/>
            <p:cNvSpPr/>
            <p:nvPr/>
          </p:nvSpPr>
          <p:spPr>
            <a:xfrm>
              <a:off x="4912500" y="3826600"/>
              <a:ext cx="25850" cy="20925"/>
            </a:xfrm>
            <a:custGeom>
              <a:avLst/>
              <a:gdLst/>
              <a:ahLst/>
              <a:cxnLst/>
              <a:rect l="l" t="t" r="r" b="b"/>
              <a:pathLst>
                <a:path w="1034" h="837" extrusionOk="0">
                  <a:moveTo>
                    <a:pt x="935" y="1"/>
                  </a:moveTo>
                  <a:cubicBezTo>
                    <a:pt x="837" y="1"/>
                    <a:pt x="714" y="1"/>
                    <a:pt x="615" y="99"/>
                  </a:cubicBezTo>
                  <a:cubicBezTo>
                    <a:pt x="419" y="222"/>
                    <a:pt x="222" y="320"/>
                    <a:pt x="1" y="517"/>
                  </a:cubicBezTo>
                  <a:lnTo>
                    <a:pt x="1" y="837"/>
                  </a:lnTo>
                  <a:cubicBezTo>
                    <a:pt x="222" y="837"/>
                    <a:pt x="419" y="714"/>
                    <a:pt x="615" y="714"/>
                  </a:cubicBezTo>
                  <a:cubicBezTo>
                    <a:pt x="714" y="714"/>
                    <a:pt x="714" y="615"/>
                    <a:pt x="837" y="517"/>
                  </a:cubicBezTo>
                  <a:lnTo>
                    <a:pt x="935" y="615"/>
                  </a:lnTo>
                  <a:lnTo>
                    <a:pt x="935" y="320"/>
                  </a:lnTo>
                  <a:cubicBezTo>
                    <a:pt x="1033" y="320"/>
                    <a:pt x="1033" y="320"/>
                    <a:pt x="1033" y="222"/>
                  </a:cubicBezTo>
                  <a:lnTo>
                    <a:pt x="714" y="222"/>
                  </a:lnTo>
                  <a:cubicBezTo>
                    <a:pt x="837" y="99"/>
                    <a:pt x="935" y="99"/>
                    <a:pt x="1033" y="99"/>
                  </a:cubicBezTo>
                  <a:cubicBezTo>
                    <a:pt x="935" y="99"/>
                    <a:pt x="935" y="1"/>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1"/>
            <p:cNvSpPr/>
            <p:nvPr/>
          </p:nvSpPr>
          <p:spPr>
            <a:xfrm>
              <a:off x="4694900" y="3752225"/>
              <a:ext cx="48575" cy="10475"/>
            </a:xfrm>
            <a:custGeom>
              <a:avLst/>
              <a:gdLst/>
              <a:ahLst/>
              <a:cxnLst/>
              <a:rect l="l" t="t" r="r" b="b"/>
              <a:pathLst>
                <a:path w="1943" h="419" extrusionOk="0">
                  <a:moveTo>
                    <a:pt x="934" y="0"/>
                  </a:moveTo>
                  <a:cubicBezTo>
                    <a:pt x="811" y="123"/>
                    <a:pt x="615" y="123"/>
                    <a:pt x="615" y="123"/>
                  </a:cubicBezTo>
                  <a:cubicBezTo>
                    <a:pt x="516" y="50"/>
                    <a:pt x="437" y="25"/>
                    <a:pt x="368" y="25"/>
                  </a:cubicBezTo>
                  <a:cubicBezTo>
                    <a:pt x="230" y="25"/>
                    <a:pt x="131" y="123"/>
                    <a:pt x="0" y="123"/>
                  </a:cubicBezTo>
                  <a:lnTo>
                    <a:pt x="0" y="418"/>
                  </a:lnTo>
                  <a:cubicBezTo>
                    <a:pt x="98" y="320"/>
                    <a:pt x="197" y="320"/>
                    <a:pt x="320" y="320"/>
                  </a:cubicBezTo>
                  <a:cubicBezTo>
                    <a:pt x="418" y="222"/>
                    <a:pt x="516" y="222"/>
                    <a:pt x="615" y="222"/>
                  </a:cubicBezTo>
                  <a:cubicBezTo>
                    <a:pt x="713" y="222"/>
                    <a:pt x="934" y="222"/>
                    <a:pt x="1033" y="320"/>
                  </a:cubicBezTo>
                  <a:cubicBezTo>
                    <a:pt x="1033" y="222"/>
                    <a:pt x="1131" y="123"/>
                    <a:pt x="1229" y="123"/>
                  </a:cubicBezTo>
                  <a:cubicBezTo>
                    <a:pt x="1328" y="123"/>
                    <a:pt x="1328" y="222"/>
                    <a:pt x="1426" y="222"/>
                  </a:cubicBezTo>
                  <a:cubicBezTo>
                    <a:pt x="1549" y="222"/>
                    <a:pt x="1746" y="222"/>
                    <a:pt x="1943" y="123"/>
                  </a:cubicBezTo>
                  <a:lnTo>
                    <a:pt x="1943" y="0"/>
                  </a:lnTo>
                  <a:cubicBezTo>
                    <a:pt x="1844" y="0"/>
                    <a:pt x="1746" y="123"/>
                    <a:pt x="1746" y="123"/>
                  </a:cubicBezTo>
                  <a:cubicBezTo>
                    <a:pt x="1426" y="0"/>
                    <a:pt x="1229" y="0"/>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1"/>
            <p:cNvSpPr/>
            <p:nvPr/>
          </p:nvSpPr>
          <p:spPr>
            <a:xfrm>
              <a:off x="4874400" y="3839025"/>
              <a:ext cx="33200" cy="13425"/>
            </a:xfrm>
            <a:custGeom>
              <a:avLst/>
              <a:gdLst/>
              <a:ahLst/>
              <a:cxnLst/>
              <a:rect l="l" t="t" r="r" b="b"/>
              <a:pathLst>
                <a:path w="1328" h="537" extrusionOk="0">
                  <a:moveTo>
                    <a:pt x="880" y="0"/>
                  </a:moveTo>
                  <a:cubicBezTo>
                    <a:pt x="622" y="0"/>
                    <a:pt x="351" y="217"/>
                    <a:pt x="98" y="217"/>
                  </a:cubicBezTo>
                  <a:cubicBezTo>
                    <a:pt x="98" y="340"/>
                    <a:pt x="0" y="438"/>
                    <a:pt x="0" y="536"/>
                  </a:cubicBezTo>
                  <a:lnTo>
                    <a:pt x="295" y="536"/>
                  </a:lnTo>
                  <a:cubicBezTo>
                    <a:pt x="295" y="438"/>
                    <a:pt x="295" y="438"/>
                    <a:pt x="393" y="340"/>
                  </a:cubicBezTo>
                  <a:cubicBezTo>
                    <a:pt x="393" y="438"/>
                    <a:pt x="516" y="438"/>
                    <a:pt x="516" y="438"/>
                  </a:cubicBezTo>
                  <a:cubicBezTo>
                    <a:pt x="516" y="438"/>
                    <a:pt x="516" y="340"/>
                    <a:pt x="615" y="217"/>
                  </a:cubicBezTo>
                  <a:cubicBezTo>
                    <a:pt x="713" y="340"/>
                    <a:pt x="811" y="438"/>
                    <a:pt x="910" y="536"/>
                  </a:cubicBezTo>
                  <a:cubicBezTo>
                    <a:pt x="1008" y="536"/>
                    <a:pt x="1230" y="438"/>
                    <a:pt x="1328" y="438"/>
                  </a:cubicBezTo>
                  <a:cubicBezTo>
                    <a:pt x="1230" y="340"/>
                    <a:pt x="1008" y="217"/>
                    <a:pt x="910" y="217"/>
                  </a:cubicBezTo>
                  <a:cubicBezTo>
                    <a:pt x="1008" y="118"/>
                    <a:pt x="1008" y="118"/>
                    <a:pt x="1008" y="20"/>
                  </a:cubicBezTo>
                  <a:cubicBezTo>
                    <a:pt x="966" y="6"/>
                    <a:pt x="923"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1"/>
            <p:cNvSpPr/>
            <p:nvPr/>
          </p:nvSpPr>
          <p:spPr>
            <a:xfrm>
              <a:off x="4095525" y="3872700"/>
              <a:ext cx="38750" cy="8025"/>
            </a:xfrm>
            <a:custGeom>
              <a:avLst/>
              <a:gdLst/>
              <a:ahLst/>
              <a:cxnLst/>
              <a:rect l="l" t="t" r="r" b="b"/>
              <a:pathLst>
                <a:path w="1550" h="321" extrusionOk="0">
                  <a:moveTo>
                    <a:pt x="197" y="1"/>
                  </a:moveTo>
                  <a:cubicBezTo>
                    <a:pt x="197" y="99"/>
                    <a:pt x="99" y="99"/>
                    <a:pt x="1" y="222"/>
                  </a:cubicBezTo>
                  <a:cubicBezTo>
                    <a:pt x="99" y="321"/>
                    <a:pt x="197" y="321"/>
                    <a:pt x="320" y="321"/>
                  </a:cubicBezTo>
                  <a:lnTo>
                    <a:pt x="812" y="321"/>
                  </a:lnTo>
                  <a:cubicBezTo>
                    <a:pt x="1033" y="321"/>
                    <a:pt x="1328" y="321"/>
                    <a:pt x="1550" y="222"/>
                  </a:cubicBezTo>
                  <a:lnTo>
                    <a:pt x="1550" y="99"/>
                  </a:lnTo>
                  <a:lnTo>
                    <a:pt x="1033" y="99"/>
                  </a:lnTo>
                  <a:cubicBezTo>
                    <a:pt x="923" y="50"/>
                    <a:pt x="843" y="25"/>
                    <a:pt x="778" y="25"/>
                  </a:cubicBezTo>
                  <a:cubicBezTo>
                    <a:pt x="714" y="25"/>
                    <a:pt x="665" y="50"/>
                    <a:pt x="615" y="99"/>
                  </a:cubicBezTo>
                  <a:cubicBezTo>
                    <a:pt x="517" y="99"/>
                    <a:pt x="419"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1"/>
            <p:cNvSpPr/>
            <p:nvPr/>
          </p:nvSpPr>
          <p:spPr>
            <a:xfrm>
              <a:off x="4031600" y="3814700"/>
              <a:ext cx="25850" cy="14400"/>
            </a:xfrm>
            <a:custGeom>
              <a:avLst/>
              <a:gdLst/>
              <a:ahLst/>
              <a:cxnLst/>
              <a:rect l="l" t="t" r="r" b="b"/>
              <a:pathLst>
                <a:path w="1034" h="576" extrusionOk="0">
                  <a:moveTo>
                    <a:pt x="302" y="1"/>
                  </a:moveTo>
                  <a:cubicBezTo>
                    <a:pt x="194" y="1"/>
                    <a:pt x="113" y="55"/>
                    <a:pt x="0" y="182"/>
                  </a:cubicBezTo>
                  <a:cubicBezTo>
                    <a:pt x="197" y="182"/>
                    <a:pt x="295" y="280"/>
                    <a:pt x="295" y="378"/>
                  </a:cubicBezTo>
                  <a:cubicBezTo>
                    <a:pt x="197" y="477"/>
                    <a:pt x="99" y="477"/>
                    <a:pt x="0" y="575"/>
                  </a:cubicBezTo>
                  <a:lnTo>
                    <a:pt x="910" y="575"/>
                  </a:lnTo>
                  <a:lnTo>
                    <a:pt x="1033" y="477"/>
                  </a:lnTo>
                  <a:cubicBezTo>
                    <a:pt x="812" y="378"/>
                    <a:pt x="615" y="378"/>
                    <a:pt x="517" y="378"/>
                  </a:cubicBezTo>
                  <a:cubicBezTo>
                    <a:pt x="517" y="280"/>
                    <a:pt x="615" y="182"/>
                    <a:pt x="615" y="83"/>
                  </a:cubicBezTo>
                  <a:cubicBezTo>
                    <a:pt x="479" y="31"/>
                    <a:pt x="382"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1"/>
            <p:cNvSpPr/>
            <p:nvPr/>
          </p:nvSpPr>
          <p:spPr>
            <a:xfrm>
              <a:off x="5089550" y="3760225"/>
              <a:ext cx="46125" cy="12100"/>
            </a:xfrm>
            <a:custGeom>
              <a:avLst/>
              <a:gdLst/>
              <a:ahLst/>
              <a:cxnLst/>
              <a:rect l="l" t="t" r="r" b="b"/>
              <a:pathLst>
                <a:path w="1845" h="484" extrusionOk="0">
                  <a:moveTo>
                    <a:pt x="1844" y="0"/>
                  </a:moveTo>
                  <a:cubicBezTo>
                    <a:pt x="1623" y="0"/>
                    <a:pt x="1623" y="98"/>
                    <a:pt x="1328" y="197"/>
                  </a:cubicBezTo>
                  <a:cubicBezTo>
                    <a:pt x="1230" y="197"/>
                    <a:pt x="1008" y="98"/>
                    <a:pt x="910" y="98"/>
                  </a:cubicBezTo>
                  <a:cubicBezTo>
                    <a:pt x="844" y="98"/>
                    <a:pt x="779" y="186"/>
                    <a:pt x="713" y="186"/>
                  </a:cubicBezTo>
                  <a:cubicBezTo>
                    <a:pt x="681" y="186"/>
                    <a:pt x="648" y="164"/>
                    <a:pt x="615" y="98"/>
                  </a:cubicBezTo>
                  <a:cubicBezTo>
                    <a:pt x="429" y="98"/>
                    <a:pt x="330" y="323"/>
                    <a:pt x="187" y="323"/>
                  </a:cubicBezTo>
                  <a:cubicBezTo>
                    <a:pt x="159" y="323"/>
                    <a:pt x="130" y="315"/>
                    <a:pt x="99" y="295"/>
                  </a:cubicBezTo>
                  <a:cubicBezTo>
                    <a:pt x="99" y="295"/>
                    <a:pt x="99" y="418"/>
                    <a:pt x="0" y="418"/>
                  </a:cubicBezTo>
                  <a:cubicBezTo>
                    <a:pt x="73" y="467"/>
                    <a:pt x="148" y="484"/>
                    <a:pt x="223" y="484"/>
                  </a:cubicBezTo>
                  <a:cubicBezTo>
                    <a:pt x="400" y="484"/>
                    <a:pt x="581" y="389"/>
                    <a:pt x="757" y="389"/>
                  </a:cubicBezTo>
                  <a:cubicBezTo>
                    <a:pt x="809" y="389"/>
                    <a:pt x="860" y="397"/>
                    <a:pt x="910" y="418"/>
                  </a:cubicBezTo>
                  <a:cubicBezTo>
                    <a:pt x="1008" y="418"/>
                    <a:pt x="1008" y="295"/>
                    <a:pt x="1131" y="295"/>
                  </a:cubicBezTo>
                  <a:lnTo>
                    <a:pt x="1131" y="418"/>
                  </a:lnTo>
                  <a:cubicBezTo>
                    <a:pt x="1328" y="295"/>
                    <a:pt x="1426" y="197"/>
                    <a:pt x="1623" y="197"/>
                  </a:cubicBezTo>
                  <a:cubicBezTo>
                    <a:pt x="1746" y="197"/>
                    <a:pt x="1844" y="98"/>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1"/>
            <p:cNvSpPr/>
            <p:nvPr/>
          </p:nvSpPr>
          <p:spPr>
            <a:xfrm>
              <a:off x="4085075" y="3844425"/>
              <a:ext cx="30775" cy="12950"/>
            </a:xfrm>
            <a:custGeom>
              <a:avLst/>
              <a:gdLst/>
              <a:ahLst/>
              <a:cxnLst/>
              <a:rect l="l" t="t" r="r" b="b"/>
              <a:pathLst>
                <a:path w="1231" h="518" extrusionOk="0">
                  <a:moveTo>
                    <a:pt x="1230" y="1"/>
                  </a:moveTo>
                  <a:cubicBezTo>
                    <a:pt x="1132" y="124"/>
                    <a:pt x="1033" y="222"/>
                    <a:pt x="935" y="320"/>
                  </a:cubicBezTo>
                  <a:cubicBezTo>
                    <a:pt x="738" y="222"/>
                    <a:pt x="615" y="222"/>
                    <a:pt x="419" y="124"/>
                  </a:cubicBezTo>
                  <a:cubicBezTo>
                    <a:pt x="419" y="419"/>
                    <a:pt x="124" y="320"/>
                    <a:pt x="1" y="517"/>
                  </a:cubicBezTo>
                  <a:lnTo>
                    <a:pt x="738" y="517"/>
                  </a:lnTo>
                  <a:cubicBezTo>
                    <a:pt x="837" y="517"/>
                    <a:pt x="1033" y="419"/>
                    <a:pt x="1230" y="320"/>
                  </a:cubicBezTo>
                  <a:lnTo>
                    <a:pt x="1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1"/>
            <p:cNvSpPr/>
            <p:nvPr/>
          </p:nvSpPr>
          <p:spPr>
            <a:xfrm>
              <a:off x="4607600" y="3767600"/>
              <a:ext cx="33825" cy="10475"/>
            </a:xfrm>
            <a:custGeom>
              <a:avLst/>
              <a:gdLst/>
              <a:ahLst/>
              <a:cxnLst/>
              <a:rect l="l" t="t" r="r" b="b"/>
              <a:pathLst>
                <a:path w="1353" h="419" extrusionOk="0">
                  <a:moveTo>
                    <a:pt x="935" y="0"/>
                  </a:moveTo>
                  <a:lnTo>
                    <a:pt x="836" y="123"/>
                  </a:lnTo>
                  <a:cubicBezTo>
                    <a:pt x="615" y="221"/>
                    <a:pt x="517" y="221"/>
                    <a:pt x="418" y="320"/>
                  </a:cubicBezTo>
                  <a:cubicBezTo>
                    <a:pt x="320" y="320"/>
                    <a:pt x="222" y="221"/>
                    <a:pt x="0" y="221"/>
                  </a:cubicBezTo>
                  <a:cubicBezTo>
                    <a:pt x="123" y="320"/>
                    <a:pt x="123" y="418"/>
                    <a:pt x="222" y="418"/>
                  </a:cubicBezTo>
                  <a:lnTo>
                    <a:pt x="836" y="418"/>
                  </a:lnTo>
                  <a:lnTo>
                    <a:pt x="935" y="320"/>
                  </a:lnTo>
                  <a:cubicBezTo>
                    <a:pt x="1033" y="320"/>
                    <a:pt x="1033" y="320"/>
                    <a:pt x="1131" y="418"/>
                  </a:cubicBezTo>
                  <a:cubicBezTo>
                    <a:pt x="1353" y="221"/>
                    <a:pt x="1353" y="221"/>
                    <a:pt x="1353" y="0"/>
                  </a:cubicBezTo>
                  <a:cubicBezTo>
                    <a:pt x="1230" y="0"/>
                    <a:pt x="1131" y="0"/>
                    <a:pt x="1131" y="123"/>
                  </a:cubicBezTo>
                  <a:cubicBezTo>
                    <a:pt x="1033" y="0"/>
                    <a:pt x="935" y="0"/>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1"/>
            <p:cNvSpPr/>
            <p:nvPr/>
          </p:nvSpPr>
          <p:spPr>
            <a:xfrm>
              <a:off x="4134250" y="3801400"/>
              <a:ext cx="35675" cy="9850"/>
            </a:xfrm>
            <a:custGeom>
              <a:avLst/>
              <a:gdLst/>
              <a:ahLst/>
              <a:cxnLst/>
              <a:rect l="l" t="t" r="r" b="b"/>
              <a:pathLst>
                <a:path w="1427" h="394" extrusionOk="0">
                  <a:moveTo>
                    <a:pt x="296" y="1"/>
                  </a:moveTo>
                  <a:cubicBezTo>
                    <a:pt x="197" y="1"/>
                    <a:pt x="99" y="1"/>
                    <a:pt x="1" y="99"/>
                  </a:cubicBezTo>
                  <a:cubicBezTo>
                    <a:pt x="99" y="197"/>
                    <a:pt x="197" y="197"/>
                    <a:pt x="296" y="296"/>
                  </a:cubicBezTo>
                  <a:lnTo>
                    <a:pt x="394" y="296"/>
                  </a:lnTo>
                  <a:cubicBezTo>
                    <a:pt x="493" y="296"/>
                    <a:pt x="493" y="197"/>
                    <a:pt x="615" y="197"/>
                  </a:cubicBezTo>
                  <a:cubicBezTo>
                    <a:pt x="714" y="296"/>
                    <a:pt x="714" y="296"/>
                    <a:pt x="812" y="394"/>
                  </a:cubicBezTo>
                  <a:cubicBezTo>
                    <a:pt x="812" y="296"/>
                    <a:pt x="812" y="296"/>
                    <a:pt x="911" y="296"/>
                  </a:cubicBezTo>
                  <a:lnTo>
                    <a:pt x="1329" y="296"/>
                  </a:lnTo>
                  <a:cubicBezTo>
                    <a:pt x="1329" y="296"/>
                    <a:pt x="1329" y="197"/>
                    <a:pt x="1427" y="197"/>
                  </a:cubicBezTo>
                  <a:cubicBezTo>
                    <a:pt x="1329" y="197"/>
                    <a:pt x="1329" y="197"/>
                    <a:pt x="1230" y="99"/>
                  </a:cubicBezTo>
                  <a:cubicBezTo>
                    <a:pt x="1166" y="119"/>
                    <a:pt x="1103" y="126"/>
                    <a:pt x="1041" y="126"/>
                  </a:cubicBezTo>
                  <a:cubicBezTo>
                    <a:pt x="792" y="126"/>
                    <a:pt x="552"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1"/>
            <p:cNvSpPr/>
            <p:nvPr/>
          </p:nvSpPr>
          <p:spPr>
            <a:xfrm>
              <a:off x="4057425" y="3811225"/>
              <a:ext cx="25225" cy="20925"/>
            </a:xfrm>
            <a:custGeom>
              <a:avLst/>
              <a:gdLst/>
              <a:ahLst/>
              <a:cxnLst/>
              <a:rect l="l" t="t" r="r" b="b"/>
              <a:pathLst>
                <a:path w="1009" h="837" extrusionOk="0">
                  <a:moveTo>
                    <a:pt x="394" y="1"/>
                  </a:moveTo>
                  <a:cubicBezTo>
                    <a:pt x="295" y="99"/>
                    <a:pt x="295" y="99"/>
                    <a:pt x="197" y="99"/>
                  </a:cubicBezTo>
                  <a:lnTo>
                    <a:pt x="197" y="419"/>
                  </a:lnTo>
                  <a:lnTo>
                    <a:pt x="0" y="419"/>
                  </a:lnTo>
                  <a:lnTo>
                    <a:pt x="0" y="616"/>
                  </a:lnTo>
                  <a:cubicBezTo>
                    <a:pt x="98" y="517"/>
                    <a:pt x="295" y="517"/>
                    <a:pt x="394" y="517"/>
                  </a:cubicBezTo>
                  <a:cubicBezTo>
                    <a:pt x="394" y="616"/>
                    <a:pt x="492" y="616"/>
                    <a:pt x="492" y="714"/>
                  </a:cubicBezTo>
                  <a:cubicBezTo>
                    <a:pt x="492" y="714"/>
                    <a:pt x="492" y="837"/>
                    <a:pt x="394" y="837"/>
                  </a:cubicBezTo>
                  <a:lnTo>
                    <a:pt x="1008" y="837"/>
                  </a:lnTo>
                  <a:cubicBezTo>
                    <a:pt x="910" y="837"/>
                    <a:pt x="812" y="714"/>
                    <a:pt x="713" y="714"/>
                  </a:cubicBezTo>
                  <a:cubicBezTo>
                    <a:pt x="615" y="616"/>
                    <a:pt x="615" y="517"/>
                    <a:pt x="615" y="517"/>
                  </a:cubicBezTo>
                  <a:cubicBezTo>
                    <a:pt x="492" y="321"/>
                    <a:pt x="394" y="321"/>
                    <a:pt x="295" y="222"/>
                  </a:cubicBezTo>
                  <a:cubicBezTo>
                    <a:pt x="492" y="222"/>
                    <a:pt x="615" y="99"/>
                    <a:pt x="713"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1"/>
            <p:cNvSpPr/>
            <p:nvPr/>
          </p:nvSpPr>
          <p:spPr>
            <a:xfrm>
              <a:off x="5040975" y="3790950"/>
              <a:ext cx="17850" cy="25850"/>
            </a:xfrm>
            <a:custGeom>
              <a:avLst/>
              <a:gdLst/>
              <a:ahLst/>
              <a:cxnLst/>
              <a:rect l="l" t="t" r="r" b="b"/>
              <a:pathLst>
                <a:path w="714" h="1034" extrusionOk="0">
                  <a:moveTo>
                    <a:pt x="615" y="1"/>
                  </a:moveTo>
                  <a:cubicBezTo>
                    <a:pt x="394" y="99"/>
                    <a:pt x="296" y="99"/>
                    <a:pt x="99" y="197"/>
                  </a:cubicBezTo>
                  <a:lnTo>
                    <a:pt x="99" y="296"/>
                  </a:lnTo>
                  <a:cubicBezTo>
                    <a:pt x="296" y="419"/>
                    <a:pt x="1" y="615"/>
                    <a:pt x="197" y="615"/>
                  </a:cubicBezTo>
                  <a:cubicBezTo>
                    <a:pt x="99" y="714"/>
                    <a:pt x="197" y="910"/>
                    <a:pt x="99" y="1033"/>
                  </a:cubicBezTo>
                  <a:lnTo>
                    <a:pt x="197" y="1033"/>
                  </a:lnTo>
                  <a:cubicBezTo>
                    <a:pt x="296" y="1033"/>
                    <a:pt x="296" y="910"/>
                    <a:pt x="492" y="910"/>
                  </a:cubicBezTo>
                  <a:cubicBezTo>
                    <a:pt x="394" y="812"/>
                    <a:pt x="296" y="714"/>
                    <a:pt x="394" y="615"/>
                  </a:cubicBezTo>
                  <a:cubicBezTo>
                    <a:pt x="394" y="615"/>
                    <a:pt x="296" y="517"/>
                    <a:pt x="296" y="419"/>
                  </a:cubicBezTo>
                  <a:cubicBezTo>
                    <a:pt x="492" y="296"/>
                    <a:pt x="615" y="197"/>
                    <a:pt x="714" y="197"/>
                  </a:cubicBezTo>
                  <a:cubicBezTo>
                    <a:pt x="714" y="99"/>
                    <a:pt x="615"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1"/>
            <p:cNvSpPr/>
            <p:nvPr/>
          </p:nvSpPr>
          <p:spPr>
            <a:xfrm>
              <a:off x="5171300" y="3778050"/>
              <a:ext cx="38750" cy="15375"/>
            </a:xfrm>
            <a:custGeom>
              <a:avLst/>
              <a:gdLst/>
              <a:ahLst/>
              <a:cxnLst/>
              <a:rect l="l" t="t" r="r" b="b"/>
              <a:pathLst>
                <a:path w="1550" h="615" extrusionOk="0">
                  <a:moveTo>
                    <a:pt x="1427" y="0"/>
                  </a:moveTo>
                  <a:lnTo>
                    <a:pt x="1427" y="0"/>
                  </a:lnTo>
                  <a:cubicBezTo>
                    <a:pt x="935" y="197"/>
                    <a:pt x="517" y="320"/>
                    <a:pt x="1" y="418"/>
                  </a:cubicBezTo>
                  <a:lnTo>
                    <a:pt x="1" y="615"/>
                  </a:lnTo>
                  <a:cubicBezTo>
                    <a:pt x="197" y="517"/>
                    <a:pt x="419" y="517"/>
                    <a:pt x="517" y="517"/>
                  </a:cubicBezTo>
                  <a:cubicBezTo>
                    <a:pt x="517" y="517"/>
                    <a:pt x="615" y="517"/>
                    <a:pt x="714" y="615"/>
                  </a:cubicBezTo>
                  <a:cubicBezTo>
                    <a:pt x="615" y="418"/>
                    <a:pt x="714" y="320"/>
                    <a:pt x="935" y="320"/>
                  </a:cubicBezTo>
                  <a:cubicBezTo>
                    <a:pt x="1033" y="320"/>
                    <a:pt x="1033" y="418"/>
                    <a:pt x="1033" y="418"/>
                  </a:cubicBezTo>
                  <a:cubicBezTo>
                    <a:pt x="1230" y="320"/>
                    <a:pt x="1550" y="320"/>
                    <a:pt x="1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1"/>
            <p:cNvSpPr/>
            <p:nvPr/>
          </p:nvSpPr>
          <p:spPr>
            <a:xfrm>
              <a:off x="4689975" y="3844425"/>
              <a:ext cx="30750" cy="12950"/>
            </a:xfrm>
            <a:custGeom>
              <a:avLst/>
              <a:gdLst/>
              <a:ahLst/>
              <a:cxnLst/>
              <a:rect l="l" t="t" r="r" b="b"/>
              <a:pathLst>
                <a:path w="1230" h="518" extrusionOk="0">
                  <a:moveTo>
                    <a:pt x="0" y="419"/>
                  </a:moveTo>
                  <a:cubicBezTo>
                    <a:pt x="18" y="423"/>
                    <a:pt x="34" y="427"/>
                    <a:pt x="49" y="429"/>
                  </a:cubicBezTo>
                  <a:lnTo>
                    <a:pt x="49" y="429"/>
                  </a:lnTo>
                  <a:cubicBezTo>
                    <a:pt x="36" y="423"/>
                    <a:pt x="20" y="419"/>
                    <a:pt x="0" y="419"/>
                  </a:cubicBezTo>
                  <a:close/>
                  <a:moveTo>
                    <a:pt x="615" y="1"/>
                  </a:moveTo>
                  <a:cubicBezTo>
                    <a:pt x="339" y="192"/>
                    <a:pt x="375" y="438"/>
                    <a:pt x="136" y="438"/>
                  </a:cubicBezTo>
                  <a:cubicBezTo>
                    <a:pt x="110" y="438"/>
                    <a:pt x="82" y="435"/>
                    <a:pt x="49" y="429"/>
                  </a:cubicBezTo>
                  <a:lnTo>
                    <a:pt x="49" y="429"/>
                  </a:lnTo>
                  <a:cubicBezTo>
                    <a:pt x="99" y="455"/>
                    <a:pt x="99" y="517"/>
                    <a:pt x="99" y="517"/>
                  </a:cubicBezTo>
                  <a:cubicBezTo>
                    <a:pt x="295" y="517"/>
                    <a:pt x="910" y="320"/>
                    <a:pt x="1230" y="222"/>
                  </a:cubicBezTo>
                  <a:cubicBezTo>
                    <a:pt x="910" y="124"/>
                    <a:pt x="713" y="124"/>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1"/>
            <p:cNvSpPr/>
            <p:nvPr/>
          </p:nvSpPr>
          <p:spPr>
            <a:xfrm>
              <a:off x="4282400" y="3832150"/>
              <a:ext cx="38750" cy="12300"/>
            </a:xfrm>
            <a:custGeom>
              <a:avLst/>
              <a:gdLst/>
              <a:ahLst/>
              <a:cxnLst/>
              <a:rect l="l" t="t" r="r" b="b"/>
              <a:pathLst>
                <a:path w="1550" h="492" extrusionOk="0">
                  <a:moveTo>
                    <a:pt x="1550" y="0"/>
                  </a:moveTo>
                  <a:cubicBezTo>
                    <a:pt x="935" y="0"/>
                    <a:pt x="517" y="197"/>
                    <a:pt x="99" y="393"/>
                  </a:cubicBezTo>
                  <a:cubicBezTo>
                    <a:pt x="99" y="393"/>
                    <a:pt x="99" y="442"/>
                    <a:pt x="65" y="471"/>
                  </a:cubicBezTo>
                  <a:lnTo>
                    <a:pt x="65" y="471"/>
                  </a:lnTo>
                  <a:cubicBezTo>
                    <a:pt x="335" y="380"/>
                    <a:pt x="432" y="295"/>
                    <a:pt x="615" y="295"/>
                  </a:cubicBezTo>
                  <a:cubicBezTo>
                    <a:pt x="763" y="295"/>
                    <a:pt x="900" y="251"/>
                    <a:pt x="1003" y="251"/>
                  </a:cubicBezTo>
                  <a:cubicBezTo>
                    <a:pt x="1055" y="251"/>
                    <a:pt x="1099" y="262"/>
                    <a:pt x="1132" y="295"/>
                  </a:cubicBezTo>
                  <a:cubicBezTo>
                    <a:pt x="1230" y="197"/>
                    <a:pt x="1329" y="98"/>
                    <a:pt x="1550" y="0"/>
                  </a:cubicBezTo>
                  <a:close/>
                  <a:moveTo>
                    <a:pt x="65" y="471"/>
                  </a:moveTo>
                  <a:cubicBezTo>
                    <a:pt x="44" y="478"/>
                    <a:pt x="23" y="485"/>
                    <a:pt x="1" y="492"/>
                  </a:cubicBezTo>
                  <a:cubicBezTo>
                    <a:pt x="30" y="492"/>
                    <a:pt x="50" y="483"/>
                    <a:pt x="65" y="4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1"/>
            <p:cNvSpPr/>
            <p:nvPr/>
          </p:nvSpPr>
          <p:spPr>
            <a:xfrm>
              <a:off x="4103525" y="3800550"/>
              <a:ext cx="22775" cy="10700"/>
            </a:xfrm>
            <a:custGeom>
              <a:avLst/>
              <a:gdLst/>
              <a:ahLst/>
              <a:cxnLst/>
              <a:rect l="l" t="t" r="r" b="b"/>
              <a:pathLst>
                <a:path w="911" h="428" extrusionOk="0">
                  <a:moveTo>
                    <a:pt x="314" y="0"/>
                  </a:moveTo>
                  <a:cubicBezTo>
                    <a:pt x="207" y="0"/>
                    <a:pt x="104" y="35"/>
                    <a:pt x="0" y="35"/>
                  </a:cubicBezTo>
                  <a:cubicBezTo>
                    <a:pt x="0" y="231"/>
                    <a:pt x="0" y="330"/>
                    <a:pt x="197" y="428"/>
                  </a:cubicBezTo>
                  <a:cubicBezTo>
                    <a:pt x="295" y="330"/>
                    <a:pt x="295" y="231"/>
                    <a:pt x="394" y="231"/>
                  </a:cubicBezTo>
                  <a:lnTo>
                    <a:pt x="910" y="231"/>
                  </a:lnTo>
                  <a:cubicBezTo>
                    <a:pt x="910" y="133"/>
                    <a:pt x="812" y="35"/>
                    <a:pt x="812" y="35"/>
                  </a:cubicBezTo>
                  <a:cubicBezTo>
                    <a:pt x="713" y="35"/>
                    <a:pt x="713" y="133"/>
                    <a:pt x="615" y="133"/>
                  </a:cubicBezTo>
                  <a:cubicBezTo>
                    <a:pt x="510" y="28"/>
                    <a:pt x="411"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1"/>
            <p:cNvSpPr/>
            <p:nvPr/>
          </p:nvSpPr>
          <p:spPr>
            <a:xfrm>
              <a:off x="4503100" y="3790950"/>
              <a:ext cx="20300" cy="10475"/>
            </a:xfrm>
            <a:custGeom>
              <a:avLst/>
              <a:gdLst/>
              <a:ahLst/>
              <a:cxnLst/>
              <a:rect l="l" t="t" r="r" b="b"/>
              <a:pathLst>
                <a:path w="812" h="419" extrusionOk="0">
                  <a:moveTo>
                    <a:pt x="713" y="1"/>
                  </a:moveTo>
                  <a:cubicBezTo>
                    <a:pt x="492" y="1"/>
                    <a:pt x="394" y="99"/>
                    <a:pt x="295" y="99"/>
                  </a:cubicBezTo>
                  <a:cubicBezTo>
                    <a:pt x="394" y="99"/>
                    <a:pt x="492" y="197"/>
                    <a:pt x="615" y="197"/>
                  </a:cubicBezTo>
                  <a:cubicBezTo>
                    <a:pt x="558" y="223"/>
                    <a:pt x="496" y="228"/>
                    <a:pt x="433" y="228"/>
                  </a:cubicBezTo>
                  <a:cubicBezTo>
                    <a:pt x="382" y="228"/>
                    <a:pt x="332" y="225"/>
                    <a:pt x="283" y="225"/>
                  </a:cubicBezTo>
                  <a:cubicBezTo>
                    <a:pt x="160" y="225"/>
                    <a:pt x="52" y="249"/>
                    <a:pt x="0" y="419"/>
                  </a:cubicBezTo>
                  <a:lnTo>
                    <a:pt x="615" y="419"/>
                  </a:lnTo>
                  <a:cubicBezTo>
                    <a:pt x="812" y="197"/>
                    <a:pt x="812"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1"/>
            <p:cNvSpPr/>
            <p:nvPr/>
          </p:nvSpPr>
          <p:spPr>
            <a:xfrm>
              <a:off x="4597750" y="3837050"/>
              <a:ext cx="22775" cy="10475"/>
            </a:xfrm>
            <a:custGeom>
              <a:avLst/>
              <a:gdLst/>
              <a:ahLst/>
              <a:cxnLst/>
              <a:rect l="l" t="t" r="r" b="b"/>
              <a:pathLst>
                <a:path w="911" h="419" extrusionOk="0">
                  <a:moveTo>
                    <a:pt x="911" y="1"/>
                  </a:moveTo>
                  <a:lnTo>
                    <a:pt x="911" y="1"/>
                  </a:lnTo>
                  <a:cubicBezTo>
                    <a:pt x="616" y="197"/>
                    <a:pt x="296" y="99"/>
                    <a:pt x="1" y="197"/>
                  </a:cubicBezTo>
                  <a:cubicBezTo>
                    <a:pt x="99" y="296"/>
                    <a:pt x="198" y="419"/>
                    <a:pt x="296" y="419"/>
                  </a:cubicBezTo>
                  <a:cubicBezTo>
                    <a:pt x="517" y="296"/>
                    <a:pt x="812" y="296"/>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1"/>
            <p:cNvSpPr/>
            <p:nvPr/>
          </p:nvSpPr>
          <p:spPr>
            <a:xfrm>
              <a:off x="5296700" y="3744850"/>
              <a:ext cx="23400" cy="12925"/>
            </a:xfrm>
            <a:custGeom>
              <a:avLst/>
              <a:gdLst/>
              <a:ahLst/>
              <a:cxnLst/>
              <a:rect l="l" t="t" r="r" b="b"/>
              <a:pathLst>
                <a:path w="936" h="517" extrusionOk="0">
                  <a:moveTo>
                    <a:pt x="222" y="0"/>
                  </a:moveTo>
                  <a:cubicBezTo>
                    <a:pt x="1" y="197"/>
                    <a:pt x="222" y="295"/>
                    <a:pt x="320" y="517"/>
                  </a:cubicBezTo>
                  <a:lnTo>
                    <a:pt x="419" y="517"/>
                  </a:lnTo>
                  <a:cubicBezTo>
                    <a:pt x="517" y="418"/>
                    <a:pt x="615" y="418"/>
                    <a:pt x="615" y="418"/>
                  </a:cubicBezTo>
                  <a:lnTo>
                    <a:pt x="714" y="418"/>
                  </a:lnTo>
                  <a:cubicBezTo>
                    <a:pt x="714" y="418"/>
                    <a:pt x="837" y="418"/>
                    <a:pt x="935" y="295"/>
                  </a:cubicBezTo>
                  <a:lnTo>
                    <a:pt x="419" y="295"/>
                  </a:lnTo>
                  <a:cubicBezTo>
                    <a:pt x="320" y="197"/>
                    <a:pt x="320" y="197"/>
                    <a:pt x="222" y="197"/>
                  </a:cubicBezTo>
                  <a:cubicBezTo>
                    <a:pt x="320" y="99"/>
                    <a:pt x="419"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1"/>
            <p:cNvSpPr/>
            <p:nvPr/>
          </p:nvSpPr>
          <p:spPr>
            <a:xfrm>
              <a:off x="4103525" y="3821675"/>
              <a:ext cx="20300" cy="7425"/>
            </a:xfrm>
            <a:custGeom>
              <a:avLst/>
              <a:gdLst/>
              <a:ahLst/>
              <a:cxnLst/>
              <a:rect l="l" t="t" r="r" b="b"/>
              <a:pathLst>
                <a:path w="812" h="297" extrusionOk="0">
                  <a:moveTo>
                    <a:pt x="713" y="1"/>
                  </a:moveTo>
                  <a:cubicBezTo>
                    <a:pt x="713" y="1"/>
                    <a:pt x="615" y="1"/>
                    <a:pt x="615" y="99"/>
                  </a:cubicBezTo>
                  <a:cubicBezTo>
                    <a:pt x="455" y="50"/>
                    <a:pt x="375" y="26"/>
                    <a:pt x="298" y="26"/>
                  </a:cubicBezTo>
                  <a:cubicBezTo>
                    <a:pt x="222" y="26"/>
                    <a:pt x="148" y="50"/>
                    <a:pt x="0" y="99"/>
                  </a:cubicBezTo>
                  <a:cubicBezTo>
                    <a:pt x="0" y="198"/>
                    <a:pt x="99" y="296"/>
                    <a:pt x="197" y="296"/>
                  </a:cubicBezTo>
                  <a:cubicBezTo>
                    <a:pt x="197" y="296"/>
                    <a:pt x="295" y="198"/>
                    <a:pt x="394" y="198"/>
                  </a:cubicBezTo>
                  <a:cubicBezTo>
                    <a:pt x="492" y="198"/>
                    <a:pt x="615" y="198"/>
                    <a:pt x="812" y="99"/>
                  </a:cubicBez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1"/>
            <p:cNvSpPr/>
            <p:nvPr/>
          </p:nvSpPr>
          <p:spPr>
            <a:xfrm>
              <a:off x="5243225" y="3765125"/>
              <a:ext cx="15400" cy="10475"/>
            </a:xfrm>
            <a:custGeom>
              <a:avLst/>
              <a:gdLst/>
              <a:ahLst/>
              <a:cxnLst/>
              <a:rect l="l" t="t" r="r" b="b"/>
              <a:pathLst>
                <a:path w="616" h="419" extrusionOk="0">
                  <a:moveTo>
                    <a:pt x="197" y="1"/>
                  </a:moveTo>
                  <a:cubicBezTo>
                    <a:pt x="99" y="99"/>
                    <a:pt x="1" y="222"/>
                    <a:pt x="1" y="419"/>
                  </a:cubicBezTo>
                  <a:cubicBezTo>
                    <a:pt x="197" y="320"/>
                    <a:pt x="394" y="320"/>
                    <a:pt x="615" y="222"/>
                  </a:cubicBezTo>
                  <a:lnTo>
                    <a:pt x="615" y="99"/>
                  </a:lnTo>
                  <a:cubicBezTo>
                    <a:pt x="563" y="99"/>
                    <a:pt x="478" y="133"/>
                    <a:pt x="394" y="133"/>
                  </a:cubicBezTo>
                  <a:cubicBezTo>
                    <a:pt x="318" y="133"/>
                    <a:pt x="244" y="106"/>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1"/>
            <p:cNvSpPr/>
            <p:nvPr/>
          </p:nvSpPr>
          <p:spPr>
            <a:xfrm>
              <a:off x="5179300" y="3755300"/>
              <a:ext cx="17850" cy="7400"/>
            </a:xfrm>
            <a:custGeom>
              <a:avLst/>
              <a:gdLst/>
              <a:ahLst/>
              <a:cxnLst/>
              <a:rect l="l" t="t" r="r" b="b"/>
              <a:pathLst>
                <a:path w="714" h="296" extrusionOk="0">
                  <a:moveTo>
                    <a:pt x="99" y="0"/>
                  </a:moveTo>
                  <a:cubicBezTo>
                    <a:pt x="99" y="99"/>
                    <a:pt x="99" y="99"/>
                    <a:pt x="0" y="295"/>
                  </a:cubicBezTo>
                  <a:cubicBezTo>
                    <a:pt x="99" y="197"/>
                    <a:pt x="197" y="197"/>
                    <a:pt x="197" y="99"/>
                  </a:cubicBezTo>
                  <a:cubicBezTo>
                    <a:pt x="295" y="197"/>
                    <a:pt x="394" y="197"/>
                    <a:pt x="492" y="295"/>
                  </a:cubicBezTo>
                  <a:cubicBezTo>
                    <a:pt x="615" y="197"/>
                    <a:pt x="615" y="99"/>
                    <a:pt x="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1"/>
            <p:cNvSpPr/>
            <p:nvPr/>
          </p:nvSpPr>
          <p:spPr>
            <a:xfrm>
              <a:off x="4927875" y="3806325"/>
              <a:ext cx="15400" cy="8625"/>
            </a:xfrm>
            <a:custGeom>
              <a:avLst/>
              <a:gdLst/>
              <a:ahLst/>
              <a:cxnLst/>
              <a:rect l="l" t="t" r="r" b="b"/>
              <a:pathLst>
                <a:path w="616" h="345" extrusionOk="0">
                  <a:moveTo>
                    <a:pt x="320" y="0"/>
                  </a:moveTo>
                  <a:lnTo>
                    <a:pt x="0" y="295"/>
                  </a:lnTo>
                  <a:cubicBezTo>
                    <a:pt x="62" y="329"/>
                    <a:pt x="121" y="345"/>
                    <a:pt x="179" y="345"/>
                  </a:cubicBezTo>
                  <a:cubicBezTo>
                    <a:pt x="331" y="345"/>
                    <a:pt x="473" y="241"/>
                    <a:pt x="615" y="99"/>
                  </a:cubicBezTo>
                  <a:cubicBezTo>
                    <a:pt x="517" y="99"/>
                    <a:pt x="418"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1"/>
            <p:cNvSpPr/>
            <p:nvPr/>
          </p:nvSpPr>
          <p:spPr>
            <a:xfrm>
              <a:off x="5202050" y="3721475"/>
              <a:ext cx="17850" cy="8025"/>
            </a:xfrm>
            <a:custGeom>
              <a:avLst/>
              <a:gdLst/>
              <a:ahLst/>
              <a:cxnLst/>
              <a:rect l="l" t="t" r="r" b="b"/>
              <a:pathLst>
                <a:path w="714" h="321" extrusionOk="0">
                  <a:moveTo>
                    <a:pt x="98" y="1"/>
                  </a:moveTo>
                  <a:cubicBezTo>
                    <a:pt x="98" y="124"/>
                    <a:pt x="0" y="222"/>
                    <a:pt x="0" y="321"/>
                  </a:cubicBezTo>
                  <a:cubicBezTo>
                    <a:pt x="197" y="321"/>
                    <a:pt x="418" y="222"/>
                    <a:pt x="713" y="124"/>
                  </a:cubicBezTo>
                  <a:cubicBezTo>
                    <a:pt x="516" y="124"/>
                    <a:pt x="320" y="1"/>
                    <a:pt x="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1"/>
            <p:cNvSpPr/>
            <p:nvPr/>
          </p:nvSpPr>
          <p:spPr>
            <a:xfrm>
              <a:off x="5074175" y="3778050"/>
              <a:ext cx="15400" cy="10475"/>
            </a:xfrm>
            <a:custGeom>
              <a:avLst/>
              <a:gdLst/>
              <a:ahLst/>
              <a:cxnLst/>
              <a:rect l="l" t="t" r="r" b="b"/>
              <a:pathLst>
                <a:path w="616" h="419" extrusionOk="0">
                  <a:moveTo>
                    <a:pt x="615" y="0"/>
                  </a:moveTo>
                  <a:cubicBezTo>
                    <a:pt x="394" y="99"/>
                    <a:pt x="197" y="99"/>
                    <a:pt x="1" y="99"/>
                  </a:cubicBezTo>
                  <a:lnTo>
                    <a:pt x="1" y="197"/>
                  </a:lnTo>
                  <a:cubicBezTo>
                    <a:pt x="99" y="320"/>
                    <a:pt x="99" y="320"/>
                    <a:pt x="197" y="418"/>
                  </a:cubicBezTo>
                  <a:cubicBezTo>
                    <a:pt x="394" y="320"/>
                    <a:pt x="517" y="320"/>
                    <a:pt x="615" y="197"/>
                  </a:cubicBezTo>
                  <a:lnTo>
                    <a:pt x="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1"/>
            <p:cNvSpPr/>
            <p:nvPr/>
          </p:nvSpPr>
          <p:spPr>
            <a:xfrm>
              <a:off x="5214950" y="3767600"/>
              <a:ext cx="22775" cy="8000"/>
            </a:xfrm>
            <a:custGeom>
              <a:avLst/>
              <a:gdLst/>
              <a:ahLst/>
              <a:cxnLst/>
              <a:rect l="l" t="t" r="r" b="b"/>
              <a:pathLst>
                <a:path w="911" h="320" extrusionOk="0">
                  <a:moveTo>
                    <a:pt x="0" y="0"/>
                  </a:moveTo>
                  <a:lnTo>
                    <a:pt x="0" y="123"/>
                  </a:lnTo>
                  <a:cubicBezTo>
                    <a:pt x="197" y="221"/>
                    <a:pt x="418" y="221"/>
                    <a:pt x="517" y="320"/>
                  </a:cubicBezTo>
                  <a:lnTo>
                    <a:pt x="615" y="221"/>
                  </a:lnTo>
                  <a:cubicBezTo>
                    <a:pt x="713" y="221"/>
                    <a:pt x="812" y="221"/>
                    <a:pt x="910" y="320"/>
                  </a:cubicBezTo>
                  <a:lnTo>
                    <a:pt x="910" y="123"/>
                  </a:lnTo>
                  <a:cubicBezTo>
                    <a:pt x="615" y="123"/>
                    <a:pt x="295" y="12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1"/>
            <p:cNvSpPr/>
            <p:nvPr/>
          </p:nvSpPr>
          <p:spPr>
            <a:xfrm>
              <a:off x="5273950" y="3780500"/>
              <a:ext cx="22775" cy="5550"/>
            </a:xfrm>
            <a:custGeom>
              <a:avLst/>
              <a:gdLst/>
              <a:ahLst/>
              <a:cxnLst/>
              <a:rect l="l" t="t" r="r" b="b"/>
              <a:pathLst>
                <a:path w="911" h="222" extrusionOk="0">
                  <a:moveTo>
                    <a:pt x="911" y="1"/>
                  </a:moveTo>
                  <a:cubicBezTo>
                    <a:pt x="616" y="1"/>
                    <a:pt x="296" y="1"/>
                    <a:pt x="1" y="99"/>
                  </a:cubicBezTo>
                  <a:cubicBezTo>
                    <a:pt x="198" y="99"/>
                    <a:pt x="517" y="222"/>
                    <a:pt x="714" y="222"/>
                  </a:cubicBezTo>
                  <a:cubicBezTo>
                    <a:pt x="812" y="222"/>
                    <a:pt x="911" y="99"/>
                    <a:pt x="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1"/>
            <p:cNvSpPr/>
            <p:nvPr/>
          </p:nvSpPr>
          <p:spPr>
            <a:xfrm>
              <a:off x="5212500" y="3755300"/>
              <a:ext cx="17850" cy="7400"/>
            </a:xfrm>
            <a:custGeom>
              <a:avLst/>
              <a:gdLst/>
              <a:ahLst/>
              <a:cxnLst/>
              <a:rect l="l" t="t" r="r" b="b"/>
              <a:pathLst>
                <a:path w="714" h="296" extrusionOk="0">
                  <a:moveTo>
                    <a:pt x="0" y="0"/>
                  </a:moveTo>
                  <a:cubicBezTo>
                    <a:pt x="98" y="99"/>
                    <a:pt x="98" y="197"/>
                    <a:pt x="197" y="295"/>
                  </a:cubicBezTo>
                  <a:cubicBezTo>
                    <a:pt x="295" y="295"/>
                    <a:pt x="516" y="197"/>
                    <a:pt x="713" y="197"/>
                  </a:cubicBezTo>
                  <a:cubicBezTo>
                    <a:pt x="615" y="99"/>
                    <a:pt x="516" y="99"/>
                    <a:pt x="393" y="99"/>
                  </a:cubicBezTo>
                  <a:lnTo>
                    <a:pt x="197" y="99"/>
                  </a:lnTo>
                  <a:cubicBezTo>
                    <a:pt x="197" y="99"/>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1"/>
            <p:cNvSpPr/>
            <p:nvPr/>
          </p:nvSpPr>
          <p:spPr>
            <a:xfrm>
              <a:off x="4641400" y="3847500"/>
              <a:ext cx="22775" cy="9875"/>
            </a:xfrm>
            <a:custGeom>
              <a:avLst/>
              <a:gdLst/>
              <a:ahLst/>
              <a:cxnLst/>
              <a:rect l="l" t="t" r="r" b="b"/>
              <a:pathLst>
                <a:path w="911" h="395" extrusionOk="0">
                  <a:moveTo>
                    <a:pt x="812" y="1"/>
                  </a:moveTo>
                  <a:lnTo>
                    <a:pt x="812" y="1"/>
                  </a:lnTo>
                  <a:cubicBezTo>
                    <a:pt x="616" y="99"/>
                    <a:pt x="296" y="197"/>
                    <a:pt x="1" y="197"/>
                  </a:cubicBezTo>
                  <a:lnTo>
                    <a:pt x="1" y="394"/>
                  </a:lnTo>
                  <a:cubicBezTo>
                    <a:pt x="99" y="296"/>
                    <a:pt x="197" y="296"/>
                    <a:pt x="296" y="296"/>
                  </a:cubicBezTo>
                  <a:lnTo>
                    <a:pt x="493" y="296"/>
                  </a:lnTo>
                  <a:cubicBezTo>
                    <a:pt x="616" y="296"/>
                    <a:pt x="714" y="197"/>
                    <a:pt x="714" y="197"/>
                  </a:cubicBezTo>
                  <a:cubicBezTo>
                    <a:pt x="812" y="197"/>
                    <a:pt x="911" y="99"/>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1"/>
            <p:cNvSpPr/>
            <p:nvPr/>
          </p:nvSpPr>
          <p:spPr>
            <a:xfrm>
              <a:off x="4220925" y="3824150"/>
              <a:ext cx="15400" cy="8000"/>
            </a:xfrm>
            <a:custGeom>
              <a:avLst/>
              <a:gdLst/>
              <a:ahLst/>
              <a:cxnLst/>
              <a:rect l="l" t="t" r="r" b="b"/>
              <a:pathLst>
                <a:path w="616" h="320" extrusionOk="0">
                  <a:moveTo>
                    <a:pt x="222" y="0"/>
                  </a:moveTo>
                  <a:cubicBezTo>
                    <a:pt x="99" y="0"/>
                    <a:pt x="99" y="99"/>
                    <a:pt x="1" y="197"/>
                  </a:cubicBezTo>
                  <a:lnTo>
                    <a:pt x="320" y="197"/>
                  </a:lnTo>
                  <a:cubicBezTo>
                    <a:pt x="320" y="197"/>
                    <a:pt x="320" y="320"/>
                    <a:pt x="222" y="320"/>
                  </a:cubicBezTo>
                  <a:cubicBezTo>
                    <a:pt x="517" y="320"/>
                    <a:pt x="517" y="99"/>
                    <a:pt x="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1"/>
            <p:cNvSpPr/>
            <p:nvPr/>
          </p:nvSpPr>
          <p:spPr>
            <a:xfrm>
              <a:off x="4922950" y="3816775"/>
              <a:ext cx="15400" cy="8425"/>
            </a:xfrm>
            <a:custGeom>
              <a:avLst/>
              <a:gdLst/>
              <a:ahLst/>
              <a:cxnLst/>
              <a:rect l="l" t="t" r="r" b="b"/>
              <a:pathLst>
                <a:path w="616" h="337" extrusionOk="0">
                  <a:moveTo>
                    <a:pt x="517" y="0"/>
                  </a:moveTo>
                  <a:cubicBezTo>
                    <a:pt x="296" y="99"/>
                    <a:pt x="197" y="197"/>
                    <a:pt x="1" y="295"/>
                  </a:cubicBezTo>
                  <a:cubicBezTo>
                    <a:pt x="58" y="324"/>
                    <a:pt x="118" y="336"/>
                    <a:pt x="179" y="336"/>
                  </a:cubicBezTo>
                  <a:cubicBezTo>
                    <a:pt x="325" y="336"/>
                    <a:pt x="476" y="267"/>
                    <a:pt x="615" y="197"/>
                  </a:cubicBezTo>
                  <a:cubicBezTo>
                    <a:pt x="517" y="197"/>
                    <a:pt x="517" y="99"/>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1"/>
            <p:cNvSpPr/>
            <p:nvPr/>
          </p:nvSpPr>
          <p:spPr>
            <a:xfrm>
              <a:off x="4984425" y="3719025"/>
              <a:ext cx="10475" cy="10475"/>
            </a:xfrm>
            <a:custGeom>
              <a:avLst/>
              <a:gdLst/>
              <a:ahLst/>
              <a:cxnLst/>
              <a:rect l="l" t="t" r="r" b="b"/>
              <a:pathLst>
                <a:path w="419" h="419" extrusionOk="0">
                  <a:moveTo>
                    <a:pt x="296" y="1"/>
                  </a:moveTo>
                  <a:cubicBezTo>
                    <a:pt x="99" y="99"/>
                    <a:pt x="0" y="99"/>
                    <a:pt x="0" y="222"/>
                  </a:cubicBezTo>
                  <a:cubicBezTo>
                    <a:pt x="0" y="320"/>
                    <a:pt x="99" y="320"/>
                    <a:pt x="197" y="419"/>
                  </a:cubicBezTo>
                  <a:cubicBezTo>
                    <a:pt x="197" y="320"/>
                    <a:pt x="296" y="222"/>
                    <a:pt x="419" y="222"/>
                  </a:cubicBezTo>
                  <a:cubicBezTo>
                    <a:pt x="296" y="99"/>
                    <a:pt x="296"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1"/>
            <p:cNvSpPr/>
            <p:nvPr/>
          </p:nvSpPr>
          <p:spPr>
            <a:xfrm>
              <a:off x="5219875" y="3724550"/>
              <a:ext cx="10475" cy="7400"/>
            </a:xfrm>
            <a:custGeom>
              <a:avLst/>
              <a:gdLst/>
              <a:ahLst/>
              <a:cxnLst/>
              <a:rect l="l" t="t" r="r" b="b"/>
              <a:pathLst>
                <a:path w="419" h="296" extrusionOk="0">
                  <a:moveTo>
                    <a:pt x="98" y="1"/>
                  </a:moveTo>
                  <a:cubicBezTo>
                    <a:pt x="0" y="198"/>
                    <a:pt x="98" y="296"/>
                    <a:pt x="418" y="296"/>
                  </a:cubicBezTo>
                  <a:cubicBezTo>
                    <a:pt x="320" y="296"/>
                    <a:pt x="320" y="198"/>
                    <a:pt x="320" y="198"/>
                  </a:cubicBezTo>
                  <a:cubicBezTo>
                    <a:pt x="320" y="99"/>
                    <a:pt x="320"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1"/>
            <p:cNvSpPr/>
            <p:nvPr/>
          </p:nvSpPr>
          <p:spPr>
            <a:xfrm>
              <a:off x="5197125" y="3736850"/>
              <a:ext cx="12925" cy="10475"/>
            </a:xfrm>
            <a:custGeom>
              <a:avLst/>
              <a:gdLst/>
              <a:ahLst/>
              <a:cxnLst/>
              <a:rect l="l" t="t" r="r" b="b"/>
              <a:pathLst>
                <a:path w="517" h="419" extrusionOk="0">
                  <a:moveTo>
                    <a:pt x="295" y="1"/>
                  </a:moveTo>
                  <a:lnTo>
                    <a:pt x="295" y="320"/>
                  </a:lnTo>
                  <a:lnTo>
                    <a:pt x="0" y="320"/>
                  </a:lnTo>
                  <a:lnTo>
                    <a:pt x="0" y="419"/>
                  </a:lnTo>
                  <a:cubicBezTo>
                    <a:pt x="197" y="419"/>
                    <a:pt x="295" y="320"/>
                    <a:pt x="394" y="320"/>
                  </a:cubicBezTo>
                  <a:cubicBezTo>
                    <a:pt x="394" y="222"/>
                    <a:pt x="394" y="124"/>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1"/>
            <p:cNvSpPr/>
            <p:nvPr/>
          </p:nvSpPr>
          <p:spPr>
            <a:xfrm>
              <a:off x="4154550" y="3821675"/>
              <a:ext cx="7400" cy="7425"/>
            </a:xfrm>
            <a:custGeom>
              <a:avLst/>
              <a:gdLst/>
              <a:ahLst/>
              <a:cxnLst/>
              <a:rect l="l" t="t" r="r" b="b"/>
              <a:pathLst>
                <a:path w="296" h="297" extrusionOk="0">
                  <a:moveTo>
                    <a:pt x="295" y="1"/>
                  </a:moveTo>
                  <a:cubicBezTo>
                    <a:pt x="99" y="1"/>
                    <a:pt x="0" y="198"/>
                    <a:pt x="99" y="296"/>
                  </a:cubicBezTo>
                  <a:cubicBezTo>
                    <a:pt x="197" y="296"/>
                    <a:pt x="295" y="198"/>
                    <a:pt x="295" y="198"/>
                  </a:cubicBez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1"/>
            <p:cNvSpPr/>
            <p:nvPr/>
          </p:nvSpPr>
          <p:spPr>
            <a:xfrm>
              <a:off x="4323600" y="3830900"/>
              <a:ext cx="12925" cy="6175"/>
            </a:xfrm>
            <a:custGeom>
              <a:avLst/>
              <a:gdLst/>
              <a:ahLst/>
              <a:cxnLst/>
              <a:rect l="l" t="t" r="r" b="b"/>
              <a:pathLst>
                <a:path w="517" h="247" extrusionOk="0">
                  <a:moveTo>
                    <a:pt x="297" y="1"/>
                  </a:moveTo>
                  <a:cubicBezTo>
                    <a:pt x="142" y="1"/>
                    <a:pt x="71" y="104"/>
                    <a:pt x="0" y="247"/>
                  </a:cubicBezTo>
                  <a:lnTo>
                    <a:pt x="295" y="247"/>
                  </a:lnTo>
                  <a:cubicBezTo>
                    <a:pt x="418" y="148"/>
                    <a:pt x="418" y="50"/>
                    <a:pt x="517" y="50"/>
                  </a:cubicBezTo>
                  <a:cubicBezTo>
                    <a:pt x="428" y="16"/>
                    <a:pt x="357"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1"/>
            <p:cNvSpPr/>
            <p:nvPr/>
          </p:nvSpPr>
          <p:spPr>
            <a:xfrm>
              <a:off x="4387525" y="3832150"/>
              <a:ext cx="17850" cy="4925"/>
            </a:xfrm>
            <a:custGeom>
              <a:avLst/>
              <a:gdLst/>
              <a:ahLst/>
              <a:cxnLst/>
              <a:rect l="l" t="t" r="r" b="b"/>
              <a:pathLst>
                <a:path w="714" h="197" extrusionOk="0">
                  <a:moveTo>
                    <a:pt x="714" y="0"/>
                  </a:moveTo>
                  <a:cubicBezTo>
                    <a:pt x="320" y="0"/>
                    <a:pt x="197" y="0"/>
                    <a:pt x="0" y="197"/>
                  </a:cubicBezTo>
                  <a:cubicBezTo>
                    <a:pt x="320" y="197"/>
                    <a:pt x="517" y="98"/>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1"/>
            <p:cNvSpPr/>
            <p:nvPr/>
          </p:nvSpPr>
          <p:spPr>
            <a:xfrm>
              <a:off x="4474825" y="3852425"/>
              <a:ext cx="15375" cy="7400"/>
            </a:xfrm>
            <a:custGeom>
              <a:avLst/>
              <a:gdLst/>
              <a:ahLst/>
              <a:cxnLst/>
              <a:rect l="l" t="t" r="r" b="b"/>
              <a:pathLst>
                <a:path w="615" h="296" extrusionOk="0">
                  <a:moveTo>
                    <a:pt x="295" y="0"/>
                  </a:moveTo>
                  <a:cubicBezTo>
                    <a:pt x="197" y="99"/>
                    <a:pt x="0" y="197"/>
                    <a:pt x="0" y="296"/>
                  </a:cubicBezTo>
                  <a:lnTo>
                    <a:pt x="295" y="296"/>
                  </a:lnTo>
                  <a:lnTo>
                    <a:pt x="295" y="99"/>
                  </a:lnTo>
                  <a:cubicBezTo>
                    <a:pt x="394" y="99"/>
                    <a:pt x="516"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1"/>
            <p:cNvSpPr/>
            <p:nvPr/>
          </p:nvSpPr>
          <p:spPr>
            <a:xfrm>
              <a:off x="4482200" y="3856325"/>
              <a:ext cx="12925" cy="9025"/>
            </a:xfrm>
            <a:custGeom>
              <a:avLst/>
              <a:gdLst/>
              <a:ahLst/>
              <a:cxnLst/>
              <a:rect l="l" t="t" r="r" b="b"/>
              <a:pathLst>
                <a:path w="517" h="361" extrusionOk="0">
                  <a:moveTo>
                    <a:pt x="363" y="0"/>
                  </a:moveTo>
                  <a:cubicBezTo>
                    <a:pt x="252" y="0"/>
                    <a:pt x="157" y="70"/>
                    <a:pt x="0" y="140"/>
                  </a:cubicBezTo>
                  <a:cubicBezTo>
                    <a:pt x="99" y="262"/>
                    <a:pt x="221" y="262"/>
                    <a:pt x="320" y="361"/>
                  </a:cubicBezTo>
                  <a:cubicBezTo>
                    <a:pt x="418" y="262"/>
                    <a:pt x="418" y="140"/>
                    <a:pt x="517" y="41"/>
                  </a:cubicBezTo>
                  <a:cubicBezTo>
                    <a:pt x="459" y="12"/>
                    <a:pt x="410" y="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1"/>
            <p:cNvSpPr/>
            <p:nvPr/>
          </p:nvSpPr>
          <p:spPr>
            <a:xfrm>
              <a:off x="4205575" y="3888075"/>
              <a:ext cx="15375" cy="8025"/>
            </a:xfrm>
            <a:custGeom>
              <a:avLst/>
              <a:gdLst/>
              <a:ahLst/>
              <a:cxnLst/>
              <a:rect l="l" t="t" r="r" b="b"/>
              <a:pathLst>
                <a:path w="615" h="321" extrusionOk="0">
                  <a:moveTo>
                    <a:pt x="516" y="1"/>
                  </a:moveTo>
                  <a:cubicBezTo>
                    <a:pt x="418" y="99"/>
                    <a:pt x="221" y="99"/>
                    <a:pt x="0" y="99"/>
                  </a:cubicBezTo>
                  <a:cubicBezTo>
                    <a:pt x="0" y="222"/>
                    <a:pt x="98" y="222"/>
                    <a:pt x="221" y="320"/>
                  </a:cubicBezTo>
                  <a:cubicBezTo>
                    <a:pt x="320" y="222"/>
                    <a:pt x="516" y="99"/>
                    <a:pt x="615" y="99"/>
                  </a:cubicBezTo>
                  <a:cubicBezTo>
                    <a:pt x="615" y="1"/>
                    <a:pt x="615" y="1"/>
                    <a:pt x="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1"/>
            <p:cNvSpPr/>
            <p:nvPr/>
          </p:nvSpPr>
          <p:spPr>
            <a:xfrm>
              <a:off x="5291800" y="3770675"/>
              <a:ext cx="12925" cy="5900"/>
            </a:xfrm>
            <a:custGeom>
              <a:avLst/>
              <a:gdLst/>
              <a:ahLst/>
              <a:cxnLst/>
              <a:rect l="l" t="t" r="r" b="b"/>
              <a:pathLst>
                <a:path w="517" h="236" extrusionOk="0">
                  <a:moveTo>
                    <a:pt x="0" y="0"/>
                  </a:moveTo>
                  <a:cubicBezTo>
                    <a:pt x="72" y="144"/>
                    <a:pt x="144" y="235"/>
                    <a:pt x="303" y="235"/>
                  </a:cubicBezTo>
                  <a:cubicBezTo>
                    <a:pt x="361" y="235"/>
                    <a:pt x="431" y="223"/>
                    <a:pt x="516" y="197"/>
                  </a:cubicBezTo>
                  <a:cubicBezTo>
                    <a:pt x="418" y="98"/>
                    <a:pt x="418" y="98"/>
                    <a:pt x="418" y="0"/>
                  </a:cubicBezTo>
                  <a:cubicBezTo>
                    <a:pt x="295" y="0"/>
                    <a:pt x="295" y="98"/>
                    <a:pt x="197" y="98"/>
                  </a:cubicBezTo>
                  <a:cubicBezTo>
                    <a:pt x="98" y="98"/>
                    <a:pt x="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1"/>
            <p:cNvSpPr/>
            <p:nvPr/>
          </p:nvSpPr>
          <p:spPr>
            <a:xfrm>
              <a:off x="4136725" y="3870250"/>
              <a:ext cx="9850" cy="12925"/>
            </a:xfrm>
            <a:custGeom>
              <a:avLst/>
              <a:gdLst/>
              <a:ahLst/>
              <a:cxnLst/>
              <a:rect l="l" t="t" r="r" b="b"/>
              <a:pathLst>
                <a:path w="394" h="517" extrusionOk="0">
                  <a:moveTo>
                    <a:pt x="0" y="1"/>
                  </a:moveTo>
                  <a:cubicBezTo>
                    <a:pt x="0" y="197"/>
                    <a:pt x="98" y="197"/>
                    <a:pt x="98" y="320"/>
                  </a:cubicBezTo>
                  <a:lnTo>
                    <a:pt x="0" y="419"/>
                  </a:lnTo>
                  <a:lnTo>
                    <a:pt x="98" y="517"/>
                  </a:lnTo>
                  <a:cubicBezTo>
                    <a:pt x="98" y="419"/>
                    <a:pt x="197" y="419"/>
                    <a:pt x="394" y="320"/>
                  </a:cubicBezTo>
                  <a:cubicBezTo>
                    <a:pt x="197" y="197"/>
                    <a:pt x="197" y="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1"/>
            <p:cNvSpPr/>
            <p:nvPr/>
          </p:nvSpPr>
          <p:spPr>
            <a:xfrm>
              <a:off x="5240775" y="3780500"/>
              <a:ext cx="9850" cy="5550"/>
            </a:xfrm>
            <a:custGeom>
              <a:avLst/>
              <a:gdLst/>
              <a:ahLst/>
              <a:cxnLst/>
              <a:rect l="l" t="t" r="r" b="b"/>
              <a:pathLst>
                <a:path w="394" h="222" extrusionOk="0">
                  <a:moveTo>
                    <a:pt x="394" y="1"/>
                  </a:moveTo>
                  <a:cubicBezTo>
                    <a:pt x="197" y="1"/>
                    <a:pt x="99" y="1"/>
                    <a:pt x="0" y="99"/>
                  </a:cubicBezTo>
                  <a:lnTo>
                    <a:pt x="0" y="222"/>
                  </a:lnTo>
                  <a:cubicBezTo>
                    <a:pt x="99" y="222"/>
                    <a:pt x="197" y="222"/>
                    <a:pt x="295" y="99"/>
                  </a:cubicBezTo>
                  <a:cubicBezTo>
                    <a:pt x="295" y="222"/>
                    <a:pt x="394" y="222"/>
                    <a:pt x="394" y="222"/>
                  </a:cubicBez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1"/>
            <p:cNvSpPr/>
            <p:nvPr/>
          </p:nvSpPr>
          <p:spPr>
            <a:xfrm>
              <a:off x="5168850" y="3770675"/>
              <a:ext cx="12925" cy="7400"/>
            </a:xfrm>
            <a:custGeom>
              <a:avLst/>
              <a:gdLst/>
              <a:ahLst/>
              <a:cxnLst/>
              <a:rect l="l" t="t" r="r" b="b"/>
              <a:pathLst>
                <a:path w="517" h="296" extrusionOk="0">
                  <a:moveTo>
                    <a:pt x="418" y="0"/>
                  </a:moveTo>
                  <a:cubicBezTo>
                    <a:pt x="295" y="98"/>
                    <a:pt x="197" y="197"/>
                    <a:pt x="0" y="295"/>
                  </a:cubicBezTo>
                  <a:cubicBezTo>
                    <a:pt x="295" y="295"/>
                    <a:pt x="418" y="197"/>
                    <a:pt x="517" y="197"/>
                  </a:cubicBezTo>
                  <a:cubicBezTo>
                    <a:pt x="517" y="98"/>
                    <a:pt x="517" y="98"/>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1"/>
            <p:cNvSpPr/>
            <p:nvPr/>
          </p:nvSpPr>
          <p:spPr>
            <a:xfrm>
              <a:off x="5240775" y="3760225"/>
              <a:ext cx="17850" cy="4925"/>
            </a:xfrm>
            <a:custGeom>
              <a:avLst/>
              <a:gdLst/>
              <a:ahLst/>
              <a:cxnLst/>
              <a:rect l="l" t="t" r="r" b="b"/>
              <a:pathLst>
                <a:path w="714" h="197" extrusionOk="0">
                  <a:moveTo>
                    <a:pt x="0" y="0"/>
                  </a:moveTo>
                  <a:cubicBezTo>
                    <a:pt x="197" y="98"/>
                    <a:pt x="197" y="98"/>
                    <a:pt x="295" y="197"/>
                  </a:cubicBezTo>
                  <a:cubicBezTo>
                    <a:pt x="394" y="98"/>
                    <a:pt x="713" y="197"/>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1"/>
            <p:cNvSpPr/>
            <p:nvPr/>
          </p:nvSpPr>
          <p:spPr>
            <a:xfrm>
              <a:off x="3698425" y="3719025"/>
              <a:ext cx="10475" cy="8025"/>
            </a:xfrm>
            <a:custGeom>
              <a:avLst/>
              <a:gdLst/>
              <a:ahLst/>
              <a:cxnLst/>
              <a:rect l="l" t="t" r="r" b="b"/>
              <a:pathLst>
                <a:path w="419" h="321" extrusionOk="0">
                  <a:moveTo>
                    <a:pt x="221" y="1"/>
                  </a:moveTo>
                  <a:cubicBezTo>
                    <a:pt x="98" y="99"/>
                    <a:pt x="98" y="222"/>
                    <a:pt x="0" y="320"/>
                  </a:cubicBezTo>
                  <a:lnTo>
                    <a:pt x="98" y="320"/>
                  </a:lnTo>
                  <a:cubicBezTo>
                    <a:pt x="221" y="222"/>
                    <a:pt x="320" y="222"/>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1"/>
            <p:cNvSpPr/>
            <p:nvPr/>
          </p:nvSpPr>
          <p:spPr>
            <a:xfrm>
              <a:off x="5304700" y="3739925"/>
              <a:ext cx="12925" cy="4950"/>
            </a:xfrm>
            <a:custGeom>
              <a:avLst/>
              <a:gdLst/>
              <a:ahLst/>
              <a:cxnLst/>
              <a:rect l="l" t="t" r="r" b="b"/>
              <a:pathLst>
                <a:path w="517" h="198" extrusionOk="0">
                  <a:moveTo>
                    <a:pt x="0" y="1"/>
                  </a:moveTo>
                  <a:lnTo>
                    <a:pt x="0" y="99"/>
                  </a:lnTo>
                  <a:cubicBezTo>
                    <a:pt x="197" y="197"/>
                    <a:pt x="295" y="197"/>
                    <a:pt x="394" y="197"/>
                  </a:cubicBezTo>
                  <a:cubicBezTo>
                    <a:pt x="517" y="197"/>
                    <a:pt x="517" y="99"/>
                    <a:pt x="517" y="99"/>
                  </a:cubicBezTo>
                  <a:lnTo>
                    <a:pt x="197" y="99"/>
                  </a:lnTo>
                  <a:cubicBezTo>
                    <a:pt x="197" y="1"/>
                    <a:pt x="99"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1"/>
            <p:cNvSpPr/>
            <p:nvPr/>
          </p:nvSpPr>
          <p:spPr>
            <a:xfrm>
              <a:off x="3916025" y="3744850"/>
              <a:ext cx="12925" cy="4950"/>
            </a:xfrm>
            <a:custGeom>
              <a:avLst/>
              <a:gdLst/>
              <a:ahLst/>
              <a:cxnLst/>
              <a:rect l="l" t="t" r="r" b="b"/>
              <a:pathLst>
                <a:path w="517" h="198" extrusionOk="0">
                  <a:moveTo>
                    <a:pt x="517" y="0"/>
                  </a:moveTo>
                  <a:cubicBezTo>
                    <a:pt x="320" y="0"/>
                    <a:pt x="124" y="0"/>
                    <a:pt x="1" y="99"/>
                  </a:cubicBezTo>
                  <a:lnTo>
                    <a:pt x="124" y="197"/>
                  </a:lnTo>
                  <a:cubicBezTo>
                    <a:pt x="222" y="197"/>
                    <a:pt x="222" y="99"/>
                    <a:pt x="320" y="99"/>
                  </a:cubicBezTo>
                  <a:cubicBezTo>
                    <a:pt x="320" y="99"/>
                    <a:pt x="419" y="197"/>
                    <a:pt x="517" y="197"/>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1"/>
            <p:cNvSpPr/>
            <p:nvPr/>
          </p:nvSpPr>
          <p:spPr>
            <a:xfrm>
              <a:off x="3785700" y="3757750"/>
              <a:ext cx="12950" cy="4950"/>
            </a:xfrm>
            <a:custGeom>
              <a:avLst/>
              <a:gdLst/>
              <a:ahLst/>
              <a:cxnLst/>
              <a:rect l="l" t="t" r="r" b="b"/>
              <a:pathLst>
                <a:path w="518" h="198" extrusionOk="0">
                  <a:moveTo>
                    <a:pt x="1" y="1"/>
                  </a:moveTo>
                  <a:lnTo>
                    <a:pt x="1" y="197"/>
                  </a:lnTo>
                  <a:cubicBezTo>
                    <a:pt x="197" y="197"/>
                    <a:pt x="296" y="99"/>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1"/>
            <p:cNvSpPr/>
            <p:nvPr/>
          </p:nvSpPr>
          <p:spPr>
            <a:xfrm>
              <a:off x="4582400" y="3775575"/>
              <a:ext cx="12925" cy="2500"/>
            </a:xfrm>
            <a:custGeom>
              <a:avLst/>
              <a:gdLst/>
              <a:ahLst/>
              <a:cxnLst/>
              <a:rect l="l" t="t" r="r" b="b"/>
              <a:pathLst>
                <a:path w="517" h="100" extrusionOk="0">
                  <a:moveTo>
                    <a:pt x="517" y="1"/>
                  </a:moveTo>
                  <a:cubicBezTo>
                    <a:pt x="295" y="1"/>
                    <a:pt x="99" y="1"/>
                    <a:pt x="0" y="99"/>
                  </a:cubicBezTo>
                  <a:lnTo>
                    <a:pt x="517" y="99"/>
                  </a:lnTo>
                  <a:lnTo>
                    <a:pt x="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1"/>
            <p:cNvSpPr/>
            <p:nvPr/>
          </p:nvSpPr>
          <p:spPr>
            <a:xfrm>
              <a:off x="5092000" y="3778050"/>
              <a:ext cx="12925" cy="2475"/>
            </a:xfrm>
            <a:custGeom>
              <a:avLst/>
              <a:gdLst/>
              <a:ahLst/>
              <a:cxnLst/>
              <a:rect l="l" t="t" r="r" b="b"/>
              <a:pathLst>
                <a:path w="517" h="99" extrusionOk="0">
                  <a:moveTo>
                    <a:pt x="197" y="0"/>
                  </a:moveTo>
                  <a:cubicBezTo>
                    <a:pt x="99" y="0"/>
                    <a:pt x="99" y="0"/>
                    <a:pt x="1" y="99"/>
                  </a:cubicBezTo>
                  <a:lnTo>
                    <a:pt x="517" y="99"/>
                  </a:lnTo>
                  <a:cubicBezTo>
                    <a:pt x="517" y="0"/>
                    <a:pt x="419"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1"/>
            <p:cNvSpPr/>
            <p:nvPr/>
          </p:nvSpPr>
          <p:spPr>
            <a:xfrm>
              <a:off x="4064800" y="3862875"/>
              <a:ext cx="10475" cy="4950"/>
            </a:xfrm>
            <a:custGeom>
              <a:avLst/>
              <a:gdLst/>
              <a:ahLst/>
              <a:cxnLst/>
              <a:rect l="l" t="t" r="r" b="b"/>
              <a:pathLst>
                <a:path w="419" h="198" extrusionOk="0">
                  <a:moveTo>
                    <a:pt x="99" y="0"/>
                  </a:moveTo>
                  <a:cubicBezTo>
                    <a:pt x="0" y="99"/>
                    <a:pt x="0" y="99"/>
                    <a:pt x="0" y="197"/>
                  </a:cubicBezTo>
                  <a:lnTo>
                    <a:pt x="418" y="197"/>
                  </a:lnTo>
                  <a:lnTo>
                    <a:pt x="418" y="0"/>
                  </a:lnTo>
                  <a:cubicBezTo>
                    <a:pt x="418" y="99"/>
                    <a:pt x="320" y="99"/>
                    <a:pt x="320" y="99"/>
                  </a:cubicBezTo>
                  <a:cubicBezTo>
                    <a:pt x="197" y="99"/>
                    <a:pt x="197"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1"/>
            <p:cNvSpPr/>
            <p:nvPr/>
          </p:nvSpPr>
          <p:spPr>
            <a:xfrm>
              <a:off x="4310675" y="3880075"/>
              <a:ext cx="15400" cy="3100"/>
            </a:xfrm>
            <a:custGeom>
              <a:avLst/>
              <a:gdLst/>
              <a:ahLst/>
              <a:cxnLst/>
              <a:rect l="l" t="t" r="r" b="b"/>
              <a:pathLst>
                <a:path w="616" h="124" extrusionOk="0">
                  <a:moveTo>
                    <a:pt x="308" y="1"/>
                  </a:moveTo>
                  <a:cubicBezTo>
                    <a:pt x="204" y="1"/>
                    <a:pt x="99" y="26"/>
                    <a:pt x="1" y="124"/>
                  </a:cubicBezTo>
                  <a:cubicBezTo>
                    <a:pt x="198" y="124"/>
                    <a:pt x="419" y="26"/>
                    <a:pt x="616" y="26"/>
                  </a:cubicBezTo>
                  <a:cubicBezTo>
                    <a:pt x="517" y="26"/>
                    <a:pt x="413"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1"/>
            <p:cNvSpPr/>
            <p:nvPr/>
          </p:nvSpPr>
          <p:spPr>
            <a:xfrm>
              <a:off x="4013775" y="3870250"/>
              <a:ext cx="7400" cy="4950"/>
            </a:xfrm>
            <a:custGeom>
              <a:avLst/>
              <a:gdLst/>
              <a:ahLst/>
              <a:cxnLst/>
              <a:rect l="l" t="t" r="r" b="b"/>
              <a:pathLst>
                <a:path w="296" h="198" extrusionOk="0">
                  <a:moveTo>
                    <a:pt x="0" y="1"/>
                  </a:moveTo>
                  <a:lnTo>
                    <a:pt x="0" y="197"/>
                  </a:lnTo>
                  <a:lnTo>
                    <a:pt x="295" y="197"/>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1"/>
            <p:cNvSpPr/>
            <p:nvPr/>
          </p:nvSpPr>
          <p:spPr>
            <a:xfrm>
              <a:off x="4600225" y="3854875"/>
              <a:ext cx="10475" cy="8025"/>
            </a:xfrm>
            <a:custGeom>
              <a:avLst/>
              <a:gdLst/>
              <a:ahLst/>
              <a:cxnLst/>
              <a:rect l="l" t="t" r="r" b="b"/>
              <a:pathLst>
                <a:path w="419" h="321" extrusionOk="0">
                  <a:moveTo>
                    <a:pt x="295" y="1"/>
                  </a:moveTo>
                  <a:cubicBezTo>
                    <a:pt x="197" y="1"/>
                    <a:pt x="99" y="99"/>
                    <a:pt x="0" y="99"/>
                  </a:cubicBezTo>
                  <a:lnTo>
                    <a:pt x="0" y="198"/>
                  </a:lnTo>
                  <a:cubicBezTo>
                    <a:pt x="0" y="198"/>
                    <a:pt x="99" y="198"/>
                    <a:pt x="99" y="320"/>
                  </a:cubicBezTo>
                  <a:cubicBezTo>
                    <a:pt x="197" y="198"/>
                    <a:pt x="418" y="198"/>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1"/>
            <p:cNvSpPr/>
            <p:nvPr/>
          </p:nvSpPr>
          <p:spPr>
            <a:xfrm>
              <a:off x="4503100" y="3852425"/>
              <a:ext cx="7400" cy="7400"/>
            </a:xfrm>
            <a:custGeom>
              <a:avLst/>
              <a:gdLst/>
              <a:ahLst/>
              <a:cxnLst/>
              <a:rect l="l" t="t" r="r" b="b"/>
              <a:pathLst>
                <a:path w="296" h="296" extrusionOk="0">
                  <a:moveTo>
                    <a:pt x="295" y="0"/>
                  </a:moveTo>
                  <a:lnTo>
                    <a:pt x="295" y="0"/>
                  </a:lnTo>
                  <a:cubicBezTo>
                    <a:pt x="197" y="99"/>
                    <a:pt x="99" y="99"/>
                    <a:pt x="0" y="197"/>
                  </a:cubicBezTo>
                  <a:lnTo>
                    <a:pt x="0" y="296"/>
                  </a:lnTo>
                  <a:cubicBezTo>
                    <a:pt x="197" y="197"/>
                    <a:pt x="295" y="197"/>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1"/>
            <p:cNvSpPr/>
            <p:nvPr/>
          </p:nvSpPr>
          <p:spPr>
            <a:xfrm>
              <a:off x="4940775" y="3829075"/>
              <a:ext cx="10475" cy="5550"/>
            </a:xfrm>
            <a:custGeom>
              <a:avLst/>
              <a:gdLst/>
              <a:ahLst/>
              <a:cxnLst/>
              <a:rect l="l" t="t" r="r" b="b"/>
              <a:pathLst>
                <a:path w="419" h="222" extrusionOk="0">
                  <a:moveTo>
                    <a:pt x="197" y="0"/>
                  </a:moveTo>
                  <a:cubicBezTo>
                    <a:pt x="197" y="0"/>
                    <a:pt x="1" y="123"/>
                    <a:pt x="99" y="221"/>
                  </a:cubicBezTo>
                  <a:cubicBezTo>
                    <a:pt x="197" y="221"/>
                    <a:pt x="320" y="123"/>
                    <a:pt x="419" y="123"/>
                  </a:cubicBezTo>
                  <a:cubicBezTo>
                    <a:pt x="320" y="0"/>
                    <a:pt x="320"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1"/>
            <p:cNvSpPr/>
            <p:nvPr/>
          </p:nvSpPr>
          <p:spPr>
            <a:xfrm>
              <a:off x="4208025" y="3829075"/>
              <a:ext cx="12925" cy="4100"/>
            </a:xfrm>
            <a:custGeom>
              <a:avLst/>
              <a:gdLst/>
              <a:ahLst/>
              <a:cxnLst/>
              <a:rect l="l" t="t" r="r" b="b"/>
              <a:pathLst>
                <a:path w="517" h="164" extrusionOk="0">
                  <a:moveTo>
                    <a:pt x="320" y="0"/>
                  </a:moveTo>
                  <a:cubicBezTo>
                    <a:pt x="222" y="0"/>
                    <a:pt x="123" y="0"/>
                    <a:pt x="0" y="123"/>
                  </a:cubicBezTo>
                  <a:cubicBezTo>
                    <a:pt x="92" y="151"/>
                    <a:pt x="165" y="163"/>
                    <a:pt x="225" y="163"/>
                  </a:cubicBezTo>
                  <a:cubicBezTo>
                    <a:pt x="376" y="163"/>
                    <a:pt x="447" y="8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1"/>
            <p:cNvSpPr/>
            <p:nvPr/>
          </p:nvSpPr>
          <p:spPr>
            <a:xfrm>
              <a:off x="4144100" y="3821675"/>
              <a:ext cx="5550" cy="7425"/>
            </a:xfrm>
            <a:custGeom>
              <a:avLst/>
              <a:gdLst/>
              <a:ahLst/>
              <a:cxnLst/>
              <a:rect l="l" t="t" r="r" b="b"/>
              <a:pathLst>
                <a:path w="222" h="297" extrusionOk="0">
                  <a:moveTo>
                    <a:pt x="221" y="1"/>
                  </a:moveTo>
                  <a:cubicBezTo>
                    <a:pt x="99" y="99"/>
                    <a:pt x="0" y="198"/>
                    <a:pt x="0" y="296"/>
                  </a:cubicBezTo>
                  <a:lnTo>
                    <a:pt x="221" y="99"/>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1"/>
            <p:cNvSpPr/>
            <p:nvPr/>
          </p:nvSpPr>
          <p:spPr>
            <a:xfrm>
              <a:off x="4459450" y="3816775"/>
              <a:ext cx="9850" cy="4925"/>
            </a:xfrm>
            <a:custGeom>
              <a:avLst/>
              <a:gdLst/>
              <a:ahLst/>
              <a:cxnLst/>
              <a:rect l="l" t="t" r="r" b="b"/>
              <a:pathLst>
                <a:path w="394" h="197" extrusionOk="0">
                  <a:moveTo>
                    <a:pt x="394" y="0"/>
                  </a:moveTo>
                  <a:cubicBezTo>
                    <a:pt x="197" y="0"/>
                    <a:pt x="99" y="0"/>
                    <a:pt x="0" y="197"/>
                  </a:cubicBezTo>
                  <a:cubicBezTo>
                    <a:pt x="197" y="197"/>
                    <a:pt x="295" y="197"/>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1"/>
            <p:cNvSpPr/>
            <p:nvPr/>
          </p:nvSpPr>
          <p:spPr>
            <a:xfrm>
              <a:off x="4185275" y="3801400"/>
              <a:ext cx="7400" cy="7400"/>
            </a:xfrm>
            <a:custGeom>
              <a:avLst/>
              <a:gdLst/>
              <a:ahLst/>
              <a:cxnLst/>
              <a:rect l="l" t="t" r="r" b="b"/>
              <a:pathLst>
                <a:path w="296" h="296" extrusionOk="0">
                  <a:moveTo>
                    <a:pt x="197" y="1"/>
                  </a:moveTo>
                  <a:cubicBezTo>
                    <a:pt x="99" y="99"/>
                    <a:pt x="1" y="197"/>
                    <a:pt x="1" y="296"/>
                  </a:cubicBezTo>
                  <a:lnTo>
                    <a:pt x="296" y="296"/>
                  </a:lnTo>
                  <a:cubicBezTo>
                    <a:pt x="296" y="197"/>
                    <a:pt x="197" y="99"/>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1"/>
            <p:cNvSpPr/>
            <p:nvPr/>
          </p:nvSpPr>
          <p:spPr>
            <a:xfrm>
              <a:off x="4556575" y="3793400"/>
              <a:ext cx="8025" cy="10475"/>
            </a:xfrm>
            <a:custGeom>
              <a:avLst/>
              <a:gdLst/>
              <a:ahLst/>
              <a:cxnLst/>
              <a:rect l="l" t="t" r="r" b="b"/>
              <a:pathLst>
                <a:path w="321" h="419" extrusionOk="0">
                  <a:moveTo>
                    <a:pt x="320" y="1"/>
                  </a:moveTo>
                  <a:lnTo>
                    <a:pt x="320" y="1"/>
                  </a:lnTo>
                  <a:cubicBezTo>
                    <a:pt x="197" y="99"/>
                    <a:pt x="99" y="99"/>
                    <a:pt x="0" y="198"/>
                  </a:cubicBezTo>
                  <a:cubicBezTo>
                    <a:pt x="99" y="198"/>
                    <a:pt x="99" y="321"/>
                    <a:pt x="197" y="419"/>
                  </a:cubicBezTo>
                  <a:cubicBezTo>
                    <a:pt x="197" y="321"/>
                    <a:pt x="320" y="198"/>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1"/>
            <p:cNvSpPr/>
            <p:nvPr/>
          </p:nvSpPr>
          <p:spPr>
            <a:xfrm>
              <a:off x="4646325" y="3757750"/>
              <a:ext cx="10475" cy="7400"/>
            </a:xfrm>
            <a:custGeom>
              <a:avLst/>
              <a:gdLst/>
              <a:ahLst/>
              <a:cxnLst/>
              <a:rect l="l" t="t" r="r" b="b"/>
              <a:pathLst>
                <a:path w="419" h="296" extrusionOk="0">
                  <a:moveTo>
                    <a:pt x="296" y="1"/>
                  </a:moveTo>
                  <a:cubicBezTo>
                    <a:pt x="197" y="1"/>
                    <a:pt x="99" y="1"/>
                    <a:pt x="99" y="99"/>
                  </a:cubicBezTo>
                  <a:lnTo>
                    <a:pt x="0" y="99"/>
                  </a:lnTo>
                  <a:cubicBezTo>
                    <a:pt x="0" y="197"/>
                    <a:pt x="99" y="197"/>
                    <a:pt x="99" y="296"/>
                  </a:cubicBezTo>
                  <a:cubicBezTo>
                    <a:pt x="197" y="197"/>
                    <a:pt x="419" y="197"/>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1"/>
            <p:cNvSpPr/>
            <p:nvPr/>
          </p:nvSpPr>
          <p:spPr>
            <a:xfrm>
              <a:off x="5197125" y="3755300"/>
              <a:ext cx="15400" cy="4950"/>
            </a:xfrm>
            <a:custGeom>
              <a:avLst/>
              <a:gdLst/>
              <a:ahLst/>
              <a:cxnLst/>
              <a:rect l="l" t="t" r="r" b="b"/>
              <a:pathLst>
                <a:path w="616" h="198" extrusionOk="0">
                  <a:moveTo>
                    <a:pt x="295" y="0"/>
                  </a:moveTo>
                  <a:cubicBezTo>
                    <a:pt x="197" y="0"/>
                    <a:pt x="99" y="99"/>
                    <a:pt x="0" y="197"/>
                  </a:cubicBezTo>
                  <a:cubicBezTo>
                    <a:pt x="197" y="99"/>
                    <a:pt x="394" y="99"/>
                    <a:pt x="615" y="99"/>
                  </a:cubicBezTo>
                  <a:cubicBezTo>
                    <a:pt x="394" y="0"/>
                    <a:pt x="295"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1"/>
            <p:cNvSpPr/>
            <p:nvPr/>
          </p:nvSpPr>
          <p:spPr>
            <a:xfrm>
              <a:off x="3962125" y="3747925"/>
              <a:ext cx="15400" cy="1875"/>
            </a:xfrm>
            <a:custGeom>
              <a:avLst/>
              <a:gdLst/>
              <a:ahLst/>
              <a:cxnLst/>
              <a:rect l="l" t="t" r="r" b="b"/>
              <a:pathLst>
                <a:path w="616" h="75" extrusionOk="0">
                  <a:moveTo>
                    <a:pt x="317" y="0"/>
                  </a:moveTo>
                  <a:cubicBezTo>
                    <a:pt x="216" y="0"/>
                    <a:pt x="111" y="25"/>
                    <a:pt x="1" y="74"/>
                  </a:cubicBezTo>
                  <a:lnTo>
                    <a:pt x="616" y="74"/>
                  </a:lnTo>
                  <a:cubicBezTo>
                    <a:pt x="517" y="25"/>
                    <a:pt x="419"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1"/>
            <p:cNvSpPr/>
            <p:nvPr/>
          </p:nvSpPr>
          <p:spPr>
            <a:xfrm>
              <a:off x="5235225" y="3724550"/>
              <a:ext cx="10475" cy="4950"/>
            </a:xfrm>
            <a:custGeom>
              <a:avLst/>
              <a:gdLst/>
              <a:ahLst/>
              <a:cxnLst/>
              <a:rect l="l" t="t" r="r" b="b"/>
              <a:pathLst>
                <a:path w="419" h="198" extrusionOk="0">
                  <a:moveTo>
                    <a:pt x="1" y="1"/>
                  </a:moveTo>
                  <a:cubicBezTo>
                    <a:pt x="99" y="99"/>
                    <a:pt x="222" y="198"/>
                    <a:pt x="419" y="198"/>
                  </a:cubicBezTo>
                  <a:lnTo>
                    <a:pt x="419" y="99"/>
                  </a:lnTo>
                  <a:cubicBezTo>
                    <a:pt x="321" y="1"/>
                    <a:pt x="2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1"/>
            <p:cNvSpPr/>
            <p:nvPr/>
          </p:nvSpPr>
          <p:spPr>
            <a:xfrm>
              <a:off x="3685500" y="3716575"/>
              <a:ext cx="8025" cy="8000"/>
            </a:xfrm>
            <a:custGeom>
              <a:avLst/>
              <a:gdLst/>
              <a:ahLst/>
              <a:cxnLst/>
              <a:rect l="l" t="t" r="r" b="b"/>
              <a:pathLst>
                <a:path w="321" h="320" extrusionOk="0">
                  <a:moveTo>
                    <a:pt x="320" y="0"/>
                  </a:moveTo>
                  <a:lnTo>
                    <a:pt x="320" y="0"/>
                  </a:lnTo>
                  <a:cubicBezTo>
                    <a:pt x="124" y="99"/>
                    <a:pt x="1" y="99"/>
                    <a:pt x="1" y="320"/>
                  </a:cubicBezTo>
                  <a:cubicBezTo>
                    <a:pt x="222" y="197"/>
                    <a:pt x="320" y="197"/>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1"/>
            <p:cNvSpPr/>
            <p:nvPr/>
          </p:nvSpPr>
          <p:spPr>
            <a:xfrm>
              <a:off x="4820300" y="3795500"/>
              <a:ext cx="15375" cy="10850"/>
            </a:xfrm>
            <a:custGeom>
              <a:avLst/>
              <a:gdLst/>
              <a:ahLst/>
              <a:cxnLst/>
              <a:rect l="l" t="t" r="r" b="b"/>
              <a:pathLst>
                <a:path w="615" h="434" extrusionOk="0">
                  <a:moveTo>
                    <a:pt x="507" y="0"/>
                  </a:moveTo>
                  <a:cubicBezTo>
                    <a:pt x="237" y="0"/>
                    <a:pt x="287" y="345"/>
                    <a:pt x="0" y="433"/>
                  </a:cubicBezTo>
                  <a:lnTo>
                    <a:pt x="320" y="433"/>
                  </a:lnTo>
                  <a:cubicBezTo>
                    <a:pt x="320" y="237"/>
                    <a:pt x="615" y="237"/>
                    <a:pt x="615" y="15"/>
                  </a:cubicBezTo>
                  <a:cubicBezTo>
                    <a:pt x="574" y="5"/>
                    <a:pt x="538"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7" name="Google Shape;2157;p21"/>
          <p:cNvSpPr/>
          <p:nvPr/>
        </p:nvSpPr>
        <p:spPr>
          <a:xfrm rot="5127086">
            <a:off x="7505634" y="1338205"/>
            <a:ext cx="1905604" cy="102695"/>
          </a:xfrm>
          <a:custGeom>
            <a:avLst/>
            <a:gdLst/>
            <a:ahLst/>
            <a:cxnLst/>
            <a:rect l="l" t="t" r="r" b="b"/>
            <a:pathLst>
              <a:path w="76228" h="4108" extrusionOk="0">
                <a:moveTo>
                  <a:pt x="2361" y="2066"/>
                </a:moveTo>
                <a:lnTo>
                  <a:pt x="2460" y="2165"/>
                </a:lnTo>
                <a:cubicBezTo>
                  <a:pt x="2583" y="2165"/>
                  <a:pt x="2583" y="2263"/>
                  <a:pt x="2583" y="2263"/>
                </a:cubicBezTo>
                <a:lnTo>
                  <a:pt x="2361" y="2263"/>
                </a:lnTo>
                <a:cubicBezTo>
                  <a:pt x="2361" y="2263"/>
                  <a:pt x="2263" y="2263"/>
                  <a:pt x="2165" y="2361"/>
                </a:cubicBezTo>
                <a:cubicBezTo>
                  <a:pt x="2066" y="2066"/>
                  <a:pt x="2361" y="2165"/>
                  <a:pt x="2361" y="2066"/>
                </a:cubicBezTo>
                <a:close/>
                <a:moveTo>
                  <a:pt x="33713" y="1"/>
                </a:moveTo>
                <a:cubicBezTo>
                  <a:pt x="33614" y="1"/>
                  <a:pt x="33516" y="124"/>
                  <a:pt x="33417" y="124"/>
                </a:cubicBezTo>
                <a:cubicBezTo>
                  <a:pt x="32704" y="124"/>
                  <a:pt x="31967" y="222"/>
                  <a:pt x="31254" y="222"/>
                </a:cubicBezTo>
                <a:cubicBezTo>
                  <a:pt x="31155" y="222"/>
                  <a:pt x="31057" y="321"/>
                  <a:pt x="31057" y="321"/>
                </a:cubicBezTo>
                <a:lnTo>
                  <a:pt x="30123" y="321"/>
                </a:lnTo>
                <a:cubicBezTo>
                  <a:pt x="29926" y="321"/>
                  <a:pt x="29631" y="222"/>
                  <a:pt x="29409" y="222"/>
                </a:cubicBezTo>
                <a:lnTo>
                  <a:pt x="28893" y="222"/>
                </a:lnTo>
                <a:cubicBezTo>
                  <a:pt x="28828" y="222"/>
                  <a:pt x="28718" y="266"/>
                  <a:pt x="28594" y="266"/>
                </a:cubicBezTo>
                <a:cubicBezTo>
                  <a:pt x="28532" y="266"/>
                  <a:pt x="28467" y="255"/>
                  <a:pt x="28401" y="222"/>
                </a:cubicBezTo>
                <a:cubicBezTo>
                  <a:pt x="28278" y="222"/>
                  <a:pt x="28082" y="321"/>
                  <a:pt x="27983" y="321"/>
                </a:cubicBezTo>
                <a:cubicBezTo>
                  <a:pt x="27369" y="321"/>
                  <a:pt x="26852" y="222"/>
                  <a:pt x="26237" y="222"/>
                </a:cubicBezTo>
                <a:lnTo>
                  <a:pt x="26139" y="222"/>
                </a:lnTo>
                <a:cubicBezTo>
                  <a:pt x="26041" y="271"/>
                  <a:pt x="25936" y="296"/>
                  <a:pt x="25844" y="296"/>
                </a:cubicBezTo>
                <a:cubicBezTo>
                  <a:pt x="25752" y="296"/>
                  <a:pt x="25672" y="271"/>
                  <a:pt x="25623" y="222"/>
                </a:cubicBezTo>
                <a:cubicBezTo>
                  <a:pt x="25524" y="321"/>
                  <a:pt x="25420" y="321"/>
                  <a:pt x="25328" y="321"/>
                </a:cubicBezTo>
                <a:cubicBezTo>
                  <a:pt x="25235" y="321"/>
                  <a:pt x="25156" y="321"/>
                  <a:pt x="25106" y="419"/>
                </a:cubicBezTo>
                <a:lnTo>
                  <a:pt x="25008" y="321"/>
                </a:lnTo>
                <a:cubicBezTo>
                  <a:pt x="24910" y="321"/>
                  <a:pt x="24910" y="321"/>
                  <a:pt x="24811" y="419"/>
                </a:cubicBezTo>
                <a:cubicBezTo>
                  <a:pt x="24738" y="353"/>
                  <a:pt x="24666" y="331"/>
                  <a:pt x="24597" y="331"/>
                </a:cubicBezTo>
                <a:cubicBezTo>
                  <a:pt x="24459" y="331"/>
                  <a:pt x="24328" y="419"/>
                  <a:pt x="24197" y="419"/>
                </a:cubicBezTo>
                <a:cubicBezTo>
                  <a:pt x="23983" y="419"/>
                  <a:pt x="23825" y="463"/>
                  <a:pt x="23685" y="463"/>
                </a:cubicBezTo>
                <a:cubicBezTo>
                  <a:pt x="23615" y="463"/>
                  <a:pt x="23549" y="452"/>
                  <a:pt x="23483" y="419"/>
                </a:cubicBezTo>
                <a:cubicBezTo>
                  <a:pt x="23361" y="419"/>
                  <a:pt x="23262" y="517"/>
                  <a:pt x="23164" y="517"/>
                </a:cubicBezTo>
                <a:cubicBezTo>
                  <a:pt x="23098" y="517"/>
                  <a:pt x="23033" y="474"/>
                  <a:pt x="22967" y="474"/>
                </a:cubicBezTo>
                <a:cubicBezTo>
                  <a:pt x="22934" y="474"/>
                  <a:pt x="22902" y="484"/>
                  <a:pt x="22869" y="517"/>
                </a:cubicBezTo>
                <a:cubicBezTo>
                  <a:pt x="22869" y="550"/>
                  <a:pt x="22844" y="561"/>
                  <a:pt x="22808" y="561"/>
                </a:cubicBezTo>
                <a:cubicBezTo>
                  <a:pt x="22735" y="561"/>
                  <a:pt x="22615" y="517"/>
                  <a:pt x="22549" y="517"/>
                </a:cubicBezTo>
                <a:lnTo>
                  <a:pt x="22549" y="419"/>
                </a:lnTo>
                <a:cubicBezTo>
                  <a:pt x="22254" y="419"/>
                  <a:pt x="22033" y="419"/>
                  <a:pt x="21738" y="517"/>
                </a:cubicBezTo>
                <a:lnTo>
                  <a:pt x="21738" y="419"/>
                </a:lnTo>
                <a:cubicBezTo>
                  <a:pt x="21516" y="517"/>
                  <a:pt x="21418" y="517"/>
                  <a:pt x="21320" y="517"/>
                </a:cubicBezTo>
                <a:cubicBezTo>
                  <a:pt x="21221" y="419"/>
                  <a:pt x="21123" y="321"/>
                  <a:pt x="21123" y="321"/>
                </a:cubicBezTo>
                <a:lnTo>
                  <a:pt x="21025" y="321"/>
                </a:lnTo>
                <a:cubicBezTo>
                  <a:pt x="20902" y="321"/>
                  <a:pt x="20902" y="321"/>
                  <a:pt x="20803" y="222"/>
                </a:cubicBezTo>
                <a:lnTo>
                  <a:pt x="20803" y="222"/>
                </a:lnTo>
                <a:cubicBezTo>
                  <a:pt x="20902" y="419"/>
                  <a:pt x="20902" y="419"/>
                  <a:pt x="20902" y="517"/>
                </a:cubicBezTo>
                <a:lnTo>
                  <a:pt x="20803" y="517"/>
                </a:lnTo>
                <a:cubicBezTo>
                  <a:pt x="20803" y="517"/>
                  <a:pt x="20705" y="419"/>
                  <a:pt x="20705" y="321"/>
                </a:cubicBezTo>
                <a:cubicBezTo>
                  <a:pt x="20287" y="517"/>
                  <a:pt x="19795" y="517"/>
                  <a:pt x="19279" y="517"/>
                </a:cubicBezTo>
                <a:lnTo>
                  <a:pt x="19377" y="419"/>
                </a:lnTo>
                <a:cubicBezTo>
                  <a:pt x="19377" y="321"/>
                  <a:pt x="19279" y="321"/>
                  <a:pt x="19279" y="222"/>
                </a:cubicBezTo>
                <a:cubicBezTo>
                  <a:pt x="19180" y="321"/>
                  <a:pt x="19057" y="321"/>
                  <a:pt x="18959" y="419"/>
                </a:cubicBezTo>
                <a:cubicBezTo>
                  <a:pt x="18959" y="419"/>
                  <a:pt x="18959" y="517"/>
                  <a:pt x="18861" y="616"/>
                </a:cubicBezTo>
                <a:cubicBezTo>
                  <a:pt x="18861" y="517"/>
                  <a:pt x="18762" y="419"/>
                  <a:pt x="18762" y="321"/>
                </a:cubicBezTo>
                <a:cubicBezTo>
                  <a:pt x="18713" y="370"/>
                  <a:pt x="18689" y="370"/>
                  <a:pt x="18664" y="370"/>
                </a:cubicBezTo>
                <a:cubicBezTo>
                  <a:pt x="18639" y="370"/>
                  <a:pt x="18615" y="370"/>
                  <a:pt x="18566" y="419"/>
                </a:cubicBezTo>
                <a:cubicBezTo>
                  <a:pt x="18566" y="419"/>
                  <a:pt x="18443" y="419"/>
                  <a:pt x="18443" y="517"/>
                </a:cubicBezTo>
                <a:cubicBezTo>
                  <a:pt x="18344" y="419"/>
                  <a:pt x="18246" y="321"/>
                  <a:pt x="18246" y="321"/>
                </a:cubicBezTo>
                <a:cubicBezTo>
                  <a:pt x="18049" y="419"/>
                  <a:pt x="18049" y="419"/>
                  <a:pt x="17828" y="419"/>
                </a:cubicBezTo>
                <a:cubicBezTo>
                  <a:pt x="17435" y="419"/>
                  <a:pt x="17115" y="419"/>
                  <a:pt x="16820" y="517"/>
                </a:cubicBezTo>
                <a:lnTo>
                  <a:pt x="16402" y="517"/>
                </a:lnTo>
                <a:cubicBezTo>
                  <a:pt x="16402" y="517"/>
                  <a:pt x="16402" y="616"/>
                  <a:pt x="16303" y="739"/>
                </a:cubicBezTo>
                <a:cubicBezTo>
                  <a:pt x="16205" y="616"/>
                  <a:pt x="16107" y="517"/>
                  <a:pt x="16107" y="419"/>
                </a:cubicBezTo>
                <a:cubicBezTo>
                  <a:pt x="15787" y="517"/>
                  <a:pt x="15590" y="616"/>
                  <a:pt x="15369" y="739"/>
                </a:cubicBezTo>
                <a:cubicBezTo>
                  <a:pt x="15172" y="739"/>
                  <a:pt x="15019" y="684"/>
                  <a:pt x="14874" y="684"/>
                </a:cubicBezTo>
                <a:cubicBezTo>
                  <a:pt x="14801" y="684"/>
                  <a:pt x="14730" y="698"/>
                  <a:pt x="14656" y="739"/>
                </a:cubicBezTo>
                <a:lnTo>
                  <a:pt x="14361" y="739"/>
                </a:lnTo>
                <a:cubicBezTo>
                  <a:pt x="14263" y="739"/>
                  <a:pt x="14140" y="616"/>
                  <a:pt x="14041" y="616"/>
                </a:cubicBezTo>
                <a:cubicBezTo>
                  <a:pt x="13943" y="739"/>
                  <a:pt x="13746" y="739"/>
                  <a:pt x="13648" y="837"/>
                </a:cubicBezTo>
                <a:lnTo>
                  <a:pt x="13648" y="616"/>
                </a:lnTo>
                <a:cubicBezTo>
                  <a:pt x="13525" y="616"/>
                  <a:pt x="13427" y="616"/>
                  <a:pt x="13328" y="739"/>
                </a:cubicBezTo>
                <a:lnTo>
                  <a:pt x="13328" y="837"/>
                </a:lnTo>
                <a:cubicBezTo>
                  <a:pt x="13033" y="739"/>
                  <a:pt x="12812" y="739"/>
                  <a:pt x="12517" y="739"/>
                </a:cubicBezTo>
                <a:cubicBezTo>
                  <a:pt x="12099" y="837"/>
                  <a:pt x="11681" y="837"/>
                  <a:pt x="11287" y="837"/>
                </a:cubicBezTo>
                <a:cubicBezTo>
                  <a:pt x="10869" y="837"/>
                  <a:pt x="10451" y="837"/>
                  <a:pt x="9959" y="935"/>
                </a:cubicBezTo>
                <a:cubicBezTo>
                  <a:pt x="9959" y="935"/>
                  <a:pt x="9959" y="1034"/>
                  <a:pt x="9837" y="1034"/>
                </a:cubicBezTo>
                <a:cubicBezTo>
                  <a:pt x="9837" y="1034"/>
                  <a:pt x="9738" y="1034"/>
                  <a:pt x="9738" y="935"/>
                </a:cubicBezTo>
                <a:cubicBezTo>
                  <a:pt x="9659" y="935"/>
                  <a:pt x="9581" y="1061"/>
                  <a:pt x="9452" y="1061"/>
                </a:cubicBezTo>
                <a:cubicBezTo>
                  <a:pt x="9419" y="1061"/>
                  <a:pt x="9384" y="1053"/>
                  <a:pt x="9345" y="1034"/>
                </a:cubicBezTo>
                <a:lnTo>
                  <a:pt x="9345" y="935"/>
                </a:lnTo>
                <a:cubicBezTo>
                  <a:pt x="9123" y="1034"/>
                  <a:pt x="9025" y="1034"/>
                  <a:pt x="8927" y="1132"/>
                </a:cubicBezTo>
                <a:cubicBezTo>
                  <a:pt x="8828" y="1132"/>
                  <a:pt x="8828" y="1132"/>
                  <a:pt x="8730" y="1034"/>
                </a:cubicBezTo>
                <a:cubicBezTo>
                  <a:pt x="8730" y="1034"/>
                  <a:pt x="8828" y="1034"/>
                  <a:pt x="8828" y="935"/>
                </a:cubicBezTo>
                <a:cubicBezTo>
                  <a:pt x="8828" y="935"/>
                  <a:pt x="8730" y="935"/>
                  <a:pt x="8730" y="837"/>
                </a:cubicBezTo>
                <a:cubicBezTo>
                  <a:pt x="8607" y="935"/>
                  <a:pt x="8607" y="935"/>
                  <a:pt x="8509" y="1034"/>
                </a:cubicBezTo>
                <a:lnTo>
                  <a:pt x="8214" y="1034"/>
                </a:lnTo>
                <a:cubicBezTo>
                  <a:pt x="8214" y="935"/>
                  <a:pt x="8214" y="935"/>
                  <a:pt x="8115" y="837"/>
                </a:cubicBezTo>
                <a:cubicBezTo>
                  <a:pt x="8115" y="935"/>
                  <a:pt x="7992" y="1034"/>
                  <a:pt x="7992" y="1132"/>
                </a:cubicBezTo>
                <a:cubicBezTo>
                  <a:pt x="7796" y="1034"/>
                  <a:pt x="7599" y="935"/>
                  <a:pt x="7378" y="935"/>
                </a:cubicBezTo>
                <a:cubicBezTo>
                  <a:pt x="7279" y="1034"/>
                  <a:pt x="7181" y="1132"/>
                  <a:pt x="7083" y="1230"/>
                </a:cubicBezTo>
                <a:lnTo>
                  <a:pt x="6369" y="1230"/>
                </a:lnTo>
                <a:cubicBezTo>
                  <a:pt x="6369" y="1132"/>
                  <a:pt x="6468" y="1132"/>
                  <a:pt x="6566" y="1034"/>
                </a:cubicBezTo>
                <a:lnTo>
                  <a:pt x="6369" y="1034"/>
                </a:lnTo>
                <a:cubicBezTo>
                  <a:pt x="6271" y="1034"/>
                  <a:pt x="6271" y="1230"/>
                  <a:pt x="6148" y="1230"/>
                </a:cubicBezTo>
                <a:cubicBezTo>
                  <a:pt x="5951" y="1353"/>
                  <a:pt x="5951" y="1452"/>
                  <a:pt x="5853" y="1550"/>
                </a:cubicBezTo>
                <a:cubicBezTo>
                  <a:pt x="5755" y="1452"/>
                  <a:pt x="5755" y="1353"/>
                  <a:pt x="5656" y="1353"/>
                </a:cubicBezTo>
                <a:cubicBezTo>
                  <a:pt x="5435" y="1452"/>
                  <a:pt x="5140" y="1550"/>
                  <a:pt x="4919" y="1648"/>
                </a:cubicBezTo>
                <a:cubicBezTo>
                  <a:pt x="4820" y="1550"/>
                  <a:pt x="4820" y="1452"/>
                  <a:pt x="4722" y="1353"/>
                </a:cubicBezTo>
                <a:cubicBezTo>
                  <a:pt x="4624" y="1452"/>
                  <a:pt x="4525" y="1550"/>
                  <a:pt x="4525" y="1648"/>
                </a:cubicBezTo>
                <a:cubicBezTo>
                  <a:pt x="4427" y="1550"/>
                  <a:pt x="4427" y="1452"/>
                  <a:pt x="4427" y="1353"/>
                </a:cubicBezTo>
                <a:cubicBezTo>
                  <a:pt x="4304" y="1452"/>
                  <a:pt x="4304" y="1452"/>
                  <a:pt x="4304" y="1550"/>
                </a:cubicBezTo>
                <a:cubicBezTo>
                  <a:pt x="4173" y="1550"/>
                  <a:pt x="4129" y="1463"/>
                  <a:pt x="4085" y="1463"/>
                </a:cubicBezTo>
                <a:cubicBezTo>
                  <a:pt x="4064" y="1463"/>
                  <a:pt x="4042" y="1484"/>
                  <a:pt x="4009" y="1550"/>
                </a:cubicBezTo>
                <a:cubicBezTo>
                  <a:pt x="3960" y="1501"/>
                  <a:pt x="3911" y="1476"/>
                  <a:pt x="3858" y="1476"/>
                </a:cubicBezTo>
                <a:cubicBezTo>
                  <a:pt x="3806" y="1476"/>
                  <a:pt x="3751" y="1501"/>
                  <a:pt x="3689" y="1550"/>
                </a:cubicBezTo>
                <a:lnTo>
                  <a:pt x="3591" y="1648"/>
                </a:lnTo>
                <a:cubicBezTo>
                  <a:pt x="3296" y="1550"/>
                  <a:pt x="2878" y="1550"/>
                  <a:pt x="2460" y="1550"/>
                </a:cubicBezTo>
                <a:cubicBezTo>
                  <a:pt x="2583" y="1550"/>
                  <a:pt x="2460" y="1550"/>
                  <a:pt x="2361" y="1648"/>
                </a:cubicBezTo>
                <a:lnTo>
                  <a:pt x="2361" y="1550"/>
                </a:lnTo>
                <a:cubicBezTo>
                  <a:pt x="2165" y="1550"/>
                  <a:pt x="2066" y="1648"/>
                  <a:pt x="1968" y="1648"/>
                </a:cubicBezTo>
                <a:cubicBezTo>
                  <a:pt x="1845" y="1648"/>
                  <a:pt x="1747" y="1648"/>
                  <a:pt x="1648" y="1747"/>
                </a:cubicBezTo>
                <a:cubicBezTo>
                  <a:pt x="1648" y="1648"/>
                  <a:pt x="1550" y="1648"/>
                  <a:pt x="1550" y="1648"/>
                </a:cubicBezTo>
                <a:cubicBezTo>
                  <a:pt x="1353" y="1747"/>
                  <a:pt x="1132" y="1747"/>
                  <a:pt x="935" y="1747"/>
                </a:cubicBezTo>
                <a:cubicBezTo>
                  <a:pt x="739" y="1747"/>
                  <a:pt x="517" y="1845"/>
                  <a:pt x="321" y="1845"/>
                </a:cubicBezTo>
                <a:cubicBezTo>
                  <a:pt x="419" y="1968"/>
                  <a:pt x="419" y="1968"/>
                  <a:pt x="419" y="2066"/>
                </a:cubicBezTo>
                <a:lnTo>
                  <a:pt x="935" y="2066"/>
                </a:lnTo>
                <a:cubicBezTo>
                  <a:pt x="1034" y="2165"/>
                  <a:pt x="1034" y="2165"/>
                  <a:pt x="1132" y="2361"/>
                </a:cubicBezTo>
                <a:cubicBezTo>
                  <a:pt x="935" y="2263"/>
                  <a:pt x="935" y="2263"/>
                  <a:pt x="837" y="2165"/>
                </a:cubicBezTo>
                <a:cubicBezTo>
                  <a:pt x="788" y="2263"/>
                  <a:pt x="708" y="2288"/>
                  <a:pt x="616" y="2288"/>
                </a:cubicBezTo>
                <a:cubicBezTo>
                  <a:pt x="523" y="2288"/>
                  <a:pt x="419" y="2263"/>
                  <a:pt x="321" y="2263"/>
                </a:cubicBezTo>
                <a:cubicBezTo>
                  <a:pt x="222" y="2263"/>
                  <a:pt x="124" y="2263"/>
                  <a:pt x="1" y="2361"/>
                </a:cubicBezTo>
                <a:cubicBezTo>
                  <a:pt x="1" y="2460"/>
                  <a:pt x="124" y="2460"/>
                  <a:pt x="222" y="2583"/>
                </a:cubicBezTo>
                <a:lnTo>
                  <a:pt x="222" y="2460"/>
                </a:lnTo>
                <a:cubicBezTo>
                  <a:pt x="419" y="2583"/>
                  <a:pt x="517" y="2583"/>
                  <a:pt x="616" y="2583"/>
                </a:cubicBezTo>
                <a:cubicBezTo>
                  <a:pt x="739" y="2583"/>
                  <a:pt x="837" y="2583"/>
                  <a:pt x="1034" y="2681"/>
                </a:cubicBezTo>
                <a:lnTo>
                  <a:pt x="1034" y="2583"/>
                </a:lnTo>
                <a:cubicBezTo>
                  <a:pt x="1132" y="2583"/>
                  <a:pt x="1132" y="2583"/>
                  <a:pt x="1132" y="2681"/>
                </a:cubicBezTo>
                <a:cubicBezTo>
                  <a:pt x="1230" y="2583"/>
                  <a:pt x="1353" y="2583"/>
                  <a:pt x="1353" y="2583"/>
                </a:cubicBezTo>
                <a:lnTo>
                  <a:pt x="1747" y="2583"/>
                </a:lnTo>
                <a:cubicBezTo>
                  <a:pt x="1780" y="2616"/>
                  <a:pt x="1826" y="2626"/>
                  <a:pt x="1877" y="2626"/>
                </a:cubicBezTo>
                <a:cubicBezTo>
                  <a:pt x="1979" y="2626"/>
                  <a:pt x="2099" y="2583"/>
                  <a:pt x="2165" y="2583"/>
                </a:cubicBezTo>
                <a:cubicBezTo>
                  <a:pt x="2165" y="2583"/>
                  <a:pt x="2263" y="2583"/>
                  <a:pt x="2263" y="2681"/>
                </a:cubicBezTo>
                <a:cubicBezTo>
                  <a:pt x="2779" y="2779"/>
                  <a:pt x="3394" y="2779"/>
                  <a:pt x="3911" y="2878"/>
                </a:cubicBezTo>
                <a:cubicBezTo>
                  <a:pt x="4009" y="2878"/>
                  <a:pt x="4107" y="2878"/>
                  <a:pt x="4206" y="2976"/>
                </a:cubicBezTo>
                <a:cubicBezTo>
                  <a:pt x="4427" y="3075"/>
                  <a:pt x="4624" y="3075"/>
                  <a:pt x="4722" y="3075"/>
                </a:cubicBezTo>
                <a:lnTo>
                  <a:pt x="4820" y="3075"/>
                </a:lnTo>
                <a:cubicBezTo>
                  <a:pt x="5238" y="3197"/>
                  <a:pt x="5656" y="3296"/>
                  <a:pt x="5951" y="3394"/>
                </a:cubicBezTo>
                <a:lnTo>
                  <a:pt x="6050" y="3296"/>
                </a:lnTo>
                <a:cubicBezTo>
                  <a:pt x="6115" y="3296"/>
                  <a:pt x="6192" y="3340"/>
                  <a:pt x="6236" y="3340"/>
                </a:cubicBezTo>
                <a:cubicBezTo>
                  <a:pt x="6257" y="3340"/>
                  <a:pt x="6271" y="3329"/>
                  <a:pt x="6271" y="3296"/>
                </a:cubicBezTo>
                <a:cubicBezTo>
                  <a:pt x="6329" y="3267"/>
                  <a:pt x="6386" y="3255"/>
                  <a:pt x="6441" y="3255"/>
                </a:cubicBezTo>
                <a:cubicBezTo>
                  <a:pt x="6575" y="3255"/>
                  <a:pt x="6693" y="3325"/>
                  <a:pt x="6763" y="3394"/>
                </a:cubicBezTo>
                <a:cubicBezTo>
                  <a:pt x="6910" y="3394"/>
                  <a:pt x="7003" y="3350"/>
                  <a:pt x="7107" y="3350"/>
                </a:cubicBezTo>
                <a:cubicBezTo>
                  <a:pt x="7159" y="3350"/>
                  <a:pt x="7214" y="3361"/>
                  <a:pt x="7279" y="3394"/>
                </a:cubicBezTo>
                <a:cubicBezTo>
                  <a:pt x="7328" y="3443"/>
                  <a:pt x="7408" y="3443"/>
                  <a:pt x="7501" y="3443"/>
                </a:cubicBezTo>
                <a:cubicBezTo>
                  <a:pt x="7593" y="3443"/>
                  <a:pt x="7697" y="3443"/>
                  <a:pt x="7796" y="3493"/>
                </a:cubicBezTo>
                <a:lnTo>
                  <a:pt x="8214" y="3493"/>
                </a:lnTo>
                <a:cubicBezTo>
                  <a:pt x="8410" y="3493"/>
                  <a:pt x="8730" y="3591"/>
                  <a:pt x="8927" y="3689"/>
                </a:cubicBezTo>
                <a:cubicBezTo>
                  <a:pt x="9205" y="3689"/>
                  <a:pt x="9429" y="3744"/>
                  <a:pt x="9643" y="3744"/>
                </a:cubicBezTo>
                <a:cubicBezTo>
                  <a:pt x="9749" y="3744"/>
                  <a:pt x="9853" y="3730"/>
                  <a:pt x="9959" y="3689"/>
                </a:cubicBezTo>
                <a:cubicBezTo>
                  <a:pt x="10058" y="3591"/>
                  <a:pt x="10156" y="3493"/>
                  <a:pt x="10156" y="3394"/>
                </a:cubicBezTo>
                <a:cubicBezTo>
                  <a:pt x="10451" y="3493"/>
                  <a:pt x="10673" y="3689"/>
                  <a:pt x="10869" y="3812"/>
                </a:cubicBezTo>
                <a:lnTo>
                  <a:pt x="10869" y="3591"/>
                </a:lnTo>
                <a:cubicBezTo>
                  <a:pt x="10968" y="3591"/>
                  <a:pt x="10968" y="3689"/>
                  <a:pt x="11066" y="3689"/>
                </a:cubicBezTo>
                <a:cubicBezTo>
                  <a:pt x="11066" y="3689"/>
                  <a:pt x="11189" y="3812"/>
                  <a:pt x="11287" y="3812"/>
                </a:cubicBezTo>
                <a:lnTo>
                  <a:pt x="11386" y="3689"/>
                </a:lnTo>
                <a:lnTo>
                  <a:pt x="11484" y="3591"/>
                </a:lnTo>
                <a:lnTo>
                  <a:pt x="11582" y="3591"/>
                </a:lnTo>
                <a:cubicBezTo>
                  <a:pt x="11582" y="3689"/>
                  <a:pt x="11582" y="3689"/>
                  <a:pt x="11484" y="3689"/>
                </a:cubicBezTo>
                <a:cubicBezTo>
                  <a:pt x="11582" y="3689"/>
                  <a:pt x="11582" y="3812"/>
                  <a:pt x="11681" y="3812"/>
                </a:cubicBezTo>
                <a:lnTo>
                  <a:pt x="11582" y="3911"/>
                </a:lnTo>
                <a:lnTo>
                  <a:pt x="11681" y="3911"/>
                </a:lnTo>
                <a:cubicBezTo>
                  <a:pt x="11804" y="3812"/>
                  <a:pt x="11902" y="3689"/>
                  <a:pt x="11902" y="3591"/>
                </a:cubicBezTo>
                <a:cubicBezTo>
                  <a:pt x="11902" y="3591"/>
                  <a:pt x="12000" y="3591"/>
                  <a:pt x="12000" y="3689"/>
                </a:cubicBezTo>
                <a:cubicBezTo>
                  <a:pt x="12000" y="3591"/>
                  <a:pt x="12099" y="3591"/>
                  <a:pt x="12099" y="3591"/>
                </a:cubicBezTo>
                <a:cubicBezTo>
                  <a:pt x="12295" y="3812"/>
                  <a:pt x="12713" y="3591"/>
                  <a:pt x="12910" y="4009"/>
                </a:cubicBezTo>
                <a:lnTo>
                  <a:pt x="14041" y="4009"/>
                </a:lnTo>
                <a:cubicBezTo>
                  <a:pt x="14140" y="4009"/>
                  <a:pt x="14140" y="3911"/>
                  <a:pt x="14140" y="3911"/>
                </a:cubicBezTo>
                <a:cubicBezTo>
                  <a:pt x="14140" y="3812"/>
                  <a:pt x="14041" y="3812"/>
                  <a:pt x="13943" y="3689"/>
                </a:cubicBezTo>
                <a:lnTo>
                  <a:pt x="14459" y="3689"/>
                </a:lnTo>
                <a:lnTo>
                  <a:pt x="14459" y="3812"/>
                </a:lnTo>
                <a:cubicBezTo>
                  <a:pt x="14754" y="4009"/>
                  <a:pt x="15074" y="4107"/>
                  <a:pt x="15369" y="4107"/>
                </a:cubicBezTo>
                <a:cubicBezTo>
                  <a:pt x="15689" y="4107"/>
                  <a:pt x="15984" y="4009"/>
                  <a:pt x="16402" y="4009"/>
                </a:cubicBezTo>
                <a:cubicBezTo>
                  <a:pt x="16500" y="4009"/>
                  <a:pt x="16599" y="4107"/>
                  <a:pt x="16599" y="4107"/>
                </a:cubicBezTo>
                <a:cubicBezTo>
                  <a:pt x="16820" y="4009"/>
                  <a:pt x="16918" y="4009"/>
                  <a:pt x="17017" y="4009"/>
                </a:cubicBezTo>
                <a:cubicBezTo>
                  <a:pt x="17213" y="4107"/>
                  <a:pt x="17336" y="4107"/>
                  <a:pt x="17435" y="4107"/>
                </a:cubicBezTo>
                <a:cubicBezTo>
                  <a:pt x="17500" y="4074"/>
                  <a:pt x="17555" y="4064"/>
                  <a:pt x="17602" y="4064"/>
                </a:cubicBezTo>
                <a:cubicBezTo>
                  <a:pt x="17697" y="4064"/>
                  <a:pt x="17762" y="4107"/>
                  <a:pt x="17828" y="4107"/>
                </a:cubicBezTo>
                <a:cubicBezTo>
                  <a:pt x="18049" y="4009"/>
                  <a:pt x="18246" y="4009"/>
                  <a:pt x="18443" y="4009"/>
                </a:cubicBezTo>
                <a:lnTo>
                  <a:pt x="20090" y="4009"/>
                </a:lnTo>
                <a:cubicBezTo>
                  <a:pt x="20221" y="4009"/>
                  <a:pt x="20363" y="3965"/>
                  <a:pt x="20473" y="3965"/>
                </a:cubicBezTo>
                <a:cubicBezTo>
                  <a:pt x="20527" y="3965"/>
                  <a:pt x="20574" y="3976"/>
                  <a:pt x="20607" y="4009"/>
                </a:cubicBezTo>
                <a:cubicBezTo>
                  <a:pt x="20803" y="4009"/>
                  <a:pt x="21025" y="3911"/>
                  <a:pt x="21123" y="3911"/>
                </a:cubicBezTo>
                <a:cubicBezTo>
                  <a:pt x="21221" y="3911"/>
                  <a:pt x="21320" y="4009"/>
                  <a:pt x="21418" y="4009"/>
                </a:cubicBezTo>
                <a:cubicBezTo>
                  <a:pt x="21484" y="4009"/>
                  <a:pt x="21560" y="3921"/>
                  <a:pt x="21633" y="3921"/>
                </a:cubicBezTo>
                <a:cubicBezTo>
                  <a:pt x="21669" y="3921"/>
                  <a:pt x="21705" y="3943"/>
                  <a:pt x="21738" y="4009"/>
                </a:cubicBezTo>
                <a:cubicBezTo>
                  <a:pt x="21738" y="4009"/>
                  <a:pt x="21781" y="3965"/>
                  <a:pt x="21811" y="3965"/>
                </a:cubicBezTo>
                <a:cubicBezTo>
                  <a:pt x="21825" y="3965"/>
                  <a:pt x="21836" y="3976"/>
                  <a:pt x="21836" y="4009"/>
                </a:cubicBezTo>
                <a:cubicBezTo>
                  <a:pt x="21934" y="4009"/>
                  <a:pt x="22033" y="4009"/>
                  <a:pt x="22131" y="3911"/>
                </a:cubicBezTo>
                <a:lnTo>
                  <a:pt x="22254" y="4009"/>
                </a:lnTo>
                <a:cubicBezTo>
                  <a:pt x="22337" y="3926"/>
                  <a:pt x="22403" y="3895"/>
                  <a:pt x="22458" y="3895"/>
                </a:cubicBezTo>
                <a:cubicBezTo>
                  <a:pt x="22534" y="3895"/>
                  <a:pt x="22591" y="3952"/>
                  <a:pt x="22647" y="4009"/>
                </a:cubicBezTo>
                <a:cubicBezTo>
                  <a:pt x="22746" y="3911"/>
                  <a:pt x="22746" y="3911"/>
                  <a:pt x="22869" y="3911"/>
                </a:cubicBezTo>
                <a:cubicBezTo>
                  <a:pt x="22869" y="3911"/>
                  <a:pt x="22967" y="3911"/>
                  <a:pt x="23065" y="4009"/>
                </a:cubicBezTo>
                <a:cubicBezTo>
                  <a:pt x="23065" y="3911"/>
                  <a:pt x="23164" y="3911"/>
                  <a:pt x="23164" y="3911"/>
                </a:cubicBezTo>
                <a:lnTo>
                  <a:pt x="23582" y="3911"/>
                </a:lnTo>
                <a:lnTo>
                  <a:pt x="23680" y="4009"/>
                </a:lnTo>
                <a:cubicBezTo>
                  <a:pt x="23779" y="4009"/>
                  <a:pt x="23779" y="3911"/>
                  <a:pt x="23877" y="3911"/>
                </a:cubicBezTo>
                <a:cubicBezTo>
                  <a:pt x="23877" y="4009"/>
                  <a:pt x="23975" y="4009"/>
                  <a:pt x="23975" y="4009"/>
                </a:cubicBezTo>
                <a:cubicBezTo>
                  <a:pt x="24184" y="3960"/>
                  <a:pt x="24369" y="3935"/>
                  <a:pt x="24538" y="3935"/>
                </a:cubicBezTo>
                <a:cubicBezTo>
                  <a:pt x="24707" y="3935"/>
                  <a:pt x="24860" y="3960"/>
                  <a:pt x="25008" y="4009"/>
                </a:cubicBezTo>
                <a:cubicBezTo>
                  <a:pt x="25106" y="3911"/>
                  <a:pt x="25211" y="3886"/>
                  <a:pt x="25315" y="3886"/>
                </a:cubicBezTo>
                <a:cubicBezTo>
                  <a:pt x="25420" y="3886"/>
                  <a:pt x="25524" y="3911"/>
                  <a:pt x="25623" y="3911"/>
                </a:cubicBezTo>
                <a:cubicBezTo>
                  <a:pt x="25688" y="3911"/>
                  <a:pt x="25754" y="3954"/>
                  <a:pt x="25790" y="3954"/>
                </a:cubicBezTo>
                <a:cubicBezTo>
                  <a:pt x="25809" y="3954"/>
                  <a:pt x="25819" y="3943"/>
                  <a:pt x="25819" y="3911"/>
                </a:cubicBezTo>
                <a:lnTo>
                  <a:pt x="26237" y="3911"/>
                </a:lnTo>
                <a:cubicBezTo>
                  <a:pt x="26336" y="3911"/>
                  <a:pt x="26336" y="3911"/>
                  <a:pt x="26336" y="3812"/>
                </a:cubicBezTo>
                <a:lnTo>
                  <a:pt x="26434" y="3911"/>
                </a:lnTo>
                <a:cubicBezTo>
                  <a:pt x="26557" y="3911"/>
                  <a:pt x="26655" y="3911"/>
                  <a:pt x="26655" y="3812"/>
                </a:cubicBezTo>
                <a:cubicBezTo>
                  <a:pt x="26655" y="3911"/>
                  <a:pt x="26754" y="3911"/>
                  <a:pt x="26754" y="3911"/>
                </a:cubicBezTo>
                <a:cubicBezTo>
                  <a:pt x="26852" y="3911"/>
                  <a:pt x="27049" y="3812"/>
                  <a:pt x="27172" y="3812"/>
                </a:cubicBezTo>
                <a:lnTo>
                  <a:pt x="27565" y="3812"/>
                </a:lnTo>
                <a:cubicBezTo>
                  <a:pt x="27616" y="3784"/>
                  <a:pt x="27660" y="3774"/>
                  <a:pt x="27701" y="3774"/>
                </a:cubicBezTo>
                <a:cubicBezTo>
                  <a:pt x="27803" y="3774"/>
                  <a:pt x="27881" y="3838"/>
                  <a:pt x="27978" y="3838"/>
                </a:cubicBezTo>
                <a:cubicBezTo>
                  <a:pt x="28010" y="3838"/>
                  <a:pt x="28044" y="3831"/>
                  <a:pt x="28082" y="3812"/>
                </a:cubicBezTo>
                <a:cubicBezTo>
                  <a:pt x="28114" y="3771"/>
                  <a:pt x="28147" y="3758"/>
                  <a:pt x="28185" y="3758"/>
                </a:cubicBezTo>
                <a:cubicBezTo>
                  <a:pt x="28259" y="3758"/>
                  <a:pt x="28352" y="3812"/>
                  <a:pt x="28500" y="3812"/>
                </a:cubicBezTo>
                <a:cubicBezTo>
                  <a:pt x="28795" y="3689"/>
                  <a:pt x="29114" y="3689"/>
                  <a:pt x="29409" y="3689"/>
                </a:cubicBezTo>
                <a:cubicBezTo>
                  <a:pt x="29560" y="3689"/>
                  <a:pt x="29705" y="3667"/>
                  <a:pt x="29850" y="3667"/>
                </a:cubicBezTo>
                <a:cubicBezTo>
                  <a:pt x="30012" y="3667"/>
                  <a:pt x="30175" y="3695"/>
                  <a:pt x="30344" y="3812"/>
                </a:cubicBezTo>
                <a:cubicBezTo>
                  <a:pt x="30414" y="3697"/>
                  <a:pt x="30501" y="3665"/>
                  <a:pt x="30597" y="3665"/>
                </a:cubicBezTo>
                <a:cubicBezTo>
                  <a:pt x="30720" y="3665"/>
                  <a:pt x="30858" y="3719"/>
                  <a:pt x="30997" y="3719"/>
                </a:cubicBezTo>
                <a:cubicBezTo>
                  <a:pt x="31050" y="3719"/>
                  <a:pt x="31103" y="3711"/>
                  <a:pt x="31155" y="3689"/>
                </a:cubicBezTo>
                <a:cubicBezTo>
                  <a:pt x="31204" y="3640"/>
                  <a:pt x="31254" y="3615"/>
                  <a:pt x="31291" y="3615"/>
                </a:cubicBezTo>
                <a:cubicBezTo>
                  <a:pt x="31327" y="3615"/>
                  <a:pt x="31352" y="3640"/>
                  <a:pt x="31352" y="3689"/>
                </a:cubicBezTo>
                <a:cubicBezTo>
                  <a:pt x="31475" y="3591"/>
                  <a:pt x="31573" y="3591"/>
                  <a:pt x="31672" y="3591"/>
                </a:cubicBezTo>
                <a:cubicBezTo>
                  <a:pt x="31672" y="3689"/>
                  <a:pt x="31770" y="3689"/>
                  <a:pt x="31868" y="3689"/>
                </a:cubicBezTo>
                <a:cubicBezTo>
                  <a:pt x="31934" y="3689"/>
                  <a:pt x="32010" y="3646"/>
                  <a:pt x="32083" y="3646"/>
                </a:cubicBezTo>
                <a:cubicBezTo>
                  <a:pt x="32120" y="3646"/>
                  <a:pt x="32155" y="3656"/>
                  <a:pt x="32188" y="3689"/>
                </a:cubicBezTo>
                <a:cubicBezTo>
                  <a:pt x="32247" y="3726"/>
                  <a:pt x="32317" y="3741"/>
                  <a:pt x="32388" y="3741"/>
                </a:cubicBezTo>
                <a:cubicBezTo>
                  <a:pt x="32556" y="3741"/>
                  <a:pt x="32734" y="3660"/>
                  <a:pt x="32803" y="3591"/>
                </a:cubicBezTo>
                <a:cubicBezTo>
                  <a:pt x="32901" y="3591"/>
                  <a:pt x="32999" y="3591"/>
                  <a:pt x="33098" y="3689"/>
                </a:cubicBezTo>
                <a:cubicBezTo>
                  <a:pt x="33098" y="3617"/>
                  <a:pt x="33111" y="3598"/>
                  <a:pt x="33134" y="3598"/>
                </a:cubicBezTo>
                <a:cubicBezTo>
                  <a:pt x="33160" y="3598"/>
                  <a:pt x="33197" y="3620"/>
                  <a:pt x="33240" y="3620"/>
                </a:cubicBezTo>
                <a:cubicBezTo>
                  <a:pt x="33265" y="3620"/>
                  <a:pt x="33291" y="3613"/>
                  <a:pt x="33319" y="3591"/>
                </a:cubicBezTo>
                <a:cubicBezTo>
                  <a:pt x="33340" y="3570"/>
                  <a:pt x="33356" y="3563"/>
                  <a:pt x="33370" y="3563"/>
                </a:cubicBezTo>
                <a:cubicBezTo>
                  <a:pt x="33408" y="3563"/>
                  <a:pt x="33427" y="3619"/>
                  <a:pt x="33465" y="3619"/>
                </a:cubicBezTo>
                <a:cubicBezTo>
                  <a:pt x="33479" y="3619"/>
                  <a:pt x="33495" y="3612"/>
                  <a:pt x="33516" y="3591"/>
                </a:cubicBezTo>
                <a:lnTo>
                  <a:pt x="33811" y="3591"/>
                </a:lnTo>
                <a:cubicBezTo>
                  <a:pt x="34032" y="3591"/>
                  <a:pt x="34032" y="3591"/>
                  <a:pt x="34229" y="3493"/>
                </a:cubicBezTo>
                <a:cubicBezTo>
                  <a:pt x="34229" y="3591"/>
                  <a:pt x="34327" y="3591"/>
                  <a:pt x="34327" y="3591"/>
                </a:cubicBezTo>
                <a:cubicBezTo>
                  <a:pt x="34585" y="3493"/>
                  <a:pt x="34844" y="3493"/>
                  <a:pt x="35102" y="3493"/>
                </a:cubicBezTo>
                <a:cubicBezTo>
                  <a:pt x="35360" y="3493"/>
                  <a:pt x="35618" y="3493"/>
                  <a:pt x="35876" y="3394"/>
                </a:cubicBezTo>
                <a:lnTo>
                  <a:pt x="35876" y="3591"/>
                </a:lnTo>
                <a:cubicBezTo>
                  <a:pt x="35975" y="3591"/>
                  <a:pt x="36073" y="3493"/>
                  <a:pt x="36073" y="3493"/>
                </a:cubicBezTo>
                <a:cubicBezTo>
                  <a:pt x="36171" y="3493"/>
                  <a:pt x="36171" y="3394"/>
                  <a:pt x="36171" y="3394"/>
                </a:cubicBezTo>
                <a:cubicBezTo>
                  <a:pt x="36345" y="3435"/>
                  <a:pt x="36497" y="3459"/>
                  <a:pt x="36645" y="3459"/>
                </a:cubicBezTo>
                <a:cubicBezTo>
                  <a:pt x="36855" y="3459"/>
                  <a:pt x="37058" y="3411"/>
                  <a:pt x="37303" y="3296"/>
                </a:cubicBezTo>
                <a:cubicBezTo>
                  <a:pt x="37386" y="3379"/>
                  <a:pt x="37473" y="3409"/>
                  <a:pt x="37554" y="3409"/>
                </a:cubicBezTo>
                <a:cubicBezTo>
                  <a:pt x="37664" y="3409"/>
                  <a:pt x="37762" y="3353"/>
                  <a:pt x="37819" y="3296"/>
                </a:cubicBezTo>
                <a:cubicBezTo>
                  <a:pt x="37917" y="3296"/>
                  <a:pt x="37917" y="3394"/>
                  <a:pt x="37917" y="3394"/>
                </a:cubicBezTo>
                <a:cubicBezTo>
                  <a:pt x="38237" y="3394"/>
                  <a:pt x="38532" y="3394"/>
                  <a:pt x="38852" y="3493"/>
                </a:cubicBezTo>
                <a:cubicBezTo>
                  <a:pt x="38852" y="3493"/>
                  <a:pt x="39048" y="3493"/>
                  <a:pt x="39048" y="3394"/>
                </a:cubicBezTo>
                <a:cubicBezTo>
                  <a:pt x="39114" y="3329"/>
                  <a:pt x="39169" y="3307"/>
                  <a:pt x="39221" y="3307"/>
                </a:cubicBezTo>
                <a:cubicBezTo>
                  <a:pt x="39324" y="3307"/>
                  <a:pt x="39417" y="3394"/>
                  <a:pt x="39565" y="3394"/>
                </a:cubicBezTo>
                <a:cubicBezTo>
                  <a:pt x="39663" y="3394"/>
                  <a:pt x="39663" y="3394"/>
                  <a:pt x="39663" y="3296"/>
                </a:cubicBezTo>
                <a:cubicBezTo>
                  <a:pt x="39761" y="3394"/>
                  <a:pt x="39860" y="3394"/>
                  <a:pt x="39958" y="3394"/>
                </a:cubicBezTo>
                <a:lnTo>
                  <a:pt x="40991" y="3394"/>
                </a:lnTo>
                <a:cubicBezTo>
                  <a:pt x="41012" y="3373"/>
                  <a:pt x="41038" y="3366"/>
                  <a:pt x="41067" y="3366"/>
                </a:cubicBezTo>
                <a:cubicBezTo>
                  <a:pt x="41148" y="3366"/>
                  <a:pt x="41252" y="3423"/>
                  <a:pt x="41332" y="3423"/>
                </a:cubicBezTo>
                <a:cubicBezTo>
                  <a:pt x="41362" y="3423"/>
                  <a:pt x="41388" y="3415"/>
                  <a:pt x="41409" y="3394"/>
                </a:cubicBezTo>
                <a:cubicBezTo>
                  <a:pt x="41430" y="3373"/>
                  <a:pt x="41446" y="3366"/>
                  <a:pt x="41460" y="3366"/>
                </a:cubicBezTo>
                <a:cubicBezTo>
                  <a:pt x="41498" y="3366"/>
                  <a:pt x="41517" y="3423"/>
                  <a:pt x="41555" y="3423"/>
                </a:cubicBezTo>
                <a:cubicBezTo>
                  <a:pt x="41568" y="3423"/>
                  <a:pt x="41585" y="3415"/>
                  <a:pt x="41606" y="3394"/>
                </a:cubicBezTo>
                <a:cubicBezTo>
                  <a:pt x="41606" y="3345"/>
                  <a:pt x="41655" y="3320"/>
                  <a:pt x="41704" y="3320"/>
                </a:cubicBezTo>
                <a:cubicBezTo>
                  <a:pt x="41753" y="3320"/>
                  <a:pt x="41802" y="3345"/>
                  <a:pt x="41802" y="3394"/>
                </a:cubicBezTo>
                <a:cubicBezTo>
                  <a:pt x="41886" y="3446"/>
                  <a:pt x="41968" y="3463"/>
                  <a:pt x="42049" y="3463"/>
                </a:cubicBezTo>
                <a:cubicBezTo>
                  <a:pt x="42231" y="3463"/>
                  <a:pt x="42410" y="3373"/>
                  <a:pt x="42594" y="3373"/>
                </a:cubicBezTo>
                <a:cubicBezTo>
                  <a:pt x="42641" y="3373"/>
                  <a:pt x="42689" y="3379"/>
                  <a:pt x="42737" y="3394"/>
                </a:cubicBezTo>
                <a:cubicBezTo>
                  <a:pt x="42786" y="3345"/>
                  <a:pt x="42835" y="3320"/>
                  <a:pt x="42884" y="3320"/>
                </a:cubicBezTo>
                <a:cubicBezTo>
                  <a:pt x="42933" y="3320"/>
                  <a:pt x="42983" y="3345"/>
                  <a:pt x="43032" y="3394"/>
                </a:cubicBezTo>
                <a:cubicBezTo>
                  <a:pt x="43114" y="3394"/>
                  <a:pt x="43185" y="3307"/>
                  <a:pt x="43252" y="3307"/>
                </a:cubicBezTo>
                <a:cubicBezTo>
                  <a:pt x="43286" y="3307"/>
                  <a:pt x="43319" y="3329"/>
                  <a:pt x="43351" y="3394"/>
                </a:cubicBezTo>
                <a:lnTo>
                  <a:pt x="43548" y="3394"/>
                </a:lnTo>
                <a:cubicBezTo>
                  <a:pt x="43642" y="3311"/>
                  <a:pt x="43731" y="3281"/>
                  <a:pt x="43810" y="3281"/>
                </a:cubicBezTo>
                <a:cubicBezTo>
                  <a:pt x="43918" y="3281"/>
                  <a:pt x="44008" y="3337"/>
                  <a:pt x="44065" y="3394"/>
                </a:cubicBezTo>
                <a:lnTo>
                  <a:pt x="44163" y="3296"/>
                </a:lnTo>
                <a:lnTo>
                  <a:pt x="44581" y="3296"/>
                </a:lnTo>
                <a:cubicBezTo>
                  <a:pt x="44679" y="3296"/>
                  <a:pt x="44679" y="3296"/>
                  <a:pt x="44679" y="3197"/>
                </a:cubicBezTo>
                <a:cubicBezTo>
                  <a:pt x="44778" y="3296"/>
                  <a:pt x="44876" y="3296"/>
                  <a:pt x="44876" y="3296"/>
                </a:cubicBezTo>
                <a:cubicBezTo>
                  <a:pt x="44999" y="3296"/>
                  <a:pt x="45097" y="3197"/>
                  <a:pt x="45196" y="3197"/>
                </a:cubicBezTo>
                <a:cubicBezTo>
                  <a:pt x="45294" y="3296"/>
                  <a:pt x="45491" y="3296"/>
                  <a:pt x="45614" y="3296"/>
                </a:cubicBezTo>
                <a:lnTo>
                  <a:pt x="46941" y="3296"/>
                </a:lnTo>
                <a:lnTo>
                  <a:pt x="47040" y="3197"/>
                </a:lnTo>
                <a:cubicBezTo>
                  <a:pt x="47138" y="3296"/>
                  <a:pt x="47138" y="3296"/>
                  <a:pt x="47237" y="3296"/>
                </a:cubicBezTo>
                <a:lnTo>
                  <a:pt x="48884" y="3296"/>
                </a:lnTo>
                <a:cubicBezTo>
                  <a:pt x="49081" y="3296"/>
                  <a:pt x="49302" y="3197"/>
                  <a:pt x="49499" y="3197"/>
                </a:cubicBezTo>
                <a:cubicBezTo>
                  <a:pt x="49537" y="3216"/>
                  <a:pt x="49571" y="3223"/>
                  <a:pt x="49602" y="3223"/>
                </a:cubicBezTo>
                <a:cubicBezTo>
                  <a:pt x="49697" y="3223"/>
                  <a:pt x="49766" y="3159"/>
                  <a:pt x="49835" y="3159"/>
                </a:cubicBezTo>
                <a:cubicBezTo>
                  <a:pt x="49862" y="3159"/>
                  <a:pt x="49889" y="3169"/>
                  <a:pt x="49917" y="3197"/>
                </a:cubicBezTo>
                <a:cubicBezTo>
                  <a:pt x="50212" y="3075"/>
                  <a:pt x="50409" y="3075"/>
                  <a:pt x="50728" y="3075"/>
                </a:cubicBezTo>
                <a:cubicBezTo>
                  <a:pt x="50925" y="3075"/>
                  <a:pt x="51146" y="3075"/>
                  <a:pt x="51441" y="2976"/>
                </a:cubicBezTo>
                <a:cubicBezTo>
                  <a:pt x="51461" y="2957"/>
                  <a:pt x="51486" y="2949"/>
                  <a:pt x="51514" y="2949"/>
                </a:cubicBezTo>
                <a:cubicBezTo>
                  <a:pt x="51627" y="2949"/>
                  <a:pt x="51800" y="3075"/>
                  <a:pt x="51958" y="3075"/>
                </a:cubicBezTo>
                <a:cubicBezTo>
                  <a:pt x="53187" y="2976"/>
                  <a:pt x="54417" y="2976"/>
                  <a:pt x="55646" y="2976"/>
                </a:cubicBezTo>
                <a:cubicBezTo>
                  <a:pt x="56261" y="2976"/>
                  <a:pt x="56875" y="2976"/>
                  <a:pt x="57490" y="2878"/>
                </a:cubicBezTo>
                <a:lnTo>
                  <a:pt x="57785" y="2878"/>
                </a:lnTo>
                <a:cubicBezTo>
                  <a:pt x="57908" y="2878"/>
                  <a:pt x="57908" y="2976"/>
                  <a:pt x="58007" y="2976"/>
                </a:cubicBezTo>
                <a:lnTo>
                  <a:pt x="58007" y="2779"/>
                </a:lnTo>
                <a:cubicBezTo>
                  <a:pt x="58120" y="2836"/>
                  <a:pt x="58234" y="2893"/>
                  <a:pt x="58352" y="2893"/>
                </a:cubicBezTo>
                <a:cubicBezTo>
                  <a:pt x="58439" y="2893"/>
                  <a:pt x="58528" y="2863"/>
                  <a:pt x="58621" y="2779"/>
                </a:cubicBezTo>
                <a:cubicBezTo>
                  <a:pt x="58720" y="2878"/>
                  <a:pt x="58720" y="2878"/>
                  <a:pt x="58818" y="2878"/>
                </a:cubicBezTo>
                <a:lnTo>
                  <a:pt x="58916" y="2779"/>
                </a:lnTo>
                <a:cubicBezTo>
                  <a:pt x="59015" y="2779"/>
                  <a:pt x="59138" y="2878"/>
                  <a:pt x="59236" y="2878"/>
                </a:cubicBezTo>
                <a:cubicBezTo>
                  <a:pt x="59531" y="2878"/>
                  <a:pt x="59752" y="2878"/>
                  <a:pt x="59949" y="2779"/>
                </a:cubicBezTo>
                <a:cubicBezTo>
                  <a:pt x="60080" y="2779"/>
                  <a:pt x="60266" y="2867"/>
                  <a:pt x="60434" y="2867"/>
                </a:cubicBezTo>
                <a:cubicBezTo>
                  <a:pt x="60517" y="2867"/>
                  <a:pt x="60597" y="2845"/>
                  <a:pt x="60662" y="2779"/>
                </a:cubicBezTo>
                <a:cubicBezTo>
                  <a:pt x="60711" y="2878"/>
                  <a:pt x="60791" y="2902"/>
                  <a:pt x="60871" y="2902"/>
                </a:cubicBezTo>
                <a:cubicBezTo>
                  <a:pt x="60951" y="2902"/>
                  <a:pt x="61031" y="2878"/>
                  <a:pt x="61080" y="2878"/>
                </a:cubicBezTo>
                <a:cubicBezTo>
                  <a:pt x="61211" y="2878"/>
                  <a:pt x="61343" y="2922"/>
                  <a:pt x="61452" y="2922"/>
                </a:cubicBezTo>
                <a:cubicBezTo>
                  <a:pt x="61506" y="2922"/>
                  <a:pt x="61556" y="2911"/>
                  <a:pt x="61597" y="2878"/>
                </a:cubicBezTo>
                <a:cubicBezTo>
                  <a:pt x="61625" y="2849"/>
                  <a:pt x="61663" y="2837"/>
                  <a:pt x="61703" y="2837"/>
                </a:cubicBezTo>
                <a:cubicBezTo>
                  <a:pt x="61802" y="2837"/>
                  <a:pt x="61920" y="2907"/>
                  <a:pt x="61990" y="2976"/>
                </a:cubicBezTo>
                <a:lnTo>
                  <a:pt x="62088" y="2878"/>
                </a:lnTo>
                <a:cubicBezTo>
                  <a:pt x="62408" y="2878"/>
                  <a:pt x="62703" y="2976"/>
                  <a:pt x="62924" y="2976"/>
                </a:cubicBezTo>
                <a:cubicBezTo>
                  <a:pt x="63023" y="2976"/>
                  <a:pt x="63023" y="2878"/>
                  <a:pt x="63023" y="2878"/>
                </a:cubicBezTo>
                <a:cubicBezTo>
                  <a:pt x="63219" y="2976"/>
                  <a:pt x="63736" y="2976"/>
                  <a:pt x="63834" y="2976"/>
                </a:cubicBezTo>
                <a:cubicBezTo>
                  <a:pt x="63933" y="2976"/>
                  <a:pt x="64154" y="3075"/>
                  <a:pt x="64252" y="3075"/>
                </a:cubicBezTo>
                <a:lnTo>
                  <a:pt x="64351" y="2976"/>
                </a:lnTo>
                <a:lnTo>
                  <a:pt x="64449" y="2976"/>
                </a:lnTo>
                <a:cubicBezTo>
                  <a:pt x="64547" y="3075"/>
                  <a:pt x="64670" y="3075"/>
                  <a:pt x="64867" y="3075"/>
                </a:cubicBezTo>
                <a:cubicBezTo>
                  <a:pt x="64965" y="3075"/>
                  <a:pt x="65162" y="3197"/>
                  <a:pt x="65285" y="3197"/>
                </a:cubicBezTo>
                <a:lnTo>
                  <a:pt x="65777" y="3197"/>
                </a:lnTo>
                <a:cubicBezTo>
                  <a:pt x="65859" y="3197"/>
                  <a:pt x="65973" y="3143"/>
                  <a:pt x="66070" y="3143"/>
                </a:cubicBezTo>
                <a:cubicBezTo>
                  <a:pt x="66118" y="3143"/>
                  <a:pt x="66162" y="3156"/>
                  <a:pt x="66195" y="3197"/>
                </a:cubicBezTo>
                <a:cubicBezTo>
                  <a:pt x="66260" y="3197"/>
                  <a:pt x="66381" y="3143"/>
                  <a:pt x="66483" y="3143"/>
                </a:cubicBezTo>
                <a:cubicBezTo>
                  <a:pt x="66534" y="3143"/>
                  <a:pt x="66580" y="3156"/>
                  <a:pt x="66613" y="3197"/>
                </a:cubicBezTo>
                <a:cubicBezTo>
                  <a:pt x="66646" y="3156"/>
                  <a:pt x="66678" y="3143"/>
                  <a:pt x="66715" y="3143"/>
                </a:cubicBezTo>
                <a:cubicBezTo>
                  <a:pt x="66788" y="3143"/>
                  <a:pt x="66875" y="3197"/>
                  <a:pt x="67006" y="3197"/>
                </a:cubicBezTo>
                <a:cubicBezTo>
                  <a:pt x="67178" y="3156"/>
                  <a:pt x="67350" y="3143"/>
                  <a:pt x="67523" y="3143"/>
                </a:cubicBezTo>
                <a:cubicBezTo>
                  <a:pt x="67867" y="3143"/>
                  <a:pt x="68211" y="3197"/>
                  <a:pt x="68555" y="3197"/>
                </a:cubicBezTo>
                <a:cubicBezTo>
                  <a:pt x="68555" y="3197"/>
                  <a:pt x="68654" y="3296"/>
                  <a:pt x="68752" y="3296"/>
                </a:cubicBezTo>
                <a:cubicBezTo>
                  <a:pt x="68752" y="3296"/>
                  <a:pt x="68850" y="3296"/>
                  <a:pt x="68850" y="3197"/>
                </a:cubicBezTo>
                <a:cubicBezTo>
                  <a:pt x="68973" y="3296"/>
                  <a:pt x="69072" y="3296"/>
                  <a:pt x="69072" y="3296"/>
                </a:cubicBezTo>
                <a:cubicBezTo>
                  <a:pt x="69367" y="3296"/>
                  <a:pt x="69588" y="3296"/>
                  <a:pt x="69686" y="3394"/>
                </a:cubicBezTo>
                <a:cubicBezTo>
                  <a:pt x="69785" y="3493"/>
                  <a:pt x="69785" y="3493"/>
                  <a:pt x="69883" y="3493"/>
                </a:cubicBezTo>
                <a:cubicBezTo>
                  <a:pt x="69951" y="3472"/>
                  <a:pt x="70017" y="3464"/>
                  <a:pt x="70083" y="3464"/>
                </a:cubicBezTo>
                <a:cubicBezTo>
                  <a:pt x="70263" y="3464"/>
                  <a:pt x="70438" y="3521"/>
                  <a:pt x="70618" y="3521"/>
                </a:cubicBezTo>
                <a:cubicBezTo>
                  <a:pt x="70684" y="3521"/>
                  <a:pt x="70750" y="3513"/>
                  <a:pt x="70818" y="3493"/>
                </a:cubicBezTo>
                <a:cubicBezTo>
                  <a:pt x="71211" y="3689"/>
                  <a:pt x="71629" y="3591"/>
                  <a:pt x="71924" y="3689"/>
                </a:cubicBezTo>
                <a:cubicBezTo>
                  <a:pt x="72047" y="3689"/>
                  <a:pt x="72145" y="3812"/>
                  <a:pt x="72244" y="3812"/>
                </a:cubicBezTo>
                <a:cubicBezTo>
                  <a:pt x="72309" y="3771"/>
                  <a:pt x="72378" y="3758"/>
                  <a:pt x="72447" y="3758"/>
                </a:cubicBezTo>
                <a:cubicBezTo>
                  <a:pt x="72585" y="3758"/>
                  <a:pt x="72727" y="3812"/>
                  <a:pt x="72858" y="3812"/>
                </a:cubicBezTo>
                <a:cubicBezTo>
                  <a:pt x="72957" y="3812"/>
                  <a:pt x="73055" y="3812"/>
                  <a:pt x="73153" y="3911"/>
                </a:cubicBezTo>
                <a:cubicBezTo>
                  <a:pt x="73179" y="3931"/>
                  <a:pt x="73204" y="3939"/>
                  <a:pt x="73228" y="3939"/>
                </a:cubicBezTo>
                <a:cubicBezTo>
                  <a:pt x="73294" y="3939"/>
                  <a:pt x="73353" y="3882"/>
                  <a:pt x="73411" y="3882"/>
                </a:cubicBezTo>
                <a:cubicBezTo>
                  <a:pt x="73432" y="3882"/>
                  <a:pt x="73452" y="3890"/>
                  <a:pt x="73473" y="3911"/>
                </a:cubicBezTo>
                <a:cubicBezTo>
                  <a:pt x="73473" y="3943"/>
                  <a:pt x="73495" y="3954"/>
                  <a:pt x="73528" y="3954"/>
                </a:cubicBezTo>
                <a:cubicBezTo>
                  <a:pt x="73593" y="3954"/>
                  <a:pt x="73703" y="3911"/>
                  <a:pt x="73768" y="3911"/>
                </a:cubicBezTo>
                <a:cubicBezTo>
                  <a:pt x="73879" y="3911"/>
                  <a:pt x="73983" y="3935"/>
                  <a:pt x="74072" y="3935"/>
                </a:cubicBezTo>
                <a:cubicBezTo>
                  <a:pt x="74162" y="3935"/>
                  <a:pt x="74235" y="3911"/>
                  <a:pt x="74285" y="3812"/>
                </a:cubicBezTo>
                <a:cubicBezTo>
                  <a:pt x="74358" y="3878"/>
                  <a:pt x="74418" y="3900"/>
                  <a:pt x="74469" y="3900"/>
                </a:cubicBezTo>
                <a:cubicBezTo>
                  <a:pt x="74571" y="3900"/>
                  <a:pt x="74637" y="3812"/>
                  <a:pt x="74703" y="3812"/>
                </a:cubicBezTo>
                <a:cubicBezTo>
                  <a:pt x="74801" y="3812"/>
                  <a:pt x="74801" y="3812"/>
                  <a:pt x="74899" y="3911"/>
                </a:cubicBezTo>
                <a:cubicBezTo>
                  <a:pt x="75097" y="3806"/>
                  <a:pt x="75295" y="3778"/>
                  <a:pt x="75501" y="3778"/>
                </a:cubicBezTo>
                <a:cubicBezTo>
                  <a:pt x="75730" y="3778"/>
                  <a:pt x="75968" y="3812"/>
                  <a:pt x="76227" y="3812"/>
                </a:cubicBezTo>
                <a:cubicBezTo>
                  <a:pt x="76030" y="3689"/>
                  <a:pt x="75834" y="3493"/>
                  <a:pt x="75612" y="3394"/>
                </a:cubicBezTo>
                <a:cubicBezTo>
                  <a:pt x="75547" y="3394"/>
                  <a:pt x="75438" y="3438"/>
                  <a:pt x="75343" y="3438"/>
                </a:cubicBezTo>
                <a:cubicBezTo>
                  <a:pt x="75295" y="3438"/>
                  <a:pt x="75252" y="3427"/>
                  <a:pt x="75219" y="3394"/>
                </a:cubicBezTo>
                <a:cubicBezTo>
                  <a:pt x="75108" y="3443"/>
                  <a:pt x="74979" y="3443"/>
                  <a:pt x="74853" y="3443"/>
                </a:cubicBezTo>
                <a:cubicBezTo>
                  <a:pt x="74727" y="3443"/>
                  <a:pt x="74604" y="3443"/>
                  <a:pt x="74506" y="3493"/>
                </a:cubicBezTo>
                <a:lnTo>
                  <a:pt x="74383" y="3493"/>
                </a:lnTo>
                <a:cubicBezTo>
                  <a:pt x="74285" y="3542"/>
                  <a:pt x="74186" y="3542"/>
                  <a:pt x="74100" y="3542"/>
                </a:cubicBezTo>
                <a:cubicBezTo>
                  <a:pt x="74014" y="3542"/>
                  <a:pt x="73940" y="3542"/>
                  <a:pt x="73891" y="3591"/>
                </a:cubicBezTo>
                <a:cubicBezTo>
                  <a:pt x="73670" y="3689"/>
                  <a:pt x="73375" y="3689"/>
                  <a:pt x="73276" y="3689"/>
                </a:cubicBezTo>
                <a:cubicBezTo>
                  <a:pt x="73166" y="3640"/>
                  <a:pt x="73086" y="3640"/>
                  <a:pt x="73009" y="3640"/>
                </a:cubicBezTo>
                <a:cubicBezTo>
                  <a:pt x="72932" y="3640"/>
                  <a:pt x="72858" y="3640"/>
                  <a:pt x="72760" y="3591"/>
                </a:cubicBezTo>
                <a:cubicBezTo>
                  <a:pt x="72711" y="3542"/>
                  <a:pt x="72631" y="3542"/>
                  <a:pt x="72551" y="3542"/>
                </a:cubicBezTo>
                <a:cubicBezTo>
                  <a:pt x="72471" y="3542"/>
                  <a:pt x="72391" y="3542"/>
                  <a:pt x="72342" y="3493"/>
                </a:cubicBezTo>
                <a:lnTo>
                  <a:pt x="71432" y="3197"/>
                </a:lnTo>
                <a:cubicBezTo>
                  <a:pt x="71309" y="3197"/>
                  <a:pt x="71211" y="3075"/>
                  <a:pt x="71113" y="3075"/>
                </a:cubicBezTo>
                <a:cubicBezTo>
                  <a:pt x="71014" y="3075"/>
                  <a:pt x="71014" y="2976"/>
                  <a:pt x="70916" y="2976"/>
                </a:cubicBezTo>
                <a:cubicBezTo>
                  <a:pt x="70695" y="2976"/>
                  <a:pt x="70596" y="2878"/>
                  <a:pt x="70399" y="2779"/>
                </a:cubicBezTo>
                <a:cubicBezTo>
                  <a:pt x="70203" y="2681"/>
                  <a:pt x="69883" y="2583"/>
                  <a:pt x="69588" y="2583"/>
                </a:cubicBezTo>
                <a:cubicBezTo>
                  <a:pt x="69268" y="2583"/>
                  <a:pt x="68973" y="2583"/>
                  <a:pt x="68752" y="2460"/>
                </a:cubicBezTo>
                <a:cubicBezTo>
                  <a:pt x="68555" y="2361"/>
                  <a:pt x="68359" y="2361"/>
                  <a:pt x="68039" y="2361"/>
                </a:cubicBezTo>
                <a:cubicBezTo>
                  <a:pt x="68039" y="2361"/>
                  <a:pt x="68039" y="2460"/>
                  <a:pt x="67941" y="2460"/>
                </a:cubicBezTo>
                <a:cubicBezTo>
                  <a:pt x="67732" y="2312"/>
                  <a:pt x="67498" y="2288"/>
                  <a:pt x="67267" y="2288"/>
                </a:cubicBezTo>
                <a:cubicBezTo>
                  <a:pt x="67152" y="2288"/>
                  <a:pt x="67038" y="2294"/>
                  <a:pt x="66927" y="2294"/>
                </a:cubicBezTo>
                <a:cubicBezTo>
                  <a:pt x="66817" y="2294"/>
                  <a:pt x="66711" y="2288"/>
                  <a:pt x="66613" y="2263"/>
                </a:cubicBezTo>
                <a:cubicBezTo>
                  <a:pt x="66613" y="2263"/>
                  <a:pt x="66514" y="2263"/>
                  <a:pt x="66514" y="2361"/>
                </a:cubicBezTo>
                <a:cubicBezTo>
                  <a:pt x="66391" y="2263"/>
                  <a:pt x="66391" y="2165"/>
                  <a:pt x="66293" y="2165"/>
                </a:cubicBezTo>
                <a:cubicBezTo>
                  <a:pt x="66195" y="2165"/>
                  <a:pt x="66096" y="2263"/>
                  <a:pt x="65998" y="2263"/>
                </a:cubicBezTo>
                <a:cubicBezTo>
                  <a:pt x="65880" y="2190"/>
                  <a:pt x="65765" y="2171"/>
                  <a:pt x="65656" y="2171"/>
                </a:cubicBezTo>
                <a:cubicBezTo>
                  <a:pt x="65537" y="2171"/>
                  <a:pt x="65425" y="2194"/>
                  <a:pt x="65323" y="2194"/>
                </a:cubicBezTo>
                <a:cubicBezTo>
                  <a:pt x="65266" y="2194"/>
                  <a:pt x="65212" y="2187"/>
                  <a:pt x="65162" y="2165"/>
                </a:cubicBezTo>
                <a:cubicBezTo>
                  <a:pt x="65064" y="2116"/>
                  <a:pt x="64990" y="2116"/>
                  <a:pt x="64916" y="2116"/>
                </a:cubicBezTo>
                <a:cubicBezTo>
                  <a:pt x="64842" y="2116"/>
                  <a:pt x="64769" y="2116"/>
                  <a:pt x="64670" y="2066"/>
                </a:cubicBezTo>
                <a:cubicBezTo>
                  <a:pt x="64547" y="1968"/>
                  <a:pt x="64351" y="1968"/>
                  <a:pt x="64154" y="1845"/>
                </a:cubicBezTo>
                <a:cubicBezTo>
                  <a:pt x="63834" y="1845"/>
                  <a:pt x="63637" y="1747"/>
                  <a:pt x="63219" y="1747"/>
                </a:cubicBezTo>
                <a:cubicBezTo>
                  <a:pt x="63121" y="1747"/>
                  <a:pt x="62924" y="1747"/>
                  <a:pt x="62826" y="1648"/>
                </a:cubicBezTo>
                <a:cubicBezTo>
                  <a:pt x="62715" y="1550"/>
                  <a:pt x="62611" y="1525"/>
                  <a:pt x="62494" y="1525"/>
                </a:cubicBezTo>
                <a:cubicBezTo>
                  <a:pt x="62377" y="1525"/>
                  <a:pt x="62248" y="1550"/>
                  <a:pt x="62088" y="1550"/>
                </a:cubicBezTo>
                <a:cubicBezTo>
                  <a:pt x="61990" y="1550"/>
                  <a:pt x="61892" y="1550"/>
                  <a:pt x="61793" y="1452"/>
                </a:cubicBezTo>
                <a:cubicBezTo>
                  <a:pt x="61761" y="1484"/>
                  <a:pt x="61728" y="1495"/>
                  <a:pt x="61690" y="1495"/>
                </a:cubicBezTo>
                <a:cubicBezTo>
                  <a:pt x="61616" y="1495"/>
                  <a:pt x="61523" y="1452"/>
                  <a:pt x="61375" y="1452"/>
                </a:cubicBezTo>
                <a:cubicBezTo>
                  <a:pt x="61310" y="1452"/>
                  <a:pt x="61200" y="1408"/>
                  <a:pt x="61106" y="1408"/>
                </a:cubicBezTo>
                <a:cubicBezTo>
                  <a:pt x="61058" y="1408"/>
                  <a:pt x="61015" y="1419"/>
                  <a:pt x="60982" y="1452"/>
                </a:cubicBezTo>
                <a:cubicBezTo>
                  <a:pt x="60957" y="1471"/>
                  <a:pt x="60934" y="1479"/>
                  <a:pt x="60911" y="1479"/>
                </a:cubicBezTo>
                <a:cubicBezTo>
                  <a:pt x="60820" y="1479"/>
                  <a:pt x="60741" y="1353"/>
                  <a:pt x="60662" y="1353"/>
                </a:cubicBezTo>
                <a:cubicBezTo>
                  <a:pt x="60597" y="1353"/>
                  <a:pt x="60487" y="1397"/>
                  <a:pt x="60385" y="1397"/>
                </a:cubicBezTo>
                <a:cubicBezTo>
                  <a:pt x="60334" y="1397"/>
                  <a:pt x="60285" y="1386"/>
                  <a:pt x="60244" y="1353"/>
                </a:cubicBezTo>
                <a:cubicBezTo>
                  <a:pt x="60211" y="1312"/>
                  <a:pt x="60179" y="1299"/>
                  <a:pt x="60142" y="1299"/>
                </a:cubicBezTo>
                <a:cubicBezTo>
                  <a:pt x="60069" y="1299"/>
                  <a:pt x="59982" y="1353"/>
                  <a:pt x="59851" y="1353"/>
                </a:cubicBezTo>
                <a:cubicBezTo>
                  <a:pt x="59752" y="1353"/>
                  <a:pt x="59531" y="1230"/>
                  <a:pt x="59433" y="1230"/>
                </a:cubicBezTo>
                <a:cubicBezTo>
                  <a:pt x="59277" y="1230"/>
                  <a:pt x="59143" y="1264"/>
                  <a:pt x="59007" y="1264"/>
                </a:cubicBezTo>
                <a:cubicBezTo>
                  <a:pt x="58884" y="1264"/>
                  <a:pt x="58761" y="1237"/>
                  <a:pt x="58621" y="1132"/>
                </a:cubicBezTo>
                <a:cubicBezTo>
                  <a:pt x="58482" y="1165"/>
                  <a:pt x="58343" y="1176"/>
                  <a:pt x="58204" y="1176"/>
                </a:cubicBezTo>
                <a:cubicBezTo>
                  <a:pt x="57927" y="1176"/>
                  <a:pt x="57654" y="1132"/>
                  <a:pt x="57392" y="1132"/>
                </a:cubicBezTo>
                <a:lnTo>
                  <a:pt x="54417" y="1132"/>
                </a:lnTo>
                <a:cubicBezTo>
                  <a:pt x="54220" y="1132"/>
                  <a:pt x="53999" y="1132"/>
                  <a:pt x="53802" y="1230"/>
                </a:cubicBezTo>
                <a:cubicBezTo>
                  <a:pt x="53671" y="1230"/>
                  <a:pt x="53529" y="1143"/>
                  <a:pt x="53390" y="1143"/>
                </a:cubicBezTo>
                <a:cubicBezTo>
                  <a:pt x="53321" y="1143"/>
                  <a:pt x="53253" y="1165"/>
                  <a:pt x="53187" y="1230"/>
                </a:cubicBezTo>
                <a:cubicBezTo>
                  <a:pt x="53033" y="1158"/>
                  <a:pt x="52895" y="1139"/>
                  <a:pt x="52762" y="1139"/>
                </a:cubicBezTo>
                <a:cubicBezTo>
                  <a:pt x="52616" y="1139"/>
                  <a:pt x="52476" y="1161"/>
                  <a:pt x="52324" y="1161"/>
                </a:cubicBezTo>
                <a:cubicBezTo>
                  <a:pt x="52239" y="1161"/>
                  <a:pt x="52151" y="1154"/>
                  <a:pt x="52056" y="1132"/>
                </a:cubicBezTo>
                <a:lnTo>
                  <a:pt x="51638" y="1132"/>
                </a:lnTo>
                <a:cubicBezTo>
                  <a:pt x="51540" y="1132"/>
                  <a:pt x="51441" y="1034"/>
                  <a:pt x="51245" y="1034"/>
                </a:cubicBezTo>
                <a:cubicBezTo>
                  <a:pt x="50925" y="1034"/>
                  <a:pt x="50532" y="1034"/>
                  <a:pt x="50113" y="935"/>
                </a:cubicBezTo>
                <a:cubicBezTo>
                  <a:pt x="50015" y="935"/>
                  <a:pt x="49794" y="1034"/>
                  <a:pt x="49695" y="1034"/>
                </a:cubicBezTo>
                <a:cubicBezTo>
                  <a:pt x="49695" y="935"/>
                  <a:pt x="49597" y="935"/>
                  <a:pt x="49597" y="935"/>
                </a:cubicBezTo>
                <a:lnTo>
                  <a:pt x="48982" y="935"/>
                </a:lnTo>
                <a:cubicBezTo>
                  <a:pt x="48835" y="935"/>
                  <a:pt x="48681" y="960"/>
                  <a:pt x="48527" y="960"/>
                </a:cubicBezTo>
                <a:cubicBezTo>
                  <a:pt x="48374" y="960"/>
                  <a:pt x="48220" y="935"/>
                  <a:pt x="48073" y="837"/>
                </a:cubicBezTo>
                <a:lnTo>
                  <a:pt x="47950" y="935"/>
                </a:lnTo>
                <a:cubicBezTo>
                  <a:pt x="47929" y="956"/>
                  <a:pt x="47908" y="964"/>
                  <a:pt x="47887" y="964"/>
                </a:cubicBezTo>
                <a:cubicBezTo>
                  <a:pt x="47831" y="964"/>
                  <a:pt x="47774" y="907"/>
                  <a:pt x="47717" y="907"/>
                </a:cubicBezTo>
                <a:cubicBezTo>
                  <a:pt x="47696" y="907"/>
                  <a:pt x="47675" y="914"/>
                  <a:pt x="47655" y="935"/>
                </a:cubicBezTo>
                <a:cubicBezTo>
                  <a:pt x="47622" y="902"/>
                  <a:pt x="47589" y="892"/>
                  <a:pt x="47555" y="892"/>
                </a:cubicBezTo>
                <a:cubicBezTo>
                  <a:pt x="47488" y="892"/>
                  <a:pt x="47417" y="935"/>
                  <a:pt x="47335" y="935"/>
                </a:cubicBezTo>
                <a:lnTo>
                  <a:pt x="46941" y="935"/>
                </a:lnTo>
                <a:cubicBezTo>
                  <a:pt x="46909" y="902"/>
                  <a:pt x="46873" y="892"/>
                  <a:pt x="46837" y="892"/>
                </a:cubicBezTo>
                <a:cubicBezTo>
                  <a:pt x="46764" y="892"/>
                  <a:pt x="46687" y="935"/>
                  <a:pt x="46622" y="935"/>
                </a:cubicBezTo>
                <a:cubicBezTo>
                  <a:pt x="46425" y="935"/>
                  <a:pt x="46105" y="935"/>
                  <a:pt x="45810" y="837"/>
                </a:cubicBezTo>
                <a:cubicBezTo>
                  <a:pt x="45679" y="837"/>
                  <a:pt x="45537" y="881"/>
                  <a:pt x="45399" y="881"/>
                </a:cubicBezTo>
                <a:cubicBezTo>
                  <a:pt x="45330" y="881"/>
                  <a:pt x="45261" y="870"/>
                  <a:pt x="45196" y="837"/>
                </a:cubicBezTo>
                <a:lnTo>
                  <a:pt x="44999" y="837"/>
                </a:lnTo>
                <a:cubicBezTo>
                  <a:pt x="44778" y="739"/>
                  <a:pt x="44581" y="739"/>
                  <a:pt x="44384" y="739"/>
                </a:cubicBezTo>
                <a:cubicBezTo>
                  <a:pt x="44265" y="767"/>
                  <a:pt x="44153" y="779"/>
                  <a:pt x="44048" y="779"/>
                </a:cubicBezTo>
                <a:cubicBezTo>
                  <a:pt x="43786" y="779"/>
                  <a:pt x="43562" y="703"/>
                  <a:pt x="43351" y="616"/>
                </a:cubicBezTo>
                <a:lnTo>
                  <a:pt x="43253" y="739"/>
                </a:lnTo>
                <a:cubicBezTo>
                  <a:pt x="43253" y="616"/>
                  <a:pt x="43155" y="616"/>
                  <a:pt x="43155" y="616"/>
                </a:cubicBezTo>
                <a:cubicBezTo>
                  <a:pt x="43155" y="616"/>
                  <a:pt x="43032" y="616"/>
                  <a:pt x="43032" y="739"/>
                </a:cubicBezTo>
                <a:cubicBezTo>
                  <a:pt x="42933" y="739"/>
                  <a:pt x="42835" y="616"/>
                  <a:pt x="42835" y="616"/>
                </a:cubicBezTo>
                <a:cubicBezTo>
                  <a:pt x="42556" y="616"/>
                  <a:pt x="42289" y="572"/>
                  <a:pt x="42017" y="572"/>
                </a:cubicBezTo>
                <a:cubicBezTo>
                  <a:pt x="41882" y="572"/>
                  <a:pt x="41745" y="583"/>
                  <a:pt x="41606" y="616"/>
                </a:cubicBezTo>
                <a:cubicBezTo>
                  <a:pt x="41311" y="616"/>
                  <a:pt x="40991" y="517"/>
                  <a:pt x="40696" y="419"/>
                </a:cubicBezTo>
                <a:cubicBezTo>
                  <a:pt x="40696" y="419"/>
                  <a:pt x="40696" y="517"/>
                  <a:pt x="40573" y="517"/>
                </a:cubicBezTo>
                <a:lnTo>
                  <a:pt x="40278" y="517"/>
                </a:lnTo>
                <a:cubicBezTo>
                  <a:pt x="40179" y="517"/>
                  <a:pt x="40100" y="542"/>
                  <a:pt x="40032" y="542"/>
                </a:cubicBezTo>
                <a:cubicBezTo>
                  <a:pt x="39964" y="542"/>
                  <a:pt x="39909" y="517"/>
                  <a:pt x="39860" y="419"/>
                </a:cubicBezTo>
                <a:cubicBezTo>
                  <a:pt x="39840" y="399"/>
                  <a:pt x="39824" y="391"/>
                  <a:pt x="39810" y="391"/>
                </a:cubicBezTo>
                <a:cubicBezTo>
                  <a:pt x="39754" y="391"/>
                  <a:pt x="39722" y="517"/>
                  <a:pt x="39565" y="517"/>
                </a:cubicBezTo>
                <a:cubicBezTo>
                  <a:pt x="39343" y="419"/>
                  <a:pt x="39048" y="419"/>
                  <a:pt x="38729" y="419"/>
                </a:cubicBezTo>
                <a:cubicBezTo>
                  <a:pt x="38434" y="419"/>
                  <a:pt x="38237" y="321"/>
                  <a:pt x="37917" y="321"/>
                </a:cubicBezTo>
                <a:cubicBezTo>
                  <a:pt x="37868" y="370"/>
                  <a:pt x="37794" y="394"/>
                  <a:pt x="37718" y="394"/>
                </a:cubicBezTo>
                <a:cubicBezTo>
                  <a:pt x="37641" y="394"/>
                  <a:pt x="37561" y="370"/>
                  <a:pt x="37499" y="321"/>
                </a:cubicBezTo>
                <a:cubicBezTo>
                  <a:pt x="37303" y="222"/>
                  <a:pt x="37106" y="222"/>
                  <a:pt x="37007" y="222"/>
                </a:cubicBezTo>
                <a:lnTo>
                  <a:pt x="35876" y="222"/>
                </a:lnTo>
                <a:cubicBezTo>
                  <a:pt x="35876" y="222"/>
                  <a:pt x="35778" y="222"/>
                  <a:pt x="35778" y="124"/>
                </a:cubicBezTo>
                <a:cubicBezTo>
                  <a:pt x="35737" y="83"/>
                  <a:pt x="35688" y="69"/>
                  <a:pt x="35637" y="69"/>
                </a:cubicBezTo>
                <a:cubicBezTo>
                  <a:pt x="35535" y="69"/>
                  <a:pt x="35426" y="124"/>
                  <a:pt x="35360" y="124"/>
                </a:cubicBezTo>
                <a:cubicBezTo>
                  <a:pt x="35163" y="1"/>
                  <a:pt x="34942" y="1"/>
                  <a:pt x="348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TITLE_ONLY_1_1_1_1_1_1_1_1">
    <p:bg>
      <p:bgPr>
        <a:blipFill>
          <a:blip r:embed="rId2">
            <a:alphaModFix/>
          </a:blip>
          <a:stretch>
            <a:fillRect/>
          </a:stretch>
        </a:blipFill>
        <a:effectLst/>
      </p:bgPr>
    </p:bg>
    <p:spTree>
      <p:nvGrpSpPr>
        <p:cNvPr id="1" name="Shape 2158"/>
        <p:cNvGrpSpPr/>
        <p:nvPr/>
      </p:nvGrpSpPr>
      <p:grpSpPr>
        <a:xfrm>
          <a:off x="0" y="0"/>
          <a:ext cx="0" cy="0"/>
          <a:chOff x="0" y="0"/>
          <a:chExt cx="0" cy="0"/>
        </a:xfrm>
      </p:grpSpPr>
      <p:grpSp>
        <p:nvGrpSpPr>
          <p:cNvPr id="2159" name="Google Shape;2159;p22"/>
          <p:cNvGrpSpPr/>
          <p:nvPr/>
        </p:nvGrpSpPr>
        <p:grpSpPr>
          <a:xfrm rot="-6625135">
            <a:off x="-240518" y="910897"/>
            <a:ext cx="1755472" cy="165096"/>
            <a:chOff x="240575" y="3826600"/>
            <a:chExt cx="1567575" cy="147425"/>
          </a:xfrm>
        </p:grpSpPr>
        <p:sp>
          <p:nvSpPr>
            <p:cNvPr id="2160" name="Google Shape;2160;p22"/>
            <p:cNvSpPr/>
            <p:nvPr/>
          </p:nvSpPr>
          <p:spPr>
            <a:xfrm>
              <a:off x="240575" y="3826600"/>
              <a:ext cx="1201200" cy="147425"/>
            </a:xfrm>
            <a:custGeom>
              <a:avLst/>
              <a:gdLst/>
              <a:ahLst/>
              <a:cxnLst/>
              <a:rect l="l" t="t" r="r" b="b"/>
              <a:pathLst>
                <a:path w="48048" h="5897" extrusionOk="0">
                  <a:moveTo>
                    <a:pt x="12615" y="935"/>
                  </a:moveTo>
                  <a:cubicBezTo>
                    <a:pt x="12713" y="1033"/>
                    <a:pt x="12811" y="1033"/>
                    <a:pt x="12910" y="1033"/>
                  </a:cubicBezTo>
                  <a:lnTo>
                    <a:pt x="12910" y="1132"/>
                  </a:lnTo>
                  <a:lnTo>
                    <a:pt x="12615" y="1132"/>
                  </a:lnTo>
                  <a:lnTo>
                    <a:pt x="12615" y="935"/>
                  </a:lnTo>
                  <a:close/>
                  <a:moveTo>
                    <a:pt x="17430" y="1018"/>
                  </a:moveTo>
                  <a:cubicBezTo>
                    <a:pt x="17559" y="1018"/>
                    <a:pt x="17714" y="1075"/>
                    <a:pt x="17827" y="1132"/>
                  </a:cubicBezTo>
                  <a:cubicBezTo>
                    <a:pt x="17827" y="1230"/>
                    <a:pt x="17631" y="1230"/>
                    <a:pt x="17631" y="1230"/>
                  </a:cubicBezTo>
                  <a:cubicBezTo>
                    <a:pt x="17422" y="1181"/>
                    <a:pt x="17219" y="1181"/>
                    <a:pt x="17028" y="1181"/>
                  </a:cubicBezTo>
                  <a:cubicBezTo>
                    <a:pt x="16838" y="1181"/>
                    <a:pt x="16659" y="1181"/>
                    <a:pt x="16500" y="1132"/>
                  </a:cubicBezTo>
                  <a:cubicBezTo>
                    <a:pt x="16598" y="1132"/>
                    <a:pt x="16696" y="1132"/>
                    <a:pt x="16696" y="1033"/>
                  </a:cubicBezTo>
                  <a:cubicBezTo>
                    <a:pt x="16778" y="1033"/>
                    <a:pt x="16849" y="1077"/>
                    <a:pt x="16888" y="1077"/>
                  </a:cubicBezTo>
                  <a:cubicBezTo>
                    <a:pt x="16907" y="1077"/>
                    <a:pt x="16918" y="1066"/>
                    <a:pt x="16918" y="1033"/>
                  </a:cubicBezTo>
                  <a:cubicBezTo>
                    <a:pt x="17016" y="1033"/>
                    <a:pt x="17114" y="1132"/>
                    <a:pt x="17213" y="1132"/>
                  </a:cubicBezTo>
                  <a:cubicBezTo>
                    <a:pt x="17254" y="1049"/>
                    <a:pt x="17335" y="1018"/>
                    <a:pt x="17430" y="1018"/>
                  </a:cubicBezTo>
                  <a:close/>
                  <a:moveTo>
                    <a:pt x="18344" y="935"/>
                  </a:moveTo>
                  <a:cubicBezTo>
                    <a:pt x="18442" y="935"/>
                    <a:pt x="18442" y="1033"/>
                    <a:pt x="18442" y="1033"/>
                  </a:cubicBezTo>
                  <a:lnTo>
                    <a:pt x="18245" y="1230"/>
                  </a:lnTo>
                  <a:cubicBezTo>
                    <a:pt x="18147" y="1132"/>
                    <a:pt x="18049" y="1132"/>
                    <a:pt x="18049" y="1132"/>
                  </a:cubicBezTo>
                  <a:cubicBezTo>
                    <a:pt x="18049" y="1033"/>
                    <a:pt x="18147" y="1033"/>
                    <a:pt x="18245" y="935"/>
                  </a:cubicBezTo>
                  <a:close/>
                  <a:moveTo>
                    <a:pt x="19672" y="1329"/>
                  </a:moveTo>
                  <a:cubicBezTo>
                    <a:pt x="19770" y="1451"/>
                    <a:pt x="19770" y="1451"/>
                    <a:pt x="19770" y="1550"/>
                  </a:cubicBezTo>
                  <a:cubicBezTo>
                    <a:pt x="19741" y="1579"/>
                    <a:pt x="19712" y="1591"/>
                    <a:pt x="19686" y="1591"/>
                  </a:cubicBezTo>
                  <a:cubicBezTo>
                    <a:pt x="19622" y="1591"/>
                    <a:pt x="19573" y="1521"/>
                    <a:pt x="19573" y="1451"/>
                  </a:cubicBezTo>
                  <a:cubicBezTo>
                    <a:pt x="19573" y="1451"/>
                    <a:pt x="19573" y="1329"/>
                    <a:pt x="19672" y="1329"/>
                  </a:cubicBezTo>
                  <a:close/>
                  <a:moveTo>
                    <a:pt x="19672" y="1648"/>
                  </a:moveTo>
                  <a:cubicBezTo>
                    <a:pt x="19672" y="1747"/>
                    <a:pt x="19672" y="1747"/>
                    <a:pt x="19770" y="1747"/>
                  </a:cubicBezTo>
                  <a:cubicBezTo>
                    <a:pt x="19672" y="1845"/>
                    <a:pt x="19573" y="1943"/>
                    <a:pt x="19475" y="2066"/>
                  </a:cubicBezTo>
                  <a:cubicBezTo>
                    <a:pt x="19377" y="2066"/>
                    <a:pt x="19278" y="2066"/>
                    <a:pt x="19278" y="1943"/>
                  </a:cubicBezTo>
                  <a:cubicBezTo>
                    <a:pt x="19155" y="2066"/>
                    <a:pt x="19155" y="2066"/>
                    <a:pt x="19057" y="2066"/>
                  </a:cubicBezTo>
                  <a:cubicBezTo>
                    <a:pt x="19057" y="1845"/>
                    <a:pt x="19278" y="1747"/>
                    <a:pt x="19475" y="1747"/>
                  </a:cubicBezTo>
                  <a:cubicBezTo>
                    <a:pt x="19475" y="1747"/>
                    <a:pt x="19573" y="1648"/>
                    <a:pt x="19672" y="1648"/>
                  </a:cubicBezTo>
                  <a:close/>
                  <a:moveTo>
                    <a:pt x="16598" y="1550"/>
                  </a:moveTo>
                  <a:lnTo>
                    <a:pt x="16696" y="1648"/>
                  </a:lnTo>
                  <a:cubicBezTo>
                    <a:pt x="16696" y="1747"/>
                    <a:pt x="16598" y="1845"/>
                    <a:pt x="16500" y="1845"/>
                  </a:cubicBezTo>
                  <a:cubicBezTo>
                    <a:pt x="16401" y="1845"/>
                    <a:pt x="16303" y="1943"/>
                    <a:pt x="16205" y="2066"/>
                  </a:cubicBezTo>
                  <a:cubicBezTo>
                    <a:pt x="16176" y="2038"/>
                    <a:pt x="16149" y="2028"/>
                    <a:pt x="16124" y="2028"/>
                  </a:cubicBezTo>
                  <a:cubicBezTo>
                    <a:pt x="16058" y="2028"/>
                    <a:pt x="15999" y="2092"/>
                    <a:pt x="15942" y="2092"/>
                  </a:cubicBezTo>
                  <a:cubicBezTo>
                    <a:pt x="15923" y="2092"/>
                    <a:pt x="15904" y="2085"/>
                    <a:pt x="15885" y="2066"/>
                  </a:cubicBezTo>
                  <a:cubicBezTo>
                    <a:pt x="15787" y="2066"/>
                    <a:pt x="15688" y="2165"/>
                    <a:pt x="15590" y="2165"/>
                  </a:cubicBezTo>
                  <a:lnTo>
                    <a:pt x="15467" y="2066"/>
                  </a:lnTo>
                  <a:cubicBezTo>
                    <a:pt x="15270" y="2066"/>
                    <a:pt x="15073" y="2066"/>
                    <a:pt x="14852" y="2165"/>
                  </a:cubicBezTo>
                  <a:lnTo>
                    <a:pt x="14852" y="2066"/>
                  </a:lnTo>
                  <a:lnTo>
                    <a:pt x="14557" y="2066"/>
                  </a:lnTo>
                  <a:cubicBezTo>
                    <a:pt x="14508" y="2115"/>
                    <a:pt x="14483" y="2140"/>
                    <a:pt x="14459" y="2140"/>
                  </a:cubicBezTo>
                  <a:cubicBezTo>
                    <a:pt x="14434" y="2140"/>
                    <a:pt x="14410" y="2115"/>
                    <a:pt x="14360" y="2066"/>
                  </a:cubicBezTo>
                  <a:lnTo>
                    <a:pt x="14237" y="2066"/>
                  </a:lnTo>
                  <a:cubicBezTo>
                    <a:pt x="14139" y="2066"/>
                    <a:pt x="14139" y="1943"/>
                    <a:pt x="14041" y="1943"/>
                  </a:cubicBezTo>
                  <a:cubicBezTo>
                    <a:pt x="14092" y="1892"/>
                    <a:pt x="14138" y="1876"/>
                    <a:pt x="14180" y="1876"/>
                  </a:cubicBezTo>
                  <a:cubicBezTo>
                    <a:pt x="14254" y="1876"/>
                    <a:pt x="14315" y="1927"/>
                    <a:pt x="14368" y="1927"/>
                  </a:cubicBezTo>
                  <a:cubicBezTo>
                    <a:pt x="14401" y="1927"/>
                    <a:pt x="14431" y="1907"/>
                    <a:pt x="14459" y="1845"/>
                  </a:cubicBezTo>
                  <a:cubicBezTo>
                    <a:pt x="14498" y="1865"/>
                    <a:pt x="14530" y="1872"/>
                    <a:pt x="14556" y="1872"/>
                  </a:cubicBezTo>
                  <a:cubicBezTo>
                    <a:pt x="14663" y="1872"/>
                    <a:pt x="14695" y="1747"/>
                    <a:pt x="14852" y="1747"/>
                  </a:cubicBezTo>
                  <a:lnTo>
                    <a:pt x="14852" y="1943"/>
                  </a:lnTo>
                  <a:cubicBezTo>
                    <a:pt x="15073" y="1845"/>
                    <a:pt x="15270" y="1845"/>
                    <a:pt x="15467" y="1747"/>
                  </a:cubicBezTo>
                  <a:lnTo>
                    <a:pt x="15590" y="1845"/>
                  </a:lnTo>
                  <a:lnTo>
                    <a:pt x="15787" y="1845"/>
                  </a:lnTo>
                  <a:cubicBezTo>
                    <a:pt x="15787" y="1845"/>
                    <a:pt x="15787" y="1747"/>
                    <a:pt x="15885" y="1648"/>
                  </a:cubicBezTo>
                  <a:cubicBezTo>
                    <a:pt x="15950" y="1648"/>
                    <a:pt x="16071" y="1604"/>
                    <a:pt x="16202" y="1604"/>
                  </a:cubicBezTo>
                  <a:cubicBezTo>
                    <a:pt x="16267" y="1604"/>
                    <a:pt x="16336" y="1615"/>
                    <a:pt x="16401" y="1648"/>
                  </a:cubicBezTo>
                  <a:cubicBezTo>
                    <a:pt x="16500" y="1648"/>
                    <a:pt x="16500" y="1550"/>
                    <a:pt x="16598" y="1550"/>
                  </a:cubicBezTo>
                  <a:close/>
                  <a:moveTo>
                    <a:pt x="17532" y="1329"/>
                  </a:moveTo>
                  <a:cubicBezTo>
                    <a:pt x="17532" y="1451"/>
                    <a:pt x="17631" y="1451"/>
                    <a:pt x="17631" y="1451"/>
                  </a:cubicBezTo>
                  <a:cubicBezTo>
                    <a:pt x="17729" y="1451"/>
                    <a:pt x="17729" y="1451"/>
                    <a:pt x="17827" y="1329"/>
                  </a:cubicBezTo>
                  <a:lnTo>
                    <a:pt x="17827" y="1329"/>
                  </a:lnTo>
                  <a:cubicBezTo>
                    <a:pt x="17827" y="1550"/>
                    <a:pt x="17729" y="1648"/>
                    <a:pt x="17827" y="1747"/>
                  </a:cubicBezTo>
                  <a:lnTo>
                    <a:pt x="17827" y="1648"/>
                  </a:lnTo>
                  <a:cubicBezTo>
                    <a:pt x="17926" y="1648"/>
                    <a:pt x="18049" y="1648"/>
                    <a:pt x="18049" y="1747"/>
                  </a:cubicBezTo>
                  <a:cubicBezTo>
                    <a:pt x="18147" y="1747"/>
                    <a:pt x="18147" y="1648"/>
                    <a:pt x="18147" y="1648"/>
                  </a:cubicBezTo>
                  <a:cubicBezTo>
                    <a:pt x="18245" y="1648"/>
                    <a:pt x="18245" y="1648"/>
                    <a:pt x="18344" y="1747"/>
                  </a:cubicBezTo>
                  <a:lnTo>
                    <a:pt x="18245" y="1747"/>
                  </a:lnTo>
                  <a:cubicBezTo>
                    <a:pt x="18344" y="1747"/>
                    <a:pt x="18344" y="1845"/>
                    <a:pt x="18344" y="1845"/>
                  </a:cubicBezTo>
                  <a:cubicBezTo>
                    <a:pt x="18442" y="1747"/>
                    <a:pt x="18442" y="1648"/>
                    <a:pt x="18442" y="1550"/>
                  </a:cubicBezTo>
                  <a:cubicBezTo>
                    <a:pt x="18762" y="1550"/>
                    <a:pt x="19155" y="1550"/>
                    <a:pt x="19475" y="1329"/>
                  </a:cubicBezTo>
                  <a:lnTo>
                    <a:pt x="19475" y="1329"/>
                  </a:lnTo>
                  <a:cubicBezTo>
                    <a:pt x="19475" y="1550"/>
                    <a:pt x="19377" y="1550"/>
                    <a:pt x="19278" y="1648"/>
                  </a:cubicBezTo>
                  <a:lnTo>
                    <a:pt x="19057" y="1648"/>
                  </a:lnTo>
                  <a:cubicBezTo>
                    <a:pt x="18959" y="1845"/>
                    <a:pt x="18860" y="1845"/>
                    <a:pt x="18663" y="1943"/>
                  </a:cubicBezTo>
                  <a:cubicBezTo>
                    <a:pt x="18541" y="2066"/>
                    <a:pt x="18344" y="2066"/>
                    <a:pt x="18245" y="2165"/>
                  </a:cubicBezTo>
                  <a:cubicBezTo>
                    <a:pt x="18147" y="2165"/>
                    <a:pt x="18147" y="2165"/>
                    <a:pt x="18147" y="2066"/>
                  </a:cubicBezTo>
                  <a:lnTo>
                    <a:pt x="18049" y="2165"/>
                  </a:lnTo>
                  <a:cubicBezTo>
                    <a:pt x="17926" y="2165"/>
                    <a:pt x="17926" y="2066"/>
                    <a:pt x="17926" y="2066"/>
                  </a:cubicBezTo>
                  <a:cubicBezTo>
                    <a:pt x="17827" y="2115"/>
                    <a:pt x="17729" y="2140"/>
                    <a:pt x="17615" y="2140"/>
                  </a:cubicBezTo>
                  <a:cubicBezTo>
                    <a:pt x="17502" y="2140"/>
                    <a:pt x="17373" y="2115"/>
                    <a:pt x="17213" y="2066"/>
                  </a:cubicBezTo>
                  <a:lnTo>
                    <a:pt x="17213" y="1845"/>
                  </a:lnTo>
                  <a:cubicBezTo>
                    <a:pt x="17311" y="1845"/>
                    <a:pt x="17434" y="1747"/>
                    <a:pt x="17532" y="1747"/>
                  </a:cubicBezTo>
                  <a:lnTo>
                    <a:pt x="17532" y="1648"/>
                  </a:lnTo>
                  <a:lnTo>
                    <a:pt x="17434" y="1648"/>
                  </a:lnTo>
                  <a:cubicBezTo>
                    <a:pt x="17311" y="1747"/>
                    <a:pt x="17016" y="1747"/>
                    <a:pt x="17114" y="2066"/>
                  </a:cubicBezTo>
                  <a:lnTo>
                    <a:pt x="16819" y="2066"/>
                  </a:lnTo>
                  <a:lnTo>
                    <a:pt x="16819" y="1747"/>
                  </a:lnTo>
                  <a:lnTo>
                    <a:pt x="16918" y="1747"/>
                  </a:lnTo>
                  <a:lnTo>
                    <a:pt x="16918" y="1451"/>
                  </a:lnTo>
                  <a:cubicBezTo>
                    <a:pt x="17114" y="1451"/>
                    <a:pt x="17213" y="1550"/>
                    <a:pt x="17434" y="1550"/>
                  </a:cubicBezTo>
                  <a:cubicBezTo>
                    <a:pt x="17434" y="1451"/>
                    <a:pt x="17434" y="1451"/>
                    <a:pt x="17532" y="1329"/>
                  </a:cubicBezTo>
                  <a:close/>
                  <a:moveTo>
                    <a:pt x="20090" y="1451"/>
                  </a:moveTo>
                  <a:cubicBezTo>
                    <a:pt x="20286" y="1451"/>
                    <a:pt x="20286" y="1550"/>
                    <a:pt x="20286" y="1648"/>
                  </a:cubicBezTo>
                  <a:cubicBezTo>
                    <a:pt x="20385" y="1648"/>
                    <a:pt x="20508" y="1550"/>
                    <a:pt x="20606" y="1550"/>
                  </a:cubicBezTo>
                  <a:cubicBezTo>
                    <a:pt x="20606" y="1648"/>
                    <a:pt x="20606" y="1648"/>
                    <a:pt x="20385" y="1747"/>
                  </a:cubicBezTo>
                  <a:lnTo>
                    <a:pt x="20385" y="1845"/>
                  </a:lnTo>
                  <a:lnTo>
                    <a:pt x="20385" y="1943"/>
                  </a:lnTo>
                  <a:cubicBezTo>
                    <a:pt x="20286" y="1943"/>
                    <a:pt x="20286" y="1845"/>
                    <a:pt x="20188" y="1747"/>
                  </a:cubicBezTo>
                  <a:cubicBezTo>
                    <a:pt x="20090" y="1845"/>
                    <a:pt x="19991" y="1943"/>
                    <a:pt x="19770" y="2165"/>
                  </a:cubicBezTo>
                  <a:cubicBezTo>
                    <a:pt x="19770" y="1845"/>
                    <a:pt x="19893" y="1550"/>
                    <a:pt x="20090" y="1451"/>
                  </a:cubicBezTo>
                  <a:close/>
                  <a:moveTo>
                    <a:pt x="14491" y="2222"/>
                  </a:moveTo>
                  <a:cubicBezTo>
                    <a:pt x="14508" y="2222"/>
                    <a:pt x="14528" y="2234"/>
                    <a:pt x="14557" y="2263"/>
                  </a:cubicBezTo>
                  <a:lnTo>
                    <a:pt x="14557" y="2361"/>
                  </a:lnTo>
                  <a:lnTo>
                    <a:pt x="14360" y="2361"/>
                  </a:lnTo>
                  <a:cubicBezTo>
                    <a:pt x="14430" y="2292"/>
                    <a:pt x="14450" y="2222"/>
                    <a:pt x="14491" y="2222"/>
                  </a:cubicBezTo>
                  <a:close/>
                  <a:moveTo>
                    <a:pt x="40794" y="2460"/>
                  </a:moveTo>
                  <a:lnTo>
                    <a:pt x="40794" y="2460"/>
                  </a:lnTo>
                  <a:cubicBezTo>
                    <a:pt x="40785" y="2483"/>
                    <a:pt x="40775" y="2505"/>
                    <a:pt x="40765" y="2527"/>
                  </a:cubicBezTo>
                  <a:lnTo>
                    <a:pt x="40765" y="2527"/>
                  </a:lnTo>
                  <a:cubicBezTo>
                    <a:pt x="40783" y="2509"/>
                    <a:pt x="40794" y="2489"/>
                    <a:pt x="40794" y="2460"/>
                  </a:cubicBezTo>
                  <a:close/>
                  <a:moveTo>
                    <a:pt x="42638" y="2681"/>
                  </a:moveTo>
                  <a:cubicBezTo>
                    <a:pt x="42736" y="2681"/>
                    <a:pt x="42736" y="2681"/>
                    <a:pt x="42835" y="2779"/>
                  </a:cubicBezTo>
                  <a:cubicBezTo>
                    <a:pt x="42835" y="2878"/>
                    <a:pt x="42736" y="2976"/>
                    <a:pt x="42736" y="3074"/>
                  </a:cubicBezTo>
                  <a:cubicBezTo>
                    <a:pt x="42703" y="3009"/>
                    <a:pt x="42668" y="2987"/>
                    <a:pt x="42628" y="2987"/>
                  </a:cubicBezTo>
                  <a:cubicBezTo>
                    <a:pt x="42548" y="2987"/>
                    <a:pt x="42449" y="3074"/>
                    <a:pt x="42318" y="3074"/>
                  </a:cubicBezTo>
                  <a:cubicBezTo>
                    <a:pt x="42220" y="3296"/>
                    <a:pt x="42023" y="3296"/>
                    <a:pt x="41802" y="3492"/>
                  </a:cubicBezTo>
                  <a:cubicBezTo>
                    <a:pt x="41753" y="3443"/>
                    <a:pt x="41703" y="3419"/>
                    <a:pt x="41654" y="3419"/>
                  </a:cubicBezTo>
                  <a:cubicBezTo>
                    <a:pt x="41605" y="3419"/>
                    <a:pt x="41556" y="3443"/>
                    <a:pt x="41507" y="3492"/>
                  </a:cubicBezTo>
                  <a:lnTo>
                    <a:pt x="41507" y="3296"/>
                  </a:lnTo>
                  <a:cubicBezTo>
                    <a:pt x="41605" y="3296"/>
                    <a:pt x="41703" y="3173"/>
                    <a:pt x="41802" y="3173"/>
                  </a:cubicBezTo>
                  <a:cubicBezTo>
                    <a:pt x="41802" y="3074"/>
                    <a:pt x="41900" y="2976"/>
                    <a:pt x="42023" y="2976"/>
                  </a:cubicBezTo>
                  <a:cubicBezTo>
                    <a:pt x="42023" y="2976"/>
                    <a:pt x="42023" y="2878"/>
                    <a:pt x="41900" y="2878"/>
                  </a:cubicBezTo>
                  <a:lnTo>
                    <a:pt x="41900" y="2681"/>
                  </a:lnTo>
                  <a:cubicBezTo>
                    <a:pt x="42023" y="2681"/>
                    <a:pt x="42121" y="2779"/>
                    <a:pt x="42121" y="2779"/>
                  </a:cubicBezTo>
                  <a:lnTo>
                    <a:pt x="42417" y="2779"/>
                  </a:lnTo>
                  <a:cubicBezTo>
                    <a:pt x="42515" y="2779"/>
                    <a:pt x="42638" y="2681"/>
                    <a:pt x="42638" y="2681"/>
                  </a:cubicBezTo>
                  <a:close/>
                  <a:moveTo>
                    <a:pt x="36073" y="3910"/>
                  </a:moveTo>
                  <a:lnTo>
                    <a:pt x="36073" y="3910"/>
                  </a:lnTo>
                  <a:cubicBezTo>
                    <a:pt x="35974" y="4009"/>
                    <a:pt x="35974" y="4107"/>
                    <a:pt x="35974" y="4107"/>
                  </a:cubicBezTo>
                  <a:lnTo>
                    <a:pt x="35753" y="4107"/>
                  </a:lnTo>
                  <a:cubicBezTo>
                    <a:pt x="35655" y="4107"/>
                    <a:pt x="35655" y="4107"/>
                    <a:pt x="35655" y="4009"/>
                  </a:cubicBezTo>
                  <a:cubicBezTo>
                    <a:pt x="35753" y="4009"/>
                    <a:pt x="35876" y="4009"/>
                    <a:pt x="36073" y="3910"/>
                  </a:cubicBezTo>
                  <a:close/>
                  <a:moveTo>
                    <a:pt x="37400" y="3787"/>
                  </a:moveTo>
                  <a:cubicBezTo>
                    <a:pt x="37400" y="3787"/>
                    <a:pt x="37400" y="3910"/>
                    <a:pt x="37499" y="3910"/>
                  </a:cubicBezTo>
                  <a:cubicBezTo>
                    <a:pt x="37499" y="3910"/>
                    <a:pt x="37597" y="3910"/>
                    <a:pt x="37597" y="4009"/>
                  </a:cubicBezTo>
                  <a:cubicBezTo>
                    <a:pt x="37499" y="4009"/>
                    <a:pt x="37400" y="4107"/>
                    <a:pt x="37400" y="4107"/>
                  </a:cubicBezTo>
                  <a:lnTo>
                    <a:pt x="37302" y="4107"/>
                  </a:lnTo>
                  <a:cubicBezTo>
                    <a:pt x="37302" y="4107"/>
                    <a:pt x="37204" y="4205"/>
                    <a:pt x="37204" y="4304"/>
                  </a:cubicBezTo>
                  <a:cubicBezTo>
                    <a:pt x="37056" y="4304"/>
                    <a:pt x="36963" y="4260"/>
                    <a:pt x="36889" y="4260"/>
                  </a:cubicBezTo>
                  <a:cubicBezTo>
                    <a:pt x="36851" y="4260"/>
                    <a:pt x="36818" y="4271"/>
                    <a:pt x="36786" y="4304"/>
                  </a:cubicBezTo>
                  <a:cubicBezTo>
                    <a:pt x="36786" y="4255"/>
                    <a:pt x="36761" y="4255"/>
                    <a:pt x="36724" y="4255"/>
                  </a:cubicBezTo>
                  <a:cubicBezTo>
                    <a:pt x="36687" y="4255"/>
                    <a:pt x="36638" y="4255"/>
                    <a:pt x="36589" y="4205"/>
                  </a:cubicBezTo>
                  <a:cubicBezTo>
                    <a:pt x="36687" y="4107"/>
                    <a:pt x="36786" y="4107"/>
                    <a:pt x="36884" y="4107"/>
                  </a:cubicBezTo>
                  <a:lnTo>
                    <a:pt x="36982" y="4205"/>
                  </a:lnTo>
                  <a:lnTo>
                    <a:pt x="36982" y="4009"/>
                  </a:lnTo>
                  <a:lnTo>
                    <a:pt x="37302" y="4009"/>
                  </a:lnTo>
                  <a:cubicBezTo>
                    <a:pt x="37302" y="4009"/>
                    <a:pt x="37400" y="3910"/>
                    <a:pt x="37400" y="3787"/>
                  </a:cubicBezTo>
                  <a:close/>
                  <a:moveTo>
                    <a:pt x="47654" y="1"/>
                  </a:moveTo>
                  <a:cubicBezTo>
                    <a:pt x="47556" y="1"/>
                    <a:pt x="47433" y="99"/>
                    <a:pt x="47433" y="99"/>
                  </a:cubicBezTo>
                  <a:cubicBezTo>
                    <a:pt x="47400" y="66"/>
                    <a:pt x="47367" y="55"/>
                    <a:pt x="47334" y="55"/>
                  </a:cubicBezTo>
                  <a:cubicBezTo>
                    <a:pt x="47269" y="55"/>
                    <a:pt x="47203" y="99"/>
                    <a:pt x="47138" y="99"/>
                  </a:cubicBezTo>
                  <a:lnTo>
                    <a:pt x="47138" y="222"/>
                  </a:lnTo>
                  <a:lnTo>
                    <a:pt x="46818" y="222"/>
                  </a:lnTo>
                  <a:lnTo>
                    <a:pt x="46818" y="99"/>
                  </a:lnTo>
                  <a:lnTo>
                    <a:pt x="46523" y="99"/>
                  </a:lnTo>
                  <a:cubicBezTo>
                    <a:pt x="46326" y="99"/>
                    <a:pt x="46203" y="99"/>
                    <a:pt x="46105" y="222"/>
                  </a:cubicBezTo>
                  <a:cubicBezTo>
                    <a:pt x="46039" y="222"/>
                    <a:pt x="45974" y="167"/>
                    <a:pt x="45908" y="167"/>
                  </a:cubicBezTo>
                  <a:cubicBezTo>
                    <a:pt x="45875" y="167"/>
                    <a:pt x="45843" y="181"/>
                    <a:pt x="45810" y="222"/>
                  </a:cubicBezTo>
                  <a:cubicBezTo>
                    <a:pt x="45777" y="181"/>
                    <a:pt x="45742" y="167"/>
                    <a:pt x="45705" y="167"/>
                  </a:cubicBezTo>
                  <a:cubicBezTo>
                    <a:pt x="45632" y="167"/>
                    <a:pt x="45556" y="222"/>
                    <a:pt x="45490" y="222"/>
                  </a:cubicBezTo>
                  <a:cubicBezTo>
                    <a:pt x="45457" y="181"/>
                    <a:pt x="45425" y="167"/>
                    <a:pt x="45392" y="167"/>
                  </a:cubicBezTo>
                  <a:cubicBezTo>
                    <a:pt x="45326" y="167"/>
                    <a:pt x="45261" y="222"/>
                    <a:pt x="45195" y="222"/>
                  </a:cubicBezTo>
                  <a:lnTo>
                    <a:pt x="43646" y="222"/>
                  </a:lnTo>
                  <a:cubicBezTo>
                    <a:pt x="43548" y="222"/>
                    <a:pt x="43449" y="222"/>
                    <a:pt x="43351" y="99"/>
                  </a:cubicBezTo>
                  <a:cubicBezTo>
                    <a:pt x="43253" y="99"/>
                    <a:pt x="43130" y="222"/>
                    <a:pt x="43031" y="222"/>
                  </a:cubicBezTo>
                  <a:cubicBezTo>
                    <a:pt x="42975" y="250"/>
                    <a:pt x="42927" y="262"/>
                    <a:pt x="42884" y="262"/>
                  </a:cubicBezTo>
                  <a:cubicBezTo>
                    <a:pt x="42778" y="262"/>
                    <a:pt x="42708" y="187"/>
                    <a:pt x="42638" y="99"/>
                  </a:cubicBezTo>
                  <a:lnTo>
                    <a:pt x="42638" y="222"/>
                  </a:lnTo>
                  <a:lnTo>
                    <a:pt x="42515" y="222"/>
                  </a:lnTo>
                  <a:cubicBezTo>
                    <a:pt x="42482" y="255"/>
                    <a:pt x="42438" y="266"/>
                    <a:pt x="42391" y="266"/>
                  </a:cubicBezTo>
                  <a:cubicBezTo>
                    <a:pt x="42296" y="266"/>
                    <a:pt x="42187" y="222"/>
                    <a:pt x="42121" y="222"/>
                  </a:cubicBezTo>
                  <a:cubicBezTo>
                    <a:pt x="42056" y="222"/>
                    <a:pt x="41979" y="167"/>
                    <a:pt x="41907" y="167"/>
                  </a:cubicBezTo>
                  <a:cubicBezTo>
                    <a:pt x="41870" y="167"/>
                    <a:pt x="41835" y="181"/>
                    <a:pt x="41802" y="222"/>
                  </a:cubicBezTo>
                  <a:lnTo>
                    <a:pt x="40794" y="222"/>
                  </a:lnTo>
                  <a:cubicBezTo>
                    <a:pt x="40572" y="222"/>
                    <a:pt x="40474" y="320"/>
                    <a:pt x="40376" y="320"/>
                  </a:cubicBezTo>
                  <a:lnTo>
                    <a:pt x="40376" y="222"/>
                  </a:lnTo>
                  <a:cubicBezTo>
                    <a:pt x="40277" y="320"/>
                    <a:pt x="40179" y="320"/>
                    <a:pt x="40056" y="320"/>
                  </a:cubicBezTo>
                  <a:lnTo>
                    <a:pt x="39048" y="320"/>
                  </a:lnTo>
                  <a:cubicBezTo>
                    <a:pt x="39027" y="341"/>
                    <a:pt x="39011" y="349"/>
                    <a:pt x="38997" y="349"/>
                  </a:cubicBezTo>
                  <a:cubicBezTo>
                    <a:pt x="38958" y="349"/>
                    <a:pt x="38937" y="292"/>
                    <a:pt x="38890" y="292"/>
                  </a:cubicBezTo>
                  <a:cubicBezTo>
                    <a:pt x="38873" y="292"/>
                    <a:pt x="38853" y="300"/>
                    <a:pt x="38827" y="320"/>
                  </a:cubicBezTo>
                  <a:cubicBezTo>
                    <a:pt x="38827" y="353"/>
                    <a:pt x="38816" y="364"/>
                    <a:pt x="38797" y="364"/>
                  </a:cubicBezTo>
                  <a:cubicBezTo>
                    <a:pt x="38761" y="364"/>
                    <a:pt x="38695" y="320"/>
                    <a:pt x="38630" y="320"/>
                  </a:cubicBezTo>
                  <a:cubicBezTo>
                    <a:pt x="38630" y="419"/>
                    <a:pt x="38531" y="419"/>
                    <a:pt x="38433" y="419"/>
                  </a:cubicBezTo>
                  <a:lnTo>
                    <a:pt x="38113" y="419"/>
                  </a:lnTo>
                  <a:cubicBezTo>
                    <a:pt x="37982" y="419"/>
                    <a:pt x="37797" y="375"/>
                    <a:pt x="37629" y="375"/>
                  </a:cubicBezTo>
                  <a:cubicBezTo>
                    <a:pt x="37545" y="375"/>
                    <a:pt x="37466" y="386"/>
                    <a:pt x="37400" y="419"/>
                  </a:cubicBezTo>
                  <a:lnTo>
                    <a:pt x="37204" y="419"/>
                  </a:lnTo>
                  <a:cubicBezTo>
                    <a:pt x="37093" y="370"/>
                    <a:pt x="36989" y="345"/>
                    <a:pt x="36887" y="345"/>
                  </a:cubicBezTo>
                  <a:cubicBezTo>
                    <a:pt x="36786" y="345"/>
                    <a:pt x="36687" y="370"/>
                    <a:pt x="36589" y="419"/>
                  </a:cubicBezTo>
                  <a:cubicBezTo>
                    <a:pt x="36589" y="353"/>
                    <a:pt x="36578" y="331"/>
                    <a:pt x="36559" y="331"/>
                  </a:cubicBezTo>
                  <a:cubicBezTo>
                    <a:pt x="36521" y="331"/>
                    <a:pt x="36450" y="419"/>
                    <a:pt x="36368" y="419"/>
                  </a:cubicBezTo>
                  <a:cubicBezTo>
                    <a:pt x="36318" y="370"/>
                    <a:pt x="36269" y="345"/>
                    <a:pt x="36220" y="345"/>
                  </a:cubicBezTo>
                  <a:cubicBezTo>
                    <a:pt x="36171" y="345"/>
                    <a:pt x="36122" y="370"/>
                    <a:pt x="36073" y="419"/>
                  </a:cubicBezTo>
                  <a:lnTo>
                    <a:pt x="35261" y="419"/>
                  </a:lnTo>
                  <a:cubicBezTo>
                    <a:pt x="35138" y="419"/>
                    <a:pt x="35138" y="320"/>
                    <a:pt x="35138" y="320"/>
                  </a:cubicBezTo>
                  <a:cubicBezTo>
                    <a:pt x="35138" y="320"/>
                    <a:pt x="35040" y="320"/>
                    <a:pt x="35040" y="419"/>
                  </a:cubicBezTo>
                  <a:cubicBezTo>
                    <a:pt x="34941" y="320"/>
                    <a:pt x="34941" y="320"/>
                    <a:pt x="34745" y="320"/>
                  </a:cubicBezTo>
                  <a:lnTo>
                    <a:pt x="34745" y="419"/>
                  </a:lnTo>
                  <a:cubicBezTo>
                    <a:pt x="34646" y="419"/>
                    <a:pt x="34523" y="320"/>
                    <a:pt x="34425" y="320"/>
                  </a:cubicBezTo>
                  <a:lnTo>
                    <a:pt x="34327" y="419"/>
                  </a:lnTo>
                  <a:lnTo>
                    <a:pt x="34130" y="419"/>
                  </a:lnTo>
                  <a:cubicBezTo>
                    <a:pt x="34032" y="419"/>
                    <a:pt x="34032" y="419"/>
                    <a:pt x="34032" y="320"/>
                  </a:cubicBezTo>
                  <a:lnTo>
                    <a:pt x="34032" y="222"/>
                  </a:lnTo>
                  <a:lnTo>
                    <a:pt x="33810" y="222"/>
                  </a:lnTo>
                  <a:lnTo>
                    <a:pt x="33810" y="320"/>
                  </a:lnTo>
                  <a:cubicBezTo>
                    <a:pt x="33761" y="370"/>
                    <a:pt x="33712" y="370"/>
                    <a:pt x="33663" y="370"/>
                  </a:cubicBezTo>
                  <a:cubicBezTo>
                    <a:pt x="33614" y="370"/>
                    <a:pt x="33564" y="370"/>
                    <a:pt x="33515" y="419"/>
                  </a:cubicBezTo>
                  <a:cubicBezTo>
                    <a:pt x="33417" y="517"/>
                    <a:pt x="33294" y="517"/>
                    <a:pt x="33196" y="517"/>
                  </a:cubicBezTo>
                  <a:lnTo>
                    <a:pt x="33097" y="517"/>
                  </a:lnTo>
                  <a:lnTo>
                    <a:pt x="33097" y="222"/>
                  </a:lnTo>
                  <a:cubicBezTo>
                    <a:pt x="33097" y="320"/>
                    <a:pt x="33097" y="320"/>
                    <a:pt x="32999" y="419"/>
                  </a:cubicBezTo>
                  <a:cubicBezTo>
                    <a:pt x="32999" y="320"/>
                    <a:pt x="32901" y="320"/>
                    <a:pt x="32901" y="320"/>
                  </a:cubicBezTo>
                  <a:cubicBezTo>
                    <a:pt x="32901" y="320"/>
                    <a:pt x="32802" y="419"/>
                    <a:pt x="32679" y="517"/>
                  </a:cubicBezTo>
                  <a:lnTo>
                    <a:pt x="32679" y="320"/>
                  </a:lnTo>
                  <a:cubicBezTo>
                    <a:pt x="32614" y="320"/>
                    <a:pt x="32548" y="364"/>
                    <a:pt x="32483" y="364"/>
                  </a:cubicBezTo>
                  <a:cubicBezTo>
                    <a:pt x="32450" y="364"/>
                    <a:pt x="32417" y="353"/>
                    <a:pt x="32384" y="320"/>
                  </a:cubicBezTo>
                  <a:cubicBezTo>
                    <a:pt x="32319" y="320"/>
                    <a:pt x="32253" y="364"/>
                    <a:pt x="32180" y="364"/>
                  </a:cubicBezTo>
                  <a:cubicBezTo>
                    <a:pt x="32144" y="364"/>
                    <a:pt x="32106" y="353"/>
                    <a:pt x="32065" y="320"/>
                  </a:cubicBezTo>
                  <a:cubicBezTo>
                    <a:pt x="31868" y="320"/>
                    <a:pt x="31769" y="517"/>
                    <a:pt x="31573" y="517"/>
                  </a:cubicBezTo>
                  <a:lnTo>
                    <a:pt x="31573" y="419"/>
                  </a:lnTo>
                  <a:cubicBezTo>
                    <a:pt x="31396" y="419"/>
                    <a:pt x="31297" y="545"/>
                    <a:pt x="31215" y="545"/>
                  </a:cubicBezTo>
                  <a:cubicBezTo>
                    <a:pt x="31194" y="545"/>
                    <a:pt x="31174" y="537"/>
                    <a:pt x="31155" y="517"/>
                  </a:cubicBezTo>
                  <a:cubicBezTo>
                    <a:pt x="31056" y="517"/>
                    <a:pt x="31056" y="517"/>
                    <a:pt x="31056" y="419"/>
                  </a:cubicBezTo>
                  <a:lnTo>
                    <a:pt x="30638" y="419"/>
                  </a:lnTo>
                  <a:cubicBezTo>
                    <a:pt x="30638" y="370"/>
                    <a:pt x="30614" y="345"/>
                    <a:pt x="30589" y="345"/>
                  </a:cubicBezTo>
                  <a:cubicBezTo>
                    <a:pt x="30565" y="345"/>
                    <a:pt x="30540" y="370"/>
                    <a:pt x="30540" y="419"/>
                  </a:cubicBezTo>
                  <a:cubicBezTo>
                    <a:pt x="30540" y="440"/>
                    <a:pt x="30536" y="447"/>
                    <a:pt x="30529" y="447"/>
                  </a:cubicBezTo>
                  <a:cubicBezTo>
                    <a:pt x="30510" y="447"/>
                    <a:pt x="30472" y="390"/>
                    <a:pt x="30453" y="390"/>
                  </a:cubicBezTo>
                  <a:cubicBezTo>
                    <a:pt x="30446" y="390"/>
                    <a:pt x="30442" y="398"/>
                    <a:pt x="30442" y="419"/>
                  </a:cubicBezTo>
                  <a:lnTo>
                    <a:pt x="29729" y="419"/>
                  </a:lnTo>
                  <a:cubicBezTo>
                    <a:pt x="29606" y="419"/>
                    <a:pt x="29507" y="517"/>
                    <a:pt x="29507" y="517"/>
                  </a:cubicBezTo>
                  <a:cubicBezTo>
                    <a:pt x="29409" y="517"/>
                    <a:pt x="29409" y="419"/>
                    <a:pt x="29409" y="419"/>
                  </a:cubicBezTo>
                  <a:cubicBezTo>
                    <a:pt x="29311" y="419"/>
                    <a:pt x="29311" y="517"/>
                    <a:pt x="29311" y="517"/>
                  </a:cubicBezTo>
                  <a:cubicBezTo>
                    <a:pt x="29212" y="419"/>
                    <a:pt x="29114" y="419"/>
                    <a:pt x="28991" y="419"/>
                  </a:cubicBezTo>
                  <a:cubicBezTo>
                    <a:pt x="28893" y="419"/>
                    <a:pt x="28794" y="517"/>
                    <a:pt x="28696" y="517"/>
                  </a:cubicBezTo>
                  <a:cubicBezTo>
                    <a:pt x="28663" y="484"/>
                    <a:pt x="28641" y="473"/>
                    <a:pt x="28623" y="473"/>
                  </a:cubicBezTo>
                  <a:cubicBezTo>
                    <a:pt x="28587" y="473"/>
                    <a:pt x="28565" y="517"/>
                    <a:pt x="28499" y="517"/>
                  </a:cubicBezTo>
                  <a:lnTo>
                    <a:pt x="28376" y="419"/>
                  </a:lnTo>
                  <a:cubicBezTo>
                    <a:pt x="28179" y="419"/>
                    <a:pt x="28026" y="462"/>
                    <a:pt x="27852" y="462"/>
                  </a:cubicBezTo>
                  <a:cubicBezTo>
                    <a:pt x="27764" y="462"/>
                    <a:pt x="27671" y="452"/>
                    <a:pt x="27565" y="419"/>
                  </a:cubicBezTo>
                  <a:cubicBezTo>
                    <a:pt x="27499" y="452"/>
                    <a:pt x="27420" y="462"/>
                    <a:pt x="27333" y="462"/>
                  </a:cubicBezTo>
                  <a:cubicBezTo>
                    <a:pt x="27158" y="462"/>
                    <a:pt x="26950" y="419"/>
                    <a:pt x="26753" y="419"/>
                  </a:cubicBezTo>
                  <a:lnTo>
                    <a:pt x="25917" y="419"/>
                  </a:lnTo>
                  <a:cubicBezTo>
                    <a:pt x="25868" y="370"/>
                    <a:pt x="25819" y="345"/>
                    <a:pt x="25770" y="345"/>
                  </a:cubicBezTo>
                  <a:cubicBezTo>
                    <a:pt x="25721" y="345"/>
                    <a:pt x="25671" y="370"/>
                    <a:pt x="25622" y="419"/>
                  </a:cubicBezTo>
                  <a:lnTo>
                    <a:pt x="25425" y="419"/>
                  </a:lnTo>
                  <a:cubicBezTo>
                    <a:pt x="25425" y="386"/>
                    <a:pt x="25412" y="375"/>
                    <a:pt x="25390" y="375"/>
                  </a:cubicBezTo>
                  <a:cubicBezTo>
                    <a:pt x="25346" y="375"/>
                    <a:pt x="25270" y="419"/>
                    <a:pt x="25204" y="419"/>
                  </a:cubicBezTo>
                  <a:cubicBezTo>
                    <a:pt x="25139" y="419"/>
                    <a:pt x="25117" y="375"/>
                    <a:pt x="25080" y="375"/>
                  </a:cubicBezTo>
                  <a:cubicBezTo>
                    <a:pt x="25062" y="375"/>
                    <a:pt x="25040" y="386"/>
                    <a:pt x="25007" y="419"/>
                  </a:cubicBezTo>
                  <a:lnTo>
                    <a:pt x="24811" y="419"/>
                  </a:lnTo>
                  <a:cubicBezTo>
                    <a:pt x="24770" y="386"/>
                    <a:pt x="24742" y="375"/>
                    <a:pt x="24721" y="375"/>
                  </a:cubicBezTo>
                  <a:cubicBezTo>
                    <a:pt x="24677" y="375"/>
                    <a:pt x="24655" y="419"/>
                    <a:pt x="24589" y="419"/>
                  </a:cubicBezTo>
                  <a:lnTo>
                    <a:pt x="24196" y="419"/>
                  </a:lnTo>
                  <a:cubicBezTo>
                    <a:pt x="24155" y="452"/>
                    <a:pt x="24117" y="462"/>
                    <a:pt x="24084" y="462"/>
                  </a:cubicBezTo>
                  <a:cubicBezTo>
                    <a:pt x="24018" y="462"/>
                    <a:pt x="23975" y="419"/>
                    <a:pt x="23975" y="419"/>
                  </a:cubicBezTo>
                  <a:lnTo>
                    <a:pt x="23458" y="419"/>
                  </a:lnTo>
                  <a:cubicBezTo>
                    <a:pt x="23393" y="419"/>
                    <a:pt x="23327" y="375"/>
                    <a:pt x="23262" y="375"/>
                  </a:cubicBezTo>
                  <a:cubicBezTo>
                    <a:pt x="23229" y="375"/>
                    <a:pt x="23196" y="386"/>
                    <a:pt x="23163" y="419"/>
                  </a:cubicBezTo>
                  <a:cubicBezTo>
                    <a:pt x="23131" y="452"/>
                    <a:pt x="23109" y="462"/>
                    <a:pt x="23090" y="462"/>
                  </a:cubicBezTo>
                  <a:cubicBezTo>
                    <a:pt x="23054" y="462"/>
                    <a:pt x="23032" y="419"/>
                    <a:pt x="22967" y="419"/>
                  </a:cubicBezTo>
                  <a:cubicBezTo>
                    <a:pt x="22819" y="419"/>
                    <a:pt x="22682" y="375"/>
                    <a:pt x="22549" y="375"/>
                  </a:cubicBezTo>
                  <a:cubicBezTo>
                    <a:pt x="22483" y="375"/>
                    <a:pt x="22417" y="386"/>
                    <a:pt x="22352" y="419"/>
                  </a:cubicBezTo>
                  <a:lnTo>
                    <a:pt x="21122" y="419"/>
                  </a:lnTo>
                  <a:lnTo>
                    <a:pt x="21122" y="517"/>
                  </a:lnTo>
                  <a:cubicBezTo>
                    <a:pt x="20999" y="517"/>
                    <a:pt x="20901" y="517"/>
                    <a:pt x="20901" y="615"/>
                  </a:cubicBezTo>
                  <a:cubicBezTo>
                    <a:pt x="20901" y="517"/>
                    <a:pt x="20803" y="419"/>
                    <a:pt x="20803" y="419"/>
                  </a:cubicBezTo>
                  <a:cubicBezTo>
                    <a:pt x="20770" y="452"/>
                    <a:pt x="20737" y="462"/>
                    <a:pt x="20700" y="462"/>
                  </a:cubicBezTo>
                  <a:cubicBezTo>
                    <a:pt x="20625" y="462"/>
                    <a:pt x="20532" y="419"/>
                    <a:pt x="20385" y="419"/>
                  </a:cubicBezTo>
                  <a:cubicBezTo>
                    <a:pt x="20385" y="419"/>
                    <a:pt x="20341" y="375"/>
                    <a:pt x="20283" y="375"/>
                  </a:cubicBezTo>
                  <a:cubicBezTo>
                    <a:pt x="20254" y="375"/>
                    <a:pt x="20221" y="386"/>
                    <a:pt x="20188" y="419"/>
                  </a:cubicBezTo>
                  <a:lnTo>
                    <a:pt x="19672" y="419"/>
                  </a:lnTo>
                  <a:lnTo>
                    <a:pt x="19573" y="517"/>
                  </a:lnTo>
                  <a:lnTo>
                    <a:pt x="19573" y="419"/>
                  </a:lnTo>
                  <a:cubicBezTo>
                    <a:pt x="19504" y="488"/>
                    <a:pt x="19434" y="558"/>
                    <a:pt x="19365" y="558"/>
                  </a:cubicBezTo>
                  <a:cubicBezTo>
                    <a:pt x="19336" y="558"/>
                    <a:pt x="19307" y="546"/>
                    <a:pt x="19278" y="517"/>
                  </a:cubicBezTo>
                  <a:cubicBezTo>
                    <a:pt x="18860" y="517"/>
                    <a:pt x="18442" y="615"/>
                    <a:pt x="18049" y="615"/>
                  </a:cubicBezTo>
                  <a:cubicBezTo>
                    <a:pt x="18049" y="615"/>
                    <a:pt x="17994" y="572"/>
                    <a:pt x="17929" y="572"/>
                  </a:cubicBezTo>
                  <a:cubicBezTo>
                    <a:pt x="17896" y="572"/>
                    <a:pt x="17860" y="583"/>
                    <a:pt x="17827" y="615"/>
                  </a:cubicBezTo>
                  <a:cubicBezTo>
                    <a:pt x="17827" y="648"/>
                    <a:pt x="17817" y="659"/>
                    <a:pt x="17798" y="659"/>
                  </a:cubicBezTo>
                  <a:cubicBezTo>
                    <a:pt x="17762" y="659"/>
                    <a:pt x="17696" y="615"/>
                    <a:pt x="17631" y="615"/>
                  </a:cubicBezTo>
                  <a:cubicBezTo>
                    <a:pt x="17532" y="615"/>
                    <a:pt x="17532" y="714"/>
                    <a:pt x="17434" y="714"/>
                  </a:cubicBezTo>
                  <a:cubicBezTo>
                    <a:pt x="17532" y="615"/>
                    <a:pt x="17532" y="615"/>
                    <a:pt x="17532" y="517"/>
                  </a:cubicBezTo>
                  <a:lnTo>
                    <a:pt x="17532" y="517"/>
                  </a:lnTo>
                  <a:cubicBezTo>
                    <a:pt x="17311" y="615"/>
                    <a:pt x="17114" y="615"/>
                    <a:pt x="16819" y="615"/>
                  </a:cubicBezTo>
                  <a:lnTo>
                    <a:pt x="16500" y="615"/>
                  </a:lnTo>
                  <a:cubicBezTo>
                    <a:pt x="16434" y="615"/>
                    <a:pt x="16369" y="659"/>
                    <a:pt x="16303" y="659"/>
                  </a:cubicBezTo>
                  <a:cubicBezTo>
                    <a:pt x="16270" y="659"/>
                    <a:pt x="16237" y="648"/>
                    <a:pt x="16205" y="615"/>
                  </a:cubicBezTo>
                  <a:cubicBezTo>
                    <a:pt x="16164" y="583"/>
                    <a:pt x="16125" y="572"/>
                    <a:pt x="16089" y="572"/>
                  </a:cubicBezTo>
                  <a:cubicBezTo>
                    <a:pt x="16016" y="572"/>
                    <a:pt x="15950" y="615"/>
                    <a:pt x="15885" y="615"/>
                  </a:cubicBezTo>
                  <a:lnTo>
                    <a:pt x="15590" y="615"/>
                  </a:lnTo>
                  <a:cubicBezTo>
                    <a:pt x="15479" y="566"/>
                    <a:pt x="15399" y="566"/>
                    <a:pt x="15335" y="566"/>
                  </a:cubicBezTo>
                  <a:cubicBezTo>
                    <a:pt x="15270" y="566"/>
                    <a:pt x="15221" y="566"/>
                    <a:pt x="15172" y="517"/>
                  </a:cubicBezTo>
                  <a:cubicBezTo>
                    <a:pt x="15073" y="615"/>
                    <a:pt x="14975" y="615"/>
                    <a:pt x="14852" y="615"/>
                  </a:cubicBezTo>
                  <a:cubicBezTo>
                    <a:pt x="14754" y="615"/>
                    <a:pt x="14754" y="517"/>
                    <a:pt x="14655" y="517"/>
                  </a:cubicBezTo>
                  <a:cubicBezTo>
                    <a:pt x="14557" y="517"/>
                    <a:pt x="14459" y="615"/>
                    <a:pt x="14459" y="714"/>
                  </a:cubicBezTo>
                  <a:cubicBezTo>
                    <a:pt x="14360" y="714"/>
                    <a:pt x="14237" y="714"/>
                    <a:pt x="14139" y="615"/>
                  </a:cubicBezTo>
                  <a:cubicBezTo>
                    <a:pt x="14103" y="696"/>
                    <a:pt x="14067" y="718"/>
                    <a:pt x="14032" y="718"/>
                  </a:cubicBezTo>
                  <a:cubicBezTo>
                    <a:pt x="13989" y="718"/>
                    <a:pt x="13946" y="687"/>
                    <a:pt x="13904" y="687"/>
                  </a:cubicBezTo>
                  <a:cubicBezTo>
                    <a:pt x="13884" y="687"/>
                    <a:pt x="13864" y="694"/>
                    <a:pt x="13844" y="714"/>
                  </a:cubicBezTo>
                  <a:cubicBezTo>
                    <a:pt x="13746" y="714"/>
                    <a:pt x="13623" y="615"/>
                    <a:pt x="13524" y="615"/>
                  </a:cubicBezTo>
                  <a:lnTo>
                    <a:pt x="13524" y="517"/>
                  </a:lnTo>
                  <a:cubicBezTo>
                    <a:pt x="13524" y="517"/>
                    <a:pt x="13524" y="615"/>
                    <a:pt x="13426" y="615"/>
                  </a:cubicBezTo>
                  <a:lnTo>
                    <a:pt x="13008" y="615"/>
                  </a:lnTo>
                  <a:cubicBezTo>
                    <a:pt x="12910" y="615"/>
                    <a:pt x="12910" y="517"/>
                    <a:pt x="12910" y="517"/>
                  </a:cubicBezTo>
                  <a:cubicBezTo>
                    <a:pt x="12860" y="566"/>
                    <a:pt x="12787" y="566"/>
                    <a:pt x="12713" y="566"/>
                  </a:cubicBezTo>
                  <a:cubicBezTo>
                    <a:pt x="12639" y="566"/>
                    <a:pt x="12565" y="566"/>
                    <a:pt x="12516" y="615"/>
                  </a:cubicBezTo>
                  <a:lnTo>
                    <a:pt x="12393" y="714"/>
                  </a:lnTo>
                  <a:lnTo>
                    <a:pt x="12393" y="615"/>
                  </a:lnTo>
                  <a:cubicBezTo>
                    <a:pt x="12316" y="615"/>
                    <a:pt x="12239" y="751"/>
                    <a:pt x="12162" y="751"/>
                  </a:cubicBezTo>
                  <a:cubicBezTo>
                    <a:pt x="12141" y="751"/>
                    <a:pt x="12120" y="741"/>
                    <a:pt x="12098" y="714"/>
                  </a:cubicBezTo>
                  <a:lnTo>
                    <a:pt x="12098" y="615"/>
                  </a:lnTo>
                  <a:lnTo>
                    <a:pt x="11164" y="615"/>
                  </a:lnTo>
                  <a:cubicBezTo>
                    <a:pt x="11115" y="566"/>
                    <a:pt x="11090" y="542"/>
                    <a:pt x="11065" y="542"/>
                  </a:cubicBezTo>
                  <a:cubicBezTo>
                    <a:pt x="11041" y="542"/>
                    <a:pt x="11016" y="566"/>
                    <a:pt x="10967" y="615"/>
                  </a:cubicBezTo>
                  <a:cubicBezTo>
                    <a:pt x="10869" y="615"/>
                    <a:pt x="10869" y="517"/>
                    <a:pt x="10869" y="517"/>
                  </a:cubicBezTo>
                  <a:cubicBezTo>
                    <a:pt x="10672" y="615"/>
                    <a:pt x="9639" y="615"/>
                    <a:pt x="8705" y="615"/>
                  </a:cubicBezTo>
                  <a:cubicBezTo>
                    <a:pt x="8705" y="517"/>
                    <a:pt x="8607" y="517"/>
                    <a:pt x="8607" y="517"/>
                  </a:cubicBezTo>
                  <a:cubicBezTo>
                    <a:pt x="8557" y="566"/>
                    <a:pt x="8484" y="566"/>
                    <a:pt x="8422" y="566"/>
                  </a:cubicBezTo>
                  <a:cubicBezTo>
                    <a:pt x="8361" y="566"/>
                    <a:pt x="8311" y="566"/>
                    <a:pt x="8311" y="615"/>
                  </a:cubicBezTo>
                  <a:cubicBezTo>
                    <a:pt x="8164" y="615"/>
                    <a:pt x="8071" y="572"/>
                    <a:pt x="7996" y="572"/>
                  </a:cubicBezTo>
                  <a:cubicBezTo>
                    <a:pt x="7959" y="572"/>
                    <a:pt x="7926" y="583"/>
                    <a:pt x="7893" y="615"/>
                  </a:cubicBezTo>
                  <a:cubicBezTo>
                    <a:pt x="7795" y="615"/>
                    <a:pt x="7697" y="517"/>
                    <a:pt x="7598" y="517"/>
                  </a:cubicBezTo>
                  <a:cubicBezTo>
                    <a:pt x="7475" y="517"/>
                    <a:pt x="7377" y="615"/>
                    <a:pt x="7279" y="615"/>
                  </a:cubicBezTo>
                  <a:cubicBezTo>
                    <a:pt x="7246" y="583"/>
                    <a:pt x="7202" y="572"/>
                    <a:pt x="7154" y="572"/>
                  </a:cubicBezTo>
                  <a:cubicBezTo>
                    <a:pt x="7057" y="572"/>
                    <a:pt x="6943" y="615"/>
                    <a:pt x="6861" y="615"/>
                  </a:cubicBezTo>
                  <a:cubicBezTo>
                    <a:pt x="6828" y="583"/>
                    <a:pt x="6795" y="572"/>
                    <a:pt x="6759" y="572"/>
                  </a:cubicBezTo>
                  <a:cubicBezTo>
                    <a:pt x="6686" y="572"/>
                    <a:pt x="6598" y="615"/>
                    <a:pt x="6467" y="615"/>
                  </a:cubicBezTo>
                  <a:cubicBezTo>
                    <a:pt x="6369" y="615"/>
                    <a:pt x="6148" y="615"/>
                    <a:pt x="6049" y="517"/>
                  </a:cubicBezTo>
                  <a:cubicBezTo>
                    <a:pt x="5951" y="517"/>
                    <a:pt x="5853" y="615"/>
                    <a:pt x="5754" y="615"/>
                  </a:cubicBezTo>
                  <a:cubicBezTo>
                    <a:pt x="5644" y="566"/>
                    <a:pt x="5564" y="542"/>
                    <a:pt x="5499" y="542"/>
                  </a:cubicBezTo>
                  <a:cubicBezTo>
                    <a:pt x="5435" y="542"/>
                    <a:pt x="5385" y="566"/>
                    <a:pt x="5336" y="615"/>
                  </a:cubicBezTo>
                  <a:lnTo>
                    <a:pt x="4008" y="615"/>
                  </a:lnTo>
                  <a:cubicBezTo>
                    <a:pt x="3910" y="615"/>
                    <a:pt x="3910" y="615"/>
                    <a:pt x="3787" y="714"/>
                  </a:cubicBezTo>
                  <a:cubicBezTo>
                    <a:pt x="3689" y="775"/>
                    <a:pt x="3535" y="775"/>
                    <a:pt x="3394" y="775"/>
                  </a:cubicBezTo>
                  <a:cubicBezTo>
                    <a:pt x="3252" y="775"/>
                    <a:pt x="3123" y="775"/>
                    <a:pt x="3074" y="837"/>
                  </a:cubicBezTo>
                  <a:lnTo>
                    <a:pt x="2558" y="837"/>
                  </a:lnTo>
                  <a:cubicBezTo>
                    <a:pt x="2525" y="870"/>
                    <a:pt x="2481" y="880"/>
                    <a:pt x="2430" y="880"/>
                  </a:cubicBezTo>
                  <a:cubicBezTo>
                    <a:pt x="2328" y="880"/>
                    <a:pt x="2197" y="837"/>
                    <a:pt x="2066" y="837"/>
                  </a:cubicBezTo>
                  <a:cubicBezTo>
                    <a:pt x="2066" y="837"/>
                    <a:pt x="2066" y="935"/>
                    <a:pt x="1943" y="935"/>
                  </a:cubicBezTo>
                  <a:lnTo>
                    <a:pt x="1943" y="837"/>
                  </a:lnTo>
                  <a:cubicBezTo>
                    <a:pt x="1493" y="981"/>
                    <a:pt x="990" y="1072"/>
                    <a:pt x="512" y="1072"/>
                  </a:cubicBezTo>
                  <a:cubicBezTo>
                    <a:pt x="337" y="1072"/>
                    <a:pt x="165" y="1060"/>
                    <a:pt x="0" y="1033"/>
                  </a:cubicBezTo>
                  <a:lnTo>
                    <a:pt x="0" y="1451"/>
                  </a:lnTo>
                  <a:cubicBezTo>
                    <a:pt x="99" y="1648"/>
                    <a:pt x="99" y="1747"/>
                    <a:pt x="222" y="1943"/>
                  </a:cubicBezTo>
                  <a:cubicBezTo>
                    <a:pt x="222" y="2066"/>
                    <a:pt x="418" y="2263"/>
                    <a:pt x="418" y="2361"/>
                  </a:cubicBezTo>
                  <a:lnTo>
                    <a:pt x="418" y="2558"/>
                  </a:lnTo>
                  <a:cubicBezTo>
                    <a:pt x="615" y="2681"/>
                    <a:pt x="615" y="2779"/>
                    <a:pt x="713" y="2878"/>
                  </a:cubicBezTo>
                  <a:cubicBezTo>
                    <a:pt x="713" y="2976"/>
                    <a:pt x="836" y="3074"/>
                    <a:pt x="935" y="3173"/>
                  </a:cubicBezTo>
                  <a:cubicBezTo>
                    <a:pt x="935" y="3296"/>
                    <a:pt x="1033" y="3394"/>
                    <a:pt x="1131" y="3394"/>
                  </a:cubicBezTo>
                  <a:lnTo>
                    <a:pt x="1230" y="3394"/>
                  </a:lnTo>
                  <a:lnTo>
                    <a:pt x="1230" y="3591"/>
                  </a:lnTo>
                  <a:cubicBezTo>
                    <a:pt x="1328" y="3689"/>
                    <a:pt x="1451" y="3910"/>
                    <a:pt x="1648" y="4009"/>
                  </a:cubicBezTo>
                  <a:lnTo>
                    <a:pt x="1746" y="3910"/>
                  </a:lnTo>
                  <a:cubicBezTo>
                    <a:pt x="1904" y="3910"/>
                    <a:pt x="2077" y="4036"/>
                    <a:pt x="2240" y="4036"/>
                  </a:cubicBezTo>
                  <a:cubicBezTo>
                    <a:pt x="2281" y="4036"/>
                    <a:pt x="2322" y="4028"/>
                    <a:pt x="2361" y="4009"/>
                  </a:cubicBezTo>
                  <a:cubicBezTo>
                    <a:pt x="2459" y="3910"/>
                    <a:pt x="2681" y="3910"/>
                    <a:pt x="2779" y="3910"/>
                  </a:cubicBezTo>
                  <a:cubicBezTo>
                    <a:pt x="2835" y="3938"/>
                    <a:pt x="2883" y="3951"/>
                    <a:pt x="2926" y="3951"/>
                  </a:cubicBezTo>
                  <a:cubicBezTo>
                    <a:pt x="3032" y="3951"/>
                    <a:pt x="3102" y="3875"/>
                    <a:pt x="3172" y="3787"/>
                  </a:cubicBezTo>
                  <a:cubicBezTo>
                    <a:pt x="3394" y="3787"/>
                    <a:pt x="3590" y="3787"/>
                    <a:pt x="3787" y="3910"/>
                  </a:cubicBezTo>
                  <a:lnTo>
                    <a:pt x="3787" y="3787"/>
                  </a:lnTo>
                  <a:cubicBezTo>
                    <a:pt x="3910" y="3910"/>
                    <a:pt x="3910" y="3910"/>
                    <a:pt x="4008" y="3910"/>
                  </a:cubicBezTo>
                  <a:cubicBezTo>
                    <a:pt x="4055" y="3910"/>
                    <a:pt x="4145" y="3932"/>
                    <a:pt x="4239" y="3932"/>
                  </a:cubicBezTo>
                  <a:cubicBezTo>
                    <a:pt x="4346" y="3932"/>
                    <a:pt x="4460" y="3905"/>
                    <a:pt x="4525" y="3787"/>
                  </a:cubicBezTo>
                  <a:cubicBezTo>
                    <a:pt x="4586" y="3857"/>
                    <a:pt x="4638" y="3882"/>
                    <a:pt x="4686" y="3882"/>
                  </a:cubicBezTo>
                  <a:cubicBezTo>
                    <a:pt x="4792" y="3882"/>
                    <a:pt x="4881" y="3757"/>
                    <a:pt x="5017" y="3689"/>
                  </a:cubicBezTo>
                  <a:cubicBezTo>
                    <a:pt x="5078" y="3738"/>
                    <a:pt x="5133" y="3738"/>
                    <a:pt x="5198" y="3738"/>
                  </a:cubicBezTo>
                  <a:cubicBezTo>
                    <a:pt x="5262" y="3738"/>
                    <a:pt x="5336" y="3738"/>
                    <a:pt x="5435" y="3787"/>
                  </a:cubicBezTo>
                  <a:cubicBezTo>
                    <a:pt x="5139" y="3910"/>
                    <a:pt x="4820" y="4009"/>
                    <a:pt x="4525" y="4107"/>
                  </a:cubicBezTo>
                  <a:lnTo>
                    <a:pt x="4525" y="4304"/>
                  </a:lnTo>
                  <a:lnTo>
                    <a:pt x="4402" y="4304"/>
                  </a:lnTo>
                  <a:cubicBezTo>
                    <a:pt x="4487" y="4330"/>
                    <a:pt x="4564" y="4342"/>
                    <a:pt x="4637" y="4342"/>
                  </a:cubicBezTo>
                  <a:cubicBezTo>
                    <a:pt x="4836" y="4342"/>
                    <a:pt x="5004" y="4251"/>
                    <a:pt x="5238" y="4107"/>
                  </a:cubicBezTo>
                  <a:cubicBezTo>
                    <a:pt x="5238" y="4205"/>
                    <a:pt x="5336" y="4205"/>
                    <a:pt x="5336" y="4205"/>
                  </a:cubicBezTo>
                  <a:lnTo>
                    <a:pt x="5435" y="4205"/>
                  </a:lnTo>
                  <a:cubicBezTo>
                    <a:pt x="5336" y="4402"/>
                    <a:pt x="5238" y="4402"/>
                    <a:pt x="5017" y="4525"/>
                  </a:cubicBezTo>
                  <a:lnTo>
                    <a:pt x="5336" y="4525"/>
                  </a:lnTo>
                  <a:cubicBezTo>
                    <a:pt x="5336" y="4525"/>
                    <a:pt x="5435" y="4402"/>
                    <a:pt x="5435" y="4304"/>
                  </a:cubicBezTo>
                  <a:cubicBezTo>
                    <a:pt x="5572" y="4373"/>
                    <a:pt x="5614" y="4454"/>
                    <a:pt x="5668" y="4454"/>
                  </a:cubicBezTo>
                  <a:cubicBezTo>
                    <a:pt x="5692" y="4454"/>
                    <a:pt x="5717" y="4439"/>
                    <a:pt x="5754" y="4402"/>
                  </a:cubicBezTo>
                  <a:cubicBezTo>
                    <a:pt x="5872" y="4363"/>
                    <a:pt x="5975" y="4339"/>
                    <a:pt x="6063" y="4339"/>
                  </a:cubicBezTo>
                  <a:cubicBezTo>
                    <a:pt x="6195" y="4339"/>
                    <a:pt x="6295" y="4392"/>
                    <a:pt x="6369" y="4525"/>
                  </a:cubicBezTo>
                  <a:cubicBezTo>
                    <a:pt x="6467" y="4574"/>
                    <a:pt x="6566" y="4574"/>
                    <a:pt x="6667" y="4574"/>
                  </a:cubicBezTo>
                  <a:cubicBezTo>
                    <a:pt x="6769" y="4574"/>
                    <a:pt x="6873" y="4574"/>
                    <a:pt x="6984" y="4623"/>
                  </a:cubicBezTo>
                  <a:lnTo>
                    <a:pt x="6984" y="4525"/>
                  </a:lnTo>
                  <a:cubicBezTo>
                    <a:pt x="6984" y="4525"/>
                    <a:pt x="7082" y="4525"/>
                    <a:pt x="7082" y="4402"/>
                  </a:cubicBezTo>
                  <a:cubicBezTo>
                    <a:pt x="7131" y="4464"/>
                    <a:pt x="7205" y="4494"/>
                    <a:pt x="7279" y="4494"/>
                  </a:cubicBezTo>
                  <a:cubicBezTo>
                    <a:pt x="7353" y="4494"/>
                    <a:pt x="7426" y="4464"/>
                    <a:pt x="7475" y="4402"/>
                  </a:cubicBezTo>
                  <a:lnTo>
                    <a:pt x="7475" y="4525"/>
                  </a:lnTo>
                  <a:cubicBezTo>
                    <a:pt x="7475" y="4402"/>
                    <a:pt x="7598" y="4402"/>
                    <a:pt x="7598" y="4402"/>
                  </a:cubicBezTo>
                  <a:lnTo>
                    <a:pt x="7893" y="4402"/>
                  </a:lnTo>
                  <a:cubicBezTo>
                    <a:pt x="7992" y="4304"/>
                    <a:pt x="8090" y="4205"/>
                    <a:pt x="8311" y="4107"/>
                  </a:cubicBezTo>
                  <a:lnTo>
                    <a:pt x="8410" y="4107"/>
                  </a:lnTo>
                  <a:cubicBezTo>
                    <a:pt x="8459" y="4156"/>
                    <a:pt x="8508" y="4181"/>
                    <a:pt x="8557" y="4181"/>
                  </a:cubicBezTo>
                  <a:cubicBezTo>
                    <a:pt x="8607" y="4181"/>
                    <a:pt x="8656" y="4156"/>
                    <a:pt x="8705" y="4107"/>
                  </a:cubicBezTo>
                  <a:cubicBezTo>
                    <a:pt x="8779" y="4074"/>
                    <a:pt x="8850" y="4063"/>
                    <a:pt x="8919" y="4063"/>
                  </a:cubicBezTo>
                  <a:cubicBezTo>
                    <a:pt x="9057" y="4063"/>
                    <a:pt x="9188" y="4107"/>
                    <a:pt x="9320" y="4107"/>
                  </a:cubicBezTo>
                  <a:cubicBezTo>
                    <a:pt x="9541" y="3910"/>
                    <a:pt x="9836" y="3910"/>
                    <a:pt x="10057" y="3689"/>
                  </a:cubicBezTo>
                  <a:cubicBezTo>
                    <a:pt x="10451" y="3689"/>
                    <a:pt x="10770" y="3492"/>
                    <a:pt x="11164" y="3492"/>
                  </a:cubicBezTo>
                  <a:cubicBezTo>
                    <a:pt x="11164" y="3394"/>
                    <a:pt x="11287" y="3394"/>
                    <a:pt x="11287" y="3296"/>
                  </a:cubicBezTo>
                  <a:cubicBezTo>
                    <a:pt x="11385" y="3394"/>
                    <a:pt x="11483" y="3394"/>
                    <a:pt x="11680" y="3394"/>
                  </a:cubicBezTo>
                  <a:cubicBezTo>
                    <a:pt x="12000" y="3296"/>
                    <a:pt x="12197" y="3296"/>
                    <a:pt x="12516" y="3296"/>
                  </a:cubicBezTo>
                  <a:lnTo>
                    <a:pt x="12713" y="3296"/>
                  </a:lnTo>
                  <a:cubicBezTo>
                    <a:pt x="12811" y="3173"/>
                    <a:pt x="12811" y="3074"/>
                    <a:pt x="12910" y="2976"/>
                  </a:cubicBezTo>
                  <a:cubicBezTo>
                    <a:pt x="13123" y="2976"/>
                    <a:pt x="13325" y="2889"/>
                    <a:pt x="13502" y="2889"/>
                  </a:cubicBezTo>
                  <a:cubicBezTo>
                    <a:pt x="13590" y="2889"/>
                    <a:pt x="13672" y="2910"/>
                    <a:pt x="13746" y="2976"/>
                  </a:cubicBezTo>
                  <a:cubicBezTo>
                    <a:pt x="13844" y="2878"/>
                    <a:pt x="13844" y="2878"/>
                    <a:pt x="13844" y="2779"/>
                  </a:cubicBezTo>
                  <a:cubicBezTo>
                    <a:pt x="13942" y="2878"/>
                    <a:pt x="13942" y="2976"/>
                    <a:pt x="14041" y="2976"/>
                  </a:cubicBezTo>
                  <a:lnTo>
                    <a:pt x="14041" y="2878"/>
                  </a:lnTo>
                  <a:lnTo>
                    <a:pt x="14655" y="2878"/>
                  </a:lnTo>
                  <a:cubicBezTo>
                    <a:pt x="14688" y="2910"/>
                    <a:pt x="14721" y="2921"/>
                    <a:pt x="14755" y="2921"/>
                  </a:cubicBezTo>
                  <a:cubicBezTo>
                    <a:pt x="14822" y="2921"/>
                    <a:pt x="14893" y="2878"/>
                    <a:pt x="14975" y="2878"/>
                  </a:cubicBezTo>
                  <a:cubicBezTo>
                    <a:pt x="15106" y="2878"/>
                    <a:pt x="15194" y="2921"/>
                    <a:pt x="15267" y="2921"/>
                  </a:cubicBezTo>
                  <a:cubicBezTo>
                    <a:pt x="15303" y="2921"/>
                    <a:pt x="15336" y="2910"/>
                    <a:pt x="15369" y="2878"/>
                  </a:cubicBezTo>
                  <a:cubicBezTo>
                    <a:pt x="15418" y="2828"/>
                    <a:pt x="15473" y="2828"/>
                    <a:pt x="15541" y="2828"/>
                  </a:cubicBezTo>
                  <a:cubicBezTo>
                    <a:pt x="15608" y="2828"/>
                    <a:pt x="15688" y="2828"/>
                    <a:pt x="15787" y="2779"/>
                  </a:cubicBezTo>
                  <a:lnTo>
                    <a:pt x="15885" y="2779"/>
                  </a:lnTo>
                  <a:cubicBezTo>
                    <a:pt x="15934" y="2828"/>
                    <a:pt x="15983" y="2828"/>
                    <a:pt x="16036" y="2828"/>
                  </a:cubicBezTo>
                  <a:cubicBezTo>
                    <a:pt x="16088" y="2828"/>
                    <a:pt x="16143" y="2828"/>
                    <a:pt x="16205" y="2878"/>
                  </a:cubicBezTo>
                  <a:cubicBezTo>
                    <a:pt x="16303" y="2779"/>
                    <a:pt x="16303" y="2681"/>
                    <a:pt x="16401" y="2681"/>
                  </a:cubicBezTo>
                  <a:lnTo>
                    <a:pt x="16598" y="2681"/>
                  </a:lnTo>
                  <a:cubicBezTo>
                    <a:pt x="16668" y="2593"/>
                    <a:pt x="16688" y="2518"/>
                    <a:pt x="16739" y="2518"/>
                  </a:cubicBezTo>
                  <a:cubicBezTo>
                    <a:pt x="16759" y="2518"/>
                    <a:pt x="16784" y="2530"/>
                    <a:pt x="16819" y="2558"/>
                  </a:cubicBezTo>
                  <a:cubicBezTo>
                    <a:pt x="16819" y="2681"/>
                    <a:pt x="16696" y="2779"/>
                    <a:pt x="16696" y="2878"/>
                  </a:cubicBezTo>
                  <a:lnTo>
                    <a:pt x="16500" y="3074"/>
                  </a:lnTo>
                  <a:lnTo>
                    <a:pt x="16401" y="3074"/>
                  </a:lnTo>
                  <a:cubicBezTo>
                    <a:pt x="16303" y="3074"/>
                    <a:pt x="16303" y="3074"/>
                    <a:pt x="16205" y="2976"/>
                  </a:cubicBezTo>
                  <a:cubicBezTo>
                    <a:pt x="16205" y="3173"/>
                    <a:pt x="16082" y="3074"/>
                    <a:pt x="16082" y="3173"/>
                  </a:cubicBezTo>
                  <a:cubicBezTo>
                    <a:pt x="16082" y="3296"/>
                    <a:pt x="15885" y="3296"/>
                    <a:pt x="15885" y="3394"/>
                  </a:cubicBezTo>
                  <a:cubicBezTo>
                    <a:pt x="15688" y="3394"/>
                    <a:pt x="15590" y="3394"/>
                    <a:pt x="15369" y="3492"/>
                  </a:cubicBezTo>
                  <a:lnTo>
                    <a:pt x="15369" y="3394"/>
                  </a:lnTo>
                  <a:cubicBezTo>
                    <a:pt x="15270" y="3443"/>
                    <a:pt x="15196" y="3443"/>
                    <a:pt x="15135" y="3443"/>
                  </a:cubicBezTo>
                  <a:cubicBezTo>
                    <a:pt x="15073" y="3443"/>
                    <a:pt x="15024" y="3443"/>
                    <a:pt x="14975" y="3492"/>
                  </a:cubicBezTo>
                  <a:cubicBezTo>
                    <a:pt x="14754" y="3591"/>
                    <a:pt x="14655" y="3689"/>
                    <a:pt x="14557" y="3787"/>
                  </a:cubicBezTo>
                  <a:lnTo>
                    <a:pt x="14459" y="3689"/>
                  </a:lnTo>
                  <a:cubicBezTo>
                    <a:pt x="14348" y="3738"/>
                    <a:pt x="14268" y="3738"/>
                    <a:pt x="14191" y="3738"/>
                  </a:cubicBezTo>
                  <a:cubicBezTo>
                    <a:pt x="14115" y="3738"/>
                    <a:pt x="14041" y="3738"/>
                    <a:pt x="13942" y="3787"/>
                  </a:cubicBezTo>
                  <a:cubicBezTo>
                    <a:pt x="13942" y="3787"/>
                    <a:pt x="13844" y="3787"/>
                    <a:pt x="13844" y="3910"/>
                  </a:cubicBezTo>
                  <a:lnTo>
                    <a:pt x="13623" y="3910"/>
                  </a:lnTo>
                  <a:lnTo>
                    <a:pt x="13623" y="4009"/>
                  </a:lnTo>
                  <a:lnTo>
                    <a:pt x="13328" y="4009"/>
                  </a:lnTo>
                  <a:cubicBezTo>
                    <a:pt x="13426" y="4009"/>
                    <a:pt x="13426" y="3910"/>
                    <a:pt x="13426" y="3910"/>
                  </a:cubicBezTo>
                  <a:lnTo>
                    <a:pt x="13131" y="3910"/>
                  </a:lnTo>
                  <a:cubicBezTo>
                    <a:pt x="13090" y="3943"/>
                    <a:pt x="13052" y="3954"/>
                    <a:pt x="13015" y="3954"/>
                  </a:cubicBezTo>
                  <a:cubicBezTo>
                    <a:pt x="12942" y="3954"/>
                    <a:pt x="12877" y="3910"/>
                    <a:pt x="12811" y="3910"/>
                  </a:cubicBezTo>
                  <a:cubicBezTo>
                    <a:pt x="12811" y="3787"/>
                    <a:pt x="13008" y="3689"/>
                    <a:pt x="13008" y="3492"/>
                  </a:cubicBezTo>
                  <a:lnTo>
                    <a:pt x="13008" y="3492"/>
                  </a:lnTo>
                  <a:cubicBezTo>
                    <a:pt x="13008" y="3591"/>
                    <a:pt x="12910" y="3591"/>
                    <a:pt x="12811" y="3689"/>
                  </a:cubicBezTo>
                  <a:lnTo>
                    <a:pt x="12615" y="3689"/>
                  </a:lnTo>
                  <a:cubicBezTo>
                    <a:pt x="12516" y="3689"/>
                    <a:pt x="12516" y="3787"/>
                    <a:pt x="12516" y="3787"/>
                  </a:cubicBezTo>
                  <a:lnTo>
                    <a:pt x="12197" y="3787"/>
                  </a:lnTo>
                  <a:lnTo>
                    <a:pt x="12098" y="3689"/>
                  </a:lnTo>
                  <a:cubicBezTo>
                    <a:pt x="12000" y="3689"/>
                    <a:pt x="11901" y="3787"/>
                    <a:pt x="11779" y="3787"/>
                  </a:cubicBezTo>
                  <a:cubicBezTo>
                    <a:pt x="11582" y="3787"/>
                    <a:pt x="11483" y="3787"/>
                    <a:pt x="11287" y="3910"/>
                  </a:cubicBezTo>
                  <a:cubicBezTo>
                    <a:pt x="11164" y="3910"/>
                    <a:pt x="11065" y="3910"/>
                    <a:pt x="11065" y="4009"/>
                  </a:cubicBezTo>
                  <a:cubicBezTo>
                    <a:pt x="10869" y="4107"/>
                    <a:pt x="10770" y="4205"/>
                    <a:pt x="10549" y="4205"/>
                  </a:cubicBezTo>
                  <a:cubicBezTo>
                    <a:pt x="10549" y="4304"/>
                    <a:pt x="10451" y="4304"/>
                    <a:pt x="10451" y="4304"/>
                  </a:cubicBezTo>
                  <a:cubicBezTo>
                    <a:pt x="10352" y="4304"/>
                    <a:pt x="10254" y="4402"/>
                    <a:pt x="10156" y="4525"/>
                  </a:cubicBezTo>
                  <a:lnTo>
                    <a:pt x="10549" y="4525"/>
                  </a:lnTo>
                  <a:lnTo>
                    <a:pt x="10549" y="4402"/>
                  </a:lnTo>
                  <a:cubicBezTo>
                    <a:pt x="10623" y="4476"/>
                    <a:pt x="10694" y="4501"/>
                    <a:pt x="10759" y="4501"/>
                  </a:cubicBezTo>
                  <a:cubicBezTo>
                    <a:pt x="10891" y="4501"/>
                    <a:pt x="11000" y="4402"/>
                    <a:pt x="11065" y="4402"/>
                  </a:cubicBezTo>
                  <a:cubicBezTo>
                    <a:pt x="11164" y="4304"/>
                    <a:pt x="11483" y="4402"/>
                    <a:pt x="11483" y="4107"/>
                  </a:cubicBezTo>
                  <a:cubicBezTo>
                    <a:pt x="11582" y="4009"/>
                    <a:pt x="11680" y="4009"/>
                    <a:pt x="11901" y="3910"/>
                  </a:cubicBezTo>
                  <a:lnTo>
                    <a:pt x="12098" y="3910"/>
                  </a:lnTo>
                  <a:cubicBezTo>
                    <a:pt x="12000" y="4009"/>
                    <a:pt x="12000" y="4107"/>
                    <a:pt x="11901" y="4107"/>
                  </a:cubicBezTo>
                  <a:lnTo>
                    <a:pt x="12393" y="4107"/>
                  </a:lnTo>
                  <a:cubicBezTo>
                    <a:pt x="12516" y="4107"/>
                    <a:pt x="12615" y="4107"/>
                    <a:pt x="12713" y="4009"/>
                  </a:cubicBezTo>
                  <a:lnTo>
                    <a:pt x="12713" y="4107"/>
                  </a:lnTo>
                  <a:lnTo>
                    <a:pt x="12811" y="4107"/>
                  </a:lnTo>
                  <a:cubicBezTo>
                    <a:pt x="12910" y="4107"/>
                    <a:pt x="12910" y="4205"/>
                    <a:pt x="12910" y="4205"/>
                  </a:cubicBezTo>
                  <a:cubicBezTo>
                    <a:pt x="12910" y="4107"/>
                    <a:pt x="13008" y="4107"/>
                    <a:pt x="13008" y="4107"/>
                  </a:cubicBezTo>
                  <a:lnTo>
                    <a:pt x="13426" y="4107"/>
                  </a:lnTo>
                  <a:cubicBezTo>
                    <a:pt x="13426" y="4107"/>
                    <a:pt x="13524" y="4107"/>
                    <a:pt x="13524" y="4205"/>
                  </a:cubicBezTo>
                  <a:lnTo>
                    <a:pt x="13524" y="4304"/>
                  </a:lnTo>
                  <a:lnTo>
                    <a:pt x="13623" y="4304"/>
                  </a:lnTo>
                  <a:lnTo>
                    <a:pt x="13746" y="4402"/>
                  </a:lnTo>
                  <a:cubicBezTo>
                    <a:pt x="13844" y="4402"/>
                    <a:pt x="13942" y="4402"/>
                    <a:pt x="14041" y="4525"/>
                  </a:cubicBezTo>
                  <a:cubicBezTo>
                    <a:pt x="14041" y="4525"/>
                    <a:pt x="14041" y="4402"/>
                    <a:pt x="14139" y="4402"/>
                  </a:cubicBezTo>
                  <a:cubicBezTo>
                    <a:pt x="14287" y="4402"/>
                    <a:pt x="14380" y="4457"/>
                    <a:pt x="14483" y="4457"/>
                  </a:cubicBezTo>
                  <a:cubicBezTo>
                    <a:pt x="14535" y="4457"/>
                    <a:pt x="14590" y="4443"/>
                    <a:pt x="14655" y="4402"/>
                  </a:cubicBezTo>
                  <a:lnTo>
                    <a:pt x="14852" y="4402"/>
                  </a:lnTo>
                  <a:cubicBezTo>
                    <a:pt x="14975" y="4525"/>
                    <a:pt x="15073" y="4525"/>
                    <a:pt x="15172" y="4525"/>
                  </a:cubicBezTo>
                  <a:lnTo>
                    <a:pt x="15369" y="4525"/>
                  </a:lnTo>
                  <a:cubicBezTo>
                    <a:pt x="15590" y="4623"/>
                    <a:pt x="15688" y="4623"/>
                    <a:pt x="15885" y="4722"/>
                  </a:cubicBezTo>
                  <a:lnTo>
                    <a:pt x="16918" y="4722"/>
                  </a:lnTo>
                  <a:cubicBezTo>
                    <a:pt x="17016" y="4771"/>
                    <a:pt x="17114" y="4796"/>
                    <a:pt x="17204" y="4796"/>
                  </a:cubicBezTo>
                  <a:cubicBezTo>
                    <a:pt x="17293" y="4796"/>
                    <a:pt x="17373" y="4771"/>
                    <a:pt x="17434" y="4722"/>
                  </a:cubicBezTo>
                  <a:cubicBezTo>
                    <a:pt x="17631" y="4623"/>
                    <a:pt x="18049" y="4722"/>
                    <a:pt x="18245" y="4402"/>
                  </a:cubicBezTo>
                  <a:lnTo>
                    <a:pt x="18442" y="4402"/>
                  </a:lnTo>
                  <a:cubicBezTo>
                    <a:pt x="18541" y="4402"/>
                    <a:pt x="18541" y="4402"/>
                    <a:pt x="18663" y="4304"/>
                  </a:cubicBezTo>
                  <a:lnTo>
                    <a:pt x="18762" y="4304"/>
                  </a:lnTo>
                  <a:cubicBezTo>
                    <a:pt x="18827" y="4304"/>
                    <a:pt x="18937" y="4260"/>
                    <a:pt x="19031" y="4260"/>
                  </a:cubicBezTo>
                  <a:cubicBezTo>
                    <a:pt x="19079" y="4260"/>
                    <a:pt x="19122" y="4271"/>
                    <a:pt x="19155" y="4304"/>
                  </a:cubicBezTo>
                  <a:lnTo>
                    <a:pt x="19573" y="4304"/>
                  </a:lnTo>
                  <a:cubicBezTo>
                    <a:pt x="19573" y="4271"/>
                    <a:pt x="19584" y="4260"/>
                    <a:pt x="19602" y="4260"/>
                  </a:cubicBezTo>
                  <a:cubicBezTo>
                    <a:pt x="19639" y="4260"/>
                    <a:pt x="19704" y="4304"/>
                    <a:pt x="19770" y="4304"/>
                  </a:cubicBezTo>
                  <a:cubicBezTo>
                    <a:pt x="19770" y="4271"/>
                    <a:pt x="19784" y="4260"/>
                    <a:pt x="19806" y="4260"/>
                  </a:cubicBezTo>
                  <a:cubicBezTo>
                    <a:pt x="19849" y="4260"/>
                    <a:pt x="19926" y="4304"/>
                    <a:pt x="19991" y="4304"/>
                  </a:cubicBezTo>
                  <a:cubicBezTo>
                    <a:pt x="20090" y="4255"/>
                    <a:pt x="20188" y="4255"/>
                    <a:pt x="20289" y="4255"/>
                  </a:cubicBezTo>
                  <a:cubicBezTo>
                    <a:pt x="20391" y="4255"/>
                    <a:pt x="20495" y="4255"/>
                    <a:pt x="20606" y="4205"/>
                  </a:cubicBezTo>
                  <a:lnTo>
                    <a:pt x="20704" y="4205"/>
                  </a:lnTo>
                  <a:cubicBezTo>
                    <a:pt x="20836" y="4205"/>
                    <a:pt x="20978" y="4249"/>
                    <a:pt x="21116" y="4249"/>
                  </a:cubicBezTo>
                  <a:cubicBezTo>
                    <a:pt x="21185" y="4249"/>
                    <a:pt x="21254" y="4238"/>
                    <a:pt x="21319" y="4205"/>
                  </a:cubicBezTo>
                  <a:cubicBezTo>
                    <a:pt x="21319" y="4205"/>
                    <a:pt x="21417" y="4205"/>
                    <a:pt x="21417" y="4304"/>
                  </a:cubicBezTo>
                  <a:lnTo>
                    <a:pt x="21516" y="4205"/>
                  </a:lnTo>
                  <a:cubicBezTo>
                    <a:pt x="21626" y="4255"/>
                    <a:pt x="21706" y="4279"/>
                    <a:pt x="21783" y="4279"/>
                  </a:cubicBezTo>
                  <a:cubicBezTo>
                    <a:pt x="21860" y="4279"/>
                    <a:pt x="21934" y="4255"/>
                    <a:pt x="22032" y="4205"/>
                  </a:cubicBezTo>
                  <a:cubicBezTo>
                    <a:pt x="22131" y="4304"/>
                    <a:pt x="22229" y="4304"/>
                    <a:pt x="22229" y="4304"/>
                  </a:cubicBezTo>
                  <a:cubicBezTo>
                    <a:pt x="22450" y="4304"/>
                    <a:pt x="22549" y="4205"/>
                    <a:pt x="22745" y="4205"/>
                  </a:cubicBezTo>
                  <a:cubicBezTo>
                    <a:pt x="22844" y="4205"/>
                    <a:pt x="23065" y="4304"/>
                    <a:pt x="23163" y="4304"/>
                  </a:cubicBezTo>
                  <a:cubicBezTo>
                    <a:pt x="23262" y="4205"/>
                    <a:pt x="23262" y="4205"/>
                    <a:pt x="23262" y="4107"/>
                  </a:cubicBezTo>
                  <a:lnTo>
                    <a:pt x="23680" y="4107"/>
                  </a:lnTo>
                  <a:cubicBezTo>
                    <a:pt x="23778" y="4009"/>
                    <a:pt x="23975" y="3910"/>
                    <a:pt x="24196" y="3910"/>
                  </a:cubicBezTo>
                  <a:lnTo>
                    <a:pt x="24294" y="4009"/>
                  </a:lnTo>
                  <a:cubicBezTo>
                    <a:pt x="24294" y="4107"/>
                    <a:pt x="24196" y="4107"/>
                    <a:pt x="24196" y="4107"/>
                  </a:cubicBezTo>
                  <a:cubicBezTo>
                    <a:pt x="23876" y="4205"/>
                    <a:pt x="23680" y="4304"/>
                    <a:pt x="23458" y="4304"/>
                  </a:cubicBezTo>
                  <a:cubicBezTo>
                    <a:pt x="23262" y="4402"/>
                    <a:pt x="23163" y="4623"/>
                    <a:pt x="22967" y="4722"/>
                  </a:cubicBezTo>
                  <a:cubicBezTo>
                    <a:pt x="22844" y="4722"/>
                    <a:pt x="22745" y="4820"/>
                    <a:pt x="22745" y="4820"/>
                  </a:cubicBezTo>
                  <a:lnTo>
                    <a:pt x="22745" y="5140"/>
                  </a:lnTo>
                  <a:cubicBezTo>
                    <a:pt x="22745" y="5238"/>
                    <a:pt x="22745" y="5238"/>
                    <a:pt x="22844" y="5238"/>
                  </a:cubicBezTo>
                  <a:cubicBezTo>
                    <a:pt x="22844" y="5238"/>
                    <a:pt x="22745" y="5337"/>
                    <a:pt x="22745" y="5435"/>
                  </a:cubicBezTo>
                  <a:lnTo>
                    <a:pt x="22967" y="5435"/>
                  </a:lnTo>
                  <a:cubicBezTo>
                    <a:pt x="22967" y="5632"/>
                    <a:pt x="23163" y="5632"/>
                    <a:pt x="23360" y="5755"/>
                  </a:cubicBezTo>
                  <a:lnTo>
                    <a:pt x="23458" y="5755"/>
                  </a:lnTo>
                  <a:cubicBezTo>
                    <a:pt x="23680" y="5632"/>
                    <a:pt x="23876" y="5632"/>
                    <a:pt x="23975" y="5632"/>
                  </a:cubicBezTo>
                  <a:lnTo>
                    <a:pt x="24294" y="5632"/>
                  </a:lnTo>
                  <a:cubicBezTo>
                    <a:pt x="24294" y="5632"/>
                    <a:pt x="24393" y="5632"/>
                    <a:pt x="24393" y="5755"/>
                  </a:cubicBezTo>
                  <a:cubicBezTo>
                    <a:pt x="24491" y="5755"/>
                    <a:pt x="24589" y="5632"/>
                    <a:pt x="24688" y="5632"/>
                  </a:cubicBezTo>
                  <a:lnTo>
                    <a:pt x="24688" y="5533"/>
                  </a:lnTo>
                  <a:cubicBezTo>
                    <a:pt x="24909" y="5533"/>
                    <a:pt x="24909" y="5533"/>
                    <a:pt x="25106" y="5632"/>
                  </a:cubicBezTo>
                  <a:lnTo>
                    <a:pt x="25524" y="5632"/>
                  </a:lnTo>
                  <a:cubicBezTo>
                    <a:pt x="25524" y="5632"/>
                    <a:pt x="25524" y="5533"/>
                    <a:pt x="25622" y="5435"/>
                  </a:cubicBezTo>
                  <a:cubicBezTo>
                    <a:pt x="25721" y="5533"/>
                    <a:pt x="25721" y="5533"/>
                    <a:pt x="25721" y="5632"/>
                  </a:cubicBezTo>
                  <a:cubicBezTo>
                    <a:pt x="25819" y="5533"/>
                    <a:pt x="25819" y="5533"/>
                    <a:pt x="25819" y="5435"/>
                  </a:cubicBezTo>
                  <a:lnTo>
                    <a:pt x="26434" y="5435"/>
                  </a:lnTo>
                  <a:cubicBezTo>
                    <a:pt x="26532" y="5435"/>
                    <a:pt x="26532" y="5337"/>
                    <a:pt x="26655" y="5337"/>
                  </a:cubicBezTo>
                  <a:cubicBezTo>
                    <a:pt x="26716" y="5398"/>
                    <a:pt x="26777" y="5421"/>
                    <a:pt x="26842" y="5421"/>
                  </a:cubicBezTo>
                  <a:cubicBezTo>
                    <a:pt x="26985" y="5421"/>
                    <a:pt x="27148" y="5306"/>
                    <a:pt x="27368" y="5238"/>
                  </a:cubicBezTo>
                  <a:cubicBezTo>
                    <a:pt x="27368" y="5238"/>
                    <a:pt x="27368" y="5337"/>
                    <a:pt x="27466" y="5337"/>
                  </a:cubicBezTo>
                  <a:lnTo>
                    <a:pt x="27663" y="5337"/>
                  </a:lnTo>
                  <a:cubicBezTo>
                    <a:pt x="27761" y="5337"/>
                    <a:pt x="27761" y="5337"/>
                    <a:pt x="27884" y="5238"/>
                  </a:cubicBezTo>
                  <a:cubicBezTo>
                    <a:pt x="27950" y="5238"/>
                    <a:pt x="27972" y="5282"/>
                    <a:pt x="28008" y="5282"/>
                  </a:cubicBezTo>
                  <a:cubicBezTo>
                    <a:pt x="28026" y="5282"/>
                    <a:pt x="28048" y="5271"/>
                    <a:pt x="28081" y="5238"/>
                  </a:cubicBezTo>
                  <a:cubicBezTo>
                    <a:pt x="28081" y="5238"/>
                    <a:pt x="28179" y="5238"/>
                    <a:pt x="28278" y="5337"/>
                  </a:cubicBezTo>
                  <a:lnTo>
                    <a:pt x="28597" y="5337"/>
                  </a:lnTo>
                  <a:cubicBezTo>
                    <a:pt x="28597" y="5238"/>
                    <a:pt x="28597" y="5238"/>
                    <a:pt x="28696" y="5238"/>
                  </a:cubicBezTo>
                  <a:cubicBezTo>
                    <a:pt x="28794" y="5140"/>
                    <a:pt x="28893" y="5140"/>
                    <a:pt x="28991" y="5140"/>
                  </a:cubicBezTo>
                  <a:cubicBezTo>
                    <a:pt x="28991" y="5017"/>
                    <a:pt x="28991" y="4820"/>
                    <a:pt x="29114" y="4820"/>
                  </a:cubicBezTo>
                  <a:cubicBezTo>
                    <a:pt x="29212" y="4820"/>
                    <a:pt x="29212" y="4919"/>
                    <a:pt x="29212" y="4919"/>
                  </a:cubicBezTo>
                  <a:cubicBezTo>
                    <a:pt x="29212" y="4820"/>
                    <a:pt x="29311" y="4820"/>
                    <a:pt x="29311" y="4820"/>
                  </a:cubicBezTo>
                  <a:cubicBezTo>
                    <a:pt x="29311" y="4722"/>
                    <a:pt x="29409" y="4722"/>
                    <a:pt x="29409" y="4722"/>
                  </a:cubicBezTo>
                  <a:cubicBezTo>
                    <a:pt x="29507" y="4722"/>
                    <a:pt x="29606" y="4722"/>
                    <a:pt x="29729" y="4820"/>
                  </a:cubicBezTo>
                  <a:cubicBezTo>
                    <a:pt x="29827" y="4722"/>
                    <a:pt x="29827" y="4623"/>
                    <a:pt x="29925" y="4623"/>
                  </a:cubicBezTo>
                  <a:cubicBezTo>
                    <a:pt x="29974" y="4574"/>
                    <a:pt x="30048" y="4574"/>
                    <a:pt x="30125" y="4574"/>
                  </a:cubicBezTo>
                  <a:cubicBezTo>
                    <a:pt x="30202" y="4574"/>
                    <a:pt x="30282" y="4574"/>
                    <a:pt x="30343" y="4525"/>
                  </a:cubicBezTo>
                  <a:cubicBezTo>
                    <a:pt x="30409" y="4525"/>
                    <a:pt x="30474" y="4470"/>
                    <a:pt x="30569" y="4470"/>
                  </a:cubicBezTo>
                  <a:cubicBezTo>
                    <a:pt x="30617" y="4470"/>
                    <a:pt x="30671" y="4484"/>
                    <a:pt x="30737" y="4525"/>
                  </a:cubicBezTo>
                  <a:cubicBezTo>
                    <a:pt x="30789" y="4408"/>
                    <a:pt x="30875" y="4380"/>
                    <a:pt x="30960" y="4380"/>
                  </a:cubicBezTo>
                  <a:cubicBezTo>
                    <a:pt x="31035" y="4380"/>
                    <a:pt x="31108" y="4402"/>
                    <a:pt x="31155" y="4402"/>
                  </a:cubicBezTo>
                  <a:cubicBezTo>
                    <a:pt x="31253" y="4402"/>
                    <a:pt x="31351" y="4304"/>
                    <a:pt x="31573" y="4304"/>
                  </a:cubicBezTo>
                  <a:cubicBezTo>
                    <a:pt x="31594" y="4325"/>
                    <a:pt x="31614" y="4332"/>
                    <a:pt x="31635" y="4332"/>
                  </a:cubicBezTo>
                  <a:cubicBezTo>
                    <a:pt x="31692" y="4332"/>
                    <a:pt x="31749" y="4275"/>
                    <a:pt x="31805" y="4275"/>
                  </a:cubicBezTo>
                  <a:cubicBezTo>
                    <a:pt x="31826" y="4275"/>
                    <a:pt x="31847" y="4283"/>
                    <a:pt x="31868" y="4304"/>
                  </a:cubicBezTo>
                  <a:cubicBezTo>
                    <a:pt x="31925" y="4275"/>
                    <a:pt x="31985" y="4263"/>
                    <a:pt x="32046" y="4263"/>
                  </a:cubicBezTo>
                  <a:cubicBezTo>
                    <a:pt x="32192" y="4263"/>
                    <a:pt x="32343" y="4333"/>
                    <a:pt x="32483" y="4402"/>
                  </a:cubicBezTo>
                  <a:cubicBezTo>
                    <a:pt x="32581" y="4304"/>
                    <a:pt x="32679" y="4304"/>
                    <a:pt x="32802" y="4205"/>
                  </a:cubicBezTo>
                  <a:cubicBezTo>
                    <a:pt x="32679" y="4107"/>
                    <a:pt x="32679" y="4009"/>
                    <a:pt x="32581" y="3910"/>
                  </a:cubicBezTo>
                  <a:cubicBezTo>
                    <a:pt x="32679" y="3787"/>
                    <a:pt x="32802" y="3787"/>
                    <a:pt x="32901" y="3689"/>
                  </a:cubicBezTo>
                  <a:cubicBezTo>
                    <a:pt x="32802" y="3591"/>
                    <a:pt x="32802" y="3591"/>
                    <a:pt x="32679" y="3591"/>
                  </a:cubicBezTo>
                  <a:lnTo>
                    <a:pt x="32679" y="3787"/>
                  </a:lnTo>
                  <a:cubicBezTo>
                    <a:pt x="32581" y="3689"/>
                    <a:pt x="32384" y="3689"/>
                    <a:pt x="32286" y="3689"/>
                  </a:cubicBezTo>
                  <a:cubicBezTo>
                    <a:pt x="32286" y="3591"/>
                    <a:pt x="32384" y="3492"/>
                    <a:pt x="32384" y="3492"/>
                  </a:cubicBezTo>
                  <a:cubicBezTo>
                    <a:pt x="32433" y="3443"/>
                    <a:pt x="32507" y="3443"/>
                    <a:pt x="32584" y="3443"/>
                  </a:cubicBezTo>
                  <a:cubicBezTo>
                    <a:pt x="32661" y="3443"/>
                    <a:pt x="32741" y="3443"/>
                    <a:pt x="32802" y="3394"/>
                  </a:cubicBezTo>
                  <a:cubicBezTo>
                    <a:pt x="32851" y="3394"/>
                    <a:pt x="32901" y="3419"/>
                    <a:pt x="32950" y="3419"/>
                  </a:cubicBezTo>
                  <a:cubicBezTo>
                    <a:pt x="32999" y="3419"/>
                    <a:pt x="33048" y="3394"/>
                    <a:pt x="33097" y="3296"/>
                  </a:cubicBezTo>
                  <a:cubicBezTo>
                    <a:pt x="33515" y="3296"/>
                    <a:pt x="33810" y="3296"/>
                    <a:pt x="34130" y="3074"/>
                  </a:cubicBezTo>
                  <a:cubicBezTo>
                    <a:pt x="34228" y="3074"/>
                    <a:pt x="34327" y="3074"/>
                    <a:pt x="34425" y="3173"/>
                  </a:cubicBezTo>
                  <a:cubicBezTo>
                    <a:pt x="34523" y="3074"/>
                    <a:pt x="34745" y="3074"/>
                    <a:pt x="34941" y="3074"/>
                  </a:cubicBezTo>
                  <a:cubicBezTo>
                    <a:pt x="35011" y="3005"/>
                    <a:pt x="35031" y="2935"/>
                    <a:pt x="35072" y="2935"/>
                  </a:cubicBezTo>
                  <a:cubicBezTo>
                    <a:pt x="35089" y="2935"/>
                    <a:pt x="35109" y="2947"/>
                    <a:pt x="35138" y="2976"/>
                  </a:cubicBezTo>
                  <a:cubicBezTo>
                    <a:pt x="35138" y="2976"/>
                    <a:pt x="35261" y="2878"/>
                    <a:pt x="35359" y="2878"/>
                  </a:cubicBezTo>
                  <a:lnTo>
                    <a:pt x="35458" y="2878"/>
                  </a:lnTo>
                  <a:cubicBezTo>
                    <a:pt x="35491" y="2845"/>
                    <a:pt x="35523" y="2834"/>
                    <a:pt x="35556" y="2834"/>
                  </a:cubicBezTo>
                  <a:cubicBezTo>
                    <a:pt x="35622" y="2834"/>
                    <a:pt x="35687" y="2878"/>
                    <a:pt x="35753" y="2878"/>
                  </a:cubicBezTo>
                  <a:cubicBezTo>
                    <a:pt x="35974" y="2558"/>
                    <a:pt x="36171" y="2558"/>
                    <a:pt x="36491" y="2460"/>
                  </a:cubicBezTo>
                  <a:cubicBezTo>
                    <a:pt x="36589" y="2263"/>
                    <a:pt x="36884" y="2361"/>
                    <a:pt x="37105" y="2165"/>
                  </a:cubicBezTo>
                  <a:cubicBezTo>
                    <a:pt x="37141" y="2182"/>
                    <a:pt x="37177" y="2191"/>
                    <a:pt x="37213" y="2191"/>
                  </a:cubicBezTo>
                  <a:cubicBezTo>
                    <a:pt x="37374" y="2191"/>
                    <a:pt x="37539" y="2026"/>
                    <a:pt x="37720" y="1845"/>
                  </a:cubicBezTo>
                  <a:lnTo>
                    <a:pt x="37917" y="1845"/>
                  </a:lnTo>
                  <a:cubicBezTo>
                    <a:pt x="38015" y="1845"/>
                    <a:pt x="38113" y="1747"/>
                    <a:pt x="38212" y="1648"/>
                  </a:cubicBezTo>
                  <a:cubicBezTo>
                    <a:pt x="38335" y="1648"/>
                    <a:pt x="38335" y="1648"/>
                    <a:pt x="38335" y="1747"/>
                  </a:cubicBezTo>
                  <a:cubicBezTo>
                    <a:pt x="38433" y="1648"/>
                    <a:pt x="38531" y="1648"/>
                    <a:pt x="38531" y="1648"/>
                  </a:cubicBezTo>
                  <a:cubicBezTo>
                    <a:pt x="38728" y="1648"/>
                    <a:pt x="38827" y="1747"/>
                    <a:pt x="39048" y="1747"/>
                  </a:cubicBezTo>
                  <a:cubicBezTo>
                    <a:pt x="39146" y="1747"/>
                    <a:pt x="39146" y="1648"/>
                    <a:pt x="39146" y="1648"/>
                  </a:cubicBezTo>
                  <a:cubicBezTo>
                    <a:pt x="39184" y="1667"/>
                    <a:pt x="39218" y="1675"/>
                    <a:pt x="39249" y="1675"/>
                  </a:cubicBezTo>
                  <a:cubicBezTo>
                    <a:pt x="39381" y="1675"/>
                    <a:pt x="39465" y="1531"/>
                    <a:pt x="39564" y="1451"/>
                  </a:cubicBezTo>
                  <a:cubicBezTo>
                    <a:pt x="39663" y="1550"/>
                    <a:pt x="39761" y="1648"/>
                    <a:pt x="39859" y="1648"/>
                  </a:cubicBezTo>
                  <a:lnTo>
                    <a:pt x="40376" y="1648"/>
                  </a:lnTo>
                  <a:cubicBezTo>
                    <a:pt x="40474" y="1648"/>
                    <a:pt x="40572" y="1550"/>
                    <a:pt x="40572" y="1550"/>
                  </a:cubicBezTo>
                  <a:cubicBezTo>
                    <a:pt x="40671" y="1550"/>
                    <a:pt x="40671" y="1550"/>
                    <a:pt x="40671" y="1648"/>
                  </a:cubicBezTo>
                  <a:cubicBezTo>
                    <a:pt x="40794" y="1550"/>
                    <a:pt x="40892" y="1550"/>
                    <a:pt x="40892" y="1550"/>
                  </a:cubicBezTo>
                  <a:lnTo>
                    <a:pt x="41187" y="1550"/>
                  </a:lnTo>
                  <a:cubicBezTo>
                    <a:pt x="41408" y="1329"/>
                    <a:pt x="41703" y="1451"/>
                    <a:pt x="41900" y="1329"/>
                  </a:cubicBezTo>
                  <a:lnTo>
                    <a:pt x="41900" y="1329"/>
                  </a:lnTo>
                  <a:cubicBezTo>
                    <a:pt x="41900" y="1451"/>
                    <a:pt x="41802" y="1550"/>
                    <a:pt x="41802" y="1648"/>
                  </a:cubicBezTo>
                  <a:cubicBezTo>
                    <a:pt x="41802" y="1747"/>
                    <a:pt x="41703" y="1845"/>
                    <a:pt x="41605" y="1845"/>
                  </a:cubicBezTo>
                  <a:lnTo>
                    <a:pt x="41507" y="1845"/>
                  </a:lnTo>
                  <a:cubicBezTo>
                    <a:pt x="41408" y="1943"/>
                    <a:pt x="41408" y="2066"/>
                    <a:pt x="41285" y="2165"/>
                  </a:cubicBezTo>
                  <a:lnTo>
                    <a:pt x="41507" y="2165"/>
                  </a:lnTo>
                  <a:lnTo>
                    <a:pt x="41507" y="2263"/>
                  </a:lnTo>
                  <a:lnTo>
                    <a:pt x="41285" y="2263"/>
                  </a:lnTo>
                  <a:cubicBezTo>
                    <a:pt x="41285" y="2263"/>
                    <a:pt x="41187" y="2361"/>
                    <a:pt x="41089" y="2460"/>
                  </a:cubicBezTo>
                  <a:lnTo>
                    <a:pt x="41089" y="2681"/>
                  </a:lnTo>
                  <a:cubicBezTo>
                    <a:pt x="41089" y="2779"/>
                    <a:pt x="40990" y="2779"/>
                    <a:pt x="40892" y="2878"/>
                  </a:cubicBezTo>
                  <a:lnTo>
                    <a:pt x="40892" y="2976"/>
                  </a:lnTo>
                  <a:cubicBezTo>
                    <a:pt x="40892" y="2976"/>
                    <a:pt x="40794" y="3074"/>
                    <a:pt x="40671" y="3173"/>
                  </a:cubicBezTo>
                  <a:lnTo>
                    <a:pt x="40671" y="3074"/>
                  </a:lnTo>
                  <a:cubicBezTo>
                    <a:pt x="40474" y="3173"/>
                    <a:pt x="40277" y="3296"/>
                    <a:pt x="40179" y="3296"/>
                  </a:cubicBezTo>
                  <a:cubicBezTo>
                    <a:pt x="40056" y="3296"/>
                    <a:pt x="40056" y="3173"/>
                    <a:pt x="40056" y="3074"/>
                  </a:cubicBezTo>
                  <a:lnTo>
                    <a:pt x="40179" y="2976"/>
                  </a:lnTo>
                  <a:cubicBezTo>
                    <a:pt x="40452" y="2885"/>
                    <a:pt x="40641" y="2794"/>
                    <a:pt x="40765" y="2527"/>
                  </a:cubicBezTo>
                  <a:lnTo>
                    <a:pt x="40765" y="2527"/>
                  </a:lnTo>
                  <a:cubicBezTo>
                    <a:pt x="40723" y="2569"/>
                    <a:pt x="40642" y="2594"/>
                    <a:pt x="40572" y="2681"/>
                  </a:cubicBezTo>
                  <a:lnTo>
                    <a:pt x="40179" y="2681"/>
                  </a:lnTo>
                  <a:cubicBezTo>
                    <a:pt x="40179" y="2460"/>
                    <a:pt x="40179" y="2460"/>
                    <a:pt x="40277" y="2361"/>
                  </a:cubicBezTo>
                  <a:lnTo>
                    <a:pt x="40376" y="2460"/>
                  </a:lnTo>
                  <a:lnTo>
                    <a:pt x="40376" y="2165"/>
                  </a:lnTo>
                  <a:cubicBezTo>
                    <a:pt x="40474" y="2165"/>
                    <a:pt x="40572" y="2066"/>
                    <a:pt x="40572" y="2066"/>
                  </a:cubicBezTo>
                  <a:lnTo>
                    <a:pt x="40572" y="1845"/>
                  </a:lnTo>
                  <a:cubicBezTo>
                    <a:pt x="40474" y="1943"/>
                    <a:pt x="40376" y="1943"/>
                    <a:pt x="40277" y="2066"/>
                  </a:cubicBezTo>
                  <a:lnTo>
                    <a:pt x="40056" y="2066"/>
                  </a:lnTo>
                  <a:cubicBezTo>
                    <a:pt x="40056" y="2066"/>
                    <a:pt x="39958" y="1943"/>
                    <a:pt x="39958" y="1845"/>
                  </a:cubicBezTo>
                  <a:cubicBezTo>
                    <a:pt x="39761" y="2066"/>
                    <a:pt x="39663" y="2263"/>
                    <a:pt x="39343" y="2263"/>
                  </a:cubicBezTo>
                  <a:cubicBezTo>
                    <a:pt x="39343" y="2165"/>
                    <a:pt x="39441" y="2066"/>
                    <a:pt x="39441" y="1943"/>
                  </a:cubicBezTo>
                  <a:cubicBezTo>
                    <a:pt x="39343" y="1943"/>
                    <a:pt x="39245" y="1943"/>
                    <a:pt x="39146" y="2066"/>
                  </a:cubicBezTo>
                  <a:cubicBezTo>
                    <a:pt x="39146" y="2066"/>
                    <a:pt x="39245" y="2066"/>
                    <a:pt x="39245" y="2165"/>
                  </a:cubicBezTo>
                  <a:cubicBezTo>
                    <a:pt x="39195" y="2214"/>
                    <a:pt x="39171" y="2238"/>
                    <a:pt x="39146" y="2238"/>
                  </a:cubicBezTo>
                  <a:cubicBezTo>
                    <a:pt x="39122" y="2238"/>
                    <a:pt x="39097" y="2214"/>
                    <a:pt x="39048" y="2165"/>
                  </a:cubicBezTo>
                  <a:lnTo>
                    <a:pt x="39048" y="1943"/>
                  </a:lnTo>
                  <a:cubicBezTo>
                    <a:pt x="39048" y="2066"/>
                    <a:pt x="38950" y="2165"/>
                    <a:pt x="38950" y="2165"/>
                  </a:cubicBezTo>
                  <a:cubicBezTo>
                    <a:pt x="38630" y="2165"/>
                    <a:pt x="38531" y="2361"/>
                    <a:pt x="38433" y="2558"/>
                  </a:cubicBezTo>
                  <a:cubicBezTo>
                    <a:pt x="38212" y="2558"/>
                    <a:pt x="38113" y="2558"/>
                    <a:pt x="38113" y="2681"/>
                  </a:cubicBezTo>
                  <a:cubicBezTo>
                    <a:pt x="38015" y="2681"/>
                    <a:pt x="37917" y="2779"/>
                    <a:pt x="38015" y="2976"/>
                  </a:cubicBezTo>
                  <a:cubicBezTo>
                    <a:pt x="38113" y="2878"/>
                    <a:pt x="38335" y="2779"/>
                    <a:pt x="38433" y="2681"/>
                  </a:cubicBezTo>
                  <a:cubicBezTo>
                    <a:pt x="38531" y="2558"/>
                    <a:pt x="38630" y="2460"/>
                    <a:pt x="38728" y="2460"/>
                  </a:cubicBezTo>
                  <a:cubicBezTo>
                    <a:pt x="38728" y="2681"/>
                    <a:pt x="38433" y="2681"/>
                    <a:pt x="38531" y="2976"/>
                  </a:cubicBezTo>
                  <a:cubicBezTo>
                    <a:pt x="38630" y="2976"/>
                    <a:pt x="38630" y="3074"/>
                    <a:pt x="38728" y="3074"/>
                  </a:cubicBezTo>
                  <a:lnTo>
                    <a:pt x="39245" y="3074"/>
                  </a:lnTo>
                  <a:cubicBezTo>
                    <a:pt x="39343" y="3074"/>
                    <a:pt x="39441" y="2976"/>
                    <a:pt x="39441" y="2878"/>
                  </a:cubicBezTo>
                  <a:cubicBezTo>
                    <a:pt x="39564" y="2779"/>
                    <a:pt x="39663" y="2681"/>
                    <a:pt x="39663" y="2558"/>
                  </a:cubicBezTo>
                  <a:cubicBezTo>
                    <a:pt x="39859" y="2558"/>
                    <a:pt x="39958" y="2558"/>
                    <a:pt x="40056" y="2460"/>
                  </a:cubicBezTo>
                  <a:lnTo>
                    <a:pt x="40056" y="2558"/>
                  </a:lnTo>
                  <a:cubicBezTo>
                    <a:pt x="40056" y="2779"/>
                    <a:pt x="39958" y="2878"/>
                    <a:pt x="39958" y="2976"/>
                  </a:cubicBezTo>
                  <a:cubicBezTo>
                    <a:pt x="39859" y="3074"/>
                    <a:pt x="39761" y="3173"/>
                    <a:pt x="39663" y="3296"/>
                  </a:cubicBezTo>
                  <a:cubicBezTo>
                    <a:pt x="39617" y="3270"/>
                    <a:pt x="39576" y="3259"/>
                    <a:pt x="39539" y="3259"/>
                  </a:cubicBezTo>
                  <a:cubicBezTo>
                    <a:pt x="39396" y="3259"/>
                    <a:pt x="39302" y="3414"/>
                    <a:pt x="39146" y="3492"/>
                  </a:cubicBezTo>
                  <a:lnTo>
                    <a:pt x="39146" y="3394"/>
                  </a:lnTo>
                  <a:lnTo>
                    <a:pt x="39048" y="3492"/>
                  </a:lnTo>
                  <a:cubicBezTo>
                    <a:pt x="38827" y="3591"/>
                    <a:pt x="38728" y="3591"/>
                    <a:pt x="38630" y="3591"/>
                  </a:cubicBezTo>
                  <a:lnTo>
                    <a:pt x="38335" y="3591"/>
                  </a:lnTo>
                  <a:cubicBezTo>
                    <a:pt x="38212" y="3591"/>
                    <a:pt x="38113" y="3689"/>
                    <a:pt x="38015" y="3689"/>
                  </a:cubicBezTo>
                  <a:lnTo>
                    <a:pt x="37917" y="3591"/>
                  </a:lnTo>
                  <a:cubicBezTo>
                    <a:pt x="37917" y="3492"/>
                    <a:pt x="38113" y="3492"/>
                    <a:pt x="38113" y="3394"/>
                  </a:cubicBezTo>
                  <a:lnTo>
                    <a:pt x="37597" y="3394"/>
                  </a:lnTo>
                  <a:lnTo>
                    <a:pt x="37597" y="3492"/>
                  </a:lnTo>
                  <a:cubicBezTo>
                    <a:pt x="37400" y="3492"/>
                    <a:pt x="37302" y="3492"/>
                    <a:pt x="37204" y="3591"/>
                  </a:cubicBezTo>
                  <a:lnTo>
                    <a:pt x="36786" y="3591"/>
                  </a:lnTo>
                  <a:lnTo>
                    <a:pt x="36786" y="3492"/>
                  </a:lnTo>
                  <a:lnTo>
                    <a:pt x="36589" y="3492"/>
                  </a:lnTo>
                  <a:lnTo>
                    <a:pt x="36589" y="3591"/>
                  </a:lnTo>
                  <a:lnTo>
                    <a:pt x="36073" y="3591"/>
                  </a:lnTo>
                  <a:cubicBezTo>
                    <a:pt x="36073" y="3689"/>
                    <a:pt x="35974" y="3689"/>
                    <a:pt x="35974" y="3689"/>
                  </a:cubicBezTo>
                  <a:lnTo>
                    <a:pt x="35655" y="3689"/>
                  </a:lnTo>
                  <a:lnTo>
                    <a:pt x="35655" y="3591"/>
                  </a:lnTo>
                  <a:cubicBezTo>
                    <a:pt x="35556" y="3591"/>
                    <a:pt x="35458" y="3591"/>
                    <a:pt x="35458" y="3689"/>
                  </a:cubicBezTo>
                  <a:lnTo>
                    <a:pt x="35556" y="3689"/>
                  </a:lnTo>
                  <a:cubicBezTo>
                    <a:pt x="35556" y="3787"/>
                    <a:pt x="35556" y="3787"/>
                    <a:pt x="35458" y="3910"/>
                  </a:cubicBezTo>
                  <a:cubicBezTo>
                    <a:pt x="35458" y="3787"/>
                    <a:pt x="35359" y="3787"/>
                    <a:pt x="35359" y="3689"/>
                  </a:cubicBezTo>
                  <a:cubicBezTo>
                    <a:pt x="35359" y="3787"/>
                    <a:pt x="35261" y="3787"/>
                    <a:pt x="35138" y="3787"/>
                  </a:cubicBezTo>
                  <a:lnTo>
                    <a:pt x="35138" y="3591"/>
                  </a:lnTo>
                  <a:cubicBezTo>
                    <a:pt x="35040" y="3689"/>
                    <a:pt x="34941" y="3689"/>
                    <a:pt x="34843" y="3787"/>
                  </a:cubicBezTo>
                  <a:cubicBezTo>
                    <a:pt x="34523" y="3910"/>
                    <a:pt x="34327" y="4205"/>
                    <a:pt x="34130" y="4402"/>
                  </a:cubicBezTo>
                  <a:cubicBezTo>
                    <a:pt x="33909" y="4525"/>
                    <a:pt x="33712" y="4722"/>
                    <a:pt x="33417" y="4820"/>
                  </a:cubicBezTo>
                  <a:cubicBezTo>
                    <a:pt x="33417" y="4919"/>
                    <a:pt x="33294" y="4919"/>
                    <a:pt x="33294" y="4919"/>
                  </a:cubicBezTo>
                  <a:lnTo>
                    <a:pt x="33196" y="4919"/>
                  </a:lnTo>
                  <a:cubicBezTo>
                    <a:pt x="33097" y="5017"/>
                    <a:pt x="32901" y="5017"/>
                    <a:pt x="32802" y="5140"/>
                  </a:cubicBezTo>
                  <a:lnTo>
                    <a:pt x="32679" y="5140"/>
                  </a:lnTo>
                  <a:cubicBezTo>
                    <a:pt x="32483" y="5238"/>
                    <a:pt x="32286" y="5337"/>
                    <a:pt x="32065" y="5435"/>
                  </a:cubicBezTo>
                  <a:cubicBezTo>
                    <a:pt x="31966" y="5533"/>
                    <a:pt x="31769" y="5533"/>
                    <a:pt x="31671" y="5632"/>
                  </a:cubicBezTo>
                  <a:cubicBezTo>
                    <a:pt x="31671" y="5632"/>
                    <a:pt x="31573" y="5755"/>
                    <a:pt x="31573" y="5853"/>
                  </a:cubicBezTo>
                  <a:lnTo>
                    <a:pt x="32483" y="5853"/>
                  </a:lnTo>
                  <a:cubicBezTo>
                    <a:pt x="32548" y="5853"/>
                    <a:pt x="32668" y="5809"/>
                    <a:pt x="32770" y="5809"/>
                  </a:cubicBezTo>
                  <a:cubicBezTo>
                    <a:pt x="32821" y="5809"/>
                    <a:pt x="32868" y="5820"/>
                    <a:pt x="32901" y="5853"/>
                  </a:cubicBezTo>
                  <a:cubicBezTo>
                    <a:pt x="32966" y="5853"/>
                    <a:pt x="33032" y="5809"/>
                    <a:pt x="33097" y="5809"/>
                  </a:cubicBezTo>
                  <a:cubicBezTo>
                    <a:pt x="33130" y="5809"/>
                    <a:pt x="33163" y="5820"/>
                    <a:pt x="33196" y="5853"/>
                  </a:cubicBezTo>
                  <a:cubicBezTo>
                    <a:pt x="33261" y="5853"/>
                    <a:pt x="33338" y="5809"/>
                    <a:pt x="33411" y="5809"/>
                  </a:cubicBezTo>
                  <a:cubicBezTo>
                    <a:pt x="33447" y="5809"/>
                    <a:pt x="33483" y="5820"/>
                    <a:pt x="33515" y="5853"/>
                  </a:cubicBezTo>
                  <a:cubicBezTo>
                    <a:pt x="33548" y="5886"/>
                    <a:pt x="33592" y="5897"/>
                    <a:pt x="33639" y="5897"/>
                  </a:cubicBezTo>
                  <a:cubicBezTo>
                    <a:pt x="33734" y="5897"/>
                    <a:pt x="33843" y="5853"/>
                    <a:pt x="33909" y="5853"/>
                  </a:cubicBezTo>
                  <a:cubicBezTo>
                    <a:pt x="34032" y="5853"/>
                    <a:pt x="34130" y="5755"/>
                    <a:pt x="34130" y="5755"/>
                  </a:cubicBezTo>
                  <a:lnTo>
                    <a:pt x="34228" y="5853"/>
                  </a:lnTo>
                  <a:cubicBezTo>
                    <a:pt x="34294" y="5853"/>
                    <a:pt x="34360" y="5809"/>
                    <a:pt x="34462" y="5809"/>
                  </a:cubicBezTo>
                  <a:cubicBezTo>
                    <a:pt x="34513" y="5809"/>
                    <a:pt x="34573" y="5820"/>
                    <a:pt x="34646" y="5853"/>
                  </a:cubicBezTo>
                  <a:lnTo>
                    <a:pt x="34745" y="5853"/>
                  </a:lnTo>
                  <a:cubicBezTo>
                    <a:pt x="34794" y="5804"/>
                    <a:pt x="34843" y="5779"/>
                    <a:pt x="34892" y="5779"/>
                  </a:cubicBezTo>
                  <a:cubicBezTo>
                    <a:pt x="34941" y="5779"/>
                    <a:pt x="34991" y="5804"/>
                    <a:pt x="35040" y="5853"/>
                  </a:cubicBezTo>
                  <a:cubicBezTo>
                    <a:pt x="35073" y="5886"/>
                    <a:pt x="35108" y="5897"/>
                    <a:pt x="35145" y="5897"/>
                  </a:cubicBezTo>
                  <a:cubicBezTo>
                    <a:pt x="35217" y="5897"/>
                    <a:pt x="35294" y="5853"/>
                    <a:pt x="35359" y="5853"/>
                  </a:cubicBezTo>
                  <a:cubicBezTo>
                    <a:pt x="35359" y="5820"/>
                    <a:pt x="35370" y="5809"/>
                    <a:pt x="35389" y="5809"/>
                  </a:cubicBezTo>
                  <a:cubicBezTo>
                    <a:pt x="35425" y="5809"/>
                    <a:pt x="35491" y="5853"/>
                    <a:pt x="35556" y="5853"/>
                  </a:cubicBezTo>
                  <a:cubicBezTo>
                    <a:pt x="35655" y="5804"/>
                    <a:pt x="35784" y="5804"/>
                    <a:pt x="35925" y="5804"/>
                  </a:cubicBezTo>
                  <a:cubicBezTo>
                    <a:pt x="36066" y="5804"/>
                    <a:pt x="36220" y="5804"/>
                    <a:pt x="36368" y="5755"/>
                  </a:cubicBezTo>
                  <a:lnTo>
                    <a:pt x="36589" y="5755"/>
                  </a:lnTo>
                  <a:cubicBezTo>
                    <a:pt x="36687" y="5755"/>
                    <a:pt x="36786" y="5632"/>
                    <a:pt x="36884" y="5632"/>
                  </a:cubicBezTo>
                  <a:lnTo>
                    <a:pt x="37204" y="5632"/>
                  </a:lnTo>
                  <a:cubicBezTo>
                    <a:pt x="37253" y="5582"/>
                    <a:pt x="37302" y="5582"/>
                    <a:pt x="37364" y="5582"/>
                  </a:cubicBezTo>
                  <a:cubicBezTo>
                    <a:pt x="37425" y="5582"/>
                    <a:pt x="37499" y="5582"/>
                    <a:pt x="37597" y="5533"/>
                  </a:cubicBezTo>
                  <a:cubicBezTo>
                    <a:pt x="37597" y="5533"/>
                    <a:pt x="37720" y="5533"/>
                    <a:pt x="37720" y="5435"/>
                  </a:cubicBezTo>
                  <a:lnTo>
                    <a:pt x="38113" y="5435"/>
                  </a:lnTo>
                  <a:lnTo>
                    <a:pt x="38113" y="5337"/>
                  </a:lnTo>
                  <a:cubicBezTo>
                    <a:pt x="38179" y="5337"/>
                    <a:pt x="38256" y="5380"/>
                    <a:pt x="38328" y="5380"/>
                  </a:cubicBezTo>
                  <a:cubicBezTo>
                    <a:pt x="38365" y="5380"/>
                    <a:pt x="38400" y="5369"/>
                    <a:pt x="38433" y="5337"/>
                  </a:cubicBezTo>
                  <a:cubicBezTo>
                    <a:pt x="38827" y="5140"/>
                    <a:pt x="39343" y="5238"/>
                    <a:pt x="39859" y="5140"/>
                  </a:cubicBezTo>
                  <a:lnTo>
                    <a:pt x="40474" y="5140"/>
                  </a:lnTo>
                  <a:cubicBezTo>
                    <a:pt x="40572" y="5017"/>
                    <a:pt x="40671" y="5017"/>
                    <a:pt x="40794" y="4919"/>
                  </a:cubicBezTo>
                  <a:cubicBezTo>
                    <a:pt x="40794" y="5017"/>
                    <a:pt x="40794" y="5017"/>
                    <a:pt x="40892" y="5017"/>
                  </a:cubicBezTo>
                  <a:cubicBezTo>
                    <a:pt x="40892" y="5017"/>
                    <a:pt x="40990" y="5017"/>
                    <a:pt x="40990" y="4919"/>
                  </a:cubicBezTo>
                  <a:cubicBezTo>
                    <a:pt x="41089" y="5017"/>
                    <a:pt x="41089" y="5017"/>
                    <a:pt x="41089" y="5140"/>
                  </a:cubicBezTo>
                  <a:cubicBezTo>
                    <a:pt x="41285" y="5140"/>
                    <a:pt x="41507" y="5140"/>
                    <a:pt x="41703" y="5017"/>
                  </a:cubicBezTo>
                  <a:cubicBezTo>
                    <a:pt x="41900" y="5017"/>
                    <a:pt x="42121" y="5017"/>
                    <a:pt x="42318" y="4919"/>
                  </a:cubicBezTo>
                  <a:cubicBezTo>
                    <a:pt x="42367" y="4919"/>
                    <a:pt x="42447" y="4894"/>
                    <a:pt x="42527" y="4894"/>
                  </a:cubicBezTo>
                  <a:cubicBezTo>
                    <a:pt x="42607" y="4894"/>
                    <a:pt x="42687" y="4919"/>
                    <a:pt x="42736" y="5017"/>
                  </a:cubicBezTo>
                  <a:cubicBezTo>
                    <a:pt x="42835" y="4919"/>
                    <a:pt x="42933" y="4820"/>
                    <a:pt x="43031" y="4820"/>
                  </a:cubicBezTo>
                  <a:cubicBezTo>
                    <a:pt x="43031" y="4820"/>
                    <a:pt x="43031" y="4919"/>
                    <a:pt x="43130" y="4919"/>
                  </a:cubicBezTo>
                  <a:cubicBezTo>
                    <a:pt x="43130" y="4820"/>
                    <a:pt x="43253" y="4820"/>
                    <a:pt x="43351" y="4820"/>
                  </a:cubicBezTo>
                  <a:cubicBezTo>
                    <a:pt x="43351" y="4919"/>
                    <a:pt x="43449" y="4919"/>
                    <a:pt x="43548" y="4919"/>
                  </a:cubicBezTo>
                  <a:cubicBezTo>
                    <a:pt x="43597" y="4869"/>
                    <a:pt x="43646" y="4869"/>
                    <a:pt x="43698" y="4869"/>
                  </a:cubicBezTo>
                  <a:cubicBezTo>
                    <a:pt x="43751" y="4869"/>
                    <a:pt x="43806" y="4869"/>
                    <a:pt x="43867" y="4820"/>
                  </a:cubicBezTo>
                  <a:cubicBezTo>
                    <a:pt x="43917" y="4771"/>
                    <a:pt x="43990" y="4771"/>
                    <a:pt x="44064" y="4771"/>
                  </a:cubicBezTo>
                  <a:cubicBezTo>
                    <a:pt x="44138" y="4771"/>
                    <a:pt x="44212" y="4771"/>
                    <a:pt x="44261" y="4722"/>
                  </a:cubicBezTo>
                  <a:cubicBezTo>
                    <a:pt x="44359" y="4623"/>
                    <a:pt x="44482" y="4623"/>
                    <a:pt x="44679" y="4525"/>
                  </a:cubicBezTo>
                  <a:cubicBezTo>
                    <a:pt x="44777" y="4525"/>
                    <a:pt x="44875" y="4402"/>
                    <a:pt x="45097" y="4402"/>
                  </a:cubicBezTo>
                  <a:lnTo>
                    <a:pt x="45097" y="4304"/>
                  </a:lnTo>
                  <a:cubicBezTo>
                    <a:pt x="45195" y="4205"/>
                    <a:pt x="45293" y="4107"/>
                    <a:pt x="45293" y="4009"/>
                  </a:cubicBezTo>
                  <a:cubicBezTo>
                    <a:pt x="45490" y="4009"/>
                    <a:pt x="45589" y="3910"/>
                    <a:pt x="45712" y="3910"/>
                  </a:cubicBezTo>
                  <a:cubicBezTo>
                    <a:pt x="45712" y="3689"/>
                    <a:pt x="45908" y="3689"/>
                    <a:pt x="45908" y="3689"/>
                  </a:cubicBezTo>
                  <a:cubicBezTo>
                    <a:pt x="46203" y="3591"/>
                    <a:pt x="46523" y="3394"/>
                    <a:pt x="46818" y="3296"/>
                  </a:cubicBezTo>
                  <a:cubicBezTo>
                    <a:pt x="47039" y="3074"/>
                    <a:pt x="47334" y="2976"/>
                    <a:pt x="47556" y="2878"/>
                  </a:cubicBezTo>
                  <a:lnTo>
                    <a:pt x="47236" y="2878"/>
                  </a:lnTo>
                  <a:cubicBezTo>
                    <a:pt x="47138" y="2976"/>
                    <a:pt x="46941" y="2976"/>
                    <a:pt x="46720" y="3074"/>
                  </a:cubicBezTo>
                  <a:cubicBezTo>
                    <a:pt x="46687" y="3107"/>
                    <a:pt x="46654" y="3118"/>
                    <a:pt x="46618" y="3118"/>
                  </a:cubicBezTo>
                  <a:cubicBezTo>
                    <a:pt x="46545" y="3118"/>
                    <a:pt x="46457" y="3074"/>
                    <a:pt x="46326" y="3074"/>
                  </a:cubicBezTo>
                  <a:cubicBezTo>
                    <a:pt x="46203" y="3173"/>
                    <a:pt x="46105" y="3173"/>
                    <a:pt x="45908" y="3296"/>
                  </a:cubicBezTo>
                  <a:cubicBezTo>
                    <a:pt x="45740" y="3296"/>
                    <a:pt x="45553" y="3512"/>
                    <a:pt x="45317" y="3512"/>
                  </a:cubicBezTo>
                  <a:cubicBezTo>
                    <a:pt x="45278" y="3512"/>
                    <a:pt x="45237" y="3506"/>
                    <a:pt x="45195" y="3492"/>
                  </a:cubicBezTo>
                  <a:cubicBezTo>
                    <a:pt x="45195" y="3394"/>
                    <a:pt x="45097" y="3296"/>
                    <a:pt x="45097" y="3296"/>
                  </a:cubicBezTo>
                  <a:cubicBezTo>
                    <a:pt x="45097" y="3296"/>
                    <a:pt x="45195" y="3173"/>
                    <a:pt x="45195" y="3074"/>
                  </a:cubicBezTo>
                  <a:lnTo>
                    <a:pt x="44777" y="3074"/>
                  </a:lnTo>
                  <a:cubicBezTo>
                    <a:pt x="44777" y="3173"/>
                    <a:pt x="44679" y="3173"/>
                    <a:pt x="44679" y="3173"/>
                  </a:cubicBezTo>
                  <a:lnTo>
                    <a:pt x="44482" y="3173"/>
                  </a:lnTo>
                  <a:cubicBezTo>
                    <a:pt x="44580" y="3074"/>
                    <a:pt x="44580" y="3074"/>
                    <a:pt x="44679" y="3074"/>
                  </a:cubicBezTo>
                  <a:cubicBezTo>
                    <a:pt x="44580" y="3074"/>
                    <a:pt x="44580" y="2976"/>
                    <a:pt x="44580" y="2976"/>
                  </a:cubicBezTo>
                  <a:lnTo>
                    <a:pt x="44580" y="2878"/>
                  </a:lnTo>
                  <a:cubicBezTo>
                    <a:pt x="44535" y="2864"/>
                    <a:pt x="44494" y="2858"/>
                    <a:pt x="44456" y="2858"/>
                  </a:cubicBezTo>
                  <a:cubicBezTo>
                    <a:pt x="44231" y="2858"/>
                    <a:pt x="44134" y="3074"/>
                    <a:pt x="43966" y="3074"/>
                  </a:cubicBezTo>
                  <a:cubicBezTo>
                    <a:pt x="43867" y="3074"/>
                    <a:pt x="43867" y="3074"/>
                    <a:pt x="43744" y="2976"/>
                  </a:cubicBezTo>
                  <a:cubicBezTo>
                    <a:pt x="43867" y="2976"/>
                    <a:pt x="43867" y="2878"/>
                    <a:pt x="43966" y="2878"/>
                  </a:cubicBezTo>
                  <a:lnTo>
                    <a:pt x="44064" y="2878"/>
                  </a:lnTo>
                  <a:cubicBezTo>
                    <a:pt x="44162" y="2779"/>
                    <a:pt x="44162" y="2681"/>
                    <a:pt x="44162" y="2681"/>
                  </a:cubicBezTo>
                  <a:cubicBezTo>
                    <a:pt x="44580" y="2681"/>
                    <a:pt x="44875" y="2558"/>
                    <a:pt x="45195" y="2558"/>
                  </a:cubicBezTo>
                  <a:cubicBezTo>
                    <a:pt x="45195" y="2558"/>
                    <a:pt x="45293" y="2558"/>
                    <a:pt x="45293" y="2460"/>
                  </a:cubicBezTo>
                  <a:cubicBezTo>
                    <a:pt x="45589" y="2361"/>
                    <a:pt x="45908" y="2263"/>
                    <a:pt x="46105" y="2263"/>
                  </a:cubicBezTo>
                  <a:cubicBezTo>
                    <a:pt x="46203" y="2263"/>
                    <a:pt x="46326" y="2165"/>
                    <a:pt x="46326" y="2165"/>
                  </a:cubicBezTo>
                  <a:cubicBezTo>
                    <a:pt x="46425" y="2165"/>
                    <a:pt x="46425" y="2066"/>
                    <a:pt x="46523" y="2066"/>
                  </a:cubicBezTo>
                  <a:lnTo>
                    <a:pt x="46720" y="2066"/>
                  </a:lnTo>
                  <a:cubicBezTo>
                    <a:pt x="46818" y="1943"/>
                    <a:pt x="47039" y="1845"/>
                    <a:pt x="46941" y="1648"/>
                  </a:cubicBezTo>
                  <a:lnTo>
                    <a:pt x="46425" y="1648"/>
                  </a:lnTo>
                  <a:cubicBezTo>
                    <a:pt x="46333" y="1689"/>
                    <a:pt x="46245" y="1713"/>
                    <a:pt x="46145" y="1713"/>
                  </a:cubicBezTo>
                  <a:cubicBezTo>
                    <a:pt x="46002" y="1713"/>
                    <a:pt x="45833" y="1665"/>
                    <a:pt x="45589" y="1550"/>
                  </a:cubicBezTo>
                  <a:lnTo>
                    <a:pt x="45712" y="1451"/>
                  </a:lnTo>
                  <a:cubicBezTo>
                    <a:pt x="45810" y="1451"/>
                    <a:pt x="45810" y="1550"/>
                    <a:pt x="45810" y="1550"/>
                  </a:cubicBezTo>
                  <a:cubicBezTo>
                    <a:pt x="45810" y="1451"/>
                    <a:pt x="45908" y="1451"/>
                    <a:pt x="45908" y="1451"/>
                  </a:cubicBezTo>
                  <a:cubicBezTo>
                    <a:pt x="45712" y="1329"/>
                    <a:pt x="45712" y="1329"/>
                    <a:pt x="45589" y="1230"/>
                  </a:cubicBezTo>
                  <a:cubicBezTo>
                    <a:pt x="45908" y="1132"/>
                    <a:pt x="46105" y="1033"/>
                    <a:pt x="46326" y="1033"/>
                  </a:cubicBezTo>
                  <a:lnTo>
                    <a:pt x="46425" y="1033"/>
                  </a:lnTo>
                  <a:cubicBezTo>
                    <a:pt x="46523" y="935"/>
                    <a:pt x="46621" y="935"/>
                    <a:pt x="46720" y="837"/>
                  </a:cubicBezTo>
                  <a:cubicBezTo>
                    <a:pt x="46818" y="837"/>
                    <a:pt x="46941" y="714"/>
                    <a:pt x="47039" y="615"/>
                  </a:cubicBezTo>
                  <a:cubicBezTo>
                    <a:pt x="47039" y="714"/>
                    <a:pt x="47039" y="714"/>
                    <a:pt x="47138" y="837"/>
                  </a:cubicBezTo>
                  <a:cubicBezTo>
                    <a:pt x="47218" y="656"/>
                    <a:pt x="47233" y="491"/>
                    <a:pt x="47343" y="491"/>
                  </a:cubicBezTo>
                  <a:cubicBezTo>
                    <a:pt x="47368" y="491"/>
                    <a:pt x="47397" y="499"/>
                    <a:pt x="47433" y="517"/>
                  </a:cubicBezTo>
                  <a:lnTo>
                    <a:pt x="47433" y="714"/>
                  </a:lnTo>
                  <a:cubicBezTo>
                    <a:pt x="47654" y="615"/>
                    <a:pt x="47752" y="517"/>
                    <a:pt x="47851" y="517"/>
                  </a:cubicBezTo>
                  <a:cubicBezTo>
                    <a:pt x="47851" y="517"/>
                    <a:pt x="47949" y="517"/>
                    <a:pt x="47949" y="615"/>
                  </a:cubicBezTo>
                  <a:lnTo>
                    <a:pt x="47949" y="320"/>
                  </a:lnTo>
                  <a:lnTo>
                    <a:pt x="47949" y="222"/>
                  </a:lnTo>
                  <a:lnTo>
                    <a:pt x="48047" y="222"/>
                  </a:lnTo>
                  <a:lnTo>
                    <a:pt x="48047" y="99"/>
                  </a:lnTo>
                  <a:cubicBezTo>
                    <a:pt x="47949" y="99"/>
                    <a:pt x="47949" y="222"/>
                    <a:pt x="47851" y="222"/>
                  </a:cubicBezTo>
                  <a:cubicBezTo>
                    <a:pt x="47752" y="222"/>
                    <a:pt x="47752" y="99"/>
                    <a:pt x="47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2"/>
            <p:cNvSpPr/>
            <p:nvPr/>
          </p:nvSpPr>
          <p:spPr>
            <a:xfrm>
              <a:off x="1618800" y="3839525"/>
              <a:ext cx="189350" cy="102675"/>
            </a:xfrm>
            <a:custGeom>
              <a:avLst/>
              <a:gdLst/>
              <a:ahLst/>
              <a:cxnLst/>
              <a:rect l="l" t="t" r="r" b="b"/>
              <a:pathLst>
                <a:path w="7574" h="4107" extrusionOk="0">
                  <a:moveTo>
                    <a:pt x="2557" y="0"/>
                  </a:moveTo>
                  <a:cubicBezTo>
                    <a:pt x="2262" y="98"/>
                    <a:pt x="2041" y="197"/>
                    <a:pt x="1844" y="516"/>
                  </a:cubicBezTo>
                  <a:cubicBezTo>
                    <a:pt x="1943" y="615"/>
                    <a:pt x="2072" y="615"/>
                    <a:pt x="2201" y="615"/>
                  </a:cubicBezTo>
                  <a:cubicBezTo>
                    <a:pt x="2330" y="615"/>
                    <a:pt x="2459" y="615"/>
                    <a:pt x="2557" y="713"/>
                  </a:cubicBezTo>
                  <a:cubicBezTo>
                    <a:pt x="2656" y="615"/>
                    <a:pt x="2754" y="615"/>
                    <a:pt x="2877" y="516"/>
                  </a:cubicBezTo>
                  <a:cubicBezTo>
                    <a:pt x="2975" y="615"/>
                    <a:pt x="3172" y="713"/>
                    <a:pt x="3270" y="713"/>
                  </a:cubicBezTo>
                  <a:cubicBezTo>
                    <a:pt x="3590" y="713"/>
                    <a:pt x="3787" y="934"/>
                    <a:pt x="4107" y="934"/>
                  </a:cubicBezTo>
                  <a:cubicBezTo>
                    <a:pt x="3959" y="934"/>
                    <a:pt x="3866" y="978"/>
                    <a:pt x="3791" y="978"/>
                  </a:cubicBezTo>
                  <a:cubicBezTo>
                    <a:pt x="3754" y="978"/>
                    <a:pt x="3721" y="967"/>
                    <a:pt x="3689" y="934"/>
                  </a:cubicBezTo>
                  <a:lnTo>
                    <a:pt x="3492" y="934"/>
                  </a:lnTo>
                  <a:cubicBezTo>
                    <a:pt x="3270" y="934"/>
                    <a:pt x="3172" y="1033"/>
                    <a:pt x="2975" y="1033"/>
                  </a:cubicBezTo>
                  <a:lnTo>
                    <a:pt x="2656" y="1033"/>
                  </a:lnTo>
                  <a:cubicBezTo>
                    <a:pt x="2557" y="1082"/>
                    <a:pt x="2508" y="1107"/>
                    <a:pt x="2444" y="1107"/>
                  </a:cubicBezTo>
                  <a:cubicBezTo>
                    <a:pt x="2379" y="1107"/>
                    <a:pt x="2299" y="1082"/>
                    <a:pt x="2139" y="1033"/>
                  </a:cubicBezTo>
                  <a:lnTo>
                    <a:pt x="1844" y="1033"/>
                  </a:lnTo>
                  <a:lnTo>
                    <a:pt x="1746" y="1131"/>
                  </a:lnTo>
                  <a:cubicBezTo>
                    <a:pt x="1713" y="1098"/>
                    <a:pt x="1667" y="1087"/>
                    <a:pt x="1616" y="1087"/>
                  </a:cubicBezTo>
                  <a:cubicBezTo>
                    <a:pt x="1514" y="1087"/>
                    <a:pt x="1394" y="1131"/>
                    <a:pt x="1328" y="1131"/>
                  </a:cubicBezTo>
                  <a:cubicBezTo>
                    <a:pt x="1295" y="1098"/>
                    <a:pt x="1262" y="1087"/>
                    <a:pt x="1230" y="1087"/>
                  </a:cubicBezTo>
                  <a:cubicBezTo>
                    <a:pt x="1164" y="1087"/>
                    <a:pt x="1098" y="1131"/>
                    <a:pt x="1033" y="1131"/>
                  </a:cubicBezTo>
                  <a:lnTo>
                    <a:pt x="1033" y="1230"/>
                  </a:lnTo>
                  <a:cubicBezTo>
                    <a:pt x="713" y="1230"/>
                    <a:pt x="517" y="1328"/>
                    <a:pt x="418" y="1426"/>
                  </a:cubicBezTo>
                  <a:lnTo>
                    <a:pt x="812" y="1426"/>
                  </a:lnTo>
                  <a:cubicBezTo>
                    <a:pt x="910" y="1426"/>
                    <a:pt x="910" y="1549"/>
                    <a:pt x="910" y="1549"/>
                  </a:cubicBezTo>
                  <a:cubicBezTo>
                    <a:pt x="910" y="1648"/>
                    <a:pt x="812" y="1746"/>
                    <a:pt x="713" y="1746"/>
                  </a:cubicBezTo>
                  <a:lnTo>
                    <a:pt x="615" y="1746"/>
                  </a:lnTo>
                  <a:lnTo>
                    <a:pt x="615" y="1943"/>
                  </a:lnTo>
                  <a:cubicBezTo>
                    <a:pt x="418" y="1943"/>
                    <a:pt x="295" y="1943"/>
                    <a:pt x="197" y="2164"/>
                  </a:cubicBezTo>
                  <a:lnTo>
                    <a:pt x="517" y="2164"/>
                  </a:lnTo>
                  <a:lnTo>
                    <a:pt x="615" y="2041"/>
                  </a:lnTo>
                  <a:cubicBezTo>
                    <a:pt x="680" y="2115"/>
                    <a:pt x="749" y="2139"/>
                    <a:pt x="814" y="2139"/>
                  </a:cubicBezTo>
                  <a:cubicBezTo>
                    <a:pt x="945" y="2139"/>
                    <a:pt x="1066" y="2041"/>
                    <a:pt x="1131" y="2041"/>
                  </a:cubicBezTo>
                  <a:cubicBezTo>
                    <a:pt x="1328" y="1943"/>
                    <a:pt x="1426" y="1943"/>
                    <a:pt x="1648" y="1844"/>
                  </a:cubicBezTo>
                  <a:lnTo>
                    <a:pt x="2041" y="1844"/>
                  </a:lnTo>
                  <a:cubicBezTo>
                    <a:pt x="2262" y="1746"/>
                    <a:pt x="2361" y="1648"/>
                    <a:pt x="2557" y="1648"/>
                  </a:cubicBezTo>
                  <a:cubicBezTo>
                    <a:pt x="2348" y="1598"/>
                    <a:pt x="2219" y="1574"/>
                    <a:pt x="2130" y="1574"/>
                  </a:cubicBezTo>
                  <a:cubicBezTo>
                    <a:pt x="2041" y="1574"/>
                    <a:pt x="1992" y="1598"/>
                    <a:pt x="1943" y="1648"/>
                  </a:cubicBezTo>
                  <a:cubicBezTo>
                    <a:pt x="1893" y="1598"/>
                    <a:pt x="1844" y="1574"/>
                    <a:pt x="1795" y="1574"/>
                  </a:cubicBezTo>
                  <a:cubicBezTo>
                    <a:pt x="1746" y="1574"/>
                    <a:pt x="1697" y="1598"/>
                    <a:pt x="1648" y="1648"/>
                  </a:cubicBezTo>
                  <a:lnTo>
                    <a:pt x="1525" y="1648"/>
                  </a:lnTo>
                  <a:cubicBezTo>
                    <a:pt x="1426" y="1648"/>
                    <a:pt x="1328" y="1549"/>
                    <a:pt x="1230" y="1549"/>
                  </a:cubicBezTo>
                  <a:cubicBezTo>
                    <a:pt x="1328" y="1549"/>
                    <a:pt x="1328" y="1426"/>
                    <a:pt x="1328" y="1426"/>
                  </a:cubicBezTo>
                  <a:cubicBezTo>
                    <a:pt x="1426" y="1426"/>
                    <a:pt x="1525" y="1426"/>
                    <a:pt x="1746" y="1328"/>
                  </a:cubicBezTo>
                  <a:cubicBezTo>
                    <a:pt x="1827" y="1419"/>
                    <a:pt x="1908" y="1452"/>
                    <a:pt x="1991" y="1452"/>
                  </a:cubicBezTo>
                  <a:cubicBezTo>
                    <a:pt x="2109" y="1452"/>
                    <a:pt x="2231" y="1386"/>
                    <a:pt x="2361" y="1328"/>
                  </a:cubicBezTo>
                  <a:cubicBezTo>
                    <a:pt x="2459" y="1328"/>
                    <a:pt x="2459" y="1426"/>
                    <a:pt x="2557" y="1426"/>
                  </a:cubicBezTo>
                  <a:cubicBezTo>
                    <a:pt x="2656" y="1426"/>
                    <a:pt x="2877" y="1328"/>
                    <a:pt x="2975" y="1328"/>
                  </a:cubicBezTo>
                  <a:cubicBezTo>
                    <a:pt x="3172" y="1230"/>
                    <a:pt x="3270" y="1230"/>
                    <a:pt x="3492" y="1230"/>
                  </a:cubicBezTo>
                  <a:cubicBezTo>
                    <a:pt x="3492" y="1328"/>
                    <a:pt x="3369" y="1328"/>
                    <a:pt x="3369" y="1426"/>
                  </a:cubicBezTo>
                  <a:cubicBezTo>
                    <a:pt x="3492" y="1426"/>
                    <a:pt x="3590" y="1549"/>
                    <a:pt x="3689" y="1648"/>
                  </a:cubicBezTo>
                  <a:cubicBezTo>
                    <a:pt x="3590" y="1746"/>
                    <a:pt x="3590" y="1844"/>
                    <a:pt x="3492" y="1844"/>
                  </a:cubicBezTo>
                  <a:cubicBezTo>
                    <a:pt x="3369" y="1943"/>
                    <a:pt x="3270" y="1943"/>
                    <a:pt x="3172" y="2041"/>
                  </a:cubicBezTo>
                  <a:cubicBezTo>
                    <a:pt x="3172" y="2041"/>
                    <a:pt x="3074" y="1943"/>
                    <a:pt x="2975" y="1943"/>
                  </a:cubicBezTo>
                  <a:cubicBezTo>
                    <a:pt x="2975" y="2041"/>
                    <a:pt x="3074" y="2164"/>
                    <a:pt x="3074" y="2164"/>
                  </a:cubicBezTo>
                  <a:cubicBezTo>
                    <a:pt x="3205" y="2164"/>
                    <a:pt x="3292" y="2208"/>
                    <a:pt x="3402" y="2208"/>
                  </a:cubicBezTo>
                  <a:cubicBezTo>
                    <a:pt x="3456" y="2208"/>
                    <a:pt x="3516" y="2197"/>
                    <a:pt x="3590" y="2164"/>
                  </a:cubicBezTo>
                  <a:lnTo>
                    <a:pt x="3984" y="2164"/>
                  </a:lnTo>
                  <a:lnTo>
                    <a:pt x="3984" y="2262"/>
                  </a:lnTo>
                  <a:cubicBezTo>
                    <a:pt x="3787" y="2361"/>
                    <a:pt x="3590" y="2361"/>
                    <a:pt x="3492" y="2459"/>
                  </a:cubicBezTo>
                  <a:cubicBezTo>
                    <a:pt x="3369" y="2557"/>
                    <a:pt x="3172" y="2557"/>
                    <a:pt x="3074" y="2557"/>
                  </a:cubicBezTo>
                  <a:lnTo>
                    <a:pt x="2975" y="2557"/>
                  </a:lnTo>
                  <a:cubicBezTo>
                    <a:pt x="2459" y="2656"/>
                    <a:pt x="1943" y="2779"/>
                    <a:pt x="1328" y="2779"/>
                  </a:cubicBezTo>
                  <a:cubicBezTo>
                    <a:pt x="1131" y="2779"/>
                    <a:pt x="1033" y="2877"/>
                    <a:pt x="812" y="2877"/>
                  </a:cubicBezTo>
                  <a:cubicBezTo>
                    <a:pt x="762" y="2926"/>
                    <a:pt x="689" y="2951"/>
                    <a:pt x="615" y="2951"/>
                  </a:cubicBezTo>
                  <a:cubicBezTo>
                    <a:pt x="541" y="2951"/>
                    <a:pt x="467" y="2926"/>
                    <a:pt x="418" y="2877"/>
                  </a:cubicBezTo>
                  <a:cubicBezTo>
                    <a:pt x="295" y="2975"/>
                    <a:pt x="98" y="2975"/>
                    <a:pt x="0" y="2975"/>
                  </a:cubicBezTo>
                  <a:cubicBezTo>
                    <a:pt x="0" y="2975"/>
                    <a:pt x="0" y="3074"/>
                    <a:pt x="98" y="3074"/>
                  </a:cubicBezTo>
                  <a:cubicBezTo>
                    <a:pt x="98" y="3074"/>
                    <a:pt x="142" y="3030"/>
                    <a:pt x="200" y="3030"/>
                  </a:cubicBezTo>
                  <a:cubicBezTo>
                    <a:pt x="230" y="3030"/>
                    <a:pt x="262" y="3041"/>
                    <a:pt x="295" y="3074"/>
                  </a:cubicBezTo>
                  <a:lnTo>
                    <a:pt x="197" y="3172"/>
                  </a:lnTo>
                  <a:cubicBezTo>
                    <a:pt x="418" y="3172"/>
                    <a:pt x="615" y="3074"/>
                    <a:pt x="713" y="3074"/>
                  </a:cubicBezTo>
                  <a:cubicBezTo>
                    <a:pt x="812" y="3074"/>
                    <a:pt x="812" y="3172"/>
                    <a:pt x="910" y="3172"/>
                  </a:cubicBezTo>
                  <a:cubicBezTo>
                    <a:pt x="615" y="3270"/>
                    <a:pt x="295" y="3393"/>
                    <a:pt x="98" y="3492"/>
                  </a:cubicBezTo>
                  <a:lnTo>
                    <a:pt x="295" y="3492"/>
                  </a:lnTo>
                  <a:cubicBezTo>
                    <a:pt x="336" y="3459"/>
                    <a:pt x="374" y="3448"/>
                    <a:pt x="411" y="3448"/>
                  </a:cubicBezTo>
                  <a:cubicBezTo>
                    <a:pt x="484" y="3448"/>
                    <a:pt x="549" y="3492"/>
                    <a:pt x="615" y="3492"/>
                  </a:cubicBezTo>
                  <a:lnTo>
                    <a:pt x="713" y="3590"/>
                  </a:lnTo>
                  <a:cubicBezTo>
                    <a:pt x="779" y="3590"/>
                    <a:pt x="844" y="3546"/>
                    <a:pt x="917" y="3546"/>
                  </a:cubicBezTo>
                  <a:cubicBezTo>
                    <a:pt x="954" y="3546"/>
                    <a:pt x="992" y="3557"/>
                    <a:pt x="1033" y="3590"/>
                  </a:cubicBezTo>
                  <a:cubicBezTo>
                    <a:pt x="1054" y="3569"/>
                    <a:pt x="1074" y="3562"/>
                    <a:pt x="1096" y="3562"/>
                  </a:cubicBezTo>
                  <a:cubicBezTo>
                    <a:pt x="1155" y="3562"/>
                    <a:pt x="1222" y="3618"/>
                    <a:pt x="1314" y="3618"/>
                  </a:cubicBezTo>
                  <a:cubicBezTo>
                    <a:pt x="1348" y="3618"/>
                    <a:pt x="1385" y="3611"/>
                    <a:pt x="1426" y="3590"/>
                  </a:cubicBezTo>
                  <a:cubicBezTo>
                    <a:pt x="1492" y="3590"/>
                    <a:pt x="1568" y="3634"/>
                    <a:pt x="1612" y="3634"/>
                  </a:cubicBezTo>
                  <a:cubicBezTo>
                    <a:pt x="1634" y="3634"/>
                    <a:pt x="1648" y="3623"/>
                    <a:pt x="1648" y="3590"/>
                  </a:cubicBezTo>
                  <a:cubicBezTo>
                    <a:pt x="1772" y="3673"/>
                    <a:pt x="1879" y="3704"/>
                    <a:pt x="1978" y="3704"/>
                  </a:cubicBezTo>
                  <a:cubicBezTo>
                    <a:pt x="2113" y="3704"/>
                    <a:pt x="2233" y="3647"/>
                    <a:pt x="2361" y="3590"/>
                  </a:cubicBezTo>
                  <a:cubicBezTo>
                    <a:pt x="2361" y="3590"/>
                    <a:pt x="2459" y="3590"/>
                    <a:pt x="2459" y="3688"/>
                  </a:cubicBezTo>
                  <a:lnTo>
                    <a:pt x="2656" y="3688"/>
                  </a:lnTo>
                  <a:cubicBezTo>
                    <a:pt x="2754" y="3688"/>
                    <a:pt x="2975" y="3787"/>
                    <a:pt x="3172" y="3787"/>
                  </a:cubicBezTo>
                  <a:cubicBezTo>
                    <a:pt x="3074" y="3885"/>
                    <a:pt x="2975" y="4008"/>
                    <a:pt x="2754" y="4008"/>
                  </a:cubicBezTo>
                  <a:cubicBezTo>
                    <a:pt x="2819" y="4028"/>
                    <a:pt x="2879" y="4035"/>
                    <a:pt x="2934" y="4035"/>
                  </a:cubicBezTo>
                  <a:cubicBezTo>
                    <a:pt x="3051" y="4035"/>
                    <a:pt x="3146" y="4004"/>
                    <a:pt x="3221" y="4004"/>
                  </a:cubicBezTo>
                  <a:cubicBezTo>
                    <a:pt x="3284" y="4004"/>
                    <a:pt x="3333" y="4026"/>
                    <a:pt x="3369" y="4106"/>
                  </a:cubicBezTo>
                  <a:lnTo>
                    <a:pt x="3492" y="4008"/>
                  </a:lnTo>
                  <a:cubicBezTo>
                    <a:pt x="3492" y="3885"/>
                    <a:pt x="3369" y="3885"/>
                    <a:pt x="3270" y="3787"/>
                  </a:cubicBezTo>
                  <a:lnTo>
                    <a:pt x="3590" y="3787"/>
                  </a:lnTo>
                  <a:cubicBezTo>
                    <a:pt x="3590" y="3885"/>
                    <a:pt x="3590" y="3885"/>
                    <a:pt x="3689" y="3885"/>
                  </a:cubicBezTo>
                  <a:cubicBezTo>
                    <a:pt x="3689" y="3787"/>
                    <a:pt x="3787" y="3787"/>
                    <a:pt x="3787" y="3688"/>
                  </a:cubicBezTo>
                  <a:cubicBezTo>
                    <a:pt x="3852" y="3688"/>
                    <a:pt x="3973" y="3732"/>
                    <a:pt x="4075" y="3732"/>
                  </a:cubicBezTo>
                  <a:cubicBezTo>
                    <a:pt x="4126" y="3732"/>
                    <a:pt x="4172" y="3721"/>
                    <a:pt x="4205" y="3688"/>
                  </a:cubicBezTo>
                  <a:cubicBezTo>
                    <a:pt x="4402" y="3590"/>
                    <a:pt x="4500" y="3590"/>
                    <a:pt x="4721" y="3590"/>
                  </a:cubicBezTo>
                  <a:cubicBezTo>
                    <a:pt x="4820" y="3492"/>
                    <a:pt x="4721" y="3393"/>
                    <a:pt x="4820" y="3393"/>
                  </a:cubicBezTo>
                  <a:cubicBezTo>
                    <a:pt x="4918" y="3393"/>
                    <a:pt x="4918" y="3172"/>
                    <a:pt x="4918" y="3172"/>
                  </a:cubicBezTo>
                  <a:cubicBezTo>
                    <a:pt x="5016" y="3172"/>
                    <a:pt x="5115" y="3172"/>
                    <a:pt x="5115" y="3074"/>
                  </a:cubicBezTo>
                  <a:cubicBezTo>
                    <a:pt x="5213" y="2975"/>
                    <a:pt x="5336" y="2975"/>
                    <a:pt x="5336" y="2877"/>
                  </a:cubicBezTo>
                  <a:lnTo>
                    <a:pt x="5336" y="2656"/>
                  </a:lnTo>
                  <a:cubicBezTo>
                    <a:pt x="5384" y="2676"/>
                    <a:pt x="5429" y="2684"/>
                    <a:pt x="5472" y="2684"/>
                  </a:cubicBezTo>
                  <a:cubicBezTo>
                    <a:pt x="5695" y="2684"/>
                    <a:pt x="5863" y="2459"/>
                    <a:pt x="6049" y="2459"/>
                  </a:cubicBezTo>
                  <a:cubicBezTo>
                    <a:pt x="6246" y="2361"/>
                    <a:pt x="6344" y="2164"/>
                    <a:pt x="6442" y="2041"/>
                  </a:cubicBezTo>
                  <a:cubicBezTo>
                    <a:pt x="6565" y="2041"/>
                    <a:pt x="6565" y="1943"/>
                    <a:pt x="6565" y="1943"/>
                  </a:cubicBezTo>
                  <a:cubicBezTo>
                    <a:pt x="6565" y="1746"/>
                    <a:pt x="6664" y="1549"/>
                    <a:pt x="6860" y="1549"/>
                  </a:cubicBezTo>
                  <a:lnTo>
                    <a:pt x="6860" y="1426"/>
                  </a:lnTo>
                  <a:cubicBezTo>
                    <a:pt x="7180" y="1328"/>
                    <a:pt x="7377" y="1131"/>
                    <a:pt x="7574" y="934"/>
                  </a:cubicBezTo>
                  <a:cubicBezTo>
                    <a:pt x="7377" y="812"/>
                    <a:pt x="7180" y="812"/>
                    <a:pt x="7057" y="713"/>
                  </a:cubicBezTo>
                  <a:lnTo>
                    <a:pt x="6860" y="713"/>
                  </a:lnTo>
                  <a:cubicBezTo>
                    <a:pt x="6664" y="615"/>
                    <a:pt x="6442" y="615"/>
                    <a:pt x="6344" y="615"/>
                  </a:cubicBezTo>
                  <a:cubicBezTo>
                    <a:pt x="6246" y="516"/>
                    <a:pt x="6147" y="516"/>
                    <a:pt x="6049" y="418"/>
                  </a:cubicBezTo>
                  <a:cubicBezTo>
                    <a:pt x="5951" y="516"/>
                    <a:pt x="5951" y="615"/>
                    <a:pt x="5951" y="615"/>
                  </a:cubicBezTo>
                  <a:cubicBezTo>
                    <a:pt x="5729" y="615"/>
                    <a:pt x="5631" y="516"/>
                    <a:pt x="5533" y="516"/>
                  </a:cubicBezTo>
                  <a:lnTo>
                    <a:pt x="5213" y="516"/>
                  </a:lnTo>
                  <a:lnTo>
                    <a:pt x="5115" y="418"/>
                  </a:lnTo>
                  <a:cubicBezTo>
                    <a:pt x="5095" y="398"/>
                    <a:pt x="5075" y="391"/>
                    <a:pt x="5056" y="391"/>
                  </a:cubicBezTo>
                  <a:cubicBezTo>
                    <a:pt x="4977" y="391"/>
                    <a:pt x="4898" y="516"/>
                    <a:pt x="4820" y="516"/>
                  </a:cubicBezTo>
                  <a:cubicBezTo>
                    <a:pt x="4721" y="516"/>
                    <a:pt x="4721" y="418"/>
                    <a:pt x="4721" y="320"/>
                  </a:cubicBezTo>
                  <a:lnTo>
                    <a:pt x="4107" y="320"/>
                  </a:lnTo>
                  <a:cubicBezTo>
                    <a:pt x="3984" y="320"/>
                    <a:pt x="3984" y="418"/>
                    <a:pt x="3984" y="516"/>
                  </a:cubicBezTo>
                  <a:cubicBezTo>
                    <a:pt x="3885" y="418"/>
                    <a:pt x="3885" y="320"/>
                    <a:pt x="3787" y="197"/>
                  </a:cubicBezTo>
                  <a:cubicBezTo>
                    <a:pt x="3787" y="320"/>
                    <a:pt x="3787" y="320"/>
                    <a:pt x="3689" y="320"/>
                  </a:cubicBezTo>
                  <a:cubicBezTo>
                    <a:pt x="3656" y="279"/>
                    <a:pt x="3623" y="265"/>
                    <a:pt x="3586" y="265"/>
                  </a:cubicBezTo>
                  <a:cubicBezTo>
                    <a:pt x="3511" y="265"/>
                    <a:pt x="3418" y="320"/>
                    <a:pt x="3270" y="320"/>
                  </a:cubicBezTo>
                  <a:cubicBezTo>
                    <a:pt x="3172" y="197"/>
                    <a:pt x="3074" y="197"/>
                    <a:pt x="2877" y="197"/>
                  </a:cubicBezTo>
                  <a:cubicBezTo>
                    <a:pt x="2975" y="98"/>
                    <a:pt x="3074" y="98"/>
                    <a:pt x="3172" y="0"/>
                  </a:cubicBezTo>
                  <a:lnTo>
                    <a:pt x="2975" y="0"/>
                  </a:lnTo>
                  <a:cubicBezTo>
                    <a:pt x="2953" y="22"/>
                    <a:pt x="2930" y="29"/>
                    <a:pt x="2905" y="29"/>
                  </a:cubicBezTo>
                  <a:cubicBezTo>
                    <a:pt x="2862" y="29"/>
                    <a:pt x="2817" y="7"/>
                    <a:pt x="2772" y="7"/>
                  </a:cubicBezTo>
                  <a:cubicBezTo>
                    <a:pt x="2732" y="7"/>
                    <a:pt x="2692" y="26"/>
                    <a:pt x="2656" y="98"/>
                  </a:cubicBezTo>
                  <a:cubicBezTo>
                    <a:pt x="2656" y="0"/>
                    <a:pt x="2557" y="0"/>
                    <a:pt x="2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2"/>
            <p:cNvSpPr/>
            <p:nvPr/>
          </p:nvSpPr>
          <p:spPr>
            <a:xfrm>
              <a:off x="1475550" y="3828050"/>
              <a:ext cx="43075" cy="19475"/>
            </a:xfrm>
            <a:custGeom>
              <a:avLst/>
              <a:gdLst/>
              <a:ahLst/>
              <a:cxnLst/>
              <a:rect l="l" t="t" r="r" b="b"/>
              <a:pathLst>
                <a:path w="1723" h="779" extrusionOk="0">
                  <a:moveTo>
                    <a:pt x="1525" y="459"/>
                  </a:moveTo>
                  <a:cubicBezTo>
                    <a:pt x="1456" y="529"/>
                    <a:pt x="1386" y="598"/>
                    <a:pt x="1273" y="598"/>
                  </a:cubicBezTo>
                  <a:cubicBezTo>
                    <a:pt x="1226" y="598"/>
                    <a:pt x="1172" y="586"/>
                    <a:pt x="1107" y="557"/>
                  </a:cubicBezTo>
                  <a:cubicBezTo>
                    <a:pt x="1230" y="459"/>
                    <a:pt x="1427" y="459"/>
                    <a:pt x="1525" y="459"/>
                  </a:cubicBezTo>
                  <a:close/>
                  <a:moveTo>
                    <a:pt x="1441" y="1"/>
                  </a:moveTo>
                  <a:cubicBezTo>
                    <a:pt x="1371" y="1"/>
                    <a:pt x="1301" y="76"/>
                    <a:pt x="1230" y="164"/>
                  </a:cubicBezTo>
                  <a:cubicBezTo>
                    <a:pt x="1189" y="197"/>
                    <a:pt x="1151" y="208"/>
                    <a:pt x="1118" y="208"/>
                  </a:cubicBezTo>
                  <a:cubicBezTo>
                    <a:pt x="1053" y="208"/>
                    <a:pt x="1009" y="164"/>
                    <a:pt x="1009" y="164"/>
                  </a:cubicBezTo>
                  <a:cubicBezTo>
                    <a:pt x="812" y="164"/>
                    <a:pt x="714" y="262"/>
                    <a:pt x="616" y="262"/>
                  </a:cubicBezTo>
                  <a:cubicBezTo>
                    <a:pt x="394" y="361"/>
                    <a:pt x="198" y="459"/>
                    <a:pt x="1" y="656"/>
                  </a:cubicBezTo>
                  <a:lnTo>
                    <a:pt x="1" y="779"/>
                  </a:lnTo>
                  <a:cubicBezTo>
                    <a:pt x="99" y="656"/>
                    <a:pt x="99" y="656"/>
                    <a:pt x="198" y="656"/>
                  </a:cubicBezTo>
                  <a:lnTo>
                    <a:pt x="198" y="779"/>
                  </a:lnTo>
                  <a:lnTo>
                    <a:pt x="394" y="779"/>
                  </a:lnTo>
                  <a:cubicBezTo>
                    <a:pt x="394" y="779"/>
                    <a:pt x="616" y="779"/>
                    <a:pt x="616" y="656"/>
                  </a:cubicBezTo>
                  <a:cubicBezTo>
                    <a:pt x="648" y="623"/>
                    <a:pt x="692" y="612"/>
                    <a:pt x="739" y="612"/>
                  </a:cubicBezTo>
                  <a:cubicBezTo>
                    <a:pt x="834" y="612"/>
                    <a:pt x="943" y="656"/>
                    <a:pt x="1009" y="656"/>
                  </a:cubicBezTo>
                  <a:cubicBezTo>
                    <a:pt x="1083" y="697"/>
                    <a:pt x="1143" y="710"/>
                    <a:pt x="1194" y="710"/>
                  </a:cubicBezTo>
                  <a:cubicBezTo>
                    <a:pt x="1296" y="710"/>
                    <a:pt x="1361" y="656"/>
                    <a:pt x="1427" y="656"/>
                  </a:cubicBezTo>
                  <a:lnTo>
                    <a:pt x="1525" y="656"/>
                  </a:lnTo>
                  <a:cubicBezTo>
                    <a:pt x="1525" y="557"/>
                    <a:pt x="1624" y="459"/>
                    <a:pt x="1722" y="361"/>
                  </a:cubicBezTo>
                  <a:lnTo>
                    <a:pt x="1525" y="164"/>
                  </a:lnTo>
                  <a:lnTo>
                    <a:pt x="1525" y="41"/>
                  </a:lnTo>
                  <a:cubicBezTo>
                    <a:pt x="1497" y="13"/>
                    <a:pt x="1469"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2"/>
            <p:cNvSpPr/>
            <p:nvPr/>
          </p:nvSpPr>
          <p:spPr>
            <a:xfrm>
              <a:off x="1401175" y="3880700"/>
              <a:ext cx="59050" cy="15400"/>
            </a:xfrm>
            <a:custGeom>
              <a:avLst/>
              <a:gdLst/>
              <a:ahLst/>
              <a:cxnLst/>
              <a:rect l="l" t="t" r="r" b="b"/>
              <a:pathLst>
                <a:path w="2362" h="616" extrusionOk="0">
                  <a:moveTo>
                    <a:pt x="2361" y="1"/>
                  </a:moveTo>
                  <a:lnTo>
                    <a:pt x="2361" y="1"/>
                  </a:lnTo>
                  <a:cubicBezTo>
                    <a:pt x="2140" y="99"/>
                    <a:pt x="1943" y="99"/>
                    <a:pt x="1845" y="99"/>
                  </a:cubicBezTo>
                  <a:cubicBezTo>
                    <a:pt x="1746" y="197"/>
                    <a:pt x="1525" y="197"/>
                    <a:pt x="1427" y="197"/>
                  </a:cubicBezTo>
                  <a:cubicBezTo>
                    <a:pt x="1361" y="197"/>
                    <a:pt x="1252" y="285"/>
                    <a:pt x="1150" y="285"/>
                  </a:cubicBezTo>
                  <a:cubicBezTo>
                    <a:pt x="1099" y="285"/>
                    <a:pt x="1050" y="263"/>
                    <a:pt x="1009" y="197"/>
                  </a:cubicBezTo>
                  <a:cubicBezTo>
                    <a:pt x="910" y="197"/>
                    <a:pt x="910" y="296"/>
                    <a:pt x="910" y="394"/>
                  </a:cubicBezTo>
                  <a:cubicBezTo>
                    <a:pt x="1132" y="394"/>
                    <a:pt x="1328" y="517"/>
                    <a:pt x="1427" y="517"/>
                  </a:cubicBezTo>
                  <a:cubicBezTo>
                    <a:pt x="1525" y="394"/>
                    <a:pt x="1525" y="296"/>
                    <a:pt x="1623" y="296"/>
                  </a:cubicBezTo>
                  <a:cubicBezTo>
                    <a:pt x="1746" y="296"/>
                    <a:pt x="1845" y="197"/>
                    <a:pt x="1943" y="197"/>
                  </a:cubicBezTo>
                  <a:cubicBezTo>
                    <a:pt x="1943" y="197"/>
                    <a:pt x="1943" y="296"/>
                    <a:pt x="2041" y="394"/>
                  </a:cubicBezTo>
                  <a:cubicBezTo>
                    <a:pt x="2041" y="197"/>
                    <a:pt x="2140" y="197"/>
                    <a:pt x="2361" y="1"/>
                  </a:cubicBezTo>
                  <a:close/>
                  <a:moveTo>
                    <a:pt x="812" y="99"/>
                  </a:moveTo>
                  <a:cubicBezTo>
                    <a:pt x="615" y="197"/>
                    <a:pt x="394" y="197"/>
                    <a:pt x="296" y="296"/>
                  </a:cubicBezTo>
                  <a:cubicBezTo>
                    <a:pt x="197" y="394"/>
                    <a:pt x="99" y="394"/>
                    <a:pt x="99" y="394"/>
                  </a:cubicBezTo>
                  <a:cubicBezTo>
                    <a:pt x="1" y="394"/>
                    <a:pt x="1" y="394"/>
                    <a:pt x="1" y="517"/>
                  </a:cubicBezTo>
                  <a:lnTo>
                    <a:pt x="99" y="615"/>
                  </a:lnTo>
                  <a:cubicBezTo>
                    <a:pt x="197" y="517"/>
                    <a:pt x="296" y="517"/>
                    <a:pt x="394" y="517"/>
                  </a:cubicBezTo>
                  <a:cubicBezTo>
                    <a:pt x="615" y="517"/>
                    <a:pt x="714" y="615"/>
                    <a:pt x="812" y="615"/>
                  </a:cubicBezTo>
                  <a:cubicBezTo>
                    <a:pt x="812" y="517"/>
                    <a:pt x="910" y="517"/>
                    <a:pt x="910" y="394"/>
                  </a:cubicBezTo>
                  <a:lnTo>
                    <a:pt x="812" y="296"/>
                  </a:lnTo>
                  <a:lnTo>
                    <a:pt x="812" y="9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2"/>
            <p:cNvSpPr/>
            <p:nvPr/>
          </p:nvSpPr>
          <p:spPr>
            <a:xfrm>
              <a:off x="953050" y="3957550"/>
              <a:ext cx="43050" cy="15375"/>
            </a:xfrm>
            <a:custGeom>
              <a:avLst/>
              <a:gdLst/>
              <a:ahLst/>
              <a:cxnLst/>
              <a:rect l="l" t="t" r="r" b="b"/>
              <a:pathLst>
                <a:path w="1722" h="615" extrusionOk="0">
                  <a:moveTo>
                    <a:pt x="1525" y="0"/>
                  </a:moveTo>
                  <a:cubicBezTo>
                    <a:pt x="1426" y="99"/>
                    <a:pt x="1426" y="99"/>
                    <a:pt x="1328" y="99"/>
                  </a:cubicBezTo>
                  <a:lnTo>
                    <a:pt x="1008" y="99"/>
                  </a:lnTo>
                  <a:cubicBezTo>
                    <a:pt x="1008" y="197"/>
                    <a:pt x="910" y="295"/>
                    <a:pt x="812" y="394"/>
                  </a:cubicBezTo>
                  <a:cubicBezTo>
                    <a:pt x="812" y="394"/>
                    <a:pt x="713" y="394"/>
                    <a:pt x="713" y="295"/>
                  </a:cubicBezTo>
                  <a:cubicBezTo>
                    <a:pt x="713" y="394"/>
                    <a:pt x="615" y="394"/>
                    <a:pt x="615" y="394"/>
                  </a:cubicBezTo>
                  <a:cubicBezTo>
                    <a:pt x="615" y="394"/>
                    <a:pt x="492" y="295"/>
                    <a:pt x="492" y="197"/>
                  </a:cubicBezTo>
                  <a:cubicBezTo>
                    <a:pt x="295" y="295"/>
                    <a:pt x="98" y="295"/>
                    <a:pt x="0" y="394"/>
                  </a:cubicBezTo>
                  <a:lnTo>
                    <a:pt x="0" y="517"/>
                  </a:lnTo>
                  <a:cubicBezTo>
                    <a:pt x="104" y="517"/>
                    <a:pt x="234" y="482"/>
                    <a:pt x="367" y="482"/>
                  </a:cubicBezTo>
                  <a:cubicBezTo>
                    <a:pt x="487" y="482"/>
                    <a:pt x="608" y="510"/>
                    <a:pt x="713" y="615"/>
                  </a:cubicBezTo>
                  <a:cubicBezTo>
                    <a:pt x="713" y="517"/>
                    <a:pt x="812" y="517"/>
                    <a:pt x="812" y="517"/>
                  </a:cubicBezTo>
                  <a:lnTo>
                    <a:pt x="1008" y="517"/>
                  </a:lnTo>
                  <a:lnTo>
                    <a:pt x="1008" y="394"/>
                  </a:lnTo>
                  <a:cubicBezTo>
                    <a:pt x="1230" y="295"/>
                    <a:pt x="1525" y="197"/>
                    <a:pt x="1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2"/>
            <p:cNvSpPr/>
            <p:nvPr/>
          </p:nvSpPr>
          <p:spPr>
            <a:xfrm>
              <a:off x="1564700" y="3885625"/>
              <a:ext cx="49200" cy="10475"/>
            </a:xfrm>
            <a:custGeom>
              <a:avLst/>
              <a:gdLst/>
              <a:ahLst/>
              <a:cxnLst/>
              <a:rect l="l" t="t" r="r" b="b"/>
              <a:pathLst>
                <a:path w="1968" h="419" extrusionOk="0">
                  <a:moveTo>
                    <a:pt x="1451" y="0"/>
                  </a:moveTo>
                  <a:cubicBezTo>
                    <a:pt x="1353" y="99"/>
                    <a:pt x="1131" y="99"/>
                    <a:pt x="1033" y="99"/>
                  </a:cubicBezTo>
                  <a:cubicBezTo>
                    <a:pt x="902" y="99"/>
                    <a:pt x="814" y="55"/>
                    <a:pt x="705" y="55"/>
                  </a:cubicBezTo>
                  <a:cubicBezTo>
                    <a:pt x="651" y="55"/>
                    <a:pt x="590" y="66"/>
                    <a:pt x="517" y="99"/>
                  </a:cubicBezTo>
                  <a:cubicBezTo>
                    <a:pt x="484" y="131"/>
                    <a:pt x="451" y="142"/>
                    <a:pt x="418" y="142"/>
                  </a:cubicBezTo>
                  <a:cubicBezTo>
                    <a:pt x="353" y="142"/>
                    <a:pt x="287" y="99"/>
                    <a:pt x="222" y="99"/>
                  </a:cubicBezTo>
                  <a:cubicBezTo>
                    <a:pt x="222" y="99"/>
                    <a:pt x="0" y="197"/>
                    <a:pt x="0" y="320"/>
                  </a:cubicBezTo>
                  <a:cubicBezTo>
                    <a:pt x="123" y="197"/>
                    <a:pt x="222" y="197"/>
                    <a:pt x="418" y="197"/>
                  </a:cubicBezTo>
                  <a:cubicBezTo>
                    <a:pt x="418" y="197"/>
                    <a:pt x="517" y="320"/>
                    <a:pt x="517" y="418"/>
                  </a:cubicBezTo>
                  <a:cubicBezTo>
                    <a:pt x="615" y="197"/>
                    <a:pt x="935" y="320"/>
                    <a:pt x="1033" y="197"/>
                  </a:cubicBezTo>
                  <a:cubicBezTo>
                    <a:pt x="1094" y="266"/>
                    <a:pt x="1149" y="292"/>
                    <a:pt x="1197" y="292"/>
                  </a:cubicBezTo>
                  <a:cubicBezTo>
                    <a:pt x="1304" y="292"/>
                    <a:pt x="1383" y="166"/>
                    <a:pt x="1451" y="99"/>
                  </a:cubicBezTo>
                  <a:lnTo>
                    <a:pt x="1451" y="197"/>
                  </a:lnTo>
                  <a:cubicBezTo>
                    <a:pt x="1648" y="99"/>
                    <a:pt x="1746" y="99"/>
                    <a:pt x="1967" y="0"/>
                  </a:cubicBezTo>
                  <a:cubicBezTo>
                    <a:pt x="1844" y="0"/>
                    <a:pt x="1746" y="0"/>
                    <a:pt x="1648" y="99"/>
                  </a:cubicBezTo>
                  <a:cubicBezTo>
                    <a:pt x="1549" y="0"/>
                    <a:pt x="1451" y="0"/>
                    <a:pt x="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2"/>
            <p:cNvSpPr/>
            <p:nvPr/>
          </p:nvSpPr>
          <p:spPr>
            <a:xfrm>
              <a:off x="1472475" y="3883150"/>
              <a:ext cx="28325" cy="10475"/>
            </a:xfrm>
            <a:custGeom>
              <a:avLst/>
              <a:gdLst/>
              <a:ahLst/>
              <a:cxnLst/>
              <a:rect l="l" t="t" r="r" b="b"/>
              <a:pathLst>
                <a:path w="1133" h="419" extrusionOk="0">
                  <a:moveTo>
                    <a:pt x="1034" y="1"/>
                  </a:moveTo>
                  <a:cubicBezTo>
                    <a:pt x="739" y="1"/>
                    <a:pt x="419" y="99"/>
                    <a:pt x="1" y="198"/>
                  </a:cubicBezTo>
                  <a:cubicBezTo>
                    <a:pt x="124" y="296"/>
                    <a:pt x="124" y="419"/>
                    <a:pt x="222" y="419"/>
                  </a:cubicBezTo>
                  <a:lnTo>
                    <a:pt x="321" y="296"/>
                  </a:lnTo>
                  <a:cubicBezTo>
                    <a:pt x="419" y="296"/>
                    <a:pt x="419" y="296"/>
                    <a:pt x="419" y="419"/>
                  </a:cubicBezTo>
                  <a:cubicBezTo>
                    <a:pt x="517" y="296"/>
                    <a:pt x="517" y="198"/>
                    <a:pt x="517" y="198"/>
                  </a:cubicBezTo>
                  <a:cubicBezTo>
                    <a:pt x="550" y="230"/>
                    <a:pt x="586" y="241"/>
                    <a:pt x="622" y="241"/>
                  </a:cubicBezTo>
                  <a:cubicBezTo>
                    <a:pt x="695" y="241"/>
                    <a:pt x="771" y="198"/>
                    <a:pt x="837" y="198"/>
                  </a:cubicBezTo>
                  <a:lnTo>
                    <a:pt x="837" y="99"/>
                  </a:lnTo>
                  <a:lnTo>
                    <a:pt x="1132" y="99"/>
                  </a:lnTo>
                  <a:cubicBezTo>
                    <a:pt x="1132" y="1"/>
                    <a:pt x="1132"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2"/>
            <p:cNvSpPr/>
            <p:nvPr/>
          </p:nvSpPr>
          <p:spPr>
            <a:xfrm>
              <a:off x="1685175" y="3942175"/>
              <a:ext cx="20925" cy="9850"/>
            </a:xfrm>
            <a:custGeom>
              <a:avLst/>
              <a:gdLst/>
              <a:ahLst/>
              <a:cxnLst/>
              <a:rect l="l" t="t" r="r" b="b"/>
              <a:pathLst>
                <a:path w="837" h="394" extrusionOk="0">
                  <a:moveTo>
                    <a:pt x="419" y="0"/>
                  </a:moveTo>
                  <a:cubicBezTo>
                    <a:pt x="320" y="99"/>
                    <a:pt x="222" y="99"/>
                    <a:pt x="99" y="99"/>
                  </a:cubicBezTo>
                  <a:lnTo>
                    <a:pt x="1" y="99"/>
                  </a:lnTo>
                  <a:cubicBezTo>
                    <a:pt x="1" y="197"/>
                    <a:pt x="222" y="197"/>
                    <a:pt x="222" y="394"/>
                  </a:cubicBezTo>
                  <a:lnTo>
                    <a:pt x="320" y="296"/>
                  </a:lnTo>
                  <a:cubicBezTo>
                    <a:pt x="419" y="296"/>
                    <a:pt x="419" y="296"/>
                    <a:pt x="419" y="394"/>
                  </a:cubicBezTo>
                  <a:cubicBezTo>
                    <a:pt x="517" y="296"/>
                    <a:pt x="714" y="197"/>
                    <a:pt x="837" y="99"/>
                  </a:cubicBezTo>
                  <a:lnTo>
                    <a:pt x="419" y="99"/>
                  </a:lnTo>
                  <a:lnTo>
                    <a:pt x="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2"/>
            <p:cNvSpPr/>
            <p:nvPr/>
          </p:nvSpPr>
          <p:spPr>
            <a:xfrm>
              <a:off x="1572675" y="3834600"/>
              <a:ext cx="20325" cy="12925"/>
            </a:xfrm>
            <a:custGeom>
              <a:avLst/>
              <a:gdLst/>
              <a:ahLst/>
              <a:cxnLst/>
              <a:rect l="l" t="t" r="r" b="b"/>
              <a:pathLst>
                <a:path w="813" h="517" extrusionOk="0">
                  <a:moveTo>
                    <a:pt x="198" y="0"/>
                  </a:moveTo>
                  <a:lnTo>
                    <a:pt x="198" y="197"/>
                  </a:lnTo>
                  <a:lnTo>
                    <a:pt x="198" y="295"/>
                  </a:lnTo>
                  <a:cubicBezTo>
                    <a:pt x="198" y="295"/>
                    <a:pt x="99" y="394"/>
                    <a:pt x="1" y="517"/>
                  </a:cubicBezTo>
                  <a:cubicBezTo>
                    <a:pt x="198" y="517"/>
                    <a:pt x="296" y="517"/>
                    <a:pt x="517" y="394"/>
                  </a:cubicBezTo>
                  <a:cubicBezTo>
                    <a:pt x="419" y="394"/>
                    <a:pt x="419" y="295"/>
                    <a:pt x="419" y="197"/>
                  </a:cubicBezTo>
                  <a:lnTo>
                    <a:pt x="419" y="197"/>
                  </a:lnTo>
                  <a:cubicBezTo>
                    <a:pt x="468" y="246"/>
                    <a:pt x="517" y="271"/>
                    <a:pt x="579" y="271"/>
                  </a:cubicBezTo>
                  <a:cubicBezTo>
                    <a:pt x="640" y="271"/>
                    <a:pt x="714" y="246"/>
                    <a:pt x="812" y="197"/>
                  </a:cubicBezTo>
                  <a:cubicBezTo>
                    <a:pt x="517" y="99"/>
                    <a:pt x="419" y="99"/>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2"/>
            <p:cNvSpPr/>
            <p:nvPr/>
          </p:nvSpPr>
          <p:spPr>
            <a:xfrm>
              <a:off x="1651975" y="3841975"/>
              <a:ext cx="15400" cy="15400"/>
            </a:xfrm>
            <a:custGeom>
              <a:avLst/>
              <a:gdLst/>
              <a:ahLst/>
              <a:cxnLst/>
              <a:rect l="l" t="t" r="r" b="b"/>
              <a:pathLst>
                <a:path w="616" h="616" extrusionOk="0">
                  <a:moveTo>
                    <a:pt x="419" y="0"/>
                  </a:moveTo>
                  <a:cubicBezTo>
                    <a:pt x="321" y="99"/>
                    <a:pt x="321" y="99"/>
                    <a:pt x="198" y="99"/>
                  </a:cubicBezTo>
                  <a:lnTo>
                    <a:pt x="198" y="320"/>
                  </a:lnTo>
                  <a:lnTo>
                    <a:pt x="99" y="320"/>
                  </a:lnTo>
                  <a:cubicBezTo>
                    <a:pt x="99" y="418"/>
                    <a:pt x="99" y="418"/>
                    <a:pt x="1" y="418"/>
                  </a:cubicBezTo>
                  <a:lnTo>
                    <a:pt x="1" y="615"/>
                  </a:lnTo>
                  <a:cubicBezTo>
                    <a:pt x="198" y="517"/>
                    <a:pt x="321" y="320"/>
                    <a:pt x="419" y="320"/>
                  </a:cubicBezTo>
                  <a:cubicBezTo>
                    <a:pt x="517" y="320"/>
                    <a:pt x="517" y="222"/>
                    <a:pt x="616" y="222"/>
                  </a:cubicBezTo>
                  <a:lnTo>
                    <a:pt x="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2"/>
            <p:cNvSpPr/>
            <p:nvPr/>
          </p:nvSpPr>
          <p:spPr>
            <a:xfrm>
              <a:off x="1518600" y="3832150"/>
              <a:ext cx="23375" cy="8475"/>
            </a:xfrm>
            <a:custGeom>
              <a:avLst/>
              <a:gdLst/>
              <a:ahLst/>
              <a:cxnLst/>
              <a:rect l="l" t="t" r="r" b="b"/>
              <a:pathLst>
                <a:path w="935" h="339" extrusionOk="0">
                  <a:moveTo>
                    <a:pt x="615" y="0"/>
                  </a:moveTo>
                  <a:cubicBezTo>
                    <a:pt x="516" y="98"/>
                    <a:pt x="516" y="197"/>
                    <a:pt x="516" y="197"/>
                  </a:cubicBezTo>
                  <a:cubicBezTo>
                    <a:pt x="516" y="197"/>
                    <a:pt x="418" y="197"/>
                    <a:pt x="418" y="98"/>
                  </a:cubicBezTo>
                  <a:cubicBezTo>
                    <a:pt x="320" y="197"/>
                    <a:pt x="320" y="197"/>
                    <a:pt x="221" y="295"/>
                  </a:cubicBezTo>
                  <a:lnTo>
                    <a:pt x="0" y="295"/>
                  </a:lnTo>
                  <a:cubicBezTo>
                    <a:pt x="74" y="328"/>
                    <a:pt x="145" y="339"/>
                    <a:pt x="214" y="339"/>
                  </a:cubicBezTo>
                  <a:cubicBezTo>
                    <a:pt x="353" y="339"/>
                    <a:pt x="484" y="295"/>
                    <a:pt x="615" y="295"/>
                  </a:cubicBezTo>
                  <a:cubicBezTo>
                    <a:pt x="615" y="98"/>
                    <a:pt x="738" y="98"/>
                    <a:pt x="836" y="98"/>
                  </a:cubicBezTo>
                  <a:lnTo>
                    <a:pt x="836" y="197"/>
                  </a:lnTo>
                  <a:cubicBezTo>
                    <a:pt x="934" y="98"/>
                    <a:pt x="934" y="98"/>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2"/>
            <p:cNvSpPr/>
            <p:nvPr/>
          </p:nvSpPr>
          <p:spPr>
            <a:xfrm>
              <a:off x="1600975" y="3836375"/>
              <a:ext cx="12925" cy="8075"/>
            </a:xfrm>
            <a:custGeom>
              <a:avLst/>
              <a:gdLst/>
              <a:ahLst/>
              <a:cxnLst/>
              <a:rect l="l" t="t" r="r" b="b"/>
              <a:pathLst>
                <a:path w="517" h="323" extrusionOk="0">
                  <a:moveTo>
                    <a:pt x="393" y="1"/>
                  </a:moveTo>
                  <a:cubicBezTo>
                    <a:pt x="224" y="1"/>
                    <a:pt x="80" y="145"/>
                    <a:pt x="0" y="224"/>
                  </a:cubicBezTo>
                  <a:cubicBezTo>
                    <a:pt x="98" y="224"/>
                    <a:pt x="197" y="323"/>
                    <a:pt x="295" y="323"/>
                  </a:cubicBezTo>
                  <a:cubicBezTo>
                    <a:pt x="295" y="224"/>
                    <a:pt x="393" y="224"/>
                    <a:pt x="516" y="126"/>
                  </a:cubicBezTo>
                  <a:lnTo>
                    <a:pt x="516" y="28"/>
                  </a:lnTo>
                  <a:cubicBezTo>
                    <a:pt x="474" y="9"/>
                    <a:pt x="433" y="1"/>
                    <a:pt x="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2"/>
            <p:cNvSpPr/>
            <p:nvPr/>
          </p:nvSpPr>
          <p:spPr>
            <a:xfrm>
              <a:off x="1647075" y="3962450"/>
              <a:ext cx="20300" cy="6250"/>
            </a:xfrm>
            <a:custGeom>
              <a:avLst/>
              <a:gdLst/>
              <a:ahLst/>
              <a:cxnLst/>
              <a:rect l="l" t="t" r="r" b="b"/>
              <a:pathLst>
                <a:path w="812" h="250" extrusionOk="0">
                  <a:moveTo>
                    <a:pt x="812" y="1"/>
                  </a:moveTo>
                  <a:cubicBezTo>
                    <a:pt x="713" y="99"/>
                    <a:pt x="197" y="99"/>
                    <a:pt x="197" y="99"/>
                  </a:cubicBezTo>
                  <a:cubicBezTo>
                    <a:pt x="99" y="99"/>
                    <a:pt x="99" y="198"/>
                    <a:pt x="0" y="198"/>
                  </a:cubicBezTo>
                  <a:cubicBezTo>
                    <a:pt x="89" y="234"/>
                    <a:pt x="170" y="249"/>
                    <a:pt x="249" y="249"/>
                  </a:cubicBezTo>
                  <a:cubicBezTo>
                    <a:pt x="434" y="249"/>
                    <a:pt x="605" y="168"/>
                    <a:pt x="812" y="99"/>
                  </a:cubicBezTo>
                  <a:lnTo>
                    <a:pt x="8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2"/>
            <p:cNvSpPr/>
            <p:nvPr/>
          </p:nvSpPr>
          <p:spPr>
            <a:xfrm>
              <a:off x="1444825" y="3826600"/>
              <a:ext cx="9850" cy="12950"/>
            </a:xfrm>
            <a:custGeom>
              <a:avLst/>
              <a:gdLst/>
              <a:ahLst/>
              <a:cxnLst/>
              <a:rect l="l" t="t" r="r" b="b"/>
              <a:pathLst>
                <a:path w="394" h="518" extrusionOk="0">
                  <a:moveTo>
                    <a:pt x="394" y="1"/>
                  </a:moveTo>
                  <a:cubicBezTo>
                    <a:pt x="295" y="1"/>
                    <a:pt x="197" y="222"/>
                    <a:pt x="99" y="222"/>
                  </a:cubicBezTo>
                  <a:lnTo>
                    <a:pt x="0" y="222"/>
                  </a:lnTo>
                  <a:lnTo>
                    <a:pt x="0" y="517"/>
                  </a:lnTo>
                  <a:lnTo>
                    <a:pt x="197" y="517"/>
                  </a:lnTo>
                  <a:lnTo>
                    <a:pt x="197" y="320"/>
                  </a:lnTo>
                  <a:cubicBezTo>
                    <a:pt x="295" y="222"/>
                    <a:pt x="295" y="99"/>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2"/>
            <p:cNvSpPr/>
            <p:nvPr/>
          </p:nvSpPr>
          <p:spPr>
            <a:xfrm>
              <a:off x="1603425" y="3841975"/>
              <a:ext cx="17850" cy="10475"/>
            </a:xfrm>
            <a:custGeom>
              <a:avLst/>
              <a:gdLst/>
              <a:ahLst/>
              <a:cxnLst/>
              <a:rect l="l" t="t" r="r" b="b"/>
              <a:pathLst>
                <a:path w="714" h="419" extrusionOk="0">
                  <a:moveTo>
                    <a:pt x="713" y="0"/>
                  </a:moveTo>
                  <a:cubicBezTo>
                    <a:pt x="615" y="99"/>
                    <a:pt x="517" y="222"/>
                    <a:pt x="418" y="222"/>
                  </a:cubicBezTo>
                  <a:cubicBezTo>
                    <a:pt x="357" y="271"/>
                    <a:pt x="277" y="271"/>
                    <a:pt x="200" y="271"/>
                  </a:cubicBezTo>
                  <a:cubicBezTo>
                    <a:pt x="123" y="271"/>
                    <a:pt x="50" y="271"/>
                    <a:pt x="0" y="320"/>
                  </a:cubicBezTo>
                  <a:cubicBezTo>
                    <a:pt x="99" y="320"/>
                    <a:pt x="99" y="320"/>
                    <a:pt x="99" y="418"/>
                  </a:cubicBezTo>
                  <a:cubicBezTo>
                    <a:pt x="197" y="320"/>
                    <a:pt x="302" y="320"/>
                    <a:pt x="406" y="320"/>
                  </a:cubicBezTo>
                  <a:cubicBezTo>
                    <a:pt x="511" y="320"/>
                    <a:pt x="615" y="320"/>
                    <a:pt x="713" y="222"/>
                  </a:cubicBez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2"/>
            <p:cNvSpPr/>
            <p:nvPr/>
          </p:nvSpPr>
          <p:spPr>
            <a:xfrm>
              <a:off x="1629250" y="3854875"/>
              <a:ext cx="15375" cy="2500"/>
            </a:xfrm>
            <a:custGeom>
              <a:avLst/>
              <a:gdLst/>
              <a:ahLst/>
              <a:cxnLst/>
              <a:rect l="l" t="t" r="r" b="b"/>
              <a:pathLst>
                <a:path w="615" h="100" extrusionOk="0">
                  <a:moveTo>
                    <a:pt x="99" y="1"/>
                  </a:moveTo>
                  <a:lnTo>
                    <a:pt x="0" y="99"/>
                  </a:lnTo>
                  <a:lnTo>
                    <a:pt x="394" y="99"/>
                  </a:lnTo>
                  <a:cubicBezTo>
                    <a:pt x="492" y="99"/>
                    <a:pt x="492" y="99"/>
                    <a:pt x="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2"/>
            <p:cNvSpPr/>
            <p:nvPr/>
          </p:nvSpPr>
          <p:spPr>
            <a:xfrm>
              <a:off x="737875" y="3960000"/>
              <a:ext cx="17875" cy="5625"/>
            </a:xfrm>
            <a:custGeom>
              <a:avLst/>
              <a:gdLst/>
              <a:ahLst/>
              <a:cxnLst/>
              <a:rect l="l" t="t" r="r" b="b"/>
              <a:pathLst>
                <a:path w="715" h="225" extrusionOk="0">
                  <a:moveTo>
                    <a:pt x="714" y="1"/>
                  </a:moveTo>
                  <a:cubicBezTo>
                    <a:pt x="493" y="1"/>
                    <a:pt x="198" y="99"/>
                    <a:pt x="1" y="197"/>
                  </a:cubicBezTo>
                  <a:cubicBezTo>
                    <a:pt x="57" y="216"/>
                    <a:pt x="110" y="224"/>
                    <a:pt x="160" y="224"/>
                  </a:cubicBezTo>
                  <a:cubicBezTo>
                    <a:pt x="372" y="224"/>
                    <a:pt x="535" y="80"/>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2"/>
            <p:cNvSpPr/>
            <p:nvPr/>
          </p:nvSpPr>
          <p:spPr>
            <a:xfrm>
              <a:off x="1685175" y="3952000"/>
              <a:ext cx="17850" cy="8025"/>
            </a:xfrm>
            <a:custGeom>
              <a:avLst/>
              <a:gdLst/>
              <a:ahLst/>
              <a:cxnLst/>
              <a:rect l="l" t="t" r="r" b="b"/>
              <a:pathLst>
                <a:path w="714" h="321" extrusionOk="0">
                  <a:moveTo>
                    <a:pt x="517" y="1"/>
                  </a:moveTo>
                  <a:cubicBezTo>
                    <a:pt x="419" y="222"/>
                    <a:pt x="99" y="124"/>
                    <a:pt x="1" y="321"/>
                  </a:cubicBezTo>
                  <a:cubicBezTo>
                    <a:pt x="320" y="321"/>
                    <a:pt x="517" y="124"/>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2"/>
            <p:cNvSpPr/>
            <p:nvPr/>
          </p:nvSpPr>
          <p:spPr>
            <a:xfrm>
              <a:off x="1639075" y="3839525"/>
              <a:ext cx="12925" cy="4925"/>
            </a:xfrm>
            <a:custGeom>
              <a:avLst/>
              <a:gdLst/>
              <a:ahLst/>
              <a:cxnLst/>
              <a:rect l="l" t="t" r="r" b="b"/>
              <a:pathLst>
                <a:path w="517" h="197" extrusionOk="0">
                  <a:moveTo>
                    <a:pt x="320" y="0"/>
                  </a:moveTo>
                  <a:lnTo>
                    <a:pt x="320" y="98"/>
                  </a:lnTo>
                  <a:cubicBezTo>
                    <a:pt x="222" y="98"/>
                    <a:pt x="99" y="98"/>
                    <a:pt x="1" y="197"/>
                  </a:cubicBezTo>
                  <a:lnTo>
                    <a:pt x="320" y="197"/>
                  </a:ln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2"/>
            <p:cNvSpPr/>
            <p:nvPr/>
          </p:nvSpPr>
          <p:spPr>
            <a:xfrm>
              <a:off x="1460200" y="3829075"/>
              <a:ext cx="9850" cy="8000"/>
            </a:xfrm>
            <a:custGeom>
              <a:avLst/>
              <a:gdLst/>
              <a:ahLst/>
              <a:cxnLst/>
              <a:rect l="l" t="t" r="r" b="b"/>
              <a:pathLst>
                <a:path w="394" h="320" extrusionOk="0">
                  <a:moveTo>
                    <a:pt x="197" y="0"/>
                  </a:moveTo>
                  <a:cubicBezTo>
                    <a:pt x="99" y="123"/>
                    <a:pt x="0" y="123"/>
                    <a:pt x="0" y="320"/>
                  </a:cubicBezTo>
                  <a:cubicBezTo>
                    <a:pt x="99" y="221"/>
                    <a:pt x="197" y="221"/>
                    <a:pt x="394" y="123"/>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2"/>
            <p:cNvSpPr/>
            <p:nvPr/>
          </p:nvSpPr>
          <p:spPr>
            <a:xfrm>
              <a:off x="1462650" y="3888075"/>
              <a:ext cx="9850" cy="5550"/>
            </a:xfrm>
            <a:custGeom>
              <a:avLst/>
              <a:gdLst/>
              <a:ahLst/>
              <a:cxnLst/>
              <a:rect l="l" t="t" r="r" b="b"/>
              <a:pathLst>
                <a:path w="394" h="222" extrusionOk="0">
                  <a:moveTo>
                    <a:pt x="197" y="1"/>
                  </a:moveTo>
                  <a:cubicBezTo>
                    <a:pt x="99" y="99"/>
                    <a:pt x="99" y="222"/>
                    <a:pt x="1" y="222"/>
                  </a:cubicBezTo>
                  <a:lnTo>
                    <a:pt x="296" y="222"/>
                  </a:lnTo>
                  <a:cubicBezTo>
                    <a:pt x="296" y="222"/>
                    <a:pt x="394" y="99"/>
                    <a:pt x="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2"/>
            <p:cNvSpPr/>
            <p:nvPr/>
          </p:nvSpPr>
          <p:spPr>
            <a:xfrm>
              <a:off x="1283150" y="3957550"/>
              <a:ext cx="10475" cy="7400"/>
            </a:xfrm>
            <a:custGeom>
              <a:avLst/>
              <a:gdLst/>
              <a:ahLst/>
              <a:cxnLst/>
              <a:rect l="l" t="t" r="r" b="b"/>
              <a:pathLst>
                <a:path w="419" h="296" extrusionOk="0">
                  <a:moveTo>
                    <a:pt x="418" y="0"/>
                  </a:moveTo>
                  <a:lnTo>
                    <a:pt x="418" y="0"/>
                  </a:lnTo>
                  <a:cubicBezTo>
                    <a:pt x="320" y="99"/>
                    <a:pt x="99" y="197"/>
                    <a:pt x="0" y="295"/>
                  </a:cubicBezTo>
                  <a:lnTo>
                    <a:pt x="320" y="295"/>
                  </a:lnTo>
                  <a:cubicBezTo>
                    <a:pt x="320" y="197"/>
                    <a:pt x="418" y="99"/>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2"/>
            <p:cNvSpPr/>
            <p:nvPr/>
          </p:nvSpPr>
          <p:spPr>
            <a:xfrm>
              <a:off x="1685175" y="3883150"/>
              <a:ext cx="8025" cy="4950"/>
            </a:xfrm>
            <a:custGeom>
              <a:avLst/>
              <a:gdLst/>
              <a:ahLst/>
              <a:cxnLst/>
              <a:rect l="l" t="t" r="r" b="b"/>
              <a:pathLst>
                <a:path w="321" h="198" extrusionOk="0">
                  <a:moveTo>
                    <a:pt x="1" y="1"/>
                  </a:moveTo>
                  <a:cubicBezTo>
                    <a:pt x="1" y="1"/>
                    <a:pt x="99" y="99"/>
                    <a:pt x="99" y="198"/>
                  </a:cubicBezTo>
                  <a:lnTo>
                    <a:pt x="320" y="198"/>
                  </a:lnTo>
                  <a:cubicBezTo>
                    <a:pt x="222" y="198"/>
                    <a:pt x="222" y="198"/>
                    <a:pt x="222" y="99"/>
                  </a:cubicBez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2"/>
            <p:cNvSpPr/>
            <p:nvPr/>
          </p:nvSpPr>
          <p:spPr>
            <a:xfrm>
              <a:off x="1554850" y="3834600"/>
              <a:ext cx="7400" cy="4950"/>
            </a:xfrm>
            <a:custGeom>
              <a:avLst/>
              <a:gdLst/>
              <a:ahLst/>
              <a:cxnLst/>
              <a:rect l="l" t="t" r="r" b="b"/>
              <a:pathLst>
                <a:path w="296" h="198" extrusionOk="0">
                  <a:moveTo>
                    <a:pt x="99" y="0"/>
                  </a:moveTo>
                  <a:cubicBezTo>
                    <a:pt x="99" y="99"/>
                    <a:pt x="1" y="99"/>
                    <a:pt x="1" y="197"/>
                  </a:cubicBezTo>
                  <a:cubicBezTo>
                    <a:pt x="99" y="197"/>
                    <a:pt x="198" y="99"/>
                    <a:pt x="296" y="99"/>
                  </a:cubicBezTo>
                  <a:lnTo>
                    <a:pt x="1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2"/>
            <p:cNvSpPr/>
            <p:nvPr/>
          </p:nvSpPr>
          <p:spPr>
            <a:xfrm>
              <a:off x="1613875" y="3834600"/>
              <a:ext cx="9850" cy="4950"/>
            </a:xfrm>
            <a:custGeom>
              <a:avLst/>
              <a:gdLst/>
              <a:ahLst/>
              <a:cxnLst/>
              <a:rect l="l" t="t" r="r" b="b"/>
              <a:pathLst>
                <a:path w="394" h="198" extrusionOk="0">
                  <a:moveTo>
                    <a:pt x="99" y="0"/>
                  </a:moveTo>
                  <a:lnTo>
                    <a:pt x="0" y="99"/>
                  </a:lnTo>
                  <a:cubicBezTo>
                    <a:pt x="99" y="99"/>
                    <a:pt x="197" y="197"/>
                    <a:pt x="295" y="197"/>
                  </a:cubicBezTo>
                  <a:cubicBezTo>
                    <a:pt x="295" y="197"/>
                    <a:pt x="295" y="99"/>
                    <a:pt x="394" y="99"/>
                  </a:cubicBezTo>
                  <a:lnTo>
                    <a:pt x="197" y="99"/>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2"/>
            <p:cNvSpPr/>
            <p:nvPr/>
          </p:nvSpPr>
          <p:spPr>
            <a:xfrm>
              <a:off x="1470025" y="3832150"/>
              <a:ext cx="2475" cy="2475"/>
            </a:xfrm>
            <a:custGeom>
              <a:avLst/>
              <a:gdLst/>
              <a:ahLst/>
              <a:cxnLst/>
              <a:rect l="l" t="t" r="r" b="b"/>
              <a:pathLst>
                <a:path w="99" h="99" extrusionOk="0">
                  <a:moveTo>
                    <a:pt x="1" y="0"/>
                  </a:moveTo>
                  <a:lnTo>
                    <a:pt x="1" y="98"/>
                  </a:lnTo>
                  <a:lnTo>
                    <a:pt x="99" y="98"/>
                  </a:lnTo>
                  <a:lnTo>
                    <a:pt x="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22"/>
          <p:cNvGrpSpPr/>
          <p:nvPr/>
        </p:nvGrpSpPr>
        <p:grpSpPr>
          <a:xfrm>
            <a:off x="7830021" y="4608374"/>
            <a:ext cx="833796" cy="278795"/>
            <a:chOff x="8051775" y="4682575"/>
            <a:chExt cx="612275" cy="204725"/>
          </a:xfrm>
        </p:grpSpPr>
        <p:sp>
          <p:nvSpPr>
            <p:cNvPr id="2187" name="Google Shape;2187;p22"/>
            <p:cNvSpPr/>
            <p:nvPr/>
          </p:nvSpPr>
          <p:spPr>
            <a:xfrm>
              <a:off x="8051775" y="4692425"/>
              <a:ext cx="122975" cy="194875"/>
            </a:xfrm>
            <a:custGeom>
              <a:avLst/>
              <a:gdLst/>
              <a:ahLst/>
              <a:cxnLst/>
              <a:rect l="l" t="t" r="r" b="b"/>
              <a:pathLst>
                <a:path w="4919" h="7795" extrusionOk="0">
                  <a:moveTo>
                    <a:pt x="99" y="0"/>
                  </a:moveTo>
                  <a:lnTo>
                    <a:pt x="197" y="99"/>
                  </a:lnTo>
                  <a:lnTo>
                    <a:pt x="0" y="99"/>
                  </a:lnTo>
                  <a:cubicBezTo>
                    <a:pt x="99" y="320"/>
                    <a:pt x="197" y="517"/>
                    <a:pt x="320" y="713"/>
                  </a:cubicBezTo>
                  <a:lnTo>
                    <a:pt x="197" y="713"/>
                  </a:lnTo>
                  <a:cubicBezTo>
                    <a:pt x="320" y="1033"/>
                    <a:pt x="418" y="1131"/>
                    <a:pt x="418" y="1328"/>
                  </a:cubicBezTo>
                  <a:cubicBezTo>
                    <a:pt x="517" y="1451"/>
                    <a:pt x="517" y="1549"/>
                    <a:pt x="418" y="1549"/>
                  </a:cubicBezTo>
                  <a:cubicBezTo>
                    <a:pt x="517" y="1746"/>
                    <a:pt x="517" y="1943"/>
                    <a:pt x="713" y="2066"/>
                  </a:cubicBezTo>
                  <a:cubicBezTo>
                    <a:pt x="812" y="2164"/>
                    <a:pt x="935" y="2262"/>
                    <a:pt x="935" y="2361"/>
                  </a:cubicBezTo>
                  <a:cubicBezTo>
                    <a:pt x="935" y="2558"/>
                    <a:pt x="1131" y="2680"/>
                    <a:pt x="1131" y="2779"/>
                  </a:cubicBezTo>
                  <a:cubicBezTo>
                    <a:pt x="1131" y="2976"/>
                    <a:pt x="1230" y="3172"/>
                    <a:pt x="1328" y="3394"/>
                  </a:cubicBezTo>
                  <a:cubicBezTo>
                    <a:pt x="1426" y="3394"/>
                    <a:pt x="1549" y="3492"/>
                    <a:pt x="1746" y="3492"/>
                  </a:cubicBezTo>
                  <a:cubicBezTo>
                    <a:pt x="1648" y="3590"/>
                    <a:pt x="1648" y="3689"/>
                    <a:pt x="1648" y="3689"/>
                  </a:cubicBezTo>
                  <a:lnTo>
                    <a:pt x="1648" y="4107"/>
                  </a:lnTo>
                  <a:cubicBezTo>
                    <a:pt x="1746" y="4107"/>
                    <a:pt x="1746" y="4205"/>
                    <a:pt x="1844" y="4205"/>
                  </a:cubicBezTo>
                  <a:lnTo>
                    <a:pt x="1746" y="4303"/>
                  </a:lnTo>
                  <a:cubicBezTo>
                    <a:pt x="1844" y="4402"/>
                    <a:pt x="1844" y="4525"/>
                    <a:pt x="1746" y="4623"/>
                  </a:cubicBezTo>
                  <a:cubicBezTo>
                    <a:pt x="1844" y="4721"/>
                    <a:pt x="1746" y="4918"/>
                    <a:pt x="1746" y="5016"/>
                  </a:cubicBezTo>
                  <a:cubicBezTo>
                    <a:pt x="1844" y="5139"/>
                    <a:pt x="1746" y="5238"/>
                    <a:pt x="1844" y="5336"/>
                  </a:cubicBezTo>
                  <a:cubicBezTo>
                    <a:pt x="1746" y="5434"/>
                    <a:pt x="1844" y="5533"/>
                    <a:pt x="1844" y="5754"/>
                  </a:cubicBezTo>
                  <a:cubicBezTo>
                    <a:pt x="1844" y="5852"/>
                    <a:pt x="1746" y="5951"/>
                    <a:pt x="1844" y="6049"/>
                  </a:cubicBezTo>
                  <a:cubicBezTo>
                    <a:pt x="1648" y="6246"/>
                    <a:pt x="1943" y="6369"/>
                    <a:pt x="1844" y="6566"/>
                  </a:cubicBezTo>
                  <a:cubicBezTo>
                    <a:pt x="1844" y="6762"/>
                    <a:pt x="1943" y="6984"/>
                    <a:pt x="1746" y="7180"/>
                  </a:cubicBezTo>
                  <a:cubicBezTo>
                    <a:pt x="1943" y="7377"/>
                    <a:pt x="1746" y="7697"/>
                    <a:pt x="2041" y="7795"/>
                  </a:cubicBezTo>
                  <a:cubicBezTo>
                    <a:pt x="2262" y="7795"/>
                    <a:pt x="2459" y="7697"/>
                    <a:pt x="2557" y="7697"/>
                  </a:cubicBezTo>
                  <a:cubicBezTo>
                    <a:pt x="2656" y="7598"/>
                    <a:pt x="2779" y="7475"/>
                    <a:pt x="2779" y="7475"/>
                  </a:cubicBezTo>
                  <a:cubicBezTo>
                    <a:pt x="2877" y="7475"/>
                    <a:pt x="2976" y="7475"/>
                    <a:pt x="2976" y="7598"/>
                  </a:cubicBezTo>
                  <a:cubicBezTo>
                    <a:pt x="3172" y="7377"/>
                    <a:pt x="3271" y="7279"/>
                    <a:pt x="3492" y="7180"/>
                  </a:cubicBezTo>
                  <a:lnTo>
                    <a:pt x="3590" y="7180"/>
                  </a:lnTo>
                  <a:cubicBezTo>
                    <a:pt x="3689" y="7082"/>
                    <a:pt x="3689" y="6984"/>
                    <a:pt x="3787" y="6861"/>
                  </a:cubicBezTo>
                  <a:lnTo>
                    <a:pt x="3689" y="6861"/>
                  </a:lnTo>
                  <a:cubicBezTo>
                    <a:pt x="3787" y="6762"/>
                    <a:pt x="4008" y="6664"/>
                    <a:pt x="4107" y="6566"/>
                  </a:cubicBezTo>
                  <a:cubicBezTo>
                    <a:pt x="4205" y="6467"/>
                    <a:pt x="4402" y="6369"/>
                    <a:pt x="4402" y="6148"/>
                  </a:cubicBezTo>
                  <a:cubicBezTo>
                    <a:pt x="4402" y="5951"/>
                    <a:pt x="4623" y="5852"/>
                    <a:pt x="4721" y="5631"/>
                  </a:cubicBezTo>
                  <a:cubicBezTo>
                    <a:pt x="4820" y="5533"/>
                    <a:pt x="4918" y="5336"/>
                    <a:pt x="4918" y="5139"/>
                  </a:cubicBezTo>
                  <a:lnTo>
                    <a:pt x="4918" y="4623"/>
                  </a:lnTo>
                  <a:lnTo>
                    <a:pt x="4918" y="4525"/>
                  </a:lnTo>
                  <a:lnTo>
                    <a:pt x="4721" y="4525"/>
                  </a:lnTo>
                  <a:lnTo>
                    <a:pt x="4721" y="4205"/>
                  </a:lnTo>
                  <a:cubicBezTo>
                    <a:pt x="4721" y="4107"/>
                    <a:pt x="4820" y="4107"/>
                    <a:pt x="4918" y="4107"/>
                  </a:cubicBezTo>
                  <a:cubicBezTo>
                    <a:pt x="4820" y="4008"/>
                    <a:pt x="4820" y="4008"/>
                    <a:pt x="4820" y="3910"/>
                  </a:cubicBezTo>
                  <a:lnTo>
                    <a:pt x="4721" y="3910"/>
                  </a:lnTo>
                  <a:cubicBezTo>
                    <a:pt x="4721" y="3910"/>
                    <a:pt x="4623" y="4008"/>
                    <a:pt x="4623" y="4107"/>
                  </a:cubicBezTo>
                  <a:lnTo>
                    <a:pt x="4623" y="3910"/>
                  </a:lnTo>
                  <a:cubicBezTo>
                    <a:pt x="4500" y="3787"/>
                    <a:pt x="4303" y="3787"/>
                    <a:pt x="4205" y="3689"/>
                  </a:cubicBezTo>
                  <a:cubicBezTo>
                    <a:pt x="4205" y="3590"/>
                    <a:pt x="4303" y="3394"/>
                    <a:pt x="4205" y="3172"/>
                  </a:cubicBezTo>
                  <a:cubicBezTo>
                    <a:pt x="4205" y="2976"/>
                    <a:pt x="4008" y="2877"/>
                    <a:pt x="3787" y="2779"/>
                  </a:cubicBezTo>
                  <a:cubicBezTo>
                    <a:pt x="3787" y="2680"/>
                    <a:pt x="3885" y="2558"/>
                    <a:pt x="3885" y="2459"/>
                  </a:cubicBezTo>
                  <a:cubicBezTo>
                    <a:pt x="3885" y="2361"/>
                    <a:pt x="3885" y="2262"/>
                    <a:pt x="4008" y="2164"/>
                  </a:cubicBezTo>
                  <a:cubicBezTo>
                    <a:pt x="3787" y="2066"/>
                    <a:pt x="3787" y="1844"/>
                    <a:pt x="3590" y="1746"/>
                  </a:cubicBezTo>
                  <a:cubicBezTo>
                    <a:pt x="3689" y="1648"/>
                    <a:pt x="3394" y="1549"/>
                    <a:pt x="3394" y="1328"/>
                  </a:cubicBezTo>
                  <a:cubicBezTo>
                    <a:pt x="3394" y="1451"/>
                    <a:pt x="3271" y="1549"/>
                    <a:pt x="3271" y="1549"/>
                  </a:cubicBezTo>
                  <a:cubicBezTo>
                    <a:pt x="3172" y="1451"/>
                    <a:pt x="3074" y="1451"/>
                    <a:pt x="3074" y="1328"/>
                  </a:cubicBezTo>
                  <a:lnTo>
                    <a:pt x="3172" y="1230"/>
                  </a:lnTo>
                  <a:cubicBezTo>
                    <a:pt x="2976" y="1230"/>
                    <a:pt x="2877" y="1131"/>
                    <a:pt x="2779" y="1131"/>
                  </a:cubicBezTo>
                  <a:cubicBezTo>
                    <a:pt x="2656" y="935"/>
                    <a:pt x="2656" y="836"/>
                    <a:pt x="2557" y="713"/>
                  </a:cubicBezTo>
                  <a:cubicBezTo>
                    <a:pt x="2656" y="713"/>
                    <a:pt x="2656" y="615"/>
                    <a:pt x="2656" y="615"/>
                  </a:cubicBezTo>
                  <a:cubicBezTo>
                    <a:pt x="2459" y="517"/>
                    <a:pt x="2262" y="517"/>
                    <a:pt x="2041" y="418"/>
                  </a:cubicBezTo>
                  <a:cubicBezTo>
                    <a:pt x="1844" y="418"/>
                    <a:pt x="1648" y="222"/>
                    <a:pt x="1328" y="222"/>
                  </a:cubicBezTo>
                  <a:cubicBezTo>
                    <a:pt x="1328" y="320"/>
                    <a:pt x="1230" y="418"/>
                    <a:pt x="1131" y="517"/>
                  </a:cubicBezTo>
                  <a:lnTo>
                    <a:pt x="1131" y="222"/>
                  </a:lnTo>
                  <a:lnTo>
                    <a:pt x="935" y="222"/>
                  </a:lnTo>
                  <a:lnTo>
                    <a:pt x="812" y="99"/>
                  </a:lnTo>
                  <a:cubicBezTo>
                    <a:pt x="615" y="99"/>
                    <a:pt x="418"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8566900" y="4682575"/>
              <a:ext cx="97150" cy="176450"/>
            </a:xfrm>
            <a:custGeom>
              <a:avLst/>
              <a:gdLst/>
              <a:ahLst/>
              <a:cxnLst/>
              <a:rect l="l" t="t" r="r" b="b"/>
              <a:pathLst>
                <a:path w="3886" h="7058" extrusionOk="0">
                  <a:moveTo>
                    <a:pt x="812" y="1"/>
                  </a:moveTo>
                  <a:cubicBezTo>
                    <a:pt x="616" y="1"/>
                    <a:pt x="493" y="99"/>
                    <a:pt x="296" y="198"/>
                  </a:cubicBezTo>
                  <a:cubicBezTo>
                    <a:pt x="493" y="296"/>
                    <a:pt x="493" y="493"/>
                    <a:pt x="394" y="616"/>
                  </a:cubicBezTo>
                  <a:lnTo>
                    <a:pt x="394" y="296"/>
                  </a:lnTo>
                  <a:cubicBezTo>
                    <a:pt x="296" y="493"/>
                    <a:pt x="296" y="714"/>
                    <a:pt x="198" y="812"/>
                  </a:cubicBezTo>
                  <a:cubicBezTo>
                    <a:pt x="99" y="911"/>
                    <a:pt x="198" y="1107"/>
                    <a:pt x="99" y="1230"/>
                  </a:cubicBezTo>
                  <a:cubicBezTo>
                    <a:pt x="1" y="1427"/>
                    <a:pt x="99" y="1525"/>
                    <a:pt x="1" y="1722"/>
                  </a:cubicBezTo>
                  <a:cubicBezTo>
                    <a:pt x="1" y="1845"/>
                    <a:pt x="99" y="2042"/>
                    <a:pt x="99" y="2140"/>
                  </a:cubicBezTo>
                  <a:cubicBezTo>
                    <a:pt x="99" y="2238"/>
                    <a:pt x="99" y="2337"/>
                    <a:pt x="1" y="2337"/>
                  </a:cubicBezTo>
                  <a:cubicBezTo>
                    <a:pt x="99" y="2460"/>
                    <a:pt x="99" y="2558"/>
                    <a:pt x="99" y="2656"/>
                  </a:cubicBezTo>
                  <a:cubicBezTo>
                    <a:pt x="1" y="2853"/>
                    <a:pt x="198" y="3173"/>
                    <a:pt x="99" y="3468"/>
                  </a:cubicBezTo>
                  <a:cubicBezTo>
                    <a:pt x="296" y="3468"/>
                    <a:pt x="1" y="3566"/>
                    <a:pt x="99" y="3689"/>
                  </a:cubicBezTo>
                  <a:cubicBezTo>
                    <a:pt x="198" y="3788"/>
                    <a:pt x="296" y="3886"/>
                    <a:pt x="296" y="3984"/>
                  </a:cubicBezTo>
                  <a:cubicBezTo>
                    <a:pt x="198" y="4181"/>
                    <a:pt x="493" y="4599"/>
                    <a:pt x="198" y="4796"/>
                  </a:cubicBezTo>
                  <a:lnTo>
                    <a:pt x="198" y="5214"/>
                  </a:lnTo>
                  <a:cubicBezTo>
                    <a:pt x="198" y="5312"/>
                    <a:pt x="296" y="5410"/>
                    <a:pt x="394" y="5533"/>
                  </a:cubicBezTo>
                  <a:cubicBezTo>
                    <a:pt x="493" y="5632"/>
                    <a:pt x="714" y="5730"/>
                    <a:pt x="812" y="5828"/>
                  </a:cubicBezTo>
                  <a:cubicBezTo>
                    <a:pt x="714" y="5828"/>
                    <a:pt x="714" y="5927"/>
                    <a:pt x="616" y="6025"/>
                  </a:cubicBezTo>
                  <a:cubicBezTo>
                    <a:pt x="812" y="6025"/>
                    <a:pt x="812" y="6025"/>
                    <a:pt x="911" y="5927"/>
                  </a:cubicBezTo>
                  <a:cubicBezTo>
                    <a:pt x="1009" y="6025"/>
                    <a:pt x="1009" y="6148"/>
                    <a:pt x="1107" y="6246"/>
                  </a:cubicBezTo>
                  <a:lnTo>
                    <a:pt x="1230" y="6246"/>
                  </a:lnTo>
                  <a:lnTo>
                    <a:pt x="1722" y="6763"/>
                  </a:lnTo>
                  <a:lnTo>
                    <a:pt x="1943" y="6763"/>
                  </a:lnTo>
                  <a:cubicBezTo>
                    <a:pt x="2042" y="6861"/>
                    <a:pt x="2140" y="6960"/>
                    <a:pt x="2239" y="7058"/>
                  </a:cubicBezTo>
                  <a:cubicBezTo>
                    <a:pt x="2460" y="6960"/>
                    <a:pt x="2558" y="6763"/>
                    <a:pt x="2755" y="6640"/>
                  </a:cubicBezTo>
                  <a:cubicBezTo>
                    <a:pt x="2829" y="6723"/>
                    <a:pt x="2906" y="6744"/>
                    <a:pt x="2989" y="6744"/>
                  </a:cubicBezTo>
                  <a:cubicBezTo>
                    <a:pt x="3072" y="6744"/>
                    <a:pt x="3162" y="6723"/>
                    <a:pt x="3260" y="6723"/>
                  </a:cubicBezTo>
                  <a:cubicBezTo>
                    <a:pt x="3325" y="6723"/>
                    <a:pt x="3394" y="6732"/>
                    <a:pt x="3468" y="6763"/>
                  </a:cubicBezTo>
                  <a:cubicBezTo>
                    <a:pt x="3370" y="6443"/>
                    <a:pt x="3370" y="6246"/>
                    <a:pt x="3468" y="6025"/>
                  </a:cubicBezTo>
                  <a:cubicBezTo>
                    <a:pt x="3468" y="5927"/>
                    <a:pt x="3370" y="5828"/>
                    <a:pt x="3370" y="5730"/>
                  </a:cubicBezTo>
                  <a:cubicBezTo>
                    <a:pt x="3468" y="5632"/>
                    <a:pt x="3689" y="5533"/>
                    <a:pt x="3788" y="5312"/>
                  </a:cubicBezTo>
                  <a:cubicBezTo>
                    <a:pt x="3886" y="5214"/>
                    <a:pt x="3886" y="5017"/>
                    <a:pt x="3886" y="4919"/>
                  </a:cubicBezTo>
                  <a:cubicBezTo>
                    <a:pt x="3788" y="4796"/>
                    <a:pt x="3788" y="4796"/>
                    <a:pt x="3689" y="4697"/>
                  </a:cubicBezTo>
                  <a:cubicBezTo>
                    <a:pt x="3788" y="4501"/>
                    <a:pt x="3468" y="4181"/>
                    <a:pt x="3689" y="3984"/>
                  </a:cubicBezTo>
                  <a:cubicBezTo>
                    <a:pt x="3689" y="3689"/>
                    <a:pt x="3370" y="3566"/>
                    <a:pt x="3271" y="3271"/>
                  </a:cubicBezTo>
                  <a:cubicBezTo>
                    <a:pt x="3271" y="3173"/>
                    <a:pt x="3271" y="3173"/>
                    <a:pt x="3370" y="3074"/>
                  </a:cubicBezTo>
                  <a:cubicBezTo>
                    <a:pt x="3271" y="3074"/>
                    <a:pt x="3173" y="2952"/>
                    <a:pt x="3173" y="2853"/>
                  </a:cubicBezTo>
                  <a:cubicBezTo>
                    <a:pt x="3271" y="2755"/>
                    <a:pt x="3271" y="2558"/>
                    <a:pt x="3271" y="2460"/>
                  </a:cubicBezTo>
                  <a:cubicBezTo>
                    <a:pt x="3173" y="2238"/>
                    <a:pt x="2952" y="2042"/>
                    <a:pt x="2853" y="1722"/>
                  </a:cubicBezTo>
                  <a:lnTo>
                    <a:pt x="2853" y="1329"/>
                  </a:lnTo>
                  <a:cubicBezTo>
                    <a:pt x="2657" y="1107"/>
                    <a:pt x="2558" y="812"/>
                    <a:pt x="2460" y="616"/>
                  </a:cubicBezTo>
                  <a:lnTo>
                    <a:pt x="2239" y="616"/>
                  </a:lnTo>
                  <a:cubicBezTo>
                    <a:pt x="2140" y="714"/>
                    <a:pt x="2140" y="714"/>
                    <a:pt x="2042" y="812"/>
                  </a:cubicBezTo>
                  <a:cubicBezTo>
                    <a:pt x="2042" y="714"/>
                    <a:pt x="2042" y="714"/>
                    <a:pt x="1943" y="714"/>
                  </a:cubicBezTo>
                  <a:cubicBezTo>
                    <a:pt x="1845" y="714"/>
                    <a:pt x="1845" y="714"/>
                    <a:pt x="1624" y="812"/>
                  </a:cubicBezTo>
                  <a:lnTo>
                    <a:pt x="1624" y="714"/>
                  </a:lnTo>
                  <a:cubicBezTo>
                    <a:pt x="1722" y="616"/>
                    <a:pt x="1722" y="616"/>
                    <a:pt x="1845" y="616"/>
                  </a:cubicBezTo>
                  <a:cubicBezTo>
                    <a:pt x="1722" y="493"/>
                    <a:pt x="1624" y="493"/>
                    <a:pt x="1525" y="394"/>
                  </a:cubicBezTo>
                  <a:cubicBezTo>
                    <a:pt x="1427" y="394"/>
                    <a:pt x="1427" y="493"/>
                    <a:pt x="1329" y="493"/>
                  </a:cubicBezTo>
                  <a:cubicBezTo>
                    <a:pt x="1329" y="198"/>
                    <a:pt x="911" y="198"/>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8397850" y="4689950"/>
              <a:ext cx="97150" cy="169075"/>
            </a:xfrm>
            <a:custGeom>
              <a:avLst/>
              <a:gdLst/>
              <a:ahLst/>
              <a:cxnLst/>
              <a:rect l="l" t="t" r="r" b="b"/>
              <a:pathLst>
                <a:path w="3886" h="6763" extrusionOk="0">
                  <a:moveTo>
                    <a:pt x="296" y="1"/>
                  </a:moveTo>
                  <a:cubicBezTo>
                    <a:pt x="198" y="321"/>
                    <a:pt x="493" y="616"/>
                    <a:pt x="296" y="935"/>
                  </a:cubicBezTo>
                  <a:cubicBezTo>
                    <a:pt x="394" y="1034"/>
                    <a:pt x="296" y="1132"/>
                    <a:pt x="296" y="1329"/>
                  </a:cubicBezTo>
                  <a:cubicBezTo>
                    <a:pt x="198" y="1230"/>
                    <a:pt x="198" y="1132"/>
                    <a:pt x="99" y="1034"/>
                  </a:cubicBezTo>
                  <a:cubicBezTo>
                    <a:pt x="99" y="1329"/>
                    <a:pt x="1" y="1550"/>
                    <a:pt x="1" y="1747"/>
                  </a:cubicBezTo>
                  <a:lnTo>
                    <a:pt x="198" y="1747"/>
                  </a:lnTo>
                  <a:cubicBezTo>
                    <a:pt x="198" y="1845"/>
                    <a:pt x="198" y="2042"/>
                    <a:pt x="296" y="2165"/>
                  </a:cubicBezTo>
                  <a:cubicBezTo>
                    <a:pt x="394" y="2361"/>
                    <a:pt x="394" y="2460"/>
                    <a:pt x="198" y="2657"/>
                  </a:cubicBezTo>
                  <a:cubicBezTo>
                    <a:pt x="296" y="2779"/>
                    <a:pt x="296" y="3173"/>
                    <a:pt x="296" y="3394"/>
                  </a:cubicBezTo>
                  <a:cubicBezTo>
                    <a:pt x="296" y="3394"/>
                    <a:pt x="198" y="3394"/>
                    <a:pt x="198" y="3493"/>
                  </a:cubicBezTo>
                  <a:cubicBezTo>
                    <a:pt x="296" y="3591"/>
                    <a:pt x="296" y="3689"/>
                    <a:pt x="296" y="3788"/>
                  </a:cubicBezTo>
                  <a:cubicBezTo>
                    <a:pt x="394" y="3886"/>
                    <a:pt x="296" y="4009"/>
                    <a:pt x="394" y="4009"/>
                  </a:cubicBezTo>
                  <a:cubicBezTo>
                    <a:pt x="198" y="4107"/>
                    <a:pt x="394" y="4206"/>
                    <a:pt x="394" y="4304"/>
                  </a:cubicBezTo>
                  <a:cubicBezTo>
                    <a:pt x="394" y="4402"/>
                    <a:pt x="394" y="4501"/>
                    <a:pt x="493" y="4722"/>
                  </a:cubicBezTo>
                  <a:cubicBezTo>
                    <a:pt x="394" y="4722"/>
                    <a:pt x="394" y="4722"/>
                    <a:pt x="394" y="4820"/>
                  </a:cubicBezTo>
                  <a:cubicBezTo>
                    <a:pt x="394" y="4919"/>
                    <a:pt x="394" y="5017"/>
                    <a:pt x="493" y="5115"/>
                  </a:cubicBezTo>
                  <a:lnTo>
                    <a:pt x="493" y="5435"/>
                  </a:lnTo>
                  <a:cubicBezTo>
                    <a:pt x="493" y="5533"/>
                    <a:pt x="394" y="5632"/>
                    <a:pt x="394" y="5730"/>
                  </a:cubicBezTo>
                  <a:cubicBezTo>
                    <a:pt x="493" y="5853"/>
                    <a:pt x="616" y="5951"/>
                    <a:pt x="714" y="6050"/>
                  </a:cubicBezTo>
                  <a:lnTo>
                    <a:pt x="812" y="5951"/>
                  </a:lnTo>
                  <a:cubicBezTo>
                    <a:pt x="911" y="6247"/>
                    <a:pt x="911" y="6247"/>
                    <a:pt x="1230" y="6247"/>
                  </a:cubicBezTo>
                  <a:cubicBezTo>
                    <a:pt x="1427" y="6665"/>
                    <a:pt x="1427" y="6665"/>
                    <a:pt x="1845" y="6763"/>
                  </a:cubicBezTo>
                  <a:cubicBezTo>
                    <a:pt x="2042" y="6665"/>
                    <a:pt x="2239" y="6566"/>
                    <a:pt x="2460" y="6468"/>
                  </a:cubicBezTo>
                  <a:cubicBezTo>
                    <a:pt x="2460" y="6566"/>
                    <a:pt x="2558" y="6665"/>
                    <a:pt x="2657" y="6763"/>
                  </a:cubicBezTo>
                  <a:cubicBezTo>
                    <a:pt x="2853" y="6665"/>
                    <a:pt x="3075" y="6665"/>
                    <a:pt x="3173" y="6566"/>
                  </a:cubicBezTo>
                  <a:cubicBezTo>
                    <a:pt x="3271" y="6468"/>
                    <a:pt x="3468" y="5951"/>
                    <a:pt x="3370" y="5853"/>
                  </a:cubicBezTo>
                  <a:cubicBezTo>
                    <a:pt x="3271" y="5730"/>
                    <a:pt x="3468" y="5730"/>
                    <a:pt x="3468" y="5632"/>
                  </a:cubicBezTo>
                  <a:cubicBezTo>
                    <a:pt x="3468" y="5435"/>
                    <a:pt x="3689" y="5238"/>
                    <a:pt x="3788" y="5017"/>
                  </a:cubicBezTo>
                  <a:lnTo>
                    <a:pt x="3689" y="4919"/>
                  </a:lnTo>
                  <a:cubicBezTo>
                    <a:pt x="3886" y="4820"/>
                    <a:pt x="3788" y="4722"/>
                    <a:pt x="3689" y="4501"/>
                  </a:cubicBezTo>
                  <a:cubicBezTo>
                    <a:pt x="3788" y="4402"/>
                    <a:pt x="3788" y="4304"/>
                    <a:pt x="3886" y="4206"/>
                  </a:cubicBezTo>
                  <a:cubicBezTo>
                    <a:pt x="3689" y="4107"/>
                    <a:pt x="3788" y="3886"/>
                    <a:pt x="3566" y="3788"/>
                  </a:cubicBezTo>
                  <a:cubicBezTo>
                    <a:pt x="3468" y="3788"/>
                    <a:pt x="3468" y="3788"/>
                    <a:pt x="3370" y="3886"/>
                  </a:cubicBezTo>
                  <a:cubicBezTo>
                    <a:pt x="3370" y="3689"/>
                    <a:pt x="3271" y="3493"/>
                    <a:pt x="3271" y="3271"/>
                  </a:cubicBezTo>
                  <a:lnTo>
                    <a:pt x="3075" y="3271"/>
                  </a:lnTo>
                  <a:lnTo>
                    <a:pt x="2952" y="3394"/>
                  </a:lnTo>
                  <a:cubicBezTo>
                    <a:pt x="2853" y="3075"/>
                    <a:pt x="3173" y="2878"/>
                    <a:pt x="3271" y="2558"/>
                  </a:cubicBezTo>
                  <a:cubicBezTo>
                    <a:pt x="3173" y="2558"/>
                    <a:pt x="3075" y="2460"/>
                    <a:pt x="2952" y="2460"/>
                  </a:cubicBezTo>
                  <a:cubicBezTo>
                    <a:pt x="2952" y="2361"/>
                    <a:pt x="2952" y="2165"/>
                    <a:pt x="2853" y="2042"/>
                  </a:cubicBezTo>
                  <a:cubicBezTo>
                    <a:pt x="2755" y="1943"/>
                    <a:pt x="2657" y="1943"/>
                    <a:pt x="2558" y="1845"/>
                  </a:cubicBezTo>
                  <a:cubicBezTo>
                    <a:pt x="2558" y="1747"/>
                    <a:pt x="2558" y="1648"/>
                    <a:pt x="2657" y="1550"/>
                  </a:cubicBezTo>
                  <a:lnTo>
                    <a:pt x="2657" y="1230"/>
                  </a:lnTo>
                  <a:cubicBezTo>
                    <a:pt x="2558" y="1132"/>
                    <a:pt x="2460" y="1034"/>
                    <a:pt x="2337" y="1034"/>
                  </a:cubicBezTo>
                  <a:cubicBezTo>
                    <a:pt x="2239" y="1034"/>
                    <a:pt x="2239" y="1034"/>
                    <a:pt x="2140" y="1132"/>
                  </a:cubicBezTo>
                  <a:cubicBezTo>
                    <a:pt x="2140" y="1034"/>
                    <a:pt x="2140" y="935"/>
                    <a:pt x="2042" y="812"/>
                  </a:cubicBezTo>
                  <a:cubicBezTo>
                    <a:pt x="2140" y="812"/>
                    <a:pt x="2239" y="714"/>
                    <a:pt x="2239" y="714"/>
                  </a:cubicBezTo>
                  <a:lnTo>
                    <a:pt x="1943" y="419"/>
                  </a:lnTo>
                  <a:lnTo>
                    <a:pt x="1943" y="198"/>
                  </a:lnTo>
                  <a:cubicBezTo>
                    <a:pt x="1722" y="321"/>
                    <a:pt x="1624" y="419"/>
                    <a:pt x="1525" y="517"/>
                  </a:cubicBezTo>
                  <a:cubicBezTo>
                    <a:pt x="1230" y="321"/>
                    <a:pt x="1009" y="99"/>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8228800" y="4700400"/>
              <a:ext cx="86700" cy="151250"/>
            </a:xfrm>
            <a:custGeom>
              <a:avLst/>
              <a:gdLst/>
              <a:ahLst/>
              <a:cxnLst/>
              <a:rect l="l" t="t" r="r" b="b"/>
              <a:pathLst>
                <a:path w="3468" h="6050" extrusionOk="0">
                  <a:moveTo>
                    <a:pt x="1" y="1"/>
                  </a:moveTo>
                  <a:cubicBezTo>
                    <a:pt x="99" y="517"/>
                    <a:pt x="1" y="1009"/>
                    <a:pt x="99" y="1525"/>
                  </a:cubicBezTo>
                  <a:cubicBezTo>
                    <a:pt x="198" y="1525"/>
                    <a:pt x="296" y="1624"/>
                    <a:pt x="493" y="1747"/>
                  </a:cubicBezTo>
                  <a:cubicBezTo>
                    <a:pt x="99" y="1943"/>
                    <a:pt x="493" y="2140"/>
                    <a:pt x="394" y="2460"/>
                  </a:cubicBezTo>
                  <a:lnTo>
                    <a:pt x="714" y="2460"/>
                  </a:lnTo>
                  <a:cubicBezTo>
                    <a:pt x="616" y="2558"/>
                    <a:pt x="493" y="2657"/>
                    <a:pt x="394" y="2755"/>
                  </a:cubicBezTo>
                  <a:lnTo>
                    <a:pt x="493" y="2853"/>
                  </a:lnTo>
                  <a:cubicBezTo>
                    <a:pt x="616" y="2853"/>
                    <a:pt x="616" y="2755"/>
                    <a:pt x="714" y="2755"/>
                  </a:cubicBezTo>
                  <a:lnTo>
                    <a:pt x="812" y="2755"/>
                  </a:lnTo>
                  <a:cubicBezTo>
                    <a:pt x="714" y="2853"/>
                    <a:pt x="812" y="2976"/>
                    <a:pt x="714" y="3173"/>
                  </a:cubicBezTo>
                  <a:cubicBezTo>
                    <a:pt x="616" y="3173"/>
                    <a:pt x="616" y="3370"/>
                    <a:pt x="714" y="3370"/>
                  </a:cubicBezTo>
                  <a:cubicBezTo>
                    <a:pt x="812" y="3591"/>
                    <a:pt x="812" y="3788"/>
                    <a:pt x="812" y="3886"/>
                  </a:cubicBezTo>
                  <a:lnTo>
                    <a:pt x="812" y="4083"/>
                  </a:lnTo>
                  <a:cubicBezTo>
                    <a:pt x="812" y="4206"/>
                    <a:pt x="714" y="4206"/>
                    <a:pt x="714" y="4304"/>
                  </a:cubicBezTo>
                  <a:cubicBezTo>
                    <a:pt x="911" y="4402"/>
                    <a:pt x="812" y="4599"/>
                    <a:pt x="812" y="4820"/>
                  </a:cubicBezTo>
                  <a:lnTo>
                    <a:pt x="714" y="4919"/>
                  </a:lnTo>
                  <a:cubicBezTo>
                    <a:pt x="616" y="5017"/>
                    <a:pt x="911" y="5115"/>
                    <a:pt x="714" y="5115"/>
                  </a:cubicBezTo>
                  <a:cubicBezTo>
                    <a:pt x="714" y="5312"/>
                    <a:pt x="812" y="5435"/>
                    <a:pt x="812" y="5435"/>
                  </a:cubicBezTo>
                  <a:cubicBezTo>
                    <a:pt x="911" y="5533"/>
                    <a:pt x="1009" y="5632"/>
                    <a:pt x="1107" y="5730"/>
                  </a:cubicBezTo>
                  <a:cubicBezTo>
                    <a:pt x="1230" y="5730"/>
                    <a:pt x="1230" y="5730"/>
                    <a:pt x="1427" y="5632"/>
                  </a:cubicBezTo>
                  <a:lnTo>
                    <a:pt x="1427" y="5632"/>
                  </a:lnTo>
                  <a:cubicBezTo>
                    <a:pt x="1329" y="5730"/>
                    <a:pt x="1329" y="5829"/>
                    <a:pt x="1329" y="5927"/>
                  </a:cubicBezTo>
                  <a:lnTo>
                    <a:pt x="1427" y="6050"/>
                  </a:lnTo>
                  <a:lnTo>
                    <a:pt x="1624" y="6050"/>
                  </a:lnTo>
                  <a:cubicBezTo>
                    <a:pt x="1722" y="5829"/>
                    <a:pt x="2140" y="5927"/>
                    <a:pt x="2238" y="5632"/>
                  </a:cubicBezTo>
                  <a:cubicBezTo>
                    <a:pt x="2558" y="5533"/>
                    <a:pt x="2657" y="5312"/>
                    <a:pt x="2952" y="5214"/>
                  </a:cubicBezTo>
                  <a:cubicBezTo>
                    <a:pt x="3173" y="5017"/>
                    <a:pt x="3271" y="4919"/>
                    <a:pt x="3271" y="4697"/>
                  </a:cubicBezTo>
                  <a:cubicBezTo>
                    <a:pt x="3370" y="4599"/>
                    <a:pt x="3370" y="4501"/>
                    <a:pt x="3468" y="4304"/>
                  </a:cubicBezTo>
                  <a:cubicBezTo>
                    <a:pt x="3370" y="4304"/>
                    <a:pt x="3271" y="4206"/>
                    <a:pt x="3271" y="4206"/>
                  </a:cubicBezTo>
                  <a:cubicBezTo>
                    <a:pt x="3271" y="3788"/>
                    <a:pt x="3173" y="3468"/>
                    <a:pt x="3173" y="3075"/>
                  </a:cubicBezTo>
                  <a:lnTo>
                    <a:pt x="2853" y="3075"/>
                  </a:lnTo>
                  <a:cubicBezTo>
                    <a:pt x="2952" y="2976"/>
                    <a:pt x="3075" y="2976"/>
                    <a:pt x="3173" y="2976"/>
                  </a:cubicBezTo>
                  <a:cubicBezTo>
                    <a:pt x="3075" y="2853"/>
                    <a:pt x="2952" y="2853"/>
                    <a:pt x="2952" y="2755"/>
                  </a:cubicBezTo>
                  <a:cubicBezTo>
                    <a:pt x="2952" y="2657"/>
                    <a:pt x="3075" y="2558"/>
                    <a:pt x="3075" y="2460"/>
                  </a:cubicBezTo>
                  <a:cubicBezTo>
                    <a:pt x="2853" y="2361"/>
                    <a:pt x="2853" y="2042"/>
                    <a:pt x="2558" y="2042"/>
                  </a:cubicBezTo>
                  <a:cubicBezTo>
                    <a:pt x="2558" y="2042"/>
                    <a:pt x="2558" y="2140"/>
                    <a:pt x="2460" y="2140"/>
                  </a:cubicBezTo>
                  <a:lnTo>
                    <a:pt x="2337" y="2042"/>
                  </a:lnTo>
                  <a:cubicBezTo>
                    <a:pt x="2337" y="2042"/>
                    <a:pt x="2337" y="1943"/>
                    <a:pt x="2460" y="1943"/>
                  </a:cubicBezTo>
                  <a:cubicBezTo>
                    <a:pt x="2337" y="1747"/>
                    <a:pt x="2337" y="1525"/>
                    <a:pt x="2238" y="1329"/>
                  </a:cubicBezTo>
                  <a:cubicBezTo>
                    <a:pt x="2140" y="1329"/>
                    <a:pt x="2042" y="1230"/>
                    <a:pt x="1943" y="1132"/>
                  </a:cubicBezTo>
                  <a:cubicBezTo>
                    <a:pt x="1845" y="1132"/>
                    <a:pt x="1943" y="1009"/>
                    <a:pt x="1845" y="911"/>
                  </a:cubicBezTo>
                  <a:cubicBezTo>
                    <a:pt x="1722" y="714"/>
                    <a:pt x="1525" y="616"/>
                    <a:pt x="1329" y="517"/>
                  </a:cubicBezTo>
                  <a:cubicBezTo>
                    <a:pt x="1230" y="517"/>
                    <a:pt x="1107" y="616"/>
                    <a:pt x="1107" y="616"/>
                  </a:cubicBezTo>
                  <a:cubicBezTo>
                    <a:pt x="911" y="394"/>
                    <a:pt x="714" y="296"/>
                    <a:pt x="616" y="198"/>
                  </a:cubicBezTo>
                  <a:cubicBezTo>
                    <a:pt x="394" y="99"/>
                    <a:pt x="198"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1" name="Google Shape;2191;p22"/>
          <p:cNvSpPr txBox="1">
            <a:spLocks noGrp="1"/>
          </p:cNvSpPr>
          <p:nvPr>
            <p:ph type="title"/>
          </p:nvPr>
        </p:nvSpPr>
        <p:spPr>
          <a:xfrm>
            <a:off x="1837875" y="4151275"/>
            <a:ext cx="5552700" cy="592500"/>
          </a:xfrm>
          <a:prstGeom prst="rect">
            <a:avLst/>
          </a:prstGeom>
        </p:spPr>
        <p:txBody>
          <a:bodyPr spcFirstLastPara="1" wrap="square" lIns="36575" tIns="36575" rIns="36575" bIns="3657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ONE_COLUMN_TEXT_1_2">
    <p:bg>
      <p:bgPr>
        <a:blipFill>
          <a:blip r:embed="rId2">
            <a:alphaModFix/>
          </a:blip>
          <a:stretch>
            <a:fillRect/>
          </a:stretch>
        </a:blipFill>
        <a:effectLst/>
      </p:bgPr>
    </p:bg>
    <p:spTree>
      <p:nvGrpSpPr>
        <p:cNvPr id="1" name="Shape 2787"/>
        <p:cNvGrpSpPr/>
        <p:nvPr/>
      </p:nvGrpSpPr>
      <p:grpSpPr>
        <a:xfrm>
          <a:off x="0" y="0"/>
          <a:ext cx="0" cy="0"/>
          <a:chOff x="0" y="0"/>
          <a:chExt cx="0" cy="0"/>
        </a:xfrm>
      </p:grpSpPr>
      <p:sp>
        <p:nvSpPr>
          <p:cNvPr id="2788" name="Google Shape;2788;p30"/>
          <p:cNvSpPr txBox="1">
            <a:spLocks noGrp="1"/>
          </p:cNvSpPr>
          <p:nvPr>
            <p:ph type="body" idx="1"/>
          </p:nvPr>
        </p:nvSpPr>
        <p:spPr>
          <a:xfrm>
            <a:off x="4889800" y="1157100"/>
            <a:ext cx="3322200" cy="2829300"/>
          </a:xfrm>
          <a:prstGeom prst="rect">
            <a:avLst/>
          </a:prstGeom>
        </p:spPr>
        <p:txBody>
          <a:bodyPr spcFirstLastPara="1" wrap="square" lIns="36575" tIns="36575" rIns="36575" bIns="36575" anchor="t" anchorCtr="0">
            <a:noAutofit/>
          </a:bodyPr>
          <a:lstStyle>
            <a:lvl1pPr marL="457200" lvl="0" indent="-317500" rtl="0">
              <a:lnSpc>
                <a:spcPct val="100000"/>
              </a:lnSpc>
              <a:spcBef>
                <a:spcPts val="0"/>
              </a:spcBef>
              <a:spcAft>
                <a:spcPts val="0"/>
              </a:spcAft>
              <a:buClr>
                <a:schemeClr val="accent3"/>
              </a:buClr>
              <a:buSzPts val="1400"/>
              <a:buChar char="●"/>
              <a:defRPr sz="1400">
                <a:solidFill>
                  <a:schemeClr val="dk1"/>
                </a:solidFill>
              </a:defRPr>
            </a:lvl1pPr>
            <a:lvl2pPr marL="914400" lvl="1" indent="-317500" rtl="0">
              <a:lnSpc>
                <a:spcPct val="100000"/>
              </a:lnSpc>
              <a:spcBef>
                <a:spcPts val="0"/>
              </a:spcBef>
              <a:spcAft>
                <a:spcPts val="0"/>
              </a:spcAft>
              <a:buClr>
                <a:schemeClr val="accent3"/>
              </a:buClr>
              <a:buSzPts val="1400"/>
              <a:buChar char="○"/>
              <a:defRPr>
                <a:solidFill>
                  <a:srgbClr val="434343"/>
                </a:solidFill>
              </a:defRPr>
            </a:lvl2pPr>
            <a:lvl3pPr marL="1371600" lvl="2" indent="-317500" rtl="0">
              <a:lnSpc>
                <a:spcPct val="100000"/>
              </a:lnSpc>
              <a:spcBef>
                <a:spcPts val="0"/>
              </a:spcBef>
              <a:spcAft>
                <a:spcPts val="0"/>
              </a:spcAft>
              <a:buClr>
                <a:schemeClr val="accent3"/>
              </a:buClr>
              <a:buSzPts val="1400"/>
              <a:buChar char="■"/>
              <a:defRPr>
                <a:solidFill>
                  <a:srgbClr val="434343"/>
                </a:solidFill>
              </a:defRPr>
            </a:lvl3pPr>
            <a:lvl4pPr marL="1828800" lvl="3" indent="-317500" rtl="0">
              <a:lnSpc>
                <a:spcPct val="100000"/>
              </a:lnSpc>
              <a:spcBef>
                <a:spcPts val="0"/>
              </a:spcBef>
              <a:spcAft>
                <a:spcPts val="0"/>
              </a:spcAft>
              <a:buClr>
                <a:schemeClr val="accent3"/>
              </a:buClr>
              <a:buSzPts val="1400"/>
              <a:buChar char="●"/>
              <a:defRPr>
                <a:solidFill>
                  <a:srgbClr val="434343"/>
                </a:solidFill>
              </a:defRPr>
            </a:lvl4pPr>
            <a:lvl5pPr marL="2286000" lvl="4" indent="-317500" rtl="0">
              <a:lnSpc>
                <a:spcPct val="100000"/>
              </a:lnSpc>
              <a:spcBef>
                <a:spcPts val="0"/>
              </a:spcBef>
              <a:spcAft>
                <a:spcPts val="0"/>
              </a:spcAft>
              <a:buClr>
                <a:schemeClr val="accent3"/>
              </a:buClr>
              <a:buSzPts val="1400"/>
              <a:buChar char="○"/>
              <a:defRPr>
                <a:solidFill>
                  <a:srgbClr val="434343"/>
                </a:solidFill>
              </a:defRPr>
            </a:lvl5pPr>
            <a:lvl6pPr marL="2743200" lvl="5" indent="-317500" rtl="0">
              <a:lnSpc>
                <a:spcPct val="100000"/>
              </a:lnSpc>
              <a:spcBef>
                <a:spcPts val="0"/>
              </a:spcBef>
              <a:spcAft>
                <a:spcPts val="0"/>
              </a:spcAft>
              <a:buClr>
                <a:schemeClr val="accent3"/>
              </a:buClr>
              <a:buSzPts val="1400"/>
              <a:buChar char="■"/>
              <a:defRPr>
                <a:solidFill>
                  <a:srgbClr val="434343"/>
                </a:solidFill>
              </a:defRPr>
            </a:lvl6pPr>
            <a:lvl7pPr marL="3200400" lvl="6" indent="-317500" rtl="0">
              <a:lnSpc>
                <a:spcPct val="100000"/>
              </a:lnSpc>
              <a:spcBef>
                <a:spcPts val="0"/>
              </a:spcBef>
              <a:spcAft>
                <a:spcPts val="0"/>
              </a:spcAft>
              <a:buClr>
                <a:schemeClr val="accent3"/>
              </a:buClr>
              <a:buSzPts val="1400"/>
              <a:buChar char="●"/>
              <a:defRPr>
                <a:solidFill>
                  <a:srgbClr val="434343"/>
                </a:solidFill>
              </a:defRPr>
            </a:lvl7pPr>
            <a:lvl8pPr marL="3657600" lvl="7" indent="-317500" rtl="0">
              <a:lnSpc>
                <a:spcPct val="100000"/>
              </a:lnSpc>
              <a:spcBef>
                <a:spcPts val="0"/>
              </a:spcBef>
              <a:spcAft>
                <a:spcPts val="0"/>
              </a:spcAft>
              <a:buClr>
                <a:schemeClr val="accent3"/>
              </a:buClr>
              <a:buSzPts val="1400"/>
              <a:buChar char="○"/>
              <a:defRPr>
                <a:solidFill>
                  <a:srgbClr val="434343"/>
                </a:solidFill>
              </a:defRPr>
            </a:lvl8pPr>
            <a:lvl9pPr marL="4114800" lvl="8" indent="-317500" rtl="0">
              <a:lnSpc>
                <a:spcPct val="100000"/>
              </a:lnSpc>
              <a:spcBef>
                <a:spcPts val="0"/>
              </a:spcBef>
              <a:spcAft>
                <a:spcPts val="0"/>
              </a:spcAft>
              <a:buClr>
                <a:schemeClr val="accent3"/>
              </a:buClr>
              <a:buSzPts val="1400"/>
              <a:buChar char="■"/>
              <a:defRPr>
                <a:solidFill>
                  <a:srgbClr val="434343"/>
                </a:solidFill>
              </a:defRPr>
            </a:lvl9pPr>
          </a:lstStyle>
          <a:p>
            <a:endParaRPr/>
          </a:p>
        </p:txBody>
      </p:sp>
      <p:sp>
        <p:nvSpPr>
          <p:cNvPr id="2789" name="Google Shape;2789;p30"/>
          <p:cNvSpPr txBox="1">
            <a:spLocks noGrp="1"/>
          </p:cNvSpPr>
          <p:nvPr>
            <p:ph type="title"/>
          </p:nvPr>
        </p:nvSpPr>
        <p:spPr>
          <a:xfrm>
            <a:off x="715100" y="386200"/>
            <a:ext cx="3899100" cy="5925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90" name="Google Shape;2790;p30"/>
          <p:cNvGrpSpPr/>
          <p:nvPr/>
        </p:nvGrpSpPr>
        <p:grpSpPr>
          <a:xfrm rot="-771113">
            <a:off x="5677251" y="4725104"/>
            <a:ext cx="3043791" cy="210083"/>
            <a:chOff x="481475" y="1436425"/>
            <a:chExt cx="2449475" cy="169050"/>
          </a:xfrm>
        </p:grpSpPr>
        <p:sp>
          <p:nvSpPr>
            <p:cNvPr id="2791" name="Google Shape;2791;p30"/>
            <p:cNvSpPr/>
            <p:nvPr/>
          </p:nvSpPr>
          <p:spPr>
            <a:xfrm>
              <a:off x="481475" y="1436425"/>
              <a:ext cx="2338275" cy="169050"/>
            </a:xfrm>
            <a:custGeom>
              <a:avLst/>
              <a:gdLst/>
              <a:ahLst/>
              <a:cxnLst/>
              <a:rect l="l" t="t" r="r" b="b"/>
              <a:pathLst>
                <a:path w="93531" h="6762" extrusionOk="0">
                  <a:moveTo>
                    <a:pt x="82195" y="941"/>
                  </a:moveTo>
                  <a:lnTo>
                    <a:pt x="82195" y="1043"/>
                  </a:lnTo>
                  <a:cubicBezTo>
                    <a:pt x="82195" y="1145"/>
                    <a:pt x="82093" y="1145"/>
                    <a:pt x="82093" y="1145"/>
                  </a:cubicBezTo>
                  <a:cubicBezTo>
                    <a:pt x="82093" y="1145"/>
                    <a:pt x="81966" y="1145"/>
                    <a:pt x="81966" y="1043"/>
                  </a:cubicBezTo>
                  <a:cubicBezTo>
                    <a:pt x="82093" y="1043"/>
                    <a:pt x="82093" y="1043"/>
                    <a:pt x="82195" y="941"/>
                  </a:cubicBezTo>
                  <a:close/>
                  <a:moveTo>
                    <a:pt x="85727" y="444"/>
                  </a:moveTo>
                  <a:cubicBezTo>
                    <a:pt x="85856" y="444"/>
                    <a:pt x="85987" y="499"/>
                    <a:pt x="86109" y="636"/>
                  </a:cubicBezTo>
                  <a:cubicBezTo>
                    <a:pt x="86007" y="738"/>
                    <a:pt x="85906" y="738"/>
                    <a:pt x="85906" y="840"/>
                  </a:cubicBezTo>
                  <a:cubicBezTo>
                    <a:pt x="85906" y="941"/>
                    <a:pt x="86007" y="1043"/>
                    <a:pt x="86109" y="1043"/>
                  </a:cubicBezTo>
                  <a:lnTo>
                    <a:pt x="86007" y="1145"/>
                  </a:lnTo>
                  <a:lnTo>
                    <a:pt x="84508" y="1145"/>
                  </a:lnTo>
                  <a:cubicBezTo>
                    <a:pt x="84406" y="1272"/>
                    <a:pt x="84406" y="1373"/>
                    <a:pt x="84305" y="1373"/>
                  </a:cubicBezTo>
                  <a:cubicBezTo>
                    <a:pt x="84203" y="1272"/>
                    <a:pt x="84000" y="1145"/>
                    <a:pt x="83872" y="1043"/>
                  </a:cubicBezTo>
                  <a:cubicBezTo>
                    <a:pt x="84000" y="941"/>
                    <a:pt x="84000" y="840"/>
                    <a:pt x="84000" y="738"/>
                  </a:cubicBezTo>
                  <a:cubicBezTo>
                    <a:pt x="84058" y="718"/>
                    <a:pt x="84109" y="710"/>
                    <a:pt x="84153" y="710"/>
                  </a:cubicBezTo>
                  <a:cubicBezTo>
                    <a:pt x="84343" y="710"/>
                    <a:pt x="84426" y="859"/>
                    <a:pt x="84508" y="941"/>
                  </a:cubicBezTo>
                  <a:lnTo>
                    <a:pt x="84838" y="941"/>
                  </a:lnTo>
                  <a:cubicBezTo>
                    <a:pt x="85042" y="840"/>
                    <a:pt x="85270" y="636"/>
                    <a:pt x="85474" y="509"/>
                  </a:cubicBezTo>
                  <a:cubicBezTo>
                    <a:pt x="85555" y="468"/>
                    <a:pt x="85640" y="444"/>
                    <a:pt x="85727" y="444"/>
                  </a:cubicBezTo>
                  <a:close/>
                  <a:moveTo>
                    <a:pt x="65039" y="1475"/>
                  </a:moveTo>
                  <a:lnTo>
                    <a:pt x="65141" y="1577"/>
                  </a:lnTo>
                  <a:cubicBezTo>
                    <a:pt x="65039" y="1577"/>
                    <a:pt x="65039" y="1577"/>
                    <a:pt x="64938" y="1678"/>
                  </a:cubicBezTo>
                  <a:lnTo>
                    <a:pt x="64938" y="1577"/>
                  </a:lnTo>
                  <a:lnTo>
                    <a:pt x="65039" y="1475"/>
                  </a:lnTo>
                  <a:close/>
                  <a:moveTo>
                    <a:pt x="82830" y="941"/>
                  </a:moveTo>
                  <a:cubicBezTo>
                    <a:pt x="82932" y="1043"/>
                    <a:pt x="83034" y="1145"/>
                    <a:pt x="83237" y="1373"/>
                  </a:cubicBezTo>
                  <a:cubicBezTo>
                    <a:pt x="83135" y="1475"/>
                    <a:pt x="82932" y="1577"/>
                    <a:pt x="82830" y="1678"/>
                  </a:cubicBezTo>
                  <a:cubicBezTo>
                    <a:pt x="82602" y="1475"/>
                    <a:pt x="82602" y="1145"/>
                    <a:pt x="82830" y="941"/>
                  </a:cubicBezTo>
                  <a:close/>
                  <a:moveTo>
                    <a:pt x="85474" y="1678"/>
                  </a:moveTo>
                  <a:cubicBezTo>
                    <a:pt x="85474" y="1780"/>
                    <a:pt x="85575" y="1780"/>
                    <a:pt x="85575" y="1780"/>
                  </a:cubicBezTo>
                  <a:lnTo>
                    <a:pt x="85575" y="1907"/>
                  </a:lnTo>
                  <a:cubicBezTo>
                    <a:pt x="85474" y="1907"/>
                    <a:pt x="85474" y="1780"/>
                    <a:pt x="85372" y="1780"/>
                  </a:cubicBezTo>
                  <a:lnTo>
                    <a:pt x="85474" y="1678"/>
                  </a:lnTo>
                  <a:close/>
                  <a:moveTo>
                    <a:pt x="82093" y="1907"/>
                  </a:moveTo>
                  <a:cubicBezTo>
                    <a:pt x="82195" y="2009"/>
                    <a:pt x="82195" y="2009"/>
                    <a:pt x="82195" y="2110"/>
                  </a:cubicBezTo>
                  <a:lnTo>
                    <a:pt x="82093" y="2212"/>
                  </a:lnTo>
                  <a:lnTo>
                    <a:pt x="82093" y="2009"/>
                  </a:lnTo>
                  <a:lnTo>
                    <a:pt x="82093" y="1907"/>
                  </a:lnTo>
                  <a:close/>
                  <a:moveTo>
                    <a:pt x="83034" y="1907"/>
                  </a:moveTo>
                  <a:cubicBezTo>
                    <a:pt x="83135" y="2009"/>
                    <a:pt x="83135" y="2009"/>
                    <a:pt x="83135" y="2110"/>
                  </a:cubicBezTo>
                  <a:lnTo>
                    <a:pt x="83034" y="2212"/>
                  </a:lnTo>
                  <a:lnTo>
                    <a:pt x="83034" y="2009"/>
                  </a:lnTo>
                  <a:lnTo>
                    <a:pt x="83034" y="1907"/>
                  </a:lnTo>
                  <a:close/>
                  <a:moveTo>
                    <a:pt x="83771" y="1907"/>
                  </a:moveTo>
                  <a:cubicBezTo>
                    <a:pt x="83872" y="2009"/>
                    <a:pt x="83872" y="2009"/>
                    <a:pt x="83872" y="2110"/>
                  </a:cubicBezTo>
                  <a:lnTo>
                    <a:pt x="83771" y="2212"/>
                  </a:lnTo>
                  <a:lnTo>
                    <a:pt x="83771" y="2009"/>
                  </a:lnTo>
                  <a:lnTo>
                    <a:pt x="83771" y="1907"/>
                  </a:lnTo>
                  <a:close/>
                  <a:moveTo>
                    <a:pt x="86414" y="1907"/>
                  </a:moveTo>
                  <a:lnTo>
                    <a:pt x="86541" y="2009"/>
                  </a:lnTo>
                  <a:cubicBezTo>
                    <a:pt x="86541" y="2110"/>
                    <a:pt x="86541" y="2110"/>
                    <a:pt x="86414" y="2212"/>
                  </a:cubicBezTo>
                  <a:cubicBezTo>
                    <a:pt x="86414" y="2110"/>
                    <a:pt x="86414" y="2110"/>
                    <a:pt x="86312" y="2110"/>
                  </a:cubicBezTo>
                  <a:cubicBezTo>
                    <a:pt x="86414" y="2009"/>
                    <a:pt x="86414" y="2009"/>
                    <a:pt x="86414" y="1907"/>
                  </a:cubicBezTo>
                  <a:close/>
                  <a:moveTo>
                    <a:pt x="84737" y="1678"/>
                  </a:moveTo>
                  <a:lnTo>
                    <a:pt x="84838" y="1780"/>
                  </a:lnTo>
                  <a:cubicBezTo>
                    <a:pt x="84940" y="2110"/>
                    <a:pt x="84940" y="2314"/>
                    <a:pt x="84940" y="2644"/>
                  </a:cubicBezTo>
                  <a:cubicBezTo>
                    <a:pt x="84635" y="2542"/>
                    <a:pt x="84406" y="2415"/>
                    <a:pt x="84406" y="2110"/>
                  </a:cubicBezTo>
                  <a:cubicBezTo>
                    <a:pt x="84406" y="1907"/>
                    <a:pt x="84635" y="1907"/>
                    <a:pt x="84737" y="1678"/>
                  </a:cubicBezTo>
                  <a:close/>
                  <a:moveTo>
                    <a:pt x="31567" y="3178"/>
                  </a:moveTo>
                  <a:lnTo>
                    <a:pt x="31567" y="3279"/>
                  </a:lnTo>
                  <a:lnTo>
                    <a:pt x="31567" y="3381"/>
                  </a:lnTo>
                  <a:cubicBezTo>
                    <a:pt x="31465" y="3381"/>
                    <a:pt x="31465" y="3279"/>
                    <a:pt x="31465" y="3279"/>
                  </a:cubicBezTo>
                  <a:cubicBezTo>
                    <a:pt x="31465" y="3279"/>
                    <a:pt x="31465" y="3178"/>
                    <a:pt x="31567" y="3178"/>
                  </a:cubicBezTo>
                  <a:close/>
                  <a:moveTo>
                    <a:pt x="4880" y="4652"/>
                  </a:moveTo>
                  <a:lnTo>
                    <a:pt x="4880" y="4754"/>
                  </a:lnTo>
                  <a:lnTo>
                    <a:pt x="4677" y="4754"/>
                  </a:lnTo>
                  <a:cubicBezTo>
                    <a:pt x="4677" y="4652"/>
                    <a:pt x="4778" y="4652"/>
                    <a:pt x="4880" y="4652"/>
                  </a:cubicBezTo>
                  <a:close/>
                  <a:moveTo>
                    <a:pt x="31567" y="5084"/>
                  </a:moveTo>
                  <a:lnTo>
                    <a:pt x="31567" y="5186"/>
                  </a:lnTo>
                  <a:lnTo>
                    <a:pt x="31567" y="5287"/>
                  </a:lnTo>
                  <a:cubicBezTo>
                    <a:pt x="31465" y="5287"/>
                    <a:pt x="31465" y="5287"/>
                    <a:pt x="31465" y="5186"/>
                  </a:cubicBezTo>
                  <a:cubicBezTo>
                    <a:pt x="31465" y="5186"/>
                    <a:pt x="31465" y="5084"/>
                    <a:pt x="31567" y="5084"/>
                  </a:cubicBezTo>
                  <a:close/>
                  <a:moveTo>
                    <a:pt x="32202" y="5287"/>
                  </a:moveTo>
                  <a:cubicBezTo>
                    <a:pt x="32304" y="5287"/>
                    <a:pt x="32304" y="5389"/>
                    <a:pt x="32304" y="5389"/>
                  </a:cubicBezTo>
                  <a:cubicBezTo>
                    <a:pt x="32304" y="5491"/>
                    <a:pt x="32304" y="5491"/>
                    <a:pt x="32202" y="5491"/>
                  </a:cubicBezTo>
                  <a:lnTo>
                    <a:pt x="32202" y="5287"/>
                  </a:lnTo>
                  <a:close/>
                  <a:moveTo>
                    <a:pt x="20542" y="5527"/>
                  </a:moveTo>
                  <a:cubicBezTo>
                    <a:pt x="20681" y="5527"/>
                    <a:pt x="20912" y="5552"/>
                    <a:pt x="21299" y="5592"/>
                  </a:cubicBezTo>
                  <a:cubicBezTo>
                    <a:pt x="21095" y="5821"/>
                    <a:pt x="20867" y="5821"/>
                    <a:pt x="20663" y="5821"/>
                  </a:cubicBezTo>
                  <a:cubicBezTo>
                    <a:pt x="20562" y="5821"/>
                    <a:pt x="20460" y="5821"/>
                    <a:pt x="20333" y="5719"/>
                  </a:cubicBezTo>
                  <a:cubicBezTo>
                    <a:pt x="20333" y="5582"/>
                    <a:pt x="20333" y="5527"/>
                    <a:pt x="20542" y="5527"/>
                  </a:cubicBezTo>
                  <a:close/>
                  <a:moveTo>
                    <a:pt x="13674" y="5821"/>
                  </a:moveTo>
                  <a:cubicBezTo>
                    <a:pt x="13776" y="5821"/>
                    <a:pt x="13776" y="5821"/>
                    <a:pt x="13776" y="5923"/>
                  </a:cubicBezTo>
                  <a:cubicBezTo>
                    <a:pt x="13776" y="5923"/>
                    <a:pt x="13776" y="6024"/>
                    <a:pt x="13674" y="6024"/>
                  </a:cubicBezTo>
                  <a:lnTo>
                    <a:pt x="13674" y="5923"/>
                  </a:lnTo>
                  <a:lnTo>
                    <a:pt x="13674" y="5821"/>
                  </a:lnTo>
                  <a:close/>
                  <a:moveTo>
                    <a:pt x="14614" y="5821"/>
                  </a:moveTo>
                  <a:cubicBezTo>
                    <a:pt x="14741" y="5821"/>
                    <a:pt x="14741" y="5923"/>
                    <a:pt x="14843" y="5923"/>
                  </a:cubicBezTo>
                  <a:cubicBezTo>
                    <a:pt x="14741" y="5923"/>
                    <a:pt x="14741" y="6024"/>
                    <a:pt x="14741" y="6024"/>
                  </a:cubicBezTo>
                  <a:cubicBezTo>
                    <a:pt x="14614" y="6024"/>
                    <a:pt x="14614" y="5923"/>
                    <a:pt x="14513" y="5923"/>
                  </a:cubicBezTo>
                  <a:cubicBezTo>
                    <a:pt x="14614" y="5923"/>
                    <a:pt x="14614" y="5821"/>
                    <a:pt x="14614" y="5821"/>
                  </a:cubicBezTo>
                  <a:close/>
                  <a:moveTo>
                    <a:pt x="26814" y="6024"/>
                  </a:moveTo>
                  <a:lnTo>
                    <a:pt x="26814" y="6228"/>
                  </a:lnTo>
                  <a:lnTo>
                    <a:pt x="26484" y="6228"/>
                  </a:lnTo>
                  <a:lnTo>
                    <a:pt x="26382" y="6126"/>
                  </a:lnTo>
                  <a:lnTo>
                    <a:pt x="26484" y="6024"/>
                  </a:lnTo>
                  <a:close/>
                  <a:moveTo>
                    <a:pt x="86414" y="1"/>
                  </a:moveTo>
                  <a:cubicBezTo>
                    <a:pt x="86312" y="102"/>
                    <a:pt x="86312" y="204"/>
                    <a:pt x="86211" y="204"/>
                  </a:cubicBezTo>
                  <a:lnTo>
                    <a:pt x="85042" y="204"/>
                  </a:lnTo>
                  <a:cubicBezTo>
                    <a:pt x="84940" y="306"/>
                    <a:pt x="84838" y="407"/>
                    <a:pt x="84737" y="509"/>
                  </a:cubicBezTo>
                  <a:lnTo>
                    <a:pt x="83771" y="509"/>
                  </a:lnTo>
                  <a:cubicBezTo>
                    <a:pt x="83669" y="407"/>
                    <a:pt x="83669" y="306"/>
                    <a:pt x="83567" y="204"/>
                  </a:cubicBezTo>
                  <a:lnTo>
                    <a:pt x="82830" y="204"/>
                  </a:lnTo>
                  <a:lnTo>
                    <a:pt x="82602" y="407"/>
                  </a:lnTo>
                  <a:cubicBezTo>
                    <a:pt x="82500" y="407"/>
                    <a:pt x="82500" y="306"/>
                    <a:pt x="82398" y="306"/>
                  </a:cubicBezTo>
                  <a:lnTo>
                    <a:pt x="81865" y="306"/>
                  </a:lnTo>
                  <a:cubicBezTo>
                    <a:pt x="81763" y="306"/>
                    <a:pt x="81763" y="407"/>
                    <a:pt x="81661" y="407"/>
                  </a:cubicBezTo>
                  <a:lnTo>
                    <a:pt x="81560" y="509"/>
                  </a:lnTo>
                  <a:lnTo>
                    <a:pt x="78484" y="509"/>
                  </a:lnTo>
                  <a:cubicBezTo>
                    <a:pt x="78383" y="636"/>
                    <a:pt x="78383" y="636"/>
                    <a:pt x="78281" y="738"/>
                  </a:cubicBezTo>
                  <a:cubicBezTo>
                    <a:pt x="78154" y="636"/>
                    <a:pt x="78052" y="509"/>
                    <a:pt x="78052" y="509"/>
                  </a:cubicBezTo>
                  <a:lnTo>
                    <a:pt x="77112" y="509"/>
                  </a:lnTo>
                  <a:cubicBezTo>
                    <a:pt x="77010" y="509"/>
                    <a:pt x="76883" y="636"/>
                    <a:pt x="76781" y="738"/>
                  </a:cubicBezTo>
                  <a:lnTo>
                    <a:pt x="75841" y="738"/>
                  </a:lnTo>
                  <a:cubicBezTo>
                    <a:pt x="75739" y="636"/>
                    <a:pt x="75739" y="509"/>
                    <a:pt x="75612" y="509"/>
                  </a:cubicBezTo>
                  <a:cubicBezTo>
                    <a:pt x="75511" y="509"/>
                    <a:pt x="75511" y="636"/>
                    <a:pt x="75409" y="738"/>
                  </a:cubicBezTo>
                  <a:lnTo>
                    <a:pt x="73401" y="738"/>
                  </a:lnTo>
                  <a:cubicBezTo>
                    <a:pt x="73299" y="636"/>
                    <a:pt x="73299" y="509"/>
                    <a:pt x="73198" y="509"/>
                  </a:cubicBezTo>
                  <a:cubicBezTo>
                    <a:pt x="73071" y="636"/>
                    <a:pt x="73071" y="636"/>
                    <a:pt x="72969" y="738"/>
                  </a:cubicBezTo>
                  <a:lnTo>
                    <a:pt x="72029" y="738"/>
                  </a:lnTo>
                  <a:cubicBezTo>
                    <a:pt x="71927" y="840"/>
                    <a:pt x="71800" y="840"/>
                    <a:pt x="71698" y="941"/>
                  </a:cubicBezTo>
                  <a:lnTo>
                    <a:pt x="71063" y="941"/>
                  </a:lnTo>
                  <a:cubicBezTo>
                    <a:pt x="70961" y="840"/>
                    <a:pt x="70860" y="840"/>
                    <a:pt x="70758" y="738"/>
                  </a:cubicBezTo>
                  <a:cubicBezTo>
                    <a:pt x="70758" y="840"/>
                    <a:pt x="70656" y="840"/>
                    <a:pt x="70529" y="941"/>
                  </a:cubicBezTo>
                  <a:lnTo>
                    <a:pt x="67683" y="941"/>
                  </a:lnTo>
                  <a:cubicBezTo>
                    <a:pt x="67581" y="1043"/>
                    <a:pt x="67479" y="1145"/>
                    <a:pt x="67479" y="1272"/>
                  </a:cubicBezTo>
                  <a:lnTo>
                    <a:pt x="66412" y="1272"/>
                  </a:lnTo>
                  <a:cubicBezTo>
                    <a:pt x="66412" y="1373"/>
                    <a:pt x="66310" y="1577"/>
                    <a:pt x="66310" y="1678"/>
                  </a:cubicBezTo>
                  <a:cubicBezTo>
                    <a:pt x="66145" y="1678"/>
                    <a:pt x="65986" y="1704"/>
                    <a:pt x="65840" y="1704"/>
                  </a:cubicBezTo>
                  <a:cubicBezTo>
                    <a:pt x="65694" y="1704"/>
                    <a:pt x="65560" y="1678"/>
                    <a:pt x="65446" y="1577"/>
                  </a:cubicBezTo>
                  <a:cubicBezTo>
                    <a:pt x="65344" y="1475"/>
                    <a:pt x="65344" y="1373"/>
                    <a:pt x="65243" y="1145"/>
                  </a:cubicBezTo>
                  <a:cubicBezTo>
                    <a:pt x="65141" y="1208"/>
                    <a:pt x="65008" y="1208"/>
                    <a:pt x="64874" y="1208"/>
                  </a:cubicBezTo>
                  <a:cubicBezTo>
                    <a:pt x="64741" y="1208"/>
                    <a:pt x="64607" y="1208"/>
                    <a:pt x="64506" y="1272"/>
                  </a:cubicBezTo>
                  <a:cubicBezTo>
                    <a:pt x="64404" y="1475"/>
                    <a:pt x="64404" y="1577"/>
                    <a:pt x="64302" y="1678"/>
                  </a:cubicBezTo>
                  <a:lnTo>
                    <a:pt x="62396" y="1678"/>
                  </a:lnTo>
                  <a:cubicBezTo>
                    <a:pt x="62269" y="1577"/>
                    <a:pt x="62167" y="1577"/>
                    <a:pt x="62066" y="1475"/>
                  </a:cubicBezTo>
                  <a:cubicBezTo>
                    <a:pt x="62066" y="1577"/>
                    <a:pt x="61964" y="1577"/>
                    <a:pt x="61964" y="1678"/>
                  </a:cubicBezTo>
                  <a:cubicBezTo>
                    <a:pt x="61697" y="1596"/>
                    <a:pt x="61513" y="1447"/>
                    <a:pt x="61291" y="1447"/>
                  </a:cubicBezTo>
                  <a:cubicBezTo>
                    <a:pt x="61238" y="1447"/>
                    <a:pt x="61184" y="1456"/>
                    <a:pt x="61125" y="1475"/>
                  </a:cubicBezTo>
                  <a:cubicBezTo>
                    <a:pt x="60998" y="1678"/>
                    <a:pt x="60795" y="1780"/>
                    <a:pt x="60693" y="1907"/>
                  </a:cubicBezTo>
                  <a:lnTo>
                    <a:pt x="60490" y="1907"/>
                  </a:lnTo>
                  <a:cubicBezTo>
                    <a:pt x="60363" y="1780"/>
                    <a:pt x="60261" y="1577"/>
                    <a:pt x="60159" y="1475"/>
                  </a:cubicBezTo>
                  <a:lnTo>
                    <a:pt x="59727" y="1475"/>
                  </a:lnTo>
                  <a:cubicBezTo>
                    <a:pt x="59524" y="1577"/>
                    <a:pt x="59321" y="1780"/>
                    <a:pt x="58990" y="1907"/>
                  </a:cubicBezTo>
                  <a:cubicBezTo>
                    <a:pt x="58909" y="1948"/>
                    <a:pt x="58828" y="1972"/>
                    <a:pt x="58745" y="1972"/>
                  </a:cubicBezTo>
                  <a:cubicBezTo>
                    <a:pt x="58620" y="1972"/>
                    <a:pt x="58492" y="1917"/>
                    <a:pt x="58355" y="1780"/>
                  </a:cubicBezTo>
                  <a:cubicBezTo>
                    <a:pt x="58269" y="1694"/>
                    <a:pt x="58183" y="1663"/>
                    <a:pt x="58095" y="1663"/>
                  </a:cubicBezTo>
                  <a:cubicBezTo>
                    <a:pt x="57975" y="1663"/>
                    <a:pt x="57852" y="1721"/>
                    <a:pt x="57720" y="1780"/>
                  </a:cubicBezTo>
                  <a:cubicBezTo>
                    <a:pt x="57720" y="1780"/>
                    <a:pt x="57618" y="1907"/>
                    <a:pt x="57516" y="1907"/>
                  </a:cubicBezTo>
                  <a:cubicBezTo>
                    <a:pt x="57516" y="1907"/>
                    <a:pt x="57415" y="1780"/>
                    <a:pt x="57313" y="1678"/>
                  </a:cubicBezTo>
                  <a:cubicBezTo>
                    <a:pt x="57186" y="1780"/>
                    <a:pt x="57084" y="1907"/>
                    <a:pt x="57084" y="1907"/>
                  </a:cubicBezTo>
                  <a:lnTo>
                    <a:pt x="54644" y="1907"/>
                  </a:lnTo>
                  <a:cubicBezTo>
                    <a:pt x="54543" y="1907"/>
                    <a:pt x="54441" y="1780"/>
                    <a:pt x="54441" y="1678"/>
                  </a:cubicBezTo>
                  <a:cubicBezTo>
                    <a:pt x="54339" y="1780"/>
                    <a:pt x="54238" y="1907"/>
                    <a:pt x="54136" y="1907"/>
                  </a:cubicBezTo>
                  <a:cubicBezTo>
                    <a:pt x="54136" y="1780"/>
                    <a:pt x="54009" y="1780"/>
                    <a:pt x="53907" y="1678"/>
                  </a:cubicBezTo>
                  <a:cubicBezTo>
                    <a:pt x="53907" y="1780"/>
                    <a:pt x="53806" y="1780"/>
                    <a:pt x="53704" y="1907"/>
                  </a:cubicBezTo>
                  <a:cubicBezTo>
                    <a:pt x="53437" y="1958"/>
                    <a:pt x="53170" y="1958"/>
                    <a:pt x="52919" y="1958"/>
                  </a:cubicBezTo>
                  <a:cubicBezTo>
                    <a:pt x="52668" y="1958"/>
                    <a:pt x="52433" y="1958"/>
                    <a:pt x="52230" y="2009"/>
                  </a:cubicBezTo>
                  <a:cubicBezTo>
                    <a:pt x="52103" y="2110"/>
                    <a:pt x="52103" y="2110"/>
                    <a:pt x="52001" y="2212"/>
                  </a:cubicBezTo>
                  <a:lnTo>
                    <a:pt x="49154" y="2212"/>
                  </a:lnTo>
                  <a:cubicBezTo>
                    <a:pt x="49053" y="2212"/>
                    <a:pt x="48926" y="2314"/>
                    <a:pt x="48824" y="2415"/>
                  </a:cubicBezTo>
                  <a:lnTo>
                    <a:pt x="48417" y="2415"/>
                  </a:lnTo>
                  <a:cubicBezTo>
                    <a:pt x="48290" y="2314"/>
                    <a:pt x="48189" y="2212"/>
                    <a:pt x="48087" y="2110"/>
                  </a:cubicBezTo>
                  <a:cubicBezTo>
                    <a:pt x="47884" y="2212"/>
                    <a:pt x="47655" y="2314"/>
                    <a:pt x="47350" y="2314"/>
                  </a:cubicBezTo>
                  <a:lnTo>
                    <a:pt x="47248" y="2212"/>
                  </a:lnTo>
                  <a:cubicBezTo>
                    <a:pt x="47147" y="2212"/>
                    <a:pt x="47020" y="2314"/>
                    <a:pt x="46918" y="2415"/>
                  </a:cubicBezTo>
                  <a:lnTo>
                    <a:pt x="45876" y="2415"/>
                  </a:lnTo>
                  <a:cubicBezTo>
                    <a:pt x="45749" y="2415"/>
                    <a:pt x="45749" y="2314"/>
                    <a:pt x="45647" y="2314"/>
                  </a:cubicBezTo>
                  <a:lnTo>
                    <a:pt x="45545" y="2212"/>
                  </a:lnTo>
                  <a:cubicBezTo>
                    <a:pt x="45444" y="2212"/>
                    <a:pt x="45342" y="2314"/>
                    <a:pt x="45240" y="2415"/>
                  </a:cubicBezTo>
                  <a:lnTo>
                    <a:pt x="39522" y="2415"/>
                  </a:lnTo>
                  <a:cubicBezTo>
                    <a:pt x="39395" y="2542"/>
                    <a:pt x="39293" y="2542"/>
                    <a:pt x="39191" y="2644"/>
                  </a:cubicBezTo>
                  <a:cubicBezTo>
                    <a:pt x="39090" y="2542"/>
                    <a:pt x="39090" y="2415"/>
                    <a:pt x="38988" y="2415"/>
                  </a:cubicBezTo>
                  <a:lnTo>
                    <a:pt x="36548" y="2415"/>
                  </a:lnTo>
                  <a:cubicBezTo>
                    <a:pt x="36447" y="2542"/>
                    <a:pt x="36447" y="2542"/>
                    <a:pt x="36345" y="2644"/>
                  </a:cubicBezTo>
                  <a:lnTo>
                    <a:pt x="35913" y="2644"/>
                  </a:lnTo>
                  <a:cubicBezTo>
                    <a:pt x="35737" y="2644"/>
                    <a:pt x="35713" y="2396"/>
                    <a:pt x="35495" y="2396"/>
                  </a:cubicBezTo>
                  <a:cubicBezTo>
                    <a:pt x="35461" y="2396"/>
                    <a:pt x="35423" y="2402"/>
                    <a:pt x="35379" y="2415"/>
                  </a:cubicBezTo>
                  <a:cubicBezTo>
                    <a:pt x="35277" y="2542"/>
                    <a:pt x="35277" y="2542"/>
                    <a:pt x="35176" y="2644"/>
                  </a:cubicBezTo>
                  <a:lnTo>
                    <a:pt x="31567" y="2644"/>
                  </a:lnTo>
                  <a:cubicBezTo>
                    <a:pt x="31465" y="2746"/>
                    <a:pt x="31363" y="2847"/>
                    <a:pt x="31262" y="2847"/>
                  </a:cubicBezTo>
                  <a:lnTo>
                    <a:pt x="31033" y="2644"/>
                  </a:lnTo>
                  <a:lnTo>
                    <a:pt x="27449" y="2644"/>
                  </a:lnTo>
                  <a:cubicBezTo>
                    <a:pt x="27322" y="2746"/>
                    <a:pt x="27119" y="2847"/>
                    <a:pt x="27017" y="2949"/>
                  </a:cubicBezTo>
                  <a:cubicBezTo>
                    <a:pt x="26916" y="2847"/>
                    <a:pt x="26814" y="2746"/>
                    <a:pt x="26687" y="2644"/>
                  </a:cubicBezTo>
                  <a:lnTo>
                    <a:pt x="25009" y="2644"/>
                  </a:lnTo>
                  <a:cubicBezTo>
                    <a:pt x="24908" y="2746"/>
                    <a:pt x="24908" y="2847"/>
                    <a:pt x="24781" y="2847"/>
                  </a:cubicBezTo>
                  <a:cubicBezTo>
                    <a:pt x="24679" y="2746"/>
                    <a:pt x="24577" y="2644"/>
                    <a:pt x="24272" y="2644"/>
                  </a:cubicBezTo>
                  <a:cubicBezTo>
                    <a:pt x="24272" y="2746"/>
                    <a:pt x="24145" y="2847"/>
                    <a:pt x="24044" y="2949"/>
                  </a:cubicBezTo>
                  <a:lnTo>
                    <a:pt x="18757" y="2949"/>
                  </a:lnTo>
                  <a:cubicBezTo>
                    <a:pt x="18655" y="2949"/>
                    <a:pt x="18655" y="3051"/>
                    <a:pt x="18554" y="3178"/>
                  </a:cubicBezTo>
                  <a:lnTo>
                    <a:pt x="16851" y="3178"/>
                  </a:lnTo>
                  <a:cubicBezTo>
                    <a:pt x="16749" y="3279"/>
                    <a:pt x="16648" y="3279"/>
                    <a:pt x="16648" y="3381"/>
                  </a:cubicBezTo>
                  <a:lnTo>
                    <a:pt x="13674" y="3381"/>
                  </a:lnTo>
                  <a:cubicBezTo>
                    <a:pt x="13572" y="3279"/>
                    <a:pt x="13471" y="3178"/>
                    <a:pt x="13344" y="3051"/>
                  </a:cubicBezTo>
                  <a:cubicBezTo>
                    <a:pt x="13039" y="3279"/>
                    <a:pt x="12835" y="3483"/>
                    <a:pt x="12505" y="3584"/>
                  </a:cubicBezTo>
                  <a:cubicBezTo>
                    <a:pt x="12403" y="3584"/>
                    <a:pt x="12302" y="3483"/>
                    <a:pt x="12302" y="3381"/>
                  </a:cubicBezTo>
                  <a:lnTo>
                    <a:pt x="12073" y="3584"/>
                  </a:lnTo>
                  <a:cubicBezTo>
                    <a:pt x="11768" y="3483"/>
                    <a:pt x="11666" y="3178"/>
                    <a:pt x="11437" y="3178"/>
                  </a:cubicBezTo>
                  <a:lnTo>
                    <a:pt x="11234" y="3178"/>
                  </a:lnTo>
                  <a:cubicBezTo>
                    <a:pt x="11234" y="3381"/>
                    <a:pt x="11132" y="3686"/>
                    <a:pt x="11132" y="3915"/>
                  </a:cubicBezTo>
                  <a:cubicBezTo>
                    <a:pt x="10967" y="3864"/>
                    <a:pt x="10808" y="3864"/>
                    <a:pt x="10649" y="3864"/>
                  </a:cubicBezTo>
                  <a:cubicBezTo>
                    <a:pt x="10491" y="3864"/>
                    <a:pt x="10332" y="3864"/>
                    <a:pt x="10167" y="3813"/>
                  </a:cubicBezTo>
                  <a:cubicBezTo>
                    <a:pt x="10395" y="3584"/>
                    <a:pt x="10599" y="3381"/>
                    <a:pt x="10395" y="3279"/>
                  </a:cubicBezTo>
                  <a:cubicBezTo>
                    <a:pt x="10310" y="3221"/>
                    <a:pt x="10241" y="3199"/>
                    <a:pt x="10180" y="3199"/>
                  </a:cubicBezTo>
                  <a:cubicBezTo>
                    <a:pt x="10006" y="3199"/>
                    <a:pt x="9911" y="3381"/>
                    <a:pt x="9760" y="3381"/>
                  </a:cubicBezTo>
                  <a:lnTo>
                    <a:pt x="9125" y="3381"/>
                  </a:lnTo>
                  <a:lnTo>
                    <a:pt x="8896" y="3584"/>
                  </a:lnTo>
                  <a:cubicBezTo>
                    <a:pt x="8591" y="3381"/>
                    <a:pt x="8387" y="3279"/>
                    <a:pt x="8159" y="3178"/>
                  </a:cubicBezTo>
                  <a:cubicBezTo>
                    <a:pt x="8057" y="3279"/>
                    <a:pt x="7955" y="3279"/>
                    <a:pt x="7955" y="3381"/>
                  </a:cubicBezTo>
                  <a:cubicBezTo>
                    <a:pt x="7854" y="3279"/>
                    <a:pt x="7752" y="3279"/>
                    <a:pt x="7625" y="3178"/>
                  </a:cubicBezTo>
                  <a:cubicBezTo>
                    <a:pt x="7625" y="3279"/>
                    <a:pt x="7523" y="3279"/>
                    <a:pt x="7422" y="3381"/>
                  </a:cubicBezTo>
                  <a:lnTo>
                    <a:pt x="6253" y="3381"/>
                  </a:lnTo>
                  <a:cubicBezTo>
                    <a:pt x="6151" y="3483"/>
                    <a:pt x="6049" y="3584"/>
                    <a:pt x="5948" y="3584"/>
                  </a:cubicBezTo>
                  <a:lnTo>
                    <a:pt x="5083" y="3584"/>
                  </a:lnTo>
                  <a:cubicBezTo>
                    <a:pt x="4880" y="3483"/>
                    <a:pt x="4778" y="3381"/>
                    <a:pt x="4575" y="3381"/>
                  </a:cubicBezTo>
                  <a:lnTo>
                    <a:pt x="4346" y="3584"/>
                  </a:lnTo>
                  <a:cubicBezTo>
                    <a:pt x="4245" y="3584"/>
                    <a:pt x="4143" y="3483"/>
                    <a:pt x="4041" y="3381"/>
                  </a:cubicBezTo>
                  <a:lnTo>
                    <a:pt x="3609" y="3381"/>
                  </a:lnTo>
                  <a:lnTo>
                    <a:pt x="3406" y="3584"/>
                  </a:lnTo>
                  <a:cubicBezTo>
                    <a:pt x="3177" y="3483"/>
                    <a:pt x="3076" y="3381"/>
                    <a:pt x="2974" y="3381"/>
                  </a:cubicBezTo>
                  <a:cubicBezTo>
                    <a:pt x="2771" y="3483"/>
                    <a:pt x="2669" y="3483"/>
                    <a:pt x="2542" y="3584"/>
                  </a:cubicBezTo>
                  <a:cubicBezTo>
                    <a:pt x="2542" y="3483"/>
                    <a:pt x="2440" y="3483"/>
                    <a:pt x="2339" y="3381"/>
                  </a:cubicBezTo>
                  <a:cubicBezTo>
                    <a:pt x="2339" y="3483"/>
                    <a:pt x="2237" y="3584"/>
                    <a:pt x="2135" y="3584"/>
                  </a:cubicBezTo>
                  <a:lnTo>
                    <a:pt x="1703" y="3584"/>
                  </a:lnTo>
                  <a:cubicBezTo>
                    <a:pt x="1601" y="3584"/>
                    <a:pt x="1500" y="3483"/>
                    <a:pt x="1398" y="3381"/>
                  </a:cubicBezTo>
                  <a:cubicBezTo>
                    <a:pt x="1271" y="3381"/>
                    <a:pt x="1169" y="3381"/>
                    <a:pt x="1068" y="3483"/>
                  </a:cubicBezTo>
                  <a:lnTo>
                    <a:pt x="1068" y="4550"/>
                  </a:lnTo>
                  <a:cubicBezTo>
                    <a:pt x="954" y="4577"/>
                    <a:pt x="856" y="4590"/>
                    <a:pt x="768" y="4590"/>
                  </a:cubicBezTo>
                  <a:cubicBezTo>
                    <a:pt x="522" y="4590"/>
                    <a:pt x="352" y="4490"/>
                    <a:pt x="127" y="4321"/>
                  </a:cubicBezTo>
                  <a:cubicBezTo>
                    <a:pt x="127" y="4652"/>
                    <a:pt x="0" y="4957"/>
                    <a:pt x="127" y="5287"/>
                  </a:cubicBezTo>
                  <a:lnTo>
                    <a:pt x="763" y="5287"/>
                  </a:lnTo>
                  <a:cubicBezTo>
                    <a:pt x="864" y="5186"/>
                    <a:pt x="864" y="5186"/>
                    <a:pt x="966" y="5084"/>
                  </a:cubicBezTo>
                  <a:cubicBezTo>
                    <a:pt x="1068" y="5287"/>
                    <a:pt x="1398" y="5287"/>
                    <a:pt x="1601" y="5491"/>
                  </a:cubicBezTo>
                  <a:cubicBezTo>
                    <a:pt x="1271" y="5491"/>
                    <a:pt x="1068" y="5592"/>
                    <a:pt x="966" y="5592"/>
                  </a:cubicBezTo>
                  <a:cubicBezTo>
                    <a:pt x="864" y="5719"/>
                    <a:pt x="636" y="5821"/>
                    <a:pt x="534" y="5923"/>
                  </a:cubicBezTo>
                  <a:cubicBezTo>
                    <a:pt x="534" y="5923"/>
                    <a:pt x="636" y="5923"/>
                    <a:pt x="636" y="6024"/>
                  </a:cubicBezTo>
                  <a:lnTo>
                    <a:pt x="1601" y="6024"/>
                  </a:lnTo>
                  <a:cubicBezTo>
                    <a:pt x="1805" y="6126"/>
                    <a:pt x="1805" y="6228"/>
                    <a:pt x="1906" y="6228"/>
                  </a:cubicBezTo>
                  <a:cubicBezTo>
                    <a:pt x="2034" y="6126"/>
                    <a:pt x="2034" y="6126"/>
                    <a:pt x="2135" y="6024"/>
                  </a:cubicBezTo>
                  <a:cubicBezTo>
                    <a:pt x="2237" y="6126"/>
                    <a:pt x="2339" y="6228"/>
                    <a:pt x="2339" y="6228"/>
                  </a:cubicBezTo>
                  <a:lnTo>
                    <a:pt x="10294" y="6228"/>
                  </a:lnTo>
                  <a:cubicBezTo>
                    <a:pt x="10395" y="6228"/>
                    <a:pt x="10497" y="6126"/>
                    <a:pt x="10599" y="6024"/>
                  </a:cubicBezTo>
                  <a:cubicBezTo>
                    <a:pt x="10700" y="6228"/>
                    <a:pt x="10929" y="6228"/>
                    <a:pt x="11132" y="6228"/>
                  </a:cubicBezTo>
                  <a:cubicBezTo>
                    <a:pt x="11336" y="6355"/>
                    <a:pt x="11564" y="6456"/>
                    <a:pt x="11768" y="6558"/>
                  </a:cubicBezTo>
                  <a:cubicBezTo>
                    <a:pt x="11768" y="6456"/>
                    <a:pt x="11869" y="6355"/>
                    <a:pt x="11971" y="6355"/>
                  </a:cubicBezTo>
                  <a:lnTo>
                    <a:pt x="13242" y="6355"/>
                  </a:lnTo>
                  <a:cubicBezTo>
                    <a:pt x="13471" y="6456"/>
                    <a:pt x="13572" y="6660"/>
                    <a:pt x="13674" y="6761"/>
                  </a:cubicBezTo>
                  <a:cubicBezTo>
                    <a:pt x="13776" y="6558"/>
                    <a:pt x="13877" y="6456"/>
                    <a:pt x="13979" y="6228"/>
                  </a:cubicBezTo>
                  <a:lnTo>
                    <a:pt x="14614" y="6228"/>
                  </a:lnTo>
                  <a:cubicBezTo>
                    <a:pt x="14741" y="6355"/>
                    <a:pt x="14843" y="6456"/>
                    <a:pt x="14945" y="6558"/>
                  </a:cubicBezTo>
                  <a:lnTo>
                    <a:pt x="16317" y="6558"/>
                  </a:lnTo>
                  <a:cubicBezTo>
                    <a:pt x="16419" y="6558"/>
                    <a:pt x="16521" y="6660"/>
                    <a:pt x="16521" y="6761"/>
                  </a:cubicBezTo>
                  <a:lnTo>
                    <a:pt x="17690" y="6761"/>
                  </a:lnTo>
                  <a:cubicBezTo>
                    <a:pt x="17918" y="6660"/>
                    <a:pt x="18122" y="6558"/>
                    <a:pt x="18223" y="6456"/>
                  </a:cubicBezTo>
                  <a:cubicBezTo>
                    <a:pt x="18325" y="6558"/>
                    <a:pt x="18427" y="6660"/>
                    <a:pt x="18554" y="6761"/>
                  </a:cubicBezTo>
                  <a:cubicBezTo>
                    <a:pt x="18859" y="6761"/>
                    <a:pt x="18859" y="6558"/>
                    <a:pt x="18960" y="6558"/>
                  </a:cubicBezTo>
                  <a:cubicBezTo>
                    <a:pt x="19062" y="6456"/>
                    <a:pt x="19291" y="6456"/>
                    <a:pt x="19291" y="6456"/>
                  </a:cubicBezTo>
                  <a:cubicBezTo>
                    <a:pt x="19433" y="6385"/>
                    <a:pt x="19526" y="6301"/>
                    <a:pt x="19604" y="6301"/>
                  </a:cubicBezTo>
                  <a:cubicBezTo>
                    <a:pt x="19637" y="6301"/>
                    <a:pt x="19667" y="6317"/>
                    <a:pt x="19698" y="6355"/>
                  </a:cubicBezTo>
                  <a:cubicBezTo>
                    <a:pt x="19825" y="6355"/>
                    <a:pt x="19926" y="6456"/>
                    <a:pt x="20028" y="6456"/>
                  </a:cubicBezTo>
                  <a:lnTo>
                    <a:pt x="20663" y="6456"/>
                  </a:lnTo>
                  <a:cubicBezTo>
                    <a:pt x="20867" y="6355"/>
                    <a:pt x="20968" y="6355"/>
                    <a:pt x="21095" y="6228"/>
                  </a:cubicBezTo>
                  <a:cubicBezTo>
                    <a:pt x="21197" y="6355"/>
                    <a:pt x="21299" y="6456"/>
                    <a:pt x="21400" y="6558"/>
                  </a:cubicBezTo>
                  <a:lnTo>
                    <a:pt x="22239" y="6558"/>
                  </a:lnTo>
                  <a:cubicBezTo>
                    <a:pt x="22239" y="6558"/>
                    <a:pt x="22366" y="6456"/>
                    <a:pt x="22468" y="6456"/>
                  </a:cubicBezTo>
                  <a:cubicBezTo>
                    <a:pt x="22468" y="6355"/>
                    <a:pt x="22570" y="6355"/>
                    <a:pt x="22570" y="6228"/>
                  </a:cubicBezTo>
                  <a:cubicBezTo>
                    <a:pt x="22671" y="6355"/>
                    <a:pt x="22874" y="6456"/>
                    <a:pt x="23002" y="6558"/>
                  </a:cubicBezTo>
                  <a:cubicBezTo>
                    <a:pt x="23103" y="6456"/>
                    <a:pt x="23205" y="6355"/>
                    <a:pt x="23307" y="6228"/>
                  </a:cubicBezTo>
                  <a:lnTo>
                    <a:pt x="24577" y="6228"/>
                  </a:lnTo>
                  <a:cubicBezTo>
                    <a:pt x="24642" y="6374"/>
                    <a:pt x="24759" y="6509"/>
                    <a:pt x="24887" y="6509"/>
                  </a:cubicBezTo>
                  <a:cubicBezTo>
                    <a:pt x="24960" y="6509"/>
                    <a:pt x="25037" y="6465"/>
                    <a:pt x="25111" y="6355"/>
                  </a:cubicBezTo>
                  <a:lnTo>
                    <a:pt x="25111" y="5821"/>
                  </a:lnTo>
                  <a:cubicBezTo>
                    <a:pt x="25036" y="5798"/>
                    <a:pt x="24963" y="5791"/>
                    <a:pt x="24890" y="5791"/>
                  </a:cubicBezTo>
                  <a:cubicBezTo>
                    <a:pt x="24760" y="5791"/>
                    <a:pt x="24632" y="5814"/>
                    <a:pt x="24504" y="5814"/>
                  </a:cubicBezTo>
                  <a:cubicBezTo>
                    <a:pt x="24386" y="5814"/>
                    <a:pt x="24267" y="5794"/>
                    <a:pt x="24145" y="5719"/>
                  </a:cubicBezTo>
                  <a:cubicBezTo>
                    <a:pt x="24320" y="5598"/>
                    <a:pt x="24488" y="5570"/>
                    <a:pt x="24656" y="5570"/>
                  </a:cubicBezTo>
                  <a:cubicBezTo>
                    <a:pt x="24806" y="5570"/>
                    <a:pt x="24956" y="5592"/>
                    <a:pt x="25111" y="5592"/>
                  </a:cubicBezTo>
                  <a:lnTo>
                    <a:pt x="25111" y="5821"/>
                  </a:lnTo>
                  <a:cubicBezTo>
                    <a:pt x="25314" y="5821"/>
                    <a:pt x="25416" y="5923"/>
                    <a:pt x="25543" y="6024"/>
                  </a:cubicBezTo>
                  <a:cubicBezTo>
                    <a:pt x="25645" y="5821"/>
                    <a:pt x="25645" y="5719"/>
                    <a:pt x="25746" y="5491"/>
                  </a:cubicBezTo>
                  <a:cubicBezTo>
                    <a:pt x="25950" y="5592"/>
                    <a:pt x="26179" y="5491"/>
                    <a:pt x="26382" y="5719"/>
                  </a:cubicBezTo>
                  <a:cubicBezTo>
                    <a:pt x="26179" y="5719"/>
                    <a:pt x="26051" y="5821"/>
                    <a:pt x="25848" y="5923"/>
                  </a:cubicBezTo>
                  <a:lnTo>
                    <a:pt x="25848" y="6126"/>
                  </a:lnTo>
                  <a:cubicBezTo>
                    <a:pt x="25950" y="6228"/>
                    <a:pt x="26051" y="6355"/>
                    <a:pt x="26280" y="6456"/>
                  </a:cubicBezTo>
                  <a:lnTo>
                    <a:pt x="27653" y="6456"/>
                  </a:lnTo>
                  <a:cubicBezTo>
                    <a:pt x="27958" y="6355"/>
                    <a:pt x="28085" y="6024"/>
                    <a:pt x="28390" y="6024"/>
                  </a:cubicBezTo>
                  <a:lnTo>
                    <a:pt x="28593" y="6228"/>
                  </a:lnTo>
                  <a:lnTo>
                    <a:pt x="29127" y="6228"/>
                  </a:lnTo>
                  <a:cubicBezTo>
                    <a:pt x="29228" y="6355"/>
                    <a:pt x="29228" y="6456"/>
                    <a:pt x="29356" y="6558"/>
                  </a:cubicBezTo>
                  <a:lnTo>
                    <a:pt x="30626" y="6558"/>
                  </a:lnTo>
                  <a:cubicBezTo>
                    <a:pt x="30626" y="6456"/>
                    <a:pt x="30728" y="6355"/>
                    <a:pt x="30830" y="6228"/>
                  </a:cubicBezTo>
                  <a:lnTo>
                    <a:pt x="31668" y="6228"/>
                  </a:lnTo>
                  <a:cubicBezTo>
                    <a:pt x="31770" y="6126"/>
                    <a:pt x="31897" y="5923"/>
                    <a:pt x="31999" y="5821"/>
                  </a:cubicBezTo>
                  <a:cubicBezTo>
                    <a:pt x="32202" y="5821"/>
                    <a:pt x="32405" y="5821"/>
                    <a:pt x="32405" y="6024"/>
                  </a:cubicBezTo>
                  <a:lnTo>
                    <a:pt x="32736" y="6024"/>
                  </a:lnTo>
                  <a:cubicBezTo>
                    <a:pt x="32837" y="6126"/>
                    <a:pt x="32939" y="6228"/>
                    <a:pt x="32939" y="6228"/>
                  </a:cubicBezTo>
                  <a:cubicBezTo>
                    <a:pt x="33041" y="6126"/>
                    <a:pt x="33270" y="6024"/>
                    <a:pt x="33371" y="6024"/>
                  </a:cubicBezTo>
                  <a:cubicBezTo>
                    <a:pt x="33575" y="6126"/>
                    <a:pt x="33676" y="6228"/>
                    <a:pt x="33803" y="6228"/>
                  </a:cubicBezTo>
                  <a:cubicBezTo>
                    <a:pt x="34065" y="6228"/>
                    <a:pt x="34102" y="6004"/>
                    <a:pt x="34315" y="6004"/>
                  </a:cubicBezTo>
                  <a:cubicBezTo>
                    <a:pt x="34351" y="6004"/>
                    <a:pt x="34391" y="6010"/>
                    <a:pt x="34439" y="6024"/>
                  </a:cubicBezTo>
                  <a:cubicBezTo>
                    <a:pt x="34439" y="6126"/>
                    <a:pt x="34540" y="6126"/>
                    <a:pt x="34642" y="6228"/>
                  </a:cubicBezTo>
                  <a:cubicBezTo>
                    <a:pt x="34845" y="6228"/>
                    <a:pt x="35015" y="6284"/>
                    <a:pt x="35196" y="6284"/>
                  </a:cubicBezTo>
                  <a:cubicBezTo>
                    <a:pt x="35286" y="6284"/>
                    <a:pt x="35379" y="6270"/>
                    <a:pt x="35481" y="6228"/>
                  </a:cubicBezTo>
                  <a:cubicBezTo>
                    <a:pt x="35481" y="6126"/>
                    <a:pt x="35582" y="6126"/>
                    <a:pt x="35582" y="6024"/>
                  </a:cubicBezTo>
                  <a:lnTo>
                    <a:pt x="37285" y="6024"/>
                  </a:lnTo>
                  <a:cubicBezTo>
                    <a:pt x="37387" y="5923"/>
                    <a:pt x="37489" y="5923"/>
                    <a:pt x="37616" y="5821"/>
                  </a:cubicBezTo>
                  <a:cubicBezTo>
                    <a:pt x="37616" y="5923"/>
                    <a:pt x="37717" y="5923"/>
                    <a:pt x="37819" y="6024"/>
                  </a:cubicBezTo>
                  <a:lnTo>
                    <a:pt x="38988" y="6024"/>
                  </a:lnTo>
                  <a:cubicBezTo>
                    <a:pt x="39090" y="5923"/>
                    <a:pt x="39191" y="5923"/>
                    <a:pt x="39191" y="5821"/>
                  </a:cubicBezTo>
                  <a:cubicBezTo>
                    <a:pt x="39395" y="5923"/>
                    <a:pt x="39522" y="6024"/>
                    <a:pt x="39624" y="6024"/>
                  </a:cubicBezTo>
                  <a:cubicBezTo>
                    <a:pt x="39725" y="5923"/>
                    <a:pt x="39827" y="5923"/>
                    <a:pt x="39929" y="5821"/>
                  </a:cubicBezTo>
                  <a:lnTo>
                    <a:pt x="40666" y="5821"/>
                  </a:lnTo>
                  <a:lnTo>
                    <a:pt x="40894" y="5592"/>
                  </a:lnTo>
                  <a:cubicBezTo>
                    <a:pt x="41098" y="5592"/>
                    <a:pt x="41312" y="5547"/>
                    <a:pt x="41493" y="5547"/>
                  </a:cubicBezTo>
                  <a:cubicBezTo>
                    <a:pt x="41583" y="5547"/>
                    <a:pt x="41665" y="5558"/>
                    <a:pt x="41733" y="5592"/>
                  </a:cubicBezTo>
                  <a:cubicBezTo>
                    <a:pt x="41733" y="5719"/>
                    <a:pt x="41835" y="5719"/>
                    <a:pt x="41936" y="5821"/>
                  </a:cubicBezTo>
                  <a:lnTo>
                    <a:pt x="43105" y="5821"/>
                  </a:lnTo>
                  <a:cubicBezTo>
                    <a:pt x="43207" y="5719"/>
                    <a:pt x="43334" y="5592"/>
                    <a:pt x="43334" y="5491"/>
                  </a:cubicBezTo>
                  <a:lnTo>
                    <a:pt x="45977" y="5491"/>
                  </a:lnTo>
                  <a:cubicBezTo>
                    <a:pt x="46079" y="5491"/>
                    <a:pt x="46181" y="5389"/>
                    <a:pt x="46282" y="5287"/>
                  </a:cubicBezTo>
                  <a:cubicBezTo>
                    <a:pt x="46282" y="5389"/>
                    <a:pt x="46384" y="5491"/>
                    <a:pt x="46384" y="5491"/>
                  </a:cubicBezTo>
                  <a:cubicBezTo>
                    <a:pt x="46505" y="5528"/>
                    <a:pt x="46623" y="5551"/>
                    <a:pt x="46729" y="5551"/>
                  </a:cubicBezTo>
                  <a:cubicBezTo>
                    <a:pt x="46914" y="5551"/>
                    <a:pt x="47066" y="5481"/>
                    <a:pt x="47147" y="5287"/>
                  </a:cubicBezTo>
                  <a:lnTo>
                    <a:pt x="49459" y="5287"/>
                  </a:lnTo>
                  <a:cubicBezTo>
                    <a:pt x="49459" y="5186"/>
                    <a:pt x="49561" y="5186"/>
                    <a:pt x="49561" y="5084"/>
                  </a:cubicBezTo>
                  <a:cubicBezTo>
                    <a:pt x="49688" y="5186"/>
                    <a:pt x="49790" y="5186"/>
                    <a:pt x="49892" y="5287"/>
                  </a:cubicBezTo>
                  <a:lnTo>
                    <a:pt x="51061" y="5287"/>
                  </a:lnTo>
                  <a:cubicBezTo>
                    <a:pt x="51162" y="5186"/>
                    <a:pt x="51264" y="5186"/>
                    <a:pt x="51264" y="5084"/>
                  </a:cubicBezTo>
                  <a:lnTo>
                    <a:pt x="54441" y="5084"/>
                  </a:lnTo>
                  <a:cubicBezTo>
                    <a:pt x="54441" y="4957"/>
                    <a:pt x="54543" y="4957"/>
                    <a:pt x="54644" y="4855"/>
                  </a:cubicBezTo>
                  <a:lnTo>
                    <a:pt x="56983" y="4855"/>
                  </a:lnTo>
                  <a:cubicBezTo>
                    <a:pt x="57186" y="4754"/>
                    <a:pt x="57313" y="4652"/>
                    <a:pt x="57313" y="4652"/>
                  </a:cubicBezTo>
                  <a:cubicBezTo>
                    <a:pt x="57415" y="4652"/>
                    <a:pt x="57516" y="4754"/>
                    <a:pt x="57516" y="4754"/>
                  </a:cubicBezTo>
                  <a:lnTo>
                    <a:pt x="60490" y="4754"/>
                  </a:lnTo>
                  <a:cubicBezTo>
                    <a:pt x="60592" y="4754"/>
                    <a:pt x="60592" y="4652"/>
                    <a:pt x="60693" y="4550"/>
                  </a:cubicBezTo>
                  <a:lnTo>
                    <a:pt x="61964" y="4550"/>
                  </a:lnTo>
                  <a:cubicBezTo>
                    <a:pt x="61964" y="4449"/>
                    <a:pt x="62066" y="4449"/>
                    <a:pt x="62167" y="4321"/>
                  </a:cubicBezTo>
                  <a:lnTo>
                    <a:pt x="66717" y="4321"/>
                  </a:lnTo>
                  <a:cubicBezTo>
                    <a:pt x="66844" y="4220"/>
                    <a:pt x="66844" y="4220"/>
                    <a:pt x="66946" y="4118"/>
                  </a:cubicBezTo>
                  <a:lnTo>
                    <a:pt x="68852" y="4118"/>
                  </a:lnTo>
                  <a:cubicBezTo>
                    <a:pt x="68953" y="4017"/>
                    <a:pt x="69055" y="3915"/>
                    <a:pt x="69157" y="3813"/>
                  </a:cubicBezTo>
                  <a:lnTo>
                    <a:pt x="72766" y="3813"/>
                  </a:lnTo>
                  <a:cubicBezTo>
                    <a:pt x="72766" y="3813"/>
                    <a:pt x="72867" y="3686"/>
                    <a:pt x="72969" y="3584"/>
                  </a:cubicBezTo>
                  <a:lnTo>
                    <a:pt x="78052" y="3584"/>
                  </a:lnTo>
                  <a:cubicBezTo>
                    <a:pt x="78189" y="3401"/>
                    <a:pt x="78318" y="3365"/>
                    <a:pt x="78464" y="3365"/>
                  </a:cubicBezTo>
                  <a:cubicBezTo>
                    <a:pt x="78562" y="3365"/>
                    <a:pt x="78667" y="3381"/>
                    <a:pt x="78789" y="3381"/>
                  </a:cubicBezTo>
                  <a:lnTo>
                    <a:pt x="79018" y="3584"/>
                  </a:lnTo>
                  <a:cubicBezTo>
                    <a:pt x="79120" y="3483"/>
                    <a:pt x="79120" y="3483"/>
                    <a:pt x="79221" y="3381"/>
                  </a:cubicBezTo>
                  <a:cubicBezTo>
                    <a:pt x="79357" y="3381"/>
                    <a:pt x="79549" y="3336"/>
                    <a:pt x="79722" y="3336"/>
                  </a:cubicBezTo>
                  <a:cubicBezTo>
                    <a:pt x="79809" y="3336"/>
                    <a:pt x="79891" y="3347"/>
                    <a:pt x="79958" y="3381"/>
                  </a:cubicBezTo>
                  <a:cubicBezTo>
                    <a:pt x="80060" y="3483"/>
                    <a:pt x="80187" y="3584"/>
                    <a:pt x="80187" y="3584"/>
                  </a:cubicBezTo>
                  <a:cubicBezTo>
                    <a:pt x="80289" y="3483"/>
                    <a:pt x="80390" y="3483"/>
                    <a:pt x="80492" y="3381"/>
                  </a:cubicBezTo>
                  <a:lnTo>
                    <a:pt x="84305" y="3381"/>
                  </a:lnTo>
                  <a:cubicBezTo>
                    <a:pt x="84406" y="3279"/>
                    <a:pt x="84406" y="3178"/>
                    <a:pt x="84508" y="3178"/>
                  </a:cubicBezTo>
                  <a:cubicBezTo>
                    <a:pt x="84635" y="3279"/>
                    <a:pt x="84838" y="3381"/>
                    <a:pt x="84940" y="3483"/>
                  </a:cubicBezTo>
                  <a:cubicBezTo>
                    <a:pt x="85143" y="3279"/>
                    <a:pt x="85270" y="3051"/>
                    <a:pt x="85372" y="2847"/>
                  </a:cubicBezTo>
                  <a:cubicBezTo>
                    <a:pt x="85677" y="3051"/>
                    <a:pt x="85906" y="3279"/>
                    <a:pt x="86109" y="3381"/>
                  </a:cubicBezTo>
                  <a:cubicBezTo>
                    <a:pt x="86211" y="3279"/>
                    <a:pt x="86312" y="3279"/>
                    <a:pt x="86414" y="3178"/>
                  </a:cubicBezTo>
                  <a:cubicBezTo>
                    <a:pt x="86541" y="3279"/>
                    <a:pt x="86643" y="3279"/>
                    <a:pt x="86744" y="3381"/>
                  </a:cubicBezTo>
                  <a:cubicBezTo>
                    <a:pt x="86986" y="3381"/>
                    <a:pt x="87179" y="3111"/>
                    <a:pt x="87400" y="3111"/>
                  </a:cubicBezTo>
                  <a:cubicBezTo>
                    <a:pt x="87459" y="3111"/>
                    <a:pt x="87519" y="3130"/>
                    <a:pt x="87583" y="3178"/>
                  </a:cubicBezTo>
                  <a:cubicBezTo>
                    <a:pt x="87779" y="3178"/>
                    <a:pt x="87882" y="3402"/>
                    <a:pt x="88035" y="3402"/>
                  </a:cubicBezTo>
                  <a:cubicBezTo>
                    <a:pt x="88061" y="3402"/>
                    <a:pt x="88088" y="3396"/>
                    <a:pt x="88117" y="3381"/>
                  </a:cubicBezTo>
                  <a:cubicBezTo>
                    <a:pt x="88320" y="3178"/>
                    <a:pt x="88549" y="2949"/>
                    <a:pt x="88651" y="2644"/>
                  </a:cubicBezTo>
                  <a:cubicBezTo>
                    <a:pt x="88752" y="2746"/>
                    <a:pt x="88752" y="2847"/>
                    <a:pt x="88854" y="2847"/>
                  </a:cubicBezTo>
                  <a:lnTo>
                    <a:pt x="90353" y="2847"/>
                  </a:lnTo>
                  <a:cubicBezTo>
                    <a:pt x="90353" y="2949"/>
                    <a:pt x="90455" y="3051"/>
                    <a:pt x="90557" y="3051"/>
                  </a:cubicBezTo>
                  <a:lnTo>
                    <a:pt x="93530" y="3051"/>
                  </a:lnTo>
                  <a:lnTo>
                    <a:pt x="93530" y="2847"/>
                  </a:lnTo>
                  <a:cubicBezTo>
                    <a:pt x="93506" y="2867"/>
                    <a:pt x="93483" y="2875"/>
                    <a:pt x="93460" y="2875"/>
                  </a:cubicBezTo>
                  <a:cubicBezTo>
                    <a:pt x="93365" y="2875"/>
                    <a:pt x="93282" y="2726"/>
                    <a:pt x="93200" y="2644"/>
                  </a:cubicBezTo>
                  <a:lnTo>
                    <a:pt x="91091" y="2644"/>
                  </a:lnTo>
                  <a:cubicBezTo>
                    <a:pt x="90989" y="2542"/>
                    <a:pt x="90862" y="2542"/>
                    <a:pt x="90760" y="2415"/>
                  </a:cubicBezTo>
                  <a:lnTo>
                    <a:pt x="90023" y="2415"/>
                  </a:lnTo>
                  <a:cubicBezTo>
                    <a:pt x="90023" y="2542"/>
                    <a:pt x="89921" y="2542"/>
                    <a:pt x="89820" y="2644"/>
                  </a:cubicBezTo>
                  <a:lnTo>
                    <a:pt x="89489" y="2314"/>
                  </a:lnTo>
                  <a:lnTo>
                    <a:pt x="89489" y="1907"/>
                  </a:lnTo>
                  <a:lnTo>
                    <a:pt x="89083" y="1907"/>
                  </a:lnTo>
                  <a:cubicBezTo>
                    <a:pt x="88956" y="2110"/>
                    <a:pt x="88956" y="2212"/>
                    <a:pt x="88854" y="2415"/>
                  </a:cubicBezTo>
                  <a:lnTo>
                    <a:pt x="87685" y="2415"/>
                  </a:lnTo>
                  <a:cubicBezTo>
                    <a:pt x="87583" y="2415"/>
                    <a:pt x="87583" y="2314"/>
                    <a:pt x="87583" y="2314"/>
                  </a:cubicBezTo>
                  <a:cubicBezTo>
                    <a:pt x="87634" y="2161"/>
                    <a:pt x="87767" y="2161"/>
                    <a:pt x="87914" y="2161"/>
                  </a:cubicBezTo>
                  <a:cubicBezTo>
                    <a:pt x="88060" y="2161"/>
                    <a:pt x="88219" y="2161"/>
                    <a:pt x="88320" y="2009"/>
                  </a:cubicBezTo>
                  <a:cubicBezTo>
                    <a:pt x="88015" y="2009"/>
                    <a:pt x="87812" y="1907"/>
                    <a:pt x="87583" y="1907"/>
                  </a:cubicBezTo>
                  <a:cubicBezTo>
                    <a:pt x="87481" y="1577"/>
                    <a:pt x="87380" y="1272"/>
                    <a:pt x="87177" y="941"/>
                  </a:cubicBezTo>
                  <a:cubicBezTo>
                    <a:pt x="87049" y="1145"/>
                    <a:pt x="87049" y="1272"/>
                    <a:pt x="86948" y="1475"/>
                  </a:cubicBezTo>
                  <a:lnTo>
                    <a:pt x="86744" y="1475"/>
                  </a:lnTo>
                  <a:cubicBezTo>
                    <a:pt x="86643" y="1272"/>
                    <a:pt x="86414" y="1272"/>
                    <a:pt x="86414" y="1043"/>
                  </a:cubicBezTo>
                  <a:cubicBezTo>
                    <a:pt x="86541" y="941"/>
                    <a:pt x="86643" y="941"/>
                    <a:pt x="86744" y="840"/>
                  </a:cubicBezTo>
                  <a:cubicBezTo>
                    <a:pt x="86846" y="738"/>
                    <a:pt x="86846" y="636"/>
                    <a:pt x="86846" y="509"/>
                  </a:cubicBezTo>
                  <a:cubicBezTo>
                    <a:pt x="87049" y="509"/>
                    <a:pt x="87177" y="407"/>
                    <a:pt x="87278" y="407"/>
                  </a:cubicBezTo>
                  <a:lnTo>
                    <a:pt x="872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0"/>
            <p:cNvSpPr/>
            <p:nvPr/>
          </p:nvSpPr>
          <p:spPr>
            <a:xfrm>
              <a:off x="2747925" y="1465025"/>
              <a:ext cx="61025" cy="24175"/>
            </a:xfrm>
            <a:custGeom>
              <a:avLst/>
              <a:gdLst/>
              <a:ahLst/>
              <a:cxnLst/>
              <a:rect l="l" t="t" r="r" b="b"/>
              <a:pathLst>
                <a:path w="2441" h="967" extrusionOk="0">
                  <a:moveTo>
                    <a:pt x="1170" y="1"/>
                  </a:moveTo>
                  <a:cubicBezTo>
                    <a:pt x="966" y="128"/>
                    <a:pt x="839" y="128"/>
                    <a:pt x="738" y="128"/>
                  </a:cubicBezTo>
                  <a:cubicBezTo>
                    <a:pt x="738" y="331"/>
                    <a:pt x="738" y="433"/>
                    <a:pt x="636" y="433"/>
                  </a:cubicBezTo>
                  <a:cubicBezTo>
                    <a:pt x="433" y="636"/>
                    <a:pt x="204" y="433"/>
                    <a:pt x="0" y="763"/>
                  </a:cubicBezTo>
                  <a:cubicBezTo>
                    <a:pt x="0" y="763"/>
                    <a:pt x="0" y="865"/>
                    <a:pt x="102" y="966"/>
                  </a:cubicBezTo>
                  <a:lnTo>
                    <a:pt x="2339" y="966"/>
                  </a:lnTo>
                  <a:cubicBezTo>
                    <a:pt x="2339" y="966"/>
                    <a:pt x="2440" y="966"/>
                    <a:pt x="2440" y="865"/>
                  </a:cubicBezTo>
                  <a:lnTo>
                    <a:pt x="2440" y="636"/>
                  </a:lnTo>
                  <a:cubicBezTo>
                    <a:pt x="2237" y="433"/>
                    <a:pt x="2008" y="229"/>
                    <a:pt x="1805" y="1"/>
                  </a:cubicBezTo>
                  <a:cubicBezTo>
                    <a:pt x="1703" y="229"/>
                    <a:pt x="1703" y="331"/>
                    <a:pt x="1602" y="534"/>
                  </a:cubicBezTo>
                  <a:lnTo>
                    <a:pt x="1271" y="534"/>
                  </a:lnTo>
                  <a:cubicBezTo>
                    <a:pt x="1170" y="636"/>
                    <a:pt x="1170" y="636"/>
                    <a:pt x="1068" y="763"/>
                  </a:cubicBezTo>
                  <a:cubicBezTo>
                    <a:pt x="966" y="534"/>
                    <a:pt x="1068" y="534"/>
                    <a:pt x="1271" y="534"/>
                  </a:cubicBezTo>
                  <a:cubicBezTo>
                    <a:pt x="1170" y="433"/>
                    <a:pt x="1170" y="229"/>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0"/>
            <p:cNvSpPr/>
            <p:nvPr/>
          </p:nvSpPr>
          <p:spPr>
            <a:xfrm>
              <a:off x="2875000" y="1459950"/>
              <a:ext cx="52775" cy="34325"/>
            </a:xfrm>
            <a:custGeom>
              <a:avLst/>
              <a:gdLst/>
              <a:ahLst/>
              <a:cxnLst/>
              <a:rect l="l" t="t" r="r" b="b"/>
              <a:pathLst>
                <a:path w="2111" h="1373" extrusionOk="0">
                  <a:moveTo>
                    <a:pt x="1271" y="0"/>
                  </a:moveTo>
                  <a:cubicBezTo>
                    <a:pt x="839" y="0"/>
                    <a:pt x="433" y="0"/>
                    <a:pt x="102" y="102"/>
                  </a:cubicBezTo>
                  <a:lnTo>
                    <a:pt x="1" y="102"/>
                  </a:lnTo>
                  <a:lnTo>
                    <a:pt x="1" y="432"/>
                  </a:lnTo>
                  <a:cubicBezTo>
                    <a:pt x="129" y="493"/>
                    <a:pt x="266" y="508"/>
                    <a:pt x="407" y="508"/>
                  </a:cubicBezTo>
                  <a:cubicBezTo>
                    <a:pt x="555" y="508"/>
                    <a:pt x="707" y="491"/>
                    <a:pt x="856" y="491"/>
                  </a:cubicBezTo>
                  <a:cubicBezTo>
                    <a:pt x="1038" y="491"/>
                    <a:pt x="1215" y="517"/>
                    <a:pt x="1373" y="636"/>
                  </a:cubicBezTo>
                  <a:lnTo>
                    <a:pt x="1373" y="839"/>
                  </a:lnTo>
                  <a:cubicBezTo>
                    <a:pt x="1271" y="966"/>
                    <a:pt x="1170" y="1068"/>
                    <a:pt x="966" y="1068"/>
                  </a:cubicBezTo>
                  <a:cubicBezTo>
                    <a:pt x="1170" y="1271"/>
                    <a:pt x="1373" y="1271"/>
                    <a:pt x="1602" y="1373"/>
                  </a:cubicBezTo>
                  <a:cubicBezTo>
                    <a:pt x="1703" y="1271"/>
                    <a:pt x="1907" y="1271"/>
                    <a:pt x="2110" y="1169"/>
                  </a:cubicBezTo>
                  <a:lnTo>
                    <a:pt x="2110" y="839"/>
                  </a:lnTo>
                  <a:cubicBezTo>
                    <a:pt x="2008" y="737"/>
                    <a:pt x="1805" y="737"/>
                    <a:pt x="1703" y="636"/>
                  </a:cubicBezTo>
                  <a:cubicBezTo>
                    <a:pt x="1703" y="331"/>
                    <a:pt x="1475" y="204"/>
                    <a:pt x="1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0"/>
            <p:cNvSpPr/>
            <p:nvPr/>
          </p:nvSpPr>
          <p:spPr>
            <a:xfrm>
              <a:off x="2819725" y="1484100"/>
              <a:ext cx="41950" cy="31775"/>
            </a:xfrm>
            <a:custGeom>
              <a:avLst/>
              <a:gdLst/>
              <a:ahLst/>
              <a:cxnLst/>
              <a:rect l="l" t="t" r="r" b="b"/>
              <a:pathLst>
                <a:path w="1678" h="1271" extrusionOk="0">
                  <a:moveTo>
                    <a:pt x="1271" y="0"/>
                  </a:moveTo>
                  <a:cubicBezTo>
                    <a:pt x="1144" y="203"/>
                    <a:pt x="1271" y="508"/>
                    <a:pt x="1144" y="737"/>
                  </a:cubicBezTo>
                  <a:lnTo>
                    <a:pt x="102" y="737"/>
                  </a:lnTo>
                  <a:cubicBezTo>
                    <a:pt x="102" y="839"/>
                    <a:pt x="102" y="940"/>
                    <a:pt x="0" y="940"/>
                  </a:cubicBezTo>
                  <a:cubicBezTo>
                    <a:pt x="204" y="1042"/>
                    <a:pt x="305" y="1144"/>
                    <a:pt x="407" y="1271"/>
                  </a:cubicBezTo>
                  <a:lnTo>
                    <a:pt x="1373" y="1271"/>
                  </a:lnTo>
                  <a:cubicBezTo>
                    <a:pt x="1373" y="1271"/>
                    <a:pt x="1373" y="1144"/>
                    <a:pt x="1475" y="1144"/>
                  </a:cubicBezTo>
                  <a:cubicBezTo>
                    <a:pt x="1576" y="1042"/>
                    <a:pt x="1678" y="940"/>
                    <a:pt x="1678" y="839"/>
                  </a:cubicBezTo>
                  <a:lnTo>
                    <a:pt x="1678" y="305"/>
                  </a:lnTo>
                  <a:cubicBezTo>
                    <a:pt x="1475" y="203"/>
                    <a:pt x="1475" y="0"/>
                    <a:pt x="1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0"/>
            <p:cNvSpPr/>
            <p:nvPr/>
          </p:nvSpPr>
          <p:spPr>
            <a:xfrm>
              <a:off x="2742850" y="1448000"/>
              <a:ext cx="23525" cy="12600"/>
            </a:xfrm>
            <a:custGeom>
              <a:avLst/>
              <a:gdLst/>
              <a:ahLst/>
              <a:cxnLst/>
              <a:rect l="l" t="t" r="r" b="b"/>
              <a:pathLst>
                <a:path w="941" h="504" extrusionOk="0">
                  <a:moveTo>
                    <a:pt x="289" y="1"/>
                  </a:moveTo>
                  <a:cubicBezTo>
                    <a:pt x="195" y="1"/>
                    <a:pt x="102" y="12"/>
                    <a:pt x="0" y="46"/>
                  </a:cubicBezTo>
                  <a:cubicBezTo>
                    <a:pt x="0" y="275"/>
                    <a:pt x="203" y="377"/>
                    <a:pt x="305" y="478"/>
                  </a:cubicBezTo>
                  <a:cubicBezTo>
                    <a:pt x="420" y="478"/>
                    <a:pt x="528" y="504"/>
                    <a:pt x="632" y="504"/>
                  </a:cubicBezTo>
                  <a:cubicBezTo>
                    <a:pt x="737" y="504"/>
                    <a:pt x="839" y="478"/>
                    <a:pt x="941" y="377"/>
                  </a:cubicBezTo>
                  <a:lnTo>
                    <a:pt x="941" y="46"/>
                  </a:lnTo>
                  <a:cubicBezTo>
                    <a:pt x="669" y="46"/>
                    <a:pt x="477"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0"/>
            <p:cNvSpPr/>
            <p:nvPr/>
          </p:nvSpPr>
          <p:spPr>
            <a:xfrm>
              <a:off x="2798125" y="1449150"/>
              <a:ext cx="26700" cy="11950"/>
            </a:xfrm>
            <a:custGeom>
              <a:avLst/>
              <a:gdLst/>
              <a:ahLst/>
              <a:cxnLst/>
              <a:rect l="l" t="t" r="r" b="b"/>
              <a:pathLst>
                <a:path w="1068" h="478" extrusionOk="0">
                  <a:moveTo>
                    <a:pt x="636" y="0"/>
                  </a:moveTo>
                  <a:cubicBezTo>
                    <a:pt x="534" y="0"/>
                    <a:pt x="331" y="127"/>
                    <a:pt x="102" y="229"/>
                  </a:cubicBezTo>
                  <a:lnTo>
                    <a:pt x="0" y="331"/>
                  </a:lnTo>
                  <a:lnTo>
                    <a:pt x="0" y="432"/>
                  </a:lnTo>
                  <a:cubicBezTo>
                    <a:pt x="110" y="466"/>
                    <a:pt x="218" y="477"/>
                    <a:pt x="320" y="477"/>
                  </a:cubicBezTo>
                  <a:cubicBezTo>
                    <a:pt x="526" y="477"/>
                    <a:pt x="712" y="432"/>
                    <a:pt x="864" y="432"/>
                  </a:cubicBezTo>
                  <a:lnTo>
                    <a:pt x="1068" y="432"/>
                  </a:lnTo>
                  <a:cubicBezTo>
                    <a:pt x="966" y="331"/>
                    <a:pt x="864" y="127"/>
                    <a:pt x="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0"/>
            <p:cNvSpPr/>
            <p:nvPr/>
          </p:nvSpPr>
          <p:spPr>
            <a:xfrm>
              <a:off x="2869925" y="1483500"/>
              <a:ext cx="23525" cy="13325"/>
            </a:xfrm>
            <a:custGeom>
              <a:avLst/>
              <a:gdLst/>
              <a:ahLst/>
              <a:cxnLst/>
              <a:rect l="l" t="t" r="r" b="b"/>
              <a:pathLst>
                <a:path w="941" h="533" extrusionOk="0">
                  <a:moveTo>
                    <a:pt x="114" y="1"/>
                  </a:moveTo>
                  <a:cubicBezTo>
                    <a:pt x="77" y="1"/>
                    <a:pt x="39" y="8"/>
                    <a:pt x="0" y="24"/>
                  </a:cubicBezTo>
                  <a:cubicBezTo>
                    <a:pt x="0" y="227"/>
                    <a:pt x="204" y="329"/>
                    <a:pt x="305" y="532"/>
                  </a:cubicBezTo>
                  <a:cubicBezTo>
                    <a:pt x="636" y="532"/>
                    <a:pt x="636" y="532"/>
                    <a:pt x="941" y="329"/>
                  </a:cubicBezTo>
                  <a:cubicBezTo>
                    <a:pt x="586" y="329"/>
                    <a:pt x="367" y="1"/>
                    <a:pt x="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0"/>
            <p:cNvSpPr/>
            <p:nvPr/>
          </p:nvSpPr>
          <p:spPr>
            <a:xfrm>
              <a:off x="2768900" y="1449150"/>
              <a:ext cx="24150" cy="10825"/>
            </a:xfrm>
            <a:custGeom>
              <a:avLst/>
              <a:gdLst/>
              <a:ahLst/>
              <a:cxnLst/>
              <a:rect l="l" t="t" r="r" b="b"/>
              <a:pathLst>
                <a:path w="966" h="433" extrusionOk="0">
                  <a:moveTo>
                    <a:pt x="636" y="0"/>
                  </a:moveTo>
                  <a:cubicBezTo>
                    <a:pt x="432" y="127"/>
                    <a:pt x="229" y="229"/>
                    <a:pt x="0" y="331"/>
                  </a:cubicBezTo>
                  <a:lnTo>
                    <a:pt x="331" y="432"/>
                  </a:lnTo>
                  <a:cubicBezTo>
                    <a:pt x="534" y="331"/>
                    <a:pt x="763" y="229"/>
                    <a:pt x="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0"/>
            <p:cNvSpPr/>
            <p:nvPr/>
          </p:nvSpPr>
          <p:spPr>
            <a:xfrm>
              <a:off x="2840700" y="1454225"/>
              <a:ext cx="10825" cy="14000"/>
            </a:xfrm>
            <a:custGeom>
              <a:avLst/>
              <a:gdLst/>
              <a:ahLst/>
              <a:cxnLst/>
              <a:rect l="l" t="t" r="r" b="b"/>
              <a:pathLst>
                <a:path w="433" h="560" extrusionOk="0">
                  <a:moveTo>
                    <a:pt x="76" y="0"/>
                  </a:moveTo>
                  <a:cubicBezTo>
                    <a:pt x="26" y="0"/>
                    <a:pt x="0" y="26"/>
                    <a:pt x="0" y="128"/>
                  </a:cubicBezTo>
                  <a:cubicBezTo>
                    <a:pt x="102" y="229"/>
                    <a:pt x="204" y="331"/>
                    <a:pt x="305" y="560"/>
                  </a:cubicBezTo>
                  <a:cubicBezTo>
                    <a:pt x="432" y="331"/>
                    <a:pt x="432" y="128"/>
                    <a:pt x="305" y="26"/>
                  </a:cubicBezTo>
                  <a:cubicBezTo>
                    <a:pt x="204" y="26"/>
                    <a:pt x="127"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0"/>
            <p:cNvSpPr/>
            <p:nvPr/>
          </p:nvSpPr>
          <p:spPr>
            <a:xfrm>
              <a:off x="2920125" y="1496800"/>
              <a:ext cx="10825" cy="19075"/>
            </a:xfrm>
            <a:custGeom>
              <a:avLst/>
              <a:gdLst/>
              <a:ahLst/>
              <a:cxnLst/>
              <a:rect l="l" t="t" r="r" b="b"/>
              <a:pathLst>
                <a:path w="433" h="763" extrusionOk="0">
                  <a:moveTo>
                    <a:pt x="203" y="0"/>
                  </a:moveTo>
                  <a:cubicBezTo>
                    <a:pt x="0" y="229"/>
                    <a:pt x="0" y="432"/>
                    <a:pt x="203" y="763"/>
                  </a:cubicBezTo>
                  <a:cubicBezTo>
                    <a:pt x="432" y="432"/>
                    <a:pt x="432" y="229"/>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0"/>
            <p:cNvSpPr/>
            <p:nvPr/>
          </p:nvSpPr>
          <p:spPr>
            <a:xfrm>
              <a:off x="489725" y="1526950"/>
              <a:ext cx="13375" cy="12450"/>
            </a:xfrm>
            <a:custGeom>
              <a:avLst/>
              <a:gdLst/>
              <a:ahLst/>
              <a:cxnLst/>
              <a:rect l="l" t="t" r="r" b="b"/>
              <a:pathLst>
                <a:path w="535" h="498" extrusionOk="0">
                  <a:moveTo>
                    <a:pt x="210" y="0"/>
                  </a:moveTo>
                  <a:cubicBezTo>
                    <a:pt x="147" y="0"/>
                    <a:pt x="82" y="24"/>
                    <a:pt x="1" y="65"/>
                  </a:cubicBezTo>
                  <a:cubicBezTo>
                    <a:pt x="1" y="192"/>
                    <a:pt x="1" y="396"/>
                    <a:pt x="102" y="497"/>
                  </a:cubicBezTo>
                  <a:cubicBezTo>
                    <a:pt x="204" y="396"/>
                    <a:pt x="306" y="294"/>
                    <a:pt x="534" y="192"/>
                  </a:cubicBezTo>
                  <a:cubicBezTo>
                    <a:pt x="397" y="55"/>
                    <a:pt x="306"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0"/>
            <p:cNvSpPr/>
            <p:nvPr/>
          </p:nvSpPr>
          <p:spPr>
            <a:xfrm>
              <a:off x="2819725" y="1484725"/>
              <a:ext cx="12725" cy="5750"/>
            </a:xfrm>
            <a:custGeom>
              <a:avLst/>
              <a:gdLst/>
              <a:ahLst/>
              <a:cxnLst/>
              <a:rect l="l" t="t" r="r" b="b"/>
              <a:pathLst>
                <a:path w="509" h="230" extrusionOk="0">
                  <a:moveTo>
                    <a:pt x="255" y="0"/>
                  </a:moveTo>
                  <a:cubicBezTo>
                    <a:pt x="178" y="0"/>
                    <a:pt x="102" y="26"/>
                    <a:pt x="0" y="77"/>
                  </a:cubicBezTo>
                  <a:cubicBezTo>
                    <a:pt x="102" y="178"/>
                    <a:pt x="178" y="229"/>
                    <a:pt x="255" y="229"/>
                  </a:cubicBezTo>
                  <a:cubicBezTo>
                    <a:pt x="331" y="229"/>
                    <a:pt x="407" y="178"/>
                    <a:pt x="509" y="77"/>
                  </a:cubicBezTo>
                  <a:cubicBezTo>
                    <a:pt x="407" y="26"/>
                    <a:pt x="331" y="0"/>
                    <a:pt x="2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0"/>
            <p:cNvSpPr/>
            <p:nvPr/>
          </p:nvSpPr>
          <p:spPr>
            <a:xfrm>
              <a:off x="2718700" y="1479275"/>
              <a:ext cx="10825" cy="5400"/>
            </a:xfrm>
            <a:custGeom>
              <a:avLst/>
              <a:gdLst/>
              <a:ahLst/>
              <a:cxnLst/>
              <a:rect l="l" t="t" r="r" b="b"/>
              <a:pathLst>
                <a:path w="433" h="216" extrusionOk="0">
                  <a:moveTo>
                    <a:pt x="167" y="1"/>
                  </a:moveTo>
                  <a:cubicBezTo>
                    <a:pt x="86" y="1"/>
                    <a:pt x="61" y="56"/>
                    <a:pt x="0" y="193"/>
                  </a:cubicBezTo>
                  <a:cubicBezTo>
                    <a:pt x="48" y="193"/>
                    <a:pt x="124" y="216"/>
                    <a:pt x="202" y="216"/>
                  </a:cubicBezTo>
                  <a:cubicBezTo>
                    <a:pt x="289" y="216"/>
                    <a:pt x="379" y="187"/>
                    <a:pt x="432" y="66"/>
                  </a:cubicBezTo>
                  <a:cubicBezTo>
                    <a:pt x="300" y="25"/>
                    <a:pt x="22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0"/>
            <p:cNvSpPr/>
            <p:nvPr/>
          </p:nvSpPr>
          <p:spPr>
            <a:xfrm>
              <a:off x="2845775" y="1478825"/>
              <a:ext cx="5750" cy="7825"/>
            </a:xfrm>
            <a:custGeom>
              <a:avLst/>
              <a:gdLst/>
              <a:ahLst/>
              <a:cxnLst/>
              <a:rect l="l" t="t" r="r" b="b"/>
              <a:pathLst>
                <a:path w="230" h="313" extrusionOk="0">
                  <a:moveTo>
                    <a:pt x="147" y="0"/>
                  </a:moveTo>
                  <a:cubicBezTo>
                    <a:pt x="114" y="0"/>
                    <a:pt x="67" y="25"/>
                    <a:pt x="1" y="84"/>
                  </a:cubicBezTo>
                  <a:cubicBezTo>
                    <a:pt x="1" y="84"/>
                    <a:pt x="102" y="211"/>
                    <a:pt x="229" y="313"/>
                  </a:cubicBezTo>
                  <a:cubicBezTo>
                    <a:pt x="229" y="150"/>
                    <a:pt x="229" y="0"/>
                    <a:pt x="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0"/>
            <p:cNvSpPr/>
            <p:nvPr/>
          </p:nvSpPr>
          <p:spPr>
            <a:xfrm>
              <a:off x="2864200" y="1478825"/>
              <a:ext cx="5750" cy="7825"/>
            </a:xfrm>
            <a:custGeom>
              <a:avLst/>
              <a:gdLst/>
              <a:ahLst/>
              <a:cxnLst/>
              <a:rect l="l" t="t" r="r" b="b"/>
              <a:pathLst>
                <a:path w="230" h="313" extrusionOk="0">
                  <a:moveTo>
                    <a:pt x="129" y="0"/>
                  </a:moveTo>
                  <a:cubicBezTo>
                    <a:pt x="105" y="0"/>
                    <a:pt x="67" y="25"/>
                    <a:pt x="1" y="84"/>
                  </a:cubicBezTo>
                  <a:lnTo>
                    <a:pt x="229" y="313"/>
                  </a:lnTo>
                  <a:cubicBezTo>
                    <a:pt x="157" y="150"/>
                    <a:pt x="188"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0"/>
            <p:cNvSpPr/>
            <p:nvPr/>
          </p:nvSpPr>
          <p:spPr>
            <a:xfrm>
              <a:off x="574225" y="1510150"/>
              <a:ext cx="5750" cy="2550"/>
            </a:xfrm>
            <a:custGeom>
              <a:avLst/>
              <a:gdLst/>
              <a:ahLst/>
              <a:cxnLst/>
              <a:rect l="l" t="t" r="r" b="b"/>
              <a:pathLst>
                <a:path w="230" h="102" extrusionOk="0">
                  <a:moveTo>
                    <a:pt x="103" y="0"/>
                  </a:moveTo>
                  <a:cubicBezTo>
                    <a:pt x="103" y="0"/>
                    <a:pt x="1" y="0"/>
                    <a:pt x="1" y="102"/>
                  </a:cubicBezTo>
                  <a:lnTo>
                    <a:pt x="230" y="102"/>
                  </a:lnTo>
                  <a:cubicBezTo>
                    <a:pt x="230" y="0"/>
                    <a:pt x="230"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0"/>
            <p:cNvSpPr/>
            <p:nvPr/>
          </p:nvSpPr>
          <p:spPr>
            <a:xfrm>
              <a:off x="484650" y="1576225"/>
              <a:ext cx="5100" cy="3200"/>
            </a:xfrm>
            <a:custGeom>
              <a:avLst/>
              <a:gdLst/>
              <a:ahLst/>
              <a:cxnLst/>
              <a:rect l="l" t="t" r="r" b="b"/>
              <a:pathLst>
                <a:path w="204" h="128" extrusionOk="0">
                  <a:moveTo>
                    <a:pt x="102" y="0"/>
                  </a:moveTo>
                  <a:cubicBezTo>
                    <a:pt x="102" y="0"/>
                    <a:pt x="0" y="0"/>
                    <a:pt x="0" y="127"/>
                  </a:cubicBezTo>
                  <a:lnTo>
                    <a:pt x="204" y="127"/>
                  </a:lnTo>
                  <a:cubicBezTo>
                    <a:pt x="204" y="0"/>
                    <a:pt x="204"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0"/>
            <p:cNvSpPr/>
            <p:nvPr/>
          </p:nvSpPr>
          <p:spPr>
            <a:xfrm>
              <a:off x="1283975" y="1587025"/>
              <a:ext cx="7650" cy="5100"/>
            </a:xfrm>
            <a:custGeom>
              <a:avLst/>
              <a:gdLst/>
              <a:ahLst/>
              <a:cxnLst/>
              <a:rect l="l" t="t" r="r" b="b"/>
              <a:pathLst>
                <a:path w="306" h="204" extrusionOk="0">
                  <a:moveTo>
                    <a:pt x="305" y="0"/>
                  </a:moveTo>
                  <a:cubicBezTo>
                    <a:pt x="102" y="0"/>
                    <a:pt x="0" y="0"/>
                    <a:pt x="102" y="204"/>
                  </a:cubicBezTo>
                  <a:cubicBezTo>
                    <a:pt x="204" y="102"/>
                    <a:pt x="204" y="102"/>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0"/>
          <p:cNvGrpSpPr/>
          <p:nvPr/>
        </p:nvGrpSpPr>
        <p:grpSpPr>
          <a:xfrm rot="574409">
            <a:off x="7281608" y="564023"/>
            <a:ext cx="2160190" cy="285929"/>
            <a:chOff x="2750475" y="3077650"/>
            <a:chExt cx="2160350" cy="285950"/>
          </a:xfrm>
        </p:grpSpPr>
        <p:sp>
          <p:nvSpPr>
            <p:cNvPr id="2810" name="Google Shape;2810;p30"/>
            <p:cNvSpPr/>
            <p:nvPr/>
          </p:nvSpPr>
          <p:spPr>
            <a:xfrm>
              <a:off x="2750475" y="3077650"/>
              <a:ext cx="2160350" cy="285950"/>
            </a:xfrm>
            <a:custGeom>
              <a:avLst/>
              <a:gdLst/>
              <a:ahLst/>
              <a:cxnLst/>
              <a:rect l="l" t="t" r="r" b="b"/>
              <a:pathLst>
                <a:path w="86414" h="11438" extrusionOk="0">
                  <a:moveTo>
                    <a:pt x="16317" y="204"/>
                  </a:moveTo>
                  <a:lnTo>
                    <a:pt x="16419" y="306"/>
                  </a:lnTo>
                  <a:cubicBezTo>
                    <a:pt x="16317" y="306"/>
                    <a:pt x="16317" y="306"/>
                    <a:pt x="16317" y="433"/>
                  </a:cubicBezTo>
                  <a:lnTo>
                    <a:pt x="16215" y="306"/>
                  </a:lnTo>
                  <a:lnTo>
                    <a:pt x="16317" y="204"/>
                  </a:lnTo>
                  <a:close/>
                  <a:moveTo>
                    <a:pt x="17385" y="839"/>
                  </a:moveTo>
                  <a:lnTo>
                    <a:pt x="17385" y="941"/>
                  </a:lnTo>
                  <a:lnTo>
                    <a:pt x="17385" y="1068"/>
                  </a:lnTo>
                  <a:cubicBezTo>
                    <a:pt x="17257" y="941"/>
                    <a:pt x="17257" y="941"/>
                    <a:pt x="17257" y="839"/>
                  </a:cubicBezTo>
                  <a:close/>
                  <a:moveTo>
                    <a:pt x="56779" y="1068"/>
                  </a:moveTo>
                  <a:cubicBezTo>
                    <a:pt x="56779" y="1068"/>
                    <a:pt x="56881" y="1068"/>
                    <a:pt x="56881" y="1170"/>
                  </a:cubicBezTo>
                  <a:lnTo>
                    <a:pt x="56652" y="1170"/>
                  </a:lnTo>
                  <a:cubicBezTo>
                    <a:pt x="56652" y="1068"/>
                    <a:pt x="56652" y="1068"/>
                    <a:pt x="56779" y="1068"/>
                  </a:cubicBezTo>
                  <a:close/>
                  <a:moveTo>
                    <a:pt x="17486" y="1703"/>
                  </a:moveTo>
                  <a:lnTo>
                    <a:pt x="17486" y="1703"/>
                  </a:lnTo>
                  <a:cubicBezTo>
                    <a:pt x="17588" y="1805"/>
                    <a:pt x="17588" y="1805"/>
                    <a:pt x="17588" y="2339"/>
                  </a:cubicBezTo>
                  <a:cubicBezTo>
                    <a:pt x="17385" y="2008"/>
                    <a:pt x="17385" y="1805"/>
                    <a:pt x="17486" y="1703"/>
                  </a:cubicBezTo>
                  <a:close/>
                  <a:moveTo>
                    <a:pt x="37669" y="2502"/>
                  </a:moveTo>
                  <a:cubicBezTo>
                    <a:pt x="37684" y="2502"/>
                    <a:pt x="37696" y="2509"/>
                    <a:pt x="37707" y="2521"/>
                  </a:cubicBezTo>
                  <a:lnTo>
                    <a:pt x="37707" y="2521"/>
                  </a:lnTo>
                  <a:cubicBezTo>
                    <a:pt x="37695" y="2557"/>
                    <a:pt x="37674" y="2568"/>
                    <a:pt x="37654" y="2568"/>
                  </a:cubicBezTo>
                  <a:cubicBezTo>
                    <a:pt x="37622" y="2568"/>
                    <a:pt x="37590" y="2542"/>
                    <a:pt x="37590" y="2542"/>
                  </a:cubicBezTo>
                  <a:cubicBezTo>
                    <a:pt x="37624" y="2515"/>
                    <a:pt x="37649" y="2502"/>
                    <a:pt x="37669" y="2502"/>
                  </a:cubicBezTo>
                  <a:close/>
                  <a:moveTo>
                    <a:pt x="56982" y="2110"/>
                  </a:moveTo>
                  <a:cubicBezTo>
                    <a:pt x="57084" y="2212"/>
                    <a:pt x="57084" y="2212"/>
                    <a:pt x="56982" y="3076"/>
                  </a:cubicBezTo>
                  <a:cubicBezTo>
                    <a:pt x="56779" y="2847"/>
                    <a:pt x="56881" y="2745"/>
                    <a:pt x="56881" y="2542"/>
                  </a:cubicBezTo>
                  <a:cubicBezTo>
                    <a:pt x="56881" y="2440"/>
                    <a:pt x="56779" y="2212"/>
                    <a:pt x="56982" y="2110"/>
                  </a:cubicBezTo>
                  <a:close/>
                  <a:moveTo>
                    <a:pt x="79526" y="2847"/>
                  </a:moveTo>
                  <a:lnTo>
                    <a:pt x="79653" y="2974"/>
                  </a:lnTo>
                  <a:cubicBezTo>
                    <a:pt x="79653" y="2974"/>
                    <a:pt x="79526" y="2974"/>
                    <a:pt x="79526" y="3076"/>
                  </a:cubicBezTo>
                  <a:lnTo>
                    <a:pt x="79425" y="2974"/>
                  </a:lnTo>
                  <a:cubicBezTo>
                    <a:pt x="79526" y="2974"/>
                    <a:pt x="79526" y="2847"/>
                    <a:pt x="79526" y="2847"/>
                  </a:cubicBezTo>
                  <a:close/>
                  <a:moveTo>
                    <a:pt x="79993" y="3090"/>
                  </a:moveTo>
                  <a:cubicBezTo>
                    <a:pt x="80033" y="3090"/>
                    <a:pt x="80049" y="3133"/>
                    <a:pt x="80056" y="3182"/>
                  </a:cubicBezTo>
                  <a:lnTo>
                    <a:pt x="80056" y="3182"/>
                  </a:lnTo>
                  <a:cubicBezTo>
                    <a:pt x="80024" y="3212"/>
                    <a:pt x="80003" y="3223"/>
                    <a:pt x="79985" y="3223"/>
                  </a:cubicBezTo>
                  <a:cubicBezTo>
                    <a:pt x="79947" y="3223"/>
                    <a:pt x="79924" y="3177"/>
                    <a:pt x="79857" y="3177"/>
                  </a:cubicBezTo>
                  <a:cubicBezTo>
                    <a:pt x="79920" y="3114"/>
                    <a:pt x="79963" y="3090"/>
                    <a:pt x="79993" y="3090"/>
                  </a:cubicBezTo>
                  <a:close/>
                  <a:moveTo>
                    <a:pt x="80061" y="3279"/>
                  </a:moveTo>
                  <a:cubicBezTo>
                    <a:pt x="80162" y="3279"/>
                    <a:pt x="80162" y="3280"/>
                    <a:pt x="80289" y="3381"/>
                  </a:cubicBezTo>
                  <a:cubicBezTo>
                    <a:pt x="80227" y="3408"/>
                    <a:pt x="80183" y="3421"/>
                    <a:pt x="80150" y="3421"/>
                  </a:cubicBezTo>
                  <a:cubicBezTo>
                    <a:pt x="80083" y="3421"/>
                    <a:pt x="80066" y="3368"/>
                    <a:pt x="80061" y="3279"/>
                  </a:cubicBezTo>
                  <a:close/>
                  <a:moveTo>
                    <a:pt x="37285" y="3711"/>
                  </a:moveTo>
                  <a:lnTo>
                    <a:pt x="37285" y="3813"/>
                  </a:lnTo>
                  <a:lnTo>
                    <a:pt x="37285" y="3915"/>
                  </a:lnTo>
                  <a:cubicBezTo>
                    <a:pt x="37183" y="3813"/>
                    <a:pt x="37183" y="3813"/>
                    <a:pt x="37183" y="3711"/>
                  </a:cubicBezTo>
                  <a:close/>
                  <a:moveTo>
                    <a:pt x="37717" y="2534"/>
                  </a:moveTo>
                  <a:lnTo>
                    <a:pt x="37717" y="2534"/>
                  </a:lnTo>
                  <a:cubicBezTo>
                    <a:pt x="37745" y="2573"/>
                    <a:pt x="37770" y="2648"/>
                    <a:pt x="37819" y="2745"/>
                  </a:cubicBezTo>
                  <a:cubicBezTo>
                    <a:pt x="37921" y="2745"/>
                    <a:pt x="37921" y="2745"/>
                    <a:pt x="37921" y="2847"/>
                  </a:cubicBezTo>
                  <a:lnTo>
                    <a:pt x="37921" y="5617"/>
                  </a:lnTo>
                  <a:cubicBezTo>
                    <a:pt x="37921" y="5617"/>
                    <a:pt x="37921" y="5719"/>
                    <a:pt x="37819" y="5719"/>
                  </a:cubicBezTo>
                  <a:lnTo>
                    <a:pt x="37819" y="5617"/>
                  </a:lnTo>
                  <a:lnTo>
                    <a:pt x="37819" y="4652"/>
                  </a:lnTo>
                  <a:cubicBezTo>
                    <a:pt x="37717" y="4550"/>
                    <a:pt x="37590" y="4448"/>
                    <a:pt x="37590" y="4347"/>
                  </a:cubicBezTo>
                  <a:cubicBezTo>
                    <a:pt x="37590" y="4347"/>
                    <a:pt x="37717" y="4245"/>
                    <a:pt x="37717" y="4118"/>
                  </a:cubicBezTo>
                  <a:lnTo>
                    <a:pt x="37717" y="2534"/>
                  </a:lnTo>
                  <a:close/>
                  <a:moveTo>
                    <a:pt x="37488" y="5719"/>
                  </a:moveTo>
                  <a:lnTo>
                    <a:pt x="37488" y="5821"/>
                  </a:lnTo>
                  <a:lnTo>
                    <a:pt x="37488" y="5922"/>
                  </a:lnTo>
                  <a:cubicBezTo>
                    <a:pt x="37387" y="5821"/>
                    <a:pt x="37387" y="5821"/>
                    <a:pt x="37387" y="5719"/>
                  </a:cubicBezTo>
                  <a:close/>
                  <a:moveTo>
                    <a:pt x="85474" y="7727"/>
                  </a:moveTo>
                  <a:lnTo>
                    <a:pt x="85474" y="7829"/>
                  </a:lnTo>
                  <a:lnTo>
                    <a:pt x="85474" y="7930"/>
                  </a:lnTo>
                  <a:lnTo>
                    <a:pt x="85372" y="7829"/>
                  </a:lnTo>
                  <a:cubicBezTo>
                    <a:pt x="85372" y="7727"/>
                    <a:pt x="85474" y="7727"/>
                    <a:pt x="85474" y="7727"/>
                  </a:cubicBezTo>
                  <a:close/>
                  <a:moveTo>
                    <a:pt x="15783" y="7930"/>
                  </a:moveTo>
                  <a:lnTo>
                    <a:pt x="15783" y="8261"/>
                  </a:lnTo>
                  <a:lnTo>
                    <a:pt x="15580" y="8261"/>
                  </a:lnTo>
                  <a:cubicBezTo>
                    <a:pt x="15580" y="8159"/>
                    <a:pt x="15580" y="8057"/>
                    <a:pt x="15682" y="7930"/>
                  </a:cubicBezTo>
                  <a:close/>
                  <a:moveTo>
                    <a:pt x="15987" y="8566"/>
                  </a:moveTo>
                  <a:cubicBezTo>
                    <a:pt x="15987" y="8693"/>
                    <a:pt x="15885" y="8693"/>
                    <a:pt x="15885" y="8794"/>
                  </a:cubicBezTo>
                  <a:cubicBezTo>
                    <a:pt x="15885" y="8693"/>
                    <a:pt x="15885" y="8693"/>
                    <a:pt x="15783" y="8693"/>
                  </a:cubicBezTo>
                  <a:cubicBezTo>
                    <a:pt x="15885" y="8693"/>
                    <a:pt x="15885" y="8566"/>
                    <a:pt x="15885" y="8566"/>
                  </a:cubicBezTo>
                  <a:close/>
                  <a:moveTo>
                    <a:pt x="14945" y="1"/>
                  </a:moveTo>
                  <a:cubicBezTo>
                    <a:pt x="14843" y="102"/>
                    <a:pt x="14716" y="102"/>
                    <a:pt x="14614" y="204"/>
                  </a:cubicBezTo>
                  <a:lnTo>
                    <a:pt x="13674" y="204"/>
                  </a:lnTo>
                  <a:cubicBezTo>
                    <a:pt x="13445" y="306"/>
                    <a:pt x="13242" y="433"/>
                    <a:pt x="13140" y="534"/>
                  </a:cubicBezTo>
                  <a:cubicBezTo>
                    <a:pt x="13038" y="636"/>
                    <a:pt x="12937" y="636"/>
                    <a:pt x="12810" y="636"/>
                  </a:cubicBezTo>
                  <a:cubicBezTo>
                    <a:pt x="12505" y="636"/>
                    <a:pt x="12301" y="839"/>
                    <a:pt x="11971" y="839"/>
                  </a:cubicBezTo>
                  <a:cubicBezTo>
                    <a:pt x="11869" y="839"/>
                    <a:pt x="11666" y="1068"/>
                    <a:pt x="11539" y="1170"/>
                  </a:cubicBezTo>
                  <a:cubicBezTo>
                    <a:pt x="11666" y="1170"/>
                    <a:pt x="11666" y="1271"/>
                    <a:pt x="11768" y="1373"/>
                  </a:cubicBezTo>
                  <a:cubicBezTo>
                    <a:pt x="11437" y="1475"/>
                    <a:pt x="11234" y="1576"/>
                    <a:pt x="10904" y="1703"/>
                  </a:cubicBezTo>
                  <a:cubicBezTo>
                    <a:pt x="10904" y="1805"/>
                    <a:pt x="10904" y="1907"/>
                    <a:pt x="10802" y="2008"/>
                  </a:cubicBezTo>
                  <a:cubicBezTo>
                    <a:pt x="10761" y="2029"/>
                    <a:pt x="10725" y="2037"/>
                    <a:pt x="10692" y="2037"/>
                  </a:cubicBezTo>
                  <a:cubicBezTo>
                    <a:pt x="10562" y="2037"/>
                    <a:pt x="10497" y="1907"/>
                    <a:pt x="10497" y="1907"/>
                  </a:cubicBezTo>
                  <a:cubicBezTo>
                    <a:pt x="10268" y="1907"/>
                    <a:pt x="10065" y="2008"/>
                    <a:pt x="9963" y="2110"/>
                  </a:cubicBezTo>
                  <a:cubicBezTo>
                    <a:pt x="9963" y="2110"/>
                    <a:pt x="9963" y="2212"/>
                    <a:pt x="9861" y="2212"/>
                  </a:cubicBezTo>
                  <a:cubicBezTo>
                    <a:pt x="9963" y="2212"/>
                    <a:pt x="10065" y="2212"/>
                    <a:pt x="10065" y="2339"/>
                  </a:cubicBezTo>
                  <a:cubicBezTo>
                    <a:pt x="10065" y="2440"/>
                    <a:pt x="9963" y="2440"/>
                    <a:pt x="9861" y="2440"/>
                  </a:cubicBezTo>
                  <a:cubicBezTo>
                    <a:pt x="9963" y="2542"/>
                    <a:pt x="9861" y="2644"/>
                    <a:pt x="9760" y="2644"/>
                  </a:cubicBezTo>
                  <a:lnTo>
                    <a:pt x="9760" y="2440"/>
                  </a:lnTo>
                  <a:cubicBezTo>
                    <a:pt x="9633" y="2440"/>
                    <a:pt x="9531" y="2440"/>
                    <a:pt x="9531" y="2542"/>
                  </a:cubicBezTo>
                  <a:cubicBezTo>
                    <a:pt x="9429" y="2644"/>
                    <a:pt x="9429" y="2745"/>
                    <a:pt x="9429" y="2847"/>
                  </a:cubicBezTo>
                  <a:cubicBezTo>
                    <a:pt x="9397" y="2836"/>
                    <a:pt x="9368" y="2831"/>
                    <a:pt x="9341" y="2831"/>
                  </a:cubicBezTo>
                  <a:cubicBezTo>
                    <a:pt x="9147" y="2831"/>
                    <a:pt x="9099" y="3091"/>
                    <a:pt x="8889" y="3091"/>
                  </a:cubicBezTo>
                  <a:cubicBezTo>
                    <a:pt x="8861" y="3091"/>
                    <a:pt x="8829" y="3087"/>
                    <a:pt x="8794" y="3076"/>
                  </a:cubicBezTo>
                  <a:cubicBezTo>
                    <a:pt x="8692" y="3279"/>
                    <a:pt x="8489" y="3177"/>
                    <a:pt x="8260" y="3381"/>
                  </a:cubicBezTo>
                  <a:lnTo>
                    <a:pt x="8489" y="3610"/>
                  </a:lnTo>
                  <a:cubicBezTo>
                    <a:pt x="8425" y="3660"/>
                    <a:pt x="8343" y="3660"/>
                    <a:pt x="8263" y="3660"/>
                  </a:cubicBezTo>
                  <a:cubicBezTo>
                    <a:pt x="8184" y="3660"/>
                    <a:pt x="8108" y="3660"/>
                    <a:pt x="8057" y="3711"/>
                  </a:cubicBezTo>
                  <a:cubicBezTo>
                    <a:pt x="8057" y="3813"/>
                    <a:pt x="8057" y="3915"/>
                    <a:pt x="7854" y="3915"/>
                  </a:cubicBezTo>
                  <a:cubicBezTo>
                    <a:pt x="7625" y="4016"/>
                    <a:pt x="7422" y="4245"/>
                    <a:pt x="7218" y="4347"/>
                  </a:cubicBezTo>
                  <a:cubicBezTo>
                    <a:pt x="6989" y="4550"/>
                    <a:pt x="6786" y="4652"/>
                    <a:pt x="6583" y="4880"/>
                  </a:cubicBezTo>
                  <a:cubicBezTo>
                    <a:pt x="6456" y="5084"/>
                    <a:pt x="6151" y="5084"/>
                    <a:pt x="5947" y="5287"/>
                  </a:cubicBezTo>
                  <a:cubicBezTo>
                    <a:pt x="5617" y="5389"/>
                    <a:pt x="5312" y="5617"/>
                    <a:pt x="5185" y="5922"/>
                  </a:cubicBezTo>
                  <a:cubicBezTo>
                    <a:pt x="5185" y="6151"/>
                    <a:pt x="4982" y="6253"/>
                    <a:pt x="4778" y="6354"/>
                  </a:cubicBezTo>
                  <a:cubicBezTo>
                    <a:pt x="4550" y="6354"/>
                    <a:pt x="4448" y="6456"/>
                    <a:pt x="4245" y="6558"/>
                  </a:cubicBezTo>
                  <a:lnTo>
                    <a:pt x="4245" y="6787"/>
                  </a:lnTo>
                  <a:cubicBezTo>
                    <a:pt x="4041" y="6888"/>
                    <a:pt x="3914" y="6990"/>
                    <a:pt x="3813" y="6990"/>
                  </a:cubicBezTo>
                  <a:cubicBezTo>
                    <a:pt x="3813" y="7092"/>
                    <a:pt x="3813" y="7193"/>
                    <a:pt x="3711" y="7295"/>
                  </a:cubicBezTo>
                  <a:lnTo>
                    <a:pt x="3508" y="7295"/>
                  </a:lnTo>
                  <a:cubicBezTo>
                    <a:pt x="3406" y="7524"/>
                    <a:pt x="3177" y="7625"/>
                    <a:pt x="2974" y="7829"/>
                  </a:cubicBezTo>
                  <a:cubicBezTo>
                    <a:pt x="2770" y="7930"/>
                    <a:pt x="2542" y="8057"/>
                    <a:pt x="2338" y="8261"/>
                  </a:cubicBezTo>
                  <a:cubicBezTo>
                    <a:pt x="2338" y="8362"/>
                    <a:pt x="2440" y="8566"/>
                    <a:pt x="2338" y="8693"/>
                  </a:cubicBezTo>
                  <a:cubicBezTo>
                    <a:pt x="2135" y="8794"/>
                    <a:pt x="2008" y="8794"/>
                    <a:pt x="1805" y="8794"/>
                  </a:cubicBezTo>
                  <a:cubicBezTo>
                    <a:pt x="1703" y="8896"/>
                    <a:pt x="1805" y="9099"/>
                    <a:pt x="1601" y="9201"/>
                  </a:cubicBezTo>
                  <a:lnTo>
                    <a:pt x="636" y="10167"/>
                  </a:lnTo>
                  <a:cubicBezTo>
                    <a:pt x="432" y="10370"/>
                    <a:pt x="331" y="10701"/>
                    <a:pt x="229" y="10904"/>
                  </a:cubicBezTo>
                  <a:cubicBezTo>
                    <a:pt x="102" y="11006"/>
                    <a:pt x="0" y="11234"/>
                    <a:pt x="229" y="11438"/>
                  </a:cubicBezTo>
                  <a:cubicBezTo>
                    <a:pt x="432" y="11438"/>
                    <a:pt x="534" y="11234"/>
                    <a:pt x="737" y="11234"/>
                  </a:cubicBezTo>
                  <a:cubicBezTo>
                    <a:pt x="801" y="11387"/>
                    <a:pt x="883" y="11438"/>
                    <a:pt x="975" y="11438"/>
                  </a:cubicBezTo>
                  <a:cubicBezTo>
                    <a:pt x="1068" y="11438"/>
                    <a:pt x="1169" y="11387"/>
                    <a:pt x="1271" y="11336"/>
                  </a:cubicBezTo>
                  <a:cubicBezTo>
                    <a:pt x="1500" y="11234"/>
                    <a:pt x="1805" y="11107"/>
                    <a:pt x="2135" y="10904"/>
                  </a:cubicBezTo>
                  <a:cubicBezTo>
                    <a:pt x="2338" y="10701"/>
                    <a:pt x="2542" y="10472"/>
                    <a:pt x="2974" y="10268"/>
                  </a:cubicBezTo>
                  <a:cubicBezTo>
                    <a:pt x="3279" y="10065"/>
                    <a:pt x="3508" y="9633"/>
                    <a:pt x="3914" y="9531"/>
                  </a:cubicBezTo>
                  <a:cubicBezTo>
                    <a:pt x="4143" y="9328"/>
                    <a:pt x="4346" y="9099"/>
                    <a:pt x="4550" y="8896"/>
                  </a:cubicBezTo>
                  <a:cubicBezTo>
                    <a:pt x="4778" y="8693"/>
                    <a:pt x="4982" y="8362"/>
                    <a:pt x="5312" y="8362"/>
                  </a:cubicBezTo>
                  <a:lnTo>
                    <a:pt x="6354" y="7295"/>
                  </a:lnTo>
                  <a:cubicBezTo>
                    <a:pt x="6888" y="7193"/>
                    <a:pt x="6989" y="6659"/>
                    <a:pt x="7523" y="6456"/>
                  </a:cubicBezTo>
                  <a:cubicBezTo>
                    <a:pt x="7854" y="6253"/>
                    <a:pt x="8057" y="6024"/>
                    <a:pt x="8362" y="5719"/>
                  </a:cubicBezTo>
                  <a:lnTo>
                    <a:pt x="8489" y="5719"/>
                  </a:lnTo>
                  <a:cubicBezTo>
                    <a:pt x="8591" y="5617"/>
                    <a:pt x="8794" y="5516"/>
                    <a:pt x="8896" y="5389"/>
                  </a:cubicBezTo>
                  <a:cubicBezTo>
                    <a:pt x="8997" y="5287"/>
                    <a:pt x="9226" y="5287"/>
                    <a:pt x="9328" y="5185"/>
                  </a:cubicBezTo>
                  <a:cubicBezTo>
                    <a:pt x="9429" y="5084"/>
                    <a:pt x="9633" y="4880"/>
                    <a:pt x="9760" y="4652"/>
                  </a:cubicBezTo>
                  <a:cubicBezTo>
                    <a:pt x="9802" y="4666"/>
                    <a:pt x="9841" y="4672"/>
                    <a:pt x="9877" y="4672"/>
                  </a:cubicBezTo>
                  <a:cubicBezTo>
                    <a:pt x="10096" y="4672"/>
                    <a:pt x="10198" y="4434"/>
                    <a:pt x="10395" y="4347"/>
                  </a:cubicBezTo>
                  <a:cubicBezTo>
                    <a:pt x="10599" y="4245"/>
                    <a:pt x="10802" y="4118"/>
                    <a:pt x="10904" y="3915"/>
                  </a:cubicBezTo>
                  <a:cubicBezTo>
                    <a:pt x="11031" y="3813"/>
                    <a:pt x="11336" y="3915"/>
                    <a:pt x="11437" y="3711"/>
                  </a:cubicBezTo>
                  <a:cubicBezTo>
                    <a:pt x="11539" y="3381"/>
                    <a:pt x="11768" y="3482"/>
                    <a:pt x="11971" y="3279"/>
                  </a:cubicBezTo>
                  <a:cubicBezTo>
                    <a:pt x="12073" y="3177"/>
                    <a:pt x="12301" y="3177"/>
                    <a:pt x="12505" y="3076"/>
                  </a:cubicBezTo>
                  <a:cubicBezTo>
                    <a:pt x="12606" y="2847"/>
                    <a:pt x="12810" y="2745"/>
                    <a:pt x="13038" y="2644"/>
                  </a:cubicBezTo>
                  <a:cubicBezTo>
                    <a:pt x="13242" y="2644"/>
                    <a:pt x="13343" y="2542"/>
                    <a:pt x="13572" y="2440"/>
                  </a:cubicBezTo>
                  <a:cubicBezTo>
                    <a:pt x="13776" y="2339"/>
                    <a:pt x="14080" y="2212"/>
                    <a:pt x="14309" y="2008"/>
                  </a:cubicBezTo>
                  <a:lnTo>
                    <a:pt x="15478" y="2008"/>
                  </a:lnTo>
                  <a:cubicBezTo>
                    <a:pt x="15580" y="2008"/>
                    <a:pt x="15580" y="2110"/>
                    <a:pt x="15580" y="2110"/>
                  </a:cubicBezTo>
                  <a:cubicBezTo>
                    <a:pt x="15580" y="2212"/>
                    <a:pt x="15682" y="2339"/>
                    <a:pt x="15478" y="2440"/>
                  </a:cubicBezTo>
                  <a:cubicBezTo>
                    <a:pt x="15351" y="2339"/>
                    <a:pt x="15351" y="2339"/>
                    <a:pt x="15250" y="2212"/>
                  </a:cubicBezTo>
                  <a:lnTo>
                    <a:pt x="15250" y="2212"/>
                  </a:lnTo>
                  <a:cubicBezTo>
                    <a:pt x="15046" y="2542"/>
                    <a:pt x="15351" y="2644"/>
                    <a:pt x="15351" y="2745"/>
                  </a:cubicBezTo>
                  <a:lnTo>
                    <a:pt x="15351" y="2974"/>
                  </a:lnTo>
                  <a:cubicBezTo>
                    <a:pt x="15478" y="3279"/>
                    <a:pt x="15046" y="3381"/>
                    <a:pt x="15148" y="3711"/>
                  </a:cubicBezTo>
                  <a:cubicBezTo>
                    <a:pt x="15148" y="3711"/>
                    <a:pt x="15148" y="3813"/>
                    <a:pt x="15046" y="3915"/>
                  </a:cubicBezTo>
                  <a:cubicBezTo>
                    <a:pt x="14945" y="4016"/>
                    <a:pt x="14843" y="4245"/>
                    <a:pt x="14843" y="4448"/>
                  </a:cubicBezTo>
                  <a:cubicBezTo>
                    <a:pt x="14945" y="4753"/>
                    <a:pt x="14513" y="4880"/>
                    <a:pt x="14614" y="5185"/>
                  </a:cubicBezTo>
                  <a:cubicBezTo>
                    <a:pt x="14208" y="5287"/>
                    <a:pt x="14411" y="5617"/>
                    <a:pt x="14309" y="5922"/>
                  </a:cubicBezTo>
                  <a:cubicBezTo>
                    <a:pt x="14080" y="6151"/>
                    <a:pt x="13877" y="6456"/>
                    <a:pt x="13979" y="6888"/>
                  </a:cubicBezTo>
                  <a:lnTo>
                    <a:pt x="13776" y="6888"/>
                  </a:lnTo>
                  <a:lnTo>
                    <a:pt x="13776" y="7193"/>
                  </a:lnTo>
                  <a:cubicBezTo>
                    <a:pt x="13674" y="7295"/>
                    <a:pt x="13674" y="7422"/>
                    <a:pt x="13572" y="7422"/>
                  </a:cubicBezTo>
                  <a:lnTo>
                    <a:pt x="13572" y="8464"/>
                  </a:lnTo>
                  <a:cubicBezTo>
                    <a:pt x="13674" y="8566"/>
                    <a:pt x="13674" y="8566"/>
                    <a:pt x="13776" y="8693"/>
                  </a:cubicBezTo>
                  <a:lnTo>
                    <a:pt x="13776" y="9201"/>
                  </a:lnTo>
                  <a:cubicBezTo>
                    <a:pt x="13979" y="9531"/>
                    <a:pt x="14080" y="9735"/>
                    <a:pt x="14208" y="9963"/>
                  </a:cubicBezTo>
                  <a:cubicBezTo>
                    <a:pt x="14208" y="10268"/>
                    <a:pt x="14513" y="10370"/>
                    <a:pt x="14614" y="10599"/>
                  </a:cubicBezTo>
                  <a:cubicBezTo>
                    <a:pt x="14843" y="10802"/>
                    <a:pt x="15148" y="10701"/>
                    <a:pt x="15250" y="11006"/>
                  </a:cubicBezTo>
                  <a:lnTo>
                    <a:pt x="15682" y="11006"/>
                  </a:lnTo>
                  <a:cubicBezTo>
                    <a:pt x="15783" y="11006"/>
                    <a:pt x="15783" y="11107"/>
                    <a:pt x="15885" y="11234"/>
                  </a:cubicBezTo>
                  <a:lnTo>
                    <a:pt x="17893" y="11234"/>
                  </a:lnTo>
                  <a:cubicBezTo>
                    <a:pt x="18020" y="11107"/>
                    <a:pt x="18122" y="11006"/>
                    <a:pt x="18122" y="11006"/>
                  </a:cubicBezTo>
                  <a:lnTo>
                    <a:pt x="18757" y="11006"/>
                  </a:lnTo>
                  <a:cubicBezTo>
                    <a:pt x="18859" y="10904"/>
                    <a:pt x="18859" y="10904"/>
                    <a:pt x="18960" y="10802"/>
                  </a:cubicBezTo>
                  <a:cubicBezTo>
                    <a:pt x="18983" y="10779"/>
                    <a:pt x="19013" y="10772"/>
                    <a:pt x="19047" y="10772"/>
                  </a:cubicBezTo>
                  <a:cubicBezTo>
                    <a:pt x="19108" y="10772"/>
                    <a:pt x="19185" y="10795"/>
                    <a:pt x="19266" y="10795"/>
                  </a:cubicBezTo>
                  <a:cubicBezTo>
                    <a:pt x="19340" y="10795"/>
                    <a:pt x="19419" y="10776"/>
                    <a:pt x="19494" y="10701"/>
                  </a:cubicBezTo>
                  <a:cubicBezTo>
                    <a:pt x="19545" y="10586"/>
                    <a:pt x="19653" y="10586"/>
                    <a:pt x="19774" y="10586"/>
                  </a:cubicBezTo>
                  <a:cubicBezTo>
                    <a:pt x="19894" y="10586"/>
                    <a:pt x="20028" y="10586"/>
                    <a:pt x="20129" y="10472"/>
                  </a:cubicBezTo>
                  <a:cubicBezTo>
                    <a:pt x="20231" y="10268"/>
                    <a:pt x="20434" y="10370"/>
                    <a:pt x="20562" y="10167"/>
                  </a:cubicBezTo>
                  <a:lnTo>
                    <a:pt x="20663" y="10167"/>
                  </a:lnTo>
                  <a:cubicBezTo>
                    <a:pt x="20867" y="10167"/>
                    <a:pt x="21070" y="10065"/>
                    <a:pt x="21197" y="9963"/>
                  </a:cubicBezTo>
                  <a:cubicBezTo>
                    <a:pt x="21400" y="9963"/>
                    <a:pt x="21604" y="9963"/>
                    <a:pt x="21832" y="9735"/>
                  </a:cubicBezTo>
                  <a:cubicBezTo>
                    <a:pt x="21876" y="9749"/>
                    <a:pt x="21917" y="9755"/>
                    <a:pt x="21957" y="9755"/>
                  </a:cubicBezTo>
                  <a:cubicBezTo>
                    <a:pt x="22198" y="9755"/>
                    <a:pt x="22388" y="9531"/>
                    <a:pt x="22671" y="9531"/>
                  </a:cubicBezTo>
                  <a:cubicBezTo>
                    <a:pt x="22722" y="9366"/>
                    <a:pt x="22881" y="9366"/>
                    <a:pt x="23040" y="9366"/>
                  </a:cubicBezTo>
                  <a:cubicBezTo>
                    <a:pt x="23198" y="9366"/>
                    <a:pt x="23357" y="9366"/>
                    <a:pt x="23408" y="9201"/>
                  </a:cubicBezTo>
                  <a:cubicBezTo>
                    <a:pt x="23611" y="9099"/>
                    <a:pt x="23840" y="8998"/>
                    <a:pt x="24043" y="8896"/>
                  </a:cubicBezTo>
                  <a:cubicBezTo>
                    <a:pt x="24374" y="8794"/>
                    <a:pt x="24577" y="8693"/>
                    <a:pt x="24781" y="8566"/>
                  </a:cubicBezTo>
                  <a:cubicBezTo>
                    <a:pt x="25009" y="8362"/>
                    <a:pt x="25213" y="8362"/>
                    <a:pt x="25416" y="8159"/>
                  </a:cubicBezTo>
                  <a:cubicBezTo>
                    <a:pt x="25518" y="8057"/>
                    <a:pt x="25746" y="8159"/>
                    <a:pt x="25848" y="7930"/>
                  </a:cubicBezTo>
                  <a:cubicBezTo>
                    <a:pt x="25950" y="7727"/>
                    <a:pt x="26382" y="7727"/>
                    <a:pt x="26483" y="7524"/>
                  </a:cubicBezTo>
                  <a:cubicBezTo>
                    <a:pt x="26788" y="7422"/>
                    <a:pt x="27119" y="7295"/>
                    <a:pt x="27424" y="6990"/>
                  </a:cubicBezTo>
                  <a:cubicBezTo>
                    <a:pt x="27551" y="6888"/>
                    <a:pt x="27653" y="6888"/>
                    <a:pt x="27856" y="6787"/>
                  </a:cubicBezTo>
                  <a:cubicBezTo>
                    <a:pt x="27938" y="6683"/>
                    <a:pt x="27954" y="6530"/>
                    <a:pt x="28079" y="6530"/>
                  </a:cubicBezTo>
                  <a:cubicBezTo>
                    <a:pt x="28108" y="6530"/>
                    <a:pt x="28143" y="6539"/>
                    <a:pt x="28186" y="6558"/>
                  </a:cubicBezTo>
                  <a:cubicBezTo>
                    <a:pt x="28390" y="6558"/>
                    <a:pt x="28491" y="6253"/>
                    <a:pt x="28695" y="6253"/>
                  </a:cubicBezTo>
                  <a:cubicBezTo>
                    <a:pt x="28923" y="6253"/>
                    <a:pt x="29025" y="5922"/>
                    <a:pt x="29228" y="5922"/>
                  </a:cubicBezTo>
                  <a:cubicBezTo>
                    <a:pt x="29457" y="5821"/>
                    <a:pt x="29559" y="5719"/>
                    <a:pt x="29762" y="5617"/>
                  </a:cubicBezTo>
                  <a:cubicBezTo>
                    <a:pt x="29864" y="5617"/>
                    <a:pt x="29864" y="5617"/>
                    <a:pt x="29864" y="5516"/>
                  </a:cubicBezTo>
                  <a:cubicBezTo>
                    <a:pt x="29965" y="5287"/>
                    <a:pt x="30296" y="5287"/>
                    <a:pt x="30499" y="5185"/>
                  </a:cubicBezTo>
                  <a:cubicBezTo>
                    <a:pt x="30601" y="5084"/>
                    <a:pt x="30931" y="4982"/>
                    <a:pt x="31033" y="4753"/>
                  </a:cubicBezTo>
                  <a:cubicBezTo>
                    <a:pt x="31236" y="4652"/>
                    <a:pt x="31465" y="4550"/>
                    <a:pt x="31668" y="4448"/>
                  </a:cubicBezTo>
                  <a:cubicBezTo>
                    <a:pt x="31872" y="4347"/>
                    <a:pt x="32100" y="4245"/>
                    <a:pt x="32304" y="4118"/>
                  </a:cubicBezTo>
                  <a:cubicBezTo>
                    <a:pt x="32405" y="4016"/>
                    <a:pt x="32634" y="4118"/>
                    <a:pt x="32736" y="3915"/>
                  </a:cubicBezTo>
                  <a:cubicBezTo>
                    <a:pt x="32837" y="3813"/>
                    <a:pt x="32939" y="3711"/>
                    <a:pt x="33142" y="3610"/>
                  </a:cubicBezTo>
                  <a:cubicBezTo>
                    <a:pt x="33574" y="3482"/>
                    <a:pt x="33905" y="3177"/>
                    <a:pt x="34413" y="3076"/>
                  </a:cubicBezTo>
                  <a:cubicBezTo>
                    <a:pt x="34540" y="2974"/>
                    <a:pt x="34744" y="2847"/>
                    <a:pt x="34947" y="2847"/>
                  </a:cubicBezTo>
                  <a:cubicBezTo>
                    <a:pt x="35176" y="2745"/>
                    <a:pt x="35379" y="2644"/>
                    <a:pt x="35684" y="2440"/>
                  </a:cubicBezTo>
                  <a:lnTo>
                    <a:pt x="36650" y="2440"/>
                  </a:lnTo>
                  <a:lnTo>
                    <a:pt x="36751" y="2542"/>
                  </a:lnTo>
                  <a:lnTo>
                    <a:pt x="36751" y="2974"/>
                  </a:lnTo>
                  <a:cubicBezTo>
                    <a:pt x="36853" y="2974"/>
                    <a:pt x="36853" y="3076"/>
                    <a:pt x="36955" y="3177"/>
                  </a:cubicBezTo>
                  <a:lnTo>
                    <a:pt x="36955" y="3610"/>
                  </a:lnTo>
                  <a:cubicBezTo>
                    <a:pt x="36853" y="3610"/>
                    <a:pt x="36853" y="3711"/>
                    <a:pt x="36751" y="3813"/>
                  </a:cubicBezTo>
                  <a:lnTo>
                    <a:pt x="36751" y="5516"/>
                  </a:lnTo>
                  <a:cubicBezTo>
                    <a:pt x="36955" y="5922"/>
                    <a:pt x="37082" y="6253"/>
                    <a:pt x="37183" y="6456"/>
                  </a:cubicBezTo>
                  <a:cubicBezTo>
                    <a:pt x="37590" y="6558"/>
                    <a:pt x="37819" y="6787"/>
                    <a:pt x="38124" y="6888"/>
                  </a:cubicBezTo>
                  <a:lnTo>
                    <a:pt x="38658" y="6888"/>
                  </a:lnTo>
                  <a:cubicBezTo>
                    <a:pt x="38759" y="6888"/>
                    <a:pt x="38759" y="6787"/>
                    <a:pt x="38861" y="6787"/>
                  </a:cubicBezTo>
                  <a:cubicBezTo>
                    <a:pt x="38988" y="6787"/>
                    <a:pt x="38988" y="6888"/>
                    <a:pt x="39090" y="6888"/>
                  </a:cubicBezTo>
                  <a:lnTo>
                    <a:pt x="39496" y="6888"/>
                  </a:lnTo>
                  <a:lnTo>
                    <a:pt x="39725" y="6659"/>
                  </a:lnTo>
                  <a:lnTo>
                    <a:pt x="40259" y="6659"/>
                  </a:lnTo>
                  <a:cubicBezTo>
                    <a:pt x="40360" y="6659"/>
                    <a:pt x="40462" y="6558"/>
                    <a:pt x="40564" y="6456"/>
                  </a:cubicBezTo>
                  <a:lnTo>
                    <a:pt x="40894" y="6456"/>
                  </a:lnTo>
                  <a:cubicBezTo>
                    <a:pt x="40996" y="6456"/>
                    <a:pt x="41098" y="6354"/>
                    <a:pt x="41199" y="6354"/>
                  </a:cubicBezTo>
                  <a:cubicBezTo>
                    <a:pt x="41301" y="6253"/>
                    <a:pt x="41402" y="6151"/>
                    <a:pt x="41530" y="6151"/>
                  </a:cubicBezTo>
                  <a:cubicBezTo>
                    <a:pt x="41631" y="6088"/>
                    <a:pt x="41707" y="6088"/>
                    <a:pt x="41784" y="6088"/>
                  </a:cubicBezTo>
                  <a:cubicBezTo>
                    <a:pt x="41860" y="6088"/>
                    <a:pt x="41936" y="6088"/>
                    <a:pt x="42038" y="6024"/>
                  </a:cubicBezTo>
                  <a:cubicBezTo>
                    <a:pt x="42225" y="5858"/>
                    <a:pt x="42462" y="5692"/>
                    <a:pt x="42723" y="5692"/>
                  </a:cubicBezTo>
                  <a:cubicBezTo>
                    <a:pt x="42782" y="5692"/>
                    <a:pt x="42841" y="5700"/>
                    <a:pt x="42902" y="5719"/>
                  </a:cubicBezTo>
                  <a:cubicBezTo>
                    <a:pt x="43105" y="5516"/>
                    <a:pt x="43309" y="5516"/>
                    <a:pt x="43537" y="5516"/>
                  </a:cubicBezTo>
                  <a:cubicBezTo>
                    <a:pt x="43639" y="5287"/>
                    <a:pt x="43944" y="5287"/>
                    <a:pt x="44173" y="5185"/>
                  </a:cubicBezTo>
                  <a:cubicBezTo>
                    <a:pt x="44173" y="5084"/>
                    <a:pt x="44274" y="5084"/>
                    <a:pt x="44376" y="5084"/>
                  </a:cubicBezTo>
                  <a:cubicBezTo>
                    <a:pt x="44653" y="5084"/>
                    <a:pt x="44769" y="4851"/>
                    <a:pt x="44980" y="4851"/>
                  </a:cubicBezTo>
                  <a:cubicBezTo>
                    <a:pt x="45020" y="4851"/>
                    <a:pt x="45064" y="4860"/>
                    <a:pt x="45113" y="4880"/>
                  </a:cubicBezTo>
                  <a:cubicBezTo>
                    <a:pt x="45113" y="4880"/>
                    <a:pt x="45215" y="4753"/>
                    <a:pt x="45342" y="4753"/>
                  </a:cubicBezTo>
                  <a:cubicBezTo>
                    <a:pt x="45545" y="4753"/>
                    <a:pt x="45749" y="4448"/>
                    <a:pt x="45977" y="4448"/>
                  </a:cubicBezTo>
                  <a:cubicBezTo>
                    <a:pt x="46021" y="4463"/>
                    <a:pt x="46058" y="4469"/>
                    <a:pt x="46091" y="4469"/>
                  </a:cubicBezTo>
                  <a:cubicBezTo>
                    <a:pt x="46289" y="4469"/>
                    <a:pt x="46330" y="4245"/>
                    <a:pt x="46613" y="4245"/>
                  </a:cubicBezTo>
                  <a:cubicBezTo>
                    <a:pt x="46653" y="4259"/>
                    <a:pt x="46690" y="4264"/>
                    <a:pt x="46725" y="4264"/>
                  </a:cubicBezTo>
                  <a:cubicBezTo>
                    <a:pt x="46949" y="4264"/>
                    <a:pt x="47063" y="4016"/>
                    <a:pt x="47350" y="4016"/>
                  </a:cubicBezTo>
                  <a:cubicBezTo>
                    <a:pt x="47379" y="4031"/>
                    <a:pt x="47406" y="4037"/>
                    <a:pt x="47432" y="4037"/>
                  </a:cubicBezTo>
                  <a:cubicBezTo>
                    <a:pt x="47587" y="4037"/>
                    <a:pt x="47702" y="3813"/>
                    <a:pt x="47985" y="3813"/>
                  </a:cubicBezTo>
                  <a:cubicBezTo>
                    <a:pt x="47985" y="3833"/>
                    <a:pt x="47989" y="3841"/>
                    <a:pt x="47997" y="3841"/>
                  </a:cubicBezTo>
                  <a:cubicBezTo>
                    <a:pt x="48026" y="3841"/>
                    <a:pt x="48107" y="3711"/>
                    <a:pt x="48189" y="3711"/>
                  </a:cubicBezTo>
                  <a:cubicBezTo>
                    <a:pt x="48392" y="3610"/>
                    <a:pt x="48621" y="3482"/>
                    <a:pt x="48824" y="3482"/>
                  </a:cubicBezTo>
                  <a:cubicBezTo>
                    <a:pt x="49027" y="3482"/>
                    <a:pt x="49256" y="3279"/>
                    <a:pt x="49561" y="3279"/>
                  </a:cubicBezTo>
                  <a:cubicBezTo>
                    <a:pt x="49790" y="3279"/>
                    <a:pt x="49993" y="2974"/>
                    <a:pt x="50298" y="2847"/>
                  </a:cubicBezTo>
                  <a:lnTo>
                    <a:pt x="50832" y="2847"/>
                  </a:lnTo>
                  <a:cubicBezTo>
                    <a:pt x="50933" y="2745"/>
                    <a:pt x="51061" y="2745"/>
                    <a:pt x="51061" y="2644"/>
                  </a:cubicBezTo>
                  <a:cubicBezTo>
                    <a:pt x="51467" y="2644"/>
                    <a:pt x="51798" y="2440"/>
                    <a:pt x="52204" y="2212"/>
                  </a:cubicBezTo>
                  <a:lnTo>
                    <a:pt x="52967" y="2212"/>
                  </a:lnTo>
                  <a:cubicBezTo>
                    <a:pt x="52967" y="2110"/>
                    <a:pt x="53068" y="2110"/>
                    <a:pt x="53170" y="2008"/>
                  </a:cubicBezTo>
                  <a:lnTo>
                    <a:pt x="53907" y="2008"/>
                  </a:lnTo>
                  <a:cubicBezTo>
                    <a:pt x="54009" y="1907"/>
                    <a:pt x="54110" y="1907"/>
                    <a:pt x="54110" y="1805"/>
                  </a:cubicBezTo>
                  <a:lnTo>
                    <a:pt x="54542" y="1805"/>
                  </a:lnTo>
                  <a:cubicBezTo>
                    <a:pt x="54644" y="1907"/>
                    <a:pt x="54746" y="2008"/>
                    <a:pt x="54873" y="2212"/>
                  </a:cubicBezTo>
                  <a:lnTo>
                    <a:pt x="54873" y="3177"/>
                  </a:lnTo>
                  <a:cubicBezTo>
                    <a:pt x="54975" y="3279"/>
                    <a:pt x="54975" y="3279"/>
                    <a:pt x="55076" y="3381"/>
                  </a:cubicBezTo>
                  <a:lnTo>
                    <a:pt x="55076" y="4245"/>
                  </a:lnTo>
                  <a:cubicBezTo>
                    <a:pt x="55280" y="4347"/>
                    <a:pt x="55178" y="4652"/>
                    <a:pt x="55508" y="4753"/>
                  </a:cubicBezTo>
                  <a:cubicBezTo>
                    <a:pt x="55712" y="4880"/>
                    <a:pt x="55915" y="5084"/>
                    <a:pt x="56144" y="5185"/>
                  </a:cubicBezTo>
                  <a:cubicBezTo>
                    <a:pt x="56347" y="5287"/>
                    <a:pt x="56550" y="5389"/>
                    <a:pt x="56779" y="5516"/>
                  </a:cubicBezTo>
                  <a:cubicBezTo>
                    <a:pt x="56982" y="5617"/>
                    <a:pt x="57186" y="5821"/>
                    <a:pt x="57516" y="5922"/>
                  </a:cubicBezTo>
                  <a:lnTo>
                    <a:pt x="58990" y="5922"/>
                  </a:lnTo>
                  <a:cubicBezTo>
                    <a:pt x="59092" y="6024"/>
                    <a:pt x="59194" y="6024"/>
                    <a:pt x="59194" y="6024"/>
                  </a:cubicBezTo>
                  <a:cubicBezTo>
                    <a:pt x="59321" y="6024"/>
                    <a:pt x="59321" y="5922"/>
                    <a:pt x="59422" y="5922"/>
                  </a:cubicBezTo>
                  <a:lnTo>
                    <a:pt x="60998" y="5922"/>
                  </a:lnTo>
                  <a:lnTo>
                    <a:pt x="61100" y="5821"/>
                  </a:lnTo>
                  <a:lnTo>
                    <a:pt x="61227" y="5719"/>
                  </a:lnTo>
                  <a:lnTo>
                    <a:pt x="62701" y="5719"/>
                  </a:lnTo>
                  <a:cubicBezTo>
                    <a:pt x="62701" y="5617"/>
                    <a:pt x="62803" y="5516"/>
                    <a:pt x="62904" y="5516"/>
                  </a:cubicBezTo>
                  <a:lnTo>
                    <a:pt x="63870" y="5516"/>
                  </a:lnTo>
                  <a:cubicBezTo>
                    <a:pt x="63972" y="5389"/>
                    <a:pt x="63972" y="5389"/>
                    <a:pt x="64073" y="5287"/>
                  </a:cubicBezTo>
                  <a:lnTo>
                    <a:pt x="65141" y="5287"/>
                  </a:lnTo>
                  <a:cubicBezTo>
                    <a:pt x="65141" y="5185"/>
                    <a:pt x="65243" y="5185"/>
                    <a:pt x="65344" y="5084"/>
                  </a:cubicBezTo>
                  <a:lnTo>
                    <a:pt x="66081" y="5084"/>
                  </a:lnTo>
                  <a:cubicBezTo>
                    <a:pt x="66183" y="4982"/>
                    <a:pt x="66310" y="4982"/>
                    <a:pt x="66412" y="4880"/>
                  </a:cubicBezTo>
                  <a:lnTo>
                    <a:pt x="66945" y="4880"/>
                  </a:lnTo>
                  <a:lnTo>
                    <a:pt x="67149" y="4652"/>
                  </a:lnTo>
                  <a:lnTo>
                    <a:pt x="67987" y="4652"/>
                  </a:lnTo>
                  <a:cubicBezTo>
                    <a:pt x="68089" y="4550"/>
                    <a:pt x="68089" y="4550"/>
                    <a:pt x="68216" y="4448"/>
                  </a:cubicBezTo>
                  <a:lnTo>
                    <a:pt x="68953" y="4448"/>
                  </a:lnTo>
                  <a:cubicBezTo>
                    <a:pt x="69055" y="4448"/>
                    <a:pt x="69157" y="4347"/>
                    <a:pt x="69157" y="4245"/>
                  </a:cubicBezTo>
                  <a:lnTo>
                    <a:pt x="69792" y="4245"/>
                  </a:lnTo>
                  <a:cubicBezTo>
                    <a:pt x="69792" y="4245"/>
                    <a:pt x="69894" y="4118"/>
                    <a:pt x="69995" y="4118"/>
                  </a:cubicBezTo>
                  <a:lnTo>
                    <a:pt x="70758" y="4118"/>
                  </a:lnTo>
                  <a:cubicBezTo>
                    <a:pt x="70859" y="4016"/>
                    <a:pt x="70961" y="3915"/>
                    <a:pt x="70961" y="3915"/>
                  </a:cubicBezTo>
                  <a:lnTo>
                    <a:pt x="72232" y="3915"/>
                  </a:lnTo>
                  <a:cubicBezTo>
                    <a:pt x="72334" y="3813"/>
                    <a:pt x="72334" y="3711"/>
                    <a:pt x="72435" y="3711"/>
                  </a:cubicBezTo>
                  <a:lnTo>
                    <a:pt x="75714" y="3711"/>
                  </a:lnTo>
                  <a:cubicBezTo>
                    <a:pt x="75714" y="3711"/>
                    <a:pt x="75841" y="3813"/>
                    <a:pt x="75943" y="3915"/>
                  </a:cubicBezTo>
                  <a:lnTo>
                    <a:pt x="76781" y="3915"/>
                  </a:lnTo>
                  <a:cubicBezTo>
                    <a:pt x="76883" y="4118"/>
                    <a:pt x="77112" y="4016"/>
                    <a:pt x="77213" y="4245"/>
                  </a:cubicBezTo>
                  <a:cubicBezTo>
                    <a:pt x="77417" y="4347"/>
                    <a:pt x="77620" y="4347"/>
                    <a:pt x="77747" y="4448"/>
                  </a:cubicBezTo>
                  <a:cubicBezTo>
                    <a:pt x="77849" y="4652"/>
                    <a:pt x="78052" y="4652"/>
                    <a:pt x="78255" y="4753"/>
                  </a:cubicBezTo>
                  <a:lnTo>
                    <a:pt x="78255" y="4982"/>
                  </a:lnTo>
                  <a:cubicBezTo>
                    <a:pt x="78789" y="5516"/>
                    <a:pt x="79221" y="6151"/>
                    <a:pt x="79857" y="6456"/>
                  </a:cubicBezTo>
                  <a:cubicBezTo>
                    <a:pt x="80060" y="6558"/>
                    <a:pt x="80289" y="6787"/>
                    <a:pt x="80390" y="6990"/>
                  </a:cubicBezTo>
                  <a:cubicBezTo>
                    <a:pt x="80594" y="7295"/>
                    <a:pt x="81026" y="7295"/>
                    <a:pt x="81127" y="7524"/>
                  </a:cubicBezTo>
                  <a:cubicBezTo>
                    <a:pt x="81331" y="7727"/>
                    <a:pt x="81661" y="7727"/>
                    <a:pt x="81864" y="7930"/>
                  </a:cubicBezTo>
                  <a:cubicBezTo>
                    <a:pt x="82068" y="8159"/>
                    <a:pt x="82398" y="8261"/>
                    <a:pt x="82703" y="8464"/>
                  </a:cubicBezTo>
                  <a:cubicBezTo>
                    <a:pt x="82767" y="8515"/>
                    <a:pt x="82849" y="8515"/>
                    <a:pt x="82941" y="8515"/>
                  </a:cubicBezTo>
                  <a:cubicBezTo>
                    <a:pt x="83034" y="8515"/>
                    <a:pt x="83135" y="8515"/>
                    <a:pt x="83237" y="8566"/>
                  </a:cubicBezTo>
                  <a:cubicBezTo>
                    <a:pt x="83339" y="8693"/>
                    <a:pt x="83466" y="8794"/>
                    <a:pt x="83567" y="8896"/>
                  </a:cubicBezTo>
                  <a:lnTo>
                    <a:pt x="83974" y="8896"/>
                  </a:lnTo>
                  <a:cubicBezTo>
                    <a:pt x="84077" y="8978"/>
                    <a:pt x="84163" y="9127"/>
                    <a:pt x="84246" y="9127"/>
                  </a:cubicBezTo>
                  <a:cubicBezTo>
                    <a:pt x="84266" y="9127"/>
                    <a:pt x="84285" y="9119"/>
                    <a:pt x="84304" y="9099"/>
                  </a:cubicBezTo>
                  <a:cubicBezTo>
                    <a:pt x="84304" y="8998"/>
                    <a:pt x="84406" y="8998"/>
                    <a:pt x="84508" y="8998"/>
                  </a:cubicBezTo>
                  <a:cubicBezTo>
                    <a:pt x="84508" y="8998"/>
                    <a:pt x="84609" y="8998"/>
                    <a:pt x="84736" y="9099"/>
                  </a:cubicBezTo>
                  <a:cubicBezTo>
                    <a:pt x="84804" y="9133"/>
                    <a:pt x="84861" y="9145"/>
                    <a:pt x="84913" y="9145"/>
                  </a:cubicBezTo>
                  <a:cubicBezTo>
                    <a:pt x="85019" y="9145"/>
                    <a:pt x="85109" y="9099"/>
                    <a:pt x="85245" y="9099"/>
                  </a:cubicBezTo>
                  <a:cubicBezTo>
                    <a:pt x="85372" y="9099"/>
                    <a:pt x="85372" y="8998"/>
                    <a:pt x="85372" y="8998"/>
                  </a:cubicBezTo>
                  <a:cubicBezTo>
                    <a:pt x="85582" y="9068"/>
                    <a:pt x="85743" y="9198"/>
                    <a:pt x="85898" y="9198"/>
                  </a:cubicBezTo>
                  <a:cubicBezTo>
                    <a:pt x="85969" y="9198"/>
                    <a:pt x="86037" y="9171"/>
                    <a:pt x="86109" y="9099"/>
                  </a:cubicBezTo>
                  <a:cubicBezTo>
                    <a:pt x="86109" y="8998"/>
                    <a:pt x="86007" y="8896"/>
                    <a:pt x="86007" y="8794"/>
                  </a:cubicBezTo>
                  <a:cubicBezTo>
                    <a:pt x="85779" y="8794"/>
                    <a:pt x="85779" y="8693"/>
                    <a:pt x="85779" y="8566"/>
                  </a:cubicBezTo>
                  <a:cubicBezTo>
                    <a:pt x="85677" y="8464"/>
                    <a:pt x="85575" y="8464"/>
                    <a:pt x="85575" y="8464"/>
                  </a:cubicBezTo>
                  <a:cubicBezTo>
                    <a:pt x="85638" y="8401"/>
                    <a:pt x="85672" y="8377"/>
                    <a:pt x="85692" y="8377"/>
                  </a:cubicBezTo>
                  <a:cubicBezTo>
                    <a:pt x="85735" y="8377"/>
                    <a:pt x="85708" y="8495"/>
                    <a:pt x="85779" y="8566"/>
                  </a:cubicBezTo>
                  <a:cubicBezTo>
                    <a:pt x="85880" y="8566"/>
                    <a:pt x="86007" y="8566"/>
                    <a:pt x="86007" y="8794"/>
                  </a:cubicBezTo>
                  <a:cubicBezTo>
                    <a:pt x="86109" y="8693"/>
                    <a:pt x="86211" y="8794"/>
                    <a:pt x="86414" y="8566"/>
                  </a:cubicBezTo>
                  <a:cubicBezTo>
                    <a:pt x="86211" y="8464"/>
                    <a:pt x="86109" y="8362"/>
                    <a:pt x="85880" y="8261"/>
                  </a:cubicBezTo>
                  <a:cubicBezTo>
                    <a:pt x="86007" y="8159"/>
                    <a:pt x="86109" y="8057"/>
                    <a:pt x="86109" y="8057"/>
                  </a:cubicBezTo>
                  <a:lnTo>
                    <a:pt x="86109" y="7829"/>
                  </a:lnTo>
                  <a:cubicBezTo>
                    <a:pt x="86109" y="7727"/>
                    <a:pt x="86007" y="7727"/>
                    <a:pt x="85779" y="7727"/>
                  </a:cubicBezTo>
                  <a:cubicBezTo>
                    <a:pt x="85677" y="7625"/>
                    <a:pt x="85575" y="7524"/>
                    <a:pt x="85474" y="7295"/>
                  </a:cubicBezTo>
                  <a:cubicBezTo>
                    <a:pt x="85372" y="7092"/>
                    <a:pt x="85041" y="7193"/>
                    <a:pt x="84940" y="6990"/>
                  </a:cubicBezTo>
                  <a:cubicBezTo>
                    <a:pt x="84838" y="6888"/>
                    <a:pt x="84609" y="6787"/>
                    <a:pt x="84406" y="6659"/>
                  </a:cubicBezTo>
                  <a:cubicBezTo>
                    <a:pt x="84203" y="6558"/>
                    <a:pt x="83974" y="6354"/>
                    <a:pt x="83771" y="6253"/>
                  </a:cubicBezTo>
                  <a:cubicBezTo>
                    <a:pt x="83339" y="6024"/>
                    <a:pt x="83237" y="5516"/>
                    <a:pt x="82703" y="5516"/>
                  </a:cubicBezTo>
                  <a:cubicBezTo>
                    <a:pt x="82398" y="5084"/>
                    <a:pt x="82068" y="4753"/>
                    <a:pt x="81763" y="4448"/>
                  </a:cubicBezTo>
                  <a:lnTo>
                    <a:pt x="80162" y="2847"/>
                  </a:lnTo>
                  <a:cubicBezTo>
                    <a:pt x="80107" y="2888"/>
                    <a:pt x="80062" y="2905"/>
                    <a:pt x="80023" y="2905"/>
                  </a:cubicBezTo>
                  <a:cubicBezTo>
                    <a:pt x="79865" y="2905"/>
                    <a:pt x="79809" y="2631"/>
                    <a:pt x="79607" y="2631"/>
                  </a:cubicBezTo>
                  <a:cubicBezTo>
                    <a:pt x="79582" y="2631"/>
                    <a:pt x="79556" y="2635"/>
                    <a:pt x="79526" y="2644"/>
                  </a:cubicBezTo>
                  <a:cubicBezTo>
                    <a:pt x="79425" y="2542"/>
                    <a:pt x="79221" y="2339"/>
                    <a:pt x="79120" y="2212"/>
                  </a:cubicBezTo>
                  <a:lnTo>
                    <a:pt x="78789" y="2212"/>
                  </a:lnTo>
                  <a:cubicBezTo>
                    <a:pt x="78687" y="2212"/>
                    <a:pt x="78586" y="2110"/>
                    <a:pt x="78484" y="2008"/>
                  </a:cubicBezTo>
                  <a:lnTo>
                    <a:pt x="78154" y="2008"/>
                  </a:lnTo>
                  <a:cubicBezTo>
                    <a:pt x="78052" y="2008"/>
                    <a:pt x="77950" y="1907"/>
                    <a:pt x="77849" y="1805"/>
                  </a:cubicBezTo>
                  <a:lnTo>
                    <a:pt x="76883" y="1805"/>
                  </a:lnTo>
                  <a:cubicBezTo>
                    <a:pt x="76781" y="1703"/>
                    <a:pt x="76781" y="1703"/>
                    <a:pt x="76680" y="1703"/>
                  </a:cubicBezTo>
                  <a:cubicBezTo>
                    <a:pt x="76514" y="1640"/>
                    <a:pt x="76330" y="1640"/>
                    <a:pt x="76146" y="1640"/>
                  </a:cubicBezTo>
                  <a:cubicBezTo>
                    <a:pt x="75962" y="1640"/>
                    <a:pt x="75777" y="1640"/>
                    <a:pt x="75612" y="1576"/>
                  </a:cubicBezTo>
                  <a:cubicBezTo>
                    <a:pt x="75612" y="1475"/>
                    <a:pt x="75511" y="1475"/>
                    <a:pt x="75511" y="1475"/>
                  </a:cubicBezTo>
                  <a:cubicBezTo>
                    <a:pt x="75409" y="1475"/>
                    <a:pt x="75307" y="1576"/>
                    <a:pt x="75307" y="1576"/>
                  </a:cubicBezTo>
                  <a:cubicBezTo>
                    <a:pt x="75206" y="1576"/>
                    <a:pt x="75078" y="1475"/>
                    <a:pt x="75078" y="1475"/>
                  </a:cubicBezTo>
                  <a:lnTo>
                    <a:pt x="73071" y="1475"/>
                  </a:lnTo>
                  <a:cubicBezTo>
                    <a:pt x="72969" y="1475"/>
                    <a:pt x="72969" y="1576"/>
                    <a:pt x="72867" y="1576"/>
                  </a:cubicBezTo>
                  <a:lnTo>
                    <a:pt x="71164" y="1576"/>
                  </a:lnTo>
                  <a:cubicBezTo>
                    <a:pt x="71164" y="1703"/>
                    <a:pt x="71063" y="1805"/>
                    <a:pt x="70961" y="1805"/>
                  </a:cubicBezTo>
                  <a:lnTo>
                    <a:pt x="70224" y="1805"/>
                  </a:lnTo>
                  <a:cubicBezTo>
                    <a:pt x="70122" y="1907"/>
                    <a:pt x="69995" y="2008"/>
                    <a:pt x="69995" y="2008"/>
                  </a:cubicBezTo>
                  <a:lnTo>
                    <a:pt x="69157" y="2008"/>
                  </a:lnTo>
                  <a:cubicBezTo>
                    <a:pt x="69055" y="2110"/>
                    <a:pt x="69055" y="2212"/>
                    <a:pt x="68953" y="2212"/>
                  </a:cubicBezTo>
                  <a:lnTo>
                    <a:pt x="68420" y="2212"/>
                  </a:lnTo>
                  <a:cubicBezTo>
                    <a:pt x="68318" y="2339"/>
                    <a:pt x="68216" y="2339"/>
                    <a:pt x="68089" y="2440"/>
                  </a:cubicBezTo>
                  <a:lnTo>
                    <a:pt x="67352" y="2440"/>
                  </a:lnTo>
                  <a:cubicBezTo>
                    <a:pt x="67250" y="2542"/>
                    <a:pt x="67149" y="2542"/>
                    <a:pt x="67149" y="2644"/>
                  </a:cubicBezTo>
                  <a:lnTo>
                    <a:pt x="66310" y="2644"/>
                  </a:lnTo>
                  <a:lnTo>
                    <a:pt x="66081" y="2847"/>
                  </a:lnTo>
                  <a:lnTo>
                    <a:pt x="65446" y="2847"/>
                  </a:lnTo>
                  <a:cubicBezTo>
                    <a:pt x="65446" y="2974"/>
                    <a:pt x="65344" y="2974"/>
                    <a:pt x="65344" y="3076"/>
                  </a:cubicBezTo>
                  <a:cubicBezTo>
                    <a:pt x="65243" y="2974"/>
                    <a:pt x="65141" y="2974"/>
                    <a:pt x="65141" y="2847"/>
                  </a:cubicBezTo>
                  <a:cubicBezTo>
                    <a:pt x="65039" y="2974"/>
                    <a:pt x="64912" y="2974"/>
                    <a:pt x="64912" y="3076"/>
                  </a:cubicBezTo>
                  <a:lnTo>
                    <a:pt x="64505" y="3076"/>
                  </a:lnTo>
                  <a:cubicBezTo>
                    <a:pt x="64404" y="3076"/>
                    <a:pt x="64404" y="3177"/>
                    <a:pt x="64277" y="3279"/>
                  </a:cubicBezTo>
                  <a:lnTo>
                    <a:pt x="63133" y="3279"/>
                  </a:lnTo>
                  <a:cubicBezTo>
                    <a:pt x="63006" y="3381"/>
                    <a:pt x="62904" y="3381"/>
                    <a:pt x="62803" y="3482"/>
                  </a:cubicBezTo>
                  <a:lnTo>
                    <a:pt x="62066" y="3482"/>
                  </a:lnTo>
                  <a:cubicBezTo>
                    <a:pt x="61964" y="3482"/>
                    <a:pt x="61964" y="3610"/>
                    <a:pt x="61862" y="3711"/>
                  </a:cubicBezTo>
                  <a:lnTo>
                    <a:pt x="60159" y="3711"/>
                  </a:lnTo>
                  <a:cubicBezTo>
                    <a:pt x="59956" y="3813"/>
                    <a:pt x="59727" y="3813"/>
                    <a:pt x="59626" y="3915"/>
                  </a:cubicBezTo>
                  <a:cubicBezTo>
                    <a:pt x="59524" y="3813"/>
                    <a:pt x="59524" y="3711"/>
                    <a:pt x="59422" y="3711"/>
                  </a:cubicBezTo>
                  <a:lnTo>
                    <a:pt x="58558" y="3711"/>
                  </a:lnTo>
                  <a:cubicBezTo>
                    <a:pt x="58457" y="3482"/>
                    <a:pt x="58253" y="3279"/>
                    <a:pt x="58050" y="3076"/>
                  </a:cubicBezTo>
                  <a:lnTo>
                    <a:pt x="58050" y="2339"/>
                  </a:lnTo>
                  <a:cubicBezTo>
                    <a:pt x="57923" y="2212"/>
                    <a:pt x="57821" y="2212"/>
                    <a:pt x="57719" y="2110"/>
                  </a:cubicBezTo>
                  <a:cubicBezTo>
                    <a:pt x="57719" y="2110"/>
                    <a:pt x="57821" y="2008"/>
                    <a:pt x="57923" y="1907"/>
                  </a:cubicBezTo>
                  <a:lnTo>
                    <a:pt x="57923" y="1576"/>
                  </a:lnTo>
                  <a:cubicBezTo>
                    <a:pt x="57618" y="1068"/>
                    <a:pt x="57414" y="534"/>
                    <a:pt x="56881" y="204"/>
                  </a:cubicBezTo>
                  <a:cubicBezTo>
                    <a:pt x="56779" y="204"/>
                    <a:pt x="56550" y="306"/>
                    <a:pt x="56347" y="306"/>
                  </a:cubicBezTo>
                  <a:cubicBezTo>
                    <a:pt x="56245" y="204"/>
                    <a:pt x="56144" y="102"/>
                    <a:pt x="55915" y="1"/>
                  </a:cubicBezTo>
                  <a:lnTo>
                    <a:pt x="53272" y="1"/>
                  </a:lnTo>
                  <a:cubicBezTo>
                    <a:pt x="53272" y="102"/>
                    <a:pt x="53170" y="102"/>
                    <a:pt x="53068" y="204"/>
                  </a:cubicBezTo>
                  <a:lnTo>
                    <a:pt x="52535" y="204"/>
                  </a:lnTo>
                  <a:cubicBezTo>
                    <a:pt x="52433" y="306"/>
                    <a:pt x="52331" y="306"/>
                    <a:pt x="52331" y="433"/>
                  </a:cubicBezTo>
                  <a:lnTo>
                    <a:pt x="51798" y="433"/>
                  </a:lnTo>
                  <a:cubicBezTo>
                    <a:pt x="51467" y="534"/>
                    <a:pt x="51264" y="738"/>
                    <a:pt x="50933" y="839"/>
                  </a:cubicBezTo>
                  <a:lnTo>
                    <a:pt x="50527" y="839"/>
                  </a:lnTo>
                  <a:cubicBezTo>
                    <a:pt x="50196" y="941"/>
                    <a:pt x="50095" y="1170"/>
                    <a:pt x="49891" y="1170"/>
                  </a:cubicBezTo>
                  <a:cubicBezTo>
                    <a:pt x="49561" y="1170"/>
                    <a:pt x="49358" y="1271"/>
                    <a:pt x="49154" y="1373"/>
                  </a:cubicBezTo>
                  <a:cubicBezTo>
                    <a:pt x="48926" y="1576"/>
                    <a:pt x="48722" y="1703"/>
                    <a:pt x="48392" y="1703"/>
                  </a:cubicBezTo>
                  <a:cubicBezTo>
                    <a:pt x="47985" y="2008"/>
                    <a:pt x="47350" y="2008"/>
                    <a:pt x="46918" y="2339"/>
                  </a:cubicBezTo>
                  <a:cubicBezTo>
                    <a:pt x="46816" y="2440"/>
                    <a:pt x="46740" y="2466"/>
                    <a:pt x="46660" y="2466"/>
                  </a:cubicBezTo>
                  <a:cubicBezTo>
                    <a:pt x="46581" y="2466"/>
                    <a:pt x="46498" y="2440"/>
                    <a:pt x="46384" y="2440"/>
                  </a:cubicBezTo>
                  <a:cubicBezTo>
                    <a:pt x="46282" y="2542"/>
                    <a:pt x="46079" y="2745"/>
                    <a:pt x="45977" y="2847"/>
                  </a:cubicBezTo>
                  <a:cubicBezTo>
                    <a:pt x="45933" y="2834"/>
                    <a:pt x="45891" y="2828"/>
                    <a:pt x="45852" y="2828"/>
                  </a:cubicBezTo>
                  <a:cubicBezTo>
                    <a:pt x="45592" y="2828"/>
                    <a:pt x="45413" y="3076"/>
                    <a:pt x="45215" y="3076"/>
                  </a:cubicBezTo>
                  <a:cubicBezTo>
                    <a:pt x="45171" y="3061"/>
                    <a:pt x="45132" y="3055"/>
                    <a:pt x="45095" y="3055"/>
                  </a:cubicBezTo>
                  <a:cubicBezTo>
                    <a:pt x="44876" y="3055"/>
                    <a:pt x="44761" y="3279"/>
                    <a:pt x="44478" y="3279"/>
                  </a:cubicBezTo>
                  <a:cubicBezTo>
                    <a:pt x="44327" y="3279"/>
                    <a:pt x="44176" y="3461"/>
                    <a:pt x="43973" y="3461"/>
                  </a:cubicBezTo>
                  <a:cubicBezTo>
                    <a:pt x="43902" y="3461"/>
                    <a:pt x="43826" y="3440"/>
                    <a:pt x="43741" y="3381"/>
                  </a:cubicBezTo>
                  <a:cubicBezTo>
                    <a:pt x="43537" y="3610"/>
                    <a:pt x="43309" y="3915"/>
                    <a:pt x="43207" y="4118"/>
                  </a:cubicBezTo>
                  <a:cubicBezTo>
                    <a:pt x="43105" y="4016"/>
                    <a:pt x="43004" y="3915"/>
                    <a:pt x="42902" y="3915"/>
                  </a:cubicBezTo>
                  <a:cubicBezTo>
                    <a:pt x="42902" y="4016"/>
                    <a:pt x="42800" y="4118"/>
                    <a:pt x="42800" y="4245"/>
                  </a:cubicBezTo>
                  <a:cubicBezTo>
                    <a:pt x="42673" y="4245"/>
                    <a:pt x="42572" y="4118"/>
                    <a:pt x="42572" y="4118"/>
                  </a:cubicBezTo>
                  <a:cubicBezTo>
                    <a:pt x="42470" y="4118"/>
                    <a:pt x="42368" y="4245"/>
                    <a:pt x="42368" y="4245"/>
                  </a:cubicBezTo>
                  <a:cubicBezTo>
                    <a:pt x="42165" y="4245"/>
                    <a:pt x="41835" y="4245"/>
                    <a:pt x="41733" y="4448"/>
                  </a:cubicBezTo>
                  <a:cubicBezTo>
                    <a:pt x="41402" y="4448"/>
                    <a:pt x="41301" y="4753"/>
                    <a:pt x="40996" y="4880"/>
                  </a:cubicBezTo>
                  <a:lnTo>
                    <a:pt x="40665" y="4880"/>
                  </a:lnTo>
                  <a:cubicBezTo>
                    <a:pt x="40564" y="5084"/>
                    <a:pt x="40462" y="5185"/>
                    <a:pt x="40360" y="5287"/>
                  </a:cubicBezTo>
                  <a:lnTo>
                    <a:pt x="39623" y="5287"/>
                  </a:lnTo>
                  <a:cubicBezTo>
                    <a:pt x="39496" y="5516"/>
                    <a:pt x="39395" y="5617"/>
                    <a:pt x="39293" y="5719"/>
                  </a:cubicBezTo>
                  <a:cubicBezTo>
                    <a:pt x="39191" y="5617"/>
                    <a:pt x="39191" y="5617"/>
                    <a:pt x="39090" y="5516"/>
                  </a:cubicBezTo>
                  <a:cubicBezTo>
                    <a:pt x="38988" y="5617"/>
                    <a:pt x="38861" y="5617"/>
                    <a:pt x="38861" y="5719"/>
                  </a:cubicBezTo>
                  <a:cubicBezTo>
                    <a:pt x="38556" y="5617"/>
                    <a:pt x="38353" y="5516"/>
                    <a:pt x="38124" y="5389"/>
                  </a:cubicBezTo>
                  <a:lnTo>
                    <a:pt x="38124" y="2339"/>
                  </a:lnTo>
                  <a:cubicBezTo>
                    <a:pt x="37921" y="2008"/>
                    <a:pt x="37488" y="2008"/>
                    <a:pt x="37285" y="1703"/>
                  </a:cubicBezTo>
                  <a:cubicBezTo>
                    <a:pt x="37183" y="1576"/>
                    <a:pt x="36955" y="1576"/>
                    <a:pt x="36853" y="1475"/>
                  </a:cubicBezTo>
                  <a:cubicBezTo>
                    <a:pt x="36751" y="1576"/>
                    <a:pt x="36650" y="1576"/>
                    <a:pt x="36548" y="1703"/>
                  </a:cubicBezTo>
                  <a:cubicBezTo>
                    <a:pt x="36446" y="1576"/>
                    <a:pt x="36319" y="1475"/>
                    <a:pt x="36218" y="1475"/>
                  </a:cubicBezTo>
                  <a:cubicBezTo>
                    <a:pt x="36218" y="1475"/>
                    <a:pt x="36116" y="1576"/>
                    <a:pt x="36014" y="1576"/>
                  </a:cubicBezTo>
                  <a:cubicBezTo>
                    <a:pt x="36014" y="1576"/>
                    <a:pt x="35913" y="1475"/>
                    <a:pt x="35811" y="1475"/>
                  </a:cubicBezTo>
                  <a:lnTo>
                    <a:pt x="35379" y="1475"/>
                  </a:lnTo>
                  <a:cubicBezTo>
                    <a:pt x="35379" y="1475"/>
                    <a:pt x="35277" y="1576"/>
                    <a:pt x="35176" y="1576"/>
                  </a:cubicBezTo>
                  <a:lnTo>
                    <a:pt x="34642" y="1576"/>
                  </a:lnTo>
                  <a:cubicBezTo>
                    <a:pt x="34311" y="2008"/>
                    <a:pt x="34006" y="2212"/>
                    <a:pt x="33473" y="2212"/>
                  </a:cubicBezTo>
                  <a:cubicBezTo>
                    <a:pt x="33269" y="2339"/>
                    <a:pt x="33041" y="2339"/>
                    <a:pt x="32939" y="2542"/>
                  </a:cubicBezTo>
                  <a:cubicBezTo>
                    <a:pt x="32837" y="2644"/>
                    <a:pt x="32704" y="2644"/>
                    <a:pt x="32571" y="2644"/>
                  </a:cubicBezTo>
                  <a:cubicBezTo>
                    <a:pt x="32437" y="2644"/>
                    <a:pt x="32304" y="2644"/>
                    <a:pt x="32202" y="2745"/>
                  </a:cubicBezTo>
                  <a:cubicBezTo>
                    <a:pt x="31668" y="2974"/>
                    <a:pt x="31236" y="3279"/>
                    <a:pt x="30728" y="3482"/>
                  </a:cubicBezTo>
                  <a:cubicBezTo>
                    <a:pt x="30601" y="3711"/>
                    <a:pt x="30296" y="3610"/>
                    <a:pt x="30092" y="3915"/>
                  </a:cubicBezTo>
                  <a:cubicBezTo>
                    <a:pt x="30058" y="3904"/>
                    <a:pt x="30027" y="3899"/>
                    <a:pt x="29998" y="3899"/>
                  </a:cubicBezTo>
                  <a:cubicBezTo>
                    <a:pt x="29759" y="3899"/>
                    <a:pt x="29730" y="4245"/>
                    <a:pt x="29457" y="4245"/>
                  </a:cubicBezTo>
                  <a:cubicBezTo>
                    <a:pt x="29394" y="4296"/>
                    <a:pt x="29311" y="4296"/>
                    <a:pt x="29232" y="4296"/>
                  </a:cubicBezTo>
                  <a:cubicBezTo>
                    <a:pt x="29152" y="4296"/>
                    <a:pt x="29076" y="4296"/>
                    <a:pt x="29025" y="4347"/>
                  </a:cubicBezTo>
                  <a:cubicBezTo>
                    <a:pt x="28923" y="4448"/>
                    <a:pt x="28822" y="4448"/>
                    <a:pt x="28695" y="4550"/>
                  </a:cubicBezTo>
                  <a:cubicBezTo>
                    <a:pt x="28491" y="4652"/>
                    <a:pt x="28390" y="4753"/>
                    <a:pt x="28288" y="4880"/>
                  </a:cubicBezTo>
                  <a:cubicBezTo>
                    <a:pt x="28251" y="4860"/>
                    <a:pt x="28217" y="4851"/>
                    <a:pt x="28186" y="4851"/>
                  </a:cubicBezTo>
                  <a:cubicBezTo>
                    <a:pt x="28024" y="4851"/>
                    <a:pt x="27925" y="5084"/>
                    <a:pt x="27754" y="5084"/>
                  </a:cubicBezTo>
                  <a:cubicBezTo>
                    <a:pt x="27551" y="5185"/>
                    <a:pt x="27424" y="5287"/>
                    <a:pt x="27220" y="5389"/>
                  </a:cubicBezTo>
                  <a:cubicBezTo>
                    <a:pt x="27017" y="5516"/>
                    <a:pt x="27017" y="5719"/>
                    <a:pt x="26687" y="5719"/>
                  </a:cubicBezTo>
                  <a:cubicBezTo>
                    <a:pt x="26483" y="5922"/>
                    <a:pt x="26153" y="5922"/>
                    <a:pt x="25950" y="6151"/>
                  </a:cubicBezTo>
                  <a:cubicBezTo>
                    <a:pt x="25746" y="6354"/>
                    <a:pt x="25416" y="6558"/>
                    <a:pt x="25009" y="6558"/>
                  </a:cubicBezTo>
                  <a:lnTo>
                    <a:pt x="24476" y="7092"/>
                  </a:lnTo>
                  <a:cubicBezTo>
                    <a:pt x="24361" y="7142"/>
                    <a:pt x="24253" y="7142"/>
                    <a:pt x="24161" y="7142"/>
                  </a:cubicBezTo>
                  <a:cubicBezTo>
                    <a:pt x="24069" y="7142"/>
                    <a:pt x="23993" y="7142"/>
                    <a:pt x="23942" y="7193"/>
                  </a:cubicBezTo>
                  <a:cubicBezTo>
                    <a:pt x="23739" y="7422"/>
                    <a:pt x="23510" y="7422"/>
                    <a:pt x="23408" y="7524"/>
                  </a:cubicBezTo>
                  <a:cubicBezTo>
                    <a:pt x="23357" y="7574"/>
                    <a:pt x="23249" y="7574"/>
                    <a:pt x="23141" y="7574"/>
                  </a:cubicBezTo>
                  <a:cubicBezTo>
                    <a:pt x="23033" y="7574"/>
                    <a:pt x="22925" y="7574"/>
                    <a:pt x="22874" y="7625"/>
                  </a:cubicBezTo>
                  <a:cubicBezTo>
                    <a:pt x="22773" y="7829"/>
                    <a:pt x="22569" y="7829"/>
                    <a:pt x="22341" y="7930"/>
                  </a:cubicBezTo>
                  <a:cubicBezTo>
                    <a:pt x="22286" y="7917"/>
                    <a:pt x="22234" y="7911"/>
                    <a:pt x="22182" y="7911"/>
                  </a:cubicBezTo>
                  <a:cubicBezTo>
                    <a:pt x="21845" y="7911"/>
                    <a:pt x="21549" y="8159"/>
                    <a:pt x="21197" y="8159"/>
                  </a:cubicBezTo>
                  <a:cubicBezTo>
                    <a:pt x="21070" y="8159"/>
                    <a:pt x="21070" y="8261"/>
                    <a:pt x="20968" y="8362"/>
                  </a:cubicBezTo>
                  <a:lnTo>
                    <a:pt x="20562" y="8362"/>
                  </a:lnTo>
                  <a:lnTo>
                    <a:pt x="20333" y="8566"/>
                  </a:lnTo>
                  <a:lnTo>
                    <a:pt x="20028" y="8566"/>
                  </a:lnTo>
                  <a:cubicBezTo>
                    <a:pt x="19926" y="8566"/>
                    <a:pt x="19799" y="8693"/>
                    <a:pt x="19799" y="8693"/>
                  </a:cubicBezTo>
                  <a:cubicBezTo>
                    <a:pt x="19697" y="8744"/>
                    <a:pt x="19596" y="8744"/>
                    <a:pt x="19507" y="8744"/>
                  </a:cubicBezTo>
                  <a:cubicBezTo>
                    <a:pt x="19418" y="8744"/>
                    <a:pt x="19342" y="8744"/>
                    <a:pt x="19291" y="8794"/>
                  </a:cubicBezTo>
                  <a:cubicBezTo>
                    <a:pt x="19176" y="8947"/>
                    <a:pt x="19043" y="8947"/>
                    <a:pt x="18909" y="8947"/>
                  </a:cubicBezTo>
                  <a:cubicBezTo>
                    <a:pt x="18776" y="8947"/>
                    <a:pt x="18643" y="8947"/>
                    <a:pt x="18528" y="9099"/>
                  </a:cubicBezTo>
                  <a:lnTo>
                    <a:pt x="17257" y="9099"/>
                  </a:lnTo>
                  <a:cubicBezTo>
                    <a:pt x="17156" y="8998"/>
                    <a:pt x="16952" y="8794"/>
                    <a:pt x="16851" y="8566"/>
                  </a:cubicBezTo>
                  <a:cubicBezTo>
                    <a:pt x="16749" y="8464"/>
                    <a:pt x="16622" y="8362"/>
                    <a:pt x="16622" y="8159"/>
                  </a:cubicBezTo>
                  <a:lnTo>
                    <a:pt x="16622" y="7829"/>
                  </a:lnTo>
                  <a:cubicBezTo>
                    <a:pt x="16622" y="7727"/>
                    <a:pt x="16851" y="7625"/>
                    <a:pt x="16851" y="7422"/>
                  </a:cubicBezTo>
                  <a:cubicBezTo>
                    <a:pt x="16749" y="7422"/>
                    <a:pt x="16749" y="7295"/>
                    <a:pt x="16622" y="7193"/>
                  </a:cubicBezTo>
                  <a:lnTo>
                    <a:pt x="16851" y="6990"/>
                  </a:lnTo>
                  <a:lnTo>
                    <a:pt x="16851" y="6659"/>
                  </a:lnTo>
                  <a:cubicBezTo>
                    <a:pt x="16952" y="6456"/>
                    <a:pt x="17054" y="6354"/>
                    <a:pt x="17054" y="6253"/>
                  </a:cubicBezTo>
                  <a:cubicBezTo>
                    <a:pt x="16952" y="5922"/>
                    <a:pt x="17385" y="5821"/>
                    <a:pt x="17257" y="5389"/>
                  </a:cubicBezTo>
                  <a:cubicBezTo>
                    <a:pt x="17257" y="5389"/>
                    <a:pt x="17385" y="5287"/>
                    <a:pt x="17385" y="5185"/>
                  </a:cubicBezTo>
                  <a:cubicBezTo>
                    <a:pt x="17486" y="4880"/>
                    <a:pt x="17690" y="4652"/>
                    <a:pt x="17791" y="4245"/>
                  </a:cubicBezTo>
                  <a:cubicBezTo>
                    <a:pt x="17893" y="4118"/>
                    <a:pt x="17791" y="3915"/>
                    <a:pt x="18020" y="3813"/>
                  </a:cubicBezTo>
                  <a:cubicBezTo>
                    <a:pt x="18122" y="3711"/>
                    <a:pt x="18122" y="3482"/>
                    <a:pt x="18223" y="3279"/>
                  </a:cubicBezTo>
                  <a:cubicBezTo>
                    <a:pt x="18122" y="2847"/>
                    <a:pt x="18528" y="2542"/>
                    <a:pt x="18427" y="2110"/>
                  </a:cubicBezTo>
                  <a:cubicBezTo>
                    <a:pt x="18427" y="2008"/>
                    <a:pt x="18528" y="2008"/>
                    <a:pt x="18655" y="1907"/>
                  </a:cubicBezTo>
                  <a:cubicBezTo>
                    <a:pt x="18427" y="1703"/>
                    <a:pt x="18223" y="1475"/>
                    <a:pt x="18020" y="1373"/>
                  </a:cubicBezTo>
                  <a:cubicBezTo>
                    <a:pt x="18122" y="1271"/>
                    <a:pt x="18223" y="1170"/>
                    <a:pt x="18223" y="1068"/>
                  </a:cubicBezTo>
                  <a:cubicBezTo>
                    <a:pt x="18223" y="738"/>
                    <a:pt x="17791" y="636"/>
                    <a:pt x="17791" y="306"/>
                  </a:cubicBezTo>
                  <a:cubicBezTo>
                    <a:pt x="17690" y="204"/>
                    <a:pt x="17588" y="102"/>
                    <a:pt x="17385" y="102"/>
                  </a:cubicBezTo>
                  <a:cubicBezTo>
                    <a:pt x="17257" y="1"/>
                    <a:pt x="17054" y="1"/>
                    <a:pt x="16851" y="1"/>
                  </a:cubicBezTo>
                  <a:lnTo>
                    <a:pt x="16851" y="204"/>
                  </a:lnTo>
                  <a:cubicBezTo>
                    <a:pt x="16902" y="204"/>
                    <a:pt x="16978" y="178"/>
                    <a:pt x="17041" y="178"/>
                  </a:cubicBezTo>
                  <a:cubicBezTo>
                    <a:pt x="17105" y="178"/>
                    <a:pt x="17156" y="204"/>
                    <a:pt x="17156" y="306"/>
                  </a:cubicBezTo>
                  <a:cubicBezTo>
                    <a:pt x="17069" y="360"/>
                    <a:pt x="17019" y="391"/>
                    <a:pt x="16983" y="391"/>
                  </a:cubicBezTo>
                  <a:cubicBezTo>
                    <a:pt x="16934" y="391"/>
                    <a:pt x="16909" y="335"/>
                    <a:pt x="16851" y="204"/>
                  </a:cubicBezTo>
                  <a:cubicBezTo>
                    <a:pt x="16622" y="204"/>
                    <a:pt x="16622" y="102"/>
                    <a:pt x="16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0"/>
            <p:cNvSpPr/>
            <p:nvPr/>
          </p:nvSpPr>
          <p:spPr>
            <a:xfrm>
              <a:off x="3086600" y="3236500"/>
              <a:ext cx="10825" cy="18450"/>
            </a:xfrm>
            <a:custGeom>
              <a:avLst/>
              <a:gdLst/>
              <a:ahLst/>
              <a:cxnLst/>
              <a:rect l="l" t="t" r="r" b="b"/>
              <a:pathLst>
                <a:path w="433" h="738" extrusionOk="0">
                  <a:moveTo>
                    <a:pt x="229" y="0"/>
                  </a:moveTo>
                  <a:lnTo>
                    <a:pt x="229" y="0"/>
                  </a:lnTo>
                  <a:cubicBezTo>
                    <a:pt x="127" y="204"/>
                    <a:pt x="0" y="433"/>
                    <a:pt x="331" y="738"/>
                  </a:cubicBezTo>
                  <a:cubicBezTo>
                    <a:pt x="331" y="305"/>
                    <a:pt x="432" y="102"/>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0"/>
            <p:cNvSpPr/>
            <p:nvPr/>
          </p:nvSpPr>
          <p:spPr>
            <a:xfrm>
              <a:off x="3118350" y="3159625"/>
              <a:ext cx="8300" cy="10825"/>
            </a:xfrm>
            <a:custGeom>
              <a:avLst/>
              <a:gdLst/>
              <a:ahLst/>
              <a:cxnLst/>
              <a:rect l="l" t="t" r="r" b="b"/>
              <a:pathLst>
                <a:path w="332" h="433" extrusionOk="0">
                  <a:moveTo>
                    <a:pt x="230" y="0"/>
                  </a:moveTo>
                  <a:lnTo>
                    <a:pt x="230" y="0"/>
                  </a:lnTo>
                  <a:cubicBezTo>
                    <a:pt x="1" y="102"/>
                    <a:pt x="128" y="203"/>
                    <a:pt x="128" y="432"/>
                  </a:cubicBezTo>
                  <a:cubicBezTo>
                    <a:pt x="331" y="203"/>
                    <a:pt x="331" y="203"/>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0"/>
            <p:cNvSpPr/>
            <p:nvPr/>
          </p:nvSpPr>
          <p:spPr>
            <a:xfrm>
              <a:off x="3113275" y="3170425"/>
              <a:ext cx="8275" cy="7650"/>
            </a:xfrm>
            <a:custGeom>
              <a:avLst/>
              <a:gdLst/>
              <a:ahLst/>
              <a:cxnLst/>
              <a:rect l="l" t="t" r="r" b="b"/>
              <a:pathLst>
                <a:path w="331" h="306" extrusionOk="0">
                  <a:moveTo>
                    <a:pt x="331" y="0"/>
                  </a:moveTo>
                  <a:cubicBezTo>
                    <a:pt x="204" y="0"/>
                    <a:pt x="102" y="0"/>
                    <a:pt x="102" y="102"/>
                  </a:cubicBezTo>
                  <a:cubicBezTo>
                    <a:pt x="1" y="204"/>
                    <a:pt x="102" y="305"/>
                    <a:pt x="102" y="305"/>
                  </a:cubicBezTo>
                  <a:cubicBezTo>
                    <a:pt x="102" y="305"/>
                    <a:pt x="204" y="305"/>
                    <a:pt x="204" y="204"/>
                  </a:cubicBezTo>
                  <a:cubicBezTo>
                    <a:pt x="331" y="102"/>
                    <a:pt x="331"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0"/>
            <p:cNvSpPr/>
            <p:nvPr/>
          </p:nvSpPr>
          <p:spPr>
            <a:xfrm>
              <a:off x="3110725" y="3178050"/>
              <a:ext cx="7650" cy="10825"/>
            </a:xfrm>
            <a:custGeom>
              <a:avLst/>
              <a:gdLst/>
              <a:ahLst/>
              <a:cxnLst/>
              <a:rect l="l" t="t" r="r" b="b"/>
              <a:pathLst>
                <a:path w="306" h="433" extrusionOk="0">
                  <a:moveTo>
                    <a:pt x="204" y="0"/>
                  </a:moveTo>
                  <a:lnTo>
                    <a:pt x="204" y="0"/>
                  </a:lnTo>
                  <a:cubicBezTo>
                    <a:pt x="1" y="229"/>
                    <a:pt x="1" y="229"/>
                    <a:pt x="1" y="432"/>
                  </a:cubicBezTo>
                  <a:cubicBezTo>
                    <a:pt x="306" y="331"/>
                    <a:pt x="103" y="229"/>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0"/>
            <p:cNvSpPr/>
            <p:nvPr/>
          </p:nvSpPr>
          <p:spPr>
            <a:xfrm>
              <a:off x="3102475" y="3193925"/>
              <a:ext cx="8275" cy="10825"/>
            </a:xfrm>
            <a:custGeom>
              <a:avLst/>
              <a:gdLst/>
              <a:ahLst/>
              <a:cxnLst/>
              <a:rect l="l" t="t" r="r" b="b"/>
              <a:pathLst>
                <a:path w="331" h="433" extrusionOk="0">
                  <a:moveTo>
                    <a:pt x="229" y="1"/>
                  </a:moveTo>
                  <a:cubicBezTo>
                    <a:pt x="0" y="229"/>
                    <a:pt x="0" y="331"/>
                    <a:pt x="229" y="433"/>
                  </a:cubicBezTo>
                  <a:cubicBezTo>
                    <a:pt x="331" y="331"/>
                    <a:pt x="331" y="229"/>
                    <a:pt x="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0"/>
            <p:cNvSpPr/>
            <p:nvPr/>
          </p:nvSpPr>
          <p:spPr>
            <a:xfrm>
              <a:off x="3094850" y="3220625"/>
              <a:ext cx="5100" cy="10825"/>
            </a:xfrm>
            <a:custGeom>
              <a:avLst/>
              <a:gdLst/>
              <a:ahLst/>
              <a:cxnLst/>
              <a:rect l="l" t="t" r="r" b="b"/>
              <a:pathLst>
                <a:path w="204" h="433" extrusionOk="0">
                  <a:moveTo>
                    <a:pt x="102" y="0"/>
                  </a:moveTo>
                  <a:cubicBezTo>
                    <a:pt x="1" y="102"/>
                    <a:pt x="1" y="203"/>
                    <a:pt x="102" y="432"/>
                  </a:cubicBezTo>
                  <a:cubicBezTo>
                    <a:pt x="204" y="203"/>
                    <a:pt x="204" y="102"/>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0"/>
            <p:cNvSpPr/>
            <p:nvPr/>
          </p:nvSpPr>
          <p:spPr>
            <a:xfrm>
              <a:off x="2991275" y="3132925"/>
              <a:ext cx="5750" cy="5750"/>
            </a:xfrm>
            <a:custGeom>
              <a:avLst/>
              <a:gdLst/>
              <a:ahLst/>
              <a:cxnLst/>
              <a:rect l="l" t="t" r="r" b="b"/>
              <a:pathLst>
                <a:path w="230" h="230" extrusionOk="0">
                  <a:moveTo>
                    <a:pt x="229" y="1"/>
                  </a:moveTo>
                  <a:cubicBezTo>
                    <a:pt x="128" y="1"/>
                    <a:pt x="1" y="128"/>
                    <a:pt x="128" y="229"/>
                  </a:cubicBezTo>
                  <a:lnTo>
                    <a:pt x="229" y="229"/>
                  </a:lnTo>
                  <a:lnTo>
                    <a:pt x="2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0"/>
            <p:cNvSpPr/>
            <p:nvPr/>
          </p:nvSpPr>
          <p:spPr>
            <a:xfrm>
              <a:off x="3126625" y="3148825"/>
              <a:ext cx="2550" cy="5725"/>
            </a:xfrm>
            <a:custGeom>
              <a:avLst/>
              <a:gdLst/>
              <a:ahLst/>
              <a:cxnLst/>
              <a:rect l="l" t="t" r="r" b="b"/>
              <a:pathLst>
                <a:path w="102" h="229" extrusionOk="0">
                  <a:moveTo>
                    <a:pt x="0" y="0"/>
                  </a:moveTo>
                  <a:lnTo>
                    <a:pt x="0" y="127"/>
                  </a:lnTo>
                  <a:lnTo>
                    <a:pt x="0" y="229"/>
                  </a:lnTo>
                  <a:lnTo>
                    <a:pt x="102" y="127"/>
                  </a:lnTo>
                  <a:cubicBezTo>
                    <a:pt x="102" y="0"/>
                    <a:pt x="10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0"/>
            <p:cNvSpPr/>
            <p:nvPr/>
          </p:nvSpPr>
          <p:spPr>
            <a:xfrm>
              <a:off x="2946800" y="3164700"/>
              <a:ext cx="5100" cy="5750"/>
            </a:xfrm>
            <a:custGeom>
              <a:avLst/>
              <a:gdLst/>
              <a:ahLst/>
              <a:cxnLst/>
              <a:rect l="l" t="t" r="r" b="b"/>
              <a:pathLst>
                <a:path w="204" h="230" extrusionOk="0">
                  <a:moveTo>
                    <a:pt x="204" y="0"/>
                  </a:moveTo>
                  <a:cubicBezTo>
                    <a:pt x="1" y="0"/>
                    <a:pt x="1" y="128"/>
                    <a:pt x="1" y="229"/>
                  </a:cubicBezTo>
                  <a:lnTo>
                    <a:pt x="204" y="229"/>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0"/>
            <p:cNvSpPr/>
            <p:nvPr/>
          </p:nvSpPr>
          <p:spPr>
            <a:xfrm>
              <a:off x="2941075" y="3170425"/>
              <a:ext cx="5750" cy="5100"/>
            </a:xfrm>
            <a:custGeom>
              <a:avLst/>
              <a:gdLst/>
              <a:ahLst/>
              <a:cxnLst/>
              <a:rect l="l" t="t" r="r" b="b"/>
              <a:pathLst>
                <a:path w="230" h="204" extrusionOk="0">
                  <a:moveTo>
                    <a:pt x="103" y="0"/>
                  </a:moveTo>
                  <a:cubicBezTo>
                    <a:pt x="1" y="102"/>
                    <a:pt x="103" y="204"/>
                    <a:pt x="230" y="204"/>
                  </a:cubicBezTo>
                  <a:lnTo>
                    <a:pt x="2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0"/>
            <p:cNvSpPr/>
            <p:nvPr/>
          </p:nvSpPr>
          <p:spPr>
            <a:xfrm>
              <a:off x="4858075" y="3305125"/>
              <a:ext cx="5100" cy="6375"/>
            </a:xfrm>
            <a:custGeom>
              <a:avLst/>
              <a:gdLst/>
              <a:ahLst/>
              <a:cxnLst/>
              <a:rect l="l" t="t" r="r" b="b"/>
              <a:pathLst>
                <a:path w="204" h="255" extrusionOk="0">
                  <a:moveTo>
                    <a:pt x="0" y="0"/>
                  </a:moveTo>
                  <a:cubicBezTo>
                    <a:pt x="0" y="84"/>
                    <a:pt x="0" y="255"/>
                    <a:pt x="115" y="255"/>
                  </a:cubicBezTo>
                  <a:cubicBezTo>
                    <a:pt x="139" y="255"/>
                    <a:pt x="168" y="247"/>
                    <a:pt x="204" y="229"/>
                  </a:cubicBezTo>
                  <a:cubicBezTo>
                    <a:pt x="102" y="102"/>
                    <a:pt x="102" y="10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blipFill>
          <a:blip r:embed="rId2">
            <a:alphaModFix/>
          </a:blip>
          <a:stretch>
            <a:fillRect/>
          </a:stretch>
        </a:blipFill>
        <a:effectLst/>
      </p:bgPr>
    </p:bg>
    <p:spTree>
      <p:nvGrpSpPr>
        <p:cNvPr id="1" name="Shape 3080"/>
        <p:cNvGrpSpPr/>
        <p:nvPr/>
      </p:nvGrpSpPr>
      <p:grpSpPr>
        <a:xfrm>
          <a:off x="0" y="0"/>
          <a:ext cx="0" cy="0"/>
          <a:chOff x="0" y="0"/>
          <a:chExt cx="0" cy="0"/>
        </a:xfrm>
      </p:grpSpPr>
      <p:grpSp>
        <p:nvGrpSpPr>
          <p:cNvPr id="3081" name="Google Shape;3081;p34"/>
          <p:cNvGrpSpPr/>
          <p:nvPr/>
        </p:nvGrpSpPr>
        <p:grpSpPr>
          <a:xfrm rot="-209699" flipH="1">
            <a:off x="3943823" y="-730412"/>
            <a:ext cx="5746396" cy="7266043"/>
            <a:chOff x="7859690" y="479523"/>
            <a:chExt cx="1519111" cy="2175561"/>
          </a:xfrm>
        </p:grpSpPr>
        <p:sp>
          <p:nvSpPr>
            <p:cNvPr id="3082" name="Google Shape;3082;p34"/>
            <p:cNvSpPr/>
            <p:nvPr/>
          </p:nvSpPr>
          <p:spPr>
            <a:xfrm rot="-5708213">
              <a:off x="7672360" y="976391"/>
              <a:ext cx="2065082" cy="1167592"/>
            </a:xfrm>
            <a:custGeom>
              <a:avLst/>
              <a:gdLst/>
              <a:ahLst/>
              <a:cxnLst/>
              <a:rect l="l" t="t" r="r" b="b"/>
              <a:pathLst>
                <a:path w="91647" h="51817" extrusionOk="0">
                  <a:moveTo>
                    <a:pt x="53" y="0"/>
                  </a:moveTo>
                  <a:lnTo>
                    <a:pt x="53" y="8912"/>
                  </a:lnTo>
                  <a:lnTo>
                    <a:pt x="53" y="28054"/>
                  </a:lnTo>
                  <a:lnTo>
                    <a:pt x="53" y="45876"/>
                  </a:lnTo>
                  <a:lnTo>
                    <a:pt x="53" y="49560"/>
                  </a:lnTo>
                  <a:lnTo>
                    <a:pt x="53" y="50721"/>
                  </a:lnTo>
                  <a:cubicBezTo>
                    <a:pt x="53" y="50827"/>
                    <a:pt x="0" y="50998"/>
                    <a:pt x="53" y="51157"/>
                  </a:cubicBezTo>
                  <a:cubicBezTo>
                    <a:pt x="80" y="51243"/>
                    <a:pt x="136" y="51256"/>
                    <a:pt x="205" y="51256"/>
                  </a:cubicBezTo>
                  <a:cubicBezTo>
                    <a:pt x="236" y="51256"/>
                    <a:pt x="269" y="51253"/>
                    <a:pt x="304" y="51253"/>
                  </a:cubicBezTo>
                  <a:cubicBezTo>
                    <a:pt x="347" y="51253"/>
                    <a:pt x="392" y="51257"/>
                    <a:pt x="436" y="51276"/>
                  </a:cubicBezTo>
                  <a:cubicBezTo>
                    <a:pt x="608" y="51329"/>
                    <a:pt x="766" y="51434"/>
                    <a:pt x="938" y="51487"/>
                  </a:cubicBezTo>
                  <a:cubicBezTo>
                    <a:pt x="1096" y="51606"/>
                    <a:pt x="1268" y="51711"/>
                    <a:pt x="1479" y="51764"/>
                  </a:cubicBezTo>
                  <a:cubicBezTo>
                    <a:pt x="1598" y="51764"/>
                    <a:pt x="1756" y="51817"/>
                    <a:pt x="1875" y="51817"/>
                  </a:cubicBezTo>
                  <a:cubicBezTo>
                    <a:pt x="2086" y="51817"/>
                    <a:pt x="2086" y="51606"/>
                    <a:pt x="2139" y="51434"/>
                  </a:cubicBezTo>
                  <a:cubicBezTo>
                    <a:pt x="2205" y="51157"/>
                    <a:pt x="2205" y="50616"/>
                    <a:pt x="2535" y="50550"/>
                  </a:cubicBezTo>
                  <a:cubicBezTo>
                    <a:pt x="2589" y="50539"/>
                    <a:pt x="2643" y="50535"/>
                    <a:pt x="2697" y="50535"/>
                  </a:cubicBezTo>
                  <a:cubicBezTo>
                    <a:pt x="2812" y="50535"/>
                    <a:pt x="2928" y="50552"/>
                    <a:pt x="3038" y="50552"/>
                  </a:cubicBezTo>
                  <a:cubicBezTo>
                    <a:pt x="3130" y="50552"/>
                    <a:pt x="3219" y="50540"/>
                    <a:pt x="3301" y="50497"/>
                  </a:cubicBezTo>
                  <a:cubicBezTo>
                    <a:pt x="3580" y="50408"/>
                    <a:pt x="3585" y="50196"/>
                    <a:pt x="3779" y="50196"/>
                  </a:cubicBezTo>
                  <a:cubicBezTo>
                    <a:pt x="3815" y="50196"/>
                    <a:pt x="3857" y="50203"/>
                    <a:pt x="3908" y="50220"/>
                  </a:cubicBezTo>
                  <a:cubicBezTo>
                    <a:pt x="4238" y="50391"/>
                    <a:pt x="4449" y="50616"/>
                    <a:pt x="4845" y="50616"/>
                  </a:cubicBezTo>
                  <a:cubicBezTo>
                    <a:pt x="5175" y="50550"/>
                    <a:pt x="5439" y="50286"/>
                    <a:pt x="5717" y="50114"/>
                  </a:cubicBezTo>
                  <a:cubicBezTo>
                    <a:pt x="5994" y="49956"/>
                    <a:pt x="6324" y="49837"/>
                    <a:pt x="6707" y="49837"/>
                  </a:cubicBezTo>
                  <a:cubicBezTo>
                    <a:pt x="6931" y="49837"/>
                    <a:pt x="7156" y="49956"/>
                    <a:pt x="7420" y="49956"/>
                  </a:cubicBezTo>
                  <a:cubicBezTo>
                    <a:pt x="7869" y="49956"/>
                    <a:pt x="8304" y="49890"/>
                    <a:pt x="8740" y="49890"/>
                  </a:cubicBezTo>
                  <a:cubicBezTo>
                    <a:pt x="8819" y="49890"/>
                    <a:pt x="8916" y="49866"/>
                    <a:pt x="9022" y="49866"/>
                  </a:cubicBezTo>
                  <a:cubicBezTo>
                    <a:pt x="9076" y="49866"/>
                    <a:pt x="9131" y="49872"/>
                    <a:pt x="9189" y="49890"/>
                  </a:cubicBezTo>
                  <a:cubicBezTo>
                    <a:pt x="9294" y="49890"/>
                    <a:pt x="9400" y="49956"/>
                    <a:pt x="9519" y="50008"/>
                  </a:cubicBezTo>
                  <a:cubicBezTo>
                    <a:pt x="9766" y="50127"/>
                    <a:pt x="10014" y="50187"/>
                    <a:pt x="10284" y="50187"/>
                  </a:cubicBezTo>
                  <a:cubicBezTo>
                    <a:pt x="10374" y="50187"/>
                    <a:pt x="10466" y="50180"/>
                    <a:pt x="10562" y="50167"/>
                  </a:cubicBezTo>
                  <a:cubicBezTo>
                    <a:pt x="11116" y="50167"/>
                    <a:pt x="11657" y="49890"/>
                    <a:pt x="12212" y="49784"/>
                  </a:cubicBezTo>
                  <a:cubicBezTo>
                    <a:pt x="12650" y="49689"/>
                    <a:pt x="13227" y="49499"/>
                    <a:pt x="13741" y="49499"/>
                  </a:cubicBezTo>
                  <a:cubicBezTo>
                    <a:pt x="13800" y="49499"/>
                    <a:pt x="13858" y="49501"/>
                    <a:pt x="13915" y="49507"/>
                  </a:cubicBezTo>
                  <a:cubicBezTo>
                    <a:pt x="14139" y="49507"/>
                    <a:pt x="14192" y="49560"/>
                    <a:pt x="14351" y="49678"/>
                  </a:cubicBezTo>
                  <a:cubicBezTo>
                    <a:pt x="14456" y="49759"/>
                    <a:pt x="14570" y="49801"/>
                    <a:pt x="14688" y="49801"/>
                  </a:cubicBezTo>
                  <a:cubicBezTo>
                    <a:pt x="14880" y="49801"/>
                    <a:pt x="15084" y="49691"/>
                    <a:pt x="15288" y="49454"/>
                  </a:cubicBezTo>
                  <a:cubicBezTo>
                    <a:pt x="16120" y="49177"/>
                    <a:pt x="16885" y="48899"/>
                    <a:pt x="17651" y="48635"/>
                  </a:cubicBezTo>
                  <a:cubicBezTo>
                    <a:pt x="17823" y="48794"/>
                    <a:pt x="17928" y="48899"/>
                    <a:pt x="18047" y="49018"/>
                  </a:cubicBezTo>
                  <a:cubicBezTo>
                    <a:pt x="18205" y="49124"/>
                    <a:pt x="18377" y="49348"/>
                    <a:pt x="18483" y="49454"/>
                  </a:cubicBezTo>
                  <a:cubicBezTo>
                    <a:pt x="18535" y="49626"/>
                    <a:pt x="18588" y="49837"/>
                    <a:pt x="18641" y="49956"/>
                  </a:cubicBezTo>
                  <a:cubicBezTo>
                    <a:pt x="18755" y="50096"/>
                    <a:pt x="18864" y="50120"/>
                    <a:pt x="19006" y="50120"/>
                  </a:cubicBezTo>
                  <a:cubicBezTo>
                    <a:pt x="19077" y="50120"/>
                    <a:pt x="19156" y="50114"/>
                    <a:pt x="19248" y="50114"/>
                  </a:cubicBezTo>
                  <a:cubicBezTo>
                    <a:pt x="19578" y="50114"/>
                    <a:pt x="19697" y="50061"/>
                    <a:pt x="20027" y="49890"/>
                  </a:cubicBezTo>
                  <a:cubicBezTo>
                    <a:pt x="20200" y="49803"/>
                    <a:pt x="20416" y="49717"/>
                    <a:pt x="20612" y="49717"/>
                  </a:cubicBezTo>
                  <a:cubicBezTo>
                    <a:pt x="20656" y="49717"/>
                    <a:pt x="20699" y="49721"/>
                    <a:pt x="20740" y="49731"/>
                  </a:cubicBezTo>
                  <a:cubicBezTo>
                    <a:pt x="21176" y="49731"/>
                    <a:pt x="21506" y="50114"/>
                    <a:pt x="21889" y="50220"/>
                  </a:cubicBezTo>
                  <a:cubicBezTo>
                    <a:pt x="22443" y="50286"/>
                    <a:pt x="23050" y="50286"/>
                    <a:pt x="23592" y="50286"/>
                  </a:cubicBezTo>
                  <a:cubicBezTo>
                    <a:pt x="23671" y="50286"/>
                    <a:pt x="23768" y="50256"/>
                    <a:pt x="23874" y="50256"/>
                  </a:cubicBezTo>
                  <a:cubicBezTo>
                    <a:pt x="23928" y="50256"/>
                    <a:pt x="23983" y="50264"/>
                    <a:pt x="24041" y="50286"/>
                  </a:cubicBezTo>
                  <a:cubicBezTo>
                    <a:pt x="24252" y="50338"/>
                    <a:pt x="24476" y="50616"/>
                    <a:pt x="24701" y="50774"/>
                  </a:cubicBezTo>
                  <a:cubicBezTo>
                    <a:pt x="24912" y="50946"/>
                    <a:pt x="25136" y="51051"/>
                    <a:pt x="25414" y="51104"/>
                  </a:cubicBezTo>
                  <a:cubicBezTo>
                    <a:pt x="25572" y="51141"/>
                    <a:pt x="25724" y="51179"/>
                    <a:pt x="25898" y="51179"/>
                  </a:cubicBezTo>
                  <a:cubicBezTo>
                    <a:pt x="25970" y="51179"/>
                    <a:pt x="26045" y="51172"/>
                    <a:pt x="26126" y="51157"/>
                  </a:cubicBezTo>
                  <a:cubicBezTo>
                    <a:pt x="26509" y="51157"/>
                    <a:pt x="26958" y="50998"/>
                    <a:pt x="27394" y="50946"/>
                  </a:cubicBezTo>
                  <a:cubicBezTo>
                    <a:pt x="27556" y="50946"/>
                    <a:pt x="27696" y="51000"/>
                    <a:pt x="27818" y="51000"/>
                  </a:cubicBezTo>
                  <a:cubicBezTo>
                    <a:pt x="27905" y="51000"/>
                    <a:pt x="27983" y="50973"/>
                    <a:pt x="28054" y="50880"/>
                  </a:cubicBezTo>
                  <a:cubicBezTo>
                    <a:pt x="28159" y="50721"/>
                    <a:pt x="28331" y="50616"/>
                    <a:pt x="28437" y="50497"/>
                  </a:cubicBezTo>
                  <a:lnTo>
                    <a:pt x="28938" y="50008"/>
                  </a:lnTo>
                  <a:cubicBezTo>
                    <a:pt x="29044" y="49890"/>
                    <a:pt x="29150" y="49890"/>
                    <a:pt x="29321" y="49837"/>
                  </a:cubicBezTo>
                  <a:cubicBezTo>
                    <a:pt x="29480" y="49837"/>
                    <a:pt x="29598" y="49784"/>
                    <a:pt x="29757" y="49784"/>
                  </a:cubicBezTo>
                  <a:cubicBezTo>
                    <a:pt x="29981" y="49731"/>
                    <a:pt x="30140" y="49626"/>
                    <a:pt x="30364" y="49560"/>
                  </a:cubicBezTo>
                  <a:cubicBezTo>
                    <a:pt x="30385" y="49553"/>
                    <a:pt x="30408" y="49550"/>
                    <a:pt x="30432" y="49550"/>
                  </a:cubicBezTo>
                  <a:cubicBezTo>
                    <a:pt x="30594" y="49550"/>
                    <a:pt x="30829" y="49685"/>
                    <a:pt x="31024" y="49731"/>
                  </a:cubicBezTo>
                  <a:cubicBezTo>
                    <a:pt x="31301" y="49784"/>
                    <a:pt x="31632" y="49837"/>
                    <a:pt x="31962" y="49837"/>
                  </a:cubicBezTo>
                  <a:cubicBezTo>
                    <a:pt x="32186" y="49864"/>
                    <a:pt x="32441" y="49895"/>
                    <a:pt x="32696" y="49895"/>
                  </a:cubicBezTo>
                  <a:cubicBezTo>
                    <a:pt x="32936" y="49895"/>
                    <a:pt x="33176" y="49867"/>
                    <a:pt x="33387" y="49784"/>
                  </a:cubicBezTo>
                  <a:cubicBezTo>
                    <a:pt x="33612" y="49678"/>
                    <a:pt x="33889" y="49507"/>
                    <a:pt x="34047" y="49348"/>
                  </a:cubicBezTo>
                  <a:cubicBezTo>
                    <a:pt x="34602" y="48899"/>
                    <a:pt x="35368" y="48794"/>
                    <a:pt x="36028" y="48688"/>
                  </a:cubicBezTo>
                  <a:cubicBezTo>
                    <a:pt x="36116" y="48674"/>
                    <a:pt x="36197" y="48667"/>
                    <a:pt x="36274" y="48667"/>
                  </a:cubicBezTo>
                  <a:cubicBezTo>
                    <a:pt x="36486" y="48667"/>
                    <a:pt x="36671" y="48716"/>
                    <a:pt x="36912" y="48794"/>
                  </a:cubicBezTo>
                  <a:cubicBezTo>
                    <a:pt x="37295" y="48899"/>
                    <a:pt x="37783" y="49018"/>
                    <a:pt x="38114" y="49229"/>
                  </a:cubicBezTo>
                  <a:cubicBezTo>
                    <a:pt x="38232" y="49295"/>
                    <a:pt x="38232" y="49295"/>
                    <a:pt x="38338" y="49348"/>
                  </a:cubicBezTo>
                  <a:cubicBezTo>
                    <a:pt x="38362" y="49352"/>
                    <a:pt x="38387" y="49354"/>
                    <a:pt x="38412" y="49354"/>
                  </a:cubicBezTo>
                  <a:cubicBezTo>
                    <a:pt x="38731" y="49354"/>
                    <a:pt x="39124" y="49063"/>
                    <a:pt x="39381" y="48965"/>
                  </a:cubicBezTo>
                  <a:cubicBezTo>
                    <a:pt x="39658" y="48847"/>
                    <a:pt x="39988" y="48635"/>
                    <a:pt x="40265" y="48635"/>
                  </a:cubicBezTo>
                  <a:cubicBezTo>
                    <a:pt x="40318" y="48635"/>
                    <a:pt x="40424" y="48688"/>
                    <a:pt x="40543" y="48741"/>
                  </a:cubicBezTo>
                  <a:cubicBezTo>
                    <a:pt x="40648" y="48741"/>
                    <a:pt x="40754" y="48741"/>
                    <a:pt x="40873" y="48794"/>
                  </a:cubicBezTo>
                  <a:cubicBezTo>
                    <a:pt x="40956" y="48836"/>
                    <a:pt x="40974" y="48919"/>
                    <a:pt x="41063" y="48919"/>
                  </a:cubicBezTo>
                  <a:cubicBezTo>
                    <a:pt x="41086" y="48919"/>
                    <a:pt x="41114" y="48913"/>
                    <a:pt x="41150" y="48899"/>
                  </a:cubicBezTo>
                  <a:cubicBezTo>
                    <a:pt x="41361" y="48899"/>
                    <a:pt x="41480" y="48688"/>
                    <a:pt x="41691" y="48635"/>
                  </a:cubicBezTo>
                  <a:cubicBezTo>
                    <a:pt x="41916" y="48569"/>
                    <a:pt x="42140" y="48517"/>
                    <a:pt x="42298" y="48464"/>
                  </a:cubicBezTo>
                  <a:cubicBezTo>
                    <a:pt x="42805" y="48329"/>
                    <a:pt x="43328" y="48300"/>
                    <a:pt x="43850" y="48300"/>
                  </a:cubicBezTo>
                  <a:cubicBezTo>
                    <a:pt x="44239" y="48300"/>
                    <a:pt x="44629" y="48316"/>
                    <a:pt x="45012" y="48316"/>
                  </a:cubicBezTo>
                  <a:cubicBezTo>
                    <a:pt x="45173" y="48316"/>
                    <a:pt x="45334" y="48313"/>
                    <a:pt x="45493" y="48305"/>
                  </a:cubicBezTo>
                  <a:cubicBezTo>
                    <a:pt x="45803" y="48305"/>
                    <a:pt x="46148" y="48158"/>
                    <a:pt x="46471" y="48158"/>
                  </a:cubicBezTo>
                  <a:cubicBezTo>
                    <a:pt x="46547" y="48158"/>
                    <a:pt x="46622" y="48166"/>
                    <a:pt x="46695" y="48187"/>
                  </a:cubicBezTo>
                  <a:cubicBezTo>
                    <a:pt x="47025" y="48239"/>
                    <a:pt x="47249" y="48569"/>
                    <a:pt x="47579" y="48794"/>
                  </a:cubicBezTo>
                  <a:cubicBezTo>
                    <a:pt x="47685" y="48847"/>
                    <a:pt x="47856" y="48899"/>
                    <a:pt x="47962" y="48965"/>
                  </a:cubicBezTo>
                  <a:cubicBezTo>
                    <a:pt x="48186" y="49071"/>
                    <a:pt x="48345" y="49229"/>
                    <a:pt x="48516" y="49348"/>
                  </a:cubicBezTo>
                  <a:cubicBezTo>
                    <a:pt x="49025" y="49700"/>
                    <a:pt x="49523" y="49962"/>
                    <a:pt x="50152" y="49962"/>
                  </a:cubicBezTo>
                  <a:cubicBezTo>
                    <a:pt x="50209" y="49962"/>
                    <a:pt x="50266" y="49960"/>
                    <a:pt x="50325" y="49956"/>
                  </a:cubicBezTo>
                  <a:cubicBezTo>
                    <a:pt x="50721" y="49890"/>
                    <a:pt x="51262" y="49678"/>
                    <a:pt x="51645" y="49507"/>
                  </a:cubicBezTo>
                  <a:cubicBezTo>
                    <a:pt x="51922" y="49348"/>
                    <a:pt x="52252" y="49229"/>
                    <a:pt x="52583" y="49071"/>
                  </a:cubicBezTo>
                  <a:cubicBezTo>
                    <a:pt x="52754" y="49018"/>
                    <a:pt x="52965" y="48847"/>
                    <a:pt x="53190" y="48847"/>
                  </a:cubicBezTo>
                  <a:cubicBezTo>
                    <a:pt x="53414" y="48847"/>
                    <a:pt x="53744" y="49071"/>
                    <a:pt x="53903" y="49177"/>
                  </a:cubicBezTo>
                  <a:cubicBezTo>
                    <a:pt x="54074" y="49295"/>
                    <a:pt x="54286" y="49348"/>
                    <a:pt x="54404" y="49454"/>
                  </a:cubicBezTo>
                  <a:cubicBezTo>
                    <a:pt x="54510" y="49560"/>
                    <a:pt x="54616" y="49731"/>
                    <a:pt x="54734" y="49890"/>
                  </a:cubicBezTo>
                  <a:cubicBezTo>
                    <a:pt x="55012" y="50114"/>
                    <a:pt x="55342" y="50286"/>
                    <a:pt x="55725" y="50286"/>
                  </a:cubicBezTo>
                  <a:cubicBezTo>
                    <a:pt x="55763" y="50291"/>
                    <a:pt x="55803" y="50293"/>
                    <a:pt x="55844" y="50293"/>
                  </a:cubicBezTo>
                  <a:cubicBezTo>
                    <a:pt x="56216" y="50293"/>
                    <a:pt x="56695" y="50091"/>
                    <a:pt x="56992" y="49890"/>
                  </a:cubicBezTo>
                  <a:cubicBezTo>
                    <a:pt x="57256" y="49784"/>
                    <a:pt x="57428" y="49560"/>
                    <a:pt x="57705" y="49454"/>
                  </a:cubicBezTo>
                  <a:cubicBezTo>
                    <a:pt x="57875" y="49354"/>
                    <a:pt x="58079" y="49322"/>
                    <a:pt x="58292" y="49322"/>
                  </a:cubicBezTo>
                  <a:cubicBezTo>
                    <a:pt x="58558" y="49322"/>
                    <a:pt x="58836" y="49372"/>
                    <a:pt x="59078" y="49401"/>
                  </a:cubicBezTo>
                  <a:cubicBezTo>
                    <a:pt x="59164" y="49410"/>
                    <a:pt x="59251" y="49415"/>
                    <a:pt x="59341" y="49415"/>
                  </a:cubicBezTo>
                  <a:cubicBezTo>
                    <a:pt x="59759" y="49415"/>
                    <a:pt x="60209" y="49318"/>
                    <a:pt x="60622" y="49177"/>
                  </a:cubicBezTo>
                  <a:cubicBezTo>
                    <a:pt x="60728" y="49124"/>
                    <a:pt x="61005" y="49124"/>
                    <a:pt x="61111" y="49018"/>
                  </a:cubicBezTo>
                  <a:cubicBezTo>
                    <a:pt x="61335" y="48847"/>
                    <a:pt x="61335" y="48517"/>
                    <a:pt x="61546" y="48305"/>
                  </a:cubicBezTo>
                  <a:cubicBezTo>
                    <a:pt x="61771" y="48187"/>
                    <a:pt x="62048" y="48187"/>
                    <a:pt x="62273" y="48187"/>
                  </a:cubicBezTo>
                  <a:cubicBezTo>
                    <a:pt x="62708" y="48187"/>
                    <a:pt x="63368" y="48081"/>
                    <a:pt x="63474" y="47579"/>
                  </a:cubicBezTo>
                  <a:cubicBezTo>
                    <a:pt x="63593" y="47196"/>
                    <a:pt x="63698" y="46814"/>
                    <a:pt x="64081" y="46589"/>
                  </a:cubicBezTo>
                  <a:cubicBezTo>
                    <a:pt x="64253" y="46484"/>
                    <a:pt x="64411" y="46431"/>
                    <a:pt x="64636" y="46378"/>
                  </a:cubicBezTo>
                  <a:cubicBezTo>
                    <a:pt x="64794" y="46378"/>
                    <a:pt x="65018" y="46325"/>
                    <a:pt x="65177" y="46325"/>
                  </a:cubicBezTo>
                  <a:cubicBezTo>
                    <a:pt x="65401" y="46325"/>
                    <a:pt x="65573" y="46536"/>
                    <a:pt x="65731" y="46708"/>
                  </a:cubicBezTo>
                  <a:cubicBezTo>
                    <a:pt x="66067" y="47044"/>
                    <a:pt x="66537" y="47254"/>
                    <a:pt x="67012" y="47254"/>
                  </a:cubicBezTo>
                  <a:cubicBezTo>
                    <a:pt x="67154" y="47254"/>
                    <a:pt x="67295" y="47236"/>
                    <a:pt x="67434" y="47196"/>
                  </a:cubicBezTo>
                  <a:cubicBezTo>
                    <a:pt x="67987" y="47020"/>
                    <a:pt x="68465" y="46603"/>
                    <a:pt x="69055" y="46603"/>
                  </a:cubicBezTo>
                  <a:cubicBezTo>
                    <a:pt x="69170" y="46603"/>
                    <a:pt x="69290" y="46618"/>
                    <a:pt x="69415" y="46655"/>
                  </a:cubicBezTo>
                  <a:cubicBezTo>
                    <a:pt x="69533" y="46708"/>
                    <a:pt x="69692" y="46814"/>
                    <a:pt x="69863" y="46814"/>
                  </a:cubicBezTo>
                  <a:cubicBezTo>
                    <a:pt x="69969" y="46866"/>
                    <a:pt x="70128" y="46866"/>
                    <a:pt x="70246" y="46866"/>
                  </a:cubicBezTo>
                  <a:cubicBezTo>
                    <a:pt x="70431" y="46866"/>
                    <a:pt x="70639" y="46919"/>
                    <a:pt x="70836" y="46919"/>
                  </a:cubicBezTo>
                  <a:cubicBezTo>
                    <a:pt x="70934" y="46919"/>
                    <a:pt x="71030" y="46906"/>
                    <a:pt x="71118" y="46866"/>
                  </a:cubicBezTo>
                  <a:cubicBezTo>
                    <a:pt x="71236" y="46761"/>
                    <a:pt x="71342" y="46655"/>
                    <a:pt x="71448" y="46589"/>
                  </a:cubicBezTo>
                  <a:cubicBezTo>
                    <a:pt x="71619" y="46589"/>
                    <a:pt x="71844" y="46655"/>
                    <a:pt x="71949" y="46655"/>
                  </a:cubicBezTo>
                  <a:cubicBezTo>
                    <a:pt x="72109" y="46686"/>
                    <a:pt x="72305" y="46716"/>
                    <a:pt x="72505" y="46716"/>
                  </a:cubicBezTo>
                  <a:cubicBezTo>
                    <a:pt x="72651" y="46716"/>
                    <a:pt x="72800" y="46700"/>
                    <a:pt x="72939" y="46655"/>
                  </a:cubicBezTo>
                  <a:cubicBezTo>
                    <a:pt x="73045" y="46589"/>
                    <a:pt x="73217" y="46536"/>
                    <a:pt x="73375" y="46536"/>
                  </a:cubicBezTo>
                  <a:cubicBezTo>
                    <a:pt x="73540" y="46536"/>
                    <a:pt x="73692" y="46523"/>
                    <a:pt x="73844" y="46523"/>
                  </a:cubicBezTo>
                  <a:cubicBezTo>
                    <a:pt x="73996" y="46523"/>
                    <a:pt x="74147" y="46536"/>
                    <a:pt x="74312" y="46589"/>
                  </a:cubicBezTo>
                  <a:cubicBezTo>
                    <a:pt x="74537" y="46708"/>
                    <a:pt x="74695" y="46761"/>
                    <a:pt x="74920" y="46814"/>
                  </a:cubicBezTo>
                  <a:cubicBezTo>
                    <a:pt x="75090" y="46835"/>
                    <a:pt x="75265" y="46846"/>
                    <a:pt x="75442" y="46846"/>
                  </a:cubicBezTo>
                  <a:cubicBezTo>
                    <a:pt x="76120" y="46846"/>
                    <a:pt x="76837" y="46692"/>
                    <a:pt x="77454" y="46431"/>
                  </a:cubicBezTo>
                  <a:cubicBezTo>
                    <a:pt x="77837" y="46259"/>
                    <a:pt x="78220" y="45995"/>
                    <a:pt x="78656" y="45929"/>
                  </a:cubicBezTo>
                  <a:cubicBezTo>
                    <a:pt x="78933" y="45876"/>
                    <a:pt x="79157" y="45771"/>
                    <a:pt x="79435" y="45599"/>
                  </a:cubicBezTo>
                  <a:cubicBezTo>
                    <a:pt x="79818" y="45441"/>
                    <a:pt x="80200" y="45269"/>
                    <a:pt x="80583" y="45058"/>
                  </a:cubicBezTo>
                  <a:cubicBezTo>
                    <a:pt x="80858" y="44896"/>
                    <a:pt x="80963" y="44769"/>
                    <a:pt x="81147" y="44769"/>
                  </a:cubicBezTo>
                  <a:cubicBezTo>
                    <a:pt x="81219" y="44769"/>
                    <a:pt x="81303" y="44789"/>
                    <a:pt x="81415" y="44833"/>
                  </a:cubicBezTo>
                  <a:cubicBezTo>
                    <a:pt x="81573" y="44886"/>
                    <a:pt x="81679" y="45005"/>
                    <a:pt x="81851" y="45005"/>
                  </a:cubicBezTo>
                  <a:cubicBezTo>
                    <a:pt x="82181" y="45005"/>
                    <a:pt x="82458" y="44886"/>
                    <a:pt x="82788" y="44886"/>
                  </a:cubicBezTo>
                  <a:cubicBezTo>
                    <a:pt x="82946" y="44886"/>
                    <a:pt x="83171" y="45005"/>
                    <a:pt x="83329" y="45058"/>
                  </a:cubicBezTo>
                  <a:cubicBezTo>
                    <a:pt x="83501" y="45058"/>
                    <a:pt x="83606" y="45058"/>
                    <a:pt x="83778" y="45111"/>
                  </a:cubicBezTo>
                  <a:cubicBezTo>
                    <a:pt x="83969" y="45137"/>
                    <a:pt x="84174" y="45150"/>
                    <a:pt x="84379" y="45150"/>
                  </a:cubicBezTo>
                  <a:cubicBezTo>
                    <a:pt x="84583" y="45150"/>
                    <a:pt x="84788" y="45137"/>
                    <a:pt x="84979" y="45111"/>
                  </a:cubicBezTo>
                  <a:cubicBezTo>
                    <a:pt x="85257" y="45111"/>
                    <a:pt x="85481" y="45163"/>
                    <a:pt x="85758" y="45163"/>
                  </a:cubicBezTo>
                  <a:cubicBezTo>
                    <a:pt x="86088" y="45111"/>
                    <a:pt x="86418" y="44886"/>
                    <a:pt x="86630" y="44675"/>
                  </a:cubicBezTo>
                  <a:cubicBezTo>
                    <a:pt x="86907" y="44398"/>
                    <a:pt x="87408" y="44345"/>
                    <a:pt x="87791" y="44226"/>
                  </a:cubicBezTo>
                  <a:cubicBezTo>
                    <a:pt x="88069" y="44120"/>
                    <a:pt x="88174" y="44015"/>
                    <a:pt x="88399" y="43843"/>
                  </a:cubicBezTo>
                  <a:cubicBezTo>
                    <a:pt x="88557" y="43685"/>
                    <a:pt x="88729" y="43619"/>
                    <a:pt x="88940" y="43566"/>
                  </a:cubicBezTo>
                  <a:cubicBezTo>
                    <a:pt x="89270" y="43513"/>
                    <a:pt x="89666" y="43460"/>
                    <a:pt x="89996" y="43355"/>
                  </a:cubicBezTo>
                  <a:cubicBezTo>
                    <a:pt x="90154" y="43289"/>
                    <a:pt x="90260" y="43130"/>
                    <a:pt x="90432" y="43077"/>
                  </a:cubicBezTo>
                  <a:cubicBezTo>
                    <a:pt x="90537" y="43025"/>
                    <a:pt x="90762" y="42853"/>
                    <a:pt x="90867" y="42800"/>
                  </a:cubicBezTo>
                  <a:cubicBezTo>
                    <a:pt x="91039" y="42747"/>
                    <a:pt x="91422" y="42800"/>
                    <a:pt x="91527" y="42629"/>
                  </a:cubicBezTo>
                  <a:cubicBezTo>
                    <a:pt x="91646" y="42523"/>
                    <a:pt x="91527" y="42299"/>
                    <a:pt x="91527" y="42140"/>
                  </a:cubicBezTo>
                  <a:lnTo>
                    <a:pt x="91527" y="41533"/>
                  </a:lnTo>
                  <a:lnTo>
                    <a:pt x="91527" y="40160"/>
                  </a:lnTo>
                  <a:lnTo>
                    <a:pt x="91527" y="36912"/>
                  </a:lnTo>
                  <a:lnTo>
                    <a:pt x="91527" y="33123"/>
                  </a:lnTo>
                  <a:lnTo>
                    <a:pt x="91527" y="28886"/>
                  </a:lnTo>
                  <a:lnTo>
                    <a:pt x="91527" y="24371"/>
                  </a:lnTo>
                  <a:lnTo>
                    <a:pt x="91527" y="19856"/>
                  </a:lnTo>
                  <a:lnTo>
                    <a:pt x="91527" y="15407"/>
                  </a:lnTo>
                  <a:lnTo>
                    <a:pt x="91527" y="11222"/>
                  </a:lnTo>
                  <a:lnTo>
                    <a:pt x="91527" y="7433"/>
                  </a:lnTo>
                  <a:lnTo>
                    <a:pt x="91527" y="4291"/>
                  </a:lnTo>
                  <a:lnTo>
                    <a:pt x="91527" y="1875"/>
                  </a:lnTo>
                  <a:lnTo>
                    <a:pt x="91527" y="383"/>
                  </a:lnTo>
                  <a:lnTo>
                    <a:pt x="91527" y="0"/>
                  </a:lnTo>
                  <a:lnTo>
                    <a:pt x="89442" y="0"/>
                  </a:lnTo>
                  <a:cubicBezTo>
                    <a:pt x="89164" y="0"/>
                    <a:pt x="88940" y="225"/>
                    <a:pt x="88940" y="502"/>
                  </a:cubicBezTo>
                  <a:lnTo>
                    <a:pt x="88940" y="779"/>
                  </a:lnTo>
                  <a:cubicBezTo>
                    <a:pt x="88940" y="885"/>
                    <a:pt x="89006" y="1043"/>
                    <a:pt x="89111" y="1109"/>
                  </a:cubicBezTo>
                  <a:cubicBezTo>
                    <a:pt x="89389" y="1268"/>
                    <a:pt x="89547" y="1598"/>
                    <a:pt x="89547" y="1981"/>
                  </a:cubicBezTo>
                  <a:cubicBezTo>
                    <a:pt x="89547" y="2575"/>
                    <a:pt x="89055" y="3041"/>
                    <a:pt x="88475" y="3041"/>
                  </a:cubicBezTo>
                  <a:cubicBezTo>
                    <a:pt x="88411" y="3041"/>
                    <a:pt x="88345" y="3035"/>
                    <a:pt x="88280" y="3024"/>
                  </a:cubicBezTo>
                  <a:cubicBezTo>
                    <a:pt x="87844" y="2918"/>
                    <a:pt x="87514" y="2588"/>
                    <a:pt x="87408" y="2152"/>
                  </a:cubicBezTo>
                  <a:cubicBezTo>
                    <a:pt x="87356" y="1703"/>
                    <a:pt x="87567" y="1321"/>
                    <a:pt x="87844" y="1109"/>
                  </a:cubicBezTo>
                  <a:cubicBezTo>
                    <a:pt x="87950" y="1043"/>
                    <a:pt x="88016" y="885"/>
                    <a:pt x="88016" y="779"/>
                  </a:cubicBezTo>
                  <a:lnTo>
                    <a:pt x="88016" y="502"/>
                  </a:lnTo>
                  <a:cubicBezTo>
                    <a:pt x="88016" y="225"/>
                    <a:pt x="87791" y="0"/>
                    <a:pt x="87514" y="0"/>
                  </a:cubicBezTo>
                  <a:lnTo>
                    <a:pt x="85534" y="0"/>
                  </a:lnTo>
                  <a:cubicBezTo>
                    <a:pt x="85257" y="0"/>
                    <a:pt x="85045" y="225"/>
                    <a:pt x="85045" y="502"/>
                  </a:cubicBezTo>
                  <a:lnTo>
                    <a:pt x="85045" y="779"/>
                  </a:lnTo>
                  <a:cubicBezTo>
                    <a:pt x="85045" y="885"/>
                    <a:pt x="85151" y="1043"/>
                    <a:pt x="85204" y="1109"/>
                  </a:cubicBezTo>
                  <a:cubicBezTo>
                    <a:pt x="85481" y="1268"/>
                    <a:pt x="85705" y="1598"/>
                    <a:pt x="85705" y="1981"/>
                  </a:cubicBezTo>
                  <a:cubicBezTo>
                    <a:pt x="85705" y="2575"/>
                    <a:pt x="85213" y="3041"/>
                    <a:pt x="84633" y="3041"/>
                  </a:cubicBezTo>
                  <a:cubicBezTo>
                    <a:pt x="84569" y="3041"/>
                    <a:pt x="84504" y="3035"/>
                    <a:pt x="84438" y="3024"/>
                  </a:cubicBezTo>
                  <a:cubicBezTo>
                    <a:pt x="83989" y="2918"/>
                    <a:pt x="83606" y="2588"/>
                    <a:pt x="83554" y="2152"/>
                  </a:cubicBezTo>
                  <a:cubicBezTo>
                    <a:pt x="83501" y="1703"/>
                    <a:pt x="83659" y="1321"/>
                    <a:pt x="83989" y="1109"/>
                  </a:cubicBezTo>
                  <a:cubicBezTo>
                    <a:pt x="84108" y="1043"/>
                    <a:pt x="84161" y="885"/>
                    <a:pt x="84161" y="779"/>
                  </a:cubicBezTo>
                  <a:lnTo>
                    <a:pt x="84161" y="502"/>
                  </a:lnTo>
                  <a:cubicBezTo>
                    <a:pt x="84161" y="225"/>
                    <a:pt x="83936" y="0"/>
                    <a:pt x="83659" y="0"/>
                  </a:cubicBezTo>
                  <a:lnTo>
                    <a:pt x="81679" y="0"/>
                  </a:lnTo>
                  <a:cubicBezTo>
                    <a:pt x="81415" y="0"/>
                    <a:pt x="81190" y="225"/>
                    <a:pt x="81190" y="502"/>
                  </a:cubicBezTo>
                  <a:lnTo>
                    <a:pt x="81190" y="779"/>
                  </a:lnTo>
                  <a:cubicBezTo>
                    <a:pt x="81190" y="885"/>
                    <a:pt x="81243" y="1043"/>
                    <a:pt x="81349" y="1109"/>
                  </a:cubicBezTo>
                  <a:cubicBezTo>
                    <a:pt x="81626" y="1268"/>
                    <a:pt x="81798" y="1598"/>
                    <a:pt x="81798" y="1981"/>
                  </a:cubicBezTo>
                  <a:cubicBezTo>
                    <a:pt x="81798" y="2575"/>
                    <a:pt x="81305" y="3041"/>
                    <a:pt x="80725" y="3041"/>
                  </a:cubicBezTo>
                  <a:cubicBezTo>
                    <a:pt x="80661" y="3041"/>
                    <a:pt x="80596" y="3035"/>
                    <a:pt x="80530" y="3024"/>
                  </a:cubicBezTo>
                  <a:cubicBezTo>
                    <a:pt x="80095" y="2918"/>
                    <a:pt x="79765" y="2588"/>
                    <a:pt x="79646" y="2152"/>
                  </a:cubicBezTo>
                  <a:cubicBezTo>
                    <a:pt x="79593" y="1703"/>
                    <a:pt x="79818" y="1321"/>
                    <a:pt x="80095" y="1109"/>
                  </a:cubicBezTo>
                  <a:cubicBezTo>
                    <a:pt x="80200" y="1043"/>
                    <a:pt x="80253" y="885"/>
                    <a:pt x="80253" y="779"/>
                  </a:cubicBezTo>
                  <a:lnTo>
                    <a:pt x="80253" y="502"/>
                  </a:lnTo>
                  <a:cubicBezTo>
                    <a:pt x="80253" y="225"/>
                    <a:pt x="80029" y="0"/>
                    <a:pt x="79765" y="0"/>
                  </a:cubicBezTo>
                  <a:lnTo>
                    <a:pt x="77784" y="0"/>
                  </a:lnTo>
                  <a:cubicBezTo>
                    <a:pt x="77507" y="0"/>
                    <a:pt x="77283" y="225"/>
                    <a:pt x="77283" y="502"/>
                  </a:cubicBezTo>
                  <a:lnTo>
                    <a:pt x="77283" y="779"/>
                  </a:lnTo>
                  <a:cubicBezTo>
                    <a:pt x="77283" y="885"/>
                    <a:pt x="77336" y="1043"/>
                    <a:pt x="77454" y="1109"/>
                  </a:cubicBezTo>
                  <a:cubicBezTo>
                    <a:pt x="77718" y="1268"/>
                    <a:pt x="77890" y="1598"/>
                    <a:pt x="77890" y="1981"/>
                  </a:cubicBezTo>
                  <a:cubicBezTo>
                    <a:pt x="77890" y="2575"/>
                    <a:pt x="77440" y="3041"/>
                    <a:pt x="76830" y="3041"/>
                  </a:cubicBezTo>
                  <a:cubicBezTo>
                    <a:pt x="76763" y="3041"/>
                    <a:pt x="76694" y="3035"/>
                    <a:pt x="76623" y="3024"/>
                  </a:cubicBezTo>
                  <a:cubicBezTo>
                    <a:pt x="76240" y="2918"/>
                    <a:pt x="75857" y="2588"/>
                    <a:pt x="75804" y="2152"/>
                  </a:cubicBezTo>
                  <a:cubicBezTo>
                    <a:pt x="75738" y="1703"/>
                    <a:pt x="75910" y="1321"/>
                    <a:pt x="76240" y="1109"/>
                  </a:cubicBezTo>
                  <a:cubicBezTo>
                    <a:pt x="76345" y="1043"/>
                    <a:pt x="76398" y="885"/>
                    <a:pt x="76398" y="779"/>
                  </a:cubicBezTo>
                  <a:lnTo>
                    <a:pt x="76398" y="502"/>
                  </a:lnTo>
                  <a:cubicBezTo>
                    <a:pt x="76398" y="225"/>
                    <a:pt x="76187" y="0"/>
                    <a:pt x="75910" y="0"/>
                  </a:cubicBezTo>
                  <a:lnTo>
                    <a:pt x="73930" y="0"/>
                  </a:lnTo>
                  <a:cubicBezTo>
                    <a:pt x="73652" y="0"/>
                    <a:pt x="73428" y="225"/>
                    <a:pt x="73428" y="502"/>
                  </a:cubicBezTo>
                  <a:lnTo>
                    <a:pt x="73428" y="779"/>
                  </a:lnTo>
                  <a:cubicBezTo>
                    <a:pt x="73428" y="885"/>
                    <a:pt x="73494" y="1043"/>
                    <a:pt x="73600" y="1109"/>
                  </a:cubicBezTo>
                  <a:cubicBezTo>
                    <a:pt x="73877" y="1268"/>
                    <a:pt x="74035" y="1598"/>
                    <a:pt x="74035" y="1981"/>
                  </a:cubicBezTo>
                  <a:cubicBezTo>
                    <a:pt x="74035" y="2575"/>
                    <a:pt x="73543" y="3041"/>
                    <a:pt x="72963" y="3041"/>
                  </a:cubicBezTo>
                  <a:cubicBezTo>
                    <a:pt x="72899" y="3041"/>
                    <a:pt x="72833" y="3035"/>
                    <a:pt x="72768" y="3024"/>
                  </a:cubicBezTo>
                  <a:cubicBezTo>
                    <a:pt x="72332" y="2918"/>
                    <a:pt x="72002" y="2588"/>
                    <a:pt x="71897" y="2152"/>
                  </a:cubicBezTo>
                  <a:cubicBezTo>
                    <a:pt x="71844" y="1703"/>
                    <a:pt x="72002" y="1321"/>
                    <a:pt x="72332" y="1109"/>
                  </a:cubicBezTo>
                  <a:cubicBezTo>
                    <a:pt x="72438" y="1043"/>
                    <a:pt x="72504" y="885"/>
                    <a:pt x="72504" y="779"/>
                  </a:cubicBezTo>
                  <a:lnTo>
                    <a:pt x="72504" y="502"/>
                  </a:lnTo>
                  <a:cubicBezTo>
                    <a:pt x="72504" y="225"/>
                    <a:pt x="72279" y="0"/>
                    <a:pt x="72002" y="0"/>
                  </a:cubicBezTo>
                  <a:lnTo>
                    <a:pt x="70022" y="0"/>
                  </a:lnTo>
                  <a:cubicBezTo>
                    <a:pt x="69745" y="0"/>
                    <a:pt x="69533" y="225"/>
                    <a:pt x="69533" y="502"/>
                  </a:cubicBezTo>
                  <a:lnTo>
                    <a:pt x="69533" y="779"/>
                  </a:lnTo>
                  <a:cubicBezTo>
                    <a:pt x="69533" y="885"/>
                    <a:pt x="69586" y="1043"/>
                    <a:pt x="69692" y="1109"/>
                  </a:cubicBezTo>
                  <a:cubicBezTo>
                    <a:pt x="69969" y="1268"/>
                    <a:pt x="70128" y="1598"/>
                    <a:pt x="70128" y="1981"/>
                  </a:cubicBezTo>
                  <a:cubicBezTo>
                    <a:pt x="70128" y="2575"/>
                    <a:pt x="69689" y="3041"/>
                    <a:pt x="69081" y="3041"/>
                  </a:cubicBezTo>
                  <a:cubicBezTo>
                    <a:pt x="69013" y="3041"/>
                    <a:pt x="68944" y="3035"/>
                    <a:pt x="68873" y="3024"/>
                  </a:cubicBezTo>
                  <a:cubicBezTo>
                    <a:pt x="68424" y="2918"/>
                    <a:pt x="68094" y="2588"/>
                    <a:pt x="68042" y="2152"/>
                  </a:cubicBezTo>
                  <a:cubicBezTo>
                    <a:pt x="67936" y="1703"/>
                    <a:pt x="68147" y="1321"/>
                    <a:pt x="68477" y="1109"/>
                  </a:cubicBezTo>
                  <a:cubicBezTo>
                    <a:pt x="68543" y="1043"/>
                    <a:pt x="68649" y="885"/>
                    <a:pt x="68649" y="779"/>
                  </a:cubicBezTo>
                  <a:lnTo>
                    <a:pt x="68649" y="502"/>
                  </a:lnTo>
                  <a:cubicBezTo>
                    <a:pt x="68649" y="225"/>
                    <a:pt x="68424" y="0"/>
                    <a:pt x="68147" y="0"/>
                  </a:cubicBezTo>
                  <a:lnTo>
                    <a:pt x="66167" y="0"/>
                  </a:lnTo>
                  <a:cubicBezTo>
                    <a:pt x="65903" y="0"/>
                    <a:pt x="65679" y="225"/>
                    <a:pt x="65679" y="502"/>
                  </a:cubicBezTo>
                  <a:lnTo>
                    <a:pt x="65679" y="779"/>
                  </a:lnTo>
                  <a:cubicBezTo>
                    <a:pt x="65679" y="885"/>
                    <a:pt x="65731" y="1043"/>
                    <a:pt x="65837" y="1109"/>
                  </a:cubicBezTo>
                  <a:cubicBezTo>
                    <a:pt x="66114" y="1268"/>
                    <a:pt x="66286" y="1598"/>
                    <a:pt x="66286" y="1981"/>
                  </a:cubicBezTo>
                  <a:cubicBezTo>
                    <a:pt x="66286" y="2575"/>
                    <a:pt x="65793" y="3041"/>
                    <a:pt x="65213" y="3041"/>
                  </a:cubicBezTo>
                  <a:cubicBezTo>
                    <a:pt x="65149" y="3041"/>
                    <a:pt x="65084" y="3035"/>
                    <a:pt x="65018" y="3024"/>
                  </a:cubicBezTo>
                  <a:cubicBezTo>
                    <a:pt x="64583" y="2918"/>
                    <a:pt x="64187" y="2588"/>
                    <a:pt x="64134" y="2152"/>
                  </a:cubicBezTo>
                  <a:cubicBezTo>
                    <a:pt x="64081" y="1703"/>
                    <a:pt x="64253" y="1321"/>
                    <a:pt x="64583" y="1109"/>
                  </a:cubicBezTo>
                  <a:cubicBezTo>
                    <a:pt x="64688" y="1043"/>
                    <a:pt x="64741" y="885"/>
                    <a:pt x="64741" y="779"/>
                  </a:cubicBezTo>
                  <a:lnTo>
                    <a:pt x="64741" y="502"/>
                  </a:lnTo>
                  <a:cubicBezTo>
                    <a:pt x="64741" y="225"/>
                    <a:pt x="64517" y="0"/>
                    <a:pt x="64253" y="0"/>
                  </a:cubicBezTo>
                  <a:lnTo>
                    <a:pt x="62273" y="0"/>
                  </a:lnTo>
                  <a:cubicBezTo>
                    <a:pt x="61995" y="0"/>
                    <a:pt x="61771" y="225"/>
                    <a:pt x="61771" y="502"/>
                  </a:cubicBezTo>
                  <a:lnTo>
                    <a:pt x="61771" y="779"/>
                  </a:lnTo>
                  <a:cubicBezTo>
                    <a:pt x="61771" y="885"/>
                    <a:pt x="61824" y="1043"/>
                    <a:pt x="61942" y="1109"/>
                  </a:cubicBezTo>
                  <a:cubicBezTo>
                    <a:pt x="62207" y="1268"/>
                    <a:pt x="62378" y="1598"/>
                    <a:pt x="62378" y="1981"/>
                  </a:cubicBezTo>
                  <a:cubicBezTo>
                    <a:pt x="62378" y="2575"/>
                    <a:pt x="61928" y="3041"/>
                    <a:pt x="61318" y="3041"/>
                  </a:cubicBezTo>
                  <a:cubicBezTo>
                    <a:pt x="61251" y="3041"/>
                    <a:pt x="61182" y="3035"/>
                    <a:pt x="61111" y="3024"/>
                  </a:cubicBezTo>
                  <a:cubicBezTo>
                    <a:pt x="60675" y="2918"/>
                    <a:pt x="60345" y="2588"/>
                    <a:pt x="60292" y="2152"/>
                  </a:cubicBezTo>
                  <a:cubicBezTo>
                    <a:pt x="60173" y="1703"/>
                    <a:pt x="60398" y="1321"/>
                    <a:pt x="60728" y="1109"/>
                  </a:cubicBezTo>
                  <a:cubicBezTo>
                    <a:pt x="60781" y="1043"/>
                    <a:pt x="60834" y="885"/>
                    <a:pt x="60834" y="779"/>
                  </a:cubicBezTo>
                  <a:lnTo>
                    <a:pt x="60834" y="502"/>
                  </a:lnTo>
                  <a:cubicBezTo>
                    <a:pt x="60834" y="225"/>
                    <a:pt x="60622" y="0"/>
                    <a:pt x="60398" y="0"/>
                  </a:cubicBezTo>
                  <a:lnTo>
                    <a:pt x="58418" y="0"/>
                  </a:lnTo>
                  <a:cubicBezTo>
                    <a:pt x="58140" y="0"/>
                    <a:pt x="57916" y="225"/>
                    <a:pt x="57916" y="502"/>
                  </a:cubicBezTo>
                  <a:lnTo>
                    <a:pt x="57916" y="779"/>
                  </a:lnTo>
                  <a:cubicBezTo>
                    <a:pt x="57916" y="885"/>
                    <a:pt x="57982" y="1043"/>
                    <a:pt x="58088" y="1109"/>
                  </a:cubicBezTo>
                  <a:cubicBezTo>
                    <a:pt x="58365" y="1268"/>
                    <a:pt x="58523" y="1598"/>
                    <a:pt x="58523" y="1981"/>
                  </a:cubicBezTo>
                  <a:cubicBezTo>
                    <a:pt x="58523" y="2575"/>
                    <a:pt x="58031" y="3041"/>
                    <a:pt x="57451" y="3041"/>
                  </a:cubicBezTo>
                  <a:cubicBezTo>
                    <a:pt x="57387" y="3041"/>
                    <a:pt x="57322" y="3035"/>
                    <a:pt x="57256" y="3024"/>
                  </a:cubicBezTo>
                  <a:cubicBezTo>
                    <a:pt x="56820" y="2918"/>
                    <a:pt x="56437" y="2588"/>
                    <a:pt x="56385" y="2152"/>
                  </a:cubicBezTo>
                  <a:cubicBezTo>
                    <a:pt x="56332" y="1703"/>
                    <a:pt x="56490" y="1321"/>
                    <a:pt x="56820" y="1109"/>
                  </a:cubicBezTo>
                  <a:cubicBezTo>
                    <a:pt x="56926" y="1043"/>
                    <a:pt x="56992" y="885"/>
                    <a:pt x="56992" y="779"/>
                  </a:cubicBezTo>
                  <a:lnTo>
                    <a:pt x="56992" y="502"/>
                  </a:lnTo>
                  <a:cubicBezTo>
                    <a:pt x="56992" y="225"/>
                    <a:pt x="56767" y="0"/>
                    <a:pt x="56490" y="0"/>
                  </a:cubicBezTo>
                  <a:lnTo>
                    <a:pt x="54510" y="0"/>
                  </a:lnTo>
                  <a:cubicBezTo>
                    <a:pt x="54233" y="0"/>
                    <a:pt x="54021" y="225"/>
                    <a:pt x="54021" y="502"/>
                  </a:cubicBezTo>
                  <a:lnTo>
                    <a:pt x="54021" y="779"/>
                  </a:lnTo>
                  <a:cubicBezTo>
                    <a:pt x="54021" y="885"/>
                    <a:pt x="54074" y="1043"/>
                    <a:pt x="54180" y="1109"/>
                  </a:cubicBezTo>
                  <a:cubicBezTo>
                    <a:pt x="54457" y="1268"/>
                    <a:pt x="54616" y="1598"/>
                    <a:pt x="54616" y="1981"/>
                  </a:cubicBezTo>
                  <a:cubicBezTo>
                    <a:pt x="54616" y="2575"/>
                    <a:pt x="54134" y="3041"/>
                    <a:pt x="53556" y="3041"/>
                  </a:cubicBezTo>
                  <a:cubicBezTo>
                    <a:pt x="53492" y="3041"/>
                    <a:pt x="53427" y="3035"/>
                    <a:pt x="53361" y="3024"/>
                  </a:cubicBezTo>
                  <a:cubicBezTo>
                    <a:pt x="52913" y="2918"/>
                    <a:pt x="52583" y="2588"/>
                    <a:pt x="52530" y="2152"/>
                  </a:cubicBezTo>
                  <a:cubicBezTo>
                    <a:pt x="52424" y="1703"/>
                    <a:pt x="52635" y="1321"/>
                    <a:pt x="52913" y="1109"/>
                  </a:cubicBezTo>
                  <a:cubicBezTo>
                    <a:pt x="53031" y="1043"/>
                    <a:pt x="53084" y="885"/>
                    <a:pt x="53084" y="779"/>
                  </a:cubicBezTo>
                  <a:lnTo>
                    <a:pt x="53084" y="502"/>
                  </a:lnTo>
                  <a:cubicBezTo>
                    <a:pt x="53084" y="225"/>
                    <a:pt x="52860" y="0"/>
                    <a:pt x="52583" y="0"/>
                  </a:cubicBezTo>
                  <a:lnTo>
                    <a:pt x="50655" y="0"/>
                  </a:lnTo>
                  <a:cubicBezTo>
                    <a:pt x="50391" y="0"/>
                    <a:pt x="50167" y="225"/>
                    <a:pt x="50167" y="502"/>
                  </a:cubicBezTo>
                  <a:lnTo>
                    <a:pt x="50167" y="779"/>
                  </a:lnTo>
                  <a:cubicBezTo>
                    <a:pt x="50167" y="885"/>
                    <a:pt x="50219" y="1043"/>
                    <a:pt x="50272" y="1109"/>
                  </a:cubicBezTo>
                  <a:cubicBezTo>
                    <a:pt x="50549" y="1268"/>
                    <a:pt x="50774" y="1598"/>
                    <a:pt x="50774" y="1981"/>
                  </a:cubicBezTo>
                  <a:cubicBezTo>
                    <a:pt x="50774" y="2575"/>
                    <a:pt x="50281" y="3041"/>
                    <a:pt x="49701" y="3041"/>
                  </a:cubicBezTo>
                  <a:cubicBezTo>
                    <a:pt x="49637" y="3041"/>
                    <a:pt x="49572" y="3035"/>
                    <a:pt x="49507" y="3024"/>
                  </a:cubicBezTo>
                  <a:cubicBezTo>
                    <a:pt x="49071" y="2918"/>
                    <a:pt x="48675" y="2588"/>
                    <a:pt x="48622" y="2152"/>
                  </a:cubicBezTo>
                  <a:cubicBezTo>
                    <a:pt x="48569" y="1703"/>
                    <a:pt x="48741" y="1321"/>
                    <a:pt x="49071" y="1109"/>
                  </a:cubicBezTo>
                  <a:cubicBezTo>
                    <a:pt x="49176" y="1043"/>
                    <a:pt x="49229" y="885"/>
                    <a:pt x="49229" y="779"/>
                  </a:cubicBezTo>
                  <a:lnTo>
                    <a:pt x="49229" y="502"/>
                  </a:lnTo>
                  <a:cubicBezTo>
                    <a:pt x="49229" y="225"/>
                    <a:pt x="49005" y="0"/>
                    <a:pt x="48741" y="0"/>
                  </a:cubicBezTo>
                  <a:lnTo>
                    <a:pt x="46761" y="0"/>
                  </a:lnTo>
                  <a:cubicBezTo>
                    <a:pt x="46483" y="0"/>
                    <a:pt x="46259" y="225"/>
                    <a:pt x="46259" y="502"/>
                  </a:cubicBezTo>
                  <a:lnTo>
                    <a:pt x="46259" y="779"/>
                  </a:lnTo>
                  <a:cubicBezTo>
                    <a:pt x="46259" y="885"/>
                    <a:pt x="46312" y="1043"/>
                    <a:pt x="46431" y="1109"/>
                  </a:cubicBezTo>
                  <a:cubicBezTo>
                    <a:pt x="46695" y="1268"/>
                    <a:pt x="46866" y="1598"/>
                    <a:pt x="46866" y="1981"/>
                  </a:cubicBezTo>
                  <a:cubicBezTo>
                    <a:pt x="46866" y="2575"/>
                    <a:pt x="46374" y="3041"/>
                    <a:pt x="45794" y="3041"/>
                  </a:cubicBezTo>
                  <a:cubicBezTo>
                    <a:pt x="45730" y="3041"/>
                    <a:pt x="45664" y="3035"/>
                    <a:pt x="45599" y="3024"/>
                  </a:cubicBezTo>
                  <a:cubicBezTo>
                    <a:pt x="45163" y="2918"/>
                    <a:pt x="44833" y="2588"/>
                    <a:pt x="44714" y="2152"/>
                  </a:cubicBezTo>
                  <a:cubicBezTo>
                    <a:pt x="44662" y="1703"/>
                    <a:pt x="44886" y="1321"/>
                    <a:pt x="45163" y="1109"/>
                  </a:cubicBezTo>
                  <a:cubicBezTo>
                    <a:pt x="45269" y="1043"/>
                    <a:pt x="45322" y="885"/>
                    <a:pt x="45322" y="779"/>
                  </a:cubicBezTo>
                  <a:lnTo>
                    <a:pt x="45322" y="502"/>
                  </a:lnTo>
                  <a:cubicBezTo>
                    <a:pt x="45322" y="225"/>
                    <a:pt x="45110" y="0"/>
                    <a:pt x="44833" y="0"/>
                  </a:cubicBezTo>
                  <a:lnTo>
                    <a:pt x="42853" y="0"/>
                  </a:lnTo>
                  <a:cubicBezTo>
                    <a:pt x="42628" y="0"/>
                    <a:pt x="42404" y="225"/>
                    <a:pt x="42404" y="502"/>
                  </a:cubicBezTo>
                  <a:lnTo>
                    <a:pt x="42404" y="779"/>
                  </a:lnTo>
                  <a:cubicBezTo>
                    <a:pt x="42404" y="885"/>
                    <a:pt x="42470" y="1043"/>
                    <a:pt x="42523" y="1109"/>
                  </a:cubicBezTo>
                  <a:cubicBezTo>
                    <a:pt x="42800" y="1268"/>
                    <a:pt x="43011" y="1598"/>
                    <a:pt x="43011" y="1981"/>
                  </a:cubicBezTo>
                  <a:cubicBezTo>
                    <a:pt x="43011" y="2575"/>
                    <a:pt x="42519" y="3041"/>
                    <a:pt x="41939" y="3041"/>
                  </a:cubicBezTo>
                  <a:cubicBezTo>
                    <a:pt x="41875" y="3041"/>
                    <a:pt x="41810" y="3035"/>
                    <a:pt x="41744" y="3024"/>
                  </a:cubicBezTo>
                  <a:cubicBezTo>
                    <a:pt x="41308" y="2918"/>
                    <a:pt x="40925" y="2588"/>
                    <a:pt x="40873" y="2152"/>
                  </a:cubicBezTo>
                  <a:cubicBezTo>
                    <a:pt x="40820" y="1703"/>
                    <a:pt x="40978" y="1321"/>
                    <a:pt x="41308" y="1109"/>
                  </a:cubicBezTo>
                  <a:cubicBezTo>
                    <a:pt x="41414" y="1043"/>
                    <a:pt x="41480" y="885"/>
                    <a:pt x="41480" y="779"/>
                  </a:cubicBezTo>
                  <a:lnTo>
                    <a:pt x="41480" y="502"/>
                  </a:lnTo>
                  <a:cubicBezTo>
                    <a:pt x="41480" y="225"/>
                    <a:pt x="41256" y="0"/>
                    <a:pt x="40978" y="0"/>
                  </a:cubicBezTo>
                  <a:lnTo>
                    <a:pt x="38998" y="0"/>
                  </a:lnTo>
                  <a:cubicBezTo>
                    <a:pt x="38721" y="0"/>
                    <a:pt x="38510" y="225"/>
                    <a:pt x="38510" y="502"/>
                  </a:cubicBezTo>
                  <a:lnTo>
                    <a:pt x="38510" y="779"/>
                  </a:lnTo>
                  <a:cubicBezTo>
                    <a:pt x="38510" y="885"/>
                    <a:pt x="38562" y="1043"/>
                    <a:pt x="38668" y="1109"/>
                  </a:cubicBezTo>
                  <a:cubicBezTo>
                    <a:pt x="38945" y="1268"/>
                    <a:pt x="39104" y="1598"/>
                    <a:pt x="39104" y="1981"/>
                  </a:cubicBezTo>
                  <a:cubicBezTo>
                    <a:pt x="39104" y="2575"/>
                    <a:pt x="38622" y="3041"/>
                    <a:pt x="38044" y="3041"/>
                  </a:cubicBezTo>
                  <a:cubicBezTo>
                    <a:pt x="37980" y="3041"/>
                    <a:pt x="37915" y="3035"/>
                    <a:pt x="37849" y="3024"/>
                  </a:cubicBezTo>
                  <a:cubicBezTo>
                    <a:pt x="37401" y="2918"/>
                    <a:pt x="37071" y="2588"/>
                    <a:pt x="36965" y="2152"/>
                  </a:cubicBezTo>
                  <a:cubicBezTo>
                    <a:pt x="36912" y="1703"/>
                    <a:pt x="37123" y="1321"/>
                    <a:pt x="37401" y="1109"/>
                  </a:cubicBezTo>
                  <a:cubicBezTo>
                    <a:pt x="37519" y="1043"/>
                    <a:pt x="37572" y="885"/>
                    <a:pt x="37572" y="779"/>
                  </a:cubicBezTo>
                  <a:lnTo>
                    <a:pt x="37572" y="502"/>
                  </a:lnTo>
                  <a:cubicBezTo>
                    <a:pt x="37572" y="225"/>
                    <a:pt x="37348" y="0"/>
                    <a:pt x="37071" y="0"/>
                  </a:cubicBezTo>
                  <a:lnTo>
                    <a:pt x="35090" y="0"/>
                  </a:lnTo>
                  <a:cubicBezTo>
                    <a:pt x="34813" y="0"/>
                    <a:pt x="34602" y="225"/>
                    <a:pt x="34602" y="502"/>
                  </a:cubicBezTo>
                  <a:lnTo>
                    <a:pt x="34602" y="779"/>
                  </a:lnTo>
                  <a:cubicBezTo>
                    <a:pt x="34602" y="885"/>
                    <a:pt x="34655" y="1043"/>
                    <a:pt x="34760" y="1109"/>
                  </a:cubicBezTo>
                  <a:cubicBezTo>
                    <a:pt x="35038" y="1268"/>
                    <a:pt x="35209" y="1598"/>
                    <a:pt x="35209" y="1981"/>
                  </a:cubicBezTo>
                  <a:cubicBezTo>
                    <a:pt x="35209" y="2575"/>
                    <a:pt x="34759" y="3041"/>
                    <a:pt x="34149" y="3041"/>
                  </a:cubicBezTo>
                  <a:cubicBezTo>
                    <a:pt x="34082" y="3041"/>
                    <a:pt x="34013" y="3035"/>
                    <a:pt x="33942" y="3024"/>
                  </a:cubicBezTo>
                  <a:cubicBezTo>
                    <a:pt x="33559" y="2918"/>
                    <a:pt x="33163" y="2588"/>
                    <a:pt x="33110" y="2152"/>
                  </a:cubicBezTo>
                  <a:cubicBezTo>
                    <a:pt x="33057" y="1703"/>
                    <a:pt x="33229" y="1321"/>
                    <a:pt x="33559" y="1109"/>
                  </a:cubicBezTo>
                  <a:cubicBezTo>
                    <a:pt x="33665" y="1043"/>
                    <a:pt x="33717" y="885"/>
                    <a:pt x="33717" y="779"/>
                  </a:cubicBezTo>
                  <a:lnTo>
                    <a:pt x="33717" y="502"/>
                  </a:lnTo>
                  <a:cubicBezTo>
                    <a:pt x="33717" y="225"/>
                    <a:pt x="33493" y="0"/>
                    <a:pt x="33229" y="0"/>
                  </a:cubicBezTo>
                  <a:lnTo>
                    <a:pt x="31249" y="0"/>
                  </a:lnTo>
                  <a:cubicBezTo>
                    <a:pt x="30971" y="0"/>
                    <a:pt x="30747" y="225"/>
                    <a:pt x="30747" y="502"/>
                  </a:cubicBezTo>
                  <a:lnTo>
                    <a:pt x="30747" y="779"/>
                  </a:lnTo>
                  <a:cubicBezTo>
                    <a:pt x="30747" y="885"/>
                    <a:pt x="30800" y="1043"/>
                    <a:pt x="30919" y="1109"/>
                  </a:cubicBezTo>
                  <a:cubicBezTo>
                    <a:pt x="31183" y="1268"/>
                    <a:pt x="31354" y="1598"/>
                    <a:pt x="31354" y="1981"/>
                  </a:cubicBezTo>
                  <a:cubicBezTo>
                    <a:pt x="31354" y="2575"/>
                    <a:pt x="30862" y="3041"/>
                    <a:pt x="30282" y="3041"/>
                  </a:cubicBezTo>
                  <a:cubicBezTo>
                    <a:pt x="30218" y="3041"/>
                    <a:pt x="30153" y="3035"/>
                    <a:pt x="30087" y="3024"/>
                  </a:cubicBezTo>
                  <a:cubicBezTo>
                    <a:pt x="29651" y="2918"/>
                    <a:pt x="29321" y="2588"/>
                    <a:pt x="29202" y="2152"/>
                  </a:cubicBezTo>
                  <a:cubicBezTo>
                    <a:pt x="29150" y="1703"/>
                    <a:pt x="29321" y="1321"/>
                    <a:pt x="29651" y="1109"/>
                  </a:cubicBezTo>
                  <a:cubicBezTo>
                    <a:pt x="29757" y="1043"/>
                    <a:pt x="29810" y="885"/>
                    <a:pt x="29810" y="779"/>
                  </a:cubicBezTo>
                  <a:lnTo>
                    <a:pt x="29810" y="502"/>
                  </a:lnTo>
                  <a:cubicBezTo>
                    <a:pt x="29810" y="225"/>
                    <a:pt x="29598" y="0"/>
                    <a:pt x="29321" y="0"/>
                  </a:cubicBezTo>
                  <a:lnTo>
                    <a:pt x="27341" y="0"/>
                  </a:lnTo>
                  <a:cubicBezTo>
                    <a:pt x="27064" y="0"/>
                    <a:pt x="26839" y="225"/>
                    <a:pt x="26839" y="502"/>
                  </a:cubicBezTo>
                  <a:lnTo>
                    <a:pt x="26839" y="779"/>
                  </a:lnTo>
                  <a:cubicBezTo>
                    <a:pt x="26839" y="885"/>
                    <a:pt x="26892" y="1043"/>
                    <a:pt x="27011" y="1109"/>
                  </a:cubicBezTo>
                  <a:cubicBezTo>
                    <a:pt x="27288" y="1268"/>
                    <a:pt x="27447" y="1598"/>
                    <a:pt x="27447" y="1981"/>
                  </a:cubicBezTo>
                  <a:cubicBezTo>
                    <a:pt x="27447" y="2575"/>
                    <a:pt x="26997" y="3041"/>
                    <a:pt x="26387" y="3041"/>
                  </a:cubicBezTo>
                  <a:cubicBezTo>
                    <a:pt x="26319" y="3041"/>
                    <a:pt x="26250" y="3035"/>
                    <a:pt x="26179" y="3024"/>
                  </a:cubicBezTo>
                  <a:cubicBezTo>
                    <a:pt x="25744" y="2918"/>
                    <a:pt x="25414" y="2588"/>
                    <a:pt x="25361" y="2152"/>
                  </a:cubicBezTo>
                  <a:cubicBezTo>
                    <a:pt x="25308" y="1703"/>
                    <a:pt x="25466" y="1321"/>
                    <a:pt x="25796" y="1109"/>
                  </a:cubicBezTo>
                  <a:cubicBezTo>
                    <a:pt x="25902" y="1043"/>
                    <a:pt x="25968" y="885"/>
                    <a:pt x="25968" y="779"/>
                  </a:cubicBezTo>
                  <a:lnTo>
                    <a:pt x="25968" y="502"/>
                  </a:lnTo>
                  <a:cubicBezTo>
                    <a:pt x="25968" y="225"/>
                    <a:pt x="25744" y="0"/>
                    <a:pt x="25466" y="0"/>
                  </a:cubicBezTo>
                  <a:lnTo>
                    <a:pt x="23486" y="0"/>
                  </a:lnTo>
                  <a:cubicBezTo>
                    <a:pt x="23209" y="0"/>
                    <a:pt x="22998" y="225"/>
                    <a:pt x="22998" y="502"/>
                  </a:cubicBezTo>
                  <a:lnTo>
                    <a:pt x="22998" y="779"/>
                  </a:lnTo>
                  <a:cubicBezTo>
                    <a:pt x="22998" y="885"/>
                    <a:pt x="23050" y="1043"/>
                    <a:pt x="23156" y="1109"/>
                  </a:cubicBezTo>
                  <a:cubicBezTo>
                    <a:pt x="23433" y="1268"/>
                    <a:pt x="23592" y="1598"/>
                    <a:pt x="23592" y="1981"/>
                  </a:cubicBezTo>
                  <a:cubicBezTo>
                    <a:pt x="23592" y="2575"/>
                    <a:pt x="23110" y="3041"/>
                    <a:pt x="22532" y="3041"/>
                  </a:cubicBezTo>
                  <a:cubicBezTo>
                    <a:pt x="22468" y="3041"/>
                    <a:pt x="22403" y="3035"/>
                    <a:pt x="22338" y="3024"/>
                  </a:cubicBezTo>
                  <a:cubicBezTo>
                    <a:pt x="21889" y="2918"/>
                    <a:pt x="21559" y="2588"/>
                    <a:pt x="21453" y="2152"/>
                  </a:cubicBezTo>
                  <a:cubicBezTo>
                    <a:pt x="21400" y="1703"/>
                    <a:pt x="21559" y="1321"/>
                    <a:pt x="21889" y="1109"/>
                  </a:cubicBezTo>
                  <a:cubicBezTo>
                    <a:pt x="22008" y="1043"/>
                    <a:pt x="22060" y="885"/>
                    <a:pt x="22060" y="779"/>
                  </a:cubicBezTo>
                  <a:lnTo>
                    <a:pt x="22060" y="502"/>
                  </a:lnTo>
                  <a:cubicBezTo>
                    <a:pt x="22060" y="225"/>
                    <a:pt x="21836" y="0"/>
                    <a:pt x="21559" y="0"/>
                  </a:cubicBezTo>
                  <a:lnTo>
                    <a:pt x="19578" y="0"/>
                  </a:lnTo>
                  <a:cubicBezTo>
                    <a:pt x="19301" y="0"/>
                    <a:pt x="19090" y="225"/>
                    <a:pt x="19090" y="502"/>
                  </a:cubicBezTo>
                  <a:lnTo>
                    <a:pt x="19090" y="779"/>
                  </a:lnTo>
                  <a:cubicBezTo>
                    <a:pt x="19090" y="885"/>
                    <a:pt x="19143" y="1043"/>
                    <a:pt x="19248" y="1109"/>
                  </a:cubicBezTo>
                  <a:cubicBezTo>
                    <a:pt x="19526" y="1268"/>
                    <a:pt x="19697" y="1598"/>
                    <a:pt x="19697" y="1981"/>
                  </a:cubicBezTo>
                  <a:cubicBezTo>
                    <a:pt x="19697" y="2575"/>
                    <a:pt x="19248" y="3041"/>
                    <a:pt x="18637" y="3041"/>
                  </a:cubicBezTo>
                  <a:cubicBezTo>
                    <a:pt x="18570" y="3041"/>
                    <a:pt x="18501" y="3035"/>
                    <a:pt x="18430" y="3024"/>
                  </a:cubicBezTo>
                  <a:cubicBezTo>
                    <a:pt x="17981" y="2918"/>
                    <a:pt x="17651" y="2588"/>
                    <a:pt x="17598" y="2152"/>
                  </a:cubicBezTo>
                  <a:cubicBezTo>
                    <a:pt x="17493" y="1703"/>
                    <a:pt x="17717" y="1321"/>
                    <a:pt x="18047" y="1109"/>
                  </a:cubicBezTo>
                  <a:cubicBezTo>
                    <a:pt x="18100" y="1043"/>
                    <a:pt x="18153" y="885"/>
                    <a:pt x="18153" y="779"/>
                  </a:cubicBezTo>
                  <a:lnTo>
                    <a:pt x="18153" y="502"/>
                  </a:lnTo>
                  <a:cubicBezTo>
                    <a:pt x="18153" y="225"/>
                    <a:pt x="17928" y="0"/>
                    <a:pt x="17717" y="0"/>
                  </a:cubicBezTo>
                  <a:lnTo>
                    <a:pt x="15737" y="0"/>
                  </a:lnTo>
                  <a:cubicBezTo>
                    <a:pt x="15459" y="0"/>
                    <a:pt x="15235" y="225"/>
                    <a:pt x="15235" y="502"/>
                  </a:cubicBezTo>
                  <a:lnTo>
                    <a:pt x="15235" y="779"/>
                  </a:lnTo>
                  <a:cubicBezTo>
                    <a:pt x="15235" y="885"/>
                    <a:pt x="15288" y="1043"/>
                    <a:pt x="15407" y="1109"/>
                  </a:cubicBezTo>
                  <a:cubicBezTo>
                    <a:pt x="15671" y="1268"/>
                    <a:pt x="15842" y="1598"/>
                    <a:pt x="15842" y="1981"/>
                  </a:cubicBezTo>
                  <a:cubicBezTo>
                    <a:pt x="15842" y="2575"/>
                    <a:pt x="15350" y="3041"/>
                    <a:pt x="14770" y="3041"/>
                  </a:cubicBezTo>
                  <a:cubicBezTo>
                    <a:pt x="14706" y="3041"/>
                    <a:pt x="14641" y="3035"/>
                    <a:pt x="14575" y="3024"/>
                  </a:cubicBezTo>
                  <a:cubicBezTo>
                    <a:pt x="14139" y="2918"/>
                    <a:pt x="13756" y="2588"/>
                    <a:pt x="13690" y="2152"/>
                  </a:cubicBezTo>
                  <a:cubicBezTo>
                    <a:pt x="13638" y="1703"/>
                    <a:pt x="13809" y="1321"/>
                    <a:pt x="14139" y="1109"/>
                  </a:cubicBezTo>
                  <a:cubicBezTo>
                    <a:pt x="14245" y="1043"/>
                    <a:pt x="14298" y="885"/>
                    <a:pt x="14298" y="779"/>
                  </a:cubicBezTo>
                  <a:lnTo>
                    <a:pt x="14298" y="502"/>
                  </a:lnTo>
                  <a:cubicBezTo>
                    <a:pt x="14298" y="225"/>
                    <a:pt x="14087" y="0"/>
                    <a:pt x="13809" y="0"/>
                  </a:cubicBezTo>
                  <a:lnTo>
                    <a:pt x="11829" y="0"/>
                  </a:lnTo>
                  <a:cubicBezTo>
                    <a:pt x="11552" y="0"/>
                    <a:pt x="11327" y="225"/>
                    <a:pt x="11327" y="502"/>
                  </a:cubicBezTo>
                  <a:lnTo>
                    <a:pt x="11327" y="779"/>
                  </a:lnTo>
                  <a:cubicBezTo>
                    <a:pt x="11327" y="885"/>
                    <a:pt x="11380" y="1043"/>
                    <a:pt x="11499" y="1109"/>
                  </a:cubicBezTo>
                  <a:cubicBezTo>
                    <a:pt x="11776" y="1268"/>
                    <a:pt x="11935" y="1598"/>
                    <a:pt x="11935" y="1981"/>
                  </a:cubicBezTo>
                  <a:cubicBezTo>
                    <a:pt x="11935" y="2575"/>
                    <a:pt x="11485" y="3041"/>
                    <a:pt x="10875" y="3041"/>
                  </a:cubicBezTo>
                  <a:cubicBezTo>
                    <a:pt x="10807" y="3041"/>
                    <a:pt x="10738" y="3035"/>
                    <a:pt x="10667" y="3024"/>
                  </a:cubicBezTo>
                  <a:cubicBezTo>
                    <a:pt x="10232" y="2918"/>
                    <a:pt x="9902" y="2588"/>
                    <a:pt x="9849" y="2152"/>
                  </a:cubicBezTo>
                  <a:cubicBezTo>
                    <a:pt x="9730" y="1703"/>
                    <a:pt x="9954" y="1321"/>
                    <a:pt x="10284" y="1109"/>
                  </a:cubicBezTo>
                  <a:cubicBezTo>
                    <a:pt x="10337" y="1043"/>
                    <a:pt x="10390" y="885"/>
                    <a:pt x="10390" y="779"/>
                  </a:cubicBezTo>
                  <a:lnTo>
                    <a:pt x="10390" y="502"/>
                  </a:lnTo>
                  <a:cubicBezTo>
                    <a:pt x="10390" y="225"/>
                    <a:pt x="10179" y="0"/>
                    <a:pt x="9902" y="0"/>
                  </a:cubicBezTo>
                  <a:lnTo>
                    <a:pt x="7974" y="0"/>
                  </a:lnTo>
                  <a:cubicBezTo>
                    <a:pt x="7697" y="0"/>
                    <a:pt x="7486" y="225"/>
                    <a:pt x="7486" y="502"/>
                  </a:cubicBezTo>
                  <a:lnTo>
                    <a:pt x="7486" y="779"/>
                  </a:lnTo>
                  <a:cubicBezTo>
                    <a:pt x="7486" y="885"/>
                    <a:pt x="7538" y="1043"/>
                    <a:pt x="7644" y="1109"/>
                  </a:cubicBezTo>
                  <a:cubicBezTo>
                    <a:pt x="7869" y="1268"/>
                    <a:pt x="8080" y="1598"/>
                    <a:pt x="8080" y="1981"/>
                  </a:cubicBezTo>
                  <a:cubicBezTo>
                    <a:pt x="8080" y="2575"/>
                    <a:pt x="7598" y="3041"/>
                    <a:pt x="7020" y="3041"/>
                  </a:cubicBezTo>
                  <a:cubicBezTo>
                    <a:pt x="6956" y="3041"/>
                    <a:pt x="6891" y="3035"/>
                    <a:pt x="6826" y="3024"/>
                  </a:cubicBezTo>
                  <a:cubicBezTo>
                    <a:pt x="6377" y="2918"/>
                    <a:pt x="5994" y="2588"/>
                    <a:pt x="5941" y="2152"/>
                  </a:cubicBezTo>
                  <a:cubicBezTo>
                    <a:pt x="5888" y="1703"/>
                    <a:pt x="6047" y="1321"/>
                    <a:pt x="6377" y="1109"/>
                  </a:cubicBezTo>
                  <a:cubicBezTo>
                    <a:pt x="6496" y="1043"/>
                    <a:pt x="6548" y="885"/>
                    <a:pt x="6548" y="779"/>
                  </a:cubicBezTo>
                  <a:lnTo>
                    <a:pt x="6548" y="502"/>
                  </a:lnTo>
                  <a:cubicBezTo>
                    <a:pt x="6548" y="225"/>
                    <a:pt x="6324" y="0"/>
                    <a:pt x="6047" y="0"/>
                  </a:cubicBezTo>
                  <a:lnTo>
                    <a:pt x="4066" y="0"/>
                  </a:lnTo>
                  <a:cubicBezTo>
                    <a:pt x="3789" y="0"/>
                    <a:pt x="3578" y="225"/>
                    <a:pt x="3578" y="502"/>
                  </a:cubicBezTo>
                  <a:lnTo>
                    <a:pt x="3578" y="779"/>
                  </a:lnTo>
                  <a:cubicBezTo>
                    <a:pt x="3578" y="885"/>
                    <a:pt x="3631" y="1043"/>
                    <a:pt x="3736" y="1109"/>
                  </a:cubicBezTo>
                  <a:cubicBezTo>
                    <a:pt x="4014" y="1268"/>
                    <a:pt x="4185" y="1598"/>
                    <a:pt x="4185" y="1981"/>
                  </a:cubicBezTo>
                  <a:cubicBezTo>
                    <a:pt x="4185" y="2575"/>
                    <a:pt x="3693" y="3041"/>
                    <a:pt x="3113" y="3041"/>
                  </a:cubicBezTo>
                  <a:cubicBezTo>
                    <a:pt x="3049" y="3041"/>
                    <a:pt x="2984" y="3035"/>
                    <a:pt x="2918" y="3024"/>
                  </a:cubicBezTo>
                  <a:cubicBezTo>
                    <a:pt x="2469" y="2918"/>
                    <a:pt x="2139" y="2588"/>
                    <a:pt x="2086" y="2152"/>
                  </a:cubicBezTo>
                  <a:cubicBezTo>
                    <a:pt x="1981" y="1703"/>
                    <a:pt x="2205" y="1321"/>
                    <a:pt x="2469" y="1109"/>
                  </a:cubicBezTo>
                  <a:cubicBezTo>
                    <a:pt x="2588" y="1043"/>
                    <a:pt x="2641" y="885"/>
                    <a:pt x="2641" y="779"/>
                  </a:cubicBezTo>
                  <a:lnTo>
                    <a:pt x="2641" y="502"/>
                  </a:lnTo>
                  <a:cubicBezTo>
                    <a:pt x="2641" y="225"/>
                    <a:pt x="2416" y="0"/>
                    <a:pt x="2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4"/>
            <p:cNvSpPr/>
            <p:nvPr/>
          </p:nvSpPr>
          <p:spPr>
            <a:xfrm rot="-5708213">
              <a:off x="7566124" y="923297"/>
              <a:ext cx="2061206" cy="1294724"/>
            </a:xfrm>
            <a:custGeom>
              <a:avLst/>
              <a:gdLst/>
              <a:ahLst/>
              <a:cxnLst/>
              <a:rect l="l" t="t" r="r" b="b"/>
              <a:pathLst>
                <a:path w="91475" h="57459" extrusionOk="0">
                  <a:moveTo>
                    <a:pt x="0" y="1"/>
                  </a:moveTo>
                  <a:lnTo>
                    <a:pt x="0" y="56715"/>
                  </a:lnTo>
                  <a:cubicBezTo>
                    <a:pt x="172" y="56543"/>
                    <a:pt x="383" y="56385"/>
                    <a:pt x="555" y="56332"/>
                  </a:cubicBezTo>
                  <a:cubicBezTo>
                    <a:pt x="832" y="56332"/>
                    <a:pt x="990" y="56491"/>
                    <a:pt x="1043" y="56768"/>
                  </a:cubicBezTo>
                  <a:cubicBezTo>
                    <a:pt x="1194" y="56965"/>
                    <a:pt x="1375" y="57458"/>
                    <a:pt x="1641" y="57458"/>
                  </a:cubicBezTo>
                  <a:cubicBezTo>
                    <a:pt x="1678" y="57458"/>
                    <a:pt x="1716" y="57449"/>
                    <a:pt x="1756" y="57428"/>
                  </a:cubicBezTo>
                  <a:cubicBezTo>
                    <a:pt x="1928" y="57375"/>
                    <a:pt x="2033" y="57151"/>
                    <a:pt x="2152" y="57045"/>
                  </a:cubicBezTo>
                  <a:cubicBezTo>
                    <a:pt x="2363" y="57045"/>
                    <a:pt x="2535" y="57045"/>
                    <a:pt x="2693" y="56992"/>
                  </a:cubicBezTo>
                  <a:cubicBezTo>
                    <a:pt x="3023" y="56939"/>
                    <a:pt x="3406" y="56873"/>
                    <a:pt x="3802" y="56873"/>
                  </a:cubicBezTo>
                  <a:cubicBezTo>
                    <a:pt x="4013" y="56873"/>
                    <a:pt x="4185" y="56768"/>
                    <a:pt x="4462" y="56715"/>
                  </a:cubicBezTo>
                  <a:cubicBezTo>
                    <a:pt x="4550" y="56697"/>
                    <a:pt x="4653" y="56692"/>
                    <a:pt x="4763" y="56692"/>
                  </a:cubicBezTo>
                  <a:cubicBezTo>
                    <a:pt x="4983" y="56692"/>
                    <a:pt x="5232" y="56715"/>
                    <a:pt x="5452" y="56715"/>
                  </a:cubicBezTo>
                  <a:lnTo>
                    <a:pt x="7037" y="56715"/>
                  </a:lnTo>
                  <a:cubicBezTo>
                    <a:pt x="7314" y="56715"/>
                    <a:pt x="7433" y="56543"/>
                    <a:pt x="7538" y="56332"/>
                  </a:cubicBezTo>
                  <a:cubicBezTo>
                    <a:pt x="7879" y="56332"/>
                    <a:pt x="8220" y="56399"/>
                    <a:pt x="8559" y="56399"/>
                  </a:cubicBezTo>
                  <a:cubicBezTo>
                    <a:pt x="8823" y="56399"/>
                    <a:pt x="9086" y="56358"/>
                    <a:pt x="9347" y="56213"/>
                  </a:cubicBezTo>
                  <a:cubicBezTo>
                    <a:pt x="9624" y="56002"/>
                    <a:pt x="9624" y="55949"/>
                    <a:pt x="10007" y="55949"/>
                  </a:cubicBezTo>
                  <a:cubicBezTo>
                    <a:pt x="10179" y="55949"/>
                    <a:pt x="10337" y="55949"/>
                    <a:pt x="10509" y="55883"/>
                  </a:cubicBezTo>
                  <a:cubicBezTo>
                    <a:pt x="10614" y="55883"/>
                    <a:pt x="10733" y="55831"/>
                    <a:pt x="10839" y="55778"/>
                  </a:cubicBezTo>
                  <a:lnTo>
                    <a:pt x="11393" y="55778"/>
                  </a:lnTo>
                  <a:cubicBezTo>
                    <a:pt x="11987" y="55778"/>
                    <a:pt x="12647" y="55725"/>
                    <a:pt x="13255" y="55672"/>
                  </a:cubicBezTo>
                  <a:cubicBezTo>
                    <a:pt x="14469" y="55553"/>
                    <a:pt x="15684" y="55553"/>
                    <a:pt x="16885" y="55553"/>
                  </a:cubicBezTo>
                  <a:lnTo>
                    <a:pt x="17215" y="55553"/>
                  </a:lnTo>
                  <a:cubicBezTo>
                    <a:pt x="17260" y="55539"/>
                    <a:pt x="17301" y="55533"/>
                    <a:pt x="17337" y="55533"/>
                  </a:cubicBezTo>
                  <a:cubicBezTo>
                    <a:pt x="17439" y="55533"/>
                    <a:pt x="17506" y="55585"/>
                    <a:pt x="17545" y="55672"/>
                  </a:cubicBezTo>
                  <a:cubicBezTo>
                    <a:pt x="17576" y="55734"/>
                    <a:pt x="17630" y="55760"/>
                    <a:pt x="17701" y="55760"/>
                  </a:cubicBezTo>
                  <a:cubicBezTo>
                    <a:pt x="17751" y="55760"/>
                    <a:pt x="17810" y="55747"/>
                    <a:pt x="17875" y="55725"/>
                  </a:cubicBezTo>
                  <a:cubicBezTo>
                    <a:pt x="17976" y="55663"/>
                    <a:pt x="18072" y="55637"/>
                    <a:pt x="18169" y="55637"/>
                  </a:cubicBezTo>
                  <a:cubicBezTo>
                    <a:pt x="18237" y="55637"/>
                    <a:pt x="18306" y="55650"/>
                    <a:pt x="18377" y="55672"/>
                  </a:cubicBezTo>
                  <a:cubicBezTo>
                    <a:pt x="18461" y="56021"/>
                    <a:pt x="18512" y="56479"/>
                    <a:pt x="18813" y="56479"/>
                  </a:cubicBezTo>
                  <a:cubicBezTo>
                    <a:pt x="18888" y="56479"/>
                    <a:pt x="18979" y="56451"/>
                    <a:pt x="19090" y="56385"/>
                  </a:cubicBezTo>
                  <a:cubicBezTo>
                    <a:pt x="19248" y="56279"/>
                    <a:pt x="19420" y="56161"/>
                    <a:pt x="19525" y="56055"/>
                  </a:cubicBezTo>
                  <a:cubicBezTo>
                    <a:pt x="19611" y="56029"/>
                    <a:pt x="19694" y="56015"/>
                    <a:pt x="19776" y="56015"/>
                  </a:cubicBezTo>
                  <a:cubicBezTo>
                    <a:pt x="19859" y="56015"/>
                    <a:pt x="19941" y="56029"/>
                    <a:pt x="20027" y="56055"/>
                  </a:cubicBezTo>
                  <a:cubicBezTo>
                    <a:pt x="20357" y="56108"/>
                    <a:pt x="20740" y="56161"/>
                    <a:pt x="21070" y="56213"/>
                  </a:cubicBezTo>
                  <a:cubicBezTo>
                    <a:pt x="21730" y="56385"/>
                    <a:pt x="22390" y="56662"/>
                    <a:pt x="22997" y="56768"/>
                  </a:cubicBezTo>
                  <a:cubicBezTo>
                    <a:pt x="23162" y="56794"/>
                    <a:pt x="23341" y="56807"/>
                    <a:pt x="23519" y="56807"/>
                  </a:cubicBezTo>
                  <a:cubicBezTo>
                    <a:pt x="23697" y="56807"/>
                    <a:pt x="23875" y="56794"/>
                    <a:pt x="24040" y="56768"/>
                  </a:cubicBezTo>
                  <a:cubicBezTo>
                    <a:pt x="24476" y="56768"/>
                    <a:pt x="24978" y="56873"/>
                    <a:pt x="25413" y="56939"/>
                  </a:cubicBezTo>
                  <a:cubicBezTo>
                    <a:pt x="25796" y="56992"/>
                    <a:pt x="26179" y="57045"/>
                    <a:pt x="26509" y="57204"/>
                  </a:cubicBezTo>
                  <a:cubicBezTo>
                    <a:pt x="26734" y="57045"/>
                    <a:pt x="26958" y="56939"/>
                    <a:pt x="27116" y="56768"/>
                  </a:cubicBezTo>
                  <a:cubicBezTo>
                    <a:pt x="27289" y="56623"/>
                    <a:pt x="27385" y="56540"/>
                    <a:pt x="27463" y="56540"/>
                  </a:cubicBezTo>
                  <a:cubicBezTo>
                    <a:pt x="27534" y="56540"/>
                    <a:pt x="27589" y="56610"/>
                    <a:pt x="27671" y="56768"/>
                  </a:cubicBezTo>
                  <a:cubicBezTo>
                    <a:pt x="27829" y="56768"/>
                    <a:pt x="28054" y="56662"/>
                    <a:pt x="28159" y="56543"/>
                  </a:cubicBezTo>
                  <a:cubicBezTo>
                    <a:pt x="28048" y="56506"/>
                    <a:pt x="27930" y="56469"/>
                    <a:pt x="27796" y="56432"/>
                  </a:cubicBezTo>
                  <a:lnTo>
                    <a:pt x="27796" y="56432"/>
                  </a:lnTo>
                  <a:cubicBezTo>
                    <a:pt x="27796" y="56432"/>
                    <a:pt x="27797" y="56432"/>
                    <a:pt x="27797" y="56432"/>
                  </a:cubicBezTo>
                  <a:cubicBezTo>
                    <a:pt x="28093" y="56432"/>
                    <a:pt x="28290" y="56043"/>
                    <a:pt x="28535" y="56043"/>
                  </a:cubicBezTo>
                  <a:cubicBezTo>
                    <a:pt x="28559" y="56043"/>
                    <a:pt x="28583" y="56047"/>
                    <a:pt x="28608" y="56055"/>
                  </a:cubicBezTo>
                  <a:cubicBezTo>
                    <a:pt x="28767" y="56108"/>
                    <a:pt x="28885" y="56213"/>
                    <a:pt x="29097" y="56213"/>
                  </a:cubicBezTo>
                  <a:cubicBezTo>
                    <a:pt x="29246" y="56213"/>
                    <a:pt x="29443" y="56190"/>
                    <a:pt x="29624" y="56190"/>
                  </a:cubicBezTo>
                  <a:cubicBezTo>
                    <a:pt x="29714" y="56190"/>
                    <a:pt x="29801" y="56196"/>
                    <a:pt x="29875" y="56213"/>
                  </a:cubicBezTo>
                  <a:cubicBezTo>
                    <a:pt x="30034" y="56279"/>
                    <a:pt x="30140" y="56438"/>
                    <a:pt x="30311" y="56491"/>
                  </a:cubicBezTo>
                  <a:cubicBezTo>
                    <a:pt x="30390" y="56517"/>
                    <a:pt x="30473" y="56530"/>
                    <a:pt x="30555" y="56530"/>
                  </a:cubicBezTo>
                  <a:cubicBezTo>
                    <a:pt x="30638" y="56530"/>
                    <a:pt x="30720" y="56517"/>
                    <a:pt x="30800" y="56491"/>
                  </a:cubicBezTo>
                  <a:cubicBezTo>
                    <a:pt x="31024" y="56438"/>
                    <a:pt x="31024" y="56213"/>
                    <a:pt x="31196" y="56108"/>
                  </a:cubicBezTo>
                  <a:cubicBezTo>
                    <a:pt x="31218" y="56100"/>
                    <a:pt x="31242" y="56097"/>
                    <a:pt x="31267" y="56097"/>
                  </a:cubicBezTo>
                  <a:cubicBezTo>
                    <a:pt x="31416" y="56097"/>
                    <a:pt x="31594" y="56213"/>
                    <a:pt x="31684" y="56213"/>
                  </a:cubicBezTo>
                  <a:cubicBezTo>
                    <a:pt x="32014" y="56213"/>
                    <a:pt x="32516" y="56108"/>
                    <a:pt x="32846" y="56002"/>
                  </a:cubicBezTo>
                  <a:cubicBezTo>
                    <a:pt x="33004" y="55883"/>
                    <a:pt x="33176" y="55831"/>
                    <a:pt x="33387" y="55831"/>
                  </a:cubicBezTo>
                  <a:cubicBezTo>
                    <a:pt x="33506" y="55831"/>
                    <a:pt x="33559" y="55883"/>
                    <a:pt x="33612" y="56002"/>
                  </a:cubicBezTo>
                  <a:cubicBezTo>
                    <a:pt x="33779" y="56170"/>
                    <a:pt x="34005" y="56236"/>
                    <a:pt x="34230" y="56236"/>
                  </a:cubicBezTo>
                  <a:cubicBezTo>
                    <a:pt x="34377" y="56236"/>
                    <a:pt x="34524" y="56208"/>
                    <a:pt x="34654" y="56161"/>
                  </a:cubicBezTo>
                  <a:cubicBezTo>
                    <a:pt x="35037" y="56108"/>
                    <a:pt x="35262" y="55831"/>
                    <a:pt x="35486" y="55500"/>
                  </a:cubicBezTo>
                  <a:cubicBezTo>
                    <a:pt x="35592" y="55223"/>
                    <a:pt x="35539" y="55170"/>
                    <a:pt x="35750" y="55065"/>
                  </a:cubicBezTo>
                  <a:cubicBezTo>
                    <a:pt x="35859" y="54982"/>
                    <a:pt x="36018" y="54954"/>
                    <a:pt x="36178" y="54954"/>
                  </a:cubicBezTo>
                  <a:cubicBezTo>
                    <a:pt x="36348" y="54954"/>
                    <a:pt x="36519" y="54985"/>
                    <a:pt x="36635" y="55012"/>
                  </a:cubicBezTo>
                  <a:cubicBezTo>
                    <a:pt x="37189" y="55065"/>
                    <a:pt x="37572" y="55448"/>
                    <a:pt x="38127" y="55448"/>
                  </a:cubicBezTo>
                  <a:cubicBezTo>
                    <a:pt x="39051" y="55448"/>
                    <a:pt x="40041" y="55395"/>
                    <a:pt x="40925" y="55118"/>
                  </a:cubicBezTo>
                  <a:cubicBezTo>
                    <a:pt x="41427" y="54959"/>
                    <a:pt x="41968" y="54788"/>
                    <a:pt x="42470" y="54682"/>
                  </a:cubicBezTo>
                  <a:cubicBezTo>
                    <a:pt x="42664" y="54645"/>
                    <a:pt x="42884" y="54601"/>
                    <a:pt x="43090" y="54601"/>
                  </a:cubicBezTo>
                  <a:cubicBezTo>
                    <a:pt x="43177" y="54601"/>
                    <a:pt x="43262" y="54609"/>
                    <a:pt x="43341" y="54629"/>
                  </a:cubicBezTo>
                  <a:cubicBezTo>
                    <a:pt x="43566" y="54682"/>
                    <a:pt x="43790" y="54840"/>
                    <a:pt x="44067" y="54893"/>
                  </a:cubicBezTo>
                  <a:lnTo>
                    <a:pt x="44780" y="54893"/>
                  </a:lnTo>
                  <a:cubicBezTo>
                    <a:pt x="45057" y="54840"/>
                    <a:pt x="45321" y="54629"/>
                    <a:pt x="45599" y="54563"/>
                  </a:cubicBezTo>
                  <a:cubicBezTo>
                    <a:pt x="45737" y="54510"/>
                    <a:pt x="45876" y="54497"/>
                    <a:pt x="46021" y="54497"/>
                  </a:cubicBezTo>
                  <a:cubicBezTo>
                    <a:pt x="46166" y="54497"/>
                    <a:pt x="46318" y="54510"/>
                    <a:pt x="46483" y="54510"/>
                  </a:cubicBezTo>
                  <a:cubicBezTo>
                    <a:pt x="46643" y="54510"/>
                    <a:pt x="46881" y="54486"/>
                    <a:pt x="47121" y="54486"/>
                  </a:cubicBezTo>
                  <a:cubicBezTo>
                    <a:pt x="47376" y="54486"/>
                    <a:pt x="47633" y="54514"/>
                    <a:pt x="47803" y="54629"/>
                  </a:cubicBezTo>
                  <a:cubicBezTo>
                    <a:pt x="47962" y="54735"/>
                    <a:pt x="48028" y="54893"/>
                    <a:pt x="48186" y="54959"/>
                  </a:cubicBezTo>
                  <a:cubicBezTo>
                    <a:pt x="48298" y="54986"/>
                    <a:pt x="48407" y="54999"/>
                    <a:pt x="48516" y="54999"/>
                  </a:cubicBezTo>
                  <a:cubicBezTo>
                    <a:pt x="48625" y="54999"/>
                    <a:pt x="48734" y="54986"/>
                    <a:pt x="48846" y="54959"/>
                  </a:cubicBezTo>
                  <a:cubicBezTo>
                    <a:pt x="49018" y="54959"/>
                    <a:pt x="49176" y="54959"/>
                    <a:pt x="49348" y="54893"/>
                  </a:cubicBezTo>
                  <a:cubicBezTo>
                    <a:pt x="49454" y="54959"/>
                    <a:pt x="49454" y="55223"/>
                    <a:pt x="49454" y="55342"/>
                  </a:cubicBezTo>
                  <a:cubicBezTo>
                    <a:pt x="49487" y="55499"/>
                    <a:pt x="49625" y="55555"/>
                    <a:pt x="49804" y="55555"/>
                  </a:cubicBezTo>
                  <a:cubicBezTo>
                    <a:pt x="50184" y="55555"/>
                    <a:pt x="50753" y="55304"/>
                    <a:pt x="50932" y="55223"/>
                  </a:cubicBezTo>
                  <a:lnTo>
                    <a:pt x="50932" y="55342"/>
                  </a:lnTo>
                  <a:cubicBezTo>
                    <a:pt x="51711" y="55342"/>
                    <a:pt x="52477" y="55170"/>
                    <a:pt x="53190" y="55012"/>
                  </a:cubicBezTo>
                  <a:cubicBezTo>
                    <a:pt x="53572" y="54959"/>
                    <a:pt x="53968" y="54893"/>
                    <a:pt x="54351" y="54840"/>
                  </a:cubicBezTo>
                  <a:cubicBezTo>
                    <a:pt x="54431" y="54788"/>
                    <a:pt x="54513" y="54761"/>
                    <a:pt x="54596" y="54761"/>
                  </a:cubicBezTo>
                  <a:cubicBezTo>
                    <a:pt x="54678" y="54761"/>
                    <a:pt x="54761" y="54788"/>
                    <a:pt x="54840" y="54840"/>
                  </a:cubicBezTo>
                  <a:cubicBezTo>
                    <a:pt x="54959" y="54893"/>
                    <a:pt x="55170" y="55223"/>
                    <a:pt x="55223" y="55395"/>
                  </a:cubicBezTo>
                  <a:cubicBezTo>
                    <a:pt x="55289" y="55448"/>
                    <a:pt x="55223" y="55500"/>
                    <a:pt x="55289" y="55619"/>
                  </a:cubicBezTo>
                  <a:cubicBezTo>
                    <a:pt x="55341" y="55672"/>
                    <a:pt x="55447" y="55725"/>
                    <a:pt x="55500" y="55831"/>
                  </a:cubicBezTo>
                  <a:cubicBezTo>
                    <a:pt x="55672" y="56002"/>
                    <a:pt x="55777" y="56161"/>
                    <a:pt x="56002" y="56279"/>
                  </a:cubicBezTo>
                  <a:cubicBezTo>
                    <a:pt x="56155" y="56364"/>
                    <a:pt x="56316" y="56381"/>
                    <a:pt x="56480" y="56381"/>
                  </a:cubicBezTo>
                  <a:cubicBezTo>
                    <a:pt x="56588" y="56381"/>
                    <a:pt x="56698" y="56373"/>
                    <a:pt x="56806" y="56373"/>
                  </a:cubicBezTo>
                  <a:cubicBezTo>
                    <a:pt x="56942" y="56373"/>
                    <a:pt x="57075" y="56385"/>
                    <a:pt x="57203" y="56438"/>
                  </a:cubicBezTo>
                  <a:cubicBezTo>
                    <a:pt x="57269" y="56438"/>
                    <a:pt x="57322" y="56491"/>
                    <a:pt x="57375" y="56543"/>
                  </a:cubicBezTo>
                  <a:cubicBezTo>
                    <a:pt x="57427" y="56662"/>
                    <a:pt x="57427" y="56821"/>
                    <a:pt x="57480" y="56939"/>
                  </a:cubicBezTo>
                  <a:cubicBezTo>
                    <a:pt x="57541" y="57058"/>
                    <a:pt x="57610" y="57103"/>
                    <a:pt x="57682" y="57103"/>
                  </a:cubicBezTo>
                  <a:cubicBezTo>
                    <a:pt x="57876" y="57103"/>
                    <a:pt x="58096" y="56778"/>
                    <a:pt x="58259" y="56662"/>
                  </a:cubicBezTo>
                  <a:cubicBezTo>
                    <a:pt x="58417" y="56609"/>
                    <a:pt x="58523" y="56491"/>
                    <a:pt x="58695" y="56385"/>
                  </a:cubicBezTo>
                  <a:lnTo>
                    <a:pt x="59685" y="55883"/>
                  </a:lnTo>
                  <a:cubicBezTo>
                    <a:pt x="59762" y="55858"/>
                    <a:pt x="59819" y="55849"/>
                    <a:pt x="59863" y="55849"/>
                  </a:cubicBezTo>
                  <a:cubicBezTo>
                    <a:pt x="60008" y="55849"/>
                    <a:pt x="60027" y="55949"/>
                    <a:pt x="60239" y="55949"/>
                  </a:cubicBezTo>
                  <a:cubicBezTo>
                    <a:pt x="60451" y="55949"/>
                    <a:pt x="60675" y="55831"/>
                    <a:pt x="60833" y="55725"/>
                  </a:cubicBezTo>
                  <a:cubicBezTo>
                    <a:pt x="61111" y="55500"/>
                    <a:pt x="61005" y="55448"/>
                    <a:pt x="61163" y="55223"/>
                  </a:cubicBezTo>
                  <a:cubicBezTo>
                    <a:pt x="61253" y="55065"/>
                    <a:pt x="61431" y="54898"/>
                    <a:pt x="61627" y="54898"/>
                  </a:cubicBezTo>
                  <a:cubicBezTo>
                    <a:pt x="61691" y="54898"/>
                    <a:pt x="61758" y="54917"/>
                    <a:pt x="61823" y="54959"/>
                  </a:cubicBezTo>
                  <a:cubicBezTo>
                    <a:pt x="62048" y="55012"/>
                    <a:pt x="62154" y="55289"/>
                    <a:pt x="62431" y="55342"/>
                  </a:cubicBezTo>
                  <a:cubicBezTo>
                    <a:pt x="62655" y="55065"/>
                    <a:pt x="62814" y="54735"/>
                    <a:pt x="62932" y="54405"/>
                  </a:cubicBezTo>
                  <a:cubicBezTo>
                    <a:pt x="62932" y="54409"/>
                    <a:pt x="62933" y="54411"/>
                    <a:pt x="62934" y="54411"/>
                  </a:cubicBezTo>
                  <a:cubicBezTo>
                    <a:pt x="62964" y="54411"/>
                    <a:pt x="63374" y="53135"/>
                    <a:pt x="63540" y="53085"/>
                  </a:cubicBezTo>
                  <a:cubicBezTo>
                    <a:pt x="63571" y="53074"/>
                    <a:pt x="63604" y="53070"/>
                    <a:pt x="63636" y="53070"/>
                  </a:cubicBezTo>
                  <a:cubicBezTo>
                    <a:pt x="63766" y="53070"/>
                    <a:pt x="63901" y="53137"/>
                    <a:pt x="64028" y="53137"/>
                  </a:cubicBezTo>
                  <a:cubicBezTo>
                    <a:pt x="64110" y="53157"/>
                    <a:pt x="64191" y="53169"/>
                    <a:pt x="64271" y="53169"/>
                  </a:cubicBezTo>
                  <a:cubicBezTo>
                    <a:pt x="64409" y="53169"/>
                    <a:pt x="64546" y="53132"/>
                    <a:pt x="64688" y="53032"/>
                  </a:cubicBezTo>
                  <a:cubicBezTo>
                    <a:pt x="64860" y="52913"/>
                    <a:pt x="65124" y="52530"/>
                    <a:pt x="65296" y="52530"/>
                  </a:cubicBezTo>
                  <a:cubicBezTo>
                    <a:pt x="65315" y="52520"/>
                    <a:pt x="65334" y="52516"/>
                    <a:pt x="65351" y="52516"/>
                  </a:cubicBezTo>
                  <a:cubicBezTo>
                    <a:pt x="65423" y="52516"/>
                    <a:pt x="65476" y="52595"/>
                    <a:pt x="65573" y="52649"/>
                  </a:cubicBezTo>
                  <a:cubicBezTo>
                    <a:pt x="65731" y="52755"/>
                    <a:pt x="65850" y="52807"/>
                    <a:pt x="66008" y="52913"/>
                  </a:cubicBezTo>
                  <a:cubicBezTo>
                    <a:pt x="66114" y="53032"/>
                    <a:pt x="66233" y="53137"/>
                    <a:pt x="66391" y="53190"/>
                  </a:cubicBezTo>
                  <a:cubicBezTo>
                    <a:pt x="66616" y="53415"/>
                    <a:pt x="66893" y="53520"/>
                    <a:pt x="67170" y="53520"/>
                  </a:cubicBezTo>
                  <a:cubicBezTo>
                    <a:pt x="67180" y="53582"/>
                    <a:pt x="67211" y="53607"/>
                    <a:pt x="67256" y="53607"/>
                  </a:cubicBezTo>
                  <a:cubicBezTo>
                    <a:pt x="67452" y="53607"/>
                    <a:pt x="67913" y="53128"/>
                    <a:pt x="68041" y="53085"/>
                  </a:cubicBezTo>
                  <a:cubicBezTo>
                    <a:pt x="68649" y="52913"/>
                    <a:pt x="69256" y="52755"/>
                    <a:pt x="69810" y="52477"/>
                  </a:cubicBezTo>
                  <a:cubicBezTo>
                    <a:pt x="69969" y="52424"/>
                    <a:pt x="70141" y="52372"/>
                    <a:pt x="70352" y="52319"/>
                  </a:cubicBezTo>
                  <a:cubicBezTo>
                    <a:pt x="70394" y="52314"/>
                    <a:pt x="70436" y="52312"/>
                    <a:pt x="70478" y="52312"/>
                  </a:cubicBezTo>
                  <a:cubicBezTo>
                    <a:pt x="70991" y="52312"/>
                    <a:pt x="71502" y="52657"/>
                    <a:pt x="72002" y="52755"/>
                  </a:cubicBezTo>
                  <a:cubicBezTo>
                    <a:pt x="72055" y="52755"/>
                    <a:pt x="72174" y="52807"/>
                    <a:pt x="72279" y="52807"/>
                  </a:cubicBezTo>
                  <a:cubicBezTo>
                    <a:pt x="72307" y="52793"/>
                    <a:pt x="72333" y="52787"/>
                    <a:pt x="72356" y="52787"/>
                  </a:cubicBezTo>
                  <a:cubicBezTo>
                    <a:pt x="72419" y="52787"/>
                    <a:pt x="72465" y="52836"/>
                    <a:pt x="72504" y="52913"/>
                  </a:cubicBezTo>
                  <a:cubicBezTo>
                    <a:pt x="72667" y="53009"/>
                    <a:pt x="72822" y="53045"/>
                    <a:pt x="72978" y="53045"/>
                  </a:cubicBezTo>
                  <a:cubicBezTo>
                    <a:pt x="73188" y="53045"/>
                    <a:pt x="73403" y="52981"/>
                    <a:pt x="73652" y="52913"/>
                  </a:cubicBezTo>
                  <a:cubicBezTo>
                    <a:pt x="73758" y="52888"/>
                    <a:pt x="73860" y="52879"/>
                    <a:pt x="73960" y="52879"/>
                  </a:cubicBezTo>
                  <a:cubicBezTo>
                    <a:pt x="74284" y="52879"/>
                    <a:pt x="74586" y="52979"/>
                    <a:pt x="74920" y="52979"/>
                  </a:cubicBezTo>
                  <a:cubicBezTo>
                    <a:pt x="75034" y="52979"/>
                    <a:pt x="75266" y="52926"/>
                    <a:pt x="75454" y="52926"/>
                  </a:cubicBezTo>
                  <a:cubicBezTo>
                    <a:pt x="75549" y="52926"/>
                    <a:pt x="75632" y="52939"/>
                    <a:pt x="75685" y="52979"/>
                  </a:cubicBezTo>
                  <a:cubicBezTo>
                    <a:pt x="75857" y="53085"/>
                    <a:pt x="75857" y="53243"/>
                    <a:pt x="76015" y="53362"/>
                  </a:cubicBezTo>
                  <a:cubicBezTo>
                    <a:pt x="76116" y="53438"/>
                    <a:pt x="76211" y="53469"/>
                    <a:pt x="76304" y="53469"/>
                  </a:cubicBezTo>
                  <a:cubicBezTo>
                    <a:pt x="76675" y="53469"/>
                    <a:pt x="77000" y="52979"/>
                    <a:pt x="77401" y="52979"/>
                  </a:cubicBezTo>
                  <a:cubicBezTo>
                    <a:pt x="77657" y="52979"/>
                    <a:pt x="77912" y="53002"/>
                    <a:pt x="78167" y="53002"/>
                  </a:cubicBezTo>
                  <a:cubicBezTo>
                    <a:pt x="78295" y="53002"/>
                    <a:pt x="78422" y="52997"/>
                    <a:pt x="78550" y="52979"/>
                  </a:cubicBezTo>
                  <a:cubicBezTo>
                    <a:pt x="78827" y="52979"/>
                    <a:pt x="78827" y="52913"/>
                    <a:pt x="79052" y="52755"/>
                  </a:cubicBezTo>
                  <a:cubicBezTo>
                    <a:pt x="79316" y="52530"/>
                    <a:pt x="79593" y="52477"/>
                    <a:pt x="79870" y="52372"/>
                  </a:cubicBezTo>
                  <a:cubicBezTo>
                    <a:pt x="80147" y="52319"/>
                    <a:pt x="80306" y="52200"/>
                    <a:pt x="80530" y="52094"/>
                  </a:cubicBezTo>
                  <a:cubicBezTo>
                    <a:pt x="80702" y="52042"/>
                    <a:pt x="80807" y="52042"/>
                    <a:pt x="80913" y="52042"/>
                  </a:cubicBezTo>
                  <a:cubicBezTo>
                    <a:pt x="81085" y="51989"/>
                    <a:pt x="81085" y="51989"/>
                    <a:pt x="81190" y="51817"/>
                  </a:cubicBezTo>
                  <a:lnTo>
                    <a:pt x="81903" y="51817"/>
                  </a:lnTo>
                  <a:cubicBezTo>
                    <a:pt x="82405" y="51923"/>
                    <a:pt x="82788" y="52147"/>
                    <a:pt x="83223" y="52200"/>
                  </a:cubicBezTo>
                  <a:cubicBezTo>
                    <a:pt x="83355" y="52231"/>
                    <a:pt x="83601" y="52267"/>
                    <a:pt x="83824" y="52267"/>
                  </a:cubicBezTo>
                  <a:cubicBezTo>
                    <a:pt x="83981" y="52267"/>
                    <a:pt x="84126" y="52249"/>
                    <a:pt x="84213" y="52200"/>
                  </a:cubicBezTo>
                  <a:cubicBezTo>
                    <a:pt x="84438" y="52094"/>
                    <a:pt x="84438" y="51870"/>
                    <a:pt x="84662" y="51712"/>
                  </a:cubicBezTo>
                  <a:cubicBezTo>
                    <a:pt x="84874" y="51593"/>
                    <a:pt x="85151" y="51659"/>
                    <a:pt x="85322" y="51593"/>
                  </a:cubicBezTo>
                  <a:cubicBezTo>
                    <a:pt x="85586" y="51593"/>
                    <a:pt x="85916" y="51487"/>
                    <a:pt x="86194" y="51434"/>
                  </a:cubicBezTo>
                  <a:lnTo>
                    <a:pt x="86471" y="51329"/>
                  </a:lnTo>
                  <a:cubicBezTo>
                    <a:pt x="86643" y="51210"/>
                    <a:pt x="86643" y="51052"/>
                    <a:pt x="86854" y="50933"/>
                  </a:cubicBezTo>
                  <a:cubicBezTo>
                    <a:pt x="87237" y="50721"/>
                    <a:pt x="87791" y="50721"/>
                    <a:pt x="88174" y="50391"/>
                  </a:cubicBezTo>
                  <a:cubicBezTo>
                    <a:pt x="88293" y="50220"/>
                    <a:pt x="88346" y="50061"/>
                    <a:pt x="88623" y="50061"/>
                  </a:cubicBezTo>
                  <a:cubicBezTo>
                    <a:pt x="88834" y="50009"/>
                    <a:pt x="89111" y="50009"/>
                    <a:pt x="89389" y="49943"/>
                  </a:cubicBezTo>
                  <a:cubicBezTo>
                    <a:pt x="89446" y="49933"/>
                    <a:pt x="89506" y="49929"/>
                    <a:pt x="89566" y="49929"/>
                  </a:cubicBezTo>
                  <a:cubicBezTo>
                    <a:pt x="89851" y="49929"/>
                    <a:pt x="90159" y="50018"/>
                    <a:pt x="90431" y="50061"/>
                  </a:cubicBezTo>
                  <a:cubicBezTo>
                    <a:pt x="90497" y="50077"/>
                    <a:pt x="90553" y="50083"/>
                    <a:pt x="90604" y="50083"/>
                  </a:cubicBezTo>
                  <a:cubicBezTo>
                    <a:pt x="90728" y="50083"/>
                    <a:pt x="90827" y="50046"/>
                    <a:pt x="90986" y="50009"/>
                  </a:cubicBezTo>
                  <a:cubicBezTo>
                    <a:pt x="91144" y="49943"/>
                    <a:pt x="91316" y="49943"/>
                    <a:pt x="91474" y="49943"/>
                  </a:cubicBezTo>
                  <a:lnTo>
                    <a:pt x="91474" y="1"/>
                  </a:lnTo>
                  <a:lnTo>
                    <a:pt x="89389" y="1"/>
                  </a:lnTo>
                  <a:cubicBezTo>
                    <a:pt x="89111" y="1"/>
                    <a:pt x="88887" y="225"/>
                    <a:pt x="88887" y="502"/>
                  </a:cubicBezTo>
                  <a:lnTo>
                    <a:pt x="88887" y="766"/>
                  </a:lnTo>
                  <a:cubicBezTo>
                    <a:pt x="88887" y="885"/>
                    <a:pt x="88953" y="1044"/>
                    <a:pt x="89058" y="1096"/>
                  </a:cubicBezTo>
                  <a:cubicBezTo>
                    <a:pt x="89336" y="1268"/>
                    <a:pt x="89494" y="1598"/>
                    <a:pt x="89494" y="1981"/>
                  </a:cubicBezTo>
                  <a:cubicBezTo>
                    <a:pt x="89494" y="2532"/>
                    <a:pt x="88994" y="3040"/>
                    <a:pt x="88407" y="3040"/>
                  </a:cubicBezTo>
                  <a:cubicBezTo>
                    <a:pt x="88348" y="3040"/>
                    <a:pt x="88288" y="3035"/>
                    <a:pt x="88227" y="3024"/>
                  </a:cubicBezTo>
                  <a:cubicBezTo>
                    <a:pt x="87791" y="2918"/>
                    <a:pt x="87461" y="2588"/>
                    <a:pt x="87355" y="2153"/>
                  </a:cubicBezTo>
                  <a:cubicBezTo>
                    <a:pt x="87303" y="1704"/>
                    <a:pt x="87514" y="1321"/>
                    <a:pt x="87791" y="1096"/>
                  </a:cubicBezTo>
                  <a:cubicBezTo>
                    <a:pt x="87897" y="991"/>
                    <a:pt x="87963" y="885"/>
                    <a:pt x="87963" y="766"/>
                  </a:cubicBezTo>
                  <a:lnTo>
                    <a:pt x="87963" y="502"/>
                  </a:lnTo>
                  <a:cubicBezTo>
                    <a:pt x="87963" y="225"/>
                    <a:pt x="87738" y="1"/>
                    <a:pt x="87461" y="1"/>
                  </a:cubicBezTo>
                  <a:lnTo>
                    <a:pt x="85481" y="1"/>
                  </a:lnTo>
                  <a:cubicBezTo>
                    <a:pt x="85204" y="1"/>
                    <a:pt x="84992" y="225"/>
                    <a:pt x="84992" y="502"/>
                  </a:cubicBezTo>
                  <a:lnTo>
                    <a:pt x="84992" y="766"/>
                  </a:lnTo>
                  <a:cubicBezTo>
                    <a:pt x="84992" y="885"/>
                    <a:pt x="85098" y="1044"/>
                    <a:pt x="85151" y="1096"/>
                  </a:cubicBezTo>
                  <a:cubicBezTo>
                    <a:pt x="85428" y="1268"/>
                    <a:pt x="85652" y="1598"/>
                    <a:pt x="85652" y="1981"/>
                  </a:cubicBezTo>
                  <a:cubicBezTo>
                    <a:pt x="85652" y="2532"/>
                    <a:pt x="85152" y="3040"/>
                    <a:pt x="84566" y="3040"/>
                  </a:cubicBezTo>
                  <a:cubicBezTo>
                    <a:pt x="84506" y="3040"/>
                    <a:pt x="84446" y="3035"/>
                    <a:pt x="84385" y="3024"/>
                  </a:cubicBezTo>
                  <a:cubicBezTo>
                    <a:pt x="83936" y="2918"/>
                    <a:pt x="83553" y="2588"/>
                    <a:pt x="83501" y="2153"/>
                  </a:cubicBezTo>
                  <a:cubicBezTo>
                    <a:pt x="83448" y="1704"/>
                    <a:pt x="83606" y="1321"/>
                    <a:pt x="83936" y="1096"/>
                  </a:cubicBezTo>
                  <a:cubicBezTo>
                    <a:pt x="84055" y="991"/>
                    <a:pt x="84108" y="885"/>
                    <a:pt x="84108" y="766"/>
                  </a:cubicBezTo>
                  <a:lnTo>
                    <a:pt x="84108" y="502"/>
                  </a:lnTo>
                  <a:cubicBezTo>
                    <a:pt x="84108" y="225"/>
                    <a:pt x="83883" y="1"/>
                    <a:pt x="83606" y="1"/>
                  </a:cubicBezTo>
                  <a:lnTo>
                    <a:pt x="81626" y="1"/>
                  </a:lnTo>
                  <a:cubicBezTo>
                    <a:pt x="81362" y="1"/>
                    <a:pt x="81137" y="225"/>
                    <a:pt x="81137" y="502"/>
                  </a:cubicBezTo>
                  <a:lnTo>
                    <a:pt x="81137" y="766"/>
                  </a:lnTo>
                  <a:cubicBezTo>
                    <a:pt x="81137" y="885"/>
                    <a:pt x="81190" y="1044"/>
                    <a:pt x="81296" y="1096"/>
                  </a:cubicBezTo>
                  <a:cubicBezTo>
                    <a:pt x="81573" y="1268"/>
                    <a:pt x="81745" y="1598"/>
                    <a:pt x="81745" y="1981"/>
                  </a:cubicBezTo>
                  <a:cubicBezTo>
                    <a:pt x="81745" y="2532"/>
                    <a:pt x="81244" y="3040"/>
                    <a:pt x="80658" y="3040"/>
                  </a:cubicBezTo>
                  <a:cubicBezTo>
                    <a:pt x="80599" y="3040"/>
                    <a:pt x="80538" y="3035"/>
                    <a:pt x="80477" y="3024"/>
                  </a:cubicBezTo>
                  <a:cubicBezTo>
                    <a:pt x="80042" y="2918"/>
                    <a:pt x="79712" y="2588"/>
                    <a:pt x="79593" y="2153"/>
                  </a:cubicBezTo>
                  <a:cubicBezTo>
                    <a:pt x="79540" y="1704"/>
                    <a:pt x="79765" y="1321"/>
                    <a:pt x="80042" y="1096"/>
                  </a:cubicBezTo>
                  <a:cubicBezTo>
                    <a:pt x="80147" y="991"/>
                    <a:pt x="80200" y="885"/>
                    <a:pt x="80200" y="766"/>
                  </a:cubicBezTo>
                  <a:lnTo>
                    <a:pt x="80200" y="502"/>
                  </a:lnTo>
                  <a:cubicBezTo>
                    <a:pt x="80200" y="225"/>
                    <a:pt x="79976" y="1"/>
                    <a:pt x="79712" y="1"/>
                  </a:cubicBezTo>
                  <a:lnTo>
                    <a:pt x="77731" y="1"/>
                  </a:lnTo>
                  <a:cubicBezTo>
                    <a:pt x="77454" y="1"/>
                    <a:pt x="77230" y="225"/>
                    <a:pt x="77230" y="502"/>
                  </a:cubicBezTo>
                  <a:lnTo>
                    <a:pt x="77230" y="766"/>
                  </a:lnTo>
                  <a:cubicBezTo>
                    <a:pt x="77230" y="885"/>
                    <a:pt x="77283" y="1044"/>
                    <a:pt x="77401" y="1096"/>
                  </a:cubicBezTo>
                  <a:cubicBezTo>
                    <a:pt x="77665" y="1268"/>
                    <a:pt x="77837" y="1598"/>
                    <a:pt x="77837" y="1981"/>
                  </a:cubicBezTo>
                  <a:cubicBezTo>
                    <a:pt x="77837" y="2532"/>
                    <a:pt x="77380" y="3040"/>
                    <a:pt x="76762" y="3040"/>
                  </a:cubicBezTo>
                  <a:cubicBezTo>
                    <a:pt x="76700" y="3040"/>
                    <a:pt x="76635" y="3035"/>
                    <a:pt x="76570" y="3024"/>
                  </a:cubicBezTo>
                  <a:cubicBezTo>
                    <a:pt x="76187" y="2918"/>
                    <a:pt x="75804" y="2588"/>
                    <a:pt x="75751" y="2153"/>
                  </a:cubicBezTo>
                  <a:cubicBezTo>
                    <a:pt x="75685" y="1704"/>
                    <a:pt x="75857" y="1321"/>
                    <a:pt x="76187" y="1096"/>
                  </a:cubicBezTo>
                  <a:cubicBezTo>
                    <a:pt x="76292" y="991"/>
                    <a:pt x="76345" y="885"/>
                    <a:pt x="76345" y="766"/>
                  </a:cubicBezTo>
                  <a:lnTo>
                    <a:pt x="76345" y="502"/>
                  </a:lnTo>
                  <a:cubicBezTo>
                    <a:pt x="76345" y="225"/>
                    <a:pt x="76134" y="1"/>
                    <a:pt x="75857" y="1"/>
                  </a:cubicBezTo>
                  <a:lnTo>
                    <a:pt x="73877" y="1"/>
                  </a:lnTo>
                  <a:cubicBezTo>
                    <a:pt x="73599" y="1"/>
                    <a:pt x="73375" y="225"/>
                    <a:pt x="73375" y="502"/>
                  </a:cubicBezTo>
                  <a:lnTo>
                    <a:pt x="73375" y="766"/>
                  </a:lnTo>
                  <a:cubicBezTo>
                    <a:pt x="73375" y="885"/>
                    <a:pt x="73441" y="1044"/>
                    <a:pt x="73547" y="1096"/>
                  </a:cubicBezTo>
                  <a:cubicBezTo>
                    <a:pt x="73824" y="1268"/>
                    <a:pt x="73982" y="1598"/>
                    <a:pt x="73982" y="1981"/>
                  </a:cubicBezTo>
                  <a:cubicBezTo>
                    <a:pt x="73982" y="2532"/>
                    <a:pt x="73482" y="3040"/>
                    <a:pt x="72896" y="3040"/>
                  </a:cubicBezTo>
                  <a:cubicBezTo>
                    <a:pt x="72836" y="3040"/>
                    <a:pt x="72776" y="3035"/>
                    <a:pt x="72715" y="3024"/>
                  </a:cubicBezTo>
                  <a:cubicBezTo>
                    <a:pt x="72279" y="2918"/>
                    <a:pt x="71949" y="2588"/>
                    <a:pt x="71844" y="2153"/>
                  </a:cubicBezTo>
                  <a:cubicBezTo>
                    <a:pt x="71791" y="1704"/>
                    <a:pt x="71949" y="1321"/>
                    <a:pt x="72279" y="1096"/>
                  </a:cubicBezTo>
                  <a:cubicBezTo>
                    <a:pt x="72385" y="991"/>
                    <a:pt x="72451" y="885"/>
                    <a:pt x="72451" y="766"/>
                  </a:cubicBezTo>
                  <a:lnTo>
                    <a:pt x="72451" y="502"/>
                  </a:lnTo>
                  <a:cubicBezTo>
                    <a:pt x="72451" y="225"/>
                    <a:pt x="72226" y="1"/>
                    <a:pt x="71949" y="1"/>
                  </a:cubicBezTo>
                  <a:lnTo>
                    <a:pt x="69969" y="1"/>
                  </a:lnTo>
                  <a:cubicBezTo>
                    <a:pt x="69692" y="1"/>
                    <a:pt x="69480" y="225"/>
                    <a:pt x="69480" y="502"/>
                  </a:cubicBezTo>
                  <a:lnTo>
                    <a:pt x="69480" y="766"/>
                  </a:lnTo>
                  <a:cubicBezTo>
                    <a:pt x="69480" y="885"/>
                    <a:pt x="69533" y="1044"/>
                    <a:pt x="69639" y="1096"/>
                  </a:cubicBezTo>
                  <a:cubicBezTo>
                    <a:pt x="69916" y="1268"/>
                    <a:pt x="70075" y="1598"/>
                    <a:pt x="70075" y="1981"/>
                  </a:cubicBezTo>
                  <a:cubicBezTo>
                    <a:pt x="70075" y="2532"/>
                    <a:pt x="69628" y="3040"/>
                    <a:pt x="69013" y="3040"/>
                  </a:cubicBezTo>
                  <a:cubicBezTo>
                    <a:pt x="68950" y="3040"/>
                    <a:pt x="68886" y="3035"/>
                    <a:pt x="68820" y="3024"/>
                  </a:cubicBezTo>
                  <a:cubicBezTo>
                    <a:pt x="68371" y="2918"/>
                    <a:pt x="68041" y="2588"/>
                    <a:pt x="67989" y="2153"/>
                  </a:cubicBezTo>
                  <a:cubicBezTo>
                    <a:pt x="67883" y="1704"/>
                    <a:pt x="68094" y="1321"/>
                    <a:pt x="68424" y="1096"/>
                  </a:cubicBezTo>
                  <a:cubicBezTo>
                    <a:pt x="68490" y="991"/>
                    <a:pt x="68596" y="885"/>
                    <a:pt x="68596" y="766"/>
                  </a:cubicBezTo>
                  <a:lnTo>
                    <a:pt x="68596" y="502"/>
                  </a:lnTo>
                  <a:cubicBezTo>
                    <a:pt x="68596" y="225"/>
                    <a:pt x="68371" y="1"/>
                    <a:pt x="68094" y="1"/>
                  </a:cubicBezTo>
                  <a:lnTo>
                    <a:pt x="66114" y="1"/>
                  </a:lnTo>
                  <a:cubicBezTo>
                    <a:pt x="65850" y="1"/>
                    <a:pt x="65626" y="225"/>
                    <a:pt x="65626" y="502"/>
                  </a:cubicBezTo>
                  <a:lnTo>
                    <a:pt x="65626" y="766"/>
                  </a:lnTo>
                  <a:cubicBezTo>
                    <a:pt x="65626" y="885"/>
                    <a:pt x="65678" y="1044"/>
                    <a:pt x="65784" y="1096"/>
                  </a:cubicBezTo>
                  <a:cubicBezTo>
                    <a:pt x="66061" y="1268"/>
                    <a:pt x="66233" y="1598"/>
                    <a:pt x="66233" y="1981"/>
                  </a:cubicBezTo>
                  <a:cubicBezTo>
                    <a:pt x="66233" y="2532"/>
                    <a:pt x="65732" y="3040"/>
                    <a:pt x="65146" y="3040"/>
                  </a:cubicBezTo>
                  <a:cubicBezTo>
                    <a:pt x="65087" y="3040"/>
                    <a:pt x="65026" y="3035"/>
                    <a:pt x="64965" y="3024"/>
                  </a:cubicBezTo>
                  <a:cubicBezTo>
                    <a:pt x="64530" y="2918"/>
                    <a:pt x="64134" y="2588"/>
                    <a:pt x="64081" y="2153"/>
                  </a:cubicBezTo>
                  <a:cubicBezTo>
                    <a:pt x="64028" y="1704"/>
                    <a:pt x="64200" y="1321"/>
                    <a:pt x="64530" y="1096"/>
                  </a:cubicBezTo>
                  <a:cubicBezTo>
                    <a:pt x="64635" y="991"/>
                    <a:pt x="64688" y="885"/>
                    <a:pt x="64688" y="766"/>
                  </a:cubicBezTo>
                  <a:lnTo>
                    <a:pt x="64688" y="502"/>
                  </a:lnTo>
                  <a:cubicBezTo>
                    <a:pt x="64688" y="225"/>
                    <a:pt x="64464" y="1"/>
                    <a:pt x="64200" y="1"/>
                  </a:cubicBezTo>
                  <a:lnTo>
                    <a:pt x="62220" y="1"/>
                  </a:lnTo>
                  <a:cubicBezTo>
                    <a:pt x="61942" y="1"/>
                    <a:pt x="61718" y="225"/>
                    <a:pt x="61718" y="502"/>
                  </a:cubicBezTo>
                  <a:lnTo>
                    <a:pt x="61718" y="766"/>
                  </a:lnTo>
                  <a:cubicBezTo>
                    <a:pt x="61718" y="885"/>
                    <a:pt x="61771" y="1044"/>
                    <a:pt x="61889" y="1096"/>
                  </a:cubicBezTo>
                  <a:cubicBezTo>
                    <a:pt x="62154" y="1268"/>
                    <a:pt x="62325" y="1598"/>
                    <a:pt x="62325" y="1981"/>
                  </a:cubicBezTo>
                  <a:cubicBezTo>
                    <a:pt x="62325" y="2532"/>
                    <a:pt x="61868" y="3040"/>
                    <a:pt x="61251" y="3040"/>
                  </a:cubicBezTo>
                  <a:cubicBezTo>
                    <a:pt x="61188" y="3040"/>
                    <a:pt x="61123" y="3035"/>
                    <a:pt x="61058" y="3024"/>
                  </a:cubicBezTo>
                  <a:cubicBezTo>
                    <a:pt x="60622" y="2918"/>
                    <a:pt x="60292" y="2588"/>
                    <a:pt x="60239" y="2153"/>
                  </a:cubicBezTo>
                  <a:cubicBezTo>
                    <a:pt x="60120" y="1704"/>
                    <a:pt x="60345" y="1321"/>
                    <a:pt x="60675" y="1096"/>
                  </a:cubicBezTo>
                  <a:cubicBezTo>
                    <a:pt x="60728" y="991"/>
                    <a:pt x="60781" y="885"/>
                    <a:pt x="60781" y="766"/>
                  </a:cubicBezTo>
                  <a:lnTo>
                    <a:pt x="60781" y="502"/>
                  </a:lnTo>
                  <a:cubicBezTo>
                    <a:pt x="60781" y="225"/>
                    <a:pt x="60569" y="1"/>
                    <a:pt x="60345" y="1"/>
                  </a:cubicBezTo>
                  <a:lnTo>
                    <a:pt x="58365" y="1"/>
                  </a:lnTo>
                  <a:cubicBezTo>
                    <a:pt x="58087" y="1"/>
                    <a:pt x="57863" y="225"/>
                    <a:pt x="57863" y="502"/>
                  </a:cubicBezTo>
                  <a:lnTo>
                    <a:pt x="57863" y="766"/>
                  </a:lnTo>
                  <a:cubicBezTo>
                    <a:pt x="57863" y="885"/>
                    <a:pt x="57929" y="1044"/>
                    <a:pt x="58035" y="1096"/>
                  </a:cubicBezTo>
                  <a:cubicBezTo>
                    <a:pt x="58312" y="1268"/>
                    <a:pt x="58470" y="1598"/>
                    <a:pt x="58470" y="1981"/>
                  </a:cubicBezTo>
                  <a:cubicBezTo>
                    <a:pt x="58470" y="2532"/>
                    <a:pt x="57970" y="3040"/>
                    <a:pt x="57384" y="3040"/>
                  </a:cubicBezTo>
                  <a:cubicBezTo>
                    <a:pt x="57324" y="3040"/>
                    <a:pt x="57264" y="3035"/>
                    <a:pt x="57203" y="3024"/>
                  </a:cubicBezTo>
                  <a:cubicBezTo>
                    <a:pt x="56767" y="2918"/>
                    <a:pt x="56384" y="2588"/>
                    <a:pt x="56332" y="2153"/>
                  </a:cubicBezTo>
                  <a:cubicBezTo>
                    <a:pt x="56279" y="1704"/>
                    <a:pt x="56437" y="1321"/>
                    <a:pt x="56767" y="1096"/>
                  </a:cubicBezTo>
                  <a:cubicBezTo>
                    <a:pt x="56873" y="991"/>
                    <a:pt x="56939" y="885"/>
                    <a:pt x="56939" y="766"/>
                  </a:cubicBezTo>
                  <a:lnTo>
                    <a:pt x="56939" y="502"/>
                  </a:lnTo>
                  <a:cubicBezTo>
                    <a:pt x="56939" y="225"/>
                    <a:pt x="56714" y="1"/>
                    <a:pt x="56437" y="1"/>
                  </a:cubicBezTo>
                  <a:lnTo>
                    <a:pt x="54457" y="1"/>
                  </a:lnTo>
                  <a:cubicBezTo>
                    <a:pt x="54180" y="1"/>
                    <a:pt x="53968" y="225"/>
                    <a:pt x="53968" y="502"/>
                  </a:cubicBezTo>
                  <a:lnTo>
                    <a:pt x="53968" y="766"/>
                  </a:lnTo>
                  <a:cubicBezTo>
                    <a:pt x="53968" y="885"/>
                    <a:pt x="54021" y="1044"/>
                    <a:pt x="54127" y="1096"/>
                  </a:cubicBezTo>
                  <a:cubicBezTo>
                    <a:pt x="54404" y="1268"/>
                    <a:pt x="54563" y="1598"/>
                    <a:pt x="54563" y="1981"/>
                  </a:cubicBezTo>
                  <a:cubicBezTo>
                    <a:pt x="54563" y="2532"/>
                    <a:pt x="54073" y="3040"/>
                    <a:pt x="53489" y="3040"/>
                  </a:cubicBezTo>
                  <a:cubicBezTo>
                    <a:pt x="53430" y="3040"/>
                    <a:pt x="53369" y="3035"/>
                    <a:pt x="53308" y="3024"/>
                  </a:cubicBezTo>
                  <a:cubicBezTo>
                    <a:pt x="52860" y="2918"/>
                    <a:pt x="52530" y="2588"/>
                    <a:pt x="52477" y="2153"/>
                  </a:cubicBezTo>
                  <a:cubicBezTo>
                    <a:pt x="52371" y="1704"/>
                    <a:pt x="52582" y="1321"/>
                    <a:pt x="52860" y="1096"/>
                  </a:cubicBezTo>
                  <a:cubicBezTo>
                    <a:pt x="52978" y="991"/>
                    <a:pt x="53031" y="885"/>
                    <a:pt x="53031" y="766"/>
                  </a:cubicBezTo>
                  <a:lnTo>
                    <a:pt x="53031" y="502"/>
                  </a:lnTo>
                  <a:cubicBezTo>
                    <a:pt x="53031" y="225"/>
                    <a:pt x="52807" y="1"/>
                    <a:pt x="52530" y="1"/>
                  </a:cubicBezTo>
                  <a:lnTo>
                    <a:pt x="50602" y="1"/>
                  </a:lnTo>
                  <a:cubicBezTo>
                    <a:pt x="50338" y="1"/>
                    <a:pt x="50114" y="225"/>
                    <a:pt x="50114" y="502"/>
                  </a:cubicBezTo>
                  <a:lnTo>
                    <a:pt x="50114" y="766"/>
                  </a:lnTo>
                  <a:cubicBezTo>
                    <a:pt x="50114" y="885"/>
                    <a:pt x="50166" y="1044"/>
                    <a:pt x="50219" y="1096"/>
                  </a:cubicBezTo>
                  <a:cubicBezTo>
                    <a:pt x="50496" y="1268"/>
                    <a:pt x="50721" y="1598"/>
                    <a:pt x="50721" y="1981"/>
                  </a:cubicBezTo>
                  <a:cubicBezTo>
                    <a:pt x="50721" y="2532"/>
                    <a:pt x="50220" y="3040"/>
                    <a:pt x="49634" y="3040"/>
                  </a:cubicBezTo>
                  <a:cubicBezTo>
                    <a:pt x="49575" y="3040"/>
                    <a:pt x="49514" y="3035"/>
                    <a:pt x="49454" y="3024"/>
                  </a:cubicBezTo>
                  <a:cubicBezTo>
                    <a:pt x="49018" y="2918"/>
                    <a:pt x="48622" y="2588"/>
                    <a:pt x="48569" y="2153"/>
                  </a:cubicBezTo>
                  <a:cubicBezTo>
                    <a:pt x="48516" y="1704"/>
                    <a:pt x="48688" y="1321"/>
                    <a:pt x="49018" y="1096"/>
                  </a:cubicBezTo>
                  <a:cubicBezTo>
                    <a:pt x="49123" y="991"/>
                    <a:pt x="49176" y="885"/>
                    <a:pt x="49176" y="766"/>
                  </a:cubicBezTo>
                  <a:lnTo>
                    <a:pt x="49176" y="502"/>
                  </a:lnTo>
                  <a:cubicBezTo>
                    <a:pt x="49176" y="225"/>
                    <a:pt x="48952" y="1"/>
                    <a:pt x="48688" y="1"/>
                  </a:cubicBezTo>
                  <a:lnTo>
                    <a:pt x="46708" y="1"/>
                  </a:lnTo>
                  <a:cubicBezTo>
                    <a:pt x="46430" y="1"/>
                    <a:pt x="46206" y="225"/>
                    <a:pt x="46206" y="502"/>
                  </a:cubicBezTo>
                  <a:lnTo>
                    <a:pt x="46206" y="766"/>
                  </a:lnTo>
                  <a:cubicBezTo>
                    <a:pt x="46206" y="885"/>
                    <a:pt x="46259" y="1044"/>
                    <a:pt x="46378" y="1096"/>
                  </a:cubicBezTo>
                  <a:cubicBezTo>
                    <a:pt x="46642" y="1268"/>
                    <a:pt x="46813" y="1598"/>
                    <a:pt x="46813" y="1981"/>
                  </a:cubicBezTo>
                  <a:cubicBezTo>
                    <a:pt x="46813" y="2532"/>
                    <a:pt x="46313" y="3040"/>
                    <a:pt x="45727" y="3040"/>
                  </a:cubicBezTo>
                  <a:cubicBezTo>
                    <a:pt x="45667" y="3040"/>
                    <a:pt x="45607" y="3035"/>
                    <a:pt x="45546" y="3024"/>
                  </a:cubicBezTo>
                  <a:cubicBezTo>
                    <a:pt x="45110" y="2918"/>
                    <a:pt x="44780" y="2588"/>
                    <a:pt x="44661" y="2153"/>
                  </a:cubicBezTo>
                  <a:cubicBezTo>
                    <a:pt x="44609" y="1704"/>
                    <a:pt x="44833" y="1321"/>
                    <a:pt x="45110" y="1096"/>
                  </a:cubicBezTo>
                  <a:cubicBezTo>
                    <a:pt x="45216" y="991"/>
                    <a:pt x="45269" y="885"/>
                    <a:pt x="45269" y="766"/>
                  </a:cubicBezTo>
                  <a:lnTo>
                    <a:pt x="45269" y="502"/>
                  </a:lnTo>
                  <a:cubicBezTo>
                    <a:pt x="45269" y="225"/>
                    <a:pt x="45057" y="1"/>
                    <a:pt x="44780" y="1"/>
                  </a:cubicBezTo>
                  <a:lnTo>
                    <a:pt x="42800" y="1"/>
                  </a:lnTo>
                  <a:cubicBezTo>
                    <a:pt x="42575" y="1"/>
                    <a:pt x="42351" y="225"/>
                    <a:pt x="42351" y="502"/>
                  </a:cubicBezTo>
                  <a:lnTo>
                    <a:pt x="42351" y="766"/>
                  </a:lnTo>
                  <a:cubicBezTo>
                    <a:pt x="42351" y="885"/>
                    <a:pt x="42417" y="1044"/>
                    <a:pt x="42470" y="1096"/>
                  </a:cubicBezTo>
                  <a:cubicBezTo>
                    <a:pt x="42747" y="1268"/>
                    <a:pt x="42958" y="1598"/>
                    <a:pt x="42958" y="1981"/>
                  </a:cubicBezTo>
                  <a:cubicBezTo>
                    <a:pt x="42958" y="2532"/>
                    <a:pt x="42458" y="3040"/>
                    <a:pt x="41872" y="3040"/>
                  </a:cubicBezTo>
                  <a:cubicBezTo>
                    <a:pt x="41812" y="3040"/>
                    <a:pt x="41752" y="3035"/>
                    <a:pt x="41691" y="3024"/>
                  </a:cubicBezTo>
                  <a:cubicBezTo>
                    <a:pt x="41255" y="2918"/>
                    <a:pt x="40872" y="2588"/>
                    <a:pt x="40820" y="2153"/>
                  </a:cubicBezTo>
                  <a:cubicBezTo>
                    <a:pt x="40767" y="1704"/>
                    <a:pt x="40925" y="1321"/>
                    <a:pt x="41255" y="1096"/>
                  </a:cubicBezTo>
                  <a:cubicBezTo>
                    <a:pt x="41361" y="991"/>
                    <a:pt x="41427" y="885"/>
                    <a:pt x="41427" y="766"/>
                  </a:cubicBezTo>
                  <a:lnTo>
                    <a:pt x="41427" y="502"/>
                  </a:lnTo>
                  <a:cubicBezTo>
                    <a:pt x="41427" y="225"/>
                    <a:pt x="41203" y="1"/>
                    <a:pt x="40925" y="1"/>
                  </a:cubicBezTo>
                  <a:lnTo>
                    <a:pt x="38945" y="1"/>
                  </a:lnTo>
                  <a:cubicBezTo>
                    <a:pt x="38668" y="1"/>
                    <a:pt x="38457" y="225"/>
                    <a:pt x="38457" y="502"/>
                  </a:cubicBezTo>
                  <a:lnTo>
                    <a:pt x="38457" y="766"/>
                  </a:lnTo>
                  <a:cubicBezTo>
                    <a:pt x="38457" y="885"/>
                    <a:pt x="38509" y="1044"/>
                    <a:pt x="38615" y="1096"/>
                  </a:cubicBezTo>
                  <a:cubicBezTo>
                    <a:pt x="38892" y="1268"/>
                    <a:pt x="39051" y="1598"/>
                    <a:pt x="39051" y="1981"/>
                  </a:cubicBezTo>
                  <a:cubicBezTo>
                    <a:pt x="39051" y="2532"/>
                    <a:pt x="38561" y="3040"/>
                    <a:pt x="37977" y="3040"/>
                  </a:cubicBezTo>
                  <a:cubicBezTo>
                    <a:pt x="37918" y="3040"/>
                    <a:pt x="37857" y="3035"/>
                    <a:pt x="37796" y="3024"/>
                  </a:cubicBezTo>
                  <a:cubicBezTo>
                    <a:pt x="37348" y="2918"/>
                    <a:pt x="37018" y="2588"/>
                    <a:pt x="36912" y="2153"/>
                  </a:cubicBezTo>
                  <a:cubicBezTo>
                    <a:pt x="36859" y="1704"/>
                    <a:pt x="37070" y="1321"/>
                    <a:pt x="37348" y="1096"/>
                  </a:cubicBezTo>
                  <a:cubicBezTo>
                    <a:pt x="37466" y="991"/>
                    <a:pt x="37519" y="885"/>
                    <a:pt x="37519" y="766"/>
                  </a:cubicBezTo>
                  <a:lnTo>
                    <a:pt x="37519" y="502"/>
                  </a:lnTo>
                  <a:cubicBezTo>
                    <a:pt x="37519" y="225"/>
                    <a:pt x="37295" y="1"/>
                    <a:pt x="37018" y="1"/>
                  </a:cubicBezTo>
                  <a:lnTo>
                    <a:pt x="35037" y="1"/>
                  </a:lnTo>
                  <a:cubicBezTo>
                    <a:pt x="34760" y="1"/>
                    <a:pt x="34549" y="225"/>
                    <a:pt x="34549" y="502"/>
                  </a:cubicBezTo>
                  <a:lnTo>
                    <a:pt x="34549" y="766"/>
                  </a:lnTo>
                  <a:cubicBezTo>
                    <a:pt x="34549" y="885"/>
                    <a:pt x="34602" y="1044"/>
                    <a:pt x="34707" y="1096"/>
                  </a:cubicBezTo>
                  <a:cubicBezTo>
                    <a:pt x="34985" y="1268"/>
                    <a:pt x="35156" y="1598"/>
                    <a:pt x="35156" y="1981"/>
                  </a:cubicBezTo>
                  <a:cubicBezTo>
                    <a:pt x="35156" y="2532"/>
                    <a:pt x="34699" y="3040"/>
                    <a:pt x="34082" y="3040"/>
                  </a:cubicBezTo>
                  <a:cubicBezTo>
                    <a:pt x="34019" y="3040"/>
                    <a:pt x="33954" y="3035"/>
                    <a:pt x="33889" y="3024"/>
                  </a:cubicBezTo>
                  <a:cubicBezTo>
                    <a:pt x="33506" y="2918"/>
                    <a:pt x="33110" y="2588"/>
                    <a:pt x="33057" y="2153"/>
                  </a:cubicBezTo>
                  <a:cubicBezTo>
                    <a:pt x="33004" y="1704"/>
                    <a:pt x="33176" y="1321"/>
                    <a:pt x="33506" y="1096"/>
                  </a:cubicBezTo>
                  <a:cubicBezTo>
                    <a:pt x="33612" y="991"/>
                    <a:pt x="33664" y="885"/>
                    <a:pt x="33664" y="766"/>
                  </a:cubicBezTo>
                  <a:lnTo>
                    <a:pt x="33664" y="502"/>
                  </a:lnTo>
                  <a:cubicBezTo>
                    <a:pt x="33664" y="225"/>
                    <a:pt x="33440" y="1"/>
                    <a:pt x="33176" y="1"/>
                  </a:cubicBezTo>
                  <a:lnTo>
                    <a:pt x="31196" y="1"/>
                  </a:lnTo>
                  <a:cubicBezTo>
                    <a:pt x="30918" y="1"/>
                    <a:pt x="30694" y="225"/>
                    <a:pt x="30694" y="502"/>
                  </a:cubicBezTo>
                  <a:lnTo>
                    <a:pt x="30694" y="766"/>
                  </a:lnTo>
                  <a:cubicBezTo>
                    <a:pt x="30694" y="885"/>
                    <a:pt x="30747" y="1044"/>
                    <a:pt x="30866" y="1096"/>
                  </a:cubicBezTo>
                  <a:cubicBezTo>
                    <a:pt x="31130" y="1268"/>
                    <a:pt x="31301" y="1598"/>
                    <a:pt x="31301" y="1981"/>
                  </a:cubicBezTo>
                  <a:cubicBezTo>
                    <a:pt x="31301" y="2532"/>
                    <a:pt x="30801" y="3040"/>
                    <a:pt x="30215" y="3040"/>
                  </a:cubicBezTo>
                  <a:cubicBezTo>
                    <a:pt x="30155" y="3040"/>
                    <a:pt x="30095" y="3035"/>
                    <a:pt x="30034" y="3024"/>
                  </a:cubicBezTo>
                  <a:cubicBezTo>
                    <a:pt x="29598" y="2918"/>
                    <a:pt x="29268" y="2588"/>
                    <a:pt x="29149" y="2153"/>
                  </a:cubicBezTo>
                  <a:cubicBezTo>
                    <a:pt x="29097" y="1704"/>
                    <a:pt x="29268" y="1321"/>
                    <a:pt x="29598" y="1096"/>
                  </a:cubicBezTo>
                  <a:cubicBezTo>
                    <a:pt x="29704" y="991"/>
                    <a:pt x="29757" y="885"/>
                    <a:pt x="29757" y="766"/>
                  </a:cubicBezTo>
                  <a:lnTo>
                    <a:pt x="29757" y="502"/>
                  </a:lnTo>
                  <a:cubicBezTo>
                    <a:pt x="29757" y="225"/>
                    <a:pt x="29545" y="1"/>
                    <a:pt x="29268" y="1"/>
                  </a:cubicBezTo>
                  <a:lnTo>
                    <a:pt x="27288" y="1"/>
                  </a:lnTo>
                  <a:cubicBezTo>
                    <a:pt x="27011" y="1"/>
                    <a:pt x="26786" y="225"/>
                    <a:pt x="26786" y="502"/>
                  </a:cubicBezTo>
                  <a:lnTo>
                    <a:pt x="26786" y="766"/>
                  </a:lnTo>
                  <a:cubicBezTo>
                    <a:pt x="26786" y="885"/>
                    <a:pt x="26839" y="1044"/>
                    <a:pt x="26958" y="1096"/>
                  </a:cubicBezTo>
                  <a:cubicBezTo>
                    <a:pt x="27235" y="1268"/>
                    <a:pt x="27394" y="1598"/>
                    <a:pt x="27394" y="1981"/>
                  </a:cubicBezTo>
                  <a:cubicBezTo>
                    <a:pt x="27394" y="2532"/>
                    <a:pt x="26937" y="3040"/>
                    <a:pt x="26319" y="3040"/>
                  </a:cubicBezTo>
                  <a:cubicBezTo>
                    <a:pt x="26256" y="3040"/>
                    <a:pt x="26192" y="3035"/>
                    <a:pt x="26126" y="3024"/>
                  </a:cubicBezTo>
                  <a:cubicBezTo>
                    <a:pt x="25691" y="2918"/>
                    <a:pt x="25361" y="2588"/>
                    <a:pt x="25308" y="2153"/>
                  </a:cubicBezTo>
                  <a:cubicBezTo>
                    <a:pt x="25255" y="1704"/>
                    <a:pt x="25413" y="1321"/>
                    <a:pt x="25743" y="1096"/>
                  </a:cubicBezTo>
                  <a:cubicBezTo>
                    <a:pt x="25849" y="991"/>
                    <a:pt x="25915" y="885"/>
                    <a:pt x="25915" y="766"/>
                  </a:cubicBezTo>
                  <a:lnTo>
                    <a:pt x="25915" y="502"/>
                  </a:lnTo>
                  <a:cubicBezTo>
                    <a:pt x="25915" y="225"/>
                    <a:pt x="25691" y="1"/>
                    <a:pt x="25413" y="1"/>
                  </a:cubicBezTo>
                  <a:lnTo>
                    <a:pt x="23433" y="1"/>
                  </a:lnTo>
                  <a:cubicBezTo>
                    <a:pt x="23156" y="1"/>
                    <a:pt x="22945" y="225"/>
                    <a:pt x="22945" y="502"/>
                  </a:cubicBezTo>
                  <a:lnTo>
                    <a:pt x="22945" y="766"/>
                  </a:lnTo>
                  <a:cubicBezTo>
                    <a:pt x="22945" y="885"/>
                    <a:pt x="22997" y="1044"/>
                    <a:pt x="23103" y="1096"/>
                  </a:cubicBezTo>
                  <a:cubicBezTo>
                    <a:pt x="23380" y="1268"/>
                    <a:pt x="23539" y="1598"/>
                    <a:pt x="23539" y="1981"/>
                  </a:cubicBezTo>
                  <a:cubicBezTo>
                    <a:pt x="23539" y="2532"/>
                    <a:pt x="23049" y="3040"/>
                    <a:pt x="22465" y="3040"/>
                  </a:cubicBezTo>
                  <a:cubicBezTo>
                    <a:pt x="22406" y="3040"/>
                    <a:pt x="22345" y="3035"/>
                    <a:pt x="22285" y="3024"/>
                  </a:cubicBezTo>
                  <a:cubicBezTo>
                    <a:pt x="21836" y="2918"/>
                    <a:pt x="21506" y="2588"/>
                    <a:pt x="21400" y="2153"/>
                  </a:cubicBezTo>
                  <a:cubicBezTo>
                    <a:pt x="21347" y="1704"/>
                    <a:pt x="21506" y="1321"/>
                    <a:pt x="21836" y="1096"/>
                  </a:cubicBezTo>
                  <a:cubicBezTo>
                    <a:pt x="21955" y="991"/>
                    <a:pt x="22007" y="885"/>
                    <a:pt x="22007" y="766"/>
                  </a:cubicBezTo>
                  <a:lnTo>
                    <a:pt x="22007" y="502"/>
                  </a:lnTo>
                  <a:cubicBezTo>
                    <a:pt x="22007" y="225"/>
                    <a:pt x="21783" y="1"/>
                    <a:pt x="21506" y="1"/>
                  </a:cubicBezTo>
                  <a:lnTo>
                    <a:pt x="19525" y="1"/>
                  </a:lnTo>
                  <a:cubicBezTo>
                    <a:pt x="19248" y="1"/>
                    <a:pt x="19037" y="225"/>
                    <a:pt x="19037" y="502"/>
                  </a:cubicBezTo>
                  <a:lnTo>
                    <a:pt x="19037" y="766"/>
                  </a:lnTo>
                  <a:cubicBezTo>
                    <a:pt x="19037" y="885"/>
                    <a:pt x="19090" y="1044"/>
                    <a:pt x="19195" y="1096"/>
                  </a:cubicBezTo>
                  <a:cubicBezTo>
                    <a:pt x="19473" y="1268"/>
                    <a:pt x="19644" y="1598"/>
                    <a:pt x="19644" y="1981"/>
                  </a:cubicBezTo>
                  <a:cubicBezTo>
                    <a:pt x="19644" y="2532"/>
                    <a:pt x="19187" y="3040"/>
                    <a:pt x="18570" y="3040"/>
                  </a:cubicBezTo>
                  <a:cubicBezTo>
                    <a:pt x="18507" y="3040"/>
                    <a:pt x="18443" y="3035"/>
                    <a:pt x="18377" y="3024"/>
                  </a:cubicBezTo>
                  <a:cubicBezTo>
                    <a:pt x="17928" y="2918"/>
                    <a:pt x="17598" y="2588"/>
                    <a:pt x="17545" y="2153"/>
                  </a:cubicBezTo>
                  <a:cubicBezTo>
                    <a:pt x="17440" y="1704"/>
                    <a:pt x="17664" y="1321"/>
                    <a:pt x="17994" y="1096"/>
                  </a:cubicBezTo>
                  <a:cubicBezTo>
                    <a:pt x="18047" y="991"/>
                    <a:pt x="18100" y="885"/>
                    <a:pt x="18100" y="766"/>
                  </a:cubicBezTo>
                  <a:lnTo>
                    <a:pt x="18100" y="502"/>
                  </a:lnTo>
                  <a:cubicBezTo>
                    <a:pt x="18100" y="225"/>
                    <a:pt x="17875" y="1"/>
                    <a:pt x="17664" y="1"/>
                  </a:cubicBezTo>
                  <a:lnTo>
                    <a:pt x="15684" y="1"/>
                  </a:lnTo>
                  <a:cubicBezTo>
                    <a:pt x="15406" y="1"/>
                    <a:pt x="15182" y="225"/>
                    <a:pt x="15182" y="502"/>
                  </a:cubicBezTo>
                  <a:lnTo>
                    <a:pt x="15182" y="766"/>
                  </a:lnTo>
                  <a:cubicBezTo>
                    <a:pt x="15182" y="885"/>
                    <a:pt x="15235" y="1044"/>
                    <a:pt x="15354" y="1096"/>
                  </a:cubicBezTo>
                  <a:cubicBezTo>
                    <a:pt x="15618" y="1268"/>
                    <a:pt x="15789" y="1598"/>
                    <a:pt x="15789" y="1981"/>
                  </a:cubicBezTo>
                  <a:cubicBezTo>
                    <a:pt x="15789" y="2532"/>
                    <a:pt x="15289" y="3040"/>
                    <a:pt x="14703" y="3040"/>
                  </a:cubicBezTo>
                  <a:cubicBezTo>
                    <a:pt x="14643" y="3040"/>
                    <a:pt x="14583" y="3035"/>
                    <a:pt x="14522" y="3024"/>
                  </a:cubicBezTo>
                  <a:cubicBezTo>
                    <a:pt x="14086" y="2918"/>
                    <a:pt x="13703" y="2588"/>
                    <a:pt x="13637" y="2153"/>
                  </a:cubicBezTo>
                  <a:cubicBezTo>
                    <a:pt x="13585" y="1704"/>
                    <a:pt x="13756" y="1321"/>
                    <a:pt x="14086" y="1096"/>
                  </a:cubicBezTo>
                  <a:cubicBezTo>
                    <a:pt x="14192" y="991"/>
                    <a:pt x="14245" y="885"/>
                    <a:pt x="14245" y="766"/>
                  </a:cubicBezTo>
                  <a:lnTo>
                    <a:pt x="14245" y="502"/>
                  </a:lnTo>
                  <a:cubicBezTo>
                    <a:pt x="14245" y="225"/>
                    <a:pt x="14034" y="1"/>
                    <a:pt x="13756" y="1"/>
                  </a:cubicBezTo>
                  <a:lnTo>
                    <a:pt x="11776" y="1"/>
                  </a:lnTo>
                  <a:cubicBezTo>
                    <a:pt x="11499" y="1"/>
                    <a:pt x="11274" y="225"/>
                    <a:pt x="11274" y="502"/>
                  </a:cubicBezTo>
                  <a:lnTo>
                    <a:pt x="11274" y="766"/>
                  </a:lnTo>
                  <a:cubicBezTo>
                    <a:pt x="11274" y="885"/>
                    <a:pt x="11327" y="1044"/>
                    <a:pt x="11446" y="1096"/>
                  </a:cubicBezTo>
                  <a:cubicBezTo>
                    <a:pt x="11723" y="1268"/>
                    <a:pt x="11882" y="1598"/>
                    <a:pt x="11882" y="1981"/>
                  </a:cubicBezTo>
                  <a:cubicBezTo>
                    <a:pt x="11882" y="2532"/>
                    <a:pt x="11425" y="3040"/>
                    <a:pt x="10807" y="3040"/>
                  </a:cubicBezTo>
                  <a:cubicBezTo>
                    <a:pt x="10744" y="3040"/>
                    <a:pt x="10680" y="3035"/>
                    <a:pt x="10614" y="3024"/>
                  </a:cubicBezTo>
                  <a:cubicBezTo>
                    <a:pt x="10179" y="2918"/>
                    <a:pt x="9849" y="2588"/>
                    <a:pt x="9796" y="2153"/>
                  </a:cubicBezTo>
                  <a:cubicBezTo>
                    <a:pt x="9677" y="1704"/>
                    <a:pt x="9901" y="1321"/>
                    <a:pt x="10231" y="1096"/>
                  </a:cubicBezTo>
                  <a:cubicBezTo>
                    <a:pt x="10284" y="991"/>
                    <a:pt x="10337" y="885"/>
                    <a:pt x="10337" y="766"/>
                  </a:cubicBezTo>
                  <a:lnTo>
                    <a:pt x="10337" y="502"/>
                  </a:lnTo>
                  <a:cubicBezTo>
                    <a:pt x="10337" y="225"/>
                    <a:pt x="10126" y="1"/>
                    <a:pt x="9849" y="1"/>
                  </a:cubicBezTo>
                  <a:lnTo>
                    <a:pt x="7921" y="1"/>
                  </a:lnTo>
                  <a:cubicBezTo>
                    <a:pt x="7644" y="1"/>
                    <a:pt x="7433" y="225"/>
                    <a:pt x="7433" y="502"/>
                  </a:cubicBezTo>
                  <a:lnTo>
                    <a:pt x="7433" y="766"/>
                  </a:lnTo>
                  <a:cubicBezTo>
                    <a:pt x="7433" y="885"/>
                    <a:pt x="7485" y="1044"/>
                    <a:pt x="7591" y="1096"/>
                  </a:cubicBezTo>
                  <a:cubicBezTo>
                    <a:pt x="7816" y="1268"/>
                    <a:pt x="8027" y="1598"/>
                    <a:pt x="8027" y="1981"/>
                  </a:cubicBezTo>
                  <a:cubicBezTo>
                    <a:pt x="8027" y="2532"/>
                    <a:pt x="7537" y="3040"/>
                    <a:pt x="6953" y="3040"/>
                  </a:cubicBezTo>
                  <a:cubicBezTo>
                    <a:pt x="6894" y="3040"/>
                    <a:pt x="6833" y="3035"/>
                    <a:pt x="6773" y="3024"/>
                  </a:cubicBezTo>
                  <a:cubicBezTo>
                    <a:pt x="6324" y="2918"/>
                    <a:pt x="5941" y="2588"/>
                    <a:pt x="5888" y="2153"/>
                  </a:cubicBezTo>
                  <a:cubicBezTo>
                    <a:pt x="5835" y="1704"/>
                    <a:pt x="5994" y="1321"/>
                    <a:pt x="6324" y="1096"/>
                  </a:cubicBezTo>
                  <a:cubicBezTo>
                    <a:pt x="6443" y="991"/>
                    <a:pt x="6495" y="885"/>
                    <a:pt x="6495" y="766"/>
                  </a:cubicBezTo>
                  <a:lnTo>
                    <a:pt x="6495" y="502"/>
                  </a:lnTo>
                  <a:cubicBezTo>
                    <a:pt x="6495" y="225"/>
                    <a:pt x="6271" y="1"/>
                    <a:pt x="5994" y="1"/>
                  </a:cubicBezTo>
                  <a:lnTo>
                    <a:pt x="4013" y="1"/>
                  </a:lnTo>
                  <a:cubicBezTo>
                    <a:pt x="3736" y="1"/>
                    <a:pt x="3525" y="225"/>
                    <a:pt x="3525" y="502"/>
                  </a:cubicBezTo>
                  <a:lnTo>
                    <a:pt x="3525" y="766"/>
                  </a:lnTo>
                  <a:cubicBezTo>
                    <a:pt x="3525" y="885"/>
                    <a:pt x="3578" y="1044"/>
                    <a:pt x="3683" y="1096"/>
                  </a:cubicBezTo>
                  <a:cubicBezTo>
                    <a:pt x="3961" y="1268"/>
                    <a:pt x="4132" y="1598"/>
                    <a:pt x="4132" y="1981"/>
                  </a:cubicBezTo>
                  <a:cubicBezTo>
                    <a:pt x="4132" y="2532"/>
                    <a:pt x="3632" y="3040"/>
                    <a:pt x="3046" y="3040"/>
                  </a:cubicBezTo>
                  <a:cubicBezTo>
                    <a:pt x="2986" y="3040"/>
                    <a:pt x="2926" y="3035"/>
                    <a:pt x="2865" y="3024"/>
                  </a:cubicBezTo>
                  <a:cubicBezTo>
                    <a:pt x="2416" y="2918"/>
                    <a:pt x="2086" y="2588"/>
                    <a:pt x="2033" y="2153"/>
                  </a:cubicBezTo>
                  <a:cubicBezTo>
                    <a:pt x="1928" y="1704"/>
                    <a:pt x="2152" y="1321"/>
                    <a:pt x="2416" y="1096"/>
                  </a:cubicBezTo>
                  <a:cubicBezTo>
                    <a:pt x="2535" y="991"/>
                    <a:pt x="2588" y="885"/>
                    <a:pt x="2588" y="766"/>
                  </a:cubicBezTo>
                  <a:lnTo>
                    <a:pt x="2588" y="502"/>
                  </a:lnTo>
                  <a:cubicBezTo>
                    <a:pt x="2588" y="225"/>
                    <a:pt x="2363" y="1"/>
                    <a:pt x="2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4" name="Google Shape;3084;p34"/>
            <p:cNvGrpSpPr/>
            <p:nvPr/>
          </p:nvGrpSpPr>
          <p:grpSpPr>
            <a:xfrm rot="-5708213">
              <a:off x="7749601" y="1161610"/>
              <a:ext cx="1707663" cy="1074486"/>
              <a:chOff x="669150" y="2475475"/>
              <a:chExt cx="1894625" cy="1192125"/>
            </a:xfrm>
          </p:grpSpPr>
          <p:sp>
            <p:nvSpPr>
              <p:cNvPr id="3085" name="Google Shape;3085;p34"/>
              <p:cNvSpPr/>
              <p:nvPr/>
            </p:nvSpPr>
            <p:spPr>
              <a:xfrm>
                <a:off x="773425" y="3483400"/>
                <a:ext cx="79900" cy="31675"/>
              </a:xfrm>
              <a:custGeom>
                <a:avLst/>
                <a:gdLst/>
                <a:ahLst/>
                <a:cxnLst/>
                <a:rect l="l" t="t" r="r" b="b"/>
                <a:pathLst>
                  <a:path w="3196" h="1267" extrusionOk="0">
                    <a:moveTo>
                      <a:pt x="1" y="1"/>
                    </a:moveTo>
                    <a:lnTo>
                      <a:pt x="1" y="991"/>
                    </a:lnTo>
                    <a:cubicBezTo>
                      <a:pt x="436" y="1179"/>
                      <a:pt x="920" y="1267"/>
                      <a:pt x="1397" y="1267"/>
                    </a:cubicBezTo>
                    <a:cubicBezTo>
                      <a:pt x="2061" y="1267"/>
                      <a:pt x="2711" y="1095"/>
                      <a:pt x="3196" y="780"/>
                    </a:cubicBezTo>
                    <a:cubicBezTo>
                      <a:pt x="3090" y="780"/>
                      <a:pt x="3090" y="503"/>
                      <a:pt x="3090" y="278"/>
                    </a:cubicBezTo>
                    <a:cubicBezTo>
                      <a:pt x="2729" y="430"/>
                      <a:pt x="2438" y="478"/>
                      <a:pt x="2179" y="478"/>
                    </a:cubicBezTo>
                    <a:cubicBezTo>
                      <a:pt x="1733" y="478"/>
                      <a:pt x="1387" y="334"/>
                      <a:pt x="960" y="334"/>
                    </a:cubicBezTo>
                    <a:cubicBezTo>
                      <a:pt x="730" y="334"/>
                      <a:pt x="477" y="375"/>
                      <a:pt x="172" y="503"/>
                    </a:cubicBezTo>
                    <a:cubicBezTo>
                      <a:pt x="172" y="225"/>
                      <a:pt x="120" y="67"/>
                      <a:pt x="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4"/>
              <p:cNvSpPr/>
              <p:nvPr/>
            </p:nvSpPr>
            <p:spPr>
              <a:xfrm>
                <a:off x="773425" y="3534575"/>
                <a:ext cx="6950" cy="12225"/>
              </a:xfrm>
              <a:custGeom>
                <a:avLst/>
                <a:gdLst/>
                <a:ahLst/>
                <a:cxnLst/>
                <a:rect l="l" t="t" r="r" b="b"/>
                <a:pathLst>
                  <a:path w="278" h="489" extrusionOk="0">
                    <a:moveTo>
                      <a:pt x="1" y="0"/>
                    </a:moveTo>
                    <a:lnTo>
                      <a:pt x="1" y="489"/>
                    </a:lnTo>
                    <a:cubicBezTo>
                      <a:pt x="120" y="436"/>
                      <a:pt x="225" y="383"/>
                      <a:pt x="278" y="264"/>
                    </a:cubicBezTo>
                    <a:cubicBezTo>
                      <a:pt x="172" y="159"/>
                      <a:pt x="120" y="106"/>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4"/>
              <p:cNvSpPr/>
              <p:nvPr/>
            </p:nvSpPr>
            <p:spPr>
              <a:xfrm>
                <a:off x="773425" y="3454700"/>
                <a:ext cx="37325" cy="31700"/>
              </a:xfrm>
              <a:custGeom>
                <a:avLst/>
                <a:gdLst/>
                <a:ahLst/>
                <a:cxnLst/>
                <a:rect l="l" t="t" r="r" b="b"/>
                <a:pathLst>
                  <a:path w="1493" h="1268" extrusionOk="0">
                    <a:moveTo>
                      <a:pt x="1" y="0"/>
                    </a:moveTo>
                    <a:lnTo>
                      <a:pt x="1" y="766"/>
                    </a:lnTo>
                    <a:cubicBezTo>
                      <a:pt x="172" y="885"/>
                      <a:pt x="278" y="1043"/>
                      <a:pt x="384" y="1268"/>
                    </a:cubicBezTo>
                    <a:cubicBezTo>
                      <a:pt x="384" y="938"/>
                      <a:pt x="832" y="1268"/>
                      <a:pt x="780" y="766"/>
                    </a:cubicBezTo>
                    <a:lnTo>
                      <a:pt x="780" y="766"/>
                    </a:lnTo>
                    <a:cubicBezTo>
                      <a:pt x="756" y="771"/>
                      <a:pt x="733" y="773"/>
                      <a:pt x="712" y="773"/>
                    </a:cubicBezTo>
                    <a:cubicBezTo>
                      <a:pt x="494" y="773"/>
                      <a:pt x="459" y="531"/>
                      <a:pt x="555" y="278"/>
                    </a:cubicBezTo>
                    <a:lnTo>
                      <a:pt x="555" y="278"/>
                    </a:lnTo>
                    <a:cubicBezTo>
                      <a:pt x="698" y="454"/>
                      <a:pt x="884" y="604"/>
                      <a:pt x="1099" y="604"/>
                    </a:cubicBezTo>
                    <a:cubicBezTo>
                      <a:pt x="1222" y="604"/>
                      <a:pt x="1354" y="556"/>
                      <a:pt x="1493" y="436"/>
                    </a:cubicBezTo>
                    <a:cubicBezTo>
                      <a:pt x="938" y="225"/>
                      <a:pt x="450" y="159"/>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4"/>
              <p:cNvSpPr/>
              <p:nvPr/>
            </p:nvSpPr>
            <p:spPr>
              <a:xfrm>
                <a:off x="773425" y="3646725"/>
                <a:ext cx="71650" cy="15600"/>
              </a:xfrm>
              <a:custGeom>
                <a:avLst/>
                <a:gdLst/>
                <a:ahLst/>
                <a:cxnLst/>
                <a:rect l="l" t="t" r="r" b="b"/>
                <a:pathLst>
                  <a:path w="2866" h="624" extrusionOk="0">
                    <a:moveTo>
                      <a:pt x="2136" y="0"/>
                    </a:moveTo>
                    <a:cubicBezTo>
                      <a:pt x="1673" y="0"/>
                      <a:pt x="1130" y="187"/>
                      <a:pt x="645" y="187"/>
                    </a:cubicBezTo>
                    <a:cubicBezTo>
                      <a:pt x="412" y="187"/>
                      <a:pt x="192" y="143"/>
                      <a:pt x="1" y="16"/>
                    </a:cubicBezTo>
                    <a:lnTo>
                      <a:pt x="1" y="623"/>
                    </a:lnTo>
                    <a:cubicBezTo>
                      <a:pt x="938" y="518"/>
                      <a:pt x="1770" y="570"/>
                      <a:pt x="2866" y="293"/>
                    </a:cubicBezTo>
                    <a:cubicBezTo>
                      <a:pt x="2673" y="70"/>
                      <a:pt x="2419" y="0"/>
                      <a:pt x="213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4"/>
              <p:cNvSpPr/>
              <p:nvPr/>
            </p:nvSpPr>
            <p:spPr>
              <a:xfrm>
                <a:off x="773425" y="3565925"/>
                <a:ext cx="25" cy="9925"/>
              </a:xfrm>
              <a:custGeom>
                <a:avLst/>
                <a:gdLst/>
                <a:ahLst/>
                <a:cxnLst/>
                <a:rect l="l" t="t" r="r" b="b"/>
                <a:pathLst>
                  <a:path w="1" h="397" extrusionOk="0">
                    <a:moveTo>
                      <a:pt x="1" y="396"/>
                    </a:moveTo>
                    <a:lnTo>
                      <a:pt x="1" y="396"/>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4"/>
              <p:cNvSpPr/>
              <p:nvPr/>
            </p:nvSpPr>
            <p:spPr>
              <a:xfrm>
                <a:off x="773425" y="3626650"/>
                <a:ext cx="1350" cy="2675"/>
              </a:xfrm>
              <a:custGeom>
                <a:avLst/>
                <a:gdLst/>
                <a:ahLst/>
                <a:cxnLst/>
                <a:rect l="l" t="t" r="r" b="b"/>
                <a:pathLst>
                  <a:path w="54" h="107" extrusionOk="0">
                    <a:moveTo>
                      <a:pt x="1" y="0"/>
                    </a:moveTo>
                    <a:lnTo>
                      <a:pt x="1" y="106"/>
                    </a:lnTo>
                    <a:lnTo>
                      <a:pt x="54" y="106"/>
                    </a:lnTo>
                    <a:cubicBezTo>
                      <a:pt x="1" y="53"/>
                      <a:pt x="1" y="53"/>
                      <a:pt x="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4"/>
              <p:cNvSpPr/>
              <p:nvPr/>
            </p:nvSpPr>
            <p:spPr>
              <a:xfrm>
                <a:off x="2435375" y="3262275"/>
                <a:ext cx="25575" cy="15925"/>
              </a:xfrm>
              <a:custGeom>
                <a:avLst/>
                <a:gdLst/>
                <a:ahLst/>
                <a:cxnLst/>
                <a:rect l="l" t="t" r="r" b="b"/>
                <a:pathLst>
                  <a:path w="1023" h="637" extrusionOk="0">
                    <a:moveTo>
                      <a:pt x="1023" y="1"/>
                    </a:moveTo>
                    <a:lnTo>
                      <a:pt x="1023" y="1"/>
                    </a:lnTo>
                    <a:cubicBezTo>
                      <a:pt x="956" y="19"/>
                      <a:pt x="880" y="24"/>
                      <a:pt x="801" y="24"/>
                    </a:cubicBezTo>
                    <a:cubicBezTo>
                      <a:pt x="703" y="24"/>
                      <a:pt x="600" y="16"/>
                      <a:pt x="502" y="16"/>
                    </a:cubicBezTo>
                    <a:cubicBezTo>
                      <a:pt x="231" y="16"/>
                      <a:pt x="1" y="78"/>
                      <a:pt x="33" y="542"/>
                    </a:cubicBezTo>
                    <a:cubicBezTo>
                      <a:pt x="85" y="599"/>
                      <a:pt x="210" y="637"/>
                      <a:pt x="354" y="637"/>
                    </a:cubicBezTo>
                    <a:cubicBezTo>
                      <a:pt x="648" y="637"/>
                      <a:pt x="1023" y="479"/>
                      <a:pt x="10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4"/>
              <p:cNvSpPr/>
              <p:nvPr/>
            </p:nvSpPr>
            <p:spPr>
              <a:xfrm>
                <a:off x="2416700" y="3260625"/>
                <a:ext cx="15600" cy="30450"/>
              </a:xfrm>
              <a:custGeom>
                <a:avLst/>
                <a:gdLst/>
                <a:ahLst/>
                <a:cxnLst/>
                <a:rect l="l" t="t" r="r" b="b"/>
                <a:pathLst>
                  <a:path w="624" h="1218" extrusionOk="0">
                    <a:moveTo>
                      <a:pt x="331" y="1"/>
                    </a:moveTo>
                    <a:cubicBezTo>
                      <a:pt x="331" y="555"/>
                      <a:pt x="1" y="450"/>
                      <a:pt x="120" y="1163"/>
                    </a:cubicBezTo>
                    <a:cubicBezTo>
                      <a:pt x="169" y="1200"/>
                      <a:pt x="215" y="1217"/>
                      <a:pt x="256" y="1217"/>
                    </a:cubicBezTo>
                    <a:cubicBezTo>
                      <a:pt x="574" y="1217"/>
                      <a:pt x="623" y="200"/>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4"/>
              <p:cNvSpPr/>
              <p:nvPr/>
            </p:nvSpPr>
            <p:spPr>
              <a:xfrm>
                <a:off x="776400" y="3594050"/>
                <a:ext cx="17850" cy="13650"/>
              </a:xfrm>
              <a:custGeom>
                <a:avLst/>
                <a:gdLst/>
                <a:ahLst/>
                <a:cxnLst/>
                <a:rect l="l" t="t" r="r" b="b"/>
                <a:pathLst>
                  <a:path w="714" h="546" extrusionOk="0">
                    <a:moveTo>
                      <a:pt x="428" y="1"/>
                    </a:moveTo>
                    <a:cubicBezTo>
                      <a:pt x="229" y="1"/>
                      <a:pt x="1" y="94"/>
                      <a:pt x="1" y="420"/>
                    </a:cubicBezTo>
                    <a:cubicBezTo>
                      <a:pt x="63" y="510"/>
                      <a:pt x="122" y="545"/>
                      <a:pt x="181" y="545"/>
                    </a:cubicBezTo>
                    <a:cubicBezTo>
                      <a:pt x="370" y="545"/>
                      <a:pt x="542" y="171"/>
                      <a:pt x="713" y="90"/>
                    </a:cubicBezTo>
                    <a:cubicBezTo>
                      <a:pt x="692" y="46"/>
                      <a:pt x="567" y="1"/>
                      <a:pt x="42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4"/>
              <p:cNvSpPr/>
              <p:nvPr/>
            </p:nvSpPr>
            <p:spPr>
              <a:xfrm>
                <a:off x="791250" y="3564325"/>
                <a:ext cx="19500" cy="14175"/>
              </a:xfrm>
              <a:custGeom>
                <a:avLst/>
                <a:gdLst/>
                <a:ahLst/>
                <a:cxnLst/>
                <a:rect l="l" t="t" r="r" b="b"/>
                <a:pathLst>
                  <a:path w="780" h="567" extrusionOk="0">
                    <a:moveTo>
                      <a:pt x="483" y="1"/>
                    </a:moveTo>
                    <a:cubicBezTo>
                      <a:pt x="251" y="1"/>
                      <a:pt x="1" y="122"/>
                      <a:pt x="1" y="566"/>
                    </a:cubicBezTo>
                    <a:cubicBezTo>
                      <a:pt x="331" y="566"/>
                      <a:pt x="661" y="513"/>
                      <a:pt x="780" y="64"/>
                    </a:cubicBezTo>
                    <a:cubicBezTo>
                      <a:pt x="706" y="30"/>
                      <a:pt x="597" y="1"/>
                      <a:pt x="48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4"/>
              <p:cNvSpPr/>
              <p:nvPr/>
            </p:nvSpPr>
            <p:spPr>
              <a:xfrm>
                <a:off x="829875" y="3545450"/>
                <a:ext cx="17850" cy="20500"/>
              </a:xfrm>
              <a:custGeom>
                <a:avLst/>
                <a:gdLst/>
                <a:ahLst/>
                <a:cxnLst/>
                <a:rect l="l" t="t" r="r" b="b"/>
                <a:pathLst>
                  <a:path w="714" h="820" extrusionOk="0">
                    <a:moveTo>
                      <a:pt x="53" y="1"/>
                    </a:moveTo>
                    <a:lnTo>
                      <a:pt x="53" y="1"/>
                    </a:lnTo>
                    <a:cubicBezTo>
                      <a:pt x="0" y="384"/>
                      <a:pt x="225" y="331"/>
                      <a:pt x="172" y="819"/>
                    </a:cubicBezTo>
                    <a:cubicBezTo>
                      <a:pt x="713" y="767"/>
                      <a:pt x="277" y="159"/>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4"/>
              <p:cNvSpPr/>
              <p:nvPr/>
            </p:nvSpPr>
            <p:spPr>
              <a:xfrm>
                <a:off x="1882050" y="3256300"/>
                <a:ext cx="104300" cy="81600"/>
              </a:xfrm>
              <a:custGeom>
                <a:avLst/>
                <a:gdLst/>
                <a:ahLst/>
                <a:cxnLst/>
                <a:rect l="l" t="t" r="r" b="b"/>
                <a:pathLst>
                  <a:path w="4172" h="3264" extrusionOk="0">
                    <a:moveTo>
                      <a:pt x="1432" y="0"/>
                    </a:moveTo>
                    <a:cubicBezTo>
                      <a:pt x="895" y="0"/>
                      <a:pt x="247" y="339"/>
                      <a:pt x="0" y="834"/>
                    </a:cubicBezTo>
                    <a:cubicBezTo>
                      <a:pt x="69" y="819"/>
                      <a:pt x="124" y="812"/>
                      <a:pt x="169" y="812"/>
                    </a:cubicBezTo>
                    <a:cubicBezTo>
                      <a:pt x="593" y="812"/>
                      <a:pt x="58" y="1447"/>
                      <a:pt x="106" y="1996"/>
                    </a:cubicBezTo>
                    <a:cubicBezTo>
                      <a:pt x="237" y="1664"/>
                      <a:pt x="380" y="1559"/>
                      <a:pt x="525" y="1559"/>
                    </a:cubicBezTo>
                    <a:cubicBezTo>
                      <a:pt x="781" y="1559"/>
                      <a:pt x="1046" y="1886"/>
                      <a:pt x="1276" y="1886"/>
                    </a:cubicBezTo>
                    <a:cubicBezTo>
                      <a:pt x="1347" y="1886"/>
                      <a:pt x="1415" y="1854"/>
                      <a:pt x="1479" y="1771"/>
                    </a:cubicBezTo>
                    <a:cubicBezTo>
                      <a:pt x="1373" y="1771"/>
                      <a:pt x="1201" y="1441"/>
                      <a:pt x="1320" y="1336"/>
                    </a:cubicBezTo>
                    <a:cubicBezTo>
                      <a:pt x="1357" y="1324"/>
                      <a:pt x="1391" y="1318"/>
                      <a:pt x="1422" y="1318"/>
                    </a:cubicBezTo>
                    <a:cubicBezTo>
                      <a:pt x="1673" y="1318"/>
                      <a:pt x="1756" y="1681"/>
                      <a:pt x="1756" y="2220"/>
                    </a:cubicBezTo>
                    <a:cubicBezTo>
                      <a:pt x="1591" y="2320"/>
                      <a:pt x="1472" y="2374"/>
                      <a:pt x="1372" y="2374"/>
                    </a:cubicBezTo>
                    <a:cubicBezTo>
                      <a:pt x="1208" y="2374"/>
                      <a:pt x="1097" y="2227"/>
                      <a:pt x="924" y="1890"/>
                    </a:cubicBezTo>
                    <a:lnTo>
                      <a:pt x="924" y="1890"/>
                    </a:lnTo>
                    <a:cubicBezTo>
                      <a:pt x="871" y="2550"/>
                      <a:pt x="1149" y="2431"/>
                      <a:pt x="1149" y="2986"/>
                    </a:cubicBezTo>
                    <a:cubicBezTo>
                      <a:pt x="1043" y="3039"/>
                      <a:pt x="924" y="3039"/>
                      <a:pt x="924" y="3263"/>
                    </a:cubicBezTo>
                    <a:cubicBezTo>
                      <a:pt x="1291" y="2956"/>
                      <a:pt x="1708" y="2888"/>
                      <a:pt x="2122" y="2888"/>
                    </a:cubicBezTo>
                    <a:cubicBezTo>
                      <a:pt x="2456" y="2888"/>
                      <a:pt x="2789" y="2932"/>
                      <a:pt x="3091" y="2932"/>
                    </a:cubicBezTo>
                    <a:cubicBezTo>
                      <a:pt x="3492" y="2932"/>
                      <a:pt x="3840" y="2853"/>
                      <a:pt x="4066" y="2484"/>
                    </a:cubicBezTo>
                    <a:cubicBezTo>
                      <a:pt x="3961" y="2484"/>
                      <a:pt x="4172" y="1494"/>
                      <a:pt x="4172" y="1441"/>
                    </a:cubicBezTo>
                    <a:cubicBezTo>
                      <a:pt x="4087" y="1365"/>
                      <a:pt x="3965" y="1340"/>
                      <a:pt x="3824" y="1340"/>
                    </a:cubicBezTo>
                    <a:cubicBezTo>
                      <a:pt x="3523" y="1340"/>
                      <a:pt x="3136" y="1458"/>
                      <a:pt x="2839" y="1458"/>
                    </a:cubicBezTo>
                    <a:cubicBezTo>
                      <a:pt x="2477" y="1458"/>
                      <a:pt x="2247" y="1282"/>
                      <a:pt x="2469" y="504"/>
                    </a:cubicBezTo>
                    <a:cubicBezTo>
                      <a:pt x="2412" y="473"/>
                      <a:pt x="2358" y="460"/>
                      <a:pt x="2306" y="460"/>
                    </a:cubicBezTo>
                    <a:cubicBezTo>
                      <a:pt x="2025" y="460"/>
                      <a:pt x="1816" y="845"/>
                      <a:pt x="1613" y="845"/>
                    </a:cubicBezTo>
                    <a:cubicBezTo>
                      <a:pt x="1534" y="845"/>
                      <a:pt x="1455" y="787"/>
                      <a:pt x="1373" y="623"/>
                    </a:cubicBezTo>
                    <a:cubicBezTo>
                      <a:pt x="1703" y="623"/>
                      <a:pt x="1980" y="623"/>
                      <a:pt x="1914" y="121"/>
                    </a:cubicBezTo>
                    <a:cubicBezTo>
                      <a:pt x="1779" y="38"/>
                      <a:pt x="1611" y="0"/>
                      <a:pt x="14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4"/>
              <p:cNvSpPr/>
              <p:nvPr/>
            </p:nvSpPr>
            <p:spPr>
              <a:xfrm>
                <a:off x="1978175" y="3259925"/>
                <a:ext cx="24675" cy="16550"/>
              </a:xfrm>
              <a:custGeom>
                <a:avLst/>
                <a:gdLst/>
                <a:ahLst/>
                <a:cxnLst/>
                <a:rect l="l" t="t" r="r" b="b"/>
                <a:pathLst>
                  <a:path w="987" h="662" extrusionOk="0">
                    <a:moveTo>
                      <a:pt x="396" y="1"/>
                    </a:moveTo>
                    <a:cubicBezTo>
                      <a:pt x="180" y="1"/>
                      <a:pt x="0" y="140"/>
                      <a:pt x="50" y="425"/>
                    </a:cubicBezTo>
                    <a:cubicBezTo>
                      <a:pt x="232" y="529"/>
                      <a:pt x="534" y="662"/>
                      <a:pt x="749" y="662"/>
                    </a:cubicBezTo>
                    <a:cubicBezTo>
                      <a:pt x="862" y="662"/>
                      <a:pt x="951" y="626"/>
                      <a:pt x="987" y="530"/>
                    </a:cubicBezTo>
                    <a:cubicBezTo>
                      <a:pt x="931" y="180"/>
                      <a:pt x="640" y="1"/>
                      <a:pt x="39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4"/>
              <p:cNvSpPr/>
              <p:nvPr/>
            </p:nvSpPr>
            <p:spPr>
              <a:xfrm>
                <a:off x="1922425" y="3227725"/>
                <a:ext cx="19350" cy="14200"/>
              </a:xfrm>
              <a:custGeom>
                <a:avLst/>
                <a:gdLst/>
                <a:ahLst/>
                <a:cxnLst/>
                <a:rect l="l" t="t" r="r" b="b"/>
                <a:pathLst>
                  <a:path w="774" h="568" extrusionOk="0">
                    <a:moveTo>
                      <a:pt x="411" y="1"/>
                    </a:moveTo>
                    <a:cubicBezTo>
                      <a:pt x="210" y="1"/>
                      <a:pt x="1" y="155"/>
                      <a:pt x="35" y="327"/>
                    </a:cubicBezTo>
                    <a:cubicBezTo>
                      <a:pt x="241" y="327"/>
                      <a:pt x="327" y="567"/>
                      <a:pt x="535" y="567"/>
                    </a:cubicBezTo>
                    <a:cubicBezTo>
                      <a:pt x="595" y="567"/>
                      <a:pt x="664" y="548"/>
                      <a:pt x="748" y="498"/>
                    </a:cubicBezTo>
                    <a:cubicBezTo>
                      <a:pt x="773" y="131"/>
                      <a:pt x="596" y="1"/>
                      <a:pt x="41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4"/>
              <p:cNvSpPr/>
              <p:nvPr/>
            </p:nvSpPr>
            <p:spPr>
              <a:xfrm>
                <a:off x="1297525" y="3522425"/>
                <a:ext cx="42600" cy="12250"/>
              </a:xfrm>
              <a:custGeom>
                <a:avLst/>
                <a:gdLst/>
                <a:ahLst/>
                <a:cxnLst/>
                <a:rect l="l" t="t" r="r" b="b"/>
                <a:pathLst>
                  <a:path w="1704" h="490" extrusionOk="0">
                    <a:moveTo>
                      <a:pt x="971" y="0"/>
                    </a:moveTo>
                    <a:cubicBezTo>
                      <a:pt x="575" y="0"/>
                      <a:pt x="205" y="131"/>
                      <a:pt x="1" y="367"/>
                    </a:cubicBezTo>
                    <a:cubicBezTo>
                      <a:pt x="291" y="424"/>
                      <a:pt x="566" y="490"/>
                      <a:pt x="835" y="490"/>
                    </a:cubicBezTo>
                    <a:cubicBezTo>
                      <a:pt x="1128" y="490"/>
                      <a:pt x="1414" y="411"/>
                      <a:pt x="1704" y="156"/>
                    </a:cubicBezTo>
                    <a:cubicBezTo>
                      <a:pt x="1472" y="50"/>
                      <a:pt x="1217" y="0"/>
                      <a:pt x="9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4"/>
              <p:cNvSpPr/>
              <p:nvPr/>
            </p:nvSpPr>
            <p:spPr>
              <a:xfrm>
                <a:off x="1329225" y="3480775"/>
                <a:ext cx="35675" cy="24775"/>
              </a:xfrm>
              <a:custGeom>
                <a:avLst/>
                <a:gdLst/>
                <a:ahLst/>
                <a:cxnLst/>
                <a:rect l="l" t="t" r="r" b="b"/>
                <a:pathLst>
                  <a:path w="1427" h="991" extrusionOk="0">
                    <a:moveTo>
                      <a:pt x="872" y="0"/>
                    </a:moveTo>
                    <a:lnTo>
                      <a:pt x="872" y="0"/>
                    </a:lnTo>
                    <a:cubicBezTo>
                      <a:pt x="713" y="53"/>
                      <a:pt x="0" y="106"/>
                      <a:pt x="330" y="502"/>
                    </a:cubicBezTo>
                    <a:cubicBezTo>
                      <a:pt x="379" y="398"/>
                      <a:pt x="408" y="357"/>
                      <a:pt x="427" y="357"/>
                    </a:cubicBezTo>
                    <a:cubicBezTo>
                      <a:pt x="488" y="357"/>
                      <a:pt x="432" y="818"/>
                      <a:pt x="594" y="990"/>
                    </a:cubicBezTo>
                    <a:cubicBezTo>
                      <a:pt x="872" y="832"/>
                      <a:pt x="1149" y="713"/>
                      <a:pt x="1426" y="502"/>
                    </a:cubicBezTo>
                    <a:cubicBezTo>
                      <a:pt x="1372" y="381"/>
                      <a:pt x="1309" y="344"/>
                      <a:pt x="1244" y="344"/>
                    </a:cubicBezTo>
                    <a:cubicBezTo>
                      <a:pt x="1142" y="344"/>
                      <a:pt x="1037" y="439"/>
                      <a:pt x="963" y="439"/>
                    </a:cubicBezTo>
                    <a:cubicBezTo>
                      <a:pt x="893" y="439"/>
                      <a:pt x="852" y="350"/>
                      <a:pt x="87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4"/>
              <p:cNvSpPr/>
              <p:nvPr/>
            </p:nvSpPr>
            <p:spPr>
              <a:xfrm>
                <a:off x="1216350" y="3579500"/>
                <a:ext cx="96400" cy="32000"/>
              </a:xfrm>
              <a:custGeom>
                <a:avLst/>
                <a:gdLst/>
                <a:ahLst/>
                <a:cxnLst/>
                <a:rect l="l" t="t" r="r" b="b"/>
                <a:pathLst>
                  <a:path w="3856" h="1280" extrusionOk="0">
                    <a:moveTo>
                      <a:pt x="2744" y="330"/>
                    </a:moveTo>
                    <a:cubicBezTo>
                      <a:pt x="2892" y="330"/>
                      <a:pt x="3009" y="464"/>
                      <a:pt x="3076" y="778"/>
                    </a:cubicBezTo>
                    <a:cubicBezTo>
                      <a:pt x="2899" y="634"/>
                      <a:pt x="2695" y="514"/>
                      <a:pt x="2478" y="440"/>
                    </a:cubicBezTo>
                    <a:lnTo>
                      <a:pt x="2478" y="440"/>
                    </a:lnTo>
                    <a:cubicBezTo>
                      <a:pt x="2574" y="369"/>
                      <a:pt x="2664" y="330"/>
                      <a:pt x="2744" y="330"/>
                    </a:cubicBezTo>
                    <a:close/>
                    <a:moveTo>
                      <a:pt x="2595" y="1"/>
                    </a:moveTo>
                    <a:cubicBezTo>
                      <a:pt x="2516" y="1"/>
                      <a:pt x="2470" y="92"/>
                      <a:pt x="2469" y="437"/>
                    </a:cubicBezTo>
                    <a:lnTo>
                      <a:pt x="2469" y="437"/>
                    </a:lnTo>
                    <a:cubicBezTo>
                      <a:pt x="2326" y="390"/>
                      <a:pt x="2178" y="362"/>
                      <a:pt x="2028" y="362"/>
                    </a:cubicBezTo>
                    <a:cubicBezTo>
                      <a:pt x="1715" y="362"/>
                      <a:pt x="1393" y="480"/>
                      <a:pt x="1096" y="778"/>
                    </a:cubicBezTo>
                    <a:cubicBezTo>
                      <a:pt x="885" y="448"/>
                      <a:pt x="1096" y="566"/>
                      <a:pt x="1043" y="117"/>
                    </a:cubicBezTo>
                    <a:lnTo>
                      <a:pt x="1043" y="117"/>
                    </a:lnTo>
                    <a:cubicBezTo>
                      <a:pt x="1031" y="125"/>
                      <a:pt x="1015" y="128"/>
                      <a:pt x="997" y="128"/>
                    </a:cubicBezTo>
                    <a:cubicBezTo>
                      <a:pt x="924" y="128"/>
                      <a:pt x="810" y="82"/>
                      <a:pt x="716" y="82"/>
                    </a:cubicBezTo>
                    <a:cubicBezTo>
                      <a:pt x="626" y="82"/>
                      <a:pt x="555" y="124"/>
                      <a:pt x="555" y="289"/>
                    </a:cubicBezTo>
                    <a:cubicBezTo>
                      <a:pt x="581" y="283"/>
                      <a:pt x="606" y="279"/>
                      <a:pt x="629" y="279"/>
                    </a:cubicBezTo>
                    <a:cubicBezTo>
                      <a:pt x="794" y="279"/>
                      <a:pt x="885" y="442"/>
                      <a:pt x="885" y="778"/>
                    </a:cubicBezTo>
                    <a:cubicBezTo>
                      <a:pt x="821" y="829"/>
                      <a:pt x="745" y="843"/>
                      <a:pt x="664" y="843"/>
                    </a:cubicBezTo>
                    <a:cubicBezTo>
                      <a:pt x="573" y="843"/>
                      <a:pt x="476" y="825"/>
                      <a:pt x="385" y="825"/>
                    </a:cubicBezTo>
                    <a:cubicBezTo>
                      <a:pt x="209" y="825"/>
                      <a:pt x="54" y="892"/>
                      <a:pt x="0" y="1279"/>
                    </a:cubicBezTo>
                    <a:cubicBezTo>
                      <a:pt x="1598" y="1226"/>
                      <a:pt x="2799" y="1279"/>
                      <a:pt x="3855" y="566"/>
                    </a:cubicBezTo>
                    <a:cubicBezTo>
                      <a:pt x="3773" y="434"/>
                      <a:pt x="3701" y="384"/>
                      <a:pt x="3633" y="384"/>
                    </a:cubicBezTo>
                    <a:cubicBezTo>
                      <a:pt x="3473" y="384"/>
                      <a:pt x="3344" y="666"/>
                      <a:pt x="3195" y="778"/>
                    </a:cubicBezTo>
                    <a:cubicBezTo>
                      <a:pt x="3129" y="289"/>
                      <a:pt x="3354" y="395"/>
                      <a:pt x="3129" y="65"/>
                    </a:cubicBezTo>
                    <a:cubicBezTo>
                      <a:pt x="3072" y="98"/>
                      <a:pt x="3017" y="111"/>
                      <a:pt x="2965" y="111"/>
                    </a:cubicBezTo>
                    <a:cubicBezTo>
                      <a:pt x="2811" y="111"/>
                      <a:pt x="2682" y="1"/>
                      <a:pt x="259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4"/>
              <p:cNvSpPr/>
              <p:nvPr/>
            </p:nvSpPr>
            <p:spPr>
              <a:xfrm>
                <a:off x="1182025" y="3461125"/>
                <a:ext cx="39950" cy="37500"/>
              </a:xfrm>
              <a:custGeom>
                <a:avLst/>
                <a:gdLst/>
                <a:ahLst/>
                <a:cxnLst/>
                <a:rect l="l" t="t" r="r" b="b"/>
                <a:pathLst>
                  <a:path w="1598" h="1500" extrusionOk="0">
                    <a:moveTo>
                      <a:pt x="1040" y="1"/>
                    </a:moveTo>
                    <a:cubicBezTo>
                      <a:pt x="751" y="1"/>
                      <a:pt x="478" y="147"/>
                      <a:pt x="383" y="509"/>
                    </a:cubicBezTo>
                    <a:cubicBezTo>
                      <a:pt x="489" y="562"/>
                      <a:pt x="660" y="786"/>
                      <a:pt x="489" y="839"/>
                    </a:cubicBezTo>
                    <a:cubicBezTo>
                      <a:pt x="443" y="793"/>
                      <a:pt x="399" y="776"/>
                      <a:pt x="358" y="776"/>
                    </a:cubicBezTo>
                    <a:cubicBezTo>
                      <a:pt x="206" y="776"/>
                      <a:pt x="83" y="1011"/>
                      <a:pt x="0" y="1011"/>
                    </a:cubicBezTo>
                    <a:cubicBezTo>
                      <a:pt x="436" y="1446"/>
                      <a:pt x="938" y="1011"/>
                      <a:pt x="1202" y="1499"/>
                    </a:cubicBezTo>
                    <a:cubicBezTo>
                      <a:pt x="1202" y="892"/>
                      <a:pt x="1426" y="562"/>
                      <a:pt x="1598" y="179"/>
                    </a:cubicBezTo>
                    <a:cubicBezTo>
                      <a:pt x="1438" y="67"/>
                      <a:pt x="1235" y="1"/>
                      <a:pt x="104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4"/>
              <p:cNvSpPr/>
              <p:nvPr/>
            </p:nvSpPr>
            <p:spPr>
              <a:xfrm>
                <a:off x="1390950" y="3483400"/>
                <a:ext cx="13875" cy="18200"/>
              </a:xfrm>
              <a:custGeom>
                <a:avLst/>
                <a:gdLst/>
                <a:ahLst/>
                <a:cxnLst/>
                <a:rect l="l" t="t" r="r" b="b"/>
                <a:pathLst>
                  <a:path w="555" h="728" extrusionOk="0">
                    <a:moveTo>
                      <a:pt x="502" y="1"/>
                    </a:moveTo>
                    <a:lnTo>
                      <a:pt x="502" y="1"/>
                    </a:lnTo>
                    <a:cubicBezTo>
                      <a:pt x="478" y="25"/>
                      <a:pt x="443" y="33"/>
                      <a:pt x="403" y="33"/>
                    </a:cubicBezTo>
                    <a:cubicBezTo>
                      <a:pt x="326" y="33"/>
                      <a:pt x="229" y="4"/>
                      <a:pt x="150" y="4"/>
                    </a:cubicBezTo>
                    <a:cubicBezTo>
                      <a:pt x="65" y="4"/>
                      <a:pt x="0" y="37"/>
                      <a:pt x="0" y="173"/>
                    </a:cubicBezTo>
                    <a:cubicBezTo>
                      <a:pt x="224" y="225"/>
                      <a:pt x="224" y="661"/>
                      <a:pt x="436" y="727"/>
                    </a:cubicBezTo>
                    <a:cubicBezTo>
                      <a:pt x="436" y="450"/>
                      <a:pt x="555" y="397"/>
                      <a:pt x="5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4"/>
              <p:cNvSpPr/>
              <p:nvPr/>
            </p:nvSpPr>
            <p:spPr>
              <a:xfrm>
                <a:off x="1333175" y="3438200"/>
                <a:ext cx="17850" cy="17850"/>
              </a:xfrm>
              <a:custGeom>
                <a:avLst/>
                <a:gdLst/>
                <a:ahLst/>
                <a:cxnLst/>
                <a:rect l="l" t="t" r="r" b="b"/>
                <a:pathLst>
                  <a:path w="714" h="714" extrusionOk="0">
                    <a:moveTo>
                      <a:pt x="331" y="0"/>
                    </a:moveTo>
                    <a:cubicBezTo>
                      <a:pt x="436" y="555"/>
                      <a:pt x="1" y="159"/>
                      <a:pt x="106" y="713"/>
                    </a:cubicBezTo>
                    <a:cubicBezTo>
                      <a:pt x="436" y="660"/>
                      <a:pt x="714" y="713"/>
                      <a:pt x="714" y="159"/>
                    </a:cubicBezTo>
                    <a:lnTo>
                      <a:pt x="714" y="159"/>
                    </a:lnTo>
                    <a:cubicBezTo>
                      <a:pt x="672" y="176"/>
                      <a:pt x="630" y="184"/>
                      <a:pt x="590" y="184"/>
                    </a:cubicBezTo>
                    <a:cubicBezTo>
                      <a:pt x="474" y="184"/>
                      <a:pt x="370" y="118"/>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p:nvPr/>
            </p:nvSpPr>
            <p:spPr>
              <a:xfrm>
                <a:off x="1374425" y="3487875"/>
                <a:ext cx="13900" cy="13725"/>
              </a:xfrm>
              <a:custGeom>
                <a:avLst/>
                <a:gdLst/>
                <a:ahLst/>
                <a:cxnLst/>
                <a:rect l="l" t="t" r="r" b="b"/>
                <a:pathLst>
                  <a:path w="556" h="549" extrusionOk="0">
                    <a:moveTo>
                      <a:pt x="334" y="1"/>
                    </a:moveTo>
                    <a:cubicBezTo>
                      <a:pt x="233" y="1"/>
                      <a:pt x="110" y="53"/>
                      <a:pt x="37" y="53"/>
                    </a:cubicBezTo>
                    <a:cubicBezTo>
                      <a:pt x="23" y="53"/>
                      <a:pt x="11" y="51"/>
                      <a:pt x="1" y="46"/>
                    </a:cubicBezTo>
                    <a:lnTo>
                      <a:pt x="1" y="548"/>
                    </a:lnTo>
                    <a:cubicBezTo>
                      <a:pt x="32" y="527"/>
                      <a:pt x="71" y="520"/>
                      <a:pt x="115" y="520"/>
                    </a:cubicBezTo>
                    <a:cubicBezTo>
                      <a:pt x="192" y="520"/>
                      <a:pt x="281" y="541"/>
                      <a:pt x="356" y="541"/>
                    </a:cubicBezTo>
                    <a:cubicBezTo>
                      <a:pt x="473" y="541"/>
                      <a:pt x="555" y="489"/>
                      <a:pt x="503" y="218"/>
                    </a:cubicBezTo>
                    <a:cubicBezTo>
                      <a:pt x="503" y="46"/>
                      <a:pt x="428" y="1"/>
                      <a:pt x="33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4"/>
              <p:cNvSpPr/>
              <p:nvPr/>
            </p:nvSpPr>
            <p:spPr>
              <a:xfrm>
                <a:off x="1989300" y="3204075"/>
                <a:ext cx="26100" cy="13150"/>
              </a:xfrm>
              <a:custGeom>
                <a:avLst/>
                <a:gdLst/>
                <a:ahLst/>
                <a:cxnLst/>
                <a:rect l="l" t="t" r="r" b="b"/>
                <a:pathLst>
                  <a:path w="1044" h="526" extrusionOk="0">
                    <a:moveTo>
                      <a:pt x="558" y="0"/>
                    </a:moveTo>
                    <a:cubicBezTo>
                      <a:pt x="273" y="0"/>
                      <a:pt x="35" y="149"/>
                      <a:pt x="1" y="507"/>
                    </a:cubicBezTo>
                    <a:cubicBezTo>
                      <a:pt x="48" y="502"/>
                      <a:pt x="93" y="500"/>
                      <a:pt x="136" y="500"/>
                    </a:cubicBezTo>
                    <a:cubicBezTo>
                      <a:pt x="290" y="500"/>
                      <a:pt x="416" y="526"/>
                      <a:pt x="529" y="526"/>
                    </a:cubicBezTo>
                    <a:cubicBezTo>
                      <a:pt x="710" y="526"/>
                      <a:pt x="861" y="461"/>
                      <a:pt x="1044" y="124"/>
                    </a:cubicBezTo>
                    <a:cubicBezTo>
                      <a:pt x="885" y="45"/>
                      <a:pt x="714" y="0"/>
                      <a:pt x="55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4"/>
              <p:cNvSpPr/>
              <p:nvPr/>
            </p:nvSpPr>
            <p:spPr>
              <a:xfrm>
                <a:off x="2104400" y="3228200"/>
                <a:ext cx="20125" cy="14625"/>
              </a:xfrm>
              <a:custGeom>
                <a:avLst/>
                <a:gdLst/>
                <a:ahLst/>
                <a:cxnLst/>
                <a:rect l="l" t="t" r="r" b="b"/>
                <a:pathLst>
                  <a:path w="805" h="585" extrusionOk="0">
                    <a:moveTo>
                      <a:pt x="504" y="1"/>
                    </a:moveTo>
                    <a:cubicBezTo>
                      <a:pt x="275" y="1"/>
                      <a:pt x="0" y="268"/>
                      <a:pt x="70" y="585"/>
                    </a:cubicBezTo>
                    <a:cubicBezTo>
                      <a:pt x="218" y="457"/>
                      <a:pt x="293" y="420"/>
                      <a:pt x="355" y="420"/>
                    </a:cubicBezTo>
                    <a:cubicBezTo>
                      <a:pt x="438" y="420"/>
                      <a:pt x="496" y="486"/>
                      <a:pt x="676" y="486"/>
                    </a:cubicBezTo>
                    <a:cubicBezTo>
                      <a:pt x="707" y="486"/>
                      <a:pt x="743" y="484"/>
                      <a:pt x="783" y="479"/>
                    </a:cubicBezTo>
                    <a:cubicBezTo>
                      <a:pt x="805" y="135"/>
                      <a:pt x="666" y="1"/>
                      <a:pt x="5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4"/>
              <p:cNvSpPr/>
              <p:nvPr/>
            </p:nvSpPr>
            <p:spPr>
              <a:xfrm>
                <a:off x="2125075" y="3259725"/>
                <a:ext cx="23575" cy="14800"/>
              </a:xfrm>
              <a:custGeom>
                <a:avLst/>
                <a:gdLst/>
                <a:ahLst/>
                <a:cxnLst/>
                <a:rect l="l" t="t" r="r" b="b"/>
                <a:pathLst>
                  <a:path w="943" h="592" extrusionOk="0">
                    <a:moveTo>
                      <a:pt x="516" y="1"/>
                    </a:moveTo>
                    <a:cubicBezTo>
                      <a:pt x="264" y="1"/>
                      <a:pt x="1" y="209"/>
                      <a:pt x="114" y="591"/>
                    </a:cubicBezTo>
                    <a:lnTo>
                      <a:pt x="893" y="486"/>
                    </a:lnTo>
                    <a:cubicBezTo>
                      <a:pt x="942" y="156"/>
                      <a:pt x="733" y="1"/>
                      <a:pt x="5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4"/>
              <p:cNvSpPr/>
              <p:nvPr/>
            </p:nvSpPr>
            <p:spPr>
              <a:xfrm>
                <a:off x="2090950" y="3247100"/>
                <a:ext cx="34350" cy="54825"/>
              </a:xfrm>
              <a:custGeom>
                <a:avLst/>
                <a:gdLst/>
                <a:ahLst/>
                <a:cxnLst/>
                <a:rect l="l" t="t" r="r" b="b"/>
                <a:pathLst>
                  <a:path w="1374" h="2193" extrusionOk="0">
                    <a:moveTo>
                      <a:pt x="885" y="1"/>
                    </a:moveTo>
                    <a:cubicBezTo>
                      <a:pt x="278" y="53"/>
                      <a:pt x="331" y="542"/>
                      <a:pt x="1" y="608"/>
                    </a:cubicBezTo>
                    <a:cubicBezTo>
                      <a:pt x="331" y="1532"/>
                      <a:pt x="159" y="1096"/>
                      <a:pt x="159" y="2192"/>
                    </a:cubicBezTo>
                    <a:cubicBezTo>
                      <a:pt x="649" y="2149"/>
                      <a:pt x="709" y="1462"/>
                      <a:pt x="1061" y="1462"/>
                    </a:cubicBezTo>
                    <a:cubicBezTo>
                      <a:pt x="1146" y="1462"/>
                      <a:pt x="1246" y="1501"/>
                      <a:pt x="1374" y="1598"/>
                    </a:cubicBezTo>
                    <a:lnTo>
                      <a:pt x="1374" y="1598"/>
                    </a:lnTo>
                    <a:cubicBezTo>
                      <a:pt x="1268" y="278"/>
                      <a:pt x="885" y="1426"/>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4"/>
              <p:cNvSpPr/>
              <p:nvPr/>
            </p:nvSpPr>
            <p:spPr>
              <a:xfrm>
                <a:off x="2014050" y="3258000"/>
                <a:ext cx="76925" cy="79850"/>
              </a:xfrm>
              <a:custGeom>
                <a:avLst/>
                <a:gdLst/>
                <a:ahLst/>
                <a:cxnLst/>
                <a:rect l="l" t="t" r="r" b="b"/>
                <a:pathLst>
                  <a:path w="3077" h="3194" extrusionOk="0">
                    <a:moveTo>
                      <a:pt x="2245" y="0"/>
                    </a:moveTo>
                    <a:lnTo>
                      <a:pt x="2245" y="0"/>
                    </a:lnTo>
                    <a:cubicBezTo>
                      <a:pt x="2087" y="938"/>
                      <a:pt x="595" y="885"/>
                      <a:pt x="595" y="1373"/>
                    </a:cubicBezTo>
                    <a:cubicBezTo>
                      <a:pt x="619" y="1376"/>
                      <a:pt x="643" y="1378"/>
                      <a:pt x="668" y="1378"/>
                    </a:cubicBezTo>
                    <a:cubicBezTo>
                      <a:pt x="864" y="1378"/>
                      <a:pt x="1086" y="1289"/>
                      <a:pt x="1278" y="1289"/>
                    </a:cubicBezTo>
                    <a:cubicBezTo>
                      <a:pt x="1465" y="1289"/>
                      <a:pt x="1624" y="1373"/>
                      <a:pt x="1704" y="1703"/>
                    </a:cubicBezTo>
                    <a:cubicBezTo>
                      <a:pt x="925" y="1822"/>
                      <a:pt x="331" y="2152"/>
                      <a:pt x="1" y="2865"/>
                    </a:cubicBezTo>
                    <a:cubicBezTo>
                      <a:pt x="86" y="2794"/>
                      <a:pt x="167" y="2766"/>
                      <a:pt x="245" y="2766"/>
                    </a:cubicBezTo>
                    <a:cubicBezTo>
                      <a:pt x="547" y="2766"/>
                      <a:pt x="793" y="3193"/>
                      <a:pt x="994" y="3193"/>
                    </a:cubicBezTo>
                    <a:cubicBezTo>
                      <a:pt x="1070" y="3193"/>
                      <a:pt x="1139" y="3134"/>
                      <a:pt x="1202" y="2971"/>
                    </a:cubicBezTo>
                    <a:cubicBezTo>
                      <a:pt x="1044" y="2918"/>
                      <a:pt x="872" y="3023"/>
                      <a:pt x="819" y="2746"/>
                    </a:cubicBezTo>
                    <a:cubicBezTo>
                      <a:pt x="1060" y="2448"/>
                      <a:pt x="1286" y="2383"/>
                      <a:pt x="1495" y="2383"/>
                    </a:cubicBezTo>
                    <a:cubicBezTo>
                      <a:pt x="1658" y="2383"/>
                      <a:pt x="1810" y="2422"/>
                      <a:pt x="1950" y="2422"/>
                    </a:cubicBezTo>
                    <a:cubicBezTo>
                      <a:pt x="2125" y="2422"/>
                      <a:pt x="2282" y="2361"/>
                      <a:pt x="2417" y="2086"/>
                    </a:cubicBezTo>
                    <a:lnTo>
                      <a:pt x="2417" y="2086"/>
                    </a:lnTo>
                    <a:cubicBezTo>
                      <a:pt x="2348" y="2662"/>
                      <a:pt x="2604" y="3003"/>
                      <a:pt x="2820" y="3003"/>
                    </a:cubicBezTo>
                    <a:cubicBezTo>
                      <a:pt x="2936" y="3003"/>
                      <a:pt x="3040" y="2905"/>
                      <a:pt x="3077" y="2693"/>
                    </a:cubicBezTo>
                    <a:lnTo>
                      <a:pt x="3077" y="2693"/>
                    </a:lnTo>
                    <a:cubicBezTo>
                      <a:pt x="3024" y="2739"/>
                      <a:pt x="2980" y="2760"/>
                      <a:pt x="2944" y="2760"/>
                    </a:cubicBezTo>
                    <a:cubicBezTo>
                      <a:pt x="2720" y="2760"/>
                      <a:pt x="2792" y="1973"/>
                      <a:pt x="2747" y="1598"/>
                    </a:cubicBezTo>
                    <a:cubicBezTo>
                      <a:pt x="2651" y="1476"/>
                      <a:pt x="2560" y="1434"/>
                      <a:pt x="2475" y="1434"/>
                    </a:cubicBezTo>
                    <a:cubicBezTo>
                      <a:pt x="2292" y="1434"/>
                      <a:pt x="2132" y="1624"/>
                      <a:pt x="1996" y="1624"/>
                    </a:cubicBezTo>
                    <a:cubicBezTo>
                      <a:pt x="1906" y="1624"/>
                      <a:pt x="1826" y="1542"/>
                      <a:pt x="1757" y="1268"/>
                    </a:cubicBezTo>
                    <a:cubicBezTo>
                      <a:pt x="1798" y="1223"/>
                      <a:pt x="1859" y="1212"/>
                      <a:pt x="1925" y="1212"/>
                    </a:cubicBezTo>
                    <a:cubicBezTo>
                      <a:pt x="1987" y="1212"/>
                      <a:pt x="2053" y="1221"/>
                      <a:pt x="2113" y="1221"/>
                    </a:cubicBezTo>
                    <a:cubicBezTo>
                      <a:pt x="2238" y="1221"/>
                      <a:pt x="2337" y="1182"/>
                      <a:pt x="2311" y="938"/>
                    </a:cubicBezTo>
                    <a:cubicBezTo>
                      <a:pt x="1981" y="832"/>
                      <a:pt x="2364" y="436"/>
                      <a:pt x="22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4"/>
              <p:cNvSpPr/>
              <p:nvPr/>
            </p:nvSpPr>
            <p:spPr>
              <a:xfrm>
                <a:off x="2286400" y="2807750"/>
                <a:ext cx="87750" cy="58500"/>
              </a:xfrm>
              <a:custGeom>
                <a:avLst/>
                <a:gdLst/>
                <a:ahLst/>
                <a:cxnLst/>
                <a:rect l="l" t="t" r="r" b="b"/>
                <a:pathLst>
                  <a:path w="3510" h="2340" extrusionOk="0">
                    <a:moveTo>
                      <a:pt x="1781" y="842"/>
                    </a:moveTo>
                    <a:cubicBezTo>
                      <a:pt x="1829" y="842"/>
                      <a:pt x="1874" y="877"/>
                      <a:pt x="1912" y="954"/>
                    </a:cubicBezTo>
                    <a:cubicBezTo>
                      <a:pt x="1978" y="1403"/>
                      <a:pt x="1648" y="1350"/>
                      <a:pt x="1648" y="1785"/>
                    </a:cubicBezTo>
                    <a:cubicBezTo>
                      <a:pt x="1318" y="1733"/>
                      <a:pt x="1860" y="1178"/>
                      <a:pt x="1529" y="1125"/>
                    </a:cubicBezTo>
                    <a:cubicBezTo>
                      <a:pt x="1605" y="949"/>
                      <a:pt x="1697" y="842"/>
                      <a:pt x="1781" y="842"/>
                    </a:cubicBezTo>
                    <a:close/>
                    <a:moveTo>
                      <a:pt x="1151" y="1"/>
                    </a:moveTo>
                    <a:cubicBezTo>
                      <a:pt x="734" y="1"/>
                      <a:pt x="272" y="174"/>
                      <a:pt x="51" y="465"/>
                    </a:cubicBezTo>
                    <a:cubicBezTo>
                      <a:pt x="81" y="463"/>
                      <a:pt x="109" y="461"/>
                      <a:pt x="133" y="461"/>
                    </a:cubicBezTo>
                    <a:cubicBezTo>
                      <a:pt x="594" y="461"/>
                      <a:pt x="1" y="920"/>
                      <a:pt x="51" y="1284"/>
                    </a:cubicBezTo>
                    <a:cubicBezTo>
                      <a:pt x="167" y="1094"/>
                      <a:pt x="275" y="1029"/>
                      <a:pt x="380" y="1029"/>
                    </a:cubicBezTo>
                    <a:cubicBezTo>
                      <a:pt x="613" y="1029"/>
                      <a:pt x="829" y="1350"/>
                      <a:pt x="1070" y="1350"/>
                    </a:cubicBezTo>
                    <a:cubicBezTo>
                      <a:pt x="1129" y="1350"/>
                      <a:pt x="1190" y="1331"/>
                      <a:pt x="1252" y="1284"/>
                    </a:cubicBezTo>
                    <a:cubicBezTo>
                      <a:pt x="1147" y="1231"/>
                      <a:pt x="988" y="1020"/>
                      <a:pt x="1147" y="954"/>
                    </a:cubicBezTo>
                    <a:cubicBezTo>
                      <a:pt x="1165" y="949"/>
                      <a:pt x="1183" y="947"/>
                      <a:pt x="1199" y="947"/>
                    </a:cubicBezTo>
                    <a:cubicBezTo>
                      <a:pt x="1387" y="947"/>
                      <a:pt x="1472" y="1214"/>
                      <a:pt x="1424" y="1614"/>
                    </a:cubicBezTo>
                    <a:cubicBezTo>
                      <a:pt x="1294" y="1672"/>
                      <a:pt x="1195" y="1704"/>
                      <a:pt x="1112" y="1704"/>
                    </a:cubicBezTo>
                    <a:cubicBezTo>
                      <a:pt x="950" y="1704"/>
                      <a:pt x="851" y="1581"/>
                      <a:pt x="711" y="1284"/>
                    </a:cubicBezTo>
                    <a:lnTo>
                      <a:pt x="711" y="1284"/>
                    </a:lnTo>
                    <a:cubicBezTo>
                      <a:pt x="658" y="1785"/>
                      <a:pt x="869" y="1733"/>
                      <a:pt x="817" y="2115"/>
                    </a:cubicBezTo>
                    <a:cubicBezTo>
                      <a:pt x="764" y="2168"/>
                      <a:pt x="658" y="2168"/>
                      <a:pt x="658" y="2340"/>
                    </a:cubicBezTo>
                    <a:cubicBezTo>
                      <a:pt x="904" y="2192"/>
                      <a:pt x="1167" y="2147"/>
                      <a:pt x="1431" y="2147"/>
                    </a:cubicBezTo>
                    <a:cubicBezTo>
                      <a:pt x="1861" y="2147"/>
                      <a:pt x="2297" y="2267"/>
                      <a:pt x="2673" y="2267"/>
                    </a:cubicBezTo>
                    <a:cubicBezTo>
                      <a:pt x="2935" y="2267"/>
                      <a:pt x="3168" y="2209"/>
                      <a:pt x="3351" y="2010"/>
                    </a:cubicBezTo>
                    <a:cubicBezTo>
                      <a:pt x="3299" y="2010"/>
                      <a:pt x="3510" y="1284"/>
                      <a:pt x="3510" y="1284"/>
                    </a:cubicBezTo>
                    <a:cubicBezTo>
                      <a:pt x="3402" y="1176"/>
                      <a:pt x="3207" y="1155"/>
                      <a:pt x="2993" y="1155"/>
                    </a:cubicBezTo>
                    <a:cubicBezTo>
                      <a:pt x="2859" y="1155"/>
                      <a:pt x="2718" y="1163"/>
                      <a:pt x="2586" y="1163"/>
                    </a:cubicBezTo>
                    <a:cubicBezTo>
                      <a:pt x="2184" y="1163"/>
                      <a:pt x="1873" y="1087"/>
                      <a:pt x="2137" y="465"/>
                    </a:cubicBezTo>
                    <a:cubicBezTo>
                      <a:pt x="2082" y="433"/>
                      <a:pt x="2028" y="420"/>
                      <a:pt x="1976" y="420"/>
                    </a:cubicBezTo>
                    <a:cubicBezTo>
                      <a:pt x="1759" y="420"/>
                      <a:pt x="1564" y="640"/>
                      <a:pt x="1400" y="640"/>
                    </a:cubicBezTo>
                    <a:cubicBezTo>
                      <a:pt x="1327" y="640"/>
                      <a:pt x="1259" y="595"/>
                      <a:pt x="1199" y="465"/>
                    </a:cubicBezTo>
                    <a:cubicBezTo>
                      <a:pt x="1477" y="465"/>
                      <a:pt x="1701" y="465"/>
                      <a:pt x="1701" y="135"/>
                    </a:cubicBezTo>
                    <a:cubicBezTo>
                      <a:pt x="1552" y="43"/>
                      <a:pt x="1357" y="1"/>
                      <a:pt x="115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4"/>
              <p:cNvSpPr/>
              <p:nvPr/>
            </p:nvSpPr>
            <p:spPr>
              <a:xfrm>
                <a:off x="2394925" y="2822000"/>
                <a:ext cx="64700" cy="54750"/>
              </a:xfrm>
              <a:custGeom>
                <a:avLst/>
                <a:gdLst/>
                <a:ahLst/>
                <a:cxnLst/>
                <a:rect l="l" t="t" r="r" b="b"/>
                <a:pathLst>
                  <a:path w="2588" h="2190" extrusionOk="0">
                    <a:moveTo>
                      <a:pt x="2086" y="1"/>
                    </a:moveTo>
                    <a:lnTo>
                      <a:pt x="2086" y="1"/>
                    </a:lnTo>
                    <a:cubicBezTo>
                      <a:pt x="1862" y="661"/>
                      <a:pt x="608" y="450"/>
                      <a:pt x="608" y="833"/>
                    </a:cubicBezTo>
                    <a:cubicBezTo>
                      <a:pt x="661" y="849"/>
                      <a:pt x="717" y="855"/>
                      <a:pt x="776" y="855"/>
                    </a:cubicBezTo>
                    <a:cubicBezTo>
                      <a:pt x="900" y="855"/>
                      <a:pt x="1032" y="829"/>
                      <a:pt x="1147" y="829"/>
                    </a:cubicBezTo>
                    <a:cubicBezTo>
                      <a:pt x="1317" y="829"/>
                      <a:pt x="1453" y="885"/>
                      <a:pt x="1479" y="1163"/>
                    </a:cubicBezTo>
                    <a:cubicBezTo>
                      <a:pt x="819" y="1163"/>
                      <a:pt x="330" y="1374"/>
                      <a:pt x="0" y="1875"/>
                    </a:cubicBezTo>
                    <a:cubicBezTo>
                      <a:pt x="66" y="1838"/>
                      <a:pt x="126" y="1823"/>
                      <a:pt x="183" y="1823"/>
                    </a:cubicBezTo>
                    <a:cubicBezTo>
                      <a:pt x="457" y="1823"/>
                      <a:pt x="639" y="2184"/>
                      <a:pt x="813" y="2184"/>
                    </a:cubicBezTo>
                    <a:cubicBezTo>
                      <a:pt x="872" y="2184"/>
                      <a:pt x="930" y="2143"/>
                      <a:pt x="991" y="2034"/>
                    </a:cubicBezTo>
                    <a:cubicBezTo>
                      <a:pt x="872" y="1981"/>
                      <a:pt x="713" y="2034"/>
                      <a:pt x="713" y="1875"/>
                    </a:cubicBezTo>
                    <a:cubicBezTo>
                      <a:pt x="909" y="1697"/>
                      <a:pt x="1081" y="1650"/>
                      <a:pt x="1237" y="1650"/>
                    </a:cubicBezTo>
                    <a:cubicBezTo>
                      <a:pt x="1413" y="1650"/>
                      <a:pt x="1569" y="1710"/>
                      <a:pt x="1716" y="1710"/>
                    </a:cubicBezTo>
                    <a:cubicBezTo>
                      <a:pt x="1844" y="1710"/>
                      <a:pt x="1965" y="1664"/>
                      <a:pt x="2086" y="1493"/>
                    </a:cubicBezTo>
                    <a:lnTo>
                      <a:pt x="2086" y="1493"/>
                    </a:lnTo>
                    <a:cubicBezTo>
                      <a:pt x="1979" y="1905"/>
                      <a:pt x="2194" y="2189"/>
                      <a:pt x="2380" y="2189"/>
                    </a:cubicBezTo>
                    <a:cubicBezTo>
                      <a:pt x="2468" y="2189"/>
                      <a:pt x="2550" y="2125"/>
                      <a:pt x="2588" y="1981"/>
                    </a:cubicBezTo>
                    <a:lnTo>
                      <a:pt x="2588" y="1981"/>
                    </a:lnTo>
                    <a:cubicBezTo>
                      <a:pt x="2544" y="2011"/>
                      <a:pt x="2509" y="2024"/>
                      <a:pt x="2481" y="2024"/>
                    </a:cubicBezTo>
                    <a:cubicBezTo>
                      <a:pt x="2296" y="2024"/>
                      <a:pt x="2409" y="1449"/>
                      <a:pt x="2364" y="1163"/>
                    </a:cubicBezTo>
                    <a:cubicBezTo>
                      <a:pt x="2297" y="1071"/>
                      <a:pt x="2225" y="1042"/>
                      <a:pt x="2152" y="1042"/>
                    </a:cubicBezTo>
                    <a:cubicBezTo>
                      <a:pt x="2027" y="1042"/>
                      <a:pt x="1899" y="1127"/>
                      <a:pt x="1795" y="1127"/>
                    </a:cubicBezTo>
                    <a:cubicBezTo>
                      <a:pt x="1706" y="1127"/>
                      <a:pt x="1635" y="1064"/>
                      <a:pt x="1598" y="833"/>
                    </a:cubicBezTo>
                    <a:cubicBezTo>
                      <a:pt x="1608" y="827"/>
                      <a:pt x="1621" y="825"/>
                      <a:pt x="1636" y="825"/>
                    </a:cubicBezTo>
                    <a:cubicBezTo>
                      <a:pt x="1707" y="825"/>
                      <a:pt x="1823" y="873"/>
                      <a:pt x="1920" y="873"/>
                    </a:cubicBezTo>
                    <a:cubicBezTo>
                      <a:pt x="2012" y="873"/>
                      <a:pt x="2086" y="830"/>
                      <a:pt x="2086" y="661"/>
                    </a:cubicBezTo>
                    <a:cubicBezTo>
                      <a:pt x="1756" y="555"/>
                      <a:pt x="2192" y="331"/>
                      <a:pt x="208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4"/>
              <p:cNvSpPr/>
              <p:nvPr/>
            </p:nvSpPr>
            <p:spPr>
              <a:xfrm>
                <a:off x="1993275" y="3258250"/>
                <a:ext cx="59100" cy="39700"/>
              </a:xfrm>
              <a:custGeom>
                <a:avLst/>
                <a:gdLst/>
                <a:ahLst/>
                <a:cxnLst/>
                <a:rect l="l" t="t" r="r" b="b"/>
                <a:pathLst>
                  <a:path w="2364" h="1588" extrusionOk="0">
                    <a:moveTo>
                      <a:pt x="2078" y="1"/>
                    </a:moveTo>
                    <a:cubicBezTo>
                      <a:pt x="1782" y="1"/>
                      <a:pt x="1391" y="191"/>
                      <a:pt x="945" y="191"/>
                    </a:cubicBezTo>
                    <a:cubicBezTo>
                      <a:pt x="782" y="191"/>
                      <a:pt x="611" y="166"/>
                      <a:pt x="436" y="96"/>
                    </a:cubicBezTo>
                    <a:lnTo>
                      <a:pt x="436" y="96"/>
                    </a:lnTo>
                    <a:cubicBezTo>
                      <a:pt x="436" y="597"/>
                      <a:pt x="660" y="545"/>
                      <a:pt x="766" y="756"/>
                    </a:cubicBezTo>
                    <a:cubicBezTo>
                      <a:pt x="607" y="1152"/>
                      <a:pt x="0" y="545"/>
                      <a:pt x="0" y="1588"/>
                    </a:cubicBezTo>
                    <a:lnTo>
                      <a:pt x="832" y="1482"/>
                    </a:lnTo>
                    <a:cubicBezTo>
                      <a:pt x="990" y="96"/>
                      <a:pt x="2086" y="1258"/>
                      <a:pt x="2363" y="96"/>
                    </a:cubicBezTo>
                    <a:cubicBezTo>
                      <a:pt x="2282" y="26"/>
                      <a:pt x="2187" y="1"/>
                      <a:pt x="20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4"/>
              <p:cNvSpPr/>
              <p:nvPr/>
            </p:nvSpPr>
            <p:spPr>
              <a:xfrm>
                <a:off x="1190275" y="3594225"/>
                <a:ext cx="16525" cy="18575"/>
              </a:xfrm>
              <a:custGeom>
                <a:avLst/>
                <a:gdLst/>
                <a:ahLst/>
                <a:cxnLst/>
                <a:rect l="l" t="t" r="r" b="b"/>
                <a:pathLst>
                  <a:path w="661" h="743" extrusionOk="0">
                    <a:moveTo>
                      <a:pt x="182" y="1"/>
                    </a:moveTo>
                    <a:cubicBezTo>
                      <a:pt x="158" y="1"/>
                      <a:pt x="133" y="9"/>
                      <a:pt x="106" y="30"/>
                    </a:cubicBezTo>
                    <a:cubicBezTo>
                      <a:pt x="106" y="255"/>
                      <a:pt x="0" y="360"/>
                      <a:pt x="53" y="743"/>
                    </a:cubicBezTo>
                    <a:cubicBezTo>
                      <a:pt x="330" y="585"/>
                      <a:pt x="542" y="690"/>
                      <a:pt x="608" y="519"/>
                    </a:cubicBezTo>
                    <a:cubicBezTo>
                      <a:pt x="542" y="519"/>
                      <a:pt x="489" y="413"/>
                      <a:pt x="489" y="189"/>
                    </a:cubicBezTo>
                    <a:cubicBezTo>
                      <a:pt x="542" y="189"/>
                      <a:pt x="661" y="83"/>
                      <a:pt x="489" y="30"/>
                    </a:cubicBezTo>
                    <a:cubicBezTo>
                      <a:pt x="474" y="167"/>
                      <a:pt x="455" y="214"/>
                      <a:pt x="431" y="214"/>
                    </a:cubicBezTo>
                    <a:cubicBezTo>
                      <a:pt x="378" y="214"/>
                      <a:pt x="300" y="1"/>
                      <a:pt x="18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4"/>
              <p:cNvSpPr/>
              <p:nvPr/>
            </p:nvSpPr>
            <p:spPr>
              <a:xfrm>
                <a:off x="2536800" y="2909350"/>
                <a:ext cx="26975" cy="10375"/>
              </a:xfrm>
              <a:custGeom>
                <a:avLst/>
                <a:gdLst/>
                <a:ahLst/>
                <a:cxnLst/>
                <a:rect l="l" t="t" r="r" b="b"/>
                <a:pathLst>
                  <a:path w="1079" h="415" extrusionOk="0">
                    <a:moveTo>
                      <a:pt x="449" y="1"/>
                    </a:moveTo>
                    <a:cubicBezTo>
                      <a:pt x="227" y="1"/>
                      <a:pt x="1" y="95"/>
                      <a:pt x="42" y="415"/>
                    </a:cubicBezTo>
                    <a:cubicBezTo>
                      <a:pt x="213" y="415"/>
                      <a:pt x="319" y="362"/>
                      <a:pt x="425" y="190"/>
                    </a:cubicBezTo>
                    <a:cubicBezTo>
                      <a:pt x="482" y="193"/>
                      <a:pt x="532" y="195"/>
                      <a:pt x="576" y="195"/>
                    </a:cubicBezTo>
                    <a:cubicBezTo>
                      <a:pt x="1078" y="195"/>
                      <a:pt x="768" y="1"/>
                      <a:pt x="4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4"/>
              <p:cNvSpPr/>
              <p:nvPr/>
            </p:nvSpPr>
            <p:spPr>
              <a:xfrm>
                <a:off x="1176850" y="3594975"/>
                <a:ext cx="12125" cy="17900"/>
              </a:xfrm>
              <a:custGeom>
                <a:avLst/>
                <a:gdLst/>
                <a:ahLst/>
                <a:cxnLst/>
                <a:rect l="l" t="t" r="r" b="b"/>
                <a:pathLst>
                  <a:path w="485" h="716" extrusionOk="0">
                    <a:moveTo>
                      <a:pt x="260" y="0"/>
                    </a:moveTo>
                    <a:cubicBezTo>
                      <a:pt x="0" y="83"/>
                      <a:pt x="215" y="715"/>
                      <a:pt x="376" y="715"/>
                    </a:cubicBezTo>
                    <a:cubicBezTo>
                      <a:pt x="420" y="715"/>
                      <a:pt x="459" y="669"/>
                      <a:pt x="485" y="555"/>
                    </a:cubicBezTo>
                    <a:cubicBezTo>
                      <a:pt x="313" y="436"/>
                      <a:pt x="485" y="330"/>
                      <a:pt x="4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4"/>
              <p:cNvSpPr/>
              <p:nvPr/>
            </p:nvSpPr>
            <p:spPr>
              <a:xfrm>
                <a:off x="1144725" y="3469025"/>
                <a:ext cx="33025" cy="23900"/>
              </a:xfrm>
              <a:custGeom>
                <a:avLst/>
                <a:gdLst/>
                <a:ahLst/>
                <a:cxnLst/>
                <a:rect l="l" t="t" r="r" b="b"/>
                <a:pathLst>
                  <a:path w="1321" h="956" extrusionOk="0">
                    <a:moveTo>
                      <a:pt x="976" y="0"/>
                    </a:moveTo>
                    <a:cubicBezTo>
                      <a:pt x="403" y="0"/>
                      <a:pt x="103" y="438"/>
                      <a:pt x="1" y="906"/>
                    </a:cubicBezTo>
                    <a:cubicBezTo>
                      <a:pt x="67" y="923"/>
                      <a:pt x="119" y="931"/>
                      <a:pt x="161" y="931"/>
                    </a:cubicBezTo>
                    <a:cubicBezTo>
                      <a:pt x="405" y="931"/>
                      <a:pt x="293" y="670"/>
                      <a:pt x="383" y="523"/>
                    </a:cubicBezTo>
                    <a:lnTo>
                      <a:pt x="383" y="523"/>
                    </a:lnTo>
                    <a:cubicBezTo>
                      <a:pt x="473" y="866"/>
                      <a:pt x="576" y="956"/>
                      <a:pt x="716" y="956"/>
                    </a:cubicBezTo>
                    <a:cubicBezTo>
                      <a:pt x="845" y="956"/>
                      <a:pt x="1006" y="879"/>
                      <a:pt x="1215" y="853"/>
                    </a:cubicBezTo>
                    <a:cubicBezTo>
                      <a:pt x="1321" y="470"/>
                      <a:pt x="1162" y="576"/>
                      <a:pt x="1268" y="35"/>
                    </a:cubicBezTo>
                    <a:cubicBezTo>
                      <a:pt x="1164" y="11"/>
                      <a:pt x="1067" y="0"/>
                      <a:pt x="97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4"/>
              <p:cNvSpPr/>
              <p:nvPr/>
            </p:nvSpPr>
            <p:spPr>
              <a:xfrm>
                <a:off x="916675" y="3435125"/>
                <a:ext cx="10200" cy="21350"/>
              </a:xfrm>
              <a:custGeom>
                <a:avLst/>
                <a:gdLst/>
                <a:ahLst/>
                <a:cxnLst/>
                <a:rect l="l" t="t" r="r" b="b"/>
                <a:pathLst>
                  <a:path w="408" h="854" extrusionOk="0">
                    <a:moveTo>
                      <a:pt x="84" y="0"/>
                    </a:moveTo>
                    <a:cubicBezTo>
                      <a:pt x="58" y="0"/>
                      <a:pt x="30" y="6"/>
                      <a:pt x="0" y="18"/>
                    </a:cubicBezTo>
                    <a:lnTo>
                      <a:pt x="0" y="836"/>
                    </a:lnTo>
                    <a:cubicBezTo>
                      <a:pt x="30" y="848"/>
                      <a:pt x="58" y="854"/>
                      <a:pt x="84" y="854"/>
                    </a:cubicBezTo>
                    <a:cubicBezTo>
                      <a:pt x="408" y="854"/>
                      <a:pt x="408" y="0"/>
                      <a:pt x="8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4"/>
              <p:cNvSpPr/>
              <p:nvPr/>
            </p:nvSpPr>
            <p:spPr>
              <a:xfrm>
                <a:off x="930975" y="3432650"/>
                <a:ext cx="24000" cy="19275"/>
              </a:xfrm>
              <a:custGeom>
                <a:avLst/>
                <a:gdLst/>
                <a:ahLst/>
                <a:cxnLst/>
                <a:rect l="l" t="t" r="r" b="b"/>
                <a:pathLst>
                  <a:path w="960" h="771" extrusionOk="0">
                    <a:moveTo>
                      <a:pt x="65" y="0"/>
                    </a:moveTo>
                    <a:cubicBezTo>
                      <a:pt x="19" y="0"/>
                      <a:pt x="0" y="34"/>
                      <a:pt x="22" y="117"/>
                    </a:cubicBezTo>
                    <a:cubicBezTo>
                      <a:pt x="141" y="117"/>
                      <a:pt x="141" y="222"/>
                      <a:pt x="141" y="447"/>
                    </a:cubicBezTo>
                    <a:cubicBezTo>
                      <a:pt x="203" y="400"/>
                      <a:pt x="258" y="381"/>
                      <a:pt x="308" y="381"/>
                    </a:cubicBezTo>
                    <a:cubicBezTo>
                      <a:pt x="534" y="381"/>
                      <a:pt x="653" y="771"/>
                      <a:pt x="798" y="771"/>
                    </a:cubicBezTo>
                    <a:cubicBezTo>
                      <a:pt x="847" y="771"/>
                      <a:pt x="899" y="726"/>
                      <a:pt x="960" y="605"/>
                    </a:cubicBezTo>
                    <a:cubicBezTo>
                      <a:pt x="793" y="480"/>
                      <a:pt x="238" y="0"/>
                      <a:pt x="6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4"/>
              <p:cNvSpPr/>
              <p:nvPr/>
            </p:nvSpPr>
            <p:spPr>
              <a:xfrm>
                <a:off x="857250" y="3606900"/>
                <a:ext cx="37325" cy="21100"/>
              </a:xfrm>
              <a:custGeom>
                <a:avLst/>
                <a:gdLst/>
                <a:ahLst/>
                <a:cxnLst/>
                <a:rect l="l" t="t" r="r" b="b"/>
                <a:pathLst>
                  <a:path w="1493" h="844" extrusionOk="0">
                    <a:moveTo>
                      <a:pt x="323" y="1"/>
                    </a:moveTo>
                    <a:cubicBezTo>
                      <a:pt x="16" y="1"/>
                      <a:pt x="112" y="634"/>
                      <a:pt x="1" y="843"/>
                    </a:cubicBezTo>
                    <a:cubicBezTo>
                      <a:pt x="223" y="732"/>
                      <a:pt x="427" y="693"/>
                      <a:pt x="623" y="693"/>
                    </a:cubicBezTo>
                    <a:cubicBezTo>
                      <a:pt x="916" y="693"/>
                      <a:pt x="1192" y="780"/>
                      <a:pt x="1493" y="843"/>
                    </a:cubicBezTo>
                    <a:cubicBezTo>
                      <a:pt x="1473" y="499"/>
                      <a:pt x="1291" y="429"/>
                      <a:pt x="1078" y="429"/>
                    </a:cubicBezTo>
                    <a:cubicBezTo>
                      <a:pt x="931" y="429"/>
                      <a:pt x="770" y="463"/>
                      <a:pt x="638" y="463"/>
                    </a:cubicBezTo>
                    <a:cubicBezTo>
                      <a:pt x="442" y="463"/>
                      <a:pt x="312" y="387"/>
                      <a:pt x="397" y="12"/>
                    </a:cubicBezTo>
                    <a:cubicBezTo>
                      <a:pt x="370" y="4"/>
                      <a:pt x="345" y="1"/>
                      <a:pt x="3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4"/>
              <p:cNvSpPr/>
              <p:nvPr/>
            </p:nvSpPr>
            <p:spPr>
              <a:xfrm>
                <a:off x="897850" y="3617575"/>
                <a:ext cx="24775" cy="10425"/>
              </a:xfrm>
              <a:custGeom>
                <a:avLst/>
                <a:gdLst/>
                <a:ahLst/>
                <a:cxnLst/>
                <a:rect l="l" t="t" r="r" b="b"/>
                <a:pathLst>
                  <a:path w="991" h="417" extrusionOk="0">
                    <a:moveTo>
                      <a:pt x="496" y="0"/>
                    </a:moveTo>
                    <a:cubicBezTo>
                      <a:pt x="248" y="0"/>
                      <a:pt x="1" y="139"/>
                      <a:pt x="27" y="416"/>
                    </a:cubicBezTo>
                    <a:cubicBezTo>
                      <a:pt x="166" y="304"/>
                      <a:pt x="331" y="248"/>
                      <a:pt x="496" y="248"/>
                    </a:cubicBezTo>
                    <a:cubicBezTo>
                      <a:pt x="661" y="248"/>
                      <a:pt x="826" y="304"/>
                      <a:pt x="964" y="416"/>
                    </a:cubicBezTo>
                    <a:cubicBezTo>
                      <a:pt x="991" y="139"/>
                      <a:pt x="743" y="0"/>
                      <a:pt x="496"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4"/>
              <p:cNvSpPr/>
              <p:nvPr/>
            </p:nvSpPr>
            <p:spPr>
              <a:xfrm>
                <a:off x="857250" y="3653275"/>
                <a:ext cx="14275" cy="14325"/>
              </a:xfrm>
              <a:custGeom>
                <a:avLst/>
                <a:gdLst/>
                <a:ahLst/>
                <a:cxnLst/>
                <a:rect l="l" t="t" r="r" b="b"/>
                <a:pathLst>
                  <a:path w="571" h="573" extrusionOk="0">
                    <a:moveTo>
                      <a:pt x="200" y="0"/>
                    </a:moveTo>
                    <a:cubicBezTo>
                      <a:pt x="107" y="0"/>
                      <a:pt x="24" y="63"/>
                      <a:pt x="1" y="203"/>
                    </a:cubicBezTo>
                    <a:cubicBezTo>
                      <a:pt x="31" y="184"/>
                      <a:pt x="56" y="176"/>
                      <a:pt x="77" y="176"/>
                    </a:cubicBezTo>
                    <a:cubicBezTo>
                      <a:pt x="225" y="176"/>
                      <a:pt x="182" y="572"/>
                      <a:pt x="378" y="572"/>
                    </a:cubicBezTo>
                    <a:cubicBezTo>
                      <a:pt x="412" y="572"/>
                      <a:pt x="452" y="561"/>
                      <a:pt x="503" y="533"/>
                    </a:cubicBezTo>
                    <a:cubicBezTo>
                      <a:pt x="571" y="209"/>
                      <a:pt x="369" y="0"/>
                      <a:pt x="20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4"/>
              <p:cNvSpPr/>
              <p:nvPr/>
            </p:nvSpPr>
            <p:spPr>
              <a:xfrm>
                <a:off x="894550" y="3447775"/>
                <a:ext cx="15225" cy="25025"/>
              </a:xfrm>
              <a:custGeom>
                <a:avLst/>
                <a:gdLst/>
                <a:ahLst/>
                <a:cxnLst/>
                <a:rect l="l" t="t" r="r" b="b"/>
                <a:pathLst>
                  <a:path w="609" h="1001" extrusionOk="0">
                    <a:moveTo>
                      <a:pt x="331" y="0"/>
                    </a:moveTo>
                    <a:cubicBezTo>
                      <a:pt x="331" y="277"/>
                      <a:pt x="54" y="106"/>
                      <a:pt x="1" y="330"/>
                    </a:cubicBezTo>
                    <a:cubicBezTo>
                      <a:pt x="310" y="330"/>
                      <a:pt x="179" y="1000"/>
                      <a:pt x="431" y="1000"/>
                    </a:cubicBezTo>
                    <a:cubicBezTo>
                      <a:pt x="449" y="1000"/>
                      <a:pt x="468" y="997"/>
                      <a:pt x="489" y="990"/>
                    </a:cubicBezTo>
                    <a:cubicBezTo>
                      <a:pt x="608" y="555"/>
                      <a:pt x="555" y="225"/>
                      <a:pt x="33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4"/>
              <p:cNvSpPr/>
              <p:nvPr/>
            </p:nvSpPr>
            <p:spPr>
              <a:xfrm>
                <a:off x="857250" y="3480500"/>
                <a:ext cx="103350" cy="47525"/>
              </a:xfrm>
              <a:custGeom>
                <a:avLst/>
                <a:gdLst/>
                <a:ahLst/>
                <a:cxnLst/>
                <a:rect l="l" t="t" r="r" b="b"/>
                <a:pathLst>
                  <a:path w="4134" h="1901" extrusionOk="0">
                    <a:moveTo>
                      <a:pt x="2004" y="1"/>
                    </a:moveTo>
                    <a:cubicBezTo>
                      <a:pt x="1591" y="1"/>
                      <a:pt x="1546" y="637"/>
                      <a:pt x="1546" y="896"/>
                    </a:cubicBezTo>
                    <a:cubicBezTo>
                      <a:pt x="1342" y="717"/>
                      <a:pt x="1051" y="584"/>
                      <a:pt x="771" y="584"/>
                    </a:cubicBezTo>
                    <a:cubicBezTo>
                      <a:pt x="453" y="584"/>
                      <a:pt x="148" y="755"/>
                      <a:pt x="1" y="1226"/>
                    </a:cubicBezTo>
                    <a:cubicBezTo>
                      <a:pt x="61" y="1298"/>
                      <a:pt x="133" y="1323"/>
                      <a:pt x="210" y="1323"/>
                    </a:cubicBezTo>
                    <a:cubicBezTo>
                      <a:pt x="383" y="1323"/>
                      <a:pt x="587" y="1197"/>
                      <a:pt x="768" y="1197"/>
                    </a:cubicBezTo>
                    <a:cubicBezTo>
                      <a:pt x="876" y="1197"/>
                      <a:pt x="976" y="1242"/>
                      <a:pt x="1057" y="1384"/>
                    </a:cubicBezTo>
                    <a:cubicBezTo>
                      <a:pt x="1011" y="1376"/>
                      <a:pt x="970" y="1371"/>
                      <a:pt x="932" y="1371"/>
                    </a:cubicBezTo>
                    <a:cubicBezTo>
                      <a:pt x="742" y="1371"/>
                      <a:pt x="652" y="1483"/>
                      <a:pt x="608" y="1714"/>
                    </a:cubicBezTo>
                    <a:lnTo>
                      <a:pt x="1321" y="1714"/>
                    </a:lnTo>
                    <a:cubicBezTo>
                      <a:pt x="1387" y="1384"/>
                      <a:pt x="1216" y="1384"/>
                      <a:pt x="1110" y="1226"/>
                    </a:cubicBezTo>
                    <a:lnTo>
                      <a:pt x="1110" y="1226"/>
                    </a:lnTo>
                    <a:cubicBezTo>
                      <a:pt x="1134" y="1242"/>
                      <a:pt x="1163" y="1248"/>
                      <a:pt x="1195" y="1248"/>
                    </a:cubicBezTo>
                    <a:cubicBezTo>
                      <a:pt x="1291" y="1248"/>
                      <a:pt x="1413" y="1194"/>
                      <a:pt x="1499" y="1194"/>
                    </a:cubicBezTo>
                    <a:cubicBezTo>
                      <a:pt x="1573" y="1194"/>
                      <a:pt x="1619" y="1234"/>
                      <a:pt x="1598" y="1384"/>
                    </a:cubicBezTo>
                    <a:cubicBezTo>
                      <a:pt x="1493" y="1384"/>
                      <a:pt x="1387" y="1437"/>
                      <a:pt x="1440" y="1714"/>
                    </a:cubicBezTo>
                    <a:cubicBezTo>
                      <a:pt x="1777" y="1796"/>
                      <a:pt x="2138" y="1900"/>
                      <a:pt x="2507" y="1900"/>
                    </a:cubicBezTo>
                    <a:cubicBezTo>
                      <a:pt x="2918" y="1900"/>
                      <a:pt x="3340" y="1770"/>
                      <a:pt x="3750" y="1332"/>
                    </a:cubicBezTo>
                    <a:cubicBezTo>
                      <a:pt x="3750" y="1556"/>
                      <a:pt x="3856" y="1714"/>
                      <a:pt x="3909" y="1886"/>
                    </a:cubicBezTo>
                    <a:cubicBezTo>
                      <a:pt x="3961" y="1714"/>
                      <a:pt x="4027" y="1662"/>
                      <a:pt x="4133" y="1662"/>
                    </a:cubicBezTo>
                    <a:lnTo>
                      <a:pt x="4133" y="1173"/>
                    </a:lnTo>
                    <a:cubicBezTo>
                      <a:pt x="3968" y="1114"/>
                      <a:pt x="3912" y="1084"/>
                      <a:pt x="3862" y="1084"/>
                    </a:cubicBezTo>
                    <a:cubicBezTo>
                      <a:pt x="3813" y="1084"/>
                      <a:pt x="3770" y="1114"/>
                      <a:pt x="3631" y="1173"/>
                    </a:cubicBezTo>
                    <a:cubicBezTo>
                      <a:pt x="3697" y="341"/>
                      <a:pt x="3301" y="236"/>
                      <a:pt x="3037" y="11"/>
                    </a:cubicBezTo>
                    <a:cubicBezTo>
                      <a:pt x="2977" y="188"/>
                      <a:pt x="2897" y="243"/>
                      <a:pt x="2805" y="243"/>
                    </a:cubicBezTo>
                    <a:cubicBezTo>
                      <a:pt x="2655" y="243"/>
                      <a:pt x="2473" y="99"/>
                      <a:pt x="2292" y="99"/>
                    </a:cubicBezTo>
                    <a:cubicBezTo>
                      <a:pt x="2167" y="99"/>
                      <a:pt x="2042" y="166"/>
                      <a:pt x="1928" y="394"/>
                    </a:cubicBezTo>
                    <a:cubicBezTo>
                      <a:pt x="1928" y="117"/>
                      <a:pt x="2100" y="236"/>
                      <a:pt x="2100" y="11"/>
                    </a:cubicBezTo>
                    <a:cubicBezTo>
                      <a:pt x="2066" y="4"/>
                      <a:pt x="2034" y="1"/>
                      <a:pt x="200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4"/>
              <p:cNvSpPr/>
              <p:nvPr/>
            </p:nvSpPr>
            <p:spPr>
              <a:xfrm>
                <a:off x="1041750" y="3433800"/>
                <a:ext cx="9600" cy="16625"/>
              </a:xfrm>
              <a:custGeom>
                <a:avLst/>
                <a:gdLst/>
                <a:ahLst/>
                <a:cxnLst/>
                <a:rect l="l" t="t" r="r" b="b"/>
                <a:pathLst>
                  <a:path w="384" h="665" extrusionOk="0">
                    <a:moveTo>
                      <a:pt x="348" y="0"/>
                    </a:moveTo>
                    <a:cubicBezTo>
                      <a:pt x="159" y="0"/>
                      <a:pt x="150" y="407"/>
                      <a:pt x="1" y="506"/>
                    </a:cubicBezTo>
                    <a:cubicBezTo>
                      <a:pt x="24" y="501"/>
                      <a:pt x="45" y="498"/>
                      <a:pt x="64" y="498"/>
                    </a:cubicBezTo>
                    <a:cubicBezTo>
                      <a:pt x="214" y="498"/>
                      <a:pt x="231" y="665"/>
                      <a:pt x="384" y="665"/>
                    </a:cubicBezTo>
                    <a:lnTo>
                      <a:pt x="384" y="5"/>
                    </a:lnTo>
                    <a:cubicBezTo>
                      <a:pt x="371" y="2"/>
                      <a:pt x="359" y="0"/>
                      <a:pt x="34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4"/>
              <p:cNvSpPr/>
              <p:nvPr/>
            </p:nvSpPr>
            <p:spPr>
              <a:xfrm>
                <a:off x="959250" y="3459725"/>
                <a:ext cx="137900" cy="61975"/>
              </a:xfrm>
              <a:custGeom>
                <a:avLst/>
                <a:gdLst/>
                <a:ahLst/>
                <a:cxnLst/>
                <a:rect l="l" t="t" r="r" b="b"/>
                <a:pathLst>
                  <a:path w="5516" h="2479" extrusionOk="0">
                    <a:moveTo>
                      <a:pt x="527" y="1"/>
                    </a:moveTo>
                    <a:cubicBezTo>
                      <a:pt x="399" y="1"/>
                      <a:pt x="357" y="201"/>
                      <a:pt x="197" y="201"/>
                    </a:cubicBezTo>
                    <a:cubicBezTo>
                      <a:pt x="170" y="201"/>
                      <a:pt x="140" y="195"/>
                      <a:pt x="106" y="182"/>
                    </a:cubicBezTo>
                    <a:lnTo>
                      <a:pt x="106" y="182"/>
                    </a:lnTo>
                    <a:cubicBezTo>
                      <a:pt x="278" y="895"/>
                      <a:pt x="0" y="1278"/>
                      <a:pt x="436" y="1502"/>
                    </a:cubicBezTo>
                    <a:cubicBezTo>
                      <a:pt x="278" y="1555"/>
                      <a:pt x="53" y="1450"/>
                      <a:pt x="53" y="1674"/>
                    </a:cubicBezTo>
                    <a:cubicBezTo>
                      <a:pt x="502" y="1717"/>
                      <a:pt x="622" y="2479"/>
                      <a:pt x="1003" y="2479"/>
                    </a:cubicBezTo>
                    <a:cubicBezTo>
                      <a:pt x="1092" y="2479"/>
                      <a:pt x="1195" y="2437"/>
                      <a:pt x="1320" y="2334"/>
                    </a:cubicBezTo>
                    <a:cubicBezTo>
                      <a:pt x="1268" y="2334"/>
                      <a:pt x="1202" y="2215"/>
                      <a:pt x="1320" y="2163"/>
                    </a:cubicBezTo>
                    <a:cubicBezTo>
                      <a:pt x="1370" y="2174"/>
                      <a:pt x="1421" y="2179"/>
                      <a:pt x="1474" y="2179"/>
                    </a:cubicBezTo>
                    <a:cubicBezTo>
                      <a:pt x="2059" y="2179"/>
                      <a:pt x="2852" y="1560"/>
                      <a:pt x="3628" y="1560"/>
                    </a:cubicBezTo>
                    <a:cubicBezTo>
                      <a:pt x="3870" y="1560"/>
                      <a:pt x="4111" y="1621"/>
                      <a:pt x="4344" y="1780"/>
                    </a:cubicBezTo>
                    <a:cubicBezTo>
                      <a:pt x="4412" y="1422"/>
                      <a:pt x="4656" y="1382"/>
                      <a:pt x="4899" y="1382"/>
                    </a:cubicBezTo>
                    <a:cubicBezTo>
                      <a:pt x="4968" y="1382"/>
                      <a:pt x="5038" y="1385"/>
                      <a:pt x="5103" y="1385"/>
                    </a:cubicBezTo>
                    <a:cubicBezTo>
                      <a:pt x="5338" y="1385"/>
                      <a:pt x="5516" y="1342"/>
                      <a:pt x="5439" y="948"/>
                    </a:cubicBezTo>
                    <a:lnTo>
                      <a:pt x="5439" y="948"/>
                    </a:lnTo>
                    <a:cubicBezTo>
                      <a:pt x="5361" y="1106"/>
                      <a:pt x="5266" y="1163"/>
                      <a:pt x="5161" y="1163"/>
                    </a:cubicBezTo>
                    <a:cubicBezTo>
                      <a:pt x="4877" y="1163"/>
                      <a:pt x="4518" y="744"/>
                      <a:pt x="4188" y="744"/>
                    </a:cubicBezTo>
                    <a:cubicBezTo>
                      <a:pt x="4129" y="744"/>
                      <a:pt x="4070" y="757"/>
                      <a:pt x="4014" y="790"/>
                    </a:cubicBezTo>
                    <a:cubicBezTo>
                      <a:pt x="3961" y="1014"/>
                      <a:pt x="3908" y="1172"/>
                      <a:pt x="3842" y="1278"/>
                    </a:cubicBezTo>
                    <a:cubicBezTo>
                      <a:pt x="3778" y="1077"/>
                      <a:pt x="3722" y="1009"/>
                      <a:pt x="3664" y="1009"/>
                    </a:cubicBezTo>
                    <a:cubicBezTo>
                      <a:pt x="3548" y="1009"/>
                      <a:pt x="3424" y="1291"/>
                      <a:pt x="3209" y="1291"/>
                    </a:cubicBezTo>
                    <a:cubicBezTo>
                      <a:pt x="3184" y="1291"/>
                      <a:pt x="3157" y="1287"/>
                      <a:pt x="3129" y="1278"/>
                    </a:cubicBezTo>
                    <a:cubicBezTo>
                      <a:pt x="3129" y="1014"/>
                      <a:pt x="3129" y="790"/>
                      <a:pt x="3248" y="618"/>
                    </a:cubicBezTo>
                    <a:lnTo>
                      <a:pt x="3248" y="618"/>
                    </a:lnTo>
                    <a:cubicBezTo>
                      <a:pt x="2406" y="919"/>
                      <a:pt x="1952" y="1303"/>
                      <a:pt x="1349" y="1303"/>
                    </a:cubicBezTo>
                    <a:cubicBezTo>
                      <a:pt x="1158" y="1303"/>
                      <a:pt x="951" y="1265"/>
                      <a:pt x="713" y="1172"/>
                    </a:cubicBezTo>
                    <a:cubicBezTo>
                      <a:pt x="941" y="1172"/>
                      <a:pt x="1018" y="984"/>
                      <a:pt x="1192" y="984"/>
                    </a:cubicBezTo>
                    <a:cubicBezTo>
                      <a:pt x="1230" y="984"/>
                      <a:pt x="1272" y="993"/>
                      <a:pt x="1320" y="1014"/>
                    </a:cubicBezTo>
                    <a:cubicBezTo>
                      <a:pt x="1286" y="647"/>
                      <a:pt x="1202" y="533"/>
                      <a:pt x="1093" y="533"/>
                    </a:cubicBezTo>
                    <a:cubicBezTo>
                      <a:pt x="916" y="533"/>
                      <a:pt x="675" y="830"/>
                      <a:pt x="474" y="830"/>
                    </a:cubicBezTo>
                    <a:cubicBezTo>
                      <a:pt x="371" y="830"/>
                      <a:pt x="278" y="752"/>
                      <a:pt x="212" y="512"/>
                    </a:cubicBezTo>
                    <a:cubicBezTo>
                      <a:pt x="330" y="354"/>
                      <a:pt x="489" y="235"/>
                      <a:pt x="608" y="24"/>
                    </a:cubicBezTo>
                    <a:cubicBezTo>
                      <a:pt x="577" y="8"/>
                      <a:pt x="550" y="1"/>
                      <a:pt x="5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4"/>
              <p:cNvSpPr/>
              <p:nvPr/>
            </p:nvSpPr>
            <p:spPr>
              <a:xfrm>
                <a:off x="843725" y="3548100"/>
                <a:ext cx="30075" cy="30400"/>
              </a:xfrm>
              <a:custGeom>
                <a:avLst/>
                <a:gdLst/>
                <a:ahLst/>
                <a:cxnLst/>
                <a:rect l="l" t="t" r="r" b="b"/>
                <a:pathLst>
                  <a:path w="1203" h="1216" extrusionOk="0">
                    <a:moveTo>
                      <a:pt x="1202" y="0"/>
                    </a:moveTo>
                    <a:cubicBezTo>
                      <a:pt x="1105" y="98"/>
                      <a:pt x="990" y="124"/>
                      <a:pt x="869" y="124"/>
                    </a:cubicBezTo>
                    <a:cubicBezTo>
                      <a:pt x="725" y="124"/>
                      <a:pt x="573" y="86"/>
                      <a:pt x="435" y="86"/>
                    </a:cubicBezTo>
                    <a:cubicBezTo>
                      <a:pt x="237" y="86"/>
                      <a:pt x="70" y="166"/>
                      <a:pt x="1" y="555"/>
                    </a:cubicBezTo>
                    <a:cubicBezTo>
                      <a:pt x="43" y="597"/>
                      <a:pt x="90" y="612"/>
                      <a:pt x="139" y="612"/>
                    </a:cubicBezTo>
                    <a:cubicBezTo>
                      <a:pt x="267" y="612"/>
                      <a:pt x="407" y="509"/>
                      <a:pt x="506" y="509"/>
                    </a:cubicBezTo>
                    <a:cubicBezTo>
                      <a:pt x="619" y="509"/>
                      <a:pt x="679" y="643"/>
                      <a:pt x="608" y="1215"/>
                    </a:cubicBezTo>
                    <a:lnTo>
                      <a:pt x="1202" y="1215"/>
                    </a:lnTo>
                    <a:cubicBezTo>
                      <a:pt x="991" y="661"/>
                      <a:pt x="1044" y="661"/>
                      <a:pt x="12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4"/>
              <p:cNvSpPr/>
              <p:nvPr/>
            </p:nvSpPr>
            <p:spPr>
              <a:xfrm>
                <a:off x="1088300" y="3601900"/>
                <a:ext cx="34675" cy="17175"/>
              </a:xfrm>
              <a:custGeom>
                <a:avLst/>
                <a:gdLst/>
                <a:ahLst/>
                <a:cxnLst/>
                <a:rect l="l" t="t" r="r" b="b"/>
                <a:pathLst>
                  <a:path w="1387" h="687" extrusionOk="0">
                    <a:moveTo>
                      <a:pt x="990" y="106"/>
                    </a:moveTo>
                    <a:lnTo>
                      <a:pt x="990" y="106"/>
                    </a:lnTo>
                    <a:cubicBezTo>
                      <a:pt x="896" y="187"/>
                      <a:pt x="806" y="211"/>
                      <a:pt x="718" y="211"/>
                    </a:cubicBezTo>
                    <a:cubicBezTo>
                      <a:pt x="582" y="211"/>
                      <a:pt x="454" y="152"/>
                      <a:pt x="333" y="152"/>
                    </a:cubicBezTo>
                    <a:cubicBezTo>
                      <a:pt x="215" y="152"/>
                      <a:pt x="104" y="209"/>
                      <a:pt x="0" y="436"/>
                    </a:cubicBezTo>
                    <a:cubicBezTo>
                      <a:pt x="125" y="633"/>
                      <a:pt x="194" y="687"/>
                      <a:pt x="273" y="687"/>
                    </a:cubicBezTo>
                    <a:cubicBezTo>
                      <a:pt x="369" y="687"/>
                      <a:pt x="480" y="608"/>
                      <a:pt x="726" y="608"/>
                    </a:cubicBezTo>
                    <a:cubicBezTo>
                      <a:pt x="502" y="0"/>
                      <a:pt x="1386" y="436"/>
                      <a:pt x="990" y="106"/>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4"/>
              <p:cNvSpPr/>
              <p:nvPr/>
            </p:nvSpPr>
            <p:spPr>
              <a:xfrm>
                <a:off x="1107775" y="3539450"/>
                <a:ext cx="30050" cy="18750"/>
              </a:xfrm>
              <a:custGeom>
                <a:avLst/>
                <a:gdLst/>
                <a:ahLst/>
                <a:cxnLst/>
                <a:rect l="l" t="t" r="r" b="b"/>
                <a:pathLst>
                  <a:path w="1202" h="750" extrusionOk="0">
                    <a:moveTo>
                      <a:pt x="302" y="1"/>
                    </a:moveTo>
                    <a:cubicBezTo>
                      <a:pt x="151" y="1"/>
                      <a:pt x="41" y="99"/>
                      <a:pt x="0" y="465"/>
                    </a:cubicBezTo>
                    <a:cubicBezTo>
                      <a:pt x="166" y="667"/>
                      <a:pt x="313" y="750"/>
                      <a:pt x="451" y="750"/>
                    </a:cubicBezTo>
                    <a:cubicBezTo>
                      <a:pt x="719" y="750"/>
                      <a:pt x="948" y="436"/>
                      <a:pt x="1201" y="69"/>
                    </a:cubicBezTo>
                    <a:lnTo>
                      <a:pt x="1201" y="69"/>
                    </a:lnTo>
                    <a:cubicBezTo>
                      <a:pt x="1115" y="114"/>
                      <a:pt x="1028" y="130"/>
                      <a:pt x="943" y="130"/>
                    </a:cubicBezTo>
                    <a:cubicBezTo>
                      <a:pt x="703" y="130"/>
                      <a:pt x="476" y="1"/>
                      <a:pt x="3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4"/>
              <p:cNvSpPr/>
              <p:nvPr/>
            </p:nvSpPr>
            <p:spPr>
              <a:xfrm>
                <a:off x="993575" y="3522025"/>
                <a:ext cx="22125" cy="13225"/>
              </a:xfrm>
              <a:custGeom>
                <a:avLst/>
                <a:gdLst/>
                <a:ahLst/>
                <a:cxnLst/>
                <a:rect l="l" t="t" r="r" b="b"/>
                <a:pathLst>
                  <a:path w="885" h="529" extrusionOk="0">
                    <a:moveTo>
                      <a:pt x="885" y="1"/>
                    </a:moveTo>
                    <a:lnTo>
                      <a:pt x="885" y="1"/>
                    </a:lnTo>
                    <a:cubicBezTo>
                      <a:pt x="555" y="172"/>
                      <a:pt x="225" y="225"/>
                      <a:pt x="0" y="502"/>
                    </a:cubicBezTo>
                    <a:cubicBezTo>
                      <a:pt x="73" y="520"/>
                      <a:pt x="142" y="528"/>
                      <a:pt x="206" y="528"/>
                    </a:cubicBezTo>
                    <a:cubicBezTo>
                      <a:pt x="526" y="528"/>
                      <a:pt x="742" y="319"/>
                      <a:pt x="8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4"/>
              <p:cNvSpPr/>
              <p:nvPr/>
            </p:nvSpPr>
            <p:spPr>
              <a:xfrm>
                <a:off x="1025250" y="3521275"/>
                <a:ext cx="75600" cy="41800"/>
              </a:xfrm>
              <a:custGeom>
                <a:avLst/>
                <a:gdLst/>
                <a:ahLst/>
                <a:cxnLst/>
                <a:rect l="l" t="t" r="r" b="b"/>
                <a:pathLst>
                  <a:path w="3024" h="1672" extrusionOk="0">
                    <a:moveTo>
                      <a:pt x="956" y="1"/>
                    </a:moveTo>
                    <a:cubicBezTo>
                      <a:pt x="769" y="1"/>
                      <a:pt x="661" y="171"/>
                      <a:pt x="548" y="171"/>
                    </a:cubicBezTo>
                    <a:cubicBezTo>
                      <a:pt x="497" y="171"/>
                      <a:pt x="445" y="135"/>
                      <a:pt x="383" y="31"/>
                    </a:cubicBezTo>
                    <a:cubicBezTo>
                      <a:pt x="383" y="466"/>
                      <a:pt x="212" y="691"/>
                      <a:pt x="1" y="862"/>
                    </a:cubicBezTo>
                    <a:cubicBezTo>
                      <a:pt x="881" y="947"/>
                      <a:pt x="1626" y="1672"/>
                      <a:pt x="2227" y="1672"/>
                    </a:cubicBezTo>
                    <a:cubicBezTo>
                      <a:pt x="2373" y="1672"/>
                      <a:pt x="2511" y="1629"/>
                      <a:pt x="2641" y="1522"/>
                    </a:cubicBezTo>
                    <a:lnTo>
                      <a:pt x="2641" y="1522"/>
                    </a:lnTo>
                    <a:cubicBezTo>
                      <a:pt x="2636" y="1524"/>
                      <a:pt x="2633" y="1525"/>
                      <a:pt x="2630" y="1525"/>
                    </a:cubicBezTo>
                    <a:cubicBezTo>
                      <a:pt x="2552" y="1525"/>
                      <a:pt x="2922" y="911"/>
                      <a:pt x="3024" y="796"/>
                    </a:cubicBezTo>
                    <a:cubicBezTo>
                      <a:pt x="2947" y="791"/>
                      <a:pt x="2871" y="789"/>
                      <a:pt x="2796" y="789"/>
                    </a:cubicBezTo>
                    <a:cubicBezTo>
                      <a:pt x="2370" y="789"/>
                      <a:pt x="1966" y="855"/>
                      <a:pt x="1604" y="855"/>
                    </a:cubicBezTo>
                    <a:cubicBezTo>
                      <a:pt x="1334" y="855"/>
                      <a:pt x="1087" y="819"/>
                      <a:pt x="872" y="691"/>
                    </a:cubicBezTo>
                    <a:cubicBezTo>
                      <a:pt x="872" y="361"/>
                      <a:pt x="1149" y="466"/>
                      <a:pt x="1096" y="31"/>
                    </a:cubicBezTo>
                    <a:cubicBezTo>
                      <a:pt x="1045" y="9"/>
                      <a:pt x="999" y="1"/>
                      <a:pt x="9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4"/>
              <p:cNvSpPr/>
              <p:nvPr/>
            </p:nvSpPr>
            <p:spPr>
              <a:xfrm>
                <a:off x="1032175" y="3610150"/>
                <a:ext cx="25350" cy="8850"/>
              </a:xfrm>
              <a:custGeom>
                <a:avLst/>
                <a:gdLst/>
                <a:ahLst/>
                <a:cxnLst/>
                <a:rect l="l" t="t" r="r" b="b"/>
                <a:pathLst>
                  <a:path w="1014" h="354" extrusionOk="0">
                    <a:moveTo>
                      <a:pt x="991" y="0"/>
                    </a:moveTo>
                    <a:lnTo>
                      <a:pt x="991" y="0"/>
                    </a:lnTo>
                    <a:cubicBezTo>
                      <a:pt x="767" y="106"/>
                      <a:pt x="1" y="106"/>
                      <a:pt x="159" y="330"/>
                    </a:cubicBezTo>
                    <a:cubicBezTo>
                      <a:pt x="205" y="302"/>
                      <a:pt x="259" y="292"/>
                      <a:pt x="318" y="292"/>
                    </a:cubicBezTo>
                    <a:cubicBezTo>
                      <a:pt x="464" y="292"/>
                      <a:pt x="637" y="353"/>
                      <a:pt x="771" y="353"/>
                    </a:cubicBezTo>
                    <a:cubicBezTo>
                      <a:pt x="914" y="353"/>
                      <a:pt x="1014" y="284"/>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4"/>
              <p:cNvSpPr/>
              <p:nvPr/>
            </p:nvSpPr>
            <p:spPr>
              <a:xfrm>
                <a:off x="1140775" y="3597725"/>
                <a:ext cx="17850" cy="15200"/>
              </a:xfrm>
              <a:custGeom>
                <a:avLst/>
                <a:gdLst/>
                <a:ahLst/>
                <a:cxnLst/>
                <a:rect l="l" t="t" r="r" b="b"/>
                <a:pathLst>
                  <a:path w="714" h="608" extrusionOk="0">
                    <a:moveTo>
                      <a:pt x="219" y="0"/>
                    </a:moveTo>
                    <a:cubicBezTo>
                      <a:pt x="108" y="0"/>
                      <a:pt x="23" y="107"/>
                      <a:pt x="0" y="445"/>
                    </a:cubicBezTo>
                    <a:cubicBezTo>
                      <a:pt x="114" y="501"/>
                      <a:pt x="296" y="608"/>
                      <a:pt x="449" y="608"/>
                    </a:cubicBezTo>
                    <a:cubicBezTo>
                      <a:pt x="580" y="608"/>
                      <a:pt x="689" y="529"/>
                      <a:pt x="713" y="273"/>
                    </a:cubicBezTo>
                    <a:cubicBezTo>
                      <a:pt x="556" y="183"/>
                      <a:pt x="365" y="0"/>
                      <a:pt x="21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4"/>
              <p:cNvSpPr/>
              <p:nvPr/>
            </p:nvSpPr>
            <p:spPr>
              <a:xfrm>
                <a:off x="807750" y="3446400"/>
                <a:ext cx="49525" cy="31750"/>
              </a:xfrm>
              <a:custGeom>
                <a:avLst/>
                <a:gdLst/>
                <a:ahLst/>
                <a:cxnLst/>
                <a:rect l="l" t="t" r="r" b="b"/>
                <a:pathLst>
                  <a:path w="1981" h="1270" extrusionOk="0">
                    <a:moveTo>
                      <a:pt x="815" y="1"/>
                    </a:moveTo>
                    <a:cubicBezTo>
                      <a:pt x="561" y="1"/>
                      <a:pt x="322" y="40"/>
                      <a:pt x="67" y="108"/>
                    </a:cubicBezTo>
                    <a:cubicBezTo>
                      <a:pt x="1" y="557"/>
                      <a:pt x="225" y="557"/>
                      <a:pt x="172" y="940"/>
                    </a:cubicBezTo>
                    <a:cubicBezTo>
                      <a:pt x="208" y="955"/>
                      <a:pt x="239" y="961"/>
                      <a:pt x="265" y="961"/>
                    </a:cubicBezTo>
                    <a:cubicBezTo>
                      <a:pt x="500" y="961"/>
                      <a:pt x="382" y="428"/>
                      <a:pt x="603" y="428"/>
                    </a:cubicBezTo>
                    <a:cubicBezTo>
                      <a:pt x="620" y="428"/>
                      <a:pt x="639" y="431"/>
                      <a:pt x="661" y="438"/>
                    </a:cubicBezTo>
                    <a:cubicBezTo>
                      <a:pt x="727" y="940"/>
                      <a:pt x="450" y="887"/>
                      <a:pt x="397" y="1270"/>
                    </a:cubicBezTo>
                    <a:cubicBezTo>
                      <a:pt x="860" y="1149"/>
                      <a:pt x="1076" y="1010"/>
                      <a:pt x="1428" y="1010"/>
                    </a:cubicBezTo>
                    <a:cubicBezTo>
                      <a:pt x="1578" y="1010"/>
                      <a:pt x="1752" y="1035"/>
                      <a:pt x="1981" y="1098"/>
                    </a:cubicBezTo>
                    <a:cubicBezTo>
                      <a:pt x="1981" y="662"/>
                      <a:pt x="1823" y="557"/>
                      <a:pt x="1981" y="227"/>
                    </a:cubicBezTo>
                    <a:cubicBezTo>
                      <a:pt x="1515" y="69"/>
                      <a:pt x="1151" y="1"/>
                      <a:pt x="81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4"/>
              <p:cNvSpPr/>
              <p:nvPr/>
            </p:nvSpPr>
            <p:spPr>
              <a:xfrm>
                <a:off x="1264525" y="3479425"/>
                <a:ext cx="12250" cy="27450"/>
              </a:xfrm>
              <a:custGeom>
                <a:avLst/>
                <a:gdLst/>
                <a:ahLst/>
                <a:cxnLst/>
                <a:rect l="l" t="t" r="r" b="b"/>
                <a:pathLst>
                  <a:path w="490" h="1098" extrusionOk="0">
                    <a:moveTo>
                      <a:pt x="247" y="1"/>
                    </a:moveTo>
                    <a:cubicBezTo>
                      <a:pt x="211" y="1"/>
                      <a:pt x="165" y="17"/>
                      <a:pt x="106" y="54"/>
                    </a:cubicBezTo>
                    <a:cubicBezTo>
                      <a:pt x="212" y="609"/>
                      <a:pt x="159" y="714"/>
                      <a:pt x="1" y="1097"/>
                    </a:cubicBezTo>
                    <a:cubicBezTo>
                      <a:pt x="278" y="1097"/>
                      <a:pt x="489" y="1097"/>
                      <a:pt x="489" y="767"/>
                    </a:cubicBezTo>
                    <a:cubicBezTo>
                      <a:pt x="306" y="676"/>
                      <a:pt x="480" y="1"/>
                      <a:pt x="24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4"/>
              <p:cNvSpPr/>
              <p:nvPr/>
            </p:nvSpPr>
            <p:spPr>
              <a:xfrm>
                <a:off x="1221950" y="3527625"/>
                <a:ext cx="24700" cy="13350"/>
              </a:xfrm>
              <a:custGeom>
                <a:avLst/>
                <a:gdLst/>
                <a:ahLst/>
                <a:cxnLst/>
                <a:rect l="l" t="t" r="r" b="b"/>
                <a:pathLst>
                  <a:path w="988" h="534" extrusionOk="0">
                    <a:moveTo>
                      <a:pt x="925" y="1"/>
                    </a:moveTo>
                    <a:cubicBezTo>
                      <a:pt x="542" y="1"/>
                      <a:pt x="212" y="107"/>
                      <a:pt x="1" y="331"/>
                    </a:cubicBezTo>
                    <a:cubicBezTo>
                      <a:pt x="101" y="431"/>
                      <a:pt x="339" y="533"/>
                      <a:pt x="550" y="533"/>
                    </a:cubicBezTo>
                    <a:cubicBezTo>
                      <a:pt x="786" y="533"/>
                      <a:pt x="988" y="405"/>
                      <a:pt x="9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4"/>
              <p:cNvSpPr/>
              <p:nvPr/>
            </p:nvSpPr>
            <p:spPr>
              <a:xfrm>
                <a:off x="1239775" y="3464275"/>
                <a:ext cx="31725" cy="55125"/>
              </a:xfrm>
              <a:custGeom>
                <a:avLst/>
                <a:gdLst/>
                <a:ahLst/>
                <a:cxnLst/>
                <a:rect l="l" t="t" r="r" b="b"/>
                <a:pathLst>
                  <a:path w="1269" h="2205" extrusionOk="0">
                    <a:moveTo>
                      <a:pt x="991" y="0"/>
                    </a:moveTo>
                    <a:cubicBezTo>
                      <a:pt x="918" y="203"/>
                      <a:pt x="790" y="321"/>
                      <a:pt x="675" y="321"/>
                    </a:cubicBezTo>
                    <a:cubicBezTo>
                      <a:pt x="603" y="321"/>
                      <a:pt x="535" y="274"/>
                      <a:pt x="489" y="172"/>
                    </a:cubicBezTo>
                    <a:lnTo>
                      <a:pt x="489" y="172"/>
                    </a:lnTo>
                    <a:cubicBezTo>
                      <a:pt x="331" y="608"/>
                      <a:pt x="714" y="990"/>
                      <a:pt x="489" y="1043"/>
                    </a:cubicBezTo>
                    <a:cubicBezTo>
                      <a:pt x="408" y="975"/>
                      <a:pt x="358" y="944"/>
                      <a:pt x="322" y="944"/>
                    </a:cubicBezTo>
                    <a:cubicBezTo>
                      <a:pt x="213" y="944"/>
                      <a:pt x="250" y="1244"/>
                      <a:pt x="1" y="1703"/>
                    </a:cubicBezTo>
                    <a:cubicBezTo>
                      <a:pt x="331" y="1875"/>
                      <a:pt x="542" y="1650"/>
                      <a:pt x="819" y="2205"/>
                    </a:cubicBezTo>
                    <a:cubicBezTo>
                      <a:pt x="608" y="1598"/>
                      <a:pt x="1268" y="1426"/>
                      <a:pt x="991" y="1215"/>
                    </a:cubicBezTo>
                    <a:lnTo>
                      <a:pt x="991" y="1215"/>
                    </a:lnTo>
                    <a:cubicBezTo>
                      <a:pt x="991" y="1320"/>
                      <a:pt x="872" y="1373"/>
                      <a:pt x="766" y="1373"/>
                    </a:cubicBezTo>
                    <a:cubicBezTo>
                      <a:pt x="991" y="1043"/>
                      <a:pt x="714" y="885"/>
                      <a:pt x="661" y="502"/>
                    </a:cubicBezTo>
                    <a:lnTo>
                      <a:pt x="661" y="502"/>
                    </a:lnTo>
                    <a:cubicBezTo>
                      <a:pt x="723" y="552"/>
                      <a:pt x="783" y="573"/>
                      <a:pt x="839" y="573"/>
                    </a:cubicBezTo>
                    <a:cubicBezTo>
                      <a:pt x="1076" y="573"/>
                      <a:pt x="1216" y="182"/>
                      <a:pt x="99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4"/>
              <p:cNvSpPr/>
              <p:nvPr/>
            </p:nvSpPr>
            <p:spPr>
              <a:xfrm>
                <a:off x="1219400" y="3462700"/>
                <a:ext cx="24375" cy="27675"/>
              </a:xfrm>
              <a:custGeom>
                <a:avLst/>
                <a:gdLst/>
                <a:ahLst/>
                <a:cxnLst/>
                <a:rect l="l" t="t" r="r" b="b"/>
                <a:pathLst>
                  <a:path w="975" h="1107" extrusionOk="0">
                    <a:moveTo>
                      <a:pt x="716" y="1"/>
                    </a:moveTo>
                    <a:cubicBezTo>
                      <a:pt x="434" y="1"/>
                      <a:pt x="52" y="351"/>
                      <a:pt x="208" y="618"/>
                    </a:cubicBezTo>
                    <a:cubicBezTo>
                      <a:pt x="223" y="594"/>
                      <a:pt x="235" y="575"/>
                      <a:pt x="245" y="558"/>
                    </a:cubicBezTo>
                    <a:lnTo>
                      <a:pt x="245" y="558"/>
                    </a:lnTo>
                    <a:cubicBezTo>
                      <a:pt x="164" y="711"/>
                      <a:pt x="1" y="1073"/>
                      <a:pt x="208" y="1106"/>
                    </a:cubicBezTo>
                    <a:cubicBezTo>
                      <a:pt x="433" y="393"/>
                      <a:pt x="763" y="895"/>
                      <a:pt x="974" y="235"/>
                    </a:cubicBezTo>
                    <a:cubicBezTo>
                      <a:pt x="942" y="67"/>
                      <a:pt x="839" y="1"/>
                      <a:pt x="71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4"/>
              <p:cNvSpPr/>
              <p:nvPr/>
            </p:nvSpPr>
            <p:spPr>
              <a:xfrm>
                <a:off x="953625" y="3548100"/>
                <a:ext cx="25" cy="1350"/>
              </a:xfrm>
              <a:custGeom>
                <a:avLst/>
                <a:gdLst/>
                <a:ahLst/>
                <a:cxnLst/>
                <a:rect l="l" t="t" r="r" b="b"/>
                <a:pathLst>
                  <a:path w="1" h="54" extrusionOk="0">
                    <a:moveTo>
                      <a:pt x="1" y="0"/>
                    </a:moveTo>
                    <a:lnTo>
                      <a:pt x="1" y="53"/>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4"/>
              <p:cNvSpPr/>
              <p:nvPr/>
            </p:nvSpPr>
            <p:spPr>
              <a:xfrm>
                <a:off x="953625" y="3544150"/>
                <a:ext cx="5650" cy="3975"/>
              </a:xfrm>
              <a:custGeom>
                <a:avLst/>
                <a:gdLst/>
                <a:ahLst/>
                <a:cxnLst/>
                <a:rect l="l" t="t" r="r" b="b"/>
                <a:pathLst>
                  <a:path w="226" h="159" extrusionOk="0">
                    <a:moveTo>
                      <a:pt x="54" y="0"/>
                    </a:moveTo>
                    <a:cubicBezTo>
                      <a:pt x="54" y="53"/>
                      <a:pt x="54" y="106"/>
                      <a:pt x="1" y="158"/>
                    </a:cubicBezTo>
                    <a:cubicBezTo>
                      <a:pt x="106" y="106"/>
                      <a:pt x="225" y="53"/>
                      <a:pt x="5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4"/>
              <p:cNvSpPr/>
              <p:nvPr/>
            </p:nvSpPr>
            <p:spPr>
              <a:xfrm>
                <a:off x="987950" y="3546775"/>
                <a:ext cx="15225" cy="18100"/>
              </a:xfrm>
              <a:custGeom>
                <a:avLst/>
                <a:gdLst/>
                <a:ahLst/>
                <a:cxnLst/>
                <a:rect l="l" t="t" r="r" b="b"/>
                <a:pathLst>
                  <a:path w="609" h="724" extrusionOk="0">
                    <a:moveTo>
                      <a:pt x="278" y="1"/>
                    </a:moveTo>
                    <a:cubicBezTo>
                      <a:pt x="278" y="384"/>
                      <a:pt x="54" y="331"/>
                      <a:pt x="1" y="714"/>
                    </a:cubicBezTo>
                    <a:cubicBezTo>
                      <a:pt x="32" y="695"/>
                      <a:pt x="71" y="688"/>
                      <a:pt x="115" y="688"/>
                    </a:cubicBezTo>
                    <a:cubicBezTo>
                      <a:pt x="216" y="688"/>
                      <a:pt x="341" y="723"/>
                      <a:pt x="439" y="723"/>
                    </a:cubicBezTo>
                    <a:cubicBezTo>
                      <a:pt x="536" y="723"/>
                      <a:pt x="608" y="689"/>
                      <a:pt x="608" y="555"/>
                    </a:cubicBezTo>
                    <a:cubicBezTo>
                      <a:pt x="172" y="502"/>
                      <a:pt x="608" y="436"/>
                      <a:pt x="608" y="172"/>
                    </a:cubicBezTo>
                    <a:lnTo>
                      <a:pt x="608" y="172"/>
                    </a:lnTo>
                    <a:cubicBezTo>
                      <a:pt x="581" y="181"/>
                      <a:pt x="557" y="185"/>
                      <a:pt x="535" y="185"/>
                    </a:cubicBezTo>
                    <a:cubicBezTo>
                      <a:pt x="426" y="185"/>
                      <a:pt x="366" y="88"/>
                      <a:pt x="27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4"/>
              <p:cNvSpPr/>
              <p:nvPr/>
            </p:nvSpPr>
            <p:spPr>
              <a:xfrm>
                <a:off x="938450" y="3581100"/>
                <a:ext cx="11250" cy="25600"/>
              </a:xfrm>
              <a:custGeom>
                <a:avLst/>
                <a:gdLst/>
                <a:ahLst/>
                <a:cxnLst/>
                <a:rect l="l" t="t" r="r" b="b"/>
                <a:pathLst>
                  <a:path w="450" h="1024" extrusionOk="0">
                    <a:moveTo>
                      <a:pt x="225" y="1"/>
                    </a:moveTo>
                    <a:cubicBezTo>
                      <a:pt x="172" y="278"/>
                      <a:pt x="53" y="278"/>
                      <a:pt x="1" y="502"/>
                    </a:cubicBezTo>
                    <a:cubicBezTo>
                      <a:pt x="195" y="594"/>
                      <a:pt x="142" y="1023"/>
                      <a:pt x="340" y="1023"/>
                    </a:cubicBezTo>
                    <a:cubicBezTo>
                      <a:pt x="370" y="1023"/>
                      <a:pt x="406" y="1013"/>
                      <a:pt x="449" y="991"/>
                    </a:cubicBezTo>
                    <a:cubicBezTo>
                      <a:pt x="383" y="555"/>
                      <a:pt x="449" y="53"/>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4"/>
              <p:cNvSpPr/>
              <p:nvPr/>
            </p:nvSpPr>
            <p:spPr>
              <a:xfrm>
                <a:off x="876725" y="3539850"/>
                <a:ext cx="97725" cy="67350"/>
              </a:xfrm>
              <a:custGeom>
                <a:avLst/>
                <a:gdLst/>
                <a:ahLst/>
                <a:cxnLst/>
                <a:rect l="l" t="t" r="r" b="b"/>
                <a:pathLst>
                  <a:path w="3909" h="2694" extrusionOk="0">
                    <a:moveTo>
                      <a:pt x="661" y="0"/>
                    </a:moveTo>
                    <a:cubicBezTo>
                      <a:pt x="662" y="4"/>
                      <a:pt x="662" y="7"/>
                      <a:pt x="663" y="10"/>
                    </a:cubicBezTo>
                    <a:lnTo>
                      <a:pt x="663" y="10"/>
                    </a:lnTo>
                    <a:cubicBezTo>
                      <a:pt x="662" y="7"/>
                      <a:pt x="662" y="4"/>
                      <a:pt x="661" y="0"/>
                    </a:cubicBezTo>
                    <a:close/>
                    <a:moveTo>
                      <a:pt x="663" y="10"/>
                    </a:moveTo>
                    <a:cubicBezTo>
                      <a:pt x="868" y="1161"/>
                      <a:pt x="212" y="939"/>
                      <a:pt x="1" y="1373"/>
                    </a:cubicBezTo>
                    <a:cubicBezTo>
                      <a:pt x="64" y="1353"/>
                      <a:pt x="129" y="1343"/>
                      <a:pt x="192" y="1343"/>
                    </a:cubicBezTo>
                    <a:cubicBezTo>
                      <a:pt x="455" y="1343"/>
                      <a:pt x="671" y="1523"/>
                      <a:pt x="489" y="1875"/>
                    </a:cubicBezTo>
                    <a:cubicBezTo>
                      <a:pt x="509" y="1889"/>
                      <a:pt x="527" y="1895"/>
                      <a:pt x="544" y="1895"/>
                    </a:cubicBezTo>
                    <a:cubicBezTo>
                      <a:pt x="683" y="1895"/>
                      <a:pt x="774" y="1524"/>
                      <a:pt x="875" y="1524"/>
                    </a:cubicBezTo>
                    <a:cubicBezTo>
                      <a:pt x="912" y="1524"/>
                      <a:pt x="949" y="1572"/>
                      <a:pt x="991" y="1703"/>
                    </a:cubicBezTo>
                    <a:cubicBezTo>
                      <a:pt x="938" y="2152"/>
                      <a:pt x="542" y="2100"/>
                      <a:pt x="489" y="2535"/>
                    </a:cubicBezTo>
                    <a:cubicBezTo>
                      <a:pt x="608" y="2694"/>
                      <a:pt x="819" y="2694"/>
                      <a:pt x="1097" y="2694"/>
                    </a:cubicBezTo>
                    <a:cubicBezTo>
                      <a:pt x="1055" y="2172"/>
                      <a:pt x="1426" y="1931"/>
                      <a:pt x="1798" y="1931"/>
                    </a:cubicBezTo>
                    <a:cubicBezTo>
                      <a:pt x="1897" y="1931"/>
                      <a:pt x="1995" y="1947"/>
                      <a:pt x="2087" y="1981"/>
                    </a:cubicBezTo>
                    <a:cubicBezTo>
                      <a:pt x="2192" y="1492"/>
                      <a:pt x="2258" y="991"/>
                      <a:pt x="2694" y="991"/>
                    </a:cubicBezTo>
                    <a:cubicBezTo>
                      <a:pt x="2776" y="1185"/>
                      <a:pt x="2880" y="1246"/>
                      <a:pt x="2995" y="1246"/>
                    </a:cubicBezTo>
                    <a:cubicBezTo>
                      <a:pt x="3195" y="1246"/>
                      <a:pt x="3428" y="1061"/>
                      <a:pt x="3629" y="1061"/>
                    </a:cubicBezTo>
                    <a:cubicBezTo>
                      <a:pt x="3706" y="1061"/>
                      <a:pt x="3778" y="1088"/>
                      <a:pt x="3843" y="1162"/>
                    </a:cubicBezTo>
                    <a:cubicBezTo>
                      <a:pt x="3909" y="449"/>
                      <a:pt x="3024" y="1162"/>
                      <a:pt x="3077" y="383"/>
                    </a:cubicBezTo>
                    <a:lnTo>
                      <a:pt x="3077" y="383"/>
                    </a:lnTo>
                    <a:cubicBezTo>
                      <a:pt x="2872" y="694"/>
                      <a:pt x="2500" y="873"/>
                      <a:pt x="2140" y="873"/>
                    </a:cubicBezTo>
                    <a:cubicBezTo>
                      <a:pt x="1919" y="873"/>
                      <a:pt x="1703" y="806"/>
                      <a:pt x="1532" y="661"/>
                    </a:cubicBezTo>
                    <a:cubicBezTo>
                      <a:pt x="1757" y="661"/>
                      <a:pt x="1809" y="555"/>
                      <a:pt x="1862" y="330"/>
                    </a:cubicBezTo>
                    <a:cubicBezTo>
                      <a:pt x="1827" y="326"/>
                      <a:pt x="1791" y="324"/>
                      <a:pt x="1754" y="324"/>
                    </a:cubicBezTo>
                    <a:cubicBezTo>
                      <a:pt x="1558" y="324"/>
                      <a:pt x="1333" y="373"/>
                      <a:pt x="1138" y="373"/>
                    </a:cubicBezTo>
                    <a:cubicBezTo>
                      <a:pt x="908" y="373"/>
                      <a:pt x="718" y="306"/>
                      <a:pt x="663" y="1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4"/>
              <p:cNvSpPr/>
              <p:nvPr/>
            </p:nvSpPr>
            <p:spPr>
              <a:xfrm>
                <a:off x="669150" y="2475475"/>
                <a:ext cx="1423150" cy="979250"/>
              </a:xfrm>
              <a:custGeom>
                <a:avLst/>
                <a:gdLst/>
                <a:ahLst/>
                <a:cxnLst/>
                <a:rect l="l" t="t" r="r" b="b"/>
                <a:pathLst>
                  <a:path w="56926" h="39170" extrusionOk="0">
                    <a:moveTo>
                      <a:pt x="4565" y="873"/>
                    </a:moveTo>
                    <a:cubicBezTo>
                      <a:pt x="4785" y="873"/>
                      <a:pt x="4941" y="1025"/>
                      <a:pt x="4885" y="1545"/>
                    </a:cubicBezTo>
                    <a:cubicBezTo>
                      <a:pt x="4871" y="1542"/>
                      <a:pt x="4858" y="1541"/>
                      <a:pt x="4846" y="1541"/>
                    </a:cubicBezTo>
                    <a:cubicBezTo>
                      <a:pt x="4658" y="1541"/>
                      <a:pt x="4653" y="1854"/>
                      <a:pt x="4462" y="1854"/>
                    </a:cubicBezTo>
                    <a:cubicBezTo>
                      <a:pt x="4429" y="1854"/>
                      <a:pt x="4390" y="1844"/>
                      <a:pt x="4343" y="1822"/>
                    </a:cubicBezTo>
                    <a:cubicBezTo>
                      <a:pt x="4396" y="1597"/>
                      <a:pt x="4449" y="1267"/>
                      <a:pt x="4449" y="885"/>
                    </a:cubicBezTo>
                    <a:cubicBezTo>
                      <a:pt x="4489" y="877"/>
                      <a:pt x="4528" y="873"/>
                      <a:pt x="4565" y="873"/>
                    </a:cubicBezTo>
                    <a:close/>
                    <a:moveTo>
                      <a:pt x="20034" y="1801"/>
                    </a:moveTo>
                    <a:cubicBezTo>
                      <a:pt x="20209" y="1801"/>
                      <a:pt x="20363" y="1841"/>
                      <a:pt x="20463" y="2033"/>
                    </a:cubicBezTo>
                    <a:cubicBezTo>
                      <a:pt x="20463" y="2482"/>
                      <a:pt x="20230" y="2528"/>
                      <a:pt x="19978" y="2528"/>
                    </a:cubicBezTo>
                    <a:cubicBezTo>
                      <a:pt x="19913" y="2528"/>
                      <a:pt x="19847" y="2525"/>
                      <a:pt x="19784" y="2525"/>
                    </a:cubicBezTo>
                    <a:cubicBezTo>
                      <a:pt x="19731" y="2525"/>
                      <a:pt x="19679" y="2527"/>
                      <a:pt x="19631" y="2535"/>
                    </a:cubicBezTo>
                    <a:lnTo>
                      <a:pt x="19631" y="1822"/>
                    </a:lnTo>
                    <a:cubicBezTo>
                      <a:pt x="19769" y="1822"/>
                      <a:pt x="19907" y="1801"/>
                      <a:pt x="20034" y="1801"/>
                    </a:cubicBezTo>
                    <a:close/>
                    <a:moveTo>
                      <a:pt x="10231" y="3578"/>
                    </a:moveTo>
                    <a:cubicBezTo>
                      <a:pt x="10231" y="3749"/>
                      <a:pt x="10112" y="3802"/>
                      <a:pt x="10112" y="4013"/>
                    </a:cubicBezTo>
                    <a:cubicBezTo>
                      <a:pt x="10368" y="4013"/>
                      <a:pt x="10629" y="3773"/>
                      <a:pt x="10853" y="3773"/>
                    </a:cubicBezTo>
                    <a:cubicBezTo>
                      <a:pt x="10965" y="3773"/>
                      <a:pt x="11067" y="3833"/>
                      <a:pt x="11155" y="4013"/>
                    </a:cubicBezTo>
                    <a:cubicBezTo>
                      <a:pt x="10969" y="4273"/>
                      <a:pt x="10761" y="4393"/>
                      <a:pt x="10553" y="4393"/>
                    </a:cubicBezTo>
                    <a:cubicBezTo>
                      <a:pt x="10276" y="4393"/>
                      <a:pt x="10001" y="4180"/>
                      <a:pt x="9782" y="3802"/>
                    </a:cubicBezTo>
                    <a:cubicBezTo>
                      <a:pt x="9782" y="3525"/>
                      <a:pt x="10060" y="3631"/>
                      <a:pt x="10231" y="3578"/>
                    </a:cubicBezTo>
                    <a:close/>
                    <a:moveTo>
                      <a:pt x="3437" y="4345"/>
                    </a:moveTo>
                    <a:cubicBezTo>
                      <a:pt x="3691" y="4345"/>
                      <a:pt x="3925" y="4474"/>
                      <a:pt x="4013" y="4845"/>
                    </a:cubicBezTo>
                    <a:cubicBezTo>
                      <a:pt x="3885" y="4702"/>
                      <a:pt x="3767" y="4653"/>
                      <a:pt x="3648" y="4653"/>
                    </a:cubicBezTo>
                    <a:cubicBezTo>
                      <a:pt x="3396" y="4653"/>
                      <a:pt x="3141" y="4870"/>
                      <a:pt x="2784" y="4870"/>
                    </a:cubicBezTo>
                    <a:cubicBezTo>
                      <a:pt x="2718" y="4870"/>
                      <a:pt x="2648" y="4863"/>
                      <a:pt x="2574" y="4845"/>
                    </a:cubicBezTo>
                    <a:cubicBezTo>
                      <a:pt x="2614" y="4646"/>
                      <a:pt x="3049" y="4345"/>
                      <a:pt x="3437" y="4345"/>
                    </a:cubicBezTo>
                    <a:close/>
                    <a:moveTo>
                      <a:pt x="1756" y="4185"/>
                    </a:moveTo>
                    <a:cubicBezTo>
                      <a:pt x="1946" y="4230"/>
                      <a:pt x="1975" y="4670"/>
                      <a:pt x="2211" y="4670"/>
                    </a:cubicBezTo>
                    <a:cubicBezTo>
                      <a:pt x="2254" y="4670"/>
                      <a:pt x="2304" y="4655"/>
                      <a:pt x="2363" y="4621"/>
                    </a:cubicBezTo>
                    <a:lnTo>
                      <a:pt x="2363" y="4621"/>
                    </a:lnTo>
                    <a:cubicBezTo>
                      <a:pt x="2244" y="5004"/>
                      <a:pt x="1861" y="4845"/>
                      <a:pt x="1650" y="5070"/>
                    </a:cubicBezTo>
                    <a:cubicBezTo>
                      <a:pt x="1584" y="4621"/>
                      <a:pt x="1703" y="4462"/>
                      <a:pt x="1756" y="4185"/>
                    </a:cubicBezTo>
                    <a:close/>
                    <a:moveTo>
                      <a:pt x="12555" y="4952"/>
                    </a:moveTo>
                    <a:cubicBezTo>
                      <a:pt x="12637" y="4952"/>
                      <a:pt x="12741" y="5017"/>
                      <a:pt x="12872" y="5175"/>
                    </a:cubicBezTo>
                    <a:cubicBezTo>
                      <a:pt x="12647" y="5452"/>
                      <a:pt x="12594" y="5835"/>
                      <a:pt x="12264" y="5888"/>
                    </a:cubicBezTo>
                    <a:cubicBezTo>
                      <a:pt x="12264" y="5478"/>
                      <a:pt x="12322" y="4952"/>
                      <a:pt x="12555" y="4952"/>
                    </a:cubicBezTo>
                    <a:close/>
                    <a:moveTo>
                      <a:pt x="11433" y="4739"/>
                    </a:moveTo>
                    <a:cubicBezTo>
                      <a:pt x="11604" y="4792"/>
                      <a:pt x="11551" y="5281"/>
                      <a:pt x="11551" y="5664"/>
                    </a:cubicBezTo>
                    <a:cubicBezTo>
                      <a:pt x="11274" y="5400"/>
                      <a:pt x="11327" y="5558"/>
                      <a:pt x="10825" y="5452"/>
                    </a:cubicBezTo>
                    <a:lnTo>
                      <a:pt x="10825" y="5452"/>
                    </a:lnTo>
                    <a:cubicBezTo>
                      <a:pt x="10825" y="5611"/>
                      <a:pt x="10891" y="5664"/>
                      <a:pt x="10944" y="5664"/>
                    </a:cubicBezTo>
                    <a:cubicBezTo>
                      <a:pt x="10913" y="5853"/>
                      <a:pt x="10876" y="5930"/>
                      <a:pt x="10839" y="5930"/>
                    </a:cubicBezTo>
                    <a:cubicBezTo>
                      <a:pt x="10737" y="5930"/>
                      <a:pt x="10642" y="5321"/>
                      <a:pt x="10720" y="4951"/>
                    </a:cubicBezTo>
                    <a:cubicBezTo>
                      <a:pt x="11103" y="4792"/>
                      <a:pt x="11327" y="4951"/>
                      <a:pt x="11433" y="4739"/>
                    </a:cubicBezTo>
                    <a:close/>
                    <a:moveTo>
                      <a:pt x="9175" y="4079"/>
                    </a:moveTo>
                    <a:lnTo>
                      <a:pt x="9175" y="4079"/>
                    </a:lnTo>
                    <a:cubicBezTo>
                      <a:pt x="9122" y="4739"/>
                      <a:pt x="8792" y="4845"/>
                      <a:pt x="8740" y="5452"/>
                    </a:cubicBezTo>
                    <a:cubicBezTo>
                      <a:pt x="8750" y="5453"/>
                      <a:pt x="8761" y="5454"/>
                      <a:pt x="8771" y="5454"/>
                    </a:cubicBezTo>
                    <a:cubicBezTo>
                      <a:pt x="9232" y="5454"/>
                      <a:pt x="9031" y="4286"/>
                      <a:pt x="9677" y="4079"/>
                    </a:cubicBezTo>
                    <a:lnTo>
                      <a:pt x="9677" y="4079"/>
                    </a:lnTo>
                    <a:cubicBezTo>
                      <a:pt x="9624" y="4409"/>
                      <a:pt x="9505" y="4621"/>
                      <a:pt x="9400" y="4951"/>
                    </a:cubicBezTo>
                    <a:cubicBezTo>
                      <a:pt x="9470" y="4827"/>
                      <a:pt x="9537" y="4784"/>
                      <a:pt x="9606" y="4784"/>
                    </a:cubicBezTo>
                    <a:cubicBezTo>
                      <a:pt x="9764" y="4784"/>
                      <a:pt x="9932" y="5013"/>
                      <a:pt x="10172" y="5013"/>
                    </a:cubicBezTo>
                    <a:cubicBezTo>
                      <a:pt x="10239" y="5013"/>
                      <a:pt x="10311" y="4996"/>
                      <a:pt x="10390" y="4951"/>
                    </a:cubicBezTo>
                    <a:lnTo>
                      <a:pt x="10390" y="4951"/>
                    </a:lnTo>
                    <a:cubicBezTo>
                      <a:pt x="10351" y="5282"/>
                      <a:pt x="10398" y="5577"/>
                      <a:pt x="10447" y="5577"/>
                    </a:cubicBezTo>
                    <a:cubicBezTo>
                      <a:pt x="10464" y="5577"/>
                      <a:pt x="10481" y="5539"/>
                      <a:pt x="10495" y="5452"/>
                    </a:cubicBezTo>
                    <a:cubicBezTo>
                      <a:pt x="10614" y="5452"/>
                      <a:pt x="10561" y="5664"/>
                      <a:pt x="10495" y="5664"/>
                    </a:cubicBezTo>
                    <a:lnTo>
                      <a:pt x="10495" y="6112"/>
                    </a:lnTo>
                    <a:cubicBezTo>
                      <a:pt x="9978" y="5787"/>
                      <a:pt x="9607" y="5558"/>
                      <a:pt x="9104" y="5558"/>
                    </a:cubicBezTo>
                    <a:cubicBezTo>
                      <a:pt x="8914" y="5558"/>
                      <a:pt x="8705" y="5591"/>
                      <a:pt x="8462" y="5664"/>
                    </a:cubicBezTo>
                    <a:cubicBezTo>
                      <a:pt x="8687" y="5228"/>
                      <a:pt x="8409" y="5228"/>
                      <a:pt x="8581" y="4739"/>
                    </a:cubicBezTo>
                    <a:cubicBezTo>
                      <a:pt x="8446" y="4686"/>
                      <a:pt x="8286" y="4665"/>
                      <a:pt x="8106" y="4665"/>
                    </a:cubicBezTo>
                    <a:cubicBezTo>
                      <a:pt x="7524" y="4665"/>
                      <a:pt x="6732" y="4880"/>
                      <a:pt x="5881" y="4880"/>
                    </a:cubicBezTo>
                    <a:cubicBezTo>
                      <a:pt x="5379" y="4880"/>
                      <a:pt x="4856" y="4806"/>
                      <a:pt x="4343" y="4568"/>
                    </a:cubicBezTo>
                    <a:cubicBezTo>
                      <a:pt x="5875" y="4079"/>
                      <a:pt x="8079" y="4343"/>
                      <a:pt x="9175" y="4079"/>
                    </a:cubicBezTo>
                    <a:close/>
                    <a:moveTo>
                      <a:pt x="850" y="5510"/>
                    </a:moveTo>
                    <a:cubicBezTo>
                      <a:pt x="906" y="5510"/>
                      <a:pt x="970" y="5525"/>
                      <a:pt x="1043" y="5558"/>
                    </a:cubicBezTo>
                    <a:cubicBezTo>
                      <a:pt x="990" y="5730"/>
                      <a:pt x="871" y="6218"/>
                      <a:pt x="1096" y="6271"/>
                    </a:cubicBezTo>
                    <a:cubicBezTo>
                      <a:pt x="871" y="6601"/>
                      <a:pt x="436" y="6548"/>
                      <a:pt x="158" y="6720"/>
                    </a:cubicBezTo>
                    <a:cubicBezTo>
                      <a:pt x="403" y="6325"/>
                      <a:pt x="432" y="5510"/>
                      <a:pt x="850" y="5510"/>
                    </a:cubicBezTo>
                    <a:close/>
                    <a:moveTo>
                      <a:pt x="1809" y="6931"/>
                    </a:moveTo>
                    <a:cubicBezTo>
                      <a:pt x="1766" y="7354"/>
                      <a:pt x="1541" y="7442"/>
                      <a:pt x="1267" y="7442"/>
                    </a:cubicBezTo>
                    <a:cubicBezTo>
                      <a:pt x="1068" y="7442"/>
                      <a:pt x="843" y="7396"/>
                      <a:pt x="643" y="7396"/>
                    </a:cubicBezTo>
                    <a:cubicBezTo>
                      <a:pt x="438" y="7396"/>
                      <a:pt x="258" y="7445"/>
                      <a:pt x="158" y="7644"/>
                    </a:cubicBezTo>
                    <a:cubicBezTo>
                      <a:pt x="226" y="7079"/>
                      <a:pt x="423" y="6937"/>
                      <a:pt x="666" y="6937"/>
                    </a:cubicBezTo>
                    <a:cubicBezTo>
                      <a:pt x="912" y="6937"/>
                      <a:pt x="1204" y="7081"/>
                      <a:pt x="1459" y="7081"/>
                    </a:cubicBezTo>
                    <a:cubicBezTo>
                      <a:pt x="1589" y="7081"/>
                      <a:pt x="1709" y="7044"/>
                      <a:pt x="1809" y="6931"/>
                    </a:cubicBezTo>
                    <a:close/>
                    <a:moveTo>
                      <a:pt x="50069" y="6793"/>
                    </a:moveTo>
                    <a:cubicBezTo>
                      <a:pt x="50268" y="6793"/>
                      <a:pt x="50399" y="7559"/>
                      <a:pt x="50762" y="7559"/>
                    </a:cubicBezTo>
                    <a:cubicBezTo>
                      <a:pt x="50842" y="7559"/>
                      <a:pt x="50932" y="7522"/>
                      <a:pt x="51038" y="7433"/>
                    </a:cubicBezTo>
                    <a:lnTo>
                      <a:pt x="51038" y="7433"/>
                    </a:lnTo>
                    <a:cubicBezTo>
                      <a:pt x="51091" y="7854"/>
                      <a:pt x="50963" y="7953"/>
                      <a:pt x="50781" y="7953"/>
                    </a:cubicBezTo>
                    <a:cubicBezTo>
                      <a:pt x="50621" y="7953"/>
                      <a:pt x="50418" y="7876"/>
                      <a:pt x="50261" y="7876"/>
                    </a:cubicBezTo>
                    <a:cubicBezTo>
                      <a:pt x="50199" y="7876"/>
                      <a:pt x="50143" y="7888"/>
                      <a:pt x="50100" y="7921"/>
                    </a:cubicBezTo>
                    <a:cubicBezTo>
                      <a:pt x="50100" y="7485"/>
                      <a:pt x="49995" y="7155"/>
                      <a:pt x="49889" y="6984"/>
                    </a:cubicBezTo>
                    <a:cubicBezTo>
                      <a:pt x="49958" y="6847"/>
                      <a:pt x="50016" y="6793"/>
                      <a:pt x="50069" y="6793"/>
                    </a:cubicBezTo>
                    <a:close/>
                    <a:moveTo>
                      <a:pt x="49136" y="7455"/>
                    </a:moveTo>
                    <a:cubicBezTo>
                      <a:pt x="49387" y="7455"/>
                      <a:pt x="49660" y="7529"/>
                      <a:pt x="49889" y="7710"/>
                    </a:cubicBezTo>
                    <a:cubicBezTo>
                      <a:pt x="49786" y="7958"/>
                      <a:pt x="49559" y="8059"/>
                      <a:pt x="49304" y="8059"/>
                    </a:cubicBezTo>
                    <a:cubicBezTo>
                      <a:pt x="49003" y="8059"/>
                      <a:pt x="48665" y="7917"/>
                      <a:pt x="48450" y="7710"/>
                    </a:cubicBezTo>
                    <a:cubicBezTo>
                      <a:pt x="48572" y="7559"/>
                      <a:pt x="48838" y="7455"/>
                      <a:pt x="49136" y="7455"/>
                    </a:cubicBezTo>
                    <a:close/>
                    <a:moveTo>
                      <a:pt x="12484" y="6515"/>
                    </a:moveTo>
                    <a:cubicBezTo>
                      <a:pt x="12756" y="6515"/>
                      <a:pt x="13002" y="6715"/>
                      <a:pt x="12977" y="7261"/>
                    </a:cubicBezTo>
                    <a:cubicBezTo>
                      <a:pt x="12902" y="7200"/>
                      <a:pt x="12835" y="7173"/>
                      <a:pt x="12772" y="7173"/>
                    </a:cubicBezTo>
                    <a:cubicBezTo>
                      <a:pt x="12401" y="7173"/>
                      <a:pt x="12212" y="8101"/>
                      <a:pt x="11800" y="8101"/>
                    </a:cubicBezTo>
                    <a:cubicBezTo>
                      <a:pt x="11669" y="8101"/>
                      <a:pt x="11516" y="8008"/>
                      <a:pt x="11327" y="7763"/>
                    </a:cubicBezTo>
                    <a:cubicBezTo>
                      <a:pt x="11327" y="7217"/>
                      <a:pt x="11370" y="6810"/>
                      <a:pt x="11618" y="6810"/>
                    </a:cubicBezTo>
                    <a:cubicBezTo>
                      <a:pt x="11646" y="6810"/>
                      <a:pt x="11677" y="6815"/>
                      <a:pt x="11710" y="6825"/>
                    </a:cubicBezTo>
                    <a:cubicBezTo>
                      <a:pt x="11316" y="7294"/>
                      <a:pt x="11594" y="7736"/>
                      <a:pt x="11907" y="7736"/>
                    </a:cubicBezTo>
                    <a:cubicBezTo>
                      <a:pt x="12035" y="7736"/>
                      <a:pt x="12169" y="7662"/>
                      <a:pt x="12264" y="7485"/>
                    </a:cubicBezTo>
                    <a:cubicBezTo>
                      <a:pt x="12212" y="7208"/>
                      <a:pt x="12040" y="7050"/>
                      <a:pt x="11816" y="7050"/>
                    </a:cubicBezTo>
                    <a:cubicBezTo>
                      <a:pt x="11850" y="6759"/>
                      <a:pt x="12183" y="6515"/>
                      <a:pt x="12484" y="6515"/>
                    </a:cubicBezTo>
                    <a:close/>
                    <a:moveTo>
                      <a:pt x="50100" y="5835"/>
                    </a:moveTo>
                    <a:lnTo>
                      <a:pt x="50100" y="5835"/>
                    </a:lnTo>
                    <a:cubicBezTo>
                      <a:pt x="49950" y="6650"/>
                      <a:pt x="49601" y="6834"/>
                      <a:pt x="49194" y="6834"/>
                    </a:cubicBezTo>
                    <a:cubicBezTo>
                      <a:pt x="49027" y="6834"/>
                      <a:pt x="48851" y="6803"/>
                      <a:pt x="48675" y="6773"/>
                    </a:cubicBezTo>
                    <a:cubicBezTo>
                      <a:pt x="48292" y="7155"/>
                      <a:pt x="48292" y="7591"/>
                      <a:pt x="48239" y="8146"/>
                    </a:cubicBezTo>
                    <a:cubicBezTo>
                      <a:pt x="48151" y="8182"/>
                      <a:pt x="48072" y="8199"/>
                      <a:pt x="48001" y="8199"/>
                    </a:cubicBezTo>
                    <a:cubicBezTo>
                      <a:pt x="47760" y="8199"/>
                      <a:pt x="47607" y="8005"/>
                      <a:pt x="47526" y="7710"/>
                    </a:cubicBezTo>
                    <a:cubicBezTo>
                      <a:pt x="47768" y="7456"/>
                      <a:pt x="47932" y="6971"/>
                      <a:pt x="48332" y="6971"/>
                    </a:cubicBezTo>
                    <a:cubicBezTo>
                      <a:pt x="48369" y="6971"/>
                      <a:pt x="48408" y="6975"/>
                      <a:pt x="48450" y="6984"/>
                    </a:cubicBezTo>
                    <a:cubicBezTo>
                      <a:pt x="48406" y="6661"/>
                      <a:pt x="48286" y="6535"/>
                      <a:pt x="48084" y="6535"/>
                    </a:cubicBezTo>
                    <a:cubicBezTo>
                      <a:pt x="48046" y="6535"/>
                      <a:pt x="48005" y="6540"/>
                      <a:pt x="47962" y="6548"/>
                    </a:cubicBezTo>
                    <a:cubicBezTo>
                      <a:pt x="48622" y="6218"/>
                      <a:pt x="49506" y="6654"/>
                      <a:pt x="50100" y="5835"/>
                    </a:cubicBezTo>
                    <a:close/>
                    <a:moveTo>
                      <a:pt x="46919" y="7710"/>
                    </a:moveTo>
                    <a:cubicBezTo>
                      <a:pt x="46943" y="8112"/>
                      <a:pt x="46757" y="8236"/>
                      <a:pt x="46534" y="8236"/>
                    </a:cubicBezTo>
                    <a:cubicBezTo>
                      <a:pt x="46273" y="8236"/>
                      <a:pt x="45961" y="8066"/>
                      <a:pt x="45876" y="7974"/>
                    </a:cubicBezTo>
                    <a:cubicBezTo>
                      <a:pt x="45931" y="7833"/>
                      <a:pt x="46006" y="7788"/>
                      <a:pt x="46092" y="7788"/>
                    </a:cubicBezTo>
                    <a:cubicBezTo>
                      <a:pt x="46245" y="7788"/>
                      <a:pt x="46433" y="7927"/>
                      <a:pt x="46612" y="7927"/>
                    </a:cubicBezTo>
                    <a:cubicBezTo>
                      <a:pt x="46721" y="7927"/>
                      <a:pt x="46827" y="7876"/>
                      <a:pt x="46919" y="7710"/>
                    </a:cubicBezTo>
                    <a:close/>
                    <a:moveTo>
                      <a:pt x="44107" y="7314"/>
                    </a:moveTo>
                    <a:lnTo>
                      <a:pt x="44107" y="7314"/>
                    </a:lnTo>
                    <a:cubicBezTo>
                      <a:pt x="44001" y="8251"/>
                      <a:pt x="44820" y="7261"/>
                      <a:pt x="44556" y="8476"/>
                    </a:cubicBezTo>
                    <a:cubicBezTo>
                      <a:pt x="44335" y="8232"/>
                      <a:pt x="44168" y="8139"/>
                      <a:pt x="44013" y="8139"/>
                    </a:cubicBezTo>
                    <a:cubicBezTo>
                      <a:pt x="43816" y="8139"/>
                      <a:pt x="43638" y="8291"/>
                      <a:pt x="43394" y="8476"/>
                    </a:cubicBezTo>
                    <a:lnTo>
                      <a:pt x="43394" y="7538"/>
                    </a:lnTo>
                    <a:cubicBezTo>
                      <a:pt x="43555" y="7610"/>
                      <a:pt x="43641" y="7642"/>
                      <a:pt x="43698" y="7642"/>
                    </a:cubicBezTo>
                    <a:cubicBezTo>
                      <a:pt x="43819" y="7642"/>
                      <a:pt x="43811" y="7502"/>
                      <a:pt x="44107" y="7314"/>
                    </a:cubicBezTo>
                    <a:close/>
                    <a:moveTo>
                      <a:pt x="5989" y="8665"/>
                    </a:moveTo>
                    <a:cubicBezTo>
                      <a:pt x="6245" y="8665"/>
                      <a:pt x="6482" y="8803"/>
                      <a:pt x="6429" y="9188"/>
                    </a:cubicBezTo>
                    <a:cubicBezTo>
                      <a:pt x="5822" y="9136"/>
                      <a:pt x="5994" y="9083"/>
                      <a:pt x="5439" y="8964"/>
                    </a:cubicBezTo>
                    <a:cubicBezTo>
                      <a:pt x="5465" y="8800"/>
                      <a:pt x="5736" y="8665"/>
                      <a:pt x="5989" y="8665"/>
                    </a:cubicBezTo>
                    <a:close/>
                    <a:moveTo>
                      <a:pt x="31106" y="8591"/>
                    </a:moveTo>
                    <a:cubicBezTo>
                      <a:pt x="31230" y="8591"/>
                      <a:pt x="31387" y="8653"/>
                      <a:pt x="31514" y="8653"/>
                    </a:cubicBezTo>
                    <a:cubicBezTo>
                      <a:pt x="31552" y="8653"/>
                      <a:pt x="31587" y="8648"/>
                      <a:pt x="31618" y="8634"/>
                    </a:cubicBezTo>
                    <a:lnTo>
                      <a:pt x="31618" y="8634"/>
                    </a:lnTo>
                    <a:cubicBezTo>
                      <a:pt x="31545" y="8982"/>
                      <a:pt x="31338" y="9273"/>
                      <a:pt x="31143" y="9273"/>
                    </a:cubicBezTo>
                    <a:cubicBezTo>
                      <a:pt x="31057" y="9273"/>
                      <a:pt x="30974" y="9216"/>
                      <a:pt x="30905" y="9083"/>
                    </a:cubicBezTo>
                    <a:cubicBezTo>
                      <a:pt x="30854" y="8682"/>
                      <a:pt x="30957" y="8591"/>
                      <a:pt x="31106" y="8591"/>
                    </a:cubicBezTo>
                    <a:close/>
                    <a:moveTo>
                      <a:pt x="44833" y="8338"/>
                    </a:moveTo>
                    <a:cubicBezTo>
                      <a:pt x="45118" y="8338"/>
                      <a:pt x="45745" y="9091"/>
                      <a:pt x="46259" y="9136"/>
                    </a:cubicBezTo>
                    <a:cubicBezTo>
                      <a:pt x="46131" y="9300"/>
                      <a:pt x="46000" y="9365"/>
                      <a:pt x="45870" y="9365"/>
                    </a:cubicBezTo>
                    <a:cubicBezTo>
                      <a:pt x="45436" y="9365"/>
                      <a:pt x="45009" y="8636"/>
                      <a:pt x="44714" y="8423"/>
                    </a:cubicBezTo>
                    <a:cubicBezTo>
                      <a:pt x="44741" y="8364"/>
                      <a:pt x="44781" y="8338"/>
                      <a:pt x="44833" y="8338"/>
                    </a:cubicBezTo>
                    <a:close/>
                    <a:moveTo>
                      <a:pt x="33433" y="9139"/>
                    </a:moveTo>
                    <a:cubicBezTo>
                      <a:pt x="33668" y="9139"/>
                      <a:pt x="33875" y="9314"/>
                      <a:pt x="33875" y="9743"/>
                    </a:cubicBezTo>
                    <a:lnTo>
                      <a:pt x="32780" y="9743"/>
                    </a:lnTo>
                    <a:cubicBezTo>
                      <a:pt x="32837" y="9385"/>
                      <a:pt x="33155" y="9139"/>
                      <a:pt x="33433" y="9139"/>
                    </a:cubicBezTo>
                    <a:close/>
                    <a:moveTo>
                      <a:pt x="32344" y="7710"/>
                    </a:moveTo>
                    <a:cubicBezTo>
                      <a:pt x="32450" y="7763"/>
                      <a:pt x="32397" y="8146"/>
                      <a:pt x="32555" y="8146"/>
                    </a:cubicBezTo>
                    <a:cubicBezTo>
                      <a:pt x="32727" y="8911"/>
                      <a:pt x="31948" y="9136"/>
                      <a:pt x="32344" y="9518"/>
                    </a:cubicBezTo>
                    <a:cubicBezTo>
                      <a:pt x="32301" y="9739"/>
                      <a:pt x="32269" y="9819"/>
                      <a:pt x="32240" y="9819"/>
                    </a:cubicBezTo>
                    <a:cubicBezTo>
                      <a:pt x="32162" y="9819"/>
                      <a:pt x="32105" y="9260"/>
                      <a:pt x="31924" y="9260"/>
                    </a:cubicBezTo>
                    <a:cubicBezTo>
                      <a:pt x="31899" y="9260"/>
                      <a:pt x="31872" y="9270"/>
                      <a:pt x="31842" y="9294"/>
                    </a:cubicBezTo>
                    <a:cubicBezTo>
                      <a:pt x="31790" y="8251"/>
                      <a:pt x="32502" y="9083"/>
                      <a:pt x="32067" y="8146"/>
                    </a:cubicBezTo>
                    <a:cubicBezTo>
                      <a:pt x="32120" y="7921"/>
                      <a:pt x="32344" y="7974"/>
                      <a:pt x="32344" y="7710"/>
                    </a:cubicBezTo>
                    <a:close/>
                    <a:moveTo>
                      <a:pt x="1201" y="9518"/>
                    </a:moveTo>
                    <a:cubicBezTo>
                      <a:pt x="1531" y="9518"/>
                      <a:pt x="1703" y="9849"/>
                      <a:pt x="1703" y="10403"/>
                    </a:cubicBezTo>
                    <a:cubicBezTo>
                      <a:pt x="1426" y="10403"/>
                      <a:pt x="1254" y="10073"/>
                      <a:pt x="1201" y="9518"/>
                    </a:cubicBezTo>
                    <a:close/>
                    <a:moveTo>
                      <a:pt x="30230" y="8718"/>
                    </a:moveTo>
                    <a:cubicBezTo>
                      <a:pt x="30368" y="8718"/>
                      <a:pt x="30856" y="10097"/>
                      <a:pt x="31182" y="10231"/>
                    </a:cubicBezTo>
                    <a:cubicBezTo>
                      <a:pt x="31110" y="10503"/>
                      <a:pt x="31012" y="10604"/>
                      <a:pt x="30897" y="10604"/>
                    </a:cubicBezTo>
                    <a:cubicBezTo>
                      <a:pt x="30573" y="10604"/>
                      <a:pt x="30118" y="9796"/>
                      <a:pt x="29757" y="9796"/>
                    </a:cubicBezTo>
                    <a:cubicBezTo>
                      <a:pt x="29786" y="9599"/>
                      <a:pt x="29828" y="9532"/>
                      <a:pt x="29880" y="9532"/>
                    </a:cubicBezTo>
                    <a:cubicBezTo>
                      <a:pt x="29994" y="9532"/>
                      <a:pt x="30157" y="9846"/>
                      <a:pt x="30345" y="9846"/>
                    </a:cubicBezTo>
                    <a:cubicBezTo>
                      <a:pt x="30385" y="9846"/>
                      <a:pt x="30427" y="9831"/>
                      <a:pt x="30469" y="9796"/>
                    </a:cubicBezTo>
                    <a:cubicBezTo>
                      <a:pt x="30417" y="9360"/>
                      <a:pt x="30364" y="9030"/>
                      <a:pt x="30192" y="8858"/>
                    </a:cubicBezTo>
                    <a:cubicBezTo>
                      <a:pt x="30192" y="8760"/>
                      <a:pt x="30206" y="8718"/>
                      <a:pt x="30230" y="8718"/>
                    </a:cubicBezTo>
                    <a:close/>
                    <a:moveTo>
                      <a:pt x="38157" y="9193"/>
                    </a:moveTo>
                    <a:cubicBezTo>
                      <a:pt x="38364" y="9193"/>
                      <a:pt x="38580" y="9601"/>
                      <a:pt x="38971" y="9601"/>
                    </a:cubicBezTo>
                    <a:cubicBezTo>
                      <a:pt x="39090" y="9601"/>
                      <a:pt x="39225" y="9563"/>
                      <a:pt x="39381" y="9466"/>
                    </a:cubicBezTo>
                    <a:lnTo>
                      <a:pt x="39381" y="9466"/>
                    </a:lnTo>
                    <a:cubicBezTo>
                      <a:pt x="39156" y="9901"/>
                      <a:pt x="39486" y="10179"/>
                      <a:pt x="39275" y="10614"/>
                    </a:cubicBezTo>
                    <a:cubicBezTo>
                      <a:pt x="39157" y="10269"/>
                      <a:pt x="38906" y="10136"/>
                      <a:pt x="38646" y="10136"/>
                    </a:cubicBezTo>
                    <a:cubicBezTo>
                      <a:pt x="38409" y="10136"/>
                      <a:pt x="38165" y="10246"/>
                      <a:pt x="38008" y="10403"/>
                    </a:cubicBezTo>
                    <a:cubicBezTo>
                      <a:pt x="38103" y="10105"/>
                      <a:pt x="38381" y="9441"/>
                      <a:pt x="38026" y="9441"/>
                    </a:cubicBezTo>
                    <a:cubicBezTo>
                      <a:pt x="37988" y="9441"/>
                      <a:pt x="37943" y="9449"/>
                      <a:pt x="37889" y="9466"/>
                    </a:cubicBezTo>
                    <a:cubicBezTo>
                      <a:pt x="37985" y="9264"/>
                      <a:pt x="38070" y="9193"/>
                      <a:pt x="38157" y="9193"/>
                    </a:cubicBezTo>
                    <a:close/>
                    <a:moveTo>
                      <a:pt x="15512" y="9518"/>
                    </a:moveTo>
                    <a:cubicBezTo>
                      <a:pt x="15565" y="9849"/>
                      <a:pt x="15618" y="10020"/>
                      <a:pt x="15723" y="10680"/>
                    </a:cubicBezTo>
                    <a:lnTo>
                      <a:pt x="15393" y="10680"/>
                    </a:lnTo>
                    <a:cubicBezTo>
                      <a:pt x="15235" y="9954"/>
                      <a:pt x="15340" y="10073"/>
                      <a:pt x="15512" y="9518"/>
                    </a:cubicBezTo>
                    <a:close/>
                    <a:moveTo>
                      <a:pt x="44820" y="9136"/>
                    </a:moveTo>
                    <a:cubicBezTo>
                      <a:pt x="45150" y="9466"/>
                      <a:pt x="45480" y="9796"/>
                      <a:pt x="45546" y="10733"/>
                    </a:cubicBezTo>
                    <a:cubicBezTo>
                      <a:pt x="45097" y="10680"/>
                      <a:pt x="45044" y="9743"/>
                      <a:pt x="44608" y="9624"/>
                    </a:cubicBezTo>
                    <a:cubicBezTo>
                      <a:pt x="44661" y="9413"/>
                      <a:pt x="44661" y="9188"/>
                      <a:pt x="44820" y="9136"/>
                    </a:cubicBezTo>
                    <a:close/>
                    <a:moveTo>
                      <a:pt x="3405" y="9918"/>
                    </a:moveTo>
                    <a:cubicBezTo>
                      <a:pt x="3612" y="9918"/>
                      <a:pt x="3778" y="10058"/>
                      <a:pt x="3842" y="10614"/>
                    </a:cubicBezTo>
                    <a:cubicBezTo>
                      <a:pt x="3804" y="10626"/>
                      <a:pt x="3769" y="10631"/>
                      <a:pt x="3737" y="10631"/>
                    </a:cubicBezTo>
                    <a:cubicBezTo>
                      <a:pt x="3501" y="10631"/>
                      <a:pt x="3405" y="10349"/>
                      <a:pt x="3194" y="10349"/>
                    </a:cubicBezTo>
                    <a:cubicBezTo>
                      <a:pt x="3145" y="10349"/>
                      <a:pt x="3089" y="10365"/>
                      <a:pt x="3023" y="10403"/>
                    </a:cubicBezTo>
                    <a:cubicBezTo>
                      <a:pt x="3023" y="10614"/>
                      <a:pt x="3129" y="10561"/>
                      <a:pt x="3234" y="10614"/>
                    </a:cubicBezTo>
                    <a:cubicBezTo>
                      <a:pt x="3205" y="10723"/>
                      <a:pt x="3130" y="10772"/>
                      <a:pt x="3037" y="10772"/>
                    </a:cubicBezTo>
                    <a:cubicBezTo>
                      <a:pt x="2790" y="10772"/>
                      <a:pt x="2416" y="10433"/>
                      <a:pt x="2416" y="9954"/>
                    </a:cubicBezTo>
                    <a:lnTo>
                      <a:pt x="2416" y="9954"/>
                    </a:lnTo>
                    <a:cubicBezTo>
                      <a:pt x="2505" y="10036"/>
                      <a:pt x="2603" y="10064"/>
                      <a:pt x="2706" y="10064"/>
                    </a:cubicBezTo>
                    <a:cubicBezTo>
                      <a:pt x="2939" y="10064"/>
                      <a:pt x="3193" y="9918"/>
                      <a:pt x="3405" y="9918"/>
                    </a:cubicBezTo>
                    <a:close/>
                    <a:moveTo>
                      <a:pt x="8740" y="6165"/>
                    </a:moveTo>
                    <a:cubicBezTo>
                      <a:pt x="8988" y="6379"/>
                      <a:pt x="9053" y="6499"/>
                      <a:pt x="9205" y="6499"/>
                    </a:cubicBezTo>
                    <a:cubicBezTo>
                      <a:pt x="9287" y="6499"/>
                      <a:pt x="9395" y="6464"/>
                      <a:pt x="9571" y="6390"/>
                    </a:cubicBezTo>
                    <a:lnTo>
                      <a:pt x="9571" y="6390"/>
                    </a:lnTo>
                    <a:cubicBezTo>
                      <a:pt x="9571" y="6654"/>
                      <a:pt x="9505" y="6773"/>
                      <a:pt x="9452" y="6825"/>
                    </a:cubicBezTo>
                    <a:cubicBezTo>
                      <a:pt x="9437" y="6953"/>
                      <a:pt x="9469" y="7006"/>
                      <a:pt x="9519" y="7006"/>
                    </a:cubicBezTo>
                    <a:cubicBezTo>
                      <a:pt x="9640" y="7006"/>
                      <a:pt x="9866" y="6698"/>
                      <a:pt x="9782" y="6390"/>
                    </a:cubicBezTo>
                    <a:lnTo>
                      <a:pt x="9782" y="6390"/>
                    </a:lnTo>
                    <a:cubicBezTo>
                      <a:pt x="10240" y="6534"/>
                      <a:pt x="10412" y="7283"/>
                      <a:pt x="10940" y="7283"/>
                    </a:cubicBezTo>
                    <a:cubicBezTo>
                      <a:pt x="10991" y="7283"/>
                      <a:pt x="11045" y="7276"/>
                      <a:pt x="11103" y="7261"/>
                    </a:cubicBezTo>
                    <a:lnTo>
                      <a:pt x="11103" y="7261"/>
                    </a:lnTo>
                    <a:cubicBezTo>
                      <a:pt x="10891" y="7974"/>
                      <a:pt x="10443" y="8146"/>
                      <a:pt x="10165" y="8700"/>
                    </a:cubicBezTo>
                    <a:cubicBezTo>
                      <a:pt x="10561" y="7815"/>
                      <a:pt x="9677" y="8146"/>
                      <a:pt x="9452" y="7763"/>
                    </a:cubicBezTo>
                    <a:lnTo>
                      <a:pt x="9452" y="7763"/>
                    </a:lnTo>
                    <a:cubicBezTo>
                      <a:pt x="9241" y="7815"/>
                      <a:pt x="9571" y="8634"/>
                      <a:pt x="9571" y="8911"/>
                    </a:cubicBezTo>
                    <a:cubicBezTo>
                      <a:pt x="9797" y="8856"/>
                      <a:pt x="9966" y="8756"/>
                      <a:pt x="10122" y="8756"/>
                    </a:cubicBezTo>
                    <a:cubicBezTo>
                      <a:pt x="10268" y="8756"/>
                      <a:pt x="10402" y="8843"/>
                      <a:pt x="10561" y="9136"/>
                    </a:cubicBezTo>
                    <a:cubicBezTo>
                      <a:pt x="10825" y="8911"/>
                      <a:pt x="10337" y="8528"/>
                      <a:pt x="10614" y="8198"/>
                    </a:cubicBezTo>
                    <a:lnTo>
                      <a:pt x="10614" y="8198"/>
                    </a:lnTo>
                    <a:cubicBezTo>
                      <a:pt x="10825" y="8423"/>
                      <a:pt x="11103" y="8370"/>
                      <a:pt x="10997" y="9136"/>
                    </a:cubicBezTo>
                    <a:cubicBezTo>
                      <a:pt x="11224" y="9108"/>
                      <a:pt x="11318" y="9020"/>
                      <a:pt x="11388" y="9020"/>
                    </a:cubicBezTo>
                    <a:cubicBezTo>
                      <a:pt x="11453" y="9020"/>
                      <a:pt x="11497" y="9094"/>
                      <a:pt x="11604" y="9360"/>
                    </a:cubicBezTo>
                    <a:cubicBezTo>
                      <a:pt x="11842" y="9115"/>
                      <a:pt x="12049" y="8940"/>
                      <a:pt x="12269" y="8940"/>
                    </a:cubicBezTo>
                    <a:cubicBezTo>
                      <a:pt x="12452" y="8940"/>
                      <a:pt x="12644" y="9061"/>
                      <a:pt x="12872" y="9360"/>
                    </a:cubicBezTo>
                    <a:cubicBezTo>
                      <a:pt x="12806" y="9690"/>
                      <a:pt x="12700" y="9901"/>
                      <a:pt x="12542" y="10020"/>
                    </a:cubicBezTo>
                    <a:cubicBezTo>
                      <a:pt x="12594" y="10231"/>
                      <a:pt x="12647" y="10284"/>
                      <a:pt x="12647" y="10509"/>
                    </a:cubicBezTo>
                    <a:cubicBezTo>
                      <a:pt x="13360" y="10403"/>
                      <a:pt x="12872" y="8476"/>
                      <a:pt x="13254" y="8198"/>
                    </a:cubicBezTo>
                    <a:lnTo>
                      <a:pt x="13254" y="8198"/>
                    </a:lnTo>
                    <a:cubicBezTo>
                      <a:pt x="13465" y="8620"/>
                      <a:pt x="13577" y="8973"/>
                      <a:pt x="13862" y="8973"/>
                    </a:cubicBezTo>
                    <a:cubicBezTo>
                      <a:pt x="13952" y="8973"/>
                      <a:pt x="14059" y="8938"/>
                      <a:pt x="14192" y="8858"/>
                    </a:cubicBezTo>
                    <a:cubicBezTo>
                      <a:pt x="14297" y="9954"/>
                      <a:pt x="14958" y="10020"/>
                      <a:pt x="15010" y="11169"/>
                    </a:cubicBezTo>
                    <a:cubicBezTo>
                      <a:pt x="14365" y="11200"/>
                      <a:pt x="13830" y="11615"/>
                      <a:pt x="13354" y="11615"/>
                    </a:cubicBezTo>
                    <a:cubicBezTo>
                      <a:pt x="13021" y="11615"/>
                      <a:pt x="12716" y="11412"/>
                      <a:pt x="12423" y="10733"/>
                    </a:cubicBezTo>
                    <a:cubicBezTo>
                      <a:pt x="12403" y="11001"/>
                      <a:pt x="12243" y="11075"/>
                      <a:pt x="12034" y="11075"/>
                    </a:cubicBezTo>
                    <a:cubicBezTo>
                      <a:pt x="11776" y="11075"/>
                      <a:pt x="11441" y="10961"/>
                      <a:pt x="11202" y="10961"/>
                    </a:cubicBezTo>
                    <a:cubicBezTo>
                      <a:pt x="11120" y="10961"/>
                      <a:pt x="11050" y="10975"/>
                      <a:pt x="10997" y="11010"/>
                    </a:cubicBezTo>
                    <a:cubicBezTo>
                      <a:pt x="10942" y="10574"/>
                      <a:pt x="11050" y="10487"/>
                      <a:pt x="11197" y="10487"/>
                    </a:cubicBezTo>
                    <a:cubicBezTo>
                      <a:pt x="11296" y="10487"/>
                      <a:pt x="11414" y="10526"/>
                      <a:pt x="11511" y="10526"/>
                    </a:cubicBezTo>
                    <a:cubicBezTo>
                      <a:pt x="11545" y="10526"/>
                      <a:pt x="11577" y="10522"/>
                      <a:pt x="11604" y="10509"/>
                    </a:cubicBezTo>
                    <a:cubicBezTo>
                      <a:pt x="11710" y="9624"/>
                      <a:pt x="11327" y="9796"/>
                      <a:pt x="11221" y="9360"/>
                    </a:cubicBezTo>
                    <a:cubicBezTo>
                      <a:pt x="11137" y="9678"/>
                      <a:pt x="11012" y="9760"/>
                      <a:pt x="10872" y="9760"/>
                    </a:cubicBezTo>
                    <a:cubicBezTo>
                      <a:pt x="10719" y="9760"/>
                      <a:pt x="10548" y="9663"/>
                      <a:pt x="10390" y="9663"/>
                    </a:cubicBezTo>
                    <a:cubicBezTo>
                      <a:pt x="10215" y="9663"/>
                      <a:pt x="10055" y="9782"/>
                      <a:pt x="9954" y="10284"/>
                    </a:cubicBezTo>
                    <a:cubicBezTo>
                      <a:pt x="9479" y="9932"/>
                      <a:pt x="9003" y="9265"/>
                      <a:pt x="8463" y="9265"/>
                    </a:cubicBezTo>
                    <a:cubicBezTo>
                      <a:pt x="8254" y="9265"/>
                      <a:pt x="8035" y="9366"/>
                      <a:pt x="7802" y="9624"/>
                    </a:cubicBezTo>
                    <a:cubicBezTo>
                      <a:pt x="7749" y="8251"/>
                      <a:pt x="8911" y="9294"/>
                      <a:pt x="9122" y="8476"/>
                    </a:cubicBezTo>
                    <a:cubicBezTo>
                      <a:pt x="9072" y="8264"/>
                      <a:pt x="9003" y="8194"/>
                      <a:pt x="8926" y="8194"/>
                    </a:cubicBezTo>
                    <a:cubicBezTo>
                      <a:pt x="8772" y="8194"/>
                      <a:pt x="8583" y="8478"/>
                      <a:pt x="8434" y="8478"/>
                    </a:cubicBezTo>
                    <a:cubicBezTo>
                      <a:pt x="8426" y="8478"/>
                      <a:pt x="8418" y="8477"/>
                      <a:pt x="8409" y="8476"/>
                    </a:cubicBezTo>
                    <a:cubicBezTo>
                      <a:pt x="8357" y="7974"/>
                      <a:pt x="8634" y="8146"/>
                      <a:pt x="8634" y="7763"/>
                    </a:cubicBezTo>
                    <a:cubicBezTo>
                      <a:pt x="8634" y="7652"/>
                      <a:pt x="8583" y="7628"/>
                      <a:pt x="8510" y="7628"/>
                    </a:cubicBezTo>
                    <a:cubicBezTo>
                      <a:pt x="8458" y="7628"/>
                      <a:pt x="8394" y="7641"/>
                      <a:pt x="8330" y="7641"/>
                    </a:cubicBezTo>
                    <a:cubicBezTo>
                      <a:pt x="8178" y="7641"/>
                      <a:pt x="8027" y="7571"/>
                      <a:pt x="8027" y="7103"/>
                    </a:cubicBezTo>
                    <a:cubicBezTo>
                      <a:pt x="8581" y="6878"/>
                      <a:pt x="8687" y="7050"/>
                      <a:pt x="8740" y="6165"/>
                    </a:cubicBezTo>
                    <a:close/>
                    <a:moveTo>
                      <a:pt x="12143" y="11448"/>
                    </a:moveTo>
                    <a:cubicBezTo>
                      <a:pt x="12255" y="11448"/>
                      <a:pt x="12361" y="11516"/>
                      <a:pt x="12423" y="11670"/>
                    </a:cubicBezTo>
                    <a:cubicBezTo>
                      <a:pt x="12423" y="11934"/>
                      <a:pt x="12212" y="11829"/>
                      <a:pt x="12212" y="12106"/>
                    </a:cubicBezTo>
                    <a:cubicBezTo>
                      <a:pt x="12195" y="12110"/>
                      <a:pt x="12179" y="12112"/>
                      <a:pt x="12164" y="12112"/>
                    </a:cubicBezTo>
                    <a:cubicBezTo>
                      <a:pt x="11993" y="12112"/>
                      <a:pt x="11928" y="11876"/>
                      <a:pt x="11757" y="11876"/>
                    </a:cubicBezTo>
                    <a:cubicBezTo>
                      <a:pt x="11742" y="11876"/>
                      <a:pt x="11727" y="11878"/>
                      <a:pt x="11710" y="11882"/>
                    </a:cubicBezTo>
                    <a:cubicBezTo>
                      <a:pt x="11774" y="11616"/>
                      <a:pt x="11967" y="11448"/>
                      <a:pt x="12143" y="11448"/>
                    </a:cubicBezTo>
                    <a:close/>
                    <a:moveTo>
                      <a:pt x="40595" y="8251"/>
                    </a:moveTo>
                    <a:cubicBezTo>
                      <a:pt x="41084" y="8634"/>
                      <a:pt x="41849" y="9030"/>
                      <a:pt x="42681" y="9413"/>
                    </a:cubicBezTo>
                    <a:cubicBezTo>
                      <a:pt x="42681" y="9954"/>
                      <a:pt x="42734" y="10284"/>
                      <a:pt x="42839" y="10561"/>
                    </a:cubicBezTo>
                    <a:cubicBezTo>
                      <a:pt x="43065" y="10394"/>
                      <a:pt x="43299" y="10329"/>
                      <a:pt x="43533" y="10329"/>
                    </a:cubicBezTo>
                    <a:cubicBezTo>
                      <a:pt x="43981" y="10329"/>
                      <a:pt x="44429" y="10569"/>
                      <a:pt x="44820" y="10786"/>
                    </a:cubicBezTo>
                    <a:cubicBezTo>
                      <a:pt x="44820" y="11274"/>
                      <a:pt x="44714" y="11723"/>
                      <a:pt x="44608" y="12159"/>
                    </a:cubicBezTo>
                    <a:cubicBezTo>
                      <a:pt x="44413" y="12030"/>
                      <a:pt x="44286" y="12002"/>
                      <a:pt x="44174" y="12002"/>
                    </a:cubicBezTo>
                    <a:cubicBezTo>
                      <a:pt x="44086" y="12002"/>
                      <a:pt x="44008" y="12019"/>
                      <a:pt x="43914" y="12019"/>
                    </a:cubicBezTo>
                    <a:cubicBezTo>
                      <a:pt x="43821" y="12019"/>
                      <a:pt x="43713" y="12002"/>
                      <a:pt x="43565" y="11934"/>
                    </a:cubicBezTo>
                    <a:cubicBezTo>
                      <a:pt x="43724" y="11446"/>
                      <a:pt x="43447" y="11499"/>
                      <a:pt x="43671" y="11010"/>
                    </a:cubicBezTo>
                    <a:lnTo>
                      <a:pt x="43671" y="11010"/>
                    </a:lnTo>
                    <a:cubicBezTo>
                      <a:pt x="43612" y="11099"/>
                      <a:pt x="43549" y="11171"/>
                      <a:pt x="43495" y="11171"/>
                    </a:cubicBezTo>
                    <a:cubicBezTo>
                      <a:pt x="43453" y="11171"/>
                      <a:pt x="43417" y="11126"/>
                      <a:pt x="43394" y="11010"/>
                    </a:cubicBezTo>
                    <a:lnTo>
                      <a:pt x="43394" y="11010"/>
                    </a:lnTo>
                    <a:cubicBezTo>
                      <a:pt x="43447" y="12159"/>
                      <a:pt x="42457" y="11274"/>
                      <a:pt x="42351" y="12159"/>
                    </a:cubicBezTo>
                    <a:cubicBezTo>
                      <a:pt x="42344" y="12160"/>
                      <a:pt x="42337" y="12161"/>
                      <a:pt x="42331" y="12161"/>
                    </a:cubicBezTo>
                    <a:cubicBezTo>
                      <a:pt x="42137" y="12161"/>
                      <a:pt x="42296" y="11381"/>
                      <a:pt x="42245" y="11010"/>
                    </a:cubicBezTo>
                    <a:cubicBezTo>
                      <a:pt x="42117" y="11010"/>
                      <a:pt x="41988" y="11026"/>
                      <a:pt x="41868" y="11026"/>
                    </a:cubicBezTo>
                    <a:cubicBezTo>
                      <a:pt x="41682" y="11026"/>
                      <a:pt x="41518" y="10987"/>
                      <a:pt x="41414" y="10786"/>
                    </a:cubicBezTo>
                    <a:cubicBezTo>
                      <a:pt x="41361" y="10403"/>
                      <a:pt x="41519" y="10350"/>
                      <a:pt x="41638" y="10350"/>
                    </a:cubicBezTo>
                    <a:cubicBezTo>
                      <a:pt x="41585" y="10020"/>
                      <a:pt x="41414" y="9954"/>
                      <a:pt x="41414" y="9624"/>
                    </a:cubicBezTo>
                    <a:cubicBezTo>
                      <a:pt x="41100" y="9678"/>
                      <a:pt x="40892" y="9945"/>
                      <a:pt x="40588" y="9945"/>
                    </a:cubicBezTo>
                    <a:cubicBezTo>
                      <a:pt x="40521" y="9945"/>
                      <a:pt x="40449" y="9932"/>
                      <a:pt x="40371" y="9901"/>
                    </a:cubicBezTo>
                    <a:cubicBezTo>
                      <a:pt x="40619" y="9712"/>
                      <a:pt x="40814" y="9164"/>
                      <a:pt x="40380" y="9164"/>
                    </a:cubicBezTo>
                    <a:cubicBezTo>
                      <a:pt x="40328" y="9164"/>
                      <a:pt x="40269" y="9172"/>
                      <a:pt x="40199" y="9188"/>
                    </a:cubicBezTo>
                    <a:cubicBezTo>
                      <a:pt x="40318" y="8911"/>
                      <a:pt x="40423" y="8476"/>
                      <a:pt x="40595" y="8251"/>
                    </a:cubicBezTo>
                    <a:close/>
                    <a:moveTo>
                      <a:pt x="40978" y="11274"/>
                    </a:moveTo>
                    <a:cubicBezTo>
                      <a:pt x="41255" y="11274"/>
                      <a:pt x="41414" y="11604"/>
                      <a:pt x="41414" y="12212"/>
                    </a:cubicBezTo>
                    <a:lnTo>
                      <a:pt x="40859" y="12212"/>
                    </a:lnTo>
                    <a:cubicBezTo>
                      <a:pt x="41031" y="11723"/>
                      <a:pt x="40754" y="11776"/>
                      <a:pt x="40978" y="11274"/>
                    </a:cubicBezTo>
                    <a:close/>
                    <a:moveTo>
                      <a:pt x="2522" y="10839"/>
                    </a:moveTo>
                    <a:cubicBezTo>
                      <a:pt x="2522" y="11116"/>
                      <a:pt x="2693" y="11063"/>
                      <a:pt x="2746" y="11116"/>
                    </a:cubicBezTo>
                    <a:cubicBezTo>
                      <a:pt x="2746" y="12053"/>
                      <a:pt x="2086" y="11776"/>
                      <a:pt x="1861" y="12264"/>
                    </a:cubicBezTo>
                    <a:cubicBezTo>
                      <a:pt x="1809" y="11604"/>
                      <a:pt x="2033" y="11776"/>
                      <a:pt x="1809" y="11340"/>
                    </a:cubicBezTo>
                    <a:cubicBezTo>
                      <a:pt x="1792" y="11337"/>
                      <a:pt x="1775" y="11335"/>
                      <a:pt x="1760" y="11335"/>
                    </a:cubicBezTo>
                    <a:cubicBezTo>
                      <a:pt x="1490" y="11335"/>
                      <a:pt x="1464" y="11832"/>
                      <a:pt x="1188" y="11832"/>
                    </a:cubicBezTo>
                    <a:cubicBezTo>
                      <a:pt x="1176" y="11832"/>
                      <a:pt x="1162" y="11831"/>
                      <a:pt x="1149" y="11829"/>
                    </a:cubicBezTo>
                    <a:cubicBezTo>
                      <a:pt x="990" y="10891"/>
                      <a:pt x="1809" y="11723"/>
                      <a:pt x="1703" y="10891"/>
                    </a:cubicBezTo>
                    <a:lnTo>
                      <a:pt x="1703" y="10891"/>
                    </a:lnTo>
                    <a:cubicBezTo>
                      <a:pt x="1778" y="11203"/>
                      <a:pt x="1860" y="11310"/>
                      <a:pt x="1950" y="11310"/>
                    </a:cubicBezTo>
                    <a:cubicBezTo>
                      <a:pt x="2116" y="11310"/>
                      <a:pt x="2308" y="10950"/>
                      <a:pt x="2522" y="10839"/>
                    </a:cubicBezTo>
                    <a:close/>
                    <a:moveTo>
                      <a:pt x="38130" y="11825"/>
                    </a:moveTo>
                    <a:cubicBezTo>
                      <a:pt x="38279" y="11825"/>
                      <a:pt x="38468" y="12011"/>
                      <a:pt x="38648" y="12011"/>
                    </a:cubicBezTo>
                    <a:cubicBezTo>
                      <a:pt x="38673" y="12011"/>
                      <a:pt x="38697" y="12008"/>
                      <a:pt x="38720" y="12000"/>
                    </a:cubicBezTo>
                    <a:lnTo>
                      <a:pt x="38720" y="12000"/>
                    </a:lnTo>
                    <a:cubicBezTo>
                      <a:pt x="38698" y="12226"/>
                      <a:pt x="38589" y="12282"/>
                      <a:pt x="38453" y="12282"/>
                    </a:cubicBezTo>
                    <a:cubicBezTo>
                      <a:pt x="38319" y="12282"/>
                      <a:pt x="38159" y="12227"/>
                      <a:pt x="38030" y="12227"/>
                    </a:cubicBezTo>
                    <a:cubicBezTo>
                      <a:pt x="37976" y="12227"/>
                      <a:pt x="37928" y="12237"/>
                      <a:pt x="37889" y="12264"/>
                    </a:cubicBezTo>
                    <a:cubicBezTo>
                      <a:pt x="37935" y="11924"/>
                      <a:pt x="38022" y="11825"/>
                      <a:pt x="38130" y="11825"/>
                    </a:cubicBezTo>
                    <a:close/>
                    <a:moveTo>
                      <a:pt x="3554" y="10807"/>
                    </a:moveTo>
                    <a:cubicBezTo>
                      <a:pt x="3658" y="10807"/>
                      <a:pt x="3783" y="10858"/>
                      <a:pt x="3879" y="10858"/>
                    </a:cubicBezTo>
                    <a:cubicBezTo>
                      <a:pt x="3910" y="10858"/>
                      <a:pt x="3937" y="10853"/>
                      <a:pt x="3961" y="10839"/>
                    </a:cubicBezTo>
                    <a:lnTo>
                      <a:pt x="3961" y="10839"/>
                    </a:lnTo>
                    <a:cubicBezTo>
                      <a:pt x="3630" y="11670"/>
                      <a:pt x="3564" y="11446"/>
                      <a:pt x="4172" y="11776"/>
                    </a:cubicBezTo>
                    <a:cubicBezTo>
                      <a:pt x="4291" y="12489"/>
                      <a:pt x="3630" y="11882"/>
                      <a:pt x="3736" y="12713"/>
                    </a:cubicBezTo>
                    <a:cubicBezTo>
                      <a:pt x="3677" y="12746"/>
                      <a:pt x="3628" y="12760"/>
                      <a:pt x="3586" y="12760"/>
                    </a:cubicBezTo>
                    <a:cubicBezTo>
                      <a:pt x="3326" y="12760"/>
                      <a:pt x="3378" y="12200"/>
                      <a:pt x="3169" y="12200"/>
                    </a:cubicBezTo>
                    <a:cubicBezTo>
                      <a:pt x="3131" y="12200"/>
                      <a:pt x="3083" y="12219"/>
                      <a:pt x="3023" y="12264"/>
                    </a:cubicBezTo>
                    <a:lnTo>
                      <a:pt x="3023" y="11340"/>
                    </a:lnTo>
                    <a:cubicBezTo>
                      <a:pt x="3041" y="11490"/>
                      <a:pt x="3137" y="11549"/>
                      <a:pt x="3238" y="11549"/>
                    </a:cubicBezTo>
                    <a:cubicBezTo>
                      <a:pt x="3430" y="11549"/>
                      <a:pt x="3639" y="11333"/>
                      <a:pt x="3353" y="11116"/>
                    </a:cubicBezTo>
                    <a:cubicBezTo>
                      <a:pt x="3353" y="10867"/>
                      <a:pt x="3441" y="10807"/>
                      <a:pt x="3554" y="10807"/>
                    </a:cubicBezTo>
                    <a:close/>
                    <a:moveTo>
                      <a:pt x="40925" y="10126"/>
                    </a:moveTo>
                    <a:cubicBezTo>
                      <a:pt x="40925" y="10928"/>
                      <a:pt x="40629" y="11409"/>
                      <a:pt x="40294" y="11409"/>
                    </a:cubicBezTo>
                    <a:cubicBezTo>
                      <a:pt x="40193" y="11409"/>
                      <a:pt x="40089" y="11366"/>
                      <a:pt x="39988" y="11274"/>
                    </a:cubicBezTo>
                    <a:lnTo>
                      <a:pt x="39988" y="11274"/>
                    </a:lnTo>
                    <a:cubicBezTo>
                      <a:pt x="40254" y="11857"/>
                      <a:pt x="40508" y="12439"/>
                      <a:pt x="41017" y="12439"/>
                    </a:cubicBezTo>
                    <a:cubicBezTo>
                      <a:pt x="41039" y="12439"/>
                      <a:pt x="41061" y="12438"/>
                      <a:pt x="41084" y="12436"/>
                    </a:cubicBezTo>
                    <a:lnTo>
                      <a:pt x="41084" y="12436"/>
                    </a:lnTo>
                    <a:cubicBezTo>
                      <a:pt x="40552" y="12854"/>
                      <a:pt x="40178" y="12312"/>
                      <a:pt x="39810" y="13048"/>
                    </a:cubicBezTo>
                    <a:lnTo>
                      <a:pt x="39810" y="13048"/>
                    </a:lnTo>
                    <a:cubicBezTo>
                      <a:pt x="40092" y="12387"/>
                      <a:pt x="39539" y="12406"/>
                      <a:pt x="39539" y="11776"/>
                    </a:cubicBezTo>
                    <a:lnTo>
                      <a:pt x="39539" y="11776"/>
                    </a:lnTo>
                    <a:cubicBezTo>
                      <a:pt x="39557" y="11778"/>
                      <a:pt x="39574" y="11779"/>
                      <a:pt x="39590" y="11779"/>
                    </a:cubicBezTo>
                    <a:cubicBezTo>
                      <a:pt x="40028" y="11779"/>
                      <a:pt x="39850" y="11114"/>
                      <a:pt x="39328" y="11063"/>
                    </a:cubicBezTo>
                    <a:cubicBezTo>
                      <a:pt x="39443" y="10881"/>
                      <a:pt x="39567" y="10842"/>
                      <a:pt x="39686" y="10842"/>
                    </a:cubicBezTo>
                    <a:cubicBezTo>
                      <a:pt x="39770" y="10842"/>
                      <a:pt x="39852" y="10862"/>
                      <a:pt x="39924" y="10862"/>
                    </a:cubicBezTo>
                    <a:cubicBezTo>
                      <a:pt x="40085" y="10862"/>
                      <a:pt x="40199" y="10763"/>
                      <a:pt x="40199" y="10126"/>
                    </a:cubicBezTo>
                    <a:close/>
                    <a:moveTo>
                      <a:pt x="13967" y="12330"/>
                    </a:moveTo>
                    <a:lnTo>
                      <a:pt x="13967" y="12330"/>
                    </a:lnTo>
                    <a:cubicBezTo>
                      <a:pt x="13915" y="12542"/>
                      <a:pt x="13862" y="12713"/>
                      <a:pt x="13862" y="13043"/>
                    </a:cubicBezTo>
                    <a:cubicBezTo>
                      <a:pt x="13532" y="13012"/>
                      <a:pt x="13478" y="12766"/>
                      <a:pt x="13441" y="12766"/>
                    </a:cubicBezTo>
                    <a:cubicBezTo>
                      <a:pt x="13415" y="12766"/>
                      <a:pt x="13398" y="12880"/>
                      <a:pt x="13307" y="13255"/>
                    </a:cubicBezTo>
                    <a:lnTo>
                      <a:pt x="13030" y="13255"/>
                    </a:lnTo>
                    <a:lnTo>
                      <a:pt x="13030" y="12594"/>
                    </a:lnTo>
                    <a:cubicBezTo>
                      <a:pt x="13532" y="12383"/>
                      <a:pt x="13532" y="12594"/>
                      <a:pt x="13967" y="12330"/>
                    </a:cubicBezTo>
                    <a:close/>
                    <a:moveTo>
                      <a:pt x="49210" y="12666"/>
                    </a:moveTo>
                    <a:cubicBezTo>
                      <a:pt x="49324" y="12666"/>
                      <a:pt x="49374" y="12766"/>
                      <a:pt x="49665" y="12766"/>
                    </a:cubicBezTo>
                    <a:cubicBezTo>
                      <a:pt x="49634" y="13091"/>
                      <a:pt x="49413" y="13451"/>
                      <a:pt x="49225" y="13451"/>
                    </a:cubicBezTo>
                    <a:cubicBezTo>
                      <a:pt x="49091" y="13451"/>
                      <a:pt x="48974" y="13270"/>
                      <a:pt x="48952" y="12766"/>
                    </a:cubicBezTo>
                    <a:cubicBezTo>
                      <a:pt x="49079" y="12691"/>
                      <a:pt x="49153" y="12666"/>
                      <a:pt x="49210" y="12666"/>
                    </a:cubicBezTo>
                    <a:close/>
                    <a:moveTo>
                      <a:pt x="41691" y="11934"/>
                    </a:moveTo>
                    <a:cubicBezTo>
                      <a:pt x="42021" y="12264"/>
                      <a:pt x="42245" y="12819"/>
                      <a:pt x="42404" y="13585"/>
                    </a:cubicBezTo>
                    <a:cubicBezTo>
                      <a:pt x="42317" y="13397"/>
                      <a:pt x="42223" y="13336"/>
                      <a:pt x="42126" y="13336"/>
                    </a:cubicBezTo>
                    <a:cubicBezTo>
                      <a:pt x="41938" y="13336"/>
                      <a:pt x="41739" y="13563"/>
                      <a:pt x="41553" y="13563"/>
                    </a:cubicBezTo>
                    <a:cubicBezTo>
                      <a:pt x="41467" y="13563"/>
                      <a:pt x="41385" y="13515"/>
                      <a:pt x="41308" y="13373"/>
                    </a:cubicBezTo>
                    <a:cubicBezTo>
                      <a:pt x="41414" y="12436"/>
                      <a:pt x="41691" y="12713"/>
                      <a:pt x="41691" y="11934"/>
                    </a:cubicBezTo>
                    <a:close/>
                    <a:moveTo>
                      <a:pt x="20587" y="13047"/>
                    </a:moveTo>
                    <a:cubicBezTo>
                      <a:pt x="20747" y="13047"/>
                      <a:pt x="20881" y="13079"/>
                      <a:pt x="20951" y="13149"/>
                    </a:cubicBezTo>
                    <a:cubicBezTo>
                      <a:pt x="20828" y="13517"/>
                      <a:pt x="20609" y="13624"/>
                      <a:pt x="20371" y="13624"/>
                    </a:cubicBezTo>
                    <a:cubicBezTo>
                      <a:pt x="20070" y="13624"/>
                      <a:pt x="19738" y="13456"/>
                      <a:pt x="19525" y="13426"/>
                    </a:cubicBezTo>
                    <a:cubicBezTo>
                      <a:pt x="19752" y="13199"/>
                      <a:pt x="20235" y="13047"/>
                      <a:pt x="20587" y="13047"/>
                    </a:cubicBezTo>
                    <a:close/>
                    <a:moveTo>
                      <a:pt x="25561" y="12730"/>
                    </a:moveTo>
                    <a:cubicBezTo>
                      <a:pt x="26056" y="12730"/>
                      <a:pt x="26539" y="13099"/>
                      <a:pt x="26802" y="13099"/>
                    </a:cubicBezTo>
                    <a:cubicBezTo>
                      <a:pt x="26815" y="13099"/>
                      <a:pt x="26827" y="13098"/>
                      <a:pt x="26839" y="13096"/>
                    </a:cubicBezTo>
                    <a:lnTo>
                      <a:pt x="26839" y="13096"/>
                    </a:lnTo>
                    <a:cubicBezTo>
                      <a:pt x="26667" y="13703"/>
                      <a:pt x="25677" y="13043"/>
                      <a:pt x="25413" y="13809"/>
                    </a:cubicBezTo>
                    <a:cubicBezTo>
                      <a:pt x="25155" y="13501"/>
                      <a:pt x="25757" y="12861"/>
                      <a:pt x="25219" y="12861"/>
                    </a:cubicBezTo>
                    <a:cubicBezTo>
                      <a:pt x="25180" y="12861"/>
                      <a:pt x="25135" y="12865"/>
                      <a:pt x="25083" y="12872"/>
                    </a:cubicBezTo>
                    <a:cubicBezTo>
                      <a:pt x="25239" y="12769"/>
                      <a:pt x="25401" y="12730"/>
                      <a:pt x="25561" y="12730"/>
                    </a:cubicBezTo>
                    <a:close/>
                    <a:moveTo>
                      <a:pt x="42734" y="12436"/>
                    </a:moveTo>
                    <a:cubicBezTo>
                      <a:pt x="43252" y="12872"/>
                      <a:pt x="43738" y="13470"/>
                      <a:pt x="44351" y="13470"/>
                    </a:cubicBezTo>
                    <a:cubicBezTo>
                      <a:pt x="44519" y="13470"/>
                      <a:pt x="44696" y="13425"/>
                      <a:pt x="44886" y="13321"/>
                    </a:cubicBezTo>
                    <a:lnTo>
                      <a:pt x="44886" y="13321"/>
                    </a:lnTo>
                    <a:cubicBezTo>
                      <a:pt x="44886" y="14033"/>
                      <a:pt x="44437" y="13862"/>
                      <a:pt x="44278" y="14245"/>
                    </a:cubicBezTo>
                    <a:cubicBezTo>
                      <a:pt x="43895" y="13952"/>
                      <a:pt x="43643" y="13405"/>
                      <a:pt x="43250" y="13405"/>
                    </a:cubicBezTo>
                    <a:cubicBezTo>
                      <a:pt x="43129" y="13405"/>
                      <a:pt x="42995" y="13457"/>
                      <a:pt x="42839" y="13585"/>
                    </a:cubicBezTo>
                    <a:cubicBezTo>
                      <a:pt x="43064" y="12713"/>
                      <a:pt x="42734" y="13096"/>
                      <a:pt x="42404" y="12872"/>
                    </a:cubicBezTo>
                    <a:cubicBezTo>
                      <a:pt x="42457" y="12660"/>
                      <a:pt x="42575" y="12542"/>
                      <a:pt x="42734" y="12436"/>
                    </a:cubicBezTo>
                    <a:close/>
                    <a:moveTo>
                      <a:pt x="38803" y="13588"/>
                    </a:moveTo>
                    <a:cubicBezTo>
                      <a:pt x="38886" y="13588"/>
                      <a:pt x="38959" y="13663"/>
                      <a:pt x="38998" y="13862"/>
                    </a:cubicBezTo>
                    <a:lnTo>
                      <a:pt x="38998" y="14311"/>
                    </a:lnTo>
                    <a:cubicBezTo>
                      <a:pt x="38943" y="14346"/>
                      <a:pt x="38897" y="14360"/>
                      <a:pt x="38858" y="14360"/>
                    </a:cubicBezTo>
                    <a:cubicBezTo>
                      <a:pt x="38681" y="14360"/>
                      <a:pt x="38632" y="14072"/>
                      <a:pt x="38459" y="14072"/>
                    </a:cubicBezTo>
                    <a:cubicBezTo>
                      <a:pt x="38438" y="14072"/>
                      <a:pt x="38416" y="14077"/>
                      <a:pt x="38390" y="14086"/>
                    </a:cubicBezTo>
                    <a:cubicBezTo>
                      <a:pt x="38426" y="13900"/>
                      <a:pt x="38634" y="13588"/>
                      <a:pt x="38803" y="13588"/>
                    </a:cubicBezTo>
                    <a:close/>
                    <a:moveTo>
                      <a:pt x="40041" y="13809"/>
                    </a:moveTo>
                    <a:lnTo>
                      <a:pt x="40041" y="13809"/>
                    </a:lnTo>
                    <a:cubicBezTo>
                      <a:pt x="39913" y="14132"/>
                      <a:pt x="39612" y="14433"/>
                      <a:pt x="39395" y="14433"/>
                    </a:cubicBezTo>
                    <a:cubicBezTo>
                      <a:pt x="39319" y="14433"/>
                      <a:pt x="39253" y="14396"/>
                      <a:pt x="39209" y="14311"/>
                    </a:cubicBezTo>
                    <a:cubicBezTo>
                      <a:pt x="39209" y="13862"/>
                      <a:pt x="39441" y="13816"/>
                      <a:pt x="39694" y="13816"/>
                    </a:cubicBezTo>
                    <a:cubicBezTo>
                      <a:pt x="39758" y="13816"/>
                      <a:pt x="39824" y="13819"/>
                      <a:pt x="39888" y="13819"/>
                    </a:cubicBezTo>
                    <a:cubicBezTo>
                      <a:pt x="39941" y="13819"/>
                      <a:pt x="39993" y="13817"/>
                      <a:pt x="40041" y="13809"/>
                    </a:cubicBezTo>
                    <a:close/>
                    <a:moveTo>
                      <a:pt x="11926" y="12358"/>
                    </a:moveTo>
                    <a:cubicBezTo>
                      <a:pt x="12034" y="12358"/>
                      <a:pt x="12071" y="12821"/>
                      <a:pt x="12291" y="12821"/>
                    </a:cubicBezTo>
                    <a:cubicBezTo>
                      <a:pt x="12299" y="12821"/>
                      <a:pt x="12308" y="12820"/>
                      <a:pt x="12317" y="12819"/>
                    </a:cubicBezTo>
                    <a:lnTo>
                      <a:pt x="12317" y="12819"/>
                    </a:lnTo>
                    <a:cubicBezTo>
                      <a:pt x="11882" y="14139"/>
                      <a:pt x="12872" y="13321"/>
                      <a:pt x="12806" y="14416"/>
                    </a:cubicBezTo>
                    <a:cubicBezTo>
                      <a:pt x="12759" y="14433"/>
                      <a:pt x="12717" y="14441"/>
                      <a:pt x="12679" y="14441"/>
                    </a:cubicBezTo>
                    <a:cubicBezTo>
                      <a:pt x="12382" y="14441"/>
                      <a:pt x="12333" y="13976"/>
                      <a:pt x="12040" y="13976"/>
                    </a:cubicBezTo>
                    <a:cubicBezTo>
                      <a:pt x="12023" y="13976"/>
                      <a:pt x="12005" y="13977"/>
                      <a:pt x="11987" y="13981"/>
                    </a:cubicBezTo>
                    <a:cubicBezTo>
                      <a:pt x="12146" y="13043"/>
                      <a:pt x="11710" y="13255"/>
                      <a:pt x="11763" y="12594"/>
                    </a:cubicBezTo>
                    <a:cubicBezTo>
                      <a:pt x="11835" y="12421"/>
                      <a:pt x="11885" y="12358"/>
                      <a:pt x="11926" y="12358"/>
                    </a:cubicBezTo>
                    <a:close/>
                    <a:moveTo>
                      <a:pt x="23763" y="12436"/>
                    </a:moveTo>
                    <a:cubicBezTo>
                      <a:pt x="23986" y="12570"/>
                      <a:pt x="24105" y="12910"/>
                      <a:pt x="24399" y="12910"/>
                    </a:cubicBezTo>
                    <a:cubicBezTo>
                      <a:pt x="24453" y="12910"/>
                      <a:pt x="24513" y="12899"/>
                      <a:pt x="24582" y="12872"/>
                    </a:cubicBezTo>
                    <a:cubicBezTo>
                      <a:pt x="24582" y="13149"/>
                      <a:pt x="24634" y="13321"/>
                      <a:pt x="24687" y="13373"/>
                    </a:cubicBezTo>
                    <a:cubicBezTo>
                      <a:pt x="24304" y="13585"/>
                      <a:pt x="24199" y="14311"/>
                      <a:pt x="24357" y="14746"/>
                    </a:cubicBezTo>
                    <a:cubicBezTo>
                      <a:pt x="24357" y="14948"/>
                      <a:pt x="24259" y="14987"/>
                      <a:pt x="24143" y="14987"/>
                    </a:cubicBezTo>
                    <a:cubicBezTo>
                      <a:pt x="24069" y="14987"/>
                      <a:pt x="23988" y="14971"/>
                      <a:pt x="23921" y="14971"/>
                    </a:cubicBezTo>
                    <a:cubicBezTo>
                      <a:pt x="24146" y="13703"/>
                      <a:pt x="23156" y="14852"/>
                      <a:pt x="23314" y="13809"/>
                    </a:cubicBezTo>
                    <a:lnTo>
                      <a:pt x="23314" y="13809"/>
                    </a:lnTo>
                    <a:cubicBezTo>
                      <a:pt x="23037" y="14139"/>
                      <a:pt x="22601" y="13981"/>
                      <a:pt x="22601" y="14746"/>
                    </a:cubicBezTo>
                    <a:cubicBezTo>
                      <a:pt x="22324" y="14575"/>
                      <a:pt x="22218" y="14086"/>
                      <a:pt x="22113" y="13585"/>
                    </a:cubicBezTo>
                    <a:cubicBezTo>
                      <a:pt x="21852" y="13663"/>
                      <a:pt x="21860" y="13953"/>
                      <a:pt x="21817" y="13953"/>
                    </a:cubicBezTo>
                    <a:cubicBezTo>
                      <a:pt x="21795" y="13953"/>
                      <a:pt x="21758" y="13876"/>
                      <a:pt x="21664" y="13651"/>
                    </a:cubicBezTo>
                    <a:cubicBezTo>
                      <a:pt x="21453" y="13651"/>
                      <a:pt x="21611" y="14416"/>
                      <a:pt x="21453" y="14522"/>
                    </a:cubicBezTo>
                    <a:cubicBezTo>
                      <a:pt x="21123" y="13703"/>
                      <a:pt x="21175" y="13255"/>
                      <a:pt x="21175" y="12925"/>
                    </a:cubicBezTo>
                    <a:cubicBezTo>
                      <a:pt x="21293" y="12844"/>
                      <a:pt x="21422" y="12814"/>
                      <a:pt x="21560" y="12814"/>
                    </a:cubicBezTo>
                    <a:cubicBezTo>
                      <a:pt x="21958" y="12814"/>
                      <a:pt x="22424" y="13066"/>
                      <a:pt x="22863" y="13066"/>
                    </a:cubicBezTo>
                    <a:cubicBezTo>
                      <a:pt x="23191" y="13066"/>
                      <a:pt x="23504" y="12926"/>
                      <a:pt x="23763" y="12436"/>
                    </a:cubicBezTo>
                    <a:close/>
                    <a:moveTo>
                      <a:pt x="43565" y="14469"/>
                    </a:moveTo>
                    <a:lnTo>
                      <a:pt x="43565" y="14469"/>
                    </a:lnTo>
                    <a:cubicBezTo>
                      <a:pt x="43604" y="15106"/>
                      <a:pt x="43326" y="15195"/>
                      <a:pt x="43006" y="15195"/>
                    </a:cubicBezTo>
                    <a:cubicBezTo>
                      <a:pt x="42881" y="15195"/>
                      <a:pt x="42750" y="15182"/>
                      <a:pt x="42628" y="15182"/>
                    </a:cubicBezTo>
                    <a:cubicBezTo>
                      <a:pt x="42958" y="14971"/>
                      <a:pt x="43169" y="14522"/>
                      <a:pt x="43565" y="14469"/>
                    </a:cubicBezTo>
                    <a:close/>
                    <a:moveTo>
                      <a:pt x="33279" y="12545"/>
                    </a:moveTo>
                    <a:cubicBezTo>
                      <a:pt x="33465" y="12545"/>
                      <a:pt x="33505" y="13188"/>
                      <a:pt x="33545" y="13479"/>
                    </a:cubicBezTo>
                    <a:cubicBezTo>
                      <a:pt x="33779" y="13214"/>
                      <a:pt x="34158" y="12846"/>
                      <a:pt x="34483" y="12846"/>
                    </a:cubicBezTo>
                    <a:cubicBezTo>
                      <a:pt x="34691" y="12846"/>
                      <a:pt x="34876" y="12998"/>
                      <a:pt x="34984" y="13426"/>
                    </a:cubicBezTo>
                    <a:cubicBezTo>
                      <a:pt x="34892" y="13426"/>
                      <a:pt x="34791" y="13413"/>
                      <a:pt x="34696" y="13413"/>
                    </a:cubicBezTo>
                    <a:cubicBezTo>
                      <a:pt x="34452" y="13413"/>
                      <a:pt x="34253" y="13502"/>
                      <a:pt x="34377" y="14139"/>
                    </a:cubicBezTo>
                    <a:cubicBezTo>
                      <a:pt x="34292" y="14165"/>
                      <a:pt x="34216" y="14176"/>
                      <a:pt x="34147" y="14176"/>
                    </a:cubicBezTo>
                    <a:cubicBezTo>
                      <a:pt x="33885" y="14176"/>
                      <a:pt x="33730" y="14024"/>
                      <a:pt x="33566" y="14024"/>
                    </a:cubicBezTo>
                    <a:cubicBezTo>
                      <a:pt x="33494" y="14024"/>
                      <a:pt x="33420" y="14054"/>
                      <a:pt x="33334" y="14139"/>
                    </a:cubicBezTo>
                    <a:cubicBezTo>
                      <a:pt x="33215" y="14852"/>
                      <a:pt x="33664" y="14575"/>
                      <a:pt x="33545" y="15301"/>
                    </a:cubicBezTo>
                    <a:cubicBezTo>
                      <a:pt x="33110" y="14746"/>
                      <a:pt x="33004" y="14852"/>
                      <a:pt x="32608" y="14416"/>
                    </a:cubicBezTo>
                    <a:cubicBezTo>
                      <a:pt x="32502" y="14416"/>
                      <a:pt x="32502" y="14694"/>
                      <a:pt x="32502" y="14852"/>
                    </a:cubicBezTo>
                    <a:cubicBezTo>
                      <a:pt x="32433" y="14733"/>
                      <a:pt x="32391" y="14693"/>
                      <a:pt x="32357" y="14693"/>
                    </a:cubicBezTo>
                    <a:cubicBezTo>
                      <a:pt x="32287" y="14693"/>
                      <a:pt x="32248" y="14856"/>
                      <a:pt x="32068" y="14856"/>
                    </a:cubicBezTo>
                    <a:cubicBezTo>
                      <a:pt x="32051" y="14856"/>
                      <a:pt x="32033" y="14855"/>
                      <a:pt x="32014" y="14852"/>
                    </a:cubicBezTo>
                    <a:cubicBezTo>
                      <a:pt x="31737" y="14641"/>
                      <a:pt x="32502" y="14575"/>
                      <a:pt x="32397" y="13915"/>
                    </a:cubicBezTo>
                    <a:cubicBezTo>
                      <a:pt x="32356" y="13636"/>
                      <a:pt x="32299" y="13561"/>
                      <a:pt x="32233" y="13561"/>
                    </a:cubicBezTo>
                    <a:cubicBezTo>
                      <a:pt x="32154" y="13561"/>
                      <a:pt x="32062" y="13666"/>
                      <a:pt x="31969" y="13666"/>
                    </a:cubicBezTo>
                    <a:cubicBezTo>
                      <a:pt x="31908" y="13666"/>
                      <a:pt x="31848" y="13622"/>
                      <a:pt x="31790" y="13479"/>
                    </a:cubicBezTo>
                    <a:cubicBezTo>
                      <a:pt x="31901" y="13356"/>
                      <a:pt x="32008" y="13312"/>
                      <a:pt x="32113" y="13312"/>
                    </a:cubicBezTo>
                    <a:cubicBezTo>
                      <a:pt x="32380" y="13312"/>
                      <a:pt x="32628" y="13603"/>
                      <a:pt x="32890" y="13603"/>
                    </a:cubicBezTo>
                    <a:cubicBezTo>
                      <a:pt x="33032" y="13603"/>
                      <a:pt x="33179" y="13518"/>
                      <a:pt x="33334" y="13255"/>
                    </a:cubicBezTo>
                    <a:cubicBezTo>
                      <a:pt x="33334" y="12819"/>
                      <a:pt x="33215" y="12819"/>
                      <a:pt x="33057" y="12766"/>
                    </a:cubicBezTo>
                    <a:cubicBezTo>
                      <a:pt x="33148" y="12608"/>
                      <a:pt x="33221" y="12545"/>
                      <a:pt x="33279" y="12545"/>
                    </a:cubicBezTo>
                    <a:close/>
                    <a:moveTo>
                      <a:pt x="13133" y="14696"/>
                    </a:moveTo>
                    <a:cubicBezTo>
                      <a:pt x="13240" y="14696"/>
                      <a:pt x="13340" y="14755"/>
                      <a:pt x="13413" y="14905"/>
                    </a:cubicBezTo>
                    <a:cubicBezTo>
                      <a:pt x="13350" y="15202"/>
                      <a:pt x="13149" y="15360"/>
                      <a:pt x="12951" y="15360"/>
                    </a:cubicBezTo>
                    <a:cubicBezTo>
                      <a:pt x="12815" y="15360"/>
                      <a:pt x="12681" y="15285"/>
                      <a:pt x="12594" y="15129"/>
                    </a:cubicBezTo>
                    <a:cubicBezTo>
                      <a:pt x="12698" y="14913"/>
                      <a:pt x="12928" y="14696"/>
                      <a:pt x="13133" y="14696"/>
                    </a:cubicBezTo>
                    <a:close/>
                    <a:moveTo>
                      <a:pt x="26945" y="14245"/>
                    </a:moveTo>
                    <a:cubicBezTo>
                      <a:pt x="27063" y="14522"/>
                      <a:pt x="27116" y="14852"/>
                      <a:pt x="27116" y="15406"/>
                    </a:cubicBezTo>
                    <a:cubicBezTo>
                      <a:pt x="26945" y="15406"/>
                      <a:pt x="26997" y="15129"/>
                      <a:pt x="26945" y="14971"/>
                    </a:cubicBezTo>
                    <a:cubicBezTo>
                      <a:pt x="26522" y="15118"/>
                      <a:pt x="26075" y="15322"/>
                      <a:pt x="25641" y="15322"/>
                    </a:cubicBezTo>
                    <a:cubicBezTo>
                      <a:pt x="25451" y="15322"/>
                      <a:pt x="25264" y="15283"/>
                      <a:pt x="25083" y="15182"/>
                    </a:cubicBezTo>
                    <a:cubicBezTo>
                      <a:pt x="25083" y="14843"/>
                      <a:pt x="25124" y="14737"/>
                      <a:pt x="25190" y="14737"/>
                    </a:cubicBezTo>
                    <a:cubicBezTo>
                      <a:pt x="25300" y="14737"/>
                      <a:pt x="25481" y="15032"/>
                      <a:pt x="25663" y="15032"/>
                    </a:cubicBezTo>
                    <a:cubicBezTo>
                      <a:pt x="25708" y="15032"/>
                      <a:pt x="25752" y="15014"/>
                      <a:pt x="25796" y="14971"/>
                    </a:cubicBezTo>
                    <a:cubicBezTo>
                      <a:pt x="25758" y="14770"/>
                      <a:pt x="25657" y="14742"/>
                      <a:pt x="25545" y="14742"/>
                    </a:cubicBezTo>
                    <a:cubicBezTo>
                      <a:pt x="25502" y="14742"/>
                      <a:pt x="25457" y="14746"/>
                      <a:pt x="25413" y="14746"/>
                    </a:cubicBezTo>
                    <a:cubicBezTo>
                      <a:pt x="25448" y="14530"/>
                      <a:pt x="25518" y="14449"/>
                      <a:pt x="25599" y="14449"/>
                    </a:cubicBezTo>
                    <a:cubicBezTo>
                      <a:pt x="25764" y="14449"/>
                      <a:pt x="25972" y="14785"/>
                      <a:pt x="26007" y="14971"/>
                    </a:cubicBezTo>
                    <a:cubicBezTo>
                      <a:pt x="26179" y="14852"/>
                      <a:pt x="25954" y="14641"/>
                      <a:pt x="26007" y="14245"/>
                    </a:cubicBezTo>
                    <a:close/>
                    <a:moveTo>
                      <a:pt x="15182" y="14641"/>
                    </a:moveTo>
                    <a:lnTo>
                      <a:pt x="15182" y="14641"/>
                    </a:lnTo>
                    <a:cubicBezTo>
                      <a:pt x="15255" y="15240"/>
                      <a:pt x="15040" y="15533"/>
                      <a:pt x="14830" y="15533"/>
                    </a:cubicBezTo>
                    <a:cubicBezTo>
                      <a:pt x="14735" y="15533"/>
                      <a:pt x="14641" y="15473"/>
                      <a:pt x="14575" y="15354"/>
                    </a:cubicBezTo>
                    <a:cubicBezTo>
                      <a:pt x="14575" y="14641"/>
                      <a:pt x="14958" y="14852"/>
                      <a:pt x="15182" y="14641"/>
                    </a:cubicBezTo>
                    <a:close/>
                    <a:moveTo>
                      <a:pt x="8799" y="14128"/>
                    </a:moveTo>
                    <a:cubicBezTo>
                      <a:pt x="8887" y="14128"/>
                      <a:pt x="8939" y="14251"/>
                      <a:pt x="8964" y="14746"/>
                    </a:cubicBezTo>
                    <a:cubicBezTo>
                      <a:pt x="8907" y="14708"/>
                      <a:pt x="8854" y="14692"/>
                      <a:pt x="8806" y="14692"/>
                    </a:cubicBezTo>
                    <a:cubicBezTo>
                      <a:pt x="8600" y="14692"/>
                      <a:pt x="8498" y="14984"/>
                      <a:pt x="8705" y="14984"/>
                    </a:cubicBezTo>
                    <a:cubicBezTo>
                      <a:pt x="8729" y="14984"/>
                      <a:pt x="8758" y="14980"/>
                      <a:pt x="8792" y="14971"/>
                    </a:cubicBezTo>
                    <a:lnTo>
                      <a:pt x="8792" y="14971"/>
                    </a:lnTo>
                    <a:cubicBezTo>
                      <a:pt x="8722" y="15364"/>
                      <a:pt x="8601" y="15549"/>
                      <a:pt x="8431" y="15549"/>
                    </a:cubicBezTo>
                    <a:cubicBezTo>
                      <a:pt x="8344" y="15549"/>
                      <a:pt x="8244" y="15500"/>
                      <a:pt x="8132" y="15406"/>
                    </a:cubicBezTo>
                    <a:cubicBezTo>
                      <a:pt x="8251" y="14746"/>
                      <a:pt x="8581" y="15129"/>
                      <a:pt x="8357" y="14245"/>
                    </a:cubicBezTo>
                    <a:lnTo>
                      <a:pt x="8357" y="14245"/>
                    </a:lnTo>
                    <a:cubicBezTo>
                      <a:pt x="8377" y="14248"/>
                      <a:pt x="8397" y="14250"/>
                      <a:pt x="8417" y="14250"/>
                    </a:cubicBezTo>
                    <a:cubicBezTo>
                      <a:pt x="8587" y="14250"/>
                      <a:pt x="8711" y="14128"/>
                      <a:pt x="8799" y="14128"/>
                    </a:cubicBezTo>
                    <a:close/>
                    <a:moveTo>
                      <a:pt x="47909" y="13756"/>
                    </a:moveTo>
                    <a:cubicBezTo>
                      <a:pt x="47909" y="14416"/>
                      <a:pt x="47407" y="14139"/>
                      <a:pt x="47460" y="14905"/>
                    </a:cubicBezTo>
                    <a:cubicBezTo>
                      <a:pt x="47275" y="14781"/>
                      <a:pt x="47143" y="14731"/>
                      <a:pt x="47048" y="14731"/>
                    </a:cubicBezTo>
                    <a:cubicBezTo>
                      <a:pt x="46642" y="14731"/>
                      <a:pt x="46880" y="15632"/>
                      <a:pt x="46349" y="15632"/>
                    </a:cubicBezTo>
                    <a:cubicBezTo>
                      <a:pt x="46337" y="15632"/>
                      <a:pt x="46324" y="15632"/>
                      <a:pt x="46311" y="15631"/>
                    </a:cubicBezTo>
                    <a:cubicBezTo>
                      <a:pt x="46311" y="15459"/>
                      <a:pt x="46589" y="14694"/>
                      <a:pt x="46311" y="14694"/>
                    </a:cubicBezTo>
                    <a:lnTo>
                      <a:pt x="46034" y="14694"/>
                    </a:lnTo>
                    <a:cubicBezTo>
                      <a:pt x="46311" y="13703"/>
                      <a:pt x="47354" y="14192"/>
                      <a:pt x="47909" y="13756"/>
                    </a:cubicBezTo>
                    <a:close/>
                    <a:moveTo>
                      <a:pt x="7142" y="13809"/>
                    </a:moveTo>
                    <a:cubicBezTo>
                      <a:pt x="7261" y="13915"/>
                      <a:pt x="7367" y="14033"/>
                      <a:pt x="7525" y="14033"/>
                    </a:cubicBezTo>
                    <a:cubicBezTo>
                      <a:pt x="7314" y="15354"/>
                      <a:pt x="8079" y="14641"/>
                      <a:pt x="8027" y="15684"/>
                    </a:cubicBezTo>
                    <a:cubicBezTo>
                      <a:pt x="7835" y="15571"/>
                      <a:pt x="7740" y="15515"/>
                      <a:pt x="7650" y="15515"/>
                    </a:cubicBezTo>
                    <a:cubicBezTo>
                      <a:pt x="7561" y="15515"/>
                      <a:pt x="7479" y="15571"/>
                      <a:pt x="7314" y="15684"/>
                    </a:cubicBezTo>
                    <a:cubicBezTo>
                      <a:pt x="7367" y="14852"/>
                      <a:pt x="7261" y="14363"/>
                      <a:pt x="7142" y="13809"/>
                    </a:cubicBezTo>
                    <a:close/>
                    <a:moveTo>
                      <a:pt x="21994" y="14522"/>
                    </a:moveTo>
                    <a:cubicBezTo>
                      <a:pt x="22185" y="14713"/>
                      <a:pt x="22290" y="15057"/>
                      <a:pt x="22554" y="15057"/>
                    </a:cubicBezTo>
                    <a:cubicBezTo>
                      <a:pt x="22599" y="15057"/>
                      <a:pt x="22650" y="15047"/>
                      <a:pt x="22707" y="15024"/>
                    </a:cubicBezTo>
                    <a:lnTo>
                      <a:pt x="22707" y="15024"/>
                    </a:lnTo>
                    <a:cubicBezTo>
                      <a:pt x="22819" y="15354"/>
                      <a:pt x="22654" y="15519"/>
                      <a:pt x="22489" y="15519"/>
                    </a:cubicBezTo>
                    <a:cubicBezTo>
                      <a:pt x="22324" y="15519"/>
                      <a:pt x="22159" y="15354"/>
                      <a:pt x="22271" y="15024"/>
                    </a:cubicBezTo>
                    <a:cubicBezTo>
                      <a:pt x="22113" y="15024"/>
                      <a:pt x="22166" y="15406"/>
                      <a:pt x="22166" y="15684"/>
                    </a:cubicBezTo>
                    <a:lnTo>
                      <a:pt x="21664" y="15684"/>
                    </a:lnTo>
                    <a:cubicBezTo>
                      <a:pt x="21888" y="15076"/>
                      <a:pt x="21994" y="15182"/>
                      <a:pt x="21994" y="14522"/>
                    </a:cubicBezTo>
                    <a:close/>
                    <a:moveTo>
                      <a:pt x="41877" y="15358"/>
                    </a:moveTo>
                    <a:cubicBezTo>
                      <a:pt x="42081" y="15358"/>
                      <a:pt x="42267" y="15505"/>
                      <a:pt x="42179" y="15895"/>
                    </a:cubicBezTo>
                    <a:cubicBezTo>
                      <a:pt x="42109" y="15926"/>
                      <a:pt x="42050" y="15939"/>
                      <a:pt x="41999" y="15939"/>
                    </a:cubicBezTo>
                    <a:cubicBezTo>
                      <a:pt x="41770" y="15939"/>
                      <a:pt x="41693" y="15684"/>
                      <a:pt x="41466" y="15684"/>
                    </a:cubicBezTo>
                    <a:cubicBezTo>
                      <a:pt x="41466" y="15496"/>
                      <a:pt x="41680" y="15358"/>
                      <a:pt x="41877" y="15358"/>
                    </a:cubicBezTo>
                    <a:close/>
                    <a:moveTo>
                      <a:pt x="44886" y="15182"/>
                    </a:moveTo>
                    <a:cubicBezTo>
                      <a:pt x="44886" y="15406"/>
                      <a:pt x="44886" y="15565"/>
                      <a:pt x="44991" y="15631"/>
                    </a:cubicBezTo>
                    <a:cubicBezTo>
                      <a:pt x="44991" y="15894"/>
                      <a:pt x="44887" y="16008"/>
                      <a:pt x="44758" y="16008"/>
                    </a:cubicBezTo>
                    <a:cubicBezTo>
                      <a:pt x="44538" y="16008"/>
                      <a:pt x="44245" y="15674"/>
                      <a:pt x="44278" y="15182"/>
                    </a:cubicBezTo>
                    <a:close/>
                    <a:moveTo>
                      <a:pt x="39796" y="14990"/>
                    </a:moveTo>
                    <a:cubicBezTo>
                      <a:pt x="39835" y="14990"/>
                      <a:pt x="39881" y="15000"/>
                      <a:pt x="39935" y="15024"/>
                    </a:cubicBezTo>
                    <a:cubicBezTo>
                      <a:pt x="40146" y="15182"/>
                      <a:pt x="39869" y="15235"/>
                      <a:pt x="39711" y="15235"/>
                    </a:cubicBezTo>
                    <a:cubicBezTo>
                      <a:pt x="39433" y="15301"/>
                      <a:pt x="39486" y="15842"/>
                      <a:pt x="39328" y="16172"/>
                    </a:cubicBezTo>
                    <a:cubicBezTo>
                      <a:pt x="39156" y="15961"/>
                      <a:pt x="39381" y="15789"/>
                      <a:pt x="39209" y="15235"/>
                    </a:cubicBezTo>
                    <a:lnTo>
                      <a:pt x="39209" y="15235"/>
                    </a:lnTo>
                    <a:cubicBezTo>
                      <a:pt x="39263" y="15258"/>
                      <a:pt x="39309" y="15268"/>
                      <a:pt x="39348" y="15268"/>
                    </a:cubicBezTo>
                    <a:cubicBezTo>
                      <a:pt x="39556" y="15268"/>
                      <a:pt x="39588" y="14990"/>
                      <a:pt x="39796" y="14990"/>
                    </a:cubicBezTo>
                    <a:close/>
                    <a:moveTo>
                      <a:pt x="6812" y="14311"/>
                    </a:moveTo>
                    <a:cubicBezTo>
                      <a:pt x="6664" y="14620"/>
                      <a:pt x="6701" y="14976"/>
                      <a:pt x="6978" y="14976"/>
                    </a:cubicBezTo>
                    <a:cubicBezTo>
                      <a:pt x="6996" y="14976"/>
                      <a:pt x="7016" y="14974"/>
                      <a:pt x="7037" y="14971"/>
                    </a:cubicBezTo>
                    <a:lnTo>
                      <a:pt x="7037" y="14971"/>
                    </a:lnTo>
                    <a:cubicBezTo>
                      <a:pt x="6759" y="15406"/>
                      <a:pt x="5994" y="15076"/>
                      <a:pt x="5994" y="16172"/>
                    </a:cubicBezTo>
                    <a:cubicBezTo>
                      <a:pt x="5984" y="16174"/>
                      <a:pt x="5976" y="16175"/>
                      <a:pt x="5967" y="16175"/>
                    </a:cubicBezTo>
                    <a:cubicBezTo>
                      <a:pt x="5726" y="16175"/>
                      <a:pt x="5868" y="15459"/>
                      <a:pt x="5664" y="15459"/>
                    </a:cubicBezTo>
                    <a:cubicBezTo>
                      <a:pt x="5664" y="15328"/>
                      <a:pt x="5711" y="15271"/>
                      <a:pt x="5761" y="15271"/>
                    </a:cubicBezTo>
                    <a:cubicBezTo>
                      <a:pt x="5816" y="15271"/>
                      <a:pt x="5875" y="15341"/>
                      <a:pt x="5875" y="15459"/>
                    </a:cubicBezTo>
                    <a:cubicBezTo>
                      <a:pt x="5941" y="14905"/>
                      <a:pt x="6482" y="15235"/>
                      <a:pt x="6324" y="14311"/>
                    </a:cubicBezTo>
                    <a:close/>
                    <a:moveTo>
                      <a:pt x="32450" y="10231"/>
                    </a:moveTo>
                    <a:cubicBezTo>
                      <a:pt x="33334" y="11010"/>
                      <a:pt x="34654" y="10944"/>
                      <a:pt x="35420" y="12053"/>
                    </a:cubicBezTo>
                    <a:cubicBezTo>
                      <a:pt x="35208" y="11859"/>
                      <a:pt x="34976" y="11795"/>
                      <a:pt x="34739" y="11795"/>
                    </a:cubicBezTo>
                    <a:cubicBezTo>
                      <a:pt x="34297" y="11795"/>
                      <a:pt x="33835" y="12019"/>
                      <a:pt x="33440" y="12053"/>
                    </a:cubicBezTo>
                    <a:cubicBezTo>
                      <a:pt x="33440" y="11776"/>
                      <a:pt x="33598" y="11882"/>
                      <a:pt x="33770" y="11829"/>
                    </a:cubicBezTo>
                    <a:cubicBezTo>
                      <a:pt x="33600" y="11547"/>
                      <a:pt x="33443" y="11440"/>
                      <a:pt x="33294" y="11440"/>
                    </a:cubicBezTo>
                    <a:cubicBezTo>
                      <a:pt x="32815" y="11440"/>
                      <a:pt x="32430" y="12566"/>
                      <a:pt x="32001" y="12566"/>
                    </a:cubicBezTo>
                    <a:cubicBezTo>
                      <a:pt x="31966" y="12566"/>
                      <a:pt x="31931" y="12558"/>
                      <a:pt x="31895" y="12542"/>
                    </a:cubicBezTo>
                    <a:cubicBezTo>
                      <a:pt x="31842" y="11723"/>
                      <a:pt x="32397" y="12000"/>
                      <a:pt x="32608" y="11604"/>
                    </a:cubicBezTo>
                    <a:cubicBezTo>
                      <a:pt x="32450" y="10786"/>
                      <a:pt x="32674" y="11169"/>
                      <a:pt x="32120" y="10944"/>
                    </a:cubicBezTo>
                    <a:lnTo>
                      <a:pt x="32120" y="10944"/>
                    </a:lnTo>
                    <a:cubicBezTo>
                      <a:pt x="32172" y="11116"/>
                      <a:pt x="32225" y="11340"/>
                      <a:pt x="32344" y="11393"/>
                    </a:cubicBezTo>
                    <a:cubicBezTo>
                      <a:pt x="32555" y="11393"/>
                      <a:pt x="31288" y="11393"/>
                      <a:pt x="31512" y="12330"/>
                    </a:cubicBezTo>
                    <a:cubicBezTo>
                      <a:pt x="31500" y="12430"/>
                      <a:pt x="31465" y="12469"/>
                      <a:pt x="31416" y="12469"/>
                    </a:cubicBezTo>
                    <a:cubicBezTo>
                      <a:pt x="31249" y="12469"/>
                      <a:pt x="30922" y="12014"/>
                      <a:pt x="30799" y="11882"/>
                    </a:cubicBezTo>
                    <a:cubicBezTo>
                      <a:pt x="30747" y="11934"/>
                      <a:pt x="30694" y="12106"/>
                      <a:pt x="30575" y="12106"/>
                    </a:cubicBezTo>
                    <a:cubicBezTo>
                      <a:pt x="30747" y="12925"/>
                      <a:pt x="31684" y="12925"/>
                      <a:pt x="31407" y="13043"/>
                    </a:cubicBezTo>
                    <a:cubicBezTo>
                      <a:pt x="31865" y="13252"/>
                      <a:pt x="31444" y="13611"/>
                      <a:pt x="30904" y="13611"/>
                    </a:cubicBezTo>
                    <a:cubicBezTo>
                      <a:pt x="30728" y="13611"/>
                      <a:pt x="30539" y="13573"/>
                      <a:pt x="30364" y="13479"/>
                    </a:cubicBezTo>
                    <a:lnTo>
                      <a:pt x="30364" y="13479"/>
                    </a:lnTo>
                    <a:cubicBezTo>
                      <a:pt x="30417" y="13915"/>
                      <a:pt x="30747" y="13651"/>
                      <a:pt x="30852" y="13981"/>
                    </a:cubicBezTo>
                    <a:cubicBezTo>
                      <a:pt x="30706" y="14286"/>
                      <a:pt x="30740" y="14918"/>
                      <a:pt x="30443" y="14918"/>
                    </a:cubicBezTo>
                    <a:cubicBezTo>
                      <a:pt x="30419" y="14918"/>
                      <a:pt x="30393" y="14914"/>
                      <a:pt x="30364" y="14905"/>
                    </a:cubicBezTo>
                    <a:lnTo>
                      <a:pt x="30364" y="14905"/>
                    </a:lnTo>
                    <a:cubicBezTo>
                      <a:pt x="30522" y="15129"/>
                      <a:pt x="30628" y="15354"/>
                      <a:pt x="30747" y="15565"/>
                    </a:cubicBezTo>
                    <a:cubicBezTo>
                      <a:pt x="30600" y="15888"/>
                      <a:pt x="30455" y="15981"/>
                      <a:pt x="30316" y="15981"/>
                    </a:cubicBezTo>
                    <a:cubicBezTo>
                      <a:pt x="30126" y="15981"/>
                      <a:pt x="29948" y="15808"/>
                      <a:pt x="29793" y="15808"/>
                    </a:cubicBezTo>
                    <a:cubicBezTo>
                      <a:pt x="29672" y="15808"/>
                      <a:pt x="29565" y="15914"/>
                      <a:pt x="29479" y="16291"/>
                    </a:cubicBezTo>
                    <a:cubicBezTo>
                      <a:pt x="29234" y="16139"/>
                      <a:pt x="29381" y="15307"/>
                      <a:pt x="29683" y="15307"/>
                    </a:cubicBezTo>
                    <a:cubicBezTo>
                      <a:pt x="29723" y="15307"/>
                      <a:pt x="29765" y="15321"/>
                      <a:pt x="29809" y="15354"/>
                    </a:cubicBezTo>
                    <a:cubicBezTo>
                      <a:pt x="29725" y="14993"/>
                      <a:pt x="29452" y="14888"/>
                      <a:pt x="29177" y="14888"/>
                    </a:cubicBezTo>
                    <a:cubicBezTo>
                      <a:pt x="29110" y="14888"/>
                      <a:pt x="29043" y="14894"/>
                      <a:pt x="28978" y="14905"/>
                    </a:cubicBezTo>
                    <a:cubicBezTo>
                      <a:pt x="29044" y="14311"/>
                      <a:pt x="29757" y="14852"/>
                      <a:pt x="29638" y="13981"/>
                    </a:cubicBezTo>
                    <a:cubicBezTo>
                      <a:pt x="29585" y="13756"/>
                      <a:pt x="29255" y="14086"/>
                      <a:pt x="29096" y="13532"/>
                    </a:cubicBezTo>
                    <a:cubicBezTo>
                      <a:pt x="28777" y="13576"/>
                      <a:pt x="28678" y="14043"/>
                      <a:pt x="28370" y="14043"/>
                    </a:cubicBezTo>
                    <a:cubicBezTo>
                      <a:pt x="28309" y="14043"/>
                      <a:pt x="28240" y="14024"/>
                      <a:pt x="28159" y="13981"/>
                    </a:cubicBezTo>
                    <a:cubicBezTo>
                      <a:pt x="28212" y="13255"/>
                      <a:pt x="27882" y="13255"/>
                      <a:pt x="28106" y="12819"/>
                    </a:cubicBezTo>
                    <a:lnTo>
                      <a:pt x="28106" y="12819"/>
                    </a:lnTo>
                    <a:cubicBezTo>
                      <a:pt x="28265" y="13043"/>
                      <a:pt x="28106" y="13373"/>
                      <a:pt x="28384" y="13756"/>
                    </a:cubicBezTo>
                    <a:cubicBezTo>
                      <a:pt x="28282" y="13233"/>
                      <a:pt x="28855" y="12848"/>
                      <a:pt x="29376" y="12848"/>
                    </a:cubicBezTo>
                    <a:cubicBezTo>
                      <a:pt x="29735" y="12848"/>
                      <a:pt x="30069" y="13032"/>
                      <a:pt x="30139" y="13479"/>
                    </a:cubicBezTo>
                    <a:cubicBezTo>
                      <a:pt x="30369" y="13479"/>
                      <a:pt x="30445" y="13216"/>
                      <a:pt x="30682" y="13216"/>
                    </a:cubicBezTo>
                    <a:cubicBezTo>
                      <a:pt x="30731" y="13216"/>
                      <a:pt x="30787" y="13227"/>
                      <a:pt x="30852" y="13255"/>
                    </a:cubicBezTo>
                    <a:cubicBezTo>
                      <a:pt x="30852" y="12436"/>
                      <a:pt x="30417" y="12594"/>
                      <a:pt x="30139" y="12330"/>
                    </a:cubicBezTo>
                    <a:cubicBezTo>
                      <a:pt x="30087" y="12106"/>
                      <a:pt x="30087" y="11934"/>
                      <a:pt x="30139" y="11829"/>
                    </a:cubicBezTo>
                    <a:lnTo>
                      <a:pt x="30139" y="11829"/>
                    </a:lnTo>
                    <a:cubicBezTo>
                      <a:pt x="30000" y="11922"/>
                      <a:pt x="29858" y="11962"/>
                      <a:pt x="29713" y="11962"/>
                    </a:cubicBezTo>
                    <a:cubicBezTo>
                      <a:pt x="28996" y="11962"/>
                      <a:pt x="28218" y="10970"/>
                      <a:pt x="27393" y="10509"/>
                    </a:cubicBezTo>
                    <a:cubicBezTo>
                      <a:pt x="27228" y="10317"/>
                      <a:pt x="27407" y="10278"/>
                      <a:pt x="27653" y="10278"/>
                    </a:cubicBezTo>
                    <a:cubicBezTo>
                      <a:pt x="27826" y="10278"/>
                      <a:pt x="28033" y="10297"/>
                      <a:pt x="28177" y="10297"/>
                    </a:cubicBezTo>
                    <a:cubicBezTo>
                      <a:pt x="28237" y="10297"/>
                      <a:pt x="28287" y="10294"/>
                      <a:pt x="28318" y="10284"/>
                    </a:cubicBezTo>
                    <a:lnTo>
                      <a:pt x="28318" y="10284"/>
                    </a:lnTo>
                    <a:cubicBezTo>
                      <a:pt x="28265" y="10786"/>
                      <a:pt x="28436" y="10891"/>
                      <a:pt x="28436" y="11221"/>
                    </a:cubicBezTo>
                    <a:cubicBezTo>
                      <a:pt x="28505" y="11187"/>
                      <a:pt x="28692" y="10939"/>
                      <a:pt x="28813" y="10939"/>
                    </a:cubicBezTo>
                    <a:cubicBezTo>
                      <a:pt x="28878" y="10939"/>
                      <a:pt x="28925" y="11010"/>
                      <a:pt x="28925" y="11221"/>
                    </a:cubicBezTo>
                    <a:cubicBezTo>
                      <a:pt x="29044" y="11169"/>
                      <a:pt x="28978" y="10944"/>
                      <a:pt x="28925" y="10944"/>
                    </a:cubicBezTo>
                    <a:cubicBezTo>
                      <a:pt x="28964" y="10783"/>
                      <a:pt x="29005" y="10720"/>
                      <a:pt x="29047" y="10720"/>
                    </a:cubicBezTo>
                    <a:cubicBezTo>
                      <a:pt x="29193" y="10720"/>
                      <a:pt x="29359" y="11446"/>
                      <a:pt x="29532" y="11446"/>
                    </a:cubicBezTo>
                    <a:cubicBezTo>
                      <a:pt x="29809" y="11340"/>
                      <a:pt x="30192" y="11274"/>
                      <a:pt x="30364" y="10944"/>
                    </a:cubicBezTo>
                    <a:cubicBezTo>
                      <a:pt x="30579" y="11256"/>
                      <a:pt x="30790" y="11376"/>
                      <a:pt x="30996" y="11376"/>
                    </a:cubicBezTo>
                    <a:cubicBezTo>
                      <a:pt x="31522" y="11376"/>
                      <a:pt x="32013" y="10592"/>
                      <a:pt x="32450" y="10231"/>
                    </a:cubicBezTo>
                    <a:close/>
                    <a:moveTo>
                      <a:pt x="45216" y="15129"/>
                    </a:moveTo>
                    <a:cubicBezTo>
                      <a:pt x="45427" y="15354"/>
                      <a:pt x="45876" y="15129"/>
                      <a:pt x="45810" y="15842"/>
                    </a:cubicBezTo>
                    <a:cubicBezTo>
                      <a:pt x="45694" y="15735"/>
                      <a:pt x="45609" y="15692"/>
                      <a:pt x="45543" y="15692"/>
                    </a:cubicBezTo>
                    <a:cubicBezTo>
                      <a:pt x="45248" y="15692"/>
                      <a:pt x="45344" y="16562"/>
                      <a:pt x="44847" y="16562"/>
                    </a:cubicBezTo>
                    <a:cubicBezTo>
                      <a:pt x="44822" y="16562"/>
                      <a:pt x="44795" y="16560"/>
                      <a:pt x="44767" y="16555"/>
                    </a:cubicBezTo>
                    <a:cubicBezTo>
                      <a:pt x="45044" y="15895"/>
                      <a:pt x="45268" y="15895"/>
                      <a:pt x="45216" y="15129"/>
                    </a:cubicBezTo>
                    <a:close/>
                    <a:moveTo>
                      <a:pt x="9294" y="14971"/>
                    </a:moveTo>
                    <a:lnTo>
                      <a:pt x="9294" y="14971"/>
                    </a:lnTo>
                    <a:cubicBezTo>
                      <a:pt x="9441" y="15020"/>
                      <a:pt x="9554" y="16584"/>
                      <a:pt x="9252" y="16584"/>
                    </a:cubicBezTo>
                    <a:cubicBezTo>
                      <a:pt x="9229" y="16584"/>
                      <a:pt x="9203" y="16575"/>
                      <a:pt x="9175" y="16555"/>
                    </a:cubicBezTo>
                    <a:cubicBezTo>
                      <a:pt x="8911" y="16067"/>
                      <a:pt x="9400" y="15842"/>
                      <a:pt x="9294" y="14971"/>
                    </a:cubicBezTo>
                    <a:close/>
                    <a:moveTo>
                      <a:pt x="35484" y="14097"/>
                    </a:moveTo>
                    <a:cubicBezTo>
                      <a:pt x="35814" y="14097"/>
                      <a:pt x="36187" y="14464"/>
                      <a:pt x="36305" y="14799"/>
                    </a:cubicBezTo>
                    <a:cubicBezTo>
                      <a:pt x="35526" y="16014"/>
                      <a:pt x="37123" y="16119"/>
                      <a:pt x="37955" y="16397"/>
                    </a:cubicBezTo>
                    <a:cubicBezTo>
                      <a:pt x="37777" y="16558"/>
                      <a:pt x="37587" y="16615"/>
                      <a:pt x="37391" y="16615"/>
                    </a:cubicBezTo>
                    <a:cubicBezTo>
                      <a:pt x="36942" y="16615"/>
                      <a:pt x="36462" y="16320"/>
                      <a:pt x="36020" y="16320"/>
                    </a:cubicBezTo>
                    <a:cubicBezTo>
                      <a:pt x="35867" y="16320"/>
                      <a:pt x="35719" y="16355"/>
                      <a:pt x="35578" y="16449"/>
                    </a:cubicBezTo>
                    <a:cubicBezTo>
                      <a:pt x="36186" y="15235"/>
                      <a:pt x="35367" y="14641"/>
                      <a:pt x="35090" y="14363"/>
                    </a:cubicBezTo>
                    <a:cubicBezTo>
                      <a:pt x="35193" y="14173"/>
                      <a:pt x="35334" y="14097"/>
                      <a:pt x="35484" y="14097"/>
                    </a:cubicBezTo>
                    <a:close/>
                    <a:moveTo>
                      <a:pt x="28978" y="15842"/>
                    </a:moveTo>
                    <a:lnTo>
                      <a:pt x="28978" y="15842"/>
                    </a:lnTo>
                    <a:cubicBezTo>
                      <a:pt x="28766" y="16502"/>
                      <a:pt x="28265" y="16621"/>
                      <a:pt x="27829" y="16779"/>
                    </a:cubicBezTo>
                    <a:cubicBezTo>
                      <a:pt x="27829" y="15789"/>
                      <a:pt x="28489" y="15961"/>
                      <a:pt x="28978" y="15842"/>
                    </a:cubicBezTo>
                    <a:close/>
                    <a:moveTo>
                      <a:pt x="26285" y="16119"/>
                    </a:moveTo>
                    <a:lnTo>
                      <a:pt x="26285" y="16119"/>
                    </a:lnTo>
                    <a:cubicBezTo>
                      <a:pt x="26667" y="16344"/>
                      <a:pt x="25954" y="16172"/>
                      <a:pt x="26179" y="16779"/>
                    </a:cubicBezTo>
                    <a:cubicBezTo>
                      <a:pt x="26118" y="16821"/>
                      <a:pt x="26068" y="16838"/>
                      <a:pt x="26026" y="16838"/>
                    </a:cubicBezTo>
                    <a:cubicBezTo>
                      <a:pt x="25851" y="16838"/>
                      <a:pt x="25803" y="16551"/>
                      <a:pt x="25612" y="16551"/>
                    </a:cubicBezTo>
                    <a:cubicBezTo>
                      <a:pt x="25599" y="16551"/>
                      <a:pt x="25586" y="16552"/>
                      <a:pt x="25572" y="16555"/>
                    </a:cubicBezTo>
                    <a:cubicBezTo>
                      <a:pt x="25594" y="16345"/>
                      <a:pt x="25709" y="16316"/>
                      <a:pt x="25842" y="16316"/>
                    </a:cubicBezTo>
                    <a:cubicBezTo>
                      <a:pt x="25894" y="16316"/>
                      <a:pt x="25949" y="16320"/>
                      <a:pt x="26002" y="16320"/>
                    </a:cubicBezTo>
                    <a:cubicBezTo>
                      <a:pt x="26127" y="16320"/>
                      <a:pt x="26242" y="16294"/>
                      <a:pt x="26285" y="16119"/>
                    </a:cubicBezTo>
                    <a:close/>
                    <a:moveTo>
                      <a:pt x="24146" y="15895"/>
                    </a:moveTo>
                    <a:cubicBezTo>
                      <a:pt x="24582" y="16397"/>
                      <a:pt x="23921" y="16674"/>
                      <a:pt x="23921" y="17057"/>
                    </a:cubicBezTo>
                    <a:cubicBezTo>
                      <a:pt x="23824" y="16959"/>
                      <a:pt x="23816" y="16614"/>
                      <a:pt x="23597" y="16614"/>
                    </a:cubicBezTo>
                    <a:cubicBezTo>
                      <a:pt x="23579" y="16614"/>
                      <a:pt x="23560" y="16616"/>
                      <a:pt x="23539" y="16621"/>
                    </a:cubicBezTo>
                    <a:cubicBezTo>
                      <a:pt x="23591" y="16067"/>
                      <a:pt x="24199" y="16621"/>
                      <a:pt x="24146" y="15895"/>
                    </a:cubicBezTo>
                    <a:close/>
                    <a:moveTo>
                      <a:pt x="15669" y="16952"/>
                    </a:moveTo>
                    <a:cubicBezTo>
                      <a:pt x="15597" y="17009"/>
                      <a:pt x="15523" y="17079"/>
                      <a:pt x="15446" y="17162"/>
                    </a:cubicBezTo>
                    <a:cubicBezTo>
                      <a:pt x="15446" y="16952"/>
                      <a:pt x="15564" y="17003"/>
                      <a:pt x="15669" y="16952"/>
                    </a:cubicBezTo>
                    <a:close/>
                    <a:moveTo>
                      <a:pt x="31279" y="15483"/>
                    </a:moveTo>
                    <a:cubicBezTo>
                      <a:pt x="31611" y="15483"/>
                      <a:pt x="31893" y="16372"/>
                      <a:pt x="32129" y="16372"/>
                    </a:cubicBezTo>
                    <a:cubicBezTo>
                      <a:pt x="32181" y="16372"/>
                      <a:pt x="32231" y="16329"/>
                      <a:pt x="32278" y="16225"/>
                    </a:cubicBezTo>
                    <a:cubicBezTo>
                      <a:pt x="32555" y="16225"/>
                      <a:pt x="32344" y="17057"/>
                      <a:pt x="32397" y="17439"/>
                    </a:cubicBezTo>
                    <a:lnTo>
                      <a:pt x="31565" y="17439"/>
                    </a:lnTo>
                    <a:cubicBezTo>
                      <a:pt x="31640" y="16964"/>
                      <a:pt x="31659" y="16806"/>
                      <a:pt x="31637" y="16806"/>
                    </a:cubicBezTo>
                    <a:cubicBezTo>
                      <a:pt x="31593" y="16806"/>
                      <a:pt x="31385" y="17439"/>
                      <a:pt x="31130" y="17439"/>
                    </a:cubicBezTo>
                    <a:cubicBezTo>
                      <a:pt x="31130" y="17057"/>
                      <a:pt x="31024" y="17057"/>
                      <a:pt x="30958" y="16727"/>
                    </a:cubicBezTo>
                    <a:cubicBezTo>
                      <a:pt x="30818" y="16902"/>
                      <a:pt x="30581" y="17091"/>
                      <a:pt x="30364" y="17091"/>
                    </a:cubicBezTo>
                    <a:cubicBezTo>
                      <a:pt x="30172" y="17091"/>
                      <a:pt x="29996" y="16942"/>
                      <a:pt x="29915" y="16502"/>
                    </a:cubicBezTo>
                    <a:cubicBezTo>
                      <a:pt x="29930" y="16495"/>
                      <a:pt x="29950" y="16492"/>
                      <a:pt x="29972" y="16492"/>
                    </a:cubicBezTo>
                    <a:cubicBezTo>
                      <a:pt x="30117" y="16492"/>
                      <a:pt x="30393" y="16621"/>
                      <a:pt x="30621" y="16621"/>
                    </a:cubicBezTo>
                    <a:cubicBezTo>
                      <a:pt x="30874" y="16621"/>
                      <a:pt x="31068" y="16462"/>
                      <a:pt x="30958" y="15789"/>
                    </a:cubicBezTo>
                    <a:cubicBezTo>
                      <a:pt x="31070" y="15568"/>
                      <a:pt x="31177" y="15483"/>
                      <a:pt x="31279" y="15483"/>
                    </a:cubicBezTo>
                    <a:close/>
                    <a:moveTo>
                      <a:pt x="23209" y="16172"/>
                    </a:moveTo>
                    <a:lnTo>
                      <a:pt x="23209" y="16172"/>
                    </a:lnTo>
                    <a:cubicBezTo>
                      <a:pt x="23367" y="17162"/>
                      <a:pt x="22878" y="16885"/>
                      <a:pt x="22984" y="17770"/>
                    </a:cubicBezTo>
                    <a:lnTo>
                      <a:pt x="22496" y="17770"/>
                    </a:lnTo>
                    <a:cubicBezTo>
                      <a:pt x="22443" y="17162"/>
                      <a:pt x="22773" y="17334"/>
                      <a:pt x="22773" y="16832"/>
                    </a:cubicBezTo>
                    <a:cubicBezTo>
                      <a:pt x="22708" y="16797"/>
                      <a:pt x="22653" y="16784"/>
                      <a:pt x="22605" y="16784"/>
                    </a:cubicBezTo>
                    <a:cubicBezTo>
                      <a:pt x="22467" y="16784"/>
                      <a:pt x="22386" y="16894"/>
                      <a:pt x="22265" y="16894"/>
                    </a:cubicBezTo>
                    <a:cubicBezTo>
                      <a:pt x="22175" y="16894"/>
                      <a:pt x="22063" y="16833"/>
                      <a:pt x="21888" y="16621"/>
                    </a:cubicBezTo>
                    <a:cubicBezTo>
                      <a:pt x="22324" y="16067"/>
                      <a:pt x="22548" y="16344"/>
                      <a:pt x="23209" y="16172"/>
                    </a:cubicBezTo>
                    <a:close/>
                    <a:moveTo>
                      <a:pt x="18130" y="12315"/>
                    </a:moveTo>
                    <a:cubicBezTo>
                      <a:pt x="18277" y="12315"/>
                      <a:pt x="18459" y="12364"/>
                      <a:pt x="18694" y="12489"/>
                    </a:cubicBezTo>
                    <a:cubicBezTo>
                      <a:pt x="18535" y="13149"/>
                      <a:pt x="18865" y="13479"/>
                      <a:pt x="18588" y="14139"/>
                    </a:cubicBezTo>
                    <a:cubicBezTo>
                      <a:pt x="18364" y="14033"/>
                      <a:pt x="18311" y="13651"/>
                      <a:pt x="17981" y="13651"/>
                    </a:cubicBezTo>
                    <a:cubicBezTo>
                      <a:pt x="17875" y="13756"/>
                      <a:pt x="17756" y="13862"/>
                      <a:pt x="17756" y="14139"/>
                    </a:cubicBezTo>
                    <a:cubicBezTo>
                      <a:pt x="17845" y="14491"/>
                      <a:pt x="17951" y="14579"/>
                      <a:pt x="18071" y="14579"/>
                    </a:cubicBezTo>
                    <a:cubicBezTo>
                      <a:pt x="18192" y="14579"/>
                      <a:pt x="18328" y="14488"/>
                      <a:pt x="18473" y="14488"/>
                    </a:cubicBezTo>
                    <a:cubicBezTo>
                      <a:pt x="18544" y="14488"/>
                      <a:pt x="18618" y="14509"/>
                      <a:pt x="18694" y="14575"/>
                    </a:cubicBezTo>
                    <a:cubicBezTo>
                      <a:pt x="18641" y="14971"/>
                      <a:pt x="18364" y="14799"/>
                      <a:pt x="18482" y="15512"/>
                    </a:cubicBezTo>
                    <a:cubicBezTo>
                      <a:pt x="18125" y="15287"/>
                      <a:pt x="18051" y="15025"/>
                      <a:pt x="17984" y="15025"/>
                    </a:cubicBezTo>
                    <a:cubicBezTo>
                      <a:pt x="17936" y="15025"/>
                      <a:pt x="17892" y="15153"/>
                      <a:pt x="17756" y="15512"/>
                    </a:cubicBezTo>
                    <a:cubicBezTo>
                      <a:pt x="17868" y="15981"/>
                      <a:pt x="18185" y="16037"/>
                      <a:pt x="18496" y="16037"/>
                    </a:cubicBezTo>
                    <a:cubicBezTo>
                      <a:pt x="18593" y="16037"/>
                      <a:pt x="18690" y="16031"/>
                      <a:pt x="18780" y="16031"/>
                    </a:cubicBezTo>
                    <a:cubicBezTo>
                      <a:pt x="18975" y="16031"/>
                      <a:pt x="19136" y="16058"/>
                      <a:pt x="19195" y="16225"/>
                    </a:cubicBezTo>
                    <a:cubicBezTo>
                      <a:pt x="19510" y="15809"/>
                      <a:pt x="19224" y="14792"/>
                      <a:pt x="18864" y="14792"/>
                    </a:cubicBezTo>
                    <a:cubicBezTo>
                      <a:pt x="18847" y="14792"/>
                      <a:pt x="18830" y="14794"/>
                      <a:pt x="18812" y="14799"/>
                    </a:cubicBezTo>
                    <a:cubicBezTo>
                      <a:pt x="18983" y="14485"/>
                      <a:pt x="19146" y="14374"/>
                      <a:pt x="19313" y="14374"/>
                    </a:cubicBezTo>
                    <a:cubicBezTo>
                      <a:pt x="19719" y="14374"/>
                      <a:pt x="20153" y="15025"/>
                      <a:pt x="20792" y="15025"/>
                    </a:cubicBezTo>
                    <a:cubicBezTo>
                      <a:pt x="20810" y="15025"/>
                      <a:pt x="20828" y="15025"/>
                      <a:pt x="20845" y="15024"/>
                    </a:cubicBezTo>
                    <a:lnTo>
                      <a:pt x="20845" y="15024"/>
                    </a:lnTo>
                    <a:cubicBezTo>
                      <a:pt x="20819" y="15501"/>
                      <a:pt x="20833" y="15633"/>
                      <a:pt x="20890" y="15633"/>
                    </a:cubicBezTo>
                    <a:cubicBezTo>
                      <a:pt x="20945" y="15633"/>
                      <a:pt x="21040" y="15511"/>
                      <a:pt x="21175" y="15459"/>
                    </a:cubicBezTo>
                    <a:lnTo>
                      <a:pt x="21175" y="15459"/>
                    </a:lnTo>
                    <a:cubicBezTo>
                      <a:pt x="21611" y="15789"/>
                      <a:pt x="20845" y="15512"/>
                      <a:pt x="20951" y="15961"/>
                    </a:cubicBezTo>
                    <a:cubicBezTo>
                      <a:pt x="21334" y="16119"/>
                      <a:pt x="22166" y="16225"/>
                      <a:pt x="21057" y="16621"/>
                    </a:cubicBezTo>
                    <a:cubicBezTo>
                      <a:pt x="20951" y="16555"/>
                      <a:pt x="20898" y="16225"/>
                      <a:pt x="20727" y="16172"/>
                    </a:cubicBezTo>
                    <a:cubicBezTo>
                      <a:pt x="20398" y="16866"/>
                      <a:pt x="20004" y="17058"/>
                      <a:pt x="19612" y="17058"/>
                    </a:cubicBezTo>
                    <a:cubicBezTo>
                      <a:pt x="19121" y="17058"/>
                      <a:pt x="18632" y="16757"/>
                      <a:pt x="18271" y="16757"/>
                    </a:cubicBezTo>
                    <a:cubicBezTo>
                      <a:pt x="17959" y="16757"/>
                      <a:pt x="17742" y="16983"/>
                      <a:pt x="17703" y="17822"/>
                    </a:cubicBezTo>
                    <a:cubicBezTo>
                      <a:pt x="17684" y="17829"/>
                      <a:pt x="17665" y="17832"/>
                      <a:pt x="17646" y="17832"/>
                    </a:cubicBezTo>
                    <a:cubicBezTo>
                      <a:pt x="17288" y="17832"/>
                      <a:pt x="16883" y="16732"/>
                      <a:pt x="16206" y="16732"/>
                    </a:cubicBezTo>
                    <a:cubicBezTo>
                      <a:pt x="16044" y="16732"/>
                      <a:pt x="15867" y="16795"/>
                      <a:pt x="15670" y="16951"/>
                    </a:cubicBezTo>
                    <a:lnTo>
                      <a:pt x="15670" y="16951"/>
                    </a:lnTo>
                    <a:cubicBezTo>
                      <a:pt x="15565" y="16779"/>
                      <a:pt x="15617" y="16291"/>
                      <a:pt x="15446" y="16225"/>
                    </a:cubicBezTo>
                    <a:cubicBezTo>
                      <a:pt x="15703" y="16136"/>
                      <a:pt x="15969" y="16103"/>
                      <a:pt x="16253" y="16103"/>
                    </a:cubicBezTo>
                    <a:cubicBezTo>
                      <a:pt x="16642" y="16103"/>
                      <a:pt x="17065" y="16164"/>
                      <a:pt x="17545" y="16225"/>
                    </a:cubicBezTo>
                    <a:cubicBezTo>
                      <a:pt x="17756" y="16172"/>
                      <a:pt x="17598" y="15459"/>
                      <a:pt x="17756" y="15301"/>
                    </a:cubicBezTo>
                    <a:cubicBezTo>
                      <a:pt x="17373" y="15182"/>
                      <a:pt x="17492" y="13981"/>
                      <a:pt x="17043" y="13915"/>
                    </a:cubicBezTo>
                    <a:cubicBezTo>
                      <a:pt x="16990" y="14210"/>
                      <a:pt x="16868" y="14333"/>
                      <a:pt x="16729" y="14333"/>
                    </a:cubicBezTo>
                    <a:cubicBezTo>
                      <a:pt x="16452" y="14333"/>
                      <a:pt x="16106" y="13844"/>
                      <a:pt x="16106" y="13255"/>
                    </a:cubicBezTo>
                    <a:cubicBezTo>
                      <a:pt x="16225" y="13255"/>
                      <a:pt x="16225" y="13532"/>
                      <a:pt x="16225" y="13703"/>
                    </a:cubicBezTo>
                    <a:cubicBezTo>
                      <a:pt x="16321" y="13564"/>
                      <a:pt x="16424" y="13519"/>
                      <a:pt x="16531" y="13519"/>
                    </a:cubicBezTo>
                    <a:cubicBezTo>
                      <a:pt x="16729" y="13519"/>
                      <a:pt x="16941" y="13673"/>
                      <a:pt x="17154" y="13673"/>
                    </a:cubicBezTo>
                    <a:cubicBezTo>
                      <a:pt x="17286" y="13673"/>
                      <a:pt x="17417" y="13615"/>
                      <a:pt x="17545" y="13426"/>
                    </a:cubicBezTo>
                    <a:cubicBezTo>
                      <a:pt x="17503" y="13129"/>
                      <a:pt x="17420" y="13073"/>
                      <a:pt x="17328" y="13073"/>
                    </a:cubicBezTo>
                    <a:cubicBezTo>
                      <a:pt x="17273" y="13073"/>
                      <a:pt x="17214" y="13093"/>
                      <a:pt x="17159" y="13093"/>
                    </a:cubicBezTo>
                    <a:cubicBezTo>
                      <a:pt x="17052" y="13093"/>
                      <a:pt x="16960" y="13014"/>
                      <a:pt x="16938" y="12542"/>
                    </a:cubicBezTo>
                    <a:cubicBezTo>
                      <a:pt x="16961" y="12526"/>
                      <a:pt x="16983" y="12519"/>
                      <a:pt x="17003" y="12519"/>
                    </a:cubicBezTo>
                    <a:cubicBezTo>
                      <a:pt x="17114" y="12519"/>
                      <a:pt x="17162" y="12755"/>
                      <a:pt x="17162" y="12991"/>
                    </a:cubicBezTo>
                    <a:cubicBezTo>
                      <a:pt x="17541" y="12898"/>
                      <a:pt x="17626" y="12315"/>
                      <a:pt x="18130" y="12315"/>
                    </a:cubicBezTo>
                    <a:close/>
                    <a:moveTo>
                      <a:pt x="35473" y="17822"/>
                    </a:moveTo>
                    <a:cubicBezTo>
                      <a:pt x="35473" y="17854"/>
                      <a:pt x="35479" y="17882"/>
                      <a:pt x="35491" y="17907"/>
                    </a:cubicBezTo>
                    <a:lnTo>
                      <a:pt x="35491" y="17907"/>
                    </a:lnTo>
                    <a:cubicBezTo>
                      <a:pt x="35484" y="17879"/>
                      <a:pt x="35478" y="17851"/>
                      <a:pt x="35473" y="17822"/>
                    </a:cubicBezTo>
                    <a:close/>
                    <a:moveTo>
                      <a:pt x="24401" y="17013"/>
                    </a:moveTo>
                    <a:cubicBezTo>
                      <a:pt x="24678" y="17013"/>
                      <a:pt x="24664" y="17575"/>
                      <a:pt x="24859" y="17770"/>
                    </a:cubicBezTo>
                    <a:cubicBezTo>
                      <a:pt x="24809" y="18057"/>
                      <a:pt x="24765" y="18154"/>
                      <a:pt x="24716" y="18154"/>
                    </a:cubicBezTo>
                    <a:cubicBezTo>
                      <a:pt x="24615" y="18154"/>
                      <a:pt x="24496" y="17729"/>
                      <a:pt x="24270" y="17729"/>
                    </a:cubicBezTo>
                    <a:cubicBezTo>
                      <a:pt x="24232" y="17729"/>
                      <a:pt x="24191" y="17741"/>
                      <a:pt x="24146" y="17770"/>
                    </a:cubicBezTo>
                    <a:cubicBezTo>
                      <a:pt x="24146" y="17387"/>
                      <a:pt x="24251" y="17334"/>
                      <a:pt x="24251" y="17057"/>
                    </a:cubicBezTo>
                    <a:cubicBezTo>
                      <a:pt x="24309" y="17027"/>
                      <a:pt x="24359" y="17013"/>
                      <a:pt x="24401" y="17013"/>
                    </a:cubicBezTo>
                    <a:close/>
                    <a:moveTo>
                      <a:pt x="29453" y="17485"/>
                    </a:moveTo>
                    <a:cubicBezTo>
                      <a:pt x="29549" y="17485"/>
                      <a:pt x="29643" y="17547"/>
                      <a:pt x="29704" y="17664"/>
                    </a:cubicBezTo>
                    <a:cubicBezTo>
                      <a:pt x="29769" y="18168"/>
                      <a:pt x="29603" y="18382"/>
                      <a:pt x="29417" y="18382"/>
                    </a:cubicBezTo>
                    <a:cubicBezTo>
                      <a:pt x="29301" y="18382"/>
                      <a:pt x="29177" y="18299"/>
                      <a:pt x="29096" y="18152"/>
                    </a:cubicBezTo>
                    <a:cubicBezTo>
                      <a:pt x="29096" y="17692"/>
                      <a:pt x="29278" y="17485"/>
                      <a:pt x="29453" y="17485"/>
                    </a:cubicBezTo>
                    <a:close/>
                    <a:moveTo>
                      <a:pt x="37453" y="17822"/>
                    </a:moveTo>
                    <a:lnTo>
                      <a:pt x="37453" y="17822"/>
                    </a:lnTo>
                    <a:cubicBezTo>
                      <a:pt x="37840" y="17928"/>
                      <a:pt x="37758" y="18804"/>
                      <a:pt x="37383" y="18804"/>
                    </a:cubicBezTo>
                    <a:cubicBezTo>
                      <a:pt x="37336" y="18804"/>
                      <a:pt x="37285" y="18791"/>
                      <a:pt x="37229" y="18760"/>
                    </a:cubicBezTo>
                    <a:cubicBezTo>
                      <a:pt x="37123" y="17994"/>
                      <a:pt x="37625" y="18535"/>
                      <a:pt x="37453" y="17822"/>
                    </a:cubicBezTo>
                    <a:close/>
                    <a:moveTo>
                      <a:pt x="39055" y="17101"/>
                    </a:moveTo>
                    <a:cubicBezTo>
                      <a:pt x="39070" y="17101"/>
                      <a:pt x="39086" y="17104"/>
                      <a:pt x="39103" y="17109"/>
                    </a:cubicBezTo>
                    <a:cubicBezTo>
                      <a:pt x="38879" y="17717"/>
                      <a:pt x="39156" y="18535"/>
                      <a:pt x="39381" y="18931"/>
                    </a:cubicBezTo>
                    <a:cubicBezTo>
                      <a:pt x="39291" y="19442"/>
                      <a:pt x="39146" y="19589"/>
                      <a:pt x="38978" y="19589"/>
                    </a:cubicBezTo>
                    <a:cubicBezTo>
                      <a:pt x="38750" y="19589"/>
                      <a:pt x="38482" y="19315"/>
                      <a:pt x="38260" y="19315"/>
                    </a:cubicBezTo>
                    <a:cubicBezTo>
                      <a:pt x="38140" y="19315"/>
                      <a:pt x="38033" y="19396"/>
                      <a:pt x="37955" y="19644"/>
                    </a:cubicBezTo>
                    <a:cubicBezTo>
                      <a:pt x="37783" y="19591"/>
                      <a:pt x="38060" y="19261"/>
                      <a:pt x="37836" y="19195"/>
                    </a:cubicBezTo>
                    <a:cubicBezTo>
                      <a:pt x="37955" y="18865"/>
                      <a:pt x="38219" y="18865"/>
                      <a:pt x="38338" y="18482"/>
                    </a:cubicBezTo>
                    <a:cubicBezTo>
                      <a:pt x="38309" y="18304"/>
                      <a:pt x="38215" y="18272"/>
                      <a:pt x="38108" y="18272"/>
                    </a:cubicBezTo>
                    <a:cubicBezTo>
                      <a:pt x="38048" y="18272"/>
                      <a:pt x="37983" y="18282"/>
                      <a:pt x="37924" y="18282"/>
                    </a:cubicBezTo>
                    <a:cubicBezTo>
                      <a:pt x="37893" y="18282"/>
                      <a:pt x="37863" y="18280"/>
                      <a:pt x="37836" y="18271"/>
                    </a:cubicBezTo>
                    <a:cubicBezTo>
                      <a:pt x="37889" y="18047"/>
                      <a:pt x="37955" y="17822"/>
                      <a:pt x="37836" y="17822"/>
                    </a:cubicBezTo>
                    <a:cubicBezTo>
                      <a:pt x="37929" y="17654"/>
                      <a:pt x="38009" y="17586"/>
                      <a:pt x="38080" y="17586"/>
                    </a:cubicBezTo>
                    <a:cubicBezTo>
                      <a:pt x="38400" y="17586"/>
                      <a:pt x="38541" y="18964"/>
                      <a:pt x="38882" y="18964"/>
                    </a:cubicBezTo>
                    <a:cubicBezTo>
                      <a:pt x="38961" y="18964"/>
                      <a:pt x="39051" y="18890"/>
                      <a:pt x="39156" y="18707"/>
                    </a:cubicBezTo>
                    <a:cubicBezTo>
                      <a:pt x="39103" y="18271"/>
                      <a:pt x="38826" y="18271"/>
                      <a:pt x="38668" y="18047"/>
                    </a:cubicBezTo>
                    <a:cubicBezTo>
                      <a:pt x="38930" y="17947"/>
                      <a:pt x="38790" y="17101"/>
                      <a:pt x="39055" y="17101"/>
                    </a:cubicBezTo>
                    <a:close/>
                    <a:moveTo>
                      <a:pt x="21996" y="18902"/>
                    </a:moveTo>
                    <a:cubicBezTo>
                      <a:pt x="22145" y="18902"/>
                      <a:pt x="22358" y="19196"/>
                      <a:pt x="22504" y="19196"/>
                    </a:cubicBezTo>
                    <a:cubicBezTo>
                      <a:pt x="22574" y="19196"/>
                      <a:pt x="22629" y="19129"/>
                      <a:pt x="22654" y="18931"/>
                    </a:cubicBezTo>
                    <a:lnTo>
                      <a:pt x="22654" y="18931"/>
                    </a:lnTo>
                    <a:cubicBezTo>
                      <a:pt x="22788" y="19276"/>
                      <a:pt x="22741" y="19360"/>
                      <a:pt x="22629" y="19360"/>
                    </a:cubicBezTo>
                    <a:cubicBezTo>
                      <a:pt x="22523" y="19360"/>
                      <a:pt x="22359" y="19286"/>
                      <a:pt x="22231" y="19286"/>
                    </a:cubicBezTo>
                    <a:cubicBezTo>
                      <a:pt x="22104" y="19286"/>
                      <a:pt x="22013" y="19358"/>
                      <a:pt x="22047" y="19644"/>
                    </a:cubicBezTo>
                    <a:cubicBezTo>
                      <a:pt x="22033" y="19651"/>
                      <a:pt x="22021" y="19654"/>
                      <a:pt x="22011" y="19654"/>
                    </a:cubicBezTo>
                    <a:cubicBezTo>
                      <a:pt x="21941" y="19654"/>
                      <a:pt x="21941" y="19512"/>
                      <a:pt x="21941" y="19420"/>
                    </a:cubicBezTo>
                    <a:cubicBezTo>
                      <a:pt x="21941" y="19195"/>
                      <a:pt x="21888" y="19195"/>
                      <a:pt x="21836" y="19195"/>
                    </a:cubicBezTo>
                    <a:cubicBezTo>
                      <a:pt x="21862" y="18975"/>
                      <a:pt x="21921" y="18902"/>
                      <a:pt x="21996" y="18902"/>
                    </a:cubicBezTo>
                    <a:close/>
                    <a:moveTo>
                      <a:pt x="35975" y="18271"/>
                    </a:moveTo>
                    <a:cubicBezTo>
                      <a:pt x="36115" y="18709"/>
                      <a:pt x="36214" y="18879"/>
                      <a:pt x="36407" y="18879"/>
                    </a:cubicBezTo>
                    <a:cubicBezTo>
                      <a:pt x="36506" y="18879"/>
                      <a:pt x="36628" y="18835"/>
                      <a:pt x="36793" y="18760"/>
                    </a:cubicBezTo>
                    <a:lnTo>
                      <a:pt x="36793" y="18760"/>
                    </a:lnTo>
                    <a:cubicBezTo>
                      <a:pt x="36899" y="19473"/>
                      <a:pt x="36410" y="19090"/>
                      <a:pt x="36463" y="19697"/>
                    </a:cubicBezTo>
                    <a:cubicBezTo>
                      <a:pt x="36357" y="19037"/>
                      <a:pt x="35975" y="19037"/>
                      <a:pt x="35975" y="18271"/>
                    </a:cubicBezTo>
                    <a:close/>
                    <a:moveTo>
                      <a:pt x="32869" y="18886"/>
                    </a:moveTo>
                    <a:cubicBezTo>
                      <a:pt x="33253" y="18886"/>
                      <a:pt x="33598" y="19080"/>
                      <a:pt x="33598" y="19473"/>
                    </a:cubicBezTo>
                    <a:cubicBezTo>
                      <a:pt x="33292" y="19473"/>
                      <a:pt x="33057" y="19427"/>
                      <a:pt x="32816" y="19427"/>
                    </a:cubicBezTo>
                    <a:cubicBezTo>
                      <a:pt x="32538" y="19427"/>
                      <a:pt x="32253" y="19488"/>
                      <a:pt x="31842" y="19750"/>
                    </a:cubicBezTo>
                    <a:cubicBezTo>
                      <a:pt x="31871" y="19176"/>
                      <a:pt x="32400" y="18886"/>
                      <a:pt x="32869" y="18886"/>
                    </a:cubicBezTo>
                    <a:close/>
                    <a:moveTo>
                      <a:pt x="34431" y="15296"/>
                    </a:moveTo>
                    <a:cubicBezTo>
                      <a:pt x="34448" y="15296"/>
                      <a:pt x="34465" y="15297"/>
                      <a:pt x="34483" y="15301"/>
                    </a:cubicBezTo>
                    <a:cubicBezTo>
                      <a:pt x="34258" y="15789"/>
                      <a:pt x="34483" y="16397"/>
                      <a:pt x="34760" y="16449"/>
                    </a:cubicBezTo>
                    <a:cubicBezTo>
                      <a:pt x="34745" y="16653"/>
                      <a:pt x="34716" y="16722"/>
                      <a:pt x="34677" y="16722"/>
                    </a:cubicBezTo>
                    <a:cubicBezTo>
                      <a:pt x="34594" y="16722"/>
                      <a:pt x="34467" y="16414"/>
                      <a:pt x="34333" y="16414"/>
                    </a:cubicBezTo>
                    <a:cubicBezTo>
                      <a:pt x="34308" y="16414"/>
                      <a:pt x="34283" y="16424"/>
                      <a:pt x="34258" y="16449"/>
                    </a:cubicBezTo>
                    <a:cubicBezTo>
                      <a:pt x="34654" y="17281"/>
                      <a:pt x="35578" y="16832"/>
                      <a:pt x="35803" y="17822"/>
                    </a:cubicBezTo>
                    <a:cubicBezTo>
                      <a:pt x="36003" y="17967"/>
                      <a:pt x="35904" y="18050"/>
                      <a:pt x="35764" y="18050"/>
                    </a:cubicBezTo>
                    <a:cubicBezTo>
                      <a:pt x="35662" y="18050"/>
                      <a:pt x="35537" y="18005"/>
                      <a:pt x="35491" y="17907"/>
                    </a:cubicBezTo>
                    <a:lnTo>
                      <a:pt x="35491" y="17907"/>
                    </a:lnTo>
                    <a:cubicBezTo>
                      <a:pt x="35610" y="18416"/>
                      <a:pt x="35881" y="18771"/>
                      <a:pt x="35367" y="18984"/>
                    </a:cubicBezTo>
                    <a:cubicBezTo>
                      <a:pt x="35473" y="19314"/>
                      <a:pt x="35578" y="19697"/>
                      <a:pt x="35750" y="19921"/>
                    </a:cubicBezTo>
                    <a:cubicBezTo>
                      <a:pt x="35705" y="19992"/>
                      <a:pt x="35654" y="20024"/>
                      <a:pt x="35600" y="20024"/>
                    </a:cubicBezTo>
                    <a:cubicBezTo>
                      <a:pt x="35323" y="20024"/>
                      <a:pt x="34965" y="19187"/>
                      <a:pt x="34866" y="18535"/>
                    </a:cubicBezTo>
                    <a:cubicBezTo>
                      <a:pt x="34895" y="18526"/>
                      <a:pt x="34921" y="18522"/>
                      <a:pt x="34945" y="18522"/>
                    </a:cubicBezTo>
                    <a:cubicBezTo>
                      <a:pt x="35143" y="18522"/>
                      <a:pt x="35169" y="18814"/>
                      <a:pt x="35333" y="18814"/>
                    </a:cubicBezTo>
                    <a:cubicBezTo>
                      <a:pt x="35371" y="18814"/>
                      <a:pt x="35416" y="18798"/>
                      <a:pt x="35473" y="18760"/>
                    </a:cubicBezTo>
                    <a:cubicBezTo>
                      <a:pt x="35526" y="18205"/>
                      <a:pt x="35248" y="18271"/>
                      <a:pt x="35367" y="17611"/>
                    </a:cubicBezTo>
                    <a:cubicBezTo>
                      <a:pt x="35229" y="17334"/>
                      <a:pt x="35021" y="17195"/>
                      <a:pt x="34821" y="17195"/>
                    </a:cubicBezTo>
                    <a:cubicBezTo>
                      <a:pt x="34621" y="17195"/>
                      <a:pt x="34430" y="17334"/>
                      <a:pt x="34324" y="17611"/>
                    </a:cubicBezTo>
                    <a:cubicBezTo>
                      <a:pt x="34291" y="17305"/>
                      <a:pt x="34053" y="17207"/>
                      <a:pt x="33734" y="17207"/>
                    </a:cubicBezTo>
                    <a:cubicBezTo>
                      <a:pt x="33420" y="17207"/>
                      <a:pt x="33028" y="17302"/>
                      <a:pt x="32674" y="17387"/>
                    </a:cubicBezTo>
                    <a:cubicBezTo>
                      <a:pt x="32674" y="16639"/>
                      <a:pt x="32882" y="16487"/>
                      <a:pt x="33147" y="16487"/>
                    </a:cubicBezTo>
                    <a:cubicBezTo>
                      <a:pt x="33328" y="16487"/>
                      <a:pt x="33534" y="16558"/>
                      <a:pt x="33719" y="16558"/>
                    </a:cubicBezTo>
                    <a:cubicBezTo>
                      <a:pt x="33900" y="16558"/>
                      <a:pt x="34059" y="16491"/>
                      <a:pt x="34153" y="16225"/>
                    </a:cubicBezTo>
                    <a:cubicBezTo>
                      <a:pt x="34206" y="15512"/>
                      <a:pt x="33598" y="16172"/>
                      <a:pt x="33664" y="15301"/>
                    </a:cubicBezTo>
                    <a:lnTo>
                      <a:pt x="33664" y="15301"/>
                    </a:lnTo>
                    <a:cubicBezTo>
                      <a:pt x="33747" y="15471"/>
                      <a:pt x="33826" y="15527"/>
                      <a:pt x="33905" y="15527"/>
                    </a:cubicBezTo>
                    <a:cubicBezTo>
                      <a:pt x="34066" y="15527"/>
                      <a:pt x="34229" y="15296"/>
                      <a:pt x="34431" y="15296"/>
                    </a:cubicBezTo>
                    <a:close/>
                    <a:moveTo>
                      <a:pt x="30461" y="17604"/>
                    </a:moveTo>
                    <a:cubicBezTo>
                      <a:pt x="30717" y="17604"/>
                      <a:pt x="30716" y="18179"/>
                      <a:pt x="31015" y="18179"/>
                    </a:cubicBezTo>
                    <a:cubicBezTo>
                      <a:pt x="31074" y="18179"/>
                      <a:pt x="31147" y="18155"/>
                      <a:pt x="31235" y="18100"/>
                    </a:cubicBezTo>
                    <a:lnTo>
                      <a:pt x="31235" y="18100"/>
                    </a:lnTo>
                    <a:cubicBezTo>
                      <a:pt x="31512" y="18430"/>
                      <a:pt x="31024" y="18812"/>
                      <a:pt x="31354" y="19037"/>
                    </a:cubicBezTo>
                    <a:cubicBezTo>
                      <a:pt x="31325" y="19211"/>
                      <a:pt x="31290" y="19277"/>
                      <a:pt x="31253" y="19277"/>
                    </a:cubicBezTo>
                    <a:cubicBezTo>
                      <a:pt x="31138" y="19277"/>
                      <a:pt x="30995" y="18641"/>
                      <a:pt x="30905" y="18601"/>
                    </a:cubicBezTo>
                    <a:cubicBezTo>
                      <a:pt x="30799" y="18707"/>
                      <a:pt x="30694" y="18812"/>
                      <a:pt x="30628" y="19037"/>
                    </a:cubicBezTo>
                    <a:cubicBezTo>
                      <a:pt x="30628" y="19260"/>
                      <a:pt x="30704" y="19307"/>
                      <a:pt x="30798" y="19307"/>
                    </a:cubicBezTo>
                    <a:cubicBezTo>
                      <a:pt x="30864" y="19307"/>
                      <a:pt x="30940" y="19283"/>
                      <a:pt x="31005" y="19283"/>
                    </a:cubicBezTo>
                    <a:cubicBezTo>
                      <a:pt x="31118" y="19283"/>
                      <a:pt x="31196" y="19355"/>
                      <a:pt x="31130" y="19750"/>
                    </a:cubicBezTo>
                    <a:cubicBezTo>
                      <a:pt x="31155" y="19759"/>
                      <a:pt x="31177" y="19764"/>
                      <a:pt x="31198" y="19764"/>
                    </a:cubicBezTo>
                    <a:cubicBezTo>
                      <a:pt x="31371" y="19764"/>
                      <a:pt x="31421" y="19476"/>
                      <a:pt x="31597" y="19476"/>
                    </a:cubicBezTo>
                    <a:cubicBezTo>
                      <a:pt x="31636" y="19476"/>
                      <a:pt x="31682" y="19490"/>
                      <a:pt x="31737" y="19525"/>
                    </a:cubicBezTo>
                    <a:cubicBezTo>
                      <a:pt x="31715" y="19941"/>
                      <a:pt x="31537" y="20047"/>
                      <a:pt x="31304" y="20047"/>
                    </a:cubicBezTo>
                    <a:cubicBezTo>
                      <a:pt x="31061" y="20047"/>
                      <a:pt x="30758" y="19931"/>
                      <a:pt x="30513" y="19931"/>
                    </a:cubicBezTo>
                    <a:cubicBezTo>
                      <a:pt x="30434" y="19931"/>
                      <a:pt x="30361" y="19943"/>
                      <a:pt x="30298" y="19974"/>
                    </a:cubicBezTo>
                    <a:cubicBezTo>
                      <a:pt x="30298" y="19090"/>
                      <a:pt x="29809" y="19142"/>
                      <a:pt x="29809" y="18152"/>
                    </a:cubicBezTo>
                    <a:lnTo>
                      <a:pt x="29809" y="18152"/>
                    </a:lnTo>
                    <a:cubicBezTo>
                      <a:pt x="30034" y="18430"/>
                      <a:pt x="30087" y="19037"/>
                      <a:pt x="30298" y="19314"/>
                    </a:cubicBezTo>
                    <a:cubicBezTo>
                      <a:pt x="30522" y="19261"/>
                      <a:pt x="30469" y="17717"/>
                      <a:pt x="30298" y="17664"/>
                    </a:cubicBezTo>
                    <a:cubicBezTo>
                      <a:pt x="30362" y="17622"/>
                      <a:pt x="30416" y="17604"/>
                      <a:pt x="30461" y="17604"/>
                    </a:cubicBezTo>
                    <a:close/>
                    <a:moveTo>
                      <a:pt x="34540" y="19232"/>
                    </a:moveTo>
                    <a:cubicBezTo>
                      <a:pt x="34602" y="19232"/>
                      <a:pt x="34673" y="19299"/>
                      <a:pt x="34760" y="19473"/>
                    </a:cubicBezTo>
                    <a:cubicBezTo>
                      <a:pt x="34654" y="19921"/>
                      <a:pt x="34258" y="19974"/>
                      <a:pt x="33994" y="20185"/>
                    </a:cubicBezTo>
                    <a:cubicBezTo>
                      <a:pt x="33953" y="19914"/>
                      <a:pt x="34004" y="19791"/>
                      <a:pt x="34049" y="19791"/>
                    </a:cubicBezTo>
                    <a:cubicBezTo>
                      <a:pt x="34075" y="19791"/>
                      <a:pt x="34100" y="19837"/>
                      <a:pt x="34100" y="19921"/>
                    </a:cubicBezTo>
                    <a:cubicBezTo>
                      <a:pt x="34265" y="19756"/>
                      <a:pt x="34366" y="19232"/>
                      <a:pt x="34540" y="19232"/>
                    </a:cubicBezTo>
                    <a:close/>
                    <a:moveTo>
                      <a:pt x="26403" y="18865"/>
                    </a:moveTo>
                    <a:cubicBezTo>
                      <a:pt x="26725" y="18965"/>
                      <a:pt x="26888" y="19363"/>
                      <a:pt x="27260" y="19363"/>
                    </a:cubicBezTo>
                    <a:cubicBezTo>
                      <a:pt x="27331" y="19363"/>
                      <a:pt x="27410" y="19348"/>
                      <a:pt x="27499" y="19314"/>
                    </a:cubicBezTo>
                    <a:lnTo>
                      <a:pt x="27499" y="19314"/>
                    </a:lnTo>
                    <a:cubicBezTo>
                      <a:pt x="27327" y="19803"/>
                      <a:pt x="27169" y="20251"/>
                      <a:pt x="26997" y="20740"/>
                    </a:cubicBezTo>
                    <a:cubicBezTo>
                      <a:pt x="26991" y="20741"/>
                      <a:pt x="26986" y="20741"/>
                      <a:pt x="26980" y="20741"/>
                    </a:cubicBezTo>
                    <a:cubicBezTo>
                      <a:pt x="26669" y="20741"/>
                      <a:pt x="26911" y="19514"/>
                      <a:pt x="26578" y="19514"/>
                    </a:cubicBezTo>
                    <a:cubicBezTo>
                      <a:pt x="26532" y="19514"/>
                      <a:pt x="26475" y="19538"/>
                      <a:pt x="26403" y="19591"/>
                    </a:cubicBezTo>
                    <a:lnTo>
                      <a:pt x="26403" y="18865"/>
                    </a:lnTo>
                    <a:close/>
                    <a:moveTo>
                      <a:pt x="28436" y="18152"/>
                    </a:moveTo>
                    <a:lnTo>
                      <a:pt x="28436" y="18152"/>
                    </a:lnTo>
                    <a:cubicBezTo>
                      <a:pt x="28766" y="18377"/>
                      <a:pt x="28978" y="18760"/>
                      <a:pt x="29149" y="19314"/>
                    </a:cubicBezTo>
                    <a:cubicBezTo>
                      <a:pt x="29374" y="19195"/>
                      <a:pt x="29638" y="19195"/>
                      <a:pt x="29585" y="18601"/>
                    </a:cubicBezTo>
                    <a:lnTo>
                      <a:pt x="29585" y="18601"/>
                    </a:lnTo>
                    <a:cubicBezTo>
                      <a:pt x="30575" y="19473"/>
                      <a:pt x="29479" y="20133"/>
                      <a:pt x="29149" y="20964"/>
                    </a:cubicBezTo>
                    <a:cubicBezTo>
                      <a:pt x="28610" y="20917"/>
                      <a:pt x="28373" y="20215"/>
                      <a:pt x="27827" y="20215"/>
                    </a:cubicBezTo>
                    <a:cubicBezTo>
                      <a:pt x="27759" y="20215"/>
                      <a:pt x="27685" y="20226"/>
                      <a:pt x="27605" y="20251"/>
                    </a:cubicBezTo>
                    <a:cubicBezTo>
                      <a:pt x="27446" y="18812"/>
                      <a:pt x="28054" y="19473"/>
                      <a:pt x="28159" y="19090"/>
                    </a:cubicBezTo>
                    <a:cubicBezTo>
                      <a:pt x="28384" y="19195"/>
                      <a:pt x="28159" y="19314"/>
                      <a:pt x="28212" y="19525"/>
                    </a:cubicBezTo>
                    <a:cubicBezTo>
                      <a:pt x="28212" y="19615"/>
                      <a:pt x="28238" y="19654"/>
                      <a:pt x="28277" y="19654"/>
                    </a:cubicBezTo>
                    <a:cubicBezTo>
                      <a:pt x="28411" y="19654"/>
                      <a:pt x="28699" y="19212"/>
                      <a:pt x="28648" y="18865"/>
                    </a:cubicBezTo>
                    <a:cubicBezTo>
                      <a:pt x="28634" y="18755"/>
                      <a:pt x="28607" y="18726"/>
                      <a:pt x="28575" y="18726"/>
                    </a:cubicBezTo>
                    <a:cubicBezTo>
                      <a:pt x="28539" y="18726"/>
                      <a:pt x="28497" y="18763"/>
                      <a:pt x="28464" y="18763"/>
                    </a:cubicBezTo>
                    <a:cubicBezTo>
                      <a:pt x="28411" y="18763"/>
                      <a:pt x="28381" y="18665"/>
                      <a:pt x="28436" y="18152"/>
                    </a:cubicBezTo>
                    <a:close/>
                    <a:moveTo>
                      <a:pt x="33468" y="20357"/>
                    </a:moveTo>
                    <a:cubicBezTo>
                      <a:pt x="33628" y="20357"/>
                      <a:pt x="33753" y="20488"/>
                      <a:pt x="33717" y="20846"/>
                    </a:cubicBezTo>
                    <a:cubicBezTo>
                      <a:pt x="33656" y="20709"/>
                      <a:pt x="33561" y="20650"/>
                      <a:pt x="33462" y="20650"/>
                    </a:cubicBezTo>
                    <a:cubicBezTo>
                      <a:pt x="33283" y="20650"/>
                      <a:pt x="33091" y="20842"/>
                      <a:pt x="33057" y="21123"/>
                    </a:cubicBezTo>
                    <a:cubicBezTo>
                      <a:pt x="32727" y="20837"/>
                      <a:pt x="33161" y="20357"/>
                      <a:pt x="33468" y="20357"/>
                    </a:cubicBezTo>
                    <a:close/>
                    <a:moveTo>
                      <a:pt x="24917" y="20487"/>
                    </a:moveTo>
                    <a:cubicBezTo>
                      <a:pt x="25106" y="20487"/>
                      <a:pt x="25162" y="20773"/>
                      <a:pt x="25347" y="20773"/>
                    </a:cubicBezTo>
                    <a:cubicBezTo>
                      <a:pt x="25382" y="20773"/>
                      <a:pt x="25421" y="20763"/>
                      <a:pt x="25466" y="20740"/>
                    </a:cubicBezTo>
                    <a:lnTo>
                      <a:pt x="25466" y="20740"/>
                    </a:lnTo>
                    <a:cubicBezTo>
                      <a:pt x="25402" y="20946"/>
                      <a:pt x="25201" y="21170"/>
                      <a:pt x="25037" y="21170"/>
                    </a:cubicBezTo>
                    <a:cubicBezTo>
                      <a:pt x="24895" y="21170"/>
                      <a:pt x="24782" y="21004"/>
                      <a:pt x="24806" y="20515"/>
                    </a:cubicBezTo>
                    <a:cubicBezTo>
                      <a:pt x="24848" y="20495"/>
                      <a:pt x="24885" y="20487"/>
                      <a:pt x="24917" y="20487"/>
                    </a:cubicBezTo>
                    <a:close/>
                    <a:moveTo>
                      <a:pt x="41414" y="20515"/>
                    </a:moveTo>
                    <a:cubicBezTo>
                      <a:pt x="41308" y="21176"/>
                      <a:pt x="40978" y="21347"/>
                      <a:pt x="40595" y="21453"/>
                    </a:cubicBezTo>
                    <a:cubicBezTo>
                      <a:pt x="40648" y="20740"/>
                      <a:pt x="41031" y="20634"/>
                      <a:pt x="41414" y="20515"/>
                    </a:cubicBezTo>
                    <a:close/>
                    <a:moveTo>
                      <a:pt x="26667" y="20740"/>
                    </a:moveTo>
                    <a:cubicBezTo>
                      <a:pt x="26864" y="20740"/>
                      <a:pt x="26848" y="21206"/>
                      <a:pt x="27063" y="21206"/>
                    </a:cubicBezTo>
                    <a:cubicBezTo>
                      <a:pt x="27093" y="21206"/>
                      <a:pt x="27128" y="21197"/>
                      <a:pt x="27169" y="21176"/>
                    </a:cubicBezTo>
                    <a:lnTo>
                      <a:pt x="27169" y="21176"/>
                    </a:lnTo>
                    <a:cubicBezTo>
                      <a:pt x="27139" y="21519"/>
                      <a:pt x="27004" y="21651"/>
                      <a:pt x="26861" y="21651"/>
                    </a:cubicBezTo>
                    <a:cubicBezTo>
                      <a:pt x="26751" y="21651"/>
                      <a:pt x="26636" y="21573"/>
                      <a:pt x="26562" y="21453"/>
                    </a:cubicBezTo>
                    <a:cubicBezTo>
                      <a:pt x="26615" y="21242"/>
                      <a:pt x="26667" y="21070"/>
                      <a:pt x="26667" y="20740"/>
                    </a:cubicBezTo>
                    <a:close/>
                    <a:moveTo>
                      <a:pt x="46196" y="20883"/>
                    </a:moveTo>
                    <a:cubicBezTo>
                      <a:pt x="46251" y="20883"/>
                      <a:pt x="46306" y="20906"/>
                      <a:pt x="46364" y="20964"/>
                    </a:cubicBezTo>
                    <a:cubicBezTo>
                      <a:pt x="46364" y="21730"/>
                      <a:pt x="45097" y="21123"/>
                      <a:pt x="45427" y="21624"/>
                    </a:cubicBezTo>
                    <a:cubicBezTo>
                      <a:pt x="45378" y="21815"/>
                      <a:pt x="45330" y="21890"/>
                      <a:pt x="45290" y="21890"/>
                    </a:cubicBezTo>
                    <a:cubicBezTo>
                      <a:pt x="45157" y="21890"/>
                      <a:pt x="45096" y="21086"/>
                      <a:pt x="45268" y="20964"/>
                    </a:cubicBezTo>
                    <a:lnTo>
                      <a:pt x="45268" y="20964"/>
                    </a:lnTo>
                    <a:cubicBezTo>
                      <a:pt x="45399" y="21082"/>
                      <a:pt x="45512" y="21124"/>
                      <a:pt x="45611" y="21124"/>
                    </a:cubicBezTo>
                    <a:cubicBezTo>
                      <a:pt x="45851" y="21124"/>
                      <a:pt x="46019" y="20883"/>
                      <a:pt x="46196" y="20883"/>
                    </a:cubicBezTo>
                    <a:close/>
                    <a:moveTo>
                      <a:pt x="36506" y="20171"/>
                    </a:moveTo>
                    <a:cubicBezTo>
                      <a:pt x="36844" y="20171"/>
                      <a:pt x="37233" y="20623"/>
                      <a:pt x="37634" y="20623"/>
                    </a:cubicBezTo>
                    <a:cubicBezTo>
                      <a:pt x="37701" y="20623"/>
                      <a:pt x="37769" y="20611"/>
                      <a:pt x="37836" y="20581"/>
                    </a:cubicBezTo>
                    <a:lnTo>
                      <a:pt x="37836" y="20581"/>
                    </a:lnTo>
                    <a:cubicBezTo>
                      <a:pt x="37836" y="20846"/>
                      <a:pt x="37625" y="20740"/>
                      <a:pt x="37625" y="21070"/>
                    </a:cubicBezTo>
                    <a:cubicBezTo>
                      <a:pt x="37716" y="21354"/>
                      <a:pt x="37809" y="21435"/>
                      <a:pt x="37917" y="21435"/>
                    </a:cubicBezTo>
                    <a:cubicBezTo>
                      <a:pt x="38059" y="21435"/>
                      <a:pt x="38225" y="21294"/>
                      <a:pt x="38443" y="21294"/>
                    </a:cubicBezTo>
                    <a:cubicBezTo>
                      <a:pt x="38443" y="21730"/>
                      <a:pt x="38008" y="21506"/>
                      <a:pt x="38008" y="21954"/>
                    </a:cubicBezTo>
                    <a:cubicBezTo>
                      <a:pt x="37559" y="21123"/>
                      <a:pt x="36899" y="20740"/>
                      <a:pt x="36186" y="20357"/>
                    </a:cubicBezTo>
                    <a:cubicBezTo>
                      <a:pt x="36286" y="20222"/>
                      <a:pt x="36393" y="20171"/>
                      <a:pt x="36506" y="20171"/>
                    </a:cubicBezTo>
                    <a:close/>
                    <a:moveTo>
                      <a:pt x="40102" y="19044"/>
                    </a:moveTo>
                    <a:cubicBezTo>
                      <a:pt x="40222" y="19044"/>
                      <a:pt x="40361" y="19138"/>
                      <a:pt x="40529" y="19367"/>
                    </a:cubicBezTo>
                    <a:cubicBezTo>
                      <a:pt x="40470" y="19340"/>
                      <a:pt x="40417" y="19329"/>
                      <a:pt x="40370" y="19329"/>
                    </a:cubicBezTo>
                    <a:cubicBezTo>
                      <a:pt x="40112" y="19329"/>
                      <a:pt x="40014" y="19677"/>
                      <a:pt x="39869" y="19855"/>
                    </a:cubicBezTo>
                    <a:cubicBezTo>
                      <a:pt x="39888" y="20064"/>
                      <a:pt x="39984" y="20121"/>
                      <a:pt x="40107" y="20121"/>
                    </a:cubicBezTo>
                    <a:cubicBezTo>
                      <a:pt x="40255" y="20121"/>
                      <a:pt x="40444" y="20040"/>
                      <a:pt x="40589" y="20040"/>
                    </a:cubicBezTo>
                    <a:cubicBezTo>
                      <a:pt x="40744" y="20040"/>
                      <a:pt x="40850" y="20132"/>
                      <a:pt x="40806" y="20515"/>
                    </a:cubicBezTo>
                    <a:cubicBezTo>
                      <a:pt x="40722" y="20448"/>
                      <a:pt x="40642" y="20415"/>
                      <a:pt x="40567" y="20415"/>
                    </a:cubicBezTo>
                    <a:cubicBezTo>
                      <a:pt x="40347" y="20415"/>
                      <a:pt x="40172" y="20700"/>
                      <a:pt x="40093" y="21242"/>
                    </a:cubicBezTo>
                    <a:cubicBezTo>
                      <a:pt x="40109" y="21341"/>
                      <a:pt x="40131" y="21375"/>
                      <a:pt x="40160" y="21375"/>
                    </a:cubicBezTo>
                    <a:cubicBezTo>
                      <a:pt x="40219" y="21375"/>
                      <a:pt x="40306" y="21234"/>
                      <a:pt x="40428" y="21234"/>
                    </a:cubicBezTo>
                    <a:cubicBezTo>
                      <a:pt x="40443" y="21234"/>
                      <a:pt x="40459" y="21236"/>
                      <a:pt x="40476" y="21242"/>
                    </a:cubicBezTo>
                    <a:cubicBezTo>
                      <a:pt x="40363" y="21591"/>
                      <a:pt x="39933" y="22453"/>
                      <a:pt x="39600" y="22453"/>
                    </a:cubicBezTo>
                    <a:cubicBezTo>
                      <a:pt x="39467" y="22453"/>
                      <a:pt x="39350" y="22316"/>
                      <a:pt x="39275" y="21954"/>
                    </a:cubicBezTo>
                    <a:lnTo>
                      <a:pt x="39275" y="21954"/>
                    </a:lnTo>
                    <a:cubicBezTo>
                      <a:pt x="39399" y="22044"/>
                      <a:pt x="39488" y="22081"/>
                      <a:pt x="39561" y="22081"/>
                    </a:cubicBezTo>
                    <a:cubicBezTo>
                      <a:pt x="39715" y="22081"/>
                      <a:pt x="39800" y="21918"/>
                      <a:pt x="39988" y="21730"/>
                    </a:cubicBezTo>
                    <a:cubicBezTo>
                      <a:pt x="39988" y="21609"/>
                      <a:pt x="39965" y="21564"/>
                      <a:pt x="39940" y="21564"/>
                    </a:cubicBezTo>
                    <a:cubicBezTo>
                      <a:pt x="39907" y="21564"/>
                      <a:pt x="39869" y="21641"/>
                      <a:pt x="39869" y="21730"/>
                    </a:cubicBezTo>
                    <a:cubicBezTo>
                      <a:pt x="39711" y="21400"/>
                      <a:pt x="39763" y="20581"/>
                      <a:pt x="39486" y="20357"/>
                    </a:cubicBezTo>
                    <a:lnTo>
                      <a:pt x="39486" y="20357"/>
                    </a:lnTo>
                    <a:cubicBezTo>
                      <a:pt x="39397" y="20491"/>
                      <a:pt x="39543" y="20831"/>
                      <a:pt x="39258" y="20831"/>
                    </a:cubicBezTo>
                    <a:cubicBezTo>
                      <a:pt x="39205" y="20831"/>
                      <a:pt x="39137" y="20820"/>
                      <a:pt x="39051" y="20793"/>
                    </a:cubicBezTo>
                    <a:cubicBezTo>
                      <a:pt x="39483" y="20236"/>
                      <a:pt x="39675" y="19044"/>
                      <a:pt x="40102" y="19044"/>
                    </a:cubicBezTo>
                    <a:close/>
                    <a:moveTo>
                      <a:pt x="36284" y="21129"/>
                    </a:moveTo>
                    <a:cubicBezTo>
                      <a:pt x="36353" y="21129"/>
                      <a:pt x="36493" y="21374"/>
                      <a:pt x="36649" y="21374"/>
                    </a:cubicBezTo>
                    <a:cubicBezTo>
                      <a:pt x="36696" y="21374"/>
                      <a:pt x="36745" y="21352"/>
                      <a:pt x="36793" y="21294"/>
                    </a:cubicBezTo>
                    <a:cubicBezTo>
                      <a:pt x="36793" y="21730"/>
                      <a:pt x="36965" y="21783"/>
                      <a:pt x="36965" y="22232"/>
                    </a:cubicBezTo>
                    <a:cubicBezTo>
                      <a:pt x="36793" y="22113"/>
                      <a:pt x="36687" y="21954"/>
                      <a:pt x="36687" y="21506"/>
                    </a:cubicBezTo>
                    <a:lnTo>
                      <a:pt x="36687" y="21506"/>
                    </a:lnTo>
                    <a:cubicBezTo>
                      <a:pt x="36489" y="21797"/>
                      <a:pt x="36806" y="22481"/>
                      <a:pt x="36427" y="22481"/>
                    </a:cubicBezTo>
                    <a:cubicBezTo>
                      <a:pt x="36377" y="22481"/>
                      <a:pt x="36315" y="22469"/>
                      <a:pt x="36239" y="22443"/>
                    </a:cubicBezTo>
                    <a:cubicBezTo>
                      <a:pt x="36410" y="22007"/>
                      <a:pt x="36133" y="22007"/>
                      <a:pt x="36357" y="21506"/>
                    </a:cubicBezTo>
                    <a:cubicBezTo>
                      <a:pt x="36357" y="21347"/>
                      <a:pt x="36305" y="21294"/>
                      <a:pt x="36239" y="21294"/>
                    </a:cubicBezTo>
                    <a:cubicBezTo>
                      <a:pt x="36239" y="21172"/>
                      <a:pt x="36255" y="21129"/>
                      <a:pt x="36284" y="21129"/>
                    </a:cubicBezTo>
                    <a:close/>
                    <a:moveTo>
                      <a:pt x="37446" y="21742"/>
                    </a:moveTo>
                    <a:cubicBezTo>
                      <a:pt x="37578" y="21742"/>
                      <a:pt x="37710" y="21809"/>
                      <a:pt x="37730" y="21954"/>
                    </a:cubicBezTo>
                    <a:cubicBezTo>
                      <a:pt x="37778" y="22500"/>
                      <a:pt x="37740" y="22908"/>
                      <a:pt x="37492" y="22908"/>
                    </a:cubicBezTo>
                    <a:cubicBezTo>
                      <a:pt x="37464" y="22908"/>
                      <a:pt x="37434" y="22902"/>
                      <a:pt x="37400" y="22892"/>
                    </a:cubicBezTo>
                    <a:cubicBezTo>
                      <a:pt x="37559" y="22615"/>
                      <a:pt x="37506" y="22443"/>
                      <a:pt x="37295" y="22443"/>
                    </a:cubicBezTo>
                    <a:cubicBezTo>
                      <a:pt x="37401" y="22258"/>
                      <a:pt x="37389" y="22049"/>
                      <a:pt x="37353" y="22049"/>
                    </a:cubicBezTo>
                    <a:cubicBezTo>
                      <a:pt x="37336" y="22049"/>
                      <a:pt x="37312" y="22100"/>
                      <a:pt x="37295" y="22232"/>
                    </a:cubicBezTo>
                    <a:cubicBezTo>
                      <a:pt x="37016" y="21921"/>
                      <a:pt x="37230" y="21742"/>
                      <a:pt x="37446" y="21742"/>
                    </a:cubicBezTo>
                    <a:close/>
                    <a:moveTo>
                      <a:pt x="25624" y="22390"/>
                    </a:moveTo>
                    <a:lnTo>
                      <a:pt x="25624" y="22390"/>
                    </a:lnTo>
                    <a:cubicBezTo>
                      <a:pt x="25466" y="23486"/>
                      <a:pt x="24753" y="22773"/>
                      <a:pt x="24093" y="23327"/>
                    </a:cubicBezTo>
                    <a:lnTo>
                      <a:pt x="24093" y="22615"/>
                    </a:lnTo>
                    <a:cubicBezTo>
                      <a:pt x="24262" y="22482"/>
                      <a:pt x="24418" y="22448"/>
                      <a:pt x="24577" y="22448"/>
                    </a:cubicBezTo>
                    <a:cubicBezTo>
                      <a:pt x="24752" y="22448"/>
                      <a:pt x="24930" y="22489"/>
                      <a:pt x="25132" y="22489"/>
                    </a:cubicBezTo>
                    <a:cubicBezTo>
                      <a:pt x="25280" y="22489"/>
                      <a:pt x="25442" y="22467"/>
                      <a:pt x="25624" y="22390"/>
                    </a:cubicBezTo>
                    <a:close/>
                    <a:moveTo>
                      <a:pt x="39156" y="21954"/>
                    </a:moveTo>
                    <a:cubicBezTo>
                      <a:pt x="39209" y="22945"/>
                      <a:pt x="38720" y="22945"/>
                      <a:pt x="38496" y="23380"/>
                    </a:cubicBezTo>
                    <a:lnTo>
                      <a:pt x="38496" y="23380"/>
                    </a:lnTo>
                    <a:cubicBezTo>
                      <a:pt x="38648" y="22994"/>
                      <a:pt x="38531" y="22650"/>
                      <a:pt x="38236" y="22650"/>
                    </a:cubicBezTo>
                    <a:cubicBezTo>
                      <a:pt x="38198" y="22650"/>
                      <a:pt x="38157" y="22655"/>
                      <a:pt x="38113" y="22667"/>
                    </a:cubicBezTo>
                    <a:cubicBezTo>
                      <a:pt x="38615" y="22113"/>
                      <a:pt x="38285" y="22060"/>
                      <a:pt x="39156" y="21954"/>
                    </a:cubicBezTo>
                    <a:close/>
                    <a:moveTo>
                      <a:pt x="36357" y="23156"/>
                    </a:moveTo>
                    <a:cubicBezTo>
                      <a:pt x="36263" y="23819"/>
                      <a:pt x="35866" y="23886"/>
                      <a:pt x="35427" y="23886"/>
                    </a:cubicBezTo>
                    <a:cubicBezTo>
                      <a:pt x="35316" y="23886"/>
                      <a:pt x="35202" y="23882"/>
                      <a:pt x="35090" y="23882"/>
                    </a:cubicBezTo>
                    <a:cubicBezTo>
                      <a:pt x="35196" y="23050"/>
                      <a:pt x="35975" y="23486"/>
                      <a:pt x="36357" y="23156"/>
                    </a:cubicBezTo>
                    <a:close/>
                    <a:moveTo>
                      <a:pt x="44714" y="20740"/>
                    </a:moveTo>
                    <a:cubicBezTo>
                      <a:pt x="44672" y="21137"/>
                      <a:pt x="44804" y="21178"/>
                      <a:pt x="44940" y="21178"/>
                    </a:cubicBezTo>
                    <a:cubicBezTo>
                      <a:pt x="44975" y="21178"/>
                      <a:pt x="45011" y="21176"/>
                      <a:pt x="45044" y="21176"/>
                    </a:cubicBezTo>
                    <a:cubicBezTo>
                      <a:pt x="44490" y="21624"/>
                      <a:pt x="44714" y="21572"/>
                      <a:pt x="44226" y="22337"/>
                    </a:cubicBezTo>
                    <a:cubicBezTo>
                      <a:pt x="44278" y="22773"/>
                      <a:pt x="44661" y="22496"/>
                      <a:pt x="44714" y="22826"/>
                    </a:cubicBezTo>
                    <a:cubicBezTo>
                      <a:pt x="44608" y="23327"/>
                      <a:pt x="44767" y="23433"/>
                      <a:pt x="44490" y="23988"/>
                    </a:cubicBezTo>
                    <a:cubicBezTo>
                      <a:pt x="44384" y="23988"/>
                      <a:pt x="44249" y="23547"/>
                      <a:pt x="44186" y="23547"/>
                    </a:cubicBezTo>
                    <a:cubicBezTo>
                      <a:pt x="44155" y="23547"/>
                      <a:pt x="44142" y="23657"/>
                      <a:pt x="44160" y="23988"/>
                    </a:cubicBezTo>
                    <a:cubicBezTo>
                      <a:pt x="44130" y="23997"/>
                      <a:pt x="44103" y="24001"/>
                      <a:pt x="44079" y="24001"/>
                    </a:cubicBezTo>
                    <a:cubicBezTo>
                      <a:pt x="43882" y="24001"/>
                      <a:pt x="43865" y="23714"/>
                      <a:pt x="43701" y="23714"/>
                    </a:cubicBezTo>
                    <a:cubicBezTo>
                      <a:pt x="43664" y="23714"/>
                      <a:pt x="43620" y="23728"/>
                      <a:pt x="43565" y="23763"/>
                    </a:cubicBezTo>
                    <a:cubicBezTo>
                      <a:pt x="43777" y="23327"/>
                      <a:pt x="43565" y="23156"/>
                      <a:pt x="43565" y="22615"/>
                    </a:cubicBezTo>
                    <a:cubicBezTo>
                      <a:pt x="43487" y="22642"/>
                      <a:pt x="43412" y="22653"/>
                      <a:pt x="43340" y="22653"/>
                    </a:cubicBezTo>
                    <a:cubicBezTo>
                      <a:pt x="43055" y="22653"/>
                      <a:pt x="42827" y="22477"/>
                      <a:pt x="42648" y="22477"/>
                    </a:cubicBezTo>
                    <a:cubicBezTo>
                      <a:pt x="42528" y="22477"/>
                      <a:pt x="42430" y="22557"/>
                      <a:pt x="42351" y="22826"/>
                    </a:cubicBezTo>
                    <a:cubicBezTo>
                      <a:pt x="42211" y="22739"/>
                      <a:pt x="42229" y="22318"/>
                      <a:pt x="42061" y="22318"/>
                    </a:cubicBezTo>
                    <a:cubicBezTo>
                      <a:pt x="42023" y="22318"/>
                      <a:pt x="41976" y="22339"/>
                      <a:pt x="41915" y="22390"/>
                    </a:cubicBezTo>
                    <a:cubicBezTo>
                      <a:pt x="42179" y="21783"/>
                      <a:pt x="41744" y="21902"/>
                      <a:pt x="41744" y="21242"/>
                    </a:cubicBezTo>
                    <a:lnTo>
                      <a:pt x="41744" y="21242"/>
                    </a:lnTo>
                    <a:cubicBezTo>
                      <a:pt x="41987" y="21582"/>
                      <a:pt x="42229" y="21700"/>
                      <a:pt x="42481" y="21700"/>
                    </a:cubicBezTo>
                    <a:cubicBezTo>
                      <a:pt x="42913" y="21700"/>
                      <a:pt x="43370" y="21351"/>
                      <a:pt x="43896" y="21176"/>
                    </a:cubicBezTo>
                    <a:lnTo>
                      <a:pt x="43896" y="21176"/>
                    </a:lnTo>
                    <a:cubicBezTo>
                      <a:pt x="43948" y="21902"/>
                      <a:pt x="43499" y="21677"/>
                      <a:pt x="43288" y="21902"/>
                    </a:cubicBezTo>
                    <a:cubicBezTo>
                      <a:pt x="43318" y="21994"/>
                      <a:pt x="43394" y="22029"/>
                      <a:pt x="43495" y="22029"/>
                    </a:cubicBezTo>
                    <a:cubicBezTo>
                      <a:pt x="43753" y="22029"/>
                      <a:pt x="44169" y="21791"/>
                      <a:pt x="44331" y="21677"/>
                    </a:cubicBezTo>
                    <a:cubicBezTo>
                      <a:pt x="44278" y="21347"/>
                      <a:pt x="44226" y="21176"/>
                      <a:pt x="44001" y="21176"/>
                    </a:cubicBezTo>
                    <a:cubicBezTo>
                      <a:pt x="44107" y="20793"/>
                      <a:pt x="44490" y="20964"/>
                      <a:pt x="44714" y="20740"/>
                    </a:cubicBezTo>
                    <a:close/>
                    <a:moveTo>
                      <a:pt x="26562" y="22826"/>
                    </a:moveTo>
                    <a:cubicBezTo>
                      <a:pt x="26945" y="23050"/>
                      <a:pt x="26456" y="23433"/>
                      <a:pt x="26456" y="23763"/>
                    </a:cubicBezTo>
                    <a:cubicBezTo>
                      <a:pt x="26577" y="23659"/>
                      <a:pt x="26719" y="23605"/>
                      <a:pt x="26862" y="23605"/>
                    </a:cubicBezTo>
                    <a:cubicBezTo>
                      <a:pt x="27171" y="23605"/>
                      <a:pt x="27479" y="23862"/>
                      <a:pt x="27552" y="24423"/>
                    </a:cubicBezTo>
                    <a:cubicBezTo>
                      <a:pt x="27063" y="24146"/>
                      <a:pt x="26456" y="24212"/>
                      <a:pt x="25849" y="23763"/>
                    </a:cubicBezTo>
                    <a:cubicBezTo>
                      <a:pt x="25954" y="23552"/>
                      <a:pt x="26007" y="23380"/>
                      <a:pt x="25954" y="23050"/>
                    </a:cubicBezTo>
                    <a:lnTo>
                      <a:pt x="25954" y="23050"/>
                    </a:lnTo>
                    <a:cubicBezTo>
                      <a:pt x="26160" y="23226"/>
                      <a:pt x="26247" y="23332"/>
                      <a:pt x="26307" y="23332"/>
                    </a:cubicBezTo>
                    <a:cubicBezTo>
                      <a:pt x="26378" y="23332"/>
                      <a:pt x="26412" y="23183"/>
                      <a:pt x="26562" y="22826"/>
                    </a:cubicBezTo>
                    <a:close/>
                    <a:moveTo>
                      <a:pt x="24199" y="23763"/>
                    </a:moveTo>
                    <a:lnTo>
                      <a:pt x="24199" y="23763"/>
                    </a:lnTo>
                    <a:cubicBezTo>
                      <a:pt x="24304" y="24806"/>
                      <a:pt x="23539" y="24318"/>
                      <a:pt x="23261" y="24700"/>
                    </a:cubicBezTo>
                    <a:cubicBezTo>
                      <a:pt x="23314" y="24318"/>
                      <a:pt x="23156" y="24265"/>
                      <a:pt x="23156" y="23816"/>
                    </a:cubicBezTo>
                    <a:cubicBezTo>
                      <a:pt x="23490" y="23816"/>
                      <a:pt x="23643" y="23902"/>
                      <a:pt x="23814" y="23902"/>
                    </a:cubicBezTo>
                    <a:cubicBezTo>
                      <a:pt x="23920" y="23902"/>
                      <a:pt x="24032" y="23869"/>
                      <a:pt x="24199" y="23763"/>
                    </a:cubicBezTo>
                    <a:close/>
                    <a:moveTo>
                      <a:pt x="26733" y="24700"/>
                    </a:moveTo>
                    <a:cubicBezTo>
                      <a:pt x="26733" y="25321"/>
                      <a:pt x="26433" y="25361"/>
                      <a:pt x="26137" y="25361"/>
                    </a:cubicBezTo>
                    <a:cubicBezTo>
                      <a:pt x="26094" y="25361"/>
                      <a:pt x="26050" y="25360"/>
                      <a:pt x="26007" y="25360"/>
                    </a:cubicBezTo>
                    <a:cubicBezTo>
                      <a:pt x="26007" y="25083"/>
                      <a:pt x="25954" y="24978"/>
                      <a:pt x="25902" y="24925"/>
                    </a:cubicBezTo>
                    <a:cubicBezTo>
                      <a:pt x="25961" y="24793"/>
                      <a:pt x="26025" y="24758"/>
                      <a:pt x="26102" y="24758"/>
                    </a:cubicBezTo>
                    <a:cubicBezTo>
                      <a:pt x="26186" y="24758"/>
                      <a:pt x="26286" y="24799"/>
                      <a:pt x="26411" y="24799"/>
                    </a:cubicBezTo>
                    <a:cubicBezTo>
                      <a:pt x="26503" y="24799"/>
                      <a:pt x="26609" y="24777"/>
                      <a:pt x="26733" y="24700"/>
                    </a:cubicBezTo>
                    <a:close/>
                    <a:moveTo>
                      <a:pt x="39980" y="23984"/>
                    </a:moveTo>
                    <a:cubicBezTo>
                      <a:pt x="40317" y="23984"/>
                      <a:pt x="40648" y="24056"/>
                      <a:pt x="40978" y="24265"/>
                    </a:cubicBezTo>
                    <a:cubicBezTo>
                      <a:pt x="40709" y="24394"/>
                      <a:pt x="40440" y="25374"/>
                      <a:pt x="40142" y="25374"/>
                    </a:cubicBezTo>
                    <a:cubicBezTo>
                      <a:pt x="40075" y="25374"/>
                      <a:pt x="40006" y="25324"/>
                      <a:pt x="39935" y="25202"/>
                    </a:cubicBezTo>
                    <a:cubicBezTo>
                      <a:pt x="39935" y="24806"/>
                      <a:pt x="40265" y="25030"/>
                      <a:pt x="40265" y="24700"/>
                    </a:cubicBezTo>
                    <a:lnTo>
                      <a:pt x="40265" y="24700"/>
                    </a:lnTo>
                    <a:cubicBezTo>
                      <a:pt x="40157" y="24754"/>
                      <a:pt x="40064" y="24777"/>
                      <a:pt x="39981" y="24777"/>
                    </a:cubicBezTo>
                    <a:cubicBezTo>
                      <a:pt x="39638" y="24777"/>
                      <a:pt x="39475" y="24392"/>
                      <a:pt x="39209" y="24265"/>
                    </a:cubicBezTo>
                    <a:cubicBezTo>
                      <a:pt x="39209" y="24753"/>
                      <a:pt x="38879" y="24595"/>
                      <a:pt x="38879" y="24925"/>
                    </a:cubicBezTo>
                    <a:cubicBezTo>
                      <a:pt x="38879" y="24978"/>
                      <a:pt x="38945" y="25030"/>
                      <a:pt x="38998" y="25083"/>
                    </a:cubicBezTo>
                    <a:cubicBezTo>
                      <a:pt x="38945" y="25030"/>
                      <a:pt x="38879" y="25030"/>
                      <a:pt x="38826" y="24978"/>
                    </a:cubicBezTo>
                    <a:lnTo>
                      <a:pt x="38879" y="24925"/>
                    </a:lnTo>
                    <a:cubicBezTo>
                      <a:pt x="38496" y="24476"/>
                      <a:pt x="37955" y="24925"/>
                      <a:pt x="37678" y="24318"/>
                    </a:cubicBezTo>
                    <a:cubicBezTo>
                      <a:pt x="38499" y="24318"/>
                      <a:pt x="39252" y="23984"/>
                      <a:pt x="39980" y="23984"/>
                    </a:cubicBezTo>
                    <a:close/>
                    <a:moveTo>
                      <a:pt x="25321" y="23516"/>
                    </a:moveTo>
                    <a:cubicBezTo>
                      <a:pt x="25512" y="23516"/>
                      <a:pt x="25663" y="23577"/>
                      <a:pt x="25743" y="23763"/>
                    </a:cubicBezTo>
                    <a:cubicBezTo>
                      <a:pt x="25720" y="23900"/>
                      <a:pt x="25684" y="23946"/>
                      <a:pt x="25644" y="23946"/>
                    </a:cubicBezTo>
                    <a:cubicBezTo>
                      <a:pt x="25571" y="23946"/>
                      <a:pt x="25481" y="23797"/>
                      <a:pt x="25413" y="23763"/>
                    </a:cubicBezTo>
                    <a:lnTo>
                      <a:pt x="25413" y="23763"/>
                    </a:lnTo>
                    <a:cubicBezTo>
                      <a:pt x="25242" y="24700"/>
                      <a:pt x="25796" y="24265"/>
                      <a:pt x="25624" y="25136"/>
                    </a:cubicBezTo>
                    <a:cubicBezTo>
                      <a:pt x="25519" y="25136"/>
                      <a:pt x="25572" y="24872"/>
                      <a:pt x="25519" y="24700"/>
                    </a:cubicBezTo>
                    <a:cubicBezTo>
                      <a:pt x="25499" y="24697"/>
                      <a:pt x="25482" y="24696"/>
                      <a:pt x="25465" y="24696"/>
                    </a:cubicBezTo>
                    <a:cubicBezTo>
                      <a:pt x="25288" y="24696"/>
                      <a:pt x="25266" y="24859"/>
                      <a:pt x="25211" y="24859"/>
                    </a:cubicBezTo>
                    <a:cubicBezTo>
                      <a:pt x="25184" y="24859"/>
                      <a:pt x="25149" y="24820"/>
                      <a:pt x="25083" y="24700"/>
                    </a:cubicBezTo>
                    <a:lnTo>
                      <a:pt x="25083" y="24700"/>
                    </a:lnTo>
                    <a:cubicBezTo>
                      <a:pt x="24859" y="24806"/>
                      <a:pt x="25136" y="24978"/>
                      <a:pt x="25083" y="25413"/>
                    </a:cubicBezTo>
                    <a:cubicBezTo>
                      <a:pt x="25061" y="25408"/>
                      <a:pt x="25040" y="25406"/>
                      <a:pt x="25020" y="25406"/>
                    </a:cubicBezTo>
                    <a:cubicBezTo>
                      <a:pt x="24838" y="25406"/>
                      <a:pt x="24747" y="25612"/>
                      <a:pt x="24687" y="25862"/>
                    </a:cubicBezTo>
                    <a:cubicBezTo>
                      <a:pt x="24304" y="25691"/>
                      <a:pt x="24687" y="25308"/>
                      <a:pt x="24582" y="24476"/>
                    </a:cubicBezTo>
                    <a:lnTo>
                      <a:pt x="24582" y="24476"/>
                    </a:lnTo>
                    <a:cubicBezTo>
                      <a:pt x="24629" y="24482"/>
                      <a:pt x="24674" y="24485"/>
                      <a:pt x="24715" y="24485"/>
                    </a:cubicBezTo>
                    <a:cubicBezTo>
                      <a:pt x="25110" y="24485"/>
                      <a:pt x="25220" y="24197"/>
                      <a:pt x="25017" y="23552"/>
                    </a:cubicBezTo>
                    <a:cubicBezTo>
                      <a:pt x="25125" y="23530"/>
                      <a:pt x="25228" y="23516"/>
                      <a:pt x="25321" y="23516"/>
                    </a:cubicBezTo>
                    <a:close/>
                    <a:moveTo>
                      <a:pt x="50587" y="25727"/>
                    </a:moveTo>
                    <a:cubicBezTo>
                      <a:pt x="50609" y="25727"/>
                      <a:pt x="50631" y="25732"/>
                      <a:pt x="50655" y="25743"/>
                    </a:cubicBezTo>
                    <a:cubicBezTo>
                      <a:pt x="50932" y="26021"/>
                      <a:pt x="50496" y="26628"/>
                      <a:pt x="50760" y="26681"/>
                    </a:cubicBezTo>
                    <a:cubicBezTo>
                      <a:pt x="50788" y="26862"/>
                      <a:pt x="50698" y="26950"/>
                      <a:pt x="50596" y="26950"/>
                    </a:cubicBezTo>
                    <a:cubicBezTo>
                      <a:pt x="50453" y="26950"/>
                      <a:pt x="50285" y="26779"/>
                      <a:pt x="50378" y="26456"/>
                    </a:cubicBezTo>
                    <a:cubicBezTo>
                      <a:pt x="50369" y="26448"/>
                      <a:pt x="50360" y="26443"/>
                      <a:pt x="50352" y="26443"/>
                    </a:cubicBezTo>
                    <a:cubicBezTo>
                      <a:pt x="50309" y="26443"/>
                      <a:pt x="50272" y="26548"/>
                      <a:pt x="50272" y="26681"/>
                    </a:cubicBezTo>
                    <a:cubicBezTo>
                      <a:pt x="50112" y="26632"/>
                      <a:pt x="50295" y="25727"/>
                      <a:pt x="50587" y="25727"/>
                    </a:cubicBezTo>
                    <a:close/>
                    <a:moveTo>
                      <a:pt x="31202" y="30185"/>
                    </a:moveTo>
                    <a:cubicBezTo>
                      <a:pt x="31213" y="30192"/>
                      <a:pt x="31224" y="30199"/>
                      <a:pt x="31235" y="30205"/>
                    </a:cubicBezTo>
                    <a:cubicBezTo>
                      <a:pt x="31225" y="30197"/>
                      <a:pt x="31214" y="30190"/>
                      <a:pt x="31202" y="30185"/>
                    </a:cubicBezTo>
                    <a:close/>
                    <a:moveTo>
                      <a:pt x="31895" y="27618"/>
                    </a:moveTo>
                    <a:lnTo>
                      <a:pt x="31895" y="27618"/>
                    </a:lnTo>
                    <a:cubicBezTo>
                      <a:pt x="32211" y="27884"/>
                      <a:pt x="32128" y="28997"/>
                      <a:pt x="32550" y="28997"/>
                    </a:cubicBezTo>
                    <a:cubicBezTo>
                      <a:pt x="32568" y="28997"/>
                      <a:pt x="32588" y="28995"/>
                      <a:pt x="32608" y="28991"/>
                    </a:cubicBezTo>
                    <a:lnTo>
                      <a:pt x="32608" y="28991"/>
                    </a:lnTo>
                    <a:cubicBezTo>
                      <a:pt x="32555" y="29321"/>
                      <a:pt x="32397" y="29427"/>
                      <a:pt x="32172" y="29493"/>
                    </a:cubicBezTo>
                    <a:cubicBezTo>
                      <a:pt x="32172" y="29952"/>
                      <a:pt x="32225" y="30077"/>
                      <a:pt x="32320" y="30077"/>
                    </a:cubicBezTo>
                    <a:cubicBezTo>
                      <a:pt x="32436" y="30077"/>
                      <a:pt x="32615" y="29892"/>
                      <a:pt x="32838" y="29892"/>
                    </a:cubicBezTo>
                    <a:cubicBezTo>
                      <a:pt x="32891" y="29892"/>
                      <a:pt x="32946" y="29902"/>
                      <a:pt x="33004" y="29928"/>
                    </a:cubicBezTo>
                    <a:cubicBezTo>
                      <a:pt x="32885" y="30258"/>
                      <a:pt x="32833" y="30641"/>
                      <a:pt x="32555" y="30641"/>
                    </a:cubicBezTo>
                    <a:cubicBezTo>
                      <a:pt x="32555" y="30307"/>
                      <a:pt x="32524" y="30204"/>
                      <a:pt x="32469" y="30204"/>
                    </a:cubicBezTo>
                    <a:cubicBezTo>
                      <a:pt x="32382" y="30204"/>
                      <a:pt x="32237" y="30465"/>
                      <a:pt x="32069" y="30465"/>
                    </a:cubicBezTo>
                    <a:cubicBezTo>
                      <a:pt x="32030" y="30465"/>
                      <a:pt x="31989" y="30451"/>
                      <a:pt x="31948" y="30417"/>
                    </a:cubicBezTo>
                    <a:cubicBezTo>
                      <a:pt x="32149" y="29654"/>
                      <a:pt x="31944" y="29599"/>
                      <a:pt x="31717" y="29599"/>
                    </a:cubicBezTo>
                    <a:cubicBezTo>
                      <a:pt x="31679" y="29599"/>
                      <a:pt x="31641" y="29601"/>
                      <a:pt x="31604" y="29601"/>
                    </a:cubicBezTo>
                    <a:cubicBezTo>
                      <a:pt x="31497" y="29601"/>
                      <a:pt x="31400" y="29588"/>
                      <a:pt x="31354" y="29493"/>
                    </a:cubicBezTo>
                    <a:lnTo>
                      <a:pt x="31354" y="29493"/>
                    </a:lnTo>
                    <a:cubicBezTo>
                      <a:pt x="31077" y="29545"/>
                      <a:pt x="31512" y="29875"/>
                      <a:pt x="31354" y="30417"/>
                    </a:cubicBezTo>
                    <a:cubicBezTo>
                      <a:pt x="31077" y="30813"/>
                      <a:pt x="30364" y="30483"/>
                      <a:pt x="30417" y="31578"/>
                    </a:cubicBezTo>
                    <a:cubicBezTo>
                      <a:pt x="30059" y="31011"/>
                      <a:pt x="30082" y="29683"/>
                      <a:pt x="29677" y="29683"/>
                    </a:cubicBezTo>
                    <a:cubicBezTo>
                      <a:pt x="29649" y="29683"/>
                      <a:pt x="29618" y="29690"/>
                      <a:pt x="29585" y="29704"/>
                    </a:cubicBezTo>
                    <a:cubicBezTo>
                      <a:pt x="30139" y="29268"/>
                      <a:pt x="30522" y="29163"/>
                      <a:pt x="30747" y="29044"/>
                    </a:cubicBezTo>
                    <a:lnTo>
                      <a:pt x="30747" y="29044"/>
                    </a:lnTo>
                    <a:cubicBezTo>
                      <a:pt x="31077" y="29215"/>
                      <a:pt x="30469" y="29545"/>
                      <a:pt x="30522" y="29928"/>
                    </a:cubicBezTo>
                    <a:cubicBezTo>
                      <a:pt x="30522" y="30160"/>
                      <a:pt x="30610" y="30216"/>
                      <a:pt x="30727" y="30216"/>
                    </a:cubicBezTo>
                    <a:cubicBezTo>
                      <a:pt x="30839" y="30216"/>
                      <a:pt x="30980" y="30164"/>
                      <a:pt x="31096" y="30164"/>
                    </a:cubicBezTo>
                    <a:cubicBezTo>
                      <a:pt x="31135" y="30164"/>
                      <a:pt x="31171" y="30169"/>
                      <a:pt x="31202" y="30185"/>
                    </a:cubicBezTo>
                    <a:lnTo>
                      <a:pt x="31202" y="30185"/>
                    </a:lnTo>
                    <a:cubicBezTo>
                      <a:pt x="30775" y="29883"/>
                      <a:pt x="30953" y="28760"/>
                      <a:pt x="31401" y="28760"/>
                    </a:cubicBezTo>
                    <a:cubicBezTo>
                      <a:pt x="31420" y="28760"/>
                      <a:pt x="31440" y="28762"/>
                      <a:pt x="31460" y="28767"/>
                    </a:cubicBezTo>
                    <a:cubicBezTo>
                      <a:pt x="31407" y="28331"/>
                      <a:pt x="31130" y="28331"/>
                      <a:pt x="31354" y="27842"/>
                    </a:cubicBezTo>
                    <a:cubicBezTo>
                      <a:pt x="31381" y="27819"/>
                      <a:pt x="31409" y="27810"/>
                      <a:pt x="31437" y="27810"/>
                    </a:cubicBezTo>
                    <a:cubicBezTo>
                      <a:pt x="31587" y="27810"/>
                      <a:pt x="31743" y="28090"/>
                      <a:pt x="31831" y="28090"/>
                    </a:cubicBezTo>
                    <a:cubicBezTo>
                      <a:pt x="31886" y="28090"/>
                      <a:pt x="31914" y="27979"/>
                      <a:pt x="31895" y="27618"/>
                    </a:cubicBezTo>
                    <a:close/>
                    <a:moveTo>
                      <a:pt x="35050" y="33036"/>
                    </a:moveTo>
                    <a:cubicBezTo>
                      <a:pt x="35260" y="33036"/>
                      <a:pt x="35521" y="33139"/>
                      <a:pt x="35856" y="33334"/>
                    </a:cubicBezTo>
                    <a:cubicBezTo>
                      <a:pt x="35420" y="34707"/>
                      <a:pt x="34707" y="33942"/>
                      <a:pt x="34206" y="34549"/>
                    </a:cubicBezTo>
                    <a:cubicBezTo>
                      <a:pt x="34394" y="33500"/>
                      <a:pt x="34606" y="33036"/>
                      <a:pt x="35050" y="33036"/>
                    </a:cubicBezTo>
                    <a:close/>
                    <a:moveTo>
                      <a:pt x="33994" y="33387"/>
                    </a:moveTo>
                    <a:lnTo>
                      <a:pt x="33994" y="33387"/>
                    </a:lnTo>
                    <a:cubicBezTo>
                      <a:pt x="33875" y="33836"/>
                      <a:pt x="33664" y="33994"/>
                      <a:pt x="33387" y="34113"/>
                    </a:cubicBezTo>
                    <a:cubicBezTo>
                      <a:pt x="33387" y="34555"/>
                      <a:pt x="33473" y="34781"/>
                      <a:pt x="33695" y="34781"/>
                    </a:cubicBezTo>
                    <a:cubicBezTo>
                      <a:pt x="33718" y="34781"/>
                      <a:pt x="33743" y="34778"/>
                      <a:pt x="33770" y="34773"/>
                    </a:cubicBezTo>
                    <a:cubicBezTo>
                      <a:pt x="33875" y="34707"/>
                      <a:pt x="33875" y="34549"/>
                      <a:pt x="33994" y="34549"/>
                    </a:cubicBezTo>
                    <a:cubicBezTo>
                      <a:pt x="33892" y="34150"/>
                      <a:pt x="33859" y="34004"/>
                      <a:pt x="33874" y="34004"/>
                    </a:cubicBezTo>
                    <a:cubicBezTo>
                      <a:pt x="33917" y="34004"/>
                      <a:pt x="34343" y="35164"/>
                      <a:pt x="34702" y="35164"/>
                    </a:cubicBezTo>
                    <a:cubicBezTo>
                      <a:pt x="34779" y="35164"/>
                      <a:pt x="34852" y="35111"/>
                      <a:pt x="34918" y="34984"/>
                    </a:cubicBezTo>
                    <a:lnTo>
                      <a:pt x="34918" y="34984"/>
                    </a:lnTo>
                    <a:cubicBezTo>
                      <a:pt x="34858" y="35345"/>
                      <a:pt x="34746" y="35420"/>
                      <a:pt x="34617" y="35420"/>
                    </a:cubicBezTo>
                    <a:cubicBezTo>
                      <a:pt x="34523" y="35420"/>
                      <a:pt x="34420" y="35381"/>
                      <a:pt x="34321" y="35381"/>
                    </a:cubicBezTo>
                    <a:cubicBezTo>
                      <a:pt x="34200" y="35381"/>
                      <a:pt x="34083" y="35439"/>
                      <a:pt x="33994" y="35697"/>
                    </a:cubicBezTo>
                    <a:cubicBezTo>
                      <a:pt x="34258" y="34707"/>
                      <a:pt x="33387" y="35367"/>
                      <a:pt x="33057" y="34549"/>
                    </a:cubicBezTo>
                    <a:cubicBezTo>
                      <a:pt x="33334" y="34166"/>
                      <a:pt x="33493" y="33506"/>
                      <a:pt x="33994" y="33387"/>
                    </a:cubicBezTo>
                    <a:close/>
                    <a:moveTo>
                      <a:pt x="38095" y="35090"/>
                    </a:moveTo>
                    <a:cubicBezTo>
                      <a:pt x="38142" y="35090"/>
                      <a:pt x="38184" y="35110"/>
                      <a:pt x="38219" y="35156"/>
                    </a:cubicBezTo>
                    <a:cubicBezTo>
                      <a:pt x="37954" y="35283"/>
                      <a:pt x="37731" y="36023"/>
                      <a:pt x="37483" y="36023"/>
                    </a:cubicBezTo>
                    <a:cubicBezTo>
                      <a:pt x="37422" y="36023"/>
                      <a:pt x="37360" y="35978"/>
                      <a:pt x="37295" y="35869"/>
                    </a:cubicBezTo>
                    <a:cubicBezTo>
                      <a:pt x="37515" y="35594"/>
                      <a:pt x="37863" y="35090"/>
                      <a:pt x="38095" y="35090"/>
                    </a:cubicBezTo>
                    <a:close/>
                    <a:moveTo>
                      <a:pt x="35121" y="35690"/>
                    </a:moveTo>
                    <a:cubicBezTo>
                      <a:pt x="35144" y="35690"/>
                      <a:pt x="35169" y="35692"/>
                      <a:pt x="35196" y="35697"/>
                    </a:cubicBezTo>
                    <a:cubicBezTo>
                      <a:pt x="35037" y="36423"/>
                      <a:pt x="35578" y="35869"/>
                      <a:pt x="35420" y="36582"/>
                    </a:cubicBezTo>
                    <a:cubicBezTo>
                      <a:pt x="35393" y="36592"/>
                      <a:pt x="35368" y="36597"/>
                      <a:pt x="35345" y="36597"/>
                    </a:cubicBezTo>
                    <a:cubicBezTo>
                      <a:pt x="35172" y="36597"/>
                      <a:pt x="35124" y="36326"/>
                      <a:pt x="34935" y="36326"/>
                    </a:cubicBezTo>
                    <a:cubicBezTo>
                      <a:pt x="34900" y="36326"/>
                      <a:pt x="34860" y="36335"/>
                      <a:pt x="34813" y="36357"/>
                    </a:cubicBezTo>
                    <a:cubicBezTo>
                      <a:pt x="34813" y="35916"/>
                      <a:pt x="34899" y="35690"/>
                      <a:pt x="35121" y="35690"/>
                    </a:cubicBezTo>
                    <a:close/>
                    <a:moveTo>
                      <a:pt x="871" y="0"/>
                    </a:moveTo>
                    <a:cubicBezTo>
                      <a:pt x="819" y="607"/>
                      <a:pt x="819" y="779"/>
                      <a:pt x="660" y="1162"/>
                    </a:cubicBezTo>
                    <a:cubicBezTo>
                      <a:pt x="642" y="1166"/>
                      <a:pt x="625" y="1168"/>
                      <a:pt x="609" y="1168"/>
                    </a:cubicBezTo>
                    <a:cubicBezTo>
                      <a:pt x="428" y="1168"/>
                      <a:pt x="387" y="898"/>
                      <a:pt x="436" y="449"/>
                    </a:cubicBezTo>
                    <a:cubicBezTo>
                      <a:pt x="211" y="449"/>
                      <a:pt x="106" y="555"/>
                      <a:pt x="0" y="713"/>
                    </a:cubicBezTo>
                    <a:lnTo>
                      <a:pt x="0" y="6060"/>
                    </a:lnTo>
                    <a:lnTo>
                      <a:pt x="0" y="6720"/>
                    </a:lnTo>
                    <a:lnTo>
                      <a:pt x="0" y="8304"/>
                    </a:lnTo>
                    <a:cubicBezTo>
                      <a:pt x="436" y="8528"/>
                      <a:pt x="924" y="8700"/>
                      <a:pt x="264" y="9518"/>
                    </a:cubicBezTo>
                    <a:cubicBezTo>
                      <a:pt x="331" y="9518"/>
                      <a:pt x="414" y="9502"/>
                      <a:pt x="494" y="9502"/>
                    </a:cubicBezTo>
                    <a:cubicBezTo>
                      <a:pt x="618" y="9502"/>
                      <a:pt x="734" y="9542"/>
                      <a:pt x="766" y="9743"/>
                    </a:cubicBezTo>
                    <a:lnTo>
                      <a:pt x="264" y="9743"/>
                    </a:lnTo>
                    <a:lnTo>
                      <a:pt x="330" y="11116"/>
                    </a:lnTo>
                    <a:cubicBezTo>
                      <a:pt x="345" y="11120"/>
                      <a:pt x="360" y="11122"/>
                      <a:pt x="373" y="11122"/>
                    </a:cubicBezTo>
                    <a:cubicBezTo>
                      <a:pt x="542" y="11122"/>
                      <a:pt x="550" y="10827"/>
                      <a:pt x="660" y="10680"/>
                    </a:cubicBezTo>
                    <a:cubicBezTo>
                      <a:pt x="871" y="11552"/>
                      <a:pt x="924" y="11723"/>
                      <a:pt x="1149" y="12264"/>
                    </a:cubicBezTo>
                    <a:cubicBezTo>
                      <a:pt x="330" y="12330"/>
                      <a:pt x="924" y="12330"/>
                      <a:pt x="1043" y="12766"/>
                    </a:cubicBezTo>
                    <a:cubicBezTo>
                      <a:pt x="1149" y="13479"/>
                      <a:pt x="541" y="13321"/>
                      <a:pt x="766" y="13426"/>
                    </a:cubicBezTo>
                    <a:cubicBezTo>
                      <a:pt x="862" y="13523"/>
                      <a:pt x="1125" y="13683"/>
                      <a:pt x="1391" y="13683"/>
                    </a:cubicBezTo>
                    <a:cubicBezTo>
                      <a:pt x="1561" y="13683"/>
                      <a:pt x="1733" y="13617"/>
                      <a:pt x="1861" y="13426"/>
                    </a:cubicBezTo>
                    <a:lnTo>
                      <a:pt x="1861" y="13426"/>
                    </a:lnTo>
                    <a:cubicBezTo>
                      <a:pt x="1800" y="13438"/>
                      <a:pt x="1749" y="13444"/>
                      <a:pt x="1709" y="13444"/>
                    </a:cubicBezTo>
                    <a:cubicBezTo>
                      <a:pt x="1392" y="13444"/>
                      <a:pt x="1656" y="13099"/>
                      <a:pt x="1703" y="12713"/>
                    </a:cubicBezTo>
                    <a:cubicBezTo>
                      <a:pt x="1689" y="12709"/>
                      <a:pt x="1674" y="12707"/>
                      <a:pt x="1657" y="12707"/>
                    </a:cubicBezTo>
                    <a:cubicBezTo>
                      <a:pt x="1583" y="12707"/>
                      <a:pt x="1488" y="12743"/>
                      <a:pt x="1406" y="12743"/>
                    </a:cubicBezTo>
                    <a:cubicBezTo>
                      <a:pt x="1286" y="12743"/>
                      <a:pt x="1196" y="12663"/>
                      <a:pt x="1254" y="12264"/>
                    </a:cubicBezTo>
                    <a:lnTo>
                      <a:pt x="1254" y="12264"/>
                    </a:lnTo>
                    <a:cubicBezTo>
                      <a:pt x="2148" y="12348"/>
                      <a:pt x="2766" y="13437"/>
                      <a:pt x="3307" y="13437"/>
                    </a:cubicBezTo>
                    <a:cubicBezTo>
                      <a:pt x="3534" y="13437"/>
                      <a:pt x="3746" y="13246"/>
                      <a:pt x="3961" y="12713"/>
                    </a:cubicBezTo>
                    <a:cubicBezTo>
                      <a:pt x="4225" y="12991"/>
                      <a:pt x="4066" y="13149"/>
                      <a:pt x="4225" y="13373"/>
                    </a:cubicBezTo>
                    <a:cubicBezTo>
                      <a:pt x="4555" y="12991"/>
                      <a:pt x="4343" y="12264"/>
                      <a:pt x="4291" y="11776"/>
                    </a:cubicBezTo>
                    <a:cubicBezTo>
                      <a:pt x="4502" y="11723"/>
                      <a:pt x="4726" y="11604"/>
                      <a:pt x="4779" y="11274"/>
                    </a:cubicBezTo>
                    <a:lnTo>
                      <a:pt x="4779" y="11274"/>
                    </a:lnTo>
                    <a:cubicBezTo>
                      <a:pt x="4710" y="11284"/>
                      <a:pt x="4654" y="11288"/>
                      <a:pt x="4611" y="11288"/>
                    </a:cubicBezTo>
                    <a:cubicBezTo>
                      <a:pt x="4350" y="11288"/>
                      <a:pt x="4526" y="11122"/>
                      <a:pt x="4673" y="10839"/>
                    </a:cubicBezTo>
                    <a:cubicBezTo>
                      <a:pt x="4449" y="10509"/>
                      <a:pt x="4066" y="10680"/>
                      <a:pt x="3961" y="10179"/>
                    </a:cubicBezTo>
                    <a:lnTo>
                      <a:pt x="3961" y="10179"/>
                    </a:lnTo>
                    <a:cubicBezTo>
                      <a:pt x="4502" y="10509"/>
                      <a:pt x="5333" y="10284"/>
                      <a:pt x="5611" y="10456"/>
                    </a:cubicBezTo>
                    <a:cubicBezTo>
                      <a:pt x="5545" y="10284"/>
                      <a:pt x="5611" y="9954"/>
                      <a:pt x="5716" y="9901"/>
                    </a:cubicBezTo>
                    <a:cubicBezTo>
                      <a:pt x="5750" y="10113"/>
                      <a:pt x="5812" y="10183"/>
                      <a:pt x="5889" y="10183"/>
                    </a:cubicBezTo>
                    <a:cubicBezTo>
                      <a:pt x="6042" y="10183"/>
                      <a:pt x="6253" y="9899"/>
                      <a:pt x="6404" y="9899"/>
                    </a:cubicBezTo>
                    <a:cubicBezTo>
                      <a:pt x="6413" y="9899"/>
                      <a:pt x="6421" y="9899"/>
                      <a:pt x="6429" y="9901"/>
                    </a:cubicBezTo>
                    <a:cubicBezTo>
                      <a:pt x="6680" y="10574"/>
                      <a:pt x="6298" y="11307"/>
                      <a:pt x="5880" y="11307"/>
                    </a:cubicBezTo>
                    <a:cubicBezTo>
                      <a:pt x="5748" y="11307"/>
                      <a:pt x="5612" y="11234"/>
                      <a:pt x="5492" y="11063"/>
                    </a:cubicBezTo>
                    <a:cubicBezTo>
                      <a:pt x="5492" y="11604"/>
                      <a:pt x="5439" y="11934"/>
                      <a:pt x="5281" y="12000"/>
                    </a:cubicBezTo>
                    <a:cubicBezTo>
                      <a:pt x="5226" y="11859"/>
                      <a:pt x="5217" y="11762"/>
                      <a:pt x="5156" y="11762"/>
                    </a:cubicBezTo>
                    <a:cubicBezTo>
                      <a:pt x="5143" y="11762"/>
                      <a:pt x="5128" y="11767"/>
                      <a:pt x="5109" y="11776"/>
                    </a:cubicBezTo>
                    <a:cubicBezTo>
                      <a:pt x="5162" y="11393"/>
                      <a:pt x="5492" y="11552"/>
                      <a:pt x="5386" y="10839"/>
                    </a:cubicBezTo>
                    <a:lnTo>
                      <a:pt x="5386" y="10839"/>
                    </a:lnTo>
                    <a:cubicBezTo>
                      <a:pt x="5370" y="10843"/>
                      <a:pt x="5354" y="10844"/>
                      <a:pt x="5339" y="10844"/>
                    </a:cubicBezTo>
                    <a:cubicBezTo>
                      <a:pt x="5168" y="10844"/>
                      <a:pt x="5103" y="10608"/>
                      <a:pt x="4932" y="10608"/>
                    </a:cubicBezTo>
                    <a:cubicBezTo>
                      <a:pt x="4917" y="10608"/>
                      <a:pt x="4901" y="10610"/>
                      <a:pt x="4885" y="10614"/>
                    </a:cubicBezTo>
                    <a:cubicBezTo>
                      <a:pt x="5333" y="11499"/>
                      <a:pt x="4673" y="11446"/>
                      <a:pt x="4885" y="12212"/>
                    </a:cubicBezTo>
                    <a:cubicBezTo>
                      <a:pt x="4991" y="12301"/>
                      <a:pt x="5087" y="12316"/>
                      <a:pt x="5180" y="12316"/>
                    </a:cubicBezTo>
                    <a:cubicBezTo>
                      <a:pt x="5228" y="12316"/>
                      <a:pt x="5276" y="12312"/>
                      <a:pt x="5324" y="12312"/>
                    </a:cubicBezTo>
                    <a:cubicBezTo>
                      <a:pt x="5472" y="12312"/>
                      <a:pt x="5626" y="12350"/>
                      <a:pt x="5822" y="12660"/>
                    </a:cubicBezTo>
                    <a:cubicBezTo>
                      <a:pt x="5875" y="12489"/>
                      <a:pt x="5822" y="12212"/>
                      <a:pt x="5994" y="12212"/>
                    </a:cubicBezTo>
                    <a:cubicBezTo>
                      <a:pt x="6099" y="13373"/>
                      <a:pt x="5386" y="12766"/>
                      <a:pt x="5386" y="13585"/>
                    </a:cubicBezTo>
                    <a:cubicBezTo>
                      <a:pt x="5941" y="13096"/>
                      <a:pt x="6324" y="12925"/>
                      <a:pt x="6654" y="12436"/>
                    </a:cubicBezTo>
                    <a:cubicBezTo>
                      <a:pt x="6623" y="12427"/>
                      <a:pt x="6592" y="12424"/>
                      <a:pt x="6560" y="12424"/>
                    </a:cubicBezTo>
                    <a:cubicBezTo>
                      <a:pt x="6515" y="12424"/>
                      <a:pt x="6470" y="12429"/>
                      <a:pt x="6427" y="12429"/>
                    </a:cubicBezTo>
                    <a:cubicBezTo>
                      <a:pt x="6328" y="12429"/>
                      <a:pt x="6243" y="12401"/>
                      <a:pt x="6205" y="12212"/>
                    </a:cubicBezTo>
                    <a:cubicBezTo>
                      <a:pt x="6376" y="12212"/>
                      <a:pt x="6324" y="11776"/>
                      <a:pt x="6429" y="11723"/>
                    </a:cubicBezTo>
                    <a:cubicBezTo>
                      <a:pt x="6464" y="11719"/>
                      <a:pt x="6499" y="11717"/>
                      <a:pt x="6536" y="11717"/>
                    </a:cubicBezTo>
                    <a:cubicBezTo>
                      <a:pt x="6951" y="11717"/>
                      <a:pt x="7437" y="12009"/>
                      <a:pt x="7644" y="12872"/>
                    </a:cubicBezTo>
                    <a:cubicBezTo>
                      <a:pt x="7666" y="12669"/>
                      <a:pt x="7783" y="12617"/>
                      <a:pt x="7932" y="12617"/>
                    </a:cubicBezTo>
                    <a:cubicBezTo>
                      <a:pt x="8095" y="12617"/>
                      <a:pt x="8297" y="12680"/>
                      <a:pt x="8456" y="12680"/>
                    </a:cubicBezTo>
                    <a:cubicBezTo>
                      <a:pt x="8502" y="12680"/>
                      <a:pt x="8544" y="12674"/>
                      <a:pt x="8581" y="12660"/>
                    </a:cubicBezTo>
                    <a:cubicBezTo>
                      <a:pt x="8357" y="11116"/>
                      <a:pt x="9241" y="12000"/>
                      <a:pt x="9017" y="11221"/>
                    </a:cubicBezTo>
                    <a:lnTo>
                      <a:pt x="9017" y="11221"/>
                    </a:lnTo>
                    <a:cubicBezTo>
                      <a:pt x="9005" y="11336"/>
                      <a:pt x="8978" y="11381"/>
                      <a:pt x="8943" y="11381"/>
                    </a:cubicBezTo>
                    <a:cubicBezTo>
                      <a:pt x="8824" y="11381"/>
                      <a:pt x="8607" y="10867"/>
                      <a:pt x="8515" y="10786"/>
                    </a:cubicBezTo>
                    <a:lnTo>
                      <a:pt x="9347" y="10786"/>
                    </a:lnTo>
                    <a:cubicBezTo>
                      <a:pt x="9452" y="11340"/>
                      <a:pt x="9571" y="11829"/>
                      <a:pt x="9505" y="12594"/>
                    </a:cubicBezTo>
                    <a:cubicBezTo>
                      <a:pt x="9668" y="12611"/>
                      <a:pt x="9811" y="12619"/>
                      <a:pt x="9944" y="12619"/>
                    </a:cubicBezTo>
                    <a:cubicBezTo>
                      <a:pt x="10348" y="12619"/>
                      <a:pt x="10658" y="12542"/>
                      <a:pt x="11155" y="12383"/>
                    </a:cubicBezTo>
                    <a:cubicBezTo>
                      <a:pt x="10997" y="12264"/>
                      <a:pt x="10891" y="12106"/>
                      <a:pt x="10773" y="11934"/>
                    </a:cubicBezTo>
                    <a:cubicBezTo>
                      <a:pt x="11016" y="11888"/>
                      <a:pt x="10964" y="11415"/>
                      <a:pt x="11171" y="11415"/>
                    </a:cubicBezTo>
                    <a:cubicBezTo>
                      <a:pt x="11200" y="11415"/>
                      <a:pt x="11234" y="11425"/>
                      <a:pt x="11274" y="11446"/>
                    </a:cubicBezTo>
                    <a:cubicBezTo>
                      <a:pt x="11327" y="12542"/>
                      <a:pt x="11155" y="13255"/>
                      <a:pt x="11050" y="13981"/>
                    </a:cubicBezTo>
                    <a:cubicBezTo>
                      <a:pt x="11433" y="14245"/>
                      <a:pt x="12146" y="13862"/>
                      <a:pt x="12212" y="14694"/>
                    </a:cubicBezTo>
                    <a:cubicBezTo>
                      <a:pt x="11763" y="14311"/>
                      <a:pt x="11050" y="14575"/>
                      <a:pt x="10720" y="13981"/>
                    </a:cubicBezTo>
                    <a:cubicBezTo>
                      <a:pt x="10720" y="13651"/>
                      <a:pt x="10997" y="13809"/>
                      <a:pt x="10944" y="13321"/>
                    </a:cubicBezTo>
                    <a:cubicBezTo>
                      <a:pt x="10944" y="12991"/>
                      <a:pt x="10766" y="12825"/>
                      <a:pt x="10588" y="12825"/>
                    </a:cubicBezTo>
                    <a:cubicBezTo>
                      <a:pt x="10410" y="12825"/>
                      <a:pt x="10231" y="12991"/>
                      <a:pt x="10231" y="13321"/>
                    </a:cubicBezTo>
                    <a:cubicBezTo>
                      <a:pt x="10337" y="13756"/>
                      <a:pt x="10443" y="14245"/>
                      <a:pt x="10561" y="14694"/>
                    </a:cubicBezTo>
                    <a:cubicBezTo>
                      <a:pt x="10096" y="14303"/>
                      <a:pt x="9873" y="14214"/>
                      <a:pt x="9588" y="14214"/>
                    </a:cubicBezTo>
                    <a:cubicBezTo>
                      <a:pt x="9469" y="14214"/>
                      <a:pt x="9339" y="14229"/>
                      <a:pt x="9175" y="14245"/>
                    </a:cubicBezTo>
                    <a:cubicBezTo>
                      <a:pt x="9122" y="13915"/>
                      <a:pt x="9571" y="13373"/>
                      <a:pt x="9294" y="13321"/>
                    </a:cubicBezTo>
                    <a:lnTo>
                      <a:pt x="9294" y="13321"/>
                    </a:lnTo>
                    <a:cubicBezTo>
                      <a:pt x="9262" y="13511"/>
                      <a:pt x="9224" y="13584"/>
                      <a:pt x="9184" y="13584"/>
                    </a:cubicBezTo>
                    <a:cubicBezTo>
                      <a:pt x="9074" y="13584"/>
                      <a:pt x="8950" y="13036"/>
                      <a:pt x="8911" y="12872"/>
                    </a:cubicBezTo>
                    <a:cubicBezTo>
                      <a:pt x="8240" y="13157"/>
                      <a:pt x="7708" y="13325"/>
                      <a:pt x="7169" y="13325"/>
                    </a:cubicBezTo>
                    <a:cubicBezTo>
                      <a:pt x="6859" y="13325"/>
                      <a:pt x="6547" y="13269"/>
                      <a:pt x="6205" y="13149"/>
                    </a:cubicBezTo>
                    <a:cubicBezTo>
                      <a:pt x="5941" y="14641"/>
                      <a:pt x="5333" y="14416"/>
                      <a:pt x="4832" y="15024"/>
                    </a:cubicBezTo>
                    <a:cubicBezTo>
                      <a:pt x="5056" y="15024"/>
                      <a:pt x="5215" y="15129"/>
                      <a:pt x="5281" y="15459"/>
                    </a:cubicBezTo>
                    <a:cubicBezTo>
                      <a:pt x="5162" y="15459"/>
                      <a:pt x="5162" y="15684"/>
                      <a:pt x="5056" y="15684"/>
                    </a:cubicBezTo>
                    <a:cubicBezTo>
                      <a:pt x="4919" y="15281"/>
                      <a:pt x="4467" y="14676"/>
                      <a:pt x="4185" y="14676"/>
                    </a:cubicBezTo>
                    <a:cubicBezTo>
                      <a:pt x="4115" y="14676"/>
                      <a:pt x="4055" y="14713"/>
                      <a:pt x="4013" y="14799"/>
                    </a:cubicBezTo>
                    <a:cubicBezTo>
                      <a:pt x="4119" y="14852"/>
                      <a:pt x="4066" y="15024"/>
                      <a:pt x="4013" y="15235"/>
                    </a:cubicBezTo>
                    <a:cubicBezTo>
                      <a:pt x="4225" y="15842"/>
                      <a:pt x="5439" y="16449"/>
                      <a:pt x="4832" y="16621"/>
                    </a:cubicBezTo>
                    <a:cubicBezTo>
                      <a:pt x="4921" y="16794"/>
                      <a:pt x="5063" y="16855"/>
                      <a:pt x="5217" y="16855"/>
                    </a:cubicBezTo>
                    <a:cubicBezTo>
                      <a:pt x="5452" y="16855"/>
                      <a:pt x="5716" y="16716"/>
                      <a:pt x="5875" y="16621"/>
                    </a:cubicBezTo>
                    <a:lnTo>
                      <a:pt x="5875" y="16621"/>
                    </a:lnTo>
                    <a:cubicBezTo>
                      <a:pt x="5875" y="17162"/>
                      <a:pt x="5664" y="17334"/>
                      <a:pt x="5875" y="17770"/>
                    </a:cubicBezTo>
                    <a:cubicBezTo>
                      <a:pt x="6429" y="17664"/>
                      <a:pt x="6046" y="17004"/>
                      <a:pt x="6482" y="16621"/>
                    </a:cubicBezTo>
                    <a:cubicBezTo>
                      <a:pt x="6519" y="16616"/>
                      <a:pt x="6556" y="16614"/>
                      <a:pt x="6591" y="16614"/>
                    </a:cubicBezTo>
                    <a:cubicBezTo>
                      <a:pt x="7025" y="16614"/>
                      <a:pt x="7281" y="16976"/>
                      <a:pt x="7525" y="17281"/>
                    </a:cubicBezTo>
                    <a:cubicBezTo>
                      <a:pt x="7498" y="17431"/>
                      <a:pt x="7464" y="17480"/>
                      <a:pt x="7426" y="17480"/>
                    </a:cubicBezTo>
                    <a:cubicBezTo>
                      <a:pt x="7355" y="17480"/>
                      <a:pt x="7270" y="17308"/>
                      <a:pt x="7198" y="17308"/>
                    </a:cubicBezTo>
                    <a:cubicBezTo>
                      <a:pt x="7156" y="17308"/>
                      <a:pt x="7118" y="17365"/>
                      <a:pt x="7089" y="17545"/>
                    </a:cubicBezTo>
                    <a:cubicBezTo>
                      <a:pt x="7314" y="17994"/>
                      <a:pt x="7591" y="18324"/>
                      <a:pt x="7802" y="18931"/>
                    </a:cubicBezTo>
                    <a:cubicBezTo>
                      <a:pt x="7749" y="19261"/>
                      <a:pt x="7644" y="19314"/>
                      <a:pt x="7802" y="19591"/>
                    </a:cubicBezTo>
                    <a:cubicBezTo>
                      <a:pt x="7525" y="19591"/>
                      <a:pt x="7261" y="19591"/>
                      <a:pt x="7195" y="20080"/>
                    </a:cubicBezTo>
                    <a:cubicBezTo>
                      <a:pt x="7419" y="20080"/>
                      <a:pt x="7472" y="20251"/>
                      <a:pt x="7367" y="20515"/>
                    </a:cubicBezTo>
                    <a:cubicBezTo>
                      <a:pt x="7408" y="20547"/>
                      <a:pt x="7460" y="20558"/>
                      <a:pt x="7518" y="20558"/>
                    </a:cubicBezTo>
                    <a:cubicBezTo>
                      <a:pt x="7651" y="20558"/>
                      <a:pt x="7815" y="20499"/>
                      <a:pt x="7947" y="20499"/>
                    </a:cubicBezTo>
                    <a:cubicBezTo>
                      <a:pt x="8069" y="20499"/>
                      <a:pt x="8164" y="20549"/>
                      <a:pt x="8185" y="20740"/>
                    </a:cubicBezTo>
                    <a:lnTo>
                      <a:pt x="8185" y="21453"/>
                    </a:lnTo>
                    <a:cubicBezTo>
                      <a:pt x="8138" y="21483"/>
                      <a:pt x="8080" y="21494"/>
                      <a:pt x="8016" y="21494"/>
                    </a:cubicBezTo>
                    <a:cubicBezTo>
                      <a:pt x="7861" y="21494"/>
                      <a:pt x="7672" y="21431"/>
                      <a:pt x="7521" y="21431"/>
                    </a:cubicBezTo>
                    <a:cubicBezTo>
                      <a:pt x="7386" y="21431"/>
                      <a:pt x="7281" y="21482"/>
                      <a:pt x="7261" y="21677"/>
                    </a:cubicBezTo>
                    <a:cubicBezTo>
                      <a:pt x="7372" y="22025"/>
                      <a:pt x="7655" y="22233"/>
                      <a:pt x="7825" y="22233"/>
                    </a:cubicBezTo>
                    <a:cubicBezTo>
                      <a:pt x="7978" y="22233"/>
                      <a:pt x="8040" y="22065"/>
                      <a:pt x="7802" y="21677"/>
                    </a:cubicBezTo>
                    <a:cubicBezTo>
                      <a:pt x="7861" y="21659"/>
                      <a:pt x="7916" y="21652"/>
                      <a:pt x="7968" y="21652"/>
                    </a:cubicBezTo>
                    <a:cubicBezTo>
                      <a:pt x="8234" y="21652"/>
                      <a:pt x="8429" y="21844"/>
                      <a:pt x="8596" y="21844"/>
                    </a:cubicBezTo>
                    <a:cubicBezTo>
                      <a:pt x="8710" y="21844"/>
                      <a:pt x="8811" y="21755"/>
                      <a:pt x="8911" y="21453"/>
                    </a:cubicBezTo>
                    <a:cubicBezTo>
                      <a:pt x="8357" y="21294"/>
                      <a:pt x="8634" y="20846"/>
                      <a:pt x="8515" y="19803"/>
                    </a:cubicBezTo>
                    <a:cubicBezTo>
                      <a:pt x="8911" y="19697"/>
                      <a:pt x="8792" y="19644"/>
                      <a:pt x="8964" y="18430"/>
                    </a:cubicBezTo>
                    <a:cubicBezTo>
                      <a:pt x="8304" y="18324"/>
                      <a:pt x="7802" y="17941"/>
                      <a:pt x="7644" y="16832"/>
                    </a:cubicBezTo>
                    <a:cubicBezTo>
                      <a:pt x="7721" y="16532"/>
                      <a:pt x="7889" y="16482"/>
                      <a:pt x="8082" y="16482"/>
                    </a:cubicBezTo>
                    <a:cubicBezTo>
                      <a:pt x="8178" y="16482"/>
                      <a:pt x="8280" y="16494"/>
                      <a:pt x="8379" y="16494"/>
                    </a:cubicBezTo>
                    <a:cubicBezTo>
                      <a:pt x="8627" y="16494"/>
                      <a:pt x="8863" y="16419"/>
                      <a:pt x="8964" y="15895"/>
                    </a:cubicBezTo>
                    <a:lnTo>
                      <a:pt x="8964" y="15895"/>
                    </a:lnTo>
                    <a:cubicBezTo>
                      <a:pt x="9122" y="16779"/>
                      <a:pt x="8634" y="16449"/>
                      <a:pt x="8634" y="17057"/>
                    </a:cubicBezTo>
                    <a:cubicBezTo>
                      <a:pt x="8693" y="17032"/>
                      <a:pt x="8743" y="17021"/>
                      <a:pt x="8784" y="17021"/>
                    </a:cubicBezTo>
                    <a:cubicBezTo>
                      <a:pt x="9120" y="17021"/>
                      <a:pt x="8904" y="17770"/>
                      <a:pt x="8845" y="18205"/>
                    </a:cubicBezTo>
                    <a:cubicBezTo>
                      <a:pt x="9194" y="18082"/>
                      <a:pt x="9440" y="17255"/>
                      <a:pt x="9786" y="17255"/>
                    </a:cubicBezTo>
                    <a:cubicBezTo>
                      <a:pt x="9885" y="17255"/>
                      <a:pt x="9992" y="17322"/>
                      <a:pt x="10112" y="17492"/>
                    </a:cubicBezTo>
                    <a:cubicBezTo>
                      <a:pt x="10007" y="16502"/>
                      <a:pt x="10825" y="16014"/>
                      <a:pt x="10825" y="15406"/>
                    </a:cubicBezTo>
                    <a:cubicBezTo>
                      <a:pt x="11380" y="15512"/>
                      <a:pt x="11882" y="15182"/>
                      <a:pt x="12146" y="16291"/>
                    </a:cubicBezTo>
                    <a:cubicBezTo>
                      <a:pt x="12088" y="16341"/>
                      <a:pt x="12033" y="16360"/>
                      <a:pt x="11980" y="16360"/>
                    </a:cubicBezTo>
                    <a:cubicBezTo>
                      <a:pt x="11774" y="16360"/>
                      <a:pt x="11605" y="16059"/>
                      <a:pt x="11476" y="16059"/>
                    </a:cubicBezTo>
                    <a:cubicBezTo>
                      <a:pt x="11418" y="16059"/>
                      <a:pt x="11368" y="16118"/>
                      <a:pt x="11327" y="16291"/>
                    </a:cubicBezTo>
                    <a:cubicBezTo>
                      <a:pt x="11987" y="16555"/>
                      <a:pt x="11551" y="17941"/>
                      <a:pt x="11816" y="18601"/>
                    </a:cubicBezTo>
                    <a:cubicBezTo>
                      <a:pt x="11987" y="17492"/>
                      <a:pt x="11934" y="16291"/>
                      <a:pt x="12977" y="16067"/>
                    </a:cubicBezTo>
                    <a:cubicBezTo>
                      <a:pt x="12977" y="16430"/>
                      <a:pt x="13219" y="16926"/>
                      <a:pt x="13391" y="16926"/>
                    </a:cubicBezTo>
                    <a:cubicBezTo>
                      <a:pt x="13451" y="16926"/>
                      <a:pt x="13501" y="16868"/>
                      <a:pt x="13532" y="16727"/>
                    </a:cubicBezTo>
                    <a:cubicBezTo>
                      <a:pt x="13466" y="16727"/>
                      <a:pt x="13690" y="16014"/>
                      <a:pt x="13637" y="15789"/>
                    </a:cubicBezTo>
                    <a:lnTo>
                      <a:pt x="13637" y="15789"/>
                    </a:lnTo>
                    <a:cubicBezTo>
                      <a:pt x="14020" y="16502"/>
                      <a:pt x="14733" y="16502"/>
                      <a:pt x="15182" y="16951"/>
                    </a:cubicBezTo>
                    <a:cubicBezTo>
                      <a:pt x="15103" y="17388"/>
                      <a:pt x="14862" y="17536"/>
                      <a:pt x="14613" y="17536"/>
                    </a:cubicBezTo>
                    <a:cubicBezTo>
                      <a:pt x="14486" y="17536"/>
                      <a:pt x="14356" y="17497"/>
                      <a:pt x="14245" y="17439"/>
                    </a:cubicBezTo>
                    <a:lnTo>
                      <a:pt x="14245" y="17439"/>
                    </a:lnTo>
                    <a:cubicBezTo>
                      <a:pt x="14324" y="17855"/>
                      <a:pt x="14528" y="18007"/>
                      <a:pt x="14761" y="18007"/>
                    </a:cubicBezTo>
                    <a:cubicBezTo>
                      <a:pt x="14994" y="18007"/>
                      <a:pt x="15255" y="17855"/>
                      <a:pt x="15446" y="17664"/>
                    </a:cubicBezTo>
                    <a:lnTo>
                      <a:pt x="15446" y="17664"/>
                    </a:lnTo>
                    <a:cubicBezTo>
                      <a:pt x="15393" y="18100"/>
                      <a:pt x="15618" y="18100"/>
                      <a:pt x="15670" y="18324"/>
                    </a:cubicBezTo>
                    <a:cubicBezTo>
                      <a:pt x="15446" y="18931"/>
                      <a:pt x="15063" y="19261"/>
                      <a:pt x="14627" y="19525"/>
                    </a:cubicBezTo>
                    <a:cubicBezTo>
                      <a:pt x="14675" y="19028"/>
                      <a:pt x="14487" y="18893"/>
                      <a:pt x="14210" y="18893"/>
                    </a:cubicBezTo>
                    <a:cubicBezTo>
                      <a:pt x="13877" y="18893"/>
                      <a:pt x="13415" y="19090"/>
                      <a:pt x="13083" y="19090"/>
                    </a:cubicBezTo>
                    <a:cubicBezTo>
                      <a:pt x="12977" y="19803"/>
                      <a:pt x="12700" y="20251"/>
                      <a:pt x="12753" y="20687"/>
                    </a:cubicBezTo>
                    <a:cubicBezTo>
                      <a:pt x="12542" y="20463"/>
                      <a:pt x="12423" y="19855"/>
                      <a:pt x="12647" y="19525"/>
                    </a:cubicBezTo>
                    <a:lnTo>
                      <a:pt x="12647" y="19525"/>
                    </a:lnTo>
                    <a:cubicBezTo>
                      <a:pt x="12463" y="19608"/>
                      <a:pt x="12315" y="19687"/>
                      <a:pt x="12249" y="19687"/>
                    </a:cubicBezTo>
                    <a:cubicBezTo>
                      <a:pt x="12177" y="19687"/>
                      <a:pt x="12199" y="19595"/>
                      <a:pt x="12370" y="19314"/>
                    </a:cubicBezTo>
                    <a:cubicBezTo>
                      <a:pt x="12125" y="19280"/>
                      <a:pt x="11967" y="19155"/>
                      <a:pt x="11785" y="19155"/>
                    </a:cubicBezTo>
                    <a:cubicBezTo>
                      <a:pt x="11682" y="19155"/>
                      <a:pt x="11571" y="19195"/>
                      <a:pt x="11433" y="19314"/>
                    </a:cubicBezTo>
                    <a:cubicBezTo>
                      <a:pt x="11551" y="20185"/>
                      <a:pt x="11485" y="20410"/>
                      <a:pt x="11604" y="20964"/>
                    </a:cubicBezTo>
                    <a:cubicBezTo>
                      <a:pt x="11785" y="20731"/>
                      <a:pt x="11951" y="20641"/>
                      <a:pt x="12112" y="20641"/>
                    </a:cubicBezTo>
                    <a:cubicBezTo>
                      <a:pt x="12634" y="20641"/>
                      <a:pt x="13105" y="21584"/>
                      <a:pt x="13862" y="21624"/>
                    </a:cubicBezTo>
                    <a:cubicBezTo>
                      <a:pt x="14006" y="20867"/>
                      <a:pt x="14654" y="20164"/>
                      <a:pt x="15018" y="20164"/>
                    </a:cubicBezTo>
                    <a:cubicBezTo>
                      <a:pt x="15053" y="20164"/>
                      <a:pt x="15086" y="20171"/>
                      <a:pt x="15116" y="20185"/>
                    </a:cubicBezTo>
                    <a:cubicBezTo>
                      <a:pt x="14905" y="20185"/>
                      <a:pt x="14786" y="20357"/>
                      <a:pt x="14786" y="20687"/>
                    </a:cubicBezTo>
                    <a:cubicBezTo>
                      <a:pt x="15182" y="20846"/>
                      <a:pt x="15235" y="20793"/>
                      <a:pt x="15723" y="21123"/>
                    </a:cubicBezTo>
                    <a:cubicBezTo>
                      <a:pt x="15842" y="20027"/>
                      <a:pt x="15235" y="20304"/>
                      <a:pt x="15235" y="19473"/>
                    </a:cubicBezTo>
                    <a:lnTo>
                      <a:pt x="15235" y="19473"/>
                    </a:lnTo>
                    <a:cubicBezTo>
                      <a:pt x="15388" y="19685"/>
                      <a:pt x="15457" y="19848"/>
                      <a:pt x="15515" y="19848"/>
                    </a:cubicBezTo>
                    <a:cubicBezTo>
                      <a:pt x="15561" y="19848"/>
                      <a:pt x="15600" y="19743"/>
                      <a:pt x="15670" y="19473"/>
                    </a:cubicBezTo>
                    <a:cubicBezTo>
                      <a:pt x="15823" y="19672"/>
                      <a:pt x="15746" y="20214"/>
                      <a:pt x="15958" y="20214"/>
                    </a:cubicBezTo>
                    <a:cubicBezTo>
                      <a:pt x="15984" y="20214"/>
                      <a:pt x="16016" y="20205"/>
                      <a:pt x="16053" y="20185"/>
                    </a:cubicBezTo>
                    <a:cubicBezTo>
                      <a:pt x="16436" y="20133"/>
                      <a:pt x="16436" y="19420"/>
                      <a:pt x="16766" y="19261"/>
                    </a:cubicBezTo>
                    <a:cubicBezTo>
                      <a:pt x="16703" y="19128"/>
                      <a:pt x="16659" y="19083"/>
                      <a:pt x="16618" y="19083"/>
                    </a:cubicBezTo>
                    <a:cubicBezTo>
                      <a:pt x="16534" y="19083"/>
                      <a:pt x="16462" y="19275"/>
                      <a:pt x="16267" y="19275"/>
                    </a:cubicBezTo>
                    <a:cubicBezTo>
                      <a:pt x="16238" y="19275"/>
                      <a:pt x="16207" y="19271"/>
                      <a:pt x="16172" y="19261"/>
                    </a:cubicBezTo>
                    <a:cubicBezTo>
                      <a:pt x="16106" y="18482"/>
                      <a:pt x="15723" y="18324"/>
                      <a:pt x="15895" y="17664"/>
                    </a:cubicBezTo>
                    <a:lnTo>
                      <a:pt x="15895" y="17664"/>
                    </a:lnTo>
                    <a:cubicBezTo>
                      <a:pt x="15980" y="18198"/>
                      <a:pt x="16261" y="18283"/>
                      <a:pt x="16535" y="18283"/>
                    </a:cubicBezTo>
                    <a:cubicBezTo>
                      <a:pt x="16663" y="18283"/>
                      <a:pt x="16789" y="18264"/>
                      <a:pt x="16894" y="18264"/>
                    </a:cubicBezTo>
                    <a:cubicBezTo>
                      <a:pt x="16980" y="18264"/>
                      <a:pt x="17052" y="18277"/>
                      <a:pt x="17096" y="18324"/>
                    </a:cubicBezTo>
                    <a:cubicBezTo>
                      <a:pt x="17096" y="18760"/>
                      <a:pt x="16713" y="18482"/>
                      <a:pt x="16766" y="19037"/>
                    </a:cubicBezTo>
                    <a:cubicBezTo>
                      <a:pt x="16813" y="19046"/>
                      <a:pt x="16857" y="19050"/>
                      <a:pt x="16899" y="19050"/>
                    </a:cubicBezTo>
                    <a:cubicBezTo>
                      <a:pt x="17090" y="19050"/>
                      <a:pt x="17219" y="18956"/>
                      <a:pt x="17307" y="18788"/>
                    </a:cubicBezTo>
                    <a:lnTo>
                      <a:pt x="17307" y="18788"/>
                    </a:lnTo>
                    <a:cubicBezTo>
                      <a:pt x="17108" y="19207"/>
                      <a:pt x="17378" y="19477"/>
                      <a:pt x="17598" y="19697"/>
                    </a:cubicBezTo>
                    <a:cubicBezTo>
                      <a:pt x="17703" y="19142"/>
                      <a:pt x="17215" y="18760"/>
                      <a:pt x="17598" y="18535"/>
                    </a:cubicBezTo>
                    <a:lnTo>
                      <a:pt x="17598" y="18535"/>
                    </a:lnTo>
                    <a:cubicBezTo>
                      <a:pt x="17981" y="18601"/>
                      <a:pt x="18086" y="19195"/>
                      <a:pt x="18535" y="19195"/>
                    </a:cubicBezTo>
                    <a:cubicBezTo>
                      <a:pt x="18641" y="18205"/>
                      <a:pt x="18205" y="18482"/>
                      <a:pt x="18033" y="18047"/>
                    </a:cubicBezTo>
                    <a:cubicBezTo>
                      <a:pt x="18148" y="17851"/>
                      <a:pt x="18331" y="17811"/>
                      <a:pt x="18527" y="17811"/>
                    </a:cubicBezTo>
                    <a:cubicBezTo>
                      <a:pt x="18667" y="17811"/>
                      <a:pt x="18813" y="17831"/>
                      <a:pt x="18945" y="17831"/>
                    </a:cubicBezTo>
                    <a:cubicBezTo>
                      <a:pt x="18991" y="17831"/>
                      <a:pt x="19035" y="17829"/>
                      <a:pt x="19076" y="17822"/>
                    </a:cubicBezTo>
                    <a:lnTo>
                      <a:pt x="19076" y="17822"/>
                    </a:lnTo>
                    <a:cubicBezTo>
                      <a:pt x="19301" y="18654"/>
                      <a:pt x="19024" y="18984"/>
                      <a:pt x="19142" y="19473"/>
                    </a:cubicBezTo>
                    <a:cubicBezTo>
                      <a:pt x="19195" y="19261"/>
                      <a:pt x="19631" y="19367"/>
                      <a:pt x="19684" y="18482"/>
                    </a:cubicBezTo>
                    <a:lnTo>
                      <a:pt x="19684" y="18482"/>
                    </a:lnTo>
                    <a:cubicBezTo>
                      <a:pt x="19666" y="18486"/>
                      <a:pt x="19650" y="18487"/>
                      <a:pt x="19633" y="18487"/>
                    </a:cubicBezTo>
                    <a:cubicBezTo>
                      <a:pt x="19393" y="18487"/>
                      <a:pt x="19294" y="18132"/>
                      <a:pt x="19195" y="17822"/>
                    </a:cubicBezTo>
                    <a:cubicBezTo>
                      <a:pt x="19275" y="17717"/>
                      <a:pt x="19374" y="17670"/>
                      <a:pt x="19479" y="17670"/>
                    </a:cubicBezTo>
                    <a:cubicBezTo>
                      <a:pt x="19812" y="17670"/>
                      <a:pt x="20211" y="18139"/>
                      <a:pt x="20291" y="18760"/>
                    </a:cubicBezTo>
                    <a:cubicBezTo>
                      <a:pt x="19472" y="18931"/>
                      <a:pt x="20014" y="20304"/>
                      <a:pt x="19472" y="20846"/>
                    </a:cubicBezTo>
                    <a:cubicBezTo>
                      <a:pt x="19721" y="20846"/>
                      <a:pt x="20118" y="21219"/>
                      <a:pt x="20373" y="21219"/>
                    </a:cubicBezTo>
                    <a:cubicBezTo>
                      <a:pt x="20457" y="21219"/>
                      <a:pt x="20526" y="21178"/>
                      <a:pt x="20568" y="21070"/>
                    </a:cubicBezTo>
                    <a:cubicBezTo>
                      <a:pt x="20133" y="19697"/>
                      <a:pt x="20674" y="18430"/>
                      <a:pt x="20515" y="17822"/>
                    </a:cubicBezTo>
                    <a:cubicBezTo>
                      <a:pt x="20572" y="17814"/>
                      <a:pt x="20625" y="17810"/>
                      <a:pt x="20674" y="17810"/>
                    </a:cubicBezTo>
                    <a:cubicBezTo>
                      <a:pt x="21574" y="17810"/>
                      <a:pt x="21260" y="19129"/>
                      <a:pt x="21836" y="19855"/>
                    </a:cubicBezTo>
                    <a:cubicBezTo>
                      <a:pt x="21758" y="20105"/>
                      <a:pt x="21630" y="20216"/>
                      <a:pt x="21506" y="20216"/>
                    </a:cubicBezTo>
                    <a:cubicBezTo>
                      <a:pt x="21268" y="20216"/>
                      <a:pt x="21046" y="19811"/>
                      <a:pt x="21228" y="19195"/>
                    </a:cubicBezTo>
                    <a:cubicBezTo>
                      <a:pt x="21090" y="19130"/>
                      <a:pt x="20976" y="18999"/>
                      <a:pt x="20857" y="18999"/>
                    </a:cubicBezTo>
                    <a:cubicBezTo>
                      <a:pt x="20783" y="18999"/>
                      <a:pt x="20707" y="19049"/>
                      <a:pt x="20621" y="19195"/>
                    </a:cubicBezTo>
                    <a:cubicBezTo>
                      <a:pt x="20845" y="19367"/>
                      <a:pt x="20898" y="19750"/>
                      <a:pt x="20898" y="20357"/>
                    </a:cubicBezTo>
                    <a:cubicBezTo>
                      <a:pt x="21664" y="20740"/>
                      <a:pt x="22218" y="20133"/>
                      <a:pt x="22443" y="21506"/>
                    </a:cubicBezTo>
                    <a:cubicBezTo>
                      <a:pt x="22332" y="21471"/>
                      <a:pt x="22249" y="21300"/>
                      <a:pt x="22189" y="21300"/>
                    </a:cubicBezTo>
                    <a:cubicBezTo>
                      <a:pt x="22157" y="21300"/>
                      <a:pt x="22131" y="21351"/>
                      <a:pt x="22113" y="21506"/>
                    </a:cubicBezTo>
                    <a:cubicBezTo>
                      <a:pt x="22355" y="21670"/>
                      <a:pt x="22916" y="22218"/>
                      <a:pt x="23245" y="22218"/>
                    </a:cubicBezTo>
                    <a:cubicBezTo>
                      <a:pt x="23365" y="22218"/>
                      <a:pt x="23454" y="22145"/>
                      <a:pt x="23486" y="21954"/>
                    </a:cubicBezTo>
                    <a:cubicBezTo>
                      <a:pt x="23367" y="21902"/>
                      <a:pt x="23367" y="21572"/>
                      <a:pt x="23367" y="21242"/>
                    </a:cubicBezTo>
                    <a:cubicBezTo>
                      <a:pt x="23333" y="21250"/>
                      <a:pt x="23301" y="21254"/>
                      <a:pt x="23271" y="21254"/>
                    </a:cubicBezTo>
                    <a:cubicBezTo>
                      <a:pt x="22914" y="21254"/>
                      <a:pt x="22812" y="20706"/>
                      <a:pt x="22654" y="20304"/>
                    </a:cubicBezTo>
                    <a:lnTo>
                      <a:pt x="22654" y="20304"/>
                    </a:lnTo>
                    <a:cubicBezTo>
                      <a:pt x="22963" y="20571"/>
                      <a:pt x="23204" y="21122"/>
                      <a:pt x="23487" y="21122"/>
                    </a:cubicBezTo>
                    <a:cubicBezTo>
                      <a:pt x="23554" y="21122"/>
                      <a:pt x="23623" y="21091"/>
                      <a:pt x="23697" y="21017"/>
                    </a:cubicBezTo>
                    <a:lnTo>
                      <a:pt x="23697" y="21017"/>
                    </a:lnTo>
                    <a:cubicBezTo>
                      <a:pt x="23433" y="21624"/>
                      <a:pt x="23697" y="22390"/>
                      <a:pt x="23974" y="22615"/>
                    </a:cubicBezTo>
                    <a:cubicBezTo>
                      <a:pt x="23936" y="22927"/>
                      <a:pt x="23612" y="23302"/>
                      <a:pt x="23374" y="23302"/>
                    </a:cubicBezTo>
                    <a:cubicBezTo>
                      <a:pt x="23281" y="23302"/>
                      <a:pt x="23200" y="23244"/>
                      <a:pt x="23156" y="23103"/>
                    </a:cubicBezTo>
                    <a:lnTo>
                      <a:pt x="23156" y="23103"/>
                    </a:lnTo>
                    <a:cubicBezTo>
                      <a:pt x="23199" y="23122"/>
                      <a:pt x="23234" y="23131"/>
                      <a:pt x="23263" y="23131"/>
                    </a:cubicBezTo>
                    <a:cubicBezTo>
                      <a:pt x="23490" y="23131"/>
                      <a:pt x="23308" y="22589"/>
                      <a:pt x="23261" y="22390"/>
                    </a:cubicBezTo>
                    <a:cubicBezTo>
                      <a:pt x="23241" y="22388"/>
                      <a:pt x="23222" y="22387"/>
                      <a:pt x="23205" y="22387"/>
                    </a:cubicBezTo>
                    <a:cubicBezTo>
                      <a:pt x="22690" y="22387"/>
                      <a:pt x="23199" y="23110"/>
                      <a:pt x="22931" y="23327"/>
                    </a:cubicBezTo>
                    <a:cubicBezTo>
                      <a:pt x="22438" y="23293"/>
                      <a:pt x="22241" y="22937"/>
                      <a:pt x="22001" y="22937"/>
                    </a:cubicBezTo>
                    <a:cubicBezTo>
                      <a:pt x="21868" y="22937"/>
                      <a:pt x="21722" y="23046"/>
                      <a:pt x="21506" y="23380"/>
                    </a:cubicBezTo>
                    <a:cubicBezTo>
                      <a:pt x="21836" y="23763"/>
                      <a:pt x="22377" y="23657"/>
                      <a:pt x="22601" y="24265"/>
                    </a:cubicBezTo>
                    <a:cubicBezTo>
                      <a:pt x="22398" y="24110"/>
                      <a:pt x="22216" y="24051"/>
                      <a:pt x="22045" y="24051"/>
                    </a:cubicBezTo>
                    <a:cubicBezTo>
                      <a:pt x="21661" y="24051"/>
                      <a:pt x="21335" y="24350"/>
                      <a:pt x="20951" y="24542"/>
                    </a:cubicBezTo>
                    <a:cubicBezTo>
                      <a:pt x="20898" y="24925"/>
                      <a:pt x="21123" y="25083"/>
                      <a:pt x="20951" y="25202"/>
                    </a:cubicBezTo>
                    <a:cubicBezTo>
                      <a:pt x="20723" y="25202"/>
                      <a:pt x="20611" y="24935"/>
                      <a:pt x="20395" y="24935"/>
                    </a:cubicBezTo>
                    <a:cubicBezTo>
                      <a:pt x="20349" y="24935"/>
                      <a:pt x="20297" y="24947"/>
                      <a:pt x="20238" y="24978"/>
                    </a:cubicBezTo>
                    <a:cubicBezTo>
                      <a:pt x="20238" y="25413"/>
                      <a:pt x="20133" y="25532"/>
                      <a:pt x="20133" y="25915"/>
                    </a:cubicBezTo>
                    <a:cubicBezTo>
                      <a:pt x="20766" y="25915"/>
                      <a:pt x="20941" y="26541"/>
                      <a:pt x="21294" y="26541"/>
                    </a:cubicBezTo>
                    <a:cubicBezTo>
                      <a:pt x="21397" y="26541"/>
                      <a:pt x="21515" y="26488"/>
                      <a:pt x="21664" y="26351"/>
                    </a:cubicBezTo>
                    <a:cubicBezTo>
                      <a:pt x="21664" y="25308"/>
                      <a:pt x="21506" y="25796"/>
                      <a:pt x="21281" y="24978"/>
                    </a:cubicBezTo>
                    <a:cubicBezTo>
                      <a:pt x="21836" y="24700"/>
                      <a:pt x="21941" y="25030"/>
                      <a:pt x="22324" y="24476"/>
                    </a:cubicBezTo>
                    <a:lnTo>
                      <a:pt x="22324" y="24476"/>
                    </a:lnTo>
                    <a:cubicBezTo>
                      <a:pt x="22047" y="25202"/>
                      <a:pt x="22826" y="25202"/>
                      <a:pt x="22496" y="26126"/>
                    </a:cubicBezTo>
                    <a:cubicBezTo>
                      <a:pt x="22654" y="26126"/>
                      <a:pt x="22707" y="26021"/>
                      <a:pt x="22826" y="25862"/>
                    </a:cubicBezTo>
                    <a:lnTo>
                      <a:pt x="22826" y="25862"/>
                    </a:lnTo>
                    <a:cubicBezTo>
                      <a:pt x="22609" y="26333"/>
                      <a:pt x="22909" y="27013"/>
                      <a:pt x="23274" y="27013"/>
                    </a:cubicBezTo>
                    <a:cubicBezTo>
                      <a:pt x="23287" y="27013"/>
                      <a:pt x="23301" y="27013"/>
                      <a:pt x="23314" y="27011"/>
                    </a:cubicBezTo>
                    <a:cubicBezTo>
                      <a:pt x="23531" y="26794"/>
                      <a:pt x="23489" y="26071"/>
                      <a:pt x="23832" y="26071"/>
                    </a:cubicBezTo>
                    <a:cubicBezTo>
                      <a:pt x="23844" y="26071"/>
                      <a:pt x="23856" y="26072"/>
                      <a:pt x="23869" y="26073"/>
                    </a:cubicBezTo>
                    <a:lnTo>
                      <a:pt x="23921" y="27011"/>
                    </a:lnTo>
                    <a:cubicBezTo>
                      <a:pt x="24086" y="26898"/>
                      <a:pt x="24169" y="26842"/>
                      <a:pt x="24251" y="26842"/>
                    </a:cubicBezTo>
                    <a:cubicBezTo>
                      <a:pt x="24334" y="26842"/>
                      <a:pt x="24416" y="26898"/>
                      <a:pt x="24582" y="27011"/>
                    </a:cubicBezTo>
                    <a:cubicBezTo>
                      <a:pt x="24634" y="26733"/>
                      <a:pt x="24582" y="26351"/>
                      <a:pt x="24687" y="26298"/>
                    </a:cubicBezTo>
                    <a:cubicBezTo>
                      <a:pt x="24715" y="26529"/>
                      <a:pt x="24816" y="26586"/>
                      <a:pt x="24937" y="26586"/>
                    </a:cubicBezTo>
                    <a:cubicBezTo>
                      <a:pt x="25053" y="26586"/>
                      <a:pt x="25188" y="26533"/>
                      <a:pt x="25293" y="26533"/>
                    </a:cubicBezTo>
                    <a:cubicBezTo>
                      <a:pt x="25341" y="26533"/>
                      <a:pt x="25382" y="26544"/>
                      <a:pt x="25413" y="26575"/>
                    </a:cubicBezTo>
                    <a:cubicBezTo>
                      <a:pt x="25347" y="26786"/>
                      <a:pt x="25294" y="27182"/>
                      <a:pt x="25294" y="27724"/>
                    </a:cubicBezTo>
                    <a:cubicBezTo>
                      <a:pt x="25325" y="27719"/>
                      <a:pt x="25352" y="27716"/>
                      <a:pt x="25377" y="27716"/>
                    </a:cubicBezTo>
                    <a:cubicBezTo>
                      <a:pt x="25871" y="27716"/>
                      <a:pt x="25375" y="28615"/>
                      <a:pt x="25826" y="28615"/>
                    </a:cubicBezTo>
                    <a:cubicBezTo>
                      <a:pt x="25848" y="28615"/>
                      <a:pt x="25874" y="28613"/>
                      <a:pt x="25902" y="28608"/>
                    </a:cubicBezTo>
                    <a:cubicBezTo>
                      <a:pt x="26442" y="28544"/>
                      <a:pt x="27348" y="28124"/>
                      <a:pt x="28097" y="28124"/>
                    </a:cubicBezTo>
                    <a:cubicBezTo>
                      <a:pt x="28573" y="28124"/>
                      <a:pt x="28987" y="28294"/>
                      <a:pt x="29202" y="28833"/>
                    </a:cubicBezTo>
                    <a:cubicBezTo>
                      <a:pt x="28966" y="28597"/>
                      <a:pt x="28730" y="28361"/>
                      <a:pt x="28364" y="28361"/>
                    </a:cubicBezTo>
                    <a:cubicBezTo>
                      <a:pt x="28300" y="28361"/>
                      <a:pt x="28232" y="28368"/>
                      <a:pt x="28159" y="28384"/>
                    </a:cubicBezTo>
                    <a:cubicBezTo>
                      <a:pt x="28054" y="29097"/>
                      <a:pt x="28489" y="28833"/>
                      <a:pt x="28542" y="29268"/>
                    </a:cubicBezTo>
                    <a:cubicBezTo>
                      <a:pt x="28351" y="29182"/>
                      <a:pt x="28255" y="29139"/>
                      <a:pt x="28166" y="29139"/>
                    </a:cubicBezTo>
                    <a:cubicBezTo>
                      <a:pt x="28077" y="29139"/>
                      <a:pt x="27994" y="29182"/>
                      <a:pt x="27829" y="29268"/>
                    </a:cubicBezTo>
                    <a:cubicBezTo>
                      <a:pt x="27829" y="28885"/>
                      <a:pt x="27723" y="28714"/>
                      <a:pt x="27552" y="28608"/>
                    </a:cubicBezTo>
                    <a:cubicBezTo>
                      <a:pt x="27282" y="28979"/>
                      <a:pt x="26977" y="29072"/>
                      <a:pt x="26658" y="29072"/>
                    </a:cubicBezTo>
                    <a:cubicBezTo>
                      <a:pt x="26342" y="29072"/>
                      <a:pt x="26013" y="28980"/>
                      <a:pt x="25690" y="28980"/>
                    </a:cubicBezTo>
                    <a:cubicBezTo>
                      <a:pt x="25276" y="28980"/>
                      <a:pt x="24874" y="29132"/>
                      <a:pt x="24529" y="29823"/>
                    </a:cubicBezTo>
                    <a:cubicBezTo>
                      <a:pt x="24648" y="29802"/>
                      <a:pt x="24773" y="29783"/>
                      <a:pt x="24891" y="29783"/>
                    </a:cubicBezTo>
                    <a:cubicBezTo>
                      <a:pt x="25152" y="29783"/>
                      <a:pt x="25384" y="29877"/>
                      <a:pt x="25466" y="30258"/>
                    </a:cubicBezTo>
                    <a:cubicBezTo>
                      <a:pt x="25347" y="30364"/>
                      <a:pt x="25189" y="30483"/>
                      <a:pt x="25136" y="30694"/>
                    </a:cubicBezTo>
                    <a:cubicBezTo>
                      <a:pt x="25277" y="30800"/>
                      <a:pt x="25335" y="30979"/>
                      <a:pt x="25505" y="30979"/>
                    </a:cubicBezTo>
                    <a:cubicBezTo>
                      <a:pt x="25525" y="30979"/>
                      <a:pt x="25547" y="30977"/>
                      <a:pt x="25572" y="30971"/>
                    </a:cubicBezTo>
                    <a:cubicBezTo>
                      <a:pt x="25902" y="30641"/>
                      <a:pt x="25466" y="29545"/>
                      <a:pt x="25677" y="29545"/>
                    </a:cubicBezTo>
                    <a:cubicBezTo>
                      <a:pt x="26073" y="29704"/>
                      <a:pt x="26509" y="29598"/>
                      <a:pt x="26615" y="30258"/>
                    </a:cubicBezTo>
                    <a:cubicBezTo>
                      <a:pt x="26562" y="30483"/>
                      <a:pt x="26232" y="30311"/>
                      <a:pt x="26285" y="30918"/>
                    </a:cubicBezTo>
                    <a:cubicBezTo>
                      <a:pt x="26532" y="30859"/>
                      <a:pt x="26701" y="30820"/>
                      <a:pt x="26836" y="30820"/>
                    </a:cubicBezTo>
                    <a:cubicBezTo>
                      <a:pt x="27088" y="30820"/>
                      <a:pt x="27215" y="30958"/>
                      <a:pt x="27499" y="31354"/>
                    </a:cubicBezTo>
                    <a:cubicBezTo>
                      <a:pt x="27829" y="31196"/>
                      <a:pt x="27222" y="31024"/>
                      <a:pt x="27327" y="30483"/>
                    </a:cubicBezTo>
                    <a:cubicBezTo>
                      <a:pt x="27557" y="30384"/>
                      <a:pt x="27715" y="30177"/>
                      <a:pt x="27980" y="30177"/>
                    </a:cubicBezTo>
                    <a:cubicBezTo>
                      <a:pt x="28035" y="30177"/>
                      <a:pt x="28094" y="30185"/>
                      <a:pt x="28159" y="30205"/>
                    </a:cubicBezTo>
                    <a:cubicBezTo>
                      <a:pt x="28159" y="31407"/>
                      <a:pt x="28766" y="31407"/>
                      <a:pt x="29149" y="31856"/>
                    </a:cubicBezTo>
                    <a:cubicBezTo>
                      <a:pt x="29101" y="31850"/>
                      <a:pt x="29053" y="31847"/>
                      <a:pt x="29006" y="31847"/>
                    </a:cubicBezTo>
                    <a:cubicBezTo>
                      <a:pt x="28630" y="31847"/>
                      <a:pt x="28318" y="32054"/>
                      <a:pt x="28318" y="32793"/>
                    </a:cubicBezTo>
                    <a:cubicBezTo>
                      <a:pt x="28349" y="32800"/>
                      <a:pt x="28380" y="32804"/>
                      <a:pt x="28410" y="32804"/>
                    </a:cubicBezTo>
                    <a:cubicBezTo>
                      <a:pt x="28686" y="32804"/>
                      <a:pt x="28897" y="32522"/>
                      <a:pt x="29103" y="32522"/>
                    </a:cubicBezTo>
                    <a:cubicBezTo>
                      <a:pt x="29192" y="32522"/>
                      <a:pt x="29281" y="32575"/>
                      <a:pt x="29374" y="32727"/>
                    </a:cubicBezTo>
                    <a:cubicBezTo>
                      <a:pt x="29255" y="31803"/>
                      <a:pt x="29704" y="31856"/>
                      <a:pt x="29862" y="31354"/>
                    </a:cubicBezTo>
                    <a:cubicBezTo>
                      <a:pt x="29862" y="31803"/>
                      <a:pt x="30087" y="31961"/>
                      <a:pt x="30192" y="32291"/>
                    </a:cubicBezTo>
                    <a:cubicBezTo>
                      <a:pt x="29427" y="32291"/>
                      <a:pt x="29308" y="33453"/>
                      <a:pt x="28648" y="33664"/>
                    </a:cubicBezTo>
                    <a:cubicBezTo>
                      <a:pt x="28489" y="33194"/>
                      <a:pt x="28316" y="33032"/>
                      <a:pt x="28136" y="33032"/>
                    </a:cubicBezTo>
                    <a:cubicBezTo>
                      <a:pt x="27730" y="33032"/>
                      <a:pt x="27282" y="33852"/>
                      <a:pt x="26845" y="33852"/>
                    </a:cubicBezTo>
                    <a:cubicBezTo>
                      <a:pt x="26750" y="33852"/>
                      <a:pt x="26655" y="33812"/>
                      <a:pt x="26562" y="33717"/>
                    </a:cubicBezTo>
                    <a:cubicBezTo>
                      <a:pt x="26615" y="32793"/>
                      <a:pt x="27393" y="33281"/>
                      <a:pt x="27499" y="32569"/>
                    </a:cubicBezTo>
                    <a:cubicBezTo>
                      <a:pt x="26997" y="32291"/>
                      <a:pt x="26945" y="31301"/>
                      <a:pt x="26667" y="31143"/>
                    </a:cubicBezTo>
                    <a:lnTo>
                      <a:pt x="26667" y="31631"/>
                    </a:lnTo>
                    <a:cubicBezTo>
                      <a:pt x="26615" y="31631"/>
                      <a:pt x="26509" y="31803"/>
                      <a:pt x="26667" y="31856"/>
                    </a:cubicBezTo>
                    <a:cubicBezTo>
                      <a:pt x="26667" y="31703"/>
                      <a:pt x="26692" y="31643"/>
                      <a:pt x="26726" y="31643"/>
                    </a:cubicBezTo>
                    <a:cubicBezTo>
                      <a:pt x="26816" y="31643"/>
                      <a:pt x="26968" y="32066"/>
                      <a:pt x="26892" y="32344"/>
                    </a:cubicBezTo>
                    <a:cubicBezTo>
                      <a:pt x="26812" y="32173"/>
                      <a:pt x="26749" y="32110"/>
                      <a:pt x="26693" y="32110"/>
                    </a:cubicBezTo>
                    <a:cubicBezTo>
                      <a:pt x="26536" y="32110"/>
                      <a:pt x="26431" y="32598"/>
                      <a:pt x="26183" y="32598"/>
                    </a:cubicBezTo>
                    <a:cubicBezTo>
                      <a:pt x="26149" y="32598"/>
                      <a:pt x="26113" y="32589"/>
                      <a:pt x="26073" y="32569"/>
                    </a:cubicBezTo>
                    <a:lnTo>
                      <a:pt x="26073" y="32569"/>
                    </a:lnTo>
                    <a:cubicBezTo>
                      <a:pt x="26007" y="33176"/>
                      <a:pt x="26337" y="33004"/>
                      <a:pt x="26337" y="33506"/>
                    </a:cubicBezTo>
                    <a:cubicBezTo>
                      <a:pt x="26227" y="33644"/>
                      <a:pt x="26135" y="33693"/>
                      <a:pt x="26055" y="33693"/>
                    </a:cubicBezTo>
                    <a:cubicBezTo>
                      <a:pt x="25850" y="33693"/>
                      <a:pt x="25714" y="33371"/>
                      <a:pt x="25496" y="33371"/>
                    </a:cubicBezTo>
                    <a:cubicBezTo>
                      <a:pt x="25422" y="33371"/>
                      <a:pt x="25339" y="33408"/>
                      <a:pt x="25242" y="33506"/>
                    </a:cubicBezTo>
                    <a:cubicBezTo>
                      <a:pt x="25740" y="33831"/>
                      <a:pt x="26315" y="34340"/>
                      <a:pt x="26801" y="34340"/>
                    </a:cubicBezTo>
                    <a:cubicBezTo>
                      <a:pt x="27125" y="34340"/>
                      <a:pt x="27409" y="34113"/>
                      <a:pt x="27605" y="33453"/>
                    </a:cubicBezTo>
                    <a:cubicBezTo>
                      <a:pt x="27975" y="33630"/>
                      <a:pt x="28665" y="34278"/>
                      <a:pt x="29279" y="34278"/>
                    </a:cubicBezTo>
                    <a:cubicBezTo>
                      <a:pt x="29583" y="34278"/>
                      <a:pt x="29868" y="34119"/>
                      <a:pt x="30087" y="33664"/>
                    </a:cubicBezTo>
                    <a:lnTo>
                      <a:pt x="30087" y="33664"/>
                    </a:lnTo>
                    <a:cubicBezTo>
                      <a:pt x="30025" y="33700"/>
                      <a:pt x="29974" y="33716"/>
                      <a:pt x="29931" y="33716"/>
                    </a:cubicBezTo>
                    <a:cubicBezTo>
                      <a:pt x="29702" y="33716"/>
                      <a:pt x="29693" y="33273"/>
                      <a:pt x="29638" y="32951"/>
                    </a:cubicBezTo>
                    <a:lnTo>
                      <a:pt x="29638" y="32951"/>
                    </a:lnTo>
                    <a:cubicBezTo>
                      <a:pt x="29673" y="32987"/>
                      <a:pt x="29709" y="33002"/>
                      <a:pt x="29745" y="33002"/>
                    </a:cubicBezTo>
                    <a:cubicBezTo>
                      <a:pt x="29908" y="33002"/>
                      <a:pt x="30064" y="32688"/>
                      <a:pt x="30175" y="32688"/>
                    </a:cubicBezTo>
                    <a:cubicBezTo>
                      <a:pt x="30227" y="32688"/>
                      <a:pt x="30269" y="32755"/>
                      <a:pt x="30298" y="32951"/>
                    </a:cubicBezTo>
                    <a:cubicBezTo>
                      <a:pt x="30245" y="33004"/>
                      <a:pt x="30087" y="32951"/>
                      <a:pt x="30087" y="33229"/>
                    </a:cubicBezTo>
                    <a:cubicBezTo>
                      <a:pt x="30133" y="33241"/>
                      <a:pt x="30175" y="33247"/>
                      <a:pt x="30212" y="33247"/>
                    </a:cubicBezTo>
                    <a:cubicBezTo>
                      <a:pt x="30486" y="33247"/>
                      <a:pt x="30556" y="32951"/>
                      <a:pt x="30799" y="32951"/>
                    </a:cubicBezTo>
                    <a:cubicBezTo>
                      <a:pt x="30758" y="33553"/>
                      <a:pt x="31157" y="33992"/>
                      <a:pt x="31381" y="33992"/>
                    </a:cubicBezTo>
                    <a:cubicBezTo>
                      <a:pt x="31442" y="33992"/>
                      <a:pt x="31490" y="33959"/>
                      <a:pt x="31512" y="33889"/>
                    </a:cubicBezTo>
                    <a:cubicBezTo>
                      <a:pt x="31288" y="33506"/>
                      <a:pt x="31460" y="33229"/>
                      <a:pt x="31737" y="32951"/>
                    </a:cubicBezTo>
                    <a:cubicBezTo>
                      <a:pt x="31407" y="32516"/>
                      <a:pt x="31024" y="32133"/>
                      <a:pt x="31024" y="31077"/>
                    </a:cubicBezTo>
                    <a:cubicBezTo>
                      <a:pt x="31255" y="30949"/>
                      <a:pt x="31448" y="30759"/>
                      <a:pt x="31648" y="30759"/>
                    </a:cubicBezTo>
                    <a:cubicBezTo>
                      <a:pt x="31780" y="30759"/>
                      <a:pt x="31915" y="30841"/>
                      <a:pt x="32067" y="31077"/>
                    </a:cubicBezTo>
                    <a:cubicBezTo>
                      <a:pt x="32014" y="31407"/>
                      <a:pt x="31895" y="31684"/>
                      <a:pt x="31842" y="32014"/>
                    </a:cubicBezTo>
                    <a:cubicBezTo>
                      <a:pt x="31890" y="31978"/>
                      <a:pt x="31927" y="31962"/>
                      <a:pt x="31958" y="31962"/>
                    </a:cubicBezTo>
                    <a:cubicBezTo>
                      <a:pt x="32175" y="31962"/>
                      <a:pt x="32000" y="32779"/>
                      <a:pt x="32225" y="32779"/>
                    </a:cubicBezTo>
                    <a:cubicBezTo>
                      <a:pt x="32256" y="32779"/>
                      <a:pt x="32295" y="32763"/>
                      <a:pt x="32344" y="32727"/>
                    </a:cubicBezTo>
                    <a:cubicBezTo>
                      <a:pt x="32225" y="32397"/>
                      <a:pt x="32397" y="31684"/>
                      <a:pt x="32278" y="31077"/>
                    </a:cubicBezTo>
                    <a:lnTo>
                      <a:pt x="32278" y="31077"/>
                    </a:lnTo>
                    <a:cubicBezTo>
                      <a:pt x="32364" y="31235"/>
                      <a:pt x="32432" y="31293"/>
                      <a:pt x="32492" y="31293"/>
                    </a:cubicBezTo>
                    <a:cubicBezTo>
                      <a:pt x="32654" y="31293"/>
                      <a:pt x="32752" y="30863"/>
                      <a:pt x="32975" y="30863"/>
                    </a:cubicBezTo>
                    <a:cubicBezTo>
                      <a:pt x="32985" y="30863"/>
                      <a:pt x="32994" y="30864"/>
                      <a:pt x="33004" y="30866"/>
                    </a:cubicBezTo>
                    <a:cubicBezTo>
                      <a:pt x="33004" y="31301"/>
                      <a:pt x="33163" y="31301"/>
                      <a:pt x="33268" y="31526"/>
                    </a:cubicBezTo>
                    <a:cubicBezTo>
                      <a:pt x="33110" y="31631"/>
                      <a:pt x="33004" y="31803"/>
                      <a:pt x="32885" y="32014"/>
                    </a:cubicBezTo>
                    <a:cubicBezTo>
                      <a:pt x="33163" y="32291"/>
                      <a:pt x="33440" y="32674"/>
                      <a:pt x="33717" y="32899"/>
                    </a:cubicBezTo>
                    <a:cubicBezTo>
                      <a:pt x="33710" y="32897"/>
                      <a:pt x="33702" y="32896"/>
                      <a:pt x="33696" y="32896"/>
                    </a:cubicBezTo>
                    <a:cubicBezTo>
                      <a:pt x="33499" y="32896"/>
                      <a:pt x="33591" y="33612"/>
                      <a:pt x="33387" y="33612"/>
                    </a:cubicBezTo>
                    <a:cubicBezTo>
                      <a:pt x="33253" y="33248"/>
                      <a:pt x="33061" y="32983"/>
                      <a:pt x="32858" y="32983"/>
                    </a:cubicBezTo>
                    <a:cubicBezTo>
                      <a:pt x="32723" y="32983"/>
                      <a:pt x="32582" y="33101"/>
                      <a:pt x="32450" y="33387"/>
                    </a:cubicBezTo>
                    <a:cubicBezTo>
                      <a:pt x="32491" y="33419"/>
                      <a:pt x="32541" y="33430"/>
                      <a:pt x="32596" y="33430"/>
                    </a:cubicBezTo>
                    <a:cubicBezTo>
                      <a:pt x="32722" y="33430"/>
                      <a:pt x="32870" y="33371"/>
                      <a:pt x="32984" y="33371"/>
                    </a:cubicBezTo>
                    <a:cubicBezTo>
                      <a:pt x="33088" y="33371"/>
                      <a:pt x="33163" y="33421"/>
                      <a:pt x="33163" y="33612"/>
                    </a:cubicBezTo>
                    <a:cubicBezTo>
                      <a:pt x="32944" y="33747"/>
                      <a:pt x="32726" y="34521"/>
                      <a:pt x="32514" y="34521"/>
                    </a:cubicBezTo>
                    <a:cubicBezTo>
                      <a:pt x="32457" y="34521"/>
                      <a:pt x="32400" y="34465"/>
                      <a:pt x="32344" y="34324"/>
                    </a:cubicBezTo>
                    <a:cubicBezTo>
                      <a:pt x="32390" y="34076"/>
                      <a:pt x="32349" y="33984"/>
                      <a:pt x="32252" y="33984"/>
                    </a:cubicBezTo>
                    <a:cubicBezTo>
                      <a:pt x="31969" y="33984"/>
                      <a:pt x="31213" y="34768"/>
                      <a:pt x="30748" y="34768"/>
                    </a:cubicBezTo>
                    <a:cubicBezTo>
                      <a:pt x="30634" y="34768"/>
                      <a:pt x="30537" y="34720"/>
                      <a:pt x="30469" y="34602"/>
                    </a:cubicBezTo>
                    <a:lnTo>
                      <a:pt x="30469" y="34602"/>
                    </a:lnTo>
                    <a:cubicBezTo>
                      <a:pt x="30628" y="35645"/>
                      <a:pt x="29915" y="35209"/>
                      <a:pt x="30139" y="35975"/>
                    </a:cubicBezTo>
                    <a:cubicBezTo>
                      <a:pt x="30245" y="35816"/>
                      <a:pt x="30522" y="35816"/>
                      <a:pt x="30958" y="35763"/>
                    </a:cubicBezTo>
                    <a:cubicBezTo>
                      <a:pt x="30958" y="36027"/>
                      <a:pt x="31024" y="36252"/>
                      <a:pt x="31077" y="36423"/>
                    </a:cubicBezTo>
                    <a:cubicBezTo>
                      <a:pt x="30937" y="36337"/>
                      <a:pt x="30784" y="36224"/>
                      <a:pt x="30667" y="36224"/>
                    </a:cubicBezTo>
                    <a:cubicBezTo>
                      <a:pt x="30551" y="36224"/>
                      <a:pt x="30469" y="36334"/>
                      <a:pt x="30469" y="36688"/>
                    </a:cubicBezTo>
                    <a:cubicBezTo>
                      <a:pt x="30655" y="36838"/>
                      <a:pt x="30836" y="36907"/>
                      <a:pt x="31009" y="36907"/>
                    </a:cubicBezTo>
                    <a:cubicBezTo>
                      <a:pt x="31290" y="36907"/>
                      <a:pt x="31553" y="36726"/>
                      <a:pt x="31790" y="36423"/>
                    </a:cubicBezTo>
                    <a:cubicBezTo>
                      <a:pt x="31618" y="36093"/>
                      <a:pt x="31182" y="36305"/>
                      <a:pt x="31182" y="35763"/>
                    </a:cubicBezTo>
                    <a:cubicBezTo>
                      <a:pt x="31354" y="35763"/>
                      <a:pt x="31288" y="35315"/>
                      <a:pt x="31407" y="35262"/>
                    </a:cubicBezTo>
                    <a:cubicBezTo>
                      <a:pt x="31472" y="35235"/>
                      <a:pt x="31531" y="35222"/>
                      <a:pt x="31585" y="35222"/>
                    </a:cubicBezTo>
                    <a:cubicBezTo>
                      <a:pt x="31977" y="35222"/>
                      <a:pt x="32086" y="35889"/>
                      <a:pt x="32225" y="36423"/>
                    </a:cubicBezTo>
                    <a:cubicBezTo>
                      <a:pt x="32289" y="36434"/>
                      <a:pt x="32347" y="36439"/>
                      <a:pt x="32399" y="36439"/>
                    </a:cubicBezTo>
                    <a:cubicBezTo>
                      <a:pt x="33055" y="36439"/>
                      <a:pt x="32937" y="35670"/>
                      <a:pt x="33629" y="35670"/>
                    </a:cubicBezTo>
                    <a:cubicBezTo>
                      <a:pt x="33702" y="35670"/>
                      <a:pt x="33783" y="35679"/>
                      <a:pt x="33875" y="35697"/>
                    </a:cubicBezTo>
                    <a:cubicBezTo>
                      <a:pt x="33986" y="36300"/>
                      <a:pt x="34025" y="36472"/>
                      <a:pt x="34183" y="36472"/>
                    </a:cubicBezTo>
                    <a:cubicBezTo>
                      <a:pt x="34271" y="36472"/>
                      <a:pt x="34395" y="36419"/>
                      <a:pt x="34588" y="36357"/>
                    </a:cubicBezTo>
                    <a:lnTo>
                      <a:pt x="34588" y="36357"/>
                    </a:lnTo>
                    <a:cubicBezTo>
                      <a:pt x="34588" y="36688"/>
                      <a:pt x="34430" y="36806"/>
                      <a:pt x="34377" y="37084"/>
                    </a:cubicBezTo>
                    <a:cubicBezTo>
                      <a:pt x="34404" y="37087"/>
                      <a:pt x="34433" y="37089"/>
                      <a:pt x="34462" y="37089"/>
                    </a:cubicBezTo>
                    <a:cubicBezTo>
                      <a:pt x="34601" y="37089"/>
                      <a:pt x="34759" y="37053"/>
                      <a:pt x="34901" y="37053"/>
                    </a:cubicBezTo>
                    <a:cubicBezTo>
                      <a:pt x="35147" y="37053"/>
                      <a:pt x="35346" y="37160"/>
                      <a:pt x="35314" y="37744"/>
                    </a:cubicBezTo>
                    <a:cubicBezTo>
                      <a:pt x="35297" y="37739"/>
                      <a:pt x="35282" y="37736"/>
                      <a:pt x="35267" y="37736"/>
                    </a:cubicBezTo>
                    <a:cubicBezTo>
                      <a:pt x="35089" y="37736"/>
                      <a:pt x="35082" y="38086"/>
                      <a:pt x="34984" y="38232"/>
                    </a:cubicBezTo>
                    <a:cubicBezTo>
                      <a:pt x="34840" y="38188"/>
                      <a:pt x="34780" y="37984"/>
                      <a:pt x="34598" y="37984"/>
                    </a:cubicBezTo>
                    <a:cubicBezTo>
                      <a:pt x="34565" y="37984"/>
                      <a:pt x="34526" y="37991"/>
                      <a:pt x="34483" y="38008"/>
                    </a:cubicBezTo>
                    <a:cubicBezTo>
                      <a:pt x="34430" y="38509"/>
                      <a:pt x="34258" y="38787"/>
                      <a:pt x="34153" y="39169"/>
                    </a:cubicBezTo>
                    <a:cubicBezTo>
                      <a:pt x="35196" y="38839"/>
                      <a:pt x="35909" y="38787"/>
                      <a:pt x="37070" y="38457"/>
                    </a:cubicBezTo>
                    <a:cubicBezTo>
                      <a:pt x="37017" y="38457"/>
                      <a:pt x="36965" y="38232"/>
                      <a:pt x="37070" y="38179"/>
                    </a:cubicBezTo>
                    <a:cubicBezTo>
                      <a:pt x="37140" y="38160"/>
                      <a:pt x="37214" y="38152"/>
                      <a:pt x="37291" y="38152"/>
                    </a:cubicBezTo>
                    <a:cubicBezTo>
                      <a:pt x="37813" y="38152"/>
                      <a:pt x="38497" y="38527"/>
                      <a:pt x="39072" y="38527"/>
                    </a:cubicBezTo>
                    <a:cubicBezTo>
                      <a:pt x="39419" y="38527"/>
                      <a:pt x="39726" y="38391"/>
                      <a:pt x="39935" y="37955"/>
                    </a:cubicBezTo>
                    <a:cubicBezTo>
                      <a:pt x="39914" y="37953"/>
                      <a:pt x="39892" y="37952"/>
                      <a:pt x="39872" y="37952"/>
                    </a:cubicBezTo>
                    <a:cubicBezTo>
                      <a:pt x="39597" y="37952"/>
                      <a:pt x="39375" y="38134"/>
                      <a:pt x="39185" y="38134"/>
                    </a:cubicBezTo>
                    <a:cubicBezTo>
                      <a:pt x="39052" y="38134"/>
                      <a:pt x="38935" y="38045"/>
                      <a:pt x="38826" y="37744"/>
                    </a:cubicBezTo>
                    <a:cubicBezTo>
                      <a:pt x="39156" y="37678"/>
                      <a:pt x="39328" y="37348"/>
                      <a:pt x="39328" y="36806"/>
                    </a:cubicBezTo>
                    <a:cubicBezTo>
                      <a:pt x="39156" y="36754"/>
                      <a:pt x="38998" y="36806"/>
                      <a:pt x="38945" y="36582"/>
                    </a:cubicBezTo>
                    <a:cubicBezTo>
                      <a:pt x="39433" y="36252"/>
                      <a:pt x="38998" y="35975"/>
                      <a:pt x="38945" y="35367"/>
                    </a:cubicBezTo>
                    <a:lnTo>
                      <a:pt x="38945" y="35367"/>
                    </a:lnTo>
                    <a:cubicBezTo>
                      <a:pt x="38984" y="35386"/>
                      <a:pt x="39021" y="35394"/>
                      <a:pt x="39054" y="35394"/>
                    </a:cubicBezTo>
                    <a:cubicBezTo>
                      <a:pt x="39435" y="35394"/>
                      <a:pt x="39431" y="34291"/>
                      <a:pt x="39224" y="34291"/>
                    </a:cubicBezTo>
                    <a:cubicBezTo>
                      <a:pt x="39176" y="34291"/>
                      <a:pt x="39118" y="34350"/>
                      <a:pt x="39051" y="34496"/>
                    </a:cubicBezTo>
                    <a:cubicBezTo>
                      <a:pt x="39156" y="34549"/>
                      <a:pt x="39209" y="34654"/>
                      <a:pt x="39156" y="34932"/>
                    </a:cubicBezTo>
                    <a:cubicBezTo>
                      <a:pt x="39075" y="34760"/>
                      <a:pt x="38955" y="34688"/>
                      <a:pt x="38785" y="34688"/>
                    </a:cubicBezTo>
                    <a:cubicBezTo>
                      <a:pt x="38733" y="34688"/>
                      <a:pt x="38676" y="34695"/>
                      <a:pt x="38615" y="34707"/>
                    </a:cubicBezTo>
                    <a:cubicBezTo>
                      <a:pt x="38496" y="35156"/>
                      <a:pt x="38945" y="35486"/>
                      <a:pt x="38615" y="35645"/>
                    </a:cubicBezTo>
                    <a:cubicBezTo>
                      <a:pt x="38219" y="35209"/>
                      <a:pt x="38549" y="34932"/>
                      <a:pt x="38443" y="33994"/>
                    </a:cubicBezTo>
                    <a:lnTo>
                      <a:pt x="38443" y="33994"/>
                    </a:lnTo>
                    <a:cubicBezTo>
                      <a:pt x="38148" y="34030"/>
                      <a:pt x="38101" y="34145"/>
                      <a:pt x="37999" y="34145"/>
                    </a:cubicBezTo>
                    <a:cubicBezTo>
                      <a:pt x="37950" y="34145"/>
                      <a:pt x="37889" y="34119"/>
                      <a:pt x="37783" y="34047"/>
                    </a:cubicBezTo>
                    <a:cubicBezTo>
                      <a:pt x="37704" y="34846"/>
                      <a:pt x="37400" y="35011"/>
                      <a:pt x="37090" y="35011"/>
                    </a:cubicBezTo>
                    <a:cubicBezTo>
                      <a:pt x="36872" y="35011"/>
                      <a:pt x="36650" y="34929"/>
                      <a:pt x="36501" y="34929"/>
                    </a:cubicBezTo>
                    <a:cubicBezTo>
                      <a:pt x="36457" y="34929"/>
                      <a:pt x="36420" y="34936"/>
                      <a:pt x="36390" y="34954"/>
                    </a:cubicBezTo>
                    <a:lnTo>
                      <a:pt x="36390" y="34954"/>
                    </a:lnTo>
                    <a:cubicBezTo>
                      <a:pt x="36563" y="34765"/>
                      <a:pt x="36525" y="34259"/>
                      <a:pt x="36687" y="34047"/>
                    </a:cubicBezTo>
                    <a:cubicBezTo>
                      <a:pt x="36753" y="33931"/>
                      <a:pt x="36822" y="33892"/>
                      <a:pt x="36892" y="33892"/>
                    </a:cubicBezTo>
                    <a:cubicBezTo>
                      <a:pt x="37028" y="33892"/>
                      <a:pt x="37167" y="34039"/>
                      <a:pt x="37291" y="34039"/>
                    </a:cubicBezTo>
                    <a:cubicBezTo>
                      <a:pt x="37370" y="34039"/>
                      <a:pt x="37443" y="33979"/>
                      <a:pt x="37506" y="33783"/>
                    </a:cubicBezTo>
                    <a:cubicBezTo>
                      <a:pt x="37229" y="33612"/>
                      <a:pt x="37123" y="33612"/>
                      <a:pt x="36569" y="33559"/>
                    </a:cubicBezTo>
                    <a:cubicBezTo>
                      <a:pt x="36410" y="34113"/>
                      <a:pt x="36186" y="34496"/>
                      <a:pt x="35856" y="34773"/>
                    </a:cubicBezTo>
                    <a:cubicBezTo>
                      <a:pt x="36027" y="33664"/>
                      <a:pt x="35856" y="32846"/>
                      <a:pt x="36687" y="32397"/>
                    </a:cubicBezTo>
                    <a:lnTo>
                      <a:pt x="36687" y="32397"/>
                    </a:lnTo>
                    <a:cubicBezTo>
                      <a:pt x="36687" y="32793"/>
                      <a:pt x="36635" y="33281"/>
                      <a:pt x="36793" y="33334"/>
                    </a:cubicBezTo>
                    <a:cubicBezTo>
                      <a:pt x="36793" y="32594"/>
                      <a:pt x="37265" y="32187"/>
                      <a:pt x="37676" y="32187"/>
                    </a:cubicBezTo>
                    <a:cubicBezTo>
                      <a:pt x="37844" y="32187"/>
                      <a:pt x="38002" y="32255"/>
                      <a:pt x="38113" y="32397"/>
                    </a:cubicBezTo>
                    <a:cubicBezTo>
                      <a:pt x="38070" y="32383"/>
                      <a:pt x="38021" y="32377"/>
                      <a:pt x="37970" y="32377"/>
                    </a:cubicBezTo>
                    <a:cubicBezTo>
                      <a:pt x="37627" y="32377"/>
                      <a:pt x="37159" y="32658"/>
                      <a:pt x="37400" y="32899"/>
                    </a:cubicBezTo>
                    <a:cubicBezTo>
                      <a:pt x="37534" y="32809"/>
                      <a:pt x="37602" y="32598"/>
                      <a:pt x="37747" y="32598"/>
                    </a:cubicBezTo>
                    <a:cubicBezTo>
                      <a:pt x="37774" y="32598"/>
                      <a:pt x="37803" y="32605"/>
                      <a:pt x="37836" y="32621"/>
                    </a:cubicBezTo>
                    <a:cubicBezTo>
                      <a:pt x="37889" y="33057"/>
                      <a:pt x="37836" y="33334"/>
                      <a:pt x="37730" y="33559"/>
                    </a:cubicBezTo>
                    <a:cubicBezTo>
                      <a:pt x="37769" y="33582"/>
                      <a:pt x="37802" y="33592"/>
                      <a:pt x="37830" y="33592"/>
                    </a:cubicBezTo>
                    <a:cubicBezTo>
                      <a:pt x="38066" y="33592"/>
                      <a:pt x="37931" y="32844"/>
                      <a:pt x="38194" y="32844"/>
                    </a:cubicBezTo>
                    <a:cubicBezTo>
                      <a:pt x="38202" y="32844"/>
                      <a:pt x="38210" y="32844"/>
                      <a:pt x="38219" y="32846"/>
                    </a:cubicBezTo>
                    <a:cubicBezTo>
                      <a:pt x="38219" y="33336"/>
                      <a:pt x="38316" y="33566"/>
                      <a:pt x="38491" y="33566"/>
                    </a:cubicBezTo>
                    <a:cubicBezTo>
                      <a:pt x="38510" y="33566"/>
                      <a:pt x="38529" y="33564"/>
                      <a:pt x="38549" y="33559"/>
                    </a:cubicBezTo>
                    <a:cubicBezTo>
                      <a:pt x="38945" y="33123"/>
                      <a:pt x="38219" y="32846"/>
                      <a:pt x="38549" y="32621"/>
                    </a:cubicBezTo>
                    <a:cubicBezTo>
                      <a:pt x="38605" y="32583"/>
                      <a:pt x="38652" y="32567"/>
                      <a:pt x="38692" y="32567"/>
                    </a:cubicBezTo>
                    <a:cubicBezTo>
                      <a:pt x="38866" y="32567"/>
                      <a:pt x="38916" y="32859"/>
                      <a:pt x="39089" y="32859"/>
                    </a:cubicBezTo>
                    <a:cubicBezTo>
                      <a:pt x="39109" y="32859"/>
                      <a:pt x="39132" y="32855"/>
                      <a:pt x="39156" y="32846"/>
                    </a:cubicBezTo>
                    <a:cubicBezTo>
                      <a:pt x="39156" y="32510"/>
                      <a:pt x="39075" y="31869"/>
                      <a:pt x="39278" y="31869"/>
                    </a:cubicBezTo>
                    <a:cubicBezTo>
                      <a:pt x="39306" y="31869"/>
                      <a:pt x="39340" y="31881"/>
                      <a:pt x="39381" y="31908"/>
                    </a:cubicBezTo>
                    <a:cubicBezTo>
                      <a:pt x="39381" y="32239"/>
                      <a:pt x="39328" y="32397"/>
                      <a:pt x="39275" y="32621"/>
                    </a:cubicBezTo>
                    <a:cubicBezTo>
                      <a:pt x="39935" y="32516"/>
                      <a:pt x="39816" y="32397"/>
                      <a:pt x="40423" y="32133"/>
                    </a:cubicBezTo>
                    <a:lnTo>
                      <a:pt x="40423" y="32133"/>
                    </a:lnTo>
                    <a:cubicBezTo>
                      <a:pt x="40423" y="32344"/>
                      <a:pt x="40371" y="32397"/>
                      <a:pt x="40318" y="32621"/>
                    </a:cubicBezTo>
                    <a:cubicBezTo>
                      <a:pt x="40754" y="32067"/>
                      <a:pt x="41255" y="32569"/>
                      <a:pt x="41361" y="31196"/>
                    </a:cubicBezTo>
                    <a:lnTo>
                      <a:pt x="41361" y="31196"/>
                    </a:lnTo>
                    <a:cubicBezTo>
                      <a:pt x="41250" y="31222"/>
                      <a:pt x="41143" y="31232"/>
                      <a:pt x="41041" y="31232"/>
                    </a:cubicBezTo>
                    <a:cubicBezTo>
                      <a:pt x="40671" y="31232"/>
                      <a:pt x="40356" y="31098"/>
                      <a:pt x="40131" y="31098"/>
                    </a:cubicBezTo>
                    <a:cubicBezTo>
                      <a:pt x="39918" y="31098"/>
                      <a:pt x="39786" y="31218"/>
                      <a:pt x="39763" y="31684"/>
                    </a:cubicBezTo>
                    <a:cubicBezTo>
                      <a:pt x="38998" y="31196"/>
                      <a:pt x="38113" y="31684"/>
                      <a:pt x="37730" y="31024"/>
                    </a:cubicBezTo>
                    <a:cubicBezTo>
                      <a:pt x="37480" y="31367"/>
                      <a:pt x="37044" y="31615"/>
                      <a:pt x="36670" y="31615"/>
                    </a:cubicBezTo>
                    <a:cubicBezTo>
                      <a:pt x="36139" y="31615"/>
                      <a:pt x="35736" y="31110"/>
                      <a:pt x="36186" y="29651"/>
                    </a:cubicBezTo>
                    <a:cubicBezTo>
                      <a:pt x="35975" y="29651"/>
                      <a:pt x="35803" y="29598"/>
                      <a:pt x="35697" y="29427"/>
                    </a:cubicBezTo>
                    <a:lnTo>
                      <a:pt x="35697" y="29427"/>
                    </a:lnTo>
                    <a:cubicBezTo>
                      <a:pt x="35827" y="29897"/>
                      <a:pt x="35831" y="30036"/>
                      <a:pt x="35775" y="30036"/>
                    </a:cubicBezTo>
                    <a:cubicBezTo>
                      <a:pt x="35693" y="30036"/>
                      <a:pt x="35486" y="29746"/>
                      <a:pt x="35353" y="29746"/>
                    </a:cubicBezTo>
                    <a:cubicBezTo>
                      <a:pt x="35306" y="29746"/>
                      <a:pt x="35269" y="29781"/>
                      <a:pt x="35248" y="29875"/>
                    </a:cubicBezTo>
                    <a:cubicBezTo>
                      <a:pt x="35697" y="30034"/>
                      <a:pt x="34984" y="30971"/>
                      <a:pt x="35367" y="31024"/>
                    </a:cubicBezTo>
                    <a:cubicBezTo>
                      <a:pt x="35383" y="30861"/>
                      <a:pt x="35429" y="30801"/>
                      <a:pt x="35486" y="30801"/>
                    </a:cubicBezTo>
                    <a:cubicBezTo>
                      <a:pt x="35620" y="30801"/>
                      <a:pt x="35819" y="31128"/>
                      <a:pt x="35856" y="31248"/>
                    </a:cubicBezTo>
                    <a:cubicBezTo>
                      <a:pt x="35748" y="31545"/>
                      <a:pt x="35633" y="31628"/>
                      <a:pt x="35498" y="31628"/>
                    </a:cubicBezTo>
                    <a:cubicBezTo>
                      <a:pt x="35327" y="31628"/>
                      <a:pt x="35124" y="31496"/>
                      <a:pt x="34864" y="31496"/>
                    </a:cubicBezTo>
                    <a:cubicBezTo>
                      <a:pt x="34798" y="31496"/>
                      <a:pt x="34728" y="31504"/>
                      <a:pt x="34654" y="31526"/>
                    </a:cubicBezTo>
                    <a:cubicBezTo>
                      <a:pt x="34536" y="32067"/>
                      <a:pt x="35143" y="32239"/>
                      <a:pt x="34813" y="32463"/>
                    </a:cubicBezTo>
                    <a:cubicBezTo>
                      <a:pt x="34769" y="32487"/>
                      <a:pt x="34729" y="32497"/>
                      <a:pt x="34692" y="32497"/>
                    </a:cubicBezTo>
                    <a:cubicBezTo>
                      <a:pt x="34399" y="32497"/>
                      <a:pt x="34294" y="31833"/>
                      <a:pt x="33898" y="31833"/>
                    </a:cubicBezTo>
                    <a:cubicBezTo>
                      <a:pt x="33789" y="31833"/>
                      <a:pt x="33657" y="31884"/>
                      <a:pt x="33493" y="32014"/>
                    </a:cubicBezTo>
                    <a:cubicBezTo>
                      <a:pt x="33493" y="31301"/>
                      <a:pt x="33163" y="31196"/>
                      <a:pt x="33110" y="30588"/>
                    </a:cubicBezTo>
                    <a:lnTo>
                      <a:pt x="33110" y="30588"/>
                    </a:lnTo>
                    <a:cubicBezTo>
                      <a:pt x="33129" y="30593"/>
                      <a:pt x="33147" y="30595"/>
                      <a:pt x="33165" y="30595"/>
                    </a:cubicBezTo>
                    <a:cubicBezTo>
                      <a:pt x="33345" y="30595"/>
                      <a:pt x="33405" y="30364"/>
                      <a:pt x="33598" y="30364"/>
                    </a:cubicBezTo>
                    <a:cubicBezTo>
                      <a:pt x="33823" y="30866"/>
                      <a:pt x="33493" y="30813"/>
                      <a:pt x="33717" y="31301"/>
                    </a:cubicBezTo>
                    <a:cubicBezTo>
                      <a:pt x="34258" y="31196"/>
                      <a:pt x="34984" y="31407"/>
                      <a:pt x="35037" y="30364"/>
                    </a:cubicBezTo>
                    <a:cubicBezTo>
                      <a:pt x="34974" y="30329"/>
                      <a:pt x="34922" y="30315"/>
                      <a:pt x="34879" y="30315"/>
                    </a:cubicBezTo>
                    <a:cubicBezTo>
                      <a:pt x="34686" y="30315"/>
                      <a:pt x="34664" y="30602"/>
                      <a:pt x="34498" y="30602"/>
                    </a:cubicBezTo>
                    <a:cubicBezTo>
                      <a:pt x="34477" y="30602"/>
                      <a:pt x="34455" y="30598"/>
                      <a:pt x="34430" y="30588"/>
                    </a:cubicBezTo>
                    <a:cubicBezTo>
                      <a:pt x="34258" y="29875"/>
                      <a:pt x="34377" y="29981"/>
                      <a:pt x="34536" y="29427"/>
                    </a:cubicBezTo>
                    <a:cubicBezTo>
                      <a:pt x="34475" y="29410"/>
                      <a:pt x="34420" y="29403"/>
                      <a:pt x="34370" y="29403"/>
                    </a:cubicBezTo>
                    <a:cubicBezTo>
                      <a:pt x="34100" y="29403"/>
                      <a:pt x="33951" y="29607"/>
                      <a:pt x="33717" y="29651"/>
                    </a:cubicBezTo>
                    <a:cubicBezTo>
                      <a:pt x="33598" y="28938"/>
                      <a:pt x="33163" y="28885"/>
                      <a:pt x="32885" y="28555"/>
                    </a:cubicBezTo>
                    <a:cubicBezTo>
                      <a:pt x="32938" y="28502"/>
                      <a:pt x="33110" y="28502"/>
                      <a:pt x="33110" y="28278"/>
                    </a:cubicBezTo>
                    <a:cubicBezTo>
                      <a:pt x="32938" y="28278"/>
                      <a:pt x="32833" y="28225"/>
                      <a:pt x="32885" y="27842"/>
                    </a:cubicBezTo>
                    <a:cubicBezTo>
                      <a:pt x="32975" y="27815"/>
                      <a:pt x="33058" y="27803"/>
                      <a:pt x="33137" y="27803"/>
                    </a:cubicBezTo>
                    <a:cubicBezTo>
                      <a:pt x="33397" y="27803"/>
                      <a:pt x="33610" y="27932"/>
                      <a:pt x="33823" y="28054"/>
                    </a:cubicBezTo>
                    <a:cubicBezTo>
                      <a:pt x="33994" y="26958"/>
                      <a:pt x="33110" y="27842"/>
                      <a:pt x="33215" y="26905"/>
                    </a:cubicBezTo>
                    <a:lnTo>
                      <a:pt x="33215" y="26905"/>
                    </a:lnTo>
                    <a:cubicBezTo>
                      <a:pt x="32833" y="27116"/>
                      <a:pt x="32555" y="27512"/>
                      <a:pt x="32172" y="27618"/>
                    </a:cubicBezTo>
                    <a:cubicBezTo>
                      <a:pt x="32067" y="26786"/>
                      <a:pt x="32014" y="26852"/>
                      <a:pt x="32120" y="26245"/>
                    </a:cubicBezTo>
                    <a:cubicBezTo>
                      <a:pt x="32100" y="26239"/>
                      <a:pt x="32082" y="26236"/>
                      <a:pt x="32065" y="26236"/>
                    </a:cubicBezTo>
                    <a:cubicBezTo>
                      <a:pt x="31799" y="26236"/>
                      <a:pt x="31886" y="26967"/>
                      <a:pt x="31618" y="26967"/>
                    </a:cubicBezTo>
                    <a:cubicBezTo>
                      <a:pt x="31575" y="26967"/>
                      <a:pt x="31523" y="26948"/>
                      <a:pt x="31460" y="26905"/>
                    </a:cubicBezTo>
                    <a:cubicBezTo>
                      <a:pt x="31512" y="26681"/>
                      <a:pt x="31565" y="26298"/>
                      <a:pt x="31565" y="25743"/>
                    </a:cubicBezTo>
                    <a:lnTo>
                      <a:pt x="31565" y="25743"/>
                    </a:lnTo>
                    <a:cubicBezTo>
                      <a:pt x="31077" y="25796"/>
                      <a:pt x="31077" y="26733"/>
                      <a:pt x="30852" y="27182"/>
                    </a:cubicBezTo>
                    <a:cubicBezTo>
                      <a:pt x="30908" y="27182"/>
                      <a:pt x="30962" y="27175"/>
                      <a:pt x="31011" y="27175"/>
                    </a:cubicBezTo>
                    <a:cubicBezTo>
                      <a:pt x="31115" y="27175"/>
                      <a:pt x="31199" y="27206"/>
                      <a:pt x="31235" y="27394"/>
                    </a:cubicBezTo>
                    <a:cubicBezTo>
                      <a:pt x="30905" y="27565"/>
                      <a:pt x="30417" y="27618"/>
                      <a:pt x="30852" y="28106"/>
                    </a:cubicBezTo>
                    <a:cubicBezTo>
                      <a:pt x="30522" y="28001"/>
                      <a:pt x="30245" y="27724"/>
                      <a:pt x="30034" y="27394"/>
                    </a:cubicBezTo>
                    <a:lnTo>
                      <a:pt x="30034" y="27394"/>
                    </a:lnTo>
                    <a:cubicBezTo>
                      <a:pt x="29827" y="27551"/>
                      <a:pt x="30090" y="28580"/>
                      <a:pt x="29795" y="28580"/>
                    </a:cubicBezTo>
                    <a:cubicBezTo>
                      <a:pt x="29769" y="28580"/>
                      <a:pt x="29739" y="28572"/>
                      <a:pt x="29704" y="28555"/>
                    </a:cubicBezTo>
                    <a:cubicBezTo>
                      <a:pt x="29704" y="28172"/>
                      <a:pt x="29704" y="27842"/>
                      <a:pt x="29809" y="27671"/>
                    </a:cubicBezTo>
                    <a:cubicBezTo>
                      <a:pt x="29202" y="27618"/>
                      <a:pt x="28489" y="27776"/>
                      <a:pt x="28265" y="26958"/>
                    </a:cubicBezTo>
                    <a:cubicBezTo>
                      <a:pt x="28359" y="26770"/>
                      <a:pt x="28448" y="26698"/>
                      <a:pt x="28533" y="26698"/>
                    </a:cubicBezTo>
                    <a:cubicBezTo>
                      <a:pt x="28748" y="26698"/>
                      <a:pt x="28936" y="27157"/>
                      <a:pt x="29096" y="27394"/>
                    </a:cubicBezTo>
                    <a:cubicBezTo>
                      <a:pt x="29585" y="26245"/>
                      <a:pt x="28384" y="26786"/>
                      <a:pt x="28489" y="25585"/>
                    </a:cubicBezTo>
                    <a:lnTo>
                      <a:pt x="28489" y="25585"/>
                    </a:lnTo>
                    <a:cubicBezTo>
                      <a:pt x="28212" y="25638"/>
                      <a:pt x="27988" y="25862"/>
                      <a:pt x="27776" y="26073"/>
                    </a:cubicBezTo>
                    <a:cubicBezTo>
                      <a:pt x="27829" y="25585"/>
                      <a:pt x="27605" y="25585"/>
                      <a:pt x="27552" y="25360"/>
                    </a:cubicBezTo>
                    <a:cubicBezTo>
                      <a:pt x="28080" y="25318"/>
                      <a:pt x="27974" y="24463"/>
                      <a:pt x="28338" y="24463"/>
                    </a:cubicBezTo>
                    <a:cubicBezTo>
                      <a:pt x="28428" y="24463"/>
                      <a:pt x="28548" y="24516"/>
                      <a:pt x="28714" y="24648"/>
                    </a:cubicBezTo>
                    <a:cubicBezTo>
                      <a:pt x="28714" y="24206"/>
                      <a:pt x="28435" y="24092"/>
                      <a:pt x="28163" y="24092"/>
                    </a:cubicBezTo>
                    <a:cubicBezTo>
                      <a:pt x="27923" y="24092"/>
                      <a:pt x="27688" y="24181"/>
                      <a:pt x="27657" y="24212"/>
                    </a:cubicBezTo>
                    <a:cubicBezTo>
                      <a:pt x="28054" y="23710"/>
                      <a:pt x="27552" y="23327"/>
                      <a:pt x="27776" y="23050"/>
                    </a:cubicBezTo>
                    <a:cubicBezTo>
                      <a:pt x="27809" y="23038"/>
                      <a:pt x="27835" y="23033"/>
                      <a:pt x="27857" y="23033"/>
                    </a:cubicBezTo>
                    <a:cubicBezTo>
                      <a:pt x="28105" y="23033"/>
                      <a:pt x="27727" y="23730"/>
                      <a:pt x="28088" y="23730"/>
                    </a:cubicBezTo>
                    <a:cubicBezTo>
                      <a:pt x="28122" y="23730"/>
                      <a:pt x="28163" y="23724"/>
                      <a:pt x="28212" y="23710"/>
                    </a:cubicBezTo>
                    <a:cubicBezTo>
                      <a:pt x="28159" y="22496"/>
                      <a:pt x="27327" y="22892"/>
                      <a:pt x="27275" y="21677"/>
                    </a:cubicBezTo>
                    <a:lnTo>
                      <a:pt x="27275" y="21677"/>
                    </a:lnTo>
                    <a:cubicBezTo>
                      <a:pt x="27489" y="21754"/>
                      <a:pt x="27693" y="21786"/>
                      <a:pt x="27888" y="21786"/>
                    </a:cubicBezTo>
                    <a:cubicBezTo>
                      <a:pt x="28872" y="21786"/>
                      <a:pt x="29618" y="20971"/>
                      <a:pt x="30244" y="20971"/>
                    </a:cubicBezTo>
                    <a:cubicBezTo>
                      <a:pt x="30479" y="20971"/>
                      <a:pt x="30697" y="21085"/>
                      <a:pt x="30905" y="21400"/>
                    </a:cubicBezTo>
                    <a:cubicBezTo>
                      <a:pt x="30877" y="21400"/>
                      <a:pt x="30847" y="21398"/>
                      <a:pt x="30816" y="21398"/>
                    </a:cubicBezTo>
                    <a:cubicBezTo>
                      <a:pt x="30676" y="21398"/>
                      <a:pt x="30532" y="21434"/>
                      <a:pt x="30575" y="21836"/>
                    </a:cubicBezTo>
                    <a:cubicBezTo>
                      <a:pt x="30592" y="21832"/>
                      <a:pt x="30608" y="21830"/>
                      <a:pt x="30622" y="21830"/>
                    </a:cubicBezTo>
                    <a:cubicBezTo>
                      <a:pt x="30793" y="21830"/>
                      <a:pt x="30855" y="22066"/>
                      <a:pt x="30987" y="22066"/>
                    </a:cubicBezTo>
                    <a:cubicBezTo>
                      <a:pt x="30999" y="22066"/>
                      <a:pt x="31011" y="22064"/>
                      <a:pt x="31024" y="22060"/>
                    </a:cubicBezTo>
                    <a:cubicBezTo>
                      <a:pt x="30905" y="21492"/>
                      <a:pt x="31161" y="21102"/>
                      <a:pt x="31382" y="21102"/>
                    </a:cubicBezTo>
                    <a:cubicBezTo>
                      <a:pt x="31479" y="21102"/>
                      <a:pt x="31570" y="21178"/>
                      <a:pt x="31618" y="21347"/>
                    </a:cubicBezTo>
                    <a:cubicBezTo>
                      <a:pt x="31618" y="21730"/>
                      <a:pt x="31354" y="21572"/>
                      <a:pt x="31407" y="22060"/>
                    </a:cubicBezTo>
                    <a:cubicBezTo>
                      <a:pt x="31565" y="22007"/>
                      <a:pt x="31842" y="22113"/>
                      <a:pt x="31842" y="21836"/>
                    </a:cubicBezTo>
                    <a:cubicBezTo>
                      <a:pt x="31703" y="21500"/>
                      <a:pt x="32204" y="21246"/>
                      <a:pt x="32774" y="21246"/>
                    </a:cubicBezTo>
                    <a:cubicBezTo>
                      <a:pt x="33124" y="21246"/>
                      <a:pt x="33499" y="21341"/>
                      <a:pt x="33770" y="21572"/>
                    </a:cubicBezTo>
                    <a:cubicBezTo>
                      <a:pt x="33714" y="21774"/>
                      <a:pt x="33629" y="21839"/>
                      <a:pt x="33532" y="21839"/>
                    </a:cubicBezTo>
                    <a:cubicBezTo>
                      <a:pt x="33356" y="21839"/>
                      <a:pt x="33142" y="21626"/>
                      <a:pt x="32998" y="21626"/>
                    </a:cubicBezTo>
                    <a:cubicBezTo>
                      <a:pt x="32899" y="21626"/>
                      <a:pt x="32833" y="21725"/>
                      <a:pt x="32833" y="22060"/>
                    </a:cubicBezTo>
                    <a:cubicBezTo>
                      <a:pt x="32881" y="22020"/>
                      <a:pt x="32918" y="22002"/>
                      <a:pt x="32948" y="22002"/>
                    </a:cubicBezTo>
                    <a:cubicBezTo>
                      <a:pt x="33121" y="22002"/>
                      <a:pt x="33012" y="22618"/>
                      <a:pt x="33057" y="22945"/>
                    </a:cubicBezTo>
                    <a:cubicBezTo>
                      <a:pt x="33994" y="22892"/>
                      <a:pt x="34483" y="21954"/>
                      <a:pt x="35143" y="21294"/>
                    </a:cubicBezTo>
                    <a:lnTo>
                      <a:pt x="35143" y="21294"/>
                    </a:lnTo>
                    <a:cubicBezTo>
                      <a:pt x="34915" y="21884"/>
                      <a:pt x="35075" y="21945"/>
                      <a:pt x="35254" y="21945"/>
                    </a:cubicBezTo>
                    <a:cubicBezTo>
                      <a:pt x="35300" y="21945"/>
                      <a:pt x="35347" y="21940"/>
                      <a:pt x="35390" y="21940"/>
                    </a:cubicBezTo>
                    <a:cubicBezTo>
                      <a:pt x="35458" y="21940"/>
                      <a:pt x="35512" y="21951"/>
                      <a:pt x="35526" y="22007"/>
                    </a:cubicBezTo>
                    <a:cubicBezTo>
                      <a:pt x="35090" y="22337"/>
                      <a:pt x="34377" y="21836"/>
                      <a:pt x="34206" y="23156"/>
                    </a:cubicBezTo>
                    <a:cubicBezTo>
                      <a:pt x="34536" y="23222"/>
                      <a:pt x="34813" y="23222"/>
                      <a:pt x="34813" y="23882"/>
                    </a:cubicBezTo>
                    <a:cubicBezTo>
                      <a:pt x="34582" y="23618"/>
                      <a:pt x="34251" y="23555"/>
                      <a:pt x="33884" y="23555"/>
                    </a:cubicBezTo>
                    <a:cubicBezTo>
                      <a:pt x="33549" y="23555"/>
                      <a:pt x="33184" y="23608"/>
                      <a:pt x="32842" y="23608"/>
                    </a:cubicBezTo>
                    <a:cubicBezTo>
                      <a:pt x="32230" y="23608"/>
                      <a:pt x="31689" y="23439"/>
                      <a:pt x="31512" y="22496"/>
                    </a:cubicBezTo>
                    <a:cubicBezTo>
                      <a:pt x="31356" y="22458"/>
                      <a:pt x="31220" y="22420"/>
                      <a:pt x="31099" y="22420"/>
                    </a:cubicBezTo>
                    <a:cubicBezTo>
                      <a:pt x="30884" y="22420"/>
                      <a:pt x="30719" y="22541"/>
                      <a:pt x="30575" y="22997"/>
                    </a:cubicBezTo>
                    <a:cubicBezTo>
                      <a:pt x="30590" y="22990"/>
                      <a:pt x="30607" y="22987"/>
                      <a:pt x="30623" y="22987"/>
                    </a:cubicBezTo>
                    <a:cubicBezTo>
                      <a:pt x="30849" y="22987"/>
                      <a:pt x="31167" y="23612"/>
                      <a:pt x="30958" y="23710"/>
                    </a:cubicBezTo>
                    <a:cubicBezTo>
                      <a:pt x="30852" y="23275"/>
                      <a:pt x="30364" y="23710"/>
                      <a:pt x="30364" y="23222"/>
                    </a:cubicBezTo>
                    <a:cubicBezTo>
                      <a:pt x="30364" y="22773"/>
                      <a:pt x="30694" y="22945"/>
                      <a:pt x="30575" y="22284"/>
                    </a:cubicBezTo>
                    <a:lnTo>
                      <a:pt x="30575" y="22284"/>
                    </a:lnTo>
                    <a:cubicBezTo>
                      <a:pt x="30192" y="22496"/>
                      <a:pt x="29968" y="22337"/>
                      <a:pt x="29862" y="22562"/>
                    </a:cubicBezTo>
                    <a:cubicBezTo>
                      <a:pt x="29931" y="22778"/>
                      <a:pt x="29768" y="23062"/>
                      <a:pt x="29570" y="23062"/>
                    </a:cubicBezTo>
                    <a:cubicBezTo>
                      <a:pt x="29465" y="23062"/>
                      <a:pt x="29351" y="22983"/>
                      <a:pt x="29255" y="22773"/>
                    </a:cubicBezTo>
                    <a:lnTo>
                      <a:pt x="29255" y="22773"/>
                    </a:lnTo>
                    <a:cubicBezTo>
                      <a:pt x="29585" y="23763"/>
                      <a:pt x="29044" y="23222"/>
                      <a:pt x="28925" y="23935"/>
                    </a:cubicBezTo>
                    <a:cubicBezTo>
                      <a:pt x="29374" y="24753"/>
                      <a:pt x="29704" y="24146"/>
                      <a:pt x="30139" y="24872"/>
                    </a:cubicBezTo>
                    <a:cubicBezTo>
                      <a:pt x="30192" y="23988"/>
                      <a:pt x="29532" y="24595"/>
                      <a:pt x="29638" y="23710"/>
                    </a:cubicBezTo>
                    <a:lnTo>
                      <a:pt x="29638" y="23710"/>
                    </a:lnTo>
                    <a:cubicBezTo>
                      <a:pt x="30522" y="24423"/>
                      <a:pt x="32172" y="24542"/>
                      <a:pt x="33334" y="24595"/>
                    </a:cubicBezTo>
                    <a:cubicBezTo>
                      <a:pt x="33540" y="24595"/>
                      <a:pt x="33873" y="24211"/>
                      <a:pt x="34108" y="24211"/>
                    </a:cubicBezTo>
                    <a:cubicBezTo>
                      <a:pt x="34251" y="24211"/>
                      <a:pt x="34357" y="24352"/>
                      <a:pt x="34377" y="24806"/>
                    </a:cubicBezTo>
                    <a:cubicBezTo>
                      <a:pt x="34352" y="24824"/>
                      <a:pt x="34320" y="24830"/>
                      <a:pt x="34285" y="24830"/>
                    </a:cubicBezTo>
                    <a:cubicBezTo>
                      <a:pt x="34184" y="24830"/>
                      <a:pt x="34052" y="24774"/>
                      <a:pt x="33947" y="24774"/>
                    </a:cubicBezTo>
                    <a:cubicBezTo>
                      <a:pt x="33846" y="24774"/>
                      <a:pt x="33770" y="24826"/>
                      <a:pt x="33770" y="25030"/>
                    </a:cubicBezTo>
                    <a:cubicBezTo>
                      <a:pt x="33928" y="25136"/>
                      <a:pt x="34047" y="25360"/>
                      <a:pt x="34047" y="25743"/>
                    </a:cubicBezTo>
                    <a:cubicBezTo>
                      <a:pt x="34182" y="25634"/>
                      <a:pt x="34312" y="25591"/>
                      <a:pt x="34439" y="25591"/>
                    </a:cubicBezTo>
                    <a:cubicBezTo>
                      <a:pt x="34819" y="25591"/>
                      <a:pt x="35173" y="25984"/>
                      <a:pt x="35578" y="26192"/>
                    </a:cubicBezTo>
                    <a:cubicBezTo>
                      <a:pt x="35526" y="25466"/>
                      <a:pt x="35909" y="25466"/>
                      <a:pt x="36239" y="25466"/>
                    </a:cubicBezTo>
                    <a:cubicBezTo>
                      <a:pt x="36198" y="25977"/>
                      <a:pt x="36248" y="26102"/>
                      <a:pt x="36331" y="26102"/>
                    </a:cubicBezTo>
                    <a:cubicBezTo>
                      <a:pt x="36411" y="26102"/>
                      <a:pt x="36521" y="25986"/>
                      <a:pt x="36610" y="25986"/>
                    </a:cubicBezTo>
                    <a:cubicBezTo>
                      <a:pt x="36667" y="25986"/>
                      <a:pt x="36715" y="26034"/>
                      <a:pt x="36740" y="26192"/>
                    </a:cubicBezTo>
                    <a:cubicBezTo>
                      <a:pt x="36740" y="26456"/>
                      <a:pt x="36516" y="26351"/>
                      <a:pt x="36516" y="26628"/>
                    </a:cubicBezTo>
                    <a:cubicBezTo>
                      <a:pt x="36578" y="26513"/>
                      <a:pt x="36639" y="26471"/>
                      <a:pt x="36697" y="26471"/>
                    </a:cubicBezTo>
                    <a:cubicBezTo>
                      <a:pt x="36860" y="26471"/>
                      <a:pt x="37008" y="26798"/>
                      <a:pt x="37142" y="26798"/>
                    </a:cubicBezTo>
                    <a:cubicBezTo>
                      <a:pt x="37215" y="26798"/>
                      <a:pt x="37283" y="26701"/>
                      <a:pt x="37347" y="26403"/>
                    </a:cubicBezTo>
                    <a:cubicBezTo>
                      <a:pt x="37070" y="26126"/>
                      <a:pt x="36687" y="26126"/>
                      <a:pt x="36635" y="25466"/>
                    </a:cubicBezTo>
                    <a:lnTo>
                      <a:pt x="36635" y="25466"/>
                    </a:lnTo>
                    <a:cubicBezTo>
                      <a:pt x="37221" y="25568"/>
                      <a:pt x="37748" y="25744"/>
                      <a:pt x="38217" y="25744"/>
                    </a:cubicBezTo>
                    <a:cubicBezTo>
                      <a:pt x="38539" y="25744"/>
                      <a:pt x="38834" y="25661"/>
                      <a:pt x="39103" y="25413"/>
                    </a:cubicBezTo>
                    <a:cubicBezTo>
                      <a:pt x="39051" y="25308"/>
                      <a:pt x="38998" y="25202"/>
                      <a:pt x="38998" y="25083"/>
                    </a:cubicBezTo>
                    <a:lnTo>
                      <a:pt x="38998" y="25083"/>
                    </a:lnTo>
                    <a:cubicBezTo>
                      <a:pt x="39401" y="25487"/>
                      <a:pt x="39864" y="25656"/>
                      <a:pt x="40308" y="25656"/>
                    </a:cubicBezTo>
                    <a:cubicBezTo>
                      <a:pt x="40895" y="25656"/>
                      <a:pt x="41451" y="25361"/>
                      <a:pt x="41796" y="24925"/>
                    </a:cubicBezTo>
                    <a:cubicBezTo>
                      <a:pt x="41744" y="24318"/>
                      <a:pt x="41189" y="24700"/>
                      <a:pt x="41084" y="24265"/>
                    </a:cubicBezTo>
                    <a:cubicBezTo>
                      <a:pt x="41218" y="24021"/>
                      <a:pt x="41403" y="23908"/>
                      <a:pt x="41603" y="23908"/>
                    </a:cubicBezTo>
                    <a:cubicBezTo>
                      <a:pt x="41814" y="23908"/>
                      <a:pt x="42042" y="24034"/>
                      <a:pt x="42245" y="24265"/>
                    </a:cubicBezTo>
                    <a:cubicBezTo>
                      <a:pt x="42131" y="24450"/>
                      <a:pt x="42069" y="24682"/>
                      <a:pt x="41974" y="24682"/>
                    </a:cubicBezTo>
                    <a:cubicBezTo>
                      <a:pt x="41927" y="24682"/>
                      <a:pt x="41871" y="24625"/>
                      <a:pt x="41796" y="24476"/>
                    </a:cubicBezTo>
                    <a:lnTo>
                      <a:pt x="41796" y="24476"/>
                    </a:lnTo>
                    <a:cubicBezTo>
                      <a:pt x="41849" y="25202"/>
                      <a:pt x="41849" y="24925"/>
                      <a:pt x="41796" y="25638"/>
                    </a:cubicBezTo>
                    <a:cubicBezTo>
                      <a:pt x="41819" y="25635"/>
                      <a:pt x="41840" y="25633"/>
                      <a:pt x="41860" y="25633"/>
                    </a:cubicBezTo>
                    <a:cubicBezTo>
                      <a:pt x="42139" y="25633"/>
                      <a:pt x="42275" y="25897"/>
                      <a:pt x="42552" y="25897"/>
                    </a:cubicBezTo>
                    <a:cubicBezTo>
                      <a:pt x="42606" y="25897"/>
                      <a:pt x="42666" y="25887"/>
                      <a:pt x="42734" y="25862"/>
                    </a:cubicBezTo>
                    <a:cubicBezTo>
                      <a:pt x="42807" y="25460"/>
                      <a:pt x="42728" y="25391"/>
                      <a:pt x="42613" y="25391"/>
                    </a:cubicBezTo>
                    <a:cubicBezTo>
                      <a:pt x="42553" y="25391"/>
                      <a:pt x="42483" y="25410"/>
                      <a:pt x="42421" y="25410"/>
                    </a:cubicBezTo>
                    <a:cubicBezTo>
                      <a:pt x="42324" y="25410"/>
                      <a:pt x="42245" y="25365"/>
                      <a:pt x="42245" y="25136"/>
                    </a:cubicBezTo>
                    <a:cubicBezTo>
                      <a:pt x="42575" y="24872"/>
                      <a:pt x="42404" y="23935"/>
                      <a:pt x="42457" y="23763"/>
                    </a:cubicBezTo>
                    <a:cubicBezTo>
                      <a:pt x="42547" y="23753"/>
                      <a:pt x="42630" y="23748"/>
                      <a:pt x="42704" y="23748"/>
                    </a:cubicBezTo>
                    <a:cubicBezTo>
                      <a:pt x="43395" y="23748"/>
                      <a:pt x="43410" y="24194"/>
                      <a:pt x="43565" y="25136"/>
                    </a:cubicBezTo>
                    <a:cubicBezTo>
                      <a:pt x="43381" y="25136"/>
                      <a:pt x="43266" y="24942"/>
                      <a:pt x="43148" y="24942"/>
                    </a:cubicBezTo>
                    <a:cubicBezTo>
                      <a:pt x="43089" y="24942"/>
                      <a:pt x="43029" y="24991"/>
                      <a:pt x="42958" y="25136"/>
                    </a:cubicBezTo>
                    <a:cubicBezTo>
                      <a:pt x="43064" y="25968"/>
                      <a:pt x="43499" y="26192"/>
                      <a:pt x="43830" y="26522"/>
                    </a:cubicBezTo>
                    <a:cubicBezTo>
                      <a:pt x="43948" y="26021"/>
                      <a:pt x="43499" y="25638"/>
                      <a:pt x="43777" y="25585"/>
                    </a:cubicBezTo>
                    <a:cubicBezTo>
                      <a:pt x="44178" y="25469"/>
                      <a:pt x="44539" y="25381"/>
                      <a:pt x="44839" y="25381"/>
                    </a:cubicBezTo>
                    <a:cubicBezTo>
                      <a:pt x="45527" y="25381"/>
                      <a:pt x="45897" y="25838"/>
                      <a:pt x="45704" y="27446"/>
                    </a:cubicBezTo>
                    <a:cubicBezTo>
                      <a:pt x="47077" y="26403"/>
                      <a:pt x="47130" y="27235"/>
                      <a:pt x="48292" y="26456"/>
                    </a:cubicBezTo>
                    <a:lnTo>
                      <a:pt x="48292" y="26456"/>
                    </a:lnTo>
                    <a:cubicBezTo>
                      <a:pt x="48186" y="27063"/>
                      <a:pt x="47962" y="27288"/>
                      <a:pt x="48292" y="27618"/>
                    </a:cubicBezTo>
                    <a:cubicBezTo>
                      <a:pt x="48239" y="27671"/>
                      <a:pt x="48067" y="27618"/>
                      <a:pt x="48067" y="27842"/>
                    </a:cubicBezTo>
                    <a:cubicBezTo>
                      <a:pt x="48292" y="27618"/>
                      <a:pt x="49057" y="27235"/>
                      <a:pt x="48899" y="26905"/>
                    </a:cubicBezTo>
                    <a:lnTo>
                      <a:pt x="48899" y="26905"/>
                    </a:lnTo>
                    <a:cubicBezTo>
                      <a:pt x="48745" y="27000"/>
                      <a:pt x="48687" y="27190"/>
                      <a:pt x="48476" y="27190"/>
                    </a:cubicBezTo>
                    <a:cubicBezTo>
                      <a:pt x="48452" y="27190"/>
                      <a:pt x="48426" y="27188"/>
                      <a:pt x="48397" y="27182"/>
                    </a:cubicBezTo>
                    <a:cubicBezTo>
                      <a:pt x="48727" y="26786"/>
                      <a:pt x="48014" y="26126"/>
                      <a:pt x="48397" y="25743"/>
                    </a:cubicBezTo>
                    <a:lnTo>
                      <a:pt x="48397" y="25743"/>
                    </a:lnTo>
                    <a:cubicBezTo>
                      <a:pt x="48407" y="25879"/>
                      <a:pt x="48438" y="25929"/>
                      <a:pt x="48482" y="25929"/>
                    </a:cubicBezTo>
                    <a:cubicBezTo>
                      <a:pt x="48605" y="25929"/>
                      <a:pt x="48838" y="25540"/>
                      <a:pt x="49047" y="25540"/>
                    </a:cubicBezTo>
                    <a:cubicBezTo>
                      <a:pt x="49155" y="25540"/>
                      <a:pt x="49258" y="25646"/>
                      <a:pt x="49335" y="25968"/>
                    </a:cubicBezTo>
                    <a:cubicBezTo>
                      <a:pt x="49057" y="25968"/>
                      <a:pt x="48780" y="25968"/>
                      <a:pt x="48780" y="26456"/>
                    </a:cubicBezTo>
                    <a:cubicBezTo>
                      <a:pt x="48872" y="26625"/>
                      <a:pt x="48981" y="26692"/>
                      <a:pt x="49089" y="26692"/>
                    </a:cubicBezTo>
                    <a:cubicBezTo>
                      <a:pt x="49368" y="26692"/>
                      <a:pt x="49635" y="26244"/>
                      <a:pt x="49559" y="25968"/>
                    </a:cubicBezTo>
                    <a:lnTo>
                      <a:pt x="49559" y="25968"/>
                    </a:lnTo>
                    <a:cubicBezTo>
                      <a:pt x="49602" y="26003"/>
                      <a:pt x="49642" y="26018"/>
                      <a:pt x="49681" y="26018"/>
                    </a:cubicBezTo>
                    <a:cubicBezTo>
                      <a:pt x="49860" y="26018"/>
                      <a:pt x="50001" y="25704"/>
                      <a:pt x="50119" y="25704"/>
                    </a:cubicBezTo>
                    <a:cubicBezTo>
                      <a:pt x="50174" y="25704"/>
                      <a:pt x="50225" y="25771"/>
                      <a:pt x="50272" y="25968"/>
                    </a:cubicBezTo>
                    <a:cubicBezTo>
                      <a:pt x="50151" y="26126"/>
                      <a:pt x="50036" y="26443"/>
                      <a:pt x="49900" y="26443"/>
                    </a:cubicBezTo>
                    <a:cubicBezTo>
                      <a:pt x="49843" y="26443"/>
                      <a:pt x="49783" y="26388"/>
                      <a:pt x="49717" y="26245"/>
                    </a:cubicBezTo>
                    <a:lnTo>
                      <a:pt x="49717" y="26245"/>
                    </a:lnTo>
                    <a:cubicBezTo>
                      <a:pt x="49619" y="26625"/>
                      <a:pt x="49695" y="26675"/>
                      <a:pt x="49798" y="26675"/>
                    </a:cubicBezTo>
                    <a:cubicBezTo>
                      <a:pt x="49836" y="26675"/>
                      <a:pt x="49876" y="26668"/>
                      <a:pt x="49914" y="26668"/>
                    </a:cubicBezTo>
                    <a:cubicBezTo>
                      <a:pt x="49998" y="26668"/>
                      <a:pt x="50067" y="26700"/>
                      <a:pt x="50047" y="26905"/>
                    </a:cubicBezTo>
                    <a:cubicBezTo>
                      <a:pt x="50197" y="27344"/>
                      <a:pt x="50025" y="27660"/>
                      <a:pt x="49878" y="27660"/>
                    </a:cubicBezTo>
                    <a:cubicBezTo>
                      <a:pt x="49803" y="27660"/>
                      <a:pt x="49735" y="27579"/>
                      <a:pt x="49717" y="27394"/>
                    </a:cubicBezTo>
                    <a:cubicBezTo>
                      <a:pt x="49836" y="27341"/>
                      <a:pt x="49995" y="27288"/>
                      <a:pt x="49942" y="26905"/>
                    </a:cubicBezTo>
                    <a:lnTo>
                      <a:pt x="49942" y="26905"/>
                    </a:lnTo>
                    <a:cubicBezTo>
                      <a:pt x="49141" y="28053"/>
                      <a:pt x="48437" y="28107"/>
                      <a:pt x="47449" y="28107"/>
                    </a:cubicBezTo>
                    <a:cubicBezTo>
                      <a:pt x="47346" y="28107"/>
                      <a:pt x="47240" y="28106"/>
                      <a:pt x="47130" y="28106"/>
                    </a:cubicBezTo>
                    <a:cubicBezTo>
                      <a:pt x="47130" y="27776"/>
                      <a:pt x="47302" y="27724"/>
                      <a:pt x="47354" y="27394"/>
                    </a:cubicBezTo>
                    <a:lnTo>
                      <a:pt x="46866" y="27394"/>
                    </a:lnTo>
                    <a:cubicBezTo>
                      <a:pt x="46747" y="28054"/>
                      <a:pt x="47130" y="28767"/>
                      <a:pt x="46919" y="28833"/>
                    </a:cubicBezTo>
                    <a:cubicBezTo>
                      <a:pt x="46665" y="28579"/>
                      <a:pt x="46555" y="28093"/>
                      <a:pt x="46194" y="28093"/>
                    </a:cubicBezTo>
                    <a:cubicBezTo>
                      <a:pt x="46161" y="28093"/>
                      <a:pt x="46125" y="28097"/>
                      <a:pt x="46087" y="28106"/>
                    </a:cubicBezTo>
                    <a:cubicBezTo>
                      <a:pt x="46034" y="28767"/>
                      <a:pt x="46259" y="28608"/>
                      <a:pt x="46087" y="29044"/>
                    </a:cubicBezTo>
                    <a:cubicBezTo>
                      <a:pt x="46231" y="28886"/>
                      <a:pt x="46364" y="28820"/>
                      <a:pt x="46474" y="28820"/>
                    </a:cubicBezTo>
                    <a:cubicBezTo>
                      <a:pt x="46707" y="28820"/>
                      <a:pt x="46845" y="29117"/>
                      <a:pt x="46800" y="29493"/>
                    </a:cubicBezTo>
                    <a:cubicBezTo>
                      <a:pt x="46841" y="29293"/>
                      <a:pt x="46872" y="29221"/>
                      <a:pt x="46900" y="29221"/>
                    </a:cubicBezTo>
                    <a:cubicBezTo>
                      <a:pt x="46975" y="29221"/>
                      <a:pt x="47022" y="29756"/>
                      <a:pt x="47166" y="29756"/>
                    </a:cubicBezTo>
                    <a:cubicBezTo>
                      <a:pt x="47191" y="29756"/>
                      <a:pt x="47218" y="29740"/>
                      <a:pt x="47249" y="29704"/>
                    </a:cubicBezTo>
                    <a:cubicBezTo>
                      <a:pt x="47632" y="29545"/>
                      <a:pt x="47460" y="28661"/>
                      <a:pt x="47579" y="28555"/>
                    </a:cubicBezTo>
                    <a:lnTo>
                      <a:pt x="47579" y="28555"/>
                    </a:lnTo>
                    <a:cubicBezTo>
                      <a:pt x="47909" y="29163"/>
                      <a:pt x="48186" y="29321"/>
                      <a:pt x="48450" y="29493"/>
                    </a:cubicBezTo>
                    <a:cubicBezTo>
                      <a:pt x="48397" y="29928"/>
                      <a:pt x="48186" y="30087"/>
                      <a:pt x="48067" y="30417"/>
                    </a:cubicBezTo>
                    <a:cubicBezTo>
                      <a:pt x="48121" y="30439"/>
                      <a:pt x="48169" y="30448"/>
                      <a:pt x="48210" y="30448"/>
                    </a:cubicBezTo>
                    <a:cubicBezTo>
                      <a:pt x="48573" y="30448"/>
                      <a:pt x="48503" y="29696"/>
                      <a:pt x="48838" y="29696"/>
                    </a:cubicBezTo>
                    <a:cubicBezTo>
                      <a:pt x="48857" y="29696"/>
                      <a:pt x="48877" y="29699"/>
                      <a:pt x="48899" y="29704"/>
                    </a:cubicBezTo>
                    <a:cubicBezTo>
                      <a:pt x="48899" y="30153"/>
                      <a:pt x="49229" y="29981"/>
                      <a:pt x="49176" y="30641"/>
                    </a:cubicBezTo>
                    <a:cubicBezTo>
                      <a:pt x="49099" y="30820"/>
                      <a:pt x="49001" y="30879"/>
                      <a:pt x="48893" y="30879"/>
                    </a:cubicBezTo>
                    <a:cubicBezTo>
                      <a:pt x="48679" y="30879"/>
                      <a:pt x="48427" y="30644"/>
                      <a:pt x="48235" y="30644"/>
                    </a:cubicBezTo>
                    <a:cubicBezTo>
                      <a:pt x="48110" y="30644"/>
                      <a:pt x="48010" y="30745"/>
                      <a:pt x="47962" y="31077"/>
                    </a:cubicBezTo>
                    <a:cubicBezTo>
                      <a:pt x="48344" y="31354"/>
                      <a:pt x="48569" y="31024"/>
                      <a:pt x="48952" y="31578"/>
                    </a:cubicBezTo>
                    <a:cubicBezTo>
                      <a:pt x="48877" y="31598"/>
                      <a:pt x="48808" y="31606"/>
                      <a:pt x="48744" y="31606"/>
                    </a:cubicBezTo>
                    <a:cubicBezTo>
                      <a:pt x="48432" y="31606"/>
                      <a:pt x="48233" y="31416"/>
                      <a:pt x="48032" y="31416"/>
                    </a:cubicBezTo>
                    <a:cubicBezTo>
                      <a:pt x="47938" y="31416"/>
                      <a:pt x="47844" y="31457"/>
                      <a:pt x="47737" y="31578"/>
                    </a:cubicBezTo>
                    <a:cubicBezTo>
                      <a:pt x="47941" y="32179"/>
                      <a:pt x="48234" y="32372"/>
                      <a:pt x="48543" y="32372"/>
                    </a:cubicBezTo>
                    <a:cubicBezTo>
                      <a:pt x="48995" y="32372"/>
                      <a:pt x="49480" y="31960"/>
                      <a:pt x="49770" y="31803"/>
                    </a:cubicBezTo>
                    <a:cubicBezTo>
                      <a:pt x="50704" y="31840"/>
                      <a:pt x="51419" y="32841"/>
                      <a:pt x="52402" y="32841"/>
                    </a:cubicBezTo>
                    <a:cubicBezTo>
                      <a:pt x="52810" y="32841"/>
                      <a:pt x="53263" y="32669"/>
                      <a:pt x="53797" y="32186"/>
                    </a:cubicBezTo>
                    <a:cubicBezTo>
                      <a:pt x="53295" y="31908"/>
                      <a:pt x="53678" y="31473"/>
                      <a:pt x="53850" y="31248"/>
                    </a:cubicBezTo>
                    <a:cubicBezTo>
                      <a:pt x="53591" y="31148"/>
                      <a:pt x="53310" y="31077"/>
                      <a:pt x="53057" y="31077"/>
                    </a:cubicBezTo>
                    <a:cubicBezTo>
                      <a:pt x="52612" y="31077"/>
                      <a:pt x="52252" y="31296"/>
                      <a:pt x="52252" y="31961"/>
                    </a:cubicBezTo>
                    <a:cubicBezTo>
                      <a:pt x="51922" y="31961"/>
                      <a:pt x="51645" y="31961"/>
                      <a:pt x="51539" y="32239"/>
                    </a:cubicBezTo>
                    <a:cubicBezTo>
                      <a:pt x="51626" y="31518"/>
                      <a:pt x="51209" y="31305"/>
                      <a:pt x="50686" y="31305"/>
                    </a:cubicBezTo>
                    <a:cubicBezTo>
                      <a:pt x="50250" y="31305"/>
                      <a:pt x="49741" y="31453"/>
                      <a:pt x="49387" y="31578"/>
                    </a:cubicBezTo>
                    <a:cubicBezTo>
                      <a:pt x="49665" y="30747"/>
                      <a:pt x="49559" y="30747"/>
                      <a:pt x="49282" y="30153"/>
                    </a:cubicBezTo>
                    <a:lnTo>
                      <a:pt x="49282" y="30153"/>
                    </a:lnTo>
                    <a:cubicBezTo>
                      <a:pt x="49368" y="30163"/>
                      <a:pt x="49451" y="30169"/>
                      <a:pt x="49532" y="30169"/>
                    </a:cubicBezTo>
                    <a:cubicBezTo>
                      <a:pt x="49862" y="30169"/>
                      <a:pt x="50144" y="30064"/>
                      <a:pt x="50325" y="29704"/>
                    </a:cubicBezTo>
                    <a:cubicBezTo>
                      <a:pt x="50234" y="29527"/>
                      <a:pt x="50143" y="29460"/>
                      <a:pt x="50057" y="29460"/>
                    </a:cubicBezTo>
                    <a:cubicBezTo>
                      <a:pt x="49879" y="29460"/>
                      <a:pt x="49718" y="29742"/>
                      <a:pt x="49612" y="29928"/>
                    </a:cubicBezTo>
                    <a:cubicBezTo>
                      <a:pt x="49612" y="29598"/>
                      <a:pt x="49559" y="29427"/>
                      <a:pt x="49506" y="29215"/>
                    </a:cubicBezTo>
                    <a:cubicBezTo>
                      <a:pt x="49653" y="28962"/>
                      <a:pt x="49807" y="28866"/>
                      <a:pt x="49965" y="28866"/>
                    </a:cubicBezTo>
                    <a:cubicBezTo>
                      <a:pt x="50441" y="28866"/>
                      <a:pt x="50959" y="29729"/>
                      <a:pt x="51474" y="29729"/>
                    </a:cubicBezTo>
                    <a:cubicBezTo>
                      <a:pt x="51678" y="29729"/>
                      <a:pt x="51881" y="29594"/>
                      <a:pt x="52081" y="29215"/>
                    </a:cubicBezTo>
                    <a:cubicBezTo>
                      <a:pt x="51420" y="28885"/>
                      <a:pt x="51592" y="28106"/>
                      <a:pt x="50985" y="27618"/>
                    </a:cubicBezTo>
                    <a:lnTo>
                      <a:pt x="50985" y="27618"/>
                    </a:lnTo>
                    <a:cubicBezTo>
                      <a:pt x="51033" y="28060"/>
                      <a:pt x="50951" y="28286"/>
                      <a:pt x="50729" y="28286"/>
                    </a:cubicBezTo>
                    <a:cubicBezTo>
                      <a:pt x="50706" y="28286"/>
                      <a:pt x="50681" y="28283"/>
                      <a:pt x="50655" y="28278"/>
                    </a:cubicBezTo>
                    <a:cubicBezTo>
                      <a:pt x="50496" y="28106"/>
                      <a:pt x="50272" y="27948"/>
                      <a:pt x="50325" y="27341"/>
                    </a:cubicBezTo>
                    <a:cubicBezTo>
                      <a:pt x="50655" y="27116"/>
                      <a:pt x="51209" y="27446"/>
                      <a:pt x="51592" y="26905"/>
                    </a:cubicBezTo>
                    <a:cubicBezTo>
                      <a:pt x="51486" y="26852"/>
                      <a:pt x="51420" y="26628"/>
                      <a:pt x="51368" y="26403"/>
                    </a:cubicBezTo>
                    <a:cubicBezTo>
                      <a:pt x="51564" y="26403"/>
                      <a:pt x="51508" y="25937"/>
                      <a:pt x="51712" y="25937"/>
                    </a:cubicBezTo>
                    <a:cubicBezTo>
                      <a:pt x="51741" y="25937"/>
                      <a:pt x="51776" y="25947"/>
                      <a:pt x="51816" y="25968"/>
                    </a:cubicBezTo>
                    <a:cubicBezTo>
                      <a:pt x="51816" y="26245"/>
                      <a:pt x="51975" y="26298"/>
                      <a:pt x="51922" y="26628"/>
                    </a:cubicBezTo>
                    <a:cubicBezTo>
                      <a:pt x="51913" y="26627"/>
                      <a:pt x="51904" y="26626"/>
                      <a:pt x="51896" y="26626"/>
                    </a:cubicBezTo>
                    <a:cubicBezTo>
                      <a:pt x="51549" y="26626"/>
                      <a:pt x="51747" y="27680"/>
                      <a:pt x="51592" y="28054"/>
                    </a:cubicBezTo>
                    <a:cubicBezTo>
                      <a:pt x="51975" y="28436"/>
                      <a:pt x="52411" y="28767"/>
                      <a:pt x="52582" y="29651"/>
                    </a:cubicBezTo>
                    <a:cubicBezTo>
                      <a:pt x="51869" y="30536"/>
                      <a:pt x="50272" y="29598"/>
                      <a:pt x="49717" y="30866"/>
                    </a:cubicBezTo>
                    <a:cubicBezTo>
                      <a:pt x="49862" y="30843"/>
                      <a:pt x="49995" y="30834"/>
                      <a:pt x="50118" y="30834"/>
                    </a:cubicBezTo>
                    <a:cubicBezTo>
                      <a:pt x="50652" y="30834"/>
                      <a:pt x="50998" y="31007"/>
                      <a:pt x="51360" y="31007"/>
                    </a:cubicBezTo>
                    <a:cubicBezTo>
                      <a:pt x="51550" y="31007"/>
                      <a:pt x="51745" y="30959"/>
                      <a:pt x="51975" y="30813"/>
                    </a:cubicBezTo>
                    <a:lnTo>
                      <a:pt x="51975" y="30813"/>
                    </a:lnTo>
                    <a:cubicBezTo>
                      <a:pt x="52028" y="31196"/>
                      <a:pt x="51816" y="31407"/>
                      <a:pt x="51975" y="31526"/>
                    </a:cubicBezTo>
                    <a:cubicBezTo>
                      <a:pt x="52807" y="30153"/>
                      <a:pt x="54008" y="29215"/>
                      <a:pt x="55711" y="28661"/>
                    </a:cubicBezTo>
                    <a:lnTo>
                      <a:pt x="55711" y="28661"/>
                    </a:lnTo>
                    <a:cubicBezTo>
                      <a:pt x="55597" y="28973"/>
                      <a:pt x="56189" y="29909"/>
                      <a:pt x="56592" y="29909"/>
                    </a:cubicBezTo>
                    <a:cubicBezTo>
                      <a:pt x="56751" y="29909"/>
                      <a:pt x="56881" y="29763"/>
                      <a:pt x="56926" y="29374"/>
                    </a:cubicBezTo>
                    <a:cubicBezTo>
                      <a:pt x="56819" y="29374"/>
                      <a:pt x="56701" y="29397"/>
                      <a:pt x="56595" y="29397"/>
                    </a:cubicBezTo>
                    <a:cubicBezTo>
                      <a:pt x="56376" y="29397"/>
                      <a:pt x="56211" y="29295"/>
                      <a:pt x="56318" y="28661"/>
                    </a:cubicBezTo>
                    <a:cubicBezTo>
                      <a:pt x="56303" y="28657"/>
                      <a:pt x="56288" y="28655"/>
                      <a:pt x="56274" y="28655"/>
                    </a:cubicBezTo>
                    <a:cubicBezTo>
                      <a:pt x="56096" y="28655"/>
                      <a:pt x="56025" y="28938"/>
                      <a:pt x="55830" y="28938"/>
                    </a:cubicBezTo>
                    <a:cubicBezTo>
                      <a:pt x="56041" y="27842"/>
                      <a:pt x="55447" y="28502"/>
                      <a:pt x="55381" y="28001"/>
                    </a:cubicBezTo>
                    <a:cubicBezTo>
                      <a:pt x="55553" y="27341"/>
                      <a:pt x="55051" y="26852"/>
                      <a:pt x="55328" y="26628"/>
                    </a:cubicBezTo>
                    <a:lnTo>
                      <a:pt x="55328" y="26628"/>
                    </a:lnTo>
                    <a:cubicBezTo>
                      <a:pt x="55328" y="27235"/>
                      <a:pt x="55711" y="27182"/>
                      <a:pt x="55830" y="27512"/>
                    </a:cubicBezTo>
                    <a:lnTo>
                      <a:pt x="55830" y="26351"/>
                    </a:lnTo>
                    <a:cubicBezTo>
                      <a:pt x="55664" y="26246"/>
                      <a:pt x="55518" y="26209"/>
                      <a:pt x="55386" y="26209"/>
                    </a:cubicBezTo>
                    <a:cubicBezTo>
                      <a:pt x="55066" y="26209"/>
                      <a:pt x="54829" y="26428"/>
                      <a:pt x="54582" y="26428"/>
                    </a:cubicBezTo>
                    <a:cubicBezTo>
                      <a:pt x="54455" y="26428"/>
                      <a:pt x="54325" y="26369"/>
                      <a:pt x="54180" y="26192"/>
                    </a:cubicBezTo>
                    <a:cubicBezTo>
                      <a:pt x="54137" y="26839"/>
                      <a:pt x="53992" y="27023"/>
                      <a:pt x="53804" y="27023"/>
                    </a:cubicBezTo>
                    <a:cubicBezTo>
                      <a:pt x="53556" y="27023"/>
                      <a:pt x="53234" y="26700"/>
                      <a:pt x="52980" y="26700"/>
                    </a:cubicBezTo>
                    <a:cubicBezTo>
                      <a:pt x="52889" y="26700"/>
                      <a:pt x="52807" y="26741"/>
                      <a:pt x="52741" y="26852"/>
                    </a:cubicBezTo>
                    <a:cubicBezTo>
                      <a:pt x="52965" y="26905"/>
                      <a:pt x="52859" y="27446"/>
                      <a:pt x="52912" y="27776"/>
                    </a:cubicBezTo>
                    <a:cubicBezTo>
                      <a:pt x="53256" y="27776"/>
                      <a:pt x="53511" y="27903"/>
                      <a:pt x="53746" y="27903"/>
                    </a:cubicBezTo>
                    <a:cubicBezTo>
                      <a:pt x="53927" y="27903"/>
                      <a:pt x="54096" y="27829"/>
                      <a:pt x="54285" y="27565"/>
                    </a:cubicBezTo>
                    <a:cubicBezTo>
                      <a:pt x="54232" y="27512"/>
                      <a:pt x="54061" y="27565"/>
                      <a:pt x="54061" y="27341"/>
                    </a:cubicBezTo>
                    <a:lnTo>
                      <a:pt x="54061" y="27341"/>
                    </a:lnTo>
                    <a:cubicBezTo>
                      <a:pt x="54110" y="27363"/>
                      <a:pt x="54153" y="27372"/>
                      <a:pt x="54191" y="27372"/>
                    </a:cubicBezTo>
                    <a:cubicBezTo>
                      <a:pt x="54528" y="27372"/>
                      <a:pt x="54503" y="26620"/>
                      <a:pt x="54833" y="26620"/>
                    </a:cubicBezTo>
                    <a:cubicBezTo>
                      <a:pt x="54852" y="26620"/>
                      <a:pt x="54871" y="26623"/>
                      <a:pt x="54892" y="26628"/>
                    </a:cubicBezTo>
                    <a:cubicBezTo>
                      <a:pt x="55248" y="28206"/>
                      <a:pt x="54838" y="28744"/>
                      <a:pt x="54229" y="28744"/>
                    </a:cubicBezTo>
                    <a:cubicBezTo>
                      <a:pt x="53436" y="28744"/>
                      <a:pt x="52304" y="27833"/>
                      <a:pt x="52081" y="27116"/>
                    </a:cubicBezTo>
                    <a:cubicBezTo>
                      <a:pt x="52147" y="26852"/>
                      <a:pt x="52199" y="26575"/>
                      <a:pt x="52305" y="26403"/>
                    </a:cubicBezTo>
                    <a:cubicBezTo>
                      <a:pt x="52335" y="26389"/>
                      <a:pt x="52368" y="26384"/>
                      <a:pt x="52404" y="26384"/>
                    </a:cubicBezTo>
                    <a:cubicBezTo>
                      <a:pt x="52526" y="26384"/>
                      <a:pt x="52676" y="26447"/>
                      <a:pt x="52797" y="26447"/>
                    </a:cubicBezTo>
                    <a:cubicBezTo>
                      <a:pt x="52908" y="26447"/>
                      <a:pt x="52996" y="26394"/>
                      <a:pt x="53018" y="26192"/>
                    </a:cubicBezTo>
                    <a:cubicBezTo>
                      <a:pt x="53105" y="25944"/>
                      <a:pt x="53332" y="25873"/>
                      <a:pt x="53634" y="25873"/>
                    </a:cubicBezTo>
                    <a:cubicBezTo>
                      <a:pt x="54029" y="25873"/>
                      <a:pt x="54554" y="25994"/>
                      <a:pt x="55067" y="25994"/>
                    </a:cubicBezTo>
                    <a:cubicBezTo>
                      <a:pt x="55641" y="25994"/>
                      <a:pt x="56199" y="25843"/>
                      <a:pt x="56543" y="25202"/>
                    </a:cubicBezTo>
                    <a:cubicBezTo>
                      <a:pt x="55797" y="25169"/>
                      <a:pt x="55028" y="25169"/>
                      <a:pt x="54252" y="25169"/>
                    </a:cubicBezTo>
                    <a:cubicBezTo>
                      <a:pt x="53477" y="25169"/>
                      <a:pt x="52694" y="25169"/>
                      <a:pt x="51922" y="25136"/>
                    </a:cubicBezTo>
                    <a:lnTo>
                      <a:pt x="51922" y="25030"/>
                    </a:lnTo>
                    <a:cubicBezTo>
                      <a:pt x="51420" y="24146"/>
                      <a:pt x="52859" y="25030"/>
                      <a:pt x="52741" y="24093"/>
                    </a:cubicBezTo>
                    <a:cubicBezTo>
                      <a:pt x="52594" y="23962"/>
                      <a:pt x="52441" y="23900"/>
                      <a:pt x="52296" y="23900"/>
                    </a:cubicBezTo>
                    <a:cubicBezTo>
                      <a:pt x="51959" y="23900"/>
                      <a:pt x="51666" y="24234"/>
                      <a:pt x="51592" y="24806"/>
                    </a:cubicBezTo>
                    <a:cubicBezTo>
                      <a:pt x="51645" y="24806"/>
                      <a:pt x="51698" y="24978"/>
                      <a:pt x="51750" y="25136"/>
                    </a:cubicBezTo>
                    <a:cubicBezTo>
                      <a:pt x="50985" y="25136"/>
                      <a:pt x="50272" y="25136"/>
                      <a:pt x="49559" y="25083"/>
                    </a:cubicBezTo>
                    <a:cubicBezTo>
                      <a:pt x="49717" y="24700"/>
                      <a:pt x="50047" y="24753"/>
                      <a:pt x="50047" y="24146"/>
                    </a:cubicBezTo>
                    <a:cubicBezTo>
                      <a:pt x="49746" y="23886"/>
                      <a:pt x="49403" y="23849"/>
                      <a:pt x="49083" y="23849"/>
                    </a:cubicBezTo>
                    <a:cubicBezTo>
                      <a:pt x="48954" y="23849"/>
                      <a:pt x="48830" y="23855"/>
                      <a:pt x="48713" y="23855"/>
                    </a:cubicBezTo>
                    <a:cubicBezTo>
                      <a:pt x="48381" y="23855"/>
                      <a:pt x="48115" y="23807"/>
                      <a:pt x="48014" y="23433"/>
                    </a:cubicBezTo>
                    <a:lnTo>
                      <a:pt x="48014" y="23433"/>
                    </a:lnTo>
                    <a:cubicBezTo>
                      <a:pt x="48161" y="23499"/>
                      <a:pt x="48302" y="23530"/>
                      <a:pt x="48437" y="23530"/>
                    </a:cubicBezTo>
                    <a:cubicBezTo>
                      <a:pt x="48766" y="23530"/>
                      <a:pt x="49063" y="23343"/>
                      <a:pt x="49335" y="22997"/>
                    </a:cubicBezTo>
                    <a:cubicBezTo>
                      <a:pt x="49005" y="22720"/>
                      <a:pt x="49057" y="22232"/>
                      <a:pt x="49057" y="21836"/>
                    </a:cubicBezTo>
                    <a:lnTo>
                      <a:pt x="48846" y="21836"/>
                    </a:lnTo>
                    <a:cubicBezTo>
                      <a:pt x="48675" y="21902"/>
                      <a:pt x="48675" y="22060"/>
                      <a:pt x="48622" y="22284"/>
                    </a:cubicBezTo>
                    <a:cubicBezTo>
                      <a:pt x="48675" y="22337"/>
                      <a:pt x="48846" y="22284"/>
                      <a:pt x="48846" y="22496"/>
                    </a:cubicBezTo>
                    <a:cubicBezTo>
                      <a:pt x="48607" y="22952"/>
                      <a:pt x="48160" y="23037"/>
                      <a:pt x="47659" y="23037"/>
                    </a:cubicBezTo>
                    <a:cubicBezTo>
                      <a:pt x="47366" y="23037"/>
                      <a:pt x="47055" y="23008"/>
                      <a:pt x="46756" y="23008"/>
                    </a:cubicBezTo>
                    <a:cubicBezTo>
                      <a:pt x="46012" y="23008"/>
                      <a:pt x="45342" y="23185"/>
                      <a:pt x="45216" y="24423"/>
                    </a:cubicBezTo>
                    <a:cubicBezTo>
                      <a:pt x="45396" y="24618"/>
                      <a:pt x="45683" y="24682"/>
                      <a:pt x="46030" y="24682"/>
                    </a:cubicBezTo>
                    <a:cubicBezTo>
                      <a:pt x="46688" y="24682"/>
                      <a:pt x="47564" y="24453"/>
                      <a:pt x="48347" y="24453"/>
                    </a:cubicBezTo>
                    <a:cubicBezTo>
                      <a:pt x="48663" y="24453"/>
                      <a:pt x="48964" y="24490"/>
                      <a:pt x="49229" y="24595"/>
                    </a:cubicBezTo>
                    <a:cubicBezTo>
                      <a:pt x="48386" y="25523"/>
                      <a:pt x="47613" y="25847"/>
                      <a:pt x="46532" y="25847"/>
                    </a:cubicBezTo>
                    <a:cubicBezTo>
                      <a:pt x="46275" y="25847"/>
                      <a:pt x="46001" y="25829"/>
                      <a:pt x="45704" y="25796"/>
                    </a:cubicBezTo>
                    <a:cubicBezTo>
                      <a:pt x="45704" y="25136"/>
                      <a:pt x="45321" y="25255"/>
                      <a:pt x="45321" y="24648"/>
                    </a:cubicBezTo>
                    <a:cubicBezTo>
                      <a:pt x="45028" y="24731"/>
                      <a:pt x="44720" y="24863"/>
                      <a:pt x="44438" y="24863"/>
                    </a:cubicBezTo>
                    <a:cubicBezTo>
                      <a:pt x="44187" y="24863"/>
                      <a:pt x="43957" y="24759"/>
                      <a:pt x="43777" y="24423"/>
                    </a:cubicBezTo>
                    <a:lnTo>
                      <a:pt x="43777" y="24423"/>
                    </a:lnTo>
                    <a:cubicBezTo>
                      <a:pt x="43886" y="24517"/>
                      <a:pt x="43969" y="24549"/>
                      <a:pt x="44044" y="24549"/>
                    </a:cubicBezTo>
                    <a:cubicBezTo>
                      <a:pt x="44202" y="24549"/>
                      <a:pt x="44321" y="24406"/>
                      <a:pt x="44564" y="24406"/>
                    </a:cubicBezTo>
                    <a:cubicBezTo>
                      <a:pt x="44609" y="24406"/>
                      <a:pt x="44659" y="24411"/>
                      <a:pt x="44714" y="24423"/>
                    </a:cubicBezTo>
                    <a:cubicBezTo>
                      <a:pt x="44490" y="23156"/>
                      <a:pt x="45150" y="23605"/>
                      <a:pt x="45216" y="22826"/>
                    </a:cubicBezTo>
                    <a:cubicBezTo>
                      <a:pt x="45190" y="22814"/>
                      <a:pt x="45166" y="22809"/>
                      <a:pt x="45144" y="22809"/>
                    </a:cubicBezTo>
                    <a:cubicBezTo>
                      <a:pt x="45024" y="22809"/>
                      <a:pt x="44945" y="22952"/>
                      <a:pt x="44887" y="22952"/>
                    </a:cubicBezTo>
                    <a:cubicBezTo>
                      <a:pt x="44860" y="22952"/>
                      <a:pt x="44838" y="22920"/>
                      <a:pt x="44820" y="22826"/>
                    </a:cubicBezTo>
                    <a:cubicBezTo>
                      <a:pt x="45651" y="22113"/>
                      <a:pt x="47077" y="22562"/>
                      <a:pt x="47909" y="22060"/>
                    </a:cubicBezTo>
                    <a:cubicBezTo>
                      <a:pt x="47354" y="22060"/>
                      <a:pt x="47790" y="20912"/>
                      <a:pt x="48014" y="20912"/>
                    </a:cubicBezTo>
                    <a:cubicBezTo>
                      <a:pt x="47787" y="20602"/>
                      <a:pt x="47584" y="20090"/>
                      <a:pt x="47480" y="20090"/>
                    </a:cubicBezTo>
                    <a:cubicBezTo>
                      <a:pt x="47434" y="20090"/>
                      <a:pt x="47407" y="20193"/>
                      <a:pt x="47407" y="20463"/>
                    </a:cubicBezTo>
                    <a:cubicBezTo>
                      <a:pt x="46919" y="19750"/>
                      <a:pt x="46589" y="19750"/>
                      <a:pt x="46087" y="19314"/>
                    </a:cubicBezTo>
                    <a:cubicBezTo>
                      <a:pt x="46087" y="19037"/>
                      <a:pt x="46311" y="19090"/>
                      <a:pt x="46311" y="18865"/>
                    </a:cubicBezTo>
                    <a:cubicBezTo>
                      <a:pt x="46252" y="18733"/>
                      <a:pt x="46168" y="18680"/>
                      <a:pt x="46079" y="18680"/>
                    </a:cubicBezTo>
                    <a:cubicBezTo>
                      <a:pt x="45909" y="18680"/>
                      <a:pt x="45721" y="18873"/>
                      <a:pt x="45651" y="19090"/>
                    </a:cubicBezTo>
                    <a:cubicBezTo>
                      <a:pt x="45679" y="19090"/>
                      <a:pt x="45710" y="19088"/>
                      <a:pt x="45740" y="19088"/>
                    </a:cubicBezTo>
                    <a:cubicBezTo>
                      <a:pt x="45881" y="19088"/>
                      <a:pt x="46025" y="19124"/>
                      <a:pt x="45981" y="19525"/>
                    </a:cubicBezTo>
                    <a:cubicBezTo>
                      <a:pt x="45757" y="20304"/>
                      <a:pt x="45427" y="20357"/>
                      <a:pt x="45150" y="20463"/>
                    </a:cubicBezTo>
                    <a:lnTo>
                      <a:pt x="45150" y="19803"/>
                    </a:lnTo>
                    <a:cubicBezTo>
                      <a:pt x="43948" y="19750"/>
                      <a:pt x="42628" y="19974"/>
                      <a:pt x="41255" y="18931"/>
                    </a:cubicBezTo>
                    <a:cubicBezTo>
                      <a:pt x="41295" y="18899"/>
                      <a:pt x="41344" y="18888"/>
                      <a:pt x="41399" y="18888"/>
                    </a:cubicBezTo>
                    <a:cubicBezTo>
                      <a:pt x="41514" y="18888"/>
                      <a:pt x="41650" y="18936"/>
                      <a:pt x="41761" y="18936"/>
                    </a:cubicBezTo>
                    <a:cubicBezTo>
                      <a:pt x="41880" y="18936"/>
                      <a:pt x="41968" y="18881"/>
                      <a:pt x="41968" y="18654"/>
                    </a:cubicBezTo>
                    <a:cubicBezTo>
                      <a:pt x="41585" y="18601"/>
                      <a:pt x="41968" y="18047"/>
                      <a:pt x="41744" y="17994"/>
                    </a:cubicBezTo>
                    <a:lnTo>
                      <a:pt x="41744" y="17994"/>
                    </a:lnTo>
                    <a:cubicBezTo>
                      <a:pt x="41679" y="18243"/>
                      <a:pt x="41428" y="18268"/>
                      <a:pt x="41203" y="18268"/>
                    </a:cubicBezTo>
                    <a:cubicBezTo>
                      <a:pt x="41146" y="18268"/>
                      <a:pt x="41092" y="18266"/>
                      <a:pt x="41042" y="18266"/>
                    </a:cubicBezTo>
                    <a:cubicBezTo>
                      <a:pt x="40806" y="18266"/>
                      <a:pt x="40683" y="18302"/>
                      <a:pt x="41031" y="18707"/>
                    </a:cubicBezTo>
                    <a:cubicBezTo>
                      <a:pt x="40945" y="18738"/>
                      <a:pt x="40859" y="18752"/>
                      <a:pt x="40775" y="18752"/>
                    </a:cubicBezTo>
                    <a:cubicBezTo>
                      <a:pt x="40113" y="18752"/>
                      <a:pt x="39558" y="17848"/>
                      <a:pt x="39711" y="17109"/>
                    </a:cubicBezTo>
                    <a:cubicBezTo>
                      <a:pt x="39713" y="17108"/>
                      <a:pt x="39716" y="17107"/>
                      <a:pt x="39719" y="17107"/>
                    </a:cubicBezTo>
                    <a:cubicBezTo>
                      <a:pt x="39795" y="17107"/>
                      <a:pt x="39902" y="17616"/>
                      <a:pt x="39975" y="17616"/>
                    </a:cubicBezTo>
                    <a:cubicBezTo>
                      <a:pt x="40003" y="17616"/>
                      <a:pt x="40026" y="17541"/>
                      <a:pt x="40041" y="17334"/>
                    </a:cubicBezTo>
                    <a:cubicBezTo>
                      <a:pt x="39935" y="17057"/>
                      <a:pt x="39711" y="16951"/>
                      <a:pt x="39605" y="16621"/>
                    </a:cubicBezTo>
                    <a:lnTo>
                      <a:pt x="39605" y="16621"/>
                    </a:lnTo>
                    <a:cubicBezTo>
                      <a:pt x="39669" y="16629"/>
                      <a:pt x="39726" y="16633"/>
                      <a:pt x="39773" y="16633"/>
                    </a:cubicBezTo>
                    <a:cubicBezTo>
                      <a:pt x="40049" y="16633"/>
                      <a:pt x="40052" y="16498"/>
                      <a:pt x="39816" y="16172"/>
                    </a:cubicBezTo>
                    <a:cubicBezTo>
                      <a:pt x="39910" y="16159"/>
                      <a:pt x="40001" y="16149"/>
                      <a:pt x="40086" y="16149"/>
                    </a:cubicBezTo>
                    <a:cubicBezTo>
                      <a:pt x="40348" y="16149"/>
                      <a:pt x="40558" y="16242"/>
                      <a:pt x="40648" y="16621"/>
                    </a:cubicBezTo>
                    <a:cubicBezTo>
                      <a:pt x="40476" y="16727"/>
                      <a:pt x="40371" y="17004"/>
                      <a:pt x="40318" y="17334"/>
                    </a:cubicBezTo>
                    <a:cubicBezTo>
                      <a:pt x="40978" y="16885"/>
                      <a:pt x="42787" y="17492"/>
                      <a:pt x="43117" y="16555"/>
                    </a:cubicBezTo>
                    <a:cubicBezTo>
                      <a:pt x="43341" y="16727"/>
                      <a:pt x="43618" y="16674"/>
                      <a:pt x="43724" y="17057"/>
                    </a:cubicBezTo>
                    <a:cubicBezTo>
                      <a:pt x="43669" y="17029"/>
                      <a:pt x="43627" y="17016"/>
                      <a:pt x="43595" y="17016"/>
                    </a:cubicBezTo>
                    <a:cubicBezTo>
                      <a:pt x="43367" y="17016"/>
                      <a:pt x="43631" y="17624"/>
                      <a:pt x="43724" y="17717"/>
                    </a:cubicBezTo>
                    <a:cubicBezTo>
                      <a:pt x="43896" y="17281"/>
                      <a:pt x="43830" y="16449"/>
                      <a:pt x="44054" y="16119"/>
                    </a:cubicBezTo>
                    <a:cubicBezTo>
                      <a:pt x="44376" y="16353"/>
                      <a:pt x="44427" y="17091"/>
                      <a:pt x="44860" y="17091"/>
                    </a:cubicBezTo>
                    <a:cubicBezTo>
                      <a:pt x="44942" y="17091"/>
                      <a:pt x="45037" y="17065"/>
                      <a:pt x="45150" y="17004"/>
                    </a:cubicBezTo>
                    <a:lnTo>
                      <a:pt x="45150" y="17004"/>
                    </a:lnTo>
                    <a:cubicBezTo>
                      <a:pt x="44827" y="17571"/>
                      <a:pt x="45316" y="18203"/>
                      <a:pt x="45725" y="18203"/>
                    </a:cubicBezTo>
                    <a:cubicBezTo>
                      <a:pt x="45868" y="18203"/>
                      <a:pt x="46001" y="18126"/>
                      <a:pt x="46087" y="17941"/>
                    </a:cubicBezTo>
                    <a:cubicBezTo>
                      <a:pt x="45876" y="17334"/>
                      <a:pt x="46694" y="16674"/>
                      <a:pt x="46747" y="15842"/>
                    </a:cubicBezTo>
                    <a:cubicBezTo>
                      <a:pt x="46800" y="16291"/>
                      <a:pt x="47024" y="16449"/>
                      <a:pt x="47130" y="16779"/>
                    </a:cubicBezTo>
                    <a:cubicBezTo>
                      <a:pt x="47166" y="16789"/>
                      <a:pt x="47198" y="16793"/>
                      <a:pt x="47226" y="16793"/>
                    </a:cubicBezTo>
                    <a:cubicBezTo>
                      <a:pt x="47476" y="16793"/>
                      <a:pt x="47496" y="16473"/>
                      <a:pt x="47724" y="16473"/>
                    </a:cubicBezTo>
                    <a:cubicBezTo>
                      <a:pt x="47761" y="16473"/>
                      <a:pt x="47805" y="16482"/>
                      <a:pt x="47856" y="16502"/>
                    </a:cubicBezTo>
                    <a:cubicBezTo>
                      <a:pt x="47909" y="14971"/>
                      <a:pt x="48450" y="16225"/>
                      <a:pt x="48516" y="15129"/>
                    </a:cubicBezTo>
                    <a:cubicBezTo>
                      <a:pt x="48516" y="15354"/>
                      <a:pt x="48622" y="15406"/>
                      <a:pt x="48675" y="15565"/>
                    </a:cubicBezTo>
                    <a:cubicBezTo>
                      <a:pt x="48727" y="16225"/>
                      <a:pt x="48239" y="15789"/>
                      <a:pt x="48186" y="16291"/>
                    </a:cubicBezTo>
                    <a:cubicBezTo>
                      <a:pt x="48846" y="16502"/>
                      <a:pt x="48780" y="16885"/>
                      <a:pt x="49005" y="17664"/>
                    </a:cubicBezTo>
                    <a:cubicBezTo>
                      <a:pt x="49100" y="17742"/>
                      <a:pt x="49183" y="17775"/>
                      <a:pt x="49255" y="17775"/>
                    </a:cubicBezTo>
                    <a:cubicBezTo>
                      <a:pt x="49604" y="17775"/>
                      <a:pt x="49713" y="17026"/>
                      <a:pt x="49844" y="17026"/>
                    </a:cubicBezTo>
                    <a:cubicBezTo>
                      <a:pt x="49875" y="17026"/>
                      <a:pt x="49906" y="17065"/>
                      <a:pt x="49942" y="17162"/>
                    </a:cubicBezTo>
                    <a:cubicBezTo>
                      <a:pt x="49612" y="17545"/>
                      <a:pt x="49282" y="18707"/>
                      <a:pt x="49889" y="19037"/>
                    </a:cubicBezTo>
                    <a:cubicBezTo>
                      <a:pt x="49986" y="18697"/>
                      <a:pt x="50134" y="18593"/>
                      <a:pt x="50314" y="18593"/>
                    </a:cubicBezTo>
                    <a:cubicBezTo>
                      <a:pt x="50595" y="18593"/>
                      <a:pt x="50952" y="18846"/>
                      <a:pt x="51305" y="18846"/>
                    </a:cubicBezTo>
                    <a:cubicBezTo>
                      <a:pt x="51498" y="18846"/>
                      <a:pt x="51691" y="18770"/>
                      <a:pt x="51869" y="18535"/>
                    </a:cubicBezTo>
                    <a:cubicBezTo>
                      <a:pt x="51315" y="18047"/>
                      <a:pt x="50325" y="18324"/>
                      <a:pt x="49717" y="17875"/>
                    </a:cubicBezTo>
                    <a:cubicBezTo>
                      <a:pt x="50166" y="17611"/>
                      <a:pt x="50602" y="17439"/>
                      <a:pt x="51038" y="17162"/>
                    </a:cubicBezTo>
                    <a:cubicBezTo>
                      <a:pt x="50430" y="16397"/>
                      <a:pt x="49889" y="15736"/>
                      <a:pt x="49229" y="15565"/>
                    </a:cubicBezTo>
                    <a:cubicBezTo>
                      <a:pt x="49335" y="15076"/>
                      <a:pt x="49836" y="15512"/>
                      <a:pt x="49717" y="14641"/>
                    </a:cubicBezTo>
                    <a:lnTo>
                      <a:pt x="49717" y="14641"/>
                    </a:lnTo>
                    <a:cubicBezTo>
                      <a:pt x="49627" y="14756"/>
                      <a:pt x="49531" y="14792"/>
                      <a:pt x="49434" y="14792"/>
                    </a:cubicBezTo>
                    <a:cubicBezTo>
                      <a:pt x="49272" y="14792"/>
                      <a:pt x="49107" y="14691"/>
                      <a:pt x="48962" y="14691"/>
                    </a:cubicBezTo>
                    <a:cubicBezTo>
                      <a:pt x="48825" y="14691"/>
                      <a:pt x="48705" y="14781"/>
                      <a:pt x="48622" y="15129"/>
                    </a:cubicBezTo>
                    <a:cubicBezTo>
                      <a:pt x="48622" y="14699"/>
                      <a:pt x="48579" y="14576"/>
                      <a:pt x="48508" y="14576"/>
                    </a:cubicBezTo>
                    <a:cubicBezTo>
                      <a:pt x="48413" y="14576"/>
                      <a:pt x="48267" y="14798"/>
                      <a:pt x="48106" y="14798"/>
                    </a:cubicBezTo>
                    <a:cubicBezTo>
                      <a:pt x="48004" y="14798"/>
                      <a:pt x="47896" y="14709"/>
                      <a:pt x="47790" y="14416"/>
                    </a:cubicBezTo>
                    <a:cubicBezTo>
                      <a:pt x="48160" y="14416"/>
                      <a:pt x="48081" y="13692"/>
                      <a:pt x="48434" y="13692"/>
                    </a:cubicBezTo>
                    <a:cubicBezTo>
                      <a:pt x="48459" y="13692"/>
                      <a:pt x="48486" y="13695"/>
                      <a:pt x="48516" y="13703"/>
                    </a:cubicBezTo>
                    <a:lnTo>
                      <a:pt x="48516" y="14416"/>
                    </a:lnTo>
                    <a:cubicBezTo>
                      <a:pt x="48699" y="14175"/>
                      <a:pt x="48890" y="14123"/>
                      <a:pt x="49081" y="14123"/>
                    </a:cubicBezTo>
                    <a:cubicBezTo>
                      <a:pt x="49228" y="14123"/>
                      <a:pt x="49376" y="14154"/>
                      <a:pt x="49522" y="14154"/>
                    </a:cubicBezTo>
                    <a:cubicBezTo>
                      <a:pt x="49746" y="14154"/>
                      <a:pt x="49965" y="14080"/>
                      <a:pt x="50166" y="13703"/>
                    </a:cubicBezTo>
                    <a:cubicBezTo>
                      <a:pt x="49836" y="13373"/>
                      <a:pt x="49717" y="12594"/>
                      <a:pt x="49440" y="12106"/>
                    </a:cubicBezTo>
                    <a:cubicBezTo>
                      <a:pt x="49551" y="12061"/>
                      <a:pt x="49651" y="12043"/>
                      <a:pt x="49744" y="12043"/>
                    </a:cubicBezTo>
                    <a:cubicBezTo>
                      <a:pt x="50114" y="12043"/>
                      <a:pt x="50370" y="12330"/>
                      <a:pt x="50760" y="12330"/>
                    </a:cubicBezTo>
                    <a:cubicBezTo>
                      <a:pt x="50708" y="12000"/>
                      <a:pt x="50760" y="11776"/>
                      <a:pt x="50879" y="11604"/>
                    </a:cubicBezTo>
                    <a:lnTo>
                      <a:pt x="50879" y="11604"/>
                    </a:lnTo>
                    <a:cubicBezTo>
                      <a:pt x="50721" y="11779"/>
                      <a:pt x="50575" y="11844"/>
                      <a:pt x="50428" y="11844"/>
                    </a:cubicBezTo>
                    <a:cubicBezTo>
                      <a:pt x="50109" y="11844"/>
                      <a:pt x="49787" y="11538"/>
                      <a:pt x="49335" y="11393"/>
                    </a:cubicBezTo>
                    <a:lnTo>
                      <a:pt x="49335" y="11393"/>
                    </a:lnTo>
                    <a:cubicBezTo>
                      <a:pt x="49371" y="11967"/>
                      <a:pt x="49276" y="12127"/>
                      <a:pt x="49128" y="12127"/>
                    </a:cubicBezTo>
                    <a:cubicBezTo>
                      <a:pt x="48942" y="12127"/>
                      <a:pt x="48673" y="11870"/>
                      <a:pt x="48486" y="11870"/>
                    </a:cubicBezTo>
                    <a:cubicBezTo>
                      <a:pt x="48396" y="11870"/>
                      <a:pt x="48325" y="11930"/>
                      <a:pt x="48292" y="12106"/>
                    </a:cubicBezTo>
                    <a:cubicBezTo>
                      <a:pt x="48327" y="12098"/>
                      <a:pt x="48362" y="12093"/>
                      <a:pt x="48396" y="12093"/>
                    </a:cubicBezTo>
                    <a:cubicBezTo>
                      <a:pt x="48577" y="12093"/>
                      <a:pt x="48727" y="12219"/>
                      <a:pt x="48727" y="12542"/>
                    </a:cubicBezTo>
                    <a:cubicBezTo>
                      <a:pt x="48694" y="12544"/>
                      <a:pt x="48661" y="12546"/>
                      <a:pt x="48629" y="12546"/>
                    </a:cubicBezTo>
                    <a:cubicBezTo>
                      <a:pt x="48023" y="12546"/>
                      <a:pt x="47603" y="12095"/>
                      <a:pt x="47077" y="11882"/>
                    </a:cubicBezTo>
                    <a:lnTo>
                      <a:pt x="47077" y="11882"/>
                    </a:lnTo>
                    <a:cubicBezTo>
                      <a:pt x="47151" y="11892"/>
                      <a:pt x="47245" y="11898"/>
                      <a:pt x="47347" y="11898"/>
                    </a:cubicBezTo>
                    <a:cubicBezTo>
                      <a:pt x="47775" y="11898"/>
                      <a:pt x="48344" y="11788"/>
                      <a:pt x="48120" y="11393"/>
                    </a:cubicBezTo>
                    <a:lnTo>
                      <a:pt x="48120" y="11393"/>
                    </a:lnTo>
                    <a:cubicBezTo>
                      <a:pt x="48024" y="11441"/>
                      <a:pt x="47971" y="11677"/>
                      <a:pt x="47832" y="11677"/>
                    </a:cubicBezTo>
                    <a:cubicBezTo>
                      <a:pt x="47819" y="11677"/>
                      <a:pt x="47805" y="11675"/>
                      <a:pt x="47790" y="11670"/>
                    </a:cubicBezTo>
                    <a:cubicBezTo>
                      <a:pt x="47737" y="10891"/>
                      <a:pt x="48067" y="10509"/>
                      <a:pt x="47526" y="10509"/>
                    </a:cubicBezTo>
                    <a:cubicBezTo>
                      <a:pt x="47302" y="11010"/>
                      <a:pt x="47856" y="11221"/>
                      <a:pt x="47579" y="11670"/>
                    </a:cubicBezTo>
                    <a:cubicBezTo>
                      <a:pt x="47302" y="11063"/>
                      <a:pt x="47196" y="11340"/>
                      <a:pt x="46866" y="10733"/>
                    </a:cubicBezTo>
                    <a:lnTo>
                      <a:pt x="46866" y="10733"/>
                    </a:lnTo>
                    <a:cubicBezTo>
                      <a:pt x="46884" y="10742"/>
                      <a:pt x="46918" y="10747"/>
                      <a:pt x="46960" y="10747"/>
                    </a:cubicBezTo>
                    <a:cubicBezTo>
                      <a:pt x="47154" y="10747"/>
                      <a:pt x="47512" y="10650"/>
                      <a:pt x="47196" y="10509"/>
                    </a:cubicBezTo>
                    <a:cubicBezTo>
                      <a:pt x="46947" y="10416"/>
                      <a:pt x="46791" y="10344"/>
                      <a:pt x="46689" y="10344"/>
                    </a:cubicBezTo>
                    <a:cubicBezTo>
                      <a:pt x="46543" y="10344"/>
                      <a:pt x="46509" y="10493"/>
                      <a:pt x="46470" y="10944"/>
                    </a:cubicBezTo>
                    <a:cubicBezTo>
                      <a:pt x="46364" y="10726"/>
                      <a:pt x="46338" y="10618"/>
                      <a:pt x="46310" y="10618"/>
                    </a:cubicBezTo>
                    <a:cubicBezTo>
                      <a:pt x="46282" y="10618"/>
                      <a:pt x="46252" y="10726"/>
                      <a:pt x="46140" y="10944"/>
                    </a:cubicBezTo>
                    <a:cubicBezTo>
                      <a:pt x="45981" y="10614"/>
                      <a:pt x="45810" y="10350"/>
                      <a:pt x="45651" y="10073"/>
                    </a:cubicBezTo>
                    <a:cubicBezTo>
                      <a:pt x="45809" y="9939"/>
                      <a:pt x="45984" y="9896"/>
                      <a:pt x="46168" y="9896"/>
                    </a:cubicBezTo>
                    <a:cubicBezTo>
                      <a:pt x="46492" y="9896"/>
                      <a:pt x="46839" y="10029"/>
                      <a:pt x="47149" y="10029"/>
                    </a:cubicBezTo>
                    <a:cubicBezTo>
                      <a:pt x="47460" y="10029"/>
                      <a:pt x="47734" y="9896"/>
                      <a:pt x="47909" y="9360"/>
                    </a:cubicBezTo>
                    <a:cubicBezTo>
                      <a:pt x="47684" y="9030"/>
                      <a:pt x="47196" y="9294"/>
                      <a:pt x="47077" y="8858"/>
                    </a:cubicBezTo>
                    <a:lnTo>
                      <a:pt x="47077" y="8858"/>
                    </a:lnTo>
                    <a:cubicBezTo>
                      <a:pt x="47914" y="8898"/>
                      <a:pt x="48458" y="9540"/>
                      <a:pt x="49100" y="9540"/>
                    </a:cubicBezTo>
                    <a:cubicBezTo>
                      <a:pt x="49308" y="9540"/>
                      <a:pt x="49527" y="9472"/>
                      <a:pt x="49770" y="9294"/>
                    </a:cubicBezTo>
                    <a:cubicBezTo>
                      <a:pt x="49612" y="9083"/>
                      <a:pt x="49387" y="8964"/>
                      <a:pt x="49387" y="8370"/>
                    </a:cubicBezTo>
                    <a:lnTo>
                      <a:pt x="49387" y="8370"/>
                    </a:lnTo>
                    <a:cubicBezTo>
                      <a:pt x="49546" y="8407"/>
                      <a:pt x="49672" y="8445"/>
                      <a:pt x="49811" y="8445"/>
                    </a:cubicBezTo>
                    <a:cubicBezTo>
                      <a:pt x="49869" y="8445"/>
                      <a:pt x="49929" y="8438"/>
                      <a:pt x="49995" y="8423"/>
                    </a:cubicBezTo>
                    <a:lnTo>
                      <a:pt x="49995" y="8423"/>
                    </a:lnTo>
                    <a:cubicBezTo>
                      <a:pt x="49836" y="8858"/>
                      <a:pt x="50047" y="8858"/>
                      <a:pt x="49889" y="9294"/>
                    </a:cubicBezTo>
                    <a:cubicBezTo>
                      <a:pt x="50100" y="8911"/>
                      <a:pt x="50708" y="8964"/>
                      <a:pt x="50496" y="8858"/>
                    </a:cubicBezTo>
                    <a:cubicBezTo>
                      <a:pt x="50430" y="8476"/>
                      <a:pt x="50166" y="8634"/>
                      <a:pt x="50047" y="8423"/>
                    </a:cubicBezTo>
                    <a:cubicBezTo>
                      <a:pt x="50961" y="8385"/>
                      <a:pt x="51703" y="7716"/>
                      <a:pt x="52476" y="7716"/>
                    </a:cubicBezTo>
                    <a:cubicBezTo>
                      <a:pt x="52776" y="7716"/>
                      <a:pt x="53080" y="7816"/>
                      <a:pt x="53401" y="8093"/>
                    </a:cubicBezTo>
                    <a:cubicBezTo>
                      <a:pt x="52951" y="8137"/>
                      <a:pt x="52875" y="8408"/>
                      <a:pt x="52575" y="8408"/>
                    </a:cubicBezTo>
                    <a:cubicBezTo>
                      <a:pt x="52513" y="8408"/>
                      <a:pt x="52443" y="8397"/>
                      <a:pt x="52358" y="8370"/>
                    </a:cubicBezTo>
                    <a:lnTo>
                      <a:pt x="52358" y="8370"/>
                    </a:lnTo>
                    <a:cubicBezTo>
                      <a:pt x="52319" y="8732"/>
                      <a:pt x="52519" y="9246"/>
                      <a:pt x="52695" y="9246"/>
                    </a:cubicBezTo>
                    <a:cubicBezTo>
                      <a:pt x="52756" y="9246"/>
                      <a:pt x="52815" y="9184"/>
                      <a:pt x="52859" y="9030"/>
                    </a:cubicBezTo>
                    <a:cubicBezTo>
                      <a:pt x="52829" y="8993"/>
                      <a:pt x="52818" y="8979"/>
                      <a:pt x="52821" y="8979"/>
                    </a:cubicBezTo>
                    <a:cubicBezTo>
                      <a:pt x="52831" y="8979"/>
                      <a:pt x="53017" y="9161"/>
                      <a:pt x="53158" y="9161"/>
                    </a:cubicBezTo>
                    <a:cubicBezTo>
                      <a:pt x="53275" y="9161"/>
                      <a:pt x="53362" y="9037"/>
                      <a:pt x="53295" y="8581"/>
                    </a:cubicBezTo>
                    <a:cubicBezTo>
                      <a:pt x="53321" y="8575"/>
                      <a:pt x="53346" y="8572"/>
                      <a:pt x="53369" y="8572"/>
                    </a:cubicBezTo>
                    <a:cubicBezTo>
                      <a:pt x="53724" y="8572"/>
                      <a:pt x="53661" y="9304"/>
                      <a:pt x="53401" y="9466"/>
                    </a:cubicBezTo>
                    <a:cubicBezTo>
                      <a:pt x="53644" y="9380"/>
                      <a:pt x="53854" y="9357"/>
                      <a:pt x="54046" y="9357"/>
                    </a:cubicBezTo>
                    <a:cubicBezTo>
                      <a:pt x="54258" y="9357"/>
                      <a:pt x="54447" y="9385"/>
                      <a:pt x="54633" y="9385"/>
                    </a:cubicBezTo>
                    <a:cubicBezTo>
                      <a:pt x="54924" y="9385"/>
                      <a:pt x="55206" y="9317"/>
                      <a:pt x="55553" y="8964"/>
                    </a:cubicBezTo>
                    <a:lnTo>
                      <a:pt x="55553" y="8964"/>
                    </a:lnTo>
                    <a:cubicBezTo>
                      <a:pt x="55524" y="8974"/>
                      <a:pt x="55498" y="8978"/>
                      <a:pt x="55474" y="8978"/>
                    </a:cubicBezTo>
                    <a:cubicBezTo>
                      <a:pt x="55135" y="8978"/>
                      <a:pt x="55294" y="8027"/>
                      <a:pt x="54999" y="8027"/>
                    </a:cubicBezTo>
                    <a:cubicBezTo>
                      <a:pt x="54956" y="8027"/>
                      <a:pt x="54904" y="8047"/>
                      <a:pt x="54840" y="8093"/>
                    </a:cubicBezTo>
                    <a:cubicBezTo>
                      <a:pt x="54760" y="8472"/>
                      <a:pt x="54837" y="8523"/>
                      <a:pt x="54936" y="8523"/>
                    </a:cubicBezTo>
                    <a:cubicBezTo>
                      <a:pt x="54972" y="8523"/>
                      <a:pt x="55011" y="8516"/>
                      <a:pt x="55047" y="8516"/>
                    </a:cubicBezTo>
                    <a:cubicBezTo>
                      <a:pt x="55126" y="8516"/>
                      <a:pt x="55189" y="8548"/>
                      <a:pt x="55170" y="8753"/>
                    </a:cubicBezTo>
                    <a:cubicBezTo>
                      <a:pt x="54998" y="8753"/>
                      <a:pt x="55051" y="9188"/>
                      <a:pt x="54945" y="9241"/>
                    </a:cubicBezTo>
                    <a:cubicBezTo>
                      <a:pt x="54716" y="9012"/>
                      <a:pt x="54586" y="8920"/>
                      <a:pt x="54422" y="8920"/>
                    </a:cubicBezTo>
                    <a:cubicBezTo>
                      <a:pt x="54313" y="8920"/>
                      <a:pt x="54188" y="8961"/>
                      <a:pt x="54008" y="9030"/>
                    </a:cubicBezTo>
                    <a:cubicBezTo>
                      <a:pt x="54457" y="8040"/>
                      <a:pt x="53902" y="8476"/>
                      <a:pt x="53850" y="7380"/>
                    </a:cubicBezTo>
                    <a:lnTo>
                      <a:pt x="53850" y="7380"/>
                    </a:lnTo>
                    <a:cubicBezTo>
                      <a:pt x="53927" y="7422"/>
                      <a:pt x="53993" y="7441"/>
                      <a:pt x="54050" y="7441"/>
                    </a:cubicBezTo>
                    <a:cubicBezTo>
                      <a:pt x="54276" y="7441"/>
                      <a:pt x="54362" y="7152"/>
                      <a:pt x="54457" y="6931"/>
                    </a:cubicBezTo>
                    <a:cubicBezTo>
                      <a:pt x="54537" y="7076"/>
                      <a:pt x="54659" y="7144"/>
                      <a:pt x="54786" y="7144"/>
                    </a:cubicBezTo>
                    <a:cubicBezTo>
                      <a:pt x="54992" y="7144"/>
                      <a:pt x="55210" y="6965"/>
                      <a:pt x="55275" y="6654"/>
                    </a:cubicBezTo>
                    <a:lnTo>
                      <a:pt x="55275" y="6654"/>
                    </a:lnTo>
                    <a:cubicBezTo>
                      <a:pt x="55206" y="6679"/>
                      <a:pt x="55149" y="6691"/>
                      <a:pt x="55103" y="6691"/>
                    </a:cubicBezTo>
                    <a:cubicBezTo>
                      <a:pt x="54932" y="6691"/>
                      <a:pt x="54926" y="6520"/>
                      <a:pt x="55051" y="6218"/>
                    </a:cubicBezTo>
                    <a:lnTo>
                      <a:pt x="55051" y="6218"/>
                    </a:lnTo>
                    <a:cubicBezTo>
                      <a:pt x="54285" y="6720"/>
                      <a:pt x="53678" y="6548"/>
                      <a:pt x="53189" y="7155"/>
                    </a:cubicBezTo>
                    <a:cubicBezTo>
                      <a:pt x="53014" y="6751"/>
                      <a:pt x="52723" y="6578"/>
                      <a:pt x="52427" y="6578"/>
                    </a:cubicBezTo>
                    <a:cubicBezTo>
                      <a:pt x="52076" y="6578"/>
                      <a:pt x="51718" y="6821"/>
                      <a:pt x="51539" y="7208"/>
                    </a:cubicBezTo>
                    <a:cubicBezTo>
                      <a:pt x="51539" y="6390"/>
                      <a:pt x="51156" y="6495"/>
                      <a:pt x="51038" y="6060"/>
                    </a:cubicBezTo>
                    <a:cubicBezTo>
                      <a:pt x="51337" y="6060"/>
                      <a:pt x="51384" y="6154"/>
                      <a:pt x="51495" y="6154"/>
                    </a:cubicBezTo>
                    <a:cubicBezTo>
                      <a:pt x="51551" y="6154"/>
                      <a:pt x="51623" y="6130"/>
                      <a:pt x="51750" y="6060"/>
                    </a:cubicBezTo>
                    <a:cubicBezTo>
                      <a:pt x="51698" y="4845"/>
                      <a:pt x="51209" y="5941"/>
                      <a:pt x="51038" y="4898"/>
                    </a:cubicBezTo>
                    <a:cubicBezTo>
                      <a:pt x="51011" y="4891"/>
                      <a:pt x="50987" y="4887"/>
                      <a:pt x="50965" y="4887"/>
                    </a:cubicBezTo>
                    <a:cubicBezTo>
                      <a:pt x="50660" y="4887"/>
                      <a:pt x="50689" y="5512"/>
                      <a:pt x="50430" y="5611"/>
                    </a:cubicBezTo>
                    <a:cubicBezTo>
                      <a:pt x="50325" y="5340"/>
                      <a:pt x="50176" y="5205"/>
                      <a:pt x="50026" y="5205"/>
                    </a:cubicBezTo>
                    <a:cubicBezTo>
                      <a:pt x="49876" y="5205"/>
                      <a:pt x="49724" y="5340"/>
                      <a:pt x="49612" y="5611"/>
                    </a:cubicBezTo>
                    <a:cubicBezTo>
                      <a:pt x="49665" y="5281"/>
                      <a:pt x="49770" y="5175"/>
                      <a:pt x="49717" y="4673"/>
                    </a:cubicBezTo>
                    <a:lnTo>
                      <a:pt x="49506" y="4673"/>
                    </a:lnTo>
                    <a:cubicBezTo>
                      <a:pt x="49387" y="4739"/>
                      <a:pt x="49282" y="4673"/>
                      <a:pt x="49282" y="4898"/>
                    </a:cubicBezTo>
                    <a:cubicBezTo>
                      <a:pt x="49335" y="4951"/>
                      <a:pt x="49387" y="5122"/>
                      <a:pt x="49387" y="5400"/>
                    </a:cubicBezTo>
                    <a:cubicBezTo>
                      <a:pt x="49367" y="5383"/>
                      <a:pt x="49346" y="5376"/>
                      <a:pt x="49324" y="5376"/>
                    </a:cubicBezTo>
                    <a:cubicBezTo>
                      <a:pt x="49189" y="5376"/>
                      <a:pt x="49037" y="5658"/>
                      <a:pt x="48920" y="5658"/>
                    </a:cubicBezTo>
                    <a:cubicBezTo>
                      <a:pt x="48863" y="5658"/>
                      <a:pt x="48815" y="5593"/>
                      <a:pt x="48780" y="5400"/>
                    </a:cubicBezTo>
                    <a:cubicBezTo>
                      <a:pt x="49229" y="4951"/>
                      <a:pt x="48899" y="4238"/>
                      <a:pt x="49229" y="3961"/>
                    </a:cubicBezTo>
                    <a:cubicBezTo>
                      <a:pt x="49369" y="3868"/>
                      <a:pt x="49508" y="3831"/>
                      <a:pt x="49649" y="3831"/>
                    </a:cubicBezTo>
                    <a:cubicBezTo>
                      <a:pt x="50177" y="3831"/>
                      <a:pt x="50733" y="4343"/>
                      <a:pt x="51483" y="4343"/>
                    </a:cubicBezTo>
                    <a:cubicBezTo>
                      <a:pt x="51704" y="4343"/>
                      <a:pt x="51941" y="4299"/>
                      <a:pt x="52199" y="4185"/>
                    </a:cubicBezTo>
                    <a:lnTo>
                      <a:pt x="52199" y="4185"/>
                    </a:lnTo>
                    <a:cubicBezTo>
                      <a:pt x="52171" y="4188"/>
                      <a:pt x="52146" y="4189"/>
                      <a:pt x="52124" y="4189"/>
                    </a:cubicBezTo>
                    <a:cubicBezTo>
                      <a:pt x="51752" y="4189"/>
                      <a:pt x="52199" y="3784"/>
                      <a:pt x="52199" y="3472"/>
                    </a:cubicBezTo>
                    <a:cubicBezTo>
                      <a:pt x="51785" y="3472"/>
                      <a:pt x="51192" y="2942"/>
                      <a:pt x="50841" y="2942"/>
                    </a:cubicBezTo>
                    <a:cubicBezTo>
                      <a:pt x="50767" y="2942"/>
                      <a:pt x="50703" y="2966"/>
                      <a:pt x="50655" y="3023"/>
                    </a:cubicBezTo>
                    <a:cubicBezTo>
                      <a:pt x="50826" y="3023"/>
                      <a:pt x="50826" y="3683"/>
                      <a:pt x="50655" y="3749"/>
                    </a:cubicBezTo>
                    <a:cubicBezTo>
                      <a:pt x="49942" y="2588"/>
                      <a:pt x="48727" y="3908"/>
                      <a:pt x="48186" y="2152"/>
                    </a:cubicBezTo>
                    <a:lnTo>
                      <a:pt x="48186" y="2152"/>
                    </a:lnTo>
                    <a:cubicBezTo>
                      <a:pt x="48186" y="2693"/>
                      <a:pt x="48397" y="3142"/>
                      <a:pt x="48067" y="3300"/>
                    </a:cubicBezTo>
                    <a:cubicBezTo>
                      <a:pt x="47018" y="2951"/>
                      <a:pt x="45451" y="2906"/>
                      <a:pt x="43827" y="2906"/>
                    </a:cubicBezTo>
                    <a:cubicBezTo>
                      <a:pt x="43270" y="2906"/>
                      <a:pt x="42705" y="2911"/>
                      <a:pt x="42153" y="2911"/>
                    </a:cubicBezTo>
                    <a:cubicBezTo>
                      <a:pt x="41035" y="2911"/>
                      <a:pt x="39967" y="2890"/>
                      <a:pt x="39103" y="2759"/>
                    </a:cubicBezTo>
                    <a:lnTo>
                      <a:pt x="39103" y="2759"/>
                    </a:lnTo>
                    <a:cubicBezTo>
                      <a:pt x="39149" y="2890"/>
                      <a:pt x="39107" y="2938"/>
                      <a:pt x="39015" y="2938"/>
                    </a:cubicBezTo>
                    <a:cubicBezTo>
                      <a:pt x="38762" y="2938"/>
                      <a:pt x="38131" y="2573"/>
                      <a:pt x="37889" y="2535"/>
                    </a:cubicBezTo>
                    <a:cubicBezTo>
                      <a:pt x="37836" y="2812"/>
                      <a:pt x="37783" y="3023"/>
                      <a:pt x="37678" y="3195"/>
                    </a:cubicBezTo>
                    <a:cubicBezTo>
                      <a:pt x="37453" y="3023"/>
                      <a:pt x="37229" y="2918"/>
                      <a:pt x="37070" y="2535"/>
                    </a:cubicBezTo>
                    <a:cubicBezTo>
                      <a:pt x="37023" y="2878"/>
                      <a:pt x="36923" y="3264"/>
                      <a:pt x="36626" y="3264"/>
                    </a:cubicBezTo>
                    <a:cubicBezTo>
                      <a:pt x="36592" y="3264"/>
                      <a:pt x="36555" y="3259"/>
                      <a:pt x="36516" y="3248"/>
                    </a:cubicBezTo>
                    <a:lnTo>
                      <a:pt x="36516" y="2310"/>
                    </a:lnTo>
                    <a:cubicBezTo>
                      <a:pt x="36212" y="2444"/>
                      <a:pt x="35973" y="2518"/>
                      <a:pt x="35766" y="2518"/>
                    </a:cubicBezTo>
                    <a:cubicBezTo>
                      <a:pt x="35380" y="2518"/>
                      <a:pt x="35102" y="2260"/>
                      <a:pt x="34707" y="1650"/>
                    </a:cubicBezTo>
                    <a:lnTo>
                      <a:pt x="34707" y="1650"/>
                    </a:lnTo>
                    <a:cubicBezTo>
                      <a:pt x="34588" y="2205"/>
                      <a:pt x="35196" y="2363"/>
                      <a:pt x="34866" y="2535"/>
                    </a:cubicBezTo>
                    <a:cubicBezTo>
                      <a:pt x="34712" y="2430"/>
                      <a:pt x="34547" y="2340"/>
                      <a:pt x="34404" y="2340"/>
                    </a:cubicBezTo>
                    <a:cubicBezTo>
                      <a:pt x="34239" y="2340"/>
                      <a:pt x="34104" y="2459"/>
                      <a:pt x="34047" y="2812"/>
                    </a:cubicBezTo>
                    <a:cubicBezTo>
                      <a:pt x="34047" y="2482"/>
                      <a:pt x="33823" y="2588"/>
                      <a:pt x="33770" y="2310"/>
                    </a:cubicBezTo>
                    <a:lnTo>
                      <a:pt x="33770" y="2310"/>
                    </a:lnTo>
                    <a:cubicBezTo>
                      <a:pt x="33793" y="2316"/>
                      <a:pt x="33815" y="2319"/>
                      <a:pt x="33836" y="2319"/>
                    </a:cubicBezTo>
                    <a:cubicBezTo>
                      <a:pt x="34016" y="2319"/>
                      <a:pt x="34105" y="2123"/>
                      <a:pt x="34153" y="1875"/>
                    </a:cubicBezTo>
                    <a:cubicBezTo>
                      <a:pt x="34049" y="1731"/>
                      <a:pt x="33936" y="1679"/>
                      <a:pt x="33817" y="1679"/>
                    </a:cubicBezTo>
                    <a:cubicBezTo>
                      <a:pt x="33526" y="1679"/>
                      <a:pt x="33200" y="1985"/>
                      <a:pt x="32892" y="1985"/>
                    </a:cubicBezTo>
                    <a:cubicBezTo>
                      <a:pt x="32795" y="1985"/>
                      <a:pt x="32700" y="1954"/>
                      <a:pt x="32608" y="1875"/>
                    </a:cubicBezTo>
                    <a:lnTo>
                      <a:pt x="32608" y="1875"/>
                    </a:lnTo>
                    <a:cubicBezTo>
                      <a:pt x="32608" y="2759"/>
                      <a:pt x="33334" y="2205"/>
                      <a:pt x="33334" y="3023"/>
                    </a:cubicBezTo>
                    <a:cubicBezTo>
                      <a:pt x="33155" y="2989"/>
                      <a:pt x="32998" y="2817"/>
                      <a:pt x="32849" y="2817"/>
                    </a:cubicBezTo>
                    <a:cubicBezTo>
                      <a:pt x="32767" y="2817"/>
                      <a:pt x="32688" y="2869"/>
                      <a:pt x="32608" y="3023"/>
                    </a:cubicBezTo>
                    <a:cubicBezTo>
                      <a:pt x="32502" y="2759"/>
                      <a:pt x="32502" y="2205"/>
                      <a:pt x="32397" y="1875"/>
                    </a:cubicBezTo>
                    <a:cubicBezTo>
                      <a:pt x="31948" y="2152"/>
                      <a:pt x="31512" y="2363"/>
                      <a:pt x="31077" y="2588"/>
                    </a:cubicBezTo>
                    <a:cubicBezTo>
                      <a:pt x="31077" y="2258"/>
                      <a:pt x="31024" y="2099"/>
                      <a:pt x="30958" y="1928"/>
                    </a:cubicBezTo>
                    <a:cubicBezTo>
                      <a:pt x="30364" y="2363"/>
                      <a:pt x="29757" y="2099"/>
                      <a:pt x="29308" y="2429"/>
                    </a:cubicBezTo>
                    <a:cubicBezTo>
                      <a:pt x="29330" y="1951"/>
                      <a:pt x="29306" y="1782"/>
                      <a:pt x="29275" y="1782"/>
                    </a:cubicBezTo>
                    <a:cubicBezTo>
                      <a:pt x="29217" y="1782"/>
                      <a:pt x="29135" y="2390"/>
                      <a:pt x="29308" y="2640"/>
                    </a:cubicBezTo>
                    <a:cubicBezTo>
                      <a:pt x="29378" y="2632"/>
                      <a:pt x="29447" y="2628"/>
                      <a:pt x="29513" y="2628"/>
                    </a:cubicBezTo>
                    <a:cubicBezTo>
                      <a:pt x="29872" y="2628"/>
                      <a:pt x="30175" y="2755"/>
                      <a:pt x="30364" y="3089"/>
                    </a:cubicBezTo>
                    <a:cubicBezTo>
                      <a:pt x="30298" y="3472"/>
                      <a:pt x="29809" y="3023"/>
                      <a:pt x="29915" y="3802"/>
                    </a:cubicBezTo>
                    <a:cubicBezTo>
                      <a:pt x="32060" y="3994"/>
                      <a:pt x="34014" y="4020"/>
                      <a:pt x="35975" y="4020"/>
                    </a:cubicBezTo>
                    <a:cubicBezTo>
                      <a:pt x="36721" y="4020"/>
                      <a:pt x="37469" y="4016"/>
                      <a:pt x="38229" y="4016"/>
                    </a:cubicBezTo>
                    <a:cubicBezTo>
                      <a:pt x="39463" y="4016"/>
                      <a:pt x="40729" y="4026"/>
                      <a:pt x="42074" y="4079"/>
                    </a:cubicBezTo>
                    <a:cubicBezTo>
                      <a:pt x="42074" y="3683"/>
                      <a:pt x="41849" y="3472"/>
                      <a:pt x="42074" y="3353"/>
                    </a:cubicBezTo>
                    <a:cubicBezTo>
                      <a:pt x="42088" y="3352"/>
                      <a:pt x="42103" y="3352"/>
                      <a:pt x="42117" y="3352"/>
                    </a:cubicBezTo>
                    <a:cubicBezTo>
                      <a:pt x="42687" y="3352"/>
                      <a:pt x="43317" y="4092"/>
                      <a:pt x="43870" y="4092"/>
                    </a:cubicBezTo>
                    <a:cubicBezTo>
                      <a:pt x="44051" y="4092"/>
                      <a:pt x="44224" y="4013"/>
                      <a:pt x="44384" y="3802"/>
                    </a:cubicBezTo>
                    <a:cubicBezTo>
                      <a:pt x="44437" y="3802"/>
                      <a:pt x="44437" y="3749"/>
                      <a:pt x="44490" y="3749"/>
                    </a:cubicBezTo>
                    <a:cubicBezTo>
                      <a:pt x="44490" y="3658"/>
                      <a:pt x="44523" y="3600"/>
                      <a:pt x="44537" y="3600"/>
                    </a:cubicBezTo>
                    <a:cubicBezTo>
                      <a:pt x="44549" y="3600"/>
                      <a:pt x="44545" y="3645"/>
                      <a:pt x="44490" y="3749"/>
                    </a:cubicBezTo>
                    <a:cubicBezTo>
                      <a:pt x="44490" y="3802"/>
                      <a:pt x="44490" y="3908"/>
                      <a:pt x="44661" y="4013"/>
                    </a:cubicBezTo>
                    <a:cubicBezTo>
                      <a:pt x="44852" y="4216"/>
                      <a:pt x="45079" y="4288"/>
                      <a:pt x="45326" y="4288"/>
                    </a:cubicBezTo>
                    <a:cubicBezTo>
                      <a:pt x="45938" y="4288"/>
                      <a:pt x="46678" y="3850"/>
                      <a:pt x="47334" y="3850"/>
                    </a:cubicBezTo>
                    <a:cubicBezTo>
                      <a:pt x="47645" y="3850"/>
                      <a:pt x="47936" y="3948"/>
                      <a:pt x="48186" y="4238"/>
                    </a:cubicBezTo>
                    <a:cubicBezTo>
                      <a:pt x="48143" y="3916"/>
                      <a:pt x="48210" y="3807"/>
                      <a:pt x="48318" y="3807"/>
                    </a:cubicBezTo>
                    <a:cubicBezTo>
                      <a:pt x="48508" y="3807"/>
                      <a:pt x="48823" y="4137"/>
                      <a:pt x="48899" y="4238"/>
                    </a:cubicBezTo>
                    <a:cubicBezTo>
                      <a:pt x="48727" y="4515"/>
                      <a:pt x="48846" y="5334"/>
                      <a:pt x="48569" y="5400"/>
                    </a:cubicBezTo>
                    <a:cubicBezTo>
                      <a:pt x="48534" y="5143"/>
                      <a:pt x="48446" y="5072"/>
                      <a:pt x="48349" y="5072"/>
                    </a:cubicBezTo>
                    <a:cubicBezTo>
                      <a:pt x="48229" y="5072"/>
                      <a:pt x="48097" y="5182"/>
                      <a:pt x="48043" y="5182"/>
                    </a:cubicBezTo>
                    <a:cubicBezTo>
                      <a:pt x="47990" y="5182"/>
                      <a:pt x="48011" y="5079"/>
                      <a:pt x="48186" y="4673"/>
                    </a:cubicBezTo>
                    <a:cubicBezTo>
                      <a:pt x="48071" y="4559"/>
                      <a:pt x="47889" y="4498"/>
                      <a:pt x="47721" y="4498"/>
                    </a:cubicBezTo>
                    <a:cubicBezTo>
                      <a:pt x="47407" y="4498"/>
                      <a:pt x="47142" y="4710"/>
                      <a:pt x="47460" y="5175"/>
                    </a:cubicBezTo>
                    <a:cubicBezTo>
                      <a:pt x="47437" y="5195"/>
                      <a:pt x="47415" y="5203"/>
                      <a:pt x="47394" y="5203"/>
                    </a:cubicBezTo>
                    <a:cubicBezTo>
                      <a:pt x="47234" y="5203"/>
                      <a:pt x="47131" y="4694"/>
                      <a:pt x="47031" y="4694"/>
                    </a:cubicBezTo>
                    <a:cubicBezTo>
                      <a:pt x="46994" y="4694"/>
                      <a:pt x="46958" y="4763"/>
                      <a:pt x="46919" y="4951"/>
                    </a:cubicBezTo>
                    <a:cubicBezTo>
                      <a:pt x="46952" y="4930"/>
                      <a:pt x="46977" y="4920"/>
                      <a:pt x="46996" y="4920"/>
                    </a:cubicBezTo>
                    <a:cubicBezTo>
                      <a:pt x="47180" y="4920"/>
                      <a:pt x="46715" y="5844"/>
                      <a:pt x="46453" y="5844"/>
                    </a:cubicBezTo>
                    <a:cubicBezTo>
                      <a:pt x="46390" y="5844"/>
                      <a:pt x="46339" y="5792"/>
                      <a:pt x="46311" y="5664"/>
                    </a:cubicBezTo>
                    <a:cubicBezTo>
                      <a:pt x="46470" y="5400"/>
                      <a:pt x="46747" y="5400"/>
                      <a:pt x="46800" y="4951"/>
                    </a:cubicBezTo>
                    <a:cubicBezTo>
                      <a:pt x="46503" y="4759"/>
                      <a:pt x="45995" y="4594"/>
                      <a:pt x="45506" y="4594"/>
                    </a:cubicBezTo>
                    <a:cubicBezTo>
                      <a:pt x="45018" y="4594"/>
                      <a:pt x="44549" y="4759"/>
                      <a:pt x="44331" y="5228"/>
                    </a:cubicBezTo>
                    <a:cubicBezTo>
                      <a:pt x="43724" y="4951"/>
                      <a:pt x="43394" y="5070"/>
                      <a:pt x="42787" y="5004"/>
                    </a:cubicBezTo>
                    <a:cubicBezTo>
                      <a:pt x="42561" y="4960"/>
                      <a:pt x="42180" y="4810"/>
                      <a:pt x="41828" y="4810"/>
                    </a:cubicBezTo>
                    <a:cubicBezTo>
                      <a:pt x="41335" y="4810"/>
                      <a:pt x="40900" y="5103"/>
                      <a:pt x="41031" y="6390"/>
                    </a:cubicBezTo>
                    <a:cubicBezTo>
                      <a:pt x="41356" y="6334"/>
                      <a:pt x="41481" y="5896"/>
                      <a:pt x="41852" y="5896"/>
                    </a:cubicBezTo>
                    <a:cubicBezTo>
                      <a:pt x="41918" y="5896"/>
                      <a:pt x="41991" y="5909"/>
                      <a:pt x="42074" y="5941"/>
                    </a:cubicBezTo>
                    <a:cubicBezTo>
                      <a:pt x="42021" y="6495"/>
                      <a:pt x="42298" y="6442"/>
                      <a:pt x="42179" y="7103"/>
                    </a:cubicBezTo>
                    <a:cubicBezTo>
                      <a:pt x="42021" y="7103"/>
                      <a:pt x="41968" y="7208"/>
                      <a:pt x="41849" y="7314"/>
                    </a:cubicBezTo>
                    <a:cubicBezTo>
                      <a:pt x="41603" y="7265"/>
                      <a:pt x="41632" y="6643"/>
                      <a:pt x="41328" y="6643"/>
                    </a:cubicBezTo>
                    <a:cubicBezTo>
                      <a:pt x="41306" y="6643"/>
                      <a:pt x="41282" y="6646"/>
                      <a:pt x="41255" y="6654"/>
                    </a:cubicBezTo>
                    <a:cubicBezTo>
                      <a:pt x="41357" y="7367"/>
                      <a:pt x="40940" y="7780"/>
                      <a:pt x="40598" y="7780"/>
                    </a:cubicBezTo>
                    <a:cubicBezTo>
                      <a:pt x="40408" y="7780"/>
                      <a:pt x="40241" y="7653"/>
                      <a:pt x="40199" y="7380"/>
                    </a:cubicBezTo>
                    <a:cubicBezTo>
                      <a:pt x="40371" y="7314"/>
                      <a:pt x="40476" y="7261"/>
                      <a:pt x="40423" y="6878"/>
                    </a:cubicBezTo>
                    <a:cubicBezTo>
                      <a:pt x="40254" y="6786"/>
                      <a:pt x="40059" y="6745"/>
                      <a:pt x="39859" y="6745"/>
                    </a:cubicBezTo>
                    <a:cubicBezTo>
                      <a:pt x="39341" y="6745"/>
                      <a:pt x="38787" y="7018"/>
                      <a:pt x="38549" y="7380"/>
                    </a:cubicBezTo>
                    <a:cubicBezTo>
                      <a:pt x="39605" y="8251"/>
                      <a:pt x="40701" y="9030"/>
                      <a:pt x="39539" y="10350"/>
                    </a:cubicBezTo>
                    <a:cubicBezTo>
                      <a:pt x="39643" y="9957"/>
                      <a:pt x="39484" y="8429"/>
                      <a:pt x="39256" y="8429"/>
                    </a:cubicBezTo>
                    <a:cubicBezTo>
                      <a:pt x="39224" y="8429"/>
                      <a:pt x="39190" y="8460"/>
                      <a:pt x="39156" y="8528"/>
                    </a:cubicBezTo>
                    <a:cubicBezTo>
                      <a:pt x="39433" y="8700"/>
                      <a:pt x="38720" y="8476"/>
                      <a:pt x="38549" y="8964"/>
                    </a:cubicBezTo>
                    <a:cubicBezTo>
                      <a:pt x="38285" y="8911"/>
                      <a:pt x="38338" y="8040"/>
                      <a:pt x="38113" y="7815"/>
                    </a:cubicBezTo>
                    <a:cubicBezTo>
                      <a:pt x="37907" y="8121"/>
                      <a:pt x="37711" y="8225"/>
                      <a:pt x="37523" y="8225"/>
                    </a:cubicBezTo>
                    <a:cubicBezTo>
                      <a:pt x="37130" y="8225"/>
                      <a:pt x="36770" y="7777"/>
                      <a:pt x="36420" y="7777"/>
                    </a:cubicBezTo>
                    <a:cubicBezTo>
                      <a:pt x="36270" y="7777"/>
                      <a:pt x="36122" y="7859"/>
                      <a:pt x="35975" y="8093"/>
                    </a:cubicBezTo>
                    <a:cubicBezTo>
                      <a:pt x="35856" y="7644"/>
                      <a:pt x="35644" y="7921"/>
                      <a:pt x="35856" y="7433"/>
                    </a:cubicBezTo>
                    <a:cubicBezTo>
                      <a:pt x="35838" y="7426"/>
                      <a:pt x="35820" y="7423"/>
                      <a:pt x="35802" y="7423"/>
                    </a:cubicBezTo>
                    <a:cubicBezTo>
                      <a:pt x="35576" y="7423"/>
                      <a:pt x="35351" y="7901"/>
                      <a:pt x="35144" y="7901"/>
                    </a:cubicBezTo>
                    <a:cubicBezTo>
                      <a:pt x="35066" y="7901"/>
                      <a:pt x="34990" y="7832"/>
                      <a:pt x="34918" y="7644"/>
                    </a:cubicBezTo>
                    <a:cubicBezTo>
                      <a:pt x="35090" y="7644"/>
                      <a:pt x="35196" y="7485"/>
                      <a:pt x="35248" y="7208"/>
                    </a:cubicBezTo>
                    <a:cubicBezTo>
                      <a:pt x="35090" y="7155"/>
                      <a:pt x="35143" y="6601"/>
                      <a:pt x="35143" y="6271"/>
                    </a:cubicBezTo>
                    <a:lnTo>
                      <a:pt x="35143" y="6271"/>
                    </a:lnTo>
                    <a:cubicBezTo>
                      <a:pt x="34483" y="6390"/>
                      <a:pt x="34430" y="7710"/>
                      <a:pt x="34100" y="8370"/>
                    </a:cubicBezTo>
                    <a:cubicBezTo>
                      <a:pt x="34136" y="8385"/>
                      <a:pt x="34166" y="8391"/>
                      <a:pt x="34193" y="8391"/>
                    </a:cubicBezTo>
                    <a:cubicBezTo>
                      <a:pt x="34456" y="8391"/>
                      <a:pt x="34344" y="7752"/>
                      <a:pt x="34536" y="7644"/>
                    </a:cubicBezTo>
                    <a:lnTo>
                      <a:pt x="34536" y="7644"/>
                    </a:lnTo>
                    <a:cubicBezTo>
                      <a:pt x="34430" y="8251"/>
                      <a:pt x="34918" y="8581"/>
                      <a:pt x="34536" y="8806"/>
                    </a:cubicBezTo>
                    <a:cubicBezTo>
                      <a:pt x="34324" y="8476"/>
                      <a:pt x="33770" y="8806"/>
                      <a:pt x="33598" y="8370"/>
                    </a:cubicBezTo>
                    <a:lnTo>
                      <a:pt x="33598" y="8146"/>
                    </a:lnTo>
                    <a:cubicBezTo>
                      <a:pt x="33565" y="8128"/>
                      <a:pt x="33537" y="8121"/>
                      <a:pt x="33512" y="8121"/>
                    </a:cubicBezTo>
                    <a:cubicBezTo>
                      <a:pt x="33312" y="8121"/>
                      <a:pt x="33343" y="8606"/>
                      <a:pt x="33144" y="8606"/>
                    </a:cubicBezTo>
                    <a:cubicBezTo>
                      <a:pt x="33119" y="8606"/>
                      <a:pt x="33090" y="8598"/>
                      <a:pt x="33057" y="8581"/>
                    </a:cubicBezTo>
                    <a:cubicBezTo>
                      <a:pt x="33004" y="7644"/>
                      <a:pt x="32555" y="7710"/>
                      <a:pt x="32278" y="7208"/>
                    </a:cubicBezTo>
                    <a:cubicBezTo>
                      <a:pt x="32108" y="7531"/>
                      <a:pt x="31747" y="7920"/>
                      <a:pt x="31497" y="7920"/>
                    </a:cubicBezTo>
                    <a:cubicBezTo>
                      <a:pt x="31358" y="7920"/>
                      <a:pt x="31254" y="7801"/>
                      <a:pt x="31235" y="7485"/>
                    </a:cubicBezTo>
                    <a:cubicBezTo>
                      <a:pt x="30958" y="7815"/>
                      <a:pt x="30747" y="8304"/>
                      <a:pt x="30298" y="8423"/>
                    </a:cubicBezTo>
                    <a:cubicBezTo>
                      <a:pt x="30522" y="6720"/>
                      <a:pt x="31182" y="5994"/>
                      <a:pt x="32067" y="5611"/>
                    </a:cubicBezTo>
                    <a:lnTo>
                      <a:pt x="32067" y="5611"/>
                    </a:lnTo>
                    <a:cubicBezTo>
                      <a:pt x="32120" y="5994"/>
                      <a:pt x="31354" y="6060"/>
                      <a:pt x="31737" y="6271"/>
                    </a:cubicBezTo>
                    <a:cubicBezTo>
                      <a:pt x="31512" y="6654"/>
                      <a:pt x="31182" y="6654"/>
                      <a:pt x="30905" y="6773"/>
                    </a:cubicBezTo>
                    <a:cubicBezTo>
                      <a:pt x="30924" y="7116"/>
                      <a:pt x="31004" y="7208"/>
                      <a:pt x="31105" y="7208"/>
                    </a:cubicBezTo>
                    <a:cubicBezTo>
                      <a:pt x="31221" y="7208"/>
                      <a:pt x="31366" y="7085"/>
                      <a:pt x="31479" y="7085"/>
                    </a:cubicBezTo>
                    <a:cubicBezTo>
                      <a:pt x="31536" y="7085"/>
                      <a:pt x="31584" y="7116"/>
                      <a:pt x="31618" y="7208"/>
                    </a:cubicBezTo>
                    <a:cubicBezTo>
                      <a:pt x="31842" y="7050"/>
                      <a:pt x="31842" y="6548"/>
                      <a:pt x="32067" y="6271"/>
                    </a:cubicBezTo>
                    <a:cubicBezTo>
                      <a:pt x="32278" y="6495"/>
                      <a:pt x="32278" y="7155"/>
                      <a:pt x="32555" y="7208"/>
                    </a:cubicBezTo>
                    <a:cubicBezTo>
                      <a:pt x="32608" y="7155"/>
                      <a:pt x="32674" y="6984"/>
                      <a:pt x="32780" y="6984"/>
                    </a:cubicBezTo>
                    <a:cubicBezTo>
                      <a:pt x="32674" y="6654"/>
                      <a:pt x="32450" y="6548"/>
                      <a:pt x="32278" y="6271"/>
                    </a:cubicBezTo>
                    <a:cubicBezTo>
                      <a:pt x="32674" y="6060"/>
                      <a:pt x="33057" y="5664"/>
                      <a:pt x="33493" y="5611"/>
                    </a:cubicBezTo>
                    <a:lnTo>
                      <a:pt x="33493" y="5611"/>
                    </a:lnTo>
                    <a:cubicBezTo>
                      <a:pt x="33257" y="5757"/>
                      <a:pt x="33308" y="6888"/>
                      <a:pt x="33125" y="6888"/>
                    </a:cubicBezTo>
                    <a:cubicBezTo>
                      <a:pt x="33093" y="6888"/>
                      <a:pt x="33053" y="6853"/>
                      <a:pt x="33004" y="6773"/>
                    </a:cubicBezTo>
                    <a:lnTo>
                      <a:pt x="33004" y="6773"/>
                    </a:lnTo>
                    <a:cubicBezTo>
                      <a:pt x="33004" y="7485"/>
                      <a:pt x="33545" y="7155"/>
                      <a:pt x="33598" y="7815"/>
                    </a:cubicBezTo>
                    <a:cubicBezTo>
                      <a:pt x="33678" y="6415"/>
                      <a:pt x="34222" y="5705"/>
                      <a:pt x="34870" y="5705"/>
                    </a:cubicBezTo>
                    <a:cubicBezTo>
                      <a:pt x="35188" y="5705"/>
                      <a:pt x="35530" y="5875"/>
                      <a:pt x="35856" y="6218"/>
                    </a:cubicBezTo>
                    <a:cubicBezTo>
                      <a:pt x="35644" y="6390"/>
                      <a:pt x="35367" y="6390"/>
                      <a:pt x="35248" y="6720"/>
                    </a:cubicBezTo>
                    <a:cubicBezTo>
                      <a:pt x="35354" y="6695"/>
                      <a:pt x="35447" y="6683"/>
                      <a:pt x="35529" y="6683"/>
                    </a:cubicBezTo>
                    <a:cubicBezTo>
                      <a:pt x="35835" y="6683"/>
                      <a:pt x="35975" y="6853"/>
                      <a:pt x="35975" y="7155"/>
                    </a:cubicBezTo>
                    <a:cubicBezTo>
                      <a:pt x="35975" y="6931"/>
                      <a:pt x="36080" y="6825"/>
                      <a:pt x="36186" y="6720"/>
                    </a:cubicBezTo>
                    <a:lnTo>
                      <a:pt x="36186" y="6720"/>
                    </a:lnTo>
                    <a:cubicBezTo>
                      <a:pt x="36186" y="6984"/>
                      <a:pt x="36027" y="7050"/>
                      <a:pt x="36080" y="7433"/>
                    </a:cubicBezTo>
                    <a:cubicBezTo>
                      <a:pt x="36127" y="7455"/>
                      <a:pt x="36166" y="7464"/>
                      <a:pt x="36201" y="7464"/>
                    </a:cubicBezTo>
                    <a:cubicBezTo>
                      <a:pt x="36403" y="7464"/>
                      <a:pt x="36444" y="7151"/>
                      <a:pt x="36647" y="7151"/>
                    </a:cubicBezTo>
                    <a:cubicBezTo>
                      <a:pt x="36659" y="7151"/>
                      <a:pt x="36673" y="7153"/>
                      <a:pt x="36687" y="7155"/>
                    </a:cubicBezTo>
                    <a:cubicBezTo>
                      <a:pt x="36410" y="6060"/>
                      <a:pt x="36080" y="6654"/>
                      <a:pt x="36516" y="5558"/>
                    </a:cubicBezTo>
                    <a:cubicBezTo>
                      <a:pt x="34588" y="4951"/>
                      <a:pt x="33823" y="4845"/>
                      <a:pt x="32172" y="4673"/>
                    </a:cubicBezTo>
                    <a:cubicBezTo>
                      <a:pt x="32044" y="5147"/>
                      <a:pt x="31807" y="5243"/>
                      <a:pt x="31549" y="5243"/>
                    </a:cubicBezTo>
                    <a:cubicBezTo>
                      <a:pt x="31372" y="5243"/>
                      <a:pt x="31185" y="5197"/>
                      <a:pt x="31017" y="5197"/>
                    </a:cubicBezTo>
                    <a:cubicBezTo>
                      <a:pt x="30802" y="5197"/>
                      <a:pt x="30617" y="5272"/>
                      <a:pt x="30522" y="5611"/>
                    </a:cubicBezTo>
                    <a:cubicBezTo>
                      <a:pt x="30747" y="5611"/>
                      <a:pt x="30852" y="5782"/>
                      <a:pt x="30905" y="6112"/>
                    </a:cubicBezTo>
                    <a:cubicBezTo>
                      <a:pt x="30835" y="6062"/>
                      <a:pt x="30780" y="6041"/>
                      <a:pt x="30735" y="6041"/>
                    </a:cubicBezTo>
                    <a:cubicBezTo>
                      <a:pt x="30534" y="6041"/>
                      <a:pt x="30546" y="6462"/>
                      <a:pt x="30417" y="6548"/>
                    </a:cubicBezTo>
                    <a:cubicBezTo>
                      <a:pt x="30448" y="6256"/>
                      <a:pt x="30164" y="6097"/>
                      <a:pt x="29874" y="6097"/>
                    </a:cubicBezTo>
                    <a:cubicBezTo>
                      <a:pt x="29679" y="6097"/>
                      <a:pt x="29480" y="6169"/>
                      <a:pt x="29374" y="6324"/>
                    </a:cubicBezTo>
                    <a:cubicBezTo>
                      <a:pt x="29585" y="6548"/>
                      <a:pt x="29704" y="6825"/>
                      <a:pt x="29809" y="7261"/>
                    </a:cubicBezTo>
                    <a:cubicBezTo>
                      <a:pt x="29427" y="7710"/>
                      <a:pt x="29308" y="7538"/>
                      <a:pt x="28872" y="7710"/>
                    </a:cubicBezTo>
                    <a:cubicBezTo>
                      <a:pt x="28872" y="7433"/>
                      <a:pt x="29044" y="7433"/>
                      <a:pt x="28978" y="7050"/>
                    </a:cubicBezTo>
                    <a:cubicBezTo>
                      <a:pt x="28595" y="7050"/>
                      <a:pt x="28265" y="7155"/>
                      <a:pt x="28054" y="7485"/>
                    </a:cubicBezTo>
                    <a:cubicBezTo>
                      <a:pt x="28159" y="8251"/>
                      <a:pt x="28648" y="8093"/>
                      <a:pt x="28925" y="8423"/>
                    </a:cubicBezTo>
                    <a:cubicBezTo>
                      <a:pt x="28691" y="8512"/>
                      <a:pt x="28541" y="8724"/>
                      <a:pt x="28270" y="8724"/>
                    </a:cubicBezTo>
                    <a:cubicBezTo>
                      <a:pt x="28220" y="8724"/>
                      <a:pt x="28166" y="8716"/>
                      <a:pt x="28106" y="8700"/>
                    </a:cubicBezTo>
                    <a:cubicBezTo>
                      <a:pt x="27953" y="8499"/>
                      <a:pt x="28032" y="7950"/>
                      <a:pt x="27814" y="7950"/>
                    </a:cubicBezTo>
                    <a:cubicBezTo>
                      <a:pt x="27788" y="7950"/>
                      <a:pt x="27758" y="7957"/>
                      <a:pt x="27723" y="7974"/>
                    </a:cubicBezTo>
                    <a:cubicBezTo>
                      <a:pt x="27723" y="8251"/>
                      <a:pt x="27776" y="8634"/>
                      <a:pt x="27605" y="8700"/>
                    </a:cubicBezTo>
                    <a:cubicBezTo>
                      <a:pt x="27327" y="8634"/>
                      <a:pt x="27327" y="8040"/>
                      <a:pt x="27499" y="7763"/>
                    </a:cubicBezTo>
                    <a:lnTo>
                      <a:pt x="27499" y="7763"/>
                    </a:lnTo>
                    <a:cubicBezTo>
                      <a:pt x="27455" y="7792"/>
                      <a:pt x="27415" y="7804"/>
                      <a:pt x="27377" y="7804"/>
                    </a:cubicBezTo>
                    <a:cubicBezTo>
                      <a:pt x="27081" y="7804"/>
                      <a:pt x="26967" y="7009"/>
                      <a:pt x="26778" y="7009"/>
                    </a:cubicBezTo>
                    <a:cubicBezTo>
                      <a:pt x="26716" y="7009"/>
                      <a:pt x="26647" y="7093"/>
                      <a:pt x="26562" y="7314"/>
                    </a:cubicBezTo>
                    <a:cubicBezTo>
                      <a:pt x="26839" y="7433"/>
                      <a:pt x="27222" y="7538"/>
                      <a:pt x="27116" y="8476"/>
                    </a:cubicBezTo>
                    <a:cubicBezTo>
                      <a:pt x="27066" y="8492"/>
                      <a:pt x="27003" y="8496"/>
                      <a:pt x="26931" y="8496"/>
                    </a:cubicBezTo>
                    <a:cubicBezTo>
                      <a:pt x="26828" y="8496"/>
                      <a:pt x="26707" y="8486"/>
                      <a:pt x="26583" y="8486"/>
                    </a:cubicBezTo>
                    <a:cubicBezTo>
                      <a:pt x="26228" y="8486"/>
                      <a:pt x="25843" y="8567"/>
                      <a:pt x="25743" y="9188"/>
                    </a:cubicBezTo>
                    <a:cubicBezTo>
                      <a:pt x="25413" y="8964"/>
                      <a:pt x="25083" y="8700"/>
                      <a:pt x="24806" y="8476"/>
                    </a:cubicBezTo>
                    <a:lnTo>
                      <a:pt x="24806" y="8476"/>
                    </a:lnTo>
                    <a:cubicBezTo>
                      <a:pt x="24687" y="9030"/>
                      <a:pt x="25347" y="9294"/>
                      <a:pt x="25017" y="9624"/>
                    </a:cubicBezTo>
                    <a:cubicBezTo>
                      <a:pt x="24691" y="9298"/>
                      <a:pt x="24489" y="8694"/>
                      <a:pt x="23988" y="8694"/>
                    </a:cubicBezTo>
                    <a:cubicBezTo>
                      <a:pt x="23900" y="8694"/>
                      <a:pt x="23804" y="8712"/>
                      <a:pt x="23697" y="8753"/>
                    </a:cubicBezTo>
                    <a:cubicBezTo>
                      <a:pt x="23697" y="9068"/>
                      <a:pt x="23716" y="9165"/>
                      <a:pt x="23755" y="9165"/>
                    </a:cubicBezTo>
                    <a:cubicBezTo>
                      <a:pt x="23816" y="9165"/>
                      <a:pt x="23926" y="8918"/>
                      <a:pt x="24082" y="8918"/>
                    </a:cubicBezTo>
                    <a:cubicBezTo>
                      <a:pt x="24119" y="8918"/>
                      <a:pt x="24157" y="8931"/>
                      <a:pt x="24199" y="8964"/>
                    </a:cubicBezTo>
                    <a:cubicBezTo>
                      <a:pt x="24304" y="9571"/>
                      <a:pt x="24199" y="9466"/>
                      <a:pt x="24582" y="9849"/>
                    </a:cubicBezTo>
                    <a:cubicBezTo>
                      <a:pt x="24027" y="9690"/>
                      <a:pt x="23591" y="9360"/>
                      <a:pt x="23037" y="9188"/>
                    </a:cubicBezTo>
                    <a:cubicBezTo>
                      <a:pt x="22991" y="9662"/>
                      <a:pt x="22914" y="9807"/>
                      <a:pt x="22814" y="9807"/>
                    </a:cubicBezTo>
                    <a:cubicBezTo>
                      <a:pt x="22682" y="9807"/>
                      <a:pt x="22511" y="9556"/>
                      <a:pt x="22324" y="9466"/>
                    </a:cubicBezTo>
                    <a:cubicBezTo>
                      <a:pt x="22324" y="9743"/>
                      <a:pt x="22271" y="9954"/>
                      <a:pt x="22218" y="10126"/>
                    </a:cubicBezTo>
                    <a:cubicBezTo>
                      <a:pt x="22274" y="10320"/>
                      <a:pt x="22406" y="10365"/>
                      <a:pt x="22558" y="10365"/>
                    </a:cubicBezTo>
                    <a:cubicBezTo>
                      <a:pt x="22690" y="10365"/>
                      <a:pt x="22838" y="10331"/>
                      <a:pt x="22965" y="10331"/>
                    </a:cubicBezTo>
                    <a:cubicBezTo>
                      <a:pt x="23108" y="10331"/>
                      <a:pt x="23225" y="10375"/>
                      <a:pt x="23261" y="10561"/>
                    </a:cubicBezTo>
                    <a:cubicBezTo>
                      <a:pt x="23103" y="10614"/>
                      <a:pt x="23156" y="11010"/>
                      <a:pt x="23037" y="11063"/>
                    </a:cubicBezTo>
                    <a:cubicBezTo>
                      <a:pt x="22608" y="10890"/>
                      <a:pt x="21967" y="10551"/>
                      <a:pt x="21477" y="10551"/>
                    </a:cubicBezTo>
                    <a:cubicBezTo>
                      <a:pt x="21031" y="10551"/>
                      <a:pt x="20711" y="10832"/>
                      <a:pt x="20793" y="11776"/>
                    </a:cubicBezTo>
                    <a:cubicBezTo>
                      <a:pt x="20837" y="11799"/>
                      <a:pt x="20874" y="11809"/>
                      <a:pt x="20906" y="11809"/>
                    </a:cubicBezTo>
                    <a:cubicBezTo>
                      <a:pt x="21188" y="11809"/>
                      <a:pt x="21032" y="10993"/>
                      <a:pt x="21281" y="10839"/>
                    </a:cubicBezTo>
                    <a:cubicBezTo>
                      <a:pt x="21341" y="11373"/>
                      <a:pt x="21423" y="11405"/>
                      <a:pt x="21563" y="11405"/>
                    </a:cubicBezTo>
                    <a:cubicBezTo>
                      <a:pt x="21582" y="11405"/>
                      <a:pt x="21602" y="11405"/>
                      <a:pt x="21624" y="11405"/>
                    </a:cubicBezTo>
                    <a:cubicBezTo>
                      <a:pt x="21720" y="11405"/>
                      <a:pt x="21841" y="11417"/>
                      <a:pt x="21994" y="11552"/>
                    </a:cubicBezTo>
                    <a:cubicBezTo>
                      <a:pt x="22278" y="11292"/>
                      <a:pt x="22610" y="11207"/>
                      <a:pt x="22966" y="11207"/>
                    </a:cubicBezTo>
                    <a:cubicBezTo>
                      <a:pt x="23588" y="11207"/>
                      <a:pt x="24282" y="11465"/>
                      <a:pt x="24912" y="11499"/>
                    </a:cubicBezTo>
                    <a:cubicBezTo>
                      <a:pt x="24753" y="11670"/>
                      <a:pt x="24753" y="12212"/>
                      <a:pt x="24582" y="12436"/>
                    </a:cubicBezTo>
                    <a:cubicBezTo>
                      <a:pt x="24012" y="12003"/>
                      <a:pt x="23395" y="11828"/>
                      <a:pt x="22756" y="11828"/>
                    </a:cubicBezTo>
                    <a:cubicBezTo>
                      <a:pt x="22167" y="11828"/>
                      <a:pt x="21559" y="11977"/>
                      <a:pt x="20951" y="12212"/>
                    </a:cubicBezTo>
                    <a:cubicBezTo>
                      <a:pt x="20932" y="12034"/>
                      <a:pt x="20853" y="11972"/>
                      <a:pt x="20759" y="11972"/>
                    </a:cubicBezTo>
                    <a:cubicBezTo>
                      <a:pt x="20593" y="11972"/>
                      <a:pt x="20377" y="12164"/>
                      <a:pt x="20344" y="12264"/>
                    </a:cubicBezTo>
                    <a:cubicBezTo>
                      <a:pt x="20185" y="11116"/>
                      <a:pt x="19248" y="11274"/>
                      <a:pt x="19354" y="10179"/>
                    </a:cubicBezTo>
                    <a:lnTo>
                      <a:pt x="19354" y="10179"/>
                    </a:lnTo>
                    <a:cubicBezTo>
                      <a:pt x="19140" y="10440"/>
                      <a:pt x="18907" y="10459"/>
                      <a:pt x="18693" y="10459"/>
                    </a:cubicBezTo>
                    <a:cubicBezTo>
                      <a:pt x="18656" y="10459"/>
                      <a:pt x="18619" y="10458"/>
                      <a:pt x="18583" y="10458"/>
                    </a:cubicBezTo>
                    <a:cubicBezTo>
                      <a:pt x="18304" y="10458"/>
                      <a:pt x="18073" y="10494"/>
                      <a:pt x="17981" y="11116"/>
                    </a:cubicBezTo>
                    <a:cubicBezTo>
                      <a:pt x="18364" y="11116"/>
                      <a:pt x="18588" y="11446"/>
                      <a:pt x="18812" y="11829"/>
                    </a:cubicBezTo>
                    <a:cubicBezTo>
                      <a:pt x="18733" y="11940"/>
                      <a:pt x="18636" y="11980"/>
                      <a:pt x="18533" y="11980"/>
                    </a:cubicBezTo>
                    <a:cubicBezTo>
                      <a:pt x="18270" y="11980"/>
                      <a:pt x="17963" y="11719"/>
                      <a:pt x="17789" y="11719"/>
                    </a:cubicBezTo>
                    <a:cubicBezTo>
                      <a:pt x="17692" y="11719"/>
                      <a:pt x="17636" y="11800"/>
                      <a:pt x="17651" y="12053"/>
                    </a:cubicBezTo>
                    <a:cubicBezTo>
                      <a:pt x="17540" y="11860"/>
                      <a:pt x="17372" y="11802"/>
                      <a:pt x="17187" y="11802"/>
                    </a:cubicBezTo>
                    <a:cubicBezTo>
                      <a:pt x="17106" y="11802"/>
                      <a:pt x="17022" y="11813"/>
                      <a:pt x="16938" y="11829"/>
                    </a:cubicBezTo>
                    <a:cubicBezTo>
                      <a:pt x="16938" y="11552"/>
                      <a:pt x="17043" y="11499"/>
                      <a:pt x="17043" y="11116"/>
                    </a:cubicBezTo>
                    <a:cubicBezTo>
                      <a:pt x="16713" y="10614"/>
                      <a:pt x="15512" y="11340"/>
                      <a:pt x="15948" y="9743"/>
                    </a:cubicBezTo>
                    <a:lnTo>
                      <a:pt x="15948" y="9743"/>
                    </a:lnTo>
                    <a:cubicBezTo>
                      <a:pt x="15979" y="10140"/>
                      <a:pt x="16269" y="10475"/>
                      <a:pt x="16521" y="10475"/>
                    </a:cubicBezTo>
                    <a:cubicBezTo>
                      <a:pt x="16687" y="10475"/>
                      <a:pt x="16838" y="10328"/>
                      <a:pt x="16885" y="9954"/>
                    </a:cubicBezTo>
                    <a:cubicBezTo>
                      <a:pt x="16791" y="9715"/>
                      <a:pt x="16549" y="9539"/>
                      <a:pt x="16433" y="9539"/>
                    </a:cubicBezTo>
                    <a:cubicBezTo>
                      <a:pt x="16339" y="9539"/>
                      <a:pt x="16329" y="9657"/>
                      <a:pt x="16555" y="9954"/>
                    </a:cubicBezTo>
                    <a:cubicBezTo>
                      <a:pt x="16496" y="9981"/>
                      <a:pt x="16441" y="9993"/>
                      <a:pt x="16390" y="9993"/>
                    </a:cubicBezTo>
                    <a:cubicBezTo>
                      <a:pt x="16114" y="9993"/>
                      <a:pt x="15982" y="9629"/>
                      <a:pt x="16172" y="9294"/>
                    </a:cubicBezTo>
                    <a:cubicBezTo>
                      <a:pt x="16109" y="9183"/>
                      <a:pt x="16034" y="9143"/>
                      <a:pt x="15954" y="9143"/>
                    </a:cubicBezTo>
                    <a:cubicBezTo>
                      <a:pt x="15751" y="9143"/>
                      <a:pt x="15517" y="9399"/>
                      <a:pt x="15361" y="9399"/>
                    </a:cubicBezTo>
                    <a:cubicBezTo>
                      <a:pt x="15309" y="9399"/>
                      <a:pt x="15265" y="9371"/>
                      <a:pt x="15235" y="9294"/>
                    </a:cubicBezTo>
                    <a:cubicBezTo>
                      <a:pt x="15340" y="8806"/>
                      <a:pt x="15842" y="9083"/>
                      <a:pt x="15842" y="8370"/>
                    </a:cubicBezTo>
                    <a:cubicBezTo>
                      <a:pt x="15063" y="8370"/>
                      <a:pt x="14522" y="8093"/>
                      <a:pt x="14297" y="6984"/>
                    </a:cubicBezTo>
                    <a:cubicBezTo>
                      <a:pt x="14246" y="6965"/>
                      <a:pt x="14200" y="6957"/>
                      <a:pt x="14158" y="6957"/>
                    </a:cubicBezTo>
                    <a:cubicBezTo>
                      <a:pt x="13886" y="6957"/>
                      <a:pt x="13777" y="7292"/>
                      <a:pt x="13509" y="7292"/>
                    </a:cubicBezTo>
                    <a:cubicBezTo>
                      <a:pt x="13464" y="7292"/>
                      <a:pt x="13415" y="7283"/>
                      <a:pt x="13360" y="7261"/>
                    </a:cubicBezTo>
                    <a:cubicBezTo>
                      <a:pt x="13307" y="6931"/>
                      <a:pt x="13136" y="6878"/>
                      <a:pt x="13083" y="6548"/>
                    </a:cubicBezTo>
                    <a:cubicBezTo>
                      <a:pt x="13265" y="6405"/>
                      <a:pt x="13452" y="6375"/>
                      <a:pt x="13640" y="6375"/>
                    </a:cubicBezTo>
                    <a:cubicBezTo>
                      <a:pt x="13780" y="6375"/>
                      <a:pt x="13921" y="6392"/>
                      <a:pt x="14059" y="6392"/>
                    </a:cubicBezTo>
                    <a:cubicBezTo>
                      <a:pt x="14296" y="6392"/>
                      <a:pt x="14525" y="6340"/>
                      <a:pt x="14733" y="6060"/>
                    </a:cubicBezTo>
                    <a:cubicBezTo>
                      <a:pt x="15064" y="6459"/>
                      <a:pt x="15208" y="7847"/>
                      <a:pt x="15415" y="7847"/>
                    </a:cubicBezTo>
                    <a:cubicBezTo>
                      <a:pt x="15488" y="7847"/>
                      <a:pt x="15570" y="7670"/>
                      <a:pt x="15670" y="7208"/>
                    </a:cubicBezTo>
                    <a:cubicBezTo>
                      <a:pt x="15723" y="7868"/>
                      <a:pt x="16225" y="7974"/>
                      <a:pt x="15948" y="8581"/>
                    </a:cubicBezTo>
                    <a:cubicBezTo>
                      <a:pt x="16050" y="8587"/>
                      <a:pt x="16141" y="8590"/>
                      <a:pt x="16223" y="8590"/>
                    </a:cubicBezTo>
                    <a:cubicBezTo>
                      <a:pt x="16883" y="8590"/>
                      <a:pt x="16916" y="8417"/>
                      <a:pt x="17598" y="8370"/>
                    </a:cubicBezTo>
                    <a:cubicBezTo>
                      <a:pt x="17321" y="7208"/>
                      <a:pt x="16172" y="7921"/>
                      <a:pt x="16278" y="6060"/>
                    </a:cubicBezTo>
                    <a:lnTo>
                      <a:pt x="16278" y="6060"/>
                    </a:lnTo>
                    <a:cubicBezTo>
                      <a:pt x="16346" y="6099"/>
                      <a:pt x="16402" y="6117"/>
                      <a:pt x="16447" y="6117"/>
                    </a:cubicBezTo>
                    <a:cubicBezTo>
                      <a:pt x="16751" y="6117"/>
                      <a:pt x="16565" y="5333"/>
                      <a:pt x="16401" y="5333"/>
                    </a:cubicBezTo>
                    <a:cubicBezTo>
                      <a:pt x="16354" y="5333"/>
                      <a:pt x="16309" y="5396"/>
                      <a:pt x="16278" y="5558"/>
                    </a:cubicBezTo>
                    <a:cubicBezTo>
                      <a:pt x="16361" y="5744"/>
                      <a:pt x="16223" y="5845"/>
                      <a:pt x="16044" y="5845"/>
                    </a:cubicBezTo>
                    <a:cubicBezTo>
                      <a:pt x="15741" y="5845"/>
                      <a:pt x="15321" y="5554"/>
                      <a:pt x="15670" y="4898"/>
                    </a:cubicBezTo>
                    <a:lnTo>
                      <a:pt x="15670" y="4898"/>
                    </a:lnTo>
                    <a:cubicBezTo>
                      <a:pt x="15416" y="5313"/>
                      <a:pt x="15219" y="5371"/>
                      <a:pt x="15037" y="5371"/>
                    </a:cubicBezTo>
                    <a:cubicBezTo>
                      <a:pt x="14967" y="5371"/>
                      <a:pt x="14899" y="5362"/>
                      <a:pt x="14830" y="5362"/>
                    </a:cubicBezTo>
                    <a:cubicBezTo>
                      <a:pt x="14652" y="5362"/>
                      <a:pt x="14472" y="5420"/>
                      <a:pt x="14245" y="5835"/>
                    </a:cubicBezTo>
                    <a:cubicBezTo>
                      <a:pt x="14073" y="5334"/>
                      <a:pt x="14020" y="5175"/>
                      <a:pt x="14126" y="4462"/>
                    </a:cubicBezTo>
                    <a:cubicBezTo>
                      <a:pt x="14072" y="4415"/>
                      <a:pt x="14031" y="4395"/>
                      <a:pt x="14000" y="4395"/>
                    </a:cubicBezTo>
                    <a:cubicBezTo>
                      <a:pt x="13779" y="4395"/>
                      <a:pt x="14028" y="5401"/>
                      <a:pt x="13811" y="5401"/>
                    </a:cubicBezTo>
                    <a:cubicBezTo>
                      <a:pt x="13806" y="5401"/>
                      <a:pt x="13801" y="5401"/>
                      <a:pt x="13796" y="5400"/>
                    </a:cubicBezTo>
                    <a:cubicBezTo>
                      <a:pt x="13202" y="4409"/>
                      <a:pt x="11882" y="4568"/>
                      <a:pt x="11327" y="4238"/>
                    </a:cubicBezTo>
                    <a:cubicBezTo>
                      <a:pt x="11433" y="4238"/>
                      <a:pt x="11433" y="3855"/>
                      <a:pt x="11551" y="3802"/>
                    </a:cubicBezTo>
                    <a:cubicBezTo>
                      <a:pt x="11610" y="3922"/>
                      <a:pt x="11652" y="3963"/>
                      <a:pt x="11690" y="3963"/>
                    </a:cubicBezTo>
                    <a:cubicBezTo>
                      <a:pt x="11773" y="3963"/>
                      <a:pt x="11840" y="3771"/>
                      <a:pt x="12014" y="3771"/>
                    </a:cubicBezTo>
                    <a:cubicBezTo>
                      <a:pt x="12053" y="3771"/>
                      <a:pt x="12096" y="3780"/>
                      <a:pt x="12146" y="3802"/>
                    </a:cubicBezTo>
                    <a:cubicBezTo>
                      <a:pt x="12146" y="4013"/>
                      <a:pt x="12040" y="4079"/>
                      <a:pt x="11987" y="4238"/>
                    </a:cubicBezTo>
                    <a:cubicBezTo>
                      <a:pt x="12236" y="4042"/>
                      <a:pt x="12444" y="3875"/>
                      <a:pt x="12641" y="3875"/>
                    </a:cubicBezTo>
                    <a:cubicBezTo>
                      <a:pt x="12830" y="3875"/>
                      <a:pt x="13008" y="4029"/>
                      <a:pt x="13202" y="4462"/>
                    </a:cubicBezTo>
                    <a:cubicBezTo>
                      <a:pt x="13136" y="3961"/>
                      <a:pt x="13202" y="3578"/>
                      <a:pt x="13413" y="3525"/>
                    </a:cubicBezTo>
                    <a:cubicBezTo>
                      <a:pt x="13574" y="3843"/>
                      <a:pt x="13802" y="3928"/>
                      <a:pt x="14058" y="3928"/>
                    </a:cubicBezTo>
                    <a:cubicBezTo>
                      <a:pt x="14351" y="3928"/>
                      <a:pt x="14680" y="3816"/>
                      <a:pt x="14986" y="3816"/>
                    </a:cubicBezTo>
                    <a:cubicBezTo>
                      <a:pt x="15243" y="3816"/>
                      <a:pt x="15482" y="3895"/>
                      <a:pt x="15670" y="4185"/>
                    </a:cubicBezTo>
                    <a:cubicBezTo>
                      <a:pt x="15888" y="4019"/>
                      <a:pt x="15845" y="3245"/>
                      <a:pt x="16190" y="3245"/>
                    </a:cubicBezTo>
                    <a:cubicBezTo>
                      <a:pt x="16201" y="3245"/>
                      <a:pt x="16213" y="3246"/>
                      <a:pt x="16225" y="3248"/>
                    </a:cubicBezTo>
                    <a:cubicBezTo>
                      <a:pt x="16225" y="3683"/>
                      <a:pt x="16330" y="3855"/>
                      <a:pt x="16502" y="3961"/>
                    </a:cubicBezTo>
                    <a:cubicBezTo>
                      <a:pt x="16633" y="3977"/>
                      <a:pt x="16777" y="3984"/>
                      <a:pt x="16934" y="3984"/>
                    </a:cubicBezTo>
                    <a:cubicBezTo>
                      <a:pt x="18190" y="3984"/>
                      <a:pt x="20216" y="3521"/>
                      <a:pt x="21802" y="3521"/>
                    </a:cubicBezTo>
                    <a:cubicBezTo>
                      <a:pt x="22105" y="3521"/>
                      <a:pt x="22392" y="3538"/>
                      <a:pt x="22654" y="3578"/>
                    </a:cubicBezTo>
                    <a:cubicBezTo>
                      <a:pt x="22654" y="3578"/>
                      <a:pt x="22601" y="3525"/>
                      <a:pt x="22601" y="3419"/>
                    </a:cubicBezTo>
                    <a:cubicBezTo>
                      <a:pt x="23071" y="3379"/>
                      <a:pt x="23470" y="3360"/>
                      <a:pt x="23826" y="3360"/>
                    </a:cubicBezTo>
                    <a:cubicBezTo>
                      <a:pt x="24973" y="3360"/>
                      <a:pt x="25686" y="3550"/>
                      <a:pt x="26945" y="3802"/>
                    </a:cubicBezTo>
                    <a:cubicBezTo>
                      <a:pt x="27116" y="3353"/>
                      <a:pt x="27169" y="2812"/>
                      <a:pt x="27446" y="2640"/>
                    </a:cubicBezTo>
                    <a:lnTo>
                      <a:pt x="27446" y="2640"/>
                    </a:lnTo>
                    <a:cubicBezTo>
                      <a:pt x="27499" y="3300"/>
                      <a:pt x="27222" y="3142"/>
                      <a:pt x="27222" y="3578"/>
                    </a:cubicBezTo>
                    <a:cubicBezTo>
                      <a:pt x="27298" y="3578"/>
                      <a:pt x="27657" y="3644"/>
                      <a:pt x="28006" y="3644"/>
                    </a:cubicBezTo>
                    <a:cubicBezTo>
                      <a:pt x="28440" y="3644"/>
                      <a:pt x="28860" y="3542"/>
                      <a:pt x="28714" y="3089"/>
                    </a:cubicBezTo>
                    <a:lnTo>
                      <a:pt x="28714" y="3089"/>
                    </a:lnTo>
                    <a:cubicBezTo>
                      <a:pt x="28553" y="3192"/>
                      <a:pt x="28314" y="3335"/>
                      <a:pt x="28092" y="3335"/>
                    </a:cubicBezTo>
                    <a:cubicBezTo>
                      <a:pt x="27857" y="3335"/>
                      <a:pt x="27640" y="3176"/>
                      <a:pt x="27552" y="2640"/>
                    </a:cubicBezTo>
                    <a:lnTo>
                      <a:pt x="27552" y="2640"/>
                    </a:lnTo>
                    <a:cubicBezTo>
                      <a:pt x="27714" y="2726"/>
                      <a:pt x="27841" y="3032"/>
                      <a:pt x="27984" y="3032"/>
                    </a:cubicBezTo>
                    <a:cubicBezTo>
                      <a:pt x="28039" y="3032"/>
                      <a:pt x="28097" y="2986"/>
                      <a:pt x="28159" y="2865"/>
                    </a:cubicBezTo>
                    <a:cubicBezTo>
                      <a:pt x="27723" y="1597"/>
                      <a:pt x="27063" y="2640"/>
                      <a:pt x="26615" y="1492"/>
                    </a:cubicBezTo>
                    <a:cubicBezTo>
                      <a:pt x="26605" y="1490"/>
                      <a:pt x="26597" y="1489"/>
                      <a:pt x="26588" y="1489"/>
                    </a:cubicBezTo>
                    <a:cubicBezTo>
                      <a:pt x="26345" y="1489"/>
                      <a:pt x="26449" y="2205"/>
                      <a:pt x="26232" y="2205"/>
                    </a:cubicBezTo>
                    <a:cubicBezTo>
                      <a:pt x="25796" y="2099"/>
                      <a:pt x="24912" y="1162"/>
                      <a:pt x="24582" y="832"/>
                    </a:cubicBezTo>
                    <a:cubicBezTo>
                      <a:pt x="24093" y="1492"/>
                      <a:pt x="23539" y="937"/>
                      <a:pt x="23209" y="1545"/>
                    </a:cubicBezTo>
                    <a:cubicBezTo>
                      <a:pt x="23112" y="1201"/>
                      <a:pt x="22970" y="1115"/>
                      <a:pt x="22809" y="1115"/>
                    </a:cubicBezTo>
                    <a:cubicBezTo>
                      <a:pt x="22648" y="1115"/>
                      <a:pt x="22468" y="1201"/>
                      <a:pt x="22298" y="1201"/>
                    </a:cubicBezTo>
                    <a:cubicBezTo>
                      <a:pt x="22148" y="1201"/>
                      <a:pt x="22005" y="1135"/>
                      <a:pt x="21888" y="885"/>
                    </a:cubicBezTo>
                    <a:lnTo>
                      <a:pt x="21888" y="885"/>
                    </a:lnTo>
                    <a:cubicBezTo>
                      <a:pt x="21783" y="1597"/>
                      <a:pt x="22166" y="1320"/>
                      <a:pt x="22218" y="1822"/>
                    </a:cubicBezTo>
                    <a:cubicBezTo>
                      <a:pt x="22165" y="1775"/>
                      <a:pt x="22125" y="1754"/>
                      <a:pt x="22094" y="1754"/>
                    </a:cubicBezTo>
                    <a:cubicBezTo>
                      <a:pt x="21883" y="1754"/>
                      <a:pt x="22165" y="2761"/>
                      <a:pt x="21906" y="2761"/>
                    </a:cubicBezTo>
                    <a:cubicBezTo>
                      <a:pt x="21901" y="2761"/>
                      <a:pt x="21895" y="2760"/>
                      <a:pt x="21888" y="2759"/>
                    </a:cubicBezTo>
                    <a:cubicBezTo>
                      <a:pt x="21666" y="2573"/>
                      <a:pt x="21468" y="2308"/>
                      <a:pt x="21229" y="2308"/>
                    </a:cubicBezTo>
                    <a:cubicBezTo>
                      <a:pt x="21113" y="2308"/>
                      <a:pt x="20988" y="2371"/>
                      <a:pt x="20845" y="2535"/>
                    </a:cubicBezTo>
                    <a:cubicBezTo>
                      <a:pt x="20845" y="2033"/>
                      <a:pt x="20515" y="2205"/>
                      <a:pt x="20568" y="1597"/>
                    </a:cubicBezTo>
                    <a:lnTo>
                      <a:pt x="20568" y="1597"/>
                    </a:lnTo>
                    <a:cubicBezTo>
                      <a:pt x="20494" y="1609"/>
                      <a:pt x="20425" y="1614"/>
                      <a:pt x="20360" y="1614"/>
                    </a:cubicBezTo>
                    <a:cubicBezTo>
                      <a:pt x="20016" y="1614"/>
                      <a:pt x="19802" y="1472"/>
                      <a:pt x="19564" y="1472"/>
                    </a:cubicBezTo>
                    <a:cubicBezTo>
                      <a:pt x="19452" y="1472"/>
                      <a:pt x="19334" y="1504"/>
                      <a:pt x="19195" y="1597"/>
                    </a:cubicBezTo>
                    <a:cubicBezTo>
                      <a:pt x="18865" y="1320"/>
                      <a:pt x="19406" y="713"/>
                      <a:pt x="19024" y="449"/>
                    </a:cubicBezTo>
                    <a:lnTo>
                      <a:pt x="19024" y="449"/>
                    </a:lnTo>
                    <a:cubicBezTo>
                      <a:pt x="18812" y="779"/>
                      <a:pt x="18535" y="990"/>
                      <a:pt x="18205" y="1162"/>
                    </a:cubicBezTo>
                    <a:cubicBezTo>
                      <a:pt x="18086" y="1769"/>
                      <a:pt x="18746" y="1980"/>
                      <a:pt x="18364" y="2310"/>
                    </a:cubicBezTo>
                    <a:cubicBezTo>
                      <a:pt x="18258" y="2099"/>
                      <a:pt x="18258" y="1703"/>
                      <a:pt x="17981" y="1373"/>
                    </a:cubicBezTo>
                    <a:lnTo>
                      <a:pt x="17981" y="1373"/>
                    </a:lnTo>
                    <a:cubicBezTo>
                      <a:pt x="17756" y="1703"/>
                      <a:pt x="18152" y="1928"/>
                      <a:pt x="17875" y="2099"/>
                    </a:cubicBezTo>
                    <a:cubicBezTo>
                      <a:pt x="17651" y="2033"/>
                      <a:pt x="17492" y="1928"/>
                      <a:pt x="17426" y="1650"/>
                    </a:cubicBezTo>
                    <a:cubicBezTo>
                      <a:pt x="17545" y="1492"/>
                      <a:pt x="17651" y="1373"/>
                      <a:pt x="17756" y="1162"/>
                    </a:cubicBezTo>
                    <a:cubicBezTo>
                      <a:pt x="17672" y="1105"/>
                      <a:pt x="17604" y="1081"/>
                      <a:pt x="17548" y="1081"/>
                    </a:cubicBezTo>
                    <a:cubicBezTo>
                      <a:pt x="17280" y="1081"/>
                      <a:pt x="17293" y="1645"/>
                      <a:pt x="17162" y="1875"/>
                    </a:cubicBezTo>
                    <a:cubicBezTo>
                      <a:pt x="16162" y="1476"/>
                      <a:pt x="15165" y="1308"/>
                      <a:pt x="14200" y="1308"/>
                    </a:cubicBezTo>
                    <a:cubicBezTo>
                      <a:pt x="12771" y="1308"/>
                      <a:pt x="11414" y="1677"/>
                      <a:pt x="10231" y="2205"/>
                    </a:cubicBezTo>
                    <a:cubicBezTo>
                      <a:pt x="10275" y="2205"/>
                      <a:pt x="10320" y="2201"/>
                      <a:pt x="10362" y="2201"/>
                    </a:cubicBezTo>
                    <a:cubicBezTo>
                      <a:pt x="10471" y="2201"/>
                      <a:pt x="10561" y="2228"/>
                      <a:pt x="10561" y="2429"/>
                    </a:cubicBezTo>
                    <a:cubicBezTo>
                      <a:pt x="9919" y="2429"/>
                      <a:pt x="9804" y="1954"/>
                      <a:pt x="9100" y="1954"/>
                    </a:cubicBezTo>
                    <a:cubicBezTo>
                      <a:pt x="9008" y="1954"/>
                      <a:pt x="8907" y="1962"/>
                      <a:pt x="8792" y="1980"/>
                    </a:cubicBezTo>
                    <a:cubicBezTo>
                      <a:pt x="8581" y="2310"/>
                      <a:pt x="8964" y="2535"/>
                      <a:pt x="8687" y="2693"/>
                    </a:cubicBezTo>
                    <a:cubicBezTo>
                      <a:pt x="8660" y="1842"/>
                      <a:pt x="7891" y="1759"/>
                      <a:pt x="7203" y="1759"/>
                    </a:cubicBezTo>
                    <a:cubicBezTo>
                      <a:pt x="7038" y="1759"/>
                      <a:pt x="6877" y="1764"/>
                      <a:pt x="6732" y="1764"/>
                    </a:cubicBezTo>
                    <a:cubicBezTo>
                      <a:pt x="6275" y="1764"/>
                      <a:pt x="5979" y="1716"/>
                      <a:pt x="6205" y="1320"/>
                    </a:cubicBezTo>
                    <a:lnTo>
                      <a:pt x="6205" y="1320"/>
                    </a:lnTo>
                    <a:cubicBezTo>
                      <a:pt x="6172" y="1331"/>
                      <a:pt x="6140" y="1335"/>
                      <a:pt x="6110" y="1335"/>
                    </a:cubicBezTo>
                    <a:cubicBezTo>
                      <a:pt x="5928" y="1335"/>
                      <a:pt x="5812" y="1168"/>
                      <a:pt x="5786" y="1168"/>
                    </a:cubicBezTo>
                    <a:cubicBezTo>
                      <a:pt x="5768" y="1168"/>
                      <a:pt x="5794" y="1253"/>
                      <a:pt x="5875" y="1545"/>
                    </a:cubicBezTo>
                    <a:cubicBezTo>
                      <a:pt x="5793" y="1556"/>
                      <a:pt x="5716" y="1565"/>
                      <a:pt x="5646" y="1565"/>
                    </a:cubicBezTo>
                    <a:cubicBezTo>
                      <a:pt x="5389" y="1565"/>
                      <a:pt x="5229" y="1445"/>
                      <a:pt x="5281" y="885"/>
                    </a:cubicBezTo>
                    <a:cubicBezTo>
                      <a:pt x="5429" y="784"/>
                      <a:pt x="5567" y="745"/>
                      <a:pt x="5704" y="745"/>
                    </a:cubicBezTo>
                    <a:cubicBezTo>
                      <a:pt x="6017" y="745"/>
                      <a:pt x="6320" y="953"/>
                      <a:pt x="6706" y="1109"/>
                    </a:cubicBezTo>
                    <a:cubicBezTo>
                      <a:pt x="6254" y="247"/>
                      <a:pt x="5546" y="168"/>
                      <a:pt x="4942" y="168"/>
                    </a:cubicBezTo>
                    <a:cubicBezTo>
                      <a:pt x="4806" y="168"/>
                      <a:pt x="4676" y="172"/>
                      <a:pt x="4555" y="172"/>
                    </a:cubicBezTo>
                    <a:cubicBezTo>
                      <a:pt x="4044" y="213"/>
                      <a:pt x="3668" y="553"/>
                      <a:pt x="3268" y="553"/>
                    </a:cubicBezTo>
                    <a:cubicBezTo>
                      <a:pt x="3150" y="553"/>
                      <a:pt x="3030" y="524"/>
                      <a:pt x="2904" y="449"/>
                    </a:cubicBezTo>
                    <a:cubicBezTo>
                      <a:pt x="2626" y="306"/>
                      <a:pt x="2285" y="150"/>
                      <a:pt x="1946" y="150"/>
                    </a:cubicBezTo>
                    <a:cubicBezTo>
                      <a:pt x="1625" y="150"/>
                      <a:pt x="1306" y="290"/>
                      <a:pt x="1043" y="713"/>
                    </a:cubicBezTo>
                    <a:cubicBezTo>
                      <a:pt x="990" y="449"/>
                      <a:pt x="1043" y="53"/>
                      <a:pt x="87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5" name="Google Shape;3145;p34"/>
            <p:cNvSpPr/>
            <p:nvPr/>
          </p:nvSpPr>
          <p:spPr>
            <a:xfrm rot="-5708213">
              <a:off x="7650287" y="1016562"/>
              <a:ext cx="2072518" cy="1090868"/>
            </a:xfrm>
            <a:custGeom>
              <a:avLst/>
              <a:gdLst/>
              <a:ahLst/>
              <a:cxnLst/>
              <a:rect l="l" t="t" r="r" b="b"/>
              <a:pathLst>
                <a:path w="91977" h="48412" extrusionOk="0">
                  <a:moveTo>
                    <a:pt x="225" y="1"/>
                  </a:moveTo>
                  <a:cubicBezTo>
                    <a:pt x="67" y="1"/>
                    <a:pt x="1" y="54"/>
                    <a:pt x="1" y="225"/>
                  </a:cubicBezTo>
                  <a:cubicBezTo>
                    <a:pt x="1" y="331"/>
                    <a:pt x="67" y="437"/>
                    <a:pt x="225" y="437"/>
                  </a:cubicBezTo>
                  <a:lnTo>
                    <a:pt x="4687" y="437"/>
                  </a:lnTo>
                  <a:lnTo>
                    <a:pt x="4687" y="48411"/>
                  </a:lnTo>
                  <a:lnTo>
                    <a:pt x="5017" y="48411"/>
                  </a:lnTo>
                  <a:lnTo>
                    <a:pt x="5017" y="437"/>
                  </a:lnTo>
                  <a:lnTo>
                    <a:pt x="10179" y="437"/>
                  </a:lnTo>
                  <a:lnTo>
                    <a:pt x="10179" y="47685"/>
                  </a:lnTo>
                  <a:cubicBezTo>
                    <a:pt x="10298" y="47685"/>
                    <a:pt x="10456" y="47685"/>
                    <a:pt x="10562" y="47633"/>
                  </a:cubicBezTo>
                  <a:lnTo>
                    <a:pt x="10562" y="437"/>
                  </a:lnTo>
                  <a:lnTo>
                    <a:pt x="15737" y="437"/>
                  </a:lnTo>
                  <a:lnTo>
                    <a:pt x="15737" y="47250"/>
                  </a:lnTo>
                  <a:lnTo>
                    <a:pt x="16067" y="47250"/>
                  </a:lnTo>
                  <a:lnTo>
                    <a:pt x="16067" y="437"/>
                  </a:lnTo>
                  <a:lnTo>
                    <a:pt x="21242" y="437"/>
                  </a:lnTo>
                  <a:lnTo>
                    <a:pt x="21242" y="47527"/>
                  </a:lnTo>
                  <a:lnTo>
                    <a:pt x="21572" y="47527"/>
                  </a:lnTo>
                  <a:lnTo>
                    <a:pt x="21572" y="437"/>
                  </a:lnTo>
                  <a:lnTo>
                    <a:pt x="26800" y="437"/>
                  </a:lnTo>
                  <a:lnTo>
                    <a:pt x="26800" y="48015"/>
                  </a:lnTo>
                  <a:cubicBezTo>
                    <a:pt x="26906" y="48015"/>
                    <a:pt x="27011" y="48081"/>
                    <a:pt x="27130" y="48081"/>
                  </a:cubicBezTo>
                  <a:lnTo>
                    <a:pt x="27130" y="437"/>
                  </a:lnTo>
                  <a:lnTo>
                    <a:pt x="32292" y="437"/>
                  </a:lnTo>
                  <a:lnTo>
                    <a:pt x="32292" y="47685"/>
                  </a:lnTo>
                  <a:cubicBezTo>
                    <a:pt x="32411" y="47633"/>
                    <a:pt x="32516" y="47580"/>
                    <a:pt x="32622" y="47527"/>
                  </a:cubicBezTo>
                  <a:lnTo>
                    <a:pt x="32622" y="437"/>
                  </a:lnTo>
                  <a:lnTo>
                    <a:pt x="37797" y="437"/>
                  </a:lnTo>
                  <a:lnTo>
                    <a:pt x="37797" y="46867"/>
                  </a:lnTo>
                  <a:cubicBezTo>
                    <a:pt x="37903" y="46867"/>
                    <a:pt x="37955" y="46920"/>
                    <a:pt x="38074" y="46920"/>
                  </a:cubicBezTo>
                  <a:cubicBezTo>
                    <a:pt x="38074" y="46920"/>
                    <a:pt x="38127" y="46972"/>
                    <a:pt x="38180" y="46972"/>
                  </a:cubicBezTo>
                  <a:lnTo>
                    <a:pt x="38180" y="437"/>
                  </a:lnTo>
                  <a:lnTo>
                    <a:pt x="43355" y="437"/>
                  </a:lnTo>
                  <a:lnTo>
                    <a:pt x="43355" y="46207"/>
                  </a:lnTo>
                  <a:lnTo>
                    <a:pt x="43685" y="46207"/>
                  </a:lnTo>
                  <a:lnTo>
                    <a:pt x="43685" y="437"/>
                  </a:lnTo>
                  <a:lnTo>
                    <a:pt x="48847" y="437"/>
                  </a:lnTo>
                  <a:lnTo>
                    <a:pt x="48847" y="46761"/>
                  </a:lnTo>
                  <a:cubicBezTo>
                    <a:pt x="48966" y="46761"/>
                    <a:pt x="49071" y="46761"/>
                    <a:pt x="49243" y="46814"/>
                  </a:cubicBezTo>
                  <a:lnTo>
                    <a:pt x="49243" y="437"/>
                  </a:lnTo>
                  <a:lnTo>
                    <a:pt x="54405" y="437"/>
                  </a:lnTo>
                  <a:lnTo>
                    <a:pt x="54405" y="46154"/>
                  </a:lnTo>
                  <a:cubicBezTo>
                    <a:pt x="54524" y="46101"/>
                    <a:pt x="54629" y="46101"/>
                    <a:pt x="54735" y="46101"/>
                  </a:cubicBezTo>
                  <a:lnTo>
                    <a:pt x="54735" y="437"/>
                  </a:lnTo>
                  <a:lnTo>
                    <a:pt x="59910" y="437"/>
                  </a:lnTo>
                  <a:lnTo>
                    <a:pt x="59910" y="47303"/>
                  </a:lnTo>
                  <a:cubicBezTo>
                    <a:pt x="60015" y="47250"/>
                    <a:pt x="60134" y="47144"/>
                    <a:pt x="60240" y="47091"/>
                  </a:cubicBezTo>
                  <a:lnTo>
                    <a:pt x="60240" y="437"/>
                  </a:lnTo>
                  <a:lnTo>
                    <a:pt x="65415" y="437"/>
                  </a:lnTo>
                  <a:lnTo>
                    <a:pt x="65415" y="44227"/>
                  </a:lnTo>
                  <a:cubicBezTo>
                    <a:pt x="65573" y="44227"/>
                    <a:pt x="65679" y="44174"/>
                    <a:pt x="65798" y="44174"/>
                  </a:cubicBezTo>
                  <a:lnTo>
                    <a:pt x="65798" y="437"/>
                  </a:lnTo>
                  <a:lnTo>
                    <a:pt x="70960" y="437"/>
                  </a:lnTo>
                  <a:lnTo>
                    <a:pt x="70960" y="43896"/>
                  </a:lnTo>
                  <a:lnTo>
                    <a:pt x="71290" y="43896"/>
                  </a:lnTo>
                  <a:lnTo>
                    <a:pt x="71290" y="437"/>
                  </a:lnTo>
                  <a:lnTo>
                    <a:pt x="76465" y="437"/>
                  </a:lnTo>
                  <a:lnTo>
                    <a:pt x="76465" y="44451"/>
                  </a:lnTo>
                  <a:cubicBezTo>
                    <a:pt x="76570" y="44385"/>
                    <a:pt x="76689" y="44385"/>
                    <a:pt x="76848" y="44385"/>
                  </a:cubicBezTo>
                  <a:lnTo>
                    <a:pt x="76848" y="437"/>
                  </a:lnTo>
                  <a:lnTo>
                    <a:pt x="82023" y="437"/>
                  </a:lnTo>
                  <a:lnTo>
                    <a:pt x="82023" y="43395"/>
                  </a:lnTo>
                  <a:cubicBezTo>
                    <a:pt x="82075" y="43395"/>
                    <a:pt x="82181" y="43461"/>
                    <a:pt x="82300" y="43461"/>
                  </a:cubicBezTo>
                  <a:cubicBezTo>
                    <a:pt x="82300" y="43461"/>
                    <a:pt x="82353" y="43461"/>
                    <a:pt x="82353" y="43514"/>
                  </a:cubicBezTo>
                  <a:lnTo>
                    <a:pt x="82353" y="437"/>
                  </a:lnTo>
                  <a:lnTo>
                    <a:pt x="87528" y="437"/>
                  </a:lnTo>
                  <a:lnTo>
                    <a:pt x="87528" y="42075"/>
                  </a:lnTo>
                  <a:cubicBezTo>
                    <a:pt x="87633" y="42022"/>
                    <a:pt x="87739" y="42022"/>
                    <a:pt x="87858" y="41969"/>
                  </a:cubicBezTo>
                  <a:lnTo>
                    <a:pt x="87858" y="437"/>
                  </a:lnTo>
                  <a:lnTo>
                    <a:pt x="91699" y="437"/>
                  </a:lnTo>
                  <a:cubicBezTo>
                    <a:pt x="91871" y="437"/>
                    <a:pt x="91977" y="331"/>
                    <a:pt x="91977" y="225"/>
                  </a:cubicBezTo>
                  <a:cubicBezTo>
                    <a:pt x="91977" y="54"/>
                    <a:pt x="91871" y="1"/>
                    <a:pt x="91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6" name="Google Shape;3146;p34"/>
          <p:cNvSpPr txBox="1">
            <a:spLocks noGrp="1"/>
          </p:cNvSpPr>
          <p:nvPr>
            <p:ph type="subTitle" idx="1"/>
          </p:nvPr>
        </p:nvSpPr>
        <p:spPr>
          <a:xfrm>
            <a:off x="1152650" y="1785877"/>
            <a:ext cx="2907600" cy="850500"/>
          </a:xfrm>
          <a:prstGeom prst="rect">
            <a:avLst/>
          </a:prstGeom>
        </p:spPr>
        <p:txBody>
          <a:bodyPr spcFirstLastPara="1" wrap="square" lIns="36575" tIns="36575" rIns="36575" bIns="36575" anchor="t" anchorCtr="0">
            <a:noAutofit/>
          </a:bodyPr>
          <a:lstStyle>
            <a:lvl1pPr lvl="0" rtl="0">
              <a:spcBef>
                <a:spcPts val="0"/>
              </a:spcBef>
              <a:spcAft>
                <a:spcPts val="0"/>
              </a:spcAft>
              <a:buSzPts val="2500"/>
              <a:buFont typeface="Bebas Neue"/>
              <a:buNone/>
              <a:defRPr sz="2500" b="1">
                <a:solidFill>
                  <a:schemeClr val="dk1"/>
                </a:solidFill>
                <a:latin typeface="Prompt"/>
                <a:ea typeface="Prompt"/>
                <a:cs typeface="Prompt"/>
                <a:sym typeface="Promp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47" name="Google Shape;3147;p34"/>
          <p:cNvSpPr txBox="1">
            <a:spLocks noGrp="1"/>
          </p:cNvSpPr>
          <p:nvPr>
            <p:ph type="subTitle" idx="2"/>
          </p:nvPr>
        </p:nvSpPr>
        <p:spPr>
          <a:xfrm>
            <a:off x="5083763" y="2270663"/>
            <a:ext cx="2907600" cy="850500"/>
          </a:xfrm>
          <a:prstGeom prst="rect">
            <a:avLst/>
          </a:prstGeom>
        </p:spPr>
        <p:txBody>
          <a:bodyPr spcFirstLastPara="1" wrap="square" lIns="36575" tIns="36575" rIns="36575" bIns="36575" anchor="t" anchorCtr="0">
            <a:noAutofit/>
          </a:bodyPr>
          <a:lstStyle>
            <a:lvl1pPr lvl="0" algn="r" rtl="0">
              <a:spcBef>
                <a:spcPts val="0"/>
              </a:spcBef>
              <a:spcAft>
                <a:spcPts val="0"/>
              </a:spcAft>
              <a:buSzPts val="2500"/>
              <a:buFont typeface="Bebas Neue"/>
              <a:buNone/>
              <a:defRPr sz="2500" b="1">
                <a:solidFill>
                  <a:schemeClr val="dk1"/>
                </a:solidFill>
                <a:latin typeface="Prompt"/>
                <a:ea typeface="Prompt"/>
                <a:cs typeface="Prompt"/>
                <a:sym typeface="Promp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48" name="Google Shape;3148;p34"/>
          <p:cNvSpPr txBox="1">
            <a:spLocks noGrp="1"/>
          </p:cNvSpPr>
          <p:nvPr>
            <p:ph type="subTitle" idx="3"/>
          </p:nvPr>
        </p:nvSpPr>
        <p:spPr>
          <a:xfrm>
            <a:off x="1152650" y="2636375"/>
            <a:ext cx="2907600" cy="953700"/>
          </a:xfrm>
          <a:prstGeom prst="rect">
            <a:avLst/>
          </a:prstGeom>
        </p:spPr>
        <p:txBody>
          <a:bodyPr spcFirstLastPara="1" wrap="square" lIns="36575" tIns="36575" rIns="36575" bIns="3657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9" name="Google Shape;3149;p34"/>
          <p:cNvSpPr txBox="1">
            <a:spLocks noGrp="1"/>
          </p:cNvSpPr>
          <p:nvPr>
            <p:ph type="subTitle" idx="4"/>
          </p:nvPr>
        </p:nvSpPr>
        <p:spPr>
          <a:xfrm>
            <a:off x="5083763" y="3121163"/>
            <a:ext cx="2907600" cy="953700"/>
          </a:xfrm>
          <a:prstGeom prst="rect">
            <a:avLst/>
          </a:prstGeom>
        </p:spPr>
        <p:txBody>
          <a:bodyPr spcFirstLastPara="1" wrap="square" lIns="36575" tIns="36575" rIns="36575" bIns="3657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0" name="Google Shape;3150;p34"/>
          <p:cNvSpPr txBox="1">
            <a:spLocks noGrp="1"/>
          </p:cNvSpPr>
          <p:nvPr>
            <p:ph type="title"/>
          </p:nvPr>
        </p:nvSpPr>
        <p:spPr>
          <a:xfrm>
            <a:off x="720000" y="385075"/>
            <a:ext cx="3909300" cy="1145400"/>
          </a:xfrm>
          <a:prstGeom prst="rect">
            <a:avLst/>
          </a:prstGeom>
        </p:spPr>
        <p:txBody>
          <a:bodyPr spcFirstLastPara="1" wrap="square" lIns="36575" tIns="36575" rIns="36575" bIns="3657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51" name="Google Shape;3151;p34"/>
          <p:cNvGrpSpPr/>
          <p:nvPr/>
        </p:nvGrpSpPr>
        <p:grpSpPr>
          <a:xfrm>
            <a:off x="606989" y="4265868"/>
            <a:ext cx="1288416" cy="443829"/>
            <a:chOff x="1626175" y="2300225"/>
            <a:chExt cx="1547275" cy="533000"/>
          </a:xfrm>
        </p:grpSpPr>
        <p:sp>
          <p:nvSpPr>
            <p:cNvPr id="3152" name="Google Shape;3152;p34"/>
            <p:cNvSpPr/>
            <p:nvPr/>
          </p:nvSpPr>
          <p:spPr>
            <a:xfrm>
              <a:off x="1626175" y="2300225"/>
              <a:ext cx="297550" cy="427875"/>
            </a:xfrm>
            <a:custGeom>
              <a:avLst/>
              <a:gdLst/>
              <a:ahLst/>
              <a:cxnLst/>
              <a:rect l="l" t="t" r="r" b="b"/>
              <a:pathLst>
                <a:path w="11902" h="17115" extrusionOk="0">
                  <a:moveTo>
                    <a:pt x="3197" y="9738"/>
                  </a:moveTo>
                  <a:lnTo>
                    <a:pt x="3197" y="9738"/>
                  </a:lnTo>
                  <a:cubicBezTo>
                    <a:pt x="3074" y="9837"/>
                    <a:pt x="3074" y="10033"/>
                    <a:pt x="2877" y="10033"/>
                  </a:cubicBezTo>
                  <a:cubicBezTo>
                    <a:pt x="2877" y="9837"/>
                    <a:pt x="2877" y="9837"/>
                    <a:pt x="3197" y="9738"/>
                  </a:cubicBezTo>
                  <a:close/>
                  <a:moveTo>
                    <a:pt x="2877" y="10132"/>
                  </a:moveTo>
                  <a:cubicBezTo>
                    <a:pt x="2877" y="10353"/>
                    <a:pt x="2877" y="10451"/>
                    <a:pt x="2975" y="10648"/>
                  </a:cubicBezTo>
                  <a:cubicBezTo>
                    <a:pt x="2877" y="10648"/>
                    <a:pt x="2779" y="10550"/>
                    <a:pt x="2779" y="10550"/>
                  </a:cubicBezTo>
                  <a:cubicBezTo>
                    <a:pt x="2680" y="10648"/>
                    <a:pt x="2582" y="10746"/>
                    <a:pt x="2459" y="10869"/>
                  </a:cubicBezTo>
                  <a:lnTo>
                    <a:pt x="2459" y="10648"/>
                  </a:lnTo>
                  <a:cubicBezTo>
                    <a:pt x="2459" y="10451"/>
                    <a:pt x="2680" y="10353"/>
                    <a:pt x="2877" y="10132"/>
                  </a:cubicBezTo>
                  <a:close/>
                  <a:moveTo>
                    <a:pt x="9442" y="13525"/>
                  </a:moveTo>
                  <a:cubicBezTo>
                    <a:pt x="9639" y="13722"/>
                    <a:pt x="9737" y="13943"/>
                    <a:pt x="9836" y="14238"/>
                  </a:cubicBezTo>
                  <a:lnTo>
                    <a:pt x="9737" y="14238"/>
                  </a:lnTo>
                  <a:cubicBezTo>
                    <a:pt x="9639" y="14041"/>
                    <a:pt x="9442" y="13820"/>
                    <a:pt x="9344" y="13525"/>
                  </a:cubicBezTo>
                  <a:close/>
                  <a:moveTo>
                    <a:pt x="2975" y="14435"/>
                  </a:moveTo>
                  <a:cubicBezTo>
                    <a:pt x="2975" y="14656"/>
                    <a:pt x="2975" y="14656"/>
                    <a:pt x="2877" y="14754"/>
                  </a:cubicBezTo>
                  <a:cubicBezTo>
                    <a:pt x="2975" y="14853"/>
                    <a:pt x="2975" y="14951"/>
                    <a:pt x="2975" y="15050"/>
                  </a:cubicBezTo>
                  <a:lnTo>
                    <a:pt x="2582" y="15050"/>
                  </a:lnTo>
                  <a:lnTo>
                    <a:pt x="2582" y="15172"/>
                  </a:lnTo>
                  <a:cubicBezTo>
                    <a:pt x="2582" y="15369"/>
                    <a:pt x="2582" y="15468"/>
                    <a:pt x="2361" y="15468"/>
                  </a:cubicBezTo>
                  <a:cubicBezTo>
                    <a:pt x="2459" y="15369"/>
                    <a:pt x="2459" y="15172"/>
                    <a:pt x="2582" y="15050"/>
                  </a:cubicBezTo>
                  <a:cubicBezTo>
                    <a:pt x="2680" y="14853"/>
                    <a:pt x="2779" y="14656"/>
                    <a:pt x="2975" y="14435"/>
                  </a:cubicBezTo>
                  <a:close/>
                  <a:moveTo>
                    <a:pt x="8828" y="1"/>
                  </a:moveTo>
                  <a:cubicBezTo>
                    <a:pt x="8729" y="419"/>
                    <a:pt x="8606" y="714"/>
                    <a:pt x="8508" y="1034"/>
                  </a:cubicBezTo>
                  <a:cubicBezTo>
                    <a:pt x="8311" y="1329"/>
                    <a:pt x="8115" y="1526"/>
                    <a:pt x="7795" y="1845"/>
                  </a:cubicBezTo>
                  <a:cubicBezTo>
                    <a:pt x="7697" y="2042"/>
                    <a:pt x="7377" y="2263"/>
                    <a:pt x="7377" y="2657"/>
                  </a:cubicBezTo>
                  <a:lnTo>
                    <a:pt x="7500" y="2657"/>
                  </a:lnTo>
                  <a:lnTo>
                    <a:pt x="7598" y="2558"/>
                  </a:lnTo>
                  <a:lnTo>
                    <a:pt x="7598" y="2558"/>
                  </a:lnTo>
                  <a:cubicBezTo>
                    <a:pt x="7500" y="2878"/>
                    <a:pt x="7500" y="2976"/>
                    <a:pt x="7377" y="3173"/>
                  </a:cubicBezTo>
                  <a:cubicBezTo>
                    <a:pt x="7279" y="3370"/>
                    <a:pt x="7082" y="3591"/>
                    <a:pt x="6984" y="3788"/>
                  </a:cubicBezTo>
                  <a:cubicBezTo>
                    <a:pt x="6885" y="3984"/>
                    <a:pt x="6762" y="4107"/>
                    <a:pt x="6664" y="4304"/>
                  </a:cubicBezTo>
                  <a:lnTo>
                    <a:pt x="6467" y="4304"/>
                  </a:lnTo>
                  <a:cubicBezTo>
                    <a:pt x="6369" y="4722"/>
                    <a:pt x="6147" y="4820"/>
                    <a:pt x="5656" y="5214"/>
                  </a:cubicBezTo>
                  <a:cubicBezTo>
                    <a:pt x="5533" y="5337"/>
                    <a:pt x="5533" y="5435"/>
                    <a:pt x="5434" y="5534"/>
                  </a:cubicBezTo>
                  <a:cubicBezTo>
                    <a:pt x="5533" y="5534"/>
                    <a:pt x="5533" y="5534"/>
                    <a:pt x="5656" y="5632"/>
                  </a:cubicBezTo>
                  <a:cubicBezTo>
                    <a:pt x="5533" y="5730"/>
                    <a:pt x="5336" y="5829"/>
                    <a:pt x="5238" y="5829"/>
                  </a:cubicBezTo>
                  <a:cubicBezTo>
                    <a:pt x="5336" y="5952"/>
                    <a:pt x="5336" y="5952"/>
                    <a:pt x="5434" y="5952"/>
                  </a:cubicBezTo>
                  <a:lnTo>
                    <a:pt x="5434" y="6050"/>
                  </a:lnTo>
                  <a:cubicBezTo>
                    <a:pt x="5434" y="6148"/>
                    <a:pt x="5336" y="6148"/>
                    <a:pt x="5238" y="6148"/>
                  </a:cubicBezTo>
                  <a:lnTo>
                    <a:pt x="5434" y="6345"/>
                  </a:lnTo>
                  <a:cubicBezTo>
                    <a:pt x="5533" y="6247"/>
                    <a:pt x="5533" y="6148"/>
                    <a:pt x="5754" y="5952"/>
                  </a:cubicBezTo>
                  <a:lnTo>
                    <a:pt x="5754" y="5952"/>
                  </a:lnTo>
                  <a:cubicBezTo>
                    <a:pt x="5656" y="6148"/>
                    <a:pt x="5656" y="6247"/>
                    <a:pt x="5656" y="6345"/>
                  </a:cubicBezTo>
                  <a:cubicBezTo>
                    <a:pt x="5533" y="6443"/>
                    <a:pt x="5336" y="6566"/>
                    <a:pt x="5139" y="6566"/>
                  </a:cubicBezTo>
                  <a:cubicBezTo>
                    <a:pt x="4820" y="6345"/>
                    <a:pt x="4820" y="5952"/>
                    <a:pt x="4525" y="5829"/>
                  </a:cubicBezTo>
                  <a:lnTo>
                    <a:pt x="4525" y="5632"/>
                  </a:lnTo>
                  <a:cubicBezTo>
                    <a:pt x="4205" y="5534"/>
                    <a:pt x="4107" y="5214"/>
                    <a:pt x="3910" y="5017"/>
                  </a:cubicBezTo>
                  <a:cubicBezTo>
                    <a:pt x="3812" y="4820"/>
                    <a:pt x="3812" y="4599"/>
                    <a:pt x="3812" y="4402"/>
                  </a:cubicBezTo>
                  <a:lnTo>
                    <a:pt x="3295" y="4402"/>
                  </a:lnTo>
                  <a:cubicBezTo>
                    <a:pt x="3197" y="4304"/>
                    <a:pt x="3197" y="4206"/>
                    <a:pt x="3074" y="4107"/>
                  </a:cubicBezTo>
                  <a:lnTo>
                    <a:pt x="2877" y="4107"/>
                  </a:lnTo>
                  <a:cubicBezTo>
                    <a:pt x="2877" y="3984"/>
                    <a:pt x="2779" y="3886"/>
                    <a:pt x="2779" y="3788"/>
                  </a:cubicBezTo>
                  <a:cubicBezTo>
                    <a:pt x="2680" y="3689"/>
                    <a:pt x="2680" y="3591"/>
                    <a:pt x="2582" y="3493"/>
                  </a:cubicBezTo>
                  <a:cubicBezTo>
                    <a:pt x="2459" y="3493"/>
                    <a:pt x="2361" y="3591"/>
                    <a:pt x="2262" y="3591"/>
                  </a:cubicBezTo>
                  <a:cubicBezTo>
                    <a:pt x="2262" y="3493"/>
                    <a:pt x="2262" y="3370"/>
                    <a:pt x="2164" y="3271"/>
                  </a:cubicBezTo>
                  <a:lnTo>
                    <a:pt x="1967" y="3271"/>
                  </a:lnTo>
                  <a:cubicBezTo>
                    <a:pt x="1746" y="2976"/>
                    <a:pt x="1549" y="2878"/>
                    <a:pt x="1353" y="2657"/>
                  </a:cubicBezTo>
                  <a:lnTo>
                    <a:pt x="1353" y="2657"/>
                  </a:lnTo>
                  <a:cubicBezTo>
                    <a:pt x="1353" y="2755"/>
                    <a:pt x="1451" y="2976"/>
                    <a:pt x="1549" y="3173"/>
                  </a:cubicBezTo>
                  <a:cubicBezTo>
                    <a:pt x="1230" y="2976"/>
                    <a:pt x="1131" y="2657"/>
                    <a:pt x="935" y="2558"/>
                  </a:cubicBezTo>
                  <a:lnTo>
                    <a:pt x="615" y="2558"/>
                  </a:lnTo>
                  <a:cubicBezTo>
                    <a:pt x="517" y="2755"/>
                    <a:pt x="320" y="3075"/>
                    <a:pt x="320" y="3271"/>
                  </a:cubicBezTo>
                  <a:cubicBezTo>
                    <a:pt x="320" y="3591"/>
                    <a:pt x="0" y="3689"/>
                    <a:pt x="123" y="3984"/>
                  </a:cubicBezTo>
                  <a:cubicBezTo>
                    <a:pt x="123" y="3984"/>
                    <a:pt x="222" y="4107"/>
                    <a:pt x="320" y="4206"/>
                  </a:cubicBezTo>
                  <a:cubicBezTo>
                    <a:pt x="320" y="4501"/>
                    <a:pt x="418" y="4820"/>
                    <a:pt x="418" y="5116"/>
                  </a:cubicBezTo>
                  <a:cubicBezTo>
                    <a:pt x="517" y="5017"/>
                    <a:pt x="517" y="4919"/>
                    <a:pt x="615" y="4820"/>
                  </a:cubicBezTo>
                  <a:cubicBezTo>
                    <a:pt x="738" y="5214"/>
                    <a:pt x="935" y="5435"/>
                    <a:pt x="935" y="5730"/>
                  </a:cubicBezTo>
                  <a:cubicBezTo>
                    <a:pt x="935" y="5952"/>
                    <a:pt x="1230" y="6148"/>
                    <a:pt x="1230" y="6566"/>
                  </a:cubicBezTo>
                  <a:cubicBezTo>
                    <a:pt x="1230" y="6665"/>
                    <a:pt x="1451" y="6763"/>
                    <a:pt x="1549" y="6861"/>
                  </a:cubicBezTo>
                  <a:cubicBezTo>
                    <a:pt x="1746" y="7181"/>
                    <a:pt x="1967" y="7574"/>
                    <a:pt x="2164" y="7992"/>
                  </a:cubicBezTo>
                  <a:cubicBezTo>
                    <a:pt x="2361" y="7992"/>
                    <a:pt x="2361" y="8189"/>
                    <a:pt x="2361" y="8410"/>
                  </a:cubicBezTo>
                  <a:cubicBezTo>
                    <a:pt x="2459" y="8509"/>
                    <a:pt x="2680" y="8706"/>
                    <a:pt x="2779" y="8804"/>
                  </a:cubicBezTo>
                  <a:lnTo>
                    <a:pt x="2779" y="9124"/>
                  </a:lnTo>
                  <a:cubicBezTo>
                    <a:pt x="2877" y="9222"/>
                    <a:pt x="2975" y="9222"/>
                    <a:pt x="2975" y="9320"/>
                  </a:cubicBezTo>
                  <a:cubicBezTo>
                    <a:pt x="2779" y="9837"/>
                    <a:pt x="2459" y="10353"/>
                    <a:pt x="2262" y="10869"/>
                  </a:cubicBezTo>
                  <a:cubicBezTo>
                    <a:pt x="2361" y="10968"/>
                    <a:pt x="2459" y="10968"/>
                    <a:pt x="2680" y="11066"/>
                  </a:cubicBezTo>
                  <a:cubicBezTo>
                    <a:pt x="2459" y="11164"/>
                    <a:pt x="2361" y="11164"/>
                    <a:pt x="2262" y="11263"/>
                  </a:cubicBezTo>
                  <a:cubicBezTo>
                    <a:pt x="2164" y="11361"/>
                    <a:pt x="2164" y="11361"/>
                    <a:pt x="2066" y="11484"/>
                  </a:cubicBezTo>
                  <a:cubicBezTo>
                    <a:pt x="2164" y="11582"/>
                    <a:pt x="2164" y="11582"/>
                    <a:pt x="2164" y="11681"/>
                  </a:cubicBezTo>
                  <a:cubicBezTo>
                    <a:pt x="2164" y="11779"/>
                    <a:pt x="2066" y="11779"/>
                    <a:pt x="1967" y="11878"/>
                  </a:cubicBezTo>
                  <a:lnTo>
                    <a:pt x="1967" y="12197"/>
                  </a:lnTo>
                  <a:cubicBezTo>
                    <a:pt x="2066" y="12197"/>
                    <a:pt x="2066" y="12296"/>
                    <a:pt x="2164" y="12296"/>
                  </a:cubicBezTo>
                  <a:cubicBezTo>
                    <a:pt x="2125" y="12315"/>
                    <a:pt x="2088" y="12323"/>
                    <a:pt x="2054" y="12323"/>
                  </a:cubicBezTo>
                  <a:cubicBezTo>
                    <a:pt x="1915" y="12323"/>
                    <a:pt x="1805" y="12197"/>
                    <a:pt x="1648" y="12197"/>
                  </a:cubicBezTo>
                  <a:cubicBezTo>
                    <a:pt x="1746" y="11976"/>
                    <a:pt x="1844" y="11878"/>
                    <a:pt x="1967" y="11779"/>
                  </a:cubicBezTo>
                  <a:lnTo>
                    <a:pt x="1746" y="11779"/>
                  </a:lnTo>
                  <a:cubicBezTo>
                    <a:pt x="1549" y="11878"/>
                    <a:pt x="1549" y="12099"/>
                    <a:pt x="1549" y="12296"/>
                  </a:cubicBezTo>
                  <a:lnTo>
                    <a:pt x="1746" y="12492"/>
                  </a:lnTo>
                  <a:cubicBezTo>
                    <a:pt x="1648" y="12591"/>
                    <a:pt x="1648" y="12591"/>
                    <a:pt x="1549" y="12714"/>
                  </a:cubicBezTo>
                  <a:lnTo>
                    <a:pt x="1549" y="12296"/>
                  </a:lnTo>
                  <a:cubicBezTo>
                    <a:pt x="1451" y="12394"/>
                    <a:pt x="1451" y="12591"/>
                    <a:pt x="1353" y="12714"/>
                  </a:cubicBezTo>
                  <a:cubicBezTo>
                    <a:pt x="1131" y="12812"/>
                    <a:pt x="1033" y="12812"/>
                    <a:pt x="935" y="12910"/>
                  </a:cubicBezTo>
                  <a:cubicBezTo>
                    <a:pt x="935" y="13205"/>
                    <a:pt x="615" y="13427"/>
                    <a:pt x="836" y="13820"/>
                  </a:cubicBezTo>
                  <a:cubicBezTo>
                    <a:pt x="738" y="13820"/>
                    <a:pt x="615" y="13943"/>
                    <a:pt x="517" y="14041"/>
                  </a:cubicBezTo>
                  <a:cubicBezTo>
                    <a:pt x="517" y="14140"/>
                    <a:pt x="615" y="14238"/>
                    <a:pt x="615" y="14336"/>
                  </a:cubicBezTo>
                  <a:cubicBezTo>
                    <a:pt x="320" y="14558"/>
                    <a:pt x="517" y="14853"/>
                    <a:pt x="615" y="15050"/>
                  </a:cubicBezTo>
                  <a:cubicBezTo>
                    <a:pt x="615" y="15566"/>
                    <a:pt x="738" y="15984"/>
                    <a:pt x="1033" y="16279"/>
                  </a:cubicBezTo>
                  <a:cubicBezTo>
                    <a:pt x="1230" y="16402"/>
                    <a:pt x="1451" y="16402"/>
                    <a:pt x="1648" y="16402"/>
                  </a:cubicBezTo>
                  <a:lnTo>
                    <a:pt x="1844" y="16181"/>
                  </a:lnTo>
                  <a:lnTo>
                    <a:pt x="1844" y="16500"/>
                  </a:lnTo>
                  <a:cubicBezTo>
                    <a:pt x="1905" y="16538"/>
                    <a:pt x="1951" y="16553"/>
                    <a:pt x="1986" y="16553"/>
                  </a:cubicBezTo>
                  <a:cubicBezTo>
                    <a:pt x="2137" y="16553"/>
                    <a:pt x="2103" y="16279"/>
                    <a:pt x="2262" y="16279"/>
                  </a:cubicBezTo>
                  <a:cubicBezTo>
                    <a:pt x="2262" y="16402"/>
                    <a:pt x="2361" y="16402"/>
                    <a:pt x="2459" y="16402"/>
                  </a:cubicBezTo>
                  <a:cubicBezTo>
                    <a:pt x="2680" y="16279"/>
                    <a:pt x="2779" y="15886"/>
                    <a:pt x="3197" y="15886"/>
                  </a:cubicBezTo>
                  <a:cubicBezTo>
                    <a:pt x="3197" y="15787"/>
                    <a:pt x="3074" y="15664"/>
                    <a:pt x="3074" y="15468"/>
                  </a:cubicBezTo>
                  <a:cubicBezTo>
                    <a:pt x="2877" y="15566"/>
                    <a:pt x="2680" y="15787"/>
                    <a:pt x="2459" y="15886"/>
                  </a:cubicBezTo>
                  <a:lnTo>
                    <a:pt x="2459" y="15787"/>
                  </a:lnTo>
                  <a:cubicBezTo>
                    <a:pt x="2582" y="15664"/>
                    <a:pt x="2582" y="15468"/>
                    <a:pt x="2680" y="15369"/>
                  </a:cubicBezTo>
                  <a:cubicBezTo>
                    <a:pt x="2779" y="15468"/>
                    <a:pt x="2779" y="15468"/>
                    <a:pt x="2877" y="15468"/>
                  </a:cubicBezTo>
                  <a:cubicBezTo>
                    <a:pt x="3197" y="15369"/>
                    <a:pt x="3394" y="15050"/>
                    <a:pt x="3590" y="14754"/>
                  </a:cubicBezTo>
                  <a:lnTo>
                    <a:pt x="3590" y="14656"/>
                  </a:lnTo>
                  <a:cubicBezTo>
                    <a:pt x="3443" y="14656"/>
                    <a:pt x="3406" y="14822"/>
                    <a:pt x="3314" y="14822"/>
                  </a:cubicBezTo>
                  <a:cubicBezTo>
                    <a:pt x="3283" y="14822"/>
                    <a:pt x="3246" y="14804"/>
                    <a:pt x="3197" y="14754"/>
                  </a:cubicBezTo>
                  <a:cubicBezTo>
                    <a:pt x="3295" y="14656"/>
                    <a:pt x="3394" y="14558"/>
                    <a:pt x="3492" y="14558"/>
                  </a:cubicBezTo>
                  <a:lnTo>
                    <a:pt x="3492" y="14336"/>
                  </a:lnTo>
                  <a:cubicBezTo>
                    <a:pt x="3590" y="14238"/>
                    <a:pt x="3590" y="14238"/>
                    <a:pt x="3689" y="14140"/>
                  </a:cubicBezTo>
                  <a:lnTo>
                    <a:pt x="3394" y="14140"/>
                  </a:lnTo>
                  <a:cubicBezTo>
                    <a:pt x="3394" y="14140"/>
                    <a:pt x="3394" y="14041"/>
                    <a:pt x="3295" y="14041"/>
                  </a:cubicBezTo>
                  <a:cubicBezTo>
                    <a:pt x="3280" y="14027"/>
                    <a:pt x="3268" y="14021"/>
                    <a:pt x="3256" y="14021"/>
                  </a:cubicBezTo>
                  <a:cubicBezTo>
                    <a:pt x="3212" y="14021"/>
                    <a:pt x="3184" y="14111"/>
                    <a:pt x="3109" y="14111"/>
                  </a:cubicBezTo>
                  <a:cubicBezTo>
                    <a:pt x="3076" y="14111"/>
                    <a:pt x="3033" y="14093"/>
                    <a:pt x="2975" y="14041"/>
                  </a:cubicBezTo>
                  <a:cubicBezTo>
                    <a:pt x="3074" y="13820"/>
                    <a:pt x="3197" y="13623"/>
                    <a:pt x="3394" y="13427"/>
                  </a:cubicBezTo>
                  <a:cubicBezTo>
                    <a:pt x="3590" y="13205"/>
                    <a:pt x="3590" y="13009"/>
                    <a:pt x="3812" y="12812"/>
                  </a:cubicBezTo>
                  <a:cubicBezTo>
                    <a:pt x="3910" y="12714"/>
                    <a:pt x="4008" y="12591"/>
                    <a:pt x="4008" y="12492"/>
                  </a:cubicBezTo>
                  <a:cubicBezTo>
                    <a:pt x="4107" y="12492"/>
                    <a:pt x="4205" y="12394"/>
                    <a:pt x="4205" y="12296"/>
                  </a:cubicBezTo>
                  <a:cubicBezTo>
                    <a:pt x="4426" y="11976"/>
                    <a:pt x="4623" y="11878"/>
                    <a:pt x="4918" y="11681"/>
                  </a:cubicBezTo>
                  <a:cubicBezTo>
                    <a:pt x="5041" y="11779"/>
                    <a:pt x="5041" y="11878"/>
                    <a:pt x="5139" y="11976"/>
                  </a:cubicBezTo>
                  <a:cubicBezTo>
                    <a:pt x="4918" y="12099"/>
                    <a:pt x="4721" y="12197"/>
                    <a:pt x="4623" y="12296"/>
                  </a:cubicBezTo>
                  <a:cubicBezTo>
                    <a:pt x="4525" y="12492"/>
                    <a:pt x="4205" y="12591"/>
                    <a:pt x="4205" y="12910"/>
                  </a:cubicBezTo>
                  <a:cubicBezTo>
                    <a:pt x="4426" y="12714"/>
                    <a:pt x="4623" y="12591"/>
                    <a:pt x="4721" y="12492"/>
                  </a:cubicBezTo>
                  <a:cubicBezTo>
                    <a:pt x="4918" y="12296"/>
                    <a:pt x="5041" y="12099"/>
                    <a:pt x="5238" y="12099"/>
                  </a:cubicBezTo>
                  <a:cubicBezTo>
                    <a:pt x="5502" y="12187"/>
                    <a:pt x="5451" y="12609"/>
                    <a:pt x="5736" y="12609"/>
                  </a:cubicBezTo>
                  <a:cubicBezTo>
                    <a:pt x="5770" y="12609"/>
                    <a:pt x="5808" y="12604"/>
                    <a:pt x="5852" y="12591"/>
                  </a:cubicBezTo>
                  <a:cubicBezTo>
                    <a:pt x="6049" y="12910"/>
                    <a:pt x="6270" y="13205"/>
                    <a:pt x="6565" y="13427"/>
                  </a:cubicBezTo>
                  <a:cubicBezTo>
                    <a:pt x="6885" y="13623"/>
                    <a:pt x="7180" y="13943"/>
                    <a:pt x="7377" y="14238"/>
                  </a:cubicBezTo>
                  <a:cubicBezTo>
                    <a:pt x="7500" y="14336"/>
                    <a:pt x="7697" y="14435"/>
                    <a:pt x="7697" y="14558"/>
                  </a:cubicBezTo>
                  <a:cubicBezTo>
                    <a:pt x="7697" y="14754"/>
                    <a:pt x="7893" y="14754"/>
                    <a:pt x="7992" y="14951"/>
                  </a:cubicBezTo>
                  <a:lnTo>
                    <a:pt x="7992" y="15172"/>
                  </a:lnTo>
                  <a:cubicBezTo>
                    <a:pt x="8213" y="15369"/>
                    <a:pt x="8410" y="15664"/>
                    <a:pt x="8311" y="15984"/>
                  </a:cubicBezTo>
                  <a:cubicBezTo>
                    <a:pt x="8311" y="16082"/>
                    <a:pt x="8410" y="16181"/>
                    <a:pt x="8508" y="16402"/>
                  </a:cubicBezTo>
                  <a:cubicBezTo>
                    <a:pt x="8828" y="16500"/>
                    <a:pt x="9123" y="16697"/>
                    <a:pt x="9541" y="16894"/>
                  </a:cubicBezTo>
                  <a:cubicBezTo>
                    <a:pt x="9737" y="17017"/>
                    <a:pt x="9836" y="17115"/>
                    <a:pt x="10057" y="17115"/>
                  </a:cubicBezTo>
                  <a:cubicBezTo>
                    <a:pt x="10352" y="17017"/>
                    <a:pt x="10574" y="16894"/>
                    <a:pt x="10869" y="16795"/>
                  </a:cubicBezTo>
                  <a:lnTo>
                    <a:pt x="11287" y="16795"/>
                  </a:lnTo>
                  <a:cubicBezTo>
                    <a:pt x="11287" y="16599"/>
                    <a:pt x="11385" y="16500"/>
                    <a:pt x="11385" y="16279"/>
                  </a:cubicBezTo>
                  <a:cubicBezTo>
                    <a:pt x="11385" y="16082"/>
                    <a:pt x="11483" y="15984"/>
                    <a:pt x="11582" y="15886"/>
                  </a:cubicBezTo>
                  <a:cubicBezTo>
                    <a:pt x="11803" y="15664"/>
                    <a:pt x="11901" y="15468"/>
                    <a:pt x="11901" y="15172"/>
                  </a:cubicBezTo>
                  <a:cubicBezTo>
                    <a:pt x="11680" y="14853"/>
                    <a:pt x="11582" y="14656"/>
                    <a:pt x="11188" y="14336"/>
                  </a:cubicBezTo>
                  <a:lnTo>
                    <a:pt x="11188" y="14336"/>
                  </a:lnTo>
                  <a:cubicBezTo>
                    <a:pt x="11287" y="14656"/>
                    <a:pt x="11385" y="14853"/>
                    <a:pt x="11483" y="15050"/>
                  </a:cubicBezTo>
                  <a:cubicBezTo>
                    <a:pt x="11385" y="15050"/>
                    <a:pt x="11385" y="15172"/>
                    <a:pt x="11287" y="15271"/>
                  </a:cubicBezTo>
                  <a:cubicBezTo>
                    <a:pt x="11287" y="15271"/>
                    <a:pt x="11287" y="15369"/>
                    <a:pt x="11188" y="15566"/>
                  </a:cubicBezTo>
                  <a:cubicBezTo>
                    <a:pt x="11188" y="15172"/>
                    <a:pt x="11065" y="14853"/>
                    <a:pt x="11065" y="14558"/>
                  </a:cubicBezTo>
                  <a:cubicBezTo>
                    <a:pt x="11065" y="14558"/>
                    <a:pt x="11065" y="14656"/>
                    <a:pt x="10967" y="14656"/>
                  </a:cubicBezTo>
                  <a:lnTo>
                    <a:pt x="10770" y="14435"/>
                  </a:lnTo>
                  <a:cubicBezTo>
                    <a:pt x="10672" y="14238"/>
                    <a:pt x="10574" y="14140"/>
                    <a:pt x="10574" y="14041"/>
                  </a:cubicBezTo>
                  <a:cubicBezTo>
                    <a:pt x="10574" y="13943"/>
                    <a:pt x="10451" y="13820"/>
                    <a:pt x="10451" y="13722"/>
                  </a:cubicBezTo>
                  <a:lnTo>
                    <a:pt x="10254" y="13722"/>
                  </a:lnTo>
                  <a:cubicBezTo>
                    <a:pt x="10057" y="13525"/>
                    <a:pt x="9959" y="13328"/>
                    <a:pt x="9836" y="13009"/>
                  </a:cubicBezTo>
                  <a:cubicBezTo>
                    <a:pt x="9836" y="12910"/>
                    <a:pt x="9737" y="12714"/>
                    <a:pt x="9639" y="12591"/>
                  </a:cubicBezTo>
                  <a:cubicBezTo>
                    <a:pt x="9541" y="12394"/>
                    <a:pt x="9221" y="12197"/>
                    <a:pt x="9123" y="11878"/>
                  </a:cubicBezTo>
                  <a:cubicBezTo>
                    <a:pt x="9024" y="11681"/>
                    <a:pt x="8828" y="11484"/>
                    <a:pt x="8729" y="11263"/>
                  </a:cubicBezTo>
                  <a:cubicBezTo>
                    <a:pt x="8606" y="11164"/>
                    <a:pt x="8410" y="11066"/>
                    <a:pt x="8311" y="10869"/>
                  </a:cubicBezTo>
                  <a:lnTo>
                    <a:pt x="8213" y="10869"/>
                  </a:lnTo>
                  <a:cubicBezTo>
                    <a:pt x="8311" y="10746"/>
                    <a:pt x="8410" y="10746"/>
                    <a:pt x="8508" y="10746"/>
                  </a:cubicBezTo>
                  <a:cubicBezTo>
                    <a:pt x="8410" y="10648"/>
                    <a:pt x="8410" y="10550"/>
                    <a:pt x="8311" y="10550"/>
                  </a:cubicBezTo>
                  <a:cubicBezTo>
                    <a:pt x="8115" y="10353"/>
                    <a:pt x="7893" y="10033"/>
                    <a:pt x="7697" y="9837"/>
                  </a:cubicBezTo>
                  <a:cubicBezTo>
                    <a:pt x="7598" y="9837"/>
                    <a:pt x="7697" y="9738"/>
                    <a:pt x="7697" y="9640"/>
                  </a:cubicBezTo>
                  <a:lnTo>
                    <a:pt x="7377" y="9640"/>
                  </a:lnTo>
                  <a:cubicBezTo>
                    <a:pt x="7377" y="9640"/>
                    <a:pt x="7377" y="9517"/>
                    <a:pt x="7279" y="9517"/>
                  </a:cubicBezTo>
                  <a:cubicBezTo>
                    <a:pt x="7279" y="9419"/>
                    <a:pt x="7180" y="9419"/>
                    <a:pt x="7082" y="9419"/>
                  </a:cubicBezTo>
                  <a:cubicBezTo>
                    <a:pt x="7279" y="9222"/>
                    <a:pt x="7377" y="9025"/>
                    <a:pt x="7598" y="8902"/>
                  </a:cubicBezTo>
                  <a:cubicBezTo>
                    <a:pt x="7893" y="8804"/>
                    <a:pt x="7992" y="8509"/>
                    <a:pt x="8213" y="8410"/>
                  </a:cubicBezTo>
                  <a:lnTo>
                    <a:pt x="8311" y="8288"/>
                  </a:lnTo>
                  <a:lnTo>
                    <a:pt x="8311" y="8091"/>
                  </a:lnTo>
                  <a:cubicBezTo>
                    <a:pt x="8828" y="7992"/>
                    <a:pt x="8926" y="7574"/>
                    <a:pt x="9221" y="7378"/>
                  </a:cubicBezTo>
                  <a:cubicBezTo>
                    <a:pt x="9369" y="7378"/>
                    <a:pt x="9505" y="7421"/>
                    <a:pt x="9675" y="7421"/>
                  </a:cubicBezTo>
                  <a:cubicBezTo>
                    <a:pt x="9759" y="7421"/>
                    <a:pt x="9852" y="7411"/>
                    <a:pt x="9959" y="7378"/>
                  </a:cubicBezTo>
                  <a:cubicBezTo>
                    <a:pt x="9737" y="7378"/>
                    <a:pt x="9737" y="7279"/>
                    <a:pt x="9639" y="7279"/>
                  </a:cubicBezTo>
                  <a:cubicBezTo>
                    <a:pt x="9737" y="7279"/>
                    <a:pt x="9737" y="7181"/>
                    <a:pt x="9737" y="7058"/>
                  </a:cubicBezTo>
                  <a:lnTo>
                    <a:pt x="9737" y="6960"/>
                  </a:lnTo>
                  <a:cubicBezTo>
                    <a:pt x="9836" y="6861"/>
                    <a:pt x="9959" y="6763"/>
                    <a:pt x="10156" y="6566"/>
                  </a:cubicBezTo>
                  <a:cubicBezTo>
                    <a:pt x="10254" y="6566"/>
                    <a:pt x="10451" y="6566"/>
                    <a:pt x="10770" y="6443"/>
                  </a:cubicBezTo>
                  <a:cubicBezTo>
                    <a:pt x="10869" y="6247"/>
                    <a:pt x="11065" y="6050"/>
                    <a:pt x="11287" y="5730"/>
                  </a:cubicBezTo>
                  <a:cubicBezTo>
                    <a:pt x="11065" y="5632"/>
                    <a:pt x="10967" y="5337"/>
                    <a:pt x="10770" y="5214"/>
                  </a:cubicBezTo>
                  <a:cubicBezTo>
                    <a:pt x="10869" y="5017"/>
                    <a:pt x="11287" y="4919"/>
                    <a:pt x="11188" y="4599"/>
                  </a:cubicBezTo>
                  <a:cubicBezTo>
                    <a:pt x="11188" y="4501"/>
                    <a:pt x="11065" y="4501"/>
                    <a:pt x="11065" y="4402"/>
                  </a:cubicBezTo>
                  <a:cubicBezTo>
                    <a:pt x="11188" y="4206"/>
                    <a:pt x="11287" y="3886"/>
                    <a:pt x="11287" y="3689"/>
                  </a:cubicBezTo>
                  <a:cubicBezTo>
                    <a:pt x="11287" y="3689"/>
                    <a:pt x="11287" y="3591"/>
                    <a:pt x="11188" y="3493"/>
                  </a:cubicBezTo>
                  <a:cubicBezTo>
                    <a:pt x="11065" y="3271"/>
                    <a:pt x="10967" y="3075"/>
                    <a:pt x="10967" y="2755"/>
                  </a:cubicBezTo>
                  <a:cubicBezTo>
                    <a:pt x="10869" y="2657"/>
                    <a:pt x="10967" y="2558"/>
                    <a:pt x="10869" y="2558"/>
                  </a:cubicBezTo>
                  <a:cubicBezTo>
                    <a:pt x="10574" y="1944"/>
                    <a:pt x="10352" y="1427"/>
                    <a:pt x="9836" y="1034"/>
                  </a:cubicBezTo>
                  <a:cubicBezTo>
                    <a:pt x="9737" y="911"/>
                    <a:pt x="9639" y="812"/>
                    <a:pt x="9639" y="714"/>
                  </a:cubicBezTo>
                  <a:cubicBezTo>
                    <a:pt x="9541" y="616"/>
                    <a:pt x="9442" y="517"/>
                    <a:pt x="9344" y="517"/>
                  </a:cubicBezTo>
                  <a:cubicBezTo>
                    <a:pt x="9123" y="517"/>
                    <a:pt x="9024" y="419"/>
                    <a:pt x="8926" y="198"/>
                  </a:cubicBezTo>
                  <a:cubicBezTo>
                    <a:pt x="8926" y="99"/>
                    <a:pt x="8828" y="99"/>
                    <a:pt x="8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4"/>
            <p:cNvSpPr/>
            <p:nvPr/>
          </p:nvSpPr>
          <p:spPr>
            <a:xfrm>
              <a:off x="2384750" y="2320525"/>
              <a:ext cx="304925" cy="471525"/>
            </a:xfrm>
            <a:custGeom>
              <a:avLst/>
              <a:gdLst/>
              <a:ahLst/>
              <a:cxnLst/>
              <a:rect l="l" t="t" r="r" b="b"/>
              <a:pathLst>
                <a:path w="12197" h="18861" extrusionOk="0">
                  <a:moveTo>
                    <a:pt x="8385" y="6049"/>
                  </a:moveTo>
                  <a:lnTo>
                    <a:pt x="8385" y="6369"/>
                  </a:lnTo>
                  <a:cubicBezTo>
                    <a:pt x="8287" y="6467"/>
                    <a:pt x="8188" y="6566"/>
                    <a:pt x="8090" y="6566"/>
                  </a:cubicBezTo>
                  <a:cubicBezTo>
                    <a:pt x="7992" y="6566"/>
                    <a:pt x="7992" y="6566"/>
                    <a:pt x="7992" y="6369"/>
                  </a:cubicBezTo>
                  <a:cubicBezTo>
                    <a:pt x="8188" y="6369"/>
                    <a:pt x="8188" y="6049"/>
                    <a:pt x="8385" y="6049"/>
                  </a:cubicBezTo>
                  <a:close/>
                  <a:moveTo>
                    <a:pt x="7770" y="6984"/>
                  </a:moveTo>
                  <a:cubicBezTo>
                    <a:pt x="7672" y="7082"/>
                    <a:pt x="7672" y="7180"/>
                    <a:pt x="7574" y="7180"/>
                  </a:cubicBezTo>
                  <a:lnTo>
                    <a:pt x="7475" y="7180"/>
                  </a:lnTo>
                  <a:lnTo>
                    <a:pt x="7475" y="6984"/>
                  </a:lnTo>
                  <a:close/>
                  <a:moveTo>
                    <a:pt x="8188" y="7476"/>
                  </a:moveTo>
                  <a:cubicBezTo>
                    <a:pt x="8188" y="7697"/>
                    <a:pt x="8090" y="7697"/>
                    <a:pt x="7893" y="7795"/>
                  </a:cubicBezTo>
                  <a:cubicBezTo>
                    <a:pt x="7893" y="7476"/>
                    <a:pt x="7992" y="7476"/>
                    <a:pt x="8188" y="7476"/>
                  </a:cubicBezTo>
                  <a:close/>
                  <a:moveTo>
                    <a:pt x="5729" y="9221"/>
                  </a:moveTo>
                  <a:cubicBezTo>
                    <a:pt x="5729" y="9443"/>
                    <a:pt x="5434" y="9541"/>
                    <a:pt x="5311" y="9541"/>
                  </a:cubicBezTo>
                  <a:cubicBezTo>
                    <a:pt x="5311" y="9443"/>
                    <a:pt x="5434" y="9320"/>
                    <a:pt x="5533" y="9221"/>
                  </a:cubicBezTo>
                  <a:close/>
                  <a:moveTo>
                    <a:pt x="5828" y="9443"/>
                  </a:moveTo>
                  <a:cubicBezTo>
                    <a:pt x="5828" y="9541"/>
                    <a:pt x="5926" y="9541"/>
                    <a:pt x="5926" y="9541"/>
                  </a:cubicBezTo>
                  <a:cubicBezTo>
                    <a:pt x="5926" y="9541"/>
                    <a:pt x="5926" y="9639"/>
                    <a:pt x="5828" y="9738"/>
                  </a:cubicBezTo>
                  <a:cubicBezTo>
                    <a:pt x="5729" y="9934"/>
                    <a:pt x="5533" y="10156"/>
                    <a:pt x="5311" y="10352"/>
                  </a:cubicBezTo>
                  <a:cubicBezTo>
                    <a:pt x="5213" y="10451"/>
                    <a:pt x="5016" y="10549"/>
                    <a:pt x="4820" y="10672"/>
                  </a:cubicBezTo>
                  <a:cubicBezTo>
                    <a:pt x="4918" y="10451"/>
                    <a:pt x="5016" y="10254"/>
                    <a:pt x="5115" y="10057"/>
                  </a:cubicBezTo>
                  <a:lnTo>
                    <a:pt x="5016" y="10057"/>
                  </a:lnTo>
                  <a:cubicBezTo>
                    <a:pt x="5016" y="9934"/>
                    <a:pt x="5115" y="9836"/>
                    <a:pt x="5213" y="9738"/>
                  </a:cubicBezTo>
                  <a:cubicBezTo>
                    <a:pt x="5213" y="9836"/>
                    <a:pt x="5311" y="9836"/>
                    <a:pt x="5434" y="9836"/>
                  </a:cubicBezTo>
                  <a:cubicBezTo>
                    <a:pt x="5533" y="9738"/>
                    <a:pt x="5729" y="9639"/>
                    <a:pt x="5828" y="9443"/>
                  </a:cubicBezTo>
                  <a:close/>
                  <a:moveTo>
                    <a:pt x="8287" y="8828"/>
                  </a:moveTo>
                  <a:cubicBezTo>
                    <a:pt x="8508" y="8828"/>
                    <a:pt x="8385" y="9025"/>
                    <a:pt x="8508" y="9123"/>
                  </a:cubicBezTo>
                  <a:lnTo>
                    <a:pt x="8803" y="9443"/>
                  </a:lnTo>
                  <a:cubicBezTo>
                    <a:pt x="8901" y="9541"/>
                    <a:pt x="9000" y="9639"/>
                    <a:pt x="9123" y="9836"/>
                  </a:cubicBezTo>
                  <a:cubicBezTo>
                    <a:pt x="9123" y="9934"/>
                    <a:pt x="9123" y="10057"/>
                    <a:pt x="9000" y="10254"/>
                  </a:cubicBezTo>
                  <a:lnTo>
                    <a:pt x="9221" y="10254"/>
                  </a:lnTo>
                  <a:lnTo>
                    <a:pt x="9221" y="10549"/>
                  </a:lnTo>
                  <a:cubicBezTo>
                    <a:pt x="9221" y="10672"/>
                    <a:pt x="9221" y="10672"/>
                    <a:pt x="9123" y="10672"/>
                  </a:cubicBezTo>
                  <a:lnTo>
                    <a:pt x="9123" y="10549"/>
                  </a:lnTo>
                  <a:cubicBezTo>
                    <a:pt x="8705" y="10057"/>
                    <a:pt x="8287" y="9639"/>
                    <a:pt x="7992" y="9025"/>
                  </a:cubicBezTo>
                  <a:cubicBezTo>
                    <a:pt x="8090" y="8926"/>
                    <a:pt x="8188" y="8828"/>
                    <a:pt x="8287" y="8828"/>
                  </a:cubicBezTo>
                  <a:close/>
                  <a:moveTo>
                    <a:pt x="4303" y="11164"/>
                  </a:moveTo>
                  <a:cubicBezTo>
                    <a:pt x="4303" y="11287"/>
                    <a:pt x="4402" y="11287"/>
                    <a:pt x="4500" y="11287"/>
                  </a:cubicBezTo>
                  <a:cubicBezTo>
                    <a:pt x="4303" y="11582"/>
                    <a:pt x="4082" y="11902"/>
                    <a:pt x="3787" y="12098"/>
                  </a:cubicBezTo>
                  <a:lnTo>
                    <a:pt x="3787" y="11902"/>
                  </a:lnTo>
                  <a:cubicBezTo>
                    <a:pt x="3984" y="11680"/>
                    <a:pt x="4205" y="11484"/>
                    <a:pt x="4303" y="11164"/>
                  </a:cubicBezTo>
                  <a:close/>
                  <a:moveTo>
                    <a:pt x="3787" y="12197"/>
                  </a:moveTo>
                  <a:cubicBezTo>
                    <a:pt x="3590" y="12393"/>
                    <a:pt x="3369" y="12713"/>
                    <a:pt x="3271" y="12910"/>
                  </a:cubicBezTo>
                  <a:cubicBezTo>
                    <a:pt x="3074" y="12615"/>
                    <a:pt x="3369" y="12615"/>
                    <a:pt x="3369" y="12516"/>
                  </a:cubicBezTo>
                  <a:cubicBezTo>
                    <a:pt x="3467" y="12295"/>
                    <a:pt x="3590" y="12197"/>
                    <a:pt x="3787" y="12197"/>
                  </a:cubicBezTo>
                  <a:close/>
                  <a:moveTo>
                    <a:pt x="10131" y="0"/>
                  </a:moveTo>
                  <a:cubicBezTo>
                    <a:pt x="10131" y="99"/>
                    <a:pt x="10131" y="222"/>
                    <a:pt x="10033" y="320"/>
                  </a:cubicBezTo>
                  <a:cubicBezTo>
                    <a:pt x="9976" y="193"/>
                    <a:pt x="9952" y="139"/>
                    <a:pt x="9923" y="139"/>
                  </a:cubicBezTo>
                  <a:cubicBezTo>
                    <a:pt x="9902" y="139"/>
                    <a:pt x="9878" y="169"/>
                    <a:pt x="9836" y="222"/>
                  </a:cubicBezTo>
                  <a:cubicBezTo>
                    <a:pt x="9737" y="222"/>
                    <a:pt x="9615" y="99"/>
                    <a:pt x="9615" y="99"/>
                  </a:cubicBezTo>
                  <a:cubicBezTo>
                    <a:pt x="9516" y="418"/>
                    <a:pt x="9418" y="836"/>
                    <a:pt x="9123" y="1033"/>
                  </a:cubicBezTo>
                  <a:cubicBezTo>
                    <a:pt x="9123" y="1132"/>
                    <a:pt x="9221" y="1230"/>
                    <a:pt x="9123" y="1328"/>
                  </a:cubicBezTo>
                  <a:lnTo>
                    <a:pt x="9123" y="1550"/>
                  </a:lnTo>
                  <a:cubicBezTo>
                    <a:pt x="9000" y="1845"/>
                    <a:pt x="8705" y="2066"/>
                    <a:pt x="8705" y="2459"/>
                  </a:cubicBezTo>
                  <a:cubicBezTo>
                    <a:pt x="8705" y="2558"/>
                    <a:pt x="8606" y="2681"/>
                    <a:pt x="8508" y="2681"/>
                  </a:cubicBezTo>
                  <a:cubicBezTo>
                    <a:pt x="8287" y="2779"/>
                    <a:pt x="8188" y="2976"/>
                    <a:pt x="8090" y="3074"/>
                  </a:cubicBezTo>
                  <a:cubicBezTo>
                    <a:pt x="8090" y="3074"/>
                    <a:pt x="8090" y="3172"/>
                    <a:pt x="8188" y="3172"/>
                  </a:cubicBezTo>
                  <a:cubicBezTo>
                    <a:pt x="7992" y="3394"/>
                    <a:pt x="7893" y="3492"/>
                    <a:pt x="7770" y="3787"/>
                  </a:cubicBezTo>
                  <a:cubicBezTo>
                    <a:pt x="7672" y="4008"/>
                    <a:pt x="7475" y="4107"/>
                    <a:pt x="7377" y="4304"/>
                  </a:cubicBezTo>
                  <a:cubicBezTo>
                    <a:pt x="7279" y="4525"/>
                    <a:pt x="7057" y="4623"/>
                    <a:pt x="6959" y="4820"/>
                  </a:cubicBezTo>
                  <a:cubicBezTo>
                    <a:pt x="7057" y="4820"/>
                    <a:pt x="7279" y="4918"/>
                    <a:pt x="7377" y="4918"/>
                  </a:cubicBezTo>
                  <a:cubicBezTo>
                    <a:pt x="7279" y="5140"/>
                    <a:pt x="7279" y="5140"/>
                    <a:pt x="6959" y="5435"/>
                  </a:cubicBezTo>
                  <a:lnTo>
                    <a:pt x="6664" y="5140"/>
                  </a:lnTo>
                  <a:lnTo>
                    <a:pt x="6541" y="5140"/>
                  </a:lnTo>
                  <a:cubicBezTo>
                    <a:pt x="5533" y="4008"/>
                    <a:pt x="4500" y="3074"/>
                    <a:pt x="3369" y="2164"/>
                  </a:cubicBezTo>
                  <a:lnTo>
                    <a:pt x="3369" y="1845"/>
                  </a:lnTo>
                  <a:cubicBezTo>
                    <a:pt x="3369" y="2066"/>
                    <a:pt x="3271" y="2066"/>
                    <a:pt x="3271" y="2164"/>
                  </a:cubicBezTo>
                  <a:lnTo>
                    <a:pt x="3074" y="2164"/>
                  </a:lnTo>
                  <a:lnTo>
                    <a:pt x="3074" y="1943"/>
                  </a:lnTo>
                  <a:lnTo>
                    <a:pt x="3074" y="1845"/>
                  </a:lnTo>
                  <a:cubicBezTo>
                    <a:pt x="2557" y="1845"/>
                    <a:pt x="2459" y="2164"/>
                    <a:pt x="2361" y="2558"/>
                  </a:cubicBezTo>
                  <a:cubicBezTo>
                    <a:pt x="2459" y="2779"/>
                    <a:pt x="2459" y="3074"/>
                    <a:pt x="2459" y="3394"/>
                  </a:cubicBezTo>
                  <a:lnTo>
                    <a:pt x="2459" y="3689"/>
                  </a:lnTo>
                  <a:cubicBezTo>
                    <a:pt x="2557" y="3910"/>
                    <a:pt x="2557" y="4107"/>
                    <a:pt x="2557" y="4304"/>
                  </a:cubicBezTo>
                  <a:cubicBezTo>
                    <a:pt x="2459" y="4402"/>
                    <a:pt x="2361" y="4525"/>
                    <a:pt x="2361" y="4623"/>
                  </a:cubicBezTo>
                  <a:cubicBezTo>
                    <a:pt x="2361" y="4722"/>
                    <a:pt x="2459" y="4722"/>
                    <a:pt x="2459" y="4820"/>
                  </a:cubicBezTo>
                  <a:cubicBezTo>
                    <a:pt x="2557" y="4722"/>
                    <a:pt x="2557" y="4722"/>
                    <a:pt x="2557" y="4623"/>
                  </a:cubicBezTo>
                  <a:cubicBezTo>
                    <a:pt x="2656" y="4722"/>
                    <a:pt x="2754" y="4918"/>
                    <a:pt x="2852" y="5140"/>
                  </a:cubicBezTo>
                  <a:lnTo>
                    <a:pt x="2754" y="5238"/>
                  </a:lnTo>
                  <a:cubicBezTo>
                    <a:pt x="2852" y="5238"/>
                    <a:pt x="2852" y="5336"/>
                    <a:pt x="2975" y="5336"/>
                  </a:cubicBezTo>
                  <a:cubicBezTo>
                    <a:pt x="2852" y="5533"/>
                    <a:pt x="2852" y="5754"/>
                    <a:pt x="2754" y="5951"/>
                  </a:cubicBezTo>
                  <a:cubicBezTo>
                    <a:pt x="3074" y="6246"/>
                    <a:pt x="3369" y="6467"/>
                    <a:pt x="3271" y="6762"/>
                  </a:cubicBezTo>
                  <a:cubicBezTo>
                    <a:pt x="3369" y="7180"/>
                    <a:pt x="3885" y="7279"/>
                    <a:pt x="3984" y="7697"/>
                  </a:cubicBezTo>
                  <a:cubicBezTo>
                    <a:pt x="4303" y="7795"/>
                    <a:pt x="4303" y="7992"/>
                    <a:pt x="4303" y="8090"/>
                  </a:cubicBezTo>
                  <a:cubicBezTo>
                    <a:pt x="4303" y="8312"/>
                    <a:pt x="4402" y="8410"/>
                    <a:pt x="4402" y="8410"/>
                  </a:cubicBezTo>
                  <a:cubicBezTo>
                    <a:pt x="4598" y="8607"/>
                    <a:pt x="4697" y="8705"/>
                    <a:pt x="4697" y="8926"/>
                  </a:cubicBezTo>
                  <a:cubicBezTo>
                    <a:pt x="4500" y="9221"/>
                    <a:pt x="4303" y="9639"/>
                    <a:pt x="3984" y="10057"/>
                  </a:cubicBezTo>
                  <a:cubicBezTo>
                    <a:pt x="3787" y="10352"/>
                    <a:pt x="3467" y="10770"/>
                    <a:pt x="3369" y="11164"/>
                  </a:cubicBezTo>
                  <a:lnTo>
                    <a:pt x="2975" y="11582"/>
                  </a:lnTo>
                  <a:cubicBezTo>
                    <a:pt x="2975" y="11680"/>
                    <a:pt x="3074" y="11779"/>
                    <a:pt x="3074" y="11902"/>
                  </a:cubicBezTo>
                  <a:cubicBezTo>
                    <a:pt x="2852" y="12000"/>
                    <a:pt x="2656" y="12098"/>
                    <a:pt x="2557" y="12295"/>
                  </a:cubicBezTo>
                  <a:cubicBezTo>
                    <a:pt x="2557" y="12393"/>
                    <a:pt x="2557" y="12516"/>
                    <a:pt x="2656" y="12516"/>
                  </a:cubicBezTo>
                  <a:cubicBezTo>
                    <a:pt x="2557" y="12713"/>
                    <a:pt x="2459" y="12811"/>
                    <a:pt x="2361" y="12910"/>
                  </a:cubicBezTo>
                  <a:cubicBezTo>
                    <a:pt x="2274" y="12840"/>
                    <a:pt x="2199" y="12771"/>
                    <a:pt x="2128" y="12771"/>
                  </a:cubicBezTo>
                  <a:cubicBezTo>
                    <a:pt x="2099" y="12771"/>
                    <a:pt x="2070" y="12783"/>
                    <a:pt x="2041" y="12811"/>
                  </a:cubicBezTo>
                  <a:cubicBezTo>
                    <a:pt x="2041" y="12910"/>
                    <a:pt x="2041" y="12910"/>
                    <a:pt x="2139" y="13008"/>
                  </a:cubicBezTo>
                  <a:cubicBezTo>
                    <a:pt x="1943" y="13131"/>
                    <a:pt x="1844" y="13229"/>
                    <a:pt x="1623" y="13328"/>
                  </a:cubicBezTo>
                  <a:cubicBezTo>
                    <a:pt x="1746" y="13426"/>
                    <a:pt x="1746" y="13426"/>
                    <a:pt x="1746" y="13524"/>
                  </a:cubicBezTo>
                  <a:cubicBezTo>
                    <a:pt x="1525" y="13623"/>
                    <a:pt x="1328" y="13844"/>
                    <a:pt x="1008" y="14041"/>
                  </a:cubicBezTo>
                  <a:lnTo>
                    <a:pt x="1008" y="14360"/>
                  </a:lnTo>
                  <a:cubicBezTo>
                    <a:pt x="910" y="14557"/>
                    <a:pt x="812" y="14656"/>
                    <a:pt x="812" y="14852"/>
                  </a:cubicBezTo>
                  <a:cubicBezTo>
                    <a:pt x="812" y="15074"/>
                    <a:pt x="517" y="15172"/>
                    <a:pt x="394" y="15270"/>
                  </a:cubicBezTo>
                  <a:lnTo>
                    <a:pt x="517" y="15369"/>
                  </a:lnTo>
                  <a:cubicBezTo>
                    <a:pt x="517" y="15467"/>
                    <a:pt x="517" y="15590"/>
                    <a:pt x="394" y="15590"/>
                  </a:cubicBezTo>
                  <a:cubicBezTo>
                    <a:pt x="517" y="15688"/>
                    <a:pt x="615" y="15688"/>
                    <a:pt x="615" y="15787"/>
                  </a:cubicBezTo>
                  <a:lnTo>
                    <a:pt x="517" y="15787"/>
                  </a:lnTo>
                  <a:cubicBezTo>
                    <a:pt x="295" y="15983"/>
                    <a:pt x="295" y="16303"/>
                    <a:pt x="295" y="16598"/>
                  </a:cubicBezTo>
                  <a:cubicBezTo>
                    <a:pt x="0" y="16918"/>
                    <a:pt x="295" y="17213"/>
                    <a:pt x="197" y="17434"/>
                  </a:cubicBezTo>
                  <a:cubicBezTo>
                    <a:pt x="394" y="17729"/>
                    <a:pt x="517" y="17828"/>
                    <a:pt x="615" y="17926"/>
                  </a:cubicBezTo>
                  <a:cubicBezTo>
                    <a:pt x="517" y="18049"/>
                    <a:pt x="517" y="18147"/>
                    <a:pt x="394" y="18147"/>
                  </a:cubicBezTo>
                  <a:cubicBezTo>
                    <a:pt x="517" y="18147"/>
                    <a:pt x="615" y="18246"/>
                    <a:pt x="615" y="18246"/>
                  </a:cubicBezTo>
                  <a:lnTo>
                    <a:pt x="615" y="18541"/>
                  </a:lnTo>
                  <a:cubicBezTo>
                    <a:pt x="812" y="18664"/>
                    <a:pt x="910" y="18762"/>
                    <a:pt x="1131" y="18860"/>
                  </a:cubicBezTo>
                  <a:cubicBezTo>
                    <a:pt x="1230" y="18541"/>
                    <a:pt x="1230" y="18344"/>
                    <a:pt x="1230" y="18049"/>
                  </a:cubicBezTo>
                  <a:lnTo>
                    <a:pt x="1328" y="17926"/>
                  </a:lnTo>
                  <a:cubicBezTo>
                    <a:pt x="1369" y="17951"/>
                    <a:pt x="1406" y="17962"/>
                    <a:pt x="1439" y="17962"/>
                  </a:cubicBezTo>
                  <a:cubicBezTo>
                    <a:pt x="1567" y="17962"/>
                    <a:pt x="1649" y="17807"/>
                    <a:pt x="1746" y="17729"/>
                  </a:cubicBezTo>
                  <a:cubicBezTo>
                    <a:pt x="1943" y="17631"/>
                    <a:pt x="2041" y="17532"/>
                    <a:pt x="2041" y="17311"/>
                  </a:cubicBezTo>
                  <a:cubicBezTo>
                    <a:pt x="2041" y="17016"/>
                    <a:pt x="2238" y="16819"/>
                    <a:pt x="2361" y="16500"/>
                  </a:cubicBezTo>
                  <a:lnTo>
                    <a:pt x="2238" y="16500"/>
                  </a:lnTo>
                  <a:cubicBezTo>
                    <a:pt x="2139" y="16696"/>
                    <a:pt x="1943" y="16918"/>
                    <a:pt x="1943" y="17213"/>
                  </a:cubicBezTo>
                  <a:lnTo>
                    <a:pt x="1746" y="17213"/>
                  </a:lnTo>
                  <a:cubicBezTo>
                    <a:pt x="1844" y="16819"/>
                    <a:pt x="2041" y="16401"/>
                    <a:pt x="2238" y="16082"/>
                  </a:cubicBezTo>
                  <a:cubicBezTo>
                    <a:pt x="2361" y="16205"/>
                    <a:pt x="2361" y="16205"/>
                    <a:pt x="2361" y="16303"/>
                  </a:cubicBezTo>
                  <a:cubicBezTo>
                    <a:pt x="2557" y="16205"/>
                    <a:pt x="2656" y="15983"/>
                    <a:pt x="2852" y="15885"/>
                  </a:cubicBezTo>
                  <a:lnTo>
                    <a:pt x="2852" y="15688"/>
                  </a:lnTo>
                  <a:cubicBezTo>
                    <a:pt x="2852" y="15688"/>
                    <a:pt x="2975" y="15688"/>
                    <a:pt x="3074" y="15590"/>
                  </a:cubicBezTo>
                  <a:lnTo>
                    <a:pt x="3074" y="15467"/>
                  </a:lnTo>
                  <a:cubicBezTo>
                    <a:pt x="3046" y="15439"/>
                    <a:pt x="3016" y="15427"/>
                    <a:pt x="2985" y="15427"/>
                  </a:cubicBezTo>
                  <a:cubicBezTo>
                    <a:pt x="2907" y="15427"/>
                    <a:pt x="2824" y="15502"/>
                    <a:pt x="2754" y="15590"/>
                  </a:cubicBezTo>
                  <a:cubicBezTo>
                    <a:pt x="2656" y="15590"/>
                    <a:pt x="2459" y="15688"/>
                    <a:pt x="2361" y="15688"/>
                  </a:cubicBezTo>
                  <a:cubicBezTo>
                    <a:pt x="2361" y="15270"/>
                    <a:pt x="2754" y="15074"/>
                    <a:pt x="2656" y="14754"/>
                  </a:cubicBezTo>
                  <a:cubicBezTo>
                    <a:pt x="3074" y="14360"/>
                    <a:pt x="3369" y="13942"/>
                    <a:pt x="3689" y="13426"/>
                  </a:cubicBezTo>
                  <a:cubicBezTo>
                    <a:pt x="3689" y="13426"/>
                    <a:pt x="3590" y="13328"/>
                    <a:pt x="3467" y="13328"/>
                  </a:cubicBezTo>
                  <a:cubicBezTo>
                    <a:pt x="3885" y="12615"/>
                    <a:pt x="4500" y="12098"/>
                    <a:pt x="4918" y="11385"/>
                  </a:cubicBezTo>
                  <a:cubicBezTo>
                    <a:pt x="5115" y="11164"/>
                    <a:pt x="5311" y="10967"/>
                    <a:pt x="5533" y="10770"/>
                  </a:cubicBezTo>
                  <a:cubicBezTo>
                    <a:pt x="5729" y="10451"/>
                    <a:pt x="5926" y="10254"/>
                    <a:pt x="6147" y="10057"/>
                  </a:cubicBezTo>
                  <a:cubicBezTo>
                    <a:pt x="6344" y="10156"/>
                    <a:pt x="6443" y="10254"/>
                    <a:pt x="6664" y="10352"/>
                  </a:cubicBezTo>
                  <a:lnTo>
                    <a:pt x="6541" y="10451"/>
                  </a:lnTo>
                  <a:cubicBezTo>
                    <a:pt x="6664" y="10549"/>
                    <a:pt x="6762" y="10672"/>
                    <a:pt x="6861" y="10770"/>
                  </a:cubicBezTo>
                  <a:cubicBezTo>
                    <a:pt x="6861" y="10549"/>
                    <a:pt x="6762" y="10352"/>
                    <a:pt x="6861" y="10156"/>
                  </a:cubicBezTo>
                  <a:cubicBezTo>
                    <a:pt x="6959" y="10352"/>
                    <a:pt x="7057" y="10451"/>
                    <a:pt x="7156" y="10672"/>
                  </a:cubicBezTo>
                  <a:cubicBezTo>
                    <a:pt x="7156" y="10770"/>
                    <a:pt x="7057" y="10869"/>
                    <a:pt x="7057" y="10967"/>
                  </a:cubicBezTo>
                  <a:cubicBezTo>
                    <a:pt x="7168" y="10869"/>
                    <a:pt x="7248" y="10844"/>
                    <a:pt x="7312" y="10844"/>
                  </a:cubicBezTo>
                  <a:cubicBezTo>
                    <a:pt x="7377" y="10844"/>
                    <a:pt x="7426" y="10869"/>
                    <a:pt x="7475" y="10869"/>
                  </a:cubicBezTo>
                  <a:lnTo>
                    <a:pt x="7770" y="11164"/>
                  </a:lnTo>
                  <a:cubicBezTo>
                    <a:pt x="7770" y="11385"/>
                    <a:pt x="7992" y="11582"/>
                    <a:pt x="8188" y="11680"/>
                  </a:cubicBezTo>
                  <a:cubicBezTo>
                    <a:pt x="8188" y="12000"/>
                    <a:pt x="8508" y="12197"/>
                    <a:pt x="8705" y="12516"/>
                  </a:cubicBezTo>
                  <a:lnTo>
                    <a:pt x="8385" y="12516"/>
                  </a:lnTo>
                  <a:cubicBezTo>
                    <a:pt x="8287" y="12295"/>
                    <a:pt x="8188" y="12197"/>
                    <a:pt x="8090" y="12000"/>
                  </a:cubicBezTo>
                  <a:lnTo>
                    <a:pt x="7893" y="12000"/>
                  </a:lnTo>
                  <a:lnTo>
                    <a:pt x="7893" y="12197"/>
                  </a:lnTo>
                  <a:cubicBezTo>
                    <a:pt x="8090" y="12393"/>
                    <a:pt x="8385" y="12615"/>
                    <a:pt x="8508" y="13008"/>
                  </a:cubicBezTo>
                  <a:cubicBezTo>
                    <a:pt x="8385" y="13131"/>
                    <a:pt x="8385" y="13131"/>
                    <a:pt x="8287" y="13229"/>
                  </a:cubicBezTo>
                  <a:cubicBezTo>
                    <a:pt x="8508" y="13328"/>
                    <a:pt x="8606" y="13328"/>
                    <a:pt x="8705" y="13328"/>
                  </a:cubicBezTo>
                  <a:cubicBezTo>
                    <a:pt x="8705" y="13426"/>
                    <a:pt x="8803" y="13524"/>
                    <a:pt x="8803" y="13623"/>
                  </a:cubicBezTo>
                  <a:lnTo>
                    <a:pt x="8705" y="13746"/>
                  </a:lnTo>
                  <a:cubicBezTo>
                    <a:pt x="8705" y="14238"/>
                    <a:pt x="9123" y="14360"/>
                    <a:pt x="9319" y="14557"/>
                  </a:cubicBezTo>
                  <a:cubicBezTo>
                    <a:pt x="9516" y="14754"/>
                    <a:pt x="9737" y="14852"/>
                    <a:pt x="9934" y="14975"/>
                  </a:cubicBezTo>
                  <a:cubicBezTo>
                    <a:pt x="10033" y="14852"/>
                    <a:pt x="10131" y="14754"/>
                    <a:pt x="10229" y="14656"/>
                  </a:cubicBezTo>
                  <a:cubicBezTo>
                    <a:pt x="10352" y="14557"/>
                    <a:pt x="10451" y="14557"/>
                    <a:pt x="10549" y="14459"/>
                  </a:cubicBezTo>
                  <a:cubicBezTo>
                    <a:pt x="10549" y="14360"/>
                    <a:pt x="10549" y="14139"/>
                    <a:pt x="10451" y="13942"/>
                  </a:cubicBezTo>
                  <a:lnTo>
                    <a:pt x="10451" y="13942"/>
                  </a:lnTo>
                  <a:cubicBezTo>
                    <a:pt x="10549" y="14041"/>
                    <a:pt x="10647" y="14041"/>
                    <a:pt x="10647" y="14139"/>
                  </a:cubicBezTo>
                  <a:lnTo>
                    <a:pt x="10647" y="14238"/>
                  </a:lnTo>
                  <a:cubicBezTo>
                    <a:pt x="10647" y="14459"/>
                    <a:pt x="10844" y="14557"/>
                    <a:pt x="10967" y="14557"/>
                  </a:cubicBezTo>
                  <a:cubicBezTo>
                    <a:pt x="11164" y="14360"/>
                    <a:pt x="11262" y="14238"/>
                    <a:pt x="11360" y="14041"/>
                  </a:cubicBezTo>
                  <a:lnTo>
                    <a:pt x="11360" y="13746"/>
                  </a:lnTo>
                  <a:cubicBezTo>
                    <a:pt x="11459" y="13623"/>
                    <a:pt x="11360" y="13426"/>
                    <a:pt x="11459" y="13229"/>
                  </a:cubicBezTo>
                  <a:cubicBezTo>
                    <a:pt x="11582" y="13131"/>
                    <a:pt x="11680" y="13008"/>
                    <a:pt x="11778" y="12811"/>
                  </a:cubicBezTo>
                  <a:cubicBezTo>
                    <a:pt x="11877" y="12516"/>
                    <a:pt x="11778" y="12197"/>
                    <a:pt x="11680" y="11902"/>
                  </a:cubicBezTo>
                  <a:cubicBezTo>
                    <a:pt x="11582" y="11902"/>
                    <a:pt x="11459" y="11779"/>
                    <a:pt x="11459" y="11680"/>
                  </a:cubicBezTo>
                  <a:cubicBezTo>
                    <a:pt x="11459" y="11385"/>
                    <a:pt x="11262" y="11287"/>
                    <a:pt x="11164" y="11164"/>
                  </a:cubicBezTo>
                  <a:cubicBezTo>
                    <a:pt x="10967" y="10869"/>
                    <a:pt x="10967" y="10770"/>
                    <a:pt x="10746" y="10549"/>
                  </a:cubicBezTo>
                  <a:lnTo>
                    <a:pt x="10746" y="10967"/>
                  </a:lnTo>
                  <a:cubicBezTo>
                    <a:pt x="10746" y="10967"/>
                    <a:pt x="10746" y="11009"/>
                    <a:pt x="10772" y="11064"/>
                  </a:cubicBezTo>
                  <a:lnTo>
                    <a:pt x="10772" y="11064"/>
                  </a:lnTo>
                  <a:cubicBezTo>
                    <a:pt x="10601" y="10843"/>
                    <a:pt x="10439" y="10744"/>
                    <a:pt x="10352" y="10549"/>
                  </a:cubicBezTo>
                  <a:lnTo>
                    <a:pt x="10033" y="10549"/>
                  </a:lnTo>
                  <a:cubicBezTo>
                    <a:pt x="10033" y="10451"/>
                    <a:pt x="9934" y="10352"/>
                    <a:pt x="9934" y="10254"/>
                  </a:cubicBezTo>
                  <a:lnTo>
                    <a:pt x="10033" y="10156"/>
                  </a:lnTo>
                  <a:lnTo>
                    <a:pt x="9615" y="9738"/>
                  </a:lnTo>
                  <a:cubicBezTo>
                    <a:pt x="9615" y="9738"/>
                    <a:pt x="9516" y="9738"/>
                    <a:pt x="9418" y="9836"/>
                  </a:cubicBezTo>
                  <a:cubicBezTo>
                    <a:pt x="9221" y="9443"/>
                    <a:pt x="9000" y="9123"/>
                    <a:pt x="8803" y="8705"/>
                  </a:cubicBezTo>
                  <a:lnTo>
                    <a:pt x="8803" y="8607"/>
                  </a:lnTo>
                  <a:cubicBezTo>
                    <a:pt x="8705" y="8607"/>
                    <a:pt x="8705" y="8508"/>
                    <a:pt x="8606" y="8508"/>
                  </a:cubicBezTo>
                  <a:cubicBezTo>
                    <a:pt x="8803" y="8410"/>
                    <a:pt x="8901" y="8410"/>
                    <a:pt x="9123" y="8410"/>
                  </a:cubicBezTo>
                  <a:cubicBezTo>
                    <a:pt x="9418" y="7894"/>
                    <a:pt x="9836" y="7598"/>
                    <a:pt x="10131" y="7180"/>
                  </a:cubicBezTo>
                  <a:cubicBezTo>
                    <a:pt x="10131" y="7082"/>
                    <a:pt x="10033" y="7082"/>
                    <a:pt x="10033" y="7082"/>
                  </a:cubicBezTo>
                  <a:cubicBezTo>
                    <a:pt x="9934" y="7377"/>
                    <a:pt x="9737" y="7476"/>
                    <a:pt x="9516" y="7598"/>
                  </a:cubicBezTo>
                  <a:cubicBezTo>
                    <a:pt x="9319" y="7795"/>
                    <a:pt x="9221" y="7992"/>
                    <a:pt x="9000" y="8213"/>
                  </a:cubicBezTo>
                  <a:lnTo>
                    <a:pt x="8901" y="8213"/>
                  </a:lnTo>
                  <a:cubicBezTo>
                    <a:pt x="8901" y="8090"/>
                    <a:pt x="8901" y="8090"/>
                    <a:pt x="8803" y="7992"/>
                  </a:cubicBezTo>
                  <a:cubicBezTo>
                    <a:pt x="8901" y="7894"/>
                    <a:pt x="9000" y="7795"/>
                    <a:pt x="9123" y="7795"/>
                  </a:cubicBezTo>
                  <a:cubicBezTo>
                    <a:pt x="9615" y="7598"/>
                    <a:pt x="9836" y="7082"/>
                    <a:pt x="10131" y="6664"/>
                  </a:cubicBezTo>
                  <a:cubicBezTo>
                    <a:pt x="10229" y="6369"/>
                    <a:pt x="10549" y="6246"/>
                    <a:pt x="10746" y="5951"/>
                  </a:cubicBezTo>
                  <a:cubicBezTo>
                    <a:pt x="10844" y="5853"/>
                    <a:pt x="11065" y="5631"/>
                    <a:pt x="11164" y="5435"/>
                  </a:cubicBezTo>
                  <a:cubicBezTo>
                    <a:pt x="11262" y="5336"/>
                    <a:pt x="11262" y="5238"/>
                    <a:pt x="11262" y="5238"/>
                  </a:cubicBezTo>
                  <a:cubicBezTo>
                    <a:pt x="11164" y="5238"/>
                    <a:pt x="10967" y="5336"/>
                    <a:pt x="10844" y="5435"/>
                  </a:cubicBezTo>
                  <a:cubicBezTo>
                    <a:pt x="10647" y="5533"/>
                    <a:pt x="10746" y="5533"/>
                    <a:pt x="10549" y="5533"/>
                  </a:cubicBezTo>
                  <a:cubicBezTo>
                    <a:pt x="10746" y="5336"/>
                    <a:pt x="10844" y="5017"/>
                    <a:pt x="11164" y="4820"/>
                  </a:cubicBezTo>
                  <a:lnTo>
                    <a:pt x="11164" y="4722"/>
                  </a:lnTo>
                  <a:cubicBezTo>
                    <a:pt x="11164" y="4722"/>
                    <a:pt x="11065" y="4722"/>
                    <a:pt x="10967" y="4623"/>
                  </a:cubicBezTo>
                  <a:cubicBezTo>
                    <a:pt x="11262" y="4525"/>
                    <a:pt x="11262" y="4402"/>
                    <a:pt x="11262" y="4205"/>
                  </a:cubicBezTo>
                  <a:lnTo>
                    <a:pt x="11582" y="3910"/>
                  </a:lnTo>
                  <a:cubicBezTo>
                    <a:pt x="11582" y="3787"/>
                    <a:pt x="11459" y="3787"/>
                    <a:pt x="11459" y="3787"/>
                  </a:cubicBezTo>
                  <a:cubicBezTo>
                    <a:pt x="11582" y="3689"/>
                    <a:pt x="11680" y="3689"/>
                    <a:pt x="11778" y="3590"/>
                  </a:cubicBezTo>
                  <a:lnTo>
                    <a:pt x="11975" y="3590"/>
                  </a:lnTo>
                  <a:cubicBezTo>
                    <a:pt x="12073" y="3394"/>
                    <a:pt x="12196" y="3172"/>
                    <a:pt x="12073" y="3074"/>
                  </a:cubicBezTo>
                  <a:cubicBezTo>
                    <a:pt x="11975" y="2877"/>
                    <a:pt x="12196" y="2681"/>
                    <a:pt x="11975" y="2558"/>
                  </a:cubicBezTo>
                  <a:cubicBezTo>
                    <a:pt x="11778" y="2459"/>
                    <a:pt x="11680" y="2164"/>
                    <a:pt x="11877" y="2066"/>
                  </a:cubicBezTo>
                  <a:cubicBezTo>
                    <a:pt x="11877" y="1943"/>
                    <a:pt x="11778" y="1845"/>
                    <a:pt x="11778" y="1845"/>
                  </a:cubicBezTo>
                  <a:lnTo>
                    <a:pt x="11680" y="1943"/>
                  </a:lnTo>
                  <a:cubicBezTo>
                    <a:pt x="11582" y="1648"/>
                    <a:pt x="11582" y="1328"/>
                    <a:pt x="11459" y="1033"/>
                  </a:cubicBezTo>
                  <a:cubicBezTo>
                    <a:pt x="11262" y="1033"/>
                    <a:pt x="11164" y="1132"/>
                    <a:pt x="11065" y="1132"/>
                  </a:cubicBezTo>
                  <a:lnTo>
                    <a:pt x="11065" y="517"/>
                  </a:lnTo>
                  <a:lnTo>
                    <a:pt x="10844" y="517"/>
                  </a:lnTo>
                  <a:cubicBezTo>
                    <a:pt x="10746" y="320"/>
                    <a:pt x="10746" y="222"/>
                    <a:pt x="10549" y="222"/>
                  </a:cubicBezTo>
                  <a:cubicBezTo>
                    <a:pt x="10451" y="418"/>
                    <a:pt x="10451" y="517"/>
                    <a:pt x="10451" y="714"/>
                  </a:cubicBezTo>
                  <a:lnTo>
                    <a:pt x="10229" y="714"/>
                  </a:lnTo>
                  <a:cubicBezTo>
                    <a:pt x="10352" y="517"/>
                    <a:pt x="10352" y="320"/>
                    <a:pt x="10352" y="99"/>
                  </a:cubicBezTo>
                  <a:cubicBezTo>
                    <a:pt x="10229" y="99"/>
                    <a:pt x="10229" y="222"/>
                    <a:pt x="10131" y="222"/>
                  </a:cubicBezTo>
                  <a:cubicBezTo>
                    <a:pt x="10131" y="99"/>
                    <a:pt x="10229" y="0"/>
                    <a:pt x="10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4"/>
            <p:cNvSpPr/>
            <p:nvPr/>
          </p:nvSpPr>
          <p:spPr>
            <a:xfrm>
              <a:off x="2837800" y="2343875"/>
              <a:ext cx="335650" cy="489350"/>
            </a:xfrm>
            <a:custGeom>
              <a:avLst/>
              <a:gdLst/>
              <a:ahLst/>
              <a:cxnLst/>
              <a:rect l="l" t="t" r="r" b="b"/>
              <a:pathLst>
                <a:path w="13426" h="19574" extrusionOk="0">
                  <a:moveTo>
                    <a:pt x="8926" y="8804"/>
                  </a:moveTo>
                  <a:lnTo>
                    <a:pt x="8926" y="8804"/>
                  </a:lnTo>
                  <a:cubicBezTo>
                    <a:pt x="8705" y="9123"/>
                    <a:pt x="8508" y="9320"/>
                    <a:pt x="8213" y="9517"/>
                  </a:cubicBezTo>
                  <a:cubicBezTo>
                    <a:pt x="8213" y="9517"/>
                    <a:pt x="8213" y="9418"/>
                    <a:pt x="8090" y="9418"/>
                  </a:cubicBezTo>
                  <a:cubicBezTo>
                    <a:pt x="8410" y="9222"/>
                    <a:pt x="8607" y="9000"/>
                    <a:pt x="8926" y="8804"/>
                  </a:cubicBezTo>
                  <a:close/>
                  <a:moveTo>
                    <a:pt x="8607" y="10033"/>
                  </a:moveTo>
                  <a:cubicBezTo>
                    <a:pt x="8631" y="10033"/>
                    <a:pt x="8653" y="10034"/>
                    <a:pt x="8675" y="10037"/>
                  </a:cubicBezTo>
                  <a:lnTo>
                    <a:pt x="8675" y="10037"/>
                  </a:lnTo>
                  <a:cubicBezTo>
                    <a:pt x="8660" y="10033"/>
                    <a:pt x="8639" y="10033"/>
                    <a:pt x="8607" y="10033"/>
                  </a:cubicBezTo>
                  <a:close/>
                  <a:moveTo>
                    <a:pt x="10770" y="1"/>
                  </a:moveTo>
                  <a:cubicBezTo>
                    <a:pt x="10672" y="198"/>
                    <a:pt x="10549" y="394"/>
                    <a:pt x="10549" y="517"/>
                  </a:cubicBezTo>
                  <a:cubicBezTo>
                    <a:pt x="10549" y="517"/>
                    <a:pt x="10549" y="616"/>
                    <a:pt x="10672" y="616"/>
                  </a:cubicBezTo>
                  <a:cubicBezTo>
                    <a:pt x="10549" y="812"/>
                    <a:pt x="10451" y="1009"/>
                    <a:pt x="10451" y="1132"/>
                  </a:cubicBezTo>
                  <a:cubicBezTo>
                    <a:pt x="10156" y="1427"/>
                    <a:pt x="9934" y="1624"/>
                    <a:pt x="9738" y="2042"/>
                  </a:cubicBezTo>
                  <a:cubicBezTo>
                    <a:pt x="9443" y="2238"/>
                    <a:pt x="9221" y="2656"/>
                    <a:pt x="9025" y="2976"/>
                  </a:cubicBezTo>
                  <a:lnTo>
                    <a:pt x="9123" y="2976"/>
                  </a:lnTo>
                  <a:cubicBezTo>
                    <a:pt x="9025" y="3173"/>
                    <a:pt x="9025" y="3370"/>
                    <a:pt x="8926" y="3468"/>
                  </a:cubicBezTo>
                  <a:cubicBezTo>
                    <a:pt x="8828" y="3591"/>
                    <a:pt x="8607" y="3689"/>
                    <a:pt x="8410" y="3886"/>
                  </a:cubicBezTo>
                  <a:cubicBezTo>
                    <a:pt x="8508" y="3886"/>
                    <a:pt x="8607" y="3886"/>
                    <a:pt x="8607" y="3984"/>
                  </a:cubicBezTo>
                  <a:cubicBezTo>
                    <a:pt x="8607" y="3984"/>
                    <a:pt x="8607" y="4083"/>
                    <a:pt x="8508" y="4083"/>
                  </a:cubicBezTo>
                  <a:cubicBezTo>
                    <a:pt x="8311" y="4304"/>
                    <a:pt x="8090" y="4599"/>
                    <a:pt x="8090" y="4919"/>
                  </a:cubicBezTo>
                  <a:cubicBezTo>
                    <a:pt x="8090" y="5017"/>
                    <a:pt x="7795" y="5115"/>
                    <a:pt x="7893" y="5312"/>
                  </a:cubicBezTo>
                  <a:cubicBezTo>
                    <a:pt x="7697" y="5435"/>
                    <a:pt x="7598" y="5435"/>
                    <a:pt x="7598" y="5435"/>
                  </a:cubicBezTo>
                  <a:cubicBezTo>
                    <a:pt x="7475" y="5730"/>
                    <a:pt x="7475" y="5828"/>
                    <a:pt x="7377" y="6050"/>
                  </a:cubicBezTo>
                  <a:cubicBezTo>
                    <a:pt x="7279" y="6050"/>
                    <a:pt x="7180" y="6050"/>
                    <a:pt x="7180" y="5927"/>
                  </a:cubicBezTo>
                  <a:lnTo>
                    <a:pt x="7180" y="5730"/>
                  </a:lnTo>
                  <a:cubicBezTo>
                    <a:pt x="7082" y="5730"/>
                    <a:pt x="6984" y="5730"/>
                    <a:pt x="6984" y="5632"/>
                  </a:cubicBezTo>
                  <a:cubicBezTo>
                    <a:pt x="6984" y="5435"/>
                    <a:pt x="6664" y="5435"/>
                    <a:pt x="6664" y="5115"/>
                  </a:cubicBezTo>
                  <a:cubicBezTo>
                    <a:pt x="6566" y="5017"/>
                    <a:pt x="6467" y="4820"/>
                    <a:pt x="6369" y="4697"/>
                  </a:cubicBezTo>
                  <a:cubicBezTo>
                    <a:pt x="6369" y="4599"/>
                    <a:pt x="6246" y="4501"/>
                    <a:pt x="6246" y="4501"/>
                  </a:cubicBezTo>
                  <a:cubicBezTo>
                    <a:pt x="6049" y="4402"/>
                    <a:pt x="5951" y="4304"/>
                    <a:pt x="5853" y="4083"/>
                  </a:cubicBezTo>
                  <a:cubicBezTo>
                    <a:pt x="5951" y="4083"/>
                    <a:pt x="6049" y="4083"/>
                    <a:pt x="6148" y="4206"/>
                  </a:cubicBezTo>
                  <a:cubicBezTo>
                    <a:pt x="6049" y="3984"/>
                    <a:pt x="5951" y="3788"/>
                    <a:pt x="5853" y="3591"/>
                  </a:cubicBezTo>
                  <a:lnTo>
                    <a:pt x="5631" y="3591"/>
                  </a:lnTo>
                  <a:cubicBezTo>
                    <a:pt x="5376" y="3314"/>
                    <a:pt x="5101" y="3055"/>
                    <a:pt x="4713" y="3055"/>
                  </a:cubicBezTo>
                  <a:cubicBezTo>
                    <a:pt x="4653" y="3055"/>
                    <a:pt x="4590" y="3061"/>
                    <a:pt x="4525" y="3074"/>
                  </a:cubicBezTo>
                  <a:cubicBezTo>
                    <a:pt x="4525" y="2976"/>
                    <a:pt x="4525" y="2853"/>
                    <a:pt x="4402" y="2755"/>
                  </a:cubicBezTo>
                  <a:lnTo>
                    <a:pt x="4107" y="2755"/>
                  </a:lnTo>
                  <a:cubicBezTo>
                    <a:pt x="4008" y="2656"/>
                    <a:pt x="3910" y="2558"/>
                    <a:pt x="3910" y="2460"/>
                  </a:cubicBezTo>
                  <a:cubicBezTo>
                    <a:pt x="3689" y="2460"/>
                    <a:pt x="3689" y="2558"/>
                    <a:pt x="3590" y="2558"/>
                  </a:cubicBezTo>
                  <a:cubicBezTo>
                    <a:pt x="3590" y="2460"/>
                    <a:pt x="3492" y="2361"/>
                    <a:pt x="3492" y="2238"/>
                  </a:cubicBezTo>
                  <a:lnTo>
                    <a:pt x="3172" y="2238"/>
                  </a:lnTo>
                  <a:cubicBezTo>
                    <a:pt x="3172" y="2361"/>
                    <a:pt x="3074" y="2361"/>
                    <a:pt x="3074" y="2460"/>
                  </a:cubicBezTo>
                  <a:cubicBezTo>
                    <a:pt x="2976" y="2558"/>
                    <a:pt x="2976" y="2656"/>
                    <a:pt x="2877" y="2656"/>
                  </a:cubicBezTo>
                  <a:cubicBezTo>
                    <a:pt x="2840" y="2675"/>
                    <a:pt x="2805" y="2683"/>
                    <a:pt x="2772" y="2683"/>
                  </a:cubicBezTo>
                  <a:cubicBezTo>
                    <a:pt x="2634" y="2683"/>
                    <a:pt x="2539" y="2539"/>
                    <a:pt x="2459" y="2460"/>
                  </a:cubicBezTo>
                  <a:cubicBezTo>
                    <a:pt x="2459" y="2558"/>
                    <a:pt x="2361" y="2755"/>
                    <a:pt x="2361" y="2853"/>
                  </a:cubicBezTo>
                  <a:cubicBezTo>
                    <a:pt x="2558" y="3074"/>
                    <a:pt x="2361" y="3271"/>
                    <a:pt x="2361" y="3370"/>
                  </a:cubicBezTo>
                  <a:cubicBezTo>
                    <a:pt x="2459" y="3591"/>
                    <a:pt x="2558" y="3689"/>
                    <a:pt x="2558" y="3788"/>
                  </a:cubicBezTo>
                  <a:cubicBezTo>
                    <a:pt x="2681" y="4083"/>
                    <a:pt x="2681" y="4402"/>
                    <a:pt x="2779" y="4697"/>
                  </a:cubicBezTo>
                  <a:cubicBezTo>
                    <a:pt x="2877" y="5115"/>
                    <a:pt x="2976" y="5435"/>
                    <a:pt x="3172" y="5828"/>
                  </a:cubicBezTo>
                  <a:cubicBezTo>
                    <a:pt x="3172" y="5927"/>
                    <a:pt x="3295" y="6050"/>
                    <a:pt x="3295" y="6148"/>
                  </a:cubicBezTo>
                  <a:cubicBezTo>
                    <a:pt x="3295" y="6148"/>
                    <a:pt x="3295" y="6050"/>
                    <a:pt x="3394" y="6050"/>
                  </a:cubicBezTo>
                  <a:lnTo>
                    <a:pt x="3394" y="5730"/>
                  </a:lnTo>
                  <a:cubicBezTo>
                    <a:pt x="3492" y="6050"/>
                    <a:pt x="3689" y="6246"/>
                    <a:pt x="3910" y="6542"/>
                  </a:cubicBezTo>
                  <a:cubicBezTo>
                    <a:pt x="4008" y="6861"/>
                    <a:pt x="4205" y="7156"/>
                    <a:pt x="4303" y="7378"/>
                  </a:cubicBezTo>
                  <a:cubicBezTo>
                    <a:pt x="4402" y="7476"/>
                    <a:pt x="4525" y="7476"/>
                    <a:pt x="4623" y="7476"/>
                  </a:cubicBezTo>
                  <a:cubicBezTo>
                    <a:pt x="4623" y="7574"/>
                    <a:pt x="4525" y="7673"/>
                    <a:pt x="4525" y="7894"/>
                  </a:cubicBezTo>
                  <a:cubicBezTo>
                    <a:pt x="4623" y="7771"/>
                    <a:pt x="4623" y="7771"/>
                    <a:pt x="4721" y="7771"/>
                  </a:cubicBezTo>
                  <a:cubicBezTo>
                    <a:pt x="4721" y="7771"/>
                    <a:pt x="4820" y="7894"/>
                    <a:pt x="4820" y="7992"/>
                  </a:cubicBezTo>
                  <a:lnTo>
                    <a:pt x="5017" y="7992"/>
                  </a:lnTo>
                  <a:cubicBezTo>
                    <a:pt x="5139" y="8189"/>
                    <a:pt x="5238" y="8386"/>
                    <a:pt x="5336" y="8607"/>
                  </a:cubicBezTo>
                  <a:cubicBezTo>
                    <a:pt x="5238" y="8607"/>
                    <a:pt x="5238" y="8705"/>
                    <a:pt x="5238" y="8705"/>
                  </a:cubicBezTo>
                  <a:cubicBezTo>
                    <a:pt x="4918" y="9222"/>
                    <a:pt x="4721" y="9615"/>
                    <a:pt x="4402" y="10033"/>
                  </a:cubicBezTo>
                  <a:cubicBezTo>
                    <a:pt x="4303" y="10132"/>
                    <a:pt x="4303" y="10230"/>
                    <a:pt x="4205" y="10230"/>
                  </a:cubicBezTo>
                  <a:cubicBezTo>
                    <a:pt x="3787" y="10550"/>
                    <a:pt x="3590" y="11066"/>
                    <a:pt x="3394" y="11459"/>
                  </a:cubicBezTo>
                  <a:cubicBezTo>
                    <a:pt x="3295" y="11681"/>
                    <a:pt x="3074" y="11779"/>
                    <a:pt x="2976" y="11976"/>
                  </a:cubicBezTo>
                  <a:cubicBezTo>
                    <a:pt x="2877" y="12074"/>
                    <a:pt x="2779" y="12197"/>
                    <a:pt x="2681" y="12295"/>
                  </a:cubicBezTo>
                  <a:cubicBezTo>
                    <a:pt x="2681" y="12394"/>
                    <a:pt x="2558" y="12492"/>
                    <a:pt x="2459" y="12590"/>
                  </a:cubicBezTo>
                  <a:cubicBezTo>
                    <a:pt x="2361" y="12812"/>
                    <a:pt x="2164" y="13008"/>
                    <a:pt x="2066" y="13205"/>
                  </a:cubicBezTo>
                  <a:cubicBezTo>
                    <a:pt x="1845" y="13426"/>
                    <a:pt x="1648" y="13722"/>
                    <a:pt x="1451" y="14041"/>
                  </a:cubicBezTo>
                  <a:cubicBezTo>
                    <a:pt x="1328" y="14041"/>
                    <a:pt x="1451" y="14140"/>
                    <a:pt x="1451" y="14140"/>
                  </a:cubicBezTo>
                  <a:cubicBezTo>
                    <a:pt x="1451" y="14140"/>
                    <a:pt x="1451" y="14096"/>
                    <a:pt x="1480" y="14096"/>
                  </a:cubicBezTo>
                  <a:cubicBezTo>
                    <a:pt x="1495" y="14096"/>
                    <a:pt x="1517" y="14107"/>
                    <a:pt x="1549" y="14140"/>
                  </a:cubicBezTo>
                  <a:lnTo>
                    <a:pt x="1549" y="14238"/>
                  </a:lnTo>
                  <a:cubicBezTo>
                    <a:pt x="1328" y="14435"/>
                    <a:pt x="1230" y="14754"/>
                    <a:pt x="1230" y="15049"/>
                  </a:cubicBezTo>
                  <a:cubicBezTo>
                    <a:pt x="1230" y="15148"/>
                    <a:pt x="1131" y="15271"/>
                    <a:pt x="1033" y="15369"/>
                  </a:cubicBezTo>
                  <a:lnTo>
                    <a:pt x="713" y="15369"/>
                  </a:lnTo>
                  <a:cubicBezTo>
                    <a:pt x="713" y="15467"/>
                    <a:pt x="713" y="15566"/>
                    <a:pt x="615" y="15664"/>
                  </a:cubicBezTo>
                  <a:cubicBezTo>
                    <a:pt x="418" y="15762"/>
                    <a:pt x="418" y="15885"/>
                    <a:pt x="418" y="16082"/>
                  </a:cubicBezTo>
                  <a:cubicBezTo>
                    <a:pt x="320" y="16279"/>
                    <a:pt x="99" y="16500"/>
                    <a:pt x="320" y="16795"/>
                  </a:cubicBezTo>
                  <a:cubicBezTo>
                    <a:pt x="222" y="16894"/>
                    <a:pt x="222" y="16894"/>
                    <a:pt x="99" y="16894"/>
                  </a:cubicBezTo>
                  <a:cubicBezTo>
                    <a:pt x="99" y="17115"/>
                    <a:pt x="222" y="17213"/>
                    <a:pt x="222" y="17312"/>
                  </a:cubicBezTo>
                  <a:cubicBezTo>
                    <a:pt x="0" y="17828"/>
                    <a:pt x="0" y="18344"/>
                    <a:pt x="0" y="18836"/>
                  </a:cubicBezTo>
                  <a:cubicBezTo>
                    <a:pt x="99" y="19057"/>
                    <a:pt x="99" y="19254"/>
                    <a:pt x="99" y="19451"/>
                  </a:cubicBezTo>
                  <a:lnTo>
                    <a:pt x="222" y="19574"/>
                  </a:lnTo>
                  <a:cubicBezTo>
                    <a:pt x="320" y="19254"/>
                    <a:pt x="418" y="18959"/>
                    <a:pt x="517" y="18541"/>
                  </a:cubicBezTo>
                  <a:cubicBezTo>
                    <a:pt x="517" y="18738"/>
                    <a:pt x="517" y="18738"/>
                    <a:pt x="615" y="18836"/>
                  </a:cubicBezTo>
                  <a:cubicBezTo>
                    <a:pt x="615" y="18639"/>
                    <a:pt x="713" y="18541"/>
                    <a:pt x="713" y="18344"/>
                  </a:cubicBezTo>
                  <a:cubicBezTo>
                    <a:pt x="836" y="18025"/>
                    <a:pt x="836" y="17730"/>
                    <a:pt x="1033" y="17410"/>
                  </a:cubicBezTo>
                  <a:cubicBezTo>
                    <a:pt x="1131" y="17312"/>
                    <a:pt x="1131" y="17213"/>
                    <a:pt x="1131" y="17115"/>
                  </a:cubicBezTo>
                  <a:lnTo>
                    <a:pt x="1131" y="16992"/>
                  </a:lnTo>
                  <a:cubicBezTo>
                    <a:pt x="1230" y="16795"/>
                    <a:pt x="1230" y="16598"/>
                    <a:pt x="1328" y="16377"/>
                  </a:cubicBezTo>
                  <a:cubicBezTo>
                    <a:pt x="1328" y="16377"/>
                    <a:pt x="1451" y="16279"/>
                    <a:pt x="1549" y="16279"/>
                  </a:cubicBezTo>
                  <a:cubicBezTo>
                    <a:pt x="1451" y="16180"/>
                    <a:pt x="1451" y="16180"/>
                    <a:pt x="1451" y="16082"/>
                  </a:cubicBezTo>
                  <a:cubicBezTo>
                    <a:pt x="1549" y="15885"/>
                    <a:pt x="1746" y="15664"/>
                    <a:pt x="1845" y="15467"/>
                  </a:cubicBezTo>
                  <a:cubicBezTo>
                    <a:pt x="2066" y="15271"/>
                    <a:pt x="2164" y="15049"/>
                    <a:pt x="2361" y="14853"/>
                  </a:cubicBezTo>
                  <a:cubicBezTo>
                    <a:pt x="2558" y="14656"/>
                    <a:pt x="2459" y="14336"/>
                    <a:pt x="2779" y="14140"/>
                  </a:cubicBezTo>
                  <a:lnTo>
                    <a:pt x="3172" y="14140"/>
                  </a:lnTo>
                  <a:cubicBezTo>
                    <a:pt x="3074" y="14140"/>
                    <a:pt x="2976" y="14041"/>
                    <a:pt x="2877" y="14041"/>
                  </a:cubicBezTo>
                  <a:cubicBezTo>
                    <a:pt x="3074" y="13820"/>
                    <a:pt x="3172" y="13722"/>
                    <a:pt x="3394" y="13623"/>
                  </a:cubicBezTo>
                  <a:lnTo>
                    <a:pt x="3394" y="13426"/>
                  </a:lnTo>
                  <a:cubicBezTo>
                    <a:pt x="3689" y="13107"/>
                    <a:pt x="3787" y="12689"/>
                    <a:pt x="4107" y="12492"/>
                  </a:cubicBezTo>
                  <a:cubicBezTo>
                    <a:pt x="4303" y="12295"/>
                    <a:pt x="4525" y="12197"/>
                    <a:pt x="4820" y="12074"/>
                  </a:cubicBezTo>
                  <a:cubicBezTo>
                    <a:pt x="4820" y="12074"/>
                    <a:pt x="5017" y="11976"/>
                    <a:pt x="4918" y="11779"/>
                  </a:cubicBezTo>
                  <a:lnTo>
                    <a:pt x="4918" y="11779"/>
                  </a:lnTo>
                  <a:cubicBezTo>
                    <a:pt x="4721" y="11877"/>
                    <a:pt x="4525" y="11976"/>
                    <a:pt x="4402" y="12074"/>
                  </a:cubicBezTo>
                  <a:cubicBezTo>
                    <a:pt x="4402" y="11877"/>
                    <a:pt x="4525" y="11779"/>
                    <a:pt x="4623" y="11681"/>
                  </a:cubicBezTo>
                  <a:cubicBezTo>
                    <a:pt x="4721" y="11582"/>
                    <a:pt x="4820" y="11361"/>
                    <a:pt x="4918" y="11361"/>
                  </a:cubicBezTo>
                  <a:cubicBezTo>
                    <a:pt x="5017" y="11164"/>
                    <a:pt x="5238" y="11263"/>
                    <a:pt x="5336" y="11066"/>
                  </a:cubicBezTo>
                  <a:cubicBezTo>
                    <a:pt x="5435" y="10968"/>
                    <a:pt x="5631" y="10968"/>
                    <a:pt x="5754" y="10845"/>
                  </a:cubicBezTo>
                  <a:cubicBezTo>
                    <a:pt x="5754" y="10845"/>
                    <a:pt x="5853" y="10845"/>
                    <a:pt x="5853" y="10968"/>
                  </a:cubicBezTo>
                  <a:cubicBezTo>
                    <a:pt x="5951" y="10746"/>
                    <a:pt x="6148" y="10648"/>
                    <a:pt x="6246" y="10451"/>
                  </a:cubicBezTo>
                  <a:lnTo>
                    <a:pt x="6467" y="10451"/>
                  </a:lnTo>
                  <a:cubicBezTo>
                    <a:pt x="6664" y="10746"/>
                    <a:pt x="6664" y="11066"/>
                    <a:pt x="6861" y="11361"/>
                  </a:cubicBezTo>
                  <a:cubicBezTo>
                    <a:pt x="7082" y="11681"/>
                    <a:pt x="7279" y="11976"/>
                    <a:pt x="7377" y="12197"/>
                  </a:cubicBezTo>
                  <a:cubicBezTo>
                    <a:pt x="7377" y="12295"/>
                    <a:pt x="7279" y="12295"/>
                    <a:pt x="7180" y="12394"/>
                  </a:cubicBezTo>
                  <a:cubicBezTo>
                    <a:pt x="7377" y="12689"/>
                    <a:pt x="7377" y="12689"/>
                    <a:pt x="7475" y="12812"/>
                  </a:cubicBezTo>
                  <a:cubicBezTo>
                    <a:pt x="7598" y="13107"/>
                    <a:pt x="7697" y="13304"/>
                    <a:pt x="7697" y="13525"/>
                  </a:cubicBezTo>
                  <a:cubicBezTo>
                    <a:pt x="7795" y="13623"/>
                    <a:pt x="7795" y="13623"/>
                    <a:pt x="7893" y="13623"/>
                  </a:cubicBezTo>
                  <a:lnTo>
                    <a:pt x="7893" y="13820"/>
                  </a:lnTo>
                  <a:cubicBezTo>
                    <a:pt x="7795" y="13820"/>
                    <a:pt x="7697" y="13918"/>
                    <a:pt x="7598" y="13918"/>
                  </a:cubicBezTo>
                  <a:lnTo>
                    <a:pt x="7598" y="14140"/>
                  </a:lnTo>
                  <a:cubicBezTo>
                    <a:pt x="7795" y="14336"/>
                    <a:pt x="7992" y="14533"/>
                    <a:pt x="8213" y="14754"/>
                  </a:cubicBezTo>
                  <a:lnTo>
                    <a:pt x="8828" y="14754"/>
                  </a:lnTo>
                  <a:cubicBezTo>
                    <a:pt x="8926" y="14754"/>
                    <a:pt x="9123" y="14656"/>
                    <a:pt x="9221" y="14656"/>
                  </a:cubicBezTo>
                  <a:cubicBezTo>
                    <a:pt x="9320" y="14533"/>
                    <a:pt x="9443" y="14435"/>
                    <a:pt x="9443" y="14336"/>
                  </a:cubicBezTo>
                  <a:cubicBezTo>
                    <a:pt x="9221" y="14140"/>
                    <a:pt x="9123" y="13918"/>
                    <a:pt x="9025" y="13623"/>
                  </a:cubicBezTo>
                  <a:lnTo>
                    <a:pt x="9025" y="13623"/>
                  </a:lnTo>
                  <a:cubicBezTo>
                    <a:pt x="9123" y="13722"/>
                    <a:pt x="9221" y="13722"/>
                    <a:pt x="9320" y="13820"/>
                  </a:cubicBezTo>
                  <a:cubicBezTo>
                    <a:pt x="9443" y="13722"/>
                    <a:pt x="9443" y="13722"/>
                    <a:pt x="9443" y="13623"/>
                  </a:cubicBezTo>
                  <a:cubicBezTo>
                    <a:pt x="9484" y="13644"/>
                    <a:pt x="9521" y="13652"/>
                    <a:pt x="9555" y="13652"/>
                  </a:cubicBezTo>
                  <a:cubicBezTo>
                    <a:pt x="9647" y="13652"/>
                    <a:pt x="9713" y="13595"/>
                    <a:pt x="9773" y="13595"/>
                  </a:cubicBezTo>
                  <a:cubicBezTo>
                    <a:pt x="9794" y="13595"/>
                    <a:pt x="9815" y="13602"/>
                    <a:pt x="9836" y="13623"/>
                  </a:cubicBezTo>
                  <a:cubicBezTo>
                    <a:pt x="9934" y="13525"/>
                    <a:pt x="10057" y="13525"/>
                    <a:pt x="10057" y="13426"/>
                  </a:cubicBezTo>
                  <a:cubicBezTo>
                    <a:pt x="10057" y="13304"/>
                    <a:pt x="10057" y="13205"/>
                    <a:pt x="9934" y="13008"/>
                  </a:cubicBezTo>
                  <a:cubicBezTo>
                    <a:pt x="10041" y="12923"/>
                    <a:pt x="10130" y="12670"/>
                    <a:pt x="10280" y="12670"/>
                  </a:cubicBezTo>
                  <a:cubicBezTo>
                    <a:pt x="10303" y="12670"/>
                    <a:pt x="10327" y="12676"/>
                    <a:pt x="10352" y="12689"/>
                  </a:cubicBezTo>
                  <a:cubicBezTo>
                    <a:pt x="10672" y="12590"/>
                    <a:pt x="10672" y="12394"/>
                    <a:pt x="10770" y="12197"/>
                  </a:cubicBezTo>
                  <a:lnTo>
                    <a:pt x="10672" y="12197"/>
                  </a:lnTo>
                  <a:cubicBezTo>
                    <a:pt x="10672" y="11779"/>
                    <a:pt x="10352" y="11459"/>
                    <a:pt x="10254" y="11066"/>
                  </a:cubicBezTo>
                  <a:cubicBezTo>
                    <a:pt x="10156" y="11164"/>
                    <a:pt x="10057" y="11361"/>
                    <a:pt x="10057" y="11459"/>
                  </a:cubicBezTo>
                  <a:cubicBezTo>
                    <a:pt x="9934" y="11361"/>
                    <a:pt x="9836" y="11263"/>
                    <a:pt x="9836" y="11164"/>
                  </a:cubicBezTo>
                  <a:lnTo>
                    <a:pt x="9738" y="11164"/>
                  </a:lnTo>
                  <a:cubicBezTo>
                    <a:pt x="9738" y="11263"/>
                    <a:pt x="9738" y="11361"/>
                    <a:pt x="9836" y="11459"/>
                  </a:cubicBezTo>
                  <a:cubicBezTo>
                    <a:pt x="9541" y="11263"/>
                    <a:pt x="9443" y="10968"/>
                    <a:pt x="9320" y="10746"/>
                  </a:cubicBezTo>
                  <a:cubicBezTo>
                    <a:pt x="9221" y="10746"/>
                    <a:pt x="9221" y="10648"/>
                    <a:pt x="9123" y="10648"/>
                  </a:cubicBezTo>
                  <a:cubicBezTo>
                    <a:pt x="9025" y="10550"/>
                    <a:pt x="9025" y="10451"/>
                    <a:pt x="8926" y="10230"/>
                  </a:cubicBezTo>
                  <a:cubicBezTo>
                    <a:pt x="8926" y="10142"/>
                    <a:pt x="8848" y="10055"/>
                    <a:pt x="8675" y="10037"/>
                  </a:cubicBezTo>
                  <a:lnTo>
                    <a:pt x="8675" y="10037"/>
                  </a:lnTo>
                  <a:cubicBezTo>
                    <a:pt x="8705" y="10044"/>
                    <a:pt x="8705" y="10065"/>
                    <a:pt x="8705" y="10132"/>
                  </a:cubicBezTo>
                  <a:cubicBezTo>
                    <a:pt x="8828" y="10451"/>
                    <a:pt x="9123" y="10746"/>
                    <a:pt x="9025" y="11066"/>
                  </a:cubicBezTo>
                  <a:lnTo>
                    <a:pt x="9025" y="11164"/>
                  </a:lnTo>
                  <a:cubicBezTo>
                    <a:pt x="8926" y="11066"/>
                    <a:pt x="8828" y="11066"/>
                    <a:pt x="8828" y="11066"/>
                  </a:cubicBezTo>
                  <a:cubicBezTo>
                    <a:pt x="8705" y="10845"/>
                    <a:pt x="8705" y="10648"/>
                    <a:pt x="8607" y="10451"/>
                  </a:cubicBezTo>
                  <a:cubicBezTo>
                    <a:pt x="8607" y="10451"/>
                    <a:pt x="8508" y="10550"/>
                    <a:pt x="8410" y="10550"/>
                  </a:cubicBezTo>
                  <a:cubicBezTo>
                    <a:pt x="8311" y="10353"/>
                    <a:pt x="8213" y="10132"/>
                    <a:pt x="8311" y="9935"/>
                  </a:cubicBezTo>
                  <a:cubicBezTo>
                    <a:pt x="8311" y="9836"/>
                    <a:pt x="8410" y="9836"/>
                    <a:pt x="8410" y="9836"/>
                  </a:cubicBezTo>
                  <a:cubicBezTo>
                    <a:pt x="8508" y="9615"/>
                    <a:pt x="8705" y="9418"/>
                    <a:pt x="8926" y="9222"/>
                  </a:cubicBezTo>
                  <a:cubicBezTo>
                    <a:pt x="9025" y="9123"/>
                    <a:pt x="9221" y="9123"/>
                    <a:pt x="9221" y="9000"/>
                  </a:cubicBezTo>
                  <a:cubicBezTo>
                    <a:pt x="9320" y="8607"/>
                    <a:pt x="9738" y="8705"/>
                    <a:pt x="10057" y="8509"/>
                  </a:cubicBezTo>
                  <a:cubicBezTo>
                    <a:pt x="10057" y="8287"/>
                    <a:pt x="10254" y="8189"/>
                    <a:pt x="10451" y="8091"/>
                  </a:cubicBezTo>
                  <a:cubicBezTo>
                    <a:pt x="10672" y="7992"/>
                    <a:pt x="10967" y="7771"/>
                    <a:pt x="11164" y="7574"/>
                  </a:cubicBezTo>
                  <a:cubicBezTo>
                    <a:pt x="11287" y="7378"/>
                    <a:pt x="11483" y="7378"/>
                    <a:pt x="11582" y="7156"/>
                  </a:cubicBezTo>
                  <a:cubicBezTo>
                    <a:pt x="11779" y="7156"/>
                    <a:pt x="11901" y="6960"/>
                    <a:pt x="12000" y="6861"/>
                  </a:cubicBezTo>
                  <a:cubicBezTo>
                    <a:pt x="12197" y="6763"/>
                    <a:pt x="12295" y="6664"/>
                    <a:pt x="12516" y="6542"/>
                  </a:cubicBezTo>
                  <a:cubicBezTo>
                    <a:pt x="12516" y="6246"/>
                    <a:pt x="12615" y="6050"/>
                    <a:pt x="12615" y="5828"/>
                  </a:cubicBezTo>
                  <a:cubicBezTo>
                    <a:pt x="12811" y="5632"/>
                    <a:pt x="12910" y="5435"/>
                    <a:pt x="13131" y="5312"/>
                  </a:cubicBezTo>
                  <a:cubicBezTo>
                    <a:pt x="13008" y="5017"/>
                    <a:pt x="12910" y="4820"/>
                    <a:pt x="12910" y="4599"/>
                  </a:cubicBezTo>
                  <a:lnTo>
                    <a:pt x="12910" y="4304"/>
                  </a:lnTo>
                  <a:cubicBezTo>
                    <a:pt x="12910" y="4206"/>
                    <a:pt x="12811" y="4083"/>
                    <a:pt x="12615" y="3984"/>
                  </a:cubicBezTo>
                  <a:lnTo>
                    <a:pt x="12615" y="3984"/>
                  </a:lnTo>
                  <a:cubicBezTo>
                    <a:pt x="12669" y="4002"/>
                    <a:pt x="12713" y="4010"/>
                    <a:pt x="12750" y="4010"/>
                  </a:cubicBezTo>
                  <a:cubicBezTo>
                    <a:pt x="12913" y="4010"/>
                    <a:pt x="12928" y="3850"/>
                    <a:pt x="13008" y="3689"/>
                  </a:cubicBezTo>
                  <a:cubicBezTo>
                    <a:pt x="13229" y="3591"/>
                    <a:pt x="13328" y="3468"/>
                    <a:pt x="13426" y="3271"/>
                  </a:cubicBezTo>
                  <a:lnTo>
                    <a:pt x="13426" y="3173"/>
                  </a:lnTo>
                  <a:cubicBezTo>
                    <a:pt x="13229" y="2976"/>
                    <a:pt x="13131" y="2755"/>
                    <a:pt x="12910" y="2558"/>
                  </a:cubicBezTo>
                  <a:cubicBezTo>
                    <a:pt x="12910" y="2558"/>
                    <a:pt x="12811" y="2656"/>
                    <a:pt x="12713" y="2656"/>
                  </a:cubicBezTo>
                  <a:cubicBezTo>
                    <a:pt x="12811" y="2460"/>
                    <a:pt x="12910" y="2361"/>
                    <a:pt x="12910" y="2238"/>
                  </a:cubicBezTo>
                  <a:cubicBezTo>
                    <a:pt x="12811" y="2042"/>
                    <a:pt x="12811" y="1943"/>
                    <a:pt x="12713" y="1845"/>
                  </a:cubicBezTo>
                  <a:cubicBezTo>
                    <a:pt x="12713" y="1747"/>
                    <a:pt x="12615" y="1624"/>
                    <a:pt x="12615" y="1525"/>
                  </a:cubicBezTo>
                  <a:cubicBezTo>
                    <a:pt x="12615" y="1329"/>
                    <a:pt x="12516" y="1329"/>
                    <a:pt x="12393" y="1230"/>
                  </a:cubicBezTo>
                  <a:cubicBezTo>
                    <a:pt x="12295" y="1132"/>
                    <a:pt x="12197" y="1009"/>
                    <a:pt x="12098" y="812"/>
                  </a:cubicBezTo>
                  <a:lnTo>
                    <a:pt x="12098" y="296"/>
                  </a:lnTo>
                  <a:lnTo>
                    <a:pt x="11901" y="296"/>
                  </a:lnTo>
                  <a:lnTo>
                    <a:pt x="11901" y="616"/>
                  </a:lnTo>
                  <a:cubicBezTo>
                    <a:pt x="11779" y="616"/>
                    <a:pt x="11779" y="517"/>
                    <a:pt x="11680" y="517"/>
                  </a:cubicBezTo>
                  <a:lnTo>
                    <a:pt x="11680" y="99"/>
                  </a:lnTo>
                  <a:cubicBezTo>
                    <a:pt x="11582" y="99"/>
                    <a:pt x="11483" y="198"/>
                    <a:pt x="11385" y="198"/>
                  </a:cubicBezTo>
                  <a:cubicBezTo>
                    <a:pt x="11287" y="296"/>
                    <a:pt x="11287" y="394"/>
                    <a:pt x="11287" y="517"/>
                  </a:cubicBezTo>
                  <a:cubicBezTo>
                    <a:pt x="11065" y="394"/>
                    <a:pt x="10869" y="394"/>
                    <a:pt x="10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4"/>
            <p:cNvSpPr/>
            <p:nvPr/>
          </p:nvSpPr>
          <p:spPr>
            <a:xfrm>
              <a:off x="2015900" y="2341425"/>
              <a:ext cx="271125" cy="465975"/>
            </a:xfrm>
            <a:custGeom>
              <a:avLst/>
              <a:gdLst/>
              <a:ahLst/>
              <a:cxnLst/>
              <a:rect l="l" t="t" r="r" b="b"/>
              <a:pathLst>
                <a:path w="10845" h="18639" extrusionOk="0">
                  <a:moveTo>
                    <a:pt x="9123" y="8287"/>
                  </a:moveTo>
                  <a:cubicBezTo>
                    <a:pt x="9000" y="8484"/>
                    <a:pt x="8902" y="8607"/>
                    <a:pt x="8705" y="8705"/>
                  </a:cubicBezTo>
                  <a:cubicBezTo>
                    <a:pt x="8804" y="8607"/>
                    <a:pt x="9000" y="8484"/>
                    <a:pt x="9123" y="8287"/>
                  </a:cubicBezTo>
                  <a:close/>
                  <a:moveTo>
                    <a:pt x="5435" y="8705"/>
                  </a:moveTo>
                  <a:cubicBezTo>
                    <a:pt x="5435" y="8705"/>
                    <a:pt x="5435" y="8803"/>
                    <a:pt x="5533" y="8803"/>
                  </a:cubicBezTo>
                  <a:cubicBezTo>
                    <a:pt x="5435" y="9098"/>
                    <a:pt x="5017" y="9221"/>
                    <a:pt x="4820" y="9418"/>
                  </a:cubicBezTo>
                  <a:cubicBezTo>
                    <a:pt x="4820" y="9000"/>
                    <a:pt x="5115" y="8803"/>
                    <a:pt x="5435" y="8705"/>
                  </a:cubicBezTo>
                  <a:close/>
                  <a:moveTo>
                    <a:pt x="4697" y="9615"/>
                  </a:moveTo>
                  <a:cubicBezTo>
                    <a:pt x="4599" y="9713"/>
                    <a:pt x="4599" y="9836"/>
                    <a:pt x="4501" y="9934"/>
                  </a:cubicBezTo>
                  <a:cubicBezTo>
                    <a:pt x="4501" y="9934"/>
                    <a:pt x="4402" y="9934"/>
                    <a:pt x="4205" y="10033"/>
                  </a:cubicBezTo>
                  <a:cubicBezTo>
                    <a:pt x="4304" y="9713"/>
                    <a:pt x="4501" y="9713"/>
                    <a:pt x="4697" y="9615"/>
                  </a:cubicBezTo>
                  <a:close/>
                  <a:moveTo>
                    <a:pt x="5312" y="9418"/>
                  </a:moveTo>
                  <a:cubicBezTo>
                    <a:pt x="5312" y="9418"/>
                    <a:pt x="5312" y="9516"/>
                    <a:pt x="5435" y="9516"/>
                  </a:cubicBezTo>
                  <a:lnTo>
                    <a:pt x="5115" y="9516"/>
                  </a:lnTo>
                  <a:cubicBezTo>
                    <a:pt x="5115" y="9516"/>
                    <a:pt x="5115" y="9615"/>
                    <a:pt x="5214" y="9615"/>
                  </a:cubicBezTo>
                  <a:lnTo>
                    <a:pt x="5214" y="9836"/>
                  </a:lnTo>
                  <a:cubicBezTo>
                    <a:pt x="5115" y="10033"/>
                    <a:pt x="5017" y="10131"/>
                    <a:pt x="4820" y="10230"/>
                  </a:cubicBezTo>
                  <a:cubicBezTo>
                    <a:pt x="4599" y="10230"/>
                    <a:pt x="4599" y="10451"/>
                    <a:pt x="4402" y="10549"/>
                  </a:cubicBezTo>
                  <a:cubicBezTo>
                    <a:pt x="4402" y="10451"/>
                    <a:pt x="4402" y="10328"/>
                    <a:pt x="4304" y="10131"/>
                  </a:cubicBezTo>
                  <a:cubicBezTo>
                    <a:pt x="4697" y="10033"/>
                    <a:pt x="4820" y="9615"/>
                    <a:pt x="5115" y="9418"/>
                  </a:cubicBezTo>
                  <a:close/>
                  <a:moveTo>
                    <a:pt x="3173" y="13623"/>
                  </a:moveTo>
                  <a:lnTo>
                    <a:pt x="3271" y="13721"/>
                  </a:lnTo>
                  <a:cubicBezTo>
                    <a:pt x="3074" y="13820"/>
                    <a:pt x="2976" y="14016"/>
                    <a:pt x="2853" y="14336"/>
                  </a:cubicBezTo>
                  <a:cubicBezTo>
                    <a:pt x="2755" y="13918"/>
                    <a:pt x="3074" y="13820"/>
                    <a:pt x="3173" y="13623"/>
                  </a:cubicBezTo>
                  <a:close/>
                  <a:moveTo>
                    <a:pt x="8287" y="0"/>
                  </a:moveTo>
                  <a:cubicBezTo>
                    <a:pt x="8091" y="99"/>
                    <a:pt x="7992" y="296"/>
                    <a:pt x="7894" y="394"/>
                  </a:cubicBezTo>
                  <a:cubicBezTo>
                    <a:pt x="7894" y="615"/>
                    <a:pt x="7894" y="812"/>
                    <a:pt x="7771" y="1009"/>
                  </a:cubicBezTo>
                  <a:cubicBezTo>
                    <a:pt x="7672" y="1230"/>
                    <a:pt x="7771" y="1427"/>
                    <a:pt x="7894" y="1722"/>
                  </a:cubicBezTo>
                  <a:cubicBezTo>
                    <a:pt x="7771" y="1845"/>
                    <a:pt x="7672" y="2041"/>
                    <a:pt x="7574" y="2238"/>
                  </a:cubicBezTo>
                  <a:cubicBezTo>
                    <a:pt x="7476" y="2459"/>
                    <a:pt x="7279" y="2656"/>
                    <a:pt x="7156" y="2754"/>
                  </a:cubicBezTo>
                  <a:cubicBezTo>
                    <a:pt x="7058" y="3172"/>
                    <a:pt x="6861" y="3369"/>
                    <a:pt x="6664" y="3689"/>
                  </a:cubicBezTo>
                  <a:lnTo>
                    <a:pt x="6246" y="4082"/>
                  </a:lnTo>
                  <a:cubicBezTo>
                    <a:pt x="6148" y="4181"/>
                    <a:pt x="6148" y="4500"/>
                    <a:pt x="6050" y="4599"/>
                  </a:cubicBezTo>
                  <a:cubicBezTo>
                    <a:pt x="5828" y="4795"/>
                    <a:pt x="5828" y="5017"/>
                    <a:pt x="5632" y="5115"/>
                  </a:cubicBezTo>
                  <a:cubicBezTo>
                    <a:pt x="5533" y="5115"/>
                    <a:pt x="5533" y="5017"/>
                    <a:pt x="5435" y="5017"/>
                  </a:cubicBezTo>
                  <a:cubicBezTo>
                    <a:pt x="5312" y="4795"/>
                    <a:pt x="5115" y="4599"/>
                    <a:pt x="4919" y="4402"/>
                  </a:cubicBezTo>
                  <a:cubicBezTo>
                    <a:pt x="4820" y="4181"/>
                    <a:pt x="4599" y="4082"/>
                    <a:pt x="4501" y="3886"/>
                  </a:cubicBezTo>
                  <a:cubicBezTo>
                    <a:pt x="4304" y="3787"/>
                    <a:pt x="4082" y="3787"/>
                    <a:pt x="3886" y="3566"/>
                  </a:cubicBezTo>
                  <a:cubicBezTo>
                    <a:pt x="3787" y="3369"/>
                    <a:pt x="3468" y="3271"/>
                    <a:pt x="3271" y="3074"/>
                  </a:cubicBezTo>
                  <a:cubicBezTo>
                    <a:pt x="2976" y="2951"/>
                    <a:pt x="2755" y="2754"/>
                    <a:pt x="2558" y="2558"/>
                  </a:cubicBezTo>
                  <a:cubicBezTo>
                    <a:pt x="2361" y="2558"/>
                    <a:pt x="2042" y="2459"/>
                    <a:pt x="1747" y="2336"/>
                  </a:cubicBezTo>
                  <a:lnTo>
                    <a:pt x="1747" y="2336"/>
                  </a:lnTo>
                  <a:cubicBezTo>
                    <a:pt x="1747" y="2459"/>
                    <a:pt x="1845" y="2558"/>
                    <a:pt x="1845" y="2558"/>
                  </a:cubicBezTo>
                  <a:lnTo>
                    <a:pt x="1747" y="2656"/>
                  </a:lnTo>
                  <a:cubicBezTo>
                    <a:pt x="1943" y="3074"/>
                    <a:pt x="2238" y="3271"/>
                    <a:pt x="2361" y="3566"/>
                  </a:cubicBezTo>
                  <a:cubicBezTo>
                    <a:pt x="2558" y="3886"/>
                    <a:pt x="2853" y="4082"/>
                    <a:pt x="2853" y="4402"/>
                  </a:cubicBezTo>
                  <a:cubicBezTo>
                    <a:pt x="3271" y="4795"/>
                    <a:pt x="3468" y="5312"/>
                    <a:pt x="3787" y="5828"/>
                  </a:cubicBezTo>
                  <a:cubicBezTo>
                    <a:pt x="3984" y="6025"/>
                    <a:pt x="4205" y="6344"/>
                    <a:pt x="4304" y="6762"/>
                  </a:cubicBezTo>
                  <a:cubicBezTo>
                    <a:pt x="4402" y="7058"/>
                    <a:pt x="4599" y="7377"/>
                    <a:pt x="4820" y="7574"/>
                  </a:cubicBezTo>
                  <a:cubicBezTo>
                    <a:pt x="4820" y="7672"/>
                    <a:pt x="4820" y="7771"/>
                    <a:pt x="4919" y="7869"/>
                  </a:cubicBezTo>
                  <a:cubicBezTo>
                    <a:pt x="4599" y="8385"/>
                    <a:pt x="4304" y="8902"/>
                    <a:pt x="3984" y="9320"/>
                  </a:cubicBezTo>
                  <a:cubicBezTo>
                    <a:pt x="3787" y="9836"/>
                    <a:pt x="3369" y="10230"/>
                    <a:pt x="2976" y="10648"/>
                  </a:cubicBezTo>
                  <a:lnTo>
                    <a:pt x="2853" y="10648"/>
                  </a:lnTo>
                  <a:cubicBezTo>
                    <a:pt x="2853" y="10746"/>
                    <a:pt x="2976" y="10943"/>
                    <a:pt x="2976" y="11066"/>
                  </a:cubicBezTo>
                  <a:cubicBezTo>
                    <a:pt x="2976" y="11164"/>
                    <a:pt x="2853" y="11361"/>
                    <a:pt x="2755" y="11557"/>
                  </a:cubicBezTo>
                  <a:cubicBezTo>
                    <a:pt x="2656" y="11557"/>
                    <a:pt x="2558" y="11680"/>
                    <a:pt x="2460" y="11779"/>
                  </a:cubicBezTo>
                  <a:lnTo>
                    <a:pt x="2460" y="12172"/>
                  </a:lnTo>
                  <a:lnTo>
                    <a:pt x="2238" y="12172"/>
                  </a:lnTo>
                  <a:cubicBezTo>
                    <a:pt x="2140" y="12492"/>
                    <a:pt x="2140" y="12590"/>
                    <a:pt x="1845" y="12787"/>
                  </a:cubicBezTo>
                  <a:cubicBezTo>
                    <a:pt x="1747" y="12295"/>
                    <a:pt x="2238" y="12074"/>
                    <a:pt x="2361" y="11680"/>
                  </a:cubicBezTo>
                  <a:cubicBezTo>
                    <a:pt x="2140" y="11680"/>
                    <a:pt x="2042" y="11557"/>
                    <a:pt x="1943" y="11557"/>
                  </a:cubicBezTo>
                  <a:lnTo>
                    <a:pt x="1943" y="11680"/>
                  </a:lnTo>
                  <a:cubicBezTo>
                    <a:pt x="1943" y="12074"/>
                    <a:pt x="1845" y="12393"/>
                    <a:pt x="1329" y="12590"/>
                  </a:cubicBezTo>
                  <a:cubicBezTo>
                    <a:pt x="1230" y="12590"/>
                    <a:pt x="1009" y="12787"/>
                    <a:pt x="1009" y="13008"/>
                  </a:cubicBezTo>
                  <a:cubicBezTo>
                    <a:pt x="1009" y="13205"/>
                    <a:pt x="910" y="13303"/>
                    <a:pt x="812" y="13524"/>
                  </a:cubicBezTo>
                  <a:cubicBezTo>
                    <a:pt x="812" y="13918"/>
                    <a:pt x="615" y="14238"/>
                    <a:pt x="517" y="14336"/>
                  </a:cubicBezTo>
                  <a:cubicBezTo>
                    <a:pt x="394" y="14336"/>
                    <a:pt x="394" y="14336"/>
                    <a:pt x="394" y="14238"/>
                  </a:cubicBezTo>
                  <a:cubicBezTo>
                    <a:pt x="394" y="14434"/>
                    <a:pt x="296" y="14533"/>
                    <a:pt x="296" y="14631"/>
                  </a:cubicBezTo>
                  <a:cubicBezTo>
                    <a:pt x="296" y="14754"/>
                    <a:pt x="197" y="14852"/>
                    <a:pt x="296" y="15049"/>
                  </a:cubicBezTo>
                  <a:cubicBezTo>
                    <a:pt x="296" y="15049"/>
                    <a:pt x="197" y="15246"/>
                    <a:pt x="197" y="15369"/>
                  </a:cubicBezTo>
                  <a:cubicBezTo>
                    <a:pt x="197" y="15565"/>
                    <a:pt x="197" y="15664"/>
                    <a:pt x="99" y="15860"/>
                  </a:cubicBezTo>
                  <a:lnTo>
                    <a:pt x="99" y="16377"/>
                  </a:lnTo>
                  <a:cubicBezTo>
                    <a:pt x="1" y="16475"/>
                    <a:pt x="99" y="16598"/>
                    <a:pt x="99" y="16795"/>
                  </a:cubicBezTo>
                  <a:cubicBezTo>
                    <a:pt x="1" y="17090"/>
                    <a:pt x="99" y="17311"/>
                    <a:pt x="296" y="17606"/>
                  </a:cubicBezTo>
                  <a:cubicBezTo>
                    <a:pt x="394" y="17705"/>
                    <a:pt x="517" y="17828"/>
                    <a:pt x="517" y="17926"/>
                  </a:cubicBezTo>
                  <a:cubicBezTo>
                    <a:pt x="615" y="18123"/>
                    <a:pt x="615" y="18319"/>
                    <a:pt x="714" y="18442"/>
                  </a:cubicBezTo>
                  <a:cubicBezTo>
                    <a:pt x="714" y="18541"/>
                    <a:pt x="812" y="18541"/>
                    <a:pt x="812" y="18639"/>
                  </a:cubicBezTo>
                  <a:cubicBezTo>
                    <a:pt x="1132" y="18639"/>
                    <a:pt x="1132" y="18639"/>
                    <a:pt x="1427" y="18541"/>
                  </a:cubicBezTo>
                  <a:cubicBezTo>
                    <a:pt x="1525" y="18319"/>
                    <a:pt x="1624" y="18123"/>
                    <a:pt x="1747" y="17926"/>
                  </a:cubicBezTo>
                  <a:cubicBezTo>
                    <a:pt x="1747" y="17705"/>
                    <a:pt x="1624" y="17508"/>
                    <a:pt x="1624" y="17311"/>
                  </a:cubicBezTo>
                  <a:cubicBezTo>
                    <a:pt x="1624" y="17213"/>
                    <a:pt x="1525" y="17213"/>
                    <a:pt x="1525" y="17090"/>
                  </a:cubicBezTo>
                  <a:cubicBezTo>
                    <a:pt x="1525" y="17090"/>
                    <a:pt x="1525" y="16992"/>
                    <a:pt x="1624" y="16992"/>
                  </a:cubicBezTo>
                  <a:cubicBezTo>
                    <a:pt x="1525" y="16992"/>
                    <a:pt x="1525" y="16893"/>
                    <a:pt x="1525" y="16893"/>
                  </a:cubicBezTo>
                  <a:cubicBezTo>
                    <a:pt x="1747" y="16475"/>
                    <a:pt x="1845" y="16082"/>
                    <a:pt x="2140" y="15860"/>
                  </a:cubicBezTo>
                  <a:lnTo>
                    <a:pt x="2140" y="15762"/>
                  </a:lnTo>
                  <a:cubicBezTo>
                    <a:pt x="2238" y="15369"/>
                    <a:pt x="2558" y="15147"/>
                    <a:pt x="2755" y="14951"/>
                  </a:cubicBezTo>
                  <a:cubicBezTo>
                    <a:pt x="2853" y="14754"/>
                    <a:pt x="2853" y="14754"/>
                    <a:pt x="2976" y="14631"/>
                  </a:cubicBezTo>
                  <a:cubicBezTo>
                    <a:pt x="2976" y="14533"/>
                    <a:pt x="3173" y="14434"/>
                    <a:pt x="3173" y="14336"/>
                  </a:cubicBezTo>
                  <a:cubicBezTo>
                    <a:pt x="3173" y="13918"/>
                    <a:pt x="3369" y="13820"/>
                    <a:pt x="3591" y="13623"/>
                  </a:cubicBezTo>
                  <a:lnTo>
                    <a:pt x="3591" y="13524"/>
                  </a:lnTo>
                  <a:lnTo>
                    <a:pt x="3591" y="13402"/>
                  </a:lnTo>
                  <a:cubicBezTo>
                    <a:pt x="3689" y="13205"/>
                    <a:pt x="3689" y="13205"/>
                    <a:pt x="3689" y="13008"/>
                  </a:cubicBezTo>
                  <a:lnTo>
                    <a:pt x="3689" y="13008"/>
                  </a:lnTo>
                  <a:cubicBezTo>
                    <a:pt x="3591" y="13205"/>
                    <a:pt x="3468" y="13303"/>
                    <a:pt x="3271" y="13524"/>
                  </a:cubicBezTo>
                  <a:lnTo>
                    <a:pt x="3271" y="13205"/>
                  </a:lnTo>
                  <a:cubicBezTo>
                    <a:pt x="3468" y="12910"/>
                    <a:pt x="3689" y="12688"/>
                    <a:pt x="3984" y="12393"/>
                  </a:cubicBezTo>
                  <a:cubicBezTo>
                    <a:pt x="4205" y="12172"/>
                    <a:pt x="4205" y="11779"/>
                    <a:pt x="4402" y="11459"/>
                  </a:cubicBezTo>
                  <a:lnTo>
                    <a:pt x="4304" y="11459"/>
                  </a:lnTo>
                  <a:cubicBezTo>
                    <a:pt x="4402" y="11361"/>
                    <a:pt x="4501" y="11262"/>
                    <a:pt x="4599" y="11262"/>
                  </a:cubicBezTo>
                  <a:cubicBezTo>
                    <a:pt x="4697" y="11164"/>
                    <a:pt x="4820" y="11164"/>
                    <a:pt x="4820" y="11066"/>
                  </a:cubicBezTo>
                  <a:cubicBezTo>
                    <a:pt x="5017" y="10746"/>
                    <a:pt x="5312" y="10549"/>
                    <a:pt x="5435" y="10328"/>
                  </a:cubicBezTo>
                  <a:cubicBezTo>
                    <a:pt x="5533" y="10328"/>
                    <a:pt x="5533" y="10328"/>
                    <a:pt x="5533" y="10451"/>
                  </a:cubicBezTo>
                  <a:cubicBezTo>
                    <a:pt x="5730" y="10230"/>
                    <a:pt x="5927" y="10033"/>
                    <a:pt x="6148" y="9836"/>
                  </a:cubicBezTo>
                  <a:cubicBezTo>
                    <a:pt x="6246" y="9836"/>
                    <a:pt x="6246" y="9934"/>
                    <a:pt x="6345" y="9934"/>
                  </a:cubicBezTo>
                  <a:cubicBezTo>
                    <a:pt x="6246" y="10033"/>
                    <a:pt x="6246" y="10131"/>
                    <a:pt x="6148" y="10328"/>
                  </a:cubicBezTo>
                  <a:cubicBezTo>
                    <a:pt x="6246" y="10230"/>
                    <a:pt x="6345" y="10230"/>
                    <a:pt x="6345" y="10230"/>
                  </a:cubicBezTo>
                  <a:cubicBezTo>
                    <a:pt x="6443" y="10230"/>
                    <a:pt x="6541" y="10328"/>
                    <a:pt x="6541" y="10328"/>
                  </a:cubicBezTo>
                  <a:cubicBezTo>
                    <a:pt x="6443" y="10549"/>
                    <a:pt x="6443" y="10746"/>
                    <a:pt x="6246" y="10844"/>
                  </a:cubicBezTo>
                  <a:cubicBezTo>
                    <a:pt x="6345" y="11066"/>
                    <a:pt x="6050" y="11066"/>
                    <a:pt x="5927" y="11262"/>
                  </a:cubicBezTo>
                  <a:cubicBezTo>
                    <a:pt x="5927" y="11459"/>
                    <a:pt x="5730" y="11557"/>
                    <a:pt x="5632" y="11779"/>
                  </a:cubicBezTo>
                  <a:cubicBezTo>
                    <a:pt x="5533" y="11877"/>
                    <a:pt x="5533" y="11975"/>
                    <a:pt x="5533" y="12074"/>
                  </a:cubicBezTo>
                  <a:cubicBezTo>
                    <a:pt x="5632" y="11975"/>
                    <a:pt x="5632" y="11975"/>
                    <a:pt x="5730" y="11975"/>
                  </a:cubicBezTo>
                  <a:cubicBezTo>
                    <a:pt x="5828" y="11779"/>
                    <a:pt x="6050" y="11557"/>
                    <a:pt x="6148" y="11361"/>
                  </a:cubicBezTo>
                  <a:cubicBezTo>
                    <a:pt x="6345" y="11164"/>
                    <a:pt x="6541" y="10943"/>
                    <a:pt x="6763" y="10746"/>
                  </a:cubicBezTo>
                  <a:cubicBezTo>
                    <a:pt x="6861" y="10943"/>
                    <a:pt x="7058" y="11164"/>
                    <a:pt x="7156" y="11262"/>
                  </a:cubicBezTo>
                  <a:lnTo>
                    <a:pt x="7156" y="11557"/>
                  </a:lnTo>
                  <a:cubicBezTo>
                    <a:pt x="7279" y="11557"/>
                    <a:pt x="7279" y="11557"/>
                    <a:pt x="7279" y="11459"/>
                  </a:cubicBezTo>
                  <a:cubicBezTo>
                    <a:pt x="7574" y="11557"/>
                    <a:pt x="7672" y="11779"/>
                    <a:pt x="7771" y="11975"/>
                  </a:cubicBezTo>
                  <a:cubicBezTo>
                    <a:pt x="7894" y="12074"/>
                    <a:pt x="7894" y="12393"/>
                    <a:pt x="8091" y="12492"/>
                  </a:cubicBezTo>
                  <a:cubicBezTo>
                    <a:pt x="8189" y="12590"/>
                    <a:pt x="8287" y="12787"/>
                    <a:pt x="8386" y="13008"/>
                  </a:cubicBezTo>
                  <a:cubicBezTo>
                    <a:pt x="8509" y="13205"/>
                    <a:pt x="8607" y="13303"/>
                    <a:pt x="8705" y="13524"/>
                  </a:cubicBezTo>
                  <a:lnTo>
                    <a:pt x="8705" y="13918"/>
                  </a:lnTo>
                  <a:cubicBezTo>
                    <a:pt x="8804" y="14016"/>
                    <a:pt x="8902" y="14016"/>
                    <a:pt x="8902" y="14016"/>
                  </a:cubicBezTo>
                  <a:cubicBezTo>
                    <a:pt x="9000" y="14238"/>
                    <a:pt x="9000" y="14336"/>
                    <a:pt x="9000" y="14434"/>
                  </a:cubicBezTo>
                  <a:lnTo>
                    <a:pt x="9320" y="14434"/>
                  </a:lnTo>
                  <a:cubicBezTo>
                    <a:pt x="9418" y="14238"/>
                    <a:pt x="9615" y="14139"/>
                    <a:pt x="9836" y="14016"/>
                  </a:cubicBezTo>
                  <a:cubicBezTo>
                    <a:pt x="9935" y="13820"/>
                    <a:pt x="10131" y="13623"/>
                    <a:pt x="10353" y="13524"/>
                  </a:cubicBezTo>
                  <a:cubicBezTo>
                    <a:pt x="10353" y="13205"/>
                    <a:pt x="10353" y="13106"/>
                    <a:pt x="10230" y="12787"/>
                  </a:cubicBezTo>
                  <a:cubicBezTo>
                    <a:pt x="10230" y="12492"/>
                    <a:pt x="10648" y="12492"/>
                    <a:pt x="10549" y="12295"/>
                  </a:cubicBezTo>
                  <a:cubicBezTo>
                    <a:pt x="10451" y="12074"/>
                    <a:pt x="10648" y="11877"/>
                    <a:pt x="10451" y="11779"/>
                  </a:cubicBezTo>
                  <a:cubicBezTo>
                    <a:pt x="10549" y="11680"/>
                    <a:pt x="10549" y="11680"/>
                    <a:pt x="10648" y="11557"/>
                  </a:cubicBezTo>
                  <a:lnTo>
                    <a:pt x="10549" y="11557"/>
                  </a:lnTo>
                  <a:cubicBezTo>
                    <a:pt x="10549" y="11459"/>
                    <a:pt x="10549" y="11459"/>
                    <a:pt x="10451" y="11361"/>
                  </a:cubicBezTo>
                  <a:cubicBezTo>
                    <a:pt x="10353" y="11361"/>
                    <a:pt x="10230" y="11361"/>
                    <a:pt x="10131" y="11164"/>
                  </a:cubicBezTo>
                  <a:cubicBezTo>
                    <a:pt x="10131" y="11066"/>
                    <a:pt x="10033" y="10943"/>
                    <a:pt x="9935" y="10844"/>
                  </a:cubicBezTo>
                  <a:cubicBezTo>
                    <a:pt x="9836" y="10746"/>
                    <a:pt x="9836" y="10648"/>
                    <a:pt x="9738" y="10549"/>
                  </a:cubicBezTo>
                  <a:cubicBezTo>
                    <a:pt x="9615" y="10549"/>
                    <a:pt x="9615" y="10648"/>
                    <a:pt x="9517" y="10746"/>
                  </a:cubicBezTo>
                  <a:cubicBezTo>
                    <a:pt x="9429" y="10372"/>
                    <a:pt x="9262" y="10175"/>
                    <a:pt x="9157" y="9838"/>
                  </a:cubicBezTo>
                  <a:lnTo>
                    <a:pt x="9157" y="9838"/>
                  </a:lnTo>
                  <a:cubicBezTo>
                    <a:pt x="9195" y="9907"/>
                    <a:pt x="9257" y="9970"/>
                    <a:pt x="9320" y="10033"/>
                  </a:cubicBezTo>
                  <a:cubicBezTo>
                    <a:pt x="9222" y="9615"/>
                    <a:pt x="9000" y="9418"/>
                    <a:pt x="8902" y="9098"/>
                  </a:cubicBezTo>
                  <a:cubicBezTo>
                    <a:pt x="9000" y="8803"/>
                    <a:pt x="9222" y="8484"/>
                    <a:pt x="9615" y="8385"/>
                  </a:cubicBezTo>
                  <a:cubicBezTo>
                    <a:pt x="9517" y="8189"/>
                    <a:pt x="9935" y="7992"/>
                    <a:pt x="9517" y="7672"/>
                  </a:cubicBezTo>
                  <a:cubicBezTo>
                    <a:pt x="9517" y="7771"/>
                    <a:pt x="9517" y="7869"/>
                    <a:pt x="9418" y="7992"/>
                  </a:cubicBezTo>
                  <a:cubicBezTo>
                    <a:pt x="9320" y="8090"/>
                    <a:pt x="9320" y="8287"/>
                    <a:pt x="9123" y="8287"/>
                  </a:cubicBezTo>
                  <a:cubicBezTo>
                    <a:pt x="9222" y="7992"/>
                    <a:pt x="9418" y="7672"/>
                    <a:pt x="9615" y="7476"/>
                  </a:cubicBezTo>
                  <a:cubicBezTo>
                    <a:pt x="9615" y="7476"/>
                    <a:pt x="9738" y="7476"/>
                    <a:pt x="9738" y="7574"/>
                  </a:cubicBezTo>
                  <a:cubicBezTo>
                    <a:pt x="9738" y="7476"/>
                    <a:pt x="9738" y="7377"/>
                    <a:pt x="9836" y="7254"/>
                  </a:cubicBezTo>
                  <a:cubicBezTo>
                    <a:pt x="9836" y="7156"/>
                    <a:pt x="9935" y="7156"/>
                    <a:pt x="10033" y="7058"/>
                  </a:cubicBezTo>
                  <a:cubicBezTo>
                    <a:pt x="9935" y="6959"/>
                    <a:pt x="9836" y="6861"/>
                    <a:pt x="9836" y="6762"/>
                  </a:cubicBezTo>
                  <a:cubicBezTo>
                    <a:pt x="10033" y="6246"/>
                    <a:pt x="10353" y="5631"/>
                    <a:pt x="10648" y="5115"/>
                  </a:cubicBezTo>
                  <a:cubicBezTo>
                    <a:pt x="10549" y="4918"/>
                    <a:pt x="10451" y="4697"/>
                    <a:pt x="10648" y="4599"/>
                  </a:cubicBezTo>
                  <a:cubicBezTo>
                    <a:pt x="10746" y="4500"/>
                    <a:pt x="10844" y="4304"/>
                    <a:pt x="10746" y="4082"/>
                  </a:cubicBezTo>
                  <a:lnTo>
                    <a:pt x="10648" y="4082"/>
                  </a:lnTo>
                  <a:cubicBezTo>
                    <a:pt x="10549" y="4082"/>
                    <a:pt x="10549" y="3984"/>
                    <a:pt x="10451" y="3886"/>
                  </a:cubicBezTo>
                  <a:cubicBezTo>
                    <a:pt x="10549" y="3787"/>
                    <a:pt x="10549" y="3689"/>
                    <a:pt x="10746" y="3566"/>
                  </a:cubicBezTo>
                  <a:lnTo>
                    <a:pt x="10230" y="3566"/>
                  </a:lnTo>
                  <a:cubicBezTo>
                    <a:pt x="10353" y="3369"/>
                    <a:pt x="10451" y="3271"/>
                    <a:pt x="10353" y="3172"/>
                  </a:cubicBezTo>
                  <a:lnTo>
                    <a:pt x="10353" y="3172"/>
                  </a:lnTo>
                  <a:cubicBezTo>
                    <a:pt x="10353" y="3172"/>
                    <a:pt x="10230" y="3172"/>
                    <a:pt x="10131" y="3271"/>
                  </a:cubicBezTo>
                  <a:cubicBezTo>
                    <a:pt x="10230" y="3074"/>
                    <a:pt x="10230" y="2951"/>
                    <a:pt x="10230" y="2853"/>
                  </a:cubicBezTo>
                  <a:cubicBezTo>
                    <a:pt x="10131" y="2853"/>
                    <a:pt x="10033" y="2853"/>
                    <a:pt x="10033" y="2754"/>
                  </a:cubicBezTo>
                  <a:cubicBezTo>
                    <a:pt x="10131" y="2754"/>
                    <a:pt x="10230" y="2656"/>
                    <a:pt x="10230" y="2558"/>
                  </a:cubicBezTo>
                  <a:cubicBezTo>
                    <a:pt x="10131" y="2459"/>
                    <a:pt x="9935" y="2041"/>
                    <a:pt x="9935" y="1943"/>
                  </a:cubicBezTo>
                  <a:cubicBezTo>
                    <a:pt x="9935" y="1722"/>
                    <a:pt x="9935" y="1525"/>
                    <a:pt x="9836" y="1427"/>
                  </a:cubicBezTo>
                  <a:cubicBezTo>
                    <a:pt x="9738" y="1328"/>
                    <a:pt x="9615" y="1230"/>
                    <a:pt x="9517" y="1230"/>
                  </a:cubicBezTo>
                  <a:cubicBezTo>
                    <a:pt x="9517" y="910"/>
                    <a:pt x="9418" y="615"/>
                    <a:pt x="9123" y="394"/>
                  </a:cubicBezTo>
                  <a:cubicBezTo>
                    <a:pt x="9123" y="492"/>
                    <a:pt x="9000" y="615"/>
                    <a:pt x="9000" y="615"/>
                  </a:cubicBezTo>
                  <a:cubicBezTo>
                    <a:pt x="8902" y="615"/>
                    <a:pt x="8804" y="492"/>
                    <a:pt x="8705" y="492"/>
                  </a:cubicBezTo>
                  <a:lnTo>
                    <a:pt x="8705" y="296"/>
                  </a:lnTo>
                  <a:cubicBezTo>
                    <a:pt x="8509" y="197"/>
                    <a:pt x="8386" y="99"/>
                    <a:pt x="8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4"/>
            <p:cNvSpPr/>
            <p:nvPr/>
          </p:nvSpPr>
          <p:spPr>
            <a:xfrm>
              <a:off x="1816125" y="2492025"/>
              <a:ext cx="43675" cy="51675"/>
            </a:xfrm>
            <a:custGeom>
              <a:avLst/>
              <a:gdLst/>
              <a:ahLst/>
              <a:cxnLst/>
              <a:rect l="l" t="t" r="r" b="b"/>
              <a:pathLst>
                <a:path w="1747" h="2067" extrusionOk="0">
                  <a:moveTo>
                    <a:pt x="1746" y="1"/>
                  </a:moveTo>
                  <a:lnTo>
                    <a:pt x="1746" y="1"/>
                  </a:lnTo>
                  <a:cubicBezTo>
                    <a:pt x="1426" y="124"/>
                    <a:pt x="1230" y="320"/>
                    <a:pt x="1008" y="517"/>
                  </a:cubicBezTo>
                  <a:cubicBezTo>
                    <a:pt x="910" y="616"/>
                    <a:pt x="812" y="616"/>
                    <a:pt x="713" y="616"/>
                  </a:cubicBezTo>
                  <a:lnTo>
                    <a:pt x="615" y="738"/>
                  </a:lnTo>
                  <a:lnTo>
                    <a:pt x="615" y="837"/>
                  </a:lnTo>
                  <a:cubicBezTo>
                    <a:pt x="713" y="935"/>
                    <a:pt x="812" y="935"/>
                    <a:pt x="910" y="1034"/>
                  </a:cubicBezTo>
                  <a:lnTo>
                    <a:pt x="812" y="1034"/>
                  </a:lnTo>
                  <a:cubicBezTo>
                    <a:pt x="713" y="1230"/>
                    <a:pt x="713" y="1452"/>
                    <a:pt x="517" y="1452"/>
                  </a:cubicBezTo>
                  <a:lnTo>
                    <a:pt x="394" y="1452"/>
                  </a:lnTo>
                  <a:cubicBezTo>
                    <a:pt x="295" y="1648"/>
                    <a:pt x="197" y="1747"/>
                    <a:pt x="99" y="1845"/>
                  </a:cubicBezTo>
                  <a:cubicBezTo>
                    <a:pt x="0" y="1968"/>
                    <a:pt x="99" y="1968"/>
                    <a:pt x="99" y="1968"/>
                  </a:cubicBezTo>
                  <a:cubicBezTo>
                    <a:pt x="197" y="1968"/>
                    <a:pt x="295" y="2066"/>
                    <a:pt x="394" y="2066"/>
                  </a:cubicBezTo>
                  <a:cubicBezTo>
                    <a:pt x="615" y="1747"/>
                    <a:pt x="713" y="1452"/>
                    <a:pt x="1008" y="1230"/>
                  </a:cubicBezTo>
                  <a:cubicBezTo>
                    <a:pt x="1230" y="1034"/>
                    <a:pt x="1426" y="837"/>
                    <a:pt x="1623" y="517"/>
                  </a:cubicBezTo>
                  <a:cubicBezTo>
                    <a:pt x="1328" y="517"/>
                    <a:pt x="1230" y="837"/>
                    <a:pt x="1008" y="935"/>
                  </a:cubicBezTo>
                  <a:lnTo>
                    <a:pt x="1008" y="837"/>
                  </a:lnTo>
                  <a:cubicBezTo>
                    <a:pt x="1131" y="616"/>
                    <a:pt x="1426" y="517"/>
                    <a:pt x="1426" y="320"/>
                  </a:cubicBezTo>
                  <a:cubicBezTo>
                    <a:pt x="1426" y="320"/>
                    <a:pt x="1623" y="320"/>
                    <a:pt x="1623" y="222"/>
                  </a:cubicBezTo>
                  <a:cubicBezTo>
                    <a:pt x="1746" y="222"/>
                    <a:pt x="1746" y="124"/>
                    <a:pt x="1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4"/>
            <p:cNvSpPr/>
            <p:nvPr/>
          </p:nvSpPr>
          <p:spPr>
            <a:xfrm>
              <a:off x="2917100" y="2661075"/>
              <a:ext cx="36300" cy="36300"/>
            </a:xfrm>
            <a:custGeom>
              <a:avLst/>
              <a:gdLst/>
              <a:ahLst/>
              <a:cxnLst/>
              <a:rect l="l" t="t" r="r" b="b"/>
              <a:pathLst>
                <a:path w="1452" h="1452" extrusionOk="0">
                  <a:moveTo>
                    <a:pt x="1451" y="1"/>
                  </a:moveTo>
                  <a:cubicBezTo>
                    <a:pt x="1230" y="1"/>
                    <a:pt x="1033" y="124"/>
                    <a:pt x="836" y="222"/>
                  </a:cubicBezTo>
                  <a:lnTo>
                    <a:pt x="935" y="320"/>
                  </a:lnTo>
                  <a:cubicBezTo>
                    <a:pt x="836" y="320"/>
                    <a:pt x="615" y="320"/>
                    <a:pt x="615" y="517"/>
                  </a:cubicBezTo>
                  <a:lnTo>
                    <a:pt x="615" y="616"/>
                  </a:lnTo>
                  <a:cubicBezTo>
                    <a:pt x="615" y="738"/>
                    <a:pt x="517" y="837"/>
                    <a:pt x="418" y="935"/>
                  </a:cubicBezTo>
                  <a:cubicBezTo>
                    <a:pt x="320" y="1034"/>
                    <a:pt x="123" y="1132"/>
                    <a:pt x="0" y="1230"/>
                  </a:cubicBezTo>
                  <a:cubicBezTo>
                    <a:pt x="0" y="1353"/>
                    <a:pt x="123" y="1452"/>
                    <a:pt x="222" y="1452"/>
                  </a:cubicBezTo>
                  <a:cubicBezTo>
                    <a:pt x="320" y="1132"/>
                    <a:pt x="615" y="1034"/>
                    <a:pt x="836" y="738"/>
                  </a:cubicBezTo>
                  <a:cubicBezTo>
                    <a:pt x="935" y="419"/>
                    <a:pt x="1230" y="320"/>
                    <a:pt x="1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4"/>
            <p:cNvSpPr/>
            <p:nvPr/>
          </p:nvSpPr>
          <p:spPr>
            <a:xfrm>
              <a:off x="2079825" y="2573725"/>
              <a:ext cx="30775" cy="31450"/>
            </a:xfrm>
            <a:custGeom>
              <a:avLst/>
              <a:gdLst/>
              <a:ahLst/>
              <a:cxnLst/>
              <a:rect l="l" t="t" r="r" b="b"/>
              <a:pathLst>
                <a:path w="1231" h="1258" extrusionOk="0">
                  <a:moveTo>
                    <a:pt x="1079" y="1"/>
                  </a:moveTo>
                  <a:cubicBezTo>
                    <a:pt x="907" y="1"/>
                    <a:pt x="892" y="145"/>
                    <a:pt x="812" y="224"/>
                  </a:cubicBezTo>
                  <a:cubicBezTo>
                    <a:pt x="714" y="323"/>
                    <a:pt x="517" y="421"/>
                    <a:pt x="419" y="544"/>
                  </a:cubicBezTo>
                  <a:cubicBezTo>
                    <a:pt x="419" y="741"/>
                    <a:pt x="198" y="839"/>
                    <a:pt x="99" y="1036"/>
                  </a:cubicBezTo>
                  <a:cubicBezTo>
                    <a:pt x="1" y="1036"/>
                    <a:pt x="99" y="1159"/>
                    <a:pt x="1" y="1257"/>
                  </a:cubicBezTo>
                  <a:cubicBezTo>
                    <a:pt x="296" y="1036"/>
                    <a:pt x="419" y="741"/>
                    <a:pt x="616" y="642"/>
                  </a:cubicBezTo>
                  <a:cubicBezTo>
                    <a:pt x="911" y="544"/>
                    <a:pt x="1034" y="224"/>
                    <a:pt x="1230" y="28"/>
                  </a:cubicBezTo>
                  <a:cubicBezTo>
                    <a:pt x="1169" y="9"/>
                    <a:pt x="1120"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4"/>
            <p:cNvSpPr/>
            <p:nvPr/>
          </p:nvSpPr>
          <p:spPr>
            <a:xfrm>
              <a:off x="2141300" y="2640800"/>
              <a:ext cx="12950" cy="20300"/>
            </a:xfrm>
            <a:custGeom>
              <a:avLst/>
              <a:gdLst/>
              <a:ahLst/>
              <a:cxnLst/>
              <a:rect l="l" t="t" r="r" b="b"/>
              <a:pathLst>
                <a:path w="518" h="812" extrusionOk="0">
                  <a:moveTo>
                    <a:pt x="517" y="0"/>
                  </a:moveTo>
                  <a:lnTo>
                    <a:pt x="517" y="0"/>
                  </a:lnTo>
                  <a:cubicBezTo>
                    <a:pt x="296" y="197"/>
                    <a:pt x="1" y="418"/>
                    <a:pt x="1" y="812"/>
                  </a:cubicBezTo>
                  <a:cubicBezTo>
                    <a:pt x="198" y="517"/>
                    <a:pt x="517" y="418"/>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4"/>
            <p:cNvSpPr/>
            <p:nvPr/>
          </p:nvSpPr>
          <p:spPr>
            <a:xfrm>
              <a:off x="2279625" y="2658625"/>
              <a:ext cx="7400" cy="15400"/>
            </a:xfrm>
            <a:custGeom>
              <a:avLst/>
              <a:gdLst/>
              <a:ahLst/>
              <a:cxnLst/>
              <a:rect l="l" t="t" r="r" b="b"/>
              <a:pathLst>
                <a:path w="296" h="616" extrusionOk="0">
                  <a:moveTo>
                    <a:pt x="99" y="0"/>
                  </a:moveTo>
                  <a:cubicBezTo>
                    <a:pt x="0" y="418"/>
                    <a:pt x="0" y="418"/>
                    <a:pt x="99" y="615"/>
                  </a:cubicBezTo>
                  <a:cubicBezTo>
                    <a:pt x="99" y="418"/>
                    <a:pt x="197" y="222"/>
                    <a:pt x="295" y="99"/>
                  </a:cubicBezTo>
                  <a:cubicBezTo>
                    <a:pt x="197" y="99"/>
                    <a:pt x="197"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4"/>
            <p:cNvSpPr/>
            <p:nvPr/>
          </p:nvSpPr>
          <p:spPr>
            <a:xfrm>
              <a:off x="2668750" y="2433625"/>
              <a:ext cx="8000" cy="9875"/>
            </a:xfrm>
            <a:custGeom>
              <a:avLst/>
              <a:gdLst/>
              <a:ahLst/>
              <a:cxnLst/>
              <a:rect l="l" t="t" r="r" b="b"/>
              <a:pathLst>
                <a:path w="320" h="395" extrusionOk="0">
                  <a:moveTo>
                    <a:pt x="222" y="1"/>
                  </a:moveTo>
                  <a:cubicBezTo>
                    <a:pt x="99" y="99"/>
                    <a:pt x="0" y="99"/>
                    <a:pt x="0" y="394"/>
                  </a:cubicBezTo>
                  <a:cubicBezTo>
                    <a:pt x="0" y="296"/>
                    <a:pt x="320" y="296"/>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4"/>
            <p:cNvSpPr/>
            <p:nvPr/>
          </p:nvSpPr>
          <p:spPr>
            <a:xfrm>
              <a:off x="1634150" y="2428100"/>
              <a:ext cx="7400" cy="10475"/>
            </a:xfrm>
            <a:custGeom>
              <a:avLst/>
              <a:gdLst/>
              <a:ahLst/>
              <a:cxnLst/>
              <a:rect l="l" t="t" r="r" b="b"/>
              <a:pathLst>
                <a:path w="296" h="419" extrusionOk="0">
                  <a:moveTo>
                    <a:pt x="1" y="1"/>
                  </a:moveTo>
                  <a:cubicBezTo>
                    <a:pt x="99" y="222"/>
                    <a:pt x="198" y="320"/>
                    <a:pt x="198" y="419"/>
                  </a:cubicBezTo>
                  <a:lnTo>
                    <a:pt x="296" y="419"/>
                  </a:lnTo>
                  <a:cubicBezTo>
                    <a:pt x="296" y="320"/>
                    <a:pt x="296" y="222"/>
                    <a:pt x="198" y="99"/>
                  </a:cubicBezTo>
                  <a:cubicBezTo>
                    <a:pt x="198" y="99"/>
                    <a:pt x="99" y="9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4"/>
            <p:cNvSpPr/>
            <p:nvPr/>
          </p:nvSpPr>
          <p:spPr>
            <a:xfrm>
              <a:off x="1669825" y="2581775"/>
              <a:ext cx="8000" cy="8025"/>
            </a:xfrm>
            <a:custGeom>
              <a:avLst/>
              <a:gdLst/>
              <a:ahLst/>
              <a:cxnLst/>
              <a:rect l="l" t="t" r="r" b="b"/>
              <a:pathLst>
                <a:path w="320" h="321" extrusionOk="0">
                  <a:moveTo>
                    <a:pt x="221" y="1"/>
                  </a:moveTo>
                  <a:lnTo>
                    <a:pt x="221" y="1"/>
                  </a:lnTo>
                  <a:cubicBezTo>
                    <a:pt x="98" y="99"/>
                    <a:pt x="0" y="99"/>
                    <a:pt x="0" y="320"/>
                  </a:cubicBezTo>
                  <a:cubicBezTo>
                    <a:pt x="98" y="222"/>
                    <a:pt x="320" y="222"/>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4"/>
            <p:cNvSpPr/>
            <p:nvPr/>
          </p:nvSpPr>
          <p:spPr>
            <a:xfrm>
              <a:off x="1921225" y="2702275"/>
              <a:ext cx="7425" cy="10475"/>
            </a:xfrm>
            <a:custGeom>
              <a:avLst/>
              <a:gdLst/>
              <a:ahLst/>
              <a:cxnLst/>
              <a:rect l="l" t="t" r="r" b="b"/>
              <a:pathLst>
                <a:path w="297" h="419" extrusionOk="0">
                  <a:moveTo>
                    <a:pt x="99" y="0"/>
                  </a:moveTo>
                  <a:lnTo>
                    <a:pt x="99" y="0"/>
                  </a:lnTo>
                  <a:cubicBezTo>
                    <a:pt x="1" y="197"/>
                    <a:pt x="99" y="320"/>
                    <a:pt x="198" y="418"/>
                  </a:cubicBezTo>
                  <a:cubicBezTo>
                    <a:pt x="296" y="197"/>
                    <a:pt x="296" y="99"/>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34"/>
          <p:cNvSpPr/>
          <p:nvPr/>
        </p:nvSpPr>
        <p:spPr>
          <a:xfrm rot="-1122899">
            <a:off x="6014315" y="-54363"/>
            <a:ext cx="1984884" cy="278278"/>
          </a:xfrm>
          <a:custGeom>
            <a:avLst/>
            <a:gdLst/>
            <a:ahLst/>
            <a:cxnLst/>
            <a:rect l="l" t="t" r="r" b="b"/>
            <a:pathLst>
              <a:path w="86414" h="11438" extrusionOk="0">
                <a:moveTo>
                  <a:pt x="16317" y="204"/>
                </a:moveTo>
                <a:lnTo>
                  <a:pt x="16419" y="306"/>
                </a:lnTo>
                <a:cubicBezTo>
                  <a:pt x="16317" y="306"/>
                  <a:pt x="16317" y="306"/>
                  <a:pt x="16317" y="433"/>
                </a:cubicBezTo>
                <a:lnTo>
                  <a:pt x="16215" y="306"/>
                </a:lnTo>
                <a:lnTo>
                  <a:pt x="16317" y="204"/>
                </a:lnTo>
                <a:close/>
                <a:moveTo>
                  <a:pt x="17385" y="839"/>
                </a:moveTo>
                <a:lnTo>
                  <a:pt x="17385" y="941"/>
                </a:lnTo>
                <a:lnTo>
                  <a:pt x="17385" y="1068"/>
                </a:lnTo>
                <a:cubicBezTo>
                  <a:pt x="17257" y="941"/>
                  <a:pt x="17257" y="941"/>
                  <a:pt x="17257" y="839"/>
                </a:cubicBezTo>
                <a:close/>
                <a:moveTo>
                  <a:pt x="56779" y="1068"/>
                </a:moveTo>
                <a:cubicBezTo>
                  <a:pt x="56779" y="1068"/>
                  <a:pt x="56881" y="1068"/>
                  <a:pt x="56881" y="1170"/>
                </a:cubicBezTo>
                <a:lnTo>
                  <a:pt x="56652" y="1170"/>
                </a:lnTo>
                <a:cubicBezTo>
                  <a:pt x="56652" y="1068"/>
                  <a:pt x="56652" y="1068"/>
                  <a:pt x="56779" y="1068"/>
                </a:cubicBezTo>
                <a:close/>
                <a:moveTo>
                  <a:pt x="17486" y="1703"/>
                </a:moveTo>
                <a:lnTo>
                  <a:pt x="17486" y="1703"/>
                </a:lnTo>
                <a:cubicBezTo>
                  <a:pt x="17588" y="1805"/>
                  <a:pt x="17588" y="1805"/>
                  <a:pt x="17588" y="2339"/>
                </a:cubicBezTo>
                <a:cubicBezTo>
                  <a:pt x="17385" y="2008"/>
                  <a:pt x="17385" y="1805"/>
                  <a:pt x="17486" y="1703"/>
                </a:cubicBezTo>
                <a:close/>
                <a:moveTo>
                  <a:pt x="37669" y="2502"/>
                </a:moveTo>
                <a:cubicBezTo>
                  <a:pt x="37684" y="2502"/>
                  <a:pt x="37696" y="2509"/>
                  <a:pt x="37707" y="2521"/>
                </a:cubicBezTo>
                <a:lnTo>
                  <a:pt x="37707" y="2521"/>
                </a:lnTo>
                <a:cubicBezTo>
                  <a:pt x="37695" y="2557"/>
                  <a:pt x="37674" y="2568"/>
                  <a:pt x="37654" y="2568"/>
                </a:cubicBezTo>
                <a:cubicBezTo>
                  <a:pt x="37622" y="2568"/>
                  <a:pt x="37590" y="2542"/>
                  <a:pt x="37590" y="2542"/>
                </a:cubicBezTo>
                <a:cubicBezTo>
                  <a:pt x="37624" y="2515"/>
                  <a:pt x="37649" y="2502"/>
                  <a:pt x="37669" y="2502"/>
                </a:cubicBezTo>
                <a:close/>
                <a:moveTo>
                  <a:pt x="56982" y="2110"/>
                </a:moveTo>
                <a:cubicBezTo>
                  <a:pt x="57084" y="2212"/>
                  <a:pt x="57084" y="2212"/>
                  <a:pt x="56982" y="3076"/>
                </a:cubicBezTo>
                <a:cubicBezTo>
                  <a:pt x="56779" y="2847"/>
                  <a:pt x="56881" y="2745"/>
                  <a:pt x="56881" y="2542"/>
                </a:cubicBezTo>
                <a:cubicBezTo>
                  <a:pt x="56881" y="2440"/>
                  <a:pt x="56779" y="2212"/>
                  <a:pt x="56982" y="2110"/>
                </a:cubicBezTo>
                <a:close/>
                <a:moveTo>
                  <a:pt x="79526" y="2847"/>
                </a:moveTo>
                <a:lnTo>
                  <a:pt x="79653" y="2974"/>
                </a:lnTo>
                <a:cubicBezTo>
                  <a:pt x="79653" y="2974"/>
                  <a:pt x="79526" y="2974"/>
                  <a:pt x="79526" y="3076"/>
                </a:cubicBezTo>
                <a:lnTo>
                  <a:pt x="79425" y="2974"/>
                </a:lnTo>
                <a:cubicBezTo>
                  <a:pt x="79526" y="2974"/>
                  <a:pt x="79526" y="2847"/>
                  <a:pt x="79526" y="2847"/>
                </a:cubicBezTo>
                <a:close/>
                <a:moveTo>
                  <a:pt x="79993" y="3090"/>
                </a:moveTo>
                <a:cubicBezTo>
                  <a:pt x="80033" y="3090"/>
                  <a:pt x="80049" y="3133"/>
                  <a:pt x="80056" y="3182"/>
                </a:cubicBezTo>
                <a:lnTo>
                  <a:pt x="80056" y="3182"/>
                </a:lnTo>
                <a:cubicBezTo>
                  <a:pt x="80024" y="3212"/>
                  <a:pt x="80003" y="3223"/>
                  <a:pt x="79985" y="3223"/>
                </a:cubicBezTo>
                <a:cubicBezTo>
                  <a:pt x="79947" y="3223"/>
                  <a:pt x="79924" y="3177"/>
                  <a:pt x="79857" y="3177"/>
                </a:cubicBezTo>
                <a:cubicBezTo>
                  <a:pt x="79920" y="3114"/>
                  <a:pt x="79963" y="3090"/>
                  <a:pt x="79993" y="3090"/>
                </a:cubicBezTo>
                <a:close/>
                <a:moveTo>
                  <a:pt x="80061" y="3279"/>
                </a:moveTo>
                <a:cubicBezTo>
                  <a:pt x="80162" y="3279"/>
                  <a:pt x="80162" y="3280"/>
                  <a:pt x="80289" y="3381"/>
                </a:cubicBezTo>
                <a:cubicBezTo>
                  <a:pt x="80227" y="3408"/>
                  <a:pt x="80183" y="3421"/>
                  <a:pt x="80150" y="3421"/>
                </a:cubicBezTo>
                <a:cubicBezTo>
                  <a:pt x="80083" y="3421"/>
                  <a:pt x="80066" y="3368"/>
                  <a:pt x="80061" y="3279"/>
                </a:cubicBezTo>
                <a:close/>
                <a:moveTo>
                  <a:pt x="37285" y="3711"/>
                </a:moveTo>
                <a:lnTo>
                  <a:pt x="37285" y="3813"/>
                </a:lnTo>
                <a:lnTo>
                  <a:pt x="37285" y="3915"/>
                </a:lnTo>
                <a:cubicBezTo>
                  <a:pt x="37183" y="3813"/>
                  <a:pt x="37183" y="3813"/>
                  <a:pt x="37183" y="3711"/>
                </a:cubicBezTo>
                <a:close/>
                <a:moveTo>
                  <a:pt x="37717" y="2534"/>
                </a:moveTo>
                <a:lnTo>
                  <a:pt x="37717" y="2534"/>
                </a:lnTo>
                <a:cubicBezTo>
                  <a:pt x="37745" y="2573"/>
                  <a:pt x="37770" y="2648"/>
                  <a:pt x="37819" y="2745"/>
                </a:cubicBezTo>
                <a:cubicBezTo>
                  <a:pt x="37921" y="2745"/>
                  <a:pt x="37921" y="2745"/>
                  <a:pt x="37921" y="2847"/>
                </a:cubicBezTo>
                <a:lnTo>
                  <a:pt x="37921" y="5617"/>
                </a:lnTo>
                <a:cubicBezTo>
                  <a:pt x="37921" y="5617"/>
                  <a:pt x="37921" y="5719"/>
                  <a:pt x="37819" y="5719"/>
                </a:cubicBezTo>
                <a:lnTo>
                  <a:pt x="37819" y="5617"/>
                </a:lnTo>
                <a:lnTo>
                  <a:pt x="37819" y="4652"/>
                </a:lnTo>
                <a:cubicBezTo>
                  <a:pt x="37717" y="4550"/>
                  <a:pt x="37590" y="4448"/>
                  <a:pt x="37590" y="4347"/>
                </a:cubicBezTo>
                <a:cubicBezTo>
                  <a:pt x="37590" y="4347"/>
                  <a:pt x="37717" y="4245"/>
                  <a:pt x="37717" y="4118"/>
                </a:cubicBezTo>
                <a:lnTo>
                  <a:pt x="37717" y="2534"/>
                </a:lnTo>
                <a:close/>
                <a:moveTo>
                  <a:pt x="37488" y="5719"/>
                </a:moveTo>
                <a:lnTo>
                  <a:pt x="37488" y="5821"/>
                </a:lnTo>
                <a:lnTo>
                  <a:pt x="37488" y="5922"/>
                </a:lnTo>
                <a:cubicBezTo>
                  <a:pt x="37387" y="5821"/>
                  <a:pt x="37387" y="5821"/>
                  <a:pt x="37387" y="5719"/>
                </a:cubicBezTo>
                <a:close/>
                <a:moveTo>
                  <a:pt x="85474" y="7727"/>
                </a:moveTo>
                <a:lnTo>
                  <a:pt x="85474" y="7829"/>
                </a:lnTo>
                <a:lnTo>
                  <a:pt x="85474" y="7930"/>
                </a:lnTo>
                <a:lnTo>
                  <a:pt x="85372" y="7829"/>
                </a:lnTo>
                <a:cubicBezTo>
                  <a:pt x="85372" y="7727"/>
                  <a:pt x="85474" y="7727"/>
                  <a:pt x="85474" y="7727"/>
                </a:cubicBezTo>
                <a:close/>
                <a:moveTo>
                  <a:pt x="15783" y="7930"/>
                </a:moveTo>
                <a:lnTo>
                  <a:pt x="15783" y="8261"/>
                </a:lnTo>
                <a:lnTo>
                  <a:pt x="15580" y="8261"/>
                </a:lnTo>
                <a:cubicBezTo>
                  <a:pt x="15580" y="8159"/>
                  <a:pt x="15580" y="8057"/>
                  <a:pt x="15682" y="7930"/>
                </a:cubicBezTo>
                <a:close/>
                <a:moveTo>
                  <a:pt x="15987" y="8566"/>
                </a:moveTo>
                <a:cubicBezTo>
                  <a:pt x="15987" y="8693"/>
                  <a:pt x="15885" y="8693"/>
                  <a:pt x="15885" y="8794"/>
                </a:cubicBezTo>
                <a:cubicBezTo>
                  <a:pt x="15885" y="8693"/>
                  <a:pt x="15885" y="8693"/>
                  <a:pt x="15783" y="8693"/>
                </a:cubicBezTo>
                <a:cubicBezTo>
                  <a:pt x="15885" y="8693"/>
                  <a:pt x="15885" y="8566"/>
                  <a:pt x="15885" y="8566"/>
                </a:cubicBezTo>
                <a:close/>
                <a:moveTo>
                  <a:pt x="14945" y="1"/>
                </a:moveTo>
                <a:cubicBezTo>
                  <a:pt x="14843" y="102"/>
                  <a:pt x="14716" y="102"/>
                  <a:pt x="14614" y="204"/>
                </a:cubicBezTo>
                <a:lnTo>
                  <a:pt x="13674" y="204"/>
                </a:lnTo>
                <a:cubicBezTo>
                  <a:pt x="13445" y="306"/>
                  <a:pt x="13242" y="433"/>
                  <a:pt x="13140" y="534"/>
                </a:cubicBezTo>
                <a:cubicBezTo>
                  <a:pt x="13038" y="636"/>
                  <a:pt x="12937" y="636"/>
                  <a:pt x="12810" y="636"/>
                </a:cubicBezTo>
                <a:cubicBezTo>
                  <a:pt x="12505" y="636"/>
                  <a:pt x="12301" y="839"/>
                  <a:pt x="11971" y="839"/>
                </a:cubicBezTo>
                <a:cubicBezTo>
                  <a:pt x="11869" y="839"/>
                  <a:pt x="11666" y="1068"/>
                  <a:pt x="11539" y="1170"/>
                </a:cubicBezTo>
                <a:cubicBezTo>
                  <a:pt x="11666" y="1170"/>
                  <a:pt x="11666" y="1271"/>
                  <a:pt x="11768" y="1373"/>
                </a:cubicBezTo>
                <a:cubicBezTo>
                  <a:pt x="11437" y="1475"/>
                  <a:pt x="11234" y="1576"/>
                  <a:pt x="10904" y="1703"/>
                </a:cubicBezTo>
                <a:cubicBezTo>
                  <a:pt x="10904" y="1805"/>
                  <a:pt x="10904" y="1907"/>
                  <a:pt x="10802" y="2008"/>
                </a:cubicBezTo>
                <a:cubicBezTo>
                  <a:pt x="10761" y="2029"/>
                  <a:pt x="10725" y="2037"/>
                  <a:pt x="10692" y="2037"/>
                </a:cubicBezTo>
                <a:cubicBezTo>
                  <a:pt x="10562" y="2037"/>
                  <a:pt x="10497" y="1907"/>
                  <a:pt x="10497" y="1907"/>
                </a:cubicBezTo>
                <a:cubicBezTo>
                  <a:pt x="10268" y="1907"/>
                  <a:pt x="10065" y="2008"/>
                  <a:pt x="9963" y="2110"/>
                </a:cubicBezTo>
                <a:cubicBezTo>
                  <a:pt x="9963" y="2110"/>
                  <a:pt x="9963" y="2212"/>
                  <a:pt x="9861" y="2212"/>
                </a:cubicBezTo>
                <a:cubicBezTo>
                  <a:pt x="9963" y="2212"/>
                  <a:pt x="10065" y="2212"/>
                  <a:pt x="10065" y="2339"/>
                </a:cubicBezTo>
                <a:cubicBezTo>
                  <a:pt x="10065" y="2440"/>
                  <a:pt x="9963" y="2440"/>
                  <a:pt x="9861" y="2440"/>
                </a:cubicBezTo>
                <a:cubicBezTo>
                  <a:pt x="9963" y="2542"/>
                  <a:pt x="9861" y="2644"/>
                  <a:pt x="9760" y="2644"/>
                </a:cubicBezTo>
                <a:lnTo>
                  <a:pt x="9760" y="2440"/>
                </a:lnTo>
                <a:cubicBezTo>
                  <a:pt x="9633" y="2440"/>
                  <a:pt x="9531" y="2440"/>
                  <a:pt x="9531" y="2542"/>
                </a:cubicBezTo>
                <a:cubicBezTo>
                  <a:pt x="9429" y="2644"/>
                  <a:pt x="9429" y="2745"/>
                  <a:pt x="9429" y="2847"/>
                </a:cubicBezTo>
                <a:cubicBezTo>
                  <a:pt x="9397" y="2836"/>
                  <a:pt x="9368" y="2831"/>
                  <a:pt x="9341" y="2831"/>
                </a:cubicBezTo>
                <a:cubicBezTo>
                  <a:pt x="9147" y="2831"/>
                  <a:pt x="9099" y="3091"/>
                  <a:pt x="8889" y="3091"/>
                </a:cubicBezTo>
                <a:cubicBezTo>
                  <a:pt x="8861" y="3091"/>
                  <a:pt x="8829" y="3087"/>
                  <a:pt x="8794" y="3076"/>
                </a:cubicBezTo>
                <a:cubicBezTo>
                  <a:pt x="8692" y="3279"/>
                  <a:pt x="8489" y="3177"/>
                  <a:pt x="8260" y="3381"/>
                </a:cubicBezTo>
                <a:lnTo>
                  <a:pt x="8489" y="3610"/>
                </a:lnTo>
                <a:cubicBezTo>
                  <a:pt x="8425" y="3660"/>
                  <a:pt x="8343" y="3660"/>
                  <a:pt x="8263" y="3660"/>
                </a:cubicBezTo>
                <a:cubicBezTo>
                  <a:pt x="8184" y="3660"/>
                  <a:pt x="8108" y="3660"/>
                  <a:pt x="8057" y="3711"/>
                </a:cubicBezTo>
                <a:cubicBezTo>
                  <a:pt x="8057" y="3813"/>
                  <a:pt x="8057" y="3915"/>
                  <a:pt x="7854" y="3915"/>
                </a:cubicBezTo>
                <a:cubicBezTo>
                  <a:pt x="7625" y="4016"/>
                  <a:pt x="7422" y="4245"/>
                  <a:pt x="7218" y="4347"/>
                </a:cubicBezTo>
                <a:cubicBezTo>
                  <a:pt x="6989" y="4550"/>
                  <a:pt x="6786" y="4652"/>
                  <a:pt x="6583" y="4880"/>
                </a:cubicBezTo>
                <a:cubicBezTo>
                  <a:pt x="6456" y="5084"/>
                  <a:pt x="6151" y="5084"/>
                  <a:pt x="5947" y="5287"/>
                </a:cubicBezTo>
                <a:cubicBezTo>
                  <a:pt x="5617" y="5389"/>
                  <a:pt x="5312" y="5617"/>
                  <a:pt x="5185" y="5922"/>
                </a:cubicBezTo>
                <a:cubicBezTo>
                  <a:pt x="5185" y="6151"/>
                  <a:pt x="4982" y="6253"/>
                  <a:pt x="4778" y="6354"/>
                </a:cubicBezTo>
                <a:cubicBezTo>
                  <a:pt x="4550" y="6354"/>
                  <a:pt x="4448" y="6456"/>
                  <a:pt x="4245" y="6558"/>
                </a:cubicBezTo>
                <a:lnTo>
                  <a:pt x="4245" y="6787"/>
                </a:lnTo>
                <a:cubicBezTo>
                  <a:pt x="4041" y="6888"/>
                  <a:pt x="3914" y="6990"/>
                  <a:pt x="3813" y="6990"/>
                </a:cubicBezTo>
                <a:cubicBezTo>
                  <a:pt x="3813" y="7092"/>
                  <a:pt x="3813" y="7193"/>
                  <a:pt x="3711" y="7295"/>
                </a:cubicBezTo>
                <a:lnTo>
                  <a:pt x="3508" y="7295"/>
                </a:lnTo>
                <a:cubicBezTo>
                  <a:pt x="3406" y="7524"/>
                  <a:pt x="3177" y="7625"/>
                  <a:pt x="2974" y="7829"/>
                </a:cubicBezTo>
                <a:cubicBezTo>
                  <a:pt x="2770" y="7930"/>
                  <a:pt x="2542" y="8057"/>
                  <a:pt x="2338" y="8261"/>
                </a:cubicBezTo>
                <a:cubicBezTo>
                  <a:pt x="2338" y="8362"/>
                  <a:pt x="2440" y="8566"/>
                  <a:pt x="2338" y="8693"/>
                </a:cubicBezTo>
                <a:cubicBezTo>
                  <a:pt x="2135" y="8794"/>
                  <a:pt x="2008" y="8794"/>
                  <a:pt x="1805" y="8794"/>
                </a:cubicBezTo>
                <a:cubicBezTo>
                  <a:pt x="1703" y="8896"/>
                  <a:pt x="1805" y="9099"/>
                  <a:pt x="1601" y="9201"/>
                </a:cubicBezTo>
                <a:lnTo>
                  <a:pt x="636" y="10167"/>
                </a:lnTo>
                <a:cubicBezTo>
                  <a:pt x="432" y="10370"/>
                  <a:pt x="331" y="10701"/>
                  <a:pt x="229" y="10904"/>
                </a:cubicBezTo>
                <a:cubicBezTo>
                  <a:pt x="102" y="11006"/>
                  <a:pt x="0" y="11234"/>
                  <a:pt x="229" y="11438"/>
                </a:cubicBezTo>
                <a:cubicBezTo>
                  <a:pt x="432" y="11438"/>
                  <a:pt x="534" y="11234"/>
                  <a:pt x="737" y="11234"/>
                </a:cubicBezTo>
                <a:cubicBezTo>
                  <a:pt x="801" y="11387"/>
                  <a:pt x="883" y="11438"/>
                  <a:pt x="975" y="11438"/>
                </a:cubicBezTo>
                <a:cubicBezTo>
                  <a:pt x="1068" y="11438"/>
                  <a:pt x="1169" y="11387"/>
                  <a:pt x="1271" y="11336"/>
                </a:cubicBezTo>
                <a:cubicBezTo>
                  <a:pt x="1500" y="11234"/>
                  <a:pt x="1805" y="11107"/>
                  <a:pt x="2135" y="10904"/>
                </a:cubicBezTo>
                <a:cubicBezTo>
                  <a:pt x="2338" y="10701"/>
                  <a:pt x="2542" y="10472"/>
                  <a:pt x="2974" y="10268"/>
                </a:cubicBezTo>
                <a:cubicBezTo>
                  <a:pt x="3279" y="10065"/>
                  <a:pt x="3508" y="9633"/>
                  <a:pt x="3914" y="9531"/>
                </a:cubicBezTo>
                <a:cubicBezTo>
                  <a:pt x="4143" y="9328"/>
                  <a:pt x="4346" y="9099"/>
                  <a:pt x="4550" y="8896"/>
                </a:cubicBezTo>
                <a:cubicBezTo>
                  <a:pt x="4778" y="8693"/>
                  <a:pt x="4982" y="8362"/>
                  <a:pt x="5312" y="8362"/>
                </a:cubicBezTo>
                <a:lnTo>
                  <a:pt x="6354" y="7295"/>
                </a:lnTo>
                <a:cubicBezTo>
                  <a:pt x="6888" y="7193"/>
                  <a:pt x="6989" y="6659"/>
                  <a:pt x="7523" y="6456"/>
                </a:cubicBezTo>
                <a:cubicBezTo>
                  <a:pt x="7854" y="6253"/>
                  <a:pt x="8057" y="6024"/>
                  <a:pt x="8362" y="5719"/>
                </a:cubicBezTo>
                <a:lnTo>
                  <a:pt x="8489" y="5719"/>
                </a:lnTo>
                <a:cubicBezTo>
                  <a:pt x="8591" y="5617"/>
                  <a:pt x="8794" y="5516"/>
                  <a:pt x="8896" y="5389"/>
                </a:cubicBezTo>
                <a:cubicBezTo>
                  <a:pt x="8997" y="5287"/>
                  <a:pt x="9226" y="5287"/>
                  <a:pt x="9328" y="5185"/>
                </a:cubicBezTo>
                <a:cubicBezTo>
                  <a:pt x="9429" y="5084"/>
                  <a:pt x="9633" y="4880"/>
                  <a:pt x="9760" y="4652"/>
                </a:cubicBezTo>
                <a:cubicBezTo>
                  <a:pt x="9802" y="4666"/>
                  <a:pt x="9841" y="4672"/>
                  <a:pt x="9877" y="4672"/>
                </a:cubicBezTo>
                <a:cubicBezTo>
                  <a:pt x="10096" y="4672"/>
                  <a:pt x="10198" y="4434"/>
                  <a:pt x="10395" y="4347"/>
                </a:cubicBezTo>
                <a:cubicBezTo>
                  <a:pt x="10599" y="4245"/>
                  <a:pt x="10802" y="4118"/>
                  <a:pt x="10904" y="3915"/>
                </a:cubicBezTo>
                <a:cubicBezTo>
                  <a:pt x="11031" y="3813"/>
                  <a:pt x="11336" y="3915"/>
                  <a:pt x="11437" y="3711"/>
                </a:cubicBezTo>
                <a:cubicBezTo>
                  <a:pt x="11539" y="3381"/>
                  <a:pt x="11768" y="3482"/>
                  <a:pt x="11971" y="3279"/>
                </a:cubicBezTo>
                <a:cubicBezTo>
                  <a:pt x="12073" y="3177"/>
                  <a:pt x="12301" y="3177"/>
                  <a:pt x="12505" y="3076"/>
                </a:cubicBezTo>
                <a:cubicBezTo>
                  <a:pt x="12606" y="2847"/>
                  <a:pt x="12810" y="2745"/>
                  <a:pt x="13038" y="2644"/>
                </a:cubicBezTo>
                <a:cubicBezTo>
                  <a:pt x="13242" y="2644"/>
                  <a:pt x="13343" y="2542"/>
                  <a:pt x="13572" y="2440"/>
                </a:cubicBezTo>
                <a:cubicBezTo>
                  <a:pt x="13776" y="2339"/>
                  <a:pt x="14080" y="2212"/>
                  <a:pt x="14309" y="2008"/>
                </a:cubicBezTo>
                <a:lnTo>
                  <a:pt x="15478" y="2008"/>
                </a:lnTo>
                <a:cubicBezTo>
                  <a:pt x="15580" y="2008"/>
                  <a:pt x="15580" y="2110"/>
                  <a:pt x="15580" y="2110"/>
                </a:cubicBezTo>
                <a:cubicBezTo>
                  <a:pt x="15580" y="2212"/>
                  <a:pt x="15682" y="2339"/>
                  <a:pt x="15478" y="2440"/>
                </a:cubicBezTo>
                <a:cubicBezTo>
                  <a:pt x="15351" y="2339"/>
                  <a:pt x="15351" y="2339"/>
                  <a:pt x="15250" y="2212"/>
                </a:cubicBezTo>
                <a:lnTo>
                  <a:pt x="15250" y="2212"/>
                </a:lnTo>
                <a:cubicBezTo>
                  <a:pt x="15046" y="2542"/>
                  <a:pt x="15351" y="2644"/>
                  <a:pt x="15351" y="2745"/>
                </a:cubicBezTo>
                <a:lnTo>
                  <a:pt x="15351" y="2974"/>
                </a:lnTo>
                <a:cubicBezTo>
                  <a:pt x="15478" y="3279"/>
                  <a:pt x="15046" y="3381"/>
                  <a:pt x="15148" y="3711"/>
                </a:cubicBezTo>
                <a:cubicBezTo>
                  <a:pt x="15148" y="3711"/>
                  <a:pt x="15148" y="3813"/>
                  <a:pt x="15046" y="3915"/>
                </a:cubicBezTo>
                <a:cubicBezTo>
                  <a:pt x="14945" y="4016"/>
                  <a:pt x="14843" y="4245"/>
                  <a:pt x="14843" y="4448"/>
                </a:cubicBezTo>
                <a:cubicBezTo>
                  <a:pt x="14945" y="4753"/>
                  <a:pt x="14513" y="4880"/>
                  <a:pt x="14614" y="5185"/>
                </a:cubicBezTo>
                <a:cubicBezTo>
                  <a:pt x="14208" y="5287"/>
                  <a:pt x="14411" y="5617"/>
                  <a:pt x="14309" y="5922"/>
                </a:cubicBezTo>
                <a:cubicBezTo>
                  <a:pt x="14080" y="6151"/>
                  <a:pt x="13877" y="6456"/>
                  <a:pt x="13979" y="6888"/>
                </a:cubicBezTo>
                <a:lnTo>
                  <a:pt x="13776" y="6888"/>
                </a:lnTo>
                <a:lnTo>
                  <a:pt x="13776" y="7193"/>
                </a:lnTo>
                <a:cubicBezTo>
                  <a:pt x="13674" y="7295"/>
                  <a:pt x="13674" y="7422"/>
                  <a:pt x="13572" y="7422"/>
                </a:cubicBezTo>
                <a:lnTo>
                  <a:pt x="13572" y="8464"/>
                </a:lnTo>
                <a:cubicBezTo>
                  <a:pt x="13674" y="8566"/>
                  <a:pt x="13674" y="8566"/>
                  <a:pt x="13776" y="8693"/>
                </a:cubicBezTo>
                <a:lnTo>
                  <a:pt x="13776" y="9201"/>
                </a:lnTo>
                <a:cubicBezTo>
                  <a:pt x="13979" y="9531"/>
                  <a:pt x="14080" y="9735"/>
                  <a:pt x="14208" y="9963"/>
                </a:cubicBezTo>
                <a:cubicBezTo>
                  <a:pt x="14208" y="10268"/>
                  <a:pt x="14513" y="10370"/>
                  <a:pt x="14614" y="10599"/>
                </a:cubicBezTo>
                <a:cubicBezTo>
                  <a:pt x="14843" y="10802"/>
                  <a:pt x="15148" y="10701"/>
                  <a:pt x="15250" y="11006"/>
                </a:cubicBezTo>
                <a:lnTo>
                  <a:pt x="15682" y="11006"/>
                </a:lnTo>
                <a:cubicBezTo>
                  <a:pt x="15783" y="11006"/>
                  <a:pt x="15783" y="11107"/>
                  <a:pt x="15885" y="11234"/>
                </a:cubicBezTo>
                <a:lnTo>
                  <a:pt x="17893" y="11234"/>
                </a:lnTo>
                <a:cubicBezTo>
                  <a:pt x="18020" y="11107"/>
                  <a:pt x="18122" y="11006"/>
                  <a:pt x="18122" y="11006"/>
                </a:cubicBezTo>
                <a:lnTo>
                  <a:pt x="18757" y="11006"/>
                </a:lnTo>
                <a:cubicBezTo>
                  <a:pt x="18859" y="10904"/>
                  <a:pt x="18859" y="10904"/>
                  <a:pt x="18960" y="10802"/>
                </a:cubicBezTo>
                <a:cubicBezTo>
                  <a:pt x="18983" y="10779"/>
                  <a:pt x="19013" y="10772"/>
                  <a:pt x="19047" y="10772"/>
                </a:cubicBezTo>
                <a:cubicBezTo>
                  <a:pt x="19108" y="10772"/>
                  <a:pt x="19185" y="10795"/>
                  <a:pt x="19266" y="10795"/>
                </a:cubicBezTo>
                <a:cubicBezTo>
                  <a:pt x="19340" y="10795"/>
                  <a:pt x="19419" y="10776"/>
                  <a:pt x="19494" y="10701"/>
                </a:cubicBezTo>
                <a:cubicBezTo>
                  <a:pt x="19545" y="10586"/>
                  <a:pt x="19653" y="10586"/>
                  <a:pt x="19774" y="10586"/>
                </a:cubicBezTo>
                <a:cubicBezTo>
                  <a:pt x="19894" y="10586"/>
                  <a:pt x="20028" y="10586"/>
                  <a:pt x="20129" y="10472"/>
                </a:cubicBezTo>
                <a:cubicBezTo>
                  <a:pt x="20231" y="10268"/>
                  <a:pt x="20434" y="10370"/>
                  <a:pt x="20562" y="10167"/>
                </a:cubicBezTo>
                <a:lnTo>
                  <a:pt x="20663" y="10167"/>
                </a:lnTo>
                <a:cubicBezTo>
                  <a:pt x="20867" y="10167"/>
                  <a:pt x="21070" y="10065"/>
                  <a:pt x="21197" y="9963"/>
                </a:cubicBezTo>
                <a:cubicBezTo>
                  <a:pt x="21400" y="9963"/>
                  <a:pt x="21604" y="9963"/>
                  <a:pt x="21832" y="9735"/>
                </a:cubicBezTo>
                <a:cubicBezTo>
                  <a:pt x="21876" y="9749"/>
                  <a:pt x="21917" y="9755"/>
                  <a:pt x="21957" y="9755"/>
                </a:cubicBezTo>
                <a:cubicBezTo>
                  <a:pt x="22198" y="9755"/>
                  <a:pt x="22388" y="9531"/>
                  <a:pt x="22671" y="9531"/>
                </a:cubicBezTo>
                <a:cubicBezTo>
                  <a:pt x="22722" y="9366"/>
                  <a:pt x="22881" y="9366"/>
                  <a:pt x="23040" y="9366"/>
                </a:cubicBezTo>
                <a:cubicBezTo>
                  <a:pt x="23198" y="9366"/>
                  <a:pt x="23357" y="9366"/>
                  <a:pt x="23408" y="9201"/>
                </a:cubicBezTo>
                <a:cubicBezTo>
                  <a:pt x="23611" y="9099"/>
                  <a:pt x="23840" y="8998"/>
                  <a:pt x="24043" y="8896"/>
                </a:cubicBezTo>
                <a:cubicBezTo>
                  <a:pt x="24374" y="8794"/>
                  <a:pt x="24577" y="8693"/>
                  <a:pt x="24781" y="8566"/>
                </a:cubicBezTo>
                <a:cubicBezTo>
                  <a:pt x="25009" y="8362"/>
                  <a:pt x="25213" y="8362"/>
                  <a:pt x="25416" y="8159"/>
                </a:cubicBezTo>
                <a:cubicBezTo>
                  <a:pt x="25518" y="8057"/>
                  <a:pt x="25746" y="8159"/>
                  <a:pt x="25848" y="7930"/>
                </a:cubicBezTo>
                <a:cubicBezTo>
                  <a:pt x="25950" y="7727"/>
                  <a:pt x="26382" y="7727"/>
                  <a:pt x="26483" y="7524"/>
                </a:cubicBezTo>
                <a:cubicBezTo>
                  <a:pt x="26788" y="7422"/>
                  <a:pt x="27119" y="7295"/>
                  <a:pt x="27424" y="6990"/>
                </a:cubicBezTo>
                <a:cubicBezTo>
                  <a:pt x="27551" y="6888"/>
                  <a:pt x="27653" y="6888"/>
                  <a:pt x="27856" y="6787"/>
                </a:cubicBezTo>
                <a:cubicBezTo>
                  <a:pt x="27938" y="6683"/>
                  <a:pt x="27954" y="6530"/>
                  <a:pt x="28079" y="6530"/>
                </a:cubicBezTo>
                <a:cubicBezTo>
                  <a:pt x="28108" y="6530"/>
                  <a:pt x="28143" y="6539"/>
                  <a:pt x="28186" y="6558"/>
                </a:cubicBezTo>
                <a:cubicBezTo>
                  <a:pt x="28390" y="6558"/>
                  <a:pt x="28491" y="6253"/>
                  <a:pt x="28695" y="6253"/>
                </a:cubicBezTo>
                <a:cubicBezTo>
                  <a:pt x="28923" y="6253"/>
                  <a:pt x="29025" y="5922"/>
                  <a:pt x="29228" y="5922"/>
                </a:cubicBezTo>
                <a:cubicBezTo>
                  <a:pt x="29457" y="5821"/>
                  <a:pt x="29559" y="5719"/>
                  <a:pt x="29762" y="5617"/>
                </a:cubicBezTo>
                <a:cubicBezTo>
                  <a:pt x="29864" y="5617"/>
                  <a:pt x="29864" y="5617"/>
                  <a:pt x="29864" y="5516"/>
                </a:cubicBezTo>
                <a:cubicBezTo>
                  <a:pt x="29965" y="5287"/>
                  <a:pt x="30296" y="5287"/>
                  <a:pt x="30499" y="5185"/>
                </a:cubicBezTo>
                <a:cubicBezTo>
                  <a:pt x="30601" y="5084"/>
                  <a:pt x="30931" y="4982"/>
                  <a:pt x="31033" y="4753"/>
                </a:cubicBezTo>
                <a:cubicBezTo>
                  <a:pt x="31236" y="4652"/>
                  <a:pt x="31465" y="4550"/>
                  <a:pt x="31668" y="4448"/>
                </a:cubicBezTo>
                <a:cubicBezTo>
                  <a:pt x="31872" y="4347"/>
                  <a:pt x="32100" y="4245"/>
                  <a:pt x="32304" y="4118"/>
                </a:cubicBezTo>
                <a:cubicBezTo>
                  <a:pt x="32405" y="4016"/>
                  <a:pt x="32634" y="4118"/>
                  <a:pt x="32736" y="3915"/>
                </a:cubicBezTo>
                <a:cubicBezTo>
                  <a:pt x="32837" y="3813"/>
                  <a:pt x="32939" y="3711"/>
                  <a:pt x="33142" y="3610"/>
                </a:cubicBezTo>
                <a:cubicBezTo>
                  <a:pt x="33574" y="3482"/>
                  <a:pt x="33905" y="3177"/>
                  <a:pt x="34413" y="3076"/>
                </a:cubicBezTo>
                <a:cubicBezTo>
                  <a:pt x="34540" y="2974"/>
                  <a:pt x="34744" y="2847"/>
                  <a:pt x="34947" y="2847"/>
                </a:cubicBezTo>
                <a:cubicBezTo>
                  <a:pt x="35176" y="2745"/>
                  <a:pt x="35379" y="2644"/>
                  <a:pt x="35684" y="2440"/>
                </a:cubicBezTo>
                <a:lnTo>
                  <a:pt x="36650" y="2440"/>
                </a:lnTo>
                <a:lnTo>
                  <a:pt x="36751" y="2542"/>
                </a:lnTo>
                <a:lnTo>
                  <a:pt x="36751" y="2974"/>
                </a:lnTo>
                <a:cubicBezTo>
                  <a:pt x="36853" y="2974"/>
                  <a:pt x="36853" y="3076"/>
                  <a:pt x="36955" y="3177"/>
                </a:cubicBezTo>
                <a:lnTo>
                  <a:pt x="36955" y="3610"/>
                </a:lnTo>
                <a:cubicBezTo>
                  <a:pt x="36853" y="3610"/>
                  <a:pt x="36853" y="3711"/>
                  <a:pt x="36751" y="3813"/>
                </a:cubicBezTo>
                <a:lnTo>
                  <a:pt x="36751" y="5516"/>
                </a:lnTo>
                <a:cubicBezTo>
                  <a:pt x="36955" y="5922"/>
                  <a:pt x="37082" y="6253"/>
                  <a:pt x="37183" y="6456"/>
                </a:cubicBezTo>
                <a:cubicBezTo>
                  <a:pt x="37590" y="6558"/>
                  <a:pt x="37819" y="6787"/>
                  <a:pt x="38124" y="6888"/>
                </a:cubicBezTo>
                <a:lnTo>
                  <a:pt x="38658" y="6888"/>
                </a:lnTo>
                <a:cubicBezTo>
                  <a:pt x="38759" y="6888"/>
                  <a:pt x="38759" y="6787"/>
                  <a:pt x="38861" y="6787"/>
                </a:cubicBezTo>
                <a:cubicBezTo>
                  <a:pt x="38988" y="6787"/>
                  <a:pt x="38988" y="6888"/>
                  <a:pt x="39090" y="6888"/>
                </a:cubicBezTo>
                <a:lnTo>
                  <a:pt x="39496" y="6888"/>
                </a:lnTo>
                <a:lnTo>
                  <a:pt x="39725" y="6659"/>
                </a:lnTo>
                <a:lnTo>
                  <a:pt x="40259" y="6659"/>
                </a:lnTo>
                <a:cubicBezTo>
                  <a:pt x="40360" y="6659"/>
                  <a:pt x="40462" y="6558"/>
                  <a:pt x="40564" y="6456"/>
                </a:cubicBezTo>
                <a:lnTo>
                  <a:pt x="40894" y="6456"/>
                </a:lnTo>
                <a:cubicBezTo>
                  <a:pt x="40996" y="6456"/>
                  <a:pt x="41098" y="6354"/>
                  <a:pt x="41199" y="6354"/>
                </a:cubicBezTo>
                <a:cubicBezTo>
                  <a:pt x="41301" y="6253"/>
                  <a:pt x="41402" y="6151"/>
                  <a:pt x="41530" y="6151"/>
                </a:cubicBezTo>
                <a:cubicBezTo>
                  <a:pt x="41631" y="6088"/>
                  <a:pt x="41707" y="6088"/>
                  <a:pt x="41784" y="6088"/>
                </a:cubicBezTo>
                <a:cubicBezTo>
                  <a:pt x="41860" y="6088"/>
                  <a:pt x="41936" y="6088"/>
                  <a:pt x="42038" y="6024"/>
                </a:cubicBezTo>
                <a:cubicBezTo>
                  <a:pt x="42225" y="5858"/>
                  <a:pt x="42462" y="5692"/>
                  <a:pt x="42723" y="5692"/>
                </a:cubicBezTo>
                <a:cubicBezTo>
                  <a:pt x="42782" y="5692"/>
                  <a:pt x="42841" y="5700"/>
                  <a:pt x="42902" y="5719"/>
                </a:cubicBezTo>
                <a:cubicBezTo>
                  <a:pt x="43105" y="5516"/>
                  <a:pt x="43309" y="5516"/>
                  <a:pt x="43537" y="5516"/>
                </a:cubicBezTo>
                <a:cubicBezTo>
                  <a:pt x="43639" y="5287"/>
                  <a:pt x="43944" y="5287"/>
                  <a:pt x="44173" y="5185"/>
                </a:cubicBezTo>
                <a:cubicBezTo>
                  <a:pt x="44173" y="5084"/>
                  <a:pt x="44274" y="5084"/>
                  <a:pt x="44376" y="5084"/>
                </a:cubicBezTo>
                <a:cubicBezTo>
                  <a:pt x="44653" y="5084"/>
                  <a:pt x="44769" y="4851"/>
                  <a:pt x="44980" y="4851"/>
                </a:cubicBezTo>
                <a:cubicBezTo>
                  <a:pt x="45020" y="4851"/>
                  <a:pt x="45064" y="4860"/>
                  <a:pt x="45113" y="4880"/>
                </a:cubicBezTo>
                <a:cubicBezTo>
                  <a:pt x="45113" y="4880"/>
                  <a:pt x="45215" y="4753"/>
                  <a:pt x="45342" y="4753"/>
                </a:cubicBezTo>
                <a:cubicBezTo>
                  <a:pt x="45545" y="4753"/>
                  <a:pt x="45749" y="4448"/>
                  <a:pt x="45977" y="4448"/>
                </a:cubicBezTo>
                <a:cubicBezTo>
                  <a:pt x="46021" y="4463"/>
                  <a:pt x="46058" y="4469"/>
                  <a:pt x="46091" y="4469"/>
                </a:cubicBezTo>
                <a:cubicBezTo>
                  <a:pt x="46289" y="4469"/>
                  <a:pt x="46330" y="4245"/>
                  <a:pt x="46613" y="4245"/>
                </a:cubicBezTo>
                <a:cubicBezTo>
                  <a:pt x="46653" y="4259"/>
                  <a:pt x="46690" y="4264"/>
                  <a:pt x="46725" y="4264"/>
                </a:cubicBezTo>
                <a:cubicBezTo>
                  <a:pt x="46949" y="4264"/>
                  <a:pt x="47063" y="4016"/>
                  <a:pt x="47350" y="4016"/>
                </a:cubicBezTo>
                <a:cubicBezTo>
                  <a:pt x="47379" y="4031"/>
                  <a:pt x="47406" y="4037"/>
                  <a:pt x="47432" y="4037"/>
                </a:cubicBezTo>
                <a:cubicBezTo>
                  <a:pt x="47587" y="4037"/>
                  <a:pt x="47702" y="3813"/>
                  <a:pt x="47985" y="3813"/>
                </a:cubicBezTo>
                <a:cubicBezTo>
                  <a:pt x="47985" y="3833"/>
                  <a:pt x="47989" y="3841"/>
                  <a:pt x="47997" y="3841"/>
                </a:cubicBezTo>
                <a:cubicBezTo>
                  <a:pt x="48026" y="3841"/>
                  <a:pt x="48107" y="3711"/>
                  <a:pt x="48189" y="3711"/>
                </a:cubicBezTo>
                <a:cubicBezTo>
                  <a:pt x="48392" y="3610"/>
                  <a:pt x="48621" y="3482"/>
                  <a:pt x="48824" y="3482"/>
                </a:cubicBezTo>
                <a:cubicBezTo>
                  <a:pt x="49027" y="3482"/>
                  <a:pt x="49256" y="3279"/>
                  <a:pt x="49561" y="3279"/>
                </a:cubicBezTo>
                <a:cubicBezTo>
                  <a:pt x="49790" y="3279"/>
                  <a:pt x="49993" y="2974"/>
                  <a:pt x="50298" y="2847"/>
                </a:cubicBezTo>
                <a:lnTo>
                  <a:pt x="50832" y="2847"/>
                </a:lnTo>
                <a:cubicBezTo>
                  <a:pt x="50933" y="2745"/>
                  <a:pt x="51061" y="2745"/>
                  <a:pt x="51061" y="2644"/>
                </a:cubicBezTo>
                <a:cubicBezTo>
                  <a:pt x="51467" y="2644"/>
                  <a:pt x="51798" y="2440"/>
                  <a:pt x="52204" y="2212"/>
                </a:cubicBezTo>
                <a:lnTo>
                  <a:pt x="52967" y="2212"/>
                </a:lnTo>
                <a:cubicBezTo>
                  <a:pt x="52967" y="2110"/>
                  <a:pt x="53068" y="2110"/>
                  <a:pt x="53170" y="2008"/>
                </a:cubicBezTo>
                <a:lnTo>
                  <a:pt x="53907" y="2008"/>
                </a:lnTo>
                <a:cubicBezTo>
                  <a:pt x="54009" y="1907"/>
                  <a:pt x="54110" y="1907"/>
                  <a:pt x="54110" y="1805"/>
                </a:cubicBezTo>
                <a:lnTo>
                  <a:pt x="54542" y="1805"/>
                </a:lnTo>
                <a:cubicBezTo>
                  <a:pt x="54644" y="1907"/>
                  <a:pt x="54746" y="2008"/>
                  <a:pt x="54873" y="2212"/>
                </a:cubicBezTo>
                <a:lnTo>
                  <a:pt x="54873" y="3177"/>
                </a:lnTo>
                <a:cubicBezTo>
                  <a:pt x="54975" y="3279"/>
                  <a:pt x="54975" y="3279"/>
                  <a:pt x="55076" y="3381"/>
                </a:cubicBezTo>
                <a:lnTo>
                  <a:pt x="55076" y="4245"/>
                </a:lnTo>
                <a:cubicBezTo>
                  <a:pt x="55280" y="4347"/>
                  <a:pt x="55178" y="4652"/>
                  <a:pt x="55508" y="4753"/>
                </a:cubicBezTo>
                <a:cubicBezTo>
                  <a:pt x="55712" y="4880"/>
                  <a:pt x="55915" y="5084"/>
                  <a:pt x="56144" y="5185"/>
                </a:cubicBezTo>
                <a:cubicBezTo>
                  <a:pt x="56347" y="5287"/>
                  <a:pt x="56550" y="5389"/>
                  <a:pt x="56779" y="5516"/>
                </a:cubicBezTo>
                <a:cubicBezTo>
                  <a:pt x="56982" y="5617"/>
                  <a:pt x="57186" y="5821"/>
                  <a:pt x="57516" y="5922"/>
                </a:cubicBezTo>
                <a:lnTo>
                  <a:pt x="58990" y="5922"/>
                </a:lnTo>
                <a:cubicBezTo>
                  <a:pt x="59092" y="6024"/>
                  <a:pt x="59194" y="6024"/>
                  <a:pt x="59194" y="6024"/>
                </a:cubicBezTo>
                <a:cubicBezTo>
                  <a:pt x="59321" y="6024"/>
                  <a:pt x="59321" y="5922"/>
                  <a:pt x="59422" y="5922"/>
                </a:cubicBezTo>
                <a:lnTo>
                  <a:pt x="60998" y="5922"/>
                </a:lnTo>
                <a:lnTo>
                  <a:pt x="61100" y="5821"/>
                </a:lnTo>
                <a:lnTo>
                  <a:pt x="61227" y="5719"/>
                </a:lnTo>
                <a:lnTo>
                  <a:pt x="62701" y="5719"/>
                </a:lnTo>
                <a:cubicBezTo>
                  <a:pt x="62701" y="5617"/>
                  <a:pt x="62803" y="5516"/>
                  <a:pt x="62904" y="5516"/>
                </a:cubicBezTo>
                <a:lnTo>
                  <a:pt x="63870" y="5516"/>
                </a:lnTo>
                <a:cubicBezTo>
                  <a:pt x="63972" y="5389"/>
                  <a:pt x="63972" y="5389"/>
                  <a:pt x="64073" y="5287"/>
                </a:cubicBezTo>
                <a:lnTo>
                  <a:pt x="65141" y="5287"/>
                </a:lnTo>
                <a:cubicBezTo>
                  <a:pt x="65141" y="5185"/>
                  <a:pt x="65243" y="5185"/>
                  <a:pt x="65344" y="5084"/>
                </a:cubicBezTo>
                <a:lnTo>
                  <a:pt x="66081" y="5084"/>
                </a:lnTo>
                <a:cubicBezTo>
                  <a:pt x="66183" y="4982"/>
                  <a:pt x="66310" y="4982"/>
                  <a:pt x="66412" y="4880"/>
                </a:cubicBezTo>
                <a:lnTo>
                  <a:pt x="66945" y="4880"/>
                </a:lnTo>
                <a:lnTo>
                  <a:pt x="67149" y="4652"/>
                </a:lnTo>
                <a:lnTo>
                  <a:pt x="67987" y="4652"/>
                </a:lnTo>
                <a:cubicBezTo>
                  <a:pt x="68089" y="4550"/>
                  <a:pt x="68089" y="4550"/>
                  <a:pt x="68216" y="4448"/>
                </a:cubicBezTo>
                <a:lnTo>
                  <a:pt x="68953" y="4448"/>
                </a:lnTo>
                <a:cubicBezTo>
                  <a:pt x="69055" y="4448"/>
                  <a:pt x="69157" y="4347"/>
                  <a:pt x="69157" y="4245"/>
                </a:cubicBezTo>
                <a:lnTo>
                  <a:pt x="69792" y="4245"/>
                </a:lnTo>
                <a:cubicBezTo>
                  <a:pt x="69792" y="4245"/>
                  <a:pt x="69894" y="4118"/>
                  <a:pt x="69995" y="4118"/>
                </a:cubicBezTo>
                <a:lnTo>
                  <a:pt x="70758" y="4118"/>
                </a:lnTo>
                <a:cubicBezTo>
                  <a:pt x="70859" y="4016"/>
                  <a:pt x="70961" y="3915"/>
                  <a:pt x="70961" y="3915"/>
                </a:cubicBezTo>
                <a:lnTo>
                  <a:pt x="72232" y="3915"/>
                </a:lnTo>
                <a:cubicBezTo>
                  <a:pt x="72334" y="3813"/>
                  <a:pt x="72334" y="3711"/>
                  <a:pt x="72435" y="3711"/>
                </a:cubicBezTo>
                <a:lnTo>
                  <a:pt x="75714" y="3711"/>
                </a:lnTo>
                <a:cubicBezTo>
                  <a:pt x="75714" y="3711"/>
                  <a:pt x="75841" y="3813"/>
                  <a:pt x="75943" y="3915"/>
                </a:cubicBezTo>
                <a:lnTo>
                  <a:pt x="76781" y="3915"/>
                </a:lnTo>
                <a:cubicBezTo>
                  <a:pt x="76883" y="4118"/>
                  <a:pt x="77112" y="4016"/>
                  <a:pt x="77213" y="4245"/>
                </a:cubicBezTo>
                <a:cubicBezTo>
                  <a:pt x="77417" y="4347"/>
                  <a:pt x="77620" y="4347"/>
                  <a:pt x="77747" y="4448"/>
                </a:cubicBezTo>
                <a:cubicBezTo>
                  <a:pt x="77849" y="4652"/>
                  <a:pt x="78052" y="4652"/>
                  <a:pt x="78255" y="4753"/>
                </a:cubicBezTo>
                <a:lnTo>
                  <a:pt x="78255" y="4982"/>
                </a:lnTo>
                <a:cubicBezTo>
                  <a:pt x="78789" y="5516"/>
                  <a:pt x="79221" y="6151"/>
                  <a:pt x="79857" y="6456"/>
                </a:cubicBezTo>
                <a:cubicBezTo>
                  <a:pt x="80060" y="6558"/>
                  <a:pt x="80289" y="6787"/>
                  <a:pt x="80390" y="6990"/>
                </a:cubicBezTo>
                <a:cubicBezTo>
                  <a:pt x="80594" y="7295"/>
                  <a:pt x="81026" y="7295"/>
                  <a:pt x="81127" y="7524"/>
                </a:cubicBezTo>
                <a:cubicBezTo>
                  <a:pt x="81331" y="7727"/>
                  <a:pt x="81661" y="7727"/>
                  <a:pt x="81864" y="7930"/>
                </a:cubicBezTo>
                <a:cubicBezTo>
                  <a:pt x="82068" y="8159"/>
                  <a:pt x="82398" y="8261"/>
                  <a:pt x="82703" y="8464"/>
                </a:cubicBezTo>
                <a:cubicBezTo>
                  <a:pt x="82767" y="8515"/>
                  <a:pt x="82849" y="8515"/>
                  <a:pt x="82941" y="8515"/>
                </a:cubicBezTo>
                <a:cubicBezTo>
                  <a:pt x="83034" y="8515"/>
                  <a:pt x="83135" y="8515"/>
                  <a:pt x="83237" y="8566"/>
                </a:cubicBezTo>
                <a:cubicBezTo>
                  <a:pt x="83339" y="8693"/>
                  <a:pt x="83466" y="8794"/>
                  <a:pt x="83567" y="8896"/>
                </a:cubicBezTo>
                <a:lnTo>
                  <a:pt x="83974" y="8896"/>
                </a:lnTo>
                <a:cubicBezTo>
                  <a:pt x="84077" y="8978"/>
                  <a:pt x="84163" y="9127"/>
                  <a:pt x="84246" y="9127"/>
                </a:cubicBezTo>
                <a:cubicBezTo>
                  <a:pt x="84266" y="9127"/>
                  <a:pt x="84285" y="9119"/>
                  <a:pt x="84304" y="9099"/>
                </a:cubicBezTo>
                <a:cubicBezTo>
                  <a:pt x="84304" y="8998"/>
                  <a:pt x="84406" y="8998"/>
                  <a:pt x="84508" y="8998"/>
                </a:cubicBezTo>
                <a:cubicBezTo>
                  <a:pt x="84508" y="8998"/>
                  <a:pt x="84609" y="8998"/>
                  <a:pt x="84736" y="9099"/>
                </a:cubicBezTo>
                <a:cubicBezTo>
                  <a:pt x="84804" y="9133"/>
                  <a:pt x="84861" y="9145"/>
                  <a:pt x="84913" y="9145"/>
                </a:cubicBezTo>
                <a:cubicBezTo>
                  <a:pt x="85019" y="9145"/>
                  <a:pt x="85109" y="9099"/>
                  <a:pt x="85245" y="9099"/>
                </a:cubicBezTo>
                <a:cubicBezTo>
                  <a:pt x="85372" y="9099"/>
                  <a:pt x="85372" y="8998"/>
                  <a:pt x="85372" y="8998"/>
                </a:cubicBezTo>
                <a:cubicBezTo>
                  <a:pt x="85582" y="9068"/>
                  <a:pt x="85743" y="9198"/>
                  <a:pt x="85898" y="9198"/>
                </a:cubicBezTo>
                <a:cubicBezTo>
                  <a:pt x="85969" y="9198"/>
                  <a:pt x="86037" y="9171"/>
                  <a:pt x="86109" y="9099"/>
                </a:cubicBezTo>
                <a:cubicBezTo>
                  <a:pt x="86109" y="8998"/>
                  <a:pt x="86007" y="8896"/>
                  <a:pt x="86007" y="8794"/>
                </a:cubicBezTo>
                <a:cubicBezTo>
                  <a:pt x="85779" y="8794"/>
                  <a:pt x="85779" y="8693"/>
                  <a:pt x="85779" y="8566"/>
                </a:cubicBezTo>
                <a:cubicBezTo>
                  <a:pt x="85677" y="8464"/>
                  <a:pt x="85575" y="8464"/>
                  <a:pt x="85575" y="8464"/>
                </a:cubicBezTo>
                <a:cubicBezTo>
                  <a:pt x="85638" y="8401"/>
                  <a:pt x="85672" y="8377"/>
                  <a:pt x="85692" y="8377"/>
                </a:cubicBezTo>
                <a:cubicBezTo>
                  <a:pt x="85735" y="8377"/>
                  <a:pt x="85708" y="8495"/>
                  <a:pt x="85779" y="8566"/>
                </a:cubicBezTo>
                <a:cubicBezTo>
                  <a:pt x="85880" y="8566"/>
                  <a:pt x="86007" y="8566"/>
                  <a:pt x="86007" y="8794"/>
                </a:cubicBezTo>
                <a:cubicBezTo>
                  <a:pt x="86109" y="8693"/>
                  <a:pt x="86211" y="8794"/>
                  <a:pt x="86414" y="8566"/>
                </a:cubicBezTo>
                <a:cubicBezTo>
                  <a:pt x="86211" y="8464"/>
                  <a:pt x="86109" y="8362"/>
                  <a:pt x="85880" y="8261"/>
                </a:cubicBezTo>
                <a:cubicBezTo>
                  <a:pt x="86007" y="8159"/>
                  <a:pt x="86109" y="8057"/>
                  <a:pt x="86109" y="8057"/>
                </a:cubicBezTo>
                <a:lnTo>
                  <a:pt x="86109" y="7829"/>
                </a:lnTo>
                <a:cubicBezTo>
                  <a:pt x="86109" y="7727"/>
                  <a:pt x="86007" y="7727"/>
                  <a:pt x="85779" y="7727"/>
                </a:cubicBezTo>
                <a:cubicBezTo>
                  <a:pt x="85677" y="7625"/>
                  <a:pt x="85575" y="7524"/>
                  <a:pt x="85474" y="7295"/>
                </a:cubicBezTo>
                <a:cubicBezTo>
                  <a:pt x="85372" y="7092"/>
                  <a:pt x="85041" y="7193"/>
                  <a:pt x="84940" y="6990"/>
                </a:cubicBezTo>
                <a:cubicBezTo>
                  <a:pt x="84838" y="6888"/>
                  <a:pt x="84609" y="6787"/>
                  <a:pt x="84406" y="6659"/>
                </a:cubicBezTo>
                <a:cubicBezTo>
                  <a:pt x="84203" y="6558"/>
                  <a:pt x="83974" y="6354"/>
                  <a:pt x="83771" y="6253"/>
                </a:cubicBezTo>
                <a:cubicBezTo>
                  <a:pt x="83339" y="6024"/>
                  <a:pt x="83237" y="5516"/>
                  <a:pt x="82703" y="5516"/>
                </a:cubicBezTo>
                <a:cubicBezTo>
                  <a:pt x="82398" y="5084"/>
                  <a:pt x="82068" y="4753"/>
                  <a:pt x="81763" y="4448"/>
                </a:cubicBezTo>
                <a:lnTo>
                  <a:pt x="80162" y="2847"/>
                </a:lnTo>
                <a:cubicBezTo>
                  <a:pt x="80107" y="2888"/>
                  <a:pt x="80062" y="2905"/>
                  <a:pt x="80023" y="2905"/>
                </a:cubicBezTo>
                <a:cubicBezTo>
                  <a:pt x="79865" y="2905"/>
                  <a:pt x="79809" y="2631"/>
                  <a:pt x="79607" y="2631"/>
                </a:cubicBezTo>
                <a:cubicBezTo>
                  <a:pt x="79582" y="2631"/>
                  <a:pt x="79556" y="2635"/>
                  <a:pt x="79526" y="2644"/>
                </a:cubicBezTo>
                <a:cubicBezTo>
                  <a:pt x="79425" y="2542"/>
                  <a:pt x="79221" y="2339"/>
                  <a:pt x="79120" y="2212"/>
                </a:cubicBezTo>
                <a:lnTo>
                  <a:pt x="78789" y="2212"/>
                </a:lnTo>
                <a:cubicBezTo>
                  <a:pt x="78687" y="2212"/>
                  <a:pt x="78586" y="2110"/>
                  <a:pt x="78484" y="2008"/>
                </a:cubicBezTo>
                <a:lnTo>
                  <a:pt x="78154" y="2008"/>
                </a:lnTo>
                <a:cubicBezTo>
                  <a:pt x="78052" y="2008"/>
                  <a:pt x="77950" y="1907"/>
                  <a:pt x="77849" y="1805"/>
                </a:cubicBezTo>
                <a:lnTo>
                  <a:pt x="76883" y="1805"/>
                </a:lnTo>
                <a:cubicBezTo>
                  <a:pt x="76781" y="1703"/>
                  <a:pt x="76781" y="1703"/>
                  <a:pt x="76680" y="1703"/>
                </a:cubicBezTo>
                <a:cubicBezTo>
                  <a:pt x="76514" y="1640"/>
                  <a:pt x="76330" y="1640"/>
                  <a:pt x="76146" y="1640"/>
                </a:cubicBezTo>
                <a:cubicBezTo>
                  <a:pt x="75962" y="1640"/>
                  <a:pt x="75777" y="1640"/>
                  <a:pt x="75612" y="1576"/>
                </a:cubicBezTo>
                <a:cubicBezTo>
                  <a:pt x="75612" y="1475"/>
                  <a:pt x="75511" y="1475"/>
                  <a:pt x="75511" y="1475"/>
                </a:cubicBezTo>
                <a:cubicBezTo>
                  <a:pt x="75409" y="1475"/>
                  <a:pt x="75307" y="1576"/>
                  <a:pt x="75307" y="1576"/>
                </a:cubicBezTo>
                <a:cubicBezTo>
                  <a:pt x="75206" y="1576"/>
                  <a:pt x="75078" y="1475"/>
                  <a:pt x="75078" y="1475"/>
                </a:cubicBezTo>
                <a:lnTo>
                  <a:pt x="73071" y="1475"/>
                </a:lnTo>
                <a:cubicBezTo>
                  <a:pt x="72969" y="1475"/>
                  <a:pt x="72969" y="1576"/>
                  <a:pt x="72867" y="1576"/>
                </a:cubicBezTo>
                <a:lnTo>
                  <a:pt x="71164" y="1576"/>
                </a:lnTo>
                <a:cubicBezTo>
                  <a:pt x="71164" y="1703"/>
                  <a:pt x="71063" y="1805"/>
                  <a:pt x="70961" y="1805"/>
                </a:cubicBezTo>
                <a:lnTo>
                  <a:pt x="70224" y="1805"/>
                </a:lnTo>
                <a:cubicBezTo>
                  <a:pt x="70122" y="1907"/>
                  <a:pt x="69995" y="2008"/>
                  <a:pt x="69995" y="2008"/>
                </a:cubicBezTo>
                <a:lnTo>
                  <a:pt x="69157" y="2008"/>
                </a:lnTo>
                <a:cubicBezTo>
                  <a:pt x="69055" y="2110"/>
                  <a:pt x="69055" y="2212"/>
                  <a:pt x="68953" y="2212"/>
                </a:cubicBezTo>
                <a:lnTo>
                  <a:pt x="68420" y="2212"/>
                </a:lnTo>
                <a:cubicBezTo>
                  <a:pt x="68318" y="2339"/>
                  <a:pt x="68216" y="2339"/>
                  <a:pt x="68089" y="2440"/>
                </a:cubicBezTo>
                <a:lnTo>
                  <a:pt x="67352" y="2440"/>
                </a:lnTo>
                <a:cubicBezTo>
                  <a:pt x="67250" y="2542"/>
                  <a:pt x="67149" y="2542"/>
                  <a:pt x="67149" y="2644"/>
                </a:cubicBezTo>
                <a:lnTo>
                  <a:pt x="66310" y="2644"/>
                </a:lnTo>
                <a:lnTo>
                  <a:pt x="66081" y="2847"/>
                </a:lnTo>
                <a:lnTo>
                  <a:pt x="65446" y="2847"/>
                </a:lnTo>
                <a:cubicBezTo>
                  <a:pt x="65446" y="2974"/>
                  <a:pt x="65344" y="2974"/>
                  <a:pt x="65344" y="3076"/>
                </a:cubicBezTo>
                <a:cubicBezTo>
                  <a:pt x="65243" y="2974"/>
                  <a:pt x="65141" y="2974"/>
                  <a:pt x="65141" y="2847"/>
                </a:cubicBezTo>
                <a:cubicBezTo>
                  <a:pt x="65039" y="2974"/>
                  <a:pt x="64912" y="2974"/>
                  <a:pt x="64912" y="3076"/>
                </a:cubicBezTo>
                <a:lnTo>
                  <a:pt x="64505" y="3076"/>
                </a:lnTo>
                <a:cubicBezTo>
                  <a:pt x="64404" y="3076"/>
                  <a:pt x="64404" y="3177"/>
                  <a:pt x="64277" y="3279"/>
                </a:cubicBezTo>
                <a:lnTo>
                  <a:pt x="63133" y="3279"/>
                </a:lnTo>
                <a:cubicBezTo>
                  <a:pt x="63006" y="3381"/>
                  <a:pt x="62904" y="3381"/>
                  <a:pt x="62803" y="3482"/>
                </a:cubicBezTo>
                <a:lnTo>
                  <a:pt x="62066" y="3482"/>
                </a:lnTo>
                <a:cubicBezTo>
                  <a:pt x="61964" y="3482"/>
                  <a:pt x="61964" y="3610"/>
                  <a:pt x="61862" y="3711"/>
                </a:cubicBezTo>
                <a:lnTo>
                  <a:pt x="60159" y="3711"/>
                </a:lnTo>
                <a:cubicBezTo>
                  <a:pt x="59956" y="3813"/>
                  <a:pt x="59727" y="3813"/>
                  <a:pt x="59626" y="3915"/>
                </a:cubicBezTo>
                <a:cubicBezTo>
                  <a:pt x="59524" y="3813"/>
                  <a:pt x="59524" y="3711"/>
                  <a:pt x="59422" y="3711"/>
                </a:cubicBezTo>
                <a:lnTo>
                  <a:pt x="58558" y="3711"/>
                </a:lnTo>
                <a:cubicBezTo>
                  <a:pt x="58457" y="3482"/>
                  <a:pt x="58253" y="3279"/>
                  <a:pt x="58050" y="3076"/>
                </a:cubicBezTo>
                <a:lnTo>
                  <a:pt x="58050" y="2339"/>
                </a:lnTo>
                <a:cubicBezTo>
                  <a:pt x="57923" y="2212"/>
                  <a:pt x="57821" y="2212"/>
                  <a:pt x="57719" y="2110"/>
                </a:cubicBezTo>
                <a:cubicBezTo>
                  <a:pt x="57719" y="2110"/>
                  <a:pt x="57821" y="2008"/>
                  <a:pt x="57923" y="1907"/>
                </a:cubicBezTo>
                <a:lnTo>
                  <a:pt x="57923" y="1576"/>
                </a:lnTo>
                <a:cubicBezTo>
                  <a:pt x="57618" y="1068"/>
                  <a:pt x="57414" y="534"/>
                  <a:pt x="56881" y="204"/>
                </a:cubicBezTo>
                <a:cubicBezTo>
                  <a:pt x="56779" y="204"/>
                  <a:pt x="56550" y="306"/>
                  <a:pt x="56347" y="306"/>
                </a:cubicBezTo>
                <a:cubicBezTo>
                  <a:pt x="56245" y="204"/>
                  <a:pt x="56144" y="102"/>
                  <a:pt x="55915" y="1"/>
                </a:cubicBezTo>
                <a:lnTo>
                  <a:pt x="53272" y="1"/>
                </a:lnTo>
                <a:cubicBezTo>
                  <a:pt x="53272" y="102"/>
                  <a:pt x="53170" y="102"/>
                  <a:pt x="53068" y="204"/>
                </a:cubicBezTo>
                <a:lnTo>
                  <a:pt x="52535" y="204"/>
                </a:lnTo>
                <a:cubicBezTo>
                  <a:pt x="52433" y="306"/>
                  <a:pt x="52331" y="306"/>
                  <a:pt x="52331" y="433"/>
                </a:cubicBezTo>
                <a:lnTo>
                  <a:pt x="51798" y="433"/>
                </a:lnTo>
                <a:cubicBezTo>
                  <a:pt x="51467" y="534"/>
                  <a:pt x="51264" y="738"/>
                  <a:pt x="50933" y="839"/>
                </a:cubicBezTo>
                <a:lnTo>
                  <a:pt x="50527" y="839"/>
                </a:lnTo>
                <a:cubicBezTo>
                  <a:pt x="50196" y="941"/>
                  <a:pt x="50095" y="1170"/>
                  <a:pt x="49891" y="1170"/>
                </a:cubicBezTo>
                <a:cubicBezTo>
                  <a:pt x="49561" y="1170"/>
                  <a:pt x="49358" y="1271"/>
                  <a:pt x="49154" y="1373"/>
                </a:cubicBezTo>
                <a:cubicBezTo>
                  <a:pt x="48926" y="1576"/>
                  <a:pt x="48722" y="1703"/>
                  <a:pt x="48392" y="1703"/>
                </a:cubicBezTo>
                <a:cubicBezTo>
                  <a:pt x="47985" y="2008"/>
                  <a:pt x="47350" y="2008"/>
                  <a:pt x="46918" y="2339"/>
                </a:cubicBezTo>
                <a:cubicBezTo>
                  <a:pt x="46816" y="2440"/>
                  <a:pt x="46740" y="2466"/>
                  <a:pt x="46660" y="2466"/>
                </a:cubicBezTo>
                <a:cubicBezTo>
                  <a:pt x="46581" y="2466"/>
                  <a:pt x="46498" y="2440"/>
                  <a:pt x="46384" y="2440"/>
                </a:cubicBezTo>
                <a:cubicBezTo>
                  <a:pt x="46282" y="2542"/>
                  <a:pt x="46079" y="2745"/>
                  <a:pt x="45977" y="2847"/>
                </a:cubicBezTo>
                <a:cubicBezTo>
                  <a:pt x="45933" y="2834"/>
                  <a:pt x="45891" y="2828"/>
                  <a:pt x="45852" y="2828"/>
                </a:cubicBezTo>
                <a:cubicBezTo>
                  <a:pt x="45592" y="2828"/>
                  <a:pt x="45413" y="3076"/>
                  <a:pt x="45215" y="3076"/>
                </a:cubicBezTo>
                <a:cubicBezTo>
                  <a:pt x="45171" y="3061"/>
                  <a:pt x="45132" y="3055"/>
                  <a:pt x="45095" y="3055"/>
                </a:cubicBezTo>
                <a:cubicBezTo>
                  <a:pt x="44876" y="3055"/>
                  <a:pt x="44761" y="3279"/>
                  <a:pt x="44478" y="3279"/>
                </a:cubicBezTo>
                <a:cubicBezTo>
                  <a:pt x="44327" y="3279"/>
                  <a:pt x="44176" y="3461"/>
                  <a:pt x="43973" y="3461"/>
                </a:cubicBezTo>
                <a:cubicBezTo>
                  <a:pt x="43902" y="3461"/>
                  <a:pt x="43826" y="3440"/>
                  <a:pt x="43741" y="3381"/>
                </a:cubicBezTo>
                <a:cubicBezTo>
                  <a:pt x="43537" y="3610"/>
                  <a:pt x="43309" y="3915"/>
                  <a:pt x="43207" y="4118"/>
                </a:cubicBezTo>
                <a:cubicBezTo>
                  <a:pt x="43105" y="4016"/>
                  <a:pt x="43004" y="3915"/>
                  <a:pt x="42902" y="3915"/>
                </a:cubicBezTo>
                <a:cubicBezTo>
                  <a:pt x="42902" y="4016"/>
                  <a:pt x="42800" y="4118"/>
                  <a:pt x="42800" y="4245"/>
                </a:cubicBezTo>
                <a:cubicBezTo>
                  <a:pt x="42673" y="4245"/>
                  <a:pt x="42572" y="4118"/>
                  <a:pt x="42572" y="4118"/>
                </a:cubicBezTo>
                <a:cubicBezTo>
                  <a:pt x="42470" y="4118"/>
                  <a:pt x="42368" y="4245"/>
                  <a:pt x="42368" y="4245"/>
                </a:cubicBezTo>
                <a:cubicBezTo>
                  <a:pt x="42165" y="4245"/>
                  <a:pt x="41835" y="4245"/>
                  <a:pt x="41733" y="4448"/>
                </a:cubicBezTo>
                <a:cubicBezTo>
                  <a:pt x="41402" y="4448"/>
                  <a:pt x="41301" y="4753"/>
                  <a:pt x="40996" y="4880"/>
                </a:cubicBezTo>
                <a:lnTo>
                  <a:pt x="40665" y="4880"/>
                </a:lnTo>
                <a:cubicBezTo>
                  <a:pt x="40564" y="5084"/>
                  <a:pt x="40462" y="5185"/>
                  <a:pt x="40360" y="5287"/>
                </a:cubicBezTo>
                <a:lnTo>
                  <a:pt x="39623" y="5287"/>
                </a:lnTo>
                <a:cubicBezTo>
                  <a:pt x="39496" y="5516"/>
                  <a:pt x="39395" y="5617"/>
                  <a:pt x="39293" y="5719"/>
                </a:cubicBezTo>
                <a:cubicBezTo>
                  <a:pt x="39191" y="5617"/>
                  <a:pt x="39191" y="5617"/>
                  <a:pt x="39090" y="5516"/>
                </a:cubicBezTo>
                <a:cubicBezTo>
                  <a:pt x="38988" y="5617"/>
                  <a:pt x="38861" y="5617"/>
                  <a:pt x="38861" y="5719"/>
                </a:cubicBezTo>
                <a:cubicBezTo>
                  <a:pt x="38556" y="5617"/>
                  <a:pt x="38353" y="5516"/>
                  <a:pt x="38124" y="5389"/>
                </a:cubicBezTo>
                <a:lnTo>
                  <a:pt x="38124" y="2339"/>
                </a:lnTo>
                <a:cubicBezTo>
                  <a:pt x="37921" y="2008"/>
                  <a:pt x="37488" y="2008"/>
                  <a:pt x="37285" y="1703"/>
                </a:cubicBezTo>
                <a:cubicBezTo>
                  <a:pt x="37183" y="1576"/>
                  <a:pt x="36955" y="1576"/>
                  <a:pt x="36853" y="1475"/>
                </a:cubicBezTo>
                <a:cubicBezTo>
                  <a:pt x="36751" y="1576"/>
                  <a:pt x="36650" y="1576"/>
                  <a:pt x="36548" y="1703"/>
                </a:cubicBezTo>
                <a:cubicBezTo>
                  <a:pt x="36446" y="1576"/>
                  <a:pt x="36319" y="1475"/>
                  <a:pt x="36218" y="1475"/>
                </a:cubicBezTo>
                <a:cubicBezTo>
                  <a:pt x="36218" y="1475"/>
                  <a:pt x="36116" y="1576"/>
                  <a:pt x="36014" y="1576"/>
                </a:cubicBezTo>
                <a:cubicBezTo>
                  <a:pt x="36014" y="1576"/>
                  <a:pt x="35913" y="1475"/>
                  <a:pt x="35811" y="1475"/>
                </a:cubicBezTo>
                <a:lnTo>
                  <a:pt x="35379" y="1475"/>
                </a:lnTo>
                <a:cubicBezTo>
                  <a:pt x="35379" y="1475"/>
                  <a:pt x="35277" y="1576"/>
                  <a:pt x="35176" y="1576"/>
                </a:cubicBezTo>
                <a:lnTo>
                  <a:pt x="34642" y="1576"/>
                </a:lnTo>
                <a:cubicBezTo>
                  <a:pt x="34311" y="2008"/>
                  <a:pt x="34006" y="2212"/>
                  <a:pt x="33473" y="2212"/>
                </a:cubicBezTo>
                <a:cubicBezTo>
                  <a:pt x="33269" y="2339"/>
                  <a:pt x="33041" y="2339"/>
                  <a:pt x="32939" y="2542"/>
                </a:cubicBezTo>
                <a:cubicBezTo>
                  <a:pt x="32837" y="2644"/>
                  <a:pt x="32704" y="2644"/>
                  <a:pt x="32571" y="2644"/>
                </a:cubicBezTo>
                <a:cubicBezTo>
                  <a:pt x="32437" y="2644"/>
                  <a:pt x="32304" y="2644"/>
                  <a:pt x="32202" y="2745"/>
                </a:cubicBezTo>
                <a:cubicBezTo>
                  <a:pt x="31668" y="2974"/>
                  <a:pt x="31236" y="3279"/>
                  <a:pt x="30728" y="3482"/>
                </a:cubicBezTo>
                <a:cubicBezTo>
                  <a:pt x="30601" y="3711"/>
                  <a:pt x="30296" y="3610"/>
                  <a:pt x="30092" y="3915"/>
                </a:cubicBezTo>
                <a:cubicBezTo>
                  <a:pt x="30058" y="3904"/>
                  <a:pt x="30027" y="3899"/>
                  <a:pt x="29998" y="3899"/>
                </a:cubicBezTo>
                <a:cubicBezTo>
                  <a:pt x="29759" y="3899"/>
                  <a:pt x="29730" y="4245"/>
                  <a:pt x="29457" y="4245"/>
                </a:cubicBezTo>
                <a:cubicBezTo>
                  <a:pt x="29394" y="4296"/>
                  <a:pt x="29311" y="4296"/>
                  <a:pt x="29232" y="4296"/>
                </a:cubicBezTo>
                <a:cubicBezTo>
                  <a:pt x="29152" y="4296"/>
                  <a:pt x="29076" y="4296"/>
                  <a:pt x="29025" y="4347"/>
                </a:cubicBezTo>
                <a:cubicBezTo>
                  <a:pt x="28923" y="4448"/>
                  <a:pt x="28822" y="4448"/>
                  <a:pt x="28695" y="4550"/>
                </a:cubicBezTo>
                <a:cubicBezTo>
                  <a:pt x="28491" y="4652"/>
                  <a:pt x="28390" y="4753"/>
                  <a:pt x="28288" y="4880"/>
                </a:cubicBezTo>
                <a:cubicBezTo>
                  <a:pt x="28251" y="4860"/>
                  <a:pt x="28217" y="4851"/>
                  <a:pt x="28186" y="4851"/>
                </a:cubicBezTo>
                <a:cubicBezTo>
                  <a:pt x="28024" y="4851"/>
                  <a:pt x="27925" y="5084"/>
                  <a:pt x="27754" y="5084"/>
                </a:cubicBezTo>
                <a:cubicBezTo>
                  <a:pt x="27551" y="5185"/>
                  <a:pt x="27424" y="5287"/>
                  <a:pt x="27220" y="5389"/>
                </a:cubicBezTo>
                <a:cubicBezTo>
                  <a:pt x="27017" y="5516"/>
                  <a:pt x="27017" y="5719"/>
                  <a:pt x="26687" y="5719"/>
                </a:cubicBezTo>
                <a:cubicBezTo>
                  <a:pt x="26483" y="5922"/>
                  <a:pt x="26153" y="5922"/>
                  <a:pt x="25950" y="6151"/>
                </a:cubicBezTo>
                <a:cubicBezTo>
                  <a:pt x="25746" y="6354"/>
                  <a:pt x="25416" y="6558"/>
                  <a:pt x="25009" y="6558"/>
                </a:cubicBezTo>
                <a:lnTo>
                  <a:pt x="24476" y="7092"/>
                </a:lnTo>
                <a:cubicBezTo>
                  <a:pt x="24361" y="7142"/>
                  <a:pt x="24253" y="7142"/>
                  <a:pt x="24161" y="7142"/>
                </a:cubicBezTo>
                <a:cubicBezTo>
                  <a:pt x="24069" y="7142"/>
                  <a:pt x="23993" y="7142"/>
                  <a:pt x="23942" y="7193"/>
                </a:cubicBezTo>
                <a:cubicBezTo>
                  <a:pt x="23739" y="7422"/>
                  <a:pt x="23510" y="7422"/>
                  <a:pt x="23408" y="7524"/>
                </a:cubicBezTo>
                <a:cubicBezTo>
                  <a:pt x="23357" y="7574"/>
                  <a:pt x="23249" y="7574"/>
                  <a:pt x="23141" y="7574"/>
                </a:cubicBezTo>
                <a:cubicBezTo>
                  <a:pt x="23033" y="7574"/>
                  <a:pt x="22925" y="7574"/>
                  <a:pt x="22874" y="7625"/>
                </a:cubicBezTo>
                <a:cubicBezTo>
                  <a:pt x="22773" y="7829"/>
                  <a:pt x="22569" y="7829"/>
                  <a:pt x="22341" y="7930"/>
                </a:cubicBezTo>
                <a:cubicBezTo>
                  <a:pt x="22286" y="7917"/>
                  <a:pt x="22234" y="7911"/>
                  <a:pt x="22182" y="7911"/>
                </a:cubicBezTo>
                <a:cubicBezTo>
                  <a:pt x="21845" y="7911"/>
                  <a:pt x="21549" y="8159"/>
                  <a:pt x="21197" y="8159"/>
                </a:cubicBezTo>
                <a:cubicBezTo>
                  <a:pt x="21070" y="8159"/>
                  <a:pt x="21070" y="8261"/>
                  <a:pt x="20968" y="8362"/>
                </a:cubicBezTo>
                <a:lnTo>
                  <a:pt x="20562" y="8362"/>
                </a:lnTo>
                <a:lnTo>
                  <a:pt x="20333" y="8566"/>
                </a:lnTo>
                <a:lnTo>
                  <a:pt x="20028" y="8566"/>
                </a:lnTo>
                <a:cubicBezTo>
                  <a:pt x="19926" y="8566"/>
                  <a:pt x="19799" y="8693"/>
                  <a:pt x="19799" y="8693"/>
                </a:cubicBezTo>
                <a:cubicBezTo>
                  <a:pt x="19697" y="8744"/>
                  <a:pt x="19596" y="8744"/>
                  <a:pt x="19507" y="8744"/>
                </a:cubicBezTo>
                <a:cubicBezTo>
                  <a:pt x="19418" y="8744"/>
                  <a:pt x="19342" y="8744"/>
                  <a:pt x="19291" y="8794"/>
                </a:cubicBezTo>
                <a:cubicBezTo>
                  <a:pt x="19176" y="8947"/>
                  <a:pt x="19043" y="8947"/>
                  <a:pt x="18909" y="8947"/>
                </a:cubicBezTo>
                <a:cubicBezTo>
                  <a:pt x="18776" y="8947"/>
                  <a:pt x="18643" y="8947"/>
                  <a:pt x="18528" y="9099"/>
                </a:cubicBezTo>
                <a:lnTo>
                  <a:pt x="17257" y="9099"/>
                </a:lnTo>
                <a:cubicBezTo>
                  <a:pt x="17156" y="8998"/>
                  <a:pt x="16952" y="8794"/>
                  <a:pt x="16851" y="8566"/>
                </a:cubicBezTo>
                <a:cubicBezTo>
                  <a:pt x="16749" y="8464"/>
                  <a:pt x="16622" y="8362"/>
                  <a:pt x="16622" y="8159"/>
                </a:cubicBezTo>
                <a:lnTo>
                  <a:pt x="16622" y="7829"/>
                </a:lnTo>
                <a:cubicBezTo>
                  <a:pt x="16622" y="7727"/>
                  <a:pt x="16851" y="7625"/>
                  <a:pt x="16851" y="7422"/>
                </a:cubicBezTo>
                <a:cubicBezTo>
                  <a:pt x="16749" y="7422"/>
                  <a:pt x="16749" y="7295"/>
                  <a:pt x="16622" y="7193"/>
                </a:cubicBezTo>
                <a:lnTo>
                  <a:pt x="16851" y="6990"/>
                </a:lnTo>
                <a:lnTo>
                  <a:pt x="16851" y="6659"/>
                </a:lnTo>
                <a:cubicBezTo>
                  <a:pt x="16952" y="6456"/>
                  <a:pt x="17054" y="6354"/>
                  <a:pt x="17054" y="6253"/>
                </a:cubicBezTo>
                <a:cubicBezTo>
                  <a:pt x="16952" y="5922"/>
                  <a:pt x="17385" y="5821"/>
                  <a:pt x="17257" y="5389"/>
                </a:cubicBezTo>
                <a:cubicBezTo>
                  <a:pt x="17257" y="5389"/>
                  <a:pt x="17385" y="5287"/>
                  <a:pt x="17385" y="5185"/>
                </a:cubicBezTo>
                <a:cubicBezTo>
                  <a:pt x="17486" y="4880"/>
                  <a:pt x="17690" y="4652"/>
                  <a:pt x="17791" y="4245"/>
                </a:cubicBezTo>
                <a:cubicBezTo>
                  <a:pt x="17893" y="4118"/>
                  <a:pt x="17791" y="3915"/>
                  <a:pt x="18020" y="3813"/>
                </a:cubicBezTo>
                <a:cubicBezTo>
                  <a:pt x="18122" y="3711"/>
                  <a:pt x="18122" y="3482"/>
                  <a:pt x="18223" y="3279"/>
                </a:cubicBezTo>
                <a:cubicBezTo>
                  <a:pt x="18122" y="2847"/>
                  <a:pt x="18528" y="2542"/>
                  <a:pt x="18427" y="2110"/>
                </a:cubicBezTo>
                <a:cubicBezTo>
                  <a:pt x="18427" y="2008"/>
                  <a:pt x="18528" y="2008"/>
                  <a:pt x="18655" y="1907"/>
                </a:cubicBezTo>
                <a:cubicBezTo>
                  <a:pt x="18427" y="1703"/>
                  <a:pt x="18223" y="1475"/>
                  <a:pt x="18020" y="1373"/>
                </a:cubicBezTo>
                <a:cubicBezTo>
                  <a:pt x="18122" y="1271"/>
                  <a:pt x="18223" y="1170"/>
                  <a:pt x="18223" y="1068"/>
                </a:cubicBezTo>
                <a:cubicBezTo>
                  <a:pt x="18223" y="738"/>
                  <a:pt x="17791" y="636"/>
                  <a:pt x="17791" y="306"/>
                </a:cubicBezTo>
                <a:cubicBezTo>
                  <a:pt x="17690" y="204"/>
                  <a:pt x="17588" y="102"/>
                  <a:pt x="17385" y="102"/>
                </a:cubicBezTo>
                <a:cubicBezTo>
                  <a:pt x="17257" y="1"/>
                  <a:pt x="17054" y="1"/>
                  <a:pt x="16851" y="1"/>
                </a:cubicBezTo>
                <a:lnTo>
                  <a:pt x="16851" y="204"/>
                </a:lnTo>
                <a:cubicBezTo>
                  <a:pt x="16902" y="204"/>
                  <a:pt x="16978" y="178"/>
                  <a:pt x="17041" y="178"/>
                </a:cubicBezTo>
                <a:cubicBezTo>
                  <a:pt x="17105" y="178"/>
                  <a:pt x="17156" y="204"/>
                  <a:pt x="17156" y="306"/>
                </a:cubicBezTo>
                <a:cubicBezTo>
                  <a:pt x="17069" y="360"/>
                  <a:pt x="17019" y="391"/>
                  <a:pt x="16983" y="391"/>
                </a:cubicBezTo>
                <a:cubicBezTo>
                  <a:pt x="16934" y="391"/>
                  <a:pt x="16909" y="335"/>
                  <a:pt x="16851" y="204"/>
                </a:cubicBezTo>
                <a:cubicBezTo>
                  <a:pt x="16622" y="204"/>
                  <a:pt x="16622" y="102"/>
                  <a:pt x="16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36575" tIns="36575" rIns="36575" bIns="36575" anchor="t" anchorCtr="0">
            <a:noAutofit/>
          </a:bodyPr>
          <a:lstStyle>
            <a:lvl1pPr lvl="0" rtl="0">
              <a:spcBef>
                <a:spcPts val="0"/>
              </a:spcBef>
              <a:spcAft>
                <a:spcPts val="0"/>
              </a:spcAft>
              <a:buSzPts val="3500"/>
              <a:buFont typeface="Prompt Black"/>
              <a:buNone/>
              <a:defRPr sz="3500">
                <a:latin typeface="Prompt Black"/>
                <a:ea typeface="Prompt Black"/>
                <a:cs typeface="Prompt Black"/>
                <a:sym typeface="Prompt Black"/>
              </a:defRPr>
            </a:lvl1pPr>
            <a:lvl2pPr lvl="1" rtl="0">
              <a:spcBef>
                <a:spcPts val="0"/>
              </a:spcBef>
              <a:spcAft>
                <a:spcPts val="0"/>
              </a:spcAft>
              <a:buSzPts val="3500"/>
              <a:buFont typeface="Prompt Black"/>
              <a:buNone/>
              <a:defRPr sz="3500">
                <a:latin typeface="Prompt Black"/>
                <a:ea typeface="Prompt Black"/>
                <a:cs typeface="Prompt Black"/>
                <a:sym typeface="Prompt Black"/>
              </a:defRPr>
            </a:lvl2pPr>
            <a:lvl3pPr lvl="2" rtl="0">
              <a:spcBef>
                <a:spcPts val="0"/>
              </a:spcBef>
              <a:spcAft>
                <a:spcPts val="0"/>
              </a:spcAft>
              <a:buSzPts val="3500"/>
              <a:buFont typeface="Prompt Black"/>
              <a:buNone/>
              <a:defRPr sz="3500">
                <a:latin typeface="Prompt Black"/>
                <a:ea typeface="Prompt Black"/>
                <a:cs typeface="Prompt Black"/>
                <a:sym typeface="Prompt Black"/>
              </a:defRPr>
            </a:lvl3pPr>
            <a:lvl4pPr lvl="3" rtl="0">
              <a:spcBef>
                <a:spcPts val="0"/>
              </a:spcBef>
              <a:spcAft>
                <a:spcPts val="0"/>
              </a:spcAft>
              <a:buSzPts val="3500"/>
              <a:buFont typeface="Prompt Black"/>
              <a:buNone/>
              <a:defRPr sz="3500">
                <a:latin typeface="Prompt Black"/>
                <a:ea typeface="Prompt Black"/>
                <a:cs typeface="Prompt Black"/>
                <a:sym typeface="Prompt Black"/>
              </a:defRPr>
            </a:lvl4pPr>
            <a:lvl5pPr lvl="4" rtl="0">
              <a:spcBef>
                <a:spcPts val="0"/>
              </a:spcBef>
              <a:spcAft>
                <a:spcPts val="0"/>
              </a:spcAft>
              <a:buSzPts val="3500"/>
              <a:buFont typeface="Prompt Black"/>
              <a:buNone/>
              <a:defRPr sz="3500">
                <a:latin typeface="Prompt Black"/>
                <a:ea typeface="Prompt Black"/>
                <a:cs typeface="Prompt Black"/>
                <a:sym typeface="Prompt Black"/>
              </a:defRPr>
            </a:lvl5pPr>
            <a:lvl6pPr lvl="5" rtl="0">
              <a:spcBef>
                <a:spcPts val="0"/>
              </a:spcBef>
              <a:spcAft>
                <a:spcPts val="0"/>
              </a:spcAft>
              <a:buSzPts val="3500"/>
              <a:buFont typeface="Prompt Black"/>
              <a:buNone/>
              <a:defRPr sz="3500">
                <a:latin typeface="Prompt Black"/>
                <a:ea typeface="Prompt Black"/>
                <a:cs typeface="Prompt Black"/>
                <a:sym typeface="Prompt Black"/>
              </a:defRPr>
            </a:lvl6pPr>
            <a:lvl7pPr lvl="6" rtl="0">
              <a:spcBef>
                <a:spcPts val="0"/>
              </a:spcBef>
              <a:spcAft>
                <a:spcPts val="0"/>
              </a:spcAft>
              <a:buSzPts val="3500"/>
              <a:buFont typeface="Prompt Black"/>
              <a:buNone/>
              <a:defRPr sz="3500">
                <a:latin typeface="Prompt Black"/>
                <a:ea typeface="Prompt Black"/>
                <a:cs typeface="Prompt Black"/>
                <a:sym typeface="Prompt Black"/>
              </a:defRPr>
            </a:lvl7pPr>
            <a:lvl8pPr lvl="7" rtl="0">
              <a:spcBef>
                <a:spcPts val="0"/>
              </a:spcBef>
              <a:spcAft>
                <a:spcPts val="0"/>
              </a:spcAft>
              <a:buSzPts val="3500"/>
              <a:buFont typeface="Prompt Black"/>
              <a:buNone/>
              <a:defRPr sz="3500">
                <a:latin typeface="Prompt Black"/>
                <a:ea typeface="Prompt Black"/>
                <a:cs typeface="Prompt Black"/>
                <a:sym typeface="Prompt Black"/>
              </a:defRPr>
            </a:lvl8pPr>
            <a:lvl9pPr lvl="8" rtl="0">
              <a:spcBef>
                <a:spcPts val="0"/>
              </a:spcBef>
              <a:spcAft>
                <a:spcPts val="0"/>
              </a:spcAft>
              <a:buSzPts val="3500"/>
              <a:buFont typeface="Prompt Black"/>
              <a:buNone/>
              <a:defRPr sz="3500">
                <a:latin typeface="Prompt Black"/>
                <a:ea typeface="Prompt Black"/>
                <a:cs typeface="Prompt Black"/>
                <a:sym typeface="Promp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36575" tIns="36575" rIns="36575" bIns="36575" anchor="t" anchorCtr="0">
            <a:noAutofit/>
          </a:bodyPr>
          <a:lstStyle>
            <a:lvl1pPr marL="457200" lvl="0"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1pPr>
            <a:lvl2pPr marL="914400" lvl="1"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2pPr>
            <a:lvl3pPr marL="1371600" lvl="2"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3pPr>
            <a:lvl4pPr marL="1828800" lvl="3"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4pPr>
            <a:lvl5pPr marL="2286000" lvl="4"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5pPr>
            <a:lvl6pPr marL="2743200" lvl="5"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6pPr>
            <a:lvl7pPr marL="3200400" lvl="6"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7pPr>
            <a:lvl8pPr marL="3657600" lvl="7"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8pPr>
            <a:lvl9pPr marL="4114800" lvl="8" indent="-317500">
              <a:lnSpc>
                <a:spcPct val="100000"/>
              </a:lnSpc>
              <a:spcBef>
                <a:spcPts val="0"/>
              </a:spcBef>
              <a:spcAft>
                <a:spcPts val="0"/>
              </a:spcAft>
              <a:buSzPts val="1400"/>
              <a:buFont typeface="Courier Prime"/>
              <a:buChar char="■"/>
              <a:defRPr>
                <a:latin typeface="Courier Prime"/>
                <a:ea typeface="Courier Prime"/>
                <a:cs typeface="Courier Prime"/>
                <a:sym typeface="Courier Prim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4" r:id="rId4"/>
    <p:sldLayoutId id="2147483666" r:id="rId5"/>
    <p:sldLayoutId id="2147483667" r:id="rId6"/>
    <p:sldLayoutId id="2147483668" r:id="rId7"/>
    <p:sldLayoutId id="2147483676" r:id="rId8"/>
    <p:sldLayoutId id="2147483680" r:id="rId9"/>
    <p:sldLayoutId id="2147483682" r:id="rId10"/>
    <p:sldLayoutId id="2147483689" r:id="rId11"/>
    <p:sldLayoutId id="2147483690" r:id="rId12"/>
    <p:sldLayoutId id="214748369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00FFFF"/>
          </p15:clr>
        </p15:guide>
        <p15:guide id="2" orient="horz" pos="337">
          <p15:clr>
            <a:srgbClr val="EA4335"/>
          </p15:clr>
        </p15:guide>
        <p15:guide id="3" pos="5310">
          <p15:clr>
            <a:srgbClr val="00FFFF"/>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82"/>
        <p:cNvGrpSpPr/>
        <p:nvPr/>
      </p:nvGrpSpPr>
      <p:grpSpPr>
        <a:xfrm>
          <a:off x="0" y="0"/>
          <a:ext cx="0" cy="0"/>
          <a:chOff x="0" y="0"/>
          <a:chExt cx="0" cy="0"/>
        </a:xfrm>
      </p:grpSpPr>
      <p:grpSp>
        <p:nvGrpSpPr>
          <p:cNvPr id="5983" name="Google Shape;5983;p48"/>
          <p:cNvGrpSpPr/>
          <p:nvPr/>
        </p:nvGrpSpPr>
        <p:grpSpPr>
          <a:xfrm rot="-182388">
            <a:off x="2082647" y="1370994"/>
            <a:ext cx="2465433" cy="576747"/>
            <a:chOff x="1998075" y="4170250"/>
            <a:chExt cx="1364725" cy="272200"/>
          </a:xfrm>
        </p:grpSpPr>
        <p:sp>
          <p:nvSpPr>
            <p:cNvPr id="5984" name="Google Shape;5984;p48"/>
            <p:cNvSpPr/>
            <p:nvPr/>
          </p:nvSpPr>
          <p:spPr>
            <a:xfrm>
              <a:off x="1998075" y="4190525"/>
              <a:ext cx="1364725" cy="251925"/>
            </a:xfrm>
            <a:custGeom>
              <a:avLst/>
              <a:gdLst/>
              <a:ahLst/>
              <a:cxnLst/>
              <a:rect l="l" t="t" r="r" b="b"/>
              <a:pathLst>
                <a:path w="54589" h="10077" extrusionOk="0">
                  <a:moveTo>
                    <a:pt x="51638" y="1427"/>
                  </a:moveTo>
                  <a:cubicBezTo>
                    <a:pt x="51736" y="1427"/>
                    <a:pt x="51736" y="1427"/>
                    <a:pt x="51736" y="1525"/>
                  </a:cubicBezTo>
                  <a:cubicBezTo>
                    <a:pt x="51774" y="1506"/>
                    <a:pt x="51812" y="1499"/>
                    <a:pt x="51850" y="1499"/>
                  </a:cubicBezTo>
                  <a:cubicBezTo>
                    <a:pt x="51967" y="1499"/>
                    <a:pt x="52091" y="1563"/>
                    <a:pt x="52247" y="1563"/>
                  </a:cubicBezTo>
                  <a:cubicBezTo>
                    <a:pt x="52309" y="1563"/>
                    <a:pt x="52376" y="1553"/>
                    <a:pt x="52449" y="1525"/>
                  </a:cubicBezTo>
                  <a:cubicBezTo>
                    <a:pt x="52449" y="1525"/>
                    <a:pt x="52548" y="1648"/>
                    <a:pt x="52646" y="1648"/>
                  </a:cubicBezTo>
                  <a:cubicBezTo>
                    <a:pt x="52744" y="1648"/>
                    <a:pt x="52744" y="1525"/>
                    <a:pt x="52966" y="1525"/>
                  </a:cubicBezTo>
                  <a:cubicBezTo>
                    <a:pt x="52646" y="1525"/>
                    <a:pt x="52449" y="1427"/>
                    <a:pt x="52252" y="1427"/>
                  </a:cubicBezTo>
                  <a:close/>
                  <a:moveTo>
                    <a:pt x="34179" y="1593"/>
                  </a:moveTo>
                  <a:cubicBezTo>
                    <a:pt x="34226" y="1593"/>
                    <a:pt x="34270" y="1607"/>
                    <a:pt x="34302" y="1648"/>
                  </a:cubicBezTo>
                  <a:cubicBezTo>
                    <a:pt x="34347" y="1668"/>
                    <a:pt x="34395" y="1675"/>
                    <a:pt x="34445" y="1675"/>
                  </a:cubicBezTo>
                  <a:cubicBezTo>
                    <a:pt x="34551" y="1675"/>
                    <a:pt x="34665" y="1644"/>
                    <a:pt x="34776" y="1644"/>
                  </a:cubicBezTo>
                  <a:cubicBezTo>
                    <a:pt x="34869" y="1644"/>
                    <a:pt x="34959" y="1666"/>
                    <a:pt x="35040" y="1746"/>
                  </a:cubicBezTo>
                  <a:lnTo>
                    <a:pt x="33909" y="1746"/>
                  </a:lnTo>
                  <a:lnTo>
                    <a:pt x="33909" y="1648"/>
                  </a:lnTo>
                  <a:cubicBezTo>
                    <a:pt x="33975" y="1648"/>
                    <a:pt x="34084" y="1593"/>
                    <a:pt x="34179" y="1593"/>
                  </a:cubicBezTo>
                  <a:close/>
                  <a:moveTo>
                    <a:pt x="51638" y="1746"/>
                  </a:moveTo>
                  <a:cubicBezTo>
                    <a:pt x="51834" y="1746"/>
                    <a:pt x="52031" y="1845"/>
                    <a:pt x="52252" y="1845"/>
                  </a:cubicBezTo>
                  <a:cubicBezTo>
                    <a:pt x="52159" y="1873"/>
                    <a:pt x="52076" y="1885"/>
                    <a:pt x="52003" y="1885"/>
                  </a:cubicBezTo>
                  <a:cubicBezTo>
                    <a:pt x="51826" y="1885"/>
                    <a:pt x="51707" y="1816"/>
                    <a:pt x="51638" y="1746"/>
                  </a:cubicBezTo>
                  <a:close/>
                  <a:moveTo>
                    <a:pt x="53591" y="2042"/>
                  </a:moveTo>
                  <a:lnTo>
                    <a:pt x="53591" y="2042"/>
                  </a:lnTo>
                  <a:cubicBezTo>
                    <a:pt x="53625" y="2071"/>
                    <a:pt x="53654" y="2103"/>
                    <a:pt x="53679" y="2140"/>
                  </a:cubicBezTo>
                  <a:cubicBezTo>
                    <a:pt x="53679" y="2062"/>
                    <a:pt x="53617" y="2046"/>
                    <a:pt x="53591" y="2042"/>
                  </a:cubicBezTo>
                  <a:close/>
                  <a:moveTo>
                    <a:pt x="46019" y="2118"/>
                  </a:moveTo>
                  <a:cubicBezTo>
                    <a:pt x="46093" y="2118"/>
                    <a:pt x="46151" y="2145"/>
                    <a:pt x="46204" y="2263"/>
                  </a:cubicBezTo>
                  <a:lnTo>
                    <a:pt x="45982" y="2263"/>
                  </a:lnTo>
                  <a:cubicBezTo>
                    <a:pt x="45884" y="2263"/>
                    <a:pt x="45884" y="2263"/>
                    <a:pt x="45786" y="2140"/>
                  </a:cubicBezTo>
                  <a:cubicBezTo>
                    <a:pt x="45878" y="2140"/>
                    <a:pt x="45954" y="2118"/>
                    <a:pt x="46019" y="2118"/>
                  </a:cubicBezTo>
                  <a:close/>
                  <a:moveTo>
                    <a:pt x="1722" y="7992"/>
                  </a:moveTo>
                  <a:cubicBezTo>
                    <a:pt x="1943" y="7992"/>
                    <a:pt x="2140" y="7992"/>
                    <a:pt x="2337" y="8090"/>
                  </a:cubicBezTo>
                  <a:cubicBezTo>
                    <a:pt x="2205" y="8090"/>
                    <a:pt x="2118" y="8134"/>
                    <a:pt x="2045" y="8134"/>
                  </a:cubicBezTo>
                  <a:cubicBezTo>
                    <a:pt x="2009" y="8134"/>
                    <a:pt x="1976" y="8123"/>
                    <a:pt x="1943" y="8090"/>
                  </a:cubicBezTo>
                  <a:cubicBezTo>
                    <a:pt x="1914" y="8119"/>
                    <a:pt x="1883" y="8131"/>
                    <a:pt x="1854" y="8131"/>
                  </a:cubicBezTo>
                  <a:cubicBezTo>
                    <a:pt x="1783" y="8131"/>
                    <a:pt x="1722" y="8061"/>
                    <a:pt x="1722" y="7992"/>
                  </a:cubicBezTo>
                  <a:close/>
                  <a:moveTo>
                    <a:pt x="45" y="9213"/>
                  </a:moveTo>
                  <a:lnTo>
                    <a:pt x="45" y="9213"/>
                  </a:lnTo>
                  <a:cubicBezTo>
                    <a:pt x="30" y="9216"/>
                    <a:pt x="15" y="9218"/>
                    <a:pt x="1" y="9221"/>
                  </a:cubicBezTo>
                  <a:cubicBezTo>
                    <a:pt x="18" y="9221"/>
                    <a:pt x="32" y="9218"/>
                    <a:pt x="45" y="9213"/>
                  </a:cubicBezTo>
                  <a:close/>
                  <a:moveTo>
                    <a:pt x="29385" y="0"/>
                  </a:moveTo>
                  <a:cubicBezTo>
                    <a:pt x="29188" y="0"/>
                    <a:pt x="29090" y="0"/>
                    <a:pt x="28991" y="99"/>
                  </a:cubicBezTo>
                  <a:cubicBezTo>
                    <a:pt x="28991" y="99"/>
                    <a:pt x="28991" y="197"/>
                    <a:pt x="28893" y="197"/>
                  </a:cubicBezTo>
                  <a:cubicBezTo>
                    <a:pt x="28811" y="197"/>
                    <a:pt x="28696" y="241"/>
                    <a:pt x="28600" y="241"/>
                  </a:cubicBezTo>
                  <a:cubicBezTo>
                    <a:pt x="28551" y="241"/>
                    <a:pt x="28508" y="230"/>
                    <a:pt x="28475" y="197"/>
                  </a:cubicBezTo>
                  <a:lnTo>
                    <a:pt x="27540" y="197"/>
                  </a:lnTo>
                  <a:cubicBezTo>
                    <a:pt x="27491" y="246"/>
                    <a:pt x="27417" y="246"/>
                    <a:pt x="27344" y="246"/>
                  </a:cubicBezTo>
                  <a:cubicBezTo>
                    <a:pt x="27270" y="246"/>
                    <a:pt x="27196" y="246"/>
                    <a:pt x="27147" y="296"/>
                  </a:cubicBezTo>
                  <a:cubicBezTo>
                    <a:pt x="27111" y="223"/>
                    <a:pt x="27058" y="204"/>
                    <a:pt x="26995" y="204"/>
                  </a:cubicBezTo>
                  <a:cubicBezTo>
                    <a:pt x="26927" y="204"/>
                    <a:pt x="26847" y="227"/>
                    <a:pt x="26766" y="227"/>
                  </a:cubicBezTo>
                  <a:cubicBezTo>
                    <a:pt x="26721" y="227"/>
                    <a:pt x="26675" y="219"/>
                    <a:pt x="26631" y="197"/>
                  </a:cubicBezTo>
                  <a:lnTo>
                    <a:pt x="25696" y="197"/>
                  </a:lnTo>
                  <a:cubicBezTo>
                    <a:pt x="25696" y="197"/>
                    <a:pt x="25696" y="99"/>
                    <a:pt x="25598" y="99"/>
                  </a:cubicBezTo>
                  <a:lnTo>
                    <a:pt x="25082" y="99"/>
                  </a:lnTo>
                  <a:cubicBezTo>
                    <a:pt x="24885" y="99"/>
                    <a:pt x="24732" y="143"/>
                    <a:pt x="24557" y="143"/>
                  </a:cubicBezTo>
                  <a:cubicBezTo>
                    <a:pt x="24470" y="143"/>
                    <a:pt x="24377" y="132"/>
                    <a:pt x="24270" y="99"/>
                  </a:cubicBezTo>
                  <a:lnTo>
                    <a:pt x="22623" y="99"/>
                  </a:lnTo>
                  <a:cubicBezTo>
                    <a:pt x="22524" y="66"/>
                    <a:pt x="22423" y="55"/>
                    <a:pt x="22325" y="55"/>
                  </a:cubicBezTo>
                  <a:cubicBezTo>
                    <a:pt x="22128" y="55"/>
                    <a:pt x="21942" y="99"/>
                    <a:pt x="21811" y="99"/>
                  </a:cubicBezTo>
                  <a:lnTo>
                    <a:pt x="20778" y="99"/>
                  </a:lnTo>
                  <a:cubicBezTo>
                    <a:pt x="20746" y="66"/>
                    <a:pt x="20713" y="55"/>
                    <a:pt x="20676" y="55"/>
                  </a:cubicBezTo>
                  <a:cubicBezTo>
                    <a:pt x="20604" y="55"/>
                    <a:pt x="20516" y="99"/>
                    <a:pt x="20385" y="99"/>
                  </a:cubicBezTo>
                  <a:lnTo>
                    <a:pt x="19967" y="99"/>
                  </a:lnTo>
                  <a:cubicBezTo>
                    <a:pt x="19836" y="99"/>
                    <a:pt x="19650" y="143"/>
                    <a:pt x="19453" y="143"/>
                  </a:cubicBezTo>
                  <a:cubicBezTo>
                    <a:pt x="19355" y="143"/>
                    <a:pt x="19254" y="132"/>
                    <a:pt x="19156" y="99"/>
                  </a:cubicBezTo>
                  <a:lnTo>
                    <a:pt x="19057" y="99"/>
                  </a:lnTo>
                  <a:cubicBezTo>
                    <a:pt x="19057" y="132"/>
                    <a:pt x="19044" y="143"/>
                    <a:pt x="19025" y="143"/>
                  </a:cubicBezTo>
                  <a:cubicBezTo>
                    <a:pt x="18989" y="143"/>
                    <a:pt x="18934" y="99"/>
                    <a:pt x="18934" y="99"/>
                  </a:cubicBezTo>
                  <a:cubicBezTo>
                    <a:pt x="18836" y="99"/>
                    <a:pt x="18836" y="197"/>
                    <a:pt x="18836" y="197"/>
                  </a:cubicBezTo>
                  <a:lnTo>
                    <a:pt x="17828" y="197"/>
                  </a:lnTo>
                  <a:cubicBezTo>
                    <a:pt x="17606" y="197"/>
                    <a:pt x="17311" y="197"/>
                    <a:pt x="16992" y="296"/>
                  </a:cubicBezTo>
                  <a:lnTo>
                    <a:pt x="16180" y="296"/>
                  </a:lnTo>
                  <a:cubicBezTo>
                    <a:pt x="15984" y="296"/>
                    <a:pt x="15664" y="296"/>
                    <a:pt x="15467" y="418"/>
                  </a:cubicBezTo>
                  <a:cubicBezTo>
                    <a:pt x="15434" y="451"/>
                    <a:pt x="15399" y="462"/>
                    <a:pt x="15359" y="462"/>
                  </a:cubicBezTo>
                  <a:cubicBezTo>
                    <a:pt x="15279" y="462"/>
                    <a:pt x="15180" y="418"/>
                    <a:pt x="15049" y="418"/>
                  </a:cubicBezTo>
                  <a:cubicBezTo>
                    <a:pt x="15049" y="418"/>
                    <a:pt x="15049" y="517"/>
                    <a:pt x="14951" y="517"/>
                  </a:cubicBezTo>
                  <a:lnTo>
                    <a:pt x="14852" y="418"/>
                  </a:lnTo>
                  <a:lnTo>
                    <a:pt x="14754" y="517"/>
                  </a:lnTo>
                  <a:cubicBezTo>
                    <a:pt x="14631" y="517"/>
                    <a:pt x="14631" y="517"/>
                    <a:pt x="14631" y="418"/>
                  </a:cubicBezTo>
                  <a:cubicBezTo>
                    <a:pt x="14533" y="517"/>
                    <a:pt x="14533" y="517"/>
                    <a:pt x="14434" y="517"/>
                  </a:cubicBezTo>
                  <a:cubicBezTo>
                    <a:pt x="14402" y="550"/>
                    <a:pt x="14369" y="561"/>
                    <a:pt x="14336" y="561"/>
                  </a:cubicBezTo>
                  <a:cubicBezTo>
                    <a:pt x="14270" y="561"/>
                    <a:pt x="14205" y="517"/>
                    <a:pt x="14139" y="517"/>
                  </a:cubicBezTo>
                  <a:lnTo>
                    <a:pt x="13918" y="517"/>
                  </a:lnTo>
                  <a:cubicBezTo>
                    <a:pt x="13820" y="615"/>
                    <a:pt x="13721" y="615"/>
                    <a:pt x="13623" y="615"/>
                  </a:cubicBezTo>
                  <a:cubicBezTo>
                    <a:pt x="13602" y="594"/>
                    <a:pt x="13580" y="587"/>
                    <a:pt x="13557" y="587"/>
                  </a:cubicBezTo>
                  <a:cubicBezTo>
                    <a:pt x="13493" y="587"/>
                    <a:pt x="13417" y="644"/>
                    <a:pt x="13320" y="644"/>
                  </a:cubicBezTo>
                  <a:cubicBezTo>
                    <a:pt x="13285" y="644"/>
                    <a:pt x="13247" y="636"/>
                    <a:pt x="13205" y="615"/>
                  </a:cubicBezTo>
                  <a:lnTo>
                    <a:pt x="13205" y="714"/>
                  </a:lnTo>
                  <a:cubicBezTo>
                    <a:pt x="13107" y="714"/>
                    <a:pt x="13008" y="615"/>
                    <a:pt x="12910" y="615"/>
                  </a:cubicBezTo>
                  <a:cubicBezTo>
                    <a:pt x="12689" y="615"/>
                    <a:pt x="12590" y="714"/>
                    <a:pt x="12492" y="714"/>
                  </a:cubicBezTo>
                  <a:cubicBezTo>
                    <a:pt x="12295" y="812"/>
                    <a:pt x="11976" y="812"/>
                    <a:pt x="11680" y="812"/>
                  </a:cubicBezTo>
                  <a:cubicBezTo>
                    <a:pt x="11459" y="910"/>
                    <a:pt x="11164" y="910"/>
                    <a:pt x="10943" y="1033"/>
                  </a:cubicBezTo>
                  <a:lnTo>
                    <a:pt x="10844" y="1033"/>
                  </a:lnTo>
                  <a:cubicBezTo>
                    <a:pt x="10746" y="1033"/>
                    <a:pt x="10648" y="1132"/>
                    <a:pt x="10648" y="1132"/>
                  </a:cubicBezTo>
                  <a:lnTo>
                    <a:pt x="10549" y="1132"/>
                  </a:lnTo>
                  <a:cubicBezTo>
                    <a:pt x="10451" y="1230"/>
                    <a:pt x="10451" y="1230"/>
                    <a:pt x="10328" y="1328"/>
                  </a:cubicBezTo>
                  <a:cubicBezTo>
                    <a:pt x="10230" y="1328"/>
                    <a:pt x="10230" y="1230"/>
                    <a:pt x="10131" y="1230"/>
                  </a:cubicBezTo>
                  <a:cubicBezTo>
                    <a:pt x="10033" y="1230"/>
                    <a:pt x="10033" y="1328"/>
                    <a:pt x="10033" y="1427"/>
                  </a:cubicBezTo>
                  <a:lnTo>
                    <a:pt x="9935" y="1328"/>
                  </a:lnTo>
                  <a:cubicBezTo>
                    <a:pt x="9836" y="1328"/>
                    <a:pt x="9713" y="1427"/>
                    <a:pt x="9713" y="1427"/>
                  </a:cubicBezTo>
                  <a:cubicBezTo>
                    <a:pt x="9713" y="1525"/>
                    <a:pt x="9713" y="1525"/>
                    <a:pt x="9836" y="1525"/>
                  </a:cubicBezTo>
                  <a:cubicBezTo>
                    <a:pt x="9713" y="1648"/>
                    <a:pt x="9517" y="1648"/>
                    <a:pt x="9418" y="1746"/>
                  </a:cubicBezTo>
                  <a:cubicBezTo>
                    <a:pt x="9320" y="1845"/>
                    <a:pt x="9222" y="1845"/>
                    <a:pt x="9222" y="2041"/>
                  </a:cubicBezTo>
                  <a:cubicBezTo>
                    <a:pt x="9320" y="1943"/>
                    <a:pt x="9320" y="1943"/>
                    <a:pt x="9418" y="1943"/>
                  </a:cubicBezTo>
                  <a:lnTo>
                    <a:pt x="9615" y="1943"/>
                  </a:lnTo>
                  <a:cubicBezTo>
                    <a:pt x="9713" y="1943"/>
                    <a:pt x="9836" y="1845"/>
                    <a:pt x="9935" y="1845"/>
                  </a:cubicBezTo>
                  <a:lnTo>
                    <a:pt x="9935" y="1943"/>
                  </a:lnTo>
                  <a:cubicBezTo>
                    <a:pt x="9836" y="1943"/>
                    <a:pt x="9836" y="1943"/>
                    <a:pt x="9836" y="2041"/>
                  </a:cubicBezTo>
                  <a:cubicBezTo>
                    <a:pt x="9222" y="2140"/>
                    <a:pt x="8607" y="2263"/>
                    <a:pt x="7992" y="2459"/>
                  </a:cubicBezTo>
                  <a:cubicBezTo>
                    <a:pt x="7869" y="2558"/>
                    <a:pt x="7869" y="2656"/>
                    <a:pt x="7771" y="2754"/>
                  </a:cubicBezTo>
                  <a:cubicBezTo>
                    <a:pt x="7738" y="2722"/>
                    <a:pt x="7705" y="2711"/>
                    <a:pt x="7669" y="2711"/>
                  </a:cubicBezTo>
                  <a:cubicBezTo>
                    <a:pt x="7596" y="2711"/>
                    <a:pt x="7508" y="2754"/>
                    <a:pt x="7377" y="2754"/>
                  </a:cubicBezTo>
                  <a:cubicBezTo>
                    <a:pt x="7156" y="2877"/>
                    <a:pt x="6959" y="2877"/>
                    <a:pt x="6861" y="2976"/>
                  </a:cubicBezTo>
                  <a:cubicBezTo>
                    <a:pt x="6927" y="3009"/>
                    <a:pt x="6981" y="3019"/>
                    <a:pt x="7029" y="3019"/>
                  </a:cubicBezTo>
                  <a:cubicBezTo>
                    <a:pt x="7123" y="3019"/>
                    <a:pt x="7189" y="2976"/>
                    <a:pt x="7254" y="2976"/>
                  </a:cubicBezTo>
                  <a:cubicBezTo>
                    <a:pt x="7316" y="2927"/>
                    <a:pt x="7371" y="2927"/>
                    <a:pt x="7423" y="2927"/>
                  </a:cubicBezTo>
                  <a:cubicBezTo>
                    <a:pt x="7476" y="2927"/>
                    <a:pt x="7525" y="2927"/>
                    <a:pt x="7574" y="2877"/>
                  </a:cubicBezTo>
                  <a:cubicBezTo>
                    <a:pt x="7623" y="2927"/>
                    <a:pt x="7672" y="2951"/>
                    <a:pt x="7722" y="2951"/>
                  </a:cubicBezTo>
                  <a:cubicBezTo>
                    <a:pt x="7771" y="2951"/>
                    <a:pt x="7820" y="2927"/>
                    <a:pt x="7869" y="2877"/>
                  </a:cubicBezTo>
                  <a:lnTo>
                    <a:pt x="8287" y="2877"/>
                  </a:lnTo>
                  <a:cubicBezTo>
                    <a:pt x="8484" y="2877"/>
                    <a:pt x="8705" y="2877"/>
                    <a:pt x="9000" y="2754"/>
                  </a:cubicBezTo>
                  <a:cubicBezTo>
                    <a:pt x="9099" y="2656"/>
                    <a:pt x="9320" y="2656"/>
                    <a:pt x="9517" y="2656"/>
                  </a:cubicBezTo>
                  <a:lnTo>
                    <a:pt x="9418" y="2754"/>
                  </a:lnTo>
                  <a:cubicBezTo>
                    <a:pt x="9222" y="2877"/>
                    <a:pt x="9099" y="2877"/>
                    <a:pt x="8902" y="2976"/>
                  </a:cubicBezTo>
                  <a:cubicBezTo>
                    <a:pt x="8902" y="2877"/>
                    <a:pt x="8902" y="2877"/>
                    <a:pt x="8804" y="2877"/>
                  </a:cubicBezTo>
                  <a:cubicBezTo>
                    <a:pt x="8804" y="2976"/>
                    <a:pt x="8804" y="2976"/>
                    <a:pt x="8705" y="2976"/>
                  </a:cubicBezTo>
                  <a:cubicBezTo>
                    <a:pt x="8607" y="3074"/>
                    <a:pt x="8484" y="3172"/>
                    <a:pt x="8385" y="3172"/>
                  </a:cubicBezTo>
                  <a:cubicBezTo>
                    <a:pt x="7992" y="3172"/>
                    <a:pt x="7574" y="3369"/>
                    <a:pt x="7156" y="3369"/>
                  </a:cubicBezTo>
                  <a:lnTo>
                    <a:pt x="6959" y="3369"/>
                  </a:lnTo>
                  <a:cubicBezTo>
                    <a:pt x="6763" y="3590"/>
                    <a:pt x="6541" y="3590"/>
                    <a:pt x="6345" y="3590"/>
                  </a:cubicBezTo>
                  <a:cubicBezTo>
                    <a:pt x="6345" y="3787"/>
                    <a:pt x="5927" y="3689"/>
                    <a:pt x="5927" y="3984"/>
                  </a:cubicBezTo>
                  <a:lnTo>
                    <a:pt x="5312" y="3984"/>
                  </a:lnTo>
                  <a:cubicBezTo>
                    <a:pt x="5214" y="4107"/>
                    <a:pt x="5017" y="4107"/>
                    <a:pt x="4918" y="4205"/>
                  </a:cubicBezTo>
                  <a:cubicBezTo>
                    <a:pt x="5017" y="4205"/>
                    <a:pt x="5214" y="4205"/>
                    <a:pt x="5410" y="4107"/>
                  </a:cubicBezTo>
                  <a:cubicBezTo>
                    <a:pt x="5632" y="4107"/>
                    <a:pt x="5730" y="4205"/>
                    <a:pt x="5927" y="4205"/>
                  </a:cubicBezTo>
                  <a:cubicBezTo>
                    <a:pt x="5828" y="4304"/>
                    <a:pt x="5730" y="4402"/>
                    <a:pt x="5533" y="4402"/>
                  </a:cubicBezTo>
                  <a:lnTo>
                    <a:pt x="5410" y="4402"/>
                  </a:lnTo>
                  <a:lnTo>
                    <a:pt x="5410" y="4500"/>
                  </a:lnTo>
                  <a:lnTo>
                    <a:pt x="5730" y="4500"/>
                  </a:lnTo>
                  <a:lnTo>
                    <a:pt x="5730" y="4599"/>
                  </a:lnTo>
                  <a:lnTo>
                    <a:pt x="6025" y="4599"/>
                  </a:lnTo>
                  <a:cubicBezTo>
                    <a:pt x="6025" y="4599"/>
                    <a:pt x="6148" y="4599"/>
                    <a:pt x="6246" y="4500"/>
                  </a:cubicBezTo>
                  <a:cubicBezTo>
                    <a:pt x="6345" y="4500"/>
                    <a:pt x="6443" y="4599"/>
                    <a:pt x="6541" y="4599"/>
                  </a:cubicBezTo>
                  <a:lnTo>
                    <a:pt x="6861" y="4599"/>
                  </a:lnTo>
                  <a:lnTo>
                    <a:pt x="6861" y="4722"/>
                  </a:lnTo>
                  <a:cubicBezTo>
                    <a:pt x="6443" y="4722"/>
                    <a:pt x="6148" y="4820"/>
                    <a:pt x="5828" y="4820"/>
                  </a:cubicBezTo>
                  <a:cubicBezTo>
                    <a:pt x="5533" y="4820"/>
                    <a:pt x="5214" y="5017"/>
                    <a:pt x="4918" y="5017"/>
                  </a:cubicBezTo>
                  <a:lnTo>
                    <a:pt x="4697" y="5017"/>
                  </a:lnTo>
                  <a:lnTo>
                    <a:pt x="4697" y="5115"/>
                  </a:lnTo>
                  <a:cubicBezTo>
                    <a:pt x="4771" y="5049"/>
                    <a:pt x="4831" y="5028"/>
                    <a:pt x="4886" y="5028"/>
                  </a:cubicBezTo>
                  <a:cubicBezTo>
                    <a:pt x="4995" y="5028"/>
                    <a:pt x="5082" y="5115"/>
                    <a:pt x="5214" y="5115"/>
                  </a:cubicBezTo>
                  <a:cubicBezTo>
                    <a:pt x="5410" y="5017"/>
                    <a:pt x="5632" y="5115"/>
                    <a:pt x="5730" y="4918"/>
                  </a:cubicBezTo>
                  <a:cubicBezTo>
                    <a:pt x="5795" y="4951"/>
                    <a:pt x="5864" y="4962"/>
                    <a:pt x="5933" y="4962"/>
                  </a:cubicBezTo>
                  <a:cubicBezTo>
                    <a:pt x="6071" y="4962"/>
                    <a:pt x="6213" y="4918"/>
                    <a:pt x="6345" y="4918"/>
                  </a:cubicBezTo>
                  <a:cubicBezTo>
                    <a:pt x="6541" y="4918"/>
                    <a:pt x="6763" y="5017"/>
                    <a:pt x="7058" y="5017"/>
                  </a:cubicBezTo>
                  <a:lnTo>
                    <a:pt x="6763" y="5017"/>
                  </a:lnTo>
                  <a:cubicBezTo>
                    <a:pt x="6640" y="5115"/>
                    <a:pt x="6640" y="5213"/>
                    <a:pt x="6541" y="5336"/>
                  </a:cubicBezTo>
                  <a:cubicBezTo>
                    <a:pt x="6443" y="5336"/>
                    <a:pt x="6443" y="5336"/>
                    <a:pt x="6345" y="5435"/>
                  </a:cubicBezTo>
                  <a:cubicBezTo>
                    <a:pt x="6443" y="5435"/>
                    <a:pt x="6443" y="5533"/>
                    <a:pt x="6541" y="5533"/>
                  </a:cubicBezTo>
                  <a:cubicBezTo>
                    <a:pt x="6345" y="5631"/>
                    <a:pt x="6148" y="5631"/>
                    <a:pt x="5927" y="5631"/>
                  </a:cubicBezTo>
                  <a:cubicBezTo>
                    <a:pt x="5730" y="5730"/>
                    <a:pt x="5410" y="5730"/>
                    <a:pt x="5115" y="5828"/>
                  </a:cubicBezTo>
                  <a:cubicBezTo>
                    <a:pt x="4599" y="5828"/>
                    <a:pt x="3984" y="6049"/>
                    <a:pt x="3468" y="6148"/>
                  </a:cubicBezTo>
                  <a:cubicBezTo>
                    <a:pt x="3074" y="6148"/>
                    <a:pt x="2558" y="6148"/>
                    <a:pt x="2140" y="6344"/>
                  </a:cubicBezTo>
                  <a:cubicBezTo>
                    <a:pt x="1943" y="6344"/>
                    <a:pt x="1943" y="6344"/>
                    <a:pt x="1845" y="6443"/>
                  </a:cubicBezTo>
                  <a:cubicBezTo>
                    <a:pt x="1943" y="6443"/>
                    <a:pt x="2042" y="6344"/>
                    <a:pt x="2238" y="6344"/>
                  </a:cubicBezTo>
                  <a:lnTo>
                    <a:pt x="2656" y="6344"/>
                  </a:lnTo>
                  <a:cubicBezTo>
                    <a:pt x="2755" y="6394"/>
                    <a:pt x="2884" y="6418"/>
                    <a:pt x="3025" y="6418"/>
                  </a:cubicBezTo>
                  <a:cubicBezTo>
                    <a:pt x="3166" y="6418"/>
                    <a:pt x="3320" y="6394"/>
                    <a:pt x="3468" y="6344"/>
                  </a:cubicBezTo>
                  <a:lnTo>
                    <a:pt x="3468" y="6566"/>
                  </a:lnTo>
                  <a:cubicBezTo>
                    <a:pt x="3566" y="6443"/>
                    <a:pt x="3787" y="6443"/>
                    <a:pt x="3886" y="6443"/>
                  </a:cubicBezTo>
                  <a:cubicBezTo>
                    <a:pt x="3984" y="6443"/>
                    <a:pt x="3984" y="6566"/>
                    <a:pt x="3984" y="6566"/>
                  </a:cubicBezTo>
                  <a:cubicBezTo>
                    <a:pt x="3984" y="6664"/>
                    <a:pt x="3886" y="6664"/>
                    <a:pt x="3787" y="6664"/>
                  </a:cubicBezTo>
                  <a:lnTo>
                    <a:pt x="3689" y="6664"/>
                  </a:lnTo>
                  <a:cubicBezTo>
                    <a:pt x="3628" y="6713"/>
                    <a:pt x="3548" y="6713"/>
                    <a:pt x="3471" y="6713"/>
                  </a:cubicBezTo>
                  <a:cubicBezTo>
                    <a:pt x="3394" y="6713"/>
                    <a:pt x="3320" y="6713"/>
                    <a:pt x="3271" y="6762"/>
                  </a:cubicBezTo>
                  <a:cubicBezTo>
                    <a:pt x="3140" y="6762"/>
                    <a:pt x="2998" y="6719"/>
                    <a:pt x="2888" y="6719"/>
                  </a:cubicBezTo>
                  <a:cubicBezTo>
                    <a:pt x="2834" y="6719"/>
                    <a:pt x="2787" y="6730"/>
                    <a:pt x="2755" y="6762"/>
                  </a:cubicBezTo>
                  <a:cubicBezTo>
                    <a:pt x="2732" y="6785"/>
                    <a:pt x="2705" y="6792"/>
                    <a:pt x="2675" y="6792"/>
                  </a:cubicBezTo>
                  <a:cubicBezTo>
                    <a:pt x="2620" y="6792"/>
                    <a:pt x="2557" y="6769"/>
                    <a:pt x="2494" y="6769"/>
                  </a:cubicBezTo>
                  <a:cubicBezTo>
                    <a:pt x="2437" y="6769"/>
                    <a:pt x="2382" y="6788"/>
                    <a:pt x="2337" y="6861"/>
                  </a:cubicBezTo>
                  <a:lnTo>
                    <a:pt x="2337" y="6959"/>
                  </a:lnTo>
                  <a:lnTo>
                    <a:pt x="2460" y="6861"/>
                  </a:lnTo>
                  <a:cubicBezTo>
                    <a:pt x="2558" y="6861"/>
                    <a:pt x="2656" y="6959"/>
                    <a:pt x="2755" y="6959"/>
                  </a:cubicBezTo>
                  <a:lnTo>
                    <a:pt x="3468" y="6959"/>
                  </a:lnTo>
                  <a:cubicBezTo>
                    <a:pt x="3533" y="6959"/>
                    <a:pt x="3610" y="6915"/>
                    <a:pt x="3712" y="6915"/>
                  </a:cubicBezTo>
                  <a:cubicBezTo>
                    <a:pt x="3763" y="6915"/>
                    <a:pt x="3820" y="6926"/>
                    <a:pt x="3886" y="6959"/>
                  </a:cubicBezTo>
                  <a:lnTo>
                    <a:pt x="4181" y="6959"/>
                  </a:lnTo>
                  <a:cubicBezTo>
                    <a:pt x="4263" y="6959"/>
                    <a:pt x="4377" y="6915"/>
                    <a:pt x="4474" y="6915"/>
                  </a:cubicBezTo>
                  <a:cubicBezTo>
                    <a:pt x="4522" y="6915"/>
                    <a:pt x="4566" y="6926"/>
                    <a:pt x="4599" y="6959"/>
                  </a:cubicBezTo>
                  <a:cubicBezTo>
                    <a:pt x="4697" y="6959"/>
                    <a:pt x="4795" y="6959"/>
                    <a:pt x="4918" y="6861"/>
                  </a:cubicBezTo>
                  <a:lnTo>
                    <a:pt x="5730" y="6861"/>
                  </a:lnTo>
                  <a:cubicBezTo>
                    <a:pt x="5828" y="6762"/>
                    <a:pt x="5927" y="6762"/>
                    <a:pt x="6148" y="6762"/>
                  </a:cubicBezTo>
                  <a:lnTo>
                    <a:pt x="6148" y="6861"/>
                  </a:lnTo>
                  <a:cubicBezTo>
                    <a:pt x="5927" y="6959"/>
                    <a:pt x="5828" y="6959"/>
                    <a:pt x="5730" y="6959"/>
                  </a:cubicBezTo>
                  <a:cubicBezTo>
                    <a:pt x="5632" y="6959"/>
                    <a:pt x="5632" y="7058"/>
                    <a:pt x="5632" y="7058"/>
                  </a:cubicBezTo>
                  <a:cubicBezTo>
                    <a:pt x="5410" y="7180"/>
                    <a:pt x="5214" y="7180"/>
                    <a:pt x="5115" y="7180"/>
                  </a:cubicBezTo>
                  <a:lnTo>
                    <a:pt x="4795" y="7180"/>
                  </a:lnTo>
                  <a:cubicBezTo>
                    <a:pt x="4697" y="7180"/>
                    <a:pt x="4599" y="7279"/>
                    <a:pt x="4500" y="7279"/>
                  </a:cubicBezTo>
                  <a:cubicBezTo>
                    <a:pt x="4468" y="7246"/>
                    <a:pt x="4435" y="7235"/>
                    <a:pt x="4406" y="7235"/>
                  </a:cubicBezTo>
                  <a:cubicBezTo>
                    <a:pt x="4347" y="7235"/>
                    <a:pt x="4304" y="7279"/>
                    <a:pt x="4304" y="7279"/>
                  </a:cubicBezTo>
                  <a:cubicBezTo>
                    <a:pt x="4278" y="7258"/>
                    <a:pt x="4253" y="7250"/>
                    <a:pt x="4229" y="7250"/>
                  </a:cubicBezTo>
                  <a:cubicBezTo>
                    <a:pt x="4163" y="7250"/>
                    <a:pt x="4104" y="7307"/>
                    <a:pt x="4047" y="7307"/>
                  </a:cubicBezTo>
                  <a:cubicBezTo>
                    <a:pt x="4026" y="7307"/>
                    <a:pt x="4005" y="7300"/>
                    <a:pt x="3984" y="7279"/>
                  </a:cubicBezTo>
                  <a:cubicBezTo>
                    <a:pt x="3886" y="7279"/>
                    <a:pt x="3787" y="7279"/>
                    <a:pt x="3689" y="7377"/>
                  </a:cubicBezTo>
                  <a:cubicBezTo>
                    <a:pt x="3173" y="7377"/>
                    <a:pt x="2656" y="7476"/>
                    <a:pt x="2140" y="7476"/>
                  </a:cubicBezTo>
                  <a:cubicBezTo>
                    <a:pt x="1943" y="7476"/>
                    <a:pt x="1722" y="7574"/>
                    <a:pt x="1525" y="7672"/>
                  </a:cubicBezTo>
                  <a:cubicBezTo>
                    <a:pt x="1591" y="7672"/>
                    <a:pt x="1711" y="7629"/>
                    <a:pt x="1813" y="7629"/>
                  </a:cubicBezTo>
                  <a:cubicBezTo>
                    <a:pt x="1864" y="7629"/>
                    <a:pt x="1910" y="7639"/>
                    <a:pt x="1943" y="7672"/>
                  </a:cubicBezTo>
                  <a:lnTo>
                    <a:pt x="2337" y="7672"/>
                  </a:lnTo>
                  <a:cubicBezTo>
                    <a:pt x="2379" y="7653"/>
                    <a:pt x="2417" y="7646"/>
                    <a:pt x="2451" y="7646"/>
                  </a:cubicBezTo>
                  <a:cubicBezTo>
                    <a:pt x="2555" y="7646"/>
                    <a:pt x="2625" y="7711"/>
                    <a:pt x="2685" y="7711"/>
                  </a:cubicBezTo>
                  <a:cubicBezTo>
                    <a:pt x="2709" y="7711"/>
                    <a:pt x="2732" y="7700"/>
                    <a:pt x="2755" y="7672"/>
                  </a:cubicBezTo>
                  <a:cubicBezTo>
                    <a:pt x="2787" y="7713"/>
                    <a:pt x="2834" y="7727"/>
                    <a:pt x="2885" y="7727"/>
                  </a:cubicBezTo>
                  <a:cubicBezTo>
                    <a:pt x="2987" y="7727"/>
                    <a:pt x="3107" y="7672"/>
                    <a:pt x="3173" y="7672"/>
                  </a:cubicBezTo>
                  <a:cubicBezTo>
                    <a:pt x="3271" y="7672"/>
                    <a:pt x="3468" y="7672"/>
                    <a:pt x="3566" y="7574"/>
                  </a:cubicBezTo>
                  <a:cubicBezTo>
                    <a:pt x="3611" y="7654"/>
                    <a:pt x="3665" y="7676"/>
                    <a:pt x="3721" y="7676"/>
                  </a:cubicBezTo>
                  <a:cubicBezTo>
                    <a:pt x="3788" y="7676"/>
                    <a:pt x="3857" y="7645"/>
                    <a:pt x="3913" y="7645"/>
                  </a:cubicBezTo>
                  <a:cubicBezTo>
                    <a:pt x="3940" y="7645"/>
                    <a:pt x="3964" y="7652"/>
                    <a:pt x="3984" y="7672"/>
                  </a:cubicBezTo>
                  <a:lnTo>
                    <a:pt x="3984" y="7795"/>
                  </a:lnTo>
                  <a:cubicBezTo>
                    <a:pt x="3886" y="7795"/>
                    <a:pt x="3787" y="7795"/>
                    <a:pt x="3787" y="7672"/>
                  </a:cubicBezTo>
                  <a:cubicBezTo>
                    <a:pt x="3689" y="7672"/>
                    <a:pt x="3689" y="7795"/>
                    <a:pt x="3468" y="7795"/>
                  </a:cubicBezTo>
                  <a:lnTo>
                    <a:pt x="3271" y="7894"/>
                  </a:lnTo>
                  <a:cubicBezTo>
                    <a:pt x="3205" y="7861"/>
                    <a:pt x="3137" y="7850"/>
                    <a:pt x="3068" y="7850"/>
                  </a:cubicBezTo>
                  <a:cubicBezTo>
                    <a:pt x="2929" y="7850"/>
                    <a:pt x="2787" y="7894"/>
                    <a:pt x="2656" y="7894"/>
                  </a:cubicBezTo>
                  <a:lnTo>
                    <a:pt x="1623" y="7894"/>
                  </a:lnTo>
                  <a:cubicBezTo>
                    <a:pt x="1558" y="7861"/>
                    <a:pt x="1479" y="7850"/>
                    <a:pt x="1391" y="7850"/>
                  </a:cubicBezTo>
                  <a:cubicBezTo>
                    <a:pt x="1216" y="7850"/>
                    <a:pt x="1009" y="7894"/>
                    <a:pt x="812" y="7894"/>
                  </a:cubicBezTo>
                  <a:cubicBezTo>
                    <a:pt x="812" y="7992"/>
                    <a:pt x="910" y="7992"/>
                    <a:pt x="910" y="8090"/>
                  </a:cubicBezTo>
                  <a:lnTo>
                    <a:pt x="910" y="7992"/>
                  </a:lnTo>
                  <a:lnTo>
                    <a:pt x="1722" y="7992"/>
                  </a:lnTo>
                  <a:cubicBezTo>
                    <a:pt x="1652" y="8061"/>
                    <a:pt x="1534" y="8131"/>
                    <a:pt x="1435" y="8131"/>
                  </a:cubicBezTo>
                  <a:cubicBezTo>
                    <a:pt x="1394" y="8131"/>
                    <a:pt x="1357" y="8119"/>
                    <a:pt x="1328" y="8090"/>
                  </a:cubicBezTo>
                  <a:lnTo>
                    <a:pt x="910" y="8090"/>
                  </a:lnTo>
                  <a:cubicBezTo>
                    <a:pt x="779" y="8090"/>
                    <a:pt x="692" y="8134"/>
                    <a:pt x="583" y="8134"/>
                  </a:cubicBezTo>
                  <a:cubicBezTo>
                    <a:pt x="528" y="8134"/>
                    <a:pt x="468" y="8123"/>
                    <a:pt x="394" y="8090"/>
                  </a:cubicBezTo>
                  <a:lnTo>
                    <a:pt x="197" y="8090"/>
                  </a:lnTo>
                  <a:cubicBezTo>
                    <a:pt x="296" y="8189"/>
                    <a:pt x="394" y="8287"/>
                    <a:pt x="492" y="8410"/>
                  </a:cubicBezTo>
                  <a:cubicBezTo>
                    <a:pt x="615" y="8410"/>
                    <a:pt x="714" y="8287"/>
                    <a:pt x="812" y="8287"/>
                  </a:cubicBezTo>
                  <a:cubicBezTo>
                    <a:pt x="910" y="8508"/>
                    <a:pt x="910" y="8607"/>
                    <a:pt x="1009" y="8705"/>
                  </a:cubicBezTo>
                  <a:lnTo>
                    <a:pt x="1230" y="8705"/>
                  </a:lnTo>
                  <a:cubicBezTo>
                    <a:pt x="1427" y="8705"/>
                    <a:pt x="1525" y="8803"/>
                    <a:pt x="1623" y="8902"/>
                  </a:cubicBezTo>
                  <a:cubicBezTo>
                    <a:pt x="1734" y="8853"/>
                    <a:pt x="1839" y="8828"/>
                    <a:pt x="1940" y="8828"/>
                  </a:cubicBezTo>
                  <a:cubicBezTo>
                    <a:pt x="2042" y="8828"/>
                    <a:pt x="2140" y="8853"/>
                    <a:pt x="2238" y="8902"/>
                  </a:cubicBezTo>
                  <a:cubicBezTo>
                    <a:pt x="2312" y="8836"/>
                    <a:pt x="2383" y="8814"/>
                    <a:pt x="2452" y="8814"/>
                  </a:cubicBezTo>
                  <a:cubicBezTo>
                    <a:pt x="2591" y="8814"/>
                    <a:pt x="2722" y="8902"/>
                    <a:pt x="2853" y="8902"/>
                  </a:cubicBezTo>
                  <a:lnTo>
                    <a:pt x="2853" y="9025"/>
                  </a:lnTo>
                  <a:lnTo>
                    <a:pt x="2337" y="9025"/>
                  </a:lnTo>
                  <a:cubicBezTo>
                    <a:pt x="2238" y="9025"/>
                    <a:pt x="2238" y="9025"/>
                    <a:pt x="2238" y="8902"/>
                  </a:cubicBezTo>
                  <a:cubicBezTo>
                    <a:pt x="2140" y="8902"/>
                    <a:pt x="2140" y="9025"/>
                    <a:pt x="2042" y="9025"/>
                  </a:cubicBezTo>
                  <a:lnTo>
                    <a:pt x="1107" y="9025"/>
                  </a:lnTo>
                  <a:cubicBezTo>
                    <a:pt x="812" y="9025"/>
                    <a:pt x="492" y="9025"/>
                    <a:pt x="197" y="9123"/>
                  </a:cubicBezTo>
                  <a:cubicBezTo>
                    <a:pt x="116" y="9123"/>
                    <a:pt x="102" y="9190"/>
                    <a:pt x="45" y="9213"/>
                  </a:cubicBezTo>
                  <a:lnTo>
                    <a:pt x="45" y="9213"/>
                  </a:lnTo>
                  <a:cubicBezTo>
                    <a:pt x="126" y="9199"/>
                    <a:pt x="203" y="9194"/>
                    <a:pt x="277" y="9194"/>
                  </a:cubicBezTo>
                  <a:cubicBezTo>
                    <a:pt x="624" y="9194"/>
                    <a:pt x="896" y="9320"/>
                    <a:pt x="1230" y="9320"/>
                  </a:cubicBezTo>
                  <a:lnTo>
                    <a:pt x="1845" y="9320"/>
                  </a:lnTo>
                  <a:cubicBezTo>
                    <a:pt x="1878" y="9352"/>
                    <a:pt x="1910" y="9363"/>
                    <a:pt x="1943" y="9363"/>
                  </a:cubicBezTo>
                  <a:cubicBezTo>
                    <a:pt x="2009" y="9363"/>
                    <a:pt x="2074" y="9320"/>
                    <a:pt x="2140" y="9320"/>
                  </a:cubicBezTo>
                  <a:cubicBezTo>
                    <a:pt x="2205" y="9320"/>
                    <a:pt x="2271" y="9363"/>
                    <a:pt x="2344" y="9363"/>
                  </a:cubicBezTo>
                  <a:cubicBezTo>
                    <a:pt x="2380" y="9363"/>
                    <a:pt x="2419" y="9352"/>
                    <a:pt x="2460" y="9320"/>
                  </a:cubicBezTo>
                  <a:cubicBezTo>
                    <a:pt x="2492" y="9352"/>
                    <a:pt x="2536" y="9363"/>
                    <a:pt x="2583" y="9363"/>
                  </a:cubicBezTo>
                  <a:cubicBezTo>
                    <a:pt x="2678" y="9363"/>
                    <a:pt x="2787" y="9320"/>
                    <a:pt x="2853" y="9320"/>
                  </a:cubicBezTo>
                  <a:cubicBezTo>
                    <a:pt x="2927" y="9352"/>
                    <a:pt x="2987" y="9363"/>
                    <a:pt x="3041" y="9363"/>
                  </a:cubicBezTo>
                  <a:cubicBezTo>
                    <a:pt x="3151" y="9363"/>
                    <a:pt x="3238" y="9320"/>
                    <a:pt x="3369" y="9320"/>
                  </a:cubicBezTo>
                  <a:lnTo>
                    <a:pt x="3468" y="9320"/>
                  </a:lnTo>
                  <a:cubicBezTo>
                    <a:pt x="3517" y="9369"/>
                    <a:pt x="3597" y="9369"/>
                    <a:pt x="3677" y="9369"/>
                  </a:cubicBezTo>
                  <a:cubicBezTo>
                    <a:pt x="3757" y="9369"/>
                    <a:pt x="3837" y="9369"/>
                    <a:pt x="3886" y="9418"/>
                  </a:cubicBezTo>
                  <a:lnTo>
                    <a:pt x="4402" y="9418"/>
                  </a:lnTo>
                  <a:cubicBezTo>
                    <a:pt x="4402" y="9418"/>
                    <a:pt x="4446" y="9374"/>
                    <a:pt x="4475" y="9374"/>
                  </a:cubicBezTo>
                  <a:cubicBezTo>
                    <a:pt x="4489" y="9374"/>
                    <a:pt x="4500" y="9385"/>
                    <a:pt x="4500" y="9418"/>
                  </a:cubicBezTo>
                  <a:lnTo>
                    <a:pt x="5214" y="9418"/>
                  </a:lnTo>
                  <a:cubicBezTo>
                    <a:pt x="5632" y="9418"/>
                    <a:pt x="6025" y="9418"/>
                    <a:pt x="6345" y="9516"/>
                  </a:cubicBezTo>
                  <a:cubicBezTo>
                    <a:pt x="6443" y="9516"/>
                    <a:pt x="6443" y="9418"/>
                    <a:pt x="6443" y="9418"/>
                  </a:cubicBezTo>
                  <a:cubicBezTo>
                    <a:pt x="6640" y="9418"/>
                    <a:pt x="6763" y="9516"/>
                    <a:pt x="6959" y="9516"/>
                  </a:cubicBezTo>
                  <a:cubicBezTo>
                    <a:pt x="7254" y="9516"/>
                    <a:pt x="7672" y="9516"/>
                    <a:pt x="7992" y="9418"/>
                  </a:cubicBezTo>
                  <a:lnTo>
                    <a:pt x="8090" y="9418"/>
                  </a:lnTo>
                  <a:cubicBezTo>
                    <a:pt x="8230" y="9523"/>
                    <a:pt x="8375" y="9550"/>
                    <a:pt x="8521" y="9550"/>
                  </a:cubicBezTo>
                  <a:cubicBezTo>
                    <a:pt x="8683" y="9550"/>
                    <a:pt x="8845" y="9516"/>
                    <a:pt x="9000" y="9516"/>
                  </a:cubicBezTo>
                  <a:cubicBezTo>
                    <a:pt x="9418" y="9516"/>
                    <a:pt x="9836" y="9516"/>
                    <a:pt x="10131" y="9639"/>
                  </a:cubicBezTo>
                  <a:lnTo>
                    <a:pt x="10549" y="9639"/>
                  </a:lnTo>
                  <a:cubicBezTo>
                    <a:pt x="10667" y="9603"/>
                    <a:pt x="10778" y="9588"/>
                    <a:pt x="10884" y="9588"/>
                  </a:cubicBezTo>
                  <a:cubicBezTo>
                    <a:pt x="11132" y="9588"/>
                    <a:pt x="11351" y="9669"/>
                    <a:pt x="11557" y="9738"/>
                  </a:cubicBezTo>
                  <a:cubicBezTo>
                    <a:pt x="11680" y="9738"/>
                    <a:pt x="11680" y="9639"/>
                    <a:pt x="11877" y="9639"/>
                  </a:cubicBezTo>
                  <a:cubicBezTo>
                    <a:pt x="11877" y="9639"/>
                    <a:pt x="11976" y="9738"/>
                    <a:pt x="12074" y="9738"/>
                  </a:cubicBezTo>
                  <a:lnTo>
                    <a:pt x="13008" y="9738"/>
                  </a:lnTo>
                  <a:cubicBezTo>
                    <a:pt x="13303" y="9738"/>
                    <a:pt x="13623" y="9738"/>
                    <a:pt x="13918" y="9836"/>
                  </a:cubicBezTo>
                  <a:cubicBezTo>
                    <a:pt x="14139" y="9836"/>
                    <a:pt x="14434" y="9738"/>
                    <a:pt x="14631" y="9738"/>
                  </a:cubicBezTo>
                  <a:cubicBezTo>
                    <a:pt x="14852" y="9836"/>
                    <a:pt x="14951" y="9836"/>
                    <a:pt x="15148" y="9836"/>
                  </a:cubicBezTo>
                  <a:cubicBezTo>
                    <a:pt x="15148" y="9836"/>
                    <a:pt x="15191" y="9792"/>
                    <a:pt x="15220" y="9792"/>
                  </a:cubicBezTo>
                  <a:cubicBezTo>
                    <a:pt x="15235" y="9792"/>
                    <a:pt x="15246" y="9803"/>
                    <a:pt x="15246" y="9836"/>
                  </a:cubicBezTo>
                  <a:cubicBezTo>
                    <a:pt x="15406" y="9836"/>
                    <a:pt x="15559" y="9811"/>
                    <a:pt x="15713" y="9811"/>
                  </a:cubicBezTo>
                  <a:cubicBezTo>
                    <a:pt x="15867" y="9811"/>
                    <a:pt x="16020" y="9836"/>
                    <a:pt x="16180" y="9934"/>
                  </a:cubicBezTo>
                  <a:cubicBezTo>
                    <a:pt x="16180" y="9836"/>
                    <a:pt x="16279" y="9836"/>
                    <a:pt x="16279" y="9836"/>
                  </a:cubicBezTo>
                  <a:cubicBezTo>
                    <a:pt x="16299" y="9815"/>
                    <a:pt x="16316" y="9808"/>
                    <a:pt x="16330" y="9808"/>
                  </a:cubicBezTo>
                  <a:cubicBezTo>
                    <a:pt x="16367" y="9808"/>
                    <a:pt x="16386" y="9864"/>
                    <a:pt x="16424" y="9864"/>
                  </a:cubicBezTo>
                  <a:cubicBezTo>
                    <a:pt x="16438" y="9864"/>
                    <a:pt x="16455" y="9857"/>
                    <a:pt x="16475" y="9836"/>
                  </a:cubicBezTo>
                  <a:lnTo>
                    <a:pt x="16697" y="9836"/>
                  </a:lnTo>
                  <a:cubicBezTo>
                    <a:pt x="16762" y="9836"/>
                    <a:pt x="16828" y="9792"/>
                    <a:pt x="16893" y="9792"/>
                  </a:cubicBezTo>
                  <a:cubicBezTo>
                    <a:pt x="16926" y="9792"/>
                    <a:pt x="16959" y="9803"/>
                    <a:pt x="16992" y="9836"/>
                  </a:cubicBezTo>
                  <a:cubicBezTo>
                    <a:pt x="17012" y="9857"/>
                    <a:pt x="17039" y="9864"/>
                    <a:pt x="17068" y="9864"/>
                  </a:cubicBezTo>
                  <a:cubicBezTo>
                    <a:pt x="17149" y="9864"/>
                    <a:pt x="17253" y="9808"/>
                    <a:pt x="17333" y="9808"/>
                  </a:cubicBezTo>
                  <a:cubicBezTo>
                    <a:pt x="17363" y="9808"/>
                    <a:pt x="17389" y="9815"/>
                    <a:pt x="17410" y="9836"/>
                  </a:cubicBezTo>
                  <a:cubicBezTo>
                    <a:pt x="17451" y="9815"/>
                    <a:pt x="17494" y="9808"/>
                    <a:pt x="17536" y="9808"/>
                  </a:cubicBezTo>
                  <a:cubicBezTo>
                    <a:pt x="17652" y="9808"/>
                    <a:pt x="17766" y="9864"/>
                    <a:pt x="17849" y="9864"/>
                  </a:cubicBezTo>
                  <a:cubicBezTo>
                    <a:pt x="17879" y="9864"/>
                    <a:pt x="17905" y="9857"/>
                    <a:pt x="17926" y="9836"/>
                  </a:cubicBezTo>
                  <a:cubicBezTo>
                    <a:pt x="17992" y="9836"/>
                    <a:pt x="18101" y="9792"/>
                    <a:pt x="18196" y="9792"/>
                  </a:cubicBezTo>
                  <a:cubicBezTo>
                    <a:pt x="18243" y="9792"/>
                    <a:pt x="18287" y="9803"/>
                    <a:pt x="18319" y="9836"/>
                  </a:cubicBezTo>
                  <a:cubicBezTo>
                    <a:pt x="18467" y="9836"/>
                    <a:pt x="18604" y="9880"/>
                    <a:pt x="18737" y="9880"/>
                  </a:cubicBezTo>
                  <a:cubicBezTo>
                    <a:pt x="18803" y="9880"/>
                    <a:pt x="18869" y="9869"/>
                    <a:pt x="18934" y="9836"/>
                  </a:cubicBezTo>
                  <a:lnTo>
                    <a:pt x="19352" y="9836"/>
                  </a:lnTo>
                  <a:cubicBezTo>
                    <a:pt x="19549" y="9934"/>
                    <a:pt x="19672" y="9934"/>
                    <a:pt x="19869" y="9934"/>
                  </a:cubicBezTo>
                  <a:cubicBezTo>
                    <a:pt x="20065" y="9934"/>
                    <a:pt x="20287" y="9836"/>
                    <a:pt x="20582" y="9836"/>
                  </a:cubicBezTo>
                  <a:cubicBezTo>
                    <a:pt x="20647" y="9869"/>
                    <a:pt x="20726" y="9880"/>
                    <a:pt x="20814" y="9880"/>
                  </a:cubicBezTo>
                  <a:cubicBezTo>
                    <a:pt x="20989" y="9880"/>
                    <a:pt x="21196" y="9836"/>
                    <a:pt x="21393" y="9836"/>
                  </a:cubicBezTo>
                  <a:lnTo>
                    <a:pt x="21516" y="9836"/>
                  </a:lnTo>
                  <a:cubicBezTo>
                    <a:pt x="21713" y="9934"/>
                    <a:pt x="21910" y="9934"/>
                    <a:pt x="22008" y="9934"/>
                  </a:cubicBezTo>
                  <a:lnTo>
                    <a:pt x="23237" y="9934"/>
                  </a:lnTo>
                  <a:cubicBezTo>
                    <a:pt x="23655" y="10033"/>
                    <a:pt x="23975" y="10033"/>
                    <a:pt x="24368" y="10033"/>
                  </a:cubicBezTo>
                  <a:cubicBezTo>
                    <a:pt x="24688" y="10033"/>
                    <a:pt x="25082" y="10033"/>
                    <a:pt x="25500" y="9934"/>
                  </a:cubicBezTo>
                  <a:cubicBezTo>
                    <a:pt x="25598" y="10033"/>
                    <a:pt x="25696" y="10033"/>
                    <a:pt x="25696" y="10033"/>
                  </a:cubicBezTo>
                  <a:lnTo>
                    <a:pt x="26213" y="10033"/>
                  </a:lnTo>
                  <a:cubicBezTo>
                    <a:pt x="26352" y="10000"/>
                    <a:pt x="26478" y="9989"/>
                    <a:pt x="26599" y="9989"/>
                  </a:cubicBezTo>
                  <a:cubicBezTo>
                    <a:pt x="26841" y="9989"/>
                    <a:pt x="27065" y="10033"/>
                    <a:pt x="27344" y="10033"/>
                  </a:cubicBezTo>
                  <a:cubicBezTo>
                    <a:pt x="27442" y="9934"/>
                    <a:pt x="27540" y="9934"/>
                    <a:pt x="27540" y="9934"/>
                  </a:cubicBezTo>
                  <a:cubicBezTo>
                    <a:pt x="27614" y="9967"/>
                    <a:pt x="27685" y="9978"/>
                    <a:pt x="27751" y="9978"/>
                  </a:cubicBezTo>
                  <a:cubicBezTo>
                    <a:pt x="27882" y="9978"/>
                    <a:pt x="27991" y="9934"/>
                    <a:pt x="28057" y="9934"/>
                  </a:cubicBezTo>
                  <a:lnTo>
                    <a:pt x="29901" y="9934"/>
                  </a:lnTo>
                  <a:cubicBezTo>
                    <a:pt x="29922" y="9955"/>
                    <a:pt x="29938" y="9963"/>
                    <a:pt x="29952" y="9963"/>
                  </a:cubicBezTo>
                  <a:cubicBezTo>
                    <a:pt x="29991" y="9963"/>
                    <a:pt x="30012" y="9906"/>
                    <a:pt x="30059" y="9906"/>
                  </a:cubicBezTo>
                  <a:cubicBezTo>
                    <a:pt x="30076" y="9906"/>
                    <a:pt x="30096" y="9914"/>
                    <a:pt x="30122" y="9934"/>
                  </a:cubicBezTo>
                  <a:lnTo>
                    <a:pt x="31130" y="9934"/>
                  </a:lnTo>
                  <a:cubicBezTo>
                    <a:pt x="31163" y="9967"/>
                    <a:pt x="31210" y="9978"/>
                    <a:pt x="31264" y="9978"/>
                  </a:cubicBezTo>
                  <a:cubicBezTo>
                    <a:pt x="31374" y="9978"/>
                    <a:pt x="31516" y="9934"/>
                    <a:pt x="31647" y="9934"/>
                  </a:cubicBezTo>
                  <a:cubicBezTo>
                    <a:pt x="31647" y="9967"/>
                    <a:pt x="31658" y="9978"/>
                    <a:pt x="31672" y="9978"/>
                  </a:cubicBezTo>
                  <a:cubicBezTo>
                    <a:pt x="31701" y="9978"/>
                    <a:pt x="31745" y="9934"/>
                    <a:pt x="31745" y="9934"/>
                  </a:cubicBezTo>
                  <a:cubicBezTo>
                    <a:pt x="31893" y="9934"/>
                    <a:pt x="32029" y="9978"/>
                    <a:pt x="32133" y="9978"/>
                  </a:cubicBezTo>
                  <a:cubicBezTo>
                    <a:pt x="32185" y="9978"/>
                    <a:pt x="32229" y="9967"/>
                    <a:pt x="32262" y="9934"/>
                  </a:cubicBezTo>
                  <a:cubicBezTo>
                    <a:pt x="32581" y="9934"/>
                    <a:pt x="32778" y="10033"/>
                    <a:pt x="32975" y="10033"/>
                  </a:cubicBezTo>
                  <a:lnTo>
                    <a:pt x="33589" y="10033"/>
                  </a:lnTo>
                  <a:cubicBezTo>
                    <a:pt x="33737" y="10033"/>
                    <a:pt x="33830" y="10077"/>
                    <a:pt x="33934" y="10077"/>
                  </a:cubicBezTo>
                  <a:cubicBezTo>
                    <a:pt x="33985" y="10077"/>
                    <a:pt x="34040" y="10066"/>
                    <a:pt x="34106" y="10033"/>
                  </a:cubicBezTo>
                  <a:cubicBezTo>
                    <a:pt x="34138" y="10066"/>
                    <a:pt x="34171" y="10077"/>
                    <a:pt x="34205" y="10077"/>
                  </a:cubicBezTo>
                  <a:cubicBezTo>
                    <a:pt x="34272" y="10077"/>
                    <a:pt x="34343" y="10033"/>
                    <a:pt x="34425" y="10033"/>
                  </a:cubicBezTo>
                  <a:cubicBezTo>
                    <a:pt x="34557" y="10033"/>
                    <a:pt x="34644" y="10077"/>
                    <a:pt x="34717" y="10077"/>
                  </a:cubicBezTo>
                  <a:cubicBezTo>
                    <a:pt x="34753" y="10077"/>
                    <a:pt x="34786" y="10066"/>
                    <a:pt x="34819" y="10033"/>
                  </a:cubicBezTo>
                  <a:cubicBezTo>
                    <a:pt x="34852" y="10000"/>
                    <a:pt x="34887" y="9989"/>
                    <a:pt x="34924" y="9989"/>
                  </a:cubicBezTo>
                  <a:cubicBezTo>
                    <a:pt x="34996" y="9989"/>
                    <a:pt x="35073" y="10033"/>
                    <a:pt x="35138" y="10033"/>
                  </a:cubicBezTo>
                  <a:cubicBezTo>
                    <a:pt x="35335" y="10033"/>
                    <a:pt x="35543" y="9989"/>
                    <a:pt x="35747" y="9989"/>
                  </a:cubicBezTo>
                  <a:cubicBezTo>
                    <a:pt x="35849" y="9989"/>
                    <a:pt x="35950" y="10000"/>
                    <a:pt x="36048" y="10033"/>
                  </a:cubicBezTo>
                  <a:cubicBezTo>
                    <a:pt x="36663" y="9836"/>
                    <a:pt x="37278" y="9934"/>
                    <a:pt x="37892" y="9836"/>
                  </a:cubicBezTo>
                  <a:lnTo>
                    <a:pt x="38212" y="9836"/>
                  </a:lnTo>
                  <a:cubicBezTo>
                    <a:pt x="38233" y="9857"/>
                    <a:pt x="38254" y="9864"/>
                    <a:pt x="38274" y="9864"/>
                  </a:cubicBezTo>
                  <a:cubicBezTo>
                    <a:pt x="38331" y="9864"/>
                    <a:pt x="38388" y="9808"/>
                    <a:pt x="38445" y="9808"/>
                  </a:cubicBezTo>
                  <a:cubicBezTo>
                    <a:pt x="38466" y="9808"/>
                    <a:pt x="38486" y="9815"/>
                    <a:pt x="38507" y="9836"/>
                  </a:cubicBezTo>
                  <a:lnTo>
                    <a:pt x="39835" y="9836"/>
                  </a:lnTo>
                  <a:cubicBezTo>
                    <a:pt x="39896" y="9787"/>
                    <a:pt x="39976" y="9762"/>
                    <a:pt x="40065" y="9762"/>
                  </a:cubicBezTo>
                  <a:cubicBezTo>
                    <a:pt x="40155" y="9762"/>
                    <a:pt x="40253" y="9787"/>
                    <a:pt x="40351" y="9836"/>
                  </a:cubicBezTo>
                  <a:lnTo>
                    <a:pt x="40450" y="9738"/>
                  </a:lnTo>
                  <a:lnTo>
                    <a:pt x="40868" y="9738"/>
                  </a:lnTo>
                  <a:cubicBezTo>
                    <a:pt x="41349" y="9738"/>
                    <a:pt x="41770" y="9602"/>
                    <a:pt x="42177" y="9602"/>
                  </a:cubicBezTo>
                  <a:cubicBezTo>
                    <a:pt x="42291" y="9602"/>
                    <a:pt x="42403" y="9613"/>
                    <a:pt x="42515" y="9639"/>
                  </a:cubicBezTo>
                  <a:lnTo>
                    <a:pt x="43425" y="9639"/>
                  </a:lnTo>
                  <a:cubicBezTo>
                    <a:pt x="43847" y="9639"/>
                    <a:pt x="44270" y="9491"/>
                    <a:pt x="44692" y="9491"/>
                  </a:cubicBezTo>
                  <a:cubicBezTo>
                    <a:pt x="44786" y="9491"/>
                    <a:pt x="44880" y="9499"/>
                    <a:pt x="44974" y="9516"/>
                  </a:cubicBezTo>
                  <a:cubicBezTo>
                    <a:pt x="45105" y="9516"/>
                    <a:pt x="45193" y="9473"/>
                    <a:pt x="45302" y="9473"/>
                  </a:cubicBezTo>
                  <a:cubicBezTo>
                    <a:pt x="45357" y="9473"/>
                    <a:pt x="45417" y="9484"/>
                    <a:pt x="45490" y="9516"/>
                  </a:cubicBezTo>
                  <a:cubicBezTo>
                    <a:pt x="45589" y="9516"/>
                    <a:pt x="45786" y="9516"/>
                    <a:pt x="45786" y="9418"/>
                  </a:cubicBezTo>
                  <a:lnTo>
                    <a:pt x="47015" y="9418"/>
                  </a:lnTo>
                  <a:cubicBezTo>
                    <a:pt x="47122" y="9385"/>
                    <a:pt x="47214" y="9374"/>
                    <a:pt x="47298" y="9374"/>
                  </a:cubicBezTo>
                  <a:cubicBezTo>
                    <a:pt x="47466" y="9374"/>
                    <a:pt x="47597" y="9418"/>
                    <a:pt x="47728" y="9418"/>
                  </a:cubicBezTo>
                  <a:cubicBezTo>
                    <a:pt x="47794" y="9418"/>
                    <a:pt x="47914" y="9374"/>
                    <a:pt x="48045" y="9374"/>
                  </a:cubicBezTo>
                  <a:cubicBezTo>
                    <a:pt x="48111" y="9374"/>
                    <a:pt x="48179" y="9385"/>
                    <a:pt x="48244" y="9418"/>
                  </a:cubicBezTo>
                  <a:cubicBezTo>
                    <a:pt x="48343" y="9418"/>
                    <a:pt x="48564" y="9418"/>
                    <a:pt x="48761" y="9320"/>
                  </a:cubicBezTo>
                  <a:cubicBezTo>
                    <a:pt x="48958" y="9320"/>
                    <a:pt x="49056" y="9418"/>
                    <a:pt x="49277" y="9418"/>
                  </a:cubicBezTo>
                  <a:cubicBezTo>
                    <a:pt x="49794" y="9320"/>
                    <a:pt x="50285" y="9221"/>
                    <a:pt x="50802" y="9221"/>
                  </a:cubicBezTo>
                  <a:cubicBezTo>
                    <a:pt x="50834" y="9254"/>
                    <a:pt x="50870" y="9265"/>
                    <a:pt x="50903" y="9265"/>
                  </a:cubicBezTo>
                  <a:cubicBezTo>
                    <a:pt x="50968" y="9265"/>
                    <a:pt x="51023" y="9221"/>
                    <a:pt x="51023" y="9221"/>
                  </a:cubicBezTo>
                  <a:cubicBezTo>
                    <a:pt x="51121" y="9123"/>
                    <a:pt x="51318" y="9123"/>
                    <a:pt x="51416" y="9123"/>
                  </a:cubicBezTo>
                  <a:cubicBezTo>
                    <a:pt x="51416" y="9025"/>
                    <a:pt x="51318" y="9025"/>
                    <a:pt x="51318" y="9025"/>
                  </a:cubicBezTo>
                  <a:cubicBezTo>
                    <a:pt x="51638" y="8803"/>
                    <a:pt x="52031" y="8705"/>
                    <a:pt x="52449" y="8508"/>
                  </a:cubicBezTo>
                  <a:lnTo>
                    <a:pt x="52351" y="8508"/>
                  </a:lnTo>
                  <a:cubicBezTo>
                    <a:pt x="52548" y="8410"/>
                    <a:pt x="52744" y="8410"/>
                    <a:pt x="52966" y="8410"/>
                  </a:cubicBezTo>
                  <a:cubicBezTo>
                    <a:pt x="52966" y="8287"/>
                    <a:pt x="52966" y="8287"/>
                    <a:pt x="53064" y="8189"/>
                  </a:cubicBezTo>
                  <a:cubicBezTo>
                    <a:pt x="53162" y="8090"/>
                    <a:pt x="53359" y="8090"/>
                    <a:pt x="53482" y="7992"/>
                  </a:cubicBezTo>
                  <a:lnTo>
                    <a:pt x="53482" y="7795"/>
                  </a:lnTo>
                  <a:lnTo>
                    <a:pt x="53875" y="7795"/>
                  </a:lnTo>
                  <a:cubicBezTo>
                    <a:pt x="53875" y="7672"/>
                    <a:pt x="53875" y="7574"/>
                    <a:pt x="53777" y="7476"/>
                  </a:cubicBezTo>
                  <a:cubicBezTo>
                    <a:pt x="53777" y="7377"/>
                    <a:pt x="53679" y="7377"/>
                    <a:pt x="53679" y="7279"/>
                  </a:cubicBezTo>
                  <a:cubicBezTo>
                    <a:pt x="53482" y="7279"/>
                    <a:pt x="53359" y="7377"/>
                    <a:pt x="53162" y="7377"/>
                  </a:cubicBezTo>
                  <a:cubicBezTo>
                    <a:pt x="53261" y="7279"/>
                    <a:pt x="53261" y="7180"/>
                    <a:pt x="53261" y="7058"/>
                  </a:cubicBezTo>
                  <a:cubicBezTo>
                    <a:pt x="53162" y="7058"/>
                    <a:pt x="53064" y="6959"/>
                    <a:pt x="52966" y="6959"/>
                  </a:cubicBezTo>
                  <a:cubicBezTo>
                    <a:pt x="52867" y="6959"/>
                    <a:pt x="52867" y="7058"/>
                    <a:pt x="52867" y="7058"/>
                  </a:cubicBezTo>
                  <a:lnTo>
                    <a:pt x="52867" y="6959"/>
                  </a:lnTo>
                  <a:lnTo>
                    <a:pt x="52744" y="6861"/>
                  </a:lnTo>
                  <a:lnTo>
                    <a:pt x="52449" y="6861"/>
                  </a:lnTo>
                  <a:cubicBezTo>
                    <a:pt x="52351" y="6762"/>
                    <a:pt x="52351" y="6762"/>
                    <a:pt x="52252" y="6664"/>
                  </a:cubicBezTo>
                  <a:cubicBezTo>
                    <a:pt x="52031" y="6664"/>
                    <a:pt x="51933" y="6762"/>
                    <a:pt x="51736" y="6762"/>
                  </a:cubicBezTo>
                  <a:cubicBezTo>
                    <a:pt x="51834" y="6664"/>
                    <a:pt x="51933" y="6566"/>
                    <a:pt x="52031" y="6566"/>
                  </a:cubicBezTo>
                  <a:lnTo>
                    <a:pt x="52351" y="6566"/>
                  </a:lnTo>
                  <a:cubicBezTo>
                    <a:pt x="52646" y="6664"/>
                    <a:pt x="53064" y="6664"/>
                    <a:pt x="53359" y="6664"/>
                  </a:cubicBezTo>
                  <a:cubicBezTo>
                    <a:pt x="53424" y="6693"/>
                    <a:pt x="53478" y="6705"/>
                    <a:pt x="53527" y="6705"/>
                  </a:cubicBezTo>
                  <a:cubicBezTo>
                    <a:pt x="53646" y="6705"/>
                    <a:pt x="53736" y="6635"/>
                    <a:pt x="53875" y="6566"/>
                  </a:cubicBezTo>
                  <a:cubicBezTo>
                    <a:pt x="53974" y="6566"/>
                    <a:pt x="54097" y="6443"/>
                    <a:pt x="54195" y="6443"/>
                  </a:cubicBezTo>
                  <a:cubicBezTo>
                    <a:pt x="54293" y="6344"/>
                    <a:pt x="54293" y="6246"/>
                    <a:pt x="54293" y="6148"/>
                  </a:cubicBezTo>
                  <a:cubicBezTo>
                    <a:pt x="54195" y="6148"/>
                    <a:pt x="54097" y="6049"/>
                    <a:pt x="54097" y="5951"/>
                  </a:cubicBezTo>
                  <a:cubicBezTo>
                    <a:pt x="54195" y="5828"/>
                    <a:pt x="54195" y="5828"/>
                    <a:pt x="54293" y="5828"/>
                  </a:cubicBezTo>
                  <a:cubicBezTo>
                    <a:pt x="54293" y="5730"/>
                    <a:pt x="54195" y="5631"/>
                    <a:pt x="54195" y="5631"/>
                  </a:cubicBezTo>
                  <a:cubicBezTo>
                    <a:pt x="54195" y="5533"/>
                    <a:pt x="54097" y="5533"/>
                    <a:pt x="53974" y="5533"/>
                  </a:cubicBezTo>
                  <a:cubicBezTo>
                    <a:pt x="54097" y="5435"/>
                    <a:pt x="54097" y="5435"/>
                    <a:pt x="54195" y="5435"/>
                  </a:cubicBezTo>
                  <a:lnTo>
                    <a:pt x="54195" y="5213"/>
                  </a:lnTo>
                  <a:cubicBezTo>
                    <a:pt x="53961" y="5069"/>
                    <a:pt x="53740" y="4978"/>
                    <a:pt x="53475" y="4978"/>
                  </a:cubicBezTo>
                  <a:cubicBezTo>
                    <a:pt x="53377" y="4978"/>
                    <a:pt x="53274" y="4990"/>
                    <a:pt x="53162" y="5017"/>
                  </a:cubicBezTo>
                  <a:cubicBezTo>
                    <a:pt x="53162" y="4918"/>
                    <a:pt x="53064" y="4918"/>
                    <a:pt x="53064" y="4820"/>
                  </a:cubicBezTo>
                  <a:cubicBezTo>
                    <a:pt x="52646" y="4820"/>
                    <a:pt x="52351" y="4722"/>
                    <a:pt x="52031" y="4722"/>
                  </a:cubicBezTo>
                  <a:cubicBezTo>
                    <a:pt x="52191" y="4660"/>
                    <a:pt x="52271" y="4629"/>
                    <a:pt x="52335" y="4629"/>
                  </a:cubicBezTo>
                  <a:cubicBezTo>
                    <a:pt x="52400" y="4629"/>
                    <a:pt x="52449" y="4660"/>
                    <a:pt x="52548" y="4722"/>
                  </a:cubicBezTo>
                  <a:cubicBezTo>
                    <a:pt x="52643" y="4685"/>
                    <a:pt x="52737" y="4670"/>
                    <a:pt x="52826" y="4670"/>
                  </a:cubicBezTo>
                  <a:cubicBezTo>
                    <a:pt x="53035" y="4670"/>
                    <a:pt x="53221" y="4751"/>
                    <a:pt x="53359" y="4820"/>
                  </a:cubicBezTo>
                  <a:cubicBezTo>
                    <a:pt x="53453" y="4849"/>
                    <a:pt x="53555" y="4861"/>
                    <a:pt x="53660" y="4861"/>
                  </a:cubicBezTo>
                  <a:cubicBezTo>
                    <a:pt x="53913" y="4861"/>
                    <a:pt x="54183" y="4791"/>
                    <a:pt x="54392" y="4722"/>
                  </a:cubicBezTo>
                  <a:cubicBezTo>
                    <a:pt x="54293" y="4722"/>
                    <a:pt x="54097" y="4599"/>
                    <a:pt x="53974" y="4599"/>
                  </a:cubicBezTo>
                  <a:lnTo>
                    <a:pt x="53974" y="4500"/>
                  </a:lnTo>
                  <a:cubicBezTo>
                    <a:pt x="53777" y="4500"/>
                    <a:pt x="53580" y="4500"/>
                    <a:pt x="53482" y="4402"/>
                  </a:cubicBezTo>
                  <a:cubicBezTo>
                    <a:pt x="53162" y="4304"/>
                    <a:pt x="53064" y="4304"/>
                    <a:pt x="52867" y="4304"/>
                  </a:cubicBezTo>
                  <a:cubicBezTo>
                    <a:pt x="52646" y="4304"/>
                    <a:pt x="52351" y="4205"/>
                    <a:pt x="52130" y="4205"/>
                  </a:cubicBezTo>
                  <a:lnTo>
                    <a:pt x="52031" y="4107"/>
                  </a:lnTo>
                  <a:lnTo>
                    <a:pt x="52252" y="4107"/>
                  </a:lnTo>
                  <a:cubicBezTo>
                    <a:pt x="52548" y="4205"/>
                    <a:pt x="52867" y="4205"/>
                    <a:pt x="53261" y="4205"/>
                  </a:cubicBezTo>
                  <a:cubicBezTo>
                    <a:pt x="53325" y="4176"/>
                    <a:pt x="53397" y="4164"/>
                    <a:pt x="53470" y="4164"/>
                  </a:cubicBezTo>
                  <a:cubicBezTo>
                    <a:pt x="53646" y="4164"/>
                    <a:pt x="53835" y="4234"/>
                    <a:pt x="53974" y="4304"/>
                  </a:cubicBezTo>
                  <a:lnTo>
                    <a:pt x="54293" y="4304"/>
                  </a:lnTo>
                  <a:cubicBezTo>
                    <a:pt x="54343" y="4254"/>
                    <a:pt x="54392" y="4254"/>
                    <a:pt x="54441" y="4254"/>
                  </a:cubicBezTo>
                  <a:cubicBezTo>
                    <a:pt x="54490" y="4254"/>
                    <a:pt x="54539" y="4254"/>
                    <a:pt x="54588" y="4205"/>
                  </a:cubicBezTo>
                  <a:cubicBezTo>
                    <a:pt x="54490" y="4107"/>
                    <a:pt x="54392" y="3984"/>
                    <a:pt x="54392" y="3984"/>
                  </a:cubicBezTo>
                  <a:cubicBezTo>
                    <a:pt x="54392" y="3787"/>
                    <a:pt x="54293" y="3787"/>
                    <a:pt x="54195" y="3689"/>
                  </a:cubicBezTo>
                  <a:cubicBezTo>
                    <a:pt x="53875" y="3590"/>
                    <a:pt x="53580" y="3492"/>
                    <a:pt x="53261" y="3369"/>
                  </a:cubicBezTo>
                  <a:lnTo>
                    <a:pt x="53482" y="3369"/>
                  </a:lnTo>
                  <a:lnTo>
                    <a:pt x="53359" y="3271"/>
                  </a:lnTo>
                  <a:cubicBezTo>
                    <a:pt x="53359" y="3172"/>
                    <a:pt x="53359" y="3074"/>
                    <a:pt x="53482" y="3074"/>
                  </a:cubicBezTo>
                  <a:cubicBezTo>
                    <a:pt x="53482" y="2976"/>
                    <a:pt x="53359" y="2976"/>
                    <a:pt x="53359" y="2877"/>
                  </a:cubicBezTo>
                  <a:lnTo>
                    <a:pt x="53777" y="2877"/>
                  </a:lnTo>
                  <a:cubicBezTo>
                    <a:pt x="53679" y="2656"/>
                    <a:pt x="53482" y="2656"/>
                    <a:pt x="53261" y="2558"/>
                  </a:cubicBezTo>
                  <a:cubicBezTo>
                    <a:pt x="53064" y="2459"/>
                    <a:pt x="52744" y="2459"/>
                    <a:pt x="52449" y="2361"/>
                  </a:cubicBezTo>
                  <a:cubicBezTo>
                    <a:pt x="52252" y="2361"/>
                    <a:pt x="52031" y="2361"/>
                    <a:pt x="51834" y="2263"/>
                  </a:cubicBezTo>
                  <a:cubicBezTo>
                    <a:pt x="51638" y="2263"/>
                    <a:pt x="51416" y="2140"/>
                    <a:pt x="51220" y="2140"/>
                  </a:cubicBezTo>
                  <a:cubicBezTo>
                    <a:pt x="51121" y="2140"/>
                    <a:pt x="51121" y="2140"/>
                    <a:pt x="51023" y="2041"/>
                  </a:cubicBezTo>
                  <a:cubicBezTo>
                    <a:pt x="51318" y="2041"/>
                    <a:pt x="51515" y="2140"/>
                    <a:pt x="51736" y="2140"/>
                  </a:cubicBezTo>
                  <a:cubicBezTo>
                    <a:pt x="51933" y="2140"/>
                    <a:pt x="52130" y="2263"/>
                    <a:pt x="52449" y="2263"/>
                  </a:cubicBezTo>
                  <a:cubicBezTo>
                    <a:pt x="52646" y="2361"/>
                    <a:pt x="52867" y="2361"/>
                    <a:pt x="53064" y="2361"/>
                  </a:cubicBezTo>
                  <a:cubicBezTo>
                    <a:pt x="53064" y="2361"/>
                    <a:pt x="53162" y="2361"/>
                    <a:pt x="53261" y="2263"/>
                  </a:cubicBezTo>
                  <a:cubicBezTo>
                    <a:pt x="53064" y="2263"/>
                    <a:pt x="52966" y="2140"/>
                    <a:pt x="52867" y="2140"/>
                  </a:cubicBezTo>
                  <a:cubicBezTo>
                    <a:pt x="52867" y="2041"/>
                    <a:pt x="52966" y="2041"/>
                    <a:pt x="52966" y="1943"/>
                  </a:cubicBezTo>
                  <a:cubicBezTo>
                    <a:pt x="53162" y="1943"/>
                    <a:pt x="53359" y="2041"/>
                    <a:pt x="53580" y="2041"/>
                  </a:cubicBezTo>
                  <a:cubicBezTo>
                    <a:pt x="53580" y="2041"/>
                    <a:pt x="53585" y="2041"/>
                    <a:pt x="53591" y="2042"/>
                  </a:cubicBezTo>
                  <a:lnTo>
                    <a:pt x="53591" y="2042"/>
                  </a:lnTo>
                  <a:cubicBezTo>
                    <a:pt x="53356" y="1842"/>
                    <a:pt x="52926" y="1820"/>
                    <a:pt x="52646" y="1648"/>
                  </a:cubicBezTo>
                  <a:cubicBezTo>
                    <a:pt x="52548" y="1697"/>
                    <a:pt x="52449" y="1722"/>
                    <a:pt x="52360" y="1722"/>
                  </a:cubicBezTo>
                  <a:cubicBezTo>
                    <a:pt x="52271" y="1722"/>
                    <a:pt x="52191" y="1697"/>
                    <a:pt x="52130" y="1648"/>
                  </a:cubicBezTo>
                  <a:lnTo>
                    <a:pt x="51933" y="1648"/>
                  </a:lnTo>
                  <a:cubicBezTo>
                    <a:pt x="51736" y="1525"/>
                    <a:pt x="51515" y="1525"/>
                    <a:pt x="51220" y="1525"/>
                  </a:cubicBezTo>
                  <a:cubicBezTo>
                    <a:pt x="50900" y="1525"/>
                    <a:pt x="50703" y="1427"/>
                    <a:pt x="50408" y="1427"/>
                  </a:cubicBezTo>
                  <a:cubicBezTo>
                    <a:pt x="50285" y="1427"/>
                    <a:pt x="50285" y="1328"/>
                    <a:pt x="50285" y="1328"/>
                  </a:cubicBezTo>
                  <a:lnTo>
                    <a:pt x="50285" y="1230"/>
                  </a:lnTo>
                  <a:cubicBezTo>
                    <a:pt x="50187" y="1181"/>
                    <a:pt x="50138" y="1156"/>
                    <a:pt x="50076" y="1156"/>
                  </a:cubicBezTo>
                  <a:cubicBezTo>
                    <a:pt x="50015" y="1156"/>
                    <a:pt x="49941" y="1181"/>
                    <a:pt x="49794" y="1230"/>
                  </a:cubicBezTo>
                  <a:lnTo>
                    <a:pt x="50089" y="1230"/>
                  </a:lnTo>
                  <a:cubicBezTo>
                    <a:pt x="49990" y="1230"/>
                    <a:pt x="49990" y="1328"/>
                    <a:pt x="49990" y="1328"/>
                  </a:cubicBezTo>
                  <a:cubicBezTo>
                    <a:pt x="49892" y="1328"/>
                    <a:pt x="49671" y="1230"/>
                    <a:pt x="49572" y="1230"/>
                  </a:cubicBezTo>
                  <a:cubicBezTo>
                    <a:pt x="49277" y="1230"/>
                    <a:pt x="48958" y="1230"/>
                    <a:pt x="48761" y="1033"/>
                  </a:cubicBezTo>
                  <a:cubicBezTo>
                    <a:pt x="48761" y="1132"/>
                    <a:pt x="48662" y="1132"/>
                    <a:pt x="48662" y="1132"/>
                  </a:cubicBezTo>
                  <a:cubicBezTo>
                    <a:pt x="48441" y="1132"/>
                    <a:pt x="48343" y="1033"/>
                    <a:pt x="48244" y="1033"/>
                  </a:cubicBezTo>
                  <a:cubicBezTo>
                    <a:pt x="48179" y="1033"/>
                    <a:pt x="48113" y="1077"/>
                    <a:pt x="48077" y="1077"/>
                  </a:cubicBezTo>
                  <a:cubicBezTo>
                    <a:pt x="48059" y="1077"/>
                    <a:pt x="48048" y="1066"/>
                    <a:pt x="48048" y="1033"/>
                  </a:cubicBezTo>
                  <a:cubicBezTo>
                    <a:pt x="47826" y="1033"/>
                    <a:pt x="47531" y="910"/>
                    <a:pt x="47335" y="910"/>
                  </a:cubicBezTo>
                  <a:cubicBezTo>
                    <a:pt x="47015" y="812"/>
                    <a:pt x="46720" y="812"/>
                    <a:pt x="46400" y="812"/>
                  </a:cubicBezTo>
                  <a:lnTo>
                    <a:pt x="46302" y="812"/>
                  </a:lnTo>
                  <a:lnTo>
                    <a:pt x="46302" y="714"/>
                  </a:lnTo>
                  <a:lnTo>
                    <a:pt x="45368" y="714"/>
                  </a:lnTo>
                  <a:cubicBezTo>
                    <a:pt x="45269" y="714"/>
                    <a:pt x="45269" y="714"/>
                    <a:pt x="45171" y="615"/>
                  </a:cubicBezTo>
                  <a:cubicBezTo>
                    <a:pt x="45040" y="615"/>
                    <a:pt x="44854" y="659"/>
                    <a:pt x="44657" y="659"/>
                  </a:cubicBezTo>
                  <a:cubicBezTo>
                    <a:pt x="44559" y="659"/>
                    <a:pt x="44458" y="648"/>
                    <a:pt x="44359" y="615"/>
                  </a:cubicBezTo>
                  <a:cubicBezTo>
                    <a:pt x="44261" y="714"/>
                    <a:pt x="44261" y="714"/>
                    <a:pt x="44138" y="714"/>
                  </a:cubicBezTo>
                  <a:lnTo>
                    <a:pt x="44138" y="615"/>
                  </a:lnTo>
                  <a:lnTo>
                    <a:pt x="43745" y="615"/>
                  </a:lnTo>
                  <a:cubicBezTo>
                    <a:pt x="43523" y="615"/>
                    <a:pt x="43425" y="615"/>
                    <a:pt x="43228" y="517"/>
                  </a:cubicBezTo>
                  <a:cubicBezTo>
                    <a:pt x="43032" y="517"/>
                    <a:pt x="42810" y="615"/>
                    <a:pt x="42614" y="615"/>
                  </a:cubicBezTo>
                  <a:cubicBezTo>
                    <a:pt x="42515" y="615"/>
                    <a:pt x="42515" y="517"/>
                    <a:pt x="42515" y="517"/>
                  </a:cubicBezTo>
                  <a:lnTo>
                    <a:pt x="41802" y="517"/>
                  </a:lnTo>
                  <a:cubicBezTo>
                    <a:pt x="41802" y="517"/>
                    <a:pt x="41802" y="615"/>
                    <a:pt x="41679" y="615"/>
                  </a:cubicBezTo>
                  <a:cubicBezTo>
                    <a:pt x="41581" y="517"/>
                    <a:pt x="41482" y="517"/>
                    <a:pt x="41384" y="418"/>
                  </a:cubicBezTo>
                  <a:cubicBezTo>
                    <a:pt x="41384" y="523"/>
                    <a:pt x="41359" y="554"/>
                    <a:pt x="41322" y="554"/>
                  </a:cubicBezTo>
                  <a:cubicBezTo>
                    <a:pt x="41270" y="554"/>
                    <a:pt x="41194" y="496"/>
                    <a:pt x="41126" y="496"/>
                  </a:cubicBezTo>
                  <a:cubicBezTo>
                    <a:pt x="41104" y="496"/>
                    <a:pt x="41083" y="502"/>
                    <a:pt x="41064" y="517"/>
                  </a:cubicBezTo>
                  <a:cubicBezTo>
                    <a:pt x="41015" y="566"/>
                    <a:pt x="40941" y="591"/>
                    <a:pt x="40868" y="591"/>
                  </a:cubicBezTo>
                  <a:cubicBezTo>
                    <a:pt x="40794" y="591"/>
                    <a:pt x="40720" y="566"/>
                    <a:pt x="40671" y="517"/>
                  </a:cubicBezTo>
                  <a:lnTo>
                    <a:pt x="40253" y="517"/>
                  </a:lnTo>
                  <a:cubicBezTo>
                    <a:pt x="40253" y="418"/>
                    <a:pt x="40351" y="418"/>
                    <a:pt x="40351" y="296"/>
                  </a:cubicBezTo>
                  <a:cubicBezTo>
                    <a:pt x="40155" y="296"/>
                    <a:pt x="40056" y="418"/>
                    <a:pt x="39835" y="418"/>
                  </a:cubicBezTo>
                  <a:lnTo>
                    <a:pt x="39343" y="418"/>
                  </a:lnTo>
                  <a:cubicBezTo>
                    <a:pt x="39245" y="418"/>
                    <a:pt x="39162" y="544"/>
                    <a:pt x="39083" y="544"/>
                  </a:cubicBezTo>
                  <a:cubicBezTo>
                    <a:pt x="39063" y="544"/>
                    <a:pt x="39043" y="536"/>
                    <a:pt x="39024" y="517"/>
                  </a:cubicBezTo>
                  <a:lnTo>
                    <a:pt x="37278" y="517"/>
                  </a:lnTo>
                  <a:cubicBezTo>
                    <a:pt x="37179" y="517"/>
                    <a:pt x="36983" y="517"/>
                    <a:pt x="36884" y="418"/>
                  </a:cubicBezTo>
                  <a:cubicBezTo>
                    <a:pt x="36839" y="491"/>
                    <a:pt x="36783" y="510"/>
                    <a:pt x="36727" y="510"/>
                  </a:cubicBezTo>
                  <a:cubicBezTo>
                    <a:pt x="36664" y="510"/>
                    <a:pt x="36600" y="487"/>
                    <a:pt x="36546" y="487"/>
                  </a:cubicBezTo>
                  <a:cubicBezTo>
                    <a:pt x="36516" y="487"/>
                    <a:pt x="36489" y="495"/>
                    <a:pt x="36466" y="517"/>
                  </a:cubicBezTo>
                  <a:cubicBezTo>
                    <a:pt x="36270" y="517"/>
                    <a:pt x="36048" y="418"/>
                    <a:pt x="35950" y="296"/>
                  </a:cubicBezTo>
                  <a:cubicBezTo>
                    <a:pt x="35852" y="418"/>
                    <a:pt x="35852" y="418"/>
                    <a:pt x="35753" y="418"/>
                  </a:cubicBezTo>
                  <a:cubicBezTo>
                    <a:pt x="35729" y="388"/>
                    <a:pt x="35690" y="378"/>
                    <a:pt x="35645" y="378"/>
                  </a:cubicBezTo>
                  <a:cubicBezTo>
                    <a:pt x="35577" y="378"/>
                    <a:pt x="35493" y="399"/>
                    <a:pt x="35417" y="399"/>
                  </a:cubicBezTo>
                  <a:cubicBezTo>
                    <a:pt x="35342" y="399"/>
                    <a:pt x="35274" y="378"/>
                    <a:pt x="35237" y="296"/>
                  </a:cubicBezTo>
                  <a:cubicBezTo>
                    <a:pt x="35138" y="357"/>
                    <a:pt x="35034" y="388"/>
                    <a:pt x="34929" y="388"/>
                  </a:cubicBezTo>
                  <a:cubicBezTo>
                    <a:pt x="34825" y="388"/>
                    <a:pt x="34720" y="357"/>
                    <a:pt x="34622" y="296"/>
                  </a:cubicBezTo>
                  <a:lnTo>
                    <a:pt x="34106" y="296"/>
                  </a:lnTo>
                  <a:cubicBezTo>
                    <a:pt x="34007" y="197"/>
                    <a:pt x="33909" y="197"/>
                    <a:pt x="33688" y="197"/>
                  </a:cubicBezTo>
                  <a:cubicBezTo>
                    <a:pt x="33393" y="197"/>
                    <a:pt x="33073" y="197"/>
                    <a:pt x="32778" y="296"/>
                  </a:cubicBezTo>
                  <a:cubicBezTo>
                    <a:pt x="32705" y="223"/>
                    <a:pt x="32643" y="204"/>
                    <a:pt x="32583" y="204"/>
                  </a:cubicBezTo>
                  <a:cubicBezTo>
                    <a:pt x="32517" y="204"/>
                    <a:pt x="32455" y="227"/>
                    <a:pt x="32386" y="227"/>
                  </a:cubicBezTo>
                  <a:cubicBezTo>
                    <a:pt x="32347" y="227"/>
                    <a:pt x="32306" y="219"/>
                    <a:pt x="32262" y="197"/>
                  </a:cubicBezTo>
                  <a:lnTo>
                    <a:pt x="31745" y="197"/>
                  </a:lnTo>
                  <a:cubicBezTo>
                    <a:pt x="31614" y="197"/>
                    <a:pt x="31428" y="241"/>
                    <a:pt x="31261" y="241"/>
                  </a:cubicBezTo>
                  <a:cubicBezTo>
                    <a:pt x="31177" y="241"/>
                    <a:pt x="31098" y="230"/>
                    <a:pt x="31032" y="197"/>
                  </a:cubicBezTo>
                  <a:lnTo>
                    <a:pt x="29188" y="197"/>
                  </a:lnTo>
                  <a:cubicBezTo>
                    <a:pt x="29286" y="99"/>
                    <a:pt x="29286" y="99"/>
                    <a:pt x="29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48"/>
            <p:cNvSpPr/>
            <p:nvPr/>
          </p:nvSpPr>
          <p:spPr>
            <a:xfrm>
              <a:off x="2658900" y="4174050"/>
              <a:ext cx="55975" cy="6050"/>
            </a:xfrm>
            <a:custGeom>
              <a:avLst/>
              <a:gdLst/>
              <a:ahLst/>
              <a:cxnLst/>
              <a:rect l="l" t="t" r="r" b="b"/>
              <a:pathLst>
                <a:path w="2239" h="242" extrusionOk="0">
                  <a:moveTo>
                    <a:pt x="1907" y="1"/>
                  </a:moveTo>
                  <a:cubicBezTo>
                    <a:pt x="1665" y="1"/>
                    <a:pt x="1386" y="45"/>
                    <a:pt x="1107" y="45"/>
                  </a:cubicBezTo>
                  <a:cubicBezTo>
                    <a:pt x="1009" y="45"/>
                    <a:pt x="812" y="45"/>
                    <a:pt x="616" y="143"/>
                  </a:cubicBezTo>
                  <a:cubicBezTo>
                    <a:pt x="493" y="143"/>
                    <a:pt x="394" y="143"/>
                    <a:pt x="296" y="45"/>
                  </a:cubicBezTo>
                  <a:cubicBezTo>
                    <a:pt x="296" y="45"/>
                    <a:pt x="99" y="45"/>
                    <a:pt x="1" y="241"/>
                  </a:cubicBezTo>
                  <a:cubicBezTo>
                    <a:pt x="394" y="241"/>
                    <a:pt x="714" y="241"/>
                    <a:pt x="1009" y="143"/>
                  </a:cubicBezTo>
                  <a:cubicBezTo>
                    <a:pt x="1163" y="216"/>
                    <a:pt x="1301" y="235"/>
                    <a:pt x="1429" y="235"/>
                  </a:cubicBezTo>
                  <a:cubicBezTo>
                    <a:pt x="1570" y="235"/>
                    <a:pt x="1699" y="212"/>
                    <a:pt x="1827" y="212"/>
                  </a:cubicBezTo>
                  <a:cubicBezTo>
                    <a:pt x="1898" y="212"/>
                    <a:pt x="1969" y="219"/>
                    <a:pt x="2042" y="241"/>
                  </a:cubicBezTo>
                  <a:lnTo>
                    <a:pt x="2239" y="45"/>
                  </a:lnTo>
                  <a:cubicBezTo>
                    <a:pt x="2140" y="12"/>
                    <a:pt x="2028" y="1"/>
                    <a:pt x="1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48"/>
            <p:cNvSpPr/>
            <p:nvPr/>
          </p:nvSpPr>
          <p:spPr>
            <a:xfrm>
              <a:off x="2999475" y="4180075"/>
              <a:ext cx="51050" cy="6650"/>
            </a:xfrm>
            <a:custGeom>
              <a:avLst/>
              <a:gdLst/>
              <a:ahLst/>
              <a:cxnLst/>
              <a:rect l="l" t="t" r="r" b="b"/>
              <a:pathLst>
                <a:path w="2042" h="266" extrusionOk="0">
                  <a:moveTo>
                    <a:pt x="1008" y="0"/>
                  </a:moveTo>
                  <a:cubicBezTo>
                    <a:pt x="959" y="50"/>
                    <a:pt x="910" y="50"/>
                    <a:pt x="849" y="50"/>
                  </a:cubicBezTo>
                  <a:cubicBezTo>
                    <a:pt x="787" y="50"/>
                    <a:pt x="713" y="50"/>
                    <a:pt x="615" y="99"/>
                  </a:cubicBezTo>
                  <a:cubicBezTo>
                    <a:pt x="549" y="99"/>
                    <a:pt x="473" y="153"/>
                    <a:pt x="400" y="153"/>
                  </a:cubicBezTo>
                  <a:cubicBezTo>
                    <a:pt x="364" y="153"/>
                    <a:pt x="328" y="140"/>
                    <a:pt x="295" y="99"/>
                  </a:cubicBezTo>
                  <a:cubicBezTo>
                    <a:pt x="246" y="160"/>
                    <a:pt x="197" y="160"/>
                    <a:pt x="148" y="160"/>
                  </a:cubicBezTo>
                  <a:cubicBezTo>
                    <a:pt x="99" y="160"/>
                    <a:pt x="49" y="160"/>
                    <a:pt x="0" y="222"/>
                  </a:cubicBezTo>
                  <a:lnTo>
                    <a:pt x="99" y="222"/>
                  </a:lnTo>
                  <a:cubicBezTo>
                    <a:pt x="230" y="222"/>
                    <a:pt x="416" y="167"/>
                    <a:pt x="583" y="167"/>
                  </a:cubicBezTo>
                  <a:cubicBezTo>
                    <a:pt x="667" y="167"/>
                    <a:pt x="746" y="181"/>
                    <a:pt x="812" y="222"/>
                  </a:cubicBezTo>
                  <a:cubicBezTo>
                    <a:pt x="877" y="255"/>
                    <a:pt x="946" y="265"/>
                    <a:pt x="1015" y="265"/>
                  </a:cubicBezTo>
                  <a:cubicBezTo>
                    <a:pt x="1153" y="265"/>
                    <a:pt x="1295" y="222"/>
                    <a:pt x="1426" y="222"/>
                  </a:cubicBezTo>
                  <a:lnTo>
                    <a:pt x="1623" y="222"/>
                  </a:lnTo>
                  <a:cubicBezTo>
                    <a:pt x="1664" y="255"/>
                    <a:pt x="1713" y="265"/>
                    <a:pt x="1764" y="265"/>
                  </a:cubicBezTo>
                  <a:cubicBezTo>
                    <a:pt x="1866" y="265"/>
                    <a:pt x="1976" y="222"/>
                    <a:pt x="2041" y="222"/>
                  </a:cubicBezTo>
                  <a:cubicBezTo>
                    <a:pt x="1943" y="99"/>
                    <a:pt x="1844" y="99"/>
                    <a:pt x="1746" y="99"/>
                  </a:cubicBezTo>
                  <a:lnTo>
                    <a:pt x="1328" y="99"/>
                  </a:lnTo>
                  <a:cubicBezTo>
                    <a:pt x="1230" y="0"/>
                    <a:pt x="1131"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48"/>
            <p:cNvSpPr/>
            <p:nvPr/>
          </p:nvSpPr>
          <p:spPr>
            <a:xfrm>
              <a:off x="3119950" y="4188075"/>
              <a:ext cx="61500" cy="8000"/>
            </a:xfrm>
            <a:custGeom>
              <a:avLst/>
              <a:gdLst/>
              <a:ahLst/>
              <a:cxnLst/>
              <a:rect l="l" t="t" r="r" b="b"/>
              <a:pathLst>
                <a:path w="2460" h="320" extrusionOk="0">
                  <a:moveTo>
                    <a:pt x="1" y="0"/>
                  </a:moveTo>
                  <a:cubicBezTo>
                    <a:pt x="197" y="98"/>
                    <a:pt x="296" y="98"/>
                    <a:pt x="296" y="98"/>
                  </a:cubicBezTo>
                  <a:cubicBezTo>
                    <a:pt x="493" y="197"/>
                    <a:pt x="714" y="197"/>
                    <a:pt x="812" y="197"/>
                  </a:cubicBezTo>
                  <a:cubicBezTo>
                    <a:pt x="1107" y="197"/>
                    <a:pt x="1427" y="197"/>
                    <a:pt x="1722" y="295"/>
                  </a:cubicBezTo>
                  <a:cubicBezTo>
                    <a:pt x="1882" y="295"/>
                    <a:pt x="2011" y="320"/>
                    <a:pt x="2128" y="320"/>
                  </a:cubicBezTo>
                  <a:cubicBezTo>
                    <a:pt x="2244" y="320"/>
                    <a:pt x="2349" y="295"/>
                    <a:pt x="2460" y="197"/>
                  </a:cubicBezTo>
                  <a:lnTo>
                    <a:pt x="2238" y="197"/>
                  </a:lnTo>
                  <a:cubicBezTo>
                    <a:pt x="2140" y="197"/>
                    <a:pt x="2042" y="197"/>
                    <a:pt x="1943" y="98"/>
                  </a:cubicBezTo>
                  <a:lnTo>
                    <a:pt x="1525" y="98"/>
                  </a:lnTo>
                  <a:cubicBezTo>
                    <a:pt x="1460" y="98"/>
                    <a:pt x="1394" y="142"/>
                    <a:pt x="1329" y="142"/>
                  </a:cubicBezTo>
                  <a:cubicBezTo>
                    <a:pt x="1296" y="142"/>
                    <a:pt x="1263" y="131"/>
                    <a:pt x="1230" y="98"/>
                  </a:cubicBezTo>
                  <a:cubicBezTo>
                    <a:pt x="911" y="98"/>
                    <a:pt x="714" y="98"/>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48"/>
            <p:cNvSpPr/>
            <p:nvPr/>
          </p:nvSpPr>
          <p:spPr>
            <a:xfrm>
              <a:off x="2553800" y="4171600"/>
              <a:ext cx="43650" cy="6050"/>
            </a:xfrm>
            <a:custGeom>
              <a:avLst/>
              <a:gdLst/>
              <a:ahLst/>
              <a:cxnLst/>
              <a:rect l="l" t="t" r="r" b="b"/>
              <a:pathLst>
                <a:path w="1746" h="242" extrusionOk="0">
                  <a:moveTo>
                    <a:pt x="1150" y="1"/>
                  </a:moveTo>
                  <a:cubicBezTo>
                    <a:pt x="1041" y="1"/>
                    <a:pt x="943" y="44"/>
                    <a:pt x="812" y="44"/>
                  </a:cubicBezTo>
                  <a:cubicBezTo>
                    <a:pt x="680" y="44"/>
                    <a:pt x="495" y="88"/>
                    <a:pt x="327" y="88"/>
                  </a:cubicBezTo>
                  <a:cubicBezTo>
                    <a:pt x="243" y="88"/>
                    <a:pt x="164" y="77"/>
                    <a:pt x="99" y="44"/>
                  </a:cubicBezTo>
                  <a:cubicBezTo>
                    <a:pt x="0" y="44"/>
                    <a:pt x="0" y="143"/>
                    <a:pt x="0" y="143"/>
                  </a:cubicBezTo>
                  <a:lnTo>
                    <a:pt x="615" y="143"/>
                  </a:lnTo>
                  <a:cubicBezTo>
                    <a:pt x="648" y="175"/>
                    <a:pt x="691" y="186"/>
                    <a:pt x="743" y="186"/>
                  </a:cubicBezTo>
                  <a:cubicBezTo>
                    <a:pt x="847" y="186"/>
                    <a:pt x="984" y="143"/>
                    <a:pt x="1131" y="143"/>
                  </a:cubicBezTo>
                  <a:cubicBezTo>
                    <a:pt x="1180" y="192"/>
                    <a:pt x="1230" y="192"/>
                    <a:pt x="1279" y="192"/>
                  </a:cubicBezTo>
                  <a:cubicBezTo>
                    <a:pt x="1328" y="192"/>
                    <a:pt x="1377" y="192"/>
                    <a:pt x="1426" y="241"/>
                  </a:cubicBezTo>
                  <a:cubicBezTo>
                    <a:pt x="1525" y="241"/>
                    <a:pt x="1623" y="241"/>
                    <a:pt x="1746" y="143"/>
                  </a:cubicBezTo>
                  <a:lnTo>
                    <a:pt x="1746" y="44"/>
                  </a:lnTo>
                  <a:cubicBezTo>
                    <a:pt x="1664" y="44"/>
                    <a:pt x="1549" y="88"/>
                    <a:pt x="1453" y="88"/>
                  </a:cubicBezTo>
                  <a:cubicBezTo>
                    <a:pt x="1404" y="88"/>
                    <a:pt x="1361" y="77"/>
                    <a:pt x="1328" y="44"/>
                  </a:cubicBezTo>
                  <a:cubicBezTo>
                    <a:pt x="1262" y="12"/>
                    <a:pt x="120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48"/>
            <p:cNvSpPr/>
            <p:nvPr/>
          </p:nvSpPr>
          <p:spPr>
            <a:xfrm>
              <a:off x="2392125" y="4175150"/>
              <a:ext cx="30750" cy="7400"/>
            </a:xfrm>
            <a:custGeom>
              <a:avLst/>
              <a:gdLst/>
              <a:ahLst/>
              <a:cxnLst/>
              <a:rect l="l" t="t" r="r" b="b"/>
              <a:pathLst>
                <a:path w="1230" h="296" extrusionOk="0">
                  <a:moveTo>
                    <a:pt x="836" y="1"/>
                  </a:moveTo>
                  <a:cubicBezTo>
                    <a:pt x="775" y="99"/>
                    <a:pt x="695" y="124"/>
                    <a:pt x="618" y="124"/>
                  </a:cubicBezTo>
                  <a:cubicBezTo>
                    <a:pt x="541" y="124"/>
                    <a:pt x="467" y="99"/>
                    <a:pt x="418" y="99"/>
                  </a:cubicBezTo>
                  <a:cubicBezTo>
                    <a:pt x="320" y="197"/>
                    <a:pt x="222" y="197"/>
                    <a:pt x="0" y="197"/>
                  </a:cubicBezTo>
                  <a:lnTo>
                    <a:pt x="0" y="296"/>
                  </a:lnTo>
                  <a:cubicBezTo>
                    <a:pt x="222" y="296"/>
                    <a:pt x="222" y="296"/>
                    <a:pt x="320" y="197"/>
                  </a:cubicBezTo>
                  <a:cubicBezTo>
                    <a:pt x="418" y="247"/>
                    <a:pt x="492" y="271"/>
                    <a:pt x="553" y="271"/>
                  </a:cubicBezTo>
                  <a:cubicBezTo>
                    <a:pt x="615" y="271"/>
                    <a:pt x="664" y="247"/>
                    <a:pt x="713" y="197"/>
                  </a:cubicBezTo>
                  <a:cubicBezTo>
                    <a:pt x="754" y="165"/>
                    <a:pt x="793" y="154"/>
                    <a:pt x="833" y="154"/>
                  </a:cubicBezTo>
                  <a:cubicBezTo>
                    <a:pt x="913" y="154"/>
                    <a:pt x="1000" y="197"/>
                    <a:pt x="1131" y="197"/>
                  </a:cubicBezTo>
                  <a:cubicBezTo>
                    <a:pt x="1131" y="99"/>
                    <a:pt x="1131" y="99"/>
                    <a:pt x="1230" y="1"/>
                  </a:cubicBezTo>
                  <a:lnTo>
                    <a:pt x="1230" y="1"/>
                  </a:lnTo>
                  <a:cubicBezTo>
                    <a:pt x="1131" y="50"/>
                    <a:pt x="1058" y="74"/>
                    <a:pt x="996" y="74"/>
                  </a:cubicBezTo>
                  <a:cubicBezTo>
                    <a:pt x="935" y="74"/>
                    <a:pt x="885" y="50"/>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48"/>
            <p:cNvSpPr/>
            <p:nvPr/>
          </p:nvSpPr>
          <p:spPr>
            <a:xfrm>
              <a:off x="2622650" y="4175150"/>
              <a:ext cx="33200" cy="3200"/>
            </a:xfrm>
            <a:custGeom>
              <a:avLst/>
              <a:gdLst/>
              <a:ahLst/>
              <a:cxnLst/>
              <a:rect l="l" t="t" r="r" b="b"/>
              <a:pathLst>
                <a:path w="1328" h="128" extrusionOk="0">
                  <a:moveTo>
                    <a:pt x="0" y="1"/>
                  </a:moveTo>
                  <a:cubicBezTo>
                    <a:pt x="221" y="99"/>
                    <a:pt x="320" y="99"/>
                    <a:pt x="418" y="99"/>
                  </a:cubicBezTo>
                  <a:cubicBezTo>
                    <a:pt x="460" y="120"/>
                    <a:pt x="507" y="127"/>
                    <a:pt x="557" y="127"/>
                  </a:cubicBezTo>
                  <a:cubicBezTo>
                    <a:pt x="694" y="127"/>
                    <a:pt x="855" y="71"/>
                    <a:pt x="992" y="71"/>
                  </a:cubicBezTo>
                  <a:cubicBezTo>
                    <a:pt x="1043" y="71"/>
                    <a:pt x="1090" y="78"/>
                    <a:pt x="1131" y="99"/>
                  </a:cubicBezTo>
                  <a:cubicBezTo>
                    <a:pt x="1131" y="99"/>
                    <a:pt x="1230" y="99"/>
                    <a:pt x="1328" y="1"/>
                  </a:cubicBezTo>
                  <a:lnTo>
                    <a:pt x="615" y="1"/>
                  </a:lnTo>
                  <a:cubicBezTo>
                    <a:pt x="615" y="1"/>
                    <a:pt x="527" y="44"/>
                    <a:pt x="440" y="44"/>
                  </a:cubicBezTo>
                  <a:cubicBezTo>
                    <a:pt x="396" y="44"/>
                    <a:pt x="353" y="33"/>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48"/>
            <p:cNvSpPr/>
            <p:nvPr/>
          </p:nvSpPr>
          <p:spPr>
            <a:xfrm>
              <a:off x="2925075" y="4182525"/>
              <a:ext cx="33225" cy="4200"/>
            </a:xfrm>
            <a:custGeom>
              <a:avLst/>
              <a:gdLst/>
              <a:ahLst/>
              <a:cxnLst/>
              <a:rect l="l" t="t" r="r" b="b"/>
              <a:pathLst>
                <a:path w="1329" h="168" extrusionOk="0">
                  <a:moveTo>
                    <a:pt x="1" y="1"/>
                  </a:moveTo>
                  <a:cubicBezTo>
                    <a:pt x="112" y="84"/>
                    <a:pt x="240" y="105"/>
                    <a:pt x="373" y="105"/>
                  </a:cubicBezTo>
                  <a:cubicBezTo>
                    <a:pt x="507" y="105"/>
                    <a:pt x="646" y="84"/>
                    <a:pt x="779" y="84"/>
                  </a:cubicBezTo>
                  <a:cubicBezTo>
                    <a:pt x="868" y="84"/>
                    <a:pt x="954" y="93"/>
                    <a:pt x="1034" y="124"/>
                  </a:cubicBezTo>
                  <a:cubicBezTo>
                    <a:pt x="1067" y="157"/>
                    <a:pt x="1099" y="167"/>
                    <a:pt x="1132" y="167"/>
                  </a:cubicBezTo>
                  <a:cubicBezTo>
                    <a:pt x="1198" y="167"/>
                    <a:pt x="1263" y="124"/>
                    <a:pt x="1329" y="124"/>
                  </a:cubicBezTo>
                  <a:cubicBezTo>
                    <a:pt x="911" y="1"/>
                    <a:pt x="517"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48"/>
            <p:cNvSpPr/>
            <p:nvPr/>
          </p:nvSpPr>
          <p:spPr>
            <a:xfrm>
              <a:off x="2835325" y="4177625"/>
              <a:ext cx="33225" cy="2475"/>
            </a:xfrm>
            <a:custGeom>
              <a:avLst/>
              <a:gdLst/>
              <a:ahLst/>
              <a:cxnLst/>
              <a:rect l="l" t="t" r="r" b="b"/>
              <a:pathLst>
                <a:path w="1329" h="99" extrusionOk="0">
                  <a:moveTo>
                    <a:pt x="616" y="0"/>
                  </a:moveTo>
                  <a:cubicBezTo>
                    <a:pt x="321" y="0"/>
                    <a:pt x="321" y="0"/>
                    <a:pt x="1" y="98"/>
                  </a:cubicBezTo>
                  <a:lnTo>
                    <a:pt x="714" y="98"/>
                  </a:lnTo>
                  <a:lnTo>
                    <a:pt x="616" y="0"/>
                  </a:lnTo>
                  <a:close/>
                  <a:moveTo>
                    <a:pt x="1034" y="0"/>
                  </a:moveTo>
                  <a:cubicBezTo>
                    <a:pt x="935" y="0"/>
                    <a:pt x="812" y="98"/>
                    <a:pt x="714" y="98"/>
                  </a:cubicBezTo>
                  <a:lnTo>
                    <a:pt x="1329" y="98"/>
                  </a:lnTo>
                  <a:cubicBezTo>
                    <a:pt x="1230" y="98"/>
                    <a:pt x="1132"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48"/>
            <p:cNvSpPr/>
            <p:nvPr/>
          </p:nvSpPr>
          <p:spPr>
            <a:xfrm>
              <a:off x="2486775" y="4170250"/>
              <a:ext cx="33850" cy="4925"/>
            </a:xfrm>
            <a:custGeom>
              <a:avLst/>
              <a:gdLst/>
              <a:ahLst/>
              <a:cxnLst/>
              <a:rect l="l" t="t" r="r" b="b"/>
              <a:pathLst>
                <a:path w="1354" h="197" extrusionOk="0">
                  <a:moveTo>
                    <a:pt x="739" y="0"/>
                  </a:moveTo>
                  <a:cubicBezTo>
                    <a:pt x="517" y="98"/>
                    <a:pt x="222" y="98"/>
                    <a:pt x="1" y="98"/>
                  </a:cubicBezTo>
                  <a:lnTo>
                    <a:pt x="1" y="197"/>
                  </a:lnTo>
                  <a:cubicBezTo>
                    <a:pt x="210" y="148"/>
                    <a:pt x="444" y="148"/>
                    <a:pt x="677" y="148"/>
                  </a:cubicBezTo>
                  <a:cubicBezTo>
                    <a:pt x="911" y="148"/>
                    <a:pt x="1144" y="148"/>
                    <a:pt x="1353" y="98"/>
                  </a:cubicBezTo>
                  <a:cubicBezTo>
                    <a:pt x="1132" y="0"/>
                    <a:pt x="935" y="0"/>
                    <a:pt x="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48"/>
            <p:cNvSpPr/>
            <p:nvPr/>
          </p:nvSpPr>
          <p:spPr>
            <a:xfrm>
              <a:off x="2797225" y="4175150"/>
              <a:ext cx="27675" cy="4950"/>
            </a:xfrm>
            <a:custGeom>
              <a:avLst/>
              <a:gdLst/>
              <a:ahLst/>
              <a:cxnLst/>
              <a:rect l="l" t="t" r="r" b="b"/>
              <a:pathLst>
                <a:path w="1107" h="198" extrusionOk="0">
                  <a:moveTo>
                    <a:pt x="99" y="1"/>
                  </a:moveTo>
                  <a:cubicBezTo>
                    <a:pt x="99" y="1"/>
                    <a:pt x="99" y="99"/>
                    <a:pt x="0" y="99"/>
                  </a:cubicBezTo>
                  <a:cubicBezTo>
                    <a:pt x="394" y="99"/>
                    <a:pt x="714" y="99"/>
                    <a:pt x="1107" y="197"/>
                  </a:cubicBezTo>
                  <a:lnTo>
                    <a:pt x="1009" y="99"/>
                  </a:lnTo>
                  <a:cubicBezTo>
                    <a:pt x="714" y="1"/>
                    <a:pt x="394"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48"/>
            <p:cNvSpPr/>
            <p:nvPr/>
          </p:nvSpPr>
          <p:spPr>
            <a:xfrm>
              <a:off x="3237375" y="4200975"/>
              <a:ext cx="20925" cy="4950"/>
            </a:xfrm>
            <a:custGeom>
              <a:avLst/>
              <a:gdLst/>
              <a:ahLst/>
              <a:cxnLst/>
              <a:rect l="l" t="t" r="r" b="b"/>
              <a:pathLst>
                <a:path w="837" h="198" extrusionOk="0">
                  <a:moveTo>
                    <a:pt x="0" y="0"/>
                  </a:moveTo>
                  <a:lnTo>
                    <a:pt x="0" y="99"/>
                  </a:lnTo>
                  <a:cubicBezTo>
                    <a:pt x="320" y="99"/>
                    <a:pt x="615" y="197"/>
                    <a:pt x="836" y="197"/>
                  </a:cubicBezTo>
                  <a:cubicBezTo>
                    <a:pt x="615" y="99"/>
                    <a:pt x="32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48"/>
            <p:cNvSpPr/>
            <p:nvPr/>
          </p:nvSpPr>
          <p:spPr>
            <a:xfrm>
              <a:off x="2604825" y="4172700"/>
              <a:ext cx="17850" cy="4950"/>
            </a:xfrm>
            <a:custGeom>
              <a:avLst/>
              <a:gdLst/>
              <a:ahLst/>
              <a:cxnLst/>
              <a:rect l="l" t="t" r="r" b="b"/>
              <a:pathLst>
                <a:path w="714" h="198" extrusionOk="0">
                  <a:moveTo>
                    <a:pt x="615" y="0"/>
                  </a:moveTo>
                  <a:cubicBezTo>
                    <a:pt x="516" y="50"/>
                    <a:pt x="412" y="50"/>
                    <a:pt x="307" y="50"/>
                  </a:cubicBezTo>
                  <a:cubicBezTo>
                    <a:pt x="203" y="50"/>
                    <a:pt x="98" y="50"/>
                    <a:pt x="0" y="99"/>
                  </a:cubicBezTo>
                  <a:cubicBezTo>
                    <a:pt x="98" y="99"/>
                    <a:pt x="98" y="99"/>
                    <a:pt x="197" y="197"/>
                  </a:cubicBezTo>
                  <a:cubicBezTo>
                    <a:pt x="238" y="164"/>
                    <a:pt x="265" y="153"/>
                    <a:pt x="287" y="153"/>
                  </a:cubicBezTo>
                  <a:cubicBezTo>
                    <a:pt x="331" y="153"/>
                    <a:pt x="353" y="197"/>
                    <a:pt x="418" y="197"/>
                  </a:cubicBezTo>
                  <a:lnTo>
                    <a:pt x="713" y="197"/>
                  </a:lnTo>
                  <a:cubicBezTo>
                    <a:pt x="615" y="99"/>
                    <a:pt x="615"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48"/>
            <p:cNvSpPr/>
            <p:nvPr/>
          </p:nvSpPr>
          <p:spPr>
            <a:xfrm>
              <a:off x="3188800" y="4193750"/>
              <a:ext cx="23400" cy="4175"/>
            </a:xfrm>
            <a:custGeom>
              <a:avLst/>
              <a:gdLst/>
              <a:ahLst/>
              <a:cxnLst/>
              <a:rect l="l" t="t" r="r" b="b"/>
              <a:pathLst>
                <a:path w="936" h="167" extrusionOk="0">
                  <a:moveTo>
                    <a:pt x="237" y="1"/>
                  </a:moveTo>
                  <a:cubicBezTo>
                    <a:pt x="159" y="1"/>
                    <a:pt x="81" y="19"/>
                    <a:pt x="1" y="68"/>
                  </a:cubicBezTo>
                  <a:cubicBezTo>
                    <a:pt x="320" y="167"/>
                    <a:pt x="615" y="167"/>
                    <a:pt x="935" y="167"/>
                  </a:cubicBezTo>
                  <a:cubicBezTo>
                    <a:pt x="695" y="167"/>
                    <a:pt x="469"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48"/>
            <p:cNvSpPr/>
            <p:nvPr/>
          </p:nvSpPr>
          <p:spPr>
            <a:xfrm>
              <a:off x="3263175" y="4203425"/>
              <a:ext cx="17875" cy="8425"/>
            </a:xfrm>
            <a:custGeom>
              <a:avLst/>
              <a:gdLst/>
              <a:ahLst/>
              <a:cxnLst/>
              <a:rect l="l" t="t" r="r" b="b"/>
              <a:pathLst>
                <a:path w="715" h="337" extrusionOk="0">
                  <a:moveTo>
                    <a:pt x="1" y="1"/>
                  </a:moveTo>
                  <a:cubicBezTo>
                    <a:pt x="99" y="99"/>
                    <a:pt x="99" y="99"/>
                    <a:pt x="99" y="198"/>
                  </a:cubicBezTo>
                  <a:lnTo>
                    <a:pt x="419" y="198"/>
                  </a:lnTo>
                  <a:cubicBezTo>
                    <a:pt x="296" y="198"/>
                    <a:pt x="198" y="99"/>
                    <a:pt x="99" y="1"/>
                  </a:cubicBezTo>
                  <a:close/>
                  <a:moveTo>
                    <a:pt x="419" y="198"/>
                  </a:moveTo>
                  <a:cubicBezTo>
                    <a:pt x="489" y="267"/>
                    <a:pt x="558" y="337"/>
                    <a:pt x="628" y="337"/>
                  </a:cubicBezTo>
                  <a:cubicBezTo>
                    <a:pt x="656" y="337"/>
                    <a:pt x="685" y="325"/>
                    <a:pt x="714" y="296"/>
                  </a:cubicBezTo>
                  <a:cubicBezTo>
                    <a:pt x="616" y="198"/>
                    <a:pt x="517" y="198"/>
                    <a:pt x="419" y="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48"/>
            <p:cNvSpPr/>
            <p:nvPr/>
          </p:nvSpPr>
          <p:spPr>
            <a:xfrm>
              <a:off x="3081225" y="4185600"/>
              <a:ext cx="23375" cy="4950"/>
            </a:xfrm>
            <a:custGeom>
              <a:avLst/>
              <a:gdLst/>
              <a:ahLst/>
              <a:cxnLst/>
              <a:rect l="l" t="t" r="r" b="b"/>
              <a:pathLst>
                <a:path w="935" h="198" extrusionOk="0">
                  <a:moveTo>
                    <a:pt x="1" y="1"/>
                  </a:moveTo>
                  <a:cubicBezTo>
                    <a:pt x="99" y="99"/>
                    <a:pt x="320" y="99"/>
                    <a:pt x="419" y="99"/>
                  </a:cubicBezTo>
                  <a:cubicBezTo>
                    <a:pt x="615" y="99"/>
                    <a:pt x="714" y="99"/>
                    <a:pt x="935" y="197"/>
                  </a:cubicBezTo>
                  <a:lnTo>
                    <a:pt x="935" y="99"/>
                  </a:lnTo>
                  <a:cubicBezTo>
                    <a:pt x="824" y="50"/>
                    <a:pt x="744" y="50"/>
                    <a:pt x="668" y="50"/>
                  </a:cubicBezTo>
                  <a:cubicBezTo>
                    <a:pt x="591" y="50"/>
                    <a:pt x="517" y="50"/>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48"/>
            <p:cNvSpPr/>
            <p:nvPr/>
          </p:nvSpPr>
          <p:spPr>
            <a:xfrm>
              <a:off x="3058475" y="4184250"/>
              <a:ext cx="17850" cy="3850"/>
            </a:xfrm>
            <a:custGeom>
              <a:avLst/>
              <a:gdLst/>
              <a:ahLst/>
              <a:cxnLst/>
              <a:rect l="l" t="t" r="r" b="b"/>
              <a:pathLst>
                <a:path w="714" h="154" extrusionOk="0">
                  <a:moveTo>
                    <a:pt x="268" y="0"/>
                  </a:moveTo>
                  <a:cubicBezTo>
                    <a:pt x="187" y="0"/>
                    <a:pt x="99" y="14"/>
                    <a:pt x="1" y="55"/>
                  </a:cubicBezTo>
                  <a:cubicBezTo>
                    <a:pt x="99" y="55"/>
                    <a:pt x="99" y="153"/>
                    <a:pt x="99" y="153"/>
                  </a:cubicBezTo>
                  <a:cubicBezTo>
                    <a:pt x="296" y="153"/>
                    <a:pt x="493" y="55"/>
                    <a:pt x="714" y="55"/>
                  </a:cubicBezTo>
                  <a:cubicBezTo>
                    <a:pt x="566" y="55"/>
                    <a:pt x="43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48"/>
            <p:cNvSpPr/>
            <p:nvPr/>
          </p:nvSpPr>
          <p:spPr>
            <a:xfrm>
              <a:off x="2760950" y="4175150"/>
              <a:ext cx="20925" cy="3575"/>
            </a:xfrm>
            <a:custGeom>
              <a:avLst/>
              <a:gdLst/>
              <a:ahLst/>
              <a:cxnLst/>
              <a:rect l="l" t="t" r="r" b="b"/>
              <a:pathLst>
                <a:path w="837" h="143" extrusionOk="0">
                  <a:moveTo>
                    <a:pt x="1" y="1"/>
                  </a:moveTo>
                  <a:lnTo>
                    <a:pt x="99" y="99"/>
                  </a:lnTo>
                  <a:cubicBezTo>
                    <a:pt x="173" y="132"/>
                    <a:pt x="233" y="143"/>
                    <a:pt x="288" y="143"/>
                  </a:cubicBezTo>
                  <a:cubicBezTo>
                    <a:pt x="397" y="143"/>
                    <a:pt x="484" y="99"/>
                    <a:pt x="615" y="99"/>
                  </a:cubicBezTo>
                  <a:cubicBezTo>
                    <a:pt x="714" y="99"/>
                    <a:pt x="714" y="99"/>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48"/>
            <p:cNvSpPr/>
            <p:nvPr/>
          </p:nvSpPr>
          <p:spPr>
            <a:xfrm>
              <a:off x="2087225" y="4308550"/>
              <a:ext cx="23375" cy="2475"/>
            </a:xfrm>
            <a:custGeom>
              <a:avLst/>
              <a:gdLst/>
              <a:ahLst/>
              <a:cxnLst/>
              <a:rect l="l" t="t" r="r" b="b"/>
              <a:pathLst>
                <a:path w="935" h="99" extrusionOk="0">
                  <a:moveTo>
                    <a:pt x="516" y="1"/>
                  </a:moveTo>
                  <a:cubicBezTo>
                    <a:pt x="320" y="1"/>
                    <a:pt x="123" y="1"/>
                    <a:pt x="0" y="99"/>
                  </a:cubicBezTo>
                  <a:cubicBezTo>
                    <a:pt x="320" y="99"/>
                    <a:pt x="615" y="99"/>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48"/>
            <p:cNvSpPr/>
            <p:nvPr/>
          </p:nvSpPr>
          <p:spPr>
            <a:xfrm>
              <a:off x="3296375" y="4213275"/>
              <a:ext cx="10475" cy="8000"/>
            </a:xfrm>
            <a:custGeom>
              <a:avLst/>
              <a:gdLst/>
              <a:ahLst/>
              <a:cxnLst/>
              <a:rect l="l" t="t" r="r" b="b"/>
              <a:pathLst>
                <a:path w="419" h="320" extrusionOk="0">
                  <a:moveTo>
                    <a:pt x="1" y="0"/>
                  </a:moveTo>
                  <a:lnTo>
                    <a:pt x="1" y="123"/>
                  </a:lnTo>
                  <a:cubicBezTo>
                    <a:pt x="99" y="123"/>
                    <a:pt x="99" y="123"/>
                    <a:pt x="198" y="222"/>
                  </a:cubicBezTo>
                  <a:cubicBezTo>
                    <a:pt x="198" y="222"/>
                    <a:pt x="320" y="222"/>
                    <a:pt x="320" y="320"/>
                  </a:cubicBezTo>
                  <a:cubicBezTo>
                    <a:pt x="419" y="123"/>
                    <a:pt x="419" y="1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48"/>
            <p:cNvSpPr/>
            <p:nvPr/>
          </p:nvSpPr>
          <p:spPr>
            <a:xfrm>
              <a:off x="2425325" y="4175150"/>
              <a:ext cx="12925" cy="4950"/>
            </a:xfrm>
            <a:custGeom>
              <a:avLst/>
              <a:gdLst/>
              <a:ahLst/>
              <a:cxnLst/>
              <a:rect l="l" t="t" r="r" b="b"/>
              <a:pathLst>
                <a:path w="517" h="198" extrusionOk="0">
                  <a:moveTo>
                    <a:pt x="516" y="1"/>
                  </a:moveTo>
                  <a:cubicBezTo>
                    <a:pt x="320" y="1"/>
                    <a:pt x="221" y="1"/>
                    <a:pt x="0" y="197"/>
                  </a:cubicBezTo>
                  <a:cubicBezTo>
                    <a:pt x="221" y="99"/>
                    <a:pt x="320" y="99"/>
                    <a:pt x="418" y="99"/>
                  </a:cubicBezTo>
                  <a:lnTo>
                    <a:pt x="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48"/>
            <p:cNvSpPr/>
            <p:nvPr/>
          </p:nvSpPr>
          <p:spPr>
            <a:xfrm>
              <a:off x="2527975" y="4172700"/>
              <a:ext cx="17850" cy="2475"/>
            </a:xfrm>
            <a:custGeom>
              <a:avLst/>
              <a:gdLst/>
              <a:ahLst/>
              <a:cxnLst/>
              <a:rect l="l" t="t" r="r" b="b"/>
              <a:pathLst>
                <a:path w="714" h="99" extrusionOk="0">
                  <a:moveTo>
                    <a:pt x="0" y="0"/>
                  </a:moveTo>
                  <a:lnTo>
                    <a:pt x="0" y="99"/>
                  </a:lnTo>
                  <a:cubicBezTo>
                    <a:pt x="320" y="99"/>
                    <a:pt x="517" y="0"/>
                    <a:pt x="713" y="0"/>
                  </a:cubicBezTo>
                  <a:lnTo>
                    <a:pt x="713" y="0"/>
                  </a:lnTo>
                  <a:cubicBezTo>
                    <a:pt x="582" y="0"/>
                    <a:pt x="451" y="44"/>
                    <a:pt x="284" y="44"/>
                  </a:cubicBezTo>
                  <a:cubicBezTo>
                    <a:pt x="200" y="44"/>
                    <a:pt x="107" y="3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48"/>
            <p:cNvSpPr/>
            <p:nvPr/>
          </p:nvSpPr>
          <p:spPr>
            <a:xfrm>
              <a:off x="2896800" y="4182525"/>
              <a:ext cx="12950" cy="4100"/>
            </a:xfrm>
            <a:custGeom>
              <a:avLst/>
              <a:gdLst/>
              <a:ahLst/>
              <a:cxnLst/>
              <a:rect l="l" t="t" r="r" b="b"/>
              <a:pathLst>
                <a:path w="518" h="164" extrusionOk="0">
                  <a:moveTo>
                    <a:pt x="1" y="1"/>
                  </a:moveTo>
                  <a:cubicBezTo>
                    <a:pt x="71" y="89"/>
                    <a:pt x="204" y="164"/>
                    <a:pt x="346" y="164"/>
                  </a:cubicBezTo>
                  <a:cubicBezTo>
                    <a:pt x="403" y="164"/>
                    <a:pt x="461" y="152"/>
                    <a:pt x="517" y="124"/>
                  </a:cubicBezTo>
                  <a:lnTo>
                    <a:pt x="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48"/>
            <p:cNvSpPr/>
            <p:nvPr/>
          </p:nvSpPr>
          <p:spPr>
            <a:xfrm>
              <a:off x="2151750" y="4318375"/>
              <a:ext cx="9875" cy="2500"/>
            </a:xfrm>
            <a:custGeom>
              <a:avLst/>
              <a:gdLst/>
              <a:ahLst/>
              <a:cxnLst/>
              <a:rect l="l" t="t" r="r" b="b"/>
              <a:pathLst>
                <a:path w="395" h="100" extrusionOk="0">
                  <a:moveTo>
                    <a:pt x="198" y="1"/>
                  </a:moveTo>
                  <a:cubicBezTo>
                    <a:pt x="99" y="1"/>
                    <a:pt x="99" y="1"/>
                    <a:pt x="1" y="99"/>
                  </a:cubicBezTo>
                  <a:lnTo>
                    <a:pt x="394" y="99"/>
                  </a:ln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48"/>
            <p:cNvSpPr/>
            <p:nvPr/>
          </p:nvSpPr>
          <p:spPr>
            <a:xfrm>
              <a:off x="3270575" y="4223725"/>
              <a:ext cx="10475" cy="2850"/>
            </a:xfrm>
            <a:custGeom>
              <a:avLst/>
              <a:gdLst/>
              <a:ahLst/>
              <a:cxnLst/>
              <a:rect l="l" t="t" r="r" b="b"/>
              <a:pathLst>
                <a:path w="419" h="114" extrusionOk="0">
                  <a:moveTo>
                    <a:pt x="0" y="0"/>
                  </a:moveTo>
                  <a:cubicBezTo>
                    <a:pt x="52" y="83"/>
                    <a:pt x="117" y="114"/>
                    <a:pt x="182" y="114"/>
                  </a:cubicBezTo>
                  <a:cubicBezTo>
                    <a:pt x="272" y="114"/>
                    <a:pt x="361" y="57"/>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48"/>
            <p:cNvSpPr/>
            <p:nvPr/>
          </p:nvSpPr>
          <p:spPr>
            <a:xfrm>
              <a:off x="2973650" y="4182525"/>
              <a:ext cx="10475" cy="5575"/>
            </a:xfrm>
            <a:custGeom>
              <a:avLst/>
              <a:gdLst/>
              <a:ahLst/>
              <a:cxnLst/>
              <a:rect l="l" t="t" r="r" b="b"/>
              <a:pathLst>
                <a:path w="419" h="223" extrusionOk="0">
                  <a:moveTo>
                    <a:pt x="1" y="1"/>
                  </a:moveTo>
                  <a:cubicBezTo>
                    <a:pt x="1" y="124"/>
                    <a:pt x="99" y="124"/>
                    <a:pt x="99" y="222"/>
                  </a:cubicBezTo>
                  <a:cubicBezTo>
                    <a:pt x="197" y="124"/>
                    <a:pt x="320" y="124"/>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48"/>
            <p:cNvSpPr/>
            <p:nvPr/>
          </p:nvSpPr>
          <p:spPr>
            <a:xfrm>
              <a:off x="2443750" y="4172700"/>
              <a:ext cx="9875" cy="4950"/>
            </a:xfrm>
            <a:custGeom>
              <a:avLst/>
              <a:gdLst/>
              <a:ahLst/>
              <a:cxnLst/>
              <a:rect l="l" t="t" r="r" b="b"/>
              <a:pathLst>
                <a:path w="395" h="198" extrusionOk="0">
                  <a:moveTo>
                    <a:pt x="394" y="0"/>
                  </a:moveTo>
                  <a:cubicBezTo>
                    <a:pt x="296" y="0"/>
                    <a:pt x="197" y="0"/>
                    <a:pt x="1" y="99"/>
                  </a:cubicBezTo>
                  <a:cubicBezTo>
                    <a:pt x="99" y="99"/>
                    <a:pt x="197" y="99"/>
                    <a:pt x="394" y="197"/>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48"/>
            <p:cNvSpPr/>
            <p:nvPr/>
          </p:nvSpPr>
          <p:spPr>
            <a:xfrm>
              <a:off x="2474500" y="4171675"/>
              <a:ext cx="7400" cy="3500"/>
            </a:xfrm>
            <a:custGeom>
              <a:avLst/>
              <a:gdLst/>
              <a:ahLst/>
              <a:cxnLst/>
              <a:rect l="l" t="t" r="r" b="b"/>
              <a:pathLst>
                <a:path w="296" h="140" extrusionOk="0">
                  <a:moveTo>
                    <a:pt x="209" y="1"/>
                  </a:moveTo>
                  <a:cubicBezTo>
                    <a:pt x="139" y="1"/>
                    <a:pt x="70" y="70"/>
                    <a:pt x="0" y="140"/>
                  </a:cubicBezTo>
                  <a:lnTo>
                    <a:pt x="295" y="140"/>
                  </a:lnTo>
                  <a:lnTo>
                    <a:pt x="295" y="41"/>
                  </a:lnTo>
                  <a:cubicBezTo>
                    <a:pt x="266" y="13"/>
                    <a:pt x="23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48"/>
            <p:cNvSpPr/>
            <p:nvPr/>
          </p:nvSpPr>
          <p:spPr>
            <a:xfrm>
              <a:off x="2889425" y="4181450"/>
              <a:ext cx="7400" cy="4175"/>
            </a:xfrm>
            <a:custGeom>
              <a:avLst/>
              <a:gdLst/>
              <a:ahLst/>
              <a:cxnLst/>
              <a:rect l="l" t="t" r="r" b="b"/>
              <a:pathLst>
                <a:path w="296" h="167" extrusionOk="0">
                  <a:moveTo>
                    <a:pt x="198" y="0"/>
                  </a:moveTo>
                  <a:cubicBezTo>
                    <a:pt x="132" y="0"/>
                    <a:pt x="66" y="44"/>
                    <a:pt x="1" y="44"/>
                  </a:cubicBezTo>
                  <a:lnTo>
                    <a:pt x="1" y="167"/>
                  </a:lnTo>
                  <a:cubicBezTo>
                    <a:pt x="99" y="167"/>
                    <a:pt x="198" y="167"/>
                    <a:pt x="296" y="44"/>
                  </a:cubicBezTo>
                  <a:cubicBezTo>
                    <a:pt x="263" y="11"/>
                    <a:pt x="230"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48"/>
            <p:cNvSpPr/>
            <p:nvPr/>
          </p:nvSpPr>
          <p:spPr>
            <a:xfrm>
              <a:off x="2732675" y="4175150"/>
              <a:ext cx="5550" cy="2500"/>
            </a:xfrm>
            <a:custGeom>
              <a:avLst/>
              <a:gdLst/>
              <a:ahLst/>
              <a:cxnLst/>
              <a:rect l="l" t="t" r="r" b="b"/>
              <a:pathLst>
                <a:path w="222" h="100" extrusionOk="0">
                  <a:moveTo>
                    <a:pt x="124" y="1"/>
                  </a:moveTo>
                  <a:cubicBezTo>
                    <a:pt x="124" y="1"/>
                    <a:pt x="124" y="99"/>
                    <a:pt x="1" y="99"/>
                  </a:cubicBezTo>
                  <a:lnTo>
                    <a:pt x="222" y="99"/>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4" name="Google Shape;6014;p48"/>
          <p:cNvSpPr txBox="1">
            <a:spLocks noGrp="1"/>
          </p:cNvSpPr>
          <p:nvPr>
            <p:ph type="ctrTitle"/>
          </p:nvPr>
        </p:nvSpPr>
        <p:spPr>
          <a:xfrm>
            <a:off x="822350" y="1389512"/>
            <a:ext cx="4181400" cy="1446678"/>
          </a:xfrm>
          <a:prstGeom prst="rect">
            <a:avLst/>
          </a:prstGeom>
        </p:spPr>
        <p:txBody>
          <a:bodyPr spcFirstLastPara="1" wrap="square" lIns="36575" tIns="36575" rIns="36575" bIns="36575" anchor="t" anchorCtr="0">
            <a:noAutofit/>
          </a:bodyPr>
          <a:lstStyle/>
          <a:p>
            <a:pPr marL="0" lvl="0" indent="0" algn="l" rtl="0">
              <a:spcBef>
                <a:spcPts val="0"/>
              </a:spcBef>
              <a:spcAft>
                <a:spcPts val="0"/>
              </a:spcAft>
              <a:buNone/>
            </a:pPr>
            <a:r>
              <a:rPr lang="en" dirty="0"/>
              <a:t>GLOBAL TERRORISM</a:t>
            </a:r>
            <a:endParaRPr dirty="0"/>
          </a:p>
        </p:txBody>
      </p:sp>
      <p:grpSp>
        <p:nvGrpSpPr>
          <p:cNvPr id="6015" name="Google Shape;6015;p48"/>
          <p:cNvGrpSpPr/>
          <p:nvPr/>
        </p:nvGrpSpPr>
        <p:grpSpPr>
          <a:xfrm>
            <a:off x="4837908" y="657898"/>
            <a:ext cx="4093817" cy="2930363"/>
            <a:chOff x="4837908" y="656336"/>
            <a:chExt cx="4093817" cy="2930363"/>
          </a:xfrm>
        </p:grpSpPr>
        <p:sp>
          <p:nvSpPr>
            <p:cNvPr id="6016" name="Google Shape;6016;p48"/>
            <p:cNvSpPr/>
            <p:nvPr/>
          </p:nvSpPr>
          <p:spPr>
            <a:xfrm rot="-9900019">
              <a:off x="5039669" y="1099047"/>
              <a:ext cx="3690297" cy="2044940"/>
            </a:xfrm>
            <a:custGeom>
              <a:avLst/>
              <a:gdLst/>
              <a:ahLst/>
              <a:cxnLst/>
              <a:rect l="l" t="t" r="r" b="b"/>
              <a:pathLst>
                <a:path w="125259" h="69411" extrusionOk="0">
                  <a:moveTo>
                    <a:pt x="938" y="1406"/>
                  </a:moveTo>
                  <a:cubicBezTo>
                    <a:pt x="937" y="1416"/>
                    <a:pt x="937" y="1426"/>
                    <a:pt x="938" y="1436"/>
                  </a:cubicBezTo>
                  <a:lnTo>
                    <a:pt x="938" y="1436"/>
                  </a:lnTo>
                  <a:cubicBezTo>
                    <a:pt x="938" y="1426"/>
                    <a:pt x="938" y="1416"/>
                    <a:pt x="938" y="1406"/>
                  </a:cubicBezTo>
                  <a:close/>
                  <a:moveTo>
                    <a:pt x="102708" y="0"/>
                  </a:moveTo>
                  <a:cubicBezTo>
                    <a:pt x="102210" y="0"/>
                    <a:pt x="101714" y="24"/>
                    <a:pt x="101218" y="85"/>
                  </a:cubicBezTo>
                  <a:cubicBezTo>
                    <a:pt x="100629" y="153"/>
                    <a:pt x="100039" y="173"/>
                    <a:pt x="99452" y="173"/>
                  </a:cubicBezTo>
                  <a:cubicBezTo>
                    <a:pt x="98669" y="173"/>
                    <a:pt x="97893" y="138"/>
                    <a:pt x="97139" y="138"/>
                  </a:cubicBezTo>
                  <a:cubicBezTo>
                    <a:pt x="94663" y="138"/>
                    <a:pt x="92225" y="748"/>
                    <a:pt x="89740" y="748"/>
                  </a:cubicBezTo>
                  <a:cubicBezTo>
                    <a:pt x="89641" y="748"/>
                    <a:pt x="89542" y="747"/>
                    <a:pt x="89442" y="745"/>
                  </a:cubicBezTo>
                  <a:cubicBezTo>
                    <a:pt x="88119" y="745"/>
                    <a:pt x="86782" y="802"/>
                    <a:pt x="85437" y="802"/>
                  </a:cubicBezTo>
                  <a:cubicBezTo>
                    <a:pt x="84539" y="802"/>
                    <a:pt x="83639" y="777"/>
                    <a:pt x="82736" y="693"/>
                  </a:cubicBezTo>
                  <a:cubicBezTo>
                    <a:pt x="82396" y="660"/>
                    <a:pt x="82037" y="603"/>
                    <a:pt x="81685" y="603"/>
                  </a:cubicBezTo>
                  <a:cubicBezTo>
                    <a:pt x="81462" y="603"/>
                    <a:pt x="81242" y="626"/>
                    <a:pt x="81033" y="693"/>
                  </a:cubicBezTo>
                  <a:cubicBezTo>
                    <a:pt x="80148" y="904"/>
                    <a:pt x="79316" y="904"/>
                    <a:pt x="78498" y="1075"/>
                  </a:cubicBezTo>
                  <a:cubicBezTo>
                    <a:pt x="78551" y="1788"/>
                    <a:pt x="78775" y="2501"/>
                    <a:pt x="78722" y="3214"/>
                  </a:cubicBezTo>
                  <a:cubicBezTo>
                    <a:pt x="78673" y="3549"/>
                    <a:pt x="78447" y="3936"/>
                    <a:pt x="78358" y="4297"/>
                  </a:cubicBezTo>
                  <a:lnTo>
                    <a:pt x="78358" y="4297"/>
                  </a:lnTo>
                  <a:cubicBezTo>
                    <a:pt x="78392" y="3807"/>
                    <a:pt x="78392" y="3310"/>
                    <a:pt x="78392" y="2778"/>
                  </a:cubicBezTo>
                  <a:cubicBezTo>
                    <a:pt x="78326" y="2448"/>
                    <a:pt x="78392" y="2013"/>
                    <a:pt x="78168" y="1736"/>
                  </a:cubicBezTo>
                  <a:cubicBezTo>
                    <a:pt x="77943" y="1353"/>
                    <a:pt x="77613" y="1234"/>
                    <a:pt x="77230" y="1234"/>
                  </a:cubicBezTo>
                  <a:cubicBezTo>
                    <a:pt x="76346" y="1181"/>
                    <a:pt x="75475" y="1023"/>
                    <a:pt x="74590" y="970"/>
                  </a:cubicBezTo>
                  <a:cubicBezTo>
                    <a:pt x="73824" y="904"/>
                    <a:pt x="72993" y="904"/>
                    <a:pt x="72227" y="904"/>
                  </a:cubicBezTo>
                  <a:cubicBezTo>
                    <a:pt x="71453" y="904"/>
                    <a:pt x="70637" y="1004"/>
                    <a:pt x="69835" y="1004"/>
                  </a:cubicBezTo>
                  <a:cubicBezTo>
                    <a:pt x="69434" y="1004"/>
                    <a:pt x="69037" y="979"/>
                    <a:pt x="68649" y="904"/>
                  </a:cubicBezTo>
                  <a:cubicBezTo>
                    <a:pt x="67989" y="745"/>
                    <a:pt x="67276" y="745"/>
                    <a:pt x="66564" y="745"/>
                  </a:cubicBezTo>
                  <a:cubicBezTo>
                    <a:pt x="65903" y="1181"/>
                    <a:pt x="64861" y="970"/>
                    <a:pt x="64082" y="1075"/>
                  </a:cubicBezTo>
                  <a:cubicBezTo>
                    <a:pt x="62986" y="1234"/>
                    <a:pt x="61890" y="1234"/>
                    <a:pt x="60781" y="1234"/>
                  </a:cubicBezTo>
                  <a:lnTo>
                    <a:pt x="56385" y="1234"/>
                  </a:lnTo>
                  <a:cubicBezTo>
                    <a:pt x="55395" y="1234"/>
                    <a:pt x="54405" y="1075"/>
                    <a:pt x="53415" y="1075"/>
                  </a:cubicBezTo>
                  <a:cubicBezTo>
                    <a:pt x="52807" y="1075"/>
                    <a:pt x="52147" y="1128"/>
                    <a:pt x="51593" y="1353"/>
                  </a:cubicBezTo>
                  <a:cubicBezTo>
                    <a:pt x="51210" y="1511"/>
                    <a:pt x="50827" y="1788"/>
                    <a:pt x="50444" y="1960"/>
                  </a:cubicBezTo>
                  <a:cubicBezTo>
                    <a:pt x="49177" y="2620"/>
                    <a:pt x="47857" y="3056"/>
                    <a:pt x="46589" y="3663"/>
                  </a:cubicBezTo>
                  <a:cubicBezTo>
                    <a:pt x="46154" y="3874"/>
                    <a:pt x="45718" y="4099"/>
                    <a:pt x="45322" y="4323"/>
                  </a:cubicBezTo>
                  <a:cubicBezTo>
                    <a:pt x="44939" y="4534"/>
                    <a:pt x="44556" y="4930"/>
                    <a:pt x="44174" y="4983"/>
                  </a:cubicBezTo>
                  <a:cubicBezTo>
                    <a:pt x="44068" y="4534"/>
                    <a:pt x="45164" y="3716"/>
                    <a:pt x="45494" y="3439"/>
                  </a:cubicBezTo>
                  <a:cubicBezTo>
                    <a:pt x="45824" y="3161"/>
                    <a:pt x="46259" y="2884"/>
                    <a:pt x="46642" y="2673"/>
                  </a:cubicBezTo>
                  <a:cubicBezTo>
                    <a:pt x="47197" y="2290"/>
                    <a:pt x="48411" y="2224"/>
                    <a:pt x="48689" y="1564"/>
                  </a:cubicBezTo>
                  <a:cubicBezTo>
                    <a:pt x="48466" y="1271"/>
                    <a:pt x="48190" y="1223"/>
                    <a:pt x="47900" y="1223"/>
                  </a:cubicBezTo>
                  <a:cubicBezTo>
                    <a:pt x="47760" y="1223"/>
                    <a:pt x="47616" y="1234"/>
                    <a:pt x="47474" y="1234"/>
                  </a:cubicBezTo>
                  <a:cubicBezTo>
                    <a:pt x="46761" y="1234"/>
                    <a:pt x="46101" y="1353"/>
                    <a:pt x="45388" y="1406"/>
                  </a:cubicBezTo>
                  <a:cubicBezTo>
                    <a:pt x="45282" y="1409"/>
                    <a:pt x="45175" y="1411"/>
                    <a:pt x="45069" y="1411"/>
                  </a:cubicBezTo>
                  <a:cubicBezTo>
                    <a:pt x="43525" y="1411"/>
                    <a:pt x="41977" y="1075"/>
                    <a:pt x="40371" y="1075"/>
                  </a:cubicBezTo>
                  <a:cubicBezTo>
                    <a:pt x="39276" y="1075"/>
                    <a:pt x="38180" y="1181"/>
                    <a:pt x="37071" y="1234"/>
                  </a:cubicBezTo>
                  <a:cubicBezTo>
                    <a:pt x="36028" y="1353"/>
                    <a:pt x="35038" y="1406"/>
                    <a:pt x="33995" y="1406"/>
                  </a:cubicBezTo>
                  <a:lnTo>
                    <a:pt x="30035" y="1406"/>
                  </a:lnTo>
                  <a:cubicBezTo>
                    <a:pt x="29150" y="1406"/>
                    <a:pt x="28384" y="1406"/>
                    <a:pt x="27500" y="1234"/>
                  </a:cubicBezTo>
                  <a:cubicBezTo>
                    <a:pt x="27011" y="1128"/>
                    <a:pt x="26510" y="970"/>
                    <a:pt x="26021" y="851"/>
                  </a:cubicBezTo>
                  <a:cubicBezTo>
                    <a:pt x="25256" y="745"/>
                    <a:pt x="24477" y="745"/>
                    <a:pt x="23711" y="745"/>
                  </a:cubicBezTo>
                  <a:cubicBezTo>
                    <a:pt x="23051" y="745"/>
                    <a:pt x="22444" y="904"/>
                    <a:pt x="21784" y="904"/>
                  </a:cubicBezTo>
                  <a:cubicBezTo>
                    <a:pt x="21617" y="916"/>
                    <a:pt x="21450" y="920"/>
                    <a:pt x="21281" y="920"/>
                  </a:cubicBezTo>
                  <a:cubicBezTo>
                    <a:pt x="20839" y="920"/>
                    <a:pt x="20390" y="891"/>
                    <a:pt x="19944" y="891"/>
                  </a:cubicBezTo>
                  <a:cubicBezTo>
                    <a:pt x="19599" y="891"/>
                    <a:pt x="19255" y="908"/>
                    <a:pt x="18919" y="970"/>
                  </a:cubicBezTo>
                  <a:cubicBezTo>
                    <a:pt x="18708" y="1023"/>
                    <a:pt x="18536" y="1075"/>
                    <a:pt x="18259" y="1075"/>
                  </a:cubicBezTo>
                  <a:lnTo>
                    <a:pt x="16120" y="1075"/>
                  </a:lnTo>
                  <a:cubicBezTo>
                    <a:pt x="15584" y="1075"/>
                    <a:pt x="15014" y="1041"/>
                    <a:pt x="14439" y="1041"/>
                  </a:cubicBezTo>
                  <a:cubicBezTo>
                    <a:pt x="14008" y="1041"/>
                    <a:pt x="13574" y="1060"/>
                    <a:pt x="13150" y="1128"/>
                  </a:cubicBezTo>
                  <a:cubicBezTo>
                    <a:pt x="12160" y="1234"/>
                    <a:pt x="11117" y="1234"/>
                    <a:pt x="10074" y="1234"/>
                  </a:cubicBezTo>
                  <a:cubicBezTo>
                    <a:pt x="9414" y="1234"/>
                    <a:pt x="8806" y="1075"/>
                    <a:pt x="8093" y="1075"/>
                  </a:cubicBezTo>
                  <a:cubicBezTo>
                    <a:pt x="7539" y="1075"/>
                    <a:pt x="6945" y="1049"/>
                    <a:pt x="6352" y="1049"/>
                  </a:cubicBezTo>
                  <a:cubicBezTo>
                    <a:pt x="5760" y="1049"/>
                    <a:pt x="5169" y="1075"/>
                    <a:pt x="4621" y="1181"/>
                  </a:cubicBezTo>
                  <a:cubicBezTo>
                    <a:pt x="4186" y="1300"/>
                    <a:pt x="3803" y="1353"/>
                    <a:pt x="3354" y="1406"/>
                  </a:cubicBezTo>
                  <a:cubicBezTo>
                    <a:pt x="3099" y="1406"/>
                    <a:pt x="2087" y="1599"/>
                    <a:pt x="1456" y="1599"/>
                  </a:cubicBezTo>
                  <a:cubicBezTo>
                    <a:pt x="1163" y="1599"/>
                    <a:pt x="953" y="1558"/>
                    <a:pt x="938" y="1436"/>
                  </a:cubicBezTo>
                  <a:lnTo>
                    <a:pt x="938" y="1436"/>
                  </a:lnTo>
                  <a:cubicBezTo>
                    <a:pt x="932" y="2134"/>
                    <a:pt x="711" y="2683"/>
                    <a:pt x="503" y="3386"/>
                  </a:cubicBezTo>
                  <a:cubicBezTo>
                    <a:pt x="384" y="3769"/>
                    <a:pt x="384" y="4046"/>
                    <a:pt x="503" y="4376"/>
                  </a:cubicBezTo>
                  <a:cubicBezTo>
                    <a:pt x="661" y="5194"/>
                    <a:pt x="608" y="6026"/>
                    <a:pt x="608" y="6911"/>
                  </a:cubicBezTo>
                  <a:cubicBezTo>
                    <a:pt x="555" y="8614"/>
                    <a:pt x="278" y="10264"/>
                    <a:pt x="278" y="11914"/>
                  </a:cubicBezTo>
                  <a:lnTo>
                    <a:pt x="278" y="14106"/>
                  </a:lnTo>
                  <a:cubicBezTo>
                    <a:pt x="278" y="14832"/>
                    <a:pt x="225" y="15545"/>
                    <a:pt x="278" y="16257"/>
                  </a:cubicBezTo>
                  <a:cubicBezTo>
                    <a:pt x="278" y="16693"/>
                    <a:pt x="331" y="16812"/>
                    <a:pt x="714" y="16865"/>
                  </a:cubicBezTo>
                  <a:cubicBezTo>
                    <a:pt x="1044" y="16917"/>
                    <a:pt x="1321" y="16917"/>
                    <a:pt x="1651" y="16917"/>
                  </a:cubicBezTo>
                  <a:cubicBezTo>
                    <a:pt x="2536" y="17076"/>
                    <a:pt x="3354" y="17406"/>
                    <a:pt x="4186" y="17630"/>
                  </a:cubicBezTo>
                  <a:cubicBezTo>
                    <a:pt x="4674" y="17802"/>
                    <a:pt x="5783" y="18013"/>
                    <a:pt x="6113" y="18462"/>
                  </a:cubicBezTo>
                  <a:cubicBezTo>
                    <a:pt x="5909" y="18233"/>
                    <a:pt x="5685" y="18167"/>
                    <a:pt x="5454" y="18167"/>
                  </a:cubicBezTo>
                  <a:cubicBezTo>
                    <a:pt x="5179" y="18167"/>
                    <a:pt x="4894" y="18262"/>
                    <a:pt x="4621" y="18290"/>
                  </a:cubicBezTo>
                  <a:cubicBezTo>
                    <a:pt x="4397" y="18290"/>
                    <a:pt x="4397" y="18185"/>
                    <a:pt x="4186" y="18185"/>
                  </a:cubicBezTo>
                  <a:cubicBezTo>
                    <a:pt x="3961" y="18185"/>
                    <a:pt x="3909" y="18290"/>
                    <a:pt x="3684" y="18290"/>
                  </a:cubicBezTo>
                  <a:cubicBezTo>
                    <a:pt x="3654" y="18301"/>
                    <a:pt x="3627" y="18305"/>
                    <a:pt x="3603" y="18305"/>
                  </a:cubicBezTo>
                  <a:cubicBezTo>
                    <a:pt x="3501" y="18305"/>
                    <a:pt x="3440" y="18228"/>
                    <a:pt x="3301" y="18185"/>
                  </a:cubicBezTo>
                  <a:cubicBezTo>
                    <a:pt x="3024" y="18132"/>
                    <a:pt x="2747" y="18066"/>
                    <a:pt x="2483" y="18013"/>
                  </a:cubicBezTo>
                  <a:cubicBezTo>
                    <a:pt x="2280" y="17978"/>
                    <a:pt x="2072" y="17966"/>
                    <a:pt x="1862" y="17966"/>
                  </a:cubicBezTo>
                  <a:cubicBezTo>
                    <a:pt x="1441" y="17966"/>
                    <a:pt x="1013" y="18013"/>
                    <a:pt x="608" y="18013"/>
                  </a:cubicBezTo>
                  <a:cubicBezTo>
                    <a:pt x="661" y="18568"/>
                    <a:pt x="833" y="19333"/>
                    <a:pt x="767" y="19835"/>
                  </a:cubicBezTo>
                  <a:cubicBezTo>
                    <a:pt x="661" y="20548"/>
                    <a:pt x="608" y="21036"/>
                    <a:pt x="608" y="21696"/>
                  </a:cubicBezTo>
                  <a:cubicBezTo>
                    <a:pt x="608" y="22357"/>
                    <a:pt x="331" y="23017"/>
                    <a:pt x="503" y="23677"/>
                  </a:cubicBezTo>
                  <a:cubicBezTo>
                    <a:pt x="503" y="23848"/>
                    <a:pt x="555" y="23901"/>
                    <a:pt x="608" y="24126"/>
                  </a:cubicBezTo>
                  <a:cubicBezTo>
                    <a:pt x="661" y="24614"/>
                    <a:pt x="767" y="25063"/>
                    <a:pt x="885" y="25551"/>
                  </a:cubicBezTo>
                  <a:cubicBezTo>
                    <a:pt x="1044" y="26383"/>
                    <a:pt x="1097" y="27426"/>
                    <a:pt x="1097" y="28297"/>
                  </a:cubicBezTo>
                  <a:cubicBezTo>
                    <a:pt x="1097" y="29182"/>
                    <a:pt x="885" y="30066"/>
                    <a:pt x="885" y="31004"/>
                  </a:cubicBezTo>
                  <a:cubicBezTo>
                    <a:pt x="938" y="31717"/>
                    <a:pt x="1097" y="32429"/>
                    <a:pt x="1044" y="33142"/>
                  </a:cubicBezTo>
                  <a:cubicBezTo>
                    <a:pt x="991" y="34027"/>
                    <a:pt x="938" y="34964"/>
                    <a:pt x="767" y="35783"/>
                  </a:cubicBezTo>
                  <a:cubicBezTo>
                    <a:pt x="714" y="36166"/>
                    <a:pt x="767" y="36548"/>
                    <a:pt x="714" y="36944"/>
                  </a:cubicBezTo>
                  <a:cubicBezTo>
                    <a:pt x="661" y="37327"/>
                    <a:pt x="555" y="37657"/>
                    <a:pt x="608" y="37987"/>
                  </a:cubicBezTo>
                  <a:cubicBezTo>
                    <a:pt x="991" y="38093"/>
                    <a:pt x="1928" y="38265"/>
                    <a:pt x="2153" y="38595"/>
                  </a:cubicBezTo>
                  <a:cubicBezTo>
                    <a:pt x="1704" y="38700"/>
                    <a:pt x="1757" y="38753"/>
                    <a:pt x="1651" y="39136"/>
                  </a:cubicBezTo>
                  <a:cubicBezTo>
                    <a:pt x="1493" y="39796"/>
                    <a:pt x="1044" y="40126"/>
                    <a:pt x="1044" y="40839"/>
                  </a:cubicBezTo>
                  <a:cubicBezTo>
                    <a:pt x="1044" y="41116"/>
                    <a:pt x="1097" y="41499"/>
                    <a:pt x="1044" y="41776"/>
                  </a:cubicBezTo>
                  <a:cubicBezTo>
                    <a:pt x="991" y="42001"/>
                    <a:pt x="833" y="42159"/>
                    <a:pt x="767" y="42331"/>
                  </a:cubicBezTo>
                  <a:cubicBezTo>
                    <a:pt x="714" y="42661"/>
                    <a:pt x="714" y="42991"/>
                    <a:pt x="608" y="43268"/>
                  </a:cubicBezTo>
                  <a:cubicBezTo>
                    <a:pt x="555" y="43651"/>
                    <a:pt x="555" y="44034"/>
                    <a:pt x="608" y="44417"/>
                  </a:cubicBezTo>
                  <a:cubicBezTo>
                    <a:pt x="767" y="45301"/>
                    <a:pt x="938" y="46238"/>
                    <a:pt x="1044" y="47110"/>
                  </a:cubicBezTo>
                  <a:cubicBezTo>
                    <a:pt x="1097" y="47717"/>
                    <a:pt x="1163" y="48430"/>
                    <a:pt x="1044" y="48984"/>
                  </a:cubicBezTo>
                  <a:cubicBezTo>
                    <a:pt x="833" y="49816"/>
                    <a:pt x="1163" y="50740"/>
                    <a:pt x="1215" y="51572"/>
                  </a:cubicBezTo>
                  <a:cubicBezTo>
                    <a:pt x="1268" y="52008"/>
                    <a:pt x="1268" y="52456"/>
                    <a:pt x="1163" y="52839"/>
                  </a:cubicBezTo>
                  <a:cubicBezTo>
                    <a:pt x="833" y="53935"/>
                    <a:pt x="767" y="54872"/>
                    <a:pt x="767" y="56021"/>
                  </a:cubicBezTo>
                  <a:cubicBezTo>
                    <a:pt x="767" y="57790"/>
                    <a:pt x="767" y="59493"/>
                    <a:pt x="608" y="61196"/>
                  </a:cubicBezTo>
                  <a:cubicBezTo>
                    <a:pt x="555" y="61803"/>
                    <a:pt x="331" y="62463"/>
                    <a:pt x="225" y="63070"/>
                  </a:cubicBezTo>
                  <a:cubicBezTo>
                    <a:pt x="172" y="63401"/>
                    <a:pt x="172" y="63731"/>
                    <a:pt x="106" y="64113"/>
                  </a:cubicBezTo>
                  <a:cubicBezTo>
                    <a:pt x="1" y="65156"/>
                    <a:pt x="106" y="66424"/>
                    <a:pt x="106" y="67519"/>
                  </a:cubicBezTo>
                  <a:cubicBezTo>
                    <a:pt x="555" y="67519"/>
                    <a:pt x="991" y="67968"/>
                    <a:pt x="1374" y="68127"/>
                  </a:cubicBezTo>
                  <a:cubicBezTo>
                    <a:pt x="1651" y="68232"/>
                    <a:pt x="1981" y="68404"/>
                    <a:pt x="2311" y="68457"/>
                  </a:cubicBezTo>
                  <a:cubicBezTo>
                    <a:pt x="2469" y="68484"/>
                    <a:pt x="2623" y="68496"/>
                    <a:pt x="2776" y="68496"/>
                  </a:cubicBezTo>
                  <a:cubicBezTo>
                    <a:pt x="3584" y="68496"/>
                    <a:pt x="4335" y="68171"/>
                    <a:pt x="5123" y="68127"/>
                  </a:cubicBezTo>
                  <a:cubicBezTo>
                    <a:pt x="5221" y="68122"/>
                    <a:pt x="5319" y="68120"/>
                    <a:pt x="5417" y="68120"/>
                  </a:cubicBezTo>
                  <a:cubicBezTo>
                    <a:pt x="6460" y="68120"/>
                    <a:pt x="7467" y="68360"/>
                    <a:pt x="8529" y="68457"/>
                  </a:cubicBezTo>
                  <a:cubicBezTo>
                    <a:pt x="8648" y="68457"/>
                    <a:pt x="8761" y="68454"/>
                    <a:pt x="8870" y="68454"/>
                  </a:cubicBezTo>
                  <a:cubicBezTo>
                    <a:pt x="9212" y="68454"/>
                    <a:pt x="9519" y="68484"/>
                    <a:pt x="9849" y="68734"/>
                  </a:cubicBezTo>
                  <a:cubicBezTo>
                    <a:pt x="10338" y="69064"/>
                    <a:pt x="10232" y="69288"/>
                    <a:pt x="10734" y="69341"/>
                  </a:cubicBezTo>
                  <a:cubicBezTo>
                    <a:pt x="10998" y="69170"/>
                    <a:pt x="11328" y="69117"/>
                    <a:pt x="11605" y="69064"/>
                  </a:cubicBezTo>
                  <a:lnTo>
                    <a:pt x="12595" y="69064"/>
                  </a:lnTo>
                  <a:cubicBezTo>
                    <a:pt x="12930" y="69064"/>
                    <a:pt x="13381" y="69017"/>
                    <a:pt x="13794" y="69017"/>
                  </a:cubicBezTo>
                  <a:cubicBezTo>
                    <a:pt x="14000" y="69017"/>
                    <a:pt x="14197" y="69029"/>
                    <a:pt x="14364" y="69064"/>
                  </a:cubicBezTo>
                  <a:cubicBezTo>
                    <a:pt x="14853" y="69117"/>
                    <a:pt x="15183" y="69341"/>
                    <a:pt x="15618" y="69394"/>
                  </a:cubicBezTo>
                  <a:lnTo>
                    <a:pt x="17110" y="69394"/>
                  </a:lnTo>
                  <a:cubicBezTo>
                    <a:pt x="17515" y="69394"/>
                    <a:pt x="17994" y="69411"/>
                    <a:pt x="18498" y="69411"/>
                  </a:cubicBezTo>
                  <a:cubicBezTo>
                    <a:pt x="20047" y="69411"/>
                    <a:pt x="21839" y="69253"/>
                    <a:pt x="22496" y="67968"/>
                  </a:cubicBezTo>
                  <a:cubicBezTo>
                    <a:pt x="22668" y="67638"/>
                    <a:pt x="22945" y="66978"/>
                    <a:pt x="22774" y="66648"/>
                  </a:cubicBezTo>
                  <a:cubicBezTo>
                    <a:pt x="22615" y="66371"/>
                    <a:pt x="22114" y="66424"/>
                    <a:pt x="21889" y="66199"/>
                  </a:cubicBezTo>
                  <a:cubicBezTo>
                    <a:pt x="21731" y="65988"/>
                    <a:pt x="21836" y="65381"/>
                    <a:pt x="21731" y="65051"/>
                  </a:cubicBezTo>
                  <a:cubicBezTo>
                    <a:pt x="21401" y="64338"/>
                    <a:pt x="20516" y="63836"/>
                    <a:pt x="20358" y="63176"/>
                  </a:cubicBezTo>
                  <a:cubicBezTo>
                    <a:pt x="20186" y="62622"/>
                    <a:pt x="20358" y="62080"/>
                    <a:pt x="20569" y="61579"/>
                  </a:cubicBezTo>
                  <a:cubicBezTo>
                    <a:pt x="20846" y="61037"/>
                    <a:pt x="21401" y="60641"/>
                    <a:pt x="21625" y="60153"/>
                  </a:cubicBezTo>
                  <a:cubicBezTo>
                    <a:pt x="21836" y="59770"/>
                    <a:pt x="21731" y="59268"/>
                    <a:pt x="22008" y="58886"/>
                  </a:cubicBezTo>
                  <a:cubicBezTo>
                    <a:pt x="22391" y="58225"/>
                    <a:pt x="23051" y="58225"/>
                    <a:pt x="23711" y="58173"/>
                  </a:cubicBezTo>
                  <a:cubicBezTo>
                    <a:pt x="23944" y="58173"/>
                    <a:pt x="24165" y="58161"/>
                    <a:pt x="24379" y="58161"/>
                  </a:cubicBezTo>
                  <a:cubicBezTo>
                    <a:pt x="24820" y="58161"/>
                    <a:pt x="25229" y="58209"/>
                    <a:pt x="25638" y="58503"/>
                  </a:cubicBezTo>
                  <a:cubicBezTo>
                    <a:pt x="25916" y="58727"/>
                    <a:pt x="26074" y="59057"/>
                    <a:pt x="26457" y="59216"/>
                  </a:cubicBezTo>
                  <a:cubicBezTo>
                    <a:pt x="26840" y="59440"/>
                    <a:pt x="27170" y="59321"/>
                    <a:pt x="27619" y="59493"/>
                  </a:cubicBezTo>
                  <a:cubicBezTo>
                    <a:pt x="28002" y="59598"/>
                    <a:pt x="28609" y="60153"/>
                    <a:pt x="28939" y="60377"/>
                  </a:cubicBezTo>
                  <a:cubicBezTo>
                    <a:pt x="30206" y="61249"/>
                    <a:pt x="31355" y="61473"/>
                    <a:pt x="32952" y="61579"/>
                  </a:cubicBezTo>
                  <a:cubicBezTo>
                    <a:pt x="33942" y="61698"/>
                    <a:pt x="34325" y="62410"/>
                    <a:pt x="34880" y="63176"/>
                  </a:cubicBezTo>
                  <a:cubicBezTo>
                    <a:pt x="35645" y="63348"/>
                    <a:pt x="36253" y="63889"/>
                    <a:pt x="37018" y="64061"/>
                  </a:cubicBezTo>
                  <a:cubicBezTo>
                    <a:pt x="37238" y="64113"/>
                    <a:pt x="37458" y="64131"/>
                    <a:pt x="37678" y="64131"/>
                  </a:cubicBezTo>
                  <a:cubicBezTo>
                    <a:pt x="38118" y="64131"/>
                    <a:pt x="38558" y="64061"/>
                    <a:pt x="38999" y="64061"/>
                  </a:cubicBezTo>
                  <a:cubicBezTo>
                    <a:pt x="40107" y="64113"/>
                    <a:pt x="40873" y="64272"/>
                    <a:pt x="41758" y="64879"/>
                  </a:cubicBezTo>
                  <a:cubicBezTo>
                    <a:pt x="42418" y="65328"/>
                    <a:pt x="43461" y="65381"/>
                    <a:pt x="44002" y="65922"/>
                  </a:cubicBezTo>
                  <a:cubicBezTo>
                    <a:pt x="44226" y="66146"/>
                    <a:pt x="44279" y="66648"/>
                    <a:pt x="44556" y="66859"/>
                  </a:cubicBezTo>
                  <a:cubicBezTo>
                    <a:pt x="44679" y="66932"/>
                    <a:pt x="44894" y="66957"/>
                    <a:pt x="45141" y="66957"/>
                  </a:cubicBezTo>
                  <a:cubicBezTo>
                    <a:pt x="45663" y="66957"/>
                    <a:pt x="46330" y="66842"/>
                    <a:pt x="46589" y="66807"/>
                  </a:cubicBezTo>
                  <a:cubicBezTo>
                    <a:pt x="47164" y="66686"/>
                    <a:pt x="47636" y="66640"/>
                    <a:pt x="48099" y="66640"/>
                  </a:cubicBezTo>
                  <a:cubicBezTo>
                    <a:pt x="48700" y="66640"/>
                    <a:pt x="49286" y="66717"/>
                    <a:pt x="50061" y="66807"/>
                  </a:cubicBezTo>
                  <a:cubicBezTo>
                    <a:pt x="50552" y="66866"/>
                    <a:pt x="51185" y="66946"/>
                    <a:pt x="51783" y="66946"/>
                  </a:cubicBezTo>
                  <a:cubicBezTo>
                    <a:pt x="52248" y="66946"/>
                    <a:pt x="52691" y="66898"/>
                    <a:pt x="53032" y="66754"/>
                  </a:cubicBezTo>
                  <a:cubicBezTo>
                    <a:pt x="54233" y="66146"/>
                    <a:pt x="54959" y="65381"/>
                    <a:pt x="56385" y="65328"/>
                  </a:cubicBezTo>
                  <a:cubicBezTo>
                    <a:pt x="57481" y="65328"/>
                    <a:pt x="58141" y="65051"/>
                    <a:pt x="58801" y="64166"/>
                  </a:cubicBezTo>
                  <a:cubicBezTo>
                    <a:pt x="59355" y="63453"/>
                    <a:pt x="59514" y="63070"/>
                    <a:pt x="60346" y="62622"/>
                  </a:cubicBezTo>
                  <a:cubicBezTo>
                    <a:pt x="60853" y="62395"/>
                    <a:pt x="61070" y="62291"/>
                    <a:pt x="61220" y="62291"/>
                  </a:cubicBezTo>
                  <a:cubicBezTo>
                    <a:pt x="61427" y="62291"/>
                    <a:pt x="61503" y="62493"/>
                    <a:pt x="62049" y="62846"/>
                  </a:cubicBezTo>
                  <a:cubicBezTo>
                    <a:pt x="62814" y="63348"/>
                    <a:pt x="63699" y="63070"/>
                    <a:pt x="64530" y="63229"/>
                  </a:cubicBezTo>
                  <a:cubicBezTo>
                    <a:pt x="64985" y="63329"/>
                    <a:pt x="65216" y="63531"/>
                    <a:pt x="65637" y="63531"/>
                  </a:cubicBezTo>
                  <a:cubicBezTo>
                    <a:pt x="65718" y="63531"/>
                    <a:pt x="65806" y="63523"/>
                    <a:pt x="65903" y="63506"/>
                  </a:cubicBezTo>
                  <a:cubicBezTo>
                    <a:pt x="66639" y="63364"/>
                    <a:pt x="67161" y="63168"/>
                    <a:pt x="67939" y="63168"/>
                  </a:cubicBezTo>
                  <a:cubicBezTo>
                    <a:pt x="68027" y="63168"/>
                    <a:pt x="68118" y="63171"/>
                    <a:pt x="68214" y="63176"/>
                  </a:cubicBezTo>
                  <a:cubicBezTo>
                    <a:pt x="68597" y="63176"/>
                    <a:pt x="68755" y="63176"/>
                    <a:pt x="69032" y="63348"/>
                  </a:cubicBezTo>
                  <a:cubicBezTo>
                    <a:pt x="69362" y="63506"/>
                    <a:pt x="69587" y="64061"/>
                    <a:pt x="69970" y="64219"/>
                  </a:cubicBezTo>
                  <a:cubicBezTo>
                    <a:pt x="70278" y="64385"/>
                    <a:pt x="70690" y="64459"/>
                    <a:pt x="71115" y="64459"/>
                  </a:cubicBezTo>
                  <a:cubicBezTo>
                    <a:pt x="71675" y="64459"/>
                    <a:pt x="72258" y="64331"/>
                    <a:pt x="72663" y="64113"/>
                  </a:cubicBezTo>
                  <a:cubicBezTo>
                    <a:pt x="73217" y="63836"/>
                    <a:pt x="73217" y="63559"/>
                    <a:pt x="73772" y="63453"/>
                  </a:cubicBezTo>
                  <a:cubicBezTo>
                    <a:pt x="73856" y="63435"/>
                    <a:pt x="73942" y="63428"/>
                    <a:pt x="74030" y="63428"/>
                  </a:cubicBezTo>
                  <a:cubicBezTo>
                    <a:pt x="74361" y="63428"/>
                    <a:pt x="74706" y="63532"/>
                    <a:pt x="75015" y="63532"/>
                  </a:cubicBezTo>
                  <a:cubicBezTo>
                    <a:pt x="75096" y="63532"/>
                    <a:pt x="75175" y="63524"/>
                    <a:pt x="75250" y="63506"/>
                  </a:cubicBezTo>
                  <a:cubicBezTo>
                    <a:pt x="75752" y="63401"/>
                    <a:pt x="76016" y="62846"/>
                    <a:pt x="76518" y="62740"/>
                  </a:cubicBezTo>
                  <a:cubicBezTo>
                    <a:pt x="76646" y="62704"/>
                    <a:pt x="76764" y="62688"/>
                    <a:pt x="76875" y="62688"/>
                  </a:cubicBezTo>
                  <a:cubicBezTo>
                    <a:pt x="77294" y="62688"/>
                    <a:pt x="77625" y="62916"/>
                    <a:pt x="78062" y="63176"/>
                  </a:cubicBezTo>
                  <a:cubicBezTo>
                    <a:pt x="79541" y="63979"/>
                    <a:pt x="80724" y="66049"/>
                    <a:pt x="82538" y="66049"/>
                  </a:cubicBezTo>
                  <a:cubicBezTo>
                    <a:pt x="82603" y="66049"/>
                    <a:pt x="82669" y="66046"/>
                    <a:pt x="82736" y="66041"/>
                  </a:cubicBezTo>
                  <a:cubicBezTo>
                    <a:pt x="83035" y="66005"/>
                    <a:pt x="83335" y="65937"/>
                    <a:pt x="83656" y="65937"/>
                  </a:cubicBezTo>
                  <a:cubicBezTo>
                    <a:pt x="83802" y="65937"/>
                    <a:pt x="83952" y="65951"/>
                    <a:pt x="84109" y="65988"/>
                  </a:cubicBezTo>
                  <a:cubicBezTo>
                    <a:pt x="84769" y="66146"/>
                    <a:pt x="85204" y="66648"/>
                    <a:pt x="85864" y="66859"/>
                  </a:cubicBezTo>
                  <a:cubicBezTo>
                    <a:pt x="86196" y="66946"/>
                    <a:pt x="86531" y="66980"/>
                    <a:pt x="86867" y="66980"/>
                  </a:cubicBezTo>
                  <a:cubicBezTo>
                    <a:pt x="87815" y="66980"/>
                    <a:pt x="88769" y="66709"/>
                    <a:pt x="89666" y="66582"/>
                  </a:cubicBezTo>
                  <a:cubicBezTo>
                    <a:pt x="89801" y="66575"/>
                    <a:pt x="89936" y="66572"/>
                    <a:pt x="90070" y="66572"/>
                  </a:cubicBezTo>
                  <a:cubicBezTo>
                    <a:pt x="90539" y="66572"/>
                    <a:pt x="91004" y="66608"/>
                    <a:pt x="91462" y="66608"/>
                  </a:cubicBezTo>
                  <a:cubicBezTo>
                    <a:pt x="91783" y="66608"/>
                    <a:pt x="92100" y="66590"/>
                    <a:pt x="92412" y="66529"/>
                  </a:cubicBezTo>
                  <a:cubicBezTo>
                    <a:pt x="92795" y="66424"/>
                    <a:pt x="93125" y="66318"/>
                    <a:pt x="93508" y="66252"/>
                  </a:cubicBezTo>
                  <a:cubicBezTo>
                    <a:pt x="93589" y="66246"/>
                    <a:pt x="93671" y="66244"/>
                    <a:pt x="93752" y="66244"/>
                  </a:cubicBezTo>
                  <a:cubicBezTo>
                    <a:pt x="94149" y="66244"/>
                    <a:pt x="94554" y="66301"/>
                    <a:pt x="94953" y="66301"/>
                  </a:cubicBezTo>
                  <a:cubicBezTo>
                    <a:pt x="95210" y="66301"/>
                    <a:pt x="95465" y="66277"/>
                    <a:pt x="95713" y="66199"/>
                  </a:cubicBezTo>
                  <a:cubicBezTo>
                    <a:pt x="96043" y="64496"/>
                    <a:pt x="95818" y="62622"/>
                    <a:pt x="96320" y="61037"/>
                  </a:cubicBezTo>
                  <a:cubicBezTo>
                    <a:pt x="96563" y="60943"/>
                    <a:pt x="96789" y="60903"/>
                    <a:pt x="97004" y="60903"/>
                  </a:cubicBezTo>
                  <a:cubicBezTo>
                    <a:pt x="97805" y="60903"/>
                    <a:pt x="98446" y="61460"/>
                    <a:pt x="99185" y="61803"/>
                  </a:cubicBezTo>
                  <a:cubicBezTo>
                    <a:pt x="99981" y="62174"/>
                    <a:pt x="100988" y="62352"/>
                    <a:pt x="101996" y="62352"/>
                  </a:cubicBezTo>
                  <a:cubicBezTo>
                    <a:pt x="102926" y="62352"/>
                    <a:pt x="103857" y="62200"/>
                    <a:pt x="104624" y="61909"/>
                  </a:cubicBezTo>
                  <a:cubicBezTo>
                    <a:pt x="105190" y="61704"/>
                    <a:pt x="105640" y="61290"/>
                    <a:pt x="106145" y="61290"/>
                  </a:cubicBezTo>
                  <a:cubicBezTo>
                    <a:pt x="106324" y="61290"/>
                    <a:pt x="106510" y="61342"/>
                    <a:pt x="106710" y="61473"/>
                  </a:cubicBezTo>
                  <a:cubicBezTo>
                    <a:pt x="106934" y="61632"/>
                    <a:pt x="106881" y="61803"/>
                    <a:pt x="107106" y="61909"/>
                  </a:cubicBezTo>
                  <a:cubicBezTo>
                    <a:pt x="107226" y="61952"/>
                    <a:pt x="107353" y="61964"/>
                    <a:pt x="107482" y="61964"/>
                  </a:cubicBezTo>
                  <a:cubicBezTo>
                    <a:pt x="107636" y="61964"/>
                    <a:pt x="107792" y="61947"/>
                    <a:pt x="107942" y="61947"/>
                  </a:cubicBezTo>
                  <a:cubicBezTo>
                    <a:pt x="108013" y="61947"/>
                    <a:pt x="108082" y="61951"/>
                    <a:pt x="108149" y="61962"/>
                  </a:cubicBezTo>
                  <a:cubicBezTo>
                    <a:pt x="108756" y="62028"/>
                    <a:pt x="108914" y="62358"/>
                    <a:pt x="109416" y="62622"/>
                  </a:cubicBezTo>
                  <a:cubicBezTo>
                    <a:pt x="109905" y="62899"/>
                    <a:pt x="110512" y="62952"/>
                    <a:pt x="111066" y="63123"/>
                  </a:cubicBezTo>
                  <a:cubicBezTo>
                    <a:pt x="112107" y="63487"/>
                    <a:pt x="113204" y="63800"/>
                    <a:pt x="114283" y="63800"/>
                  </a:cubicBezTo>
                  <a:cubicBezTo>
                    <a:pt x="114847" y="63800"/>
                    <a:pt x="115407" y="63715"/>
                    <a:pt x="115951" y="63506"/>
                  </a:cubicBezTo>
                  <a:cubicBezTo>
                    <a:pt x="116730" y="63176"/>
                    <a:pt x="117390" y="62846"/>
                    <a:pt x="118156" y="62846"/>
                  </a:cubicBezTo>
                  <a:cubicBezTo>
                    <a:pt x="118449" y="62846"/>
                    <a:pt x="118732" y="62867"/>
                    <a:pt x="118999" y="62867"/>
                  </a:cubicBezTo>
                  <a:cubicBezTo>
                    <a:pt x="119332" y="62867"/>
                    <a:pt x="119640" y="62834"/>
                    <a:pt x="119911" y="62688"/>
                  </a:cubicBezTo>
                  <a:cubicBezTo>
                    <a:pt x="120136" y="62569"/>
                    <a:pt x="120241" y="62358"/>
                    <a:pt x="120413" y="62239"/>
                  </a:cubicBezTo>
                  <a:cubicBezTo>
                    <a:pt x="120637" y="62133"/>
                    <a:pt x="120849" y="62186"/>
                    <a:pt x="121073" y="62080"/>
                  </a:cubicBezTo>
                  <a:cubicBezTo>
                    <a:pt x="121509" y="61750"/>
                    <a:pt x="121628" y="61249"/>
                    <a:pt x="122116" y="60971"/>
                  </a:cubicBezTo>
                  <a:cubicBezTo>
                    <a:pt x="122618" y="60707"/>
                    <a:pt x="122776" y="60707"/>
                    <a:pt x="123383" y="60707"/>
                  </a:cubicBezTo>
                  <a:cubicBezTo>
                    <a:pt x="123910" y="60650"/>
                    <a:pt x="124476" y="60355"/>
                    <a:pt x="125014" y="60355"/>
                  </a:cubicBezTo>
                  <a:cubicBezTo>
                    <a:pt x="125096" y="60355"/>
                    <a:pt x="125177" y="60362"/>
                    <a:pt x="125258" y="60377"/>
                  </a:cubicBezTo>
                  <a:cubicBezTo>
                    <a:pt x="125086" y="59110"/>
                    <a:pt x="124928" y="57618"/>
                    <a:pt x="124809" y="56351"/>
                  </a:cubicBezTo>
                  <a:cubicBezTo>
                    <a:pt x="124704" y="55255"/>
                    <a:pt x="124809" y="54041"/>
                    <a:pt x="124756" y="52945"/>
                  </a:cubicBezTo>
                  <a:cubicBezTo>
                    <a:pt x="124756" y="51849"/>
                    <a:pt x="124651" y="50806"/>
                    <a:pt x="124479" y="49750"/>
                  </a:cubicBezTo>
                  <a:cubicBezTo>
                    <a:pt x="124321" y="48760"/>
                    <a:pt x="124044" y="47770"/>
                    <a:pt x="124149" y="46727"/>
                  </a:cubicBezTo>
                  <a:cubicBezTo>
                    <a:pt x="124321" y="45195"/>
                    <a:pt x="124598" y="43651"/>
                    <a:pt x="124598" y="42053"/>
                  </a:cubicBezTo>
                  <a:cubicBezTo>
                    <a:pt x="124651" y="41341"/>
                    <a:pt x="124532" y="40733"/>
                    <a:pt x="124426" y="40020"/>
                  </a:cubicBezTo>
                  <a:cubicBezTo>
                    <a:pt x="124321" y="39466"/>
                    <a:pt x="124321" y="38925"/>
                    <a:pt x="124268" y="38370"/>
                  </a:cubicBezTo>
                  <a:cubicBezTo>
                    <a:pt x="124202" y="37816"/>
                    <a:pt x="124096" y="37433"/>
                    <a:pt x="124202" y="36878"/>
                  </a:cubicBezTo>
                  <a:cubicBezTo>
                    <a:pt x="124268" y="36337"/>
                    <a:pt x="124202" y="35888"/>
                    <a:pt x="124149" y="35400"/>
                  </a:cubicBezTo>
                  <a:cubicBezTo>
                    <a:pt x="124321" y="34132"/>
                    <a:pt x="124479" y="32865"/>
                    <a:pt x="124532" y="31598"/>
                  </a:cubicBezTo>
                  <a:cubicBezTo>
                    <a:pt x="124598" y="31056"/>
                    <a:pt x="124651" y="30502"/>
                    <a:pt x="124651" y="29895"/>
                  </a:cubicBezTo>
                  <a:cubicBezTo>
                    <a:pt x="124704" y="29459"/>
                    <a:pt x="124809" y="28957"/>
                    <a:pt x="124756" y="28469"/>
                  </a:cubicBezTo>
                  <a:cubicBezTo>
                    <a:pt x="124756" y="27149"/>
                    <a:pt x="124268" y="25723"/>
                    <a:pt x="124479" y="24456"/>
                  </a:cubicBezTo>
                  <a:cubicBezTo>
                    <a:pt x="124532" y="24073"/>
                    <a:pt x="124756" y="23677"/>
                    <a:pt x="124809" y="23294"/>
                  </a:cubicBezTo>
                  <a:cubicBezTo>
                    <a:pt x="124809" y="22687"/>
                    <a:pt x="124598" y="22027"/>
                    <a:pt x="124479" y="21432"/>
                  </a:cubicBezTo>
                  <a:cubicBezTo>
                    <a:pt x="124268" y="19888"/>
                    <a:pt x="124426" y="18462"/>
                    <a:pt x="124532" y="16917"/>
                  </a:cubicBezTo>
                  <a:cubicBezTo>
                    <a:pt x="124651" y="15980"/>
                    <a:pt x="124598" y="15096"/>
                    <a:pt x="124374" y="14172"/>
                  </a:cubicBezTo>
                  <a:cubicBezTo>
                    <a:pt x="124268" y="13670"/>
                    <a:pt x="124149" y="13234"/>
                    <a:pt x="124149" y="12733"/>
                  </a:cubicBezTo>
                  <a:cubicBezTo>
                    <a:pt x="124149" y="12125"/>
                    <a:pt x="124321" y="11531"/>
                    <a:pt x="124321" y="10924"/>
                  </a:cubicBezTo>
                  <a:cubicBezTo>
                    <a:pt x="124321" y="10541"/>
                    <a:pt x="124268" y="10211"/>
                    <a:pt x="124321" y="9881"/>
                  </a:cubicBezTo>
                  <a:cubicBezTo>
                    <a:pt x="124479" y="8719"/>
                    <a:pt x="124598" y="7729"/>
                    <a:pt x="124598" y="6633"/>
                  </a:cubicBezTo>
                  <a:cubicBezTo>
                    <a:pt x="124598" y="5366"/>
                    <a:pt x="124651" y="4099"/>
                    <a:pt x="124479" y="2831"/>
                  </a:cubicBezTo>
                  <a:cubicBezTo>
                    <a:pt x="124426" y="2290"/>
                    <a:pt x="124479" y="1736"/>
                    <a:pt x="124479" y="1234"/>
                  </a:cubicBezTo>
                  <a:cubicBezTo>
                    <a:pt x="123713" y="1234"/>
                    <a:pt x="123001" y="1353"/>
                    <a:pt x="122288" y="1353"/>
                  </a:cubicBezTo>
                  <a:cubicBezTo>
                    <a:pt x="122135" y="1359"/>
                    <a:pt x="121985" y="1362"/>
                    <a:pt x="121838" y="1362"/>
                  </a:cubicBezTo>
                  <a:cubicBezTo>
                    <a:pt x="120821" y="1362"/>
                    <a:pt x="119937" y="1214"/>
                    <a:pt x="118921" y="1075"/>
                  </a:cubicBezTo>
                  <a:cubicBezTo>
                    <a:pt x="116783" y="745"/>
                    <a:pt x="114631" y="640"/>
                    <a:pt x="112492" y="640"/>
                  </a:cubicBezTo>
                  <a:cubicBezTo>
                    <a:pt x="112026" y="640"/>
                    <a:pt x="111572" y="652"/>
                    <a:pt x="111124" y="652"/>
                  </a:cubicBezTo>
                  <a:cubicBezTo>
                    <a:pt x="110620" y="652"/>
                    <a:pt x="110124" y="637"/>
                    <a:pt x="109627" y="574"/>
                  </a:cubicBezTo>
                  <a:cubicBezTo>
                    <a:pt x="108637" y="521"/>
                    <a:pt x="107647" y="310"/>
                    <a:pt x="106657" y="244"/>
                  </a:cubicBezTo>
                  <a:cubicBezTo>
                    <a:pt x="105344" y="167"/>
                    <a:pt x="104024" y="0"/>
                    <a:pt x="102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17" name="Google Shape;6017;p48"/>
            <p:cNvGrpSpPr/>
            <p:nvPr/>
          </p:nvGrpSpPr>
          <p:grpSpPr>
            <a:xfrm rot="-9900019">
              <a:off x="5133690" y="1308661"/>
              <a:ext cx="3433983" cy="1680622"/>
              <a:chOff x="3287350" y="392250"/>
              <a:chExt cx="2913975" cy="1426125"/>
            </a:xfrm>
          </p:grpSpPr>
          <p:sp>
            <p:nvSpPr>
              <p:cNvPr id="6018" name="Google Shape;6018;p48"/>
              <p:cNvSpPr/>
              <p:nvPr/>
            </p:nvSpPr>
            <p:spPr>
              <a:xfrm>
                <a:off x="3323000" y="1400200"/>
                <a:ext cx="123800" cy="31500"/>
              </a:xfrm>
              <a:custGeom>
                <a:avLst/>
                <a:gdLst/>
                <a:ahLst/>
                <a:cxnLst/>
                <a:rect l="l" t="t" r="r" b="b"/>
                <a:pathLst>
                  <a:path w="4952" h="1260" extrusionOk="0">
                    <a:moveTo>
                      <a:pt x="0" y="0"/>
                    </a:moveTo>
                    <a:lnTo>
                      <a:pt x="0" y="990"/>
                    </a:lnTo>
                    <a:cubicBezTo>
                      <a:pt x="689" y="1172"/>
                      <a:pt x="1456" y="1260"/>
                      <a:pt x="2203" y="1260"/>
                    </a:cubicBezTo>
                    <a:cubicBezTo>
                      <a:pt x="3246" y="1260"/>
                      <a:pt x="4251" y="1089"/>
                      <a:pt x="4951" y="766"/>
                    </a:cubicBezTo>
                    <a:cubicBezTo>
                      <a:pt x="4793" y="713"/>
                      <a:pt x="4793" y="489"/>
                      <a:pt x="4793" y="277"/>
                    </a:cubicBezTo>
                    <a:cubicBezTo>
                      <a:pt x="4262" y="422"/>
                      <a:pt x="3826" y="470"/>
                      <a:pt x="3437" y="470"/>
                    </a:cubicBezTo>
                    <a:cubicBezTo>
                      <a:pt x="2705" y="470"/>
                      <a:pt x="2140" y="302"/>
                      <a:pt x="1424" y="302"/>
                    </a:cubicBezTo>
                    <a:cubicBezTo>
                      <a:pt x="1100" y="302"/>
                      <a:pt x="745" y="337"/>
                      <a:pt x="331" y="436"/>
                    </a:cubicBezTo>
                    <a:cubicBezTo>
                      <a:pt x="331" y="158"/>
                      <a:pt x="225"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48"/>
              <p:cNvSpPr/>
              <p:nvPr/>
            </p:nvSpPr>
            <p:spPr>
              <a:xfrm>
                <a:off x="3323000" y="1451025"/>
                <a:ext cx="12575" cy="10900"/>
              </a:xfrm>
              <a:custGeom>
                <a:avLst/>
                <a:gdLst/>
                <a:ahLst/>
                <a:cxnLst/>
                <a:rect l="l" t="t" r="r" b="b"/>
                <a:pathLst>
                  <a:path w="503" h="436" extrusionOk="0">
                    <a:moveTo>
                      <a:pt x="0" y="0"/>
                    </a:moveTo>
                    <a:lnTo>
                      <a:pt x="0" y="436"/>
                    </a:lnTo>
                    <a:cubicBezTo>
                      <a:pt x="225" y="436"/>
                      <a:pt x="383" y="383"/>
                      <a:pt x="502" y="277"/>
                    </a:cubicBezTo>
                    <a:cubicBezTo>
                      <a:pt x="331" y="172"/>
                      <a:pt x="172" y="53"/>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48"/>
              <p:cNvSpPr/>
              <p:nvPr/>
            </p:nvSpPr>
            <p:spPr>
              <a:xfrm>
                <a:off x="3323000" y="1371150"/>
                <a:ext cx="57775" cy="31700"/>
              </a:xfrm>
              <a:custGeom>
                <a:avLst/>
                <a:gdLst/>
                <a:ahLst/>
                <a:cxnLst/>
                <a:rect l="l" t="t" r="r" b="b"/>
                <a:pathLst>
                  <a:path w="2311" h="1268" extrusionOk="0">
                    <a:moveTo>
                      <a:pt x="0" y="0"/>
                    </a:moveTo>
                    <a:lnTo>
                      <a:pt x="0" y="779"/>
                    </a:lnTo>
                    <a:cubicBezTo>
                      <a:pt x="278" y="885"/>
                      <a:pt x="502" y="990"/>
                      <a:pt x="608" y="1268"/>
                    </a:cubicBezTo>
                    <a:cubicBezTo>
                      <a:pt x="661" y="938"/>
                      <a:pt x="1321" y="1215"/>
                      <a:pt x="1215" y="779"/>
                    </a:cubicBezTo>
                    <a:lnTo>
                      <a:pt x="1215" y="779"/>
                    </a:lnTo>
                    <a:cubicBezTo>
                      <a:pt x="1187" y="783"/>
                      <a:pt x="1161" y="785"/>
                      <a:pt x="1136" y="785"/>
                    </a:cubicBezTo>
                    <a:cubicBezTo>
                      <a:pt x="817" y="785"/>
                      <a:pt x="730" y="486"/>
                      <a:pt x="938" y="278"/>
                    </a:cubicBezTo>
                    <a:lnTo>
                      <a:pt x="938" y="278"/>
                    </a:lnTo>
                    <a:cubicBezTo>
                      <a:pt x="1151" y="457"/>
                      <a:pt x="1435" y="613"/>
                      <a:pt x="1756" y="613"/>
                    </a:cubicBezTo>
                    <a:cubicBezTo>
                      <a:pt x="1932" y="613"/>
                      <a:pt x="2119" y="566"/>
                      <a:pt x="2311" y="449"/>
                    </a:cubicBezTo>
                    <a:cubicBezTo>
                      <a:pt x="1492" y="225"/>
                      <a:pt x="713" y="119"/>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48"/>
              <p:cNvSpPr/>
              <p:nvPr/>
            </p:nvSpPr>
            <p:spPr>
              <a:xfrm>
                <a:off x="3323000" y="1563050"/>
                <a:ext cx="111575" cy="16050"/>
              </a:xfrm>
              <a:custGeom>
                <a:avLst/>
                <a:gdLst/>
                <a:ahLst/>
                <a:cxnLst/>
                <a:rect l="l" t="t" r="r" b="b"/>
                <a:pathLst>
                  <a:path w="4463" h="642" extrusionOk="0">
                    <a:moveTo>
                      <a:pt x="3283" y="0"/>
                    </a:moveTo>
                    <a:cubicBezTo>
                      <a:pt x="2561" y="0"/>
                      <a:pt x="1713" y="176"/>
                      <a:pt x="956" y="176"/>
                    </a:cubicBezTo>
                    <a:cubicBezTo>
                      <a:pt x="612" y="176"/>
                      <a:pt x="287" y="140"/>
                      <a:pt x="0" y="34"/>
                    </a:cubicBezTo>
                    <a:lnTo>
                      <a:pt x="0" y="641"/>
                    </a:lnTo>
                    <a:cubicBezTo>
                      <a:pt x="1439" y="470"/>
                      <a:pt x="2812" y="575"/>
                      <a:pt x="4463" y="311"/>
                    </a:cubicBezTo>
                    <a:cubicBezTo>
                      <a:pt x="4159" y="73"/>
                      <a:pt x="3747" y="0"/>
                      <a:pt x="32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48"/>
              <p:cNvSpPr/>
              <p:nvPr/>
            </p:nvSpPr>
            <p:spPr>
              <a:xfrm>
                <a:off x="3323000" y="1482700"/>
                <a:ext cx="1350" cy="8275"/>
              </a:xfrm>
              <a:custGeom>
                <a:avLst/>
                <a:gdLst/>
                <a:ahLst/>
                <a:cxnLst/>
                <a:rect l="l" t="t" r="r" b="b"/>
                <a:pathLst>
                  <a:path w="54" h="331" extrusionOk="0">
                    <a:moveTo>
                      <a:pt x="0" y="0"/>
                    </a:moveTo>
                    <a:lnTo>
                      <a:pt x="0" y="331"/>
                    </a:lnTo>
                    <a:lnTo>
                      <a:pt x="53" y="331"/>
                    </a:lnTo>
                    <a:cubicBezTo>
                      <a:pt x="53" y="225"/>
                      <a:pt x="53" y="106"/>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48"/>
              <p:cNvSpPr/>
              <p:nvPr/>
            </p:nvSpPr>
            <p:spPr>
              <a:xfrm>
                <a:off x="3323000" y="1543100"/>
                <a:ext cx="3000" cy="3000"/>
              </a:xfrm>
              <a:custGeom>
                <a:avLst/>
                <a:gdLst/>
                <a:ahLst/>
                <a:cxnLst/>
                <a:rect l="l" t="t" r="r" b="b"/>
                <a:pathLst>
                  <a:path w="120" h="120" extrusionOk="0">
                    <a:moveTo>
                      <a:pt x="0" y="0"/>
                    </a:moveTo>
                    <a:lnTo>
                      <a:pt x="0" y="119"/>
                    </a:lnTo>
                    <a:lnTo>
                      <a:pt x="119" y="119"/>
                    </a:lnTo>
                    <a:cubicBezTo>
                      <a:pt x="53" y="53"/>
                      <a:pt x="53" y="0"/>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48"/>
              <p:cNvSpPr/>
              <p:nvPr/>
            </p:nvSpPr>
            <p:spPr>
              <a:xfrm>
                <a:off x="5192025" y="1140125"/>
                <a:ext cx="34350" cy="15250"/>
              </a:xfrm>
              <a:custGeom>
                <a:avLst/>
                <a:gdLst/>
                <a:ahLst/>
                <a:cxnLst/>
                <a:rect l="l" t="t" r="r" b="b"/>
                <a:pathLst>
                  <a:path w="1374" h="610" extrusionOk="0">
                    <a:moveTo>
                      <a:pt x="1373" y="119"/>
                    </a:moveTo>
                    <a:cubicBezTo>
                      <a:pt x="872" y="225"/>
                      <a:pt x="0" y="0"/>
                      <a:pt x="0" y="555"/>
                    </a:cubicBezTo>
                    <a:cubicBezTo>
                      <a:pt x="65" y="587"/>
                      <a:pt x="214" y="609"/>
                      <a:pt x="391" y="609"/>
                    </a:cubicBezTo>
                    <a:cubicBezTo>
                      <a:pt x="792" y="609"/>
                      <a:pt x="1337" y="494"/>
                      <a:pt x="1373" y="119"/>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48"/>
              <p:cNvSpPr/>
              <p:nvPr/>
            </p:nvSpPr>
            <p:spPr>
              <a:xfrm>
                <a:off x="5165950" y="1141775"/>
                <a:ext cx="22075" cy="22700"/>
              </a:xfrm>
              <a:custGeom>
                <a:avLst/>
                <a:gdLst/>
                <a:ahLst/>
                <a:cxnLst/>
                <a:rect l="l" t="t" r="r" b="b"/>
                <a:pathLst>
                  <a:path w="883" h="908" extrusionOk="0">
                    <a:moveTo>
                      <a:pt x="542" y="0"/>
                    </a:moveTo>
                    <a:lnTo>
                      <a:pt x="542" y="0"/>
                    </a:lnTo>
                    <a:cubicBezTo>
                      <a:pt x="489" y="383"/>
                      <a:pt x="0" y="383"/>
                      <a:pt x="159" y="871"/>
                    </a:cubicBezTo>
                    <a:cubicBezTo>
                      <a:pt x="220" y="896"/>
                      <a:pt x="278" y="908"/>
                      <a:pt x="331" y="908"/>
                    </a:cubicBezTo>
                    <a:cubicBezTo>
                      <a:pt x="753" y="908"/>
                      <a:pt x="882" y="188"/>
                      <a:pt x="5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48"/>
              <p:cNvSpPr/>
              <p:nvPr/>
            </p:nvSpPr>
            <p:spPr>
              <a:xfrm>
                <a:off x="3328600" y="1510300"/>
                <a:ext cx="27425" cy="13600"/>
              </a:xfrm>
              <a:custGeom>
                <a:avLst/>
                <a:gdLst/>
                <a:ahLst/>
                <a:cxnLst/>
                <a:rect l="l" t="t" r="r" b="b"/>
                <a:pathLst>
                  <a:path w="1097" h="544" extrusionOk="0">
                    <a:moveTo>
                      <a:pt x="732" y="1"/>
                    </a:moveTo>
                    <a:cubicBezTo>
                      <a:pt x="411" y="1"/>
                      <a:pt x="1" y="84"/>
                      <a:pt x="1" y="441"/>
                    </a:cubicBezTo>
                    <a:cubicBezTo>
                      <a:pt x="86" y="514"/>
                      <a:pt x="171" y="544"/>
                      <a:pt x="255" y="544"/>
                    </a:cubicBezTo>
                    <a:cubicBezTo>
                      <a:pt x="551" y="544"/>
                      <a:pt x="840" y="179"/>
                      <a:pt x="1097" y="45"/>
                    </a:cubicBezTo>
                    <a:cubicBezTo>
                      <a:pt x="1059" y="26"/>
                      <a:pt x="909" y="1"/>
                      <a:pt x="73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48"/>
              <p:cNvSpPr/>
              <p:nvPr/>
            </p:nvSpPr>
            <p:spPr>
              <a:xfrm>
                <a:off x="3352050" y="1480700"/>
                <a:ext cx="30050" cy="14225"/>
              </a:xfrm>
              <a:custGeom>
                <a:avLst/>
                <a:gdLst/>
                <a:ahLst/>
                <a:cxnLst/>
                <a:rect l="l" t="t" r="r" b="b"/>
                <a:pathLst>
                  <a:path w="1202" h="569" extrusionOk="0">
                    <a:moveTo>
                      <a:pt x="685" y="1"/>
                    </a:moveTo>
                    <a:cubicBezTo>
                      <a:pt x="347" y="1"/>
                      <a:pt x="0" y="119"/>
                      <a:pt x="0" y="569"/>
                    </a:cubicBezTo>
                    <a:cubicBezTo>
                      <a:pt x="541" y="569"/>
                      <a:pt x="1043" y="516"/>
                      <a:pt x="1202" y="80"/>
                    </a:cubicBezTo>
                    <a:cubicBezTo>
                      <a:pt x="1080" y="41"/>
                      <a:pt x="884" y="1"/>
                      <a:pt x="6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48"/>
              <p:cNvSpPr/>
              <p:nvPr/>
            </p:nvSpPr>
            <p:spPr>
              <a:xfrm>
                <a:off x="3412450" y="1460575"/>
                <a:ext cx="26100" cy="22150"/>
              </a:xfrm>
              <a:custGeom>
                <a:avLst/>
                <a:gdLst/>
                <a:ahLst/>
                <a:cxnLst/>
                <a:rect l="l" t="t" r="r" b="b"/>
                <a:pathLst>
                  <a:path w="1044" h="886" extrusionOk="0">
                    <a:moveTo>
                      <a:pt x="53" y="1"/>
                    </a:moveTo>
                    <a:cubicBezTo>
                      <a:pt x="0" y="450"/>
                      <a:pt x="330" y="384"/>
                      <a:pt x="225" y="885"/>
                    </a:cubicBezTo>
                    <a:cubicBezTo>
                      <a:pt x="1043" y="833"/>
                      <a:pt x="383" y="173"/>
                      <a:pt x="5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48"/>
              <p:cNvSpPr/>
              <p:nvPr/>
            </p:nvSpPr>
            <p:spPr>
              <a:xfrm>
                <a:off x="4465925" y="1138300"/>
                <a:ext cx="137325" cy="59600"/>
              </a:xfrm>
              <a:custGeom>
                <a:avLst/>
                <a:gdLst/>
                <a:ahLst/>
                <a:cxnLst/>
                <a:rect l="l" t="t" r="r" b="b"/>
                <a:pathLst>
                  <a:path w="5493" h="2384" extrusionOk="0">
                    <a:moveTo>
                      <a:pt x="2017" y="1"/>
                    </a:moveTo>
                    <a:cubicBezTo>
                      <a:pt x="1305" y="1"/>
                      <a:pt x="375" y="241"/>
                      <a:pt x="1" y="575"/>
                    </a:cubicBezTo>
                    <a:cubicBezTo>
                      <a:pt x="81" y="566"/>
                      <a:pt x="148" y="561"/>
                      <a:pt x="203" y="561"/>
                    </a:cubicBezTo>
                    <a:cubicBezTo>
                      <a:pt x="784" y="561"/>
                      <a:pt x="5" y="1049"/>
                      <a:pt x="54" y="1459"/>
                    </a:cubicBezTo>
                    <a:cubicBezTo>
                      <a:pt x="269" y="1208"/>
                      <a:pt x="470" y="1128"/>
                      <a:pt x="662" y="1128"/>
                    </a:cubicBezTo>
                    <a:cubicBezTo>
                      <a:pt x="1001" y="1128"/>
                      <a:pt x="1312" y="1376"/>
                      <a:pt x="1629" y="1376"/>
                    </a:cubicBezTo>
                    <a:cubicBezTo>
                      <a:pt x="1728" y="1376"/>
                      <a:pt x="1827" y="1351"/>
                      <a:pt x="1928" y="1288"/>
                    </a:cubicBezTo>
                    <a:cubicBezTo>
                      <a:pt x="1757" y="1288"/>
                      <a:pt x="1532" y="1063"/>
                      <a:pt x="1757" y="958"/>
                    </a:cubicBezTo>
                    <a:cubicBezTo>
                      <a:pt x="1788" y="953"/>
                      <a:pt x="1817" y="951"/>
                      <a:pt x="1845" y="951"/>
                    </a:cubicBezTo>
                    <a:cubicBezTo>
                      <a:pt x="2158" y="951"/>
                      <a:pt x="2258" y="1218"/>
                      <a:pt x="2258" y="1618"/>
                    </a:cubicBezTo>
                    <a:cubicBezTo>
                      <a:pt x="2026" y="1683"/>
                      <a:pt x="1866" y="1724"/>
                      <a:pt x="1734" y="1724"/>
                    </a:cubicBezTo>
                    <a:cubicBezTo>
                      <a:pt x="1522" y="1724"/>
                      <a:pt x="1386" y="1618"/>
                      <a:pt x="1149" y="1341"/>
                    </a:cubicBezTo>
                    <a:lnTo>
                      <a:pt x="1149" y="1341"/>
                    </a:lnTo>
                    <a:cubicBezTo>
                      <a:pt x="1044" y="1842"/>
                      <a:pt x="1374" y="1789"/>
                      <a:pt x="1374" y="2172"/>
                    </a:cubicBezTo>
                    <a:cubicBezTo>
                      <a:pt x="1268" y="2225"/>
                      <a:pt x="1044" y="2225"/>
                      <a:pt x="1097" y="2383"/>
                    </a:cubicBezTo>
                    <a:cubicBezTo>
                      <a:pt x="1617" y="2142"/>
                      <a:pt x="2190" y="2093"/>
                      <a:pt x="2754" y="2093"/>
                    </a:cubicBezTo>
                    <a:cubicBezTo>
                      <a:pt x="3143" y="2093"/>
                      <a:pt x="3527" y="2117"/>
                      <a:pt x="3887" y="2117"/>
                    </a:cubicBezTo>
                    <a:cubicBezTo>
                      <a:pt x="4433" y="2117"/>
                      <a:pt x="4922" y="2062"/>
                      <a:pt x="5281" y="1789"/>
                    </a:cubicBezTo>
                    <a:lnTo>
                      <a:pt x="5281" y="1789"/>
                    </a:lnTo>
                    <a:cubicBezTo>
                      <a:pt x="5276" y="1791"/>
                      <a:pt x="5271" y="1792"/>
                      <a:pt x="5266" y="1792"/>
                    </a:cubicBezTo>
                    <a:cubicBezTo>
                      <a:pt x="5131" y="1792"/>
                      <a:pt x="5442" y="1063"/>
                      <a:pt x="5493" y="1063"/>
                    </a:cubicBezTo>
                    <a:cubicBezTo>
                      <a:pt x="5373" y="1003"/>
                      <a:pt x="5199" y="983"/>
                      <a:pt x="4998" y="983"/>
                    </a:cubicBezTo>
                    <a:cubicBezTo>
                      <a:pt x="4602" y="983"/>
                      <a:pt x="4103" y="1061"/>
                      <a:pt x="3718" y="1061"/>
                    </a:cubicBezTo>
                    <a:cubicBezTo>
                      <a:pt x="3223" y="1061"/>
                      <a:pt x="2914" y="933"/>
                      <a:pt x="3248" y="350"/>
                    </a:cubicBezTo>
                    <a:cubicBezTo>
                      <a:pt x="3190" y="335"/>
                      <a:pt x="3132" y="328"/>
                      <a:pt x="3077" y="328"/>
                    </a:cubicBezTo>
                    <a:cubicBezTo>
                      <a:pt x="2699" y="328"/>
                      <a:pt x="2387" y="634"/>
                      <a:pt x="2131" y="634"/>
                    </a:cubicBezTo>
                    <a:cubicBezTo>
                      <a:pt x="2033" y="634"/>
                      <a:pt x="1944" y="590"/>
                      <a:pt x="1862" y="469"/>
                    </a:cubicBezTo>
                    <a:cubicBezTo>
                      <a:pt x="2258" y="469"/>
                      <a:pt x="2588" y="469"/>
                      <a:pt x="2588" y="73"/>
                    </a:cubicBezTo>
                    <a:cubicBezTo>
                      <a:pt x="2433" y="24"/>
                      <a:pt x="2235" y="1"/>
                      <a:pt x="201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48"/>
              <p:cNvSpPr/>
              <p:nvPr/>
            </p:nvSpPr>
            <p:spPr>
              <a:xfrm>
                <a:off x="4592450" y="1141000"/>
                <a:ext cx="32925" cy="12025"/>
              </a:xfrm>
              <a:custGeom>
                <a:avLst/>
                <a:gdLst/>
                <a:ahLst/>
                <a:cxnLst/>
                <a:rect l="l" t="t" r="r" b="b"/>
                <a:pathLst>
                  <a:path w="1317" h="481" extrusionOk="0">
                    <a:moveTo>
                      <a:pt x="517" y="0"/>
                    </a:moveTo>
                    <a:cubicBezTo>
                      <a:pt x="236" y="0"/>
                      <a:pt x="1" y="97"/>
                      <a:pt x="49" y="295"/>
                    </a:cubicBezTo>
                    <a:cubicBezTo>
                      <a:pt x="280" y="378"/>
                      <a:pt x="697" y="481"/>
                      <a:pt x="1005" y="481"/>
                    </a:cubicBezTo>
                    <a:cubicBezTo>
                      <a:pt x="1137" y="481"/>
                      <a:pt x="1249" y="462"/>
                      <a:pt x="1316" y="414"/>
                    </a:cubicBezTo>
                    <a:cubicBezTo>
                      <a:pt x="1259" y="140"/>
                      <a:pt x="855" y="0"/>
                      <a:pt x="51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48"/>
              <p:cNvSpPr/>
              <p:nvPr/>
            </p:nvSpPr>
            <p:spPr>
              <a:xfrm>
                <a:off x="4521500" y="1117900"/>
                <a:ext cx="26000" cy="9925"/>
              </a:xfrm>
              <a:custGeom>
                <a:avLst/>
                <a:gdLst/>
                <a:ahLst/>
                <a:cxnLst/>
                <a:rect l="l" t="t" r="r" b="b"/>
                <a:pathLst>
                  <a:path w="1040" h="397" extrusionOk="0">
                    <a:moveTo>
                      <a:pt x="589" y="0"/>
                    </a:moveTo>
                    <a:cubicBezTo>
                      <a:pt x="314" y="0"/>
                      <a:pt x="0" y="116"/>
                      <a:pt x="35" y="229"/>
                    </a:cubicBezTo>
                    <a:cubicBezTo>
                      <a:pt x="292" y="229"/>
                      <a:pt x="413" y="397"/>
                      <a:pt x="684" y="397"/>
                    </a:cubicBezTo>
                    <a:cubicBezTo>
                      <a:pt x="761" y="397"/>
                      <a:pt x="851" y="383"/>
                      <a:pt x="959" y="348"/>
                    </a:cubicBezTo>
                    <a:cubicBezTo>
                      <a:pt x="1039" y="89"/>
                      <a:pt x="829" y="0"/>
                      <a:pt x="58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48"/>
              <p:cNvSpPr/>
              <p:nvPr/>
            </p:nvSpPr>
            <p:spPr>
              <a:xfrm>
                <a:off x="4109825" y="1335200"/>
                <a:ext cx="66025" cy="13025"/>
              </a:xfrm>
              <a:custGeom>
                <a:avLst/>
                <a:gdLst/>
                <a:ahLst/>
                <a:cxnLst/>
                <a:rect l="l" t="t" r="r" b="b"/>
                <a:pathLst>
                  <a:path w="2641" h="521" extrusionOk="0">
                    <a:moveTo>
                      <a:pt x="1725" y="1"/>
                    </a:moveTo>
                    <a:cubicBezTo>
                      <a:pt x="1024" y="1"/>
                      <a:pt x="338" y="183"/>
                      <a:pt x="0" y="448"/>
                    </a:cubicBezTo>
                    <a:cubicBezTo>
                      <a:pt x="419" y="476"/>
                      <a:pt x="807" y="521"/>
                      <a:pt x="1179" y="521"/>
                    </a:cubicBezTo>
                    <a:cubicBezTo>
                      <a:pt x="1685" y="521"/>
                      <a:pt x="2161" y="438"/>
                      <a:pt x="2641" y="118"/>
                    </a:cubicBezTo>
                    <a:cubicBezTo>
                      <a:pt x="2352" y="37"/>
                      <a:pt x="2037" y="1"/>
                      <a:pt x="17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48"/>
              <p:cNvSpPr/>
              <p:nvPr/>
            </p:nvSpPr>
            <p:spPr>
              <a:xfrm>
                <a:off x="4226650" y="1163550"/>
                <a:ext cx="54825" cy="24775"/>
              </a:xfrm>
              <a:custGeom>
                <a:avLst/>
                <a:gdLst/>
                <a:ahLst/>
                <a:cxnLst/>
                <a:rect l="l" t="t" r="r" b="b"/>
                <a:pathLst>
                  <a:path w="2193" h="991" extrusionOk="0">
                    <a:moveTo>
                      <a:pt x="1374" y="0"/>
                    </a:moveTo>
                    <a:cubicBezTo>
                      <a:pt x="1044" y="53"/>
                      <a:pt x="1" y="225"/>
                      <a:pt x="489" y="555"/>
                    </a:cubicBezTo>
                    <a:cubicBezTo>
                      <a:pt x="568" y="436"/>
                      <a:pt x="615" y="389"/>
                      <a:pt x="648" y="389"/>
                    </a:cubicBezTo>
                    <a:cubicBezTo>
                      <a:pt x="752" y="389"/>
                      <a:pt x="699" y="870"/>
                      <a:pt x="991" y="991"/>
                    </a:cubicBezTo>
                    <a:cubicBezTo>
                      <a:pt x="1374" y="832"/>
                      <a:pt x="1862" y="661"/>
                      <a:pt x="2192" y="449"/>
                    </a:cubicBezTo>
                    <a:cubicBezTo>
                      <a:pt x="2120" y="352"/>
                      <a:pt x="2038" y="320"/>
                      <a:pt x="1955" y="320"/>
                    </a:cubicBezTo>
                    <a:cubicBezTo>
                      <a:pt x="1796" y="320"/>
                      <a:pt x="1630" y="436"/>
                      <a:pt x="1516" y="436"/>
                    </a:cubicBezTo>
                    <a:cubicBezTo>
                      <a:pt x="1415" y="436"/>
                      <a:pt x="1354" y="345"/>
                      <a:pt x="137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48"/>
              <p:cNvSpPr/>
              <p:nvPr/>
            </p:nvSpPr>
            <p:spPr>
              <a:xfrm>
                <a:off x="4010800" y="1495375"/>
                <a:ext cx="149875" cy="32575"/>
              </a:xfrm>
              <a:custGeom>
                <a:avLst/>
                <a:gdLst/>
                <a:ahLst/>
                <a:cxnLst/>
                <a:rect l="l" t="t" r="r" b="b"/>
                <a:pathLst>
                  <a:path w="5995" h="1303" extrusionOk="0">
                    <a:moveTo>
                      <a:pt x="4045" y="1"/>
                    </a:moveTo>
                    <a:cubicBezTo>
                      <a:pt x="3917" y="1"/>
                      <a:pt x="3842" y="92"/>
                      <a:pt x="3842" y="431"/>
                    </a:cubicBezTo>
                    <a:cubicBezTo>
                      <a:pt x="3994" y="355"/>
                      <a:pt x="4132" y="317"/>
                      <a:pt x="4254" y="317"/>
                    </a:cubicBezTo>
                    <a:cubicBezTo>
                      <a:pt x="4495" y="317"/>
                      <a:pt x="4675" y="464"/>
                      <a:pt x="4780" y="761"/>
                    </a:cubicBezTo>
                    <a:cubicBezTo>
                      <a:pt x="4338" y="554"/>
                      <a:pt x="3780" y="394"/>
                      <a:pt x="3197" y="394"/>
                    </a:cubicBezTo>
                    <a:cubicBezTo>
                      <a:pt x="2699" y="394"/>
                      <a:pt x="2183" y="510"/>
                      <a:pt x="1704" y="814"/>
                    </a:cubicBezTo>
                    <a:cubicBezTo>
                      <a:pt x="1426" y="484"/>
                      <a:pt x="1704" y="589"/>
                      <a:pt x="1651" y="154"/>
                    </a:cubicBezTo>
                    <a:lnTo>
                      <a:pt x="1651" y="154"/>
                    </a:lnTo>
                    <a:cubicBezTo>
                      <a:pt x="1630" y="158"/>
                      <a:pt x="1606" y="161"/>
                      <a:pt x="1580" y="161"/>
                    </a:cubicBezTo>
                    <a:cubicBezTo>
                      <a:pt x="1447" y="161"/>
                      <a:pt x="1256" y="106"/>
                      <a:pt x="1106" y="106"/>
                    </a:cubicBezTo>
                    <a:cubicBezTo>
                      <a:pt x="973" y="106"/>
                      <a:pt x="872" y="149"/>
                      <a:pt x="872" y="312"/>
                    </a:cubicBezTo>
                    <a:cubicBezTo>
                      <a:pt x="911" y="306"/>
                      <a:pt x="948" y="303"/>
                      <a:pt x="982" y="303"/>
                    </a:cubicBezTo>
                    <a:cubicBezTo>
                      <a:pt x="1240" y="303"/>
                      <a:pt x="1374" y="476"/>
                      <a:pt x="1374" y="814"/>
                    </a:cubicBezTo>
                    <a:cubicBezTo>
                      <a:pt x="1274" y="864"/>
                      <a:pt x="1158" y="878"/>
                      <a:pt x="1037" y="878"/>
                    </a:cubicBezTo>
                    <a:cubicBezTo>
                      <a:pt x="883" y="878"/>
                      <a:pt x="720" y="855"/>
                      <a:pt x="569" y="855"/>
                    </a:cubicBezTo>
                    <a:cubicBezTo>
                      <a:pt x="305" y="855"/>
                      <a:pt x="79" y="924"/>
                      <a:pt x="1" y="1302"/>
                    </a:cubicBezTo>
                    <a:cubicBezTo>
                      <a:pt x="2469" y="1249"/>
                      <a:pt x="4397" y="1302"/>
                      <a:pt x="5994" y="589"/>
                    </a:cubicBezTo>
                    <a:cubicBezTo>
                      <a:pt x="5880" y="459"/>
                      <a:pt x="5771" y="412"/>
                      <a:pt x="5665" y="412"/>
                    </a:cubicBezTo>
                    <a:cubicBezTo>
                      <a:pt x="5415" y="412"/>
                      <a:pt x="5183" y="677"/>
                      <a:pt x="4951" y="761"/>
                    </a:cubicBezTo>
                    <a:cubicBezTo>
                      <a:pt x="4885" y="312"/>
                      <a:pt x="5163" y="431"/>
                      <a:pt x="4885" y="101"/>
                    </a:cubicBezTo>
                    <a:cubicBezTo>
                      <a:pt x="4817" y="119"/>
                      <a:pt x="4750" y="126"/>
                      <a:pt x="4686" y="126"/>
                    </a:cubicBezTo>
                    <a:cubicBezTo>
                      <a:pt x="4420" y="126"/>
                      <a:pt x="4195" y="1"/>
                      <a:pt x="40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48"/>
              <p:cNvSpPr/>
              <p:nvPr/>
            </p:nvSpPr>
            <p:spPr>
              <a:xfrm>
                <a:off x="3958325" y="1377600"/>
                <a:ext cx="60750" cy="37800"/>
              </a:xfrm>
              <a:custGeom>
                <a:avLst/>
                <a:gdLst/>
                <a:ahLst/>
                <a:cxnLst/>
                <a:rect l="l" t="t" r="r" b="b"/>
                <a:pathLst>
                  <a:path w="2430" h="1512" extrusionOk="0">
                    <a:moveTo>
                      <a:pt x="1662" y="1"/>
                    </a:moveTo>
                    <a:cubicBezTo>
                      <a:pt x="1204" y="1"/>
                      <a:pt x="748" y="144"/>
                      <a:pt x="608" y="521"/>
                    </a:cubicBezTo>
                    <a:cubicBezTo>
                      <a:pt x="780" y="521"/>
                      <a:pt x="991" y="798"/>
                      <a:pt x="780" y="851"/>
                    </a:cubicBezTo>
                    <a:cubicBezTo>
                      <a:pt x="700" y="784"/>
                      <a:pt x="623" y="759"/>
                      <a:pt x="551" y="759"/>
                    </a:cubicBezTo>
                    <a:cubicBezTo>
                      <a:pt x="322" y="759"/>
                      <a:pt x="131" y="1010"/>
                      <a:pt x="1" y="1010"/>
                    </a:cubicBezTo>
                    <a:cubicBezTo>
                      <a:pt x="296" y="1210"/>
                      <a:pt x="602" y="1221"/>
                      <a:pt x="895" y="1221"/>
                    </a:cubicBezTo>
                    <a:cubicBezTo>
                      <a:pt x="929" y="1221"/>
                      <a:pt x="963" y="1221"/>
                      <a:pt x="997" y="1221"/>
                    </a:cubicBezTo>
                    <a:cubicBezTo>
                      <a:pt x="1321" y="1221"/>
                      <a:pt x="1624" y="1234"/>
                      <a:pt x="1875" y="1511"/>
                    </a:cubicBezTo>
                    <a:cubicBezTo>
                      <a:pt x="1875" y="851"/>
                      <a:pt x="2205" y="521"/>
                      <a:pt x="2430" y="138"/>
                    </a:cubicBezTo>
                    <a:cubicBezTo>
                      <a:pt x="2220" y="54"/>
                      <a:pt x="1941" y="1"/>
                      <a:pt x="16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48"/>
              <p:cNvSpPr/>
              <p:nvPr/>
            </p:nvSpPr>
            <p:spPr>
              <a:xfrm>
                <a:off x="4322025" y="1161950"/>
                <a:ext cx="22800" cy="16800"/>
              </a:xfrm>
              <a:custGeom>
                <a:avLst/>
                <a:gdLst/>
                <a:ahLst/>
                <a:cxnLst/>
                <a:rect l="l" t="t" r="r" b="b"/>
                <a:pathLst>
                  <a:path w="912" h="672" extrusionOk="0">
                    <a:moveTo>
                      <a:pt x="323" y="0"/>
                    </a:moveTo>
                    <a:cubicBezTo>
                      <a:pt x="145" y="0"/>
                      <a:pt x="0" y="41"/>
                      <a:pt x="27" y="236"/>
                    </a:cubicBezTo>
                    <a:cubicBezTo>
                      <a:pt x="357" y="236"/>
                      <a:pt x="423" y="619"/>
                      <a:pt x="687" y="672"/>
                    </a:cubicBezTo>
                    <a:cubicBezTo>
                      <a:pt x="753" y="447"/>
                      <a:pt x="912" y="342"/>
                      <a:pt x="806" y="12"/>
                    </a:cubicBezTo>
                    <a:lnTo>
                      <a:pt x="806" y="12"/>
                    </a:lnTo>
                    <a:cubicBezTo>
                      <a:pt x="778" y="18"/>
                      <a:pt x="744" y="21"/>
                      <a:pt x="705" y="21"/>
                    </a:cubicBezTo>
                    <a:cubicBezTo>
                      <a:pt x="595" y="21"/>
                      <a:pt x="451" y="0"/>
                      <a:pt x="32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48"/>
              <p:cNvSpPr/>
              <p:nvPr/>
            </p:nvSpPr>
            <p:spPr>
              <a:xfrm>
                <a:off x="4230625" y="1122300"/>
                <a:ext cx="29050" cy="16525"/>
              </a:xfrm>
              <a:custGeom>
                <a:avLst/>
                <a:gdLst/>
                <a:ahLst/>
                <a:cxnLst/>
                <a:rect l="l" t="t" r="r" b="b"/>
                <a:pathLst>
                  <a:path w="1162" h="661" extrusionOk="0">
                    <a:moveTo>
                      <a:pt x="449" y="0"/>
                    </a:moveTo>
                    <a:cubicBezTo>
                      <a:pt x="713" y="502"/>
                      <a:pt x="0" y="172"/>
                      <a:pt x="224" y="660"/>
                    </a:cubicBezTo>
                    <a:cubicBezTo>
                      <a:pt x="660" y="660"/>
                      <a:pt x="1162" y="660"/>
                      <a:pt x="1109" y="119"/>
                    </a:cubicBezTo>
                    <a:lnTo>
                      <a:pt x="1109" y="119"/>
                    </a:lnTo>
                    <a:cubicBezTo>
                      <a:pt x="1036" y="133"/>
                      <a:pt x="967" y="140"/>
                      <a:pt x="901" y="140"/>
                    </a:cubicBezTo>
                    <a:cubicBezTo>
                      <a:pt x="718" y="140"/>
                      <a:pt x="566" y="88"/>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48"/>
              <p:cNvSpPr/>
              <p:nvPr/>
            </p:nvSpPr>
            <p:spPr>
              <a:xfrm>
                <a:off x="4296625" y="1167100"/>
                <a:ext cx="22525" cy="14300"/>
              </a:xfrm>
              <a:custGeom>
                <a:avLst/>
                <a:gdLst/>
                <a:ahLst/>
                <a:cxnLst/>
                <a:rect l="l" t="t" r="r" b="b"/>
                <a:pathLst>
                  <a:path w="901" h="572" extrusionOk="0">
                    <a:moveTo>
                      <a:pt x="589" y="1"/>
                    </a:moveTo>
                    <a:cubicBezTo>
                      <a:pt x="429" y="1"/>
                      <a:pt x="205" y="89"/>
                      <a:pt x="58" y="89"/>
                    </a:cubicBezTo>
                    <a:cubicBezTo>
                      <a:pt x="37" y="89"/>
                      <a:pt x="18" y="87"/>
                      <a:pt x="0" y="83"/>
                    </a:cubicBezTo>
                    <a:lnTo>
                      <a:pt x="0" y="83"/>
                    </a:lnTo>
                    <a:lnTo>
                      <a:pt x="53" y="571"/>
                    </a:lnTo>
                    <a:cubicBezTo>
                      <a:pt x="110" y="550"/>
                      <a:pt x="182" y="544"/>
                      <a:pt x="260" y="544"/>
                    </a:cubicBezTo>
                    <a:cubicBezTo>
                      <a:pt x="345" y="544"/>
                      <a:pt x="436" y="551"/>
                      <a:pt x="520" y="551"/>
                    </a:cubicBezTo>
                    <a:cubicBezTo>
                      <a:pt x="735" y="551"/>
                      <a:pt x="900" y="506"/>
                      <a:pt x="779" y="189"/>
                    </a:cubicBezTo>
                    <a:cubicBezTo>
                      <a:pt x="779" y="43"/>
                      <a:pt x="700" y="1"/>
                      <a:pt x="58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48"/>
              <p:cNvSpPr/>
              <p:nvPr/>
            </p:nvSpPr>
            <p:spPr>
              <a:xfrm>
                <a:off x="4610150" y="1100500"/>
                <a:ext cx="34350" cy="9750"/>
              </a:xfrm>
              <a:custGeom>
                <a:avLst/>
                <a:gdLst/>
                <a:ahLst/>
                <a:cxnLst/>
                <a:rect l="l" t="t" r="r" b="b"/>
                <a:pathLst>
                  <a:path w="1374" h="390" extrusionOk="0">
                    <a:moveTo>
                      <a:pt x="744" y="0"/>
                    </a:moveTo>
                    <a:cubicBezTo>
                      <a:pt x="395" y="0"/>
                      <a:pt x="74" y="106"/>
                      <a:pt x="1" y="384"/>
                    </a:cubicBezTo>
                    <a:cubicBezTo>
                      <a:pt x="86" y="377"/>
                      <a:pt x="164" y="375"/>
                      <a:pt x="237" y="375"/>
                    </a:cubicBezTo>
                    <a:cubicBezTo>
                      <a:pt x="422" y="375"/>
                      <a:pt x="573" y="390"/>
                      <a:pt x="710" y="390"/>
                    </a:cubicBezTo>
                    <a:cubicBezTo>
                      <a:pt x="943" y="390"/>
                      <a:pt x="1135" y="346"/>
                      <a:pt x="1374" y="107"/>
                    </a:cubicBezTo>
                    <a:cubicBezTo>
                      <a:pt x="1187" y="41"/>
                      <a:pt x="960" y="0"/>
                      <a:pt x="74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48"/>
              <p:cNvSpPr/>
              <p:nvPr/>
            </p:nvSpPr>
            <p:spPr>
              <a:xfrm>
                <a:off x="4761200" y="1118100"/>
                <a:ext cx="26300" cy="9825"/>
              </a:xfrm>
              <a:custGeom>
                <a:avLst/>
                <a:gdLst/>
                <a:ahLst/>
                <a:cxnLst/>
                <a:rect l="l" t="t" r="r" b="b"/>
                <a:pathLst>
                  <a:path w="1052" h="393" extrusionOk="0">
                    <a:moveTo>
                      <a:pt x="680" y="1"/>
                    </a:moveTo>
                    <a:cubicBezTo>
                      <a:pt x="381" y="1"/>
                      <a:pt x="1" y="197"/>
                      <a:pt x="71" y="393"/>
                    </a:cubicBezTo>
                    <a:cubicBezTo>
                      <a:pt x="241" y="315"/>
                      <a:pt x="333" y="291"/>
                      <a:pt x="406" y="291"/>
                    </a:cubicBezTo>
                    <a:cubicBezTo>
                      <a:pt x="519" y="291"/>
                      <a:pt x="587" y="348"/>
                      <a:pt x="832" y="348"/>
                    </a:cubicBezTo>
                    <a:cubicBezTo>
                      <a:pt x="883" y="348"/>
                      <a:pt x="941" y="346"/>
                      <a:pt x="1009" y="340"/>
                    </a:cubicBezTo>
                    <a:cubicBezTo>
                      <a:pt x="1052" y="93"/>
                      <a:pt x="885" y="1"/>
                      <a:pt x="6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48"/>
              <p:cNvSpPr/>
              <p:nvPr/>
            </p:nvSpPr>
            <p:spPr>
              <a:xfrm>
                <a:off x="4784650" y="1140850"/>
                <a:ext cx="32425" cy="11825"/>
              </a:xfrm>
              <a:custGeom>
                <a:avLst/>
                <a:gdLst/>
                <a:ahLst/>
                <a:cxnLst/>
                <a:rect l="l" t="t" r="r" b="b"/>
                <a:pathLst>
                  <a:path w="1297" h="473" extrusionOk="0">
                    <a:moveTo>
                      <a:pt x="743" y="0"/>
                    </a:moveTo>
                    <a:cubicBezTo>
                      <a:pt x="392" y="0"/>
                      <a:pt x="1" y="169"/>
                      <a:pt x="123" y="473"/>
                    </a:cubicBezTo>
                    <a:lnTo>
                      <a:pt x="1219" y="367"/>
                    </a:lnTo>
                    <a:cubicBezTo>
                      <a:pt x="1297" y="116"/>
                      <a:pt x="1033" y="0"/>
                      <a:pt x="74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48"/>
              <p:cNvSpPr/>
              <p:nvPr/>
            </p:nvSpPr>
            <p:spPr>
              <a:xfrm>
                <a:off x="4740850" y="1131875"/>
                <a:ext cx="43925" cy="39950"/>
              </a:xfrm>
              <a:custGeom>
                <a:avLst/>
                <a:gdLst/>
                <a:ahLst/>
                <a:cxnLst/>
                <a:rect l="l" t="t" r="r" b="b"/>
                <a:pathLst>
                  <a:path w="1757" h="1598" extrusionOk="0">
                    <a:moveTo>
                      <a:pt x="1215" y="0"/>
                    </a:moveTo>
                    <a:cubicBezTo>
                      <a:pt x="436" y="66"/>
                      <a:pt x="436" y="396"/>
                      <a:pt x="1" y="449"/>
                    </a:cubicBezTo>
                    <a:cubicBezTo>
                      <a:pt x="384" y="1162"/>
                      <a:pt x="172" y="832"/>
                      <a:pt x="106" y="1598"/>
                    </a:cubicBezTo>
                    <a:cubicBezTo>
                      <a:pt x="773" y="1555"/>
                      <a:pt x="871" y="1055"/>
                      <a:pt x="1333" y="1055"/>
                    </a:cubicBezTo>
                    <a:cubicBezTo>
                      <a:pt x="1447" y="1055"/>
                      <a:pt x="1583" y="1086"/>
                      <a:pt x="1757" y="1162"/>
                    </a:cubicBezTo>
                    <a:cubicBezTo>
                      <a:pt x="1704" y="225"/>
                      <a:pt x="1162" y="1056"/>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48"/>
              <p:cNvSpPr/>
              <p:nvPr/>
            </p:nvSpPr>
            <p:spPr>
              <a:xfrm>
                <a:off x="4636225" y="1140125"/>
                <a:ext cx="100700" cy="57475"/>
              </a:xfrm>
              <a:custGeom>
                <a:avLst/>
                <a:gdLst/>
                <a:ahLst/>
                <a:cxnLst/>
                <a:rect l="l" t="t" r="r" b="b"/>
                <a:pathLst>
                  <a:path w="4028" h="2299" extrusionOk="0">
                    <a:moveTo>
                      <a:pt x="3090" y="0"/>
                    </a:moveTo>
                    <a:lnTo>
                      <a:pt x="3090" y="0"/>
                    </a:lnTo>
                    <a:cubicBezTo>
                      <a:pt x="2813" y="660"/>
                      <a:pt x="885" y="607"/>
                      <a:pt x="833" y="990"/>
                    </a:cubicBezTo>
                    <a:cubicBezTo>
                      <a:pt x="872" y="996"/>
                      <a:pt x="915" y="998"/>
                      <a:pt x="958" y="998"/>
                    </a:cubicBezTo>
                    <a:cubicBezTo>
                      <a:pt x="1222" y="998"/>
                      <a:pt x="1548" y="914"/>
                      <a:pt x="1808" y="914"/>
                    </a:cubicBezTo>
                    <a:cubicBezTo>
                      <a:pt x="2035" y="914"/>
                      <a:pt x="2213" y="978"/>
                      <a:pt x="2258" y="1215"/>
                    </a:cubicBezTo>
                    <a:cubicBezTo>
                      <a:pt x="1268" y="1268"/>
                      <a:pt x="502" y="1545"/>
                      <a:pt x="1" y="2099"/>
                    </a:cubicBezTo>
                    <a:cubicBezTo>
                      <a:pt x="132" y="2030"/>
                      <a:pt x="253" y="2004"/>
                      <a:pt x="367" y="2004"/>
                    </a:cubicBezTo>
                    <a:cubicBezTo>
                      <a:pt x="744" y="2004"/>
                      <a:pt x="1033" y="2298"/>
                      <a:pt x="1284" y="2298"/>
                    </a:cubicBezTo>
                    <a:cubicBezTo>
                      <a:pt x="1375" y="2298"/>
                      <a:pt x="1462" y="2259"/>
                      <a:pt x="1545" y="2152"/>
                    </a:cubicBezTo>
                    <a:cubicBezTo>
                      <a:pt x="1387" y="2099"/>
                      <a:pt x="1110" y="2205"/>
                      <a:pt x="1057" y="1980"/>
                    </a:cubicBezTo>
                    <a:cubicBezTo>
                      <a:pt x="1404" y="1757"/>
                      <a:pt x="1714" y="1711"/>
                      <a:pt x="1996" y="1711"/>
                    </a:cubicBezTo>
                    <a:cubicBezTo>
                      <a:pt x="2193" y="1711"/>
                      <a:pt x="2377" y="1734"/>
                      <a:pt x="2549" y="1734"/>
                    </a:cubicBezTo>
                    <a:cubicBezTo>
                      <a:pt x="2783" y="1734"/>
                      <a:pt x="2996" y="1691"/>
                      <a:pt x="3196" y="1492"/>
                    </a:cubicBezTo>
                    <a:lnTo>
                      <a:pt x="3196" y="1492"/>
                    </a:lnTo>
                    <a:cubicBezTo>
                      <a:pt x="3090" y="1930"/>
                      <a:pt x="3416" y="2200"/>
                      <a:pt x="3697" y="2200"/>
                    </a:cubicBezTo>
                    <a:cubicBezTo>
                      <a:pt x="3839" y="2200"/>
                      <a:pt x="3970" y="2131"/>
                      <a:pt x="4027" y="1980"/>
                    </a:cubicBezTo>
                    <a:lnTo>
                      <a:pt x="4027" y="1980"/>
                    </a:lnTo>
                    <a:cubicBezTo>
                      <a:pt x="3975" y="1998"/>
                      <a:pt x="3930" y="2007"/>
                      <a:pt x="3892" y="2007"/>
                    </a:cubicBezTo>
                    <a:cubicBezTo>
                      <a:pt x="3569" y="2007"/>
                      <a:pt x="3738" y="1410"/>
                      <a:pt x="3631" y="1162"/>
                    </a:cubicBezTo>
                    <a:cubicBezTo>
                      <a:pt x="3523" y="1077"/>
                      <a:pt x="3411" y="1049"/>
                      <a:pt x="3301" y="1049"/>
                    </a:cubicBezTo>
                    <a:cubicBezTo>
                      <a:pt x="3078" y="1049"/>
                      <a:pt x="2859" y="1165"/>
                      <a:pt x="2683" y="1165"/>
                    </a:cubicBezTo>
                    <a:cubicBezTo>
                      <a:pt x="2554" y="1165"/>
                      <a:pt x="2447" y="1102"/>
                      <a:pt x="2377" y="885"/>
                    </a:cubicBezTo>
                    <a:cubicBezTo>
                      <a:pt x="2416" y="865"/>
                      <a:pt x="2469" y="859"/>
                      <a:pt x="2529" y="859"/>
                    </a:cubicBezTo>
                    <a:cubicBezTo>
                      <a:pt x="2643" y="859"/>
                      <a:pt x="2782" y="882"/>
                      <a:pt x="2899" y="882"/>
                    </a:cubicBezTo>
                    <a:cubicBezTo>
                      <a:pt x="3052" y="882"/>
                      <a:pt x="3167" y="843"/>
                      <a:pt x="3143" y="660"/>
                    </a:cubicBezTo>
                    <a:cubicBezTo>
                      <a:pt x="2641" y="607"/>
                      <a:pt x="3248" y="330"/>
                      <a:pt x="309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48"/>
              <p:cNvSpPr/>
              <p:nvPr/>
            </p:nvSpPr>
            <p:spPr>
              <a:xfrm>
                <a:off x="5718775" y="712275"/>
                <a:ext cx="136000" cy="58225"/>
              </a:xfrm>
              <a:custGeom>
                <a:avLst/>
                <a:gdLst/>
                <a:ahLst/>
                <a:cxnLst/>
                <a:rect l="l" t="t" r="r" b="b"/>
                <a:pathLst>
                  <a:path w="5440" h="2329" extrusionOk="0">
                    <a:moveTo>
                      <a:pt x="2713" y="830"/>
                    </a:moveTo>
                    <a:cubicBezTo>
                      <a:pt x="2800" y="830"/>
                      <a:pt x="2889" y="865"/>
                      <a:pt x="2971" y="942"/>
                    </a:cubicBezTo>
                    <a:cubicBezTo>
                      <a:pt x="2971" y="1444"/>
                      <a:pt x="2469" y="1338"/>
                      <a:pt x="2469" y="1774"/>
                    </a:cubicBezTo>
                    <a:cubicBezTo>
                      <a:pt x="1914" y="1774"/>
                      <a:pt x="2852" y="1167"/>
                      <a:pt x="2311" y="1114"/>
                    </a:cubicBezTo>
                    <a:cubicBezTo>
                      <a:pt x="2411" y="937"/>
                      <a:pt x="2560" y="830"/>
                      <a:pt x="2713" y="830"/>
                    </a:cubicBezTo>
                    <a:close/>
                    <a:moveTo>
                      <a:pt x="1815" y="0"/>
                    </a:moveTo>
                    <a:cubicBezTo>
                      <a:pt x="1123" y="0"/>
                      <a:pt x="338" y="189"/>
                      <a:pt x="0" y="454"/>
                    </a:cubicBezTo>
                    <a:cubicBezTo>
                      <a:pt x="47" y="451"/>
                      <a:pt x="88" y="450"/>
                      <a:pt x="126" y="450"/>
                    </a:cubicBezTo>
                    <a:cubicBezTo>
                      <a:pt x="834" y="450"/>
                      <a:pt x="0" y="912"/>
                      <a:pt x="0" y="1338"/>
                    </a:cubicBezTo>
                    <a:cubicBezTo>
                      <a:pt x="203" y="1116"/>
                      <a:pt x="393" y="1042"/>
                      <a:pt x="573" y="1042"/>
                    </a:cubicBezTo>
                    <a:cubicBezTo>
                      <a:pt x="935" y="1042"/>
                      <a:pt x="1263" y="1339"/>
                      <a:pt x="1602" y="1339"/>
                    </a:cubicBezTo>
                    <a:cubicBezTo>
                      <a:pt x="1688" y="1339"/>
                      <a:pt x="1774" y="1320"/>
                      <a:pt x="1862" y="1272"/>
                    </a:cubicBezTo>
                    <a:cubicBezTo>
                      <a:pt x="1703" y="1272"/>
                      <a:pt x="1479" y="1008"/>
                      <a:pt x="1703" y="942"/>
                    </a:cubicBezTo>
                    <a:cubicBezTo>
                      <a:pt x="1730" y="938"/>
                      <a:pt x="1756" y="937"/>
                      <a:pt x="1780" y="937"/>
                    </a:cubicBezTo>
                    <a:cubicBezTo>
                      <a:pt x="2100" y="937"/>
                      <a:pt x="2192" y="1251"/>
                      <a:pt x="2192" y="1668"/>
                    </a:cubicBezTo>
                    <a:cubicBezTo>
                      <a:pt x="1974" y="1703"/>
                      <a:pt x="1817" y="1726"/>
                      <a:pt x="1691" y="1726"/>
                    </a:cubicBezTo>
                    <a:cubicBezTo>
                      <a:pt x="1438" y="1726"/>
                      <a:pt x="1317" y="1630"/>
                      <a:pt x="1096" y="1338"/>
                    </a:cubicBezTo>
                    <a:lnTo>
                      <a:pt x="1096" y="1338"/>
                    </a:lnTo>
                    <a:cubicBezTo>
                      <a:pt x="990" y="1774"/>
                      <a:pt x="1320" y="1721"/>
                      <a:pt x="1254" y="2157"/>
                    </a:cubicBezTo>
                    <a:cubicBezTo>
                      <a:pt x="1149" y="2157"/>
                      <a:pt x="924" y="2157"/>
                      <a:pt x="924" y="2328"/>
                    </a:cubicBezTo>
                    <a:cubicBezTo>
                      <a:pt x="1335" y="2181"/>
                      <a:pt x="1761" y="2135"/>
                      <a:pt x="2183" y="2135"/>
                    </a:cubicBezTo>
                    <a:cubicBezTo>
                      <a:pt x="2868" y="2135"/>
                      <a:pt x="3541" y="2256"/>
                      <a:pt x="4120" y="2256"/>
                    </a:cubicBezTo>
                    <a:cubicBezTo>
                      <a:pt x="4523" y="2256"/>
                      <a:pt x="4880" y="2197"/>
                      <a:pt x="5162" y="1998"/>
                    </a:cubicBezTo>
                    <a:cubicBezTo>
                      <a:pt x="5004" y="1998"/>
                      <a:pt x="5387" y="1272"/>
                      <a:pt x="5439" y="1272"/>
                    </a:cubicBezTo>
                    <a:cubicBezTo>
                      <a:pt x="5275" y="1177"/>
                      <a:pt x="5008" y="1154"/>
                      <a:pt x="4713" y="1154"/>
                    </a:cubicBezTo>
                    <a:cubicBezTo>
                      <a:pt x="4429" y="1154"/>
                      <a:pt x="4118" y="1175"/>
                      <a:pt x="3845" y="1175"/>
                    </a:cubicBezTo>
                    <a:cubicBezTo>
                      <a:pt x="3258" y="1175"/>
                      <a:pt x="2842" y="1076"/>
                      <a:pt x="3235" y="454"/>
                    </a:cubicBezTo>
                    <a:cubicBezTo>
                      <a:pt x="3150" y="422"/>
                      <a:pt x="3068" y="409"/>
                      <a:pt x="2988" y="409"/>
                    </a:cubicBezTo>
                    <a:cubicBezTo>
                      <a:pt x="2662" y="409"/>
                      <a:pt x="2385" y="629"/>
                      <a:pt x="2151" y="629"/>
                    </a:cubicBezTo>
                    <a:cubicBezTo>
                      <a:pt x="2046" y="629"/>
                      <a:pt x="1950" y="584"/>
                      <a:pt x="1862" y="454"/>
                    </a:cubicBezTo>
                    <a:lnTo>
                      <a:pt x="1862" y="454"/>
                    </a:lnTo>
                    <a:cubicBezTo>
                      <a:pt x="1965" y="468"/>
                      <a:pt x="2065" y="478"/>
                      <a:pt x="2157" y="478"/>
                    </a:cubicBezTo>
                    <a:cubicBezTo>
                      <a:pt x="2404" y="478"/>
                      <a:pt x="2592" y="403"/>
                      <a:pt x="2641" y="124"/>
                    </a:cubicBezTo>
                    <a:cubicBezTo>
                      <a:pt x="2416" y="38"/>
                      <a:pt x="2125" y="0"/>
                      <a:pt x="18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48"/>
              <p:cNvSpPr/>
              <p:nvPr/>
            </p:nvSpPr>
            <p:spPr>
              <a:xfrm>
                <a:off x="5886425" y="726250"/>
                <a:ext cx="100350" cy="55450"/>
              </a:xfrm>
              <a:custGeom>
                <a:avLst/>
                <a:gdLst/>
                <a:ahLst/>
                <a:cxnLst/>
                <a:rect l="l" t="t" r="r" b="b"/>
                <a:pathLst>
                  <a:path w="4014" h="2218" extrusionOk="0">
                    <a:moveTo>
                      <a:pt x="3195" y="0"/>
                    </a:moveTo>
                    <a:lnTo>
                      <a:pt x="3195" y="0"/>
                    </a:lnTo>
                    <a:cubicBezTo>
                      <a:pt x="2865" y="660"/>
                      <a:pt x="938" y="502"/>
                      <a:pt x="885" y="885"/>
                    </a:cubicBezTo>
                    <a:cubicBezTo>
                      <a:pt x="932" y="890"/>
                      <a:pt x="982" y="892"/>
                      <a:pt x="1035" y="892"/>
                    </a:cubicBezTo>
                    <a:cubicBezTo>
                      <a:pt x="1239" y="892"/>
                      <a:pt x="1478" y="861"/>
                      <a:pt x="1694" y="861"/>
                    </a:cubicBezTo>
                    <a:cubicBezTo>
                      <a:pt x="1997" y="861"/>
                      <a:pt x="2255" y="922"/>
                      <a:pt x="2311" y="1215"/>
                    </a:cubicBezTo>
                    <a:cubicBezTo>
                      <a:pt x="1268" y="1215"/>
                      <a:pt x="489" y="1373"/>
                      <a:pt x="1" y="1875"/>
                    </a:cubicBezTo>
                    <a:cubicBezTo>
                      <a:pt x="96" y="1838"/>
                      <a:pt x="185" y="1822"/>
                      <a:pt x="270" y="1822"/>
                    </a:cubicBezTo>
                    <a:cubicBezTo>
                      <a:pt x="679" y="1822"/>
                      <a:pt x="972" y="2184"/>
                      <a:pt x="1257" y="2184"/>
                    </a:cubicBezTo>
                    <a:cubicBezTo>
                      <a:pt x="1353" y="2184"/>
                      <a:pt x="1447" y="2143"/>
                      <a:pt x="1545" y="2033"/>
                    </a:cubicBezTo>
                    <a:cubicBezTo>
                      <a:pt x="1462" y="2033"/>
                      <a:pt x="1379" y="2042"/>
                      <a:pt x="1305" y="2042"/>
                    </a:cubicBezTo>
                    <a:cubicBezTo>
                      <a:pt x="1178" y="2042"/>
                      <a:pt x="1077" y="2016"/>
                      <a:pt x="1044" y="1875"/>
                    </a:cubicBezTo>
                    <a:cubicBezTo>
                      <a:pt x="1356" y="1700"/>
                      <a:pt x="1626" y="1651"/>
                      <a:pt x="1869" y="1651"/>
                    </a:cubicBezTo>
                    <a:cubicBezTo>
                      <a:pt x="2172" y="1651"/>
                      <a:pt x="2435" y="1727"/>
                      <a:pt x="2689" y="1727"/>
                    </a:cubicBezTo>
                    <a:cubicBezTo>
                      <a:pt x="2875" y="1727"/>
                      <a:pt x="3057" y="1686"/>
                      <a:pt x="3248" y="1545"/>
                    </a:cubicBezTo>
                    <a:lnTo>
                      <a:pt x="3248" y="1545"/>
                    </a:lnTo>
                    <a:cubicBezTo>
                      <a:pt x="3060" y="1958"/>
                      <a:pt x="3378" y="2218"/>
                      <a:pt x="3671" y="2218"/>
                    </a:cubicBezTo>
                    <a:cubicBezTo>
                      <a:pt x="3809" y="2218"/>
                      <a:pt x="3942" y="2160"/>
                      <a:pt x="4014" y="2033"/>
                    </a:cubicBezTo>
                    <a:lnTo>
                      <a:pt x="4014" y="2033"/>
                    </a:lnTo>
                    <a:cubicBezTo>
                      <a:pt x="3956" y="2051"/>
                      <a:pt x="3907" y="2060"/>
                      <a:pt x="3866" y="2060"/>
                    </a:cubicBezTo>
                    <a:cubicBezTo>
                      <a:pt x="3514" y="2060"/>
                      <a:pt x="3731" y="1457"/>
                      <a:pt x="3684" y="1162"/>
                    </a:cubicBezTo>
                    <a:cubicBezTo>
                      <a:pt x="3574" y="1076"/>
                      <a:pt x="3462" y="1048"/>
                      <a:pt x="3350" y="1048"/>
                    </a:cubicBezTo>
                    <a:cubicBezTo>
                      <a:pt x="3138" y="1048"/>
                      <a:pt x="2930" y="1150"/>
                      <a:pt x="2756" y="1150"/>
                    </a:cubicBezTo>
                    <a:cubicBezTo>
                      <a:pt x="2614" y="1150"/>
                      <a:pt x="2495" y="1081"/>
                      <a:pt x="2417" y="832"/>
                    </a:cubicBezTo>
                    <a:cubicBezTo>
                      <a:pt x="2439" y="827"/>
                      <a:pt x="2464" y="825"/>
                      <a:pt x="2493" y="825"/>
                    </a:cubicBezTo>
                    <a:cubicBezTo>
                      <a:pt x="2626" y="825"/>
                      <a:pt x="2820" y="872"/>
                      <a:pt x="2970" y="872"/>
                    </a:cubicBezTo>
                    <a:cubicBezTo>
                      <a:pt x="3114" y="872"/>
                      <a:pt x="3219" y="829"/>
                      <a:pt x="3195" y="660"/>
                    </a:cubicBezTo>
                    <a:cubicBezTo>
                      <a:pt x="2747" y="555"/>
                      <a:pt x="3354" y="330"/>
                      <a:pt x="319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48"/>
              <p:cNvSpPr/>
              <p:nvPr/>
            </p:nvSpPr>
            <p:spPr>
              <a:xfrm>
                <a:off x="4610150" y="1140250"/>
                <a:ext cx="79900" cy="27625"/>
              </a:xfrm>
              <a:custGeom>
                <a:avLst/>
                <a:gdLst/>
                <a:ahLst/>
                <a:cxnLst/>
                <a:rect l="l" t="t" r="r" b="b"/>
                <a:pathLst>
                  <a:path w="3196" h="1105" extrusionOk="0">
                    <a:moveTo>
                      <a:pt x="2845" y="0"/>
                    </a:moveTo>
                    <a:cubicBezTo>
                      <a:pt x="2455" y="0"/>
                      <a:pt x="1933" y="142"/>
                      <a:pt x="1375" y="142"/>
                    </a:cubicBezTo>
                    <a:cubicBezTo>
                      <a:pt x="1158" y="142"/>
                      <a:pt x="936" y="120"/>
                      <a:pt x="714" y="61"/>
                    </a:cubicBezTo>
                    <a:lnTo>
                      <a:pt x="714" y="61"/>
                    </a:lnTo>
                    <a:cubicBezTo>
                      <a:pt x="714" y="391"/>
                      <a:pt x="938" y="391"/>
                      <a:pt x="1044" y="550"/>
                    </a:cubicBezTo>
                    <a:cubicBezTo>
                      <a:pt x="885" y="827"/>
                      <a:pt x="54" y="391"/>
                      <a:pt x="1" y="1104"/>
                    </a:cubicBezTo>
                    <a:lnTo>
                      <a:pt x="1110" y="1051"/>
                    </a:lnTo>
                    <a:cubicBezTo>
                      <a:pt x="1374" y="61"/>
                      <a:pt x="2813" y="880"/>
                      <a:pt x="3196" y="61"/>
                    </a:cubicBezTo>
                    <a:cubicBezTo>
                      <a:pt x="3097" y="17"/>
                      <a:pt x="2978" y="0"/>
                      <a:pt x="28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48"/>
              <p:cNvSpPr/>
              <p:nvPr/>
            </p:nvSpPr>
            <p:spPr>
              <a:xfrm>
                <a:off x="3969550" y="1510775"/>
                <a:ext cx="26100" cy="17175"/>
              </a:xfrm>
              <a:custGeom>
                <a:avLst/>
                <a:gdLst/>
                <a:ahLst/>
                <a:cxnLst/>
                <a:rect l="l" t="t" r="r" b="b"/>
                <a:pathLst>
                  <a:path w="1044" h="687" extrusionOk="0">
                    <a:moveTo>
                      <a:pt x="305" y="1"/>
                    </a:moveTo>
                    <a:cubicBezTo>
                      <a:pt x="274" y="1"/>
                      <a:pt x="243" y="8"/>
                      <a:pt x="212" y="26"/>
                    </a:cubicBezTo>
                    <a:cubicBezTo>
                      <a:pt x="159" y="250"/>
                      <a:pt x="1" y="356"/>
                      <a:pt x="106" y="686"/>
                    </a:cubicBezTo>
                    <a:cubicBezTo>
                      <a:pt x="542" y="580"/>
                      <a:pt x="872" y="686"/>
                      <a:pt x="991" y="528"/>
                    </a:cubicBezTo>
                    <a:cubicBezTo>
                      <a:pt x="872" y="475"/>
                      <a:pt x="819" y="422"/>
                      <a:pt x="872" y="198"/>
                    </a:cubicBezTo>
                    <a:cubicBezTo>
                      <a:pt x="925" y="198"/>
                      <a:pt x="1043" y="92"/>
                      <a:pt x="872" y="26"/>
                    </a:cubicBezTo>
                    <a:cubicBezTo>
                      <a:pt x="842" y="169"/>
                      <a:pt x="798" y="218"/>
                      <a:pt x="744" y="218"/>
                    </a:cubicBezTo>
                    <a:cubicBezTo>
                      <a:pt x="629" y="218"/>
                      <a:pt x="470" y="1"/>
                      <a:pt x="30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48"/>
              <p:cNvSpPr/>
              <p:nvPr/>
            </p:nvSpPr>
            <p:spPr>
              <a:xfrm>
                <a:off x="5784775" y="1089925"/>
                <a:ext cx="41825" cy="10600"/>
              </a:xfrm>
              <a:custGeom>
                <a:avLst/>
                <a:gdLst/>
                <a:ahLst/>
                <a:cxnLst/>
                <a:rect l="l" t="t" r="r" b="b"/>
                <a:pathLst>
                  <a:path w="1673" h="424" extrusionOk="0">
                    <a:moveTo>
                      <a:pt x="730" y="1"/>
                    </a:moveTo>
                    <a:cubicBezTo>
                      <a:pt x="381" y="1"/>
                      <a:pt x="1" y="97"/>
                      <a:pt x="1" y="424"/>
                    </a:cubicBezTo>
                    <a:cubicBezTo>
                      <a:pt x="265" y="424"/>
                      <a:pt x="489" y="358"/>
                      <a:pt x="595" y="200"/>
                    </a:cubicBezTo>
                    <a:cubicBezTo>
                      <a:pt x="669" y="202"/>
                      <a:pt x="736" y="203"/>
                      <a:pt x="797" y="203"/>
                    </a:cubicBezTo>
                    <a:cubicBezTo>
                      <a:pt x="1673" y="203"/>
                      <a:pt x="1235" y="1"/>
                      <a:pt x="73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48"/>
              <p:cNvSpPr/>
              <p:nvPr/>
            </p:nvSpPr>
            <p:spPr>
              <a:xfrm>
                <a:off x="3950275" y="1511425"/>
                <a:ext cx="17650" cy="17450"/>
              </a:xfrm>
              <a:custGeom>
                <a:avLst/>
                <a:gdLst/>
                <a:ahLst/>
                <a:cxnLst/>
                <a:rect l="l" t="t" r="r" b="b"/>
                <a:pathLst>
                  <a:path w="706" h="698" extrusionOk="0">
                    <a:moveTo>
                      <a:pt x="375" y="0"/>
                    </a:moveTo>
                    <a:cubicBezTo>
                      <a:pt x="0" y="91"/>
                      <a:pt x="334" y="697"/>
                      <a:pt x="557" y="697"/>
                    </a:cubicBezTo>
                    <a:cubicBezTo>
                      <a:pt x="624" y="697"/>
                      <a:pt x="681" y="642"/>
                      <a:pt x="705" y="502"/>
                    </a:cubicBezTo>
                    <a:cubicBezTo>
                      <a:pt x="441" y="449"/>
                      <a:pt x="705" y="277"/>
                      <a:pt x="70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48"/>
              <p:cNvSpPr/>
              <p:nvPr/>
            </p:nvSpPr>
            <p:spPr>
              <a:xfrm>
                <a:off x="3899250" y="1385500"/>
                <a:ext cx="52175" cy="23225"/>
              </a:xfrm>
              <a:custGeom>
                <a:avLst/>
                <a:gdLst/>
                <a:ahLst/>
                <a:cxnLst/>
                <a:rect l="l" t="t" r="r" b="b"/>
                <a:pathLst>
                  <a:path w="2087" h="929" extrusionOk="0">
                    <a:moveTo>
                      <a:pt x="1539" y="1"/>
                    </a:moveTo>
                    <a:cubicBezTo>
                      <a:pt x="620" y="1"/>
                      <a:pt x="193" y="389"/>
                      <a:pt x="1" y="865"/>
                    </a:cubicBezTo>
                    <a:cubicBezTo>
                      <a:pt x="133" y="895"/>
                      <a:pt x="231" y="907"/>
                      <a:pt x="304" y="907"/>
                    </a:cubicBezTo>
                    <a:cubicBezTo>
                      <a:pt x="628" y="907"/>
                      <a:pt x="478" y="664"/>
                      <a:pt x="661" y="535"/>
                    </a:cubicBezTo>
                    <a:cubicBezTo>
                      <a:pt x="806" y="853"/>
                      <a:pt x="950" y="928"/>
                      <a:pt x="1150" y="928"/>
                    </a:cubicBezTo>
                    <a:cubicBezTo>
                      <a:pt x="1332" y="928"/>
                      <a:pt x="1560" y="865"/>
                      <a:pt x="1875" y="865"/>
                    </a:cubicBezTo>
                    <a:cubicBezTo>
                      <a:pt x="2086" y="482"/>
                      <a:pt x="1875" y="535"/>
                      <a:pt x="2034" y="34"/>
                    </a:cubicBezTo>
                    <a:cubicBezTo>
                      <a:pt x="1855" y="11"/>
                      <a:pt x="1690" y="1"/>
                      <a:pt x="153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48"/>
              <p:cNvSpPr/>
              <p:nvPr/>
            </p:nvSpPr>
            <p:spPr>
              <a:xfrm>
                <a:off x="3547100" y="1351300"/>
                <a:ext cx="14325" cy="21875"/>
              </a:xfrm>
              <a:custGeom>
                <a:avLst/>
                <a:gdLst/>
                <a:ahLst/>
                <a:cxnLst/>
                <a:rect l="l" t="t" r="r" b="b"/>
                <a:pathLst>
                  <a:path w="573" h="875" extrusionOk="0">
                    <a:moveTo>
                      <a:pt x="142" y="1"/>
                    </a:moveTo>
                    <a:cubicBezTo>
                      <a:pt x="99" y="1"/>
                      <a:pt x="52" y="10"/>
                      <a:pt x="0" y="29"/>
                    </a:cubicBezTo>
                    <a:lnTo>
                      <a:pt x="0" y="860"/>
                    </a:lnTo>
                    <a:cubicBezTo>
                      <a:pt x="38" y="870"/>
                      <a:pt x="73" y="875"/>
                      <a:pt x="106" y="875"/>
                    </a:cubicBezTo>
                    <a:cubicBezTo>
                      <a:pt x="560" y="875"/>
                      <a:pt x="572" y="1"/>
                      <a:pt x="14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48"/>
              <p:cNvSpPr/>
              <p:nvPr/>
            </p:nvSpPr>
            <p:spPr>
              <a:xfrm>
                <a:off x="3568475" y="1348525"/>
                <a:ext cx="36400" cy="19250"/>
              </a:xfrm>
              <a:custGeom>
                <a:avLst/>
                <a:gdLst/>
                <a:ahLst/>
                <a:cxnLst/>
                <a:rect l="l" t="t" r="r" b="b"/>
                <a:pathLst>
                  <a:path w="1456" h="770" extrusionOk="0">
                    <a:moveTo>
                      <a:pt x="73" y="0"/>
                    </a:moveTo>
                    <a:cubicBezTo>
                      <a:pt x="20" y="0"/>
                      <a:pt x="1" y="26"/>
                      <a:pt x="30" y="87"/>
                    </a:cubicBezTo>
                    <a:cubicBezTo>
                      <a:pt x="202" y="140"/>
                      <a:pt x="254" y="245"/>
                      <a:pt x="202" y="470"/>
                    </a:cubicBezTo>
                    <a:cubicBezTo>
                      <a:pt x="296" y="423"/>
                      <a:pt x="381" y="403"/>
                      <a:pt x="458" y="403"/>
                    </a:cubicBezTo>
                    <a:cubicBezTo>
                      <a:pt x="798" y="403"/>
                      <a:pt x="997" y="769"/>
                      <a:pt x="1207" y="769"/>
                    </a:cubicBezTo>
                    <a:cubicBezTo>
                      <a:pt x="1286" y="769"/>
                      <a:pt x="1366" y="718"/>
                      <a:pt x="1456" y="575"/>
                    </a:cubicBezTo>
                    <a:cubicBezTo>
                      <a:pt x="1187" y="489"/>
                      <a:pt x="305" y="0"/>
                      <a:pt x="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48"/>
              <p:cNvSpPr/>
              <p:nvPr/>
            </p:nvSpPr>
            <p:spPr>
              <a:xfrm>
                <a:off x="3453700" y="1523700"/>
                <a:ext cx="57775" cy="20750"/>
              </a:xfrm>
              <a:custGeom>
                <a:avLst/>
                <a:gdLst/>
                <a:ahLst/>
                <a:cxnLst/>
                <a:rect l="l" t="t" r="r" b="b"/>
                <a:pathLst>
                  <a:path w="2311" h="830" extrusionOk="0">
                    <a:moveTo>
                      <a:pt x="494" y="0"/>
                    </a:moveTo>
                    <a:cubicBezTo>
                      <a:pt x="29" y="0"/>
                      <a:pt x="209" y="632"/>
                      <a:pt x="0" y="829"/>
                    </a:cubicBezTo>
                    <a:cubicBezTo>
                      <a:pt x="390" y="713"/>
                      <a:pt x="746" y="668"/>
                      <a:pt x="1083" y="668"/>
                    </a:cubicBezTo>
                    <a:cubicBezTo>
                      <a:pt x="1512" y="668"/>
                      <a:pt x="1912" y="740"/>
                      <a:pt x="2311" y="829"/>
                    </a:cubicBezTo>
                    <a:cubicBezTo>
                      <a:pt x="2292" y="495"/>
                      <a:pt x="2020" y="425"/>
                      <a:pt x="1697" y="425"/>
                    </a:cubicBezTo>
                    <a:cubicBezTo>
                      <a:pt x="1465" y="425"/>
                      <a:pt x="1206" y="461"/>
                      <a:pt x="994" y="461"/>
                    </a:cubicBezTo>
                    <a:cubicBezTo>
                      <a:pt x="688" y="461"/>
                      <a:pt x="483" y="385"/>
                      <a:pt x="608" y="11"/>
                    </a:cubicBezTo>
                    <a:cubicBezTo>
                      <a:pt x="566" y="3"/>
                      <a:pt x="529" y="0"/>
                      <a:pt x="49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48"/>
              <p:cNvSpPr/>
              <p:nvPr/>
            </p:nvSpPr>
            <p:spPr>
              <a:xfrm>
                <a:off x="3517725" y="1534275"/>
                <a:ext cx="37825" cy="10175"/>
              </a:xfrm>
              <a:custGeom>
                <a:avLst/>
                <a:gdLst/>
                <a:ahLst/>
                <a:cxnLst/>
                <a:rect l="l" t="t" r="r" b="b"/>
                <a:pathLst>
                  <a:path w="1513" h="407" extrusionOk="0">
                    <a:moveTo>
                      <a:pt x="751" y="0"/>
                    </a:moveTo>
                    <a:cubicBezTo>
                      <a:pt x="373" y="0"/>
                      <a:pt x="0" y="136"/>
                      <a:pt x="80" y="406"/>
                    </a:cubicBezTo>
                    <a:cubicBezTo>
                      <a:pt x="297" y="301"/>
                      <a:pt x="532" y="248"/>
                      <a:pt x="766" y="248"/>
                    </a:cubicBezTo>
                    <a:cubicBezTo>
                      <a:pt x="1000" y="248"/>
                      <a:pt x="1235" y="301"/>
                      <a:pt x="1453" y="406"/>
                    </a:cubicBezTo>
                    <a:cubicBezTo>
                      <a:pt x="1512" y="136"/>
                      <a:pt x="1129" y="0"/>
                      <a:pt x="75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48"/>
              <p:cNvSpPr/>
              <p:nvPr/>
            </p:nvSpPr>
            <p:spPr>
              <a:xfrm>
                <a:off x="3453700" y="1569525"/>
                <a:ext cx="22675" cy="14625"/>
              </a:xfrm>
              <a:custGeom>
                <a:avLst/>
                <a:gdLst/>
                <a:ahLst/>
                <a:cxnLst/>
                <a:rect l="l" t="t" r="r" b="b"/>
                <a:pathLst>
                  <a:path w="907" h="585" extrusionOk="0">
                    <a:moveTo>
                      <a:pt x="345" y="1"/>
                    </a:moveTo>
                    <a:cubicBezTo>
                      <a:pt x="187" y="1"/>
                      <a:pt x="40" y="68"/>
                      <a:pt x="0" y="211"/>
                    </a:cubicBezTo>
                    <a:cubicBezTo>
                      <a:pt x="51" y="195"/>
                      <a:pt x="94" y="188"/>
                      <a:pt x="131" y="188"/>
                    </a:cubicBezTo>
                    <a:cubicBezTo>
                      <a:pt x="404" y="188"/>
                      <a:pt x="322" y="585"/>
                      <a:pt x="584" y="585"/>
                    </a:cubicBezTo>
                    <a:cubicBezTo>
                      <a:pt x="632" y="585"/>
                      <a:pt x="691" y="572"/>
                      <a:pt x="766" y="541"/>
                    </a:cubicBezTo>
                    <a:cubicBezTo>
                      <a:pt x="907" y="193"/>
                      <a:pt x="611" y="1"/>
                      <a:pt x="34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48"/>
              <p:cNvSpPr/>
              <p:nvPr/>
            </p:nvSpPr>
            <p:spPr>
              <a:xfrm>
                <a:off x="3512775" y="1364550"/>
                <a:ext cx="23450" cy="24825"/>
              </a:xfrm>
              <a:custGeom>
                <a:avLst/>
                <a:gdLst/>
                <a:ahLst/>
                <a:cxnLst/>
                <a:rect l="l" t="t" r="r" b="b"/>
                <a:pathLst>
                  <a:path w="938" h="993" extrusionOk="0">
                    <a:moveTo>
                      <a:pt x="449" y="0"/>
                    </a:moveTo>
                    <a:cubicBezTo>
                      <a:pt x="449" y="264"/>
                      <a:pt x="0" y="106"/>
                      <a:pt x="0" y="330"/>
                    </a:cubicBezTo>
                    <a:cubicBezTo>
                      <a:pt x="21" y="328"/>
                      <a:pt x="40" y="326"/>
                      <a:pt x="58" y="326"/>
                    </a:cubicBezTo>
                    <a:cubicBezTo>
                      <a:pt x="466" y="326"/>
                      <a:pt x="263" y="993"/>
                      <a:pt x="727" y="993"/>
                    </a:cubicBezTo>
                    <a:cubicBezTo>
                      <a:pt x="744" y="993"/>
                      <a:pt x="761" y="992"/>
                      <a:pt x="779" y="990"/>
                    </a:cubicBezTo>
                    <a:cubicBezTo>
                      <a:pt x="938" y="542"/>
                      <a:pt x="832" y="212"/>
                      <a:pt x="4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48"/>
              <p:cNvSpPr/>
              <p:nvPr/>
            </p:nvSpPr>
            <p:spPr>
              <a:xfrm>
                <a:off x="3455025" y="1397225"/>
                <a:ext cx="159750" cy="47325"/>
              </a:xfrm>
              <a:custGeom>
                <a:avLst/>
                <a:gdLst/>
                <a:ahLst/>
                <a:cxnLst/>
                <a:rect l="l" t="t" r="r" b="b"/>
                <a:pathLst>
                  <a:path w="6390" h="1893" extrusionOk="0">
                    <a:moveTo>
                      <a:pt x="3073" y="0"/>
                    </a:moveTo>
                    <a:cubicBezTo>
                      <a:pt x="2412" y="0"/>
                      <a:pt x="2310" y="625"/>
                      <a:pt x="2310" y="832"/>
                    </a:cubicBezTo>
                    <a:cubicBezTo>
                      <a:pt x="2018" y="662"/>
                      <a:pt x="1607" y="547"/>
                      <a:pt x="1206" y="547"/>
                    </a:cubicBezTo>
                    <a:cubicBezTo>
                      <a:pt x="701" y="547"/>
                      <a:pt x="213" y="729"/>
                      <a:pt x="0" y="1215"/>
                    </a:cubicBezTo>
                    <a:cubicBezTo>
                      <a:pt x="84" y="1287"/>
                      <a:pt x="184" y="1312"/>
                      <a:pt x="294" y="1312"/>
                    </a:cubicBezTo>
                    <a:cubicBezTo>
                      <a:pt x="537" y="1312"/>
                      <a:pt x="827" y="1190"/>
                      <a:pt x="1094" y="1190"/>
                    </a:cubicBezTo>
                    <a:cubicBezTo>
                      <a:pt x="1259" y="1190"/>
                      <a:pt x="1415" y="1237"/>
                      <a:pt x="1545" y="1386"/>
                    </a:cubicBezTo>
                    <a:cubicBezTo>
                      <a:pt x="1490" y="1378"/>
                      <a:pt x="1438" y="1373"/>
                      <a:pt x="1390" y="1373"/>
                    </a:cubicBezTo>
                    <a:cubicBezTo>
                      <a:pt x="1145" y="1373"/>
                      <a:pt x="982" y="1485"/>
                      <a:pt x="937" y="1716"/>
                    </a:cubicBezTo>
                    <a:lnTo>
                      <a:pt x="2033" y="1716"/>
                    </a:lnTo>
                    <a:cubicBezTo>
                      <a:pt x="2099" y="1386"/>
                      <a:pt x="1822" y="1386"/>
                      <a:pt x="1703" y="1215"/>
                    </a:cubicBezTo>
                    <a:lnTo>
                      <a:pt x="1703" y="1215"/>
                    </a:lnTo>
                    <a:cubicBezTo>
                      <a:pt x="1725" y="1220"/>
                      <a:pt x="1751" y="1222"/>
                      <a:pt x="1779" y="1222"/>
                    </a:cubicBezTo>
                    <a:cubicBezTo>
                      <a:pt x="1913" y="1222"/>
                      <a:pt x="2106" y="1175"/>
                      <a:pt x="2257" y="1175"/>
                    </a:cubicBezTo>
                    <a:cubicBezTo>
                      <a:pt x="2401" y="1175"/>
                      <a:pt x="2505" y="1218"/>
                      <a:pt x="2482" y="1386"/>
                    </a:cubicBezTo>
                    <a:cubicBezTo>
                      <a:pt x="2310" y="1386"/>
                      <a:pt x="2152" y="1439"/>
                      <a:pt x="2205" y="1716"/>
                    </a:cubicBezTo>
                    <a:cubicBezTo>
                      <a:pt x="2722" y="1791"/>
                      <a:pt x="3277" y="1892"/>
                      <a:pt x="3842" y="1892"/>
                    </a:cubicBezTo>
                    <a:cubicBezTo>
                      <a:pt x="4473" y="1892"/>
                      <a:pt x="5116" y="1766"/>
                      <a:pt x="5730" y="1334"/>
                    </a:cubicBezTo>
                    <a:cubicBezTo>
                      <a:pt x="5835" y="1545"/>
                      <a:pt x="5888" y="1716"/>
                      <a:pt x="6060" y="1822"/>
                    </a:cubicBezTo>
                    <a:cubicBezTo>
                      <a:pt x="6112" y="1716"/>
                      <a:pt x="6165" y="1664"/>
                      <a:pt x="6390" y="1664"/>
                    </a:cubicBezTo>
                    <a:lnTo>
                      <a:pt x="6324" y="1162"/>
                    </a:lnTo>
                    <a:cubicBezTo>
                      <a:pt x="6106" y="1109"/>
                      <a:pt x="6040" y="1083"/>
                      <a:pt x="5966" y="1083"/>
                    </a:cubicBezTo>
                    <a:cubicBezTo>
                      <a:pt x="5891" y="1083"/>
                      <a:pt x="5809" y="1109"/>
                      <a:pt x="5558" y="1162"/>
                    </a:cubicBezTo>
                    <a:cubicBezTo>
                      <a:pt x="5664" y="343"/>
                      <a:pt x="5122" y="225"/>
                      <a:pt x="4621" y="13"/>
                    </a:cubicBezTo>
                    <a:cubicBezTo>
                      <a:pt x="4534" y="187"/>
                      <a:pt x="4417" y="242"/>
                      <a:pt x="4281" y="242"/>
                    </a:cubicBezTo>
                    <a:cubicBezTo>
                      <a:pt x="4045" y="242"/>
                      <a:pt x="3751" y="76"/>
                      <a:pt x="3455" y="76"/>
                    </a:cubicBezTo>
                    <a:cubicBezTo>
                      <a:pt x="3272" y="76"/>
                      <a:pt x="3089" y="139"/>
                      <a:pt x="2918" y="343"/>
                    </a:cubicBezTo>
                    <a:cubicBezTo>
                      <a:pt x="2918" y="119"/>
                      <a:pt x="3195" y="172"/>
                      <a:pt x="3248" y="13"/>
                    </a:cubicBezTo>
                    <a:cubicBezTo>
                      <a:pt x="3186" y="4"/>
                      <a:pt x="3127" y="0"/>
                      <a:pt x="307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48"/>
              <p:cNvSpPr/>
              <p:nvPr/>
            </p:nvSpPr>
            <p:spPr>
              <a:xfrm>
                <a:off x="3739850" y="1349375"/>
                <a:ext cx="16525" cy="17825"/>
              </a:xfrm>
              <a:custGeom>
                <a:avLst/>
                <a:gdLst/>
                <a:ahLst/>
                <a:cxnLst/>
                <a:rect l="l" t="t" r="r" b="b"/>
                <a:pathLst>
                  <a:path w="661" h="713" extrusionOk="0">
                    <a:moveTo>
                      <a:pt x="660" y="0"/>
                    </a:moveTo>
                    <a:cubicBezTo>
                      <a:pt x="277" y="0"/>
                      <a:pt x="277" y="383"/>
                      <a:pt x="0" y="541"/>
                    </a:cubicBezTo>
                    <a:cubicBezTo>
                      <a:pt x="35" y="536"/>
                      <a:pt x="67" y="533"/>
                      <a:pt x="96" y="533"/>
                    </a:cubicBezTo>
                    <a:cubicBezTo>
                      <a:pt x="344" y="533"/>
                      <a:pt x="412" y="713"/>
                      <a:pt x="660" y="713"/>
                    </a:cubicBezTo>
                    <a:lnTo>
                      <a:pt x="660"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48"/>
              <p:cNvSpPr/>
              <p:nvPr/>
            </p:nvSpPr>
            <p:spPr>
              <a:xfrm>
                <a:off x="3613100" y="1375300"/>
                <a:ext cx="212900" cy="62475"/>
              </a:xfrm>
              <a:custGeom>
                <a:avLst/>
                <a:gdLst/>
                <a:ahLst/>
                <a:cxnLst/>
                <a:rect l="l" t="t" r="r" b="b"/>
                <a:pathLst>
                  <a:path w="8516" h="2499" extrusionOk="0">
                    <a:moveTo>
                      <a:pt x="869" y="1"/>
                    </a:moveTo>
                    <a:cubicBezTo>
                      <a:pt x="600" y="1"/>
                      <a:pt x="580" y="249"/>
                      <a:pt x="312" y="249"/>
                    </a:cubicBezTo>
                    <a:cubicBezTo>
                      <a:pt x="272" y="249"/>
                      <a:pt x="226" y="243"/>
                      <a:pt x="172" y="230"/>
                    </a:cubicBezTo>
                    <a:lnTo>
                      <a:pt x="172" y="230"/>
                    </a:lnTo>
                    <a:cubicBezTo>
                      <a:pt x="397" y="943"/>
                      <a:pt x="1" y="1273"/>
                      <a:pt x="661" y="1551"/>
                    </a:cubicBezTo>
                    <a:cubicBezTo>
                      <a:pt x="563" y="1551"/>
                      <a:pt x="456" y="1541"/>
                      <a:pt x="357" y="1541"/>
                    </a:cubicBezTo>
                    <a:cubicBezTo>
                      <a:pt x="189" y="1541"/>
                      <a:pt x="42" y="1568"/>
                      <a:pt x="1" y="1709"/>
                    </a:cubicBezTo>
                    <a:cubicBezTo>
                      <a:pt x="723" y="1752"/>
                      <a:pt x="926" y="2499"/>
                      <a:pt x="1551" y="2499"/>
                    </a:cubicBezTo>
                    <a:cubicBezTo>
                      <a:pt x="1691" y="2499"/>
                      <a:pt x="1853" y="2461"/>
                      <a:pt x="2047" y="2369"/>
                    </a:cubicBezTo>
                    <a:cubicBezTo>
                      <a:pt x="1981" y="2369"/>
                      <a:pt x="1875" y="2211"/>
                      <a:pt x="2047" y="2211"/>
                    </a:cubicBezTo>
                    <a:cubicBezTo>
                      <a:pt x="2116" y="2220"/>
                      <a:pt x="2187" y="2224"/>
                      <a:pt x="2260" y="2224"/>
                    </a:cubicBezTo>
                    <a:cubicBezTo>
                      <a:pt x="3168" y="2224"/>
                      <a:pt x="4367" y="1574"/>
                      <a:pt x="5550" y="1574"/>
                    </a:cubicBezTo>
                    <a:cubicBezTo>
                      <a:pt x="5928" y="1574"/>
                      <a:pt x="6303" y="1640"/>
                      <a:pt x="6668" y="1815"/>
                    </a:cubicBezTo>
                    <a:cubicBezTo>
                      <a:pt x="6779" y="1470"/>
                      <a:pt x="7156" y="1427"/>
                      <a:pt x="7532" y="1427"/>
                    </a:cubicBezTo>
                    <a:cubicBezTo>
                      <a:pt x="7656" y="1427"/>
                      <a:pt x="7780" y="1432"/>
                      <a:pt x="7894" y="1432"/>
                    </a:cubicBezTo>
                    <a:cubicBezTo>
                      <a:pt x="8255" y="1432"/>
                      <a:pt x="8516" y="1385"/>
                      <a:pt x="8371" y="996"/>
                    </a:cubicBezTo>
                    <a:lnTo>
                      <a:pt x="8371" y="996"/>
                    </a:lnTo>
                    <a:cubicBezTo>
                      <a:pt x="8251" y="1153"/>
                      <a:pt x="8110" y="1211"/>
                      <a:pt x="7955" y="1211"/>
                    </a:cubicBezTo>
                    <a:cubicBezTo>
                      <a:pt x="7531" y="1211"/>
                      <a:pt x="6998" y="783"/>
                      <a:pt x="6482" y="783"/>
                    </a:cubicBezTo>
                    <a:cubicBezTo>
                      <a:pt x="6393" y="783"/>
                      <a:pt x="6305" y="795"/>
                      <a:pt x="6219" y="824"/>
                    </a:cubicBezTo>
                    <a:cubicBezTo>
                      <a:pt x="6113" y="996"/>
                      <a:pt x="6060" y="1220"/>
                      <a:pt x="5889" y="1326"/>
                    </a:cubicBezTo>
                    <a:cubicBezTo>
                      <a:pt x="5787" y="1123"/>
                      <a:pt x="5707" y="1055"/>
                      <a:pt x="5625" y="1055"/>
                    </a:cubicBezTo>
                    <a:cubicBezTo>
                      <a:pt x="5459" y="1055"/>
                      <a:pt x="5286" y="1336"/>
                      <a:pt x="4917" y="1336"/>
                    </a:cubicBezTo>
                    <a:cubicBezTo>
                      <a:pt x="4878" y="1336"/>
                      <a:pt x="4837" y="1333"/>
                      <a:pt x="4793" y="1326"/>
                    </a:cubicBezTo>
                    <a:cubicBezTo>
                      <a:pt x="4793" y="1049"/>
                      <a:pt x="4846" y="824"/>
                      <a:pt x="4951" y="666"/>
                    </a:cubicBezTo>
                    <a:lnTo>
                      <a:pt x="4951" y="666"/>
                    </a:lnTo>
                    <a:cubicBezTo>
                      <a:pt x="3678" y="962"/>
                      <a:pt x="2962" y="1328"/>
                      <a:pt x="2022" y="1328"/>
                    </a:cubicBezTo>
                    <a:cubicBezTo>
                      <a:pt x="1745" y="1328"/>
                      <a:pt x="1447" y="1296"/>
                      <a:pt x="1110" y="1220"/>
                    </a:cubicBezTo>
                    <a:cubicBezTo>
                      <a:pt x="1394" y="1220"/>
                      <a:pt x="1512" y="975"/>
                      <a:pt x="1860" y="975"/>
                    </a:cubicBezTo>
                    <a:cubicBezTo>
                      <a:pt x="1916" y="975"/>
                      <a:pt x="1978" y="981"/>
                      <a:pt x="2047" y="996"/>
                    </a:cubicBezTo>
                    <a:cubicBezTo>
                      <a:pt x="1998" y="649"/>
                      <a:pt x="1869" y="540"/>
                      <a:pt x="1701" y="540"/>
                    </a:cubicBezTo>
                    <a:cubicBezTo>
                      <a:pt x="1418" y="540"/>
                      <a:pt x="1023" y="849"/>
                      <a:pt x="709" y="849"/>
                    </a:cubicBezTo>
                    <a:cubicBezTo>
                      <a:pt x="557" y="849"/>
                      <a:pt x="423" y="776"/>
                      <a:pt x="331" y="560"/>
                    </a:cubicBezTo>
                    <a:cubicBezTo>
                      <a:pt x="502" y="336"/>
                      <a:pt x="780" y="283"/>
                      <a:pt x="938" y="6"/>
                    </a:cubicBezTo>
                    <a:cubicBezTo>
                      <a:pt x="913" y="2"/>
                      <a:pt x="890" y="1"/>
                      <a:pt x="86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48"/>
              <p:cNvSpPr/>
              <p:nvPr/>
            </p:nvSpPr>
            <p:spPr>
              <a:xfrm>
                <a:off x="3433225" y="1464875"/>
                <a:ext cx="46575" cy="30050"/>
              </a:xfrm>
              <a:custGeom>
                <a:avLst/>
                <a:gdLst/>
                <a:ahLst/>
                <a:cxnLst/>
                <a:rect l="l" t="t" r="r" b="b"/>
                <a:pathLst>
                  <a:path w="1863" h="1202" extrusionOk="0">
                    <a:moveTo>
                      <a:pt x="1809" y="1"/>
                    </a:moveTo>
                    <a:lnTo>
                      <a:pt x="1809" y="1"/>
                    </a:lnTo>
                    <a:cubicBezTo>
                      <a:pt x="1669" y="97"/>
                      <a:pt x="1501" y="124"/>
                      <a:pt x="1324" y="124"/>
                    </a:cubicBezTo>
                    <a:cubicBezTo>
                      <a:pt x="1105" y="124"/>
                      <a:pt x="873" y="84"/>
                      <a:pt x="662" y="84"/>
                    </a:cubicBezTo>
                    <a:cubicBezTo>
                      <a:pt x="368" y="84"/>
                      <a:pt x="116" y="163"/>
                      <a:pt x="1" y="542"/>
                    </a:cubicBezTo>
                    <a:cubicBezTo>
                      <a:pt x="52" y="572"/>
                      <a:pt x="112" y="583"/>
                      <a:pt x="175" y="583"/>
                    </a:cubicBezTo>
                    <a:cubicBezTo>
                      <a:pt x="365" y="583"/>
                      <a:pt x="590" y="484"/>
                      <a:pt x="755" y="484"/>
                    </a:cubicBezTo>
                    <a:cubicBezTo>
                      <a:pt x="946" y="484"/>
                      <a:pt x="1054" y="618"/>
                      <a:pt x="925" y="1202"/>
                    </a:cubicBezTo>
                    <a:lnTo>
                      <a:pt x="1862" y="1202"/>
                    </a:lnTo>
                    <a:cubicBezTo>
                      <a:pt x="1479" y="608"/>
                      <a:pt x="1585" y="661"/>
                      <a:pt x="180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48"/>
              <p:cNvSpPr/>
              <p:nvPr/>
            </p:nvSpPr>
            <p:spPr>
              <a:xfrm>
                <a:off x="3812775" y="1521325"/>
                <a:ext cx="44500" cy="14400"/>
              </a:xfrm>
              <a:custGeom>
                <a:avLst/>
                <a:gdLst/>
                <a:ahLst/>
                <a:cxnLst/>
                <a:rect l="l" t="t" r="r" b="b"/>
                <a:pathLst>
                  <a:path w="1780" h="576" extrusionOk="0">
                    <a:moveTo>
                      <a:pt x="1532" y="0"/>
                    </a:moveTo>
                    <a:cubicBezTo>
                      <a:pt x="1395" y="60"/>
                      <a:pt x="1261" y="78"/>
                      <a:pt x="1132" y="78"/>
                    </a:cubicBezTo>
                    <a:cubicBezTo>
                      <a:pt x="918" y="78"/>
                      <a:pt x="717" y="28"/>
                      <a:pt x="532" y="28"/>
                    </a:cubicBezTo>
                    <a:cubicBezTo>
                      <a:pt x="334" y="28"/>
                      <a:pt x="154" y="86"/>
                      <a:pt x="1" y="330"/>
                    </a:cubicBezTo>
                    <a:cubicBezTo>
                      <a:pt x="169" y="522"/>
                      <a:pt x="274" y="575"/>
                      <a:pt x="394" y="575"/>
                    </a:cubicBezTo>
                    <a:cubicBezTo>
                      <a:pt x="548" y="575"/>
                      <a:pt x="727" y="489"/>
                      <a:pt x="1096" y="489"/>
                    </a:cubicBezTo>
                    <a:cubicBezTo>
                      <a:pt x="912" y="150"/>
                      <a:pt x="1258" y="140"/>
                      <a:pt x="1495" y="140"/>
                    </a:cubicBezTo>
                    <a:cubicBezTo>
                      <a:pt x="1510" y="140"/>
                      <a:pt x="1524" y="140"/>
                      <a:pt x="1538" y="140"/>
                    </a:cubicBezTo>
                    <a:cubicBezTo>
                      <a:pt x="1698" y="140"/>
                      <a:pt x="1779" y="134"/>
                      <a:pt x="153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48"/>
              <p:cNvSpPr/>
              <p:nvPr/>
            </p:nvSpPr>
            <p:spPr>
              <a:xfrm>
                <a:off x="3842825" y="1454775"/>
                <a:ext cx="46875" cy="19750"/>
              </a:xfrm>
              <a:custGeom>
                <a:avLst/>
                <a:gdLst/>
                <a:ahLst/>
                <a:cxnLst/>
                <a:rect l="l" t="t" r="r" b="b"/>
                <a:pathLst>
                  <a:path w="1875" h="790" extrusionOk="0">
                    <a:moveTo>
                      <a:pt x="445" y="0"/>
                    </a:moveTo>
                    <a:cubicBezTo>
                      <a:pt x="224" y="0"/>
                      <a:pt x="65" y="101"/>
                      <a:pt x="0" y="457"/>
                    </a:cubicBezTo>
                    <a:cubicBezTo>
                      <a:pt x="279" y="694"/>
                      <a:pt x="521" y="790"/>
                      <a:pt x="745" y="790"/>
                    </a:cubicBezTo>
                    <a:cubicBezTo>
                      <a:pt x="1144" y="790"/>
                      <a:pt x="1485" y="483"/>
                      <a:pt x="1875" y="127"/>
                    </a:cubicBezTo>
                    <a:lnTo>
                      <a:pt x="1875" y="127"/>
                    </a:lnTo>
                    <a:cubicBezTo>
                      <a:pt x="1761" y="156"/>
                      <a:pt x="1649" y="168"/>
                      <a:pt x="1539" y="168"/>
                    </a:cubicBezTo>
                    <a:cubicBezTo>
                      <a:pt x="1117" y="168"/>
                      <a:pt x="730" y="0"/>
                      <a:pt x="4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48"/>
              <p:cNvSpPr/>
              <p:nvPr/>
            </p:nvSpPr>
            <p:spPr>
              <a:xfrm>
                <a:off x="3664250" y="1438800"/>
                <a:ext cx="35675" cy="12925"/>
              </a:xfrm>
              <a:custGeom>
                <a:avLst/>
                <a:gdLst/>
                <a:ahLst/>
                <a:cxnLst/>
                <a:rect l="l" t="t" r="r" b="b"/>
                <a:pathLst>
                  <a:path w="1427" h="517" extrusionOk="0">
                    <a:moveTo>
                      <a:pt x="1427" y="1"/>
                    </a:moveTo>
                    <a:cubicBezTo>
                      <a:pt x="925" y="159"/>
                      <a:pt x="384" y="212"/>
                      <a:pt x="1" y="489"/>
                    </a:cubicBezTo>
                    <a:cubicBezTo>
                      <a:pt x="125" y="507"/>
                      <a:pt x="240" y="516"/>
                      <a:pt x="348" y="516"/>
                    </a:cubicBezTo>
                    <a:cubicBezTo>
                      <a:pt x="860" y="516"/>
                      <a:pt x="1198" y="317"/>
                      <a:pt x="142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48"/>
              <p:cNvSpPr/>
              <p:nvPr/>
            </p:nvSpPr>
            <p:spPr>
              <a:xfrm>
                <a:off x="3715100" y="1436775"/>
                <a:ext cx="115525" cy="42875"/>
              </a:xfrm>
              <a:custGeom>
                <a:avLst/>
                <a:gdLst/>
                <a:ahLst/>
                <a:cxnLst/>
                <a:rect l="l" t="t" r="r" b="b"/>
                <a:pathLst>
                  <a:path w="4621" h="1715" extrusionOk="0">
                    <a:moveTo>
                      <a:pt x="1549" y="1"/>
                    </a:moveTo>
                    <a:cubicBezTo>
                      <a:pt x="1231" y="1"/>
                      <a:pt x="1038" y="196"/>
                      <a:pt x="844" y="196"/>
                    </a:cubicBezTo>
                    <a:cubicBezTo>
                      <a:pt x="768" y="196"/>
                      <a:pt x="691" y="166"/>
                      <a:pt x="607" y="82"/>
                    </a:cubicBezTo>
                    <a:cubicBezTo>
                      <a:pt x="541" y="465"/>
                      <a:pt x="330" y="742"/>
                      <a:pt x="0" y="900"/>
                    </a:cubicBezTo>
                    <a:cubicBezTo>
                      <a:pt x="1323" y="985"/>
                      <a:pt x="2502" y="1715"/>
                      <a:pt x="3401" y="1715"/>
                    </a:cubicBezTo>
                    <a:cubicBezTo>
                      <a:pt x="3623" y="1715"/>
                      <a:pt x="3828" y="1670"/>
                      <a:pt x="4013" y="1560"/>
                    </a:cubicBezTo>
                    <a:lnTo>
                      <a:pt x="4013" y="1560"/>
                    </a:lnTo>
                    <a:cubicBezTo>
                      <a:pt x="4009" y="1562"/>
                      <a:pt x="4006" y="1563"/>
                      <a:pt x="4004" y="1563"/>
                    </a:cubicBezTo>
                    <a:cubicBezTo>
                      <a:pt x="3953" y="1563"/>
                      <a:pt x="4506" y="949"/>
                      <a:pt x="4621" y="847"/>
                    </a:cubicBezTo>
                    <a:cubicBezTo>
                      <a:pt x="4432" y="832"/>
                      <a:pt x="4245" y="826"/>
                      <a:pt x="4061" y="826"/>
                    </a:cubicBezTo>
                    <a:cubicBezTo>
                      <a:pt x="3450" y="826"/>
                      <a:pt x="2873" y="893"/>
                      <a:pt x="2361" y="893"/>
                    </a:cubicBezTo>
                    <a:cubicBezTo>
                      <a:pt x="1996" y="893"/>
                      <a:pt x="1663" y="859"/>
                      <a:pt x="1373" y="742"/>
                    </a:cubicBezTo>
                    <a:cubicBezTo>
                      <a:pt x="1373" y="412"/>
                      <a:pt x="1809" y="517"/>
                      <a:pt x="1703" y="16"/>
                    </a:cubicBezTo>
                    <a:cubicBezTo>
                      <a:pt x="1648" y="5"/>
                      <a:pt x="1597" y="1"/>
                      <a:pt x="1549"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48"/>
              <p:cNvSpPr/>
              <p:nvPr/>
            </p:nvSpPr>
            <p:spPr>
              <a:xfrm>
                <a:off x="3724650" y="1525275"/>
                <a:ext cx="39900" cy="9600"/>
              </a:xfrm>
              <a:custGeom>
                <a:avLst/>
                <a:gdLst/>
                <a:ahLst/>
                <a:cxnLst/>
                <a:rect l="l" t="t" r="r" b="b"/>
                <a:pathLst>
                  <a:path w="1596" h="384" extrusionOk="0">
                    <a:moveTo>
                      <a:pt x="1545" y="0"/>
                    </a:moveTo>
                    <a:lnTo>
                      <a:pt x="1545" y="0"/>
                    </a:lnTo>
                    <a:cubicBezTo>
                      <a:pt x="1215" y="172"/>
                      <a:pt x="1" y="172"/>
                      <a:pt x="278" y="383"/>
                    </a:cubicBezTo>
                    <a:cubicBezTo>
                      <a:pt x="347" y="355"/>
                      <a:pt x="434" y="346"/>
                      <a:pt x="532" y="346"/>
                    </a:cubicBezTo>
                    <a:cubicBezTo>
                      <a:pt x="720" y="346"/>
                      <a:pt x="945" y="381"/>
                      <a:pt x="1136" y="381"/>
                    </a:cubicBezTo>
                    <a:cubicBezTo>
                      <a:pt x="1398" y="381"/>
                      <a:pt x="1596" y="314"/>
                      <a:pt x="154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48"/>
              <p:cNvSpPr/>
              <p:nvPr/>
            </p:nvSpPr>
            <p:spPr>
              <a:xfrm>
                <a:off x="3893650" y="1513750"/>
                <a:ext cx="27750" cy="14975"/>
              </a:xfrm>
              <a:custGeom>
                <a:avLst/>
                <a:gdLst/>
                <a:ahLst/>
                <a:cxnLst/>
                <a:rect l="l" t="t" r="r" b="b"/>
                <a:pathLst>
                  <a:path w="1110" h="599" extrusionOk="0">
                    <a:moveTo>
                      <a:pt x="383" y="0"/>
                    </a:moveTo>
                    <a:cubicBezTo>
                      <a:pt x="186" y="0"/>
                      <a:pt x="30" y="110"/>
                      <a:pt x="0" y="461"/>
                    </a:cubicBezTo>
                    <a:cubicBezTo>
                      <a:pt x="213" y="490"/>
                      <a:pt x="502" y="598"/>
                      <a:pt x="732" y="598"/>
                    </a:cubicBezTo>
                    <a:cubicBezTo>
                      <a:pt x="930" y="598"/>
                      <a:pt x="1085" y="518"/>
                      <a:pt x="1109" y="237"/>
                    </a:cubicBezTo>
                    <a:cubicBezTo>
                      <a:pt x="902" y="151"/>
                      <a:pt x="614" y="0"/>
                      <a:pt x="38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48"/>
              <p:cNvSpPr/>
              <p:nvPr/>
            </p:nvSpPr>
            <p:spPr>
              <a:xfrm>
                <a:off x="3378125" y="1361950"/>
                <a:ext cx="76925" cy="32650"/>
              </a:xfrm>
              <a:custGeom>
                <a:avLst/>
                <a:gdLst/>
                <a:ahLst/>
                <a:cxnLst/>
                <a:rect l="l" t="t" r="r" b="b"/>
                <a:pathLst>
                  <a:path w="3077" h="1306" extrusionOk="0">
                    <a:moveTo>
                      <a:pt x="1311" y="0"/>
                    </a:moveTo>
                    <a:cubicBezTo>
                      <a:pt x="907" y="0"/>
                      <a:pt x="529" y="56"/>
                      <a:pt x="106" y="157"/>
                    </a:cubicBezTo>
                    <a:cubicBezTo>
                      <a:pt x="0" y="593"/>
                      <a:pt x="330" y="540"/>
                      <a:pt x="277" y="976"/>
                    </a:cubicBezTo>
                    <a:cubicBezTo>
                      <a:pt x="329" y="992"/>
                      <a:pt x="372" y="999"/>
                      <a:pt x="409" y="999"/>
                    </a:cubicBezTo>
                    <a:cubicBezTo>
                      <a:pt x="727" y="999"/>
                      <a:pt x="581" y="464"/>
                      <a:pt x="908" y="464"/>
                    </a:cubicBezTo>
                    <a:cubicBezTo>
                      <a:pt x="946" y="464"/>
                      <a:pt x="991" y="471"/>
                      <a:pt x="1043" y="487"/>
                    </a:cubicBezTo>
                    <a:cubicBezTo>
                      <a:pt x="1096" y="976"/>
                      <a:pt x="607" y="923"/>
                      <a:pt x="607" y="1306"/>
                    </a:cubicBezTo>
                    <a:cubicBezTo>
                      <a:pt x="1346" y="1188"/>
                      <a:pt x="1717" y="1033"/>
                      <a:pt x="2334" y="1033"/>
                    </a:cubicBezTo>
                    <a:cubicBezTo>
                      <a:pt x="2545" y="1033"/>
                      <a:pt x="2784" y="1051"/>
                      <a:pt x="3076" y="1094"/>
                    </a:cubicBezTo>
                    <a:cubicBezTo>
                      <a:pt x="3023" y="698"/>
                      <a:pt x="2746" y="593"/>
                      <a:pt x="3023" y="263"/>
                    </a:cubicBezTo>
                    <a:cubicBezTo>
                      <a:pt x="2329" y="82"/>
                      <a:pt x="1801" y="0"/>
                      <a:pt x="131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48"/>
              <p:cNvSpPr/>
              <p:nvPr/>
            </p:nvSpPr>
            <p:spPr>
              <a:xfrm>
                <a:off x="4086375" y="1395775"/>
                <a:ext cx="19175" cy="27875"/>
              </a:xfrm>
              <a:custGeom>
                <a:avLst/>
                <a:gdLst/>
                <a:ahLst/>
                <a:cxnLst/>
                <a:rect l="l" t="t" r="r" b="b"/>
                <a:pathLst>
                  <a:path w="767" h="1115" extrusionOk="0">
                    <a:moveTo>
                      <a:pt x="357" y="0"/>
                    </a:moveTo>
                    <a:cubicBezTo>
                      <a:pt x="295" y="0"/>
                      <a:pt x="214" y="22"/>
                      <a:pt x="106" y="71"/>
                    </a:cubicBezTo>
                    <a:cubicBezTo>
                      <a:pt x="331" y="560"/>
                      <a:pt x="278" y="732"/>
                      <a:pt x="1" y="1114"/>
                    </a:cubicBezTo>
                    <a:cubicBezTo>
                      <a:pt x="384" y="1114"/>
                      <a:pt x="714" y="1114"/>
                      <a:pt x="767" y="732"/>
                    </a:cubicBezTo>
                    <a:cubicBezTo>
                      <a:pt x="441" y="675"/>
                      <a:pt x="707" y="0"/>
                      <a:pt x="35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48"/>
              <p:cNvSpPr/>
              <p:nvPr/>
            </p:nvSpPr>
            <p:spPr>
              <a:xfrm>
                <a:off x="4020375" y="1444075"/>
                <a:ext cx="36450" cy="13600"/>
              </a:xfrm>
              <a:custGeom>
                <a:avLst/>
                <a:gdLst/>
                <a:ahLst/>
                <a:cxnLst/>
                <a:rect l="l" t="t" r="r" b="b"/>
                <a:pathLst>
                  <a:path w="1458" h="544" extrusionOk="0">
                    <a:moveTo>
                      <a:pt x="1374" y="1"/>
                    </a:moveTo>
                    <a:cubicBezTo>
                      <a:pt x="819" y="1"/>
                      <a:pt x="331" y="54"/>
                      <a:pt x="1" y="331"/>
                    </a:cubicBezTo>
                    <a:cubicBezTo>
                      <a:pt x="132" y="437"/>
                      <a:pt x="481" y="543"/>
                      <a:pt x="797" y="543"/>
                    </a:cubicBezTo>
                    <a:cubicBezTo>
                      <a:pt x="1148" y="543"/>
                      <a:pt x="1457" y="411"/>
                      <a:pt x="137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48"/>
              <p:cNvSpPr/>
              <p:nvPr/>
            </p:nvSpPr>
            <p:spPr>
              <a:xfrm>
                <a:off x="4047775" y="1381050"/>
                <a:ext cx="48200" cy="54800"/>
              </a:xfrm>
              <a:custGeom>
                <a:avLst/>
                <a:gdLst/>
                <a:ahLst/>
                <a:cxnLst/>
                <a:rect l="l" t="t" r="r" b="b"/>
                <a:pathLst>
                  <a:path w="1928" h="2192" extrusionOk="0">
                    <a:moveTo>
                      <a:pt x="1492" y="0"/>
                    </a:moveTo>
                    <a:cubicBezTo>
                      <a:pt x="1416" y="169"/>
                      <a:pt x="1210" y="300"/>
                      <a:pt x="1013" y="300"/>
                    </a:cubicBezTo>
                    <a:cubicBezTo>
                      <a:pt x="902" y="300"/>
                      <a:pt x="794" y="259"/>
                      <a:pt x="713" y="159"/>
                    </a:cubicBezTo>
                    <a:lnTo>
                      <a:pt x="713" y="159"/>
                    </a:lnTo>
                    <a:cubicBezTo>
                      <a:pt x="555" y="594"/>
                      <a:pt x="1096" y="990"/>
                      <a:pt x="713" y="990"/>
                    </a:cubicBezTo>
                    <a:cubicBezTo>
                      <a:pt x="609" y="943"/>
                      <a:pt x="539" y="920"/>
                      <a:pt x="490" y="920"/>
                    </a:cubicBezTo>
                    <a:cubicBezTo>
                      <a:pt x="308" y="920"/>
                      <a:pt x="395" y="1226"/>
                      <a:pt x="0" y="1703"/>
                    </a:cubicBezTo>
                    <a:cubicBezTo>
                      <a:pt x="436" y="1862"/>
                      <a:pt x="832" y="1651"/>
                      <a:pt x="1215" y="2192"/>
                    </a:cubicBezTo>
                    <a:cubicBezTo>
                      <a:pt x="938" y="1532"/>
                      <a:pt x="1928" y="1426"/>
                      <a:pt x="1545" y="1149"/>
                    </a:cubicBezTo>
                    <a:lnTo>
                      <a:pt x="1545" y="1149"/>
                    </a:lnTo>
                    <a:cubicBezTo>
                      <a:pt x="1505" y="1278"/>
                      <a:pt x="1428" y="1340"/>
                      <a:pt x="1324" y="1340"/>
                    </a:cubicBezTo>
                    <a:cubicBezTo>
                      <a:pt x="1290" y="1340"/>
                      <a:pt x="1254" y="1334"/>
                      <a:pt x="1215" y="1321"/>
                    </a:cubicBezTo>
                    <a:cubicBezTo>
                      <a:pt x="1492" y="1043"/>
                      <a:pt x="1162" y="872"/>
                      <a:pt x="1043" y="489"/>
                    </a:cubicBezTo>
                    <a:lnTo>
                      <a:pt x="1043" y="489"/>
                    </a:lnTo>
                    <a:cubicBezTo>
                      <a:pt x="1122" y="528"/>
                      <a:pt x="1203" y="545"/>
                      <a:pt x="1279" y="545"/>
                    </a:cubicBezTo>
                    <a:cubicBezTo>
                      <a:pt x="1634" y="545"/>
                      <a:pt x="1894" y="174"/>
                      <a:pt x="149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48"/>
              <p:cNvSpPr/>
              <p:nvPr/>
            </p:nvSpPr>
            <p:spPr>
              <a:xfrm>
                <a:off x="4013325" y="1379150"/>
                <a:ext cx="41400" cy="28000"/>
              </a:xfrm>
              <a:custGeom>
                <a:avLst/>
                <a:gdLst/>
                <a:ahLst/>
                <a:cxnLst/>
                <a:rect l="l" t="t" r="r" b="b"/>
                <a:pathLst>
                  <a:path w="1656" h="1120" extrusionOk="0">
                    <a:moveTo>
                      <a:pt x="1214" y="1"/>
                    </a:moveTo>
                    <a:cubicBezTo>
                      <a:pt x="755" y="1"/>
                      <a:pt x="158" y="351"/>
                      <a:pt x="388" y="618"/>
                    </a:cubicBezTo>
                    <a:cubicBezTo>
                      <a:pt x="491" y="517"/>
                      <a:pt x="531" y="477"/>
                      <a:pt x="534" y="477"/>
                    </a:cubicBezTo>
                    <a:lnTo>
                      <a:pt x="534" y="477"/>
                    </a:lnTo>
                    <a:cubicBezTo>
                      <a:pt x="545" y="477"/>
                      <a:pt x="0" y="1077"/>
                      <a:pt x="388" y="1119"/>
                    </a:cubicBezTo>
                    <a:cubicBezTo>
                      <a:pt x="771" y="406"/>
                      <a:pt x="1273" y="895"/>
                      <a:pt x="1656" y="235"/>
                    </a:cubicBezTo>
                    <a:cubicBezTo>
                      <a:pt x="1588" y="67"/>
                      <a:pt x="1414" y="1"/>
                      <a:pt x="12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48"/>
              <p:cNvSpPr/>
              <p:nvPr/>
            </p:nvSpPr>
            <p:spPr>
              <a:xfrm>
                <a:off x="3602225" y="1463550"/>
                <a:ext cx="2650" cy="2675"/>
              </a:xfrm>
              <a:custGeom>
                <a:avLst/>
                <a:gdLst/>
                <a:ahLst/>
                <a:cxnLst/>
                <a:rect l="l" t="t" r="r" b="b"/>
                <a:pathLst>
                  <a:path w="106" h="107" extrusionOk="0">
                    <a:moveTo>
                      <a:pt x="106" y="1"/>
                    </a:moveTo>
                    <a:cubicBezTo>
                      <a:pt x="53" y="1"/>
                      <a:pt x="53" y="54"/>
                      <a:pt x="0" y="54"/>
                    </a:cubicBezTo>
                    <a:cubicBezTo>
                      <a:pt x="0" y="54"/>
                      <a:pt x="53" y="54"/>
                      <a:pt x="53" y="106"/>
                    </a:cubicBezTo>
                    <a:cubicBezTo>
                      <a:pt x="53" y="106"/>
                      <a:pt x="53" y="54"/>
                      <a:pt x="10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48"/>
              <p:cNvSpPr/>
              <p:nvPr/>
            </p:nvSpPr>
            <p:spPr>
              <a:xfrm>
                <a:off x="3604850" y="1459275"/>
                <a:ext cx="6950" cy="4300"/>
              </a:xfrm>
              <a:custGeom>
                <a:avLst/>
                <a:gdLst/>
                <a:ahLst/>
                <a:cxnLst/>
                <a:rect l="l" t="t" r="r" b="b"/>
                <a:pathLst>
                  <a:path w="278" h="172" extrusionOk="0">
                    <a:moveTo>
                      <a:pt x="67" y="0"/>
                    </a:moveTo>
                    <a:cubicBezTo>
                      <a:pt x="67" y="106"/>
                      <a:pt x="1" y="106"/>
                      <a:pt x="1" y="172"/>
                    </a:cubicBezTo>
                    <a:cubicBezTo>
                      <a:pt x="119" y="172"/>
                      <a:pt x="278" y="106"/>
                      <a:pt x="6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48"/>
              <p:cNvSpPr/>
              <p:nvPr/>
            </p:nvSpPr>
            <p:spPr>
              <a:xfrm>
                <a:off x="3657325" y="1463550"/>
                <a:ext cx="23475" cy="17425"/>
              </a:xfrm>
              <a:custGeom>
                <a:avLst/>
                <a:gdLst/>
                <a:ahLst/>
                <a:cxnLst/>
                <a:rect l="l" t="t" r="r" b="b"/>
                <a:pathLst>
                  <a:path w="939" h="697" extrusionOk="0">
                    <a:moveTo>
                      <a:pt x="436" y="1"/>
                    </a:moveTo>
                    <a:cubicBezTo>
                      <a:pt x="436" y="331"/>
                      <a:pt x="54" y="331"/>
                      <a:pt x="1" y="661"/>
                    </a:cubicBezTo>
                    <a:cubicBezTo>
                      <a:pt x="33" y="653"/>
                      <a:pt x="70" y="650"/>
                      <a:pt x="111" y="650"/>
                    </a:cubicBezTo>
                    <a:cubicBezTo>
                      <a:pt x="270" y="650"/>
                      <a:pt x="483" y="697"/>
                      <a:pt x="653" y="697"/>
                    </a:cubicBezTo>
                    <a:cubicBezTo>
                      <a:pt x="815" y="697"/>
                      <a:pt x="938" y="654"/>
                      <a:pt x="938" y="489"/>
                    </a:cubicBezTo>
                    <a:cubicBezTo>
                      <a:pt x="278" y="489"/>
                      <a:pt x="872" y="384"/>
                      <a:pt x="938" y="159"/>
                    </a:cubicBezTo>
                    <a:cubicBezTo>
                      <a:pt x="714" y="159"/>
                      <a:pt x="608" y="106"/>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48"/>
              <p:cNvSpPr/>
              <p:nvPr/>
            </p:nvSpPr>
            <p:spPr>
              <a:xfrm>
                <a:off x="3580100" y="1497875"/>
                <a:ext cx="18175" cy="25450"/>
              </a:xfrm>
              <a:custGeom>
                <a:avLst/>
                <a:gdLst/>
                <a:ahLst/>
                <a:cxnLst/>
                <a:rect l="l" t="t" r="r" b="b"/>
                <a:pathLst>
                  <a:path w="727" h="1018" extrusionOk="0">
                    <a:moveTo>
                      <a:pt x="331" y="1"/>
                    </a:moveTo>
                    <a:cubicBezTo>
                      <a:pt x="278" y="212"/>
                      <a:pt x="67" y="278"/>
                      <a:pt x="1" y="489"/>
                    </a:cubicBezTo>
                    <a:cubicBezTo>
                      <a:pt x="293" y="536"/>
                      <a:pt x="202" y="1017"/>
                      <a:pt x="516" y="1017"/>
                    </a:cubicBezTo>
                    <a:cubicBezTo>
                      <a:pt x="557" y="1017"/>
                      <a:pt x="605" y="1009"/>
                      <a:pt x="661" y="991"/>
                    </a:cubicBezTo>
                    <a:cubicBezTo>
                      <a:pt x="608" y="542"/>
                      <a:pt x="727" y="1"/>
                      <a:pt x="33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48"/>
              <p:cNvSpPr/>
              <p:nvPr/>
            </p:nvSpPr>
            <p:spPr>
              <a:xfrm>
                <a:off x="3484050" y="1456625"/>
                <a:ext cx="151200" cy="67350"/>
              </a:xfrm>
              <a:custGeom>
                <a:avLst/>
                <a:gdLst/>
                <a:ahLst/>
                <a:cxnLst/>
                <a:rect l="l" t="t" r="r" b="b"/>
                <a:pathLst>
                  <a:path w="6048" h="2694" extrusionOk="0">
                    <a:moveTo>
                      <a:pt x="1044" y="1"/>
                    </a:moveTo>
                    <a:cubicBezTo>
                      <a:pt x="1374" y="1149"/>
                      <a:pt x="384" y="938"/>
                      <a:pt x="1" y="1321"/>
                    </a:cubicBezTo>
                    <a:cubicBezTo>
                      <a:pt x="61" y="1314"/>
                      <a:pt x="123" y="1311"/>
                      <a:pt x="186" y="1311"/>
                    </a:cubicBezTo>
                    <a:cubicBezTo>
                      <a:pt x="636" y="1311"/>
                      <a:pt x="1102" y="1480"/>
                      <a:pt x="767" y="1862"/>
                    </a:cubicBezTo>
                    <a:cubicBezTo>
                      <a:pt x="800" y="1877"/>
                      <a:pt x="831" y="1883"/>
                      <a:pt x="860" y="1883"/>
                    </a:cubicBezTo>
                    <a:cubicBezTo>
                      <a:pt x="1092" y="1883"/>
                      <a:pt x="1217" y="1473"/>
                      <a:pt x="1366" y="1473"/>
                    </a:cubicBezTo>
                    <a:cubicBezTo>
                      <a:pt x="1417" y="1473"/>
                      <a:pt x="1471" y="1521"/>
                      <a:pt x="1532" y="1651"/>
                    </a:cubicBezTo>
                    <a:cubicBezTo>
                      <a:pt x="1479" y="2139"/>
                      <a:pt x="872" y="2086"/>
                      <a:pt x="767" y="2522"/>
                    </a:cubicBezTo>
                    <a:cubicBezTo>
                      <a:pt x="938" y="2694"/>
                      <a:pt x="1321" y="2694"/>
                      <a:pt x="1704" y="2694"/>
                    </a:cubicBezTo>
                    <a:cubicBezTo>
                      <a:pt x="1623" y="2148"/>
                      <a:pt x="2146" y="1919"/>
                      <a:pt x="2722" y="1919"/>
                    </a:cubicBezTo>
                    <a:cubicBezTo>
                      <a:pt x="2898" y="1919"/>
                      <a:pt x="3078" y="1941"/>
                      <a:pt x="3248" y="1981"/>
                    </a:cubicBezTo>
                    <a:cubicBezTo>
                      <a:pt x="3407" y="1479"/>
                      <a:pt x="3513" y="991"/>
                      <a:pt x="4120" y="991"/>
                    </a:cubicBezTo>
                    <a:cubicBezTo>
                      <a:pt x="4250" y="1182"/>
                      <a:pt x="4416" y="1244"/>
                      <a:pt x="4600" y="1244"/>
                    </a:cubicBezTo>
                    <a:cubicBezTo>
                      <a:pt x="4927" y="1244"/>
                      <a:pt x="5310" y="1049"/>
                      <a:pt x="5645" y="1049"/>
                    </a:cubicBezTo>
                    <a:cubicBezTo>
                      <a:pt x="5770" y="1049"/>
                      <a:pt x="5888" y="1076"/>
                      <a:pt x="5994" y="1149"/>
                    </a:cubicBezTo>
                    <a:cubicBezTo>
                      <a:pt x="6047" y="383"/>
                      <a:pt x="4727" y="1096"/>
                      <a:pt x="4780" y="383"/>
                    </a:cubicBezTo>
                    <a:lnTo>
                      <a:pt x="4780" y="383"/>
                    </a:lnTo>
                    <a:cubicBezTo>
                      <a:pt x="4477" y="686"/>
                      <a:pt x="3896" y="847"/>
                      <a:pt x="3340" y="847"/>
                    </a:cubicBezTo>
                    <a:cubicBezTo>
                      <a:pt x="2999" y="847"/>
                      <a:pt x="2668" y="786"/>
                      <a:pt x="2417" y="661"/>
                    </a:cubicBezTo>
                    <a:cubicBezTo>
                      <a:pt x="2694" y="661"/>
                      <a:pt x="2852" y="542"/>
                      <a:pt x="2918" y="331"/>
                    </a:cubicBezTo>
                    <a:cubicBezTo>
                      <a:pt x="2800" y="309"/>
                      <a:pt x="2670" y="302"/>
                      <a:pt x="2536" y="302"/>
                    </a:cubicBezTo>
                    <a:cubicBezTo>
                      <a:pt x="2298" y="302"/>
                      <a:pt x="2047" y="324"/>
                      <a:pt x="1818" y="324"/>
                    </a:cubicBezTo>
                    <a:cubicBezTo>
                      <a:pt x="1460" y="324"/>
                      <a:pt x="1156" y="271"/>
                      <a:pt x="104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48"/>
              <p:cNvSpPr/>
              <p:nvPr/>
            </p:nvSpPr>
            <p:spPr>
              <a:xfrm>
                <a:off x="3287350" y="392250"/>
                <a:ext cx="1870375" cy="708275"/>
              </a:xfrm>
              <a:custGeom>
                <a:avLst/>
                <a:gdLst/>
                <a:ahLst/>
                <a:cxnLst/>
                <a:rect l="l" t="t" r="r" b="b"/>
                <a:pathLst>
                  <a:path w="74815" h="28331" extrusionOk="0">
                    <a:moveTo>
                      <a:pt x="6072" y="590"/>
                    </a:moveTo>
                    <a:cubicBezTo>
                      <a:pt x="6356" y="590"/>
                      <a:pt x="6540" y="734"/>
                      <a:pt x="6496" y="1096"/>
                    </a:cubicBezTo>
                    <a:cubicBezTo>
                      <a:pt x="6474" y="1092"/>
                      <a:pt x="6454" y="1091"/>
                      <a:pt x="6435" y="1091"/>
                    </a:cubicBezTo>
                    <a:cubicBezTo>
                      <a:pt x="6214" y="1091"/>
                      <a:pt x="6155" y="1306"/>
                      <a:pt x="5914" y="1306"/>
                    </a:cubicBezTo>
                    <a:cubicBezTo>
                      <a:pt x="5859" y="1306"/>
                      <a:pt x="5795" y="1295"/>
                      <a:pt x="5717" y="1268"/>
                    </a:cubicBezTo>
                    <a:cubicBezTo>
                      <a:pt x="5836" y="1149"/>
                      <a:pt x="5889" y="937"/>
                      <a:pt x="5889" y="607"/>
                    </a:cubicBezTo>
                    <a:cubicBezTo>
                      <a:pt x="5953" y="596"/>
                      <a:pt x="6015" y="590"/>
                      <a:pt x="6072" y="590"/>
                    </a:cubicBezTo>
                    <a:close/>
                    <a:moveTo>
                      <a:pt x="26443" y="1295"/>
                    </a:moveTo>
                    <a:cubicBezTo>
                      <a:pt x="26656" y="1295"/>
                      <a:pt x="26838" y="1329"/>
                      <a:pt x="26958" y="1479"/>
                    </a:cubicBezTo>
                    <a:cubicBezTo>
                      <a:pt x="26958" y="1768"/>
                      <a:pt x="26684" y="1800"/>
                      <a:pt x="26369" y="1800"/>
                    </a:cubicBezTo>
                    <a:cubicBezTo>
                      <a:pt x="26281" y="1800"/>
                      <a:pt x="26190" y="1797"/>
                      <a:pt x="26101" y="1797"/>
                    </a:cubicBezTo>
                    <a:cubicBezTo>
                      <a:pt x="26014" y="1797"/>
                      <a:pt x="25928" y="1800"/>
                      <a:pt x="25850" y="1809"/>
                    </a:cubicBezTo>
                    <a:lnTo>
                      <a:pt x="25850" y="1320"/>
                    </a:lnTo>
                    <a:cubicBezTo>
                      <a:pt x="26057" y="1320"/>
                      <a:pt x="26261" y="1295"/>
                      <a:pt x="26443" y="1295"/>
                    </a:cubicBezTo>
                    <a:close/>
                    <a:moveTo>
                      <a:pt x="13206" y="2579"/>
                    </a:moveTo>
                    <a:cubicBezTo>
                      <a:pt x="13299" y="2579"/>
                      <a:pt x="13396" y="2588"/>
                      <a:pt x="13480" y="2588"/>
                    </a:cubicBezTo>
                    <a:cubicBezTo>
                      <a:pt x="13480" y="2693"/>
                      <a:pt x="13361" y="2746"/>
                      <a:pt x="13361" y="2918"/>
                    </a:cubicBezTo>
                    <a:cubicBezTo>
                      <a:pt x="13660" y="2918"/>
                      <a:pt x="14000" y="2742"/>
                      <a:pt x="14311" y="2742"/>
                    </a:cubicBezTo>
                    <a:cubicBezTo>
                      <a:pt x="14467" y="2742"/>
                      <a:pt x="14615" y="2786"/>
                      <a:pt x="14747" y="2918"/>
                    </a:cubicBezTo>
                    <a:cubicBezTo>
                      <a:pt x="14496" y="3076"/>
                      <a:pt x="14216" y="3148"/>
                      <a:pt x="13939" y="3148"/>
                    </a:cubicBezTo>
                    <a:cubicBezTo>
                      <a:pt x="13546" y="3148"/>
                      <a:pt x="13159" y="3002"/>
                      <a:pt x="12872" y="2746"/>
                    </a:cubicBezTo>
                    <a:cubicBezTo>
                      <a:pt x="12906" y="2605"/>
                      <a:pt x="13049" y="2579"/>
                      <a:pt x="13206" y="2579"/>
                    </a:cubicBezTo>
                    <a:close/>
                    <a:moveTo>
                      <a:pt x="4576" y="3113"/>
                    </a:moveTo>
                    <a:cubicBezTo>
                      <a:pt x="4902" y="3113"/>
                      <a:pt x="5205" y="3202"/>
                      <a:pt x="5334" y="3459"/>
                    </a:cubicBezTo>
                    <a:cubicBezTo>
                      <a:pt x="5177" y="3373"/>
                      <a:pt x="5031" y="3344"/>
                      <a:pt x="4887" y="3344"/>
                    </a:cubicBezTo>
                    <a:cubicBezTo>
                      <a:pt x="4560" y="3344"/>
                      <a:pt x="4242" y="3496"/>
                      <a:pt x="3818" y="3496"/>
                    </a:cubicBezTo>
                    <a:cubicBezTo>
                      <a:pt x="3706" y="3496"/>
                      <a:pt x="3588" y="3485"/>
                      <a:pt x="3460" y="3459"/>
                    </a:cubicBezTo>
                    <a:cubicBezTo>
                      <a:pt x="3500" y="3330"/>
                      <a:pt x="4066" y="3113"/>
                      <a:pt x="4576" y="3113"/>
                    </a:cubicBezTo>
                    <a:close/>
                    <a:moveTo>
                      <a:pt x="2364" y="2971"/>
                    </a:moveTo>
                    <a:cubicBezTo>
                      <a:pt x="2595" y="3058"/>
                      <a:pt x="2633" y="3338"/>
                      <a:pt x="2921" y="3338"/>
                    </a:cubicBezTo>
                    <a:cubicBezTo>
                      <a:pt x="2980" y="3338"/>
                      <a:pt x="3048" y="3327"/>
                      <a:pt x="3129" y="3301"/>
                    </a:cubicBezTo>
                    <a:lnTo>
                      <a:pt x="3129" y="3301"/>
                    </a:lnTo>
                    <a:cubicBezTo>
                      <a:pt x="2971" y="3578"/>
                      <a:pt x="2469" y="3512"/>
                      <a:pt x="2205" y="3683"/>
                    </a:cubicBezTo>
                    <a:cubicBezTo>
                      <a:pt x="2139" y="3301"/>
                      <a:pt x="2311" y="3248"/>
                      <a:pt x="2364" y="2971"/>
                    </a:cubicBezTo>
                    <a:close/>
                    <a:moveTo>
                      <a:pt x="16548" y="3575"/>
                    </a:moveTo>
                    <a:cubicBezTo>
                      <a:pt x="16650" y="3575"/>
                      <a:pt x="16779" y="3622"/>
                      <a:pt x="16938" y="3736"/>
                    </a:cubicBezTo>
                    <a:cubicBezTo>
                      <a:pt x="16727" y="3908"/>
                      <a:pt x="16556" y="4238"/>
                      <a:pt x="16173" y="4238"/>
                    </a:cubicBezTo>
                    <a:cubicBezTo>
                      <a:pt x="16173" y="3946"/>
                      <a:pt x="16259" y="3575"/>
                      <a:pt x="16548" y="3575"/>
                    </a:cubicBezTo>
                    <a:close/>
                    <a:moveTo>
                      <a:pt x="15077" y="3406"/>
                    </a:moveTo>
                    <a:cubicBezTo>
                      <a:pt x="15288" y="3459"/>
                      <a:pt x="15183" y="3789"/>
                      <a:pt x="15235" y="4066"/>
                    </a:cubicBezTo>
                    <a:cubicBezTo>
                      <a:pt x="14853" y="3908"/>
                      <a:pt x="14905" y="4013"/>
                      <a:pt x="14298" y="3908"/>
                    </a:cubicBezTo>
                    <a:lnTo>
                      <a:pt x="14298" y="3908"/>
                    </a:lnTo>
                    <a:cubicBezTo>
                      <a:pt x="14245" y="4066"/>
                      <a:pt x="14351" y="4066"/>
                      <a:pt x="14470" y="4066"/>
                    </a:cubicBezTo>
                    <a:cubicBezTo>
                      <a:pt x="14424" y="4213"/>
                      <a:pt x="14372" y="4271"/>
                      <a:pt x="14321" y="4271"/>
                    </a:cubicBezTo>
                    <a:cubicBezTo>
                      <a:pt x="14179" y="4271"/>
                      <a:pt x="14052" y="3821"/>
                      <a:pt x="14140" y="3578"/>
                    </a:cubicBezTo>
                    <a:cubicBezTo>
                      <a:pt x="14384" y="3492"/>
                      <a:pt x="14575" y="3492"/>
                      <a:pt x="14727" y="3492"/>
                    </a:cubicBezTo>
                    <a:cubicBezTo>
                      <a:pt x="14879" y="3492"/>
                      <a:pt x="14991" y="3492"/>
                      <a:pt x="15077" y="3406"/>
                    </a:cubicBezTo>
                    <a:close/>
                    <a:moveTo>
                      <a:pt x="12107" y="2918"/>
                    </a:moveTo>
                    <a:lnTo>
                      <a:pt x="12107" y="2918"/>
                    </a:lnTo>
                    <a:cubicBezTo>
                      <a:pt x="12041" y="3406"/>
                      <a:pt x="11605" y="3459"/>
                      <a:pt x="11499" y="3908"/>
                    </a:cubicBezTo>
                    <a:cubicBezTo>
                      <a:pt x="11520" y="3909"/>
                      <a:pt x="11540" y="3910"/>
                      <a:pt x="11559" y="3910"/>
                    </a:cubicBezTo>
                    <a:cubicBezTo>
                      <a:pt x="12197" y="3910"/>
                      <a:pt x="11957" y="3072"/>
                      <a:pt x="12701" y="2918"/>
                    </a:cubicBezTo>
                    <a:lnTo>
                      <a:pt x="12701" y="2918"/>
                    </a:lnTo>
                    <a:cubicBezTo>
                      <a:pt x="12648" y="3182"/>
                      <a:pt x="12489" y="3353"/>
                      <a:pt x="12437" y="3578"/>
                    </a:cubicBezTo>
                    <a:cubicBezTo>
                      <a:pt x="12527" y="3469"/>
                      <a:pt x="12618" y="3432"/>
                      <a:pt x="12713" y="3432"/>
                    </a:cubicBezTo>
                    <a:cubicBezTo>
                      <a:pt x="12922" y="3432"/>
                      <a:pt x="13155" y="3607"/>
                      <a:pt x="13470" y="3607"/>
                    </a:cubicBezTo>
                    <a:cubicBezTo>
                      <a:pt x="13539" y="3607"/>
                      <a:pt x="13613" y="3599"/>
                      <a:pt x="13691" y="3578"/>
                    </a:cubicBezTo>
                    <a:lnTo>
                      <a:pt x="13691" y="3578"/>
                    </a:lnTo>
                    <a:cubicBezTo>
                      <a:pt x="13615" y="3814"/>
                      <a:pt x="13708" y="4016"/>
                      <a:pt x="13768" y="4016"/>
                    </a:cubicBezTo>
                    <a:cubicBezTo>
                      <a:pt x="13791" y="4016"/>
                      <a:pt x="13810" y="3983"/>
                      <a:pt x="13810" y="3908"/>
                    </a:cubicBezTo>
                    <a:cubicBezTo>
                      <a:pt x="14021" y="3961"/>
                      <a:pt x="13915" y="4066"/>
                      <a:pt x="13862" y="4066"/>
                    </a:cubicBezTo>
                    <a:lnTo>
                      <a:pt x="13862" y="4396"/>
                    </a:lnTo>
                    <a:cubicBezTo>
                      <a:pt x="13217" y="4169"/>
                      <a:pt x="12754" y="4023"/>
                      <a:pt x="12153" y="4023"/>
                    </a:cubicBezTo>
                    <a:cubicBezTo>
                      <a:pt x="11880" y="4023"/>
                      <a:pt x="11580" y="4053"/>
                      <a:pt x="11222" y="4119"/>
                    </a:cubicBezTo>
                    <a:cubicBezTo>
                      <a:pt x="11499" y="3736"/>
                      <a:pt x="11116" y="3789"/>
                      <a:pt x="11328" y="3406"/>
                    </a:cubicBezTo>
                    <a:cubicBezTo>
                      <a:pt x="11149" y="3371"/>
                      <a:pt x="10944" y="3358"/>
                      <a:pt x="10717" y="3358"/>
                    </a:cubicBezTo>
                    <a:cubicBezTo>
                      <a:pt x="9930" y="3358"/>
                      <a:pt x="8878" y="3520"/>
                      <a:pt x="7748" y="3520"/>
                    </a:cubicBezTo>
                    <a:cubicBezTo>
                      <a:pt x="7102" y="3520"/>
                      <a:pt x="6431" y="3467"/>
                      <a:pt x="5770" y="3301"/>
                    </a:cubicBezTo>
                    <a:cubicBezTo>
                      <a:pt x="7816" y="2918"/>
                      <a:pt x="10668" y="3129"/>
                      <a:pt x="12107" y="2918"/>
                    </a:cubicBezTo>
                    <a:close/>
                    <a:moveTo>
                      <a:pt x="1142" y="3971"/>
                    </a:moveTo>
                    <a:cubicBezTo>
                      <a:pt x="1225" y="3971"/>
                      <a:pt x="1318" y="3984"/>
                      <a:pt x="1426" y="4013"/>
                    </a:cubicBezTo>
                    <a:cubicBezTo>
                      <a:pt x="1321" y="4119"/>
                      <a:pt x="1215" y="4449"/>
                      <a:pt x="1479" y="4502"/>
                    </a:cubicBezTo>
                    <a:cubicBezTo>
                      <a:pt x="1215" y="4779"/>
                      <a:pt x="661" y="4726"/>
                      <a:pt x="225" y="4832"/>
                    </a:cubicBezTo>
                    <a:cubicBezTo>
                      <a:pt x="557" y="4546"/>
                      <a:pt x="601" y="3971"/>
                      <a:pt x="1142" y="3971"/>
                    </a:cubicBezTo>
                    <a:close/>
                    <a:moveTo>
                      <a:pt x="899" y="5003"/>
                    </a:moveTo>
                    <a:cubicBezTo>
                      <a:pt x="1234" y="5003"/>
                      <a:pt x="1634" y="5106"/>
                      <a:pt x="1973" y="5106"/>
                    </a:cubicBezTo>
                    <a:cubicBezTo>
                      <a:pt x="2141" y="5106"/>
                      <a:pt x="2294" y="5081"/>
                      <a:pt x="2417" y="5004"/>
                    </a:cubicBezTo>
                    <a:lnTo>
                      <a:pt x="2417" y="5004"/>
                    </a:lnTo>
                    <a:cubicBezTo>
                      <a:pt x="2353" y="5313"/>
                      <a:pt x="2054" y="5381"/>
                      <a:pt x="1692" y="5381"/>
                    </a:cubicBezTo>
                    <a:cubicBezTo>
                      <a:pt x="1407" y="5381"/>
                      <a:pt x="1082" y="5339"/>
                      <a:pt x="802" y="5339"/>
                    </a:cubicBezTo>
                    <a:cubicBezTo>
                      <a:pt x="557" y="5339"/>
                      <a:pt x="346" y="5371"/>
                      <a:pt x="225" y="5492"/>
                    </a:cubicBezTo>
                    <a:cubicBezTo>
                      <a:pt x="308" y="5101"/>
                      <a:pt x="573" y="5003"/>
                      <a:pt x="899" y="5003"/>
                    </a:cubicBezTo>
                    <a:close/>
                    <a:moveTo>
                      <a:pt x="65822" y="4894"/>
                    </a:moveTo>
                    <a:cubicBezTo>
                      <a:pt x="66077" y="4894"/>
                      <a:pt x="66267" y="5424"/>
                      <a:pt x="66742" y="5424"/>
                    </a:cubicBezTo>
                    <a:cubicBezTo>
                      <a:pt x="66848" y="5424"/>
                      <a:pt x="66967" y="5398"/>
                      <a:pt x="67105" y="5334"/>
                    </a:cubicBezTo>
                    <a:lnTo>
                      <a:pt x="67105" y="5334"/>
                    </a:lnTo>
                    <a:cubicBezTo>
                      <a:pt x="67161" y="5648"/>
                      <a:pt x="66979" y="5714"/>
                      <a:pt x="66731" y="5714"/>
                    </a:cubicBezTo>
                    <a:cubicBezTo>
                      <a:pt x="66550" y="5714"/>
                      <a:pt x="66336" y="5679"/>
                      <a:pt x="66153" y="5679"/>
                    </a:cubicBezTo>
                    <a:cubicBezTo>
                      <a:pt x="66058" y="5679"/>
                      <a:pt x="65972" y="5688"/>
                      <a:pt x="65903" y="5716"/>
                    </a:cubicBezTo>
                    <a:cubicBezTo>
                      <a:pt x="65837" y="5386"/>
                      <a:pt x="65785" y="5162"/>
                      <a:pt x="65573" y="5056"/>
                    </a:cubicBezTo>
                    <a:cubicBezTo>
                      <a:pt x="65668" y="4939"/>
                      <a:pt x="65748" y="4894"/>
                      <a:pt x="65822" y="4894"/>
                    </a:cubicBezTo>
                    <a:close/>
                    <a:moveTo>
                      <a:pt x="64569" y="5369"/>
                    </a:moveTo>
                    <a:cubicBezTo>
                      <a:pt x="64912" y="5369"/>
                      <a:pt x="65285" y="5427"/>
                      <a:pt x="65573" y="5558"/>
                    </a:cubicBezTo>
                    <a:cubicBezTo>
                      <a:pt x="65447" y="5732"/>
                      <a:pt x="65149" y="5803"/>
                      <a:pt x="64815" y="5803"/>
                    </a:cubicBezTo>
                    <a:cubicBezTo>
                      <a:pt x="64415" y="5803"/>
                      <a:pt x="63965" y="5702"/>
                      <a:pt x="63699" y="5558"/>
                    </a:cubicBezTo>
                    <a:cubicBezTo>
                      <a:pt x="63844" y="5440"/>
                      <a:pt x="64188" y="5369"/>
                      <a:pt x="64569" y="5369"/>
                    </a:cubicBezTo>
                    <a:close/>
                    <a:moveTo>
                      <a:pt x="16466" y="4686"/>
                    </a:moveTo>
                    <a:cubicBezTo>
                      <a:pt x="16833" y="4686"/>
                      <a:pt x="17161" y="4830"/>
                      <a:pt x="17110" y="5228"/>
                    </a:cubicBezTo>
                    <a:cubicBezTo>
                      <a:pt x="17009" y="5183"/>
                      <a:pt x="16919" y="5164"/>
                      <a:pt x="16836" y="5164"/>
                    </a:cubicBezTo>
                    <a:cubicBezTo>
                      <a:pt x="16349" y="5164"/>
                      <a:pt x="16115" y="5822"/>
                      <a:pt x="15592" y="5822"/>
                    </a:cubicBezTo>
                    <a:cubicBezTo>
                      <a:pt x="15419" y="5822"/>
                      <a:pt x="15214" y="5750"/>
                      <a:pt x="14958" y="5558"/>
                    </a:cubicBezTo>
                    <a:cubicBezTo>
                      <a:pt x="14911" y="5153"/>
                      <a:pt x="14992" y="4888"/>
                      <a:pt x="15298" y="4888"/>
                    </a:cubicBezTo>
                    <a:cubicBezTo>
                      <a:pt x="15332" y="4888"/>
                      <a:pt x="15368" y="4891"/>
                      <a:pt x="15407" y="4898"/>
                    </a:cubicBezTo>
                    <a:cubicBezTo>
                      <a:pt x="14891" y="5245"/>
                      <a:pt x="15275" y="5566"/>
                      <a:pt x="15697" y="5566"/>
                    </a:cubicBezTo>
                    <a:cubicBezTo>
                      <a:pt x="15869" y="5566"/>
                      <a:pt x="16047" y="5512"/>
                      <a:pt x="16173" y="5386"/>
                    </a:cubicBezTo>
                    <a:cubicBezTo>
                      <a:pt x="16067" y="5162"/>
                      <a:pt x="15843" y="5109"/>
                      <a:pt x="15565" y="5056"/>
                    </a:cubicBezTo>
                    <a:cubicBezTo>
                      <a:pt x="15621" y="4857"/>
                      <a:pt x="16067" y="4686"/>
                      <a:pt x="16466" y="4686"/>
                    </a:cubicBezTo>
                    <a:close/>
                    <a:moveTo>
                      <a:pt x="65837" y="4172"/>
                    </a:moveTo>
                    <a:cubicBezTo>
                      <a:pt x="65678" y="4800"/>
                      <a:pt x="65134" y="4924"/>
                      <a:pt x="64570" y="4924"/>
                    </a:cubicBezTo>
                    <a:cubicBezTo>
                      <a:pt x="64387" y="4924"/>
                      <a:pt x="64203" y="4911"/>
                      <a:pt x="64029" y="4898"/>
                    </a:cubicBezTo>
                    <a:cubicBezTo>
                      <a:pt x="63474" y="5162"/>
                      <a:pt x="63474" y="5492"/>
                      <a:pt x="63421" y="5888"/>
                    </a:cubicBezTo>
                    <a:cubicBezTo>
                      <a:pt x="63322" y="5910"/>
                      <a:pt x="63228" y="5920"/>
                      <a:pt x="63142" y="5920"/>
                    </a:cubicBezTo>
                    <a:cubicBezTo>
                      <a:pt x="62807" y="5920"/>
                      <a:pt x="62579" y="5768"/>
                      <a:pt x="62484" y="5558"/>
                    </a:cubicBezTo>
                    <a:cubicBezTo>
                      <a:pt x="62826" y="5405"/>
                      <a:pt x="63000" y="5040"/>
                      <a:pt x="63505" y="5040"/>
                    </a:cubicBezTo>
                    <a:cubicBezTo>
                      <a:pt x="63564" y="5040"/>
                      <a:pt x="63629" y="5045"/>
                      <a:pt x="63699" y="5056"/>
                    </a:cubicBezTo>
                    <a:cubicBezTo>
                      <a:pt x="63657" y="4797"/>
                      <a:pt x="63509" y="4709"/>
                      <a:pt x="63287" y="4709"/>
                    </a:cubicBezTo>
                    <a:cubicBezTo>
                      <a:pt x="63227" y="4709"/>
                      <a:pt x="63162" y="4715"/>
                      <a:pt x="63091" y="4726"/>
                    </a:cubicBezTo>
                    <a:cubicBezTo>
                      <a:pt x="63976" y="4449"/>
                      <a:pt x="65019" y="4779"/>
                      <a:pt x="65837" y="4172"/>
                    </a:cubicBezTo>
                    <a:close/>
                    <a:moveTo>
                      <a:pt x="61718" y="5558"/>
                    </a:moveTo>
                    <a:cubicBezTo>
                      <a:pt x="61742" y="5856"/>
                      <a:pt x="61497" y="5952"/>
                      <a:pt x="61201" y="5952"/>
                    </a:cubicBezTo>
                    <a:cubicBezTo>
                      <a:pt x="60842" y="5952"/>
                      <a:pt x="60408" y="5811"/>
                      <a:pt x="60293" y="5716"/>
                    </a:cubicBezTo>
                    <a:cubicBezTo>
                      <a:pt x="60374" y="5623"/>
                      <a:pt x="60474" y="5591"/>
                      <a:pt x="60587" y="5591"/>
                    </a:cubicBezTo>
                    <a:cubicBezTo>
                      <a:pt x="60809" y="5591"/>
                      <a:pt x="61077" y="5713"/>
                      <a:pt x="61328" y="5713"/>
                    </a:cubicBezTo>
                    <a:cubicBezTo>
                      <a:pt x="61467" y="5713"/>
                      <a:pt x="61601" y="5676"/>
                      <a:pt x="61718" y="5558"/>
                    </a:cubicBezTo>
                    <a:close/>
                    <a:moveTo>
                      <a:pt x="57982" y="5281"/>
                    </a:moveTo>
                    <a:lnTo>
                      <a:pt x="57982" y="5281"/>
                    </a:lnTo>
                    <a:cubicBezTo>
                      <a:pt x="57811" y="5941"/>
                      <a:pt x="58906" y="5228"/>
                      <a:pt x="58576" y="6099"/>
                    </a:cubicBezTo>
                    <a:cubicBezTo>
                      <a:pt x="58303" y="5923"/>
                      <a:pt x="58085" y="5850"/>
                      <a:pt x="57870" y="5850"/>
                    </a:cubicBezTo>
                    <a:cubicBezTo>
                      <a:pt x="57619" y="5850"/>
                      <a:pt x="57372" y="5950"/>
                      <a:pt x="57045" y="6099"/>
                    </a:cubicBezTo>
                    <a:lnTo>
                      <a:pt x="57045" y="5439"/>
                    </a:lnTo>
                    <a:cubicBezTo>
                      <a:pt x="57256" y="5490"/>
                      <a:pt x="57375" y="5511"/>
                      <a:pt x="57453" y="5511"/>
                    </a:cubicBezTo>
                    <a:cubicBezTo>
                      <a:pt x="57640" y="5511"/>
                      <a:pt x="57592" y="5392"/>
                      <a:pt x="57982" y="5281"/>
                    </a:cubicBezTo>
                    <a:close/>
                    <a:moveTo>
                      <a:pt x="7972" y="6261"/>
                    </a:moveTo>
                    <a:cubicBezTo>
                      <a:pt x="8283" y="6261"/>
                      <a:pt x="8553" y="6360"/>
                      <a:pt x="8476" y="6654"/>
                    </a:cubicBezTo>
                    <a:cubicBezTo>
                      <a:pt x="7750" y="6601"/>
                      <a:pt x="7922" y="6548"/>
                      <a:pt x="7209" y="6482"/>
                    </a:cubicBezTo>
                    <a:cubicBezTo>
                      <a:pt x="7263" y="6373"/>
                      <a:pt x="7641" y="6261"/>
                      <a:pt x="7972" y="6261"/>
                    </a:cubicBezTo>
                    <a:close/>
                    <a:moveTo>
                      <a:pt x="40903" y="6195"/>
                    </a:moveTo>
                    <a:cubicBezTo>
                      <a:pt x="41064" y="6195"/>
                      <a:pt x="41266" y="6238"/>
                      <a:pt x="41430" y="6238"/>
                    </a:cubicBezTo>
                    <a:cubicBezTo>
                      <a:pt x="41488" y="6238"/>
                      <a:pt x="41541" y="6233"/>
                      <a:pt x="41586" y="6218"/>
                    </a:cubicBezTo>
                    <a:lnTo>
                      <a:pt x="41586" y="6218"/>
                    </a:lnTo>
                    <a:cubicBezTo>
                      <a:pt x="41513" y="6482"/>
                      <a:pt x="41253" y="6695"/>
                      <a:pt x="40990" y="6695"/>
                    </a:cubicBezTo>
                    <a:cubicBezTo>
                      <a:pt x="40871" y="6695"/>
                      <a:pt x="40752" y="6651"/>
                      <a:pt x="40649" y="6548"/>
                    </a:cubicBezTo>
                    <a:cubicBezTo>
                      <a:pt x="40573" y="6259"/>
                      <a:pt x="40707" y="6195"/>
                      <a:pt x="40903" y="6195"/>
                    </a:cubicBezTo>
                    <a:close/>
                    <a:moveTo>
                      <a:pt x="58952" y="6018"/>
                    </a:moveTo>
                    <a:cubicBezTo>
                      <a:pt x="59363" y="6018"/>
                      <a:pt x="60148" y="6557"/>
                      <a:pt x="60781" y="6601"/>
                    </a:cubicBezTo>
                    <a:cubicBezTo>
                      <a:pt x="60633" y="6711"/>
                      <a:pt x="60477" y="6754"/>
                      <a:pt x="60317" y="6754"/>
                    </a:cubicBezTo>
                    <a:cubicBezTo>
                      <a:pt x="59767" y="6754"/>
                      <a:pt x="59178" y="6232"/>
                      <a:pt x="58748" y="6099"/>
                    </a:cubicBezTo>
                    <a:cubicBezTo>
                      <a:pt x="58796" y="6042"/>
                      <a:pt x="58866" y="6018"/>
                      <a:pt x="58952" y="6018"/>
                    </a:cubicBezTo>
                    <a:close/>
                    <a:moveTo>
                      <a:pt x="44015" y="6582"/>
                    </a:moveTo>
                    <a:cubicBezTo>
                      <a:pt x="44321" y="6582"/>
                      <a:pt x="44580" y="6713"/>
                      <a:pt x="44556" y="7037"/>
                    </a:cubicBezTo>
                    <a:lnTo>
                      <a:pt x="43130" y="7037"/>
                    </a:lnTo>
                    <a:cubicBezTo>
                      <a:pt x="43217" y="6770"/>
                      <a:pt x="43649" y="6582"/>
                      <a:pt x="44015" y="6582"/>
                    </a:cubicBezTo>
                    <a:close/>
                    <a:moveTo>
                      <a:pt x="42523" y="5558"/>
                    </a:moveTo>
                    <a:cubicBezTo>
                      <a:pt x="42682" y="5558"/>
                      <a:pt x="42629" y="5888"/>
                      <a:pt x="42800" y="5888"/>
                    </a:cubicBezTo>
                    <a:cubicBezTo>
                      <a:pt x="43012" y="6429"/>
                      <a:pt x="42022" y="6601"/>
                      <a:pt x="42523" y="6878"/>
                    </a:cubicBezTo>
                    <a:cubicBezTo>
                      <a:pt x="42470" y="7019"/>
                      <a:pt x="42429" y="7071"/>
                      <a:pt x="42393" y="7071"/>
                    </a:cubicBezTo>
                    <a:cubicBezTo>
                      <a:pt x="42293" y="7071"/>
                      <a:pt x="42228" y="6673"/>
                      <a:pt x="42025" y="6673"/>
                    </a:cubicBezTo>
                    <a:cubicBezTo>
                      <a:pt x="41992" y="6673"/>
                      <a:pt x="41956" y="6683"/>
                      <a:pt x="41916" y="6707"/>
                    </a:cubicBezTo>
                    <a:cubicBezTo>
                      <a:pt x="41810" y="5941"/>
                      <a:pt x="42734" y="6548"/>
                      <a:pt x="42193" y="5888"/>
                    </a:cubicBezTo>
                    <a:cubicBezTo>
                      <a:pt x="42246" y="5716"/>
                      <a:pt x="42523" y="5769"/>
                      <a:pt x="42523" y="5558"/>
                    </a:cubicBezTo>
                    <a:close/>
                    <a:moveTo>
                      <a:pt x="1651" y="6878"/>
                    </a:moveTo>
                    <a:cubicBezTo>
                      <a:pt x="2034" y="6878"/>
                      <a:pt x="2258" y="7089"/>
                      <a:pt x="2311" y="7538"/>
                    </a:cubicBezTo>
                    <a:cubicBezTo>
                      <a:pt x="1875" y="7472"/>
                      <a:pt x="1704" y="7261"/>
                      <a:pt x="1651" y="6878"/>
                    </a:cubicBezTo>
                    <a:close/>
                    <a:moveTo>
                      <a:pt x="50142" y="6624"/>
                    </a:moveTo>
                    <a:cubicBezTo>
                      <a:pt x="50431" y="6624"/>
                      <a:pt x="50732" y="6928"/>
                      <a:pt x="51245" y="6928"/>
                    </a:cubicBezTo>
                    <a:cubicBezTo>
                      <a:pt x="51411" y="6928"/>
                      <a:pt x="51600" y="6896"/>
                      <a:pt x="51817" y="6812"/>
                    </a:cubicBezTo>
                    <a:lnTo>
                      <a:pt x="51817" y="6812"/>
                    </a:lnTo>
                    <a:cubicBezTo>
                      <a:pt x="51487" y="7142"/>
                      <a:pt x="51976" y="7367"/>
                      <a:pt x="51646" y="7644"/>
                    </a:cubicBezTo>
                    <a:cubicBezTo>
                      <a:pt x="51501" y="7406"/>
                      <a:pt x="51155" y="7313"/>
                      <a:pt x="50789" y="7313"/>
                    </a:cubicBezTo>
                    <a:cubicBezTo>
                      <a:pt x="50486" y="7313"/>
                      <a:pt x="50170" y="7377"/>
                      <a:pt x="49943" y="7472"/>
                    </a:cubicBezTo>
                    <a:cubicBezTo>
                      <a:pt x="50099" y="7279"/>
                      <a:pt x="50477" y="6799"/>
                      <a:pt x="49955" y="6799"/>
                    </a:cubicBezTo>
                    <a:cubicBezTo>
                      <a:pt x="49906" y="6799"/>
                      <a:pt x="49850" y="6803"/>
                      <a:pt x="49784" y="6812"/>
                    </a:cubicBezTo>
                    <a:cubicBezTo>
                      <a:pt x="49911" y="6673"/>
                      <a:pt x="50025" y="6624"/>
                      <a:pt x="50142" y="6624"/>
                    </a:cubicBezTo>
                    <a:close/>
                    <a:moveTo>
                      <a:pt x="39763" y="6272"/>
                    </a:moveTo>
                    <a:cubicBezTo>
                      <a:pt x="39951" y="6272"/>
                      <a:pt x="40608" y="7285"/>
                      <a:pt x="40979" y="7420"/>
                    </a:cubicBezTo>
                    <a:cubicBezTo>
                      <a:pt x="40897" y="7596"/>
                      <a:pt x="40782" y="7661"/>
                      <a:pt x="40644" y="7661"/>
                    </a:cubicBezTo>
                    <a:cubicBezTo>
                      <a:pt x="40239" y="7661"/>
                      <a:pt x="39640" y="7088"/>
                      <a:pt x="39151" y="7088"/>
                    </a:cubicBezTo>
                    <a:cubicBezTo>
                      <a:pt x="39135" y="7088"/>
                      <a:pt x="39120" y="7088"/>
                      <a:pt x="39104" y="7089"/>
                    </a:cubicBezTo>
                    <a:cubicBezTo>
                      <a:pt x="39153" y="6935"/>
                      <a:pt x="39219" y="6883"/>
                      <a:pt x="39297" y="6883"/>
                    </a:cubicBezTo>
                    <a:cubicBezTo>
                      <a:pt x="39463" y="6883"/>
                      <a:pt x="39684" y="7117"/>
                      <a:pt x="39913" y="7117"/>
                    </a:cubicBezTo>
                    <a:cubicBezTo>
                      <a:pt x="39955" y="7117"/>
                      <a:pt x="39998" y="7109"/>
                      <a:pt x="40041" y="7089"/>
                    </a:cubicBezTo>
                    <a:cubicBezTo>
                      <a:pt x="40041" y="6759"/>
                      <a:pt x="39936" y="6482"/>
                      <a:pt x="39711" y="6377"/>
                    </a:cubicBezTo>
                    <a:cubicBezTo>
                      <a:pt x="39711" y="6303"/>
                      <a:pt x="39730" y="6272"/>
                      <a:pt x="39763" y="6272"/>
                    </a:cubicBezTo>
                    <a:close/>
                    <a:moveTo>
                      <a:pt x="20410" y="6878"/>
                    </a:moveTo>
                    <a:cubicBezTo>
                      <a:pt x="20463" y="7089"/>
                      <a:pt x="20569" y="7208"/>
                      <a:pt x="20740" y="7697"/>
                    </a:cubicBezTo>
                    <a:lnTo>
                      <a:pt x="20239" y="7697"/>
                    </a:lnTo>
                    <a:cubicBezTo>
                      <a:pt x="20080" y="7208"/>
                      <a:pt x="20186" y="7261"/>
                      <a:pt x="20410" y="6878"/>
                    </a:cubicBezTo>
                    <a:close/>
                    <a:moveTo>
                      <a:pt x="58906" y="6601"/>
                    </a:moveTo>
                    <a:cubicBezTo>
                      <a:pt x="59355" y="6812"/>
                      <a:pt x="59791" y="7089"/>
                      <a:pt x="59897" y="7750"/>
                    </a:cubicBezTo>
                    <a:cubicBezTo>
                      <a:pt x="59236" y="7697"/>
                      <a:pt x="59184" y="7037"/>
                      <a:pt x="58642" y="6931"/>
                    </a:cubicBezTo>
                    <a:cubicBezTo>
                      <a:pt x="58695" y="6759"/>
                      <a:pt x="58748" y="6654"/>
                      <a:pt x="58906" y="6601"/>
                    </a:cubicBezTo>
                    <a:close/>
                    <a:moveTo>
                      <a:pt x="4496" y="7134"/>
                    </a:moveTo>
                    <a:cubicBezTo>
                      <a:pt x="4775" y="7134"/>
                      <a:pt x="4991" y="7235"/>
                      <a:pt x="5057" y="7644"/>
                    </a:cubicBezTo>
                    <a:cubicBezTo>
                      <a:pt x="4997" y="7657"/>
                      <a:pt x="4943" y="7663"/>
                      <a:pt x="4894" y="7663"/>
                    </a:cubicBezTo>
                    <a:cubicBezTo>
                      <a:pt x="4597" y="7663"/>
                      <a:pt x="4485" y="7454"/>
                      <a:pt x="4181" y="7454"/>
                    </a:cubicBezTo>
                    <a:cubicBezTo>
                      <a:pt x="4131" y="7454"/>
                      <a:pt x="4076" y="7459"/>
                      <a:pt x="4014" y="7472"/>
                    </a:cubicBezTo>
                    <a:cubicBezTo>
                      <a:pt x="4014" y="7644"/>
                      <a:pt x="4186" y="7644"/>
                      <a:pt x="4291" y="7644"/>
                    </a:cubicBezTo>
                    <a:cubicBezTo>
                      <a:pt x="4263" y="7719"/>
                      <a:pt x="4168" y="7754"/>
                      <a:pt x="4046" y="7754"/>
                    </a:cubicBezTo>
                    <a:cubicBezTo>
                      <a:pt x="3720" y="7754"/>
                      <a:pt x="3195" y="7507"/>
                      <a:pt x="3195" y="7142"/>
                    </a:cubicBezTo>
                    <a:lnTo>
                      <a:pt x="3195" y="7142"/>
                    </a:lnTo>
                    <a:cubicBezTo>
                      <a:pt x="3321" y="7205"/>
                      <a:pt x="3461" y="7226"/>
                      <a:pt x="3605" y="7226"/>
                    </a:cubicBezTo>
                    <a:cubicBezTo>
                      <a:pt x="3906" y="7226"/>
                      <a:pt x="4230" y="7134"/>
                      <a:pt x="4496" y="7134"/>
                    </a:cubicBezTo>
                    <a:close/>
                    <a:moveTo>
                      <a:pt x="11499" y="4449"/>
                    </a:moveTo>
                    <a:cubicBezTo>
                      <a:pt x="11803" y="4589"/>
                      <a:pt x="11898" y="4682"/>
                      <a:pt x="12084" y="4682"/>
                    </a:cubicBezTo>
                    <a:cubicBezTo>
                      <a:pt x="12198" y="4682"/>
                      <a:pt x="12346" y="4648"/>
                      <a:pt x="12595" y="4568"/>
                    </a:cubicBezTo>
                    <a:lnTo>
                      <a:pt x="12595" y="4568"/>
                    </a:lnTo>
                    <a:cubicBezTo>
                      <a:pt x="12648" y="4779"/>
                      <a:pt x="12595" y="4898"/>
                      <a:pt x="12437" y="4951"/>
                    </a:cubicBezTo>
                    <a:cubicBezTo>
                      <a:pt x="12437" y="5029"/>
                      <a:pt x="12484" y="5063"/>
                      <a:pt x="12550" y="5063"/>
                    </a:cubicBezTo>
                    <a:cubicBezTo>
                      <a:pt x="12716" y="5063"/>
                      <a:pt x="13001" y="4843"/>
                      <a:pt x="12925" y="4568"/>
                    </a:cubicBezTo>
                    <a:lnTo>
                      <a:pt x="12925" y="4568"/>
                    </a:lnTo>
                    <a:cubicBezTo>
                      <a:pt x="13533" y="4714"/>
                      <a:pt x="13727" y="5240"/>
                      <a:pt x="14434" y="5240"/>
                    </a:cubicBezTo>
                    <a:cubicBezTo>
                      <a:pt x="14495" y="5240"/>
                      <a:pt x="14559" y="5236"/>
                      <a:pt x="14628" y="5228"/>
                    </a:cubicBezTo>
                    <a:lnTo>
                      <a:pt x="14628" y="5228"/>
                    </a:lnTo>
                    <a:cubicBezTo>
                      <a:pt x="14417" y="5769"/>
                      <a:pt x="13757" y="5888"/>
                      <a:pt x="13427" y="6271"/>
                    </a:cubicBezTo>
                    <a:cubicBezTo>
                      <a:pt x="13915" y="5664"/>
                      <a:pt x="12767" y="5888"/>
                      <a:pt x="12489" y="5611"/>
                    </a:cubicBezTo>
                    <a:cubicBezTo>
                      <a:pt x="12159" y="5611"/>
                      <a:pt x="12595" y="6218"/>
                      <a:pt x="12648" y="6429"/>
                    </a:cubicBezTo>
                    <a:cubicBezTo>
                      <a:pt x="12939" y="6402"/>
                      <a:pt x="13168" y="6327"/>
                      <a:pt x="13368" y="6327"/>
                    </a:cubicBezTo>
                    <a:cubicBezTo>
                      <a:pt x="13549" y="6327"/>
                      <a:pt x="13706" y="6388"/>
                      <a:pt x="13862" y="6601"/>
                    </a:cubicBezTo>
                    <a:cubicBezTo>
                      <a:pt x="14298" y="6429"/>
                      <a:pt x="13638" y="6152"/>
                      <a:pt x="14021" y="5941"/>
                    </a:cubicBezTo>
                    <a:lnTo>
                      <a:pt x="14021" y="5941"/>
                    </a:lnTo>
                    <a:cubicBezTo>
                      <a:pt x="14245" y="6047"/>
                      <a:pt x="14628" y="6047"/>
                      <a:pt x="14523" y="6601"/>
                    </a:cubicBezTo>
                    <a:cubicBezTo>
                      <a:pt x="14818" y="6573"/>
                      <a:pt x="14937" y="6496"/>
                      <a:pt x="15026" y="6496"/>
                    </a:cubicBezTo>
                    <a:cubicBezTo>
                      <a:pt x="15104" y="6496"/>
                      <a:pt x="15158" y="6556"/>
                      <a:pt x="15288" y="6759"/>
                    </a:cubicBezTo>
                    <a:cubicBezTo>
                      <a:pt x="15620" y="6579"/>
                      <a:pt x="15886" y="6450"/>
                      <a:pt x="16174" y="6450"/>
                    </a:cubicBezTo>
                    <a:cubicBezTo>
                      <a:pt x="16413" y="6450"/>
                      <a:pt x="16668" y="6538"/>
                      <a:pt x="16991" y="6759"/>
                    </a:cubicBezTo>
                    <a:cubicBezTo>
                      <a:pt x="16886" y="6984"/>
                      <a:pt x="16727" y="7142"/>
                      <a:pt x="16503" y="7261"/>
                    </a:cubicBezTo>
                    <a:cubicBezTo>
                      <a:pt x="16556" y="7367"/>
                      <a:pt x="16661" y="7420"/>
                      <a:pt x="16661" y="7591"/>
                    </a:cubicBezTo>
                    <a:cubicBezTo>
                      <a:pt x="17598" y="7472"/>
                      <a:pt x="16938" y="6099"/>
                      <a:pt x="17440" y="5888"/>
                    </a:cubicBezTo>
                    <a:lnTo>
                      <a:pt x="17440" y="5888"/>
                    </a:lnTo>
                    <a:cubicBezTo>
                      <a:pt x="17725" y="6213"/>
                      <a:pt x="17886" y="6479"/>
                      <a:pt x="18249" y="6479"/>
                    </a:cubicBezTo>
                    <a:cubicBezTo>
                      <a:pt x="18374" y="6479"/>
                      <a:pt x="18522" y="6447"/>
                      <a:pt x="18707" y="6377"/>
                    </a:cubicBezTo>
                    <a:cubicBezTo>
                      <a:pt x="18813" y="7208"/>
                      <a:pt x="19698" y="7208"/>
                      <a:pt x="19803" y="8080"/>
                    </a:cubicBezTo>
                    <a:cubicBezTo>
                      <a:pt x="18925" y="8080"/>
                      <a:pt x="18220" y="8368"/>
                      <a:pt x="17601" y="8368"/>
                    </a:cubicBezTo>
                    <a:cubicBezTo>
                      <a:pt x="17168" y="8368"/>
                      <a:pt x="16777" y="8227"/>
                      <a:pt x="16397" y="7750"/>
                    </a:cubicBezTo>
                    <a:cubicBezTo>
                      <a:pt x="16374" y="7928"/>
                      <a:pt x="16185" y="7980"/>
                      <a:pt x="15932" y="7980"/>
                    </a:cubicBezTo>
                    <a:cubicBezTo>
                      <a:pt x="15586" y="7980"/>
                      <a:pt x="15121" y="7884"/>
                      <a:pt x="14792" y="7884"/>
                    </a:cubicBezTo>
                    <a:cubicBezTo>
                      <a:pt x="14685" y="7884"/>
                      <a:pt x="14592" y="7894"/>
                      <a:pt x="14523" y="7921"/>
                    </a:cubicBezTo>
                    <a:cubicBezTo>
                      <a:pt x="14432" y="7628"/>
                      <a:pt x="14573" y="7567"/>
                      <a:pt x="14768" y="7567"/>
                    </a:cubicBezTo>
                    <a:cubicBezTo>
                      <a:pt x="14906" y="7567"/>
                      <a:pt x="15071" y="7598"/>
                      <a:pt x="15199" y="7598"/>
                    </a:cubicBezTo>
                    <a:cubicBezTo>
                      <a:pt x="15231" y="7598"/>
                      <a:pt x="15262" y="7596"/>
                      <a:pt x="15288" y="7591"/>
                    </a:cubicBezTo>
                    <a:cubicBezTo>
                      <a:pt x="15460" y="6984"/>
                      <a:pt x="14958" y="7037"/>
                      <a:pt x="14800" y="6759"/>
                    </a:cubicBezTo>
                    <a:cubicBezTo>
                      <a:pt x="14701" y="6974"/>
                      <a:pt x="14542" y="7029"/>
                      <a:pt x="14360" y="7029"/>
                    </a:cubicBezTo>
                    <a:cubicBezTo>
                      <a:pt x="14161" y="7029"/>
                      <a:pt x="13935" y="6964"/>
                      <a:pt x="13727" y="6964"/>
                    </a:cubicBezTo>
                    <a:cubicBezTo>
                      <a:pt x="13488" y="6964"/>
                      <a:pt x="13273" y="7050"/>
                      <a:pt x="13150" y="7420"/>
                    </a:cubicBezTo>
                    <a:cubicBezTo>
                      <a:pt x="12506" y="7179"/>
                      <a:pt x="11898" y="6681"/>
                      <a:pt x="11187" y="6681"/>
                    </a:cubicBezTo>
                    <a:cubicBezTo>
                      <a:pt x="10921" y="6681"/>
                      <a:pt x="10640" y="6751"/>
                      <a:pt x="10338" y="6931"/>
                    </a:cubicBezTo>
                    <a:cubicBezTo>
                      <a:pt x="10232" y="5941"/>
                      <a:pt x="11777" y="6707"/>
                      <a:pt x="11988" y="6099"/>
                    </a:cubicBezTo>
                    <a:cubicBezTo>
                      <a:pt x="11938" y="5945"/>
                      <a:pt x="11853" y="5894"/>
                      <a:pt x="11755" y="5894"/>
                    </a:cubicBezTo>
                    <a:cubicBezTo>
                      <a:pt x="11556" y="5894"/>
                      <a:pt x="11300" y="6103"/>
                      <a:pt x="11149" y="6103"/>
                    </a:cubicBezTo>
                    <a:cubicBezTo>
                      <a:pt x="11137" y="6103"/>
                      <a:pt x="11127" y="6102"/>
                      <a:pt x="11116" y="6099"/>
                    </a:cubicBezTo>
                    <a:cubicBezTo>
                      <a:pt x="10998" y="5716"/>
                      <a:pt x="11381" y="5888"/>
                      <a:pt x="11381" y="5611"/>
                    </a:cubicBezTo>
                    <a:cubicBezTo>
                      <a:pt x="11381" y="5514"/>
                      <a:pt x="11287" y="5504"/>
                      <a:pt x="11166" y="5504"/>
                    </a:cubicBezTo>
                    <a:cubicBezTo>
                      <a:pt x="11135" y="5504"/>
                      <a:pt x="11101" y="5505"/>
                      <a:pt x="11067" y="5505"/>
                    </a:cubicBezTo>
                    <a:cubicBezTo>
                      <a:pt x="10855" y="5505"/>
                      <a:pt x="10615" y="5479"/>
                      <a:pt x="10615" y="5109"/>
                    </a:cubicBezTo>
                    <a:cubicBezTo>
                      <a:pt x="11328" y="4951"/>
                      <a:pt x="11499" y="5109"/>
                      <a:pt x="11499" y="4449"/>
                    </a:cubicBezTo>
                    <a:close/>
                    <a:moveTo>
                      <a:pt x="15996" y="8255"/>
                    </a:moveTo>
                    <a:cubicBezTo>
                      <a:pt x="16143" y="8255"/>
                      <a:pt x="16291" y="8303"/>
                      <a:pt x="16397" y="8410"/>
                    </a:cubicBezTo>
                    <a:cubicBezTo>
                      <a:pt x="16331" y="8581"/>
                      <a:pt x="16067" y="8528"/>
                      <a:pt x="16067" y="8740"/>
                    </a:cubicBezTo>
                    <a:cubicBezTo>
                      <a:pt x="16036" y="8746"/>
                      <a:pt x="16008" y="8748"/>
                      <a:pt x="15982" y="8748"/>
                    </a:cubicBezTo>
                    <a:cubicBezTo>
                      <a:pt x="15775" y="8748"/>
                      <a:pt x="15706" y="8581"/>
                      <a:pt x="15460" y="8581"/>
                    </a:cubicBezTo>
                    <a:cubicBezTo>
                      <a:pt x="15525" y="8378"/>
                      <a:pt x="15760" y="8255"/>
                      <a:pt x="15996" y="8255"/>
                    </a:cubicBezTo>
                    <a:close/>
                    <a:moveTo>
                      <a:pt x="53850" y="8132"/>
                    </a:moveTo>
                    <a:cubicBezTo>
                      <a:pt x="54233" y="8132"/>
                      <a:pt x="54457" y="8357"/>
                      <a:pt x="54457" y="8792"/>
                    </a:cubicBezTo>
                    <a:lnTo>
                      <a:pt x="53692" y="8792"/>
                    </a:lnTo>
                    <a:cubicBezTo>
                      <a:pt x="53956" y="8462"/>
                      <a:pt x="53573" y="8462"/>
                      <a:pt x="53850" y="8132"/>
                    </a:cubicBezTo>
                    <a:close/>
                    <a:moveTo>
                      <a:pt x="53362" y="5941"/>
                    </a:moveTo>
                    <a:cubicBezTo>
                      <a:pt x="54075" y="6218"/>
                      <a:pt x="55065" y="6482"/>
                      <a:pt x="56161" y="6759"/>
                    </a:cubicBezTo>
                    <a:cubicBezTo>
                      <a:pt x="56108" y="7142"/>
                      <a:pt x="56161" y="7420"/>
                      <a:pt x="56332" y="7644"/>
                    </a:cubicBezTo>
                    <a:cubicBezTo>
                      <a:pt x="56648" y="7505"/>
                      <a:pt x="56972" y="7453"/>
                      <a:pt x="57297" y="7453"/>
                    </a:cubicBezTo>
                    <a:cubicBezTo>
                      <a:pt x="57868" y="7453"/>
                      <a:pt x="58442" y="7615"/>
                      <a:pt x="58972" y="7750"/>
                    </a:cubicBezTo>
                    <a:cubicBezTo>
                      <a:pt x="58906" y="8132"/>
                      <a:pt x="58748" y="8462"/>
                      <a:pt x="58642" y="8792"/>
                    </a:cubicBezTo>
                    <a:cubicBezTo>
                      <a:pt x="58412" y="8692"/>
                      <a:pt x="58252" y="8668"/>
                      <a:pt x="58105" y="8668"/>
                    </a:cubicBezTo>
                    <a:cubicBezTo>
                      <a:pt x="57970" y="8668"/>
                      <a:pt x="57847" y="8689"/>
                      <a:pt x="57691" y="8689"/>
                    </a:cubicBezTo>
                    <a:cubicBezTo>
                      <a:pt x="57572" y="8689"/>
                      <a:pt x="57434" y="8677"/>
                      <a:pt x="57256" y="8634"/>
                    </a:cubicBezTo>
                    <a:cubicBezTo>
                      <a:pt x="57533" y="8251"/>
                      <a:pt x="57151" y="8304"/>
                      <a:pt x="57428" y="7921"/>
                    </a:cubicBezTo>
                    <a:lnTo>
                      <a:pt x="57428" y="7921"/>
                    </a:lnTo>
                    <a:cubicBezTo>
                      <a:pt x="57319" y="7988"/>
                      <a:pt x="57237" y="8055"/>
                      <a:pt x="57178" y="8055"/>
                    </a:cubicBezTo>
                    <a:cubicBezTo>
                      <a:pt x="57144" y="8055"/>
                      <a:pt x="57117" y="8032"/>
                      <a:pt x="57098" y="7974"/>
                    </a:cubicBezTo>
                    <a:lnTo>
                      <a:pt x="57098" y="7974"/>
                    </a:lnTo>
                    <a:cubicBezTo>
                      <a:pt x="57151" y="8792"/>
                      <a:pt x="55830" y="8132"/>
                      <a:pt x="55725" y="8792"/>
                    </a:cubicBezTo>
                    <a:cubicBezTo>
                      <a:pt x="55395" y="8792"/>
                      <a:pt x="55606" y="8198"/>
                      <a:pt x="55553" y="7974"/>
                    </a:cubicBezTo>
                    <a:cubicBezTo>
                      <a:pt x="55414" y="7974"/>
                      <a:pt x="55274" y="7979"/>
                      <a:pt x="55142" y="7979"/>
                    </a:cubicBezTo>
                    <a:cubicBezTo>
                      <a:pt x="54860" y="7979"/>
                      <a:pt x="54610" y="7955"/>
                      <a:pt x="54457" y="7802"/>
                    </a:cubicBezTo>
                    <a:cubicBezTo>
                      <a:pt x="54405" y="7538"/>
                      <a:pt x="54563" y="7472"/>
                      <a:pt x="54788" y="7472"/>
                    </a:cubicBezTo>
                    <a:cubicBezTo>
                      <a:pt x="54682" y="7261"/>
                      <a:pt x="54457" y="7208"/>
                      <a:pt x="54457" y="6984"/>
                    </a:cubicBezTo>
                    <a:cubicBezTo>
                      <a:pt x="54001" y="6984"/>
                      <a:pt x="53777" y="7172"/>
                      <a:pt x="53344" y="7172"/>
                    </a:cubicBezTo>
                    <a:cubicBezTo>
                      <a:pt x="53251" y="7172"/>
                      <a:pt x="53148" y="7163"/>
                      <a:pt x="53032" y="7142"/>
                    </a:cubicBezTo>
                    <a:cubicBezTo>
                      <a:pt x="53405" y="7006"/>
                      <a:pt x="53662" y="6619"/>
                      <a:pt x="53171" y="6619"/>
                    </a:cubicBezTo>
                    <a:cubicBezTo>
                      <a:pt x="53089" y="6619"/>
                      <a:pt x="52986" y="6629"/>
                      <a:pt x="52860" y="6654"/>
                    </a:cubicBezTo>
                    <a:cubicBezTo>
                      <a:pt x="53032" y="6429"/>
                      <a:pt x="53137" y="6099"/>
                      <a:pt x="53362" y="5941"/>
                    </a:cubicBezTo>
                    <a:close/>
                    <a:moveTo>
                      <a:pt x="3354" y="7868"/>
                    </a:moveTo>
                    <a:cubicBezTo>
                      <a:pt x="3407" y="8027"/>
                      <a:pt x="3578" y="7974"/>
                      <a:pt x="3684" y="8027"/>
                    </a:cubicBezTo>
                    <a:cubicBezTo>
                      <a:pt x="3684" y="8687"/>
                      <a:pt x="2799" y="8528"/>
                      <a:pt x="2469" y="8858"/>
                    </a:cubicBezTo>
                    <a:cubicBezTo>
                      <a:pt x="2417" y="8410"/>
                      <a:pt x="2694" y="8528"/>
                      <a:pt x="2469" y="8198"/>
                    </a:cubicBezTo>
                    <a:cubicBezTo>
                      <a:pt x="2436" y="8194"/>
                      <a:pt x="2405" y="8192"/>
                      <a:pt x="2375" y="8192"/>
                    </a:cubicBezTo>
                    <a:cubicBezTo>
                      <a:pt x="2003" y="8192"/>
                      <a:pt x="1956" y="8533"/>
                      <a:pt x="1614" y="8533"/>
                    </a:cubicBezTo>
                    <a:cubicBezTo>
                      <a:pt x="1593" y="8533"/>
                      <a:pt x="1570" y="8531"/>
                      <a:pt x="1545" y="8528"/>
                    </a:cubicBezTo>
                    <a:cubicBezTo>
                      <a:pt x="1374" y="7868"/>
                      <a:pt x="2417" y="8462"/>
                      <a:pt x="2311" y="7868"/>
                    </a:cubicBezTo>
                    <a:lnTo>
                      <a:pt x="2311" y="7868"/>
                    </a:lnTo>
                    <a:cubicBezTo>
                      <a:pt x="2412" y="8085"/>
                      <a:pt x="2520" y="8157"/>
                      <a:pt x="2637" y="8157"/>
                    </a:cubicBezTo>
                    <a:cubicBezTo>
                      <a:pt x="2843" y="8157"/>
                      <a:pt x="3077" y="7936"/>
                      <a:pt x="3354" y="7868"/>
                    </a:cubicBezTo>
                    <a:close/>
                    <a:moveTo>
                      <a:pt x="50134" y="8551"/>
                    </a:moveTo>
                    <a:cubicBezTo>
                      <a:pt x="50339" y="8551"/>
                      <a:pt x="50614" y="8691"/>
                      <a:pt x="50862" y="8691"/>
                    </a:cubicBezTo>
                    <a:cubicBezTo>
                      <a:pt x="50886" y="8691"/>
                      <a:pt x="50910" y="8690"/>
                      <a:pt x="50933" y="8687"/>
                    </a:cubicBezTo>
                    <a:lnTo>
                      <a:pt x="50933" y="8687"/>
                    </a:lnTo>
                    <a:cubicBezTo>
                      <a:pt x="50889" y="8823"/>
                      <a:pt x="50752" y="8856"/>
                      <a:pt x="50582" y="8856"/>
                    </a:cubicBezTo>
                    <a:cubicBezTo>
                      <a:pt x="50422" y="8856"/>
                      <a:pt x="50234" y="8827"/>
                      <a:pt x="50069" y="8827"/>
                    </a:cubicBezTo>
                    <a:cubicBezTo>
                      <a:pt x="49983" y="8827"/>
                      <a:pt x="49903" y="8835"/>
                      <a:pt x="49837" y="8858"/>
                    </a:cubicBezTo>
                    <a:cubicBezTo>
                      <a:pt x="49878" y="8621"/>
                      <a:pt x="49989" y="8551"/>
                      <a:pt x="50134" y="8551"/>
                    </a:cubicBezTo>
                    <a:close/>
                    <a:moveTo>
                      <a:pt x="5229" y="7802"/>
                    </a:moveTo>
                    <a:lnTo>
                      <a:pt x="5229" y="7802"/>
                    </a:lnTo>
                    <a:cubicBezTo>
                      <a:pt x="4846" y="8410"/>
                      <a:pt x="4727" y="8251"/>
                      <a:pt x="5559" y="8528"/>
                    </a:cubicBezTo>
                    <a:cubicBezTo>
                      <a:pt x="5664" y="9017"/>
                      <a:pt x="4780" y="8581"/>
                      <a:pt x="4951" y="9189"/>
                    </a:cubicBezTo>
                    <a:cubicBezTo>
                      <a:pt x="4876" y="9215"/>
                      <a:pt x="4815" y="9226"/>
                      <a:pt x="4764" y="9226"/>
                    </a:cubicBezTo>
                    <a:cubicBezTo>
                      <a:pt x="4453" y="9226"/>
                      <a:pt x="4514" y="8817"/>
                      <a:pt x="4210" y="8817"/>
                    </a:cubicBezTo>
                    <a:cubicBezTo>
                      <a:pt x="4157" y="8817"/>
                      <a:pt x="4093" y="8829"/>
                      <a:pt x="4014" y="8858"/>
                    </a:cubicBezTo>
                    <a:lnTo>
                      <a:pt x="4014" y="8198"/>
                    </a:lnTo>
                    <a:cubicBezTo>
                      <a:pt x="4051" y="8315"/>
                      <a:pt x="4187" y="8363"/>
                      <a:pt x="4321" y="8363"/>
                    </a:cubicBezTo>
                    <a:cubicBezTo>
                      <a:pt x="4566" y="8363"/>
                      <a:pt x="4808" y="8206"/>
                      <a:pt x="4450" y="8027"/>
                    </a:cubicBezTo>
                    <a:cubicBezTo>
                      <a:pt x="4450" y="7852"/>
                      <a:pt x="4566" y="7815"/>
                      <a:pt x="4713" y="7815"/>
                    </a:cubicBezTo>
                    <a:cubicBezTo>
                      <a:pt x="4821" y="7815"/>
                      <a:pt x="4946" y="7835"/>
                      <a:pt x="5054" y="7835"/>
                    </a:cubicBezTo>
                    <a:cubicBezTo>
                      <a:pt x="5121" y="7835"/>
                      <a:pt x="5182" y="7827"/>
                      <a:pt x="5229" y="7802"/>
                    </a:cubicBezTo>
                    <a:close/>
                    <a:moveTo>
                      <a:pt x="53850" y="7314"/>
                    </a:moveTo>
                    <a:cubicBezTo>
                      <a:pt x="53850" y="7899"/>
                      <a:pt x="53434" y="8229"/>
                      <a:pt x="52991" y="8229"/>
                    </a:cubicBezTo>
                    <a:cubicBezTo>
                      <a:pt x="52854" y="8229"/>
                      <a:pt x="52714" y="8198"/>
                      <a:pt x="52583" y="8132"/>
                    </a:cubicBezTo>
                    <a:lnTo>
                      <a:pt x="52583" y="8132"/>
                    </a:lnTo>
                    <a:cubicBezTo>
                      <a:pt x="52944" y="8556"/>
                      <a:pt x="53212" y="8968"/>
                      <a:pt x="53897" y="8968"/>
                    </a:cubicBezTo>
                    <a:cubicBezTo>
                      <a:pt x="53937" y="8968"/>
                      <a:pt x="53979" y="8967"/>
                      <a:pt x="54022" y="8964"/>
                    </a:cubicBezTo>
                    <a:lnTo>
                      <a:pt x="54022" y="8964"/>
                    </a:lnTo>
                    <a:cubicBezTo>
                      <a:pt x="53331" y="9278"/>
                      <a:pt x="52855" y="8898"/>
                      <a:pt x="52378" y="9431"/>
                    </a:cubicBezTo>
                    <a:lnTo>
                      <a:pt x="52378" y="9431"/>
                    </a:lnTo>
                    <a:cubicBezTo>
                      <a:pt x="52717" y="8968"/>
                      <a:pt x="51976" y="8986"/>
                      <a:pt x="51976" y="8462"/>
                    </a:cubicBezTo>
                    <a:lnTo>
                      <a:pt x="51976" y="8462"/>
                    </a:lnTo>
                    <a:cubicBezTo>
                      <a:pt x="52016" y="8467"/>
                      <a:pt x="52054" y="8468"/>
                      <a:pt x="52088" y="8468"/>
                    </a:cubicBezTo>
                    <a:cubicBezTo>
                      <a:pt x="52608" y="8468"/>
                      <a:pt x="52377" y="8024"/>
                      <a:pt x="51646" y="7974"/>
                    </a:cubicBezTo>
                    <a:cubicBezTo>
                      <a:pt x="51806" y="7863"/>
                      <a:pt x="51976" y="7840"/>
                      <a:pt x="52137" y="7840"/>
                    </a:cubicBezTo>
                    <a:cubicBezTo>
                      <a:pt x="52254" y="7840"/>
                      <a:pt x="52366" y="7852"/>
                      <a:pt x="52467" y="7852"/>
                    </a:cubicBezTo>
                    <a:cubicBezTo>
                      <a:pt x="52708" y="7852"/>
                      <a:pt x="52886" y="7783"/>
                      <a:pt x="52913" y="7314"/>
                    </a:cubicBezTo>
                    <a:close/>
                    <a:moveTo>
                      <a:pt x="18430" y="8911"/>
                    </a:moveTo>
                    <a:lnTo>
                      <a:pt x="18430" y="8911"/>
                    </a:lnTo>
                    <a:cubicBezTo>
                      <a:pt x="18311" y="9017"/>
                      <a:pt x="18259" y="9189"/>
                      <a:pt x="18259" y="9400"/>
                    </a:cubicBezTo>
                    <a:cubicBezTo>
                      <a:pt x="17845" y="9369"/>
                      <a:pt x="17765" y="9210"/>
                      <a:pt x="17706" y="9210"/>
                    </a:cubicBezTo>
                    <a:cubicBezTo>
                      <a:pt x="17663" y="9210"/>
                      <a:pt x="17632" y="9294"/>
                      <a:pt x="17493" y="9571"/>
                    </a:cubicBezTo>
                    <a:lnTo>
                      <a:pt x="17163" y="9571"/>
                    </a:lnTo>
                    <a:lnTo>
                      <a:pt x="17163" y="9070"/>
                    </a:lnTo>
                    <a:cubicBezTo>
                      <a:pt x="17383" y="9035"/>
                      <a:pt x="17530" y="9029"/>
                      <a:pt x="17650" y="9029"/>
                    </a:cubicBezTo>
                    <a:cubicBezTo>
                      <a:pt x="17710" y="9029"/>
                      <a:pt x="17764" y="9030"/>
                      <a:pt x="17816" y="9030"/>
                    </a:cubicBezTo>
                    <a:cubicBezTo>
                      <a:pt x="17975" y="9030"/>
                      <a:pt x="18127" y="9017"/>
                      <a:pt x="18430" y="8911"/>
                    </a:cubicBezTo>
                    <a:close/>
                    <a:moveTo>
                      <a:pt x="64711" y="9142"/>
                    </a:moveTo>
                    <a:cubicBezTo>
                      <a:pt x="64850" y="9142"/>
                      <a:pt x="64926" y="9241"/>
                      <a:pt x="65296" y="9241"/>
                    </a:cubicBezTo>
                    <a:cubicBezTo>
                      <a:pt x="65225" y="9439"/>
                      <a:pt x="64921" y="9713"/>
                      <a:pt x="64689" y="9713"/>
                    </a:cubicBezTo>
                    <a:cubicBezTo>
                      <a:pt x="64534" y="9713"/>
                      <a:pt x="64412" y="9590"/>
                      <a:pt x="64412" y="9241"/>
                    </a:cubicBezTo>
                    <a:cubicBezTo>
                      <a:pt x="64557" y="9167"/>
                      <a:pt x="64642" y="9142"/>
                      <a:pt x="64711" y="9142"/>
                    </a:cubicBezTo>
                    <a:close/>
                    <a:moveTo>
                      <a:pt x="54788" y="8634"/>
                    </a:moveTo>
                    <a:lnTo>
                      <a:pt x="54788" y="8634"/>
                    </a:lnTo>
                    <a:cubicBezTo>
                      <a:pt x="55223" y="8858"/>
                      <a:pt x="55553" y="9294"/>
                      <a:pt x="55725" y="9783"/>
                    </a:cubicBezTo>
                    <a:cubicBezTo>
                      <a:pt x="55630" y="9661"/>
                      <a:pt x="55521" y="9620"/>
                      <a:pt x="55404" y="9620"/>
                    </a:cubicBezTo>
                    <a:cubicBezTo>
                      <a:pt x="55170" y="9620"/>
                      <a:pt x="54907" y="9786"/>
                      <a:pt x="54672" y="9786"/>
                    </a:cubicBezTo>
                    <a:cubicBezTo>
                      <a:pt x="54556" y="9786"/>
                      <a:pt x="54447" y="9746"/>
                      <a:pt x="54352" y="9624"/>
                    </a:cubicBezTo>
                    <a:cubicBezTo>
                      <a:pt x="54457" y="8964"/>
                      <a:pt x="54840" y="9189"/>
                      <a:pt x="54788" y="8634"/>
                    </a:cubicBezTo>
                    <a:close/>
                    <a:moveTo>
                      <a:pt x="27000" y="9433"/>
                    </a:moveTo>
                    <a:cubicBezTo>
                      <a:pt x="27236" y="9433"/>
                      <a:pt x="27439" y="9460"/>
                      <a:pt x="27553" y="9519"/>
                    </a:cubicBezTo>
                    <a:cubicBezTo>
                      <a:pt x="27409" y="9754"/>
                      <a:pt x="27130" y="9825"/>
                      <a:pt x="26820" y="9825"/>
                    </a:cubicBezTo>
                    <a:cubicBezTo>
                      <a:pt x="26419" y="9825"/>
                      <a:pt x="25967" y="9707"/>
                      <a:pt x="25691" y="9677"/>
                    </a:cubicBezTo>
                    <a:cubicBezTo>
                      <a:pt x="25977" y="9530"/>
                      <a:pt x="26548" y="9433"/>
                      <a:pt x="27000" y="9433"/>
                    </a:cubicBezTo>
                    <a:close/>
                    <a:moveTo>
                      <a:pt x="33572" y="9188"/>
                    </a:moveTo>
                    <a:cubicBezTo>
                      <a:pt x="34206" y="9188"/>
                      <a:pt x="34830" y="9458"/>
                      <a:pt x="35224" y="9458"/>
                    </a:cubicBezTo>
                    <a:cubicBezTo>
                      <a:pt x="35256" y="9458"/>
                      <a:pt x="35286" y="9456"/>
                      <a:pt x="35315" y="9453"/>
                    </a:cubicBezTo>
                    <a:lnTo>
                      <a:pt x="35315" y="9453"/>
                    </a:lnTo>
                    <a:cubicBezTo>
                      <a:pt x="35215" y="9653"/>
                      <a:pt x="34895" y="9664"/>
                      <a:pt x="34543" y="9664"/>
                    </a:cubicBezTo>
                    <a:cubicBezTo>
                      <a:pt x="34501" y="9664"/>
                      <a:pt x="34459" y="9664"/>
                      <a:pt x="34417" y="9664"/>
                    </a:cubicBezTo>
                    <a:cubicBezTo>
                      <a:pt x="34018" y="9664"/>
                      <a:pt x="33605" y="9677"/>
                      <a:pt x="33440" y="9954"/>
                    </a:cubicBezTo>
                    <a:cubicBezTo>
                      <a:pt x="33127" y="9741"/>
                      <a:pt x="33908" y="9290"/>
                      <a:pt x="33096" y="9290"/>
                    </a:cubicBezTo>
                    <a:cubicBezTo>
                      <a:pt x="33053" y="9290"/>
                      <a:pt x="33005" y="9291"/>
                      <a:pt x="32952" y="9294"/>
                    </a:cubicBezTo>
                    <a:cubicBezTo>
                      <a:pt x="33155" y="9217"/>
                      <a:pt x="33364" y="9188"/>
                      <a:pt x="33572" y="9188"/>
                    </a:cubicBezTo>
                    <a:close/>
                    <a:moveTo>
                      <a:pt x="56161" y="8964"/>
                    </a:moveTo>
                    <a:cubicBezTo>
                      <a:pt x="56858" y="9266"/>
                      <a:pt x="57481" y="9740"/>
                      <a:pt x="58282" y="9740"/>
                    </a:cubicBezTo>
                    <a:cubicBezTo>
                      <a:pt x="58498" y="9740"/>
                      <a:pt x="58726" y="9705"/>
                      <a:pt x="58972" y="9624"/>
                    </a:cubicBezTo>
                    <a:lnTo>
                      <a:pt x="58972" y="9624"/>
                    </a:lnTo>
                    <a:cubicBezTo>
                      <a:pt x="59025" y="10179"/>
                      <a:pt x="58418" y="10007"/>
                      <a:pt x="58194" y="10284"/>
                    </a:cubicBezTo>
                    <a:cubicBezTo>
                      <a:pt x="57684" y="10070"/>
                      <a:pt x="57371" y="9660"/>
                      <a:pt x="56854" y="9660"/>
                    </a:cubicBezTo>
                    <a:cubicBezTo>
                      <a:pt x="56701" y="9660"/>
                      <a:pt x="56531" y="9695"/>
                      <a:pt x="56332" y="9783"/>
                    </a:cubicBezTo>
                    <a:cubicBezTo>
                      <a:pt x="56662" y="9189"/>
                      <a:pt x="56161" y="9453"/>
                      <a:pt x="55725" y="9294"/>
                    </a:cubicBezTo>
                    <a:cubicBezTo>
                      <a:pt x="55830" y="9123"/>
                      <a:pt x="56002" y="9017"/>
                      <a:pt x="56161" y="8964"/>
                    </a:cubicBezTo>
                    <a:close/>
                    <a:moveTo>
                      <a:pt x="51036" y="9819"/>
                    </a:moveTo>
                    <a:cubicBezTo>
                      <a:pt x="51141" y="9819"/>
                      <a:pt x="51229" y="9870"/>
                      <a:pt x="51263" y="10007"/>
                    </a:cubicBezTo>
                    <a:lnTo>
                      <a:pt x="51263" y="10337"/>
                    </a:lnTo>
                    <a:cubicBezTo>
                      <a:pt x="51184" y="10368"/>
                      <a:pt x="51119" y="10381"/>
                      <a:pt x="51065" y="10381"/>
                    </a:cubicBezTo>
                    <a:cubicBezTo>
                      <a:pt x="50840" y="10381"/>
                      <a:pt x="50779" y="10171"/>
                      <a:pt x="50569" y="10171"/>
                    </a:cubicBezTo>
                    <a:cubicBezTo>
                      <a:pt x="50547" y="10171"/>
                      <a:pt x="50523" y="10173"/>
                      <a:pt x="50497" y="10179"/>
                    </a:cubicBezTo>
                    <a:cubicBezTo>
                      <a:pt x="50497" y="10061"/>
                      <a:pt x="50807" y="9819"/>
                      <a:pt x="51036" y="9819"/>
                    </a:cubicBezTo>
                    <a:close/>
                    <a:moveTo>
                      <a:pt x="52086" y="9983"/>
                    </a:moveTo>
                    <a:cubicBezTo>
                      <a:pt x="52266" y="9983"/>
                      <a:pt x="52464" y="10007"/>
                      <a:pt x="52636" y="10007"/>
                    </a:cubicBezTo>
                    <a:cubicBezTo>
                      <a:pt x="52479" y="10213"/>
                      <a:pt x="52103" y="10419"/>
                      <a:pt x="51806" y="10419"/>
                    </a:cubicBezTo>
                    <a:cubicBezTo>
                      <a:pt x="51704" y="10419"/>
                      <a:pt x="51611" y="10395"/>
                      <a:pt x="51540" y="10337"/>
                    </a:cubicBezTo>
                    <a:cubicBezTo>
                      <a:pt x="51572" y="10041"/>
                      <a:pt x="51808" y="9983"/>
                      <a:pt x="52086" y="9983"/>
                    </a:cubicBezTo>
                    <a:close/>
                    <a:moveTo>
                      <a:pt x="15702" y="8920"/>
                    </a:moveTo>
                    <a:cubicBezTo>
                      <a:pt x="15867" y="8920"/>
                      <a:pt x="15896" y="9244"/>
                      <a:pt x="16177" y="9244"/>
                    </a:cubicBezTo>
                    <a:cubicBezTo>
                      <a:pt x="16192" y="9244"/>
                      <a:pt x="16209" y="9243"/>
                      <a:pt x="16226" y="9241"/>
                    </a:cubicBezTo>
                    <a:lnTo>
                      <a:pt x="16226" y="9241"/>
                    </a:lnTo>
                    <a:cubicBezTo>
                      <a:pt x="15671" y="10179"/>
                      <a:pt x="16938" y="9624"/>
                      <a:pt x="16886" y="10443"/>
                    </a:cubicBezTo>
                    <a:cubicBezTo>
                      <a:pt x="16827" y="10455"/>
                      <a:pt x="16773" y="10461"/>
                      <a:pt x="16724" y="10461"/>
                    </a:cubicBezTo>
                    <a:cubicBezTo>
                      <a:pt x="16338" y="10461"/>
                      <a:pt x="16237" y="10109"/>
                      <a:pt x="15860" y="10109"/>
                    </a:cubicBezTo>
                    <a:cubicBezTo>
                      <a:pt x="15838" y="10109"/>
                      <a:pt x="15814" y="10110"/>
                      <a:pt x="15790" y="10113"/>
                    </a:cubicBezTo>
                    <a:cubicBezTo>
                      <a:pt x="16001" y="9400"/>
                      <a:pt x="15460" y="9571"/>
                      <a:pt x="15460" y="9070"/>
                    </a:cubicBezTo>
                    <a:cubicBezTo>
                      <a:pt x="15569" y="8961"/>
                      <a:pt x="15644" y="8920"/>
                      <a:pt x="15702" y="8920"/>
                    </a:cubicBezTo>
                    <a:close/>
                    <a:moveTo>
                      <a:pt x="31249" y="8964"/>
                    </a:moveTo>
                    <a:cubicBezTo>
                      <a:pt x="31528" y="9098"/>
                      <a:pt x="31723" y="9318"/>
                      <a:pt x="32112" y="9318"/>
                    </a:cubicBezTo>
                    <a:cubicBezTo>
                      <a:pt x="32183" y="9318"/>
                      <a:pt x="32260" y="9310"/>
                      <a:pt x="32345" y="9294"/>
                    </a:cubicBezTo>
                    <a:cubicBezTo>
                      <a:pt x="32345" y="9519"/>
                      <a:pt x="32398" y="9624"/>
                      <a:pt x="32503" y="9624"/>
                    </a:cubicBezTo>
                    <a:cubicBezTo>
                      <a:pt x="31962" y="9783"/>
                      <a:pt x="31843" y="10337"/>
                      <a:pt x="32067" y="10667"/>
                    </a:cubicBezTo>
                    <a:cubicBezTo>
                      <a:pt x="32015" y="10892"/>
                      <a:pt x="31685" y="10773"/>
                      <a:pt x="31460" y="10839"/>
                    </a:cubicBezTo>
                    <a:cubicBezTo>
                      <a:pt x="31632" y="10350"/>
                      <a:pt x="31356" y="10339"/>
                      <a:pt x="31076" y="10339"/>
                    </a:cubicBezTo>
                    <a:cubicBezTo>
                      <a:pt x="31062" y="10339"/>
                      <a:pt x="31049" y="10339"/>
                      <a:pt x="31035" y="10339"/>
                    </a:cubicBezTo>
                    <a:cubicBezTo>
                      <a:pt x="30793" y="10339"/>
                      <a:pt x="30564" y="10330"/>
                      <a:pt x="30642" y="10007"/>
                    </a:cubicBezTo>
                    <a:lnTo>
                      <a:pt x="30642" y="10007"/>
                    </a:lnTo>
                    <a:cubicBezTo>
                      <a:pt x="30364" y="10231"/>
                      <a:pt x="29704" y="10113"/>
                      <a:pt x="29757" y="10667"/>
                    </a:cubicBezTo>
                    <a:cubicBezTo>
                      <a:pt x="29374" y="10562"/>
                      <a:pt x="29269" y="10179"/>
                      <a:pt x="29097" y="9849"/>
                    </a:cubicBezTo>
                    <a:cubicBezTo>
                      <a:pt x="28781" y="9883"/>
                      <a:pt x="28780" y="10078"/>
                      <a:pt x="28715" y="10078"/>
                    </a:cubicBezTo>
                    <a:cubicBezTo>
                      <a:pt x="28679" y="10078"/>
                      <a:pt x="28625" y="10020"/>
                      <a:pt x="28490" y="9849"/>
                    </a:cubicBezTo>
                    <a:cubicBezTo>
                      <a:pt x="28213" y="9849"/>
                      <a:pt x="28384" y="10390"/>
                      <a:pt x="28213" y="10509"/>
                    </a:cubicBezTo>
                    <a:cubicBezTo>
                      <a:pt x="27777" y="9901"/>
                      <a:pt x="27883" y="9571"/>
                      <a:pt x="27883" y="9347"/>
                    </a:cubicBezTo>
                    <a:cubicBezTo>
                      <a:pt x="28040" y="9279"/>
                      <a:pt x="28219" y="9254"/>
                      <a:pt x="28411" y="9254"/>
                    </a:cubicBezTo>
                    <a:cubicBezTo>
                      <a:pt x="28910" y="9254"/>
                      <a:pt x="29503" y="9420"/>
                      <a:pt x="30062" y="9420"/>
                    </a:cubicBezTo>
                    <a:cubicBezTo>
                      <a:pt x="30497" y="9420"/>
                      <a:pt x="30912" y="9320"/>
                      <a:pt x="31249" y="8964"/>
                    </a:cubicBezTo>
                    <a:close/>
                    <a:moveTo>
                      <a:pt x="57322" y="10443"/>
                    </a:moveTo>
                    <a:cubicBezTo>
                      <a:pt x="57322" y="11103"/>
                      <a:pt x="56596" y="10944"/>
                      <a:pt x="56055" y="10997"/>
                    </a:cubicBezTo>
                    <a:cubicBezTo>
                      <a:pt x="56491" y="10773"/>
                      <a:pt x="56768" y="10509"/>
                      <a:pt x="57322" y="10443"/>
                    </a:cubicBezTo>
                    <a:close/>
                    <a:moveTo>
                      <a:pt x="43804" y="9067"/>
                    </a:moveTo>
                    <a:cubicBezTo>
                      <a:pt x="44029" y="9067"/>
                      <a:pt x="44071" y="9521"/>
                      <a:pt x="44121" y="9730"/>
                    </a:cubicBezTo>
                    <a:cubicBezTo>
                      <a:pt x="44411" y="9533"/>
                      <a:pt x="44898" y="9281"/>
                      <a:pt x="45314" y="9281"/>
                    </a:cubicBezTo>
                    <a:cubicBezTo>
                      <a:pt x="45598" y="9281"/>
                      <a:pt x="45848" y="9398"/>
                      <a:pt x="45982" y="9730"/>
                    </a:cubicBezTo>
                    <a:cubicBezTo>
                      <a:pt x="45841" y="9730"/>
                      <a:pt x="45687" y="9713"/>
                      <a:pt x="45551" y="9713"/>
                    </a:cubicBezTo>
                    <a:cubicBezTo>
                      <a:pt x="45269" y="9713"/>
                      <a:pt x="45065" y="9785"/>
                      <a:pt x="45216" y="10231"/>
                    </a:cubicBezTo>
                    <a:cubicBezTo>
                      <a:pt x="45113" y="10247"/>
                      <a:pt x="45020" y="10253"/>
                      <a:pt x="44935" y="10253"/>
                    </a:cubicBezTo>
                    <a:cubicBezTo>
                      <a:pt x="44589" y="10253"/>
                      <a:pt x="44378" y="10151"/>
                      <a:pt x="44158" y="10151"/>
                    </a:cubicBezTo>
                    <a:cubicBezTo>
                      <a:pt x="44060" y="10151"/>
                      <a:pt x="43959" y="10172"/>
                      <a:pt x="43843" y="10231"/>
                    </a:cubicBezTo>
                    <a:cubicBezTo>
                      <a:pt x="43725" y="10720"/>
                      <a:pt x="44226" y="10562"/>
                      <a:pt x="44173" y="11050"/>
                    </a:cubicBezTo>
                    <a:cubicBezTo>
                      <a:pt x="43566" y="10614"/>
                      <a:pt x="43395" y="10720"/>
                      <a:pt x="42906" y="10390"/>
                    </a:cubicBezTo>
                    <a:cubicBezTo>
                      <a:pt x="42734" y="10390"/>
                      <a:pt x="42800" y="10614"/>
                      <a:pt x="42734" y="10720"/>
                    </a:cubicBezTo>
                    <a:cubicBezTo>
                      <a:pt x="42634" y="10636"/>
                      <a:pt x="42580" y="10608"/>
                      <a:pt x="42542" y="10608"/>
                    </a:cubicBezTo>
                    <a:cubicBezTo>
                      <a:pt x="42462" y="10608"/>
                      <a:pt x="42447" y="10726"/>
                      <a:pt x="42230" y="10726"/>
                    </a:cubicBezTo>
                    <a:cubicBezTo>
                      <a:pt x="42203" y="10726"/>
                      <a:pt x="42174" y="10724"/>
                      <a:pt x="42140" y="10720"/>
                    </a:cubicBezTo>
                    <a:cubicBezTo>
                      <a:pt x="41744" y="10562"/>
                      <a:pt x="42734" y="10509"/>
                      <a:pt x="42576" y="10060"/>
                    </a:cubicBezTo>
                    <a:cubicBezTo>
                      <a:pt x="42539" y="9845"/>
                      <a:pt x="42473" y="9789"/>
                      <a:pt x="42390" y="9789"/>
                    </a:cubicBezTo>
                    <a:cubicBezTo>
                      <a:pt x="42298" y="9789"/>
                      <a:pt x="42183" y="9858"/>
                      <a:pt x="42060" y="9858"/>
                    </a:cubicBezTo>
                    <a:cubicBezTo>
                      <a:pt x="41979" y="9858"/>
                      <a:pt x="41895" y="9828"/>
                      <a:pt x="41810" y="9730"/>
                    </a:cubicBezTo>
                    <a:cubicBezTo>
                      <a:pt x="41949" y="9645"/>
                      <a:pt x="42083" y="9614"/>
                      <a:pt x="42215" y="9614"/>
                    </a:cubicBezTo>
                    <a:cubicBezTo>
                      <a:pt x="42569" y="9614"/>
                      <a:pt x="42903" y="9838"/>
                      <a:pt x="43240" y="9838"/>
                    </a:cubicBezTo>
                    <a:cubicBezTo>
                      <a:pt x="43422" y="9838"/>
                      <a:pt x="43604" y="9773"/>
                      <a:pt x="43791" y="9571"/>
                    </a:cubicBezTo>
                    <a:cubicBezTo>
                      <a:pt x="43843" y="9294"/>
                      <a:pt x="43672" y="9241"/>
                      <a:pt x="43513" y="9241"/>
                    </a:cubicBezTo>
                    <a:cubicBezTo>
                      <a:pt x="43635" y="9117"/>
                      <a:pt x="43729" y="9067"/>
                      <a:pt x="43804" y="9067"/>
                    </a:cubicBezTo>
                    <a:close/>
                    <a:moveTo>
                      <a:pt x="17276" y="10608"/>
                    </a:moveTo>
                    <a:cubicBezTo>
                      <a:pt x="17421" y="10608"/>
                      <a:pt x="17558" y="10656"/>
                      <a:pt x="17651" y="10773"/>
                    </a:cubicBezTo>
                    <a:cubicBezTo>
                      <a:pt x="17586" y="10976"/>
                      <a:pt x="17311" y="11099"/>
                      <a:pt x="17045" y="11099"/>
                    </a:cubicBezTo>
                    <a:cubicBezTo>
                      <a:pt x="16878" y="11099"/>
                      <a:pt x="16715" y="11051"/>
                      <a:pt x="16608" y="10944"/>
                    </a:cubicBezTo>
                    <a:cubicBezTo>
                      <a:pt x="16719" y="10765"/>
                      <a:pt x="17011" y="10608"/>
                      <a:pt x="17276" y="10608"/>
                    </a:cubicBezTo>
                    <a:close/>
                    <a:moveTo>
                      <a:pt x="35474" y="10284"/>
                    </a:moveTo>
                    <a:cubicBezTo>
                      <a:pt x="35592" y="10509"/>
                      <a:pt x="35698" y="10720"/>
                      <a:pt x="35645" y="11103"/>
                    </a:cubicBezTo>
                    <a:cubicBezTo>
                      <a:pt x="35474" y="11103"/>
                      <a:pt x="35540" y="10944"/>
                      <a:pt x="35474" y="10773"/>
                    </a:cubicBezTo>
                    <a:cubicBezTo>
                      <a:pt x="34873" y="10899"/>
                      <a:pt x="34238" y="11081"/>
                      <a:pt x="33639" y="11081"/>
                    </a:cubicBezTo>
                    <a:cubicBezTo>
                      <a:pt x="33422" y="11081"/>
                      <a:pt x="33209" y="11057"/>
                      <a:pt x="33005" y="10997"/>
                    </a:cubicBezTo>
                    <a:cubicBezTo>
                      <a:pt x="32987" y="10738"/>
                      <a:pt x="33031" y="10660"/>
                      <a:pt x="33117" y="10660"/>
                    </a:cubicBezTo>
                    <a:cubicBezTo>
                      <a:pt x="33245" y="10660"/>
                      <a:pt x="33465" y="10833"/>
                      <a:pt x="33710" y="10833"/>
                    </a:cubicBezTo>
                    <a:cubicBezTo>
                      <a:pt x="33786" y="10833"/>
                      <a:pt x="33864" y="10816"/>
                      <a:pt x="33942" y="10773"/>
                    </a:cubicBezTo>
                    <a:cubicBezTo>
                      <a:pt x="33889" y="10614"/>
                      <a:pt x="33665" y="10667"/>
                      <a:pt x="33440" y="10614"/>
                    </a:cubicBezTo>
                    <a:cubicBezTo>
                      <a:pt x="33495" y="10477"/>
                      <a:pt x="33586" y="10426"/>
                      <a:pt x="33687" y="10426"/>
                    </a:cubicBezTo>
                    <a:cubicBezTo>
                      <a:pt x="33906" y="10426"/>
                      <a:pt x="34174" y="10664"/>
                      <a:pt x="34219" y="10773"/>
                    </a:cubicBezTo>
                    <a:cubicBezTo>
                      <a:pt x="34483" y="10720"/>
                      <a:pt x="34153" y="10562"/>
                      <a:pt x="34219" y="10284"/>
                    </a:cubicBezTo>
                    <a:close/>
                    <a:moveTo>
                      <a:pt x="19962" y="10562"/>
                    </a:moveTo>
                    <a:cubicBezTo>
                      <a:pt x="20075" y="11000"/>
                      <a:pt x="19823" y="11217"/>
                      <a:pt x="19559" y="11217"/>
                    </a:cubicBezTo>
                    <a:cubicBezTo>
                      <a:pt x="19426" y="11217"/>
                      <a:pt x="19289" y="11161"/>
                      <a:pt x="19196" y="11050"/>
                    </a:cubicBezTo>
                    <a:cubicBezTo>
                      <a:pt x="19143" y="10562"/>
                      <a:pt x="19750" y="10720"/>
                      <a:pt x="19962" y="10562"/>
                    </a:cubicBezTo>
                    <a:close/>
                    <a:moveTo>
                      <a:pt x="11603" y="10200"/>
                    </a:moveTo>
                    <a:cubicBezTo>
                      <a:pt x="11717" y="10200"/>
                      <a:pt x="11777" y="10284"/>
                      <a:pt x="11777" y="10614"/>
                    </a:cubicBezTo>
                    <a:cubicBezTo>
                      <a:pt x="11736" y="10601"/>
                      <a:pt x="11694" y="10596"/>
                      <a:pt x="11653" y="10596"/>
                    </a:cubicBezTo>
                    <a:cubicBezTo>
                      <a:pt x="11409" y="10596"/>
                      <a:pt x="11201" y="10796"/>
                      <a:pt x="11462" y="10796"/>
                    </a:cubicBezTo>
                    <a:cubicBezTo>
                      <a:pt x="11510" y="10796"/>
                      <a:pt x="11575" y="10789"/>
                      <a:pt x="11658" y="10773"/>
                    </a:cubicBezTo>
                    <a:lnTo>
                      <a:pt x="11658" y="10773"/>
                    </a:lnTo>
                    <a:cubicBezTo>
                      <a:pt x="11507" y="11093"/>
                      <a:pt x="11296" y="11238"/>
                      <a:pt x="11045" y="11238"/>
                    </a:cubicBezTo>
                    <a:cubicBezTo>
                      <a:pt x="10943" y="11238"/>
                      <a:pt x="10834" y="11214"/>
                      <a:pt x="10720" y="11169"/>
                    </a:cubicBezTo>
                    <a:cubicBezTo>
                      <a:pt x="10892" y="10667"/>
                      <a:pt x="11328" y="10944"/>
                      <a:pt x="10998" y="10284"/>
                    </a:cubicBezTo>
                    <a:lnTo>
                      <a:pt x="10998" y="10284"/>
                    </a:lnTo>
                    <a:cubicBezTo>
                      <a:pt x="11028" y="10287"/>
                      <a:pt x="11057" y="10289"/>
                      <a:pt x="11086" y="10289"/>
                    </a:cubicBezTo>
                    <a:cubicBezTo>
                      <a:pt x="11312" y="10289"/>
                      <a:pt x="11486" y="10200"/>
                      <a:pt x="11603" y="10200"/>
                    </a:cubicBezTo>
                    <a:close/>
                    <a:moveTo>
                      <a:pt x="62986" y="9901"/>
                    </a:moveTo>
                    <a:cubicBezTo>
                      <a:pt x="62986" y="10390"/>
                      <a:pt x="62378" y="10231"/>
                      <a:pt x="62378" y="10773"/>
                    </a:cubicBezTo>
                    <a:cubicBezTo>
                      <a:pt x="62137" y="10680"/>
                      <a:pt x="61967" y="10642"/>
                      <a:pt x="61844" y="10642"/>
                    </a:cubicBezTo>
                    <a:cubicBezTo>
                      <a:pt x="61339" y="10642"/>
                      <a:pt x="61626" y="11276"/>
                      <a:pt x="60954" y="11276"/>
                    </a:cubicBezTo>
                    <a:cubicBezTo>
                      <a:pt x="60932" y="11276"/>
                      <a:pt x="60910" y="11276"/>
                      <a:pt x="60887" y="11274"/>
                    </a:cubicBezTo>
                    <a:cubicBezTo>
                      <a:pt x="60887" y="11169"/>
                      <a:pt x="61217" y="10614"/>
                      <a:pt x="60834" y="10614"/>
                    </a:cubicBezTo>
                    <a:lnTo>
                      <a:pt x="60557" y="10614"/>
                    </a:lnTo>
                    <a:cubicBezTo>
                      <a:pt x="60887" y="9901"/>
                      <a:pt x="62273" y="10231"/>
                      <a:pt x="62986" y="9901"/>
                    </a:cubicBezTo>
                    <a:close/>
                    <a:moveTo>
                      <a:pt x="9466" y="9954"/>
                    </a:moveTo>
                    <a:lnTo>
                      <a:pt x="9466" y="9954"/>
                    </a:lnTo>
                    <a:cubicBezTo>
                      <a:pt x="9551" y="10039"/>
                      <a:pt x="9635" y="10132"/>
                      <a:pt x="9781" y="10132"/>
                    </a:cubicBezTo>
                    <a:cubicBezTo>
                      <a:pt x="9817" y="10132"/>
                      <a:pt x="9857" y="10126"/>
                      <a:pt x="9902" y="10113"/>
                    </a:cubicBezTo>
                    <a:lnTo>
                      <a:pt x="9902" y="10113"/>
                    </a:lnTo>
                    <a:cubicBezTo>
                      <a:pt x="9625" y="11103"/>
                      <a:pt x="10668" y="10562"/>
                      <a:pt x="10562" y="11327"/>
                    </a:cubicBezTo>
                    <a:cubicBezTo>
                      <a:pt x="10344" y="11248"/>
                      <a:pt x="10219" y="11208"/>
                      <a:pt x="10093" y="11208"/>
                    </a:cubicBezTo>
                    <a:cubicBezTo>
                      <a:pt x="9968" y="11208"/>
                      <a:pt x="9843" y="11248"/>
                      <a:pt x="9625" y="11327"/>
                    </a:cubicBezTo>
                    <a:cubicBezTo>
                      <a:pt x="9678" y="10720"/>
                      <a:pt x="9572" y="10390"/>
                      <a:pt x="9466" y="9954"/>
                    </a:cubicBezTo>
                    <a:close/>
                    <a:moveTo>
                      <a:pt x="28992" y="10509"/>
                    </a:moveTo>
                    <a:cubicBezTo>
                      <a:pt x="29226" y="10643"/>
                      <a:pt x="29338" y="10862"/>
                      <a:pt x="29703" y="10862"/>
                    </a:cubicBezTo>
                    <a:cubicBezTo>
                      <a:pt x="29769" y="10862"/>
                      <a:pt x="29844" y="10855"/>
                      <a:pt x="29929" y="10839"/>
                    </a:cubicBezTo>
                    <a:lnTo>
                      <a:pt x="29929" y="10839"/>
                    </a:lnTo>
                    <a:cubicBezTo>
                      <a:pt x="30034" y="11083"/>
                      <a:pt x="29813" y="11205"/>
                      <a:pt x="29594" y="11205"/>
                    </a:cubicBezTo>
                    <a:cubicBezTo>
                      <a:pt x="29374" y="11205"/>
                      <a:pt x="29157" y="11083"/>
                      <a:pt x="29269" y="10839"/>
                    </a:cubicBezTo>
                    <a:lnTo>
                      <a:pt x="29269" y="10839"/>
                    </a:lnTo>
                    <a:cubicBezTo>
                      <a:pt x="29097" y="10892"/>
                      <a:pt x="29150" y="11169"/>
                      <a:pt x="29150" y="11327"/>
                    </a:cubicBezTo>
                    <a:lnTo>
                      <a:pt x="28490" y="11327"/>
                    </a:lnTo>
                    <a:cubicBezTo>
                      <a:pt x="28820" y="10892"/>
                      <a:pt x="28939" y="10997"/>
                      <a:pt x="28992" y="10509"/>
                    </a:cubicBezTo>
                    <a:close/>
                    <a:moveTo>
                      <a:pt x="55031" y="11101"/>
                    </a:moveTo>
                    <a:cubicBezTo>
                      <a:pt x="55306" y="11101"/>
                      <a:pt x="55564" y="11210"/>
                      <a:pt x="55448" y="11499"/>
                    </a:cubicBezTo>
                    <a:cubicBezTo>
                      <a:pt x="55378" y="11516"/>
                      <a:pt x="55316" y="11523"/>
                      <a:pt x="55260" y="11523"/>
                    </a:cubicBezTo>
                    <a:cubicBezTo>
                      <a:pt x="54967" y="11523"/>
                      <a:pt x="54832" y="11327"/>
                      <a:pt x="54510" y="11327"/>
                    </a:cubicBezTo>
                    <a:cubicBezTo>
                      <a:pt x="54510" y="11194"/>
                      <a:pt x="54778" y="11101"/>
                      <a:pt x="55031" y="11101"/>
                    </a:cubicBezTo>
                    <a:close/>
                    <a:moveTo>
                      <a:pt x="59025" y="10944"/>
                    </a:moveTo>
                    <a:cubicBezTo>
                      <a:pt x="58972" y="11169"/>
                      <a:pt x="59025" y="11274"/>
                      <a:pt x="59184" y="11274"/>
                    </a:cubicBezTo>
                    <a:cubicBezTo>
                      <a:pt x="59165" y="11475"/>
                      <a:pt x="59029" y="11560"/>
                      <a:pt x="58867" y="11560"/>
                    </a:cubicBezTo>
                    <a:cubicBezTo>
                      <a:pt x="58581" y="11560"/>
                      <a:pt x="58213" y="11298"/>
                      <a:pt x="58246" y="10944"/>
                    </a:cubicBezTo>
                    <a:close/>
                    <a:moveTo>
                      <a:pt x="52321" y="10816"/>
                    </a:moveTo>
                    <a:cubicBezTo>
                      <a:pt x="52366" y="10816"/>
                      <a:pt x="52418" y="10822"/>
                      <a:pt x="52477" y="10839"/>
                    </a:cubicBezTo>
                    <a:cubicBezTo>
                      <a:pt x="52807" y="10944"/>
                      <a:pt x="52424" y="10997"/>
                      <a:pt x="52200" y="10997"/>
                    </a:cubicBezTo>
                    <a:cubicBezTo>
                      <a:pt x="51870" y="11050"/>
                      <a:pt x="51870" y="11433"/>
                      <a:pt x="51764" y="11657"/>
                    </a:cubicBezTo>
                    <a:cubicBezTo>
                      <a:pt x="51487" y="11552"/>
                      <a:pt x="51764" y="11433"/>
                      <a:pt x="51593" y="10997"/>
                    </a:cubicBezTo>
                    <a:lnTo>
                      <a:pt x="51593" y="10997"/>
                    </a:lnTo>
                    <a:cubicBezTo>
                      <a:pt x="51648" y="11010"/>
                      <a:pt x="51697" y="11016"/>
                      <a:pt x="51740" y="11016"/>
                    </a:cubicBezTo>
                    <a:cubicBezTo>
                      <a:pt x="52000" y="11016"/>
                      <a:pt x="52074" y="10816"/>
                      <a:pt x="52321" y="10816"/>
                    </a:cubicBezTo>
                    <a:close/>
                    <a:moveTo>
                      <a:pt x="9017" y="10337"/>
                    </a:moveTo>
                    <a:cubicBezTo>
                      <a:pt x="8806" y="10562"/>
                      <a:pt x="8912" y="10839"/>
                      <a:pt x="9295" y="10839"/>
                    </a:cubicBezTo>
                    <a:cubicBezTo>
                      <a:pt x="8912" y="11169"/>
                      <a:pt x="7922" y="10892"/>
                      <a:pt x="7922" y="11657"/>
                    </a:cubicBezTo>
                    <a:cubicBezTo>
                      <a:pt x="7906" y="11660"/>
                      <a:pt x="7892" y="11661"/>
                      <a:pt x="7879" y="11661"/>
                    </a:cubicBezTo>
                    <a:cubicBezTo>
                      <a:pt x="7605" y="11661"/>
                      <a:pt x="7738" y="11169"/>
                      <a:pt x="7486" y="11169"/>
                    </a:cubicBezTo>
                    <a:cubicBezTo>
                      <a:pt x="7486" y="11064"/>
                      <a:pt x="7544" y="11020"/>
                      <a:pt x="7605" y="11020"/>
                    </a:cubicBezTo>
                    <a:cubicBezTo>
                      <a:pt x="7675" y="11020"/>
                      <a:pt x="7750" y="11077"/>
                      <a:pt x="7750" y="11169"/>
                    </a:cubicBezTo>
                    <a:cubicBezTo>
                      <a:pt x="7869" y="10773"/>
                      <a:pt x="8582" y="10997"/>
                      <a:pt x="8357" y="10337"/>
                    </a:cubicBezTo>
                    <a:close/>
                    <a:moveTo>
                      <a:pt x="42682" y="7367"/>
                    </a:moveTo>
                    <a:cubicBezTo>
                      <a:pt x="43843" y="7974"/>
                      <a:pt x="45599" y="7921"/>
                      <a:pt x="46589" y="8687"/>
                    </a:cubicBezTo>
                    <a:cubicBezTo>
                      <a:pt x="46334" y="8559"/>
                      <a:pt x="46048" y="8517"/>
                      <a:pt x="45749" y="8517"/>
                    </a:cubicBezTo>
                    <a:cubicBezTo>
                      <a:pt x="45152" y="8517"/>
                      <a:pt x="44503" y="8687"/>
                      <a:pt x="43949" y="8687"/>
                    </a:cubicBezTo>
                    <a:cubicBezTo>
                      <a:pt x="43949" y="8528"/>
                      <a:pt x="44226" y="8581"/>
                      <a:pt x="44385" y="8528"/>
                    </a:cubicBezTo>
                    <a:cubicBezTo>
                      <a:pt x="44167" y="8334"/>
                      <a:pt x="43966" y="8260"/>
                      <a:pt x="43776" y="8260"/>
                    </a:cubicBezTo>
                    <a:cubicBezTo>
                      <a:pt x="43145" y="8260"/>
                      <a:pt x="42638" y="9083"/>
                      <a:pt x="42087" y="9083"/>
                    </a:cubicBezTo>
                    <a:cubicBezTo>
                      <a:pt x="42048" y="9083"/>
                      <a:pt x="42008" y="9079"/>
                      <a:pt x="41969" y="9070"/>
                    </a:cubicBezTo>
                    <a:cubicBezTo>
                      <a:pt x="41916" y="8462"/>
                      <a:pt x="42629" y="8687"/>
                      <a:pt x="42853" y="8410"/>
                    </a:cubicBezTo>
                    <a:cubicBezTo>
                      <a:pt x="42682" y="7802"/>
                      <a:pt x="42906" y="8027"/>
                      <a:pt x="42246" y="7868"/>
                    </a:cubicBezTo>
                    <a:lnTo>
                      <a:pt x="42246" y="7868"/>
                    </a:lnTo>
                    <a:cubicBezTo>
                      <a:pt x="42299" y="8027"/>
                      <a:pt x="42352" y="8198"/>
                      <a:pt x="42523" y="8251"/>
                    </a:cubicBezTo>
                    <a:cubicBezTo>
                      <a:pt x="42800" y="8251"/>
                      <a:pt x="41203" y="8251"/>
                      <a:pt x="41480" y="8911"/>
                    </a:cubicBezTo>
                    <a:cubicBezTo>
                      <a:pt x="41454" y="8985"/>
                      <a:pt x="41402" y="9015"/>
                      <a:pt x="41336" y="9015"/>
                    </a:cubicBezTo>
                    <a:cubicBezTo>
                      <a:pt x="41109" y="9015"/>
                      <a:pt x="40707" y="8663"/>
                      <a:pt x="40543" y="8581"/>
                    </a:cubicBezTo>
                    <a:cubicBezTo>
                      <a:pt x="40424" y="8581"/>
                      <a:pt x="40371" y="8740"/>
                      <a:pt x="40213" y="8740"/>
                    </a:cubicBezTo>
                    <a:cubicBezTo>
                      <a:pt x="40424" y="9347"/>
                      <a:pt x="41639" y="9347"/>
                      <a:pt x="41309" y="9400"/>
                    </a:cubicBezTo>
                    <a:cubicBezTo>
                      <a:pt x="41934" y="9568"/>
                      <a:pt x="41373" y="9827"/>
                      <a:pt x="40657" y="9827"/>
                    </a:cubicBezTo>
                    <a:cubicBezTo>
                      <a:pt x="40421" y="9827"/>
                      <a:pt x="40168" y="9799"/>
                      <a:pt x="39936" y="9730"/>
                    </a:cubicBezTo>
                    <a:lnTo>
                      <a:pt x="39936" y="9730"/>
                    </a:lnTo>
                    <a:cubicBezTo>
                      <a:pt x="39988" y="10060"/>
                      <a:pt x="40490" y="9849"/>
                      <a:pt x="40596" y="10060"/>
                    </a:cubicBezTo>
                    <a:cubicBezTo>
                      <a:pt x="40385" y="10320"/>
                      <a:pt x="40419" y="10779"/>
                      <a:pt x="40019" y="10779"/>
                    </a:cubicBezTo>
                    <a:cubicBezTo>
                      <a:pt x="39993" y="10779"/>
                      <a:pt x="39965" y="10777"/>
                      <a:pt x="39936" y="10773"/>
                    </a:cubicBezTo>
                    <a:lnTo>
                      <a:pt x="39936" y="10773"/>
                    </a:lnTo>
                    <a:lnTo>
                      <a:pt x="40424" y="11274"/>
                    </a:lnTo>
                    <a:cubicBezTo>
                      <a:pt x="40238" y="11490"/>
                      <a:pt x="40053" y="11554"/>
                      <a:pt x="39873" y="11554"/>
                    </a:cubicBezTo>
                    <a:cubicBezTo>
                      <a:pt x="39611" y="11554"/>
                      <a:pt x="39362" y="11418"/>
                      <a:pt x="39146" y="11418"/>
                    </a:cubicBezTo>
                    <a:cubicBezTo>
                      <a:pt x="38983" y="11418"/>
                      <a:pt x="38839" y="11494"/>
                      <a:pt x="38721" y="11763"/>
                    </a:cubicBezTo>
                    <a:cubicBezTo>
                      <a:pt x="38431" y="11670"/>
                      <a:pt x="38651" y="11066"/>
                      <a:pt x="39050" y="11066"/>
                    </a:cubicBezTo>
                    <a:cubicBezTo>
                      <a:pt x="39105" y="11066"/>
                      <a:pt x="39162" y="11077"/>
                      <a:pt x="39223" y="11103"/>
                    </a:cubicBezTo>
                    <a:cubicBezTo>
                      <a:pt x="39088" y="10843"/>
                      <a:pt x="38789" y="10755"/>
                      <a:pt x="38424" y="10755"/>
                    </a:cubicBezTo>
                    <a:cubicBezTo>
                      <a:pt x="38325" y="10755"/>
                      <a:pt x="38221" y="10761"/>
                      <a:pt x="38114" y="10773"/>
                    </a:cubicBezTo>
                    <a:cubicBezTo>
                      <a:pt x="38233" y="10337"/>
                      <a:pt x="39104" y="10720"/>
                      <a:pt x="38998" y="10113"/>
                    </a:cubicBezTo>
                    <a:cubicBezTo>
                      <a:pt x="38893" y="9901"/>
                      <a:pt x="38510" y="10179"/>
                      <a:pt x="38233" y="9783"/>
                    </a:cubicBezTo>
                    <a:cubicBezTo>
                      <a:pt x="37857" y="9838"/>
                      <a:pt x="37722" y="10152"/>
                      <a:pt x="37300" y="10152"/>
                    </a:cubicBezTo>
                    <a:cubicBezTo>
                      <a:pt x="37218" y="10152"/>
                      <a:pt x="37125" y="10141"/>
                      <a:pt x="37018" y="10113"/>
                    </a:cubicBezTo>
                    <a:cubicBezTo>
                      <a:pt x="37071" y="9571"/>
                      <a:pt x="36688" y="9571"/>
                      <a:pt x="37018" y="9294"/>
                    </a:cubicBezTo>
                    <a:lnTo>
                      <a:pt x="37018" y="9294"/>
                    </a:lnTo>
                    <a:cubicBezTo>
                      <a:pt x="37190" y="9400"/>
                      <a:pt x="36965" y="9624"/>
                      <a:pt x="37295" y="9954"/>
                    </a:cubicBezTo>
                    <a:cubicBezTo>
                      <a:pt x="37194" y="9563"/>
                      <a:pt x="37964" y="9288"/>
                      <a:pt x="38643" y="9288"/>
                    </a:cubicBezTo>
                    <a:cubicBezTo>
                      <a:pt x="39111" y="9288"/>
                      <a:pt x="39536" y="9418"/>
                      <a:pt x="39606" y="9730"/>
                    </a:cubicBezTo>
                    <a:cubicBezTo>
                      <a:pt x="39921" y="9730"/>
                      <a:pt x="40048" y="9542"/>
                      <a:pt x="40334" y="9542"/>
                    </a:cubicBezTo>
                    <a:cubicBezTo>
                      <a:pt x="40395" y="9542"/>
                      <a:pt x="40464" y="9550"/>
                      <a:pt x="40543" y="9571"/>
                    </a:cubicBezTo>
                    <a:cubicBezTo>
                      <a:pt x="40596" y="8964"/>
                      <a:pt x="39988" y="9070"/>
                      <a:pt x="39606" y="8911"/>
                    </a:cubicBezTo>
                    <a:cubicBezTo>
                      <a:pt x="39606" y="8740"/>
                      <a:pt x="39606" y="8634"/>
                      <a:pt x="39658" y="8528"/>
                    </a:cubicBezTo>
                    <a:lnTo>
                      <a:pt x="39658" y="8528"/>
                    </a:lnTo>
                    <a:cubicBezTo>
                      <a:pt x="39467" y="8604"/>
                      <a:pt x="39271" y="8637"/>
                      <a:pt x="39070" y="8637"/>
                    </a:cubicBezTo>
                    <a:cubicBezTo>
                      <a:pt x="38120" y="8637"/>
                      <a:pt x="37074" y="7907"/>
                      <a:pt x="36028" y="7591"/>
                    </a:cubicBezTo>
                    <a:cubicBezTo>
                      <a:pt x="35803" y="7448"/>
                      <a:pt x="36059" y="7421"/>
                      <a:pt x="36405" y="7421"/>
                    </a:cubicBezTo>
                    <a:cubicBezTo>
                      <a:pt x="36617" y="7421"/>
                      <a:pt x="36864" y="7431"/>
                      <a:pt x="37053" y="7431"/>
                    </a:cubicBezTo>
                    <a:cubicBezTo>
                      <a:pt x="37155" y="7431"/>
                      <a:pt x="37240" y="7428"/>
                      <a:pt x="37295" y="7420"/>
                    </a:cubicBezTo>
                    <a:lnTo>
                      <a:pt x="37295" y="7420"/>
                    </a:lnTo>
                    <a:cubicBezTo>
                      <a:pt x="37190" y="7750"/>
                      <a:pt x="37401" y="7868"/>
                      <a:pt x="37454" y="8080"/>
                    </a:cubicBezTo>
                    <a:cubicBezTo>
                      <a:pt x="37496" y="8046"/>
                      <a:pt x="37713" y="7897"/>
                      <a:pt x="37877" y="7897"/>
                    </a:cubicBezTo>
                    <a:cubicBezTo>
                      <a:pt x="37968" y="7897"/>
                      <a:pt x="38042" y="7943"/>
                      <a:pt x="38061" y="8080"/>
                    </a:cubicBezTo>
                    <a:cubicBezTo>
                      <a:pt x="38233" y="8027"/>
                      <a:pt x="38114" y="7921"/>
                      <a:pt x="38061" y="7921"/>
                    </a:cubicBezTo>
                    <a:cubicBezTo>
                      <a:pt x="38115" y="7789"/>
                      <a:pt x="38171" y="7738"/>
                      <a:pt x="38230" y="7738"/>
                    </a:cubicBezTo>
                    <a:cubicBezTo>
                      <a:pt x="38418" y="7738"/>
                      <a:pt x="38629" y="8251"/>
                      <a:pt x="38840" y="8251"/>
                    </a:cubicBezTo>
                    <a:cubicBezTo>
                      <a:pt x="39223" y="8198"/>
                      <a:pt x="39658" y="8132"/>
                      <a:pt x="39936" y="7921"/>
                    </a:cubicBezTo>
                    <a:cubicBezTo>
                      <a:pt x="40211" y="8149"/>
                      <a:pt x="40482" y="8236"/>
                      <a:pt x="40747" y="8236"/>
                    </a:cubicBezTo>
                    <a:cubicBezTo>
                      <a:pt x="41437" y="8236"/>
                      <a:pt x="42091" y="7643"/>
                      <a:pt x="42682" y="7367"/>
                    </a:cubicBezTo>
                    <a:close/>
                    <a:moveTo>
                      <a:pt x="59461" y="10944"/>
                    </a:moveTo>
                    <a:lnTo>
                      <a:pt x="59461" y="10944"/>
                    </a:lnTo>
                    <a:cubicBezTo>
                      <a:pt x="59738" y="11103"/>
                      <a:pt x="60293" y="10944"/>
                      <a:pt x="60227" y="11433"/>
                    </a:cubicBezTo>
                    <a:cubicBezTo>
                      <a:pt x="60075" y="11357"/>
                      <a:pt x="59963" y="11326"/>
                      <a:pt x="59876" y="11326"/>
                    </a:cubicBezTo>
                    <a:cubicBezTo>
                      <a:pt x="59490" y="11326"/>
                      <a:pt x="59610" y="11942"/>
                      <a:pt x="58981" y="11942"/>
                    </a:cubicBezTo>
                    <a:cubicBezTo>
                      <a:pt x="58942" y="11942"/>
                      <a:pt x="58899" y="11940"/>
                      <a:pt x="58854" y="11934"/>
                    </a:cubicBezTo>
                    <a:cubicBezTo>
                      <a:pt x="59184" y="11499"/>
                      <a:pt x="59514" y="11499"/>
                      <a:pt x="59461" y="10944"/>
                    </a:cubicBezTo>
                    <a:close/>
                    <a:moveTo>
                      <a:pt x="12265" y="10773"/>
                    </a:moveTo>
                    <a:lnTo>
                      <a:pt x="12265" y="10773"/>
                    </a:lnTo>
                    <a:cubicBezTo>
                      <a:pt x="12476" y="10835"/>
                      <a:pt x="12628" y="12003"/>
                      <a:pt x="12198" y="12003"/>
                    </a:cubicBezTo>
                    <a:cubicBezTo>
                      <a:pt x="12170" y="12003"/>
                      <a:pt x="12140" y="11998"/>
                      <a:pt x="12107" y="11987"/>
                    </a:cubicBezTo>
                    <a:cubicBezTo>
                      <a:pt x="11777" y="11604"/>
                      <a:pt x="12371" y="11433"/>
                      <a:pt x="12265" y="10773"/>
                    </a:cubicBezTo>
                    <a:close/>
                    <a:moveTo>
                      <a:pt x="46653" y="10196"/>
                    </a:moveTo>
                    <a:cubicBezTo>
                      <a:pt x="47079" y="10196"/>
                      <a:pt x="47577" y="10458"/>
                      <a:pt x="47685" y="10720"/>
                    </a:cubicBezTo>
                    <a:cubicBezTo>
                      <a:pt x="46761" y="11552"/>
                      <a:pt x="48847" y="11657"/>
                      <a:pt x="49890" y="11882"/>
                    </a:cubicBezTo>
                    <a:cubicBezTo>
                      <a:pt x="49671" y="11983"/>
                      <a:pt x="49434" y="12020"/>
                      <a:pt x="49189" y="12020"/>
                    </a:cubicBezTo>
                    <a:cubicBezTo>
                      <a:pt x="48580" y="12020"/>
                      <a:pt x="47916" y="11796"/>
                      <a:pt x="47341" y="11796"/>
                    </a:cubicBezTo>
                    <a:cubicBezTo>
                      <a:pt x="47154" y="11796"/>
                      <a:pt x="46977" y="11820"/>
                      <a:pt x="46814" y="11882"/>
                    </a:cubicBezTo>
                    <a:cubicBezTo>
                      <a:pt x="47579" y="10997"/>
                      <a:pt x="46484" y="10562"/>
                      <a:pt x="46154" y="10390"/>
                    </a:cubicBezTo>
                    <a:cubicBezTo>
                      <a:pt x="46275" y="10252"/>
                      <a:pt x="46456" y="10196"/>
                      <a:pt x="46653" y="10196"/>
                    </a:cubicBezTo>
                    <a:close/>
                    <a:moveTo>
                      <a:pt x="38114" y="11433"/>
                    </a:moveTo>
                    <a:cubicBezTo>
                      <a:pt x="37850" y="11934"/>
                      <a:pt x="37190" y="11987"/>
                      <a:pt x="36582" y="12093"/>
                    </a:cubicBezTo>
                    <a:cubicBezTo>
                      <a:pt x="36635" y="11380"/>
                      <a:pt x="37454" y="11552"/>
                      <a:pt x="38114" y="11433"/>
                    </a:cubicBezTo>
                    <a:close/>
                    <a:moveTo>
                      <a:pt x="34549" y="11657"/>
                    </a:moveTo>
                    <a:lnTo>
                      <a:pt x="34549" y="11657"/>
                    </a:lnTo>
                    <a:cubicBezTo>
                      <a:pt x="35091" y="11829"/>
                      <a:pt x="34101" y="11710"/>
                      <a:pt x="34431" y="12159"/>
                    </a:cubicBezTo>
                    <a:cubicBezTo>
                      <a:pt x="34377" y="12172"/>
                      <a:pt x="34330" y="12178"/>
                      <a:pt x="34288" y="12178"/>
                    </a:cubicBezTo>
                    <a:cubicBezTo>
                      <a:pt x="34031" y="12178"/>
                      <a:pt x="33964" y="11969"/>
                      <a:pt x="33738" y="11969"/>
                    </a:cubicBezTo>
                    <a:cubicBezTo>
                      <a:pt x="33701" y="11969"/>
                      <a:pt x="33659" y="11974"/>
                      <a:pt x="33612" y="11987"/>
                    </a:cubicBezTo>
                    <a:cubicBezTo>
                      <a:pt x="33657" y="11826"/>
                      <a:pt x="33809" y="11801"/>
                      <a:pt x="33980" y="11801"/>
                    </a:cubicBezTo>
                    <a:cubicBezTo>
                      <a:pt x="34057" y="11801"/>
                      <a:pt x="34139" y="11806"/>
                      <a:pt x="34215" y="11806"/>
                    </a:cubicBezTo>
                    <a:cubicBezTo>
                      <a:pt x="34369" y="11806"/>
                      <a:pt x="34504" y="11785"/>
                      <a:pt x="34549" y="11657"/>
                    </a:cubicBezTo>
                    <a:close/>
                    <a:moveTo>
                      <a:pt x="31790" y="11499"/>
                    </a:moveTo>
                    <a:cubicBezTo>
                      <a:pt x="32345" y="11829"/>
                      <a:pt x="31460" y="12040"/>
                      <a:pt x="31460" y="12317"/>
                    </a:cubicBezTo>
                    <a:cubicBezTo>
                      <a:pt x="31315" y="12221"/>
                      <a:pt x="31303" y="11981"/>
                      <a:pt x="31090" y="11981"/>
                    </a:cubicBezTo>
                    <a:cubicBezTo>
                      <a:pt x="31070" y="11981"/>
                      <a:pt x="31048" y="11983"/>
                      <a:pt x="31025" y="11987"/>
                    </a:cubicBezTo>
                    <a:cubicBezTo>
                      <a:pt x="31077" y="11604"/>
                      <a:pt x="31843" y="11987"/>
                      <a:pt x="31790" y="11499"/>
                    </a:cubicBezTo>
                    <a:close/>
                    <a:moveTo>
                      <a:pt x="41162" y="11195"/>
                    </a:moveTo>
                    <a:cubicBezTo>
                      <a:pt x="41582" y="11195"/>
                      <a:pt x="41968" y="11844"/>
                      <a:pt x="42291" y="11844"/>
                    </a:cubicBezTo>
                    <a:cubicBezTo>
                      <a:pt x="42353" y="11844"/>
                      <a:pt x="42413" y="11820"/>
                      <a:pt x="42470" y="11763"/>
                    </a:cubicBezTo>
                    <a:cubicBezTo>
                      <a:pt x="42484" y="11761"/>
                      <a:pt x="42497" y="11760"/>
                      <a:pt x="42508" y="11760"/>
                    </a:cubicBezTo>
                    <a:cubicBezTo>
                      <a:pt x="42778" y="11760"/>
                      <a:pt x="42528" y="12329"/>
                      <a:pt x="42629" y="12595"/>
                    </a:cubicBezTo>
                    <a:lnTo>
                      <a:pt x="41533" y="12595"/>
                    </a:lnTo>
                    <a:cubicBezTo>
                      <a:pt x="41603" y="12247"/>
                      <a:pt x="41621" y="12131"/>
                      <a:pt x="41593" y="12131"/>
                    </a:cubicBezTo>
                    <a:cubicBezTo>
                      <a:pt x="41536" y="12131"/>
                      <a:pt x="41295" y="12595"/>
                      <a:pt x="40926" y="12595"/>
                    </a:cubicBezTo>
                    <a:cubicBezTo>
                      <a:pt x="40979" y="12317"/>
                      <a:pt x="40754" y="12317"/>
                      <a:pt x="40754" y="12093"/>
                    </a:cubicBezTo>
                    <a:cubicBezTo>
                      <a:pt x="40550" y="12212"/>
                      <a:pt x="40238" y="12347"/>
                      <a:pt x="39957" y="12347"/>
                    </a:cubicBezTo>
                    <a:cubicBezTo>
                      <a:pt x="39709" y="12347"/>
                      <a:pt x="39486" y="12243"/>
                      <a:pt x="39381" y="11934"/>
                    </a:cubicBezTo>
                    <a:cubicBezTo>
                      <a:pt x="39396" y="11932"/>
                      <a:pt x="39414" y="11930"/>
                      <a:pt x="39435" y="11930"/>
                    </a:cubicBezTo>
                    <a:cubicBezTo>
                      <a:pt x="39607" y="11930"/>
                      <a:pt x="39963" y="12015"/>
                      <a:pt x="40268" y="12015"/>
                    </a:cubicBezTo>
                    <a:cubicBezTo>
                      <a:pt x="40615" y="12015"/>
                      <a:pt x="40894" y="11905"/>
                      <a:pt x="40754" y="11433"/>
                    </a:cubicBezTo>
                    <a:cubicBezTo>
                      <a:pt x="40893" y="11261"/>
                      <a:pt x="41029" y="11195"/>
                      <a:pt x="41162" y="11195"/>
                    </a:cubicBezTo>
                    <a:close/>
                    <a:moveTo>
                      <a:pt x="30523" y="11657"/>
                    </a:moveTo>
                    <a:lnTo>
                      <a:pt x="30523" y="11657"/>
                    </a:lnTo>
                    <a:cubicBezTo>
                      <a:pt x="30800" y="12423"/>
                      <a:pt x="30087" y="12212"/>
                      <a:pt x="30259" y="12819"/>
                    </a:cubicBezTo>
                    <a:lnTo>
                      <a:pt x="29652" y="12872"/>
                    </a:lnTo>
                    <a:cubicBezTo>
                      <a:pt x="29480" y="12370"/>
                      <a:pt x="29929" y="12489"/>
                      <a:pt x="29929" y="12159"/>
                    </a:cubicBezTo>
                    <a:cubicBezTo>
                      <a:pt x="29838" y="12128"/>
                      <a:pt x="29763" y="12117"/>
                      <a:pt x="29699" y="12117"/>
                    </a:cubicBezTo>
                    <a:cubicBezTo>
                      <a:pt x="29535" y="12117"/>
                      <a:pt x="29435" y="12188"/>
                      <a:pt x="29291" y="12188"/>
                    </a:cubicBezTo>
                    <a:cubicBezTo>
                      <a:pt x="29178" y="12188"/>
                      <a:pt x="29038" y="12144"/>
                      <a:pt x="28820" y="11987"/>
                    </a:cubicBezTo>
                    <a:cubicBezTo>
                      <a:pt x="29374" y="11604"/>
                      <a:pt x="29652" y="11829"/>
                      <a:pt x="30523" y="11657"/>
                    </a:cubicBezTo>
                    <a:close/>
                    <a:moveTo>
                      <a:pt x="23873" y="8899"/>
                    </a:moveTo>
                    <a:cubicBezTo>
                      <a:pt x="24061" y="8899"/>
                      <a:pt x="24291" y="8932"/>
                      <a:pt x="24582" y="9017"/>
                    </a:cubicBezTo>
                    <a:cubicBezTo>
                      <a:pt x="24371" y="9519"/>
                      <a:pt x="24807" y="9730"/>
                      <a:pt x="24477" y="10179"/>
                    </a:cubicBezTo>
                    <a:cubicBezTo>
                      <a:pt x="24224" y="10119"/>
                      <a:pt x="24114" y="9894"/>
                      <a:pt x="23808" y="9894"/>
                    </a:cubicBezTo>
                    <a:cubicBezTo>
                      <a:pt x="23777" y="9894"/>
                      <a:pt x="23745" y="9897"/>
                      <a:pt x="23711" y="9901"/>
                    </a:cubicBezTo>
                    <a:cubicBezTo>
                      <a:pt x="23539" y="9954"/>
                      <a:pt x="23434" y="10007"/>
                      <a:pt x="23381" y="10231"/>
                    </a:cubicBezTo>
                    <a:cubicBezTo>
                      <a:pt x="23491" y="10472"/>
                      <a:pt x="23625" y="10530"/>
                      <a:pt x="23782" y="10530"/>
                    </a:cubicBezTo>
                    <a:cubicBezTo>
                      <a:pt x="23930" y="10530"/>
                      <a:pt x="24099" y="10478"/>
                      <a:pt x="24285" y="10478"/>
                    </a:cubicBezTo>
                    <a:cubicBezTo>
                      <a:pt x="24399" y="10478"/>
                      <a:pt x="24521" y="10498"/>
                      <a:pt x="24648" y="10562"/>
                    </a:cubicBezTo>
                    <a:cubicBezTo>
                      <a:pt x="24582" y="10773"/>
                      <a:pt x="24147" y="10667"/>
                      <a:pt x="24318" y="11222"/>
                    </a:cubicBezTo>
                    <a:cubicBezTo>
                      <a:pt x="23838" y="11031"/>
                      <a:pt x="23745" y="10840"/>
                      <a:pt x="23679" y="10840"/>
                    </a:cubicBezTo>
                    <a:cubicBezTo>
                      <a:pt x="23630" y="10840"/>
                      <a:pt x="23595" y="10943"/>
                      <a:pt x="23434" y="11222"/>
                    </a:cubicBezTo>
                    <a:cubicBezTo>
                      <a:pt x="23570" y="11545"/>
                      <a:pt x="23969" y="11590"/>
                      <a:pt x="24360" y="11590"/>
                    </a:cubicBezTo>
                    <a:cubicBezTo>
                      <a:pt x="24507" y="11590"/>
                      <a:pt x="24652" y="11583"/>
                      <a:pt x="24782" y="11583"/>
                    </a:cubicBezTo>
                    <a:cubicBezTo>
                      <a:pt x="25011" y="11583"/>
                      <a:pt x="25191" y="11603"/>
                      <a:pt x="25242" y="11710"/>
                    </a:cubicBezTo>
                    <a:cubicBezTo>
                      <a:pt x="25663" y="11401"/>
                      <a:pt x="25296" y="10710"/>
                      <a:pt x="24890" y="10710"/>
                    </a:cubicBezTo>
                    <a:cubicBezTo>
                      <a:pt x="24862" y="10710"/>
                      <a:pt x="24834" y="10713"/>
                      <a:pt x="24807" y="10720"/>
                    </a:cubicBezTo>
                    <a:cubicBezTo>
                      <a:pt x="25032" y="10479"/>
                      <a:pt x="25244" y="10395"/>
                      <a:pt x="25463" y="10395"/>
                    </a:cubicBezTo>
                    <a:cubicBezTo>
                      <a:pt x="25968" y="10395"/>
                      <a:pt x="26511" y="10841"/>
                      <a:pt x="27348" y="10841"/>
                    </a:cubicBezTo>
                    <a:cubicBezTo>
                      <a:pt x="27381" y="10841"/>
                      <a:pt x="27414" y="10840"/>
                      <a:pt x="27447" y="10839"/>
                    </a:cubicBezTo>
                    <a:lnTo>
                      <a:pt x="27447" y="10839"/>
                    </a:lnTo>
                    <a:cubicBezTo>
                      <a:pt x="27421" y="11195"/>
                      <a:pt x="27434" y="11291"/>
                      <a:pt x="27501" y="11291"/>
                    </a:cubicBezTo>
                    <a:cubicBezTo>
                      <a:pt x="27569" y="11291"/>
                      <a:pt x="27691" y="11195"/>
                      <a:pt x="27883" y="11169"/>
                    </a:cubicBezTo>
                    <a:lnTo>
                      <a:pt x="27883" y="11169"/>
                    </a:lnTo>
                    <a:cubicBezTo>
                      <a:pt x="28490" y="11380"/>
                      <a:pt x="27447" y="11222"/>
                      <a:pt x="27619" y="11499"/>
                    </a:cubicBezTo>
                    <a:cubicBezTo>
                      <a:pt x="28107" y="11657"/>
                      <a:pt x="29150" y="11710"/>
                      <a:pt x="27777" y="12040"/>
                    </a:cubicBezTo>
                    <a:cubicBezTo>
                      <a:pt x="27553" y="11987"/>
                      <a:pt x="27500" y="11710"/>
                      <a:pt x="27289" y="11710"/>
                    </a:cubicBezTo>
                    <a:cubicBezTo>
                      <a:pt x="26848" y="12197"/>
                      <a:pt x="26332" y="12335"/>
                      <a:pt x="25819" y="12335"/>
                    </a:cubicBezTo>
                    <a:cubicBezTo>
                      <a:pt x="25153" y="12335"/>
                      <a:pt x="24493" y="12104"/>
                      <a:pt x="24008" y="12104"/>
                    </a:cubicBezTo>
                    <a:cubicBezTo>
                      <a:pt x="23600" y="12104"/>
                      <a:pt x="23317" y="12268"/>
                      <a:pt x="23262" y="12872"/>
                    </a:cubicBezTo>
                    <a:cubicBezTo>
                      <a:pt x="23242" y="12875"/>
                      <a:pt x="23222" y="12877"/>
                      <a:pt x="23202" y="12877"/>
                    </a:cubicBezTo>
                    <a:cubicBezTo>
                      <a:pt x="22764" y="12877"/>
                      <a:pt x="22219" y="12090"/>
                      <a:pt x="21355" y="12090"/>
                    </a:cubicBezTo>
                    <a:cubicBezTo>
                      <a:pt x="21062" y="12090"/>
                      <a:pt x="20732" y="12181"/>
                      <a:pt x="20358" y="12423"/>
                    </a:cubicBezTo>
                    <a:cubicBezTo>
                      <a:pt x="20358" y="12265"/>
                      <a:pt x="20516" y="12265"/>
                      <a:pt x="20622" y="12265"/>
                    </a:cubicBezTo>
                    <a:cubicBezTo>
                      <a:pt x="20516" y="12093"/>
                      <a:pt x="20516" y="11763"/>
                      <a:pt x="20292" y="11710"/>
                    </a:cubicBezTo>
                    <a:cubicBezTo>
                      <a:pt x="20639" y="11648"/>
                      <a:pt x="20978" y="11626"/>
                      <a:pt x="21328" y="11626"/>
                    </a:cubicBezTo>
                    <a:cubicBezTo>
                      <a:pt x="21869" y="11626"/>
                      <a:pt x="22438" y="11678"/>
                      <a:pt x="23104" y="11710"/>
                    </a:cubicBezTo>
                    <a:cubicBezTo>
                      <a:pt x="23381" y="11710"/>
                      <a:pt x="23209" y="11169"/>
                      <a:pt x="23381" y="11050"/>
                    </a:cubicBezTo>
                    <a:cubicBezTo>
                      <a:pt x="22826" y="10997"/>
                      <a:pt x="23051" y="10113"/>
                      <a:pt x="22443" y="10060"/>
                    </a:cubicBezTo>
                    <a:cubicBezTo>
                      <a:pt x="22368" y="10281"/>
                      <a:pt x="22207" y="10373"/>
                      <a:pt x="22026" y="10373"/>
                    </a:cubicBezTo>
                    <a:cubicBezTo>
                      <a:pt x="21667" y="10373"/>
                      <a:pt x="21229" y="10010"/>
                      <a:pt x="21229" y="9571"/>
                    </a:cubicBezTo>
                    <a:cubicBezTo>
                      <a:pt x="21348" y="9571"/>
                      <a:pt x="21348" y="9730"/>
                      <a:pt x="21348" y="9901"/>
                    </a:cubicBezTo>
                    <a:cubicBezTo>
                      <a:pt x="21487" y="9786"/>
                      <a:pt x="21634" y="9748"/>
                      <a:pt x="21784" y="9748"/>
                    </a:cubicBezTo>
                    <a:cubicBezTo>
                      <a:pt x="22068" y="9748"/>
                      <a:pt x="22363" y="9883"/>
                      <a:pt x="22637" y="9883"/>
                    </a:cubicBezTo>
                    <a:cubicBezTo>
                      <a:pt x="22782" y="9883"/>
                      <a:pt x="22922" y="9845"/>
                      <a:pt x="23051" y="9730"/>
                    </a:cubicBezTo>
                    <a:cubicBezTo>
                      <a:pt x="23030" y="9470"/>
                      <a:pt x="22915" y="9433"/>
                      <a:pt x="22780" y="9433"/>
                    </a:cubicBezTo>
                    <a:cubicBezTo>
                      <a:pt x="22726" y="9433"/>
                      <a:pt x="22668" y="9439"/>
                      <a:pt x="22612" y="9439"/>
                    </a:cubicBezTo>
                    <a:cubicBezTo>
                      <a:pt x="22451" y="9439"/>
                      <a:pt x="22302" y="9391"/>
                      <a:pt x="22272" y="9017"/>
                    </a:cubicBezTo>
                    <a:cubicBezTo>
                      <a:pt x="22300" y="9012"/>
                      <a:pt x="22325" y="9009"/>
                      <a:pt x="22347" y="9009"/>
                    </a:cubicBezTo>
                    <a:cubicBezTo>
                      <a:pt x="22550" y="9009"/>
                      <a:pt x="22554" y="9210"/>
                      <a:pt x="22602" y="9400"/>
                    </a:cubicBezTo>
                    <a:cubicBezTo>
                      <a:pt x="23075" y="9317"/>
                      <a:pt x="23212" y="8899"/>
                      <a:pt x="23873" y="8899"/>
                    </a:cubicBezTo>
                    <a:close/>
                    <a:moveTo>
                      <a:pt x="32152" y="12286"/>
                    </a:moveTo>
                    <a:cubicBezTo>
                      <a:pt x="32495" y="12286"/>
                      <a:pt x="32488" y="12671"/>
                      <a:pt x="32728" y="12819"/>
                    </a:cubicBezTo>
                    <a:cubicBezTo>
                      <a:pt x="32661" y="13030"/>
                      <a:pt x="32605" y="13101"/>
                      <a:pt x="32544" y="13101"/>
                    </a:cubicBezTo>
                    <a:cubicBezTo>
                      <a:pt x="32416" y="13101"/>
                      <a:pt x="32264" y="12796"/>
                      <a:pt x="31945" y="12796"/>
                    </a:cubicBezTo>
                    <a:cubicBezTo>
                      <a:pt x="31898" y="12796"/>
                      <a:pt x="31846" y="12803"/>
                      <a:pt x="31790" y="12819"/>
                    </a:cubicBezTo>
                    <a:cubicBezTo>
                      <a:pt x="31737" y="12542"/>
                      <a:pt x="31962" y="12542"/>
                      <a:pt x="31962" y="12317"/>
                    </a:cubicBezTo>
                    <a:cubicBezTo>
                      <a:pt x="32036" y="12296"/>
                      <a:pt x="32098" y="12286"/>
                      <a:pt x="32152" y="12286"/>
                    </a:cubicBezTo>
                    <a:close/>
                    <a:moveTo>
                      <a:pt x="38733" y="12636"/>
                    </a:moveTo>
                    <a:cubicBezTo>
                      <a:pt x="38856" y="12636"/>
                      <a:pt x="38975" y="12677"/>
                      <a:pt x="39051" y="12753"/>
                    </a:cubicBezTo>
                    <a:cubicBezTo>
                      <a:pt x="39122" y="13115"/>
                      <a:pt x="38934" y="13262"/>
                      <a:pt x="38713" y="13262"/>
                    </a:cubicBezTo>
                    <a:cubicBezTo>
                      <a:pt x="38563" y="13262"/>
                      <a:pt x="38397" y="13195"/>
                      <a:pt x="38285" y="13083"/>
                    </a:cubicBezTo>
                    <a:cubicBezTo>
                      <a:pt x="38285" y="12770"/>
                      <a:pt x="38514" y="12636"/>
                      <a:pt x="38733" y="12636"/>
                    </a:cubicBezTo>
                    <a:close/>
                    <a:moveTo>
                      <a:pt x="49282" y="12872"/>
                    </a:moveTo>
                    <a:cubicBezTo>
                      <a:pt x="49774" y="12919"/>
                      <a:pt x="49653" y="13567"/>
                      <a:pt x="49197" y="13567"/>
                    </a:cubicBezTo>
                    <a:cubicBezTo>
                      <a:pt x="49139" y="13567"/>
                      <a:pt x="49074" y="13556"/>
                      <a:pt x="49005" y="13532"/>
                    </a:cubicBezTo>
                    <a:cubicBezTo>
                      <a:pt x="48794" y="12977"/>
                      <a:pt x="49507" y="13413"/>
                      <a:pt x="49282" y="12872"/>
                    </a:cubicBezTo>
                    <a:close/>
                    <a:moveTo>
                      <a:pt x="51351" y="12359"/>
                    </a:moveTo>
                    <a:cubicBezTo>
                      <a:pt x="51376" y="12359"/>
                      <a:pt x="51403" y="12363"/>
                      <a:pt x="51434" y="12370"/>
                    </a:cubicBezTo>
                    <a:cubicBezTo>
                      <a:pt x="51104" y="12753"/>
                      <a:pt x="51487" y="13413"/>
                      <a:pt x="51764" y="13690"/>
                    </a:cubicBezTo>
                    <a:cubicBezTo>
                      <a:pt x="51660" y="14039"/>
                      <a:pt x="51479" y="14141"/>
                      <a:pt x="51268" y="14141"/>
                    </a:cubicBezTo>
                    <a:cubicBezTo>
                      <a:pt x="50972" y="14141"/>
                      <a:pt x="50616" y="13941"/>
                      <a:pt x="50330" y="13941"/>
                    </a:cubicBezTo>
                    <a:cubicBezTo>
                      <a:pt x="50172" y="13941"/>
                      <a:pt x="50036" y="14002"/>
                      <a:pt x="49943" y="14192"/>
                    </a:cubicBezTo>
                    <a:cubicBezTo>
                      <a:pt x="49665" y="14139"/>
                      <a:pt x="50061" y="13915"/>
                      <a:pt x="49784" y="13862"/>
                    </a:cubicBezTo>
                    <a:cubicBezTo>
                      <a:pt x="49890" y="13637"/>
                      <a:pt x="50273" y="13637"/>
                      <a:pt x="50391" y="13360"/>
                    </a:cubicBezTo>
                    <a:cubicBezTo>
                      <a:pt x="50347" y="13219"/>
                      <a:pt x="50186" y="13196"/>
                      <a:pt x="50021" y="13196"/>
                    </a:cubicBezTo>
                    <a:cubicBezTo>
                      <a:pt x="49938" y="13196"/>
                      <a:pt x="49855" y="13202"/>
                      <a:pt x="49784" y="13202"/>
                    </a:cubicBezTo>
                    <a:cubicBezTo>
                      <a:pt x="49837" y="13030"/>
                      <a:pt x="49943" y="12872"/>
                      <a:pt x="49731" y="12872"/>
                    </a:cubicBezTo>
                    <a:cubicBezTo>
                      <a:pt x="49855" y="12754"/>
                      <a:pt x="49961" y="12706"/>
                      <a:pt x="50056" y="12706"/>
                    </a:cubicBezTo>
                    <a:cubicBezTo>
                      <a:pt x="50486" y="12706"/>
                      <a:pt x="50667" y="13714"/>
                      <a:pt x="51124" y="13714"/>
                    </a:cubicBezTo>
                    <a:cubicBezTo>
                      <a:pt x="51229" y="13714"/>
                      <a:pt x="51348" y="13661"/>
                      <a:pt x="51487" y="13532"/>
                    </a:cubicBezTo>
                    <a:cubicBezTo>
                      <a:pt x="51434" y="13202"/>
                      <a:pt x="51051" y="13202"/>
                      <a:pt x="50827" y="13030"/>
                    </a:cubicBezTo>
                    <a:cubicBezTo>
                      <a:pt x="51184" y="12981"/>
                      <a:pt x="51013" y="12359"/>
                      <a:pt x="51351" y="12359"/>
                    </a:cubicBezTo>
                    <a:close/>
                    <a:moveTo>
                      <a:pt x="28934" y="13657"/>
                    </a:moveTo>
                    <a:cubicBezTo>
                      <a:pt x="29134" y="13657"/>
                      <a:pt x="29415" y="13866"/>
                      <a:pt x="29610" y="13866"/>
                    </a:cubicBezTo>
                    <a:cubicBezTo>
                      <a:pt x="29701" y="13866"/>
                      <a:pt x="29773" y="13821"/>
                      <a:pt x="29810" y="13690"/>
                    </a:cubicBezTo>
                    <a:cubicBezTo>
                      <a:pt x="29996" y="13930"/>
                      <a:pt x="29952" y="13991"/>
                      <a:pt x="29817" y="13991"/>
                    </a:cubicBezTo>
                    <a:cubicBezTo>
                      <a:pt x="29678" y="13991"/>
                      <a:pt x="29444" y="13927"/>
                      <a:pt x="29268" y="13927"/>
                    </a:cubicBezTo>
                    <a:cubicBezTo>
                      <a:pt x="29104" y="13927"/>
                      <a:pt x="28990" y="13981"/>
                      <a:pt x="29044" y="14192"/>
                    </a:cubicBezTo>
                    <a:cubicBezTo>
                      <a:pt x="29013" y="14202"/>
                      <a:pt x="28988" y="14206"/>
                      <a:pt x="28967" y="14206"/>
                    </a:cubicBezTo>
                    <a:cubicBezTo>
                      <a:pt x="28873" y="14206"/>
                      <a:pt x="28873" y="14118"/>
                      <a:pt x="28873" y="14020"/>
                    </a:cubicBezTo>
                    <a:cubicBezTo>
                      <a:pt x="28873" y="13862"/>
                      <a:pt x="28820" y="13862"/>
                      <a:pt x="28714" y="13862"/>
                    </a:cubicBezTo>
                    <a:cubicBezTo>
                      <a:pt x="28754" y="13708"/>
                      <a:pt x="28834" y="13657"/>
                      <a:pt x="28934" y="13657"/>
                    </a:cubicBezTo>
                    <a:close/>
                    <a:moveTo>
                      <a:pt x="43265" y="13638"/>
                    </a:moveTo>
                    <a:cubicBezTo>
                      <a:pt x="43774" y="13638"/>
                      <a:pt x="44226" y="13778"/>
                      <a:pt x="44226" y="14073"/>
                    </a:cubicBezTo>
                    <a:cubicBezTo>
                      <a:pt x="43793" y="14073"/>
                      <a:pt x="43467" y="14035"/>
                      <a:pt x="43125" y="14035"/>
                    </a:cubicBezTo>
                    <a:cubicBezTo>
                      <a:pt x="42769" y="14035"/>
                      <a:pt x="42395" y="14076"/>
                      <a:pt x="41863" y="14245"/>
                    </a:cubicBezTo>
                    <a:cubicBezTo>
                      <a:pt x="41921" y="13851"/>
                      <a:pt x="42637" y="13638"/>
                      <a:pt x="43265" y="13638"/>
                    </a:cubicBezTo>
                    <a:close/>
                    <a:moveTo>
                      <a:pt x="47302" y="13202"/>
                    </a:moveTo>
                    <a:lnTo>
                      <a:pt x="47302" y="13202"/>
                    </a:lnTo>
                    <a:cubicBezTo>
                      <a:pt x="47512" y="13513"/>
                      <a:pt x="47637" y="13626"/>
                      <a:pt x="47853" y="13626"/>
                    </a:cubicBezTo>
                    <a:cubicBezTo>
                      <a:pt x="47977" y="13626"/>
                      <a:pt x="48130" y="13589"/>
                      <a:pt x="48345" y="13532"/>
                    </a:cubicBezTo>
                    <a:lnTo>
                      <a:pt x="48345" y="13532"/>
                    </a:lnTo>
                    <a:cubicBezTo>
                      <a:pt x="48517" y="14073"/>
                      <a:pt x="47857" y="13809"/>
                      <a:pt x="47909" y="14245"/>
                    </a:cubicBezTo>
                    <a:cubicBezTo>
                      <a:pt x="47804" y="13743"/>
                      <a:pt x="47302" y="13743"/>
                      <a:pt x="47302" y="13202"/>
                    </a:cubicBezTo>
                    <a:close/>
                    <a:moveTo>
                      <a:pt x="45291" y="11045"/>
                    </a:moveTo>
                    <a:cubicBezTo>
                      <a:pt x="45318" y="11045"/>
                      <a:pt x="45346" y="11047"/>
                      <a:pt x="45375" y="11050"/>
                    </a:cubicBezTo>
                    <a:cubicBezTo>
                      <a:pt x="45045" y="11380"/>
                      <a:pt x="45322" y="11829"/>
                      <a:pt x="45705" y="11882"/>
                    </a:cubicBezTo>
                    <a:cubicBezTo>
                      <a:pt x="45675" y="12019"/>
                      <a:pt x="45636" y="12065"/>
                      <a:pt x="45590" y="12065"/>
                    </a:cubicBezTo>
                    <a:cubicBezTo>
                      <a:pt x="45490" y="12065"/>
                      <a:pt x="45356" y="11852"/>
                      <a:pt x="45204" y="11852"/>
                    </a:cubicBezTo>
                    <a:cubicBezTo>
                      <a:pt x="45174" y="11852"/>
                      <a:pt x="45143" y="11861"/>
                      <a:pt x="45111" y="11882"/>
                    </a:cubicBezTo>
                    <a:cubicBezTo>
                      <a:pt x="45546" y="12489"/>
                      <a:pt x="46814" y="12159"/>
                      <a:pt x="47144" y="12872"/>
                    </a:cubicBezTo>
                    <a:cubicBezTo>
                      <a:pt x="47377" y="12985"/>
                      <a:pt x="47266" y="13038"/>
                      <a:pt x="47085" y="13038"/>
                    </a:cubicBezTo>
                    <a:cubicBezTo>
                      <a:pt x="46929" y="13038"/>
                      <a:pt x="46722" y="12998"/>
                      <a:pt x="46642" y="12925"/>
                    </a:cubicBezTo>
                    <a:lnTo>
                      <a:pt x="46642" y="12925"/>
                    </a:lnTo>
                    <a:cubicBezTo>
                      <a:pt x="46814" y="13307"/>
                      <a:pt x="47197" y="13585"/>
                      <a:pt x="46537" y="13743"/>
                    </a:cubicBezTo>
                    <a:cubicBezTo>
                      <a:pt x="46695" y="13968"/>
                      <a:pt x="46761" y="14245"/>
                      <a:pt x="46972" y="14403"/>
                    </a:cubicBezTo>
                    <a:cubicBezTo>
                      <a:pt x="46924" y="14444"/>
                      <a:pt x="46869" y="14462"/>
                      <a:pt x="46809" y="14462"/>
                    </a:cubicBezTo>
                    <a:cubicBezTo>
                      <a:pt x="46461" y="14462"/>
                      <a:pt x="45967" y="13841"/>
                      <a:pt x="45876" y="13413"/>
                    </a:cubicBezTo>
                    <a:cubicBezTo>
                      <a:pt x="45924" y="13400"/>
                      <a:pt x="45965" y="13394"/>
                      <a:pt x="46001" y="13394"/>
                    </a:cubicBezTo>
                    <a:cubicBezTo>
                      <a:pt x="46203" y="13394"/>
                      <a:pt x="46248" y="13571"/>
                      <a:pt x="46453" y="13571"/>
                    </a:cubicBezTo>
                    <a:cubicBezTo>
                      <a:pt x="46504" y="13571"/>
                      <a:pt x="46566" y="13560"/>
                      <a:pt x="46642" y="13532"/>
                    </a:cubicBezTo>
                    <a:cubicBezTo>
                      <a:pt x="46695" y="13149"/>
                      <a:pt x="46365" y="13202"/>
                      <a:pt x="46484" y="12700"/>
                    </a:cubicBezTo>
                    <a:cubicBezTo>
                      <a:pt x="46345" y="12509"/>
                      <a:pt x="46068" y="12413"/>
                      <a:pt x="45792" y="12413"/>
                    </a:cubicBezTo>
                    <a:cubicBezTo>
                      <a:pt x="45517" y="12413"/>
                      <a:pt x="45243" y="12509"/>
                      <a:pt x="45111" y="12700"/>
                    </a:cubicBezTo>
                    <a:cubicBezTo>
                      <a:pt x="45079" y="12492"/>
                      <a:pt x="44799" y="12419"/>
                      <a:pt x="44414" y="12419"/>
                    </a:cubicBezTo>
                    <a:cubicBezTo>
                      <a:pt x="43994" y="12419"/>
                      <a:pt x="43447" y="12505"/>
                      <a:pt x="42959" y="12595"/>
                    </a:cubicBezTo>
                    <a:cubicBezTo>
                      <a:pt x="42959" y="12012"/>
                      <a:pt x="43260" y="11900"/>
                      <a:pt x="43634" y="11900"/>
                    </a:cubicBezTo>
                    <a:cubicBezTo>
                      <a:pt x="43867" y="11900"/>
                      <a:pt x="44128" y="11943"/>
                      <a:pt x="44362" y="11943"/>
                    </a:cubicBezTo>
                    <a:cubicBezTo>
                      <a:pt x="44603" y="11943"/>
                      <a:pt x="44816" y="11897"/>
                      <a:pt x="44939" y="11710"/>
                    </a:cubicBezTo>
                    <a:cubicBezTo>
                      <a:pt x="44992" y="11222"/>
                      <a:pt x="44173" y="11657"/>
                      <a:pt x="44279" y="11050"/>
                    </a:cubicBezTo>
                    <a:lnTo>
                      <a:pt x="44279" y="11050"/>
                    </a:lnTo>
                    <a:cubicBezTo>
                      <a:pt x="44398" y="11169"/>
                      <a:pt x="44502" y="11209"/>
                      <a:pt x="44603" y="11209"/>
                    </a:cubicBezTo>
                    <a:cubicBezTo>
                      <a:pt x="44808" y="11209"/>
                      <a:pt x="45002" y="11045"/>
                      <a:pt x="45291" y="11045"/>
                    </a:cubicBezTo>
                    <a:close/>
                    <a:moveTo>
                      <a:pt x="40044" y="12718"/>
                    </a:moveTo>
                    <a:cubicBezTo>
                      <a:pt x="40427" y="12718"/>
                      <a:pt x="40424" y="13141"/>
                      <a:pt x="40804" y="13141"/>
                    </a:cubicBezTo>
                    <a:cubicBezTo>
                      <a:pt x="40880" y="13141"/>
                      <a:pt x="40971" y="13124"/>
                      <a:pt x="41084" y="13083"/>
                    </a:cubicBezTo>
                    <a:lnTo>
                      <a:pt x="41084" y="13083"/>
                    </a:lnTo>
                    <a:cubicBezTo>
                      <a:pt x="41480" y="13307"/>
                      <a:pt x="40820" y="13585"/>
                      <a:pt x="41256" y="13743"/>
                    </a:cubicBezTo>
                    <a:cubicBezTo>
                      <a:pt x="41214" y="13866"/>
                      <a:pt x="41167" y="13913"/>
                      <a:pt x="41116" y="13913"/>
                    </a:cubicBezTo>
                    <a:cubicBezTo>
                      <a:pt x="40961" y="13913"/>
                      <a:pt x="40778" y="13463"/>
                      <a:pt x="40649" y="13413"/>
                    </a:cubicBezTo>
                    <a:cubicBezTo>
                      <a:pt x="40490" y="13532"/>
                      <a:pt x="40371" y="13585"/>
                      <a:pt x="40319" y="13743"/>
                    </a:cubicBezTo>
                    <a:cubicBezTo>
                      <a:pt x="40301" y="13895"/>
                      <a:pt x="40396" y="13926"/>
                      <a:pt x="40520" y="13926"/>
                    </a:cubicBezTo>
                    <a:cubicBezTo>
                      <a:pt x="40605" y="13926"/>
                      <a:pt x="40702" y="13912"/>
                      <a:pt x="40785" y="13912"/>
                    </a:cubicBezTo>
                    <a:cubicBezTo>
                      <a:pt x="40940" y="13912"/>
                      <a:pt x="41045" y="13961"/>
                      <a:pt x="40926" y="14245"/>
                    </a:cubicBezTo>
                    <a:cubicBezTo>
                      <a:pt x="40973" y="14258"/>
                      <a:pt x="41014" y="14263"/>
                      <a:pt x="41049" y="14263"/>
                    </a:cubicBezTo>
                    <a:cubicBezTo>
                      <a:pt x="41268" y="14263"/>
                      <a:pt x="41308" y="14055"/>
                      <a:pt x="41586" y="14055"/>
                    </a:cubicBezTo>
                    <a:cubicBezTo>
                      <a:pt x="41632" y="14055"/>
                      <a:pt x="41684" y="14060"/>
                      <a:pt x="41744" y="14073"/>
                    </a:cubicBezTo>
                    <a:cubicBezTo>
                      <a:pt x="41721" y="14391"/>
                      <a:pt x="41466" y="14463"/>
                      <a:pt x="41141" y="14463"/>
                    </a:cubicBezTo>
                    <a:cubicBezTo>
                      <a:pt x="40866" y="14463"/>
                      <a:pt x="40542" y="14411"/>
                      <a:pt x="40265" y="14411"/>
                    </a:cubicBezTo>
                    <a:cubicBezTo>
                      <a:pt x="40120" y="14411"/>
                      <a:pt x="39988" y="14426"/>
                      <a:pt x="39883" y="14469"/>
                    </a:cubicBezTo>
                    <a:cubicBezTo>
                      <a:pt x="39830" y="13809"/>
                      <a:pt x="39223" y="13809"/>
                      <a:pt x="39223" y="13083"/>
                    </a:cubicBezTo>
                    <a:lnTo>
                      <a:pt x="39223" y="13083"/>
                    </a:lnTo>
                    <a:cubicBezTo>
                      <a:pt x="39500" y="13307"/>
                      <a:pt x="39553" y="13743"/>
                      <a:pt x="39883" y="13968"/>
                    </a:cubicBezTo>
                    <a:cubicBezTo>
                      <a:pt x="40094" y="13915"/>
                      <a:pt x="40094" y="12819"/>
                      <a:pt x="39830" y="12753"/>
                    </a:cubicBezTo>
                    <a:cubicBezTo>
                      <a:pt x="39913" y="12728"/>
                      <a:pt x="39984" y="12718"/>
                      <a:pt x="40044" y="12718"/>
                    </a:cubicBezTo>
                    <a:close/>
                    <a:moveTo>
                      <a:pt x="45439" y="13896"/>
                    </a:moveTo>
                    <a:cubicBezTo>
                      <a:pt x="45532" y="13896"/>
                      <a:pt x="45639" y="13945"/>
                      <a:pt x="45771" y="14073"/>
                    </a:cubicBezTo>
                    <a:cubicBezTo>
                      <a:pt x="45546" y="14403"/>
                      <a:pt x="45045" y="14469"/>
                      <a:pt x="44662" y="14575"/>
                    </a:cubicBezTo>
                    <a:cubicBezTo>
                      <a:pt x="44629" y="14400"/>
                      <a:pt x="44705" y="14315"/>
                      <a:pt x="44767" y="14315"/>
                    </a:cubicBezTo>
                    <a:cubicBezTo>
                      <a:pt x="44803" y="14315"/>
                      <a:pt x="44833" y="14344"/>
                      <a:pt x="44833" y="14403"/>
                    </a:cubicBezTo>
                    <a:cubicBezTo>
                      <a:pt x="45038" y="14286"/>
                      <a:pt x="45178" y="13896"/>
                      <a:pt x="45439" y="13896"/>
                    </a:cubicBezTo>
                    <a:close/>
                    <a:moveTo>
                      <a:pt x="34761" y="13637"/>
                    </a:moveTo>
                    <a:cubicBezTo>
                      <a:pt x="35183" y="13682"/>
                      <a:pt x="35362" y="14006"/>
                      <a:pt x="35832" y="14006"/>
                    </a:cubicBezTo>
                    <a:cubicBezTo>
                      <a:pt x="35921" y="14006"/>
                      <a:pt x="36020" y="13995"/>
                      <a:pt x="36134" y="13968"/>
                    </a:cubicBezTo>
                    <a:lnTo>
                      <a:pt x="36134" y="13968"/>
                    </a:lnTo>
                    <a:cubicBezTo>
                      <a:pt x="35975" y="14298"/>
                      <a:pt x="35751" y="14628"/>
                      <a:pt x="35540" y="14958"/>
                    </a:cubicBezTo>
                    <a:cubicBezTo>
                      <a:pt x="35527" y="14959"/>
                      <a:pt x="35515" y="14959"/>
                      <a:pt x="35504" y="14959"/>
                    </a:cubicBezTo>
                    <a:cubicBezTo>
                      <a:pt x="35064" y="14959"/>
                      <a:pt x="35421" y="14096"/>
                      <a:pt x="34969" y="14096"/>
                    </a:cubicBezTo>
                    <a:cubicBezTo>
                      <a:pt x="34913" y="14096"/>
                      <a:pt x="34845" y="14109"/>
                      <a:pt x="34761" y="14139"/>
                    </a:cubicBezTo>
                    <a:lnTo>
                      <a:pt x="34761" y="13637"/>
                    </a:lnTo>
                    <a:close/>
                    <a:moveTo>
                      <a:pt x="37348" y="13149"/>
                    </a:moveTo>
                    <a:cubicBezTo>
                      <a:pt x="37784" y="13255"/>
                      <a:pt x="38114" y="13585"/>
                      <a:pt x="38338" y="13968"/>
                    </a:cubicBezTo>
                    <a:cubicBezTo>
                      <a:pt x="38616" y="13862"/>
                      <a:pt x="38998" y="13915"/>
                      <a:pt x="38946" y="13479"/>
                    </a:cubicBezTo>
                    <a:lnTo>
                      <a:pt x="38946" y="13479"/>
                    </a:lnTo>
                    <a:cubicBezTo>
                      <a:pt x="40213" y="14073"/>
                      <a:pt x="38774" y="14575"/>
                      <a:pt x="38338" y="15129"/>
                    </a:cubicBezTo>
                    <a:cubicBezTo>
                      <a:pt x="37662" y="15071"/>
                      <a:pt x="37367" y="14601"/>
                      <a:pt x="36625" y="14601"/>
                    </a:cubicBezTo>
                    <a:cubicBezTo>
                      <a:pt x="36527" y="14601"/>
                      <a:pt x="36421" y="14609"/>
                      <a:pt x="36305" y="14628"/>
                    </a:cubicBezTo>
                    <a:cubicBezTo>
                      <a:pt x="36081" y="13585"/>
                      <a:pt x="36860" y="14073"/>
                      <a:pt x="37071" y="13809"/>
                    </a:cubicBezTo>
                    <a:cubicBezTo>
                      <a:pt x="37295" y="13862"/>
                      <a:pt x="37071" y="13968"/>
                      <a:pt x="37071" y="14139"/>
                    </a:cubicBezTo>
                    <a:cubicBezTo>
                      <a:pt x="37082" y="14196"/>
                      <a:pt x="37119" y="14220"/>
                      <a:pt x="37170" y="14220"/>
                    </a:cubicBezTo>
                    <a:cubicBezTo>
                      <a:pt x="37355" y="14220"/>
                      <a:pt x="37720" y="13896"/>
                      <a:pt x="37678" y="13637"/>
                    </a:cubicBezTo>
                    <a:cubicBezTo>
                      <a:pt x="37665" y="13552"/>
                      <a:pt x="37629" y="13530"/>
                      <a:pt x="37585" y="13530"/>
                    </a:cubicBezTo>
                    <a:cubicBezTo>
                      <a:pt x="37536" y="13530"/>
                      <a:pt x="37476" y="13559"/>
                      <a:pt x="37426" y="13559"/>
                    </a:cubicBezTo>
                    <a:cubicBezTo>
                      <a:pt x="37351" y="13559"/>
                      <a:pt x="37301" y="13491"/>
                      <a:pt x="37348" y="13149"/>
                    </a:cubicBezTo>
                    <a:close/>
                    <a:moveTo>
                      <a:pt x="44009" y="14706"/>
                    </a:moveTo>
                    <a:cubicBezTo>
                      <a:pt x="44228" y="14706"/>
                      <a:pt x="44407" y="14800"/>
                      <a:pt x="44385" y="15063"/>
                    </a:cubicBezTo>
                    <a:cubicBezTo>
                      <a:pt x="44290" y="14969"/>
                      <a:pt x="44158" y="14928"/>
                      <a:pt x="44022" y="14928"/>
                    </a:cubicBezTo>
                    <a:cubicBezTo>
                      <a:pt x="43781" y="14928"/>
                      <a:pt x="43528" y="15057"/>
                      <a:pt x="43461" y="15235"/>
                    </a:cubicBezTo>
                    <a:cubicBezTo>
                      <a:pt x="43027" y="15053"/>
                      <a:pt x="43590" y="14706"/>
                      <a:pt x="44009" y="14706"/>
                    </a:cubicBezTo>
                    <a:close/>
                    <a:moveTo>
                      <a:pt x="32805" y="14812"/>
                    </a:moveTo>
                    <a:cubicBezTo>
                      <a:pt x="33033" y="14812"/>
                      <a:pt x="33116" y="15031"/>
                      <a:pt x="33399" y="15031"/>
                    </a:cubicBezTo>
                    <a:cubicBezTo>
                      <a:pt x="33446" y="15031"/>
                      <a:pt x="33499" y="15025"/>
                      <a:pt x="33559" y="15010"/>
                    </a:cubicBezTo>
                    <a:lnTo>
                      <a:pt x="33559" y="15010"/>
                    </a:lnTo>
                    <a:cubicBezTo>
                      <a:pt x="33441" y="15157"/>
                      <a:pt x="33170" y="15304"/>
                      <a:pt x="32950" y="15304"/>
                    </a:cubicBezTo>
                    <a:cubicBezTo>
                      <a:pt x="32754" y="15304"/>
                      <a:pt x="32597" y="15188"/>
                      <a:pt x="32622" y="14852"/>
                    </a:cubicBezTo>
                    <a:cubicBezTo>
                      <a:pt x="32693" y="14824"/>
                      <a:pt x="32753" y="14812"/>
                      <a:pt x="32805" y="14812"/>
                    </a:cubicBezTo>
                    <a:close/>
                    <a:moveTo>
                      <a:pt x="54405" y="14852"/>
                    </a:moveTo>
                    <a:cubicBezTo>
                      <a:pt x="54286" y="15288"/>
                      <a:pt x="53850" y="15459"/>
                      <a:pt x="53362" y="15512"/>
                    </a:cubicBezTo>
                    <a:cubicBezTo>
                      <a:pt x="53415" y="15010"/>
                      <a:pt x="53903" y="14905"/>
                      <a:pt x="54405" y="14852"/>
                    </a:cubicBezTo>
                    <a:close/>
                    <a:moveTo>
                      <a:pt x="35091" y="14958"/>
                    </a:moveTo>
                    <a:cubicBezTo>
                      <a:pt x="35327" y="14958"/>
                      <a:pt x="35323" y="15323"/>
                      <a:pt x="35556" y="15323"/>
                    </a:cubicBezTo>
                    <a:cubicBezTo>
                      <a:pt x="35595" y="15323"/>
                      <a:pt x="35642" y="15313"/>
                      <a:pt x="35698" y="15288"/>
                    </a:cubicBezTo>
                    <a:lnTo>
                      <a:pt x="35698" y="15288"/>
                    </a:lnTo>
                    <a:cubicBezTo>
                      <a:pt x="35698" y="15545"/>
                      <a:pt x="35505" y="15650"/>
                      <a:pt x="35304" y="15650"/>
                    </a:cubicBezTo>
                    <a:cubicBezTo>
                      <a:pt x="35164" y="15650"/>
                      <a:pt x="35019" y="15599"/>
                      <a:pt x="34932" y="15512"/>
                    </a:cubicBezTo>
                    <a:cubicBezTo>
                      <a:pt x="35038" y="15341"/>
                      <a:pt x="35091" y="15235"/>
                      <a:pt x="35091" y="14958"/>
                    </a:cubicBezTo>
                    <a:close/>
                    <a:moveTo>
                      <a:pt x="60761" y="15078"/>
                    </a:moveTo>
                    <a:cubicBezTo>
                      <a:pt x="60824" y="15078"/>
                      <a:pt x="60888" y="15092"/>
                      <a:pt x="60953" y="15129"/>
                    </a:cubicBezTo>
                    <a:cubicBezTo>
                      <a:pt x="61006" y="15671"/>
                      <a:pt x="59355" y="15288"/>
                      <a:pt x="59685" y="15618"/>
                    </a:cubicBezTo>
                    <a:cubicBezTo>
                      <a:pt x="59633" y="15759"/>
                      <a:pt x="59581" y="15813"/>
                      <a:pt x="59536" y="15813"/>
                    </a:cubicBezTo>
                    <a:cubicBezTo>
                      <a:pt x="59384" y="15813"/>
                      <a:pt x="59301" y="15210"/>
                      <a:pt x="59514" y="15129"/>
                    </a:cubicBezTo>
                    <a:lnTo>
                      <a:pt x="59514" y="15129"/>
                    </a:lnTo>
                    <a:cubicBezTo>
                      <a:pt x="59693" y="15226"/>
                      <a:pt x="59848" y="15259"/>
                      <a:pt x="59986" y="15259"/>
                    </a:cubicBezTo>
                    <a:cubicBezTo>
                      <a:pt x="60307" y="15259"/>
                      <a:pt x="60535" y="15078"/>
                      <a:pt x="60761" y="15078"/>
                    </a:cubicBezTo>
                    <a:close/>
                    <a:moveTo>
                      <a:pt x="48044" y="14597"/>
                    </a:moveTo>
                    <a:cubicBezTo>
                      <a:pt x="48460" y="14597"/>
                      <a:pt x="48949" y="14890"/>
                      <a:pt x="49474" y="14890"/>
                    </a:cubicBezTo>
                    <a:cubicBezTo>
                      <a:pt x="49576" y="14890"/>
                      <a:pt x="49680" y="14879"/>
                      <a:pt x="49784" y="14852"/>
                    </a:cubicBezTo>
                    <a:lnTo>
                      <a:pt x="49784" y="14852"/>
                    </a:lnTo>
                    <a:cubicBezTo>
                      <a:pt x="49731" y="15063"/>
                      <a:pt x="49507" y="15010"/>
                      <a:pt x="49507" y="15235"/>
                    </a:cubicBezTo>
                    <a:cubicBezTo>
                      <a:pt x="49621" y="15436"/>
                      <a:pt x="49735" y="15498"/>
                      <a:pt x="49864" y="15498"/>
                    </a:cubicBezTo>
                    <a:cubicBezTo>
                      <a:pt x="50048" y="15498"/>
                      <a:pt x="50263" y="15372"/>
                      <a:pt x="50550" y="15341"/>
                    </a:cubicBezTo>
                    <a:lnTo>
                      <a:pt x="50550" y="15341"/>
                    </a:lnTo>
                    <a:cubicBezTo>
                      <a:pt x="50550" y="15723"/>
                      <a:pt x="49995" y="15512"/>
                      <a:pt x="49943" y="15895"/>
                    </a:cubicBezTo>
                    <a:cubicBezTo>
                      <a:pt x="49401" y="15235"/>
                      <a:pt x="48517" y="14958"/>
                      <a:pt x="47632" y="14733"/>
                    </a:cubicBezTo>
                    <a:cubicBezTo>
                      <a:pt x="47759" y="14634"/>
                      <a:pt x="47897" y="14597"/>
                      <a:pt x="48044" y="14597"/>
                    </a:cubicBezTo>
                    <a:close/>
                    <a:moveTo>
                      <a:pt x="52745" y="13780"/>
                    </a:moveTo>
                    <a:cubicBezTo>
                      <a:pt x="52915" y="13780"/>
                      <a:pt x="53115" y="13850"/>
                      <a:pt x="53362" y="14020"/>
                    </a:cubicBezTo>
                    <a:cubicBezTo>
                      <a:pt x="53259" y="13991"/>
                      <a:pt x="53172" y="13978"/>
                      <a:pt x="53096" y="13978"/>
                    </a:cubicBezTo>
                    <a:cubicBezTo>
                      <a:pt x="52762" y="13978"/>
                      <a:pt x="52650" y="14221"/>
                      <a:pt x="52424" y="14350"/>
                    </a:cubicBezTo>
                    <a:cubicBezTo>
                      <a:pt x="52440" y="14513"/>
                      <a:pt x="52564" y="14556"/>
                      <a:pt x="52727" y="14556"/>
                    </a:cubicBezTo>
                    <a:cubicBezTo>
                      <a:pt x="52917" y="14556"/>
                      <a:pt x="53160" y="14497"/>
                      <a:pt x="53348" y="14497"/>
                    </a:cubicBezTo>
                    <a:cubicBezTo>
                      <a:pt x="53551" y="14497"/>
                      <a:pt x="53689" y="14566"/>
                      <a:pt x="53626" y="14852"/>
                    </a:cubicBezTo>
                    <a:cubicBezTo>
                      <a:pt x="53511" y="14793"/>
                      <a:pt x="53403" y="14765"/>
                      <a:pt x="53305" y="14765"/>
                    </a:cubicBezTo>
                    <a:cubicBezTo>
                      <a:pt x="53031" y="14765"/>
                      <a:pt x="52832" y="14981"/>
                      <a:pt x="52754" y="15341"/>
                    </a:cubicBezTo>
                    <a:cubicBezTo>
                      <a:pt x="52770" y="15425"/>
                      <a:pt x="52791" y="15453"/>
                      <a:pt x="52820" y="15453"/>
                    </a:cubicBezTo>
                    <a:cubicBezTo>
                      <a:pt x="52880" y="15453"/>
                      <a:pt x="52973" y="15335"/>
                      <a:pt x="53129" y="15335"/>
                    </a:cubicBezTo>
                    <a:cubicBezTo>
                      <a:pt x="53149" y="15335"/>
                      <a:pt x="53169" y="15336"/>
                      <a:pt x="53190" y="15341"/>
                    </a:cubicBezTo>
                    <a:cubicBezTo>
                      <a:pt x="53078" y="15611"/>
                      <a:pt x="52549" y="16220"/>
                      <a:pt x="52109" y="16220"/>
                    </a:cubicBezTo>
                    <a:cubicBezTo>
                      <a:pt x="51928" y="16220"/>
                      <a:pt x="51761" y="16116"/>
                      <a:pt x="51646" y="15842"/>
                    </a:cubicBezTo>
                    <a:lnTo>
                      <a:pt x="51646" y="15842"/>
                    </a:lnTo>
                    <a:cubicBezTo>
                      <a:pt x="51811" y="15912"/>
                      <a:pt x="51928" y="15941"/>
                      <a:pt x="52024" y="15941"/>
                    </a:cubicBezTo>
                    <a:cubicBezTo>
                      <a:pt x="52218" y="15941"/>
                      <a:pt x="52327" y="15821"/>
                      <a:pt x="52583" y="15671"/>
                    </a:cubicBezTo>
                    <a:cubicBezTo>
                      <a:pt x="52562" y="15608"/>
                      <a:pt x="52533" y="15587"/>
                      <a:pt x="52506" y="15587"/>
                    </a:cubicBezTo>
                    <a:cubicBezTo>
                      <a:pt x="52463" y="15587"/>
                      <a:pt x="52424" y="15638"/>
                      <a:pt x="52424" y="15671"/>
                    </a:cubicBezTo>
                    <a:cubicBezTo>
                      <a:pt x="52200" y="15459"/>
                      <a:pt x="52253" y="14852"/>
                      <a:pt x="51923" y="14680"/>
                    </a:cubicBezTo>
                    <a:lnTo>
                      <a:pt x="51923" y="14680"/>
                    </a:lnTo>
                    <a:cubicBezTo>
                      <a:pt x="51795" y="14818"/>
                      <a:pt x="51949" y="15059"/>
                      <a:pt x="51638" y="15059"/>
                    </a:cubicBezTo>
                    <a:cubicBezTo>
                      <a:pt x="51562" y="15059"/>
                      <a:pt x="51458" y="15044"/>
                      <a:pt x="51316" y="15010"/>
                    </a:cubicBezTo>
                    <a:cubicBezTo>
                      <a:pt x="51921" y="14631"/>
                      <a:pt x="52152" y="13780"/>
                      <a:pt x="52745" y="13780"/>
                    </a:cubicBezTo>
                    <a:close/>
                    <a:moveTo>
                      <a:pt x="47699" y="15263"/>
                    </a:moveTo>
                    <a:cubicBezTo>
                      <a:pt x="47798" y="15263"/>
                      <a:pt x="47995" y="15445"/>
                      <a:pt x="48218" y="15445"/>
                    </a:cubicBezTo>
                    <a:cubicBezTo>
                      <a:pt x="48281" y="15445"/>
                      <a:pt x="48346" y="15430"/>
                      <a:pt x="48411" y="15393"/>
                    </a:cubicBezTo>
                    <a:cubicBezTo>
                      <a:pt x="48411" y="15671"/>
                      <a:pt x="48570" y="15723"/>
                      <a:pt x="48570" y="16053"/>
                    </a:cubicBezTo>
                    <a:cubicBezTo>
                      <a:pt x="48345" y="16001"/>
                      <a:pt x="48240" y="15842"/>
                      <a:pt x="48240" y="15565"/>
                    </a:cubicBezTo>
                    <a:lnTo>
                      <a:pt x="48240" y="15565"/>
                    </a:lnTo>
                    <a:cubicBezTo>
                      <a:pt x="47994" y="15764"/>
                      <a:pt x="48400" y="16252"/>
                      <a:pt x="47884" y="16252"/>
                    </a:cubicBezTo>
                    <a:cubicBezTo>
                      <a:pt x="47817" y="16252"/>
                      <a:pt x="47734" y="16243"/>
                      <a:pt x="47632" y="16225"/>
                    </a:cubicBezTo>
                    <a:cubicBezTo>
                      <a:pt x="47909" y="15895"/>
                      <a:pt x="47527" y="15895"/>
                      <a:pt x="47804" y="15565"/>
                    </a:cubicBezTo>
                    <a:cubicBezTo>
                      <a:pt x="47804" y="15393"/>
                      <a:pt x="47751" y="15393"/>
                      <a:pt x="47632" y="15393"/>
                    </a:cubicBezTo>
                    <a:cubicBezTo>
                      <a:pt x="47632" y="15297"/>
                      <a:pt x="47656" y="15263"/>
                      <a:pt x="47699" y="15263"/>
                    </a:cubicBezTo>
                    <a:close/>
                    <a:moveTo>
                      <a:pt x="49251" y="15713"/>
                    </a:moveTo>
                    <a:cubicBezTo>
                      <a:pt x="49436" y="15713"/>
                      <a:pt x="49625" y="15768"/>
                      <a:pt x="49665" y="15895"/>
                    </a:cubicBezTo>
                    <a:cubicBezTo>
                      <a:pt x="49726" y="16295"/>
                      <a:pt x="49631" y="16561"/>
                      <a:pt x="49277" y="16561"/>
                    </a:cubicBezTo>
                    <a:cubicBezTo>
                      <a:pt x="49246" y="16561"/>
                      <a:pt x="49212" y="16559"/>
                      <a:pt x="49177" y="16555"/>
                    </a:cubicBezTo>
                    <a:cubicBezTo>
                      <a:pt x="49335" y="16331"/>
                      <a:pt x="49335" y="16225"/>
                      <a:pt x="49005" y="16225"/>
                    </a:cubicBezTo>
                    <a:cubicBezTo>
                      <a:pt x="49155" y="16075"/>
                      <a:pt x="49134" y="15931"/>
                      <a:pt x="49084" y="15931"/>
                    </a:cubicBezTo>
                    <a:cubicBezTo>
                      <a:pt x="49059" y="15931"/>
                      <a:pt x="49027" y="15966"/>
                      <a:pt x="49005" y="16053"/>
                    </a:cubicBezTo>
                    <a:cubicBezTo>
                      <a:pt x="48673" y="15851"/>
                      <a:pt x="48957" y="15713"/>
                      <a:pt x="49251" y="15713"/>
                    </a:cubicBezTo>
                    <a:close/>
                    <a:moveTo>
                      <a:pt x="33718" y="16172"/>
                    </a:moveTo>
                    <a:lnTo>
                      <a:pt x="33718" y="16172"/>
                    </a:lnTo>
                    <a:cubicBezTo>
                      <a:pt x="33493" y="16938"/>
                      <a:pt x="32503" y="16449"/>
                      <a:pt x="31685" y="16832"/>
                    </a:cubicBezTo>
                    <a:lnTo>
                      <a:pt x="31685" y="16331"/>
                    </a:lnTo>
                    <a:cubicBezTo>
                      <a:pt x="31905" y="16238"/>
                      <a:pt x="32106" y="16213"/>
                      <a:pt x="32309" y="16213"/>
                    </a:cubicBezTo>
                    <a:cubicBezTo>
                      <a:pt x="32546" y="16213"/>
                      <a:pt x="32787" y="16248"/>
                      <a:pt x="33064" y="16248"/>
                    </a:cubicBezTo>
                    <a:cubicBezTo>
                      <a:pt x="33260" y="16248"/>
                      <a:pt x="33474" y="16230"/>
                      <a:pt x="33718" y="16172"/>
                    </a:cubicBezTo>
                    <a:close/>
                    <a:moveTo>
                      <a:pt x="51487" y="15842"/>
                    </a:moveTo>
                    <a:lnTo>
                      <a:pt x="51487" y="15842"/>
                    </a:lnTo>
                    <a:cubicBezTo>
                      <a:pt x="51540" y="16555"/>
                      <a:pt x="50933" y="16555"/>
                      <a:pt x="50603" y="16885"/>
                    </a:cubicBezTo>
                    <a:cubicBezTo>
                      <a:pt x="50844" y="16644"/>
                      <a:pt x="50666" y="16363"/>
                      <a:pt x="50294" y="16363"/>
                    </a:cubicBezTo>
                    <a:cubicBezTo>
                      <a:pt x="50238" y="16363"/>
                      <a:pt x="50178" y="16370"/>
                      <a:pt x="50114" y="16383"/>
                    </a:cubicBezTo>
                    <a:cubicBezTo>
                      <a:pt x="50774" y="15948"/>
                      <a:pt x="50325" y="15948"/>
                      <a:pt x="51487" y="15842"/>
                    </a:cubicBezTo>
                    <a:close/>
                    <a:moveTo>
                      <a:pt x="47804" y="16713"/>
                    </a:moveTo>
                    <a:cubicBezTo>
                      <a:pt x="47658" y="17231"/>
                      <a:pt x="47080" y="17269"/>
                      <a:pt x="46439" y="17269"/>
                    </a:cubicBezTo>
                    <a:cubicBezTo>
                      <a:pt x="46328" y="17269"/>
                      <a:pt x="46214" y="17268"/>
                      <a:pt x="46101" y="17268"/>
                    </a:cubicBezTo>
                    <a:cubicBezTo>
                      <a:pt x="46312" y="16661"/>
                      <a:pt x="47302" y="16991"/>
                      <a:pt x="47804" y="16713"/>
                    </a:cubicBezTo>
                    <a:close/>
                    <a:moveTo>
                      <a:pt x="58748" y="14958"/>
                    </a:moveTo>
                    <a:lnTo>
                      <a:pt x="58748" y="14958"/>
                    </a:lnTo>
                    <a:cubicBezTo>
                      <a:pt x="58707" y="15258"/>
                      <a:pt x="58868" y="15290"/>
                      <a:pt x="59067" y="15290"/>
                    </a:cubicBezTo>
                    <a:cubicBezTo>
                      <a:pt x="59122" y="15290"/>
                      <a:pt x="59179" y="15288"/>
                      <a:pt x="59236" y="15288"/>
                    </a:cubicBezTo>
                    <a:cubicBezTo>
                      <a:pt x="58524" y="15618"/>
                      <a:pt x="58801" y="15618"/>
                      <a:pt x="58141" y="16172"/>
                    </a:cubicBezTo>
                    <a:cubicBezTo>
                      <a:pt x="58194" y="16449"/>
                      <a:pt x="58695" y="16278"/>
                      <a:pt x="58801" y="16502"/>
                    </a:cubicBezTo>
                    <a:cubicBezTo>
                      <a:pt x="58642" y="16885"/>
                      <a:pt x="58854" y="16938"/>
                      <a:pt x="58471" y="17321"/>
                    </a:cubicBezTo>
                    <a:cubicBezTo>
                      <a:pt x="58321" y="17321"/>
                      <a:pt x="58154" y="17004"/>
                      <a:pt x="58075" y="17004"/>
                    </a:cubicBezTo>
                    <a:cubicBezTo>
                      <a:pt x="58035" y="17004"/>
                      <a:pt x="58018" y="17083"/>
                      <a:pt x="58035" y="17321"/>
                    </a:cubicBezTo>
                    <a:cubicBezTo>
                      <a:pt x="58006" y="17325"/>
                      <a:pt x="57980" y="17327"/>
                      <a:pt x="57956" y="17327"/>
                    </a:cubicBezTo>
                    <a:cubicBezTo>
                      <a:pt x="57707" y="17327"/>
                      <a:pt x="57675" y="17136"/>
                      <a:pt x="57432" y="17136"/>
                    </a:cubicBezTo>
                    <a:cubicBezTo>
                      <a:pt x="57383" y="17136"/>
                      <a:pt x="57326" y="17144"/>
                      <a:pt x="57256" y="17162"/>
                    </a:cubicBezTo>
                    <a:cubicBezTo>
                      <a:pt x="57533" y="16832"/>
                      <a:pt x="57256" y="16713"/>
                      <a:pt x="57256" y="16331"/>
                    </a:cubicBezTo>
                    <a:cubicBezTo>
                      <a:pt x="57146" y="16355"/>
                      <a:pt x="57039" y="16365"/>
                      <a:pt x="56938" y="16365"/>
                    </a:cubicBezTo>
                    <a:cubicBezTo>
                      <a:pt x="56585" y="16365"/>
                      <a:pt x="56291" y="16249"/>
                      <a:pt x="56071" y="16249"/>
                    </a:cubicBezTo>
                    <a:cubicBezTo>
                      <a:pt x="55917" y="16249"/>
                      <a:pt x="55799" y="16306"/>
                      <a:pt x="55725" y="16502"/>
                    </a:cubicBezTo>
                    <a:cubicBezTo>
                      <a:pt x="55492" y="16458"/>
                      <a:pt x="55529" y="16133"/>
                      <a:pt x="55257" y="16133"/>
                    </a:cubicBezTo>
                    <a:cubicBezTo>
                      <a:pt x="55205" y="16133"/>
                      <a:pt x="55142" y="16145"/>
                      <a:pt x="55065" y="16172"/>
                    </a:cubicBezTo>
                    <a:cubicBezTo>
                      <a:pt x="55500" y="15723"/>
                      <a:pt x="54893" y="15842"/>
                      <a:pt x="54893" y="15341"/>
                    </a:cubicBezTo>
                    <a:lnTo>
                      <a:pt x="54893" y="15341"/>
                    </a:lnTo>
                    <a:cubicBezTo>
                      <a:pt x="55208" y="15591"/>
                      <a:pt x="55539" y="15676"/>
                      <a:pt x="55884" y="15676"/>
                    </a:cubicBezTo>
                    <a:cubicBezTo>
                      <a:pt x="56450" y="15676"/>
                      <a:pt x="57057" y="15447"/>
                      <a:pt x="57705" y="15341"/>
                    </a:cubicBezTo>
                    <a:lnTo>
                      <a:pt x="57705" y="15341"/>
                    </a:lnTo>
                    <a:cubicBezTo>
                      <a:pt x="57758" y="15842"/>
                      <a:pt x="57203" y="15671"/>
                      <a:pt x="56926" y="15842"/>
                    </a:cubicBezTo>
                    <a:cubicBezTo>
                      <a:pt x="56958" y="15899"/>
                      <a:pt x="57054" y="15922"/>
                      <a:pt x="57181" y="15922"/>
                    </a:cubicBezTo>
                    <a:cubicBezTo>
                      <a:pt x="57527" y="15922"/>
                      <a:pt x="58110" y="15757"/>
                      <a:pt x="58312" y="15671"/>
                    </a:cubicBezTo>
                    <a:cubicBezTo>
                      <a:pt x="58255" y="15486"/>
                      <a:pt x="58126" y="15331"/>
                      <a:pt x="57944" y="15331"/>
                    </a:cubicBezTo>
                    <a:cubicBezTo>
                      <a:pt x="57918" y="15331"/>
                      <a:pt x="57891" y="15334"/>
                      <a:pt x="57864" y="15341"/>
                    </a:cubicBezTo>
                    <a:cubicBezTo>
                      <a:pt x="57982" y="15010"/>
                      <a:pt x="58471" y="15129"/>
                      <a:pt x="58748" y="14958"/>
                    </a:cubicBezTo>
                    <a:close/>
                    <a:moveTo>
                      <a:pt x="34932" y="16502"/>
                    </a:moveTo>
                    <a:lnTo>
                      <a:pt x="34932" y="16502"/>
                    </a:lnTo>
                    <a:cubicBezTo>
                      <a:pt x="35421" y="16661"/>
                      <a:pt x="34761" y="16938"/>
                      <a:pt x="34813" y="17162"/>
                    </a:cubicBezTo>
                    <a:cubicBezTo>
                      <a:pt x="34955" y="17092"/>
                      <a:pt x="35132" y="17054"/>
                      <a:pt x="35313" y="17054"/>
                    </a:cubicBezTo>
                    <a:cubicBezTo>
                      <a:pt x="35708" y="17054"/>
                      <a:pt x="36118" y="17234"/>
                      <a:pt x="36200" y="17651"/>
                    </a:cubicBezTo>
                    <a:cubicBezTo>
                      <a:pt x="35592" y="17492"/>
                      <a:pt x="34761" y="17492"/>
                      <a:pt x="34048" y="17162"/>
                    </a:cubicBezTo>
                    <a:cubicBezTo>
                      <a:pt x="34101" y="17044"/>
                      <a:pt x="34219" y="16885"/>
                      <a:pt x="34153" y="16661"/>
                    </a:cubicBezTo>
                    <a:lnTo>
                      <a:pt x="34153" y="16661"/>
                    </a:lnTo>
                    <a:cubicBezTo>
                      <a:pt x="34399" y="16784"/>
                      <a:pt x="34505" y="16852"/>
                      <a:pt x="34580" y="16852"/>
                    </a:cubicBezTo>
                    <a:cubicBezTo>
                      <a:pt x="34674" y="16852"/>
                      <a:pt x="34719" y="16745"/>
                      <a:pt x="34932" y="16502"/>
                    </a:cubicBezTo>
                    <a:close/>
                    <a:moveTo>
                      <a:pt x="31843" y="17162"/>
                    </a:moveTo>
                    <a:lnTo>
                      <a:pt x="31843" y="17162"/>
                    </a:lnTo>
                    <a:cubicBezTo>
                      <a:pt x="31962" y="17928"/>
                      <a:pt x="31025" y="17598"/>
                      <a:pt x="30642" y="17875"/>
                    </a:cubicBezTo>
                    <a:cubicBezTo>
                      <a:pt x="30642" y="17545"/>
                      <a:pt x="30470" y="17492"/>
                      <a:pt x="30470" y="17215"/>
                    </a:cubicBezTo>
                    <a:cubicBezTo>
                      <a:pt x="30898" y="17215"/>
                      <a:pt x="31093" y="17272"/>
                      <a:pt x="31308" y="17272"/>
                    </a:cubicBezTo>
                    <a:cubicBezTo>
                      <a:pt x="31452" y="17272"/>
                      <a:pt x="31605" y="17247"/>
                      <a:pt x="31843" y="17162"/>
                    </a:cubicBezTo>
                    <a:close/>
                    <a:moveTo>
                      <a:pt x="52551" y="17334"/>
                    </a:moveTo>
                    <a:cubicBezTo>
                      <a:pt x="52987" y="17334"/>
                      <a:pt x="53416" y="17387"/>
                      <a:pt x="53850" y="17545"/>
                    </a:cubicBezTo>
                    <a:cubicBezTo>
                      <a:pt x="53496" y="17631"/>
                      <a:pt x="53134" y="18335"/>
                      <a:pt x="52749" y="18335"/>
                    </a:cubicBezTo>
                    <a:cubicBezTo>
                      <a:pt x="52659" y="18335"/>
                      <a:pt x="52569" y="18297"/>
                      <a:pt x="52477" y="18205"/>
                    </a:cubicBezTo>
                    <a:cubicBezTo>
                      <a:pt x="52477" y="17928"/>
                      <a:pt x="52913" y="18100"/>
                      <a:pt x="52913" y="17875"/>
                    </a:cubicBezTo>
                    <a:lnTo>
                      <a:pt x="52913" y="17875"/>
                    </a:lnTo>
                    <a:cubicBezTo>
                      <a:pt x="52793" y="17902"/>
                      <a:pt x="52688" y="17913"/>
                      <a:pt x="52592" y="17913"/>
                    </a:cubicBezTo>
                    <a:cubicBezTo>
                      <a:pt x="52119" y="17913"/>
                      <a:pt x="51903" y="17633"/>
                      <a:pt x="51540" y="17545"/>
                    </a:cubicBezTo>
                    <a:lnTo>
                      <a:pt x="51540" y="17545"/>
                    </a:lnTo>
                    <a:cubicBezTo>
                      <a:pt x="51593" y="17928"/>
                      <a:pt x="51157" y="17770"/>
                      <a:pt x="51104" y="18034"/>
                    </a:cubicBezTo>
                    <a:cubicBezTo>
                      <a:pt x="51157" y="18034"/>
                      <a:pt x="51210" y="18100"/>
                      <a:pt x="51263" y="18152"/>
                    </a:cubicBezTo>
                    <a:cubicBezTo>
                      <a:pt x="51210" y="18100"/>
                      <a:pt x="51157" y="18100"/>
                      <a:pt x="51104" y="18034"/>
                    </a:cubicBezTo>
                    <a:cubicBezTo>
                      <a:pt x="50603" y="17704"/>
                      <a:pt x="49890" y="17981"/>
                      <a:pt x="49507" y="17545"/>
                    </a:cubicBezTo>
                    <a:lnTo>
                      <a:pt x="49507" y="17545"/>
                    </a:lnTo>
                    <a:cubicBezTo>
                      <a:pt x="49583" y="17548"/>
                      <a:pt x="49659" y="17549"/>
                      <a:pt x="49735" y="17549"/>
                    </a:cubicBezTo>
                    <a:cubicBezTo>
                      <a:pt x="50767" y="17549"/>
                      <a:pt x="51673" y="17334"/>
                      <a:pt x="52551" y="17334"/>
                    </a:cubicBezTo>
                    <a:close/>
                    <a:moveTo>
                      <a:pt x="35143" y="17822"/>
                    </a:moveTo>
                    <a:cubicBezTo>
                      <a:pt x="35143" y="18364"/>
                      <a:pt x="34655" y="18311"/>
                      <a:pt x="34219" y="18364"/>
                    </a:cubicBezTo>
                    <a:cubicBezTo>
                      <a:pt x="34219" y="18152"/>
                      <a:pt x="34153" y="18034"/>
                      <a:pt x="34048" y="17981"/>
                    </a:cubicBezTo>
                    <a:cubicBezTo>
                      <a:pt x="34140" y="17910"/>
                      <a:pt x="34233" y="17893"/>
                      <a:pt x="34335" y="17893"/>
                    </a:cubicBezTo>
                    <a:cubicBezTo>
                      <a:pt x="34437" y="17893"/>
                      <a:pt x="34549" y="17910"/>
                      <a:pt x="34680" y="17910"/>
                    </a:cubicBezTo>
                    <a:cubicBezTo>
                      <a:pt x="34812" y="17910"/>
                      <a:pt x="34963" y="17893"/>
                      <a:pt x="35143" y="17822"/>
                    </a:cubicBezTo>
                    <a:close/>
                    <a:moveTo>
                      <a:pt x="32952" y="16991"/>
                    </a:moveTo>
                    <a:cubicBezTo>
                      <a:pt x="33335" y="16991"/>
                      <a:pt x="33718" y="16991"/>
                      <a:pt x="33889" y="17162"/>
                    </a:cubicBezTo>
                    <a:cubicBezTo>
                      <a:pt x="33846" y="17281"/>
                      <a:pt x="33798" y="17321"/>
                      <a:pt x="33746" y="17321"/>
                    </a:cubicBezTo>
                    <a:cubicBezTo>
                      <a:pt x="33654" y="17321"/>
                      <a:pt x="33550" y="17196"/>
                      <a:pt x="33440" y="17162"/>
                    </a:cubicBezTo>
                    <a:lnTo>
                      <a:pt x="33440" y="17162"/>
                    </a:lnTo>
                    <a:cubicBezTo>
                      <a:pt x="33229" y="17822"/>
                      <a:pt x="33942" y="17492"/>
                      <a:pt x="33718" y="18205"/>
                    </a:cubicBezTo>
                    <a:cubicBezTo>
                      <a:pt x="33612" y="18152"/>
                      <a:pt x="33612" y="17981"/>
                      <a:pt x="33612" y="17822"/>
                    </a:cubicBezTo>
                    <a:cubicBezTo>
                      <a:pt x="33296" y="17822"/>
                      <a:pt x="33261" y="17986"/>
                      <a:pt x="33153" y="17986"/>
                    </a:cubicBezTo>
                    <a:cubicBezTo>
                      <a:pt x="33108" y="17986"/>
                      <a:pt x="33050" y="17957"/>
                      <a:pt x="32952" y="17875"/>
                    </a:cubicBezTo>
                    <a:lnTo>
                      <a:pt x="32952" y="17875"/>
                    </a:lnTo>
                    <a:cubicBezTo>
                      <a:pt x="32728" y="17928"/>
                      <a:pt x="33005" y="18034"/>
                      <a:pt x="32952" y="18364"/>
                    </a:cubicBezTo>
                    <a:cubicBezTo>
                      <a:pt x="32728" y="18364"/>
                      <a:pt x="32569" y="18483"/>
                      <a:pt x="32503" y="18694"/>
                    </a:cubicBezTo>
                    <a:cubicBezTo>
                      <a:pt x="31962" y="18535"/>
                      <a:pt x="32503" y="18258"/>
                      <a:pt x="32345" y="17704"/>
                    </a:cubicBezTo>
                    <a:lnTo>
                      <a:pt x="32345" y="17704"/>
                    </a:lnTo>
                    <a:cubicBezTo>
                      <a:pt x="32419" y="17711"/>
                      <a:pt x="32488" y="17715"/>
                      <a:pt x="32551" y="17715"/>
                    </a:cubicBezTo>
                    <a:cubicBezTo>
                      <a:pt x="33049" y="17715"/>
                      <a:pt x="33198" y="17483"/>
                      <a:pt x="32952" y="16991"/>
                    </a:cubicBezTo>
                    <a:close/>
                    <a:moveTo>
                      <a:pt x="66488" y="18578"/>
                    </a:moveTo>
                    <a:cubicBezTo>
                      <a:pt x="66513" y="18578"/>
                      <a:pt x="66538" y="18581"/>
                      <a:pt x="66563" y="18588"/>
                    </a:cubicBezTo>
                    <a:cubicBezTo>
                      <a:pt x="66946" y="18813"/>
                      <a:pt x="66392" y="19248"/>
                      <a:pt x="66722" y="19248"/>
                    </a:cubicBezTo>
                    <a:cubicBezTo>
                      <a:pt x="66745" y="19390"/>
                      <a:pt x="66625" y="19462"/>
                      <a:pt x="66500" y="19462"/>
                    </a:cubicBezTo>
                    <a:cubicBezTo>
                      <a:pt x="66334" y="19462"/>
                      <a:pt x="66158" y="19338"/>
                      <a:pt x="66286" y="19090"/>
                    </a:cubicBezTo>
                    <a:cubicBezTo>
                      <a:pt x="66115" y="19090"/>
                      <a:pt x="66115" y="19195"/>
                      <a:pt x="66115" y="19301"/>
                    </a:cubicBezTo>
                    <a:cubicBezTo>
                      <a:pt x="65855" y="19252"/>
                      <a:pt x="66127" y="18578"/>
                      <a:pt x="66488" y="18578"/>
                    </a:cubicBezTo>
                    <a:close/>
                    <a:moveTo>
                      <a:pt x="41065" y="21829"/>
                    </a:moveTo>
                    <a:cubicBezTo>
                      <a:pt x="41071" y="21831"/>
                      <a:pt x="41078" y="21834"/>
                      <a:pt x="41084" y="21836"/>
                    </a:cubicBezTo>
                    <a:cubicBezTo>
                      <a:pt x="41078" y="21833"/>
                      <a:pt x="41072" y="21831"/>
                      <a:pt x="41065" y="21829"/>
                    </a:cubicBezTo>
                    <a:close/>
                    <a:moveTo>
                      <a:pt x="41969" y="19961"/>
                    </a:moveTo>
                    <a:cubicBezTo>
                      <a:pt x="42391" y="20179"/>
                      <a:pt x="42255" y="20954"/>
                      <a:pt x="42847" y="20954"/>
                    </a:cubicBezTo>
                    <a:cubicBezTo>
                      <a:pt x="42866" y="20954"/>
                      <a:pt x="42886" y="20953"/>
                      <a:pt x="42906" y="20951"/>
                    </a:cubicBezTo>
                    <a:lnTo>
                      <a:pt x="42906" y="20951"/>
                    </a:lnTo>
                    <a:cubicBezTo>
                      <a:pt x="42853" y="21176"/>
                      <a:pt x="42629" y="21281"/>
                      <a:pt x="42299" y="21281"/>
                    </a:cubicBezTo>
                    <a:cubicBezTo>
                      <a:pt x="42320" y="21636"/>
                      <a:pt x="42405" y="21734"/>
                      <a:pt x="42537" y="21734"/>
                    </a:cubicBezTo>
                    <a:cubicBezTo>
                      <a:pt x="42700" y="21734"/>
                      <a:pt x="42934" y="21587"/>
                      <a:pt x="43209" y="21587"/>
                    </a:cubicBezTo>
                    <a:cubicBezTo>
                      <a:pt x="43269" y="21587"/>
                      <a:pt x="43331" y="21594"/>
                      <a:pt x="43395" y="21611"/>
                    </a:cubicBezTo>
                    <a:cubicBezTo>
                      <a:pt x="43298" y="21865"/>
                      <a:pt x="43201" y="22119"/>
                      <a:pt x="42891" y="22119"/>
                    </a:cubicBezTo>
                    <a:cubicBezTo>
                      <a:pt x="42862" y="22119"/>
                      <a:pt x="42832" y="22117"/>
                      <a:pt x="42800" y="22113"/>
                    </a:cubicBezTo>
                    <a:cubicBezTo>
                      <a:pt x="42817" y="21904"/>
                      <a:pt x="42790" y="21838"/>
                      <a:pt x="42732" y="21838"/>
                    </a:cubicBezTo>
                    <a:cubicBezTo>
                      <a:pt x="42630" y="21838"/>
                      <a:pt x="42432" y="22037"/>
                      <a:pt x="42200" y="22037"/>
                    </a:cubicBezTo>
                    <a:cubicBezTo>
                      <a:pt x="42142" y="22037"/>
                      <a:pt x="42083" y="22025"/>
                      <a:pt x="42022" y="21994"/>
                    </a:cubicBezTo>
                    <a:cubicBezTo>
                      <a:pt x="42404" y="21123"/>
                      <a:pt x="41480" y="21558"/>
                      <a:pt x="41256" y="21281"/>
                    </a:cubicBezTo>
                    <a:lnTo>
                      <a:pt x="41256" y="21281"/>
                    </a:lnTo>
                    <a:cubicBezTo>
                      <a:pt x="40820" y="21334"/>
                      <a:pt x="41480" y="21611"/>
                      <a:pt x="41256" y="21994"/>
                    </a:cubicBezTo>
                    <a:cubicBezTo>
                      <a:pt x="40873" y="22271"/>
                      <a:pt x="39936" y="21994"/>
                      <a:pt x="40041" y="22826"/>
                    </a:cubicBezTo>
                    <a:cubicBezTo>
                      <a:pt x="39597" y="22430"/>
                      <a:pt x="39601" y="21476"/>
                      <a:pt x="39068" y="21476"/>
                    </a:cubicBezTo>
                    <a:cubicBezTo>
                      <a:pt x="39015" y="21476"/>
                      <a:pt x="38957" y="21485"/>
                      <a:pt x="38893" y="21506"/>
                    </a:cubicBezTo>
                    <a:cubicBezTo>
                      <a:pt x="39658" y="21176"/>
                      <a:pt x="40160" y="21123"/>
                      <a:pt x="40424" y="20951"/>
                    </a:cubicBezTo>
                    <a:lnTo>
                      <a:pt x="40424" y="20951"/>
                    </a:lnTo>
                    <a:cubicBezTo>
                      <a:pt x="40873" y="21123"/>
                      <a:pt x="40094" y="21334"/>
                      <a:pt x="40160" y="21664"/>
                    </a:cubicBezTo>
                    <a:cubicBezTo>
                      <a:pt x="40160" y="21804"/>
                      <a:pt x="40278" y="21837"/>
                      <a:pt x="40434" y="21837"/>
                    </a:cubicBezTo>
                    <a:cubicBezTo>
                      <a:pt x="40577" y="21837"/>
                      <a:pt x="40752" y="21809"/>
                      <a:pt x="40898" y="21809"/>
                    </a:cubicBezTo>
                    <a:cubicBezTo>
                      <a:pt x="40961" y="21809"/>
                      <a:pt x="41018" y="21814"/>
                      <a:pt x="41065" y="21829"/>
                    </a:cubicBezTo>
                    <a:lnTo>
                      <a:pt x="41065" y="21829"/>
                    </a:lnTo>
                    <a:cubicBezTo>
                      <a:pt x="40469" y="21607"/>
                      <a:pt x="40724" y="20782"/>
                      <a:pt x="41257" y="20782"/>
                    </a:cubicBezTo>
                    <a:cubicBezTo>
                      <a:pt x="41291" y="20782"/>
                      <a:pt x="41326" y="20786"/>
                      <a:pt x="41361" y="20793"/>
                    </a:cubicBezTo>
                    <a:cubicBezTo>
                      <a:pt x="41309" y="20463"/>
                      <a:pt x="40926" y="20463"/>
                      <a:pt x="41203" y="20133"/>
                    </a:cubicBezTo>
                    <a:cubicBezTo>
                      <a:pt x="41247" y="20113"/>
                      <a:pt x="41291" y="20105"/>
                      <a:pt x="41335" y="20105"/>
                    </a:cubicBezTo>
                    <a:cubicBezTo>
                      <a:pt x="41544" y="20105"/>
                      <a:pt x="41750" y="20285"/>
                      <a:pt x="41869" y="20285"/>
                    </a:cubicBezTo>
                    <a:cubicBezTo>
                      <a:pt x="41946" y="20285"/>
                      <a:pt x="41987" y="20209"/>
                      <a:pt x="41969" y="19961"/>
                    </a:cubicBezTo>
                    <a:close/>
                    <a:moveTo>
                      <a:pt x="46111" y="23876"/>
                    </a:moveTo>
                    <a:cubicBezTo>
                      <a:pt x="46386" y="23876"/>
                      <a:pt x="46723" y="23950"/>
                      <a:pt x="47144" y="24093"/>
                    </a:cubicBezTo>
                    <a:cubicBezTo>
                      <a:pt x="46589" y="25083"/>
                      <a:pt x="45599" y="24529"/>
                      <a:pt x="44992" y="24965"/>
                    </a:cubicBezTo>
                    <a:cubicBezTo>
                      <a:pt x="45217" y="24218"/>
                      <a:pt x="45522" y="23876"/>
                      <a:pt x="46111" y="23876"/>
                    </a:cubicBezTo>
                    <a:close/>
                    <a:moveTo>
                      <a:pt x="44662" y="24146"/>
                    </a:moveTo>
                    <a:lnTo>
                      <a:pt x="44662" y="24146"/>
                    </a:lnTo>
                    <a:cubicBezTo>
                      <a:pt x="44609" y="24476"/>
                      <a:pt x="44279" y="24582"/>
                      <a:pt x="43949" y="24634"/>
                    </a:cubicBezTo>
                    <a:cubicBezTo>
                      <a:pt x="43903" y="24981"/>
                      <a:pt x="44019" y="25146"/>
                      <a:pt x="44270" y="25146"/>
                    </a:cubicBezTo>
                    <a:cubicBezTo>
                      <a:pt x="44305" y="25146"/>
                      <a:pt x="44344" y="25143"/>
                      <a:pt x="44385" y="25136"/>
                    </a:cubicBezTo>
                    <a:cubicBezTo>
                      <a:pt x="44503" y="25136"/>
                      <a:pt x="44556" y="24965"/>
                      <a:pt x="44715" y="24965"/>
                    </a:cubicBezTo>
                    <a:cubicBezTo>
                      <a:pt x="44580" y="24681"/>
                      <a:pt x="44535" y="24576"/>
                      <a:pt x="44553" y="24576"/>
                    </a:cubicBezTo>
                    <a:lnTo>
                      <a:pt x="44553" y="24576"/>
                    </a:lnTo>
                    <a:cubicBezTo>
                      <a:pt x="44604" y="24576"/>
                      <a:pt x="45164" y="25419"/>
                      <a:pt x="45645" y="25419"/>
                    </a:cubicBezTo>
                    <a:cubicBezTo>
                      <a:pt x="45745" y="25419"/>
                      <a:pt x="45841" y="25382"/>
                      <a:pt x="45929" y="25295"/>
                    </a:cubicBezTo>
                    <a:lnTo>
                      <a:pt x="45929" y="25295"/>
                    </a:lnTo>
                    <a:cubicBezTo>
                      <a:pt x="45825" y="25544"/>
                      <a:pt x="45683" y="25597"/>
                      <a:pt x="45525" y="25597"/>
                    </a:cubicBezTo>
                    <a:cubicBezTo>
                      <a:pt x="45405" y="25597"/>
                      <a:pt x="45277" y="25566"/>
                      <a:pt x="45149" y="25566"/>
                    </a:cubicBezTo>
                    <a:cubicBezTo>
                      <a:pt x="44998" y="25566"/>
                      <a:pt x="44848" y="25609"/>
                      <a:pt x="44715" y="25796"/>
                    </a:cubicBezTo>
                    <a:cubicBezTo>
                      <a:pt x="45045" y="25083"/>
                      <a:pt x="43896" y="25572"/>
                      <a:pt x="43461" y="24965"/>
                    </a:cubicBezTo>
                    <a:cubicBezTo>
                      <a:pt x="43843" y="24700"/>
                      <a:pt x="44055" y="24199"/>
                      <a:pt x="44662" y="24146"/>
                    </a:cubicBezTo>
                    <a:close/>
                    <a:moveTo>
                      <a:pt x="50101" y="25357"/>
                    </a:moveTo>
                    <a:cubicBezTo>
                      <a:pt x="50166" y="25357"/>
                      <a:pt x="50224" y="25374"/>
                      <a:pt x="50273" y="25413"/>
                    </a:cubicBezTo>
                    <a:cubicBezTo>
                      <a:pt x="49920" y="25499"/>
                      <a:pt x="49636" y="26061"/>
                      <a:pt x="49310" y="26061"/>
                    </a:cubicBezTo>
                    <a:cubicBezTo>
                      <a:pt x="49233" y="26061"/>
                      <a:pt x="49154" y="26030"/>
                      <a:pt x="49071" y="25955"/>
                    </a:cubicBezTo>
                    <a:cubicBezTo>
                      <a:pt x="49344" y="25737"/>
                      <a:pt x="49796" y="25357"/>
                      <a:pt x="50101" y="25357"/>
                    </a:cubicBezTo>
                    <a:close/>
                    <a:moveTo>
                      <a:pt x="46259" y="25796"/>
                    </a:moveTo>
                    <a:cubicBezTo>
                      <a:pt x="46101" y="26351"/>
                      <a:pt x="46761" y="25902"/>
                      <a:pt x="46589" y="26456"/>
                    </a:cubicBezTo>
                    <a:cubicBezTo>
                      <a:pt x="46561" y="26460"/>
                      <a:pt x="46534" y="26462"/>
                      <a:pt x="46510" y="26462"/>
                    </a:cubicBezTo>
                    <a:cubicBezTo>
                      <a:pt x="46257" y="26462"/>
                      <a:pt x="46229" y="26264"/>
                      <a:pt x="45980" y="26264"/>
                    </a:cubicBezTo>
                    <a:cubicBezTo>
                      <a:pt x="45936" y="26264"/>
                      <a:pt x="45884" y="26270"/>
                      <a:pt x="45824" y="26285"/>
                    </a:cubicBezTo>
                    <a:cubicBezTo>
                      <a:pt x="45771" y="25955"/>
                      <a:pt x="45929" y="25796"/>
                      <a:pt x="46259" y="25796"/>
                    </a:cubicBezTo>
                    <a:close/>
                    <a:moveTo>
                      <a:pt x="1215" y="0"/>
                    </a:moveTo>
                    <a:cubicBezTo>
                      <a:pt x="1096" y="436"/>
                      <a:pt x="1096" y="541"/>
                      <a:pt x="938" y="819"/>
                    </a:cubicBezTo>
                    <a:cubicBezTo>
                      <a:pt x="661" y="819"/>
                      <a:pt x="555" y="660"/>
                      <a:pt x="608" y="330"/>
                    </a:cubicBezTo>
                    <a:cubicBezTo>
                      <a:pt x="331" y="330"/>
                      <a:pt x="159" y="383"/>
                      <a:pt x="1" y="489"/>
                    </a:cubicBezTo>
                    <a:lnTo>
                      <a:pt x="1" y="4396"/>
                    </a:lnTo>
                    <a:lnTo>
                      <a:pt x="54" y="4344"/>
                    </a:lnTo>
                    <a:lnTo>
                      <a:pt x="54" y="4832"/>
                    </a:lnTo>
                    <a:lnTo>
                      <a:pt x="1" y="4832"/>
                    </a:lnTo>
                    <a:lnTo>
                      <a:pt x="1" y="5994"/>
                    </a:lnTo>
                    <a:cubicBezTo>
                      <a:pt x="608" y="6152"/>
                      <a:pt x="1268" y="6271"/>
                      <a:pt x="436" y="6878"/>
                    </a:cubicBezTo>
                    <a:cubicBezTo>
                      <a:pt x="519" y="6878"/>
                      <a:pt x="617" y="6869"/>
                      <a:pt x="710" y="6869"/>
                    </a:cubicBezTo>
                    <a:cubicBezTo>
                      <a:pt x="867" y="6869"/>
                      <a:pt x="1010" y="6895"/>
                      <a:pt x="1044" y="7037"/>
                    </a:cubicBezTo>
                    <a:lnTo>
                      <a:pt x="436" y="7037"/>
                    </a:lnTo>
                    <a:lnTo>
                      <a:pt x="436" y="8027"/>
                    </a:lnTo>
                    <a:cubicBezTo>
                      <a:pt x="465" y="8031"/>
                      <a:pt x="490" y="8033"/>
                      <a:pt x="514" y="8033"/>
                    </a:cubicBezTo>
                    <a:cubicBezTo>
                      <a:pt x="767" y="8033"/>
                      <a:pt x="777" y="7793"/>
                      <a:pt x="885" y="7697"/>
                    </a:cubicBezTo>
                    <a:cubicBezTo>
                      <a:pt x="1149" y="8357"/>
                      <a:pt x="1268" y="8462"/>
                      <a:pt x="1545" y="8858"/>
                    </a:cubicBezTo>
                    <a:cubicBezTo>
                      <a:pt x="489" y="8911"/>
                      <a:pt x="1268" y="8911"/>
                      <a:pt x="1374" y="9189"/>
                    </a:cubicBezTo>
                    <a:cubicBezTo>
                      <a:pt x="1598" y="9730"/>
                      <a:pt x="766" y="9624"/>
                      <a:pt x="1096" y="9677"/>
                    </a:cubicBezTo>
                    <a:cubicBezTo>
                      <a:pt x="1203" y="9742"/>
                      <a:pt x="1556" y="9873"/>
                      <a:pt x="1901" y="9873"/>
                    </a:cubicBezTo>
                    <a:cubicBezTo>
                      <a:pt x="2113" y="9873"/>
                      <a:pt x="2323" y="9823"/>
                      <a:pt x="2469" y="9677"/>
                    </a:cubicBezTo>
                    <a:lnTo>
                      <a:pt x="2469" y="9677"/>
                    </a:lnTo>
                    <a:cubicBezTo>
                      <a:pt x="2361" y="9693"/>
                      <a:pt x="2279" y="9701"/>
                      <a:pt x="2219" y="9701"/>
                    </a:cubicBezTo>
                    <a:cubicBezTo>
                      <a:pt x="1885" y="9701"/>
                      <a:pt x="2221" y="9468"/>
                      <a:pt x="2311" y="9189"/>
                    </a:cubicBezTo>
                    <a:cubicBezTo>
                      <a:pt x="2268" y="9178"/>
                      <a:pt x="2220" y="9175"/>
                      <a:pt x="2170" y="9175"/>
                    </a:cubicBezTo>
                    <a:cubicBezTo>
                      <a:pt x="2083" y="9175"/>
                      <a:pt x="1991" y="9185"/>
                      <a:pt x="1910" y="9185"/>
                    </a:cubicBezTo>
                    <a:cubicBezTo>
                      <a:pt x="1736" y="9185"/>
                      <a:pt x="1612" y="9140"/>
                      <a:pt x="1704" y="8858"/>
                    </a:cubicBezTo>
                    <a:lnTo>
                      <a:pt x="1704" y="8858"/>
                    </a:lnTo>
                    <a:cubicBezTo>
                      <a:pt x="2902" y="8933"/>
                      <a:pt x="3721" y="9719"/>
                      <a:pt x="4428" y="9719"/>
                    </a:cubicBezTo>
                    <a:cubicBezTo>
                      <a:pt x="4726" y="9719"/>
                      <a:pt x="5004" y="9580"/>
                      <a:pt x="5281" y="9189"/>
                    </a:cubicBezTo>
                    <a:cubicBezTo>
                      <a:pt x="5664" y="9400"/>
                      <a:pt x="5334" y="9519"/>
                      <a:pt x="5559" y="9677"/>
                    </a:cubicBezTo>
                    <a:cubicBezTo>
                      <a:pt x="5994" y="9400"/>
                      <a:pt x="5770" y="8858"/>
                      <a:pt x="5717" y="8528"/>
                    </a:cubicBezTo>
                    <a:cubicBezTo>
                      <a:pt x="5994" y="8462"/>
                      <a:pt x="6219" y="8357"/>
                      <a:pt x="6324" y="8132"/>
                    </a:cubicBezTo>
                    <a:lnTo>
                      <a:pt x="6324" y="8132"/>
                    </a:lnTo>
                    <a:cubicBezTo>
                      <a:pt x="6205" y="8144"/>
                      <a:pt x="6116" y="8150"/>
                      <a:pt x="6052" y="8150"/>
                    </a:cubicBezTo>
                    <a:cubicBezTo>
                      <a:pt x="5763" y="8150"/>
                      <a:pt x="5982" y="8029"/>
                      <a:pt x="6166" y="7802"/>
                    </a:cubicBezTo>
                    <a:cubicBezTo>
                      <a:pt x="5889" y="7591"/>
                      <a:pt x="5387" y="7697"/>
                      <a:pt x="5229" y="7314"/>
                    </a:cubicBezTo>
                    <a:lnTo>
                      <a:pt x="5229" y="7314"/>
                    </a:lnTo>
                    <a:cubicBezTo>
                      <a:pt x="5994" y="7591"/>
                      <a:pt x="7037" y="7420"/>
                      <a:pt x="7420" y="7591"/>
                    </a:cubicBezTo>
                    <a:cubicBezTo>
                      <a:pt x="7367" y="7420"/>
                      <a:pt x="7420" y="7142"/>
                      <a:pt x="7539" y="7142"/>
                    </a:cubicBezTo>
                    <a:cubicBezTo>
                      <a:pt x="7589" y="7283"/>
                      <a:pt x="7672" y="7331"/>
                      <a:pt x="7772" y="7331"/>
                    </a:cubicBezTo>
                    <a:cubicBezTo>
                      <a:pt x="7974" y="7331"/>
                      <a:pt x="8242" y="7138"/>
                      <a:pt x="8432" y="7138"/>
                    </a:cubicBezTo>
                    <a:cubicBezTo>
                      <a:pt x="8447" y="7138"/>
                      <a:pt x="8462" y="7140"/>
                      <a:pt x="8476" y="7142"/>
                    </a:cubicBezTo>
                    <a:cubicBezTo>
                      <a:pt x="8810" y="7608"/>
                      <a:pt x="8305" y="8136"/>
                      <a:pt x="7754" y="8136"/>
                    </a:cubicBezTo>
                    <a:cubicBezTo>
                      <a:pt x="7587" y="8136"/>
                      <a:pt x="7415" y="8088"/>
                      <a:pt x="7262" y="7974"/>
                    </a:cubicBezTo>
                    <a:lnTo>
                      <a:pt x="7262" y="7974"/>
                    </a:lnTo>
                    <a:cubicBezTo>
                      <a:pt x="7314" y="8357"/>
                      <a:pt x="7209" y="8634"/>
                      <a:pt x="6932" y="8634"/>
                    </a:cubicBezTo>
                    <a:cubicBezTo>
                      <a:pt x="6932" y="8581"/>
                      <a:pt x="6932" y="8462"/>
                      <a:pt x="6826" y="8462"/>
                    </a:cubicBezTo>
                    <a:cubicBezTo>
                      <a:pt x="6879" y="8251"/>
                      <a:pt x="7262" y="8357"/>
                      <a:pt x="7090" y="7802"/>
                    </a:cubicBezTo>
                    <a:lnTo>
                      <a:pt x="7090" y="7802"/>
                    </a:lnTo>
                    <a:cubicBezTo>
                      <a:pt x="7056" y="7811"/>
                      <a:pt x="7026" y="7815"/>
                      <a:pt x="6997" y="7815"/>
                    </a:cubicBezTo>
                    <a:cubicBezTo>
                      <a:pt x="6806" y="7815"/>
                      <a:pt x="6726" y="7644"/>
                      <a:pt x="6496" y="7644"/>
                    </a:cubicBezTo>
                    <a:cubicBezTo>
                      <a:pt x="7037" y="8304"/>
                      <a:pt x="6219" y="8251"/>
                      <a:pt x="6496" y="8792"/>
                    </a:cubicBezTo>
                    <a:cubicBezTo>
                      <a:pt x="6626" y="8869"/>
                      <a:pt x="6750" y="8881"/>
                      <a:pt x="6878" y="8881"/>
                    </a:cubicBezTo>
                    <a:cubicBezTo>
                      <a:pt x="6939" y="8881"/>
                      <a:pt x="7000" y="8878"/>
                      <a:pt x="7064" y="8878"/>
                    </a:cubicBezTo>
                    <a:cubicBezTo>
                      <a:pt x="7262" y="8878"/>
                      <a:pt x="7479" y="8905"/>
                      <a:pt x="7750" y="9123"/>
                    </a:cubicBezTo>
                    <a:cubicBezTo>
                      <a:pt x="7750" y="9017"/>
                      <a:pt x="7750" y="8792"/>
                      <a:pt x="7869" y="8792"/>
                    </a:cubicBezTo>
                    <a:cubicBezTo>
                      <a:pt x="8080" y="9624"/>
                      <a:pt x="7156" y="9241"/>
                      <a:pt x="7156" y="9849"/>
                    </a:cubicBezTo>
                    <a:cubicBezTo>
                      <a:pt x="7869" y="9453"/>
                      <a:pt x="8305" y="9294"/>
                      <a:pt x="8806" y="8964"/>
                    </a:cubicBezTo>
                    <a:cubicBezTo>
                      <a:pt x="8734" y="8964"/>
                      <a:pt x="8652" y="8970"/>
                      <a:pt x="8571" y="8970"/>
                    </a:cubicBezTo>
                    <a:cubicBezTo>
                      <a:pt x="8399" y="8970"/>
                      <a:pt x="8235" y="8945"/>
                      <a:pt x="8199" y="8792"/>
                    </a:cubicBezTo>
                    <a:cubicBezTo>
                      <a:pt x="8410" y="8792"/>
                      <a:pt x="8305" y="8528"/>
                      <a:pt x="8476" y="8462"/>
                    </a:cubicBezTo>
                    <a:cubicBezTo>
                      <a:pt x="8531" y="8458"/>
                      <a:pt x="8588" y="8455"/>
                      <a:pt x="8644" y="8455"/>
                    </a:cubicBezTo>
                    <a:cubicBezTo>
                      <a:pt x="9201" y="8455"/>
                      <a:pt x="9821" y="8695"/>
                      <a:pt x="10060" y="9294"/>
                    </a:cubicBezTo>
                    <a:cubicBezTo>
                      <a:pt x="10108" y="9142"/>
                      <a:pt x="10257" y="9103"/>
                      <a:pt x="10440" y="9103"/>
                    </a:cubicBezTo>
                    <a:cubicBezTo>
                      <a:pt x="10640" y="9103"/>
                      <a:pt x="10881" y="9150"/>
                      <a:pt x="11075" y="9150"/>
                    </a:cubicBezTo>
                    <a:cubicBezTo>
                      <a:pt x="11150" y="9150"/>
                      <a:pt x="11219" y="9143"/>
                      <a:pt x="11275" y="9123"/>
                    </a:cubicBezTo>
                    <a:cubicBezTo>
                      <a:pt x="10998" y="8027"/>
                      <a:pt x="12212" y="8634"/>
                      <a:pt x="11882" y="8132"/>
                    </a:cubicBezTo>
                    <a:lnTo>
                      <a:pt x="11882" y="8132"/>
                    </a:lnTo>
                    <a:cubicBezTo>
                      <a:pt x="11871" y="8203"/>
                      <a:pt x="11841" y="8232"/>
                      <a:pt x="11801" y="8232"/>
                    </a:cubicBezTo>
                    <a:cubicBezTo>
                      <a:pt x="11652" y="8232"/>
                      <a:pt x="11358" y="7854"/>
                      <a:pt x="11275" y="7802"/>
                    </a:cubicBezTo>
                    <a:lnTo>
                      <a:pt x="12371" y="7750"/>
                    </a:lnTo>
                    <a:cubicBezTo>
                      <a:pt x="12437" y="8198"/>
                      <a:pt x="12595" y="8528"/>
                      <a:pt x="12542" y="9123"/>
                    </a:cubicBezTo>
                    <a:cubicBezTo>
                      <a:pt x="13361" y="9123"/>
                      <a:pt x="13862" y="9070"/>
                      <a:pt x="14681" y="8911"/>
                    </a:cubicBezTo>
                    <a:cubicBezTo>
                      <a:pt x="14523" y="8858"/>
                      <a:pt x="14351" y="8740"/>
                      <a:pt x="14245" y="8581"/>
                    </a:cubicBezTo>
                    <a:cubicBezTo>
                      <a:pt x="14490" y="8581"/>
                      <a:pt x="14436" y="8231"/>
                      <a:pt x="14720" y="8231"/>
                    </a:cubicBezTo>
                    <a:cubicBezTo>
                      <a:pt x="14758" y="8231"/>
                      <a:pt x="14802" y="8237"/>
                      <a:pt x="14853" y="8251"/>
                    </a:cubicBezTo>
                    <a:cubicBezTo>
                      <a:pt x="14905" y="9017"/>
                      <a:pt x="14747" y="9571"/>
                      <a:pt x="14575" y="10113"/>
                    </a:cubicBezTo>
                    <a:cubicBezTo>
                      <a:pt x="15077" y="10284"/>
                      <a:pt x="16001" y="10007"/>
                      <a:pt x="16120" y="10614"/>
                    </a:cubicBezTo>
                    <a:cubicBezTo>
                      <a:pt x="15513" y="10337"/>
                      <a:pt x="14523" y="10562"/>
                      <a:pt x="14087" y="10113"/>
                    </a:cubicBezTo>
                    <a:cubicBezTo>
                      <a:pt x="14087" y="9849"/>
                      <a:pt x="14470" y="9954"/>
                      <a:pt x="14417" y="9624"/>
                    </a:cubicBezTo>
                    <a:cubicBezTo>
                      <a:pt x="14417" y="9373"/>
                      <a:pt x="14169" y="9248"/>
                      <a:pt x="13928" y="9248"/>
                    </a:cubicBezTo>
                    <a:cubicBezTo>
                      <a:pt x="13688" y="9248"/>
                      <a:pt x="13453" y="9373"/>
                      <a:pt x="13480" y="9624"/>
                    </a:cubicBezTo>
                    <a:lnTo>
                      <a:pt x="13968" y="10614"/>
                    </a:lnTo>
                    <a:cubicBezTo>
                      <a:pt x="13339" y="10322"/>
                      <a:pt x="13061" y="10250"/>
                      <a:pt x="12714" y="10250"/>
                    </a:cubicBezTo>
                    <a:cubicBezTo>
                      <a:pt x="12544" y="10250"/>
                      <a:pt x="12358" y="10267"/>
                      <a:pt x="12107" y="10284"/>
                    </a:cubicBezTo>
                    <a:cubicBezTo>
                      <a:pt x="12041" y="10060"/>
                      <a:pt x="12595" y="9677"/>
                      <a:pt x="12212" y="9624"/>
                    </a:cubicBezTo>
                    <a:lnTo>
                      <a:pt x="12212" y="9624"/>
                    </a:lnTo>
                    <a:cubicBezTo>
                      <a:pt x="12185" y="9752"/>
                      <a:pt x="12145" y="9801"/>
                      <a:pt x="12101" y="9801"/>
                    </a:cubicBezTo>
                    <a:cubicBezTo>
                      <a:pt x="11977" y="9801"/>
                      <a:pt x="11816" y="9411"/>
                      <a:pt x="11777" y="9294"/>
                    </a:cubicBezTo>
                    <a:cubicBezTo>
                      <a:pt x="10937" y="9494"/>
                      <a:pt x="10267" y="9612"/>
                      <a:pt x="9587" y="9612"/>
                    </a:cubicBezTo>
                    <a:cubicBezTo>
                      <a:pt x="9145" y="9612"/>
                      <a:pt x="8699" y="9562"/>
                      <a:pt x="8199" y="9453"/>
                    </a:cubicBezTo>
                    <a:cubicBezTo>
                      <a:pt x="7869" y="10562"/>
                      <a:pt x="7090" y="10390"/>
                      <a:pt x="6377" y="10839"/>
                    </a:cubicBezTo>
                    <a:cubicBezTo>
                      <a:pt x="6654" y="10839"/>
                      <a:pt x="6879" y="10944"/>
                      <a:pt x="6984" y="11169"/>
                    </a:cubicBezTo>
                    <a:cubicBezTo>
                      <a:pt x="6826" y="11169"/>
                      <a:pt x="6826" y="11327"/>
                      <a:pt x="6707" y="11327"/>
                    </a:cubicBezTo>
                    <a:cubicBezTo>
                      <a:pt x="6536" y="11016"/>
                      <a:pt x="5920" y="10592"/>
                      <a:pt x="5518" y="10592"/>
                    </a:cubicBezTo>
                    <a:cubicBezTo>
                      <a:pt x="5425" y="10592"/>
                      <a:pt x="5343" y="10615"/>
                      <a:pt x="5281" y="10667"/>
                    </a:cubicBezTo>
                    <a:cubicBezTo>
                      <a:pt x="5506" y="10720"/>
                      <a:pt x="5387" y="10892"/>
                      <a:pt x="5281" y="10997"/>
                    </a:cubicBezTo>
                    <a:cubicBezTo>
                      <a:pt x="5611" y="11433"/>
                      <a:pt x="7156" y="11882"/>
                      <a:pt x="6377" y="11987"/>
                    </a:cubicBezTo>
                    <a:cubicBezTo>
                      <a:pt x="6518" y="12128"/>
                      <a:pt x="6728" y="12180"/>
                      <a:pt x="6954" y="12180"/>
                    </a:cubicBezTo>
                    <a:cubicBezTo>
                      <a:pt x="7257" y="12180"/>
                      <a:pt x="7589" y="12086"/>
                      <a:pt x="7816" y="11987"/>
                    </a:cubicBezTo>
                    <a:lnTo>
                      <a:pt x="7816" y="11987"/>
                    </a:lnTo>
                    <a:cubicBezTo>
                      <a:pt x="7750" y="12423"/>
                      <a:pt x="7486" y="12542"/>
                      <a:pt x="7816" y="12819"/>
                    </a:cubicBezTo>
                    <a:cubicBezTo>
                      <a:pt x="8529" y="12753"/>
                      <a:pt x="7974" y="12265"/>
                      <a:pt x="8582" y="11987"/>
                    </a:cubicBezTo>
                    <a:cubicBezTo>
                      <a:pt x="8629" y="11983"/>
                      <a:pt x="8675" y="11982"/>
                      <a:pt x="8720" y="11982"/>
                    </a:cubicBezTo>
                    <a:cubicBezTo>
                      <a:pt x="9290" y="11982"/>
                      <a:pt x="9600" y="12281"/>
                      <a:pt x="9955" y="12489"/>
                    </a:cubicBezTo>
                    <a:cubicBezTo>
                      <a:pt x="9898" y="12600"/>
                      <a:pt x="9841" y="12636"/>
                      <a:pt x="9786" y="12636"/>
                    </a:cubicBezTo>
                    <a:cubicBezTo>
                      <a:pt x="9680" y="12636"/>
                      <a:pt x="9579" y="12500"/>
                      <a:pt x="9486" y="12500"/>
                    </a:cubicBezTo>
                    <a:cubicBezTo>
                      <a:pt x="9437" y="12500"/>
                      <a:pt x="9391" y="12537"/>
                      <a:pt x="9347" y="12647"/>
                    </a:cubicBezTo>
                    <a:cubicBezTo>
                      <a:pt x="9678" y="12977"/>
                      <a:pt x="10060" y="13255"/>
                      <a:pt x="10285" y="13637"/>
                    </a:cubicBezTo>
                    <a:cubicBezTo>
                      <a:pt x="10232" y="13915"/>
                      <a:pt x="10126" y="13968"/>
                      <a:pt x="10285" y="14192"/>
                    </a:cubicBezTo>
                    <a:cubicBezTo>
                      <a:pt x="10181" y="14178"/>
                      <a:pt x="10081" y="14167"/>
                      <a:pt x="9990" y="14167"/>
                    </a:cubicBezTo>
                    <a:cubicBezTo>
                      <a:pt x="9744" y="14167"/>
                      <a:pt x="9558" y="14243"/>
                      <a:pt x="9519" y="14522"/>
                    </a:cubicBezTo>
                    <a:cubicBezTo>
                      <a:pt x="9849" y="14522"/>
                      <a:pt x="9849" y="14628"/>
                      <a:pt x="9678" y="14852"/>
                    </a:cubicBezTo>
                    <a:cubicBezTo>
                      <a:pt x="9727" y="14868"/>
                      <a:pt x="9786" y="14874"/>
                      <a:pt x="9850" y="14874"/>
                    </a:cubicBezTo>
                    <a:cubicBezTo>
                      <a:pt x="10043" y="14874"/>
                      <a:pt x="10282" y="14820"/>
                      <a:pt x="10472" y="14820"/>
                    </a:cubicBezTo>
                    <a:cubicBezTo>
                      <a:pt x="10635" y="14820"/>
                      <a:pt x="10761" y="14860"/>
                      <a:pt x="10786" y="15010"/>
                    </a:cubicBezTo>
                    <a:lnTo>
                      <a:pt x="10786" y="15512"/>
                    </a:lnTo>
                    <a:cubicBezTo>
                      <a:pt x="10726" y="15528"/>
                      <a:pt x="10659" y="15534"/>
                      <a:pt x="10588" y="15534"/>
                    </a:cubicBezTo>
                    <a:cubicBezTo>
                      <a:pt x="10373" y="15534"/>
                      <a:pt x="10122" y="15480"/>
                      <a:pt x="9921" y="15480"/>
                    </a:cubicBezTo>
                    <a:cubicBezTo>
                      <a:pt x="9749" y="15480"/>
                      <a:pt x="9613" y="15520"/>
                      <a:pt x="9572" y="15671"/>
                    </a:cubicBezTo>
                    <a:cubicBezTo>
                      <a:pt x="9721" y="15912"/>
                      <a:pt x="10121" y="16069"/>
                      <a:pt x="10357" y="16069"/>
                    </a:cubicBezTo>
                    <a:cubicBezTo>
                      <a:pt x="10561" y="16069"/>
                      <a:pt x="10643" y="15952"/>
                      <a:pt x="10338" y="15671"/>
                    </a:cubicBezTo>
                    <a:cubicBezTo>
                      <a:pt x="10398" y="15661"/>
                      <a:pt x="10457" y="15657"/>
                      <a:pt x="10514" y="15657"/>
                    </a:cubicBezTo>
                    <a:cubicBezTo>
                      <a:pt x="10850" y="15657"/>
                      <a:pt x="11126" y="15801"/>
                      <a:pt x="11344" y="15801"/>
                    </a:cubicBezTo>
                    <a:cubicBezTo>
                      <a:pt x="11492" y="15801"/>
                      <a:pt x="11614" y="15735"/>
                      <a:pt x="11711" y="15512"/>
                    </a:cubicBezTo>
                    <a:cubicBezTo>
                      <a:pt x="10998" y="15393"/>
                      <a:pt x="11447" y="15063"/>
                      <a:pt x="11222" y="14298"/>
                    </a:cubicBezTo>
                    <a:cubicBezTo>
                      <a:pt x="11777" y="14192"/>
                      <a:pt x="11605" y="14192"/>
                      <a:pt x="11829" y="13307"/>
                    </a:cubicBezTo>
                    <a:cubicBezTo>
                      <a:pt x="10998" y="13202"/>
                      <a:pt x="10285" y="12977"/>
                      <a:pt x="10126" y="12159"/>
                    </a:cubicBezTo>
                    <a:cubicBezTo>
                      <a:pt x="10203" y="11938"/>
                      <a:pt x="10412" y="11899"/>
                      <a:pt x="10661" y="11899"/>
                    </a:cubicBezTo>
                    <a:cubicBezTo>
                      <a:pt x="10799" y="11899"/>
                      <a:pt x="10949" y="11911"/>
                      <a:pt x="11096" y="11911"/>
                    </a:cubicBezTo>
                    <a:cubicBezTo>
                      <a:pt x="11411" y="11911"/>
                      <a:pt x="11709" y="11855"/>
                      <a:pt x="11829" y="11499"/>
                    </a:cubicBezTo>
                    <a:lnTo>
                      <a:pt x="11829" y="11499"/>
                    </a:lnTo>
                    <a:cubicBezTo>
                      <a:pt x="11988" y="12159"/>
                      <a:pt x="11328" y="11882"/>
                      <a:pt x="11328" y="12317"/>
                    </a:cubicBezTo>
                    <a:cubicBezTo>
                      <a:pt x="11409" y="12301"/>
                      <a:pt x="11478" y="12293"/>
                      <a:pt x="11535" y="12293"/>
                    </a:cubicBezTo>
                    <a:cubicBezTo>
                      <a:pt x="12028" y="12293"/>
                      <a:pt x="11705" y="12853"/>
                      <a:pt x="11658" y="13149"/>
                    </a:cubicBezTo>
                    <a:cubicBezTo>
                      <a:pt x="12124" y="13058"/>
                      <a:pt x="12459" y="12452"/>
                      <a:pt x="12912" y="12452"/>
                    </a:cubicBezTo>
                    <a:cubicBezTo>
                      <a:pt x="13048" y="12452"/>
                      <a:pt x="13196" y="12507"/>
                      <a:pt x="13361" y="12647"/>
                    </a:cubicBezTo>
                    <a:cubicBezTo>
                      <a:pt x="13150" y="11934"/>
                      <a:pt x="14298" y="11604"/>
                      <a:pt x="14245" y="11103"/>
                    </a:cubicBezTo>
                    <a:lnTo>
                      <a:pt x="14245" y="11103"/>
                    </a:lnTo>
                    <a:cubicBezTo>
                      <a:pt x="14958" y="11222"/>
                      <a:pt x="15618" y="10997"/>
                      <a:pt x="16001" y="11763"/>
                    </a:cubicBezTo>
                    <a:cubicBezTo>
                      <a:pt x="15931" y="11795"/>
                      <a:pt x="15863" y="11808"/>
                      <a:pt x="15798" y="11808"/>
                    </a:cubicBezTo>
                    <a:cubicBezTo>
                      <a:pt x="15528" y="11808"/>
                      <a:pt x="15298" y="11588"/>
                      <a:pt x="15118" y="11588"/>
                    </a:cubicBezTo>
                    <a:cubicBezTo>
                      <a:pt x="15036" y="11588"/>
                      <a:pt x="14965" y="11633"/>
                      <a:pt x="14905" y="11763"/>
                    </a:cubicBezTo>
                    <a:cubicBezTo>
                      <a:pt x="15790" y="11934"/>
                      <a:pt x="15235" y="12925"/>
                      <a:pt x="15565" y="13479"/>
                    </a:cubicBezTo>
                    <a:cubicBezTo>
                      <a:pt x="15790" y="12647"/>
                      <a:pt x="15737" y="11763"/>
                      <a:pt x="17057" y="11604"/>
                    </a:cubicBezTo>
                    <a:cubicBezTo>
                      <a:pt x="17057" y="11853"/>
                      <a:pt x="17433" y="12230"/>
                      <a:pt x="17663" y="12230"/>
                    </a:cubicBezTo>
                    <a:cubicBezTo>
                      <a:pt x="17738" y="12230"/>
                      <a:pt x="17797" y="12190"/>
                      <a:pt x="17823" y="12093"/>
                    </a:cubicBezTo>
                    <a:cubicBezTo>
                      <a:pt x="17717" y="12040"/>
                      <a:pt x="18047" y="11552"/>
                      <a:pt x="17981" y="11433"/>
                    </a:cubicBezTo>
                    <a:lnTo>
                      <a:pt x="17981" y="11433"/>
                    </a:lnTo>
                    <a:cubicBezTo>
                      <a:pt x="18430" y="11934"/>
                      <a:pt x="19368" y="11934"/>
                      <a:pt x="20028" y="12265"/>
                    </a:cubicBezTo>
                    <a:cubicBezTo>
                      <a:pt x="19877" y="12556"/>
                      <a:pt x="19531" y="12653"/>
                      <a:pt x="19220" y="12653"/>
                    </a:cubicBezTo>
                    <a:cubicBezTo>
                      <a:pt x="19067" y="12653"/>
                      <a:pt x="18922" y="12629"/>
                      <a:pt x="18813" y="12595"/>
                    </a:cubicBezTo>
                    <a:lnTo>
                      <a:pt x="18813" y="12595"/>
                    </a:lnTo>
                    <a:cubicBezTo>
                      <a:pt x="18892" y="12896"/>
                      <a:pt x="19136" y="13005"/>
                      <a:pt x="19430" y="13005"/>
                    </a:cubicBezTo>
                    <a:cubicBezTo>
                      <a:pt x="19729" y="13005"/>
                      <a:pt x="20078" y="12893"/>
                      <a:pt x="20358" y="12753"/>
                    </a:cubicBezTo>
                    <a:lnTo>
                      <a:pt x="20358" y="12753"/>
                    </a:lnTo>
                    <a:cubicBezTo>
                      <a:pt x="20292" y="13083"/>
                      <a:pt x="20569" y="13083"/>
                      <a:pt x="20688" y="13255"/>
                    </a:cubicBezTo>
                    <a:cubicBezTo>
                      <a:pt x="20292" y="13637"/>
                      <a:pt x="19803" y="13915"/>
                      <a:pt x="19249" y="14073"/>
                    </a:cubicBezTo>
                    <a:cubicBezTo>
                      <a:pt x="19325" y="13731"/>
                      <a:pt x="19094" y="13642"/>
                      <a:pt x="18746" y="13642"/>
                    </a:cubicBezTo>
                    <a:cubicBezTo>
                      <a:pt x="18364" y="13642"/>
                      <a:pt x="17841" y="13749"/>
                      <a:pt x="17427" y="13749"/>
                    </a:cubicBezTo>
                    <a:cubicBezTo>
                      <a:pt x="17372" y="13749"/>
                      <a:pt x="17319" y="13747"/>
                      <a:pt x="17268" y="13743"/>
                    </a:cubicBezTo>
                    <a:cubicBezTo>
                      <a:pt x="17110" y="14298"/>
                      <a:pt x="16780" y="14628"/>
                      <a:pt x="16833" y="14958"/>
                    </a:cubicBezTo>
                    <a:cubicBezTo>
                      <a:pt x="16556" y="14799"/>
                      <a:pt x="16397" y="14350"/>
                      <a:pt x="16661" y="14139"/>
                    </a:cubicBezTo>
                    <a:lnTo>
                      <a:pt x="16661" y="14139"/>
                    </a:lnTo>
                    <a:cubicBezTo>
                      <a:pt x="16434" y="14188"/>
                      <a:pt x="16253" y="14237"/>
                      <a:pt x="16167" y="14237"/>
                    </a:cubicBezTo>
                    <a:cubicBezTo>
                      <a:pt x="16069" y="14237"/>
                      <a:pt x="16098" y="14172"/>
                      <a:pt x="16331" y="13968"/>
                    </a:cubicBezTo>
                    <a:cubicBezTo>
                      <a:pt x="15988" y="13934"/>
                      <a:pt x="15772" y="13832"/>
                      <a:pt x="15536" y="13832"/>
                    </a:cubicBezTo>
                    <a:cubicBezTo>
                      <a:pt x="15399" y="13832"/>
                      <a:pt x="15256" y="13866"/>
                      <a:pt x="15077" y="13968"/>
                    </a:cubicBezTo>
                    <a:cubicBezTo>
                      <a:pt x="15235" y="14575"/>
                      <a:pt x="15130" y="14733"/>
                      <a:pt x="15288" y="15129"/>
                    </a:cubicBezTo>
                    <a:cubicBezTo>
                      <a:pt x="15528" y="14977"/>
                      <a:pt x="15748" y="14918"/>
                      <a:pt x="15959" y="14918"/>
                    </a:cubicBezTo>
                    <a:cubicBezTo>
                      <a:pt x="16664" y="14918"/>
                      <a:pt x="17271" y="15577"/>
                      <a:pt x="18206" y="15618"/>
                    </a:cubicBezTo>
                    <a:cubicBezTo>
                      <a:pt x="18411" y="15062"/>
                      <a:pt x="19346" y="14562"/>
                      <a:pt x="19797" y="14562"/>
                    </a:cubicBezTo>
                    <a:cubicBezTo>
                      <a:pt x="19839" y="14562"/>
                      <a:pt x="19876" y="14566"/>
                      <a:pt x="19909" y="14575"/>
                    </a:cubicBezTo>
                    <a:cubicBezTo>
                      <a:pt x="19632" y="14575"/>
                      <a:pt x="19526" y="14733"/>
                      <a:pt x="19473" y="14905"/>
                    </a:cubicBezTo>
                    <a:cubicBezTo>
                      <a:pt x="19962" y="15063"/>
                      <a:pt x="20080" y="15010"/>
                      <a:pt x="20688" y="15235"/>
                    </a:cubicBezTo>
                    <a:cubicBezTo>
                      <a:pt x="20846" y="14469"/>
                      <a:pt x="20080" y="14680"/>
                      <a:pt x="20080" y="14073"/>
                    </a:cubicBezTo>
                    <a:lnTo>
                      <a:pt x="20080" y="14073"/>
                    </a:lnTo>
                    <a:cubicBezTo>
                      <a:pt x="20264" y="14228"/>
                      <a:pt x="20346" y="14349"/>
                      <a:pt x="20430" y="14349"/>
                    </a:cubicBezTo>
                    <a:cubicBezTo>
                      <a:pt x="20496" y="14349"/>
                      <a:pt x="20565" y="14272"/>
                      <a:pt x="20688" y="14073"/>
                    </a:cubicBezTo>
                    <a:cubicBezTo>
                      <a:pt x="20829" y="14227"/>
                      <a:pt x="20760" y="14591"/>
                      <a:pt x="21017" y="14591"/>
                    </a:cubicBezTo>
                    <a:cubicBezTo>
                      <a:pt x="21048" y="14591"/>
                      <a:pt x="21083" y="14586"/>
                      <a:pt x="21123" y="14575"/>
                    </a:cubicBezTo>
                    <a:cubicBezTo>
                      <a:pt x="21612" y="14575"/>
                      <a:pt x="21678" y="14020"/>
                      <a:pt x="22061" y="13915"/>
                    </a:cubicBezTo>
                    <a:cubicBezTo>
                      <a:pt x="21982" y="13821"/>
                      <a:pt x="21925" y="13789"/>
                      <a:pt x="21873" y="13789"/>
                    </a:cubicBezTo>
                    <a:cubicBezTo>
                      <a:pt x="21763" y="13789"/>
                      <a:pt x="21674" y="13932"/>
                      <a:pt x="21434" y="13932"/>
                    </a:cubicBezTo>
                    <a:cubicBezTo>
                      <a:pt x="21389" y="13932"/>
                      <a:pt x="21338" y="13927"/>
                      <a:pt x="21282" y="13915"/>
                    </a:cubicBezTo>
                    <a:cubicBezTo>
                      <a:pt x="21176" y="13360"/>
                      <a:pt x="20740" y="13255"/>
                      <a:pt x="20952" y="12753"/>
                    </a:cubicBezTo>
                    <a:lnTo>
                      <a:pt x="20952" y="12753"/>
                    </a:lnTo>
                    <a:cubicBezTo>
                      <a:pt x="21047" y="13158"/>
                      <a:pt x="21431" y="13214"/>
                      <a:pt x="21799" y="13214"/>
                    </a:cubicBezTo>
                    <a:cubicBezTo>
                      <a:pt x="21939" y="13214"/>
                      <a:pt x="22078" y="13206"/>
                      <a:pt x="22197" y="13206"/>
                    </a:cubicBezTo>
                    <a:cubicBezTo>
                      <a:pt x="22326" y="13206"/>
                      <a:pt x="22433" y="13215"/>
                      <a:pt x="22496" y="13255"/>
                    </a:cubicBezTo>
                    <a:cubicBezTo>
                      <a:pt x="22496" y="13532"/>
                      <a:pt x="22008" y="13360"/>
                      <a:pt x="22061" y="13743"/>
                    </a:cubicBezTo>
                    <a:cubicBezTo>
                      <a:pt x="22137" y="13756"/>
                      <a:pt x="22207" y="13762"/>
                      <a:pt x="22272" y="13762"/>
                    </a:cubicBezTo>
                    <a:cubicBezTo>
                      <a:pt x="22531" y="13762"/>
                      <a:pt x="22700" y="13669"/>
                      <a:pt x="22826" y="13585"/>
                    </a:cubicBezTo>
                    <a:lnTo>
                      <a:pt x="22826" y="13585"/>
                    </a:lnTo>
                    <a:cubicBezTo>
                      <a:pt x="22549" y="13862"/>
                      <a:pt x="22879" y="14073"/>
                      <a:pt x="23156" y="14245"/>
                    </a:cubicBezTo>
                    <a:cubicBezTo>
                      <a:pt x="23328" y="13809"/>
                      <a:pt x="22668" y="13532"/>
                      <a:pt x="23156" y="13413"/>
                    </a:cubicBezTo>
                    <a:cubicBezTo>
                      <a:pt x="23711" y="13413"/>
                      <a:pt x="23816" y="13862"/>
                      <a:pt x="24371" y="13915"/>
                    </a:cubicBezTo>
                    <a:cubicBezTo>
                      <a:pt x="24582" y="13149"/>
                      <a:pt x="23922" y="13360"/>
                      <a:pt x="23764" y="13030"/>
                    </a:cubicBezTo>
                    <a:cubicBezTo>
                      <a:pt x="23873" y="12896"/>
                      <a:pt x="24085" y="12867"/>
                      <a:pt x="24330" y="12867"/>
                    </a:cubicBezTo>
                    <a:cubicBezTo>
                      <a:pt x="24512" y="12867"/>
                      <a:pt x="24713" y="12883"/>
                      <a:pt x="24903" y="12883"/>
                    </a:cubicBezTo>
                    <a:cubicBezTo>
                      <a:pt x="24984" y="12883"/>
                      <a:pt x="25062" y="12880"/>
                      <a:pt x="25137" y="12872"/>
                    </a:cubicBezTo>
                    <a:lnTo>
                      <a:pt x="25137" y="12872"/>
                    </a:lnTo>
                    <a:cubicBezTo>
                      <a:pt x="25467" y="13479"/>
                      <a:pt x="25031" y="13690"/>
                      <a:pt x="25137" y="14073"/>
                    </a:cubicBezTo>
                    <a:cubicBezTo>
                      <a:pt x="25308" y="13915"/>
                      <a:pt x="25850" y="13968"/>
                      <a:pt x="25902" y="13360"/>
                    </a:cubicBezTo>
                    <a:lnTo>
                      <a:pt x="25902" y="13360"/>
                    </a:lnTo>
                    <a:cubicBezTo>
                      <a:pt x="25869" y="13365"/>
                      <a:pt x="25838" y="13367"/>
                      <a:pt x="25809" y="13367"/>
                    </a:cubicBezTo>
                    <a:cubicBezTo>
                      <a:pt x="25501" y="13367"/>
                      <a:pt x="25405" y="13125"/>
                      <a:pt x="25308" y="12872"/>
                    </a:cubicBezTo>
                    <a:cubicBezTo>
                      <a:pt x="25408" y="12808"/>
                      <a:pt x="25528" y="12779"/>
                      <a:pt x="25656" y="12779"/>
                    </a:cubicBezTo>
                    <a:cubicBezTo>
                      <a:pt x="26083" y="12779"/>
                      <a:pt x="26590" y="13105"/>
                      <a:pt x="26681" y="13532"/>
                    </a:cubicBezTo>
                    <a:cubicBezTo>
                      <a:pt x="25638" y="13690"/>
                      <a:pt x="26298" y="14680"/>
                      <a:pt x="25638" y="15063"/>
                    </a:cubicBezTo>
                    <a:cubicBezTo>
                      <a:pt x="25971" y="15063"/>
                      <a:pt x="26497" y="15325"/>
                      <a:pt x="26826" y="15325"/>
                    </a:cubicBezTo>
                    <a:cubicBezTo>
                      <a:pt x="26928" y="15325"/>
                      <a:pt x="27011" y="15300"/>
                      <a:pt x="27064" y="15235"/>
                    </a:cubicBezTo>
                    <a:cubicBezTo>
                      <a:pt x="26510" y="14245"/>
                      <a:pt x="27170" y="13307"/>
                      <a:pt x="27011" y="12872"/>
                    </a:cubicBezTo>
                    <a:cubicBezTo>
                      <a:pt x="27086" y="12866"/>
                      <a:pt x="27156" y="12863"/>
                      <a:pt x="27221" y="12863"/>
                    </a:cubicBezTo>
                    <a:cubicBezTo>
                      <a:pt x="28389" y="12863"/>
                      <a:pt x="27989" y="13838"/>
                      <a:pt x="28714" y="14350"/>
                    </a:cubicBezTo>
                    <a:cubicBezTo>
                      <a:pt x="28621" y="14519"/>
                      <a:pt x="28460" y="14593"/>
                      <a:pt x="28301" y="14593"/>
                    </a:cubicBezTo>
                    <a:cubicBezTo>
                      <a:pt x="27988" y="14593"/>
                      <a:pt x="27685" y="14301"/>
                      <a:pt x="27949" y="13862"/>
                    </a:cubicBezTo>
                    <a:cubicBezTo>
                      <a:pt x="27773" y="13828"/>
                      <a:pt x="27597" y="13726"/>
                      <a:pt x="27435" y="13726"/>
                    </a:cubicBezTo>
                    <a:cubicBezTo>
                      <a:pt x="27341" y="13726"/>
                      <a:pt x="27252" y="13760"/>
                      <a:pt x="27170" y="13862"/>
                    </a:cubicBezTo>
                    <a:cubicBezTo>
                      <a:pt x="27394" y="14020"/>
                      <a:pt x="27500" y="14298"/>
                      <a:pt x="27500" y="14680"/>
                    </a:cubicBezTo>
                    <a:cubicBezTo>
                      <a:pt x="28490" y="14958"/>
                      <a:pt x="29269" y="14575"/>
                      <a:pt x="29533" y="15512"/>
                    </a:cubicBezTo>
                    <a:cubicBezTo>
                      <a:pt x="29392" y="15512"/>
                      <a:pt x="29269" y="15389"/>
                      <a:pt x="29171" y="15389"/>
                    </a:cubicBezTo>
                    <a:cubicBezTo>
                      <a:pt x="29122" y="15389"/>
                      <a:pt x="29080" y="15420"/>
                      <a:pt x="29044" y="15512"/>
                    </a:cubicBezTo>
                    <a:cubicBezTo>
                      <a:pt x="29402" y="15628"/>
                      <a:pt x="30178" y="16042"/>
                      <a:pt x="30614" y="16042"/>
                    </a:cubicBezTo>
                    <a:cubicBezTo>
                      <a:pt x="30773" y="16042"/>
                      <a:pt x="30887" y="15987"/>
                      <a:pt x="30919" y="15842"/>
                    </a:cubicBezTo>
                    <a:cubicBezTo>
                      <a:pt x="30747" y="15842"/>
                      <a:pt x="30747" y="15565"/>
                      <a:pt x="30747" y="15341"/>
                    </a:cubicBezTo>
                    <a:cubicBezTo>
                      <a:pt x="30713" y="15344"/>
                      <a:pt x="30679" y="15345"/>
                      <a:pt x="30647" y="15345"/>
                    </a:cubicBezTo>
                    <a:cubicBezTo>
                      <a:pt x="30173" y="15345"/>
                      <a:pt x="30020" y="14990"/>
                      <a:pt x="29810" y="14680"/>
                    </a:cubicBezTo>
                    <a:lnTo>
                      <a:pt x="29810" y="14680"/>
                    </a:lnTo>
                    <a:cubicBezTo>
                      <a:pt x="30215" y="14862"/>
                      <a:pt x="30543" y="15258"/>
                      <a:pt x="30946" y="15258"/>
                    </a:cubicBezTo>
                    <a:cubicBezTo>
                      <a:pt x="31042" y="15258"/>
                      <a:pt x="31142" y="15235"/>
                      <a:pt x="31249" y="15182"/>
                    </a:cubicBezTo>
                    <a:lnTo>
                      <a:pt x="31249" y="15182"/>
                    </a:lnTo>
                    <a:cubicBezTo>
                      <a:pt x="30853" y="15618"/>
                      <a:pt x="31183" y="16225"/>
                      <a:pt x="31579" y="16331"/>
                    </a:cubicBezTo>
                    <a:cubicBezTo>
                      <a:pt x="31492" y="16571"/>
                      <a:pt x="31062" y="16840"/>
                      <a:pt x="30748" y="16840"/>
                    </a:cubicBezTo>
                    <a:cubicBezTo>
                      <a:pt x="30631" y="16840"/>
                      <a:pt x="30531" y="16803"/>
                      <a:pt x="30470" y="16713"/>
                    </a:cubicBezTo>
                    <a:lnTo>
                      <a:pt x="30470" y="16713"/>
                    </a:lnTo>
                    <a:cubicBezTo>
                      <a:pt x="30522" y="16726"/>
                      <a:pt x="30566" y="16732"/>
                      <a:pt x="30603" y="16732"/>
                    </a:cubicBezTo>
                    <a:cubicBezTo>
                      <a:pt x="30916" y="16732"/>
                      <a:pt x="30689" y="16314"/>
                      <a:pt x="30642" y="16172"/>
                    </a:cubicBezTo>
                    <a:cubicBezTo>
                      <a:pt x="30609" y="16170"/>
                      <a:pt x="30578" y="16169"/>
                      <a:pt x="30550" y="16169"/>
                    </a:cubicBezTo>
                    <a:cubicBezTo>
                      <a:pt x="29917" y="16169"/>
                      <a:pt x="30507" y="16721"/>
                      <a:pt x="30140" y="16885"/>
                    </a:cubicBezTo>
                    <a:cubicBezTo>
                      <a:pt x="29528" y="16851"/>
                      <a:pt x="29248" y="16580"/>
                      <a:pt x="28929" y="16580"/>
                    </a:cubicBezTo>
                    <a:cubicBezTo>
                      <a:pt x="28759" y="16580"/>
                      <a:pt x="28579" y="16656"/>
                      <a:pt x="28331" y="16885"/>
                    </a:cubicBezTo>
                    <a:cubicBezTo>
                      <a:pt x="28714" y="17162"/>
                      <a:pt x="29427" y="17110"/>
                      <a:pt x="29704" y="17545"/>
                    </a:cubicBezTo>
                    <a:cubicBezTo>
                      <a:pt x="29444" y="17425"/>
                      <a:pt x="29206" y="17380"/>
                      <a:pt x="28981" y="17380"/>
                    </a:cubicBezTo>
                    <a:cubicBezTo>
                      <a:pt x="28487" y="17380"/>
                      <a:pt x="28051" y="17595"/>
                      <a:pt x="27553" y="17704"/>
                    </a:cubicBezTo>
                    <a:cubicBezTo>
                      <a:pt x="27500" y="17981"/>
                      <a:pt x="27777" y="18152"/>
                      <a:pt x="27553" y="18205"/>
                    </a:cubicBezTo>
                    <a:cubicBezTo>
                      <a:pt x="27231" y="18205"/>
                      <a:pt x="27142" y="18010"/>
                      <a:pt x="26833" y="18010"/>
                    </a:cubicBezTo>
                    <a:cubicBezTo>
                      <a:pt x="26774" y="18010"/>
                      <a:pt x="26707" y="18017"/>
                      <a:pt x="26628" y="18034"/>
                    </a:cubicBezTo>
                    <a:cubicBezTo>
                      <a:pt x="26681" y="18364"/>
                      <a:pt x="26457" y="18430"/>
                      <a:pt x="26457" y="18760"/>
                    </a:cubicBezTo>
                    <a:cubicBezTo>
                      <a:pt x="26502" y="18757"/>
                      <a:pt x="26545" y="18756"/>
                      <a:pt x="26587" y="18756"/>
                    </a:cubicBezTo>
                    <a:cubicBezTo>
                      <a:pt x="27334" y="18756"/>
                      <a:pt x="27592" y="19164"/>
                      <a:pt x="28023" y="19164"/>
                    </a:cubicBezTo>
                    <a:cubicBezTo>
                      <a:pt x="28156" y="19164"/>
                      <a:pt x="28305" y="19125"/>
                      <a:pt x="28490" y="19024"/>
                    </a:cubicBezTo>
                    <a:cubicBezTo>
                      <a:pt x="28490" y="18311"/>
                      <a:pt x="28279" y="18641"/>
                      <a:pt x="28001" y="18034"/>
                    </a:cubicBezTo>
                    <a:cubicBezTo>
                      <a:pt x="28714" y="17875"/>
                      <a:pt x="28873" y="18100"/>
                      <a:pt x="29427" y="17704"/>
                    </a:cubicBezTo>
                    <a:lnTo>
                      <a:pt x="29427" y="17704"/>
                    </a:lnTo>
                    <a:cubicBezTo>
                      <a:pt x="28992" y="18205"/>
                      <a:pt x="30034" y="18205"/>
                      <a:pt x="29599" y="18865"/>
                    </a:cubicBezTo>
                    <a:cubicBezTo>
                      <a:pt x="29810" y="18865"/>
                      <a:pt x="29929" y="18813"/>
                      <a:pt x="30034" y="18694"/>
                    </a:cubicBezTo>
                    <a:lnTo>
                      <a:pt x="30034" y="18694"/>
                    </a:lnTo>
                    <a:cubicBezTo>
                      <a:pt x="29757" y="19090"/>
                      <a:pt x="30193" y="19525"/>
                      <a:pt x="30695" y="19525"/>
                    </a:cubicBezTo>
                    <a:cubicBezTo>
                      <a:pt x="30959" y="19362"/>
                      <a:pt x="30923" y="18862"/>
                      <a:pt x="31389" y="18862"/>
                    </a:cubicBezTo>
                    <a:cubicBezTo>
                      <a:pt x="31412" y="18862"/>
                      <a:pt x="31435" y="18863"/>
                      <a:pt x="31460" y="18865"/>
                    </a:cubicBezTo>
                    <a:lnTo>
                      <a:pt x="31460" y="19525"/>
                    </a:lnTo>
                    <a:cubicBezTo>
                      <a:pt x="31685" y="19440"/>
                      <a:pt x="31797" y="19397"/>
                      <a:pt x="31914" y="19397"/>
                    </a:cubicBezTo>
                    <a:cubicBezTo>
                      <a:pt x="32031" y="19397"/>
                      <a:pt x="32153" y="19440"/>
                      <a:pt x="32398" y="19525"/>
                    </a:cubicBezTo>
                    <a:cubicBezTo>
                      <a:pt x="32398" y="19354"/>
                      <a:pt x="32345" y="19024"/>
                      <a:pt x="32503" y="19024"/>
                    </a:cubicBezTo>
                    <a:cubicBezTo>
                      <a:pt x="32530" y="19183"/>
                      <a:pt x="32642" y="19225"/>
                      <a:pt x="32784" y="19225"/>
                    </a:cubicBezTo>
                    <a:cubicBezTo>
                      <a:pt x="32942" y="19225"/>
                      <a:pt x="33137" y="19173"/>
                      <a:pt x="33295" y="19173"/>
                    </a:cubicBezTo>
                    <a:cubicBezTo>
                      <a:pt x="33349" y="19173"/>
                      <a:pt x="33398" y="19179"/>
                      <a:pt x="33440" y="19195"/>
                    </a:cubicBezTo>
                    <a:cubicBezTo>
                      <a:pt x="33335" y="19354"/>
                      <a:pt x="33282" y="19631"/>
                      <a:pt x="33335" y="20014"/>
                    </a:cubicBezTo>
                    <a:cubicBezTo>
                      <a:pt x="33362" y="20012"/>
                      <a:pt x="33387" y="20011"/>
                      <a:pt x="33410" y="20011"/>
                    </a:cubicBezTo>
                    <a:cubicBezTo>
                      <a:pt x="34069" y="20011"/>
                      <a:pt x="33373" y="20678"/>
                      <a:pt x="34009" y="20678"/>
                    </a:cubicBezTo>
                    <a:cubicBezTo>
                      <a:pt x="34037" y="20678"/>
                      <a:pt x="34067" y="20677"/>
                      <a:pt x="34101" y="20674"/>
                    </a:cubicBezTo>
                    <a:cubicBezTo>
                      <a:pt x="34768" y="20610"/>
                      <a:pt x="35927" y="20327"/>
                      <a:pt x="36912" y="20327"/>
                    </a:cubicBezTo>
                    <a:cubicBezTo>
                      <a:pt x="37564" y="20327"/>
                      <a:pt x="38139" y="20451"/>
                      <a:pt x="38444" y="20846"/>
                    </a:cubicBezTo>
                    <a:cubicBezTo>
                      <a:pt x="38088" y="20662"/>
                      <a:pt x="37802" y="20488"/>
                      <a:pt x="37349" y="20488"/>
                    </a:cubicBezTo>
                    <a:cubicBezTo>
                      <a:pt x="37248" y="20488"/>
                      <a:pt x="37139" y="20496"/>
                      <a:pt x="37018" y="20516"/>
                    </a:cubicBezTo>
                    <a:cubicBezTo>
                      <a:pt x="36913" y="21070"/>
                      <a:pt x="37454" y="20846"/>
                      <a:pt x="37520" y="21176"/>
                    </a:cubicBezTo>
                    <a:cubicBezTo>
                      <a:pt x="37295" y="21090"/>
                      <a:pt x="37170" y="21047"/>
                      <a:pt x="37046" y="21047"/>
                    </a:cubicBezTo>
                    <a:cubicBezTo>
                      <a:pt x="36922" y="21047"/>
                      <a:pt x="36800" y="21090"/>
                      <a:pt x="36582" y="21176"/>
                    </a:cubicBezTo>
                    <a:cubicBezTo>
                      <a:pt x="36582" y="20898"/>
                      <a:pt x="36464" y="20740"/>
                      <a:pt x="36252" y="20674"/>
                    </a:cubicBezTo>
                    <a:cubicBezTo>
                      <a:pt x="35875" y="20949"/>
                      <a:pt x="35461" y="21016"/>
                      <a:pt x="35034" y="21016"/>
                    </a:cubicBezTo>
                    <a:cubicBezTo>
                      <a:pt x="34624" y="21016"/>
                      <a:pt x="34202" y="20954"/>
                      <a:pt x="33788" y="20954"/>
                    </a:cubicBezTo>
                    <a:cubicBezTo>
                      <a:pt x="33242" y="20954"/>
                      <a:pt x="32710" y="21061"/>
                      <a:pt x="32239" y="21558"/>
                    </a:cubicBezTo>
                    <a:cubicBezTo>
                      <a:pt x="32386" y="21544"/>
                      <a:pt x="32533" y="21534"/>
                      <a:pt x="32674" y="21534"/>
                    </a:cubicBezTo>
                    <a:cubicBezTo>
                      <a:pt x="33052" y="21534"/>
                      <a:pt x="33378" y="21609"/>
                      <a:pt x="33493" y="21889"/>
                    </a:cubicBezTo>
                    <a:cubicBezTo>
                      <a:pt x="33335" y="21941"/>
                      <a:pt x="33163" y="22060"/>
                      <a:pt x="33058" y="22219"/>
                    </a:cubicBezTo>
                    <a:cubicBezTo>
                      <a:pt x="33253" y="22264"/>
                      <a:pt x="33318" y="22400"/>
                      <a:pt x="33549" y="22400"/>
                    </a:cubicBezTo>
                    <a:cubicBezTo>
                      <a:pt x="33583" y="22400"/>
                      <a:pt x="33622" y="22397"/>
                      <a:pt x="33665" y="22390"/>
                    </a:cubicBezTo>
                    <a:cubicBezTo>
                      <a:pt x="34048" y="22166"/>
                      <a:pt x="33559" y="21400"/>
                      <a:pt x="33823" y="21334"/>
                    </a:cubicBezTo>
                    <a:lnTo>
                      <a:pt x="33823" y="21334"/>
                    </a:lnTo>
                    <a:cubicBezTo>
                      <a:pt x="34272" y="21506"/>
                      <a:pt x="34879" y="21400"/>
                      <a:pt x="35038" y="21836"/>
                    </a:cubicBezTo>
                    <a:cubicBezTo>
                      <a:pt x="34932" y="22060"/>
                      <a:pt x="34483" y="21889"/>
                      <a:pt x="34602" y="22390"/>
                    </a:cubicBezTo>
                    <a:cubicBezTo>
                      <a:pt x="34964" y="22324"/>
                      <a:pt x="35201" y="22283"/>
                      <a:pt x="35385" y="22283"/>
                    </a:cubicBezTo>
                    <a:cubicBezTo>
                      <a:pt x="35678" y="22283"/>
                      <a:pt x="35834" y="22387"/>
                      <a:pt x="36134" y="22654"/>
                    </a:cubicBezTo>
                    <a:cubicBezTo>
                      <a:pt x="36582" y="22549"/>
                      <a:pt x="35804" y="22443"/>
                      <a:pt x="35975" y="21994"/>
                    </a:cubicBezTo>
                    <a:cubicBezTo>
                      <a:pt x="36283" y="21952"/>
                      <a:pt x="36489" y="21807"/>
                      <a:pt x="36812" y="21807"/>
                    </a:cubicBezTo>
                    <a:cubicBezTo>
                      <a:pt x="36890" y="21807"/>
                      <a:pt x="36976" y="21815"/>
                      <a:pt x="37071" y="21836"/>
                    </a:cubicBezTo>
                    <a:cubicBezTo>
                      <a:pt x="37071" y="22720"/>
                      <a:pt x="37850" y="22720"/>
                      <a:pt x="38338" y="22984"/>
                    </a:cubicBezTo>
                    <a:cubicBezTo>
                      <a:pt x="37731" y="22984"/>
                      <a:pt x="37243" y="23103"/>
                      <a:pt x="37243" y="23710"/>
                    </a:cubicBezTo>
                    <a:cubicBezTo>
                      <a:pt x="37274" y="23713"/>
                      <a:pt x="37304" y="23714"/>
                      <a:pt x="37334" y="23714"/>
                    </a:cubicBezTo>
                    <a:cubicBezTo>
                      <a:pt x="37725" y="23714"/>
                      <a:pt x="38022" y="23499"/>
                      <a:pt x="38308" y="23499"/>
                    </a:cubicBezTo>
                    <a:cubicBezTo>
                      <a:pt x="38428" y="23499"/>
                      <a:pt x="38546" y="23537"/>
                      <a:pt x="38668" y="23644"/>
                    </a:cubicBezTo>
                    <a:cubicBezTo>
                      <a:pt x="38510" y="22984"/>
                      <a:pt x="39104" y="23050"/>
                      <a:pt x="39223" y="22654"/>
                    </a:cubicBezTo>
                    <a:cubicBezTo>
                      <a:pt x="39276" y="22984"/>
                      <a:pt x="39553" y="23103"/>
                      <a:pt x="39711" y="23314"/>
                    </a:cubicBezTo>
                    <a:cubicBezTo>
                      <a:pt x="38721" y="23314"/>
                      <a:pt x="38563" y="24199"/>
                      <a:pt x="37731" y="24370"/>
                    </a:cubicBezTo>
                    <a:cubicBezTo>
                      <a:pt x="37510" y="24028"/>
                      <a:pt x="37272" y="23910"/>
                      <a:pt x="37024" y="23910"/>
                    </a:cubicBezTo>
                    <a:cubicBezTo>
                      <a:pt x="36481" y="23910"/>
                      <a:pt x="35891" y="24475"/>
                      <a:pt x="35322" y="24475"/>
                    </a:cubicBezTo>
                    <a:cubicBezTo>
                      <a:pt x="35191" y="24475"/>
                      <a:pt x="35060" y="24444"/>
                      <a:pt x="34932" y="24370"/>
                    </a:cubicBezTo>
                    <a:cubicBezTo>
                      <a:pt x="34985" y="23710"/>
                      <a:pt x="36028" y="24093"/>
                      <a:pt x="36134" y="23539"/>
                    </a:cubicBezTo>
                    <a:cubicBezTo>
                      <a:pt x="35474" y="23314"/>
                      <a:pt x="35421" y="22654"/>
                      <a:pt x="35038" y="22549"/>
                    </a:cubicBezTo>
                    <a:lnTo>
                      <a:pt x="35038" y="22549"/>
                    </a:lnTo>
                    <a:lnTo>
                      <a:pt x="35091" y="22879"/>
                    </a:lnTo>
                    <a:cubicBezTo>
                      <a:pt x="34985" y="22879"/>
                      <a:pt x="34879" y="22984"/>
                      <a:pt x="35091" y="23050"/>
                    </a:cubicBezTo>
                    <a:cubicBezTo>
                      <a:pt x="35076" y="22938"/>
                      <a:pt x="35100" y="22894"/>
                      <a:pt x="35140" y="22894"/>
                    </a:cubicBezTo>
                    <a:cubicBezTo>
                      <a:pt x="35241" y="22894"/>
                      <a:pt x="35444" y="23181"/>
                      <a:pt x="35368" y="23380"/>
                    </a:cubicBezTo>
                    <a:cubicBezTo>
                      <a:pt x="35264" y="23261"/>
                      <a:pt x="35185" y="23217"/>
                      <a:pt x="35117" y="23217"/>
                    </a:cubicBezTo>
                    <a:cubicBezTo>
                      <a:pt x="34926" y="23217"/>
                      <a:pt x="34818" y="23562"/>
                      <a:pt x="34485" y="23562"/>
                    </a:cubicBezTo>
                    <a:cubicBezTo>
                      <a:pt x="34436" y="23562"/>
                      <a:pt x="34383" y="23555"/>
                      <a:pt x="34325" y="23539"/>
                    </a:cubicBezTo>
                    <a:lnTo>
                      <a:pt x="34325" y="23539"/>
                    </a:lnTo>
                    <a:cubicBezTo>
                      <a:pt x="34219" y="23974"/>
                      <a:pt x="34602" y="23869"/>
                      <a:pt x="34655" y="24199"/>
                    </a:cubicBezTo>
                    <a:cubicBezTo>
                      <a:pt x="34501" y="24301"/>
                      <a:pt x="34374" y="24337"/>
                      <a:pt x="34261" y="24337"/>
                    </a:cubicBezTo>
                    <a:cubicBezTo>
                      <a:pt x="33982" y="24337"/>
                      <a:pt x="33796" y="24114"/>
                      <a:pt x="33525" y="24114"/>
                    </a:cubicBezTo>
                    <a:cubicBezTo>
                      <a:pt x="33437" y="24114"/>
                      <a:pt x="33341" y="24137"/>
                      <a:pt x="33229" y="24199"/>
                    </a:cubicBezTo>
                    <a:cubicBezTo>
                      <a:pt x="33887" y="24460"/>
                      <a:pt x="34644" y="24826"/>
                      <a:pt x="35276" y="24826"/>
                    </a:cubicBezTo>
                    <a:cubicBezTo>
                      <a:pt x="35697" y="24826"/>
                      <a:pt x="36062" y="24664"/>
                      <a:pt x="36305" y="24199"/>
                    </a:cubicBezTo>
                    <a:cubicBezTo>
                      <a:pt x="36812" y="24312"/>
                      <a:pt x="37706" y="24785"/>
                      <a:pt x="38510" y="24785"/>
                    </a:cubicBezTo>
                    <a:cubicBezTo>
                      <a:pt x="38920" y="24785"/>
                      <a:pt x="39307" y="24661"/>
                      <a:pt x="39606" y="24304"/>
                    </a:cubicBezTo>
                    <a:lnTo>
                      <a:pt x="39606" y="24304"/>
                    </a:lnTo>
                    <a:cubicBezTo>
                      <a:pt x="39519" y="24334"/>
                      <a:pt x="39448" y="24347"/>
                      <a:pt x="39387" y="24347"/>
                    </a:cubicBezTo>
                    <a:cubicBezTo>
                      <a:pt x="39099" y="24347"/>
                      <a:pt x="39077" y="24045"/>
                      <a:pt x="38946" y="23816"/>
                    </a:cubicBezTo>
                    <a:lnTo>
                      <a:pt x="38946" y="23816"/>
                    </a:lnTo>
                    <a:cubicBezTo>
                      <a:pt x="38999" y="23848"/>
                      <a:pt x="39052" y="23860"/>
                      <a:pt x="39104" y="23860"/>
                    </a:cubicBezTo>
                    <a:cubicBezTo>
                      <a:pt x="39321" y="23860"/>
                      <a:pt x="39517" y="23635"/>
                      <a:pt x="39681" y="23635"/>
                    </a:cubicBezTo>
                    <a:cubicBezTo>
                      <a:pt x="39755" y="23635"/>
                      <a:pt x="39823" y="23682"/>
                      <a:pt x="39883" y="23816"/>
                    </a:cubicBezTo>
                    <a:cubicBezTo>
                      <a:pt x="39764" y="23869"/>
                      <a:pt x="39606" y="23816"/>
                      <a:pt x="39606" y="23974"/>
                    </a:cubicBezTo>
                    <a:cubicBezTo>
                      <a:pt x="39696" y="24010"/>
                      <a:pt x="39772" y="24024"/>
                      <a:pt x="39839" y="24024"/>
                    </a:cubicBezTo>
                    <a:cubicBezTo>
                      <a:pt x="40099" y="24024"/>
                      <a:pt x="40228" y="23816"/>
                      <a:pt x="40490" y="23816"/>
                    </a:cubicBezTo>
                    <a:cubicBezTo>
                      <a:pt x="40439" y="24243"/>
                      <a:pt x="40953" y="24569"/>
                      <a:pt x="41239" y="24569"/>
                    </a:cubicBezTo>
                    <a:cubicBezTo>
                      <a:pt x="41325" y="24569"/>
                      <a:pt x="41390" y="24540"/>
                      <a:pt x="41414" y="24476"/>
                    </a:cubicBezTo>
                    <a:cubicBezTo>
                      <a:pt x="41203" y="24252"/>
                      <a:pt x="41361" y="24040"/>
                      <a:pt x="41744" y="23816"/>
                    </a:cubicBezTo>
                    <a:cubicBezTo>
                      <a:pt x="41309" y="23486"/>
                      <a:pt x="40820" y="23209"/>
                      <a:pt x="40820" y="22496"/>
                    </a:cubicBezTo>
                    <a:cubicBezTo>
                      <a:pt x="41107" y="22364"/>
                      <a:pt x="41357" y="22214"/>
                      <a:pt x="41616" y="22214"/>
                    </a:cubicBezTo>
                    <a:cubicBezTo>
                      <a:pt x="41799" y="22214"/>
                      <a:pt x="41986" y="22289"/>
                      <a:pt x="42193" y="22496"/>
                    </a:cubicBezTo>
                    <a:cubicBezTo>
                      <a:pt x="42074" y="22720"/>
                      <a:pt x="41969" y="22879"/>
                      <a:pt x="41863" y="23156"/>
                    </a:cubicBezTo>
                    <a:cubicBezTo>
                      <a:pt x="41939" y="23121"/>
                      <a:pt x="41996" y="23106"/>
                      <a:pt x="42040" y="23106"/>
                    </a:cubicBezTo>
                    <a:cubicBezTo>
                      <a:pt x="42314" y="23106"/>
                      <a:pt x="42067" y="23678"/>
                      <a:pt x="42370" y="23678"/>
                    </a:cubicBezTo>
                    <a:cubicBezTo>
                      <a:pt x="42410" y="23678"/>
                      <a:pt x="42460" y="23668"/>
                      <a:pt x="42523" y="23644"/>
                    </a:cubicBezTo>
                    <a:cubicBezTo>
                      <a:pt x="42404" y="23433"/>
                      <a:pt x="42576" y="22879"/>
                      <a:pt x="42470" y="22496"/>
                    </a:cubicBezTo>
                    <a:lnTo>
                      <a:pt x="42470" y="22496"/>
                    </a:lnTo>
                    <a:cubicBezTo>
                      <a:pt x="42578" y="22604"/>
                      <a:pt x="42663" y="22645"/>
                      <a:pt x="42736" y="22645"/>
                    </a:cubicBezTo>
                    <a:cubicBezTo>
                      <a:pt x="42956" y="22645"/>
                      <a:pt x="43067" y="22271"/>
                      <a:pt x="43395" y="22271"/>
                    </a:cubicBezTo>
                    <a:cubicBezTo>
                      <a:pt x="43395" y="22601"/>
                      <a:pt x="43619" y="22601"/>
                      <a:pt x="43725" y="22773"/>
                    </a:cubicBezTo>
                    <a:cubicBezTo>
                      <a:pt x="43566" y="22879"/>
                      <a:pt x="43395" y="22984"/>
                      <a:pt x="43289" y="23156"/>
                    </a:cubicBezTo>
                    <a:cubicBezTo>
                      <a:pt x="43619" y="23380"/>
                      <a:pt x="43949" y="23644"/>
                      <a:pt x="44385" y="23816"/>
                    </a:cubicBezTo>
                    <a:cubicBezTo>
                      <a:pt x="44367" y="23814"/>
                      <a:pt x="44350" y="23812"/>
                      <a:pt x="44335" y="23812"/>
                    </a:cubicBezTo>
                    <a:cubicBezTo>
                      <a:pt x="44021" y="23812"/>
                      <a:pt x="44211" y="24304"/>
                      <a:pt x="43896" y="24304"/>
                    </a:cubicBezTo>
                    <a:cubicBezTo>
                      <a:pt x="43731" y="24044"/>
                      <a:pt x="43466" y="23860"/>
                      <a:pt x="43199" y="23860"/>
                    </a:cubicBezTo>
                    <a:cubicBezTo>
                      <a:pt x="43018" y="23860"/>
                      <a:pt x="42836" y="23944"/>
                      <a:pt x="42682" y="24146"/>
                    </a:cubicBezTo>
                    <a:cubicBezTo>
                      <a:pt x="42724" y="24162"/>
                      <a:pt x="42773" y="24168"/>
                      <a:pt x="42827" y="24168"/>
                    </a:cubicBezTo>
                    <a:cubicBezTo>
                      <a:pt x="42990" y="24168"/>
                      <a:pt x="43193" y="24114"/>
                      <a:pt x="43354" y="24114"/>
                    </a:cubicBezTo>
                    <a:cubicBezTo>
                      <a:pt x="43492" y="24114"/>
                      <a:pt x="43598" y="24154"/>
                      <a:pt x="43619" y="24304"/>
                    </a:cubicBezTo>
                    <a:cubicBezTo>
                      <a:pt x="43360" y="24398"/>
                      <a:pt x="43069" y="24954"/>
                      <a:pt x="42770" y="24954"/>
                    </a:cubicBezTo>
                    <a:cubicBezTo>
                      <a:pt x="42688" y="24954"/>
                      <a:pt x="42606" y="24912"/>
                      <a:pt x="42523" y="24806"/>
                    </a:cubicBezTo>
                    <a:cubicBezTo>
                      <a:pt x="42583" y="24628"/>
                      <a:pt x="42530" y="24561"/>
                      <a:pt x="42406" y="24561"/>
                    </a:cubicBezTo>
                    <a:cubicBezTo>
                      <a:pt x="42036" y="24561"/>
                      <a:pt x="41032" y="25145"/>
                      <a:pt x="40408" y="25145"/>
                    </a:cubicBezTo>
                    <a:cubicBezTo>
                      <a:pt x="40260" y="25145"/>
                      <a:pt x="40133" y="25112"/>
                      <a:pt x="40041" y="25031"/>
                    </a:cubicBezTo>
                    <a:lnTo>
                      <a:pt x="40041" y="25031"/>
                    </a:lnTo>
                    <a:cubicBezTo>
                      <a:pt x="40266" y="25796"/>
                      <a:pt x="39328" y="25466"/>
                      <a:pt x="39606" y="26021"/>
                    </a:cubicBezTo>
                    <a:cubicBezTo>
                      <a:pt x="39764" y="25902"/>
                      <a:pt x="40160" y="25902"/>
                      <a:pt x="40701" y="25849"/>
                    </a:cubicBezTo>
                    <a:cubicBezTo>
                      <a:pt x="40701" y="26073"/>
                      <a:pt x="40754" y="26179"/>
                      <a:pt x="40873" y="26351"/>
                    </a:cubicBezTo>
                    <a:cubicBezTo>
                      <a:pt x="40701" y="26289"/>
                      <a:pt x="40482" y="26202"/>
                      <a:pt x="40320" y="26202"/>
                    </a:cubicBezTo>
                    <a:cubicBezTo>
                      <a:pt x="40171" y="26202"/>
                      <a:pt x="40069" y="26275"/>
                      <a:pt x="40094" y="26509"/>
                    </a:cubicBezTo>
                    <a:cubicBezTo>
                      <a:pt x="40334" y="26618"/>
                      <a:pt x="40573" y="26668"/>
                      <a:pt x="40806" y="26668"/>
                    </a:cubicBezTo>
                    <a:cubicBezTo>
                      <a:pt x="41164" y="26668"/>
                      <a:pt x="41506" y="26551"/>
                      <a:pt x="41810" y="26351"/>
                    </a:cubicBezTo>
                    <a:cubicBezTo>
                      <a:pt x="41586" y="26126"/>
                      <a:pt x="41031" y="26285"/>
                      <a:pt x="40979" y="25849"/>
                    </a:cubicBezTo>
                    <a:cubicBezTo>
                      <a:pt x="41203" y="25849"/>
                      <a:pt x="41150" y="25519"/>
                      <a:pt x="41309" y="25519"/>
                    </a:cubicBezTo>
                    <a:cubicBezTo>
                      <a:pt x="41402" y="25500"/>
                      <a:pt x="41485" y="25491"/>
                      <a:pt x="41561" y="25491"/>
                    </a:cubicBezTo>
                    <a:cubicBezTo>
                      <a:pt x="42105" y="25491"/>
                      <a:pt x="42219" y="25956"/>
                      <a:pt x="42404" y="26351"/>
                    </a:cubicBezTo>
                    <a:cubicBezTo>
                      <a:pt x="42483" y="26358"/>
                      <a:pt x="42555" y="26361"/>
                      <a:pt x="42621" y="26361"/>
                    </a:cubicBezTo>
                    <a:cubicBezTo>
                      <a:pt x="43504" y="26361"/>
                      <a:pt x="43308" y="25786"/>
                      <a:pt x="44311" y="25786"/>
                    </a:cubicBezTo>
                    <a:cubicBezTo>
                      <a:pt x="44386" y="25786"/>
                      <a:pt x="44467" y="25789"/>
                      <a:pt x="44556" y="25796"/>
                    </a:cubicBezTo>
                    <a:cubicBezTo>
                      <a:pt x="44698" y="26247"/>
                      <a:pt x="44724" y="26370"/>
                      <a:pt x="44920" y="26370"/>
                    </a:cubicBezTo>
                    <a:cubicBezTo>
                      <a:pt x="45035" y="26370"/>
                      <a:pt x="45207" y="26328"/>
                      <a:pt x="45494" y="26285"/>
                    </a:cubicBezTo>
                    <a:lnTo>
                      <a:pt x="45494" y="26285"/>
                    </a:lnTo>
                    <a:cubicBezTo>
                      <a:pt x="45494" y="26562"/>
                      <a:pt x="45269" y="26562"/>
                      <a:pt x="45216" y="26786"/>
                    </a:cubicBezTo>
                    <a:cubicBezTo>
                      <a:pt x="45265" y="26792"/>
                      <a:pt x="45317" y="26794"/>
                      <a:pt x="45372" y="26794"/>
                    </a:cubicBezTo>
                    <a:cubicBezTo>
                      <a:pt x="45535" y="26794"/>
                      <a:pt x="45718" y="26776"/>
                      <a:pt x="45885" y="26776"/>
                    </a:cubicBezTo>
                    <a:cubicBezTo>
                      <a:pt x="46220" y="26776"/>
                      <a:pt x="46494" y="26847"/>
                      <a:pt x="46431" y="27275"/>
                    </a:cubicBezTo>
                    <a:cubicBezTo>
                      <a:pt x="46154" y="27275"/>
                      <a:pt x="46154" y="27552"/>
                      <a:pt x="45982" y="27671"/>
                    </a:cubicBezTo>
                    <a:cubicBezTo>
                      <a:pt x="45812" y="27618"/>
                      <a:pt x="45736" y="27470"/>
                      <a:pt x="45540" y="27470"/>
                    </a:cubicBezTo>
                    <a:cubicBezTo>
                      <a:pt x="45493" y="27470"/>
                      <a:pt x="45439" y="27479"/>
                      <a:pt x="45375" y="27499"/>
                    </a:cubicBezTo>
                    <a:cubicBezTo>
                      <a:pt x="45269" y="27829"/>
                      <a:pt x="45045" y="28054"/>
                      <a:pt x="44939" y="28331"/>
                    </a:cubicBezTo>
                    <a:cubicBezTo>
                      <a:pt x="46243" y="28057"/>
                      <a:pt x="47225" y="28054"/>
                      <a:pt x="48738" y="27786"/>
                    </a:cubicBezTo>
                    <a:lnTo>
                      <a:pt x="48738" y="27786"/>
                    </a:lnTo>
                    <a:cubicBezTo>
                      <a:pt x="48742" y="27787"/>
                      <a:pt x="48745" y="27787"/>
                      <a:pt x="48749" y="27787"/>
                    </a:cubicBezTo>
                    <a:cubicBezTo>
                      <a:pt x="48762" y="27787"/>
                      <a:pt x="48777" y="27784"/>
                      <a:pt x="48794" y="27776"/>
                    </a:cubicBezTo>
                    <a:lnTo>
                      <a:pt x="48794" y="27776"/>
                    </a:lnTo>
                    <a:cubicBezTo>
                      <a:pt x="48775" y="27780"/>
                      <a:pt x="48757" y="27783"/>
                      <a:pt x="48738" y="27786"/>
                    </a:cubicBezTo>
                    <a:lnTo>
                      <a:pt x="48738" y="27786"/>
                    </a:lnTo>
                    <a:cubicBezTo>
                      <a:pt x="48664" y="27776"/>
                      <a:pt x="48653" y="27659"/>
                      <a:pt x="48794" y="27605"/>
                    </a:cubicBezTo>
                    <a:cubicBezTo>
                      <a:pt x="48879" y="27592"/>
                      <a:pt x="48969" y="27586"/>
                      <a:pt x="49064" y="27586"/>
                    </a:cubicBezTo>
                    <a:cubicBezTo>
                      <a:pt x="49734" y="27586"/>
                      <a:pt x="50627" y="27869"/>
                      <a:pt x="51374" y="27869"/>
                    </a:cubicBezTo>
                    <a:cubicBezTo>
                      <a:pt x="51820" y="27869"/>
                      <a:pt x="52214" y="27768"/>
                      <a:pt x="52477" y="27446"/>
                    </a:cubicBezTo>
                    <a:cubicBezTo>
                      <a:pt x="52441" y="27443"/>
                      <a:pt x="52406" y="27442"/>
                      <a:pt x="52370" y="27442"/>
                    </a:cubicBezTo>
                    <a:cubicBezTo>
                      <a:pt x="52049" y="27442"/>
                      <a:pt x="51764" y="27560"/>
                      <a:pt x="51531" y="27560"/>
                    </a:cubicBezTo>
                    <a:cubicBezTo>
                      <a:pt x="51359" y="27560"/>
                      <a:pt x="51215" y="27496"/>
                      <a:pt x="51104" y="27275"/>
                    </a:cubicBezTo>
                    <a:cubicBezTo>
                      <a:pt x="51487" y="27222"/>
                      <a:pt x="51712" y="27011"/>
                      <a:pt x="51712" y="26615"/>
                    </a:cubicBezTo>
                    <a:cubicBezTo>
                      <a:pt x="51540" y="26562"/>
                      <a:pt x="51263" y="26615"/>
                      <a:pt x="51210" y="26456"/>
                    </a:cubicBezTo>
                    <a:cubicBezTo>
                      <a:pt x="51870" y="26179"/>
                      <a:pt x="51263" y="26021"/>
                      <a:pt x="51210" y="25572"/>
                    </a:cubicBezTo>
                    <a:lnTo>
                      <a:pt x="51210" y="25572"/>
                    </a:lnTo>
                    <a:cubicBezTo>
                      <a:pt x="51267" y="25588"/>
                      <a:pt x="51318" y="25596"/>
                      <a:pt x="51366" y="25596"/>
                    </a:cubicBezTo>
                    <a:cubicBezTo>
                      <a:pt x="51855" y="25596"/>
                      <a:pt x="51855" y="24788"/>
                      <a:pt x="51586" y="24788"/>
                    </a:cubicBezTo>
                    <a:cubicBezTo>
                      <a:pt x="51529" y="24788"/>
                      <a:pt x="51460" y="24824"/>
                      <a:pt x="51382" y="24912"/>
                    </a:cubicBezTo>
                    <a:cubicBezTo>
                      <a:pt x="51487" y="24965"/>
                      <a:pt x="51540" y="25083"/>
                      <a:pt x="51540" y="25242"/>
                    </a:cubicBezTo>
                    <a:cubicBezTo>
                      <a:pt x="51357" y="25156"/>
                      <a:pt x="51182" y="25069"/>
                      <a:pt x="50916" y="25069"/>
                    </a:cubicBezTo>
                    <a:cubicBezTo>
                      <a:pt x="50856" y="25069"/>
                      <a:pt x="50792" y="25074"/>
                      <a:pt x="50721" y="25083"/>
                    </a:cubicBezTo>
                    <a:cubicBezTo>
                      <a:pt x="50603" y="25413"/>
                      <a:pt x="51210" y="25625"/>
                      <a:pt x="50774" y="25743"/>
                    </a:cubicBezTo>
                    <a:cubicBezTo>
                      <a:pt x="50273" y="25466"/>
                      <a:pt x="50655" y="25242"/>
                      <a:pt x="50550" y="24582"/>
                    </a:cubicBezTo>
                    <a:cubicBezTo>
                      <a:pt x="50180" y="24582"/>
                      <a:pt x="50133" y="24681"/>
                      <a:pt x="49994" y="24681"/>
                    </a:cubicBezTo>
                    <a:cubicBezTo>
                      <a:pt x="49925" y="24681"/>
                      <a:pt x="49833" y="24656"/>
                      <a:pt x="49665" y="24582"/>
                    </a:cubicBezTo>
                    <a:cubicBezTo>
                      <a:pt x="49560" y="25189"/>
                      <a:pt x="49164" y="25314"/>
                      <a:pt x="48759" y="25314"/>
                    </a:cubicBezTo>
                    <a:cubicBezTo>
                      <a:pt x="48475" y="25314"/>
                      <a:pt x="48186" y="25252"/>
                      <a:pt x="47992" y="25252"/>
                    </a:cubicBezTo>
                    <a:cubicBezTo>
                      <a:pt x="47940" y="25252"/>
                      <a:pt x="47894" y="25257"/>
                      <a:pt x="47858" y="25268"/>
                    </a:cubicBezTo>
                    <a:lnTo>
                      <a:pt x="47858" y="25268"/>
                    </a:lnTo>
                    <a:cubicBezTo>
                      <a:pt x="48082" y="25130"/>
                      <a:pt x="48092" y="24741"/>
                      <a:pt x="48240" y="24582"/>
                    </a:cubicBezTo>
                    <a:cubicBezTo>
                      <a:pt x="48323" y="24510"/>
                      <a:pt x="48406" y="24485"/>
                      <a:pt x="48489" y="24485"/>
                    </a:cubicBezTo>
                    <a:cubicBezTo>
                      <a:pt x="48676" y="24485"/>
                      <a:pt x="48859" y="24611"/>
                      <a:pt x="49034" y="24611"/>
                    </a:cubicBezTo>
                    <a:cubicBezTo>
                      <a:pt x="49138" y="24611"/>
                      <a:pt x="49239" y="24566"/>
                      <a:pt x="49335" y="24423"/>
                    </a:cubicBezTo>
                    <a:cubicBezTo>
                      <a:pt x="48952" y="24304"/>
                      <a:pt x="48847" y="24304"/>
                      <a:pt x="48081" y="24252"/>
                    </a:cubicBezTo>
                    <a:cubicBezTo>
                      <a:pt x="47857" y="24634"/>
                      <a:pt x="47579" y="24965"/>
                      <a:pt x="47197" y="25136"/>
                    </a:cubicBezTo>
                    <a:cubicBezTo>
                      <a:pt x="47355" y="24304"/>
                      <a:pt x="47197" y="23763"/>
                      <a:pt x="48240" y="23433"/>
                    </a:cubicBezTo>
                    <a:lnTo>
                      <a:pt x="48240" y="23433"/>
                    </a:lnTo>
                    <a:cubicBezTo>
                      <a:pt x="48240" y="23710"/>
                      <a:pt x="48187" y="24040"/>
                      <a:pt x="48411" y="24093"/>
                    </a:cubicBezTo>
                    <a:cubicBezTo>
                      <a:pt x="48365" y="23550"/>
                      <a:pt x="48967" y="23283"/>
                      <a:pt x="49506" y="23283"/>
                    </a:cubicBezTo>
                    <a:cubicBezTo>
                      <a:pt x="49740" y="23283"/>
                      <a:pt x="49962" y="23333"/>
                      <a:pt x="50114" y="23433"/>
                    </a:cubicBezTo>
                    <a:cubicBezTo>
                      <a:pt x="50039" y="23413"/>
                      <a:pt x="49952" y="23404"/>
                      <a:pt x="49860" y="23404"/>
                    </a:cubicBezTo>
                    <a:cubicBezTo>
                      <a:pt x="49408" y="23404"/>
                      <a:pt x="48858" y="23620"/>
                      <a:pt x="49177" y="23763"/>
                    </a:cubicBezTo>
                    <a:cubicBezTo>
                      <a:pt x="49372" y="23717"/>
                      <a:pt x="49437" y="23582"/>
                      <a:pt x="49668" y="23582"/>
                    </a:cubicBezTo>
                    <a:cubicBezTo>
                      <a:pt x="49703" y="23582"/>
                      <a:pt x="49741" y="23585"/>
                      <a:pt x="49784" y="23592"/>
                    </a:cubicBezTo>
                    <a:cubicBezTo>
                      <a:pt x="49784" y="23869"/>
                      <a:pt x="49784" y="24093"/>
                      <a:pt x="49665" y="24252"/>
                    </a:cubicBezTo>
                    <a:cubicBezTo>
                      <a:pt x="49719" y="24270"/>
                      <a:pt x="49764" y="24278"/>
                      <a:pt x="49801" y="24278"/>
                    </a:cubicBezTo>
                    <a:cubicBezTo>
                      <a:pt x="50092" y="24278"/>
                      <a:pt x="49901" y="23760"/>
                      <a:pt x="50229" y="23760"/>
                    </a:cubicBezTo>
                    <a:cubicBezTo>
                      <a:pt x="50242" y="23760"/>
                      <a:pt x="50257" y="23761"/>
                      <a:pt x="50273" y="23763"/>
                    </a:cubicBezTo>
                    <a:cubicBezTo>
                      <a:pt x="50226" y="24098"/>
                      <a:pt x="50352" y="24262"/>
                      <a:pt x="50606" y="24262"/>
                    </a:cubicBezTo>
                    <a:cubicBezTo>
                      <a:pt x="50642" y="24262"/>
                      <a:pt x="50680" y="24258"/>
                      <a:pt x="50721" y="24252"/>
                    </a:cubicBezTo>
                    <a:cubicBezTo>
                      <a:pt x="51210" y="23974"/>
                      <a:pt x="50273" y="23763"/>
                      <a:pt x="50721" y="23592"/>
                    </a:cubicBezTo>
                    <a:cubicBezTo>
                      <a:pt x="50797" y="23564"/>
                      <a:pt x="50858" y="23553"/>
                      <a:pt x="50909" y="23553"/>
                    </a:cubicBezTo>
                    <a:cubicBezTo>
                      <a:pt x="51133" y="23553"/>
                      <a:pt x="51166" y="23768"/>
                      <a:pt x="51417" y="23768"/>
                    </a:cubicBezTo>
                    <a:cubicBezTo>
                      <a:pt x="51439" y="23768"/>
                      <a:pt x="51462" y="23767"/>
                      <a:pt x="51487" y="23763"/>
                    </a:cubicBezTo>
                    <a:cubicBezTo>
                      <a:pt x="51531" y="23486"/>
                      <a:pt x="51380" y="23051"/>
                      <a:pt x="51627" y="23051"/>
                    </a:cubicBezTo>
                    <a:cubicBezTo>
                      <a:pt x="51675" y="23051"/>
                      <a:pt x="51737" y="23067"/>
                      <a:pt x="51817" y="23103"/>
                    </a:cubicBezTo>
                    <a:cubicBezTo>
                      <a:pt x="51817" y="23314"/>
                      <a:pt x="51712" y="23433"/>
                      <a:pt x="51646" y="23592"/>
                    </a:cubicBezTo>
                    <a:cubicBezTo>
                      <a:pt x="52477" y="23486"/>
                      <a:pt x="52424" y="23433"/>
                      <a:pt x="53190" y="23209"/>
                    </a:cubicBezTo>
                    <a:lnTo>
                      <a:pt x="53190" y="23209"/>
                    </a:lnTo>
                    <a:cubicBezTo>
                      <a:pt x="53190" y="23380"/>
                      <a:pt x="53085" y="23433"/>
                      <a:pt x="53032" y="23592"/>
                    </a:cubicBezTo>
                    <a:cubicBezTo>
                      <a:pt x="53626" y="23209"/>
                      <a:pt x="54233" y="23539"/>
                      <a:pt x="54405" y="22549"/>
                    </a:cubicBezTo>
                    <a:lnTo>
                      <a:pt x="54405" y="22549"/>
                    </a:lnTo>
                    <a:cubicBezTo>
                      <a:pt x="54247" y="22572"/>
                      <a:pt x="54095" y="22581"/>
                      <a:pt x="53949" y="22581"/>
                    </a:cubicBezTo>
                    <a:cubicBezTo>
                      <a:pt x="53463" y="22581"/>
                      <a:pt x="53049" y="22481"/>
                      <a:pt x="52750" y="22481"/>
                    </a:cubicBezTo>
                    <a:cubicBezTo>
                      <a:pt x="52478" y="22481"/>
                      <a:pt x="52302" y="22563"/>
                      <a:pt x="52253" y="22879"/>
                    </a:cubicBezTo>
                    <a:cubicBezTo>
                      <a:pt x="51263" y="22549"/>
                      <a:pt x="50167" y="22931"/>
                      <a:pt x="49612" y="22443"/>
                    </a:cubicBezTo>
                    <a:cubicBezTo>
                      <a:pt x="49295" y="22695"/>
                      <a:pt x="48712" y="22878"/>
                      <a:pt x="48213" y="22878"/>
                    </a:cubicBezTo>
                    <a:cubicBezTo>
                      <a:pt x="47508" y="22878"/>
                      <a:pt x="46969" y="22512"/>
                      <a:pt x="47579" y="21453"/>
                    </a:cubicBezTo>
                    <a:cubicBezTo>
                      <a:pt x="47302" y="21453"/>
                      <a:pt x="47091" y="21400"/>
                      <a:pt x="46972" y="21281"/>
                    </a:cubicBezTo>
                    <a:lnTo>
                      <a:pt x="46972" y="21281"/>
                    </a:lnTo>
                    <a:cubicBezTo>
                      <a:pt x="47127" y="21622"/>
                      <a:pt x="47117" y="21722"/>
                      <a:pt x="47033" y="21722"/>
                    </a:cubicBezTo>
                    <a:cubicBezTo>
                      <a:pt x="46914" y="21722"/>
                      <a:pt x="46646" y="21523"/>
                      <a:pt x="46484" y="21523"/>
                    </a:cubicBezTo>
                    <a:cubicBezTo>
                      <a:pt x="46428" y="21523"/>
                      <a:pt x="46385" y="21547"/>
                      <a:pt x="46365" y="21611"/>
                    </a:cubicBezTo>
                    <a:cubicBezTo>
                      <a:pt x="46919" y="21730"/>
                      <a:pt x="45982" y="22390"/>
                      <a:pt x="46537" y="22443"/>
                    </a:cubicBezTo>
                    <a:cubicBezTo>
                      <a:pt x="46537" y="22323"/>
                      <a:pt x="46591" y="22278"/>
                      <a:pt x="46668" y="22278"/>
                    </a:cubicBezTo>
                    <a:cubicBezTo>
                      <a:pt x="46835" y="22278"/>
                      <a:pt x="47108" y="22493"/>
                      <a:pt x="47144" y="22601"/>
                    </a:cubicBezTo>
                    <a:cubicBezTo>
                      <a:pt x="47001" y="22808"/>
                      <a:pt x="46856" y="22868"/>
                      <a:pt x="46692" y="22868"/>
                    </a:cubicBezTo>
                    <a:cubicBezTo>
                      <a:pt x="46464" y="22868"/>
                      <a:pt x="46198" y="22754"/>
                      <a:pt x="45845" y="22754"/>
                    </a:cubicBezTo>
                    <a:cubicBezTo>
                      <a:pt x="45768" y="22754"/>
                      <a:pt x="45686" y="22760"/>
                      <a:pt x="45599" y="22773"/>
                    </a:cubicBezTo>
                    <a:cubicBezTo>
                      <a:pt x="45375" y="23209"/>
                      <a:pt x="46206" y="23314"/>
                      <a:pt x="45771" y="23433"/>
                    </a:cubicBezTo>
                    <a:cubicBezTo>
                      <a:pt x="45711" y="23454"/>
                      <a:pt x="45656" y="23463"/>
                      <a:pt x="45605" y="23463"/>
                    </a:cubicBezTo>
                    <a:cubicBezTo>
                      <a:pt x="45249" y="23463"/>
                      <a:pt x="45086" y="23012"/>
                      <a:pt x="44595" y="23012"/>
                    </a:cubicBezTo>
                    <a:cubicBezTo>
                      <a:pt x="44448" y="23012"/>
                      <a:pt x="44273" y="23052"/>
                      <a:pt x="44055" y="23156"/>
                    </a:cubicBezTo>
                    <a:cubicBezTo>
                      <a:pt x="44055" y="22601"/>
                      <a:pt x="43619" y="22549"/>
                      <a:pt x="43566" y="22113"/>
                    </a:cubicBezTo>
                    <a:lnTo>
                      <a:pt x="43566" y="22113"/>
                    </a:lnTo>
                    <a:cubicBezTo>
                      <a:pt x="43595" y="22119"/>
                      <a:pt x="43622" y="22121"/>
                      <a:pt x="43647" y="22121"/>
                    </a:cubicBezTo>
                    <a:cubicBezTo>
                      <a:pt x="43857" y="22121"/>
                      <a:pt x="43925" y="21941"/>
                      <a:pt x="44173" y="21941"/>
                    </a:cubicBezTo>
                    <a:cubicBezTo>
                      <a:pt x="44451" y="22271"/>
                      <a:pt x="44055" y="22271"/>
                      <a:pt x="44332" y="22601"/>
                    </a:cubicBezTo>
                    <a:cubicBezTo>
                      <a:pt x="45045" y="22549"/>
                      <a:pt x="45982" y="22720"/>
                      <a:pt x="46035" y="21941"/>
                    </a:cubicBezTo>
                    <a:cubicBezTo>
                      <a:pt x="45959" y="21914"/>
                      <a:pt x="45898" y="21903"/>
                      <a:pt x="45847" y="21903"/>
                    </a:cubicBezTo>
                    <a:cubicBezTo>
                      <a:pt x="45624" y="21903"/>
                      <a:pt x="45590" y="22118"/>
                      <a:pt x="45339" y="22118"/>
                    </a:cubicBezTo>
                    <a:cubicBezTo>
                      <a:pt x="45317" y="22118"/>
                      <a:pt x="45294" y="22116"/>
                      <a:pt x="45269" y="22113"/>
                    </a:cubicBezTo>
                    <a:cubicBezTo>
                      <a:pt x="45111" y="21611"/>
                      <a:pt x="45216" y="21664"/>
                      <a:pt x="45441" y="21281"/>
                    </a:cubicBezTo>
                    <a:cubicBezTo>
                      <a:pt x="45337" y="21262"/>
                      <a:pt x="45247" y="21253"/>
                      <a:pt x="45167" y="21253"/>
                    </a:cubicBezTo>
                    <a:cubicBezTo>
                      <a:pt x="44815" y="21253"/>
                      <a:pt x="44643" y="21410"/>
                      <a:pt x="44332" y="21453"/>
                    </a:cubicBezTo>
                    <a:cubicBezTo>
                      <a:pt x="44226" y="20898"/>
                      <a:pt x="43619" y="20898"/>
                      <a:pt x="43236" y="20621"/>
                    </a:cubicBezTo>
                    <a:cubicBezTo>
                      <a:pt x="43342" y="20568"/>
                      <a:pt x="43513" y="20621"/>
                      <a:pt x="43566" y="20463"/>
                    </a:cubicBezTo>
                    <a:cubicBezTo>
                      <a:pt x="43342" y="20463"/>
                      <a:pt x="43183" y="20410"/>
                      <a:pt x="43236" y="20133"/>
                    </a:cubicBezTo>
                    <a:cubicBezTo>
                      <a:pt x="43353" y="20104"/>
                      <a:pt x="43465" y="20092"/>
                      <a:pt x="43572" y="20092"/>
                    </a:cubicBezTo>
                    <a:cubicBezTo>
                      <a:pt x="43911" y="20092"/>
                      <a:pt x="44200" y="20211"/>
                      <a:pt x="44451" y="20291"/>
                    </a:cubicBezTo>
                    <a:cubicBezTo>
                      <a:pt x="44662" y="19473"/>
                      <a:pt x="43566" y="20133"/>
                      <a:pt x="43672" y="19473"/>
                    </a:cubicBezTo>
                    <a:lnTo>
                      <a:pt x="43672" y="19473"/>
                    </a:lnTo>
                    <a:cubicBezTo>
                      <a:pt x="43236" y="19631"/>
                      <a:pt x="42853" y="19908"/>
                      <a:pt x="42299" y="19961"/>
                    </a:cubicBezTo>
                    <a:cubicBezTo>
                      <a:pt x="42193" y="19354"/>
                      <a:pt x="42074" y="19420"/>
                      <a:pt x="42299" y="18971"/>
                    </a:cubicBezTo>
                    <a:cubicBezTo>
                      <a:pt x="42280" y="18969"/>
                      <a:pt x="42263" y="18968"/>
                      <a:pt x="42246" y="18968"/>
                    </a:cubicBezTo>
                    <a:cubicBezTo>
                      <a:pt x="41823" y="18968"/>
                      <a:pt x="41951" y="19510"/>
                      <a:pt x="41564" y="19510"/>
                    </a:cubicBezTo>
                    <a:cubicBezTo>
                      <a:pt x="41508" y="19510"/>
                      <a:pt x="41442" y="19498"/>
                      <a:pt x="41361" y="19473"/>
                    </a:cubicBezTo>
                    <a:cubicBezTo>
                      <a:pt x="41480" y="19248"/>
                      <a:pt x="41533" y="19024"/>
                      <a:pt x="41480" y="18641"/>
                    </a:cubicBezTo>
                    <a:cubicBezTo>
                      <a:pt x="40873" y="18641"/>
                      <a:pt x="40873" y="19301"/>
                      <a:pt x="40596" y="19631"/>
                    </a:cubicBezTo>
                    <a:cubicBezTo>
                      <a:pt x="40646" y="19631"/>
                      <a:pt x="40709" y="19626"/>
                      <a:pt x="40771" y="19626"/>
                    </a:cubicBezTo>
                    <a:cubicBezTo>
                      <a:pt x="40903" y="19626"/>
                      <a:pt x="41031" y="19650"/>
                      <a:pt x="41031" y="19803"/>
                    </a:cubicBezTo>
                    <a:cubicBezTo>
                      <a:pt x="40649" y="19908"/>
                      <a:pt x="39988" y="19961"/>
                      <a:pt x="40596" y="20291"/>
                    </a:cubicBezTo>
                    <a:cubicBezTo>
                      <a:pt x="40160" y="20238"/>
                      <a:pt x="39830" y="20014"/>
                      <a:pt x="39500" y="19803"/>
                    </a:cubicBezTo>
                    <a:lnTo>
                      <a:pt x="39500" y="19803"/>
                    </a:lnTo>
                    <a:cubicBezTo>
                      <a:pt x="39240" y="19902"/>
                      <a:pt x="39560" y="20685"/>
                      <a:pt x="39145" y="20685"/>
                    </a:cubicBezTo>
                    <a:cubicBezTo>
                      <a:pt x="39117" y="20685"/>
                      <a:pt x="39086" y="20681"/>
                      <a:pt x="39051" y="20674"/>
                    </a:cubicBezTo>
                    <a:cubicBezTo>
                      <a:pt x="39051" y="20344"/>
                      <a:pt x="39051" y="20133"/>
                      <a:pt x="39223" y="19961"/>
                    </a:cubicBezTo>
                    <a:cubicBezTo>
                      <a:pt x="38989" y="19961"/>
                      <a:pt x="38747" y="19970"/>
                      <a:pt x="38513" y="19970"/>
                    </a:cubicBezTo>
                    <a:cubicBezTo>
                      <a:pt x="37917" y="19970"/>
                      <a:pt x="37380" y="19909"/>
                      <a:pt x="37190" y="19473"/>
                    </a:cubicBezTo>
                    <a:cubicBezTo>
                      <a:pt x="37309" y="19350"/>
                      <a:pt x="37424" y="19302"/>
                      <a:pt x="37534" y="19302"/>
                    </a:cubicBezTo>
                    <a:cubicBezTo>
                      <a:pt x="37827" y="19302"/>
                      <a:pt x="38084" y="19640"/>
                      <a:pt x="38285" y="19803"/>
                    </a:cubicBezTo>
                    <a:cubicBezTo>
                      <a:pt x="38893" y="18971"/>
                      <a:pt x="37295" y="19354"/>
                      <a:pt x="37454" y="18483"/>
                    </a:cubicBezTo>
                    <a:lnTo>
                      <a:pt x="37454" y="18483"/>
                    </a:lnTo>
                    <a:cubicBezTo>
                      <a:pt x="37124" y="18535"/>
                      <a:pt x="36860" y="18694"/>
                      <a:pt x="36530" y="18813"/>
                    </a:cubicBezTo>
                    <a:cubicBezTo>
                      <a:pt x="36582" y="18483"/>
                      <a:pt x="36305" y="18483"/>
                      <a:pt x="36252" y="18311"/>
                    </a:cubicBezTo>
                    <a:cubicBezTo>
                      <a:pt x="36941" y="18269"/>
                      <a:pt x="36813" y="17675"/>
                      <a:pt x="37270" y="17675"/>
                    </a:cubicBezTo>
                    <a:cubicBezTo>
                      <a:pt x="37391" y="17675"/>
                      <a:pt x="37554" y="17717"/>
                      <a:pt x="37784" y="17822"/>
                    </a:cubicBezTo>
                    <a:cubicBezTo>
                      <a:pt x="37755" y="17493"/>
                      <a:pt x="37369" y="17408"/>
                      <a:pt x="37004" y="17408"/>
                    </a:cubicBezTo>
                    <a:cubicBezTo>
                      <a:pt x="36697" y="17408"/>
                      <a:pt x="36406" y="17468"/>
                      <a:pt x="36358" y="17492"/>
                    </a:cubicBezTo>
                    <a:cubicBezTo>
                      <a:pt x="36913" y="17162"/>
                      <a:pt x="36305" y="16885"/>
                      <a:pt x="36530" y="16661"/>
                    </a:cubicBezTo>
                    <a:cubicBezTo>
                      <a:pt x="36571" y="16653"/>
                      <a:pt x="36605" y="16650"/>
                      <a:pt x="36635" y="16650"/>
                    </a:cubicBezTo>
                    <a:cubicBezTo>
                      <a:pt x="36996" y="16650"/>
                      <a:pt x="36497" y="17173"/>
                      <a:pt x="36986" y="17173"/>
                    </a:cubicBezTo>
                    <a:cubicBezTo>
                      <a:pt x="37025" y="17173"/>
                      <a:pt x="37071" y="17170"/>
                      <a:pt x="37124" y="17162"/>
                    </a:cubicBezTo>
                    <a:cubicBezTo>
                      <a:pt x="37071" y="16225"/>
                      <a:pt x="35922" y="16555"/>
                      <a:pt x="35870" y="15671"/>
                    </a:cubicBezTo>
                    <a:lnTo>
                      <a:pt x="35870" y="15671"/>
                    </a:lnTo>
                    <a:cubicBezTo>
                      <a:pt x="36149" y="15726"/>
                      <a:pt x="36415" y="15750"/>
                      <a:pt x="36668" y="15750"/>
                    </a:cubicBezTo>
                    <a:cubicBezTo>
                      <a:pt x="37968" y="15750"/>
                      <a:pt x="38951" y="15137"/>
                      <a:pt x="39777" y="15137"/>
                    </a:cubicBezTo>
                    <a:cubicBezTo>
                      <a:pt x="40087" y="15137"/>
                      <a:pt x="40375" y="15223"/>
                      <a:pt x="40649" y="15459"/>
                    </a:cubicBezTo>
                    <a:cubicBezTo>
                      <a:pt x="40424" y="15459"/>
                      <a:pt x="40160" y="15459"/>
                      <a:pt x="40213" y="15789"/>
                    </a:cubicBezTo>
                    <a:cubicBezTo>
                      <a:pt x="40248" y="15781"/>
                      <a:pt x="40280" y="15777"/>
                      <a:pt x="40309" y="15777"/>
                    </a:cubicBezTo>
                    <a:cubicBezTo>
                      <a:pt x="40507" y="15777"/>
                      <a:pt x="40578" y="15948"/>
                      <a:pt x="40820" y="15948"/>
                    </a:cubicBezTo>
                    <a:cubicBezTo>
                      <a:pt x="40668" y="15536"/>
                      <a:pt x="40972" y="15251"/>
                      <a:pt x="41253" y="15251"/>
                    </a:cubicBezTo>
                    <a:cubicBezTo>
                      <a:pt x="41386" y="15251"/>
                      <a:pt x="41514" y="15315"/>
                      <a:pt x="41586" y="15459"/>
                    </a:cubicBezTo>
                    <a:cubicBezTo>
                      <a:pt x="41586" y="15723"/>
                      <a:pt x="41203" y="15565"/>
                      <a:pt x="41309" y="15948"/>
                    </a:cubicBezTo>
                    <a:cubicBezTo>
                      <a:pt x="41533" y="15895"/>
                      <a:pt x="41863" y="16001"/>
                      <a:pt x="41916" y="15789"/>
                    </a:cubicBezTo>
                    <a:cubicBezTo>
                      <a:pt x="41707" y="15538"/>
                      <a:pt x="42406" y="15340"/>
                      <a:pt x="43168" y="15340"/>
                    </a:cubicBezTo>
                    <a:cubicBezTo>
                      <a:pt x="43607" y="15340"/>
                      <a:pt x="44066" y="15406"/>
                      <a:pt x="44385" y="15565"/>
                    </a:cubicBezTo>
                    <a:cubicBezTo>
                      <a:pt x="44318" y="15717"/>
                      <a:pt x="44210" y="15766"/>
                      <a:pt x="44083" y="15766"/>
                    </a:cubicBezTo>
                    <a:cubicBezTo>
                      <a:pt x="43863" y="15766"/>
                      <a:pt x="43588" y="15619"/>
                      <a:pt x="43390" y="15619"/>
                    </a:cubicBezTo>
                    <a:cubicBezTo>
                      <a:pt x="43249" y="15619"/>
                      <a:pt x="43147" y="15693"/>
                      <a:pt x="43130" y="15948"/>
                    </a:cubicBezTo>
                    <a:cubicBezTo>
                      <a:pt x="43209" y="15912"/>
                      <a:pt x="43271" y="15896"/>
                      <a:pt x="43319" y="15896"/>
                    </a:cubicBezTo>
                    <a:cubicBezTo>
                      <a:pt x="43572" y="15896"/>
                      <a:pt x="43461" y="16331"/>
                      <a:pt x="43461" y="16608"/>
                    </a:cubicBezTo>
                    <a:cubicBezTo>
                      <a:pt x="44715" y="16555"/>
                      <a:pt x="45375" y="15842"/>
                      <a:pt x="46259" y="15393"/>
                    </a:cubicBezTo>
                    <a:lnTo>
                      <a:pt x="46259" y="15393"/>
                    </a:lnTo>
                    <a:cubicBezTo>
                      <a:pt x="45950" y="15798"/>
                      <a:pt x="46121" y="15854"/>
                      <a:pt x="46333" y="15854"/>
                    </a:cubicBezTo>
                    <a:cubicBezTo>
                      <a:pt x="46414" y="15854"/>
                      <a:pt x="46501" y="15846"/>
                      <a:pt x="46569" y="15846"/>
                    </a:cubicBezTo>
                    <a:cubicBezTo>
                      <a:pt x="46643" y="15846"/>
                      <a:pt x="46695" y="15856"/>
                      <a:pt x="46695" y="15895"/>
                    </a:cubicBezTo>
                    <a:cubicBezTo>
                      <a:pt x="46154" y="16172"/>
                      <a:pt x="45216" y="15789"/>
                      <a:pt x="44992" y="16779"/>
                    </a:cubicBezTo>
                    <a:cubicBezTo>
                      <a:pt x="45441" y="16779"/>
                      <a:pt x="45824" y="16779"/>
                      <a:pt x="45824" y="17268"/>
                    </a:cubicBezTo>
                    <a:cubicBezTo>
                      <a:pt x="45516" y="17070"/>
                      <a:pt x="45078" y="17021"/>
                      <a:pt x="44597" y="17021"/>
                    </a:cubicBezTo>
                    <a:cubicBezTo>
                      <a:pt x="44116" y="17021"/>
                      <a:pt x="43593" y="17070"/>
                      <a:pt x="43112" y="17070"/>
                    </a:cubicBezTo>
                    <a:cubicBezTo>
                      <a:pt x="42338" y="17070"/>
                      <a:pt x="41674" y="16943"/>
                      <a:pt x="41480" y="16278"/>
                    </a:cubicBezTo>
                    <a:cubicBezTo>
                      <a:pt x="41252" y="16234"/>
                      <a:pt x="41044" y="16189"/>
                      <a:pt x="40858" y="16189"/>
                    </a:cubicBezTo>
                    <a:cubicBezTo>
                      <a:pt x="40594" y="16189"/>
                      <a:pt x="40376" y="16282"/>
                      <a:pt x="40213" y="16608"/>
                    </a:cubicBezTo>
                    <a:cubicBezTo>
                      <a:pt x="40230" y="16605"/>
                      <a:pt x="40247" y="16604"/>
                      <a:pt x="40265" y="16604"/>
                    </a:cubicBezTo>
                    <a:cubicBezTo>
                      <a:pt x="40591" y="16604"/>
                      <a:pt x="41015" y="17047"/>
                      <a:pt x="40701" y="17110"/>
                    </a:cubicBezTo>
                    <a:cubicBezTo>
                      <a:pt x="40657" y="16993"/>
                      <a:pt x="40515" y="16984"/>
                      <a:pt x="40365" y="16984"/>
                    </a:cubicBezTo>
                    <a:cubicBezTo>
                      <a:pt x="40336" y="16984"/>
                      <a:pt x="40307" y="16984"/>
                      <a:pt x="40279" y="16984"/>
                    </a:cubicBezTo>
                    <a:cubicBezTo>
                      <a:pt x="40101" y="16984"/>
                      <a:pt x="39936" y="16971"/>
                      <a:pt x="39936" y="16779"/>
                    </a:cubicBezTo>
                    <a:cubicBezTo>
                      <a:pt x="39936" y="16449"/>
                      <a:pt x="40319" y="16555"/>
                      <a:pt x="40213" y="16119"/>
                    </a:cubicBezTo>
                    <a:lnTo>
                      <a:pt x="40213" y="16119"/>
                    </a:lnTo>
                    <a:cubicBezTo>
                      <a:pt x="39711" y="16278"/>
                      <a:pt x="39434" y="16172"/>
                      <a:pt x="39276" y="16278"/>
                    </a:cubicBezTo>
                    <a:cubicBezTo>
                      <a:pt x="39379" y="16458"/>
                      <a:pt x="39164" y="16661"/>
                      <a:pt x="38910" y="16661"/>
                    </a:cubicBezTo>
                    <a:cubicBezTo>
                      <a:pt x="38773" y="16661"/>
                      <a:pt x="38625" y="16602"/>
                      <a:pt x="38510" y="16449"/>
                    </a:cubicBezTo>
                    <a:lnTo>
                      <a:pt x="38510" y="16449"/>
                    </a:lnTo>
                    <a:cubicBezTo>
                      <a:pt x="38946" y="17162"/>
                      <a:pt x="38180" y="16779"/>
                      <a:pt x="38061" y="17321"/>
                    </a:cubicBezTo>
                    <a:cubicBezTo>
                      <a:pt x="38616" y="17875"/>
                      <a:pt x="39051" y="17492"/>
                      <a:pt x="39606" y="17981"/>
                    </a:cubicBezTo>
                    <a:cubicBezTo>
                      <a:pt x="39711" y="17321"/>
                      <a:pt x="38893" y="17770"/>
                      <a:pt x="38998" y="17162"/>
                    </a:cubicBezTo>
                    <a:lnTo>
                      <a:pt x="38998" y="17162"/>
                    </a:lnTo>
                    <a:cubicBezTo>
                      <a:pt x="40160" y="17651"/>
                      <a:pt x="42299" y="17704"/>
                      <a:pt x="43791" y="17770"/>
                    </a:cubicBezTo>
                    <a:cubicBezTo>
                      <a:pt x="44094" y="17770"/>
                      <a:pt x="44530" y="17489"/>
                      <a:pt x="44842" y="17489"/>
                    </a:cubicBezTo>
                    <a:cubicBezTo>
                      <a:pt x="45032" y="17489"/>
                      <a:pt x="45176" y="17593"/>
                      <a:pt x="45216" y="17928"/>
                    </a:cubicBezTo>
                    <a:cubicBezTo>
                      <a:pt x="45182" y="17944"/>
                      <a:pt x="45139" y="17950"/>
                      <a:pt x="45091" y="17950"/>
                    </a:cubicBezTo>
                    <a:cubicBezTo>
                      <a:pt x="44950" y="17950"/>
                      <a:pt x="44765" y="17899"/>
                      <a:pt x="44629" y="17899"/>
                    </a:cubicBezTo>
                    <a:cubicBezTo>
                      <a:pt x="44506" y="17899"/>
                      <a:pt x="44424" y="17940"/>
                      <a:pt x="44451" y="18100"/>
                    </a:cubicBezTo>
                    <a:cubicBezTo>
                      <a:pt x="44609" y="18152"/>
                      <a:pt x="44715" y="18311"/>
                      <a:pt x="44715" y="18588"/>
                    </a:cubicBezTo>
                    <a:cubicBezTo>
                      <a:pt x="44908" y="18519"/>
                      <a:pt x="45087" y="18491"/>
                      <a:pt x="45257" y="18491"/>
                    </a:cubicBezTo>
                    <a:cubicBezTo>
                      <a:pt x="45774" y="18491"/>
                      <a:pt x="46215" y="18749"/>
                      <a:pt x="46761" y="18918"/>
                    </a:cubicBezTo>
                    <a:cubicBezTo>
                      <a:pt x="46761" y="18430"/>
                      <a:pt x="47197" y="18430"/>
                      <a:pt x="47685" y="18430"/>
                    </a:cubicBezTo>
                    <a:cubicBezTo>
                      <a:pt x="47626" y="18774"/>
                      <a:pt x="47681" y="18862"/>
                      <a:pt x="47778" y="18862"/>
                    </a:cubicBezTo>
                    <a:cubicBezTo>
                      <a:pt x="47879" y="18862"/>
                      <a:pt x="48027" y="18765"/>
                      <a:pt x="48141" y="18765"/>
                    </a:cubicBezTo>
                    <a:cubicBezTo>
                      <a:pt x="48210" y="18765"/>
                      <a:pt x="48267" y="18802"/>
                      <a:pt x="48292" y="18918"/>
                    </a:cubicBezTo>
                    <a:cubicBezTo>
                      <a:pt x="48292" y="19143"/>
                      <a:pt x="48015" y="19090"/>
                      <a:pt x="48015" y="19248"/>
                    </a:cubicBezTo>
                    <a:cubicBezTo>
                      <a:pt x="48098" y="19167"/>
                      <a:pt x="48178" y="19137"/>
                      <a:pt x="48253" y="19137"/>
                    </a:cubicBezTo>
                    <a:cubicBezTo>
                      <a:pt x="48468" y="19137"/>
                      <a:pt x="48654" y="19380"/>
                      <a:pt x="48819" y="19380"/>
                    </a:cubicBezTo>
                    <a:cubicBezTo>
                      <a:pt x="48908" y="19380"/>
                      <a:pt x="48992" y="19309"/>
                      <a:pt x="49071" y="19090"/>
                    </a:cubicBezTo>
                    <a:cubicBezTo>
                      <a:pt x="48741" y="18865"/>
                      <a:pt x="48240" y="18865"/>
                      <a:pt x="48134" y="18430"/>
                    </a:cubicBezTo>
                    <a:lnTo>
                      <a:pt x="48134" y="18430"/>
                    </a:lnTo>
                    <a:cubicBezTo>
                      <a:pt x="48905" y="18491"/>
                      <a:pt x="49581" y="18612"/>
                      <a:pt x="50186" y="18612"/>
                    </a:cubicBezTo>
                    <a:cubicBezTo>
                      <a:pt x="50618" y="18612"/>
                      <a:pt x="51013" y="18550"/>
                      <a:pt x="51382" y="18364"/>
                    </a:cubicBezTo>
                    <a:cubicBezTo>
                      <a:pt x="51382" y="18258"/>
                      <a:pt x="51316" y="18205"/>
                      <a:pt x="51263" y="18152"/>
                    </a:cubicBezTo>
                    <a:lnTo>
                      <a:pt x="51263" y="18152"/>
                    </a:lnTo>
                    <a:cubicBezTo>
                      <a:pt x="51810" y="18437"/>
                      <a:pt x="52428" y="18557"/>
                      <a:pt x="53015" y="18557"/>
                    </a:cubicBezTo>
                    <a:cubicBezTo>
                      <a:pt x="53789" y="18557"/>
                      <a:pt x="54511" y="18349"/>
                      <a:pt x="54946" y="18034"/>
                    </a:cubicBezTo>
                    <a:cubicBezTo>
                      <a:pt x="54893" y="17545"/>
                      <a:pt x="54180" y="17875"/>
                      <a:pt x="54022" y="17545"/>
                    </a:cubicBezTo>
                    <a:cubicBezTo>
                      <a:pt x="54213" y="17354"/>
                      <a:pt x="54474" y="17271"/>
                      <a:pt x="54748" y="17271"/>
                    </a:cubicBezTo>
                    <a:cubicBezTo>
                      <a:pt x="55022" y="17271"/>
                      <a:pt x="55309" y="17354"/>
                      <a:pt x="55553" y="17492"/>
                    </a:cubicBezTo>
                    <a:cubicBezTo>
                      <a:pt x="55406" y="17639"/>
                      <a:pt x="55330" y="17843"/>
                      <a:pt x="55186" y="17843"/>
                    </a:cubicBezTo>
                    <a:cubicBezTo>
                      <a:pt x="55123" y="17843"/>
                      <a:pt x="55047" y="17804"/>
                      <a:pt x="54946" y="17704"/>
                    </a:cubicBezTo>
                    <a:lnTo>
                      <a:pt x="54946" y="17704"/>
                    </a:lnTo>
                    <a:cubicBezTo>
                      <a:pt x="55065" y="18205"/>
                      <a:pt x="55065" y="17981"/>
                      <a:pt x="54946" y="18535"/>
                    </a:cubicBezTo>
                    <a:cubicBezTo>
                      <a:pt x="54984" y="18531"/>
                      <a:pt x="55019" y="18530"/>
                      <a:pt x="55053" y="18530"/>
                    </a:cubicBezTo>
                    <a:cubicBezTo>
                      <a:pt x="55404" y="18530"/>
                      <a:pt x="55586" y="18720"/>
                      <a:pt x="55961" y="18720"/>
                    </a:cubicBezTo>
                    <a:cubicBezTo>
                      <a:pt x="56036" y="18720"/>
                      <a:pt x="56120" y="18712"/>
                      <a:pt x="56213" y="18694"/>
                    </a:cubicBezTo>
                    <a:cubicBezTo>
                      <a:pt x="56309" y="18413"/>
                      <a:pt x="56204" y="18362"/>
                      <a:pt x="56051" y="18362"/>
                    </a:cubicBezTo>
                    <a:cubicBezTo>
                      <a:pt x="55963" y="18362"/>
                      <a:pt x="55859" y="18379"/>
                      <a:pt x="55768" y="18379"/>
                    </a:cubicBezTo>
                    <a:cubicBezTo>
                      <a:pt x="55648" y="18379"/>
                      <a:pt x="55553" y="18348"/>
                      <a:pt x="55553" y="18205"/>
                    </a:cubicBezTo>
                    <a:cubicBezTo>
                      <a:pt x="56002" y="17981"/>
                      <a:pt x="55725" y="17268"/>
                      <a:pt x="55883" y="17162"/>
                    </a:cubicBezTo>
                    <a:cubicBezTo>
                      <a:pt x="55978" y="17158"/>
                      <a:pt x="56064" y="17156"/>
                      <a:pt x="56144" y="17156"/>
                    </a:cubicBezTo>
                    <a:cubicBezTo>
                      <a:pt x="57046" y="17156"/>
                      <a:pt x="57062" y="17437"/>
                      <a:pt x="57256" y="18152"/>
                    </a:cubicBezTo>
                    <a:cubicBezTo>
                      <a:pt x="57001" y="18152"/>
                      <a:pt x="56869" y="18029"/>
                      <a:pt x="56727" y="18029"/>
                    </a:cubicBezTo>
                    <a:cubicBezTo>
                      <a:pt x="56656" y="18029"/>
                      <a:pt x="56583" y="18060"/>
                      <a:pt x="56491" y="18152"/>
                    </a:cubicBezTo>
                    <a:cubicBezTo>
                      <a:pt x="56662" y="18760"/>
                      <a:pt x="57151" y="18918"/>
                      <a:pt x="57586" y="19195"/>
                    </a:cubicBezTo>
                    <a:cubicBezTo>
                      <a:pt x="57811" y="18813"/>
                      <a:pt x="57203" y="18535"/>
                      <a:pt x="57586" y="18483"/>
                    </a:cubicBezTo>
                    <a:cubicBezTo>
                      <a:pt x="58093" y="18397"/>
                      <a:pt x="58564" y="18333"/>
                      <a:pt x="58960" y="18333"/>
                    </a:cubicBezTo>
                    <a:cubicBezTo>
                      <a:pt x="59854" y="18333"/>
                      <a:pt x="60370" y="18659"/>
                      <a:pt x="60068" y="19803"/>
                    </a:cubicBezTo>
                    <a:cubicBezTo>
                      <a:pt x="61877" y="19090"/>
                      <a:pt x="61996" y="19684"/>
                      <a:pt x="63474" y="19143"/>
                    </a:cubicBezTo>
                    <a:lnTo>
                      <a:pt x="63474" y="19143"/>
                    </a:lnTo>
                    <a:cubicBezTo>
                      <a:pt x="63316" y="19525"/>
                      <a:pt x="63091" y="19750"/>
                      <a:pt x="63474" y="19961"/>
                    </a:cubicBezTo>
                    <a:cubicBezTo>
                      <a:pt x="63369" y="20014"/>
                      <a:pt x="63197" y="19961"/>
                      <a:pt x="63197" y="20133"/>
                    </a:cubicBezTo>
                    <a:cubicBezTo>
                      <a:pt x="63474" y="19961"/>
                      <a:pt x="64517" y="19684"/>
                      <a:pt x="64253" y="19473"/>
                    </a:cubicBezTo>
                    <a:lnTo>
                      <a:pt x="64253" y="19473"/>
                    </a:lnTo>
                    <a:cubicBezTo>
                      <a:pt x="64105" y="19518"/>
                      <a:pt x="64007" y="19642"/>
                      <a:pt x="63772" y="19642"/>
                    </a:cubicBezTo>
                    <a:cubicBezTo>
                      <a:pt x="63734" y="19642"/>
                      <a:pt x="63692" y="19638"/>
                      <a:pt x="63646" y="19631"/>
                    </a:cubicBezTo>
                    <a:cubicBezTo>
                      <a:pt x="64081" y="19354"/>
                      <a:pt x="63144" y="18865"/>
                      <a:pt x="63646" y="18641"/>
                    </a:cubicBezTo>
                    <a:lnTo>
                      <a:pt x="63646" y="18641"/>
                    </a:lnTo>
                    <a:cubicBezTo>
                      <a:pt x="63656" y="18733"/>
                      <a:pt x="63689" y="18767"/>
                      <a:pt x="63740" y="18767"/>
                    </a:cubicBezTo>
                    <a:cubicBezTo>
                      <a:pt x="63888" y="18767"/>
                      <a:pt x="64181" y="18479"/>
                      <a:pt x="64453" y="18479"/>
                    </a:cubicBezTo>
                    <a:cubicBezTo>
                      <a:pt x="64599" y="18479"/>
                      <a:pt x="64738" y="18561"/>
                      <a:pt x="64847" y="18813"/>
                    </a:cubicBezTo>
                    <a:cubicBezTo>
                      <a:pt x="64744" y="18798"/>
                      <a:pt x="64644" y="18788"/>
                      <a:pt x="64552" y="18788"/>
                    </a:cubicBezTo>
                    <a:cubicBezTo>
                      <a:pt x="64306" y="18788"/>
                      <a:pt x="64120" y="18863"/>
                      <a:pt x="64081" y="19143"/>
                    </a:cubicBezTo>
                    <a:cubicBezTo>
                      <a:pt x="64216" y="19260"/>
                      <a:pt x="64366" y="19305"/>
                      <a:pt x="64511" y="19305"/>
                    </a:cubicBezTo>
                    <a:cubicBezTo>
                      <a:pt x="64906" y="19305"/>
                      <a:pt x="65264" y="18967"/>
                      <a:pt x="65177" y="18813"/>
                    </a:cubicBezTo>
                    <a:lnTo>
                      <a:pt x="65177" y="18813"/>
                    </a:lnTo>
                    <a:cubicBezTo>
                      <a:pt x="65218" y="18829"/>
                      <a:pt x="65259" y="18836"/>
                      <a:pt x="65298" y="18836"/>
                    </a:cubicBezTo>
                    <a:cubicBezTo>
                      <a:pt x="65538" y="18836"/>
                      <a:pt x="65750" y="18578"/>
                      <a:pt x="65920" y="18578"/>
                    </a:cubicBezTo>
                    <a:cubicBezTo>
                      <a:pt x="65993" y="18578"/>
                      <a:pt x="66058" y="18625"/>
                      <a:pt x="66115" y="18760"/>
                    </a:cubicBezTo>
                    <a:cubicBezTo>
                      <a:pt x="65916" y="18873"/>
                      <a:pt x="65779" y="19101"/>
                      <a:pt x="65596" y="19101"/>
                    </a:cubicBezTo>
                    <a:cubicBezTo>
                      <a:pt x="65523" y="19101"/>
                      <a:pt x="65443" y="19065"/>
                      <a:pt x="65349" y="18971"/>
                    </a:cubicBezTo>
                    <a:lnTo>
                      <a:pt x="65349" y="18971"/>
                    </a:lnTo>
                    <a:cubicBezTo>
                      <a:pt x="65237" y="19248"/>
                      <a:pt x="65359" y="19261"/>
                      <a:pt x="65502" y="19261"/>
                    </a:cubicBezTo>
                    <a:cubicBezTo>
                      <a:pt x="65517" y="19261"/>
                      <a:pt x="65533" y="19261"/>
                      <a:pt x="65548" y="19261"/>
                    </a:cubicBezTo>
                    <a:cubicBezTo>
                      <a:pt x="65679" y="19261"/>
                      <a:pt x="65808" y="19272"/>
                      <a:pt x="65785" y="19473"/>
                    </a:cubicBezTo>
                    <a:cubicBezTo>
                      <a:pt x="65970" y="19764"/>
                      <a:pt x="65737" y="19984"/>
                      <a:pt x="65546" y="19984"/>
                    </a:cubicBezTo>
                    <a:cubicBezTo>
                      <a:pt x="65451" y="19984"/>
                      <a:pt x="65366" y="19930"/>
                      <a:pt x="65349" y="19803"/>
                    </a:cubicBezTo>
                    <a:cubicBezTo>
                      <a:pt x="65573" y="19750"/>
                      <a:pt x="65732" y="19750"/>
                      <a:pt x="65679" y="19473"/>
                    </a:cubicBezTo>
                    <a:lnTo>
                      <a:pt x="65679" y="19473"/>
                    </a:lnTo>
                    <a:cubicBezTo>
                      <a:pt x="64596" y="20250"/>
                      <a:pt x="63733" y="20292"/>
                      <a:pt x="62435" y="20292"/>
                    </a:cubicBezTo>
                    <a:cubicBezTo>
                      <a:pt x="62278" y="20292"/>
                      <a:pt x="62114" y="20291"/>
                      <a:pt x="61943" y="20291"/>
                    </a:cubicBezTo>
                    <a:cubicBezTo>
                      <a:pt x="61996" y="20080"/>
                      <a:pt x="62207" y="20014"/>
                      <a:pt x="62273" y="19803"/>
                    </a:cubicBezTo>
                    <a:lnTo>
                      <a:pt x="61666" y="19803"/>
                    </a:lnTo>
                    <a:cubicBezTo>
                      <a:pt x="61441" y="20238"/>
                      <a:pt x="61943" y="20793"/>
                      <a:pt x="61666" y="20846"/>
                    </a:cubicBezTo>
                    <a:cubicBezTo>
                      <a:pt x="61328" y="20647"/>
                      <a:pt x="61195" y="20326"/>
                      <a:pt x="60751" y="20326"/>
                    </a:cubicBezTo>
                    <a:cubicBezTo>
                      <a:pt x="60692" y="20326"/>
                      <a:pt x="60628" y="20332"/>
                      <a:pt x="60557" y="20344"/>
                    </a:cubicBezTo>
                    <a:cubicBezTo>
                      <a:pt x="60557" y="20793"/>
                      <a:pt x="60834" y="20674"/>
                      <a:pt x="60557" y="21004"/>
                    </a:cubicBezTo>
                    <a:cubicBezTo>
                      <a:pt x="60747" y="20884"/>
                      <a:pt x="60923" y="20834"/>
                      <a:pt x="61070" y="20834"/>
                    </a:cubicBezTo>
                    <a:cubicBezTo>
                      <a:pt x="61390" y="20834"/>
                      <a:pt x="61575" y="21072"/>
                      <a:pt x="61494" y="21334"/>
                    </a:cubicBezTo>
                    <a:cubicBezTo>
                      <a:pt x="61547" y="21193"/>
                      <a:pt x="61591" y="21141"/>
                      <a:pt x="61631" y="21141"/>
                    </a:cubicBezTo>
                    <a:cubicBezTo>
                      <a:pt x="61744" y="21141"/>
                      <a:pt x="61834" y="21539"/>
                      <a:pt x="62044" y="21539"/>
                    </a:cubicBezTo>
                    <a:cubicBezTo>
                      <a:pt x="62077" y="21539"/>
                      <a:pt x="62114" y="21529"/>
                      <a:pt x="62154" y="21506"/>
                    </a:cubicBezTo>
                    <a:cubicBezTo>
                      <a:pt x="62656" y="21400"/>
                      <a:pt x="62378" y="20740"/>
                      <a:pt x="62603" y="20621"/>
                    </a:cubicBezTo>
                    <a:lnTo>
                      <a:pt x="62603" y="20621"/>
                    </a:lnTo>
                    <a:cubicBezTo>
                      <a:pt x="62986" y="21070"/>
                      <a:pt x="63316" y="21176"/>
                      <a:pt x="63699" y="21281"/>
                    </a:cubicBezTo>
                    <a:cubicBezTo>
                      <a:pt x="63646" y="21664"/>
                      <a:pt x="63369" y="21783"/>
                      <a:pt x="63197" y="21994"/>
                    </a:cubicBezTo>
                    <a:cubicBezTo>
                      <a:pt x="63270" y="22012"/>
                      <a:pt x="63334" y="22019"/>
                      <a:pt x="63390" y="22019"/>
                    </a:cubicBezTo>
                    <a:cubicBezTo>
                      <a:pt x="63868" y="22019"/>
                      <a:pt x="63769" y="21450"/>
                      <a:pt x="64248" y="21450"/>
                    </a:cubicBezTo>
                    <a:cubicBezTo>
                      <a:pt x="64266" y="21450"/>
                      <a:pt x="64286" y="21451"/>
                      <a:pt x="64306" y="21453"/>
                    </a:cubicBezTo>
                    <a:cubicBezTo>
                      <a:pt x="64306" y="21783"/>
                      <a:pt x="64742" y="21664"/>
                      <a:pt x="64636" y="22166"/>
                    </a:cubicBezTo>
                    <a:cubicBezTo>
                      <a:pt x="64533" y="22293"/>
                      <a:pt x="64405" y="22335"/>
                      <a:pt x="64267" y="22335"/>
                    </a:cubicBezTo>
                    <a:cubicBezTo>
                      <a:pt x="63989" y="22335"/>
                      <a:pt x="63669" y="22162"/>
                      <a:pt x="63429" y="22162"/>
                    </a:cubicBezTo>
                    <a:cubicBezTo>
                      <a:pt x="63269" y="22162"/>
                      <a:pt x="63144" y="22239"/>
                      <a:pt x="63091" y="22496"/>
                    </a:cubicBezTo>
                    <a:cubicBezTo>
                      <a:pt x="63527" y="22654"/>
                      <a:pt x="63804" y="22443"/>
                      <a:pt x="64306" y="22826"/>
                    </a:cubicBezTo>
                    <a:cubicBezTo>
                      <a:pt x="64215" y="22839"/>
                      <a:pt x="64132" y="22845"/>
                      <a:pt x="64054" y="22845"/>
                    </a:cubicBezTo>
                    <a:cubicBezTo>
                      <a:pt x="63688" y="22845"/>
                      <a:pt x="63445" y="22723"/>
                      <a:pt x="63173" y="22723"/>
                    </a:cubicBezTo>
                    <a:cubicBezTo>
                      <a:pt x="63047" y="22723"/>
                      <a:pt x="62915" y="22749"/>
                      <a:pt x="62761" y="22826"/>
                    </a:cubicBezTo>
                    <a:cubicBezTo>
                      <a:pt x="63013" y="23257"/>
                      <a:pt x="63395" y="23397"/>
                      <a:pt x="63803" y="23397"/>
                    </a:cubicBezTo>
                    <a:cubicBezTo>
                      <a:pt x="64382" y="23397"/>
                      <a:pt x="65015" y="23116"/>
                      <a:pt x="65402" y="22984"/>
                    </a:cubicBezTo>
                    <a:cubicBezTo>
                      <a:pt x="66637" y="23031"/>
                      <a:pt x="67578" y="23750"/>
                      <a:pt x="68849" y="23750"/>
                    </a:cubicBezTo>
                    <a:cubicBezTo>
                      <a:pt x="69386" y="23750"/>
                      <a:pt x="69981" y="23622"/>
                      <a:pt x="70682" y="23262"/>
                    </a:cubicBezTo>
                    <a:cubicBezTo>
                      <a:pt x="70075" y="23050"/>
                      <a:pt x="70577" y="22773"/>
                      <a:pt x="70788" y="22601"/>
                    </a:cubicBezTo>
                    <a:cubicBezTo>
                      <a:pt x="70462" y="22527"/>
                      <a:pt x="70107" y="22479"/>
                      <a:pt x="69781" y="22479"/>
                    </a:cubicBezTo>
                    <a:cubicBezTo>
                      <a:pt x="69183" y="22479"/>
                      <a:pt x="68683" y="22641"/>
                      <a:pt x="68649" y="23103"/>
                    </a:cubicBezTo>
                    <a:cubicBezTo>
                      <a:pt x="68266" y="23103"/>
                      <a:pt x="67936" y="23103"/>
                      <a:pt x="67712" y="23262"/>
                    </a:cubicBezTo>
                    <a:cubicBezTo>
                      <a:pt x="67866" y="22779"/>
                      <a:pt x="67310" y="22628"/>
                      <a:pt x="66615" y="22628"/>
                    </a:cubicBezTo>
                    <a:cubicBezTo>
                      <a:pt x="66056" y="22628"/>
                      <a:pt x="65408" y="22726"/>
                      <a:pt x="64966" y="22826"/>
                    </a:cubicBezTo>
                    <a:cubicBezTo>
                      <a:pt x="65349" y="22271"/>
                      <a:pt x="65124" y="22219"/>
                      <a:pt x="64742" y="21783"/>
                    </a:cubicBezTo>
                    <a:lnTo>
                      <a:pt x="64742" y="21783"/>
                    </a:lnTo>
                    <a:cubicBezTo>
                      <a:pt x="64871" y="21794"/>
                      <a:pt x="64998" y="21801"/>
                      <a:pt x="65120" y="21801"/>
                    </a:cubicBezTo>
                    <a:cubicBezTo>
                      <a:pt x="65572" y="21801"/>
                      <a:pt x="65960" y="21713"/>
                      <a:pt x="66167" y="21453"/>
                    </a:cubicBezTo>
                    <a:cubicBezTo>
                      <a:pt x="66064" y="21333"/>
                      <a:pt x="65955" y="21288"/>
                      <a:pt x="65848" y="21288"/>
                    </a:cubicBezTo>
                    <a:cubicBezTo>
                      <a:pt x="65614" y="21288"/>
                      <a:pt x="65388" y="21503"/>
                      <a:pt x="65243" y="21611"/>
                    </a:cubicBezTo>
                    <a:cubicBezTo>
                      <a:pt x="65243" y="21400"/>
                      <a:pt x="65124" y="21281"/>
                      <a:pt x="65072" y="21123"/>
                    </a:cubicBezTo>
                    <a:cubicBezTo>
                      <a:pt x="65260" y="20945"/>
                      <a:pt x="65456" y="20878"/>
                      <a:pt x="65659" y="20878"/>
                    </a:cubicBezTo>
                    <a:cubicBezTo>
                      <a:pt x="66276" y="20878"/>
                      <a:pt x="66954" y="21500"/>
                      <a:pt x="67645" y="21500"/>
                    </a:cubicBezTo>
                    <a:cubicBezTo>
                      <a:pt x="67922" y="21500"/>
                      <a:pt x="68200" y="21401"/>
                      <a:pt x="68478" y="21123"/>
                    </a:cubicBezTo>
                    <a:cubicBezTo>
                      <a:pt x="67554" y="20898"/>
                      <a:pt x="67884" y="20344"/>
                      <a:pt x="67052" y="19961"/>
                    </a:cubicBezTo>
                    <a:lnTo>
                      <a:pt x="67052" y="19961"/>
                    </a:lnTo>
                    <a:cubicBezTo>
                      <a:pt x="67105" y="20291"/>
                      <a:pt x="66946" y="20463"/>
                      <a:pt x="66616" y="20463"/>
                    </a:cubicBezTo>
                    <a:cubicBezTo>
                      <a:pt x="66392" y="20291"/>
                      <a:pt x="66115" y="20186"/>
                      <a:pt x="66115" y="19803"/>
                    </a:cubicBezTo>
                    <a:cubicBezTo>
                      <a:pt x="66616" y="19631"/>
                      <a:pt x="67276" y="19855"/>
                      <a:pt x="67818" y="19420"/>
                    </a:cubicBezTo>
                    <a:cubicBezTo>
                      <a:pt x="67659" y="19420"/>
                      <a:pt x="67606" y="19248"/>
                      <a:pt x="67488" y="19090"/>
                    </a:cubicBezTo>
                    <a:cubicBezTo>
                      <a:pt x="67779" y="19090"/>
                      <a:pt x="67731" y="18740"/>
                      <a:pt x="67979" y="18740"/>
                    </a:cubicBezTo>
                    <a:cubicBezTo>
                      <a:pt x="68012" y="18740"/>
                      <a:pt x="68050" y="18746"/>
                      <a:pt x="68095" y="18760"/>
                    </a:cubicBezTo>
                    <a:cubicBezTo>
                      <a:pt x="68148" y="18971"/>
                      <a:pt x="68319" y="18971"/>
                      <a:pt x="68266" y="19248"/>
                    </a:cubicBezTo>
                    <a:cubicBezTo>
                      <a:pt x="68250" y="19246"/>
                      <a:pt x="68234" y="19246"/>
                      <a:pt x="68219" y="19246"/>
                    </a:cubicBezTo>
                    <a:cubicBezTo>
                      <a:pt x="67783" y="19246"/>
                      <a:pt x="68035" y="19972"/>
                      <a:pt x="67818" y="20291"/>
                    </a:cubicBezTo>
                    <a:cubicBezTo>
                      <a:pt x="68319" y="20568"/>
                      <a:pt x="68874" y="20793"/>
                      <a:pt x="69085" y="21453"/>
                    </a:cubicBezTo>
                    <a:cubicBezTo>
                      <a:pt x="68214" y="22060"/>
                      <a:pt x="66062" y="21400"/>
                      <a:pt x="65402" y="22271"/>
                    </a:cubicBezTo>
                    <a:cubicBezTo>
                      <a:pt x="65493" y="22268"/>
                      <a:pt x="65580" y="22266"/>
                      <a:pt x="65664" y="22266"/>
                    </a:cubicBezTo>
                    <a:cubicBezTo>
                      <a:pt x="66455" y="22266"/>
                      <a:pt x="66941" y="22407"/>
                      <a:pt x="67469" y="22407"/>
                    </a:cubicBezTo>
                    <a:cubicBezTo>
                      <a:pt x="67728" y="22407"/>
                      <a:pt x="67998" y="22373"/>
                      <a:pt x="68319" y="22271"/>
                    </a:cubicBezTo>
                    <a:lnTo>
                      <a:pt x="68319" y="22271"/>
                    </a:lnTo>
                    <a:cubicBezTo>
                      <a:pt x="68425" y="22549"/>
                      <a:pt x="68095" y="22720"/>
                      <a:pt x="68372" y="22773"/>
                    </a:cubicBezTo>
                    <a:cubicBezTo>
                      <a:pt x="69415" y="21783"/>
                      <a:pt x="70960" y="21123"/>
                      <a:pt x="73270" y="20740"/>
                    </a:cubicBezTo>
                    <a:lnTo>
                      <a:pt x="73270" y="20740"/>
                    </a:lnTo>
                    <a:cubicBezTo>
                      <a:pt x="73071" y="20930"/>
                      <a:pt x="73867" y="21611"/>
                      <a:pt x="74395" y="21611"/>
                    </a:cubicBezTo>
                    <a:cubicBezTo>
                      <a:pt x="74601" y="21611"/>
                      <a:pt x="74766" y="21507"/>
                      <a:pt x="74814" y="21228"/>
                    </a:cubicBezTo>
                    <a:cubicBezTo>
                      <a:pt x="74679" y="21228"/>
                      <a:pt x="74526" y="21249"/>
                      <a:pt x="74391" y="21249"/>
                    </a:cubicBezTo>
                    <a:cubicBezTo>
                      <a:pt x="74130" y="21249"/>
                      <a:pt x="73931" y="21174"/>
                      <a:pt x="74036" y="20740"/>
                    </a:cubicBezTo>
                    <a:cubicBezTo>
                      <a:pt x="74000" y="20732"/>
                      <a:pt x="73968" y="20728"/>
                      <a:pt x="73939" y="20728"/>
                    </a:cubicBezTo>
                    <a:cubicBezTo>
                      <a:pt x="73741" y="20728"/>
                      <a:pt x="73670" y="20898"/>
                      <a:pt x="73428" y="20898"/>
                    </a:cubicBezTo>
                    <a:cubicBezTo>
                      <a:pt x="73705" y="20133"/>
                      <a:pt x="72887" y="20621"/>
                      <a:pt x="72768" y="20238"/>
                    </a:cubicBezTo>
                    <a:cubicBezTo>
                      <a:pt x="72993" y="19750"/>
                      <a:pt x="72333" y="19420"/>
                      <a:pt x="72768" y="19248"/>
                    </a:cubicBezTo>
                    <a:lnTo>
                      <a:pt x="72768" y="19248"/>
                    </a:lnTo>
                    <a:cubicBezTo>
                      <a:pt x="72768" y="19684"/>
                      <a:pt x="73217" y="19631"/>
                      <a:pt x="73375" y="19908"/>
                    </a:cubicBezTo>
                    <a:lnTo>
                      <a:pt x="73375" y="19090"/>
                    </a:lnTo>
                    <a:cubicBezTo>
                      <a:pt x="73122" y="18981"/>
                      <a:pt x="72904" y="18944"/>
                      <a:pt x="72710" y="18944"/>
                    </a:cubicBezTo>
                    <a:cubicBezTo>
                      <a:pt x="72318" y="18944"/>
                      <a:pt x="72024" y="19094"/>
                      <a:pt x="71728" y="19094"/>
                    </a:cubicBezTo>
                    <a:cubicBezTo>
                      <a:pt x="71570" y="19094"/>
                      <a:pt x="71411" y="19051"/>
                      <a:pt x="71237" y="18918"/>
                    </a:cubicBezTo>
                    <a:cubicBezTo>
                      <a:pt x="71194" y="19392"/>
                      <a:pt x="71005" y="19526"/>
                      <a:pt x="70758" y="19526"/>
                    </a:cubicBezTo>
                    <a:cubicBezTo>
                      <a:pt x="70436" y="19526"/>
                      <a:pt x="70015" y="19300"/>
                      <a:pt x="69685" y="19300"/>
                    </a:cubicBezTo>
                    <a:cubicBezTo>
                      <a:pt x="69561" y="19300"/>
                      <a:pt x="69450" y="19332"/>
                      <a:pt x="69362" y="19420"/>
                    </a:cubicBezTo>
                    <a:cubicBezTo>
                      <a:pt x="69587" y="19473"/>
                      <a:pt x="69534" y="19803"/>
                      <a:pt x="69534" y="20080"/>
                    </a:cubicBezTo>
                    <a:cubicBezTo>
                      <a:pt x="69982" y="20080"/>
                      <a:pt x="70316" y="20159"/>
                      <a:pt x="70626" y="20159"/>
                    </a:cubicBezTo>
                    <a:cubicBezTo>
                      <a:pt x="70881" y="20159"/>
                      <a:pt x="71121" y="20105"/>
                      <a:pt x="71395" y="19908"/>
                    </a:cubicBezTo>
                    <a:cubicBezTo>
                      <a:pt x="71290" y="19855"/>
                      <a:pt x="71065" y="19908"/>
                      <a:pt x="71065" y="19750"/>
                    </a:cubicBezTo>
                    <a:lnTo>
                      <a:pt x="71065" y="19750"/>
                    </a:lnTo>
                    <a:cubicBezTo>
                      <a:pt x="71137" y="19766"/>
                      <a:pt x="71199" y="19773"/>
                      <a:pt x="71254" y="19773"/>
                    </a:cubicBezTo>
                    <a:cubicBezTo>
                      <a:pt x="71724" y="19773"/>
                      <a:pt x="71636" y="19245"/>
                      <a:pt x="72112" y="19245"/>
                    </a:cubicBezTo>
                    <a:cubicBezTo>
                      <a:pt x="72132" y="19245"/>
                      <a:pt x="72152" y="19246"/>
                      <a:pt x="72174" y="19248"/>
                    </a:cubicBezTo>
                    <a:cubicBezTo>
                      <a:pt x="72648" y="20391"/>
                      <a:pt x="72114" y="20782"/>
                      <a:pt x="71310" y="20782"/>
                    </a:cubicBezTo>
                    <a:cubicBezTo>
                      <a:pt x="70256" y="20782"/>
                      <a:pt x="68739" y="20110"/>
                      <a:pt x="68425" y="19578"/>
                    </a:cubicBezTo>
                    <a:cubicBezTo>
                      <a:pt x="68544" y="19420"/>
                      <a:pt x="68596" y="19195"/>
                      <a:pt x="68755" y="19090"/>
                    </a:cubicBezTo>
                    <a:cubicBezTo>
                      <a:pt x="68802" y="19070"/>
                      <a:pt x="68858" y="19062"/>
                      <a:pt x="68920" y="19062"/>
                    </a:cubicBezTo>
                    <a:cubicBezTo>
                      <a:pt x="69078" y="19062"/>
                      <a:pt x="69269" y="19110"/>
                      <a:pt x="69423" y="19110"/>
                    </a:cubicBezTo>
                    <a:cubicBezTo>
                      <a:pt x="69563" y="19110"/>
                      <a:pt x="69671" y="19070"/>
                      <a:pt x="69692" y="18918"/>
                    </a:cubicBezTo>
                    <a:cubicBezTo>
                      <a:pt x="69804" y="18748"/>
                      <a:pt x="70093" y="18699"/>
                      <a:pt x="70478" y="18699"/>
                    </a:cubicBezTo>
                    <a:cubicBezTo>
                      <a:pt x="71005" y="18699"/>
                      <a:pt x="71713" y="18791"/>
                      <a:pt x="72398" y="18791"/>
                    </a:cubicBezTo>
                    <a:cubicBezTo>
                      <a:pt x="73156" y="18791"/>
                      <a:pt x="73886" y="18679"/>
                      <a:pt x="74313" y="18205"/>
                    </a:cubicBezTo>
                    <a:cubicBezTo>
                      <a:pt x="73670" y="18188"/>
                      <a:pt x="73010" y="18182"/>
                      <a:pt x="72338" y="18182"/>
                    </a:cubicBezTo>
                    <a:cubicBezTo>
                      <a:pt x="70995" y="18182"/>
                      <a:pt x="69604" y="18205"/>
                      <a:pt x="68214" y="18205"/>
                    </a:cubicBezTo>
                    <a:cubicBezTo>
                      <a:pt x="68266" y="18152"/>
                      <a:pt x="68266" y="18152"/>
                      <a:pt x="68266" y="18100"/>
                    </a:cubicBezTo>
                    <a:cubicBezTo>
                      <a:pt x="67936" y="17770"/>
                      <a:pt x="68237" y="17770"/>
                      <a:pt x="68600" y="17770"/>
                    </a:cubicBezTo>
                    <a:cubicBezTo>
                      <a:pt x="68963" y="17770"/>
                      <a:pt x="69389" y="17770"/>
                      <a:pt x="69309" y="17440"/>
                    </a:cubicBezTo>
                    <a:cubicBezTo>
                      <a:pt x="69116" y="17334"/>
                      <a:pt x="68912" y="17284"/>
                      <a:pt x="68718" y="17284"/>
                    </a:cubicBezTo>
                    <a:cubicBezTo>
                      <a:pt x="68303" y="17284"/>
                      <a:pt x="67935" y="17514"/>
                      <a:pt x="67818" y="17928"/>
                    </a:cubicBezTo>
                    <a:cubicBezTo>
                      <a:pt x="67884" y="17928"/>
                      <a:pt x="67936" y="18100"/>
                      <a:pt x="68042" y="18205"/>
                    </a:cubicBezTo>
                    <a:cubicBezTo>
                      <a:pt x="67052" y="18205"/>
                      <a:pt x="66115" y="18152"/>
                      <a:pt x="65177" y="18100"/>
                    </a:cubicBezTo>
                    <a:cubicBezTo>
                      <a:pt x="65349" y="17875"/>
                      <a:pt x="65785" y="17875"/>
                      <a:pt x="65785" y="17440"/>
                    </a:cubicBezTo>
                    <a:cubicBezTo>
                      <a:pt x="65391" y="17270"/>
                      <a:pt x="64958" y="17244"/>
                      <a:pt x="64557" y="17244"/>
                    </a:cubicBezTo>
                    <a:cubicBezTo>
                      <a:pt x="64373" y="17244"/>
                      <a:pt x="64196" y="17249"/>
                      <a:pt x="64033" y="17249"/>
                    </a:cubicBezTo>
                    <a:cubicBezTo>
                      <a:pt x="63605" y="17249"/>
                      <a:pt x="63269" y="17211"/>
                      <a:pt x="63144" y="16938"/>
                    </a:cubicBezTo>
                    <a:lnTo>
                      <a:pt x="63144" y="16938"/>
                    </a:lnTo>
                    <a:cubicBezTo>
                      <a:pt x="63326" y="16989"/>
                      <a:pt x="63508" y="17015"/>
                      <a:pt x="63687" y="17015"/>
                    </a:cubicBezTo>
                    <a:cubicBezTo>
                      <a:pt x="64105" y="17015"/>
                      <a:pt x="64505" y="16876"/>
                      <a:pt x="64847" y="16608"/>
                    </a:cubicBezTo>
                    <a:cubicBezTo>
                      <a:pt x="64412" y="16449"/>
                      <a:pt x="64464" y="16053"/>
                      <a:pt x="64517" y="15789"/>
                    </a:cubicBezTo>
                    <a:lnTo>
                      <a:pt x="64187" y="15789"/>
                    </a:lnTo>
                    <a:cubicBezTo>
                      <a:pt x="64029" y="15789"/>
                      <a:pt x="63976" y="15948"/>
                      <a:pt x="63923" y="16119"/>
                    </a:cubicBezTo>
                    <a:cubicBezTo>
                      <a:pt x="64029" y="16172"/>
                      <a:pt x="64187" y="16119"/>
                      <a:pt x="64187" y="16278"/>
                    </a:cubicBezTo>
                    <a:cubicBezTo>
                      <a:pt x="63888" y="16599"/>
                      <a:pt x="63320" y="16660"/>
                      <a:pt x="62677" y="16660"/>
                    </a:cubicBezTo>
                    <a:cubicBezTo>
                      <a:pt x="62277" y="16660"/>
                      <a:pt x="61848" y="16636"/>
                      <a:pt x="61435" y="16636"/>
                    </a:cubicBezTo>
                    <a:cubicBezTo>
                      <a:pt x="60466" y="16636"/>
                      <a:pt x="59590" y="16768"/>
                      <a:pt x="59408" y="17651"/>
                    </a:cubicBezTo>
                    <a:cubicBezTo>
                      <a:pt x="59655" y="17791"/>
                      <a:pt x="60050" y="17836"/>
                      <a:pt x="60526" y="17836"/>
                    </a:cubicBezTo>
                    <a:cubicBezTo>
                      <a:pt x="61413" y="17836"/>
                      <a:pt x="62581" y="17679"/>
                      <a:pt x="63595" y="17679"/>
                    </a:cubicBezTo>
                    <a:cubicBezTo>
                      <a:pt x="63992" y="17679"/>
                      <a:pt x="64365" y="17703"/>
                      <a:pt x="64689" y="17770"/>
                    </a:cubicBezTo>
                    <a:cubicBezTo>
                      <a:pt x="63597" y="18463"/>
                      <a:pt x="62605" y="18680"/>
                      <a:pt x="61222" y="18680"/>
                    </a:cubicBezTo>
                    <a:cubicBezTo>
                      <a:pt x="60866" y="18680"/>
                      <a:pt x="60484" y="18665"/>
                      <a:pt x="60068" y="18641"/>
                    </a:cubicBezTo>
                    <a:cubicBezTo>
                      <a:pt x="60068" y="18205"/>
                      <a:pt x="59567" y="18258"/>
                      <a:pt x="59567" y="17822"/>
                    </a:cubicBezTo>
                    <a:cubicBezTo>
                      <a:pt x="59195" y="17877"/>
                      <a:pt x="58809" y="17965"/>
                      <a:pt x="58454" y="17965"/>
                    </a:cubicBezTo>
                    <a:cubicBezTo>
                      <a:pt x="58127" y="17965"/>
                      <a:pt x="57827" y="17891"/>
                      <a:pt x="57586" y="17651"/>
                    </a:cubicBezTo>
                    <a:lnTo>
                      <a:pt x="57586" y="17651"/>
                    </a:lnTo>
                    <a:cubicBezTo>
                      <a:pt x="57719" y="17717"/>
                      <a:pt x="57822" y="17740"/>
                      <a:pt x="57919" y="17740"/>
                    </a:cubicBezTo>
                    <a:cubicBezTo>
                      <a:pt x="58117" y="17740"/>
                      <a:pt x="58287" y="17644"/>
                      <a:pt x="58635" y="17644"/>
                    </a:cubicBezTo>
                    <a:cubicBezTo>
                      <a:pt x="58686" y="17644"/>
                      <a:pt x="58741" y="17646"/>
                      <a:pt x="58801" y="17651"/>
                    </a:cubicBezTo>
                    <a:cubicBezTo>
                      <a:pt x="58524" y="16713"/>
                      <a:pt x="59408" y="17044"/>
                      <a:pt x="59408" y="16502"/>
                    </a:cubicBezTo>
                    <a:cubicBezTo>
                      <a:pt x="59363" y="16483"/>
                      <a:pt x="59323" y="16476"/>
                      <a:pt x="59287" y="16476"/>
                    </a:cubicBezTo>
                    <a:cubicBezTo>
                      <a:pt x="59155" y="16476"/>
                      <a:pt x="59076" y="16575"/>
                      <a:pt x="59025" y="16575"/>
                    </a:cubicBezTo>
                    <a:cubicBezTo>
                      <a:pt x="59003" y="16575"/>
                      <a:pt x="58986" y="16556"/>
                      <a:pt x="58972" y="16502"/>
                    </a:cubicBezTo>
                    <a:cubicBezTo>
                      <a:pt x="60015" y="15948"/>
                      <a:pt x="61877" y="16278"/>
                      <a:pt x="62986" y="15948"/>
                    </a:cubicBezTo>
                    <a:cubicBezTo>
                      <a:pt x="62207" y="15948"/>
                      <a:pt x="62814" y="15129"/>
                      <a:pt x="63091" y="15129"/>
                    </a:cubicBezTo>
                    <a:cubicBezTo>
                      <a:pt x="62827" y="14902"/>
                      <a:pt x="62563" y="14517"/>
                      <a:pt x="62425" y="14517"/>
                    </a:cubicBezTo>
                    <a:cubicBezTo>
                      <a:pt x="62362" y="14517"/>
                      <a:pt x="62326" y="14595"/>
                      <a:pt x="62326" y="14799"/>
                    </a:cubicBezTo>
                    <a:cubicBezTo>
                      <a:pt x="61666" y="14245"/>
                      <a:pt x="61283" y="14245"/>
                      <a:pt x="60623" y="13968"/>
                    </a:cubicBezTo>
                    <a:cubicBezTo>
                      <a:pt x="60623" y="13743"/>
                      <a:pt x="60887" y="13809"/>
                      <a:pt x="60887" y="13637"/>
                    </a:cubicBezTo>
                    <a:cubicBezTo>
                      <a:pt x="60811" y="13538"/>
                      <a:pt x="60698" y="13497"/>
                      <a:pt x="60575" y="13497"/>
                    </a:cubicBezTo>
                    <a:cubicBezTo>
                      <a:pt x="60354" y="13497"/>
                      <a:pt x="60098" y="13631"/>
                      <a:pt x="59963" y="13809"/>
                    </a:cubicBezTo>
                    <a:cubicBezTo>
                      <a:pt x="60029" y="13809"/>
                      <a:pt x="60095" y="13805"/>
                      <a:pt x="60158" y="13805"/>
                    </a:cubicBezTo>
                    <a:cubicBezTo>
                      <a:pt x="60345" y="13805"/>
                      <a:pt x="60491" y="13842"/>
                      <a:pt x="60451" y="14139"/>
                    </a:cubicBezTo>
                    <a:cubicBezTo>
                      <a:pt x="60174" y="14680"/>
                      <a:pt x="59738" y="14680"/>
                      <a:pt x="59408" y="14799"/>
                    </a:cubicBezTo>
                    <a:lnTo>
                      <a:pt x="59355" y="14298"/>
                    </a:lnTo>
                    <a:cubicBezTo>
                      <a:pt x="58990" y="14298"/>
                      <a:pt x="58620" y="14303"/>
                      <a:pt x="58243" y="14303"/>
                    </a:cubicBezTo>
                    <a:cubicBezTo>
                      <a:pt x="56973" y="14303"/>
                      <a:pt x="55638" y="14240"/>
                      <a:pt x="54233" y="13690"/>
                    </a:cubicBezTo>
                    <a:cubicBezTo>
                      <a:pt x="54284" y="13671"/>
                      <a:pt x="54348" y="13664"/>
                      <a:pt x="54419" y="13664"/>
                    </a:cubicBezTo>
                    <a:cubicBezTo>
                      <a:pt x="54559" y="13664"/>
                      <a:pt x="54724" y="13690"/>
                      <a:pt x="54865" y="13690"/>
                    </a:cubicBezTo>
                    <a:cubicBezTo>
                      <a:pt x="55037" y="13690"/>
                      <a:pt x="55170" y="13651"/>
                      <a:pt x="55170" y="13479"/>
                    </a:cubicBezTo>
                    <a:cubicBezTo>
                      <a:pt x="54616" y="13479"/>
                      <a:pt x="55170" y="13030"/>
                      <a:pt x="54840" y="12977"/>
                    </a:cubicBezTo>
                    <a:lnTo>
                      <a:pt x="54840" y="12977"/>
                    </a:lnTo>
                    <a:cubicBezTo>
                      <a:pt x="54682" y="13413"/>
                      <a:pt x="53032" y="12925"/>
                      <a:pt x="53956" y="13532"/>
                    </a:cubicBezTo>
                    <a:cubicBezTo>
                      <a:pt x="53861" y="13546"/>
                      <a:pt x="53768" y="13553"/>
                      <a:pt x="53676" y="13553"/>
                    </a:cubicBezTo>
                    <a:cubicBezTo>
                      <a:pt x="52753" y="13553"/>
                      <a:pt x="51996" y="12870"/>
                      <a:pt x="52200" y="12317"/>
                    </a:cubicBezTo>
                    <a:cubicBezTo>
                      <a:pt x="52324" y="12317"/>
                      <a:pt x="52440" y="12715"/>
                      <a:pt x="52560" y="12715"/>
                    </a:cubicBezTo>
                    <a:cubicBezTo>
                      <a:pt x="52607" y="12715"/>
                      <a:pt x="52654" y="12655"/>
                      <a:pt x="52702" y="12489"/>
                    </a:cubicBezTo>
                    <a:cubicBezTo>
                      <a:pt x="52477" y="12317"/>
                      <a:pt x="52200" y="12212"/>
                      <a:pt x="52042" y="11987"/>
                    </a:cubicBezTo>
                    <a:lnTo>
                      <a:pt x="52042" y="11987"/>
                    </a:lnTo>
                    <a:cubicBezTo>
                      <a:pt x="52151" y="11996"/>
                      <a:pt x="52243" y="12000"/>
                      <a:pt x="52320" y="12000"/>
                    </a:cubicBezTo>
                    <a:cubicBezTo>
                      <a:pt x="52707" y="12000"/>
                      <a:pt x="52691" y="11889"/>
                      <a:pt x="52372" y="11657"/>
                    </a:cubicBezTo>
                    <a:cubicBezTo>
                      <a:pt x="52860" y="11657"/>
                      <a:pt x="53296" y="11657"/>
                      <a:pt x="53467" y="11987"/>
                    </a:cubicBezTo>
                    <a:cubicBezTo>
                      <a:pt x="53243" y="12093"/>
                      <a:pt x="53085" y="12265"/>
                      <a:pt x="52966" y="12489"/>
                    </a:cubicBezTo>
                    <a:cubicBezTo>
                      <a:pt x="53292" y="12392"/>
                      <a:pt x="53792" y="12382"/>
                      <a:pt x="54324" y="12382"/>
                    </a:cubicBezTo>
                    <a:cubicBezTo>
                      <a:pt x="54463" y="12382"/>
                      <a:pt x="54604" y="12383"/>
                      <a:pt x="54745" y="12383"/>
                    </a:cubicBezTo>
                    <a:cubicBezTo>
                      <a:pt x="55611" y="12383"/>
                      <a:pt x="56463" y="12357"/>
                      <a:pt x="56715" y="11987"/>
                    </a:cubicBezTo>
                    <a:cubicBezTo>
                      <a:pt x="56992" y="12040"/>
                      <a:pt x="57322" y="12040"/>
                      <a:pt x="57481" y="12317"/>
                    </a:cubicBezTo>
                    <a:cubicBezTo>
                      <a:pt x="57416" y="12299"/>
                      <a:pt x="57364" y="12291"/>
                      <a:pt x="57323" y="12291"/>
                    </a:cubicBezTo>
                    <a:cubicBezTo>
                      <a:pt x="57016" y="12291"/>
                      <a:pt x="57341" y="12761"/>
                      <a:pt x="57481" y="12819"/>
                    </a:cubicBezTo>
                    <a:cubicBezTo>
                      <a:pt x="57705" y="12489"/>
                      <a:pt x="57652" y="11882"/>
                      <a:pt x="57916" y="11604"/>
                    </a:cubicBezTo>
                    <a:cubicBezTo>
                      <a:pt x="58338" y="11793"/>
                      <a:pt x="58405" y="12328"/>
                      <a:pt x="58974" y="12328"/>
                    </a:cubicBezTo>
                    <a:cubicBezTo>
                      <a:pt x="59081" y="12328"/>
                      <a:pt x="59206" y="12309"/>
                      <a:pt x="59355" y="12265"/>
                    </a:cubicBezTo>
                    <a:lnTo>
                      <a:pt x="59355" y="12265"/>
                    </a:lnTo>
                    <a:cubicBezTo>
                      <a:pt x="58954" y="12704"/>
                      <a:pt x="59561" y="13143"/>
                      <a:pt x="60073" y="13143"/>
                    </a:cubicBezTo>
                    <a:cubicBezTo>
                      <a:pt x="60269" y="13143"/>
                      <a:pt x="60451" y="13078"/>
                      <a:pt x="60557" y="12925"/>
                    </a:cubicBezTo>
                    <a:cubicBezTo>
                      <a:pt x="60345" y="12489"/>
                      <a:pt x="61388" y="12040"/>
                      <a:pt x="61494" y="11433"/>
                    </a:cubicBezTo>
                    <a:cubicBezTo>
                      <a:pt x="61547" y="11763"/>
                      <a:pt x="61824" y="11882"/>
                      <a:pt x="61943" y="12093"/>
                    </a:cubicBezTo>
                    <a:cubicBezTo>
                      <a:pt x="62010" y="12109"/>
                      <a:pt x="62067" y="12116"/>
                      <a:pt x="62118" y="12116"/>
                    </a:cubicBezTo>
                    <a:cubicBezTo>
                      <a:pt x="62393" y="12116"/>
                      <a:pt x="62471" y="11916"/>
                      <a:pt x="62724" y="11916"/>
                    </a:cubicBezTo>
                    <a:cubicBezTo>
                      <a:pt x="62766" y="11916"/>
                      <a:pt x="62813" y="11921"/>
                      <a:pt x="62867" y="11934"/>
                    </a:cubicBezTo>
                    <a:cubicBezTo>
                      <a:pt x="62986" y="10773"/>
                      <a:pt x="63699" y="11710"/>
                      <a:pt x="63804" y="10892"/>
                    </a:cubicBezTo>
                    <a:cubicBezTo>
                      <a:pt x="63804" y="11103"/>
                      <a:pt x="63923" y="11103"/>
                      <a:pt x="63976" y="11274"/>
                    </a:cubicBezTo>
                    <a:cubicBezTo>
                      <a:pt x="64029" y="11710"/>
                      <a:pt x="63369" y="11380"/>
                      <a:pt x="63369" y="11763"/>
                    </a:cubicBezTo>
                    <a:cubicBezTo>
                      <a:pt x="64187" y="11934"/>
                      <a:pt x="64134" y="12212"/>
                      <a:pt x="64464" y="12753"/>
                    </a:cubicBezTo>
                    <a:cubicBezTo>
                      <a:pt x="64577" y="12810"/>
                      <a:pt x="64675" y="12834"/>
                      <a:pt x="64762" y="12834"/>
                    </a:cubicBezTo>
                    <a:cubicBezTo>
                      <a:pt x="65174" y="12834"/>
                      <a:pt x="65333" y="12305"/>
                      <a:pt x="65524" y="12305"/>
                    </a:cubicBezTo>
                    <a:cubicBezTo>
                      <a:pt x="65572" y="12305"/>
                      <a:pt x="65622" y="12339"/>
                      <a:pt x="65679" y="12423"/>
                    </a:cubicBezTo>
                    <a:cubicBezTo>
                      <a:pt x="65243" y="12647"/>
                      <a:pt x="64794" y="13532"/>
                      <a:pt x="65573" y="13743"/>
                    </a:cubicBezTo>
                    <a:cubicBezTo>
                      <a:pt x="65698" y="13508"/>
                      <a:pt x="65892" y="13435"/>
                      <a:pt x="66125" y="13435"/>
                    </a:cubicBezTo>
                    <a:cubicBezTo>
                      <a:pt x="66505" y="13435"/>
                      <a:pt x="66989" y="13628"/>
                      <a:pt x="67453" y="13628"/>
                    </a:cubicBezTo>
                    <a:cubicBezTo>
                      <a:pt x="67696" y="13628"/>
                      <a:pt x="67934" y="13575"/>
                      <a:pt x="68148" y="13413"/>
                    </a:cubicBezTo>
                    <a:cubicBezTo>
                      <a:pt x="67435" y="13030"/>
                      <a:pt x="66167" y="13202"/>
                      <a:pt x="65402" y="12925"/>
                    </a:cubicBezTo>
                    <a:cubicBezTo>
                      <a:pt x="65903" y="12700"/>
                      <a:pt x="66563" y="12595"/>
                      <a:pt x="67052" y="12370"/>
                    </a:cubicBezTo>
                    <a:cubicBezTo>
                      <a:pt x="66286" y="11829"/>
                      <a:pt x="65573" y="11380"/>
                      <a:pt x="64742" y="11222"/>
                    </a:cubicBezTo>
                    <a:cubicBezTo>
                      <a:pt x="64847" y="10892"/>
                      <a:pt x="65507" y="11169"/>
                      <a:pt x="65349" y="10562"/>
                    </a:cubicBezTo>
                    <a:lnTo>
                      <a:pt x="65349" y="10562"/>
                    </a:lnTo>
                    <a:cubicBezTo>
                      <a:pt x="65229" y="10653"/>
                      <a:pt x="65104" y="10682"/>
                      <a:pt x="64979" y="10682"/>
                    </a:cubicBezTo>
                    <a:cubicBezTo>
                      <a:pt x="64765" y="10682"/>
                      <a:pt x="64552" y="10597"/>
                      <a:pt x="64368" y="10597"/>
                    </a:cubicBezTo>
                    <a:cubicBezTo>
                      <a:pt x="64210" y="10597"/>
                      <a:pt x="64073" y="10660"/>
                      <a:pt x="63976" y="10892"/>
                    </a:cubicBezTo>
                    <a:cubicBezTo>
                      <a:pt x="63940" y="10592"/>
                      <a:pt x="63865" y="10504"/>
                      <a:pt x="63766" y="10504"/>
                    </a:cubicBezTo>
                    <a:cubicBezTo>
                      <a:pt x="63625" y="10504"/>
                      <a:pt x="63435" y="10681"/>
                      <a:pt x="63237" y="10681"/>
                    </a:cubicBezTo>
                    <a:cubicBezTo>
                      <a:pt x="63114" y="10681"/>
                      <a:pt x="62987" y="10612"/>
                      <a:pt x="62867" y="10390"/>
                    </a:cubicBezTo>
                    <a:lnTo>
                      <a:pt x="62867" y="10390"/>
                    </a:lnTo>
                    <a:cubicBezTo>
                      <a:pt x="62884" y="10392"/>
                      <a:pt x="62901" y="10393"/>
                      <a:pt x="62916" y="10393"/>
                    </a:cubicBezTo>
                    <a:cubicBezTo>
                      <a:pt x="63274" y="10393"/>
                      <a:pt x="63232" y="9887"/>
                      <a:pt x="63668" y="9887"/>
                    </a:cubicBezTo>
                    <a:cubicBezTo>
                      <a:pt x="63709" y="9887"/>
                      <a:pt x="63754" y="9892"/>
                      <a:pt x="63804" y="9901"/>
                    </a:cubicBezTo>
                    <a:lnTo>
                      <a:pt x="63804" y="10390"/>
                    </a:lnTo>
                    <a:cubicBezTo>
                      <a:pt x="64039" y="10229"/>
                      <a:pt x="64280" y="10193"/>
                      <a:pt x="64523" y="10193"/>
                    </a:cubicBezTo>
                    <a:cubicBezTo>
                      <a:pt x="64723" y="10193"/>
                      <a:pt x="64924" y="10218"/>
                      <a:pt x="65122" y="10218"/>
                    </a:cubicBezTo>
                    <a:cubicBezTo>
                      <a:pt x="65411" y="10218"/>
                      <a:pt x="65693" y="10164"/>
                      <a:pt x="65956" y="9901"/>
                    </a:cubicBezTo>
                    <a:cubicBezTo>
                      <a:pt x="65507" y="9677"/>
                      <a:pt x="65349" y="9070"/>
                      <a:pt x="65019" y="8740"/>
                    </a:cubicBezTo>
                    <a:cubicBezTo>
                      <a:pt x="65159" y="8709"/>
                      <a:pt x="65284" y="8696"/>
                      <a:pt x="65400" y="8696"/>
                    </a:cubicBezTo>
                    <a:cubicBezTo>
                      <a:pt x="65830" y="8696"/>
                      <a:pt x="66131" y="8864"/>
                      <a:pt x="66578" y="8864"/>
                    </a:cubicBezTo>
                    <a:cubicBezTo>
                      <a:pt x="66624" y="8864"/>
                      <a:pt x="66672" y="8862"/>
                      <a:pt x="66722" y="8858"/>
                    </a:cubicBezTo>
                    <a:cubicBezTo>
                      <a:pt x="66669" y="8634"/>
                      <a:pt x="66775" y="8528"/>
                      <a:pt x="66827" y="8357"/>
                    </a:cubicBezTo>
                    <a:lnTo>
                      <a:pt x="66827" y="8357"/>
                    </a:lnTo>
                    <a:cubicBezTo>
                      <a:pt x="66638" y="8479"/>
                      <a:pt x="66457" y="8523"/>
                      <a:pt x="66271" y="8523"/>
                    </a:cubicBezTo>
                    <a:cubicBezTo>
                      <a:pt x="65874" y="8523"/>
                      <a:pt x="65449" y="8323"/>
                      <a:pt x="64847" y="8251"/>
                    </a:cubicBezTo>
                    <a:lnTo>
                      <a:pt x="64847" y="8251"/>
                    </a:lnTo>
                    <a:cubicBezTo>
                      <a:pt x="64906" y="8643"/>
                      <a:pt x="64791" y="8754"/>
                      <a:pt x="64605" y="8754"/>
                    </a:cubicBezTo>
                    <a:cubicBezTo>
                      <a:pt x="64363" y="8754"/>
                      <a:pt x="64001" y="8565"/>
                      <a:pt x="63745" y="8565"/>
                    </a:cubicBezTo>
                    <a:cubicBezTo>
                      <a:pt x="63621" y="8565"/>
                      <a:pt x="63522" y="8609"/>
                      <a:pt x="63474" y="8740"/>
                    </a:cubicBezTo>
                    <a:cubicBezTo>
                      <a:pt x="63529" y="8731"/>
                      <a:pt x="63581" y="8727"/>
                      <a:pt x="63629" y="8727"/>
                    </a:cubicBezTo>
                    <a:cubicBezTo>
                      <a:pt x="63874" y="8727"/>
                      <a:pt x="64037" y="8838"/>
                      <a:pt x="64081" y="9070"/>
                    </a:cubicBezTo>
                    <a:cubicBezTo>
                      <a:pt x="64022" y="9073"/>
                      <a:pt x="63964" y="9075"/>
                      <a:pt x="63908" y="9075"/>
                    </a:cubicBezTo>
                    <a:cubicBezTo>
                      <a:pt x="63081" y="9075"/>
                      <a:pt x="62606" y="8730"/>
                      <a:pt x="61877" y="8581"/>
                    </a:cubicBezTo>
                    <a:lnTo>
                      <a:pt x="61877" y="8581"/>
                    </a:lnTo>
                    <a:cubicBezTo>
                      <a:pt x="61995" y="8593"/>
                      <a:pt x="62143" y="8599"/>
                      <a:pt x="62300" y="8599"/>
                    </a:cubicBezTo>
                    <a:cubicBezTo>
                      <a:pt x="62879" y="8599"/>
                      <a:pt x="63576" y="8511"/>
                      <a:pt x="63316" y="8251"/>
                    </a:cubicBezTo>
                    <a:cubicBezTo>
                      <a:pt x="63116" y="8251"/>
                      <a:pt x="63094" y="8418"/>
                      <a:pt x="62897" y="8418"/>
                    </a:cubicBezTo>
                    <a:cubicBezTo>
                      <a:pt x="62872" y="8418"/>
                      <a:pt x="62845" y="8416"/>
                      <a:pt x="62814" y="8410"/>
                    </a:cubicBezTo>
                    <a:cubicBezTo>
                      <a:pt x="62761" y="7868"/>
                      <a:pt x="63197" y="7591"/>
                      <a:pt x="62484" y="7591"/>
                    </a:cubicBezTo>
                    <a:cubicBezTo>
                      <a:pt x="62207" y="7974"/>
                      <a:pt x="62933" y="8080"/>
                      <a:pt x="62537" y="8410"/>
                    </a:cubicBezTo>
                    <a:cubicBezTo>
                      <a:pt x="62207" y="7974"/>
                      <a:pt x="62048" y="8198"/>
                      <a:pt x="61547" y="7750"/>
                    </a:cubicBezTo>
                    <a:lnTo>
                      <a:pt x="61547" y="7750"/>
                    </a:lnTo>
                    <a:cubicBezTo>
                      <a:pt x="61588" y="7759"/>
                      <a:pt x="61647" y="7764"/>
                      <a:pt x="61714" y="7764"/>
                    </a:cubicBezTo>
                    <a:cubicBezTo>
                      <a:pt x="62010" y="7764"/>
                      <a:pt x="62447" y="7677"/>
                      <a:pt x="62048" y="7591"/>
                    </a:cubicBezTo>
                    <a:cubicBezTo>
                      <a:pt x="61744" y="7523"/>
                      <a:pt x="61550" y="7473"/>
                      <a:pt x="61421" y="7473"/>
                    </a:cubicBezTo>
                    <a:cubicBezTo>
                      <a:pt x="61224" y="7473"/>
                      <a:pt x="61175" y="7587"/>
                      <a:pt x="61111" y="7921"/>
                    </a:cubicBezTo>
                    <a:cubicBezTo>
                      <a:pt x="60946" y="7756"/>
                      <a:pt x="60906" y="7674"/>
                      <a:pt x="60873" y="7674"/>
                    </a:cubicBezTo>
                    <a:cubicBezTo>
                      <a:pt x="60840" y="7674"/>
                      <a:pt x="60814" y="7756"/>
                      <a:pt x="60675" y="7921"/>
                    </a:cubicBezTo>
                    <a:cubicBezTo>
                      <a:pt x="60451" y="7697"/>
                      <a:pt x="60227" y="7420"/>
                      <a:pt x="60015" y="7261"/>
                    </a:cubicBezTo>
                    <a:cubicBezTo>
                      <a:pt x="60223" y="7162"/>
                      <a:pt x="60454" y="7130"/>
                      <a:pt x="60695" y="7130"/>
                    </a:cubicBezTo>
                    <a:cubicBezTo>
                      <a:pt x="61109" y="7130"/>
                      <a:pt x="61550" y="7223"/>
                      <a:pt x="61943" y="7223"/>
                    </a:cubicBezTo>
                    <a:cubicBezTo>
                      <a:pt x="62354" y="7223"/>
                      <a:pt x="62712" y="7122"/>
                      <a:pt x="62933" y="6707"/>
                    </a:cubicBezTo>
                    <a:cubicBezTo>
                      <a:pt x="62656" y="6548"/>
                      <a:pt x="62048" y="6707"/>
                      <a:pt x="61877" y="6377"/>
                    </a:cubicBezTo>
                    <a:lnTo>
                      <a:pt x="61877" y="6377"/>
                    </a:lnTo>
                    <a:cubicBezTo>
                      <a:pt x="63008" y="6417"/>
                      <a:pt x="63722" y="6874"/>
                      <a:pt x="64554" y="6874"/>
                    </a:cubicBezTo>
                    <a:cubicBezTo>
                      <a:pt x="64819" y="6874"/>
                      <a:pt x="65095" y="6828"/>
                      <a:pt x="65402" y="6707"/>
                    </a:cubicBezTo>
                    <a:cubicBezTo>
                      <a:pt x="65177" y="6548"/>
                      <a:pt x="64913" y="6482"/>
                      <a:pt x="64966" y="6047"/>
                    </a:cubicBezTo>
                    <a:lnTo>
                      <a:pt x="64966" y="6047"/>
                    </a:lnTo>
                    <a:cubicBezTo>
                      <a:pt x="65243" y="6099"/>
                      <a:pt x="65454" y="6099"/>
                      <a:pt x="65679" y="6099"/>
                    </a:cubicBezTo>
                    <a:cubicBezTo>
                      <a:pt x="65507" y="6377"/>
                      <a:pt x="65837" y="6377"/>
                      <a:pt x="65573" y="6707"/>
                    </a:cubicBezTo>
                    <a:cubicBezTo>
                      <a:pt x="65903" y="6429"/>
                      <a:pt x="66669" y="6429"/>
                      <a:pt x="66339" y="6377"/>
                    </a:cubicBezTo>
                    <a:cubicBezTo>
                      <a:pt x="66339" y="6099"/>
                      <a:pt x="65956" y="6218"/>
                      <a:pt x="65785" y="6099"/>
                    </a:cubicBezTo>
                    <a:cubicBezTo>
                      <a:pt x="66984" y="6061"/>
                      <a:pt x="67980" y="5556"/>
                      <a:pt x="69008" y="5556"/>
                    </a:cubicBezTo>
                    <a:cubicBezTo>
                      <a:pt x="69395" y="5556"/>
                      <a:pt x="69786" y="5627"/>
                      <a:pt x="70194" y="5822"/>
                    </a:cubicBezTo>
                    <a:cubicBezTo>
                      <a:pt x="69631" y="5873"/>
                      <a:pt x="69504" y="6044"/>
                      <a:pt x="69168" y="6044"/>
                    </a:cubicBezTo>
                    <a:cubicBezTo>
                      <a:pt x="69071" y="6044"/>
                      <a:pt x="68956" y="6029"/>
                      <a:pt x="68808" y="5994"/>
                    </a:cubicBezTo>
                    <a:lnTo>
                      <a:pt x="68808" y="5994"/>
                    </a:lnTo>
                    <a:cubicBezTo>
                      <a:pt x="68769" y="6275"/>
                      <a:pt x="69058" y="6650"/>
                      <a:pt x="69277" y="6650"/>
                    </a:cubicBezTo>
                    <a:cubicBezTo>
                      <a:pt x="69356" y="6650"/>
                      <a:pt x="69426" y="6601"/>
                      <a:pt x="69468" y="6482"/>
                    </a:cubicBezTo>
                    <a:cubicBezTo>
                      <a:pt x="69459" y="6477"/>
                      <a:pt x="69451" y="6472"/>
                      <a:pt x="69445" y="6469"/>
                    </a:cubicBezTo>
                    <a:lnTo>
                      <a:pt x="69445" y="6469"/>
                    </a:lnTo>
                    <a:cubicBezTo>
                      <a:pt x="69508" y="6502"/>
                      <a:pt x="69715" y="6605"/>
                      <a:pt x="69881" y="6605"/>
                    </a:cubicBezTo>
                    <a:cubicBezTo>
                      <a:pt x="70043" y="6605"/>
                      <a:pt x="70165" y="6507"/>
                      <a:pt x="70075" y="6152"/>
                    </a:cubicBezTo>
                    <a:cubicBezTo>
                      <a:pt x="70100" y="6150"/>
                      <a:pt x="70124" y="6149"/>
                      <a:pt x="70147" y="6149"/>
                    </a:cubicBezTo>
                    <a:cubicBezTo>
                      <a:pt x="70673" y="6149"/>
                      <a:pt x="70563" y="6711"/>
                      <a:pt x="70247" y="6812"/>
                    </a:cubicBezTo>
                    <a:cubicBezTo>
                      <a:pt x="70566" y="6756"/>
                      <a:pt x="70843" y="6742"/>
                      <a:pt x="71095" y="6742"/>
                    </a:cubicBezTo>
                    <a:cubicBezTo>
                      <a:pt x="71354" y="6742"/>
                      <a:pt x="71588" y="6757"/>
                      <a:pt x="71814" y="6757"/>
                    </a:cubicBezTo>
                    <a:cubicBezTo>
                      <a:pt x="72197" y="6757"/>
                      <a:pt x="72560" y="6714"/>
                      <a:pt x="72993" y="6482"/>
                    </a:cubicBezTo>
                    <a:lnTo>
                      <a:pt x="72993" y="6482"/>
                    </a:lnTo>
                    <a:cubicBezTo>
                      <a:pt x="72960" y="6489"/>
                      <a:pt x="72930" y="6492"/>
                      <a:pt x="72903" y="6492"/>
                    </a:cubicBezTo>
                    <a:cubicBezTo>
                      <a:pt x="72487" y="6492"/>
                      <a:pt x="72717" y="5779"/>
                      <a:pt x="72276" y="5779"/>
                    </a:cubicBezTo>
                    <a:cubicBezTo>
                      <a:pt x="72216" y="5779"/>
                      <a:pt x="72143" y="5792"/>
                      <a:pt x="72055" y="5822"/>
                    </a:cubicBezTo>
                    <a:cubicBezTo>
                      <a:pt x="71946" y="6136"/>
                      <a:pt x="72098" y="6157"/>
                      <a:pt x="72263" y="6157"/>
                    </a:cubicBezTo>
                    <a:cubicBezTo>
                      <a:pt x="72289" y="6157"/>
                      <a:pt x="72314" y="6157"/>
                      <a:pt x="72339" y="6157"/>
                    </a:cubicBezTo>
                    <a:cubicBezTo>
                      <a:pt x="72466" y="6157"/>
                      <a:pt x="72578" y="6169"/>
                      <a:pt x="72557" y="6324"/>
                    </a:cubicBezTo>
                    <a:cubicBezTo>
                      <a:pt x="72333" y="6324"/>
                      <a:pt x="72385" y="6601"/>
                      <a:pt x="72227" y="6654"/>
                    </a:cubicBezTo>
                    <a:cubicBezTo>
                      <a:pt x="71917" y="6482"/>
                      <a:pt x="71738" y="6417"/>
                      <a:pt x="71515" y="6417"/>
                    </a:cubicBezTo>
                    <a:cubicBezTo>
                      <a:pt x="71378" y="6417"/>
                      <a:pt x="71224" y="6442"/>
                      <a:pt x="71012" y="6482"/>
                    </a:cubicBezTo>
                    <a:cubicBezTo>
                      <a:pt x="71567" y="5769"/>
                      <a:pt x="70854" y="6099"/>
                      <a:pt x="70788" y="5334"/>
                    </a:cubicBezTo>
                    <a:lnTo>
                      <a:pt x="70788" y="5334"/>
                    </a:lnTo>
                    <a:cubicBezTo>
                      <a:pt x="70873" y="5350"/>
                      <a:pt x="70946" y="5357"/>
                      <a:pt x="71010" y="5357"/>
                    </a:cubicBezTo>
                    <a:cubicBezTo>
                      <a:pt x="71361" y="5357"/>
                      <a:pt x="71422" y="5138"/>
                      <a:pt x="71567" y="5004"/>
                    </a:cubicBezTo>
                    <a:cubicBezTo>
                      <a:pt x="71673" y="5110"/>
                      <a:pt x="71844" y="5158"/>
                      <a:pt x="72021" y="5158"/>
                    </a:cubicBezTo>
                    <a:cubicBezTo>
                      <a:pt x="72302" y="5158"/>
                      <a:pt x="72598" y="5035"/>
                      <a:pt x="72663" y="4832"/>
                    </a:cubicBezTo>
                    <a:cubicBezTo>
                      <a:pt x="72227" y="4832"/>
                      <a:pt x="72108" y="4779"/>
                      <a:pt x="72333" y="4502"/>
                    </a:cubicBezTo>
                    <a:lnTo>
                      <a:pt x="72333" y="4502"/>
                    </a:lnTo>
                    <a:cubicBezTo>
                      <a:pt x="71342" y="4832"/>
                      <a:pt x="70577" y="4726"/>
                      <a:pt x="69917" y="5162"/>
                    </a:cubicBezTo>
                    <a:cubicBezTo>
                      <a:pt x="69684" y="4856"/>
                      <a:pt x="69302" y="4729"/>
                      <a:pt x="68908" y="4729"/>
                    </a:cubicBezTo>
                    <a:cubicBezTo>
                      <a:pt x="68452" y="4729"/>
                      <a:pt x="67981" y="4900"/>
                      <a:pt x="67712" y="5162"/>
                    </a:cubicBezTo>
                    <a:cubicBezTo>
                      <a:pt x="67765" y="4621"/>
                      <a:pt x="67276" y="4674"/>
                      <a:pt x="67105" y="4344"/>
                    </a:cubicBezTo>
                    <a:cubicBezTo>
                      <a:pt x="67474" y="4344"/>
                      <a:pt x="67551" y="4443"/>
                      <a:pt x="67705" y="4443"/>
                    </a:cubicBezTo>
                    <a:cubicBezTo>
                      <a:pt x="67782" y="4443"/>
                      <a:pt x="67879" y="4418"/>
                      <a:pt x="68042" y="4344"/>
                    </a:cubicBezTo>
                    <a:cubicBezTo>
                      <a:pt x="68016" y="3901"/>
                      <a:pt x="67824" y="3888"/>
                      <a:pt x="67611" y="3888"/>
                    </a:cubicBezTo>
                    <a:cubicBezTo>
                      <a:pt x="67598" y="3888"/>
                      <a:pt x="67584" y="3888"/>
                      <a:pt x="67571" y="3888"/>
                    </a:cubicBezTo>
                    <a:cubicBezTo>
                      <a:pt x="67369" y="3888"/>
                      <a:pt x="67157" y="3877"/>
                      <a:pt x="67052" y="3512"/>
                    </a:cubicBezTo>
                    <a:cubicBezTo>
                      <a:pt x="67030" y="3509"/>
                      <a:pt x="67010" y="3508"/>
                      <a:pt x="66990" y="3508"/>
                    </a:cubicBezTo>
                    <a:cubicBezTo>
                      <a:pt x="66620" y="3508"/>
                      <a:pt x="66650" y="3963"/>
                      <a:pt x="66286" y="4013"/>
                    </a:cubicBezTo>
                    <a:cubicBezTo>
                      <a:pt x="66148" y="3822"/>
                      <a:pt x="65953" y="3726"/>
                      <a:pt x="65760" y="3726"/>
                    </a:cubicBezTo>
                    <a:cubicBezTo>
                      <a:pt x="65567" y="3726"/>
                      <a:pt x="65375" y="3822"/>
                      <a:pt x="65243" y="4013"/>
                    </a:cubicBezTo>
                    <a:cubicBezTo>
                      <a:pt x="65296" y="3789"/>
                      <a:pt x="65454" y="3683"/>
                      <a:pt x="65349" y="3353"/>
                    </a:cubicBezTo>
                    <a:lnTo>
                      <a:pt x="65072" y="3353"/>
                    </a:lnTo>
                    <a:cubicBezTo>
                      <a:pt x="64966" y="3406"/>
                      <a:pt x="64742" y="3353"/>
                      <a:pt x="64742" y="3512"/>
                    </a:cubicBezTo>
                    <a:cubicBezTo>
                      <a:pt x="64847" y="3578"/>
                      <a:pt x="64913" y="3683"/>
                      <a:pt x="64913" y="3842"/>
                    </a:cubicBezTo>
                    <a:cubicBezTo>
                      <a:pt x="64900" y="3839"/>
                      <a:pt x="64887" y="3838"/>
                      <a:pt x="64874" y="3838"/>
                    </a:cubicBezTo>
                    <a:cubicBezTo>
                      <a:pt x="64695" y="3838"/>
                      <a:pt x="64498" y="4054"/>
                      <a:pt x="64338" y="4054"/>
                    </a:cubicBezTo>
                    <a:cubicBezTo>
                      <a:pt x="64259" y="4054"/>
                      <a:pt x="64189" y="4001"/>
                      <a:pt x="64134" y="3842"/>
                    </a:cubicBezTo>
                    <a:cubicBezTo>
                      <a:pt x="64742" y="3578"/>
                      <a:pt x="64253" y="3076"/>
                      <a:pt x="64742" y="2852"/>
                    </a:cubicBezTo>
                    <a:cubicBezTo>
                      <a:pt x="64926" y="2787"/>
                      <a:pt x="65106" y="2762"/>
                      <a:pt x="65286" y="2762"/>
                    </a:cubicBezTo>
                    <a:cubicBezTo>
                      <a:pt x="65977" y="2762"/>
                      <a:pt x="66675" y="3136"/>
                      <a:pt x="67660" y="3136"/>
                    </a:cubicBezTo>
                    <a:cubicBezTo>
                      <a:pt x="67946" y="3136"/>
                      <a:pt x="68255" y="3105"/>
                      <a:pt x="68596" y="3023"/>
                    </a:cubicBezTo>
                    <a:cubicBezTo>
                      <a:pt x="67989" y="3023"/>
                      <a:pt x="68596" y="2746"/>
                      <a:pt x="68596" y="2469"/>
                    </a:cubicBezTo>
                    <a:cubicBezTo>
                      <a:pt x="68066" y="2469"/>
                      <a:pt x="67322" y="2119"/>
                      <a:pt x="66852" y="2119"/>
                    </a:cubicBezTo>
                    <a:cubicBezTo>
                      <a:pt x="66737" y="2119"/>
                      <a:pt x="66638" y="2140"/>
                      <a:pt x="66563" y="2192"/>
                    </a:cubicBezTo>
                    <a:cubicBezTo>
                      <a:pt x="66775" y="2192"/>
                      <a:pt x="66775" y="2641"/>
                      <a:pt x="66616" y="2693"/>
                    </a:cubicBezTo>
                    <a:cubicBezTo>
                      <a:pt x="65679" y="1862"/>
                      <a:pt x="64029" y="2799"/>
                      <a:pt x="63316" y="1532"/>
                    </a:cubicBezTo>
                    <a:lnTo>
                      <a:pt x="63316" y="1532"/>
                    </a:lnTo>
                    <a:cubicBezTo>
                      <a:pt x="63369" y="1928"/>
                      <a:pt x="63646" y="2258"/>
                      <a:pt x="63197" y="2363"/>
                    </a:cubicBezTo>
                    <a:cubicBezTo>
                      <a:pt x="61835" y="2119"/>
                      <a:pt x="59795" y="2088"/>
                      <a:pt x="57679" y="2088"/>
                    </a:cubicBezTo>
                    <a:cubicBezTo>
                      <a:pt x="56941" y="2088"/>
                      <a:pt x="56194" y="2091"/>
                      <a:pt x="55463" y="2091"/>
                    </a:cubicBezTo>
                    <a:cubicBezTo>
                      <a:pt x="53982" y="2091"/>
                      <a:pt x="52569" y="2076"/>
                      <a:pt x="51434" y="1980"/>
                    </a:cubicBezTo>
                    <a:lnTo>
                      <a:pt x="51434" y="1980"/>
                    </a:lnTo>
                    <a:cubicBezTo>
                      <a:pt x="51477" y="2085"/>
                      <a:pt x="51411" y="2123"/>
                      <a:pt x="51283" y="2123"/>
                    </a:cubicBezTo>
                    <a:cubicBezTo>
                      <a:pt x="50939" y="2123"/>
                      <a:pt x="50154" y="1847"/>
                      <a:pt x="49837" y="1809"/>
                    </a:cubicBezTo>
                    <a:cubicBezTo>
                      <a:pt x="49784" y="1980"/>
                      <a:pt x="49731" y="2192"/>
                      <a:pt x="49560" y="2310"/>
                    </a:cubicBezTo>
                    <a:cubicBezTo>
                      <a:pt x="49282" y="2139"/>
                      <a:pt x="48952" y="2086"/>
                      <a:pt x="48794" y="1809"/>
                    </a:cubicBezTo>
                    <a:cubicBezTo>
                      <a:pt x="48645" y="2050"/>
                      <a:pt x="48546" y="2331"/>
                      <a:pt x="48193" y="2331"/>
                    </a:cubicBezTo>
                    <a:cubicBezTo>
                      <a:pt x="48140" y="2331"/>
                      <a:pt x="48081" y="2324"/>
                      <a:pt x="48015" y="2310"/>
                    </a:cubicBezTo>
                    <a:lnTo>
                      <a:pt x="48015" y="1650"/>
                    </a:lnTo>
                    <a:cubicBezTo>
                      <a:pt x="47632" y="1747"/>
                      <a:pt x="47329" y="1802"/>
                      <a:pt x="47062" y="1802"/>
                    </a:cubicBezTo>
                    <a:cubicBezTo>
                      <a:pt x="46566" y="1802"/>
                      <a:pt x="46193" y="1612"/>
                      <a:pt x="45652" y="1149"/>
                    </a:cubicBezTo>
                    <a:lnTo>
                      <a:pt x="45652" y="1149"/>
                    </a:lnTo>
                    <a:cubicBezTo>
                      <a:pt x="45494" y="1598"/>
                      <a:pt x="46312" y="1703"/>
                      <a:pt x="45824" y="1809"/>
                    </a:cubicBezTo>
                    <a:cubicBezTo>
                      <a:pt x="45641" y="1733"/>
                      <a:pt x="45431" y="1666"/>
                      <a:pt x="45244" y="1666"/>
                    </a:cubicBezTo>
                    <a:cubicBezTo>
                      <a:pt x="45040" y="1666"/>
                      <a:pt x="44863" y="1746"/>
                      <a:pt x="44781" y="1980"/>
                    </a:cubicBezTo>
                    <a:cubicBezTo>
                      <a:pt x="44781" y="1756"/>
                      <a:pt x="44503" y="1862"/>
                      <a:pt x="44451" y="1650"/>
                    </a:cubicBezTo>
                    <a:lnTo>
                      <a:pt x="44451" y="1650"/>
                    </a:lnTo>
                    <a:cubicBezTo>
                      <a:pt x="44483" y="1657"/>
                      <a:pt x="44514" y="1660"/>
                      <a:pt x="44542" y="1660"/>
                    </a:cubicBezTo>
                    <a:cubicBezTo>
                      <a:pt x="44743" y="1660"/>
                      <a:pt x="44840" y="1505"/>
                      <a:pt x="44886" y="1320"/>
                    </a:cubicBezTo>
                    <a:cubicBezTo>
                      <a:pt x="44757" y="1216"/>
                      <a:pt x="44616" y="1178"/>
                      <a:pt x="44467" y="1178"/>
                    </a:cubicBezTo>
                    <a:cubicBezTo>
                      <a:pt x="44081" y="1178"/>
                      <a:pt x="43643" y="1434"/>
                      <a:pt x="43226" y="1434"/>
                    </a:cubicBezTo>
                    <a:cubicBezTo>
                      <a:pt x="43118" y="1434"/>
                      <a:pt x="43011" y="1417"/>
                      <a:pt x="42906" y="1373"/>
                    </a:cubicBezTo>
                    <a:lnTo>
                      <a:pt x="42906" y="1373"/>
                    </a:lnTo>
                    <a:cubicBezTo>
                      <a:pt x="42906" y="1980"/>
                      <a:pt x="43791" y="1598"/>
                      <a:pt x="43843" y="2192"/>
                    </a:cubicBezTo>
                    <a:cubicBezTo>
                      <a:pt x="43599" y="2158"/>
                      <a:pt x="43397" y="2033"/>
                      <a:pt x="43211" y="2033"/>
                    </a:cubicBezTo>
                    <a:cubicBezTo>
                      <a:pt x="43106" y="2033"/>
                      <a:pt x="43006" y="2073"/>
                      <a:pt x="42906" y="2192"/>
                    </a:cubicBezTo>
                    <a:cubicBezTo>
                      <a:pt x="42734" y="1980"/>
                      <a:pt x="42734" y="1598"/>
                      <a:pt x="42576" y="1373"/>
                    </a:cubicBezTo>
                    <a:cubicBezTo>
                      <a:pt x="42022" y="1532"/>
                      <a:pt x="41480" y="1703"/>
                      <a:pt x="40873" y="1862"/>
                    </a:cubicBezTo>
                    <a:cubicBezTo>
                      <a:pt x="40873" y="1650"/>
                      <a:pt x="40820" y="1479"/>
                      <a:pt x="40701" y="1373"/>
                    </a:cubicBezTo>
                    <a:cubicBezTo>
                      <a:pt x="39936" y="1703"/>
                      <a:pt x="39170" y="1479"/>
                      <a:pt x="38563" y="1703"/>
                    </a:cubicBezTo>
                    <a:cubicBezTo>
                      <a:pt x="38581" y="1382"/>
                      <a:pt x="38542" y="1269"/>
                      <a:pt x="38498" y="1269"/>
                    </a:cubicBezTo>
                    <a:cubicBezTo>
                      <a:pt x="38413" y="1269"/>
                      <a:pt x="38311" y="1688"/>
                      <a:pt x="38563" y="1862"/>
                    </a:cubicBezTo>
                    <a:cubicBezTo>
                      <a:pt x="39170" y="1862"/>
                      <a:pt x="39658" y="1928"/>
                      <a:pt x="39936" y="2192"/>
                    </a:cubicBezTo>
                    <a:cubicBezTo>
                      <a:pt x="39883" y="2469"/>
                      <a:pt x="39223" y="2192"/>
                      <a:pt x="39328" y="2693"/>
                    </a:cubicBezTo>
                    <a:cubicBezTo>
                      <a:pt x="42160" y="2858"/>
                      <a:pt x="44731" y="2885"/>
                      <a:pt x="47302" y="2885"/>
                    </a:cubicBezTo>
                    <a:cubicBezTo>
                      <a:pt x="48512" y="2885"/>
                      <a:pt x="49722" y="2879"/>
                      <a:pt x="50959" y="2879"/>
                    </a:cubicBezTo>
                    <a:cubicBezTo>
                      <a:pt x="52351" y="2879"/>
                      <a:pt x="53777" y="2886"/>
                      <a:pt x="55276" y="2918"/>
                    </a:cubicBezTo>
                    <a:cubicBezTo>
                      <a:pt x="55342" y="2641"/>
                      <a:pt x="55065" y="2522"/>
                      <a:pt x="55276" y="2416"/>
                    </a:cubicBezTo>
                    <a:cubicBezTo>
                      <a:pt x="55304" y="2415"/>
                      <a:pt x="55331" y="2414"/>
                      <a:pt x="55359" y="2414"/>
                    </a:cubicBezTo>
                    <a:cubicBezTo>
                      <a:pt x="56142" y="2414"/>
                      <a:pt x="56970" y="2944"/>
                      <a:pt x="57722" y="2944"/>
                    </a:cubicBezTo>
                    <a:cubicBezTo>
                      <a:pt x="57963" y="2944"/>
                      <a:pt x="58197" y="2890"/>
                      <a:pt x="58418" y="2746"/>
                    </a:cubicBezTo>
                    <a:cubicBezTo>
                      <a:pt x="58418" y="2693"/>
                      <a:pt x="58471" y="2693"/>
                      <a:pt x="58471" y="2693"/>
                    </a:cubicBezTo>
                    <a:cubicBezTo>
                      <a:pt x="58471" y="2634"/>
                      <a:pt x="58524" y="2588"/>
                      <a:pt x="58542" y="2588"/>
                    </a:cubicBezTo>
                    <a:lnTo>
                      <a:pt x="58542" y="2588"/>
                    </a:lnTo>
                    <a:cubicBezTo>
                      <a:pt x="58555" y="2588"/>
                      <a:pt x="58547" y="2617"/>
                      <a:pt x="58471" y="2693"/>
                    </a:cubicBezTo>
                    <a:cubicBezTo>
                      <a:pt x="58471" y="2746"/>
                      <a:pt x="58524" y="2799"/>
                      <a:pt x="58695" y="2918"/>
                    </a:cubicBezTo>
                    <a:cubicBezTo>
                      <a:pt x="58931" y="3053"/>
                      <a:pt x="59211" y="3102"/>
                      <a:pt x="59519" y="3102"/>
                    </a:cubicBezTo>
                    <a:cubicBezTo>
                      <a:pt x="60343" y="3102"/>
                      <a:pt x="61366" y="2749"/>
                      <a:pt x="62266" y="2749"/>
                    </a:cubicBezTo>
                    <a:cubicBezTo>
                      <a:pt x="62667" y="2749"/>
                      <a:pt x="63045" y="2819"/>
                      <a:pt x="63369" y="3023"/>
                    </a:cubicBezTo>
                    <a:cubicBezTo>
                      <a:pt x="63330" y="2803"/>
                      <a:pt x="63421" y="2728"/>
                      <a:pt x="63560" y="2728"/>
                    </a:cubicBezTo>
                    <a:cubicBezTo>
                      <a:pt x="63804" y="2728"/>
                      <a:pt x="64197" y="2956"/>
                      <a:pt x="64306" y="3023"/>
                    </a:cubicBezTo>
                    <a:cubicBezTo>
                      <a:pt x="64081" y="3248"/>
                      <a:pt x="64253" y="3842"/>
                      <a:pt x="63804" y="3842"/>
                    </a:cubicBezTo>
                    <a:cubicBezTo>
                      <a:pt x="63776" y="3686"/>
                      <a:pt x="63688" y="3639"/>
                      <a:pt x="63583" y="3639"/>
                    </a:cubicBezTo>
                    <a:cubicBezTo>
                      <a:pt x="63429" y="3639"/>
                      <a:pt x="63242" y="3742"/>
                      <a:pt x="63172" y="3742"/>
                    </a:cubicBezTo>
                    <a:cubicBezTo>
                      <a:pt x="63109" y="3742"/>
                      <a:pt x="63140" y="3660"/>
                      <a:pt x="63369" y="3353"/>
                    </a:cubicBezTo>
                    <a:cubicBezTo>
                      <a:pt x="63214" y="3274"/>
                      <a:pt x="62963" y="3229"/>
                      <a:pt x="62733" y="3229"/>
                    </a:cubicBezTo>
                    <a:cubicBezTo>
                      <a:pt x="62315" y="3229"/>
                      <a:pt x="61971" y="3378"/>
                      <a:pt x="62431" y="3736"/>
                    </a:cubicBezTo>
                    <a:cubicBezTo>
                      <a:pt x="62396" y="3752"/>
                      <a:pt x="62363" y="3759"/>
                      <a:pt x="62332" y="3759"/>
                    </a:cubicBezTo>
                    <a:cubicBezTo>
                      <a:pt x="62102" y="3759"/>
                      <a:pt x="61955" y="3393"/>
                      <a:pt x="61817" y="3393"/>
                    </a:cubicBezTo>
                    <a:cubicBezTo>
                      <a:pt x="61767" y="3393"/>
                      <a:pt x="61717" y="3442"/>
                      <a:pt x="61666" y="3578"/>
                    </a:cubicBezTo>
                    <a:cubicBezTo>
                      <a:pt x="61716" y="3559"/>
                      <a:pt x="61754" y="3551"/>
                      <a:pt x="61782" y="3551"/>
                    </a:cubicBezTo>
                    <a:cubicBezTo>
                      <a:pt x="62026" y="3551"/>
                      <a:pt x="61437" y="4208"/>
                      <a:pt x="61087" y="4208"/>
                    </a:cubicBezTo>
                    <a:cubicBezTo>
                      <a:pt x="61000" y="4208"/>
                      <a:pt x="60928" y="4167"/>
                      <a:pt x="60887" y="4066"/>
                    </a:cubicBezTo>
                    <a:cubicBezTo>
                      <a:pt x="61111" y="3908"/>
                      <a:pt x="61441" y="3908"/>
                      <a:pt x="61494" y="3578"/>
                    </a:cubicBezTo>
                    <a:cubicBezTo>
                      <a:pt x="61098" y="3434"/>
                      <a:pt x="60405" y="3305"/>
                      <a:pt x="59744" y="3305"/>
                    </a:cubicBezTo>
                    <a:cubicBezTo>
                      <a:pt x="59128" y="3305"/>
                      <a:pt x="58539" y="3418"/>
                      <a:pt x="58246" y="3736"/>
                    </a:cubicBezTo>
                    <a:cubicBezTo>
                      <a:pt x="57533" y="3578"/>
                      <a:pt x="57045" y="3683"/>
                      <a:pt x="56213" y="3578"/>
                    </a:cubicBezTo>
                    <a:cubicBezTo>
                      <a:pt x="55948" y="3551"/>
                      <a:pt x="55488" y="3456"/>
                      <a:pt x="55050" y="3456"/>
                    </a:cubicBezTo>
                    <a:cubicBezTo>
                      <a:pt x="54400" y="3456"/>
                      <a:pt x="53798" y="3666"/>
                      <a:pt x="53956" y="4621"/>
                    </a:cubicBezTo>
                    <a:cubicBezTo>
                      <a:pt x="54378" y="4576"/>
                      <a:pt x="54557" y="4252"/>
                      <a:pt x="55035" y="4252"/>
                    </a:cubicBezTo>
                    <a:cubicBezTo>
                      <a:pt x="55125" y="4252"/>
                      <a:pt x="55227" y="4263"/>
                      <a:pt x="55342" y="4291"/>
                    </a:cubicBezTo>
                    <a:cubicBezTo>
                      <a:pt x="55276" y="4674"/>
                      <a:pt x="55606" y="4621"/>
                      <a:pt x="55500" y="5109"/>
                    </a:cubicBezTo>
                    <a:cubicBezTo>
                      <a:pt x="55276" y="5109"/>
                      <a:pt x="55170" y="5162"/>
                      <a:pt x="55012" y="5281"/>
                    </a:cubicBezTo>
                    <a:cubicBezTo>
                      <a:pt x="54711" y="5233"/>
                      <a:pt x="54728" y="4766"/>
                      <a:pt x="54352" y="4766"/>
                    </a:cubicBezTo>
                    <a:cubicBezTo>
                      <a:pt x="54316" y="4766"/>
                      <a:pt x="54277" y="4770"/>
                      <a:pt x="54233" y="4779"/>
                    </a:cubicBezTo>
                    <a:cubicBezTo>
                      <a:pt x="54375" y="5304"/>
                      <a:pt x="53859" y="5608"/>
                      <a:pt x="53416" y="5608"/>
                    </a:cubicBezTo>
                    <a:cubicBezTo>
                      <a:pt x="53157" y="5608"/>
                      <a:pt x="52923" y="5505"/>
                      <a:pt x="52860" y="5281"/>
                    </a:cubicBezTo>
                    <a:cubicBezTo>
                      <a:pt x="53032" y="5281"/>
                      <a:pt x="53243" y="5228"/>
                      <a:pt x="53190" y="4951"/>
                    </a:cubicBezTo>
                    <a:cubicBezTo>
                      <a:pt x="52959" y="4873"/>
                      <a:pt x="52697" y="4838"/>
                      <a:pt x="52429" y="4838"/>
                    </a:cubicBezTo>
                    <a:cubicBezTo>
                      <a:pt x="51748" y="4838"/>
                      <a:pt x="51034" y="5059"/>
                      <a:pt x="50721" y="5334"/>
                    </a:cubicBezTo>
                    <a:cubicBezTo>
                      <a:pt x="52042" y="5941"/>
                      <a:pt x="53520" y="6482"/>
                      <a:pt x="51976" y="7472"/>
                    </a:cubicBezTo>
                    <a:cubicBezTo>
                      <a:pt x="52173" y="7182"/>
                      <a:pt x="51942" y="6085"/>
                      <a:pt x="51622" y="6085"/>
                    </a:cubicBezTo>
                    <a:cubicBezTo>
                      <a:pt x="51579" y="6085"/>
                      <a:pt x="51533" y="6106"/>
                      <a:pt x="51487" y="6152"/>
                    </a:cubicBezTo>
                    <a:cubicBezTo>
                      <a:pt x="51817" y="6271"/>
                      <a:pt x="50933" y="6099"/>
                      <a:pt x="50721" y="6482"/>
                    </a:cubicBezTo>
                    <a:cubicBezTo>
                      <a:pt x="50273" y="6429"/>
                      <a:pt x="50444" y="5769"/>
                      <a:pt x="50114" y="5664"/>
                    </a:cubicBezTo>
                    <a:cubicBezTo>
                      <a:pt x="49850" y="5859"/>
                      <a:pt x="49601" y="5927"/>
                      <a:pt x="49365" y="5927"/>
                    </a:cubicBezTo>
                    <a:cubicBezTo>
                      <a:pt x="48835" y="5927"/>
                      <a:pt x="48364" y="5588"/>
                      <a:pt x="47898" y="5588"/>
                    </a:cubicBezTo>
                    <a:cubicBezTo>
                      <a:pt x="47700" y="5588"/>
                      <a:pt x="47503" y="5649"/>
                      <a:pt x="47302" y="5822"/>
                    </a:cubicBezTo>
                    <a:cubicBezTo>
                      <a:pt x="47197" y="5492"/>
                      <a:pt x="46867" y="5716"/>
                      <a:pt x="47144" y="5334"/>
                    </a:cubicBezTo>
                    <a:cubicBezTo>
                      <a:pt x="47129" y="5332"/>
                      <a:pt x="47114" y="5331"/>
                      <a:pt x="47098" y="5331"/>
                    </a:cubicBezTo>
                    <a:cubicBezTo>
                      <a:pt x="46786" y="5331"/>
                      <a:pt x="46480" y="5695"/>
                      <a:pt x="46195" y="5695"/>
                    </a:cubicBezTo>
                    <a:cubicBezTo>
                      <a:pt x="46086" y="5695"/>
                      <a:pt x="45979" y="5641"/>
                      <a:pt x="45876" y="5492"/>
                    </a:cubicBezTo>
                    <a:cubicBezTo>
                      <a:pt x="46154" y="5492"/>
                      <a:pt x="46312" y="5386"/>
                      <a:pt x="46365" y="5162"/>
                    </a:cubicBezTo>
                    <a:cubicBezTo>
                      <a:pt x="46154" y="5162"/>
                      <a:pt x="46206" y="4779"/>
                      <a:pt x="46206" y="4502"/>
                    </a:cubicBezTo>
                    <a:lnTo>
                      <a:pt x="46206" y="4502"/>
                    </a:lnTo>
                    <a:cubicBezTo>
                      <a:pt x="45322" y="4568"/>
                      <a:pt x="45322" y="5558"/>
                      <a:pt x="44833" y="6047"/>
                    </a:cubicBezTo>
                    <a:cubicBezTo>
                      <a:pt x="44876" y="6056"/>
                      <a:pt x="44914" y="6060"/>
                      <a:pt x="44948" y="6060"/>
                    </a:cubicBezTo>
                    <a:cubicBezTo>
                      <a:pt x="45297" y="6060"/>
                      <a:pt x="45188" y="5600"/>
                      <a:pt x="45441" y="5492"/>
                    </a:cubicBezTo>
                    <a:lnTo>
                      <a:pt x="45441" y="5492"/>
                    </a:lnTo>
                    <a:cubicBezTo>
                      <a:pt x="45269" y="5941"/>
                      <a:pt x="45929" y="6218"/>
                      <a:pt x="45441" y="6377"/>
                    </a:cubicBezTo>
                    <a:cubicBezTo>
                      <a:pt x="45164" y="6099"/>
                      <a:pt x="44451" y="6377"/>
                      <a:pt x="44226" y="6047"/>
                    </a:cubicBezTo>
                    <a:lnTo>
                      <a:pt x="44226" y="5888"/>
                    </a:lnTo>
                    <a:cubicBezTo>
                      <a:pt x="44163" y="5867"/>
                      <a:pt x="44111" y="5857"/>
                      <a:pt x="44067" y="5857"/>
                    </a:cubicBezTo>
                    <a:cubicBezTo>
                      <a:pt x="43787" y="5857"/>
                      <a:pt x="43830" y="6231"/>
                      <a:pt x="43555" y="6231"/>
                    </a:cubicBezTo>
                    <a:cubicBezTo>
                      <a:pt x="43527" y="6231"/>
                      <a:pt x="43496" y="6227"/>
                      <a:pt x="43461" y="6218"/>
                    </a:cubicBezTo>
                    <a:cubicBezTo>
                      <a:pt x="43395" y="5558"/>
                      <a:pt x="42800" y="5558"/>
                      <a:pt x="42470" y="5228"/>
                    </a:cubicBezTo>
                    <a:cubicBezTo>
                      <a:pt x="42261" y="5438"/>
                      <a:pt x="41784" y="5690"/>
                      <a:pt x="41447" y="5690"/>
                    </a:cubicBezTo>
                    <a:cubicBezTo>
                      <a:pt x="41255" y="5690"/>
                      <a:pt x="41108" y="5608"/>
                      <a:pt x="41084" y="5386"/>
                    </a:cubicBezTo>
                    <a:cubicBezTo>
                      <a:pt x="40701" y="5611"/>
                      <a:pt x="40424" y="5994"/>
                      <a:pt x="39883" y="6047"/>
                    </a:cubicBezTo>
                    <a:cubicBezTo>
                      <a:pt x="40160" y="4832"/>
                      <a:pt x="41031" y="4291"/>
                      <a:pt x="42193" y="4013"/>
                    </a:cubicBezTo>
                    <a:lnTo>
                      <a:pt x="42193" y="4013"/>
                    </a:lnTo>
                    <a:cubicBezTo>
                      <a:pt x="42193" y="4344"/>
                      <a:pt x="41256" y="4344"/>
                      <a:pt x="41691" y="4568"/>
                    </a:cubicBezTo>
                    <a:cubicBezTo>
                      <a:pt x="41480" y="4779"/>
                      <a:pt x="41031" y="4832"/>
                      <a:pt x="40649" y="4898"/>
                    </a:cubicBezTo>
                    <a:cubicBezTo>
                      <a:pt x="40688" y="5142"/>
                      <a:pt x="40795" y="5206"/>
                      <a:pt x="40926" y="5206"/>
                    </a:cubicBezTo>
                    <a:cubicBezTo>
                      <a:pt x="41070" y="5206"/>
                      <a:pt x="41242" y="5129"/>
                      <a:pt x="41385" y="5129"/>
                    </a:cubicBezTo>
                    <a:cubicBezTo>
                      <a:pt x="41465" y="5129"/>
                      <a:pt x="41535" y="5153"/>
                      <a:pt x="41586" y="5228"/>
                    </a:cubicBezTo>
                    <a:cubicBezTo>
                      <a:pt x="41863" y="5109"/>
                      <a:pt x="41916" y="4674"/>
                      <a:pt x="42193" y="4568"/>
                    </a:cubicBezTo>
                    <a:cubicBezTo>
                      <a:pt x="42470" y="4674"/>
                      <a:pt x="42404" y="5162"/>
                      <a:pt x="42800" y="5228"/>
                    </a:cubicBezTo>
                    <a:cubicBezTo>
                      <a:pt x="42906" y="5162"/>
                      <a:pt x="42959" y="5056"/>
                      <a:pt x="43130" y="5056"/>
                    </a:cubicBezTo>
                    <a:cubicBezTo>
                      <a:pt x="42959" y="4779"/>
                      <a:pt x="42682" y="4726"/>
                      <a:pt x="42470" y="4502"/>
                    </a:cubicBezTo>
                    <a:cubicBezTo>
                      <a:pt x="43012" y="4344"/>
                      <a:pt x="43461" y="4066"/>
                      <a:pt x="44055" y="4013"/>
                    </a:cubicBezTo>
                    <a:lnTo>
                      <a:pt x="44055" y="4013"/>
                    </a:lnTo>
                    <a:cubicBezTo>
                      <a:pt x="43735" y="4146"/>
                      <a:pt x="43802" y="4938"/>
                      <a:pt x="43572" y="4938"/>
                    </a:cubicBezTo>
                    <a:cubicBezTo>
                      <a:pt x="43527" y="4938"/>
                      <a:pt x="43469" y="4907"/>
                      <a:pt x="43395" y="4832"/>
                    </a:cubicBezTo>
                    <a:lnTo>
                      <a:pt x="43395" y="4832"/>
                    </a:lnTo>
                    <a:cubicBezTo>
                      <a:pt x="43395" y="5386"/>
                      <a:pt x="44121" y="5162"/>
                      <a:pt x="44226" y="5664"/>
                    </a:cubicBezTo>
                    <a:cubicBezTo>
                      <a:pt x="44297" y="4633"/>
                      <a:pt x="45008" y="4120"/>
                      <a:pt x="45850" y="4120"/>
                    </a:cubicBezTo>
                    <a:cubicBezTo>
                      <a:pt x="46270" y="4120"/>
                      <a:pt x="46722" y="4247"/>
                      <a:pt x="47144" y="4502"/>
                    </a:cubicBezTo>
                    <a:cubicBezTo>
                      <a:pt x="46867" y="4621"/>
                      <a:pt x="46484" y="4621"/>
                      <a:pt x="46365" y="4832"/>
                    </a:cubicBezTo>
                    <a:cubicBezTo>
                      <a:pt x="46500" y="4810"/>
                      <a:pt x="46619" y="4800"/>
                      <a:pt x="46723" y="4800"/>
                    </a:cubicBezTo>
                    <a:cubicBezTo>
                      <a:pt x="47127" y="4800"/>
                      <a:pt x="47302" y="4952"/>
                      <a:pt x="47302" y="5162"/>
                    </a:cubicBezTo>
                    <a:cubicBezTo>
                      <a:pt x="47302" y="5004"/>
                      <a:pt x="47474" y="4898"/>
                      <a:pt x="47579" y="4832"/>
                    </a:cubicBezTo>
                    <a:lnTo>
                      <a:pt x="47579" y="4832"/>
                    </a:lnTo>
                    <a:cubicBezTo>
                      <a:pt x="47579" y="5056"/>
                      <a:pt x="47421" y="5056"/>
                      <a:pt x="47474" y="5334"/>
                    </a:cubicBezTo>
                    <a:cubicBezTo>
                      <a:pt x="47535" y="5348"/>
                      <a:pt x="47586" y="5355"/>
                      <a:pt x="47630" y="5355"/>
                    </a:cubicBezTo>
                    <a:cubicBezTo>
                      <a:pt x="47879" y="5355"/>
                      <a:pt x="47907" y="5156"/>
                      <a:pt x="48160" y="5156"/>
                    </a:cubicBezTo>
                    <a:cubicBezTo>
                      <a:pt x="48185" y="5156"/>
                      <a:pt x="48211" y="5158"/>
                      <a:pt x="48240" y="5162"/>
                    </a:cubicBezTo>
                    <a:cubicBezTo>
                      <a:pt x="47909" y="4344"/>
                      <a:pt x="47421" y="4779"/>
                      <a:pt x="48015" y="4013"/>
                    </a:cubicBezTo>
                    <a:cubicBezTo>
                      <a:pt x="45494" y="3578"/>
                      <a:pt x="44503" y="3512"/>
                      <a:pt x="42299" y="3353"/>
                    </a:cubicBezTo>
                    <a:cubicBezTo>
                      <a:pt x="42129" y="3698"/>
                      <a:pt x="41825" y="3766"/>
                      <a:pt x="41495" y="3766"/>
                    </a:cubicBezTo>
                    <a:cubicBezTo>
                      <a:pt x="41279" y="3766"/>
                      <a:pt x="41051" y="3737"/>
                      <a:pt x="40843" y="3737"/>
                    </a:cubicBezTo>
                    <a:cubicBezTo>
                      <a:pt x="40551" y="3737"/>
                      <a:pt x="40296" y="3794"/>
                      <a:pt x="40160" y="4066"/>
                    </a:cubicBezTo>
                    <a:cubicBezTo>
                      <a:pt x="40195" y="4059"/>
                      <a:pt x="40227" y="4056"/>
                      <a:pt x="40257" y="4056"/>
                    </a:cubicBezTo>
                    <a:cubicBezTo>
                      <a:pt x="40454" y="4056"/>
                      <a:pt x="40550" y="4201"/>
                      <a:pt x="40596" y="4396"/>
                    </a:cubicBezTo>
                    <a:cubicBezTo>
                      <a:pt x="40517" y="4356"/>
                      <a:pt x="40456" y="4339"/>
                      <a:pt x="40407" y="4339"/>
                    </a:cubicBezTo>
                    <a:cubicBezTo>
                      <a:pt x="40186" y="4339"/>
                      <a:pt x="40216" y="4683"/>
                      <a:pt x="39988" y="4726"/>
                    </a:cubicBezTo>
                    <a:cubicBezTo>
                      <a:pt x="40050" y="4504"/>
                      <a:pt x="39707" y="4393"/>
                      <a:pt x="39333" y="4393"/>
                    </a:cubicBezTo>
                    <a:cubicBezTo>
                      <a:pt x="39063" y="4393"/>
                      <a:pt x="38776" y="4452"/>
                      <a:pt x="38616" y="4568"/>
                    </a:cubicBezTo>
                    <a:cubicBezTo>
                      <a:pt x="38893" y="4726"/>
                      <a:pt x="39104" y="4951"/>
                      <a:pt x="39223" y="5228"/>
                    </a:cubicBezTo>
                    <a:cubicBezTo>
                      <a:pt x="38721" y="5558"/>
                      <a:pt x="38510" y="5439"/>
                      <a:pt x="38008" y="5558"/>
                    </a:cubicBezTo>
                    <a:cubicBezTo>
                      <a:pt x="38008" y="5334"/>
                      <a:pt x="38233" y="5334"/>
                      <a:pt x="38180" y="5056"/>
                    </a:cubicBezTo>
                    <a:lnTo>
                      <a:pt x="38180" y="5056"/>
                    </a:lnTo>
                    <a:cubicBezTo>
                      <a:pt x="37678" y="5109"/>
                      <a:pt x="37190" y="5162"/>
                      <a:pt x="36913" y="5386"/>
                    </a:cubicBezTo>
                    <a:cubicBezTo>
                      <a:pt x="37018" y="5941"/>
                      <a:pt x="37678" y="5822"/>
                      <a:pt x="38008" y="6099"/>
                    </a:cubicBezTo>
                    <a:cubicBezTo>
                      <a:pt x="37721" y="6145"/>
                      <a:pt x="37514" y="6281"/>
                      <a:pt x="37144" y="6281"/>
                    </a:cubicBezTo>
                    <a:cubicBezTo>
                      <a:pt x="37088" y="6281"/>
                      <a:pt x="37029" y="6278"/>
                      <a:pt x="36965" y="6271"/>
                    </a:cubicBezTo>
                    <a:cubicBezTo>
                      <a:pt x="36771" y="6123"/>
                      <a:pt x="36834" y="5738"/>
                      <a:pt x="36599" y="5738"/>
                    </a:cubicBezTo>
                    <a:cubicBezTo>
                      <a:pt x="36562" y="5738"/>
                      <a:pt x="36518" y="5748"/>
                      <a:pt x="36464" y="5769"/>
                    </a:cubicBezTo>
                    <a:cubicBezTo>
                      <a:pt x="36464" y="5941"/>
                      <a:pt x="36530" y="6218"/>
                      <a:pt x="36305" y="6271"/>
                    </a:cubicBezTo>
                    <a:cubicBezTo>
                      <a:pt x="35975" y="6218"/>
                      <a:pt x="35975" y="5822"/>
                      <a:pt x="36134" y="5611"/>
                    </a:cubicBezTo>
                    <a:lnTo>
                      <a:pt x="36134" y="5611"/>
                    </a:lnTo>
                    <a:cubicBezTo>
                      <a:pt x="36081" y="5628"/>
                      <a:pt x="36033" y="5635"/>
                      <a:pt x="35987" y="5635"/>
                    </a:cubicBezTo>
                    <a:cubicBezTo>
                      <a:pt x="35591" y="5635"/>
                      <a:pt x="35448" y="5059"/>
                      <a:pt x="35208" y="5059"/>
                    </a:cubicBezTo>
                    <a:cubicBezTo>
                      <a:pt x="35130" y="5059"/>
                      <a:pt x="35042" y="5120"/>
                      <a:pt x="34932" y="5281"/>
                    </a:cubicBezTo>
                    <a:cubicBezTo>
                      <a:pt x="35315" y="5334"/>
                      <a:pt x="35751" y="5439"/>
                      <a:pt x="35698" y="6099"/>
                    </a:cubicBezTo>
                    <a:cubicBezTo>
                      <a:pt x="35209" y="6218"/>
                      <a:pt x="34101" y="5941"/>
                      <a:pt x="33823" y="6601"/>
                    </a:cubicBezTo>
                    <a:cubicBezTo>
                      <a:pt x="33388" y="6482"/>
                      <a:pt x="33005" y="6271"/>
                      <a:pt x="32622" y="6099"/>
                    </a:cubicBezTo>
                    <a:lnTo>
                      <a:pt x="32622" y="6099"/>
                    </a:lnTo>
                    <a:cubicBezTo>
                      <a:pt x="32503" y="6548"/>
                      <a:pt x="33388" y="6707"/>
                      <a:pt x="32952" y="6931"/>
                    </a:cubicBezTo>
                    <a:cubicBezTo>
                      <a:pt x="32470" y="6690"/>
                      <a:pt x="32197" y="6239"/>
                      <a:pt x="31517" y="6239"/>
                    </a:cubicBezTo>
                    <a:cubicBezTo>
                      <a:pt x="31415" y="6239"/>
                      <a:pt x="31305" y="6249"/>
                      <a:pt x="31183" y="6271"/>
                    </a:cubicBezTo>
                    <a:cubicBezTo>
                      <a:pt x="31183" y="6518"/>
                      <a:pt x="31210" y="6594"/>
                      <a:pt x="31264" y="6594"/>
                    </a:cubicBezTo>
                    <a:cubicBezTo>
                      <a:pt x="31348" y="6594"/>
                      <a:pt x="31498" y="6406"/>
                      <a:pt x="31712" y="6406"/>
                    </a:cubicBezTo>
                    <a:cubicBezTo>
                      <a:pt x="31753" y="6406"/>
                      <a:pt x="31797" y="6413"/>
                      <a:pt x="31843" y="6429"/>
                    </a:cubicBezTo>
                    <a:cubicBezTo>
                      <a:pt x="31962" y="6931"/>
                      <a:pt x="31843" y="6812"/>
                      <a:pt x="32292" y="7142"/>
                    </a:cubicBezTo>
                    <a:cubicBezTo>
                      <a:pt x="31632" y="6984"/>
                      <a:pt x="31025" y="6759"/>
                      <a:pt x="30312" y="6654"/>
                    </a:cubicBezTo>
                    <a:cubicBezTo>
                      <a:pt x="30240" y="6975"/>
                      <a:pt x="30149" y="7075"/>
                      <a:pt x="30033" y="7075"/>
                    </a:cubicBezTo>
                    <a:cubicBezTo>
                      <a:pt x="29871" y="7075"/>
                      <a:pt x="29658" y="6881"/>
                      <a:pt x="29374" y="6812"/>
                    </a:cubicBezTo>
                    <a:cubicBezTo>
                      <a:pt x="29374" y="7037"/>
                      <a:pt x="29322" y="7208"/>
                      <a:pt x="29203" y="7314"/>
                    </a:cubicBezTo>
                    <a:cubicBezTo>
                      <a:pt x="29278" y="7443"/>
                      <a:pt x="29440" y="7473"/>
                      <a:pt x="29630" y="7473"/>
                    </a:cubicBezTo>
                    <a:cubicBezTo>
                      <a:pt x="29799" y="7473"/>
                      <a:pt x="29991" y="7449"/>
                      <a:pt x="30164" y="7449"/>
                    </a:cubicBezTo>
                    <a:cubicBezTo>
                      <a:pt x="30375" y="7449"/>
                      <a:pt x="30560" y="7485"/>
                      <a:pt x="30642" y="7644"/>
                    </a:cubicBezTo>
                    <a:cubicBezTo>
                      <a:pt x="30417" y="7644"/>
                      <a:pt x="30470" y="7921"/>
                      <a:pt x="30312" y="7974"/>
                    </a:cubicBezTo>
                    <a:cubicBezTo>
                      <a:pt x="29740" y="7858"/>
                      <a:pt x="28909" y="7627"/>
                      <a:pt x="28275" y="7627"/>
                    </a:cubicBezTo>
                    <a:cubicBezTo>
                      <a:pt x="27680" y="7627"/>
                      <a:pt x="27260" y="7831"/>
                      <a:pt x="27394" y="8528"/>
                    </a:cubicBezTo>
                    <a:cubicBezTo>
                      <a:pt x="27446" y="8543"/>
                      <a:pt x="27490" y="8550"/>
                      <a:pt x="27528" y="8550"/>
                    </a:cubicBezTo>
                    <a:cubicBezTo>
                      <a:pt x="27902" y="8550"/>
                      <a:pt x="27702" y="7910"/>
                      <a:pt x="28001" y="7802"/>
                    </a:cubicBezTo>
                    <a:cubicBezTo>
                      <a:pt x="28085" y="8187"/>
                      <a:pt x="28188" y="8242"/>
                      <a:pt x="28348" y="8242"/>
                    </a:cubicBezTo>
                    <a:cubicBezTo>
                      <a:pt x="28412" y="8242"/>
                      <a:pt x="28485" y="8233"/>
                      <a:pt x="28571" y="8233"/>
                    </a:cubicBezTo>
                    <a:cubicBezTo>
                      <a:pt x="28674" y="8233"/>
                      <a:pt x="28796" y="8246"/>
                      <a:pt x="28939" y="8304"/>
                    </a:cubicBezTo>
                    <a:cubicBezTo>
                      <a:pt x="29287" y="8128"/>
                      <a:pt x="29701" y="8069"/>
                      <a:pt x="30150" y="8069"/>
                    </a:cubicBezTo>
                    <a:cubicBezTo>
                      <a:pt x="30979" y="8069"/>
                      <a:pt x="31924" y="8270"/>
                      <a:pt x="32780" y="8304"/>
                    </a:cubicBezTo>
                    <a:cubicBezTo>
                      <a:pt x="32503" y="8410"/>
                      <a:pt x="32569" y="8792"/>
                      <a:pt x="32345" y="8964"/>
                    </a:cubicBezTo>
                    <a:cubicBezTo>
                      <a:pt x="31632" y="8660"/>
                      <a:pt x="30863" y="8535"/>
                      <a:pt x="30058" y="8535"/>
                    </a:cubicBezTo>
                    <a:cubicBezTo>
                      <a:pt x="29252" y="8535"/>
                      <a:pt x="28411" y="8660"/>
                      <a:pt x="27553" y="8858"/>
                    </a:cubicBezTo>
                    <a:cubicBezTo>
                      <a:pt x="27532" y="8706"/>
                      <a:pt x="27421" y="8653"/>
                      <a:pt x="27290" y="8653"/>
                    </a:cubicBezTo>
                    <a:cubicBezTo>
                      <a:pt x="27080" y="8653"/>
                      <a:pt x="26819" y="8786"/>
                      <a:pt x="26787" y="8858"/>
                    </a:cubicBezTo>
                    <a:cubicBezTo>
                      <a:pt x="26562" y="8027"/>
                      <a:pt x="25308" y="8132"/>
                      <a:pt x="25519" y="7367"/>
                    </a:cubicBezTo>
                    <a:lnTo>
                      <a:pt x="25519" y="7367"/>
                    </a:lnTo>
                    <a:cubicBezTo>
                      <a:pt x="25267" y="7510"/>
                      <a:pt x="25001" y="7535"/>
                      <a:pt x="24751" y="7535"/>
                    </a:cubicBezTo>
                    <a:cubicBezTo>
                      <a:pt x="24622" y="7535"/>
                      <a:pt x="24498" y="7528"/>
                      <a:pt x="24381" y="7528"/>
                    </a:cubicBezTo>
                    <a:cubicBezTo>
                      <a:pt x="24038" y="7528"/>
                      <a:pt x="23764" y="7585"/>
                      <a:pt x="23658" y="8027"/>
                    </a:cubicBezTo>
                    <a:cubicBezTo>
                      <a:pt x="24199" y="8027"/>
                      <a:pt x="24477" y="8251"/>
                      <a:pt x="24754" y="8528"/>
                    </a:cubicBezTo>
                    <a:cubicBezTo>
                      <a:pt x="24652" y="8606"/>
                      <a:pt x="24529" y="8634"/>
                      <a:pt x="24396" y="8634"/>
                    </a:cubicBezTo>
                    <a:cubicBezTo>
                      <a:pt x="24061" y="8634"/>
                      <a:pt x="23668" y="8457"/>
                      <a:pt x="23429" y="8457"/>
                    </a:cubicBezTo>
                    <a:cubicBezTo>
                      <a:pt x="23295" y="8457"/>
                      <a:pt x="23209" y="8513"/>
                      <a:pt x="23209" y="8687"/>
                    </a:cubicBezTo>
                    <a:cubicBezTo>
                      <a:pt x="22998" y="8528"/>
                      <a:pt x="22668" y="8528"/>
                      <a:pt x="22272" y="8528"/>
                    </a:cubicBezTo>
                    <a:cubicBezTo>
                      <a:pt x="22272" y="8304"/>
                      <a:pt x="22443" y="8304"/>
                      <a:pt x="22443" y="8027"/>
                    </a:cubicBezTo>
                    <a:cubicBezTo>
                      <a:pt x="22008" y="7697"/>
                      <a:pt x="20463" y="8198"/>
                      <a:pt x="21018" y="7037"/>
                    </a:cubicBezTo>
                    <a:lnTo>
                      <a:pt x="21018" y="7037"/>
                    </a:lnTo>
                    <a:cubicBezTo>
                      <a:pt x="21050" y="7305"/>
                      <a:pt x="21460" y="7559"/>
                      <a:pt x="21806" y="7559"/>
                    </a:cubicBezTo>
                    <a:cubicBezTo>
                      <a:pt x="22021" y="7559"/>
                      <a:pt x="22211" y="7461"/>
                      <a:pt x="22272" y="7208"/>
                    </a:cubicBezTo>
                    <a:cubicBezTo>
                      <a:pt x="22127" y="7027"/>
                      <a:pt x="21794" y="6893"/>
                      <a:pt x="21633" y="6893"/>
                    </a:cubicBezTo>
                    <a:cubicBezTo>
                      <a:pt x="21502" y="6893"/>
                      <a:pt x="21486" y="6983"/>
                      <a:pt x="21783" y="7208"/>
                    </a:cubicBezTo>
                    <a:cubicBezTo>
                      <a:pt x="21718" y="7222"/>
                      <a:pt x="21656" y="7228"/>
                      <a:pt x="21599" y="7228"/>
                    </a:cubicBezTo>
                    <a:cubicBezTo>
                      <a:pt x="21222" y="7228"/>
                      <a:pt x="21052" y="6948"/>
                      <a:pt x="21282" y="6707"/>
                    </a:cubicBezTo>
                    <a:cubicBezTo>
                      <a:pt x="21207" y="6632"/>
                      <a:pt x="21116" y="6605"/>
                      <a:pt x="21017" y="6605"/>
                    </a:cubicBezTo>
                    <a:cubicBezTo>
                      <a:pt x="20763" y="6605"/>
                      <a:pt x="20458" y="6781"/>
                      <a:pt x="20251" y="6781"/>
                    </a:cubicBezTo>
                    <a:cubicBezTo>
                      <a:pt x="20181" y="6781"/>
                      <a:pt x="20122" y="6761"/>
                      <a:pt x="20080" y="6707"/>
                    </a:cubicBezTo>
                    <a:cubicBezTo>
                      <a:pt x="20239" y="6377"/>
                      <a:pt x="20846" y="6548"/>
                      <a:pt x="20846" y="6047"/>
                    </a:cubicBezTo>
                    <a:cubicBezTo>
                      <a:pt x="19856" y="6047"/>
                      <a:pt x="19090" y="5822"/>
                      <a:pt x="18813" y="5056"/>
                    </a:cubicBezTo>
                    <a:cubicBezTo>
                      <a:pt x="18738" y="5043"/>
                      <a:pt x="18672" y="5038"/>
                      <a:pt x="18612" y="5038"/>
                    </a:cubicBezTo>
                    <a:cubicBezTo>
                      <a:pt x="18244" y="5038"/>
                      <a:pt x="18114" y="5247"/>
                      <a:pt x="17747" y="5247"/>
                    </a:cubicBezTo>
                    <a:cubicBezTo>
                      <a:pt x="17687" y="5247"/>
                      <a:pt x="17621" y="5241"/>
                      <a:pt x="17546" y="5228"/>
                    </a:cubicBezTo>
                    <a:cubicBezTo>
                      <a:pt x="17546" y="5004"/>
                      <a:pt x="17321" y="4951"/>
                      <a:pt x="17268" y="4726"/>
                    </a:cubicBezTo>
                    <a:cubicBezTo>
                      <a:pt x="17508" y="4615"/>
                      <a:pt x="17756" y="4591"/>
                      <a:pt x="18004" y="4591"/>
                    </a:cubicBezTo>
                    <a:cubicBezTo>
                      <a:pt x="18197" y="4591"/>
                      <a:pt x="18390" y="4606"/>
                      <a:pt x="18580" y="4606"/>
                    </a:cubicBezTo>
                    <a:cubicBezTo>
                      <a:pt x="18872" y="4606"/>
                      <a:pt x="19155" y="4571"/>
                      <a:pt x="19420" y="4396"/>
                    </a:cubicBezTo>
                    <a:cubicBezTo>
                      <a:pt x="19821" y="4680"/>
                      <a:pt x="19990" y="5659"/>
                      <a:pt x="20298" y="5659"/>
                    </a:cubicBezTo>
                    <a:cubicBezTo>
                      <a:pt x="20406" y="5659"/>
                      <a:pt x="20530" y="5539"/>
                      <a:pt x="20688" y="5228"/>
                    </a:cubicBezTo>
                    <a:cubicBezTo>
                      <a:pt x="20688" y="5716"/>
                      <a:pt x="21401" y="5769"/>
                      <a:pt x="21018" y="6218"/>
                    </a:cubicBezTo>
                    <a:cubicBezTo>
                      <a:pt x="22272" y="6218"/>
                      <a:pt x="22113" y="6099"/>
                      <a:pt x="23156" y="5994"/>
                    </a:cubicBezTo>
                    <a:cubicBezTo>
                      <a:pt x="22826" y="5228"/>
                      <a:pt x="21282" y="5716"/>
                      <a:pt x="21453" y="4344"/>
                    </a:cubicBezTo>
                    <a:lnTo>
                      <a:pt x="21453" y="4344"/>
                    </a:lnTo>
                    <a:cubicBezTo>
                      <a:pt x="21558" y="4383"/>
                      <a:pt x="21641" y="4399"/>
                      <a:pt x="21704" y="4399"/>
                    </a:cubicBezTo>
                    <a:cubicBezTo>
                      <a:pt x="22067" y="4399"/>
                      <a:pt x="21797" y="3846"/>
                      <a:pt x="21571" y="3846"/>
                    </a:cubicBezTo>
                    <a:cubicBezTo>
                      <a:pt x="21505" y="3846"/>
                      <a:pt x="21442" y="3893"/>
                      <a:pt x="21401" y="4013"/>
                    </a:cubicBezTo>
                    <a:cubicBezTo>
                      <a:pt x="21523" y="4136"/>
                      <a:pt x="21350" y="4205"/>
                      <a:pt x="21121" y="4205"/>
                    </a:cubicBezTo>
                    <a:cubicBezTo>
                      <a:pt x="20730" y="4205"/>
                      <a:pt x="20172" y="4003"/>
                      <a:pt x="20622" y="3512"/>
                    </a:cubicBezTo>
                    <a:lnTo>
                      <a:pt x="20622" y="3512"/>
                    </a:lnTo>
                    <a:cubicBezTo>
                      <a:pt x="20239" y="3875"/>
                      <a:pt x="19965" y="3875"/>
                      <a:pt x="19698" y="3875"/>
                    </a:cubicBezTo>
                    <a:cubicBezTo>
                      <a:pt x="19430" y="3875"/>
                      <a:pt x="19169" y="3875"/>
                      <a:pt x="18813" y="4238"/>
                    </a:cubicBezTo>
                    <a:cubicBezTo>
                      <a:pt x="18536" y="3842"/>
                      <a:pt x="18430" y="3736"/>
                      <a:pt x="18641" y="3182"/>
                    </a:cubicBezTo>
                    <a:cubicBezTo>
                      <a:pt x="18564" y="3151"/>
                      <a:pt x="18504" y="3137"/>
                      <a:pt x="18457" y="3137"/>
                    </a:cubicBezTo>
                    <a:cubicBezTo>
                      <a:pt x="18110" y="3137"/>
                      <a:pt x="18537" y="3908"/>
                      <a:pt x="18153" y="3908"/>
                    </a:cubicBezTo>
                    <a:cubicBezTo>
                      <a:pt x="17440" y="3182"/>
                      <a:pt x="15671" y="3301"/>
                      <a:pt x="14905" y="3076"/>
                    </a:cubicBezTo>
                    <a:cubicBezTo>
                      <a:pt x="15130" y="3076"/>
                      <a:pt x="15011" y="2746"/>
                      <a:pt x="15183" y="2746"/>
                    </a:cubicBezTo>
                    <a:cubicBezTo>
                      <a:pt x="15274" y="2823"/>
                      <a:pt x="15336" y="2849"/>
                      <a:pt x="15388" y="2849"/>
                    </a:cubicBezTo>
                    <a:cubicBezTo>
                      <a:pt x="15501" y="2849"/>
                      <a:pt x="15568" y="2727"/>
                      <a:pt x="15786" y="2727"/>
                    </a:cubicBezTo>
                    <a:cubicBezTo>
                      <a:pt x="15833" y="2727"/>
                      <a:pt x="15886" y="2733"/>
                      <a:pt x="15948" y="2746"/>
                    </a:cubicBezTo>
                    <a:cubicBezTo>
                      <a:pt x="16001" y="2918"/>
                      <a:pt x="15843" y="2918"/>
                      <a:pt x="15843" y="3076"/>
                    </a:cubicBezTo>
                    <a:cubicBezTo>
                      <a:pt x="16155" y="2906"/>
                      <a:pt x="16422" y="2782"/>
                      <a:pt x="16676" y="2782"/>
                    </a:cubicBezTo>
                    <a:cubicBezTo>
                      <a:pt x="16915" y="2782"/>
                      <a:pt x="17144" y="2893"/>
                      <a:pt x="17387" y="3182"/>
                    </a:cubicBezTo>
                    <a:cubicBezTo>
                      <a:pt x="17321" y="2799"/>
                      <a:pt x="17387" y="2588"/>
                      <a:pt x="17651" y="2522"/>
                    </a:cubicBezTo>
                    <a:cubicBezTo>
                      <a:pt x="17863" y="2755"/>
                      <a:pt x="18160" y="2816"/>
                      <a:pt x="18493" y="2816"/>
                    </a:cubicBezTo>
                    <a:cubicBezTo>
                      <a:pt x="18870" y="2816"/>
                      <a:pt x="19293" y="2737"/>
                      <a:pt x="19689" y="2737"/>
                    </a:cubicBezTo>
                    <a:cubicBezTo>
                      <a:pt x="20036" y="2737"/>
                      <a:pt x="20362" y="2798"/>
                      <a:pt x="20622" y="3023"/>
                    </a:cubicBezTo>
                    <a:cubicBezTo>
                      <a:pt x="20936" y="2860"/>
                      <a:pt x="20903" y="2360"/>
                      <a:pt x="21335" y="2360"/>
                    </a:cubicBezTo>
                    <a:cubicBezTo>
                      <a:pt x="21355" y="2360"/>
                      <a:pt x="21377" y="2361"/>
                      <a:pt x="21401" y="2363"/>
                    </a:cubicBezTo>
                    <a:cubicBezTo>
                      <a:pt x="21401" y="2641"/>
                      <a:pt x="21506" y="2746"/>
                      <a:pt x="21731" y="2852"/>
                    </a:cubicBezTo>
                    <a:cubicBezTo>
                      <a:pt x="21895" y="2863"/>
                      <a:pt x="22075" y="2867"/>
                      <a:pt x="22270" y="2867"/>
                    </a:cubicBezTo>
                    <a:cubicBezTo>
                      <a:pt x="23885" y="2867"/>
                      <a:pt x="26476" y="2537"/>
                      <a:pt x="28567" y="2537"/>
                    </a:cubicBezTo>
                    <a:cubicBezTo>
                      <a:pt x="29008" y="2537"/>
                      <a:pt x="29427" y="2552"/>
                      <a:pt x="29810" y="2588"/>
                    </a:cubicBezTo>
                    <a:cubicBezTo>
                      <a:pt x="29810" y="2588"/>
                      <a:pt x="29757" y="2522"/>
                      <a:pt x="29757" y="2469"/>
                    </a:cubicBezTo>
                    <a:cubicBezTo>
                      <a:pt x="30465" y="2426"/>
                      <a:pt x="31049" y="2406"/>
                      <a:pt x="31569" y="2406"/>
                    </a:cubicBezTo>
                    <a:cubicBezTo>
                      <a:pt x="32951" y="2406"/>
                      <a:pt x="33881" y="2545"/>
                      <a:pt x="35474" y="2746"/>
                    </a:cubicBezTo>
                    <a:cubicBezTo>
                      <a:pt x="35645" y="2416"/>
                      <a:pt x="35751" y="2033"/>
                      <a:pt x="36081" y="1928"/>
                    </a:cubicBezTo>
                    <a:lnTo>
                      <a:pt x="36081" y="1928"/>
                    </a:lnTo>
                    <a:cubicBezTo>
                      <a:pt x="36200" y="2363"/>
                      <a:pt x="35804" y="2258"/>
                      <a:pt x="35804" y="2588"/>
                    </a:cubicBezTo>
                    <a:cubicBezTo>
                      <a:pt x="35896" y="2588"/>
                      <a:pt x="36312" y="2623"/>
                      <a:pt x="36744" y="2623"/>
                    </a:cubicBezTo>
                    <a:cubicBezTo>
                      <a:pt x="37365" y="2623"/>
                      <a:pt x="38017" y="2550"/>
                      <a:pt x="37784" y="2192"/>
                    </a:cubicBezTo>
                    <a:lnTo>
                      <a:pt x="37784" y="2192"/>
                    </a:lnTo>
                    <a:cubicBezTo>
                      <a:pt x="37564" y="2278"/>
                      <a:pt x="37218" y="2391"/>
                      <a:pt x="36907" y="2391"/>
                    </a:cubicBezTo>
                    <a:cubicBezTo>
                      <a:pt x="36602" y="2391"/>
                      <a:pt x="36331" y="2281"/>
                      <a:pt x="36252" y="1928"/>
                    </a:cubicBezTo>
                    <a:lnTo>
                      <a:pt x="36252" y="1928"/>
                    </a:lnTo>
                    <a:cubicBezTo>
                      <a:pt x="36496" y="1967"/>
                      <a:pt x="36646" y="2186"/>
                      <a:pt x="36820" y="2186"/>
                    </a:cubicBezTo>
                    <a:cubicBezTo>
                      <a:pt x="36881" y="2186"/>
                      <a:pt x="36946" y="2158"/>
                      <a:pt x="37018" y="2086"/>
                    </a:cubicBezTo>
                    <a:cubicBezTo>
                      <a:pt x="36464" y="1149"/>
                      <a:pt x="35592" y="1862"/>
                      <a:pt x="34985" y="1096"/>
                    </a:cubicBezTo>
                    <a:cubicBezTo>
                      <a:pt x="34968" y="1093"/>
                      <a:pt x="34953" y="1092"/>
                      <a:pt x="34938" y="1092"/>
                    </a:cubicBezTo>
                    <a:cubicBezTo>
                      <a:pt x="34670" y="1092"/>
                      <a:pt x="34800" y="1535"/>
                      <a:pt x="34549" y="1598"/>
                    </a:cubicBezTo>
                    <a:cubicBezTo>
                      <a:pt x="33942" y="1479"/>
                      <a:pt x="32780" y="819"/>
                      <a:pt x="32345" y="607"/>
                    </a:cubicBezTo>
                    <a:cubicBezTo>
                      <a:pt x="31685" y="1043"/>
                      <a:pt x="31025" y="660"/>
                      <a:pt x="30523" y="1096"/>
                    </a:cubicBezTo>
                    <a:cubicBezTo>
                      <a:pt x="30388" y="845"/>
                      <a:pt x="30200" y="784"/>
                      <a:pt x="29988" y="784"/>
                    </a:cubicBezTo>
                    <a:cubicBezTo>
                      <a:pt x="29785" y="784"/>
                      <a:pt x="29560" y="840"/>
                      <a:pt x="29340" y="840"/>
                    </a:cubicBezTo>
                    <a:cubicBezTo>
                      <a:pt x="29138" y="840"/>
                      <a:pt x="28940" y="792"/>
                      <a:pt x="28767" y="607"/>
                    </a:cubicBezTo>
                    <a:lnTo>
                      <a:pt x="28767" y="607"/>
                    </a:lnTo>
                    <a:cubicBezTo>
                      <a:pt x="28661" y="1149"/>
                      <a:pt x="29203" y="937"/>
                      <a:pt x="29269" y="1268"/>
                    </a:cubicBezTo>
                    <a:cubicBezTo>
                      <a:pt x="29204" y="1244"/>
                      <a:pt x="29152" y="1233"/>
                      <a:pt x="29111" y="1233"/>
                    </a:cubicBezTo>
                    <a:cubicBezTo>
                      <a:pt x="28767" y="1233"/>
                      <a:pt x="29162" y="1980"/>
                      <a:pt x="28820" y="1980"/>
                    </a:cubicBezTo>
                    <a:cubicBezTo>
                      <a:pt x="28493" y="1830"/>
                      <a:pt x="28238" y="1633"/>
                      <a:pt x="27923" y="1633"/>
                    </a:cubicBezTo>
                    <a:cubicBezTo>
                      <a:pt x="27766" y="1633"/>
                      <a:pt x="27596" y="1682"/>
                      <a:pt x="27394" y="1809"/>
                    </a:cubicBezTo>
                    <a:cubicBezTo>
                      <a:pt x="27394" y="1479"/>
                      <a:pt x="27011" y="1598"/>
                      <a:pt x="27117" y="1149"/>
                    </a:cubicBezTo>
                    <a:lnTo>
                      <a:pt x="27117" y="1149"/>
                    </a:lnTo>
                    <a:cubicBezTo>
                      <a:pt x="27045" y="1153"/>
                      <a:pt x="26977" y="1155"/>
                      <a:pt x="26913" y="1155"/>
                    </a:cubicBezTo>
                    <a:cubicBezTo>
                      <a:pt x="26390" y="1155"/>
                      <a:pt x="26091" y="1036"/>
                      <a:pt x="25766" y="1036"/>
                    </a:cubicBezTo>
                    <a:cubicBezTo>
                      <a:pt x="25607" y="1036"/>
                      <a:pt x="25442" y="1065"/>
                      <a:pt x="25242" y="1149"/>
                    </a:cubicBezTo>
                    <a:cubicBezTo>
                      <a:pt x="24859" y="937"/>
                      <a:pt x="25519" y="489"/>
                      <a:pt x="25084" y="330"/>
                    </a:cubicBezTo>
                    <a:lnTo>
                      <a:pt x="25084" y="330"/>
                    </a:lnTo>
                    <a:cubicBezTo>
                      <a:pt x="24754" y="541"/>
                      <a:pt x="24424" y="713"/>
                      <a:pt x="23988" y="819"/>
                    </a:cubicBezTo>
                    <a:cubicBezTo>
                      <a:pt x="23816" y="1268"/>
                      <a:pt x="24701" y="1373"/>
                      <a:pt x="24147" y="1650"/>
                    </a:cubicBezTo>
                    <a:cubicBezTo>
                      <a:pt x="24041" y="1479"/>
                      <a:pt x="24041" y="1268"/>
                      <a:pt x="23711" y="990"/>
                    </a:cubicBezTo>
                    <a:lnTo>
                      <a:pt x="23711" y="990"/>
                    </a:lnTo>
                    <a:cubicBezTo>
                      <a:pt x="23328" y="1202"/>
                      <a:pt x="23869" y="1373"/>
                      <a:pt x="23539" y="1479"/>
                    </a:cubicBezTo>
                    <a:cubicBezTo>
                      <a:pt x="23262" y="1479"/>
                      <a:pt x="23051" y="1373"/>
                      <a:pt x="22932" y="1149"/>
                    </a:cubicBezTo>
                    <a:cubicBezTo>
                      <a:pt x="23104" y="1096"/>
                      <a:pt x="23262" y="990"/>
                      <a:pt x="23381" y="819"/>
                    </a:cubicBezTo>
                    <a:cubicBezTo>
                      <a:pt x="23268" y="783"/>
                      <a:pt x="23177" y="767"/>
                      <a:pt x="23104" y="767"/>
                    </a:cubicBezTo>
                    <a:cubicBezTo>
                      <a:pt x="22747" y="767"/>
                      <a:pt x="22788" y="1134"/>
                      <a:pt x="22602" y="1320"/>
                    </a:cubicBezTo>
                    <a:cubicBezTo>
                      <a:pt x="21298" y="1039"/>
                      <a:pt x="20004" y="920"/>
                      <a:pt x="18756" y="920"/>
                    </a:cubicBezTo>
                    <a:cubicBezTo>
                      <a:pt x="16846" y="920"/>
                      <a:pt x="15045" y="1198"/>
                      <a:pt x="13480" y="1598"/>
                    </a:cubicBezTo>
                    <a:cubicBezTo>
                      <a:pt x="13548" y="1598"/>
                      <a:pt x="13640" y="1585"/>
                      <a:pt x="13725" y="1585"/>
                    </a:cubicBezTo>
                    <a:cubicBezTo>
                      <a:pt x="13837" y="1585"/>
                      <a:pt x="13938" y="1606"/>
                      <a:pt x="13968" y="1703"/>
                    </a:cubicBezTo>
                    <a:cubicBezTo>
                      <a:pt x="13911" y="1706"/>
                      <a:pt x="13857" y="1708"/>
                      <a:pt x="13806" y="1708"/>
                    </a:cubicBezTo>
                    <a:cubicBezTo>
                      <a:pt x="13059" y="1708"/>
                      <a:pt x="12846" y="1409"/>
                      <a:pt x="11980" y="1409"/>
                    </a:cubicBezTo>
                    <a:cubicBezTo>
                      <a:pt x="11867" y="1409"/>
                      <a:pt x="11743" y="1414"/>
                      <a:pt x="11605" y="1426"/>
                    </a:cubicBezTo>
                    <a:cubicBezTo>
                      <a:pt x="11275" y="1650"/>
                      <a:pt x="11829" y="1809"/>
                      <a:pt x="11499" y="1928"/>
                    </a:cubicBezTo>
                    <a:cubicBezTo>
                      <a:pt x="11440" y="1320"/>
                      <a:pt x="10407" y="1264"/>
                      <a:pt x="9493" y="1264"/>
                    </a:cubicBezTo>
                    <a:cubicBezTo>
                      <a:pt x="9285" y="1264"/>
                      <a:pt x="9084" y="1267"/>
                      <a:pt x="8902" y="1267"/>
                    </a:cubicBezTo>
                    <a:cubicBezTo>
                      <a:pt x="8280" y="1267"/>
                      <a:pt x="7877" y="1234"/>
                      <a:pt x="8199" y="937"/>
                    </a:cubicBezTo>
                    <a:lnTo>
                      <a:pt x="8199" y="937"/>
                    </a:lnTo>
                    <a:cubicBezTo>
                      <a:pt x="8148" y="948"/>
                      <a:pt x="8100" y="953"/>
                      <a:pt x="8054" y="953"/>
                    </a:cubicBezTo>
                    <a:cubicBezTo>
                      <a:pt x="7815" y="953"/>
                      <a:pt x="7650" y="830"/>
                      <a:pt x="7614" y="830"/>
                    </a:cubicBezTo>
                    <a:cubicBezTo>
                      <a:pt x="7589" y="830"/>
                      <a:pt x="7628" y="890"/>
                      <a:pt x="7750" y="1096"/>
                    </a:cubicBezTo>
                    <a:cubicBezTo>
                      <a:pt x="7646" y="1108"/>
                      <a:pt x="7543" y="1118"/>
                      <a:pt x="7446" y="1118"/>
                    </a:cubicBezTo>
                    <a:cubicBezTo>
                      <a:pt x="7138" y="1118"/>
                      <a:pt x="6904" y="1020"/>
                      <a:pt x="6984" y="607"/>
                    </a:cubicBezTo>
                    <a:cubicBezTo>
                      <a:pt x="7184" y="540"/>
                      <a:pt x="7369" y="513"/>
                      <a:pt x="7549" y="513"/>
                    </a:cubicBezTo>
                    <a:cubicBezTo>
                      <a:pt x="7962" y="513"/>
                      <a:pt x="8346" y="655"/>
                      <a:pt x="8806" y="766"/>
                    </a:cubicBezTo>
                    <a:cubicBezTo>
                      <a:pt x="8231" y="145"/>
                      <a:pt x="7236" y="105"/>
                      <a:pt x="6404" y="105"/>
                    </a:cubicBezTo>
                    <a:cubicBezTo>
                      <a:pt x="6281" y="105"/>
                      <a:pt x="6161" y="106"/>
                      <a:pt x="6047" y="106"/>
                    </a:cubicBezTo>
                    <a:cubicBezTo>
                      <a:pt x="5395" y="145"/>
                      <a:pt x="4921" y="369"/>
                      <a:pt x="4403" y="369"/>
                    </a:cubicBezTo>
                    <a:cubicBezTo>
                      <a:pt x="4228" y="369"/>
                      <a:pt x="4049" y="344"/>
                      <a:pt x="3856" y="277"/>
                    </a:cubicBezTo>
                    <a:cubicBezTo>
                      <a:pt x="3489" y="191"/>
                      <a:pt x="3056" y="91"/>
                      <a:pt x="2618" y="91"/>
                    </a:cubicBezTo>
                    <a:cubicBezTo>
                      <a:pt x="2188" y="91"/>
                      <a:pt x="1753" y="188"/>
                      <a:pt x="1374" y="489"/>
                    </a:cubicBezTo>
                    <a:cubicBezTo>
                      <a:pt x="1374" y="277"/>
                      <a:pt x="1426" y="0"/>
                      <a:pt x="121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48"/>
              <p:cNvSpPr/>
              <p:nvPr/>
            </p:nvSpPr>
            <p:spPr>
              <a:xfrm>
                <a:off x="5205550" y="1741125"/>
                <a:ext cx="49525" cy="6950"/>
              </a:xfrm>
              <a:custGeom>
                <a:avLst/>
                <a:gdLst/>
                <a:ahLst/>
                <a:cxnLst/>
                <a:rect l="l" t="t" r="r" b="b"/>
                <a:pathLst>
                  <a:path w="1981" h="278" extrusionOk="0">
                    <a:moveTo>
                      <a:pt x="1928" y="0"/>
                    </a:moveTo>
                    <a:cubicBezTo>
                      <a:pt x="1268" y="53"/>
                      <a:pt x="608" y="53"/>
                      <a:pt x="1" y="119"/>
                    </a:cubicBezTo>
                    <a:cubicBezTo>
                      <a:pt x="661" y="172"/>
                      <a:pt x="1268" y="225"/>
                      <a:pt x="1928" y="278"/>
                    </a:cubicBezTo>
                    <a:cubicBezTo>
                      <a:pt x="1981" y="225"/>
                      <a:pt x="1981" y="119"/>
                      <a:pt x="192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48"/>
              <p:cNvSpPr/>
              <p:nvPr/>
            </p:nvSpPr>
            <p:spPr>
              <a:xfrm>
                <a:off x="4300900" y="1120975"/>
                <a:ext cx="1900425" cy="697400"/>
              </a:xfrm>
              <a:custGeom>
                <a:avLst/>
                <a:gdLst/>
                <a:ahLst/>
                <a:cxnLst/>
                <a:rect l="l" t="t" r="r" b="b"/>
                <a:pathLst>
                  <a:path w="76017" h="27896" extrusionOk="0">
                    <a:moveTo>
                      <a:pt x="27388" y="1962"/>
                    </a:moveTo>
                    <a:cubicBezTo>
                      <a:pt x="27576" y="1962"/>
                      <a:pt x="27673" y="2131"/>
                      <a:pt x="27868" y="2131"/>
                    </a:cubicBezTo>
                    <a:cubicBezTo>
                      <a:pt x="27922" y="2131"/>
                      <a:pt x="27982" y="2119"/>
                      <a:pt x="28054" y="2086"/>
                    </a:cubicBezTo>
                    <a:lnTo>
                      <a:pt x="28054" y="2086"/>
                    </a:lnTo>
                    <a:cubicBezTo>
                      <a:pt x="28160" y="2416"/>
                      <a:pt x="28002" y="2641"/>
                      <a:pt x="27672" y="2641"/>
                    </a:cubicBezTo>
                    <a:cubicBezTo>
                      <a:pt x="27777" y="2086"/>
                      <a:pt x="27170" y="2535"/>
                      <a:pt x="27276" y="1981"/>
                    </a:cubicBezTo>
                    <a:cubicBezTo>
                      <a:pt x="27317" y="1968"/>
                      <a:pt x="27354" y="1962"/>
                      <a:pt x="27388" y="1962"/>
                    </a:cubicBezTo>
                    <a:close/>
                    <a:moveTo>
                      <a:pt x="24643" y="2670"/>
                    </a:moveTo>
                    <a:cubicBezTo>
                      <a:pt x="24709" y="2670"/>
                      <a:pt x="24780" y="2693"/>
                      <a:pt x="24860" y="2746"/>
                    </a:cubicBezTo>
                    <a:cubicBezTo>
                      <a:pt x="24618" y="2988"/>
                      <a:pt x="24217" y="3439"/>
                      <a:pt x="23900" y="3439"/>
                    </a:cubicBezTo>
                    <a:cubicBezTo>
                      <a:pt x="23852" y="3439"/>
                      <a:pt x="23807" y="3429"/>
                      <a:pt x="23764" y="3406"/>
                    </a:cubicBezTo>
                    <a:cubicBezTo>
                      <a:pt x="24129" y="3274"/>
                      <a:pt x="24308" y="2670"/>
                      <a:pt x="24643" y="2670"/>
                    </a:cubicBezTo>
                    <a:close/>
                    <a:moveTo>
                      <a:pt x="29203" y="2482"/>
                    </a:moveTo>
                    <a:lnTo>
                      <a:pt x="29203" y="2482"/>
                    </a:lnTo>
                    <a:cubicBezTo>
                      <a:pt x="28992" y="3195"/>
                      <a:pt x="30088" y="2641"/>
                      <a:pt x="30576" y="3142"/>
                    </a:cubicBezTo>
                    <a:cubicBezTo>
                      <a:pt x="30246" y="3525"/>
                      <a:pt x="30088" y="4014"/>
                      <a:pt x="29480" y="4133"/>
                    </a:cubicBezTo>
                    <a:cubicBezTo>
                      <a:pt x="29533" y="3803"/>
                      <a:pt x="29810" y="3631"/>
                      <a:pt x="30193" y="3525"/>
                    </a:cubicBezTo>
                    <a:cubicBezTo>
                      <a:pt x="30147" y="3235"/>
                      <a:pt x="30018" y="3067"/>
                      <a:pt x="29763" y="3067"/>
                    </a:cubicBezTo>
                    <a:cubicBezTo>
                      <a:pt x="29728" y="3067"/>
                      <a:pt x="29691" y="3070"/>
                      <a:pt x="29652" y="3076"/>
                    </a:cubicBezTo>
                    <a:cubicBezTo>
                      <a:pt x="29533" y="3142"/>
                      <a:pt x="29533" y="3301"/>
                      <a:pt x="29375" y="3301"/>
                    </a:cubicBezTo>
                    <a:cubicBezTo>
                      <a:pt x="29550" y="3579"/>
                      <a:pt x="29608" y="3680"/>
                      <a:pt x="29585" y="3680"/>
                    </a:cubicBezTo>
                    <a:cubicBezTo>
                      <a:pt x="29524" y="3680"/>
                      <a:pt x="28869" y="2928"/>
                      <a:pt x="28372" y="2928"/>
                    </a:cubicBezTo>
                    <a:cubicBezTo>
                      <a:pt x="28254" y="2928"/>
                      <a:pt x="28145" y="2971"/>
                      <a:pt x="28054" y="3076"/>
                    </a:cubicBezTo>
                    <a:cubicBezTo>
                      <a:pt x="28131" y="2759"/>
                      <a:pt x="28334" y="2735"/>
                      <a:pt x="28557" y="2735"/>
                    </a:cubicBezTo>
                    <a:cubicBezTo>
                      <a:pt x="28598" y="2735"/>
                      <a:pt x="28639" y="2736"/>
                      <a:pt x="28681" y="2736"/>
                    </a:cubicBezTo>
                    <a:cubicBezTo>
                      <a:pt x="28883" y="2736"/>
                      <a:pt x="29084" y="2716"/>
                      <a:pt x="29203" y="2482"/>
                    </a:cubicBezTo>
                    <a:close/>
                    <a:moveTo>
                      <a:pt x="29045" y="3301"/>
                    </a:moveTo>
                    <a:lnTo>
                      <a:pt x="29045" y="3301"/>
                    </a:lnTo>
                    <a:cubicBezTo>
                      <a:pt x="28918" y="4160"/>
                      <a:pt x="28675" y="4528"/>
                      <a:pt x="27981" y="4528"/>
                    </a:cubicBezTo>
                    <a:cubicBezTo>
                      <a:pt x="27736" y="4528"/>
                      <a:pt x="27436" y="4483"/>
                      <a:pt x="27064" y="4397"/>
                    </a:cubicBezTo>
                    <a:cubicBezTo>
                      <a:pt x="27500" y="3354"/>
                      <a:pt x="28490" y="3803"/>
                      <a:pt x="29045" y="3301"/>
                    </a:cubicBezTo>
                    <a:close/>
                    <a:moveTo>
                      <a:pt x="33441" y="6047"/>
                    </a:moveTo>
                    <a:lnTo>
                      <a:pt x="33441" y="6047"/>
                    </a:lnTo>
                    <a:cubicBezTo>
                      <a:pt x="33448" y="6048"/>
                      <a:pt x="33455" y="6050"/>
                      <a:pt x="33462" y="6051"/>
                    </a:cubicBezTo>
                    <a:lnTo>
                      <a:pt x="33462" y="6051"/>
                    </a:lnTo>
                    <a:cubicBezTo>
                      <a:pt x="33455" y="6050"/>
                      <a:pt x="33448" y="6048"/>
                      <a:pt x="33441" y="6047"/>
                    </a:cubicBezTo>
                    <a:close/>
                    <a:moveTo>
                      <a:pt x="34325" y="4951"/>
                    </a:moveTo>
                    <a:lnTo>
                      <a:pt x="34325" y="4951"/>
                    </a:lnTo>
                    <a:cubicBezTo>
                      <a:pt x="34807" y="5292"/>
                      <a:pt x="34954" y="6210"/>
                      <a:pt x="35447" y="6210"/>
                    </a:cubicBezTo>
                    <a:cubicBezTo>
                      <a:pt x="35508" y="6210"/>
                      <a:pt x="35573" y="6196"/>
                      <a:pt x="35645" y="6166"/>
                    </a:cubicBezTo>
                    <a:lnTo>
                      <a:pt x="35645" y="6166"/>
                    </a:lnTo>
                    <a:cubicBezTo>
                      <a:pt x="34985" y="6548"/>
                      <a:pt x="34484" y="6654"/>
                      <a:pt x="34206" y="6826"/>
                    </a:cubicBezTo>
                    <a:cubicBezTo>
                      <a:pt x="33771" y="6707"/>
                      <a:pt x="34484" y="6443"/>
                      <a:pt x="34378" y="6113"/>
                    </a:cubicBezTo>
                    <a:cubicBezTo>
                      <a:pt x="34360" y="5999"/>
                      <a:pt x="34275" y="5964"/>
                      <a:pt x="34161" y="5964"/>
                    </a:cubicBezTo>
                    <a:cubicBezTo>
                      <a:pt x="33977" y="5964"/>
                      <a:pt x="33714" y="6056"/>
                      <a:pt x="33528" y="6056"/>
                    </a:cubicBezTo>
                    <a:cubicBezTo>
                      <a:pt x="33505" y="6056"/>
                      <a:pt x="33483" y="6054"/>
                      <a:pt x="33462" y="6051"/>
                    </a:cubicBezTo>
                    <a:lnTo>
                      <a:pt x="33462" y="6051"/>
                    </a:lnTo>
                    <a:cubicBezTo>
                      <a:pt x="34081" y="6184"/>
                      <a:pt x="33943" y="7105"/>
                      <a:pt x="33333" y="7105"/>
                    </a:cubicBezTo>
                    <a:cubicBezTo>
                      <a:pt x="33316" y="7105"/>
                      <a:pt x="33299" y="7104"/>
                      <a:pt x="33282" y="7103"/>
                    </a:cubicBezTo>
                    <a:lnTo>
                      <a:pt x="33282" y="7103"/>
                    </a:lnTo>
                    <a:cubicBezTo>
                      <a:pt x="33441" y="7433"/>
                      <a:pt x="33824" y="7367"/>
                      <a:pt x="33546" y="7763"/>
                    </a:cubicBezTo>
                    <a:cubicBezTo>
                      <a:pt x="33501" y="7792"/>
                      <a:pt x="33451" y="7804"/>
                      <a:pt x="33399" y="7804"/>
                    </a:cubicBezTo>
                    <a:cubicBezTo>
                      <a:pt x="33210" y="7804"/>
                      <a:pt x="32999" y="7649"/>
                      <a:pt x="32887" y="7649"/>
                    </a:cubicBezTo>
                    <a:cubicBezTo>
                      <a:pt x="32809" y="7649"/>
                      <a:pt x="32778" y="7723"/>
                      <a:pt x="32833" y="7974"/>
                    </a:cubicBezTo>
                    <a:cubicBezTo>
                      <a:pt x="32388" y="7830"/>
                      <a:pt x="32393" y="7081"/>
                      <a:pt x="31896" y="7081"/>
                    </a:cubicBezTo>
                    <a:cubicBezTo>
                      <a:pt x="31848" y="7081"/>
                      <a:pt x="31796" y="7088"/>
                      <a:pt x="31738" y="7103"/>
                    </a:cubicBezTo>
                    <a:cubicBezTo>
                      <a:pt x="31791" y="6879"/>
                      <a:pt x="32015" y="6773"/>
                      <a:pt x="32292" y="6707"/>
                    </a:cubicBezTo>
                    <a:cubicBezTo>
                      <a:pt x="32228" y="6382"/>
                      <a:pt x="32142" y="6285"/>
                      <a:pt x="32028" y="6285"/>
                    </a:cubicBezTo>
                    <a:cubicBezTo>
                      <a:pt x="31857" y="6285"/>
                      <a:pt x="31622" y="6506"/>
                      <a:pt x="31302" y="6506"/>
                    </a:cubicBezTo>
                    <a:cubicBezTo>
                      <a:pt x="31263" y="6506"/>
                      <a:pt x="31224" y="6503"/>
                      <a:pt x="31183" y="6496"/>
                    </a:cubicBezTo>
                    <a:cubicBezTo>
                      <a:pt x="31236" y="6218"/>
                      <a:pt x="31302" y="5941"/>
                      <a:pt x="31685" y="5888"/>
                    </a:cubicBezTo>
                    <a:cubicBezTo>
                      <a:pt x="31702" y="6123"/>
                      <a:pt x="31744" y="6197"/>
                      <a:pt x="31809" y="6197"/>
                    </a:cubicBezTo>
                    <a:cubicBezTo>
                      <a:pt x="31923" y="6197"/>
                      <a:pt x="32110" y="5972"/>
                      <a:pt x="32366" y="5972"/>
                    </a:cubicBezTo>
                    <a:cubicBezTo>
                      <a:pt x="32409" y="5972"/>
                      <a:pt x="32455" y="5978"/>
                      <a:pt x="32503" y="5994"/>
                    </a:cubicBezTo>
                    <a:cubicBezTo>
                      <a:pt x="32365" y="6463"/>
                      <a:pt x="32517" y="6545"/>
                      <a:pt x="32738" y="6545"/>
                    </a:cubicBezTo>
                    <a:cubicBezTo>
                      <a:pt x="32858" y="6545"/>
                      <a:pt x="32999" y="6521"/>
                      <a:pt x="33124" y="6521"/>
                    </a:cubicBezTo>
                    <a:cubicBezTo>
                      <a:pt x="33230" y="6521"/>
                      <a:pt x="33325" y="6538"/>
                      <a:pt x="33388" y="6601"/>
                    </a:cubicBezTo>
                    <a:cubicBezTo>
                      <a:pt x="33771" y="6496"/>
                      <a:pt x="33111" y="6324"/>
                      <a:pt x="33282" y="5888"/>
                    </a:cubicBezTo>
                    <a:cubicBezTo>
                      <a:pt x="33612" y="5558"/>
                      <a:pt x="34536" y="5717"/>
                      <a:pt x="34325" y="4951"/>
                    </a:cubicBezTo>
                    <a:close/>
                    <a:moveTo>
                      <a:pt x="40807" y="8806"/>
                    </a:moveTo>
                    <a:cubicBezTo>
                      <a:pt x="40807" y="9017"/>
                      <a:pt x="40873" y="9136"/>
                      <a:pt x="41032" y="9136"/>
                    </a:cubicBezTo>
                    <a:cubicBezTo>
                      <a:pt x="40919" y="9275"/>
                      <a:pt x="40768" y="9275"/>
                      <a:pt x="40589" y="9275"/>
                    </a:cubicBezTo>
                    <a:cubicBezTo>
                      <a:pt x="40411" y="9275"/>
                      <a:pt x="40207" y="9275"/>
                      <a:pt x="39989" y="9413"/>
                    </a:cubicBezTo>
                    <a:cubicBezTo>
                      <a:pt x="39883" y="8912"/>
                      <a:pt x="40372" y="8859"/>
                      <a:pt x="40807" y="8806"/>
                    </a:cubicBezTo>
                    <a:close/>
                    <a:moveTo>
                      <a:pt x="44438" y="8912"/>
                    </a:moveTo>
                    <a:cubicBezTo>
                      <a:pt x="44438" y="9242"/>
                      <a:pt x="44662" y="9242"/>
                      <a:pt x="44715" y="9572"/>
                    </a:cubicBezTo>
                    <a:cubicBezTo>
                      <a:pt x="44595" y="9581"/>
                      <a:pt x="44492" y="9583"/>
                      <a:pt x="44401" y="9583"/>
                    </a:cubicBezTo>
                    <a:cubicBezTo>
                      <a:pt x="44230" y="9583"/>
                      <a:pt x="44102" y="9573"/>
                      <a:pt x="43980" y="9573"/>
                    </a:cubicBezTo>
                    <a:cubicBezTo>
                      <a:pt x="43782" y="9573"/>
                      <a:pt x="43602" y="9600"/>
                      <a:pt x="43289" y="9743"/>
                    </a:cubicBezTo>
                    <a:cubicBezTo>
                      <a:pt x="43118" y="8964"/>
                      <a:pt x="44108" y="9242"/>
                      <a:pt x="44438" y="8912"/>
                    </a:cubicBezTo>
                    <a:close/>
                    <a:moveTo>
                      <a:pt x="42457" y="8304"/>
                    </a:moveTo>
                    <a:cubicBezTo>
                      <a:pt x="43012" y="8357"/>
                      <a:pt x="42523" y="8687"/>
                      <a:pt x="42735" y="9294"/>
                    </a:cubicBezTo>
                    <a:cubicBezTo>
                      <a:pt x="42075" y="9294"/>
                      <a:pt x="41916" y="9519"/>
                      <a:pt x="42246" y="10007"/>
                    </a:cubicBezTo>
                    <a:cubicBezTo>
                      <a:pt x="42081" y="10040"/>
                      <a:pt x="41903" y="10070"/>
                      <a:pt x="41738" y="10070"/>
                    </a:cubicBezTo>
                    <a:cubicBezTo>
                      <a:pt x="41573" y="10070"/>
                      <a:pt x="41421" y="10040"/>
                      <a:pt x="41309" y="9955"/>
                    </a:cubicBezTo>
                    <a:cubicBezTo>
                      <a:pt x="41329" y="9831"/>
                      <a:pt x="41372" y="9793"/>
                      <a:pt x="41427" y="9793"/>
                    </a:cubicBezTo>
                    <a:cubicBezTo>
                      <a:pt x="41520" y="9793"/>
                      <a:pt x="41645" y="9902"/>
                      <a:pt x="41745" y="9902"/>
                    </a:cubicBezTo>
                    <a:cubicBezTo>
                      <a:pt x="41863" y="9189"/>
                      <a:pt x="41203" y="9624"/>
                      <a:pt x="41309" y="8912"/>
                    </a:cubicBezTo>
                    <a:cubicBezTo>
                      <a:pt x="41415" y="8912"/>
                      <a:pt x="41467" y="9136"/>
                      <a:pt x="41533" y="9242"/>
                    </a:cubicBezTo>
                    <a:cubicBezTo>
                      <a:pt x="41803" y="9242"/>
                      <a:pt x="41798" y="9078"/>
                      <a:pt x="41905" y="9078"/>
                    </a:cubicBezTo>
                    <a:cubicBezTo>
                      <a:pt x="41949" y="9078"/>
                      <a:pt x="42014" y="9107"/>
                      <a:pt x="42127" y="9189"/>
                    </a:cubicBezTo>
                    <a:cubicBezTo>
                      <a:pt x="42352" y="9083"/>
                      <a:pt x="42022" y="8964"/>
                      <a:pt x="42022" y="8687"/>
                    </a:cubicBezTo>
                    <a:cubicBezTo>
                      <a:pt x="42299" y="8634"/>
                      <a:pt x="42405" y="8529"/>
                      <a:pt x="42457" y="8304"/>
                    </a:cubicBezTo>
                    <a:close/>
                    <a:moveTo>
                      <a:pt x="38946" y="9677"/>
                    </a:moveTo>
                    <a:lnTo>
                      <a:pt x="38946" y="9677"/>
                    </a:lnTo>
                    <a:cubicBezTo>
                      <a:pt x="39606" y="9796"/>
                      <a:pt x="40372" y="9677"/>
                      <a:pt x="41137" y="9955"/>
                    </a:cubicBezTo>
                    <a:cubicBezTo>
                      <a:pt x="41084" y="10126"/>
                      <a:pt x="41032" y="10232"/>
                      <a:pt x="41084" y="10456"/>
                    </a:cubicBezTo>
                    <a:cubicBezTo>
                      <a:pt x="40868" y="10366"/>
                      <a:pt x="40755" y="10312"/>
                      <a:pt x="40679" y="10312"/>
                    </a:cubicBezTo>
                    <a:cubicBezTo>
                      <a:pt x="40566" y="10312"/>
                      <a:pt x="40538" y="10433"/>
                      <a:pt x="40372" y="10733"/>
                    </a:cubicBezTo>
                    <a:cubicBezTo>
                      <a:pt x="39883" y="10615"/>
                      <a:pt x="40424" y="10232"/>
                      <a:pt x="40372" y="10073"/>
                    </a:cubicBezTo>
                    <a:lnTo>
                      <a:pt x="40372" y="10073"/>
                    </a:lnTo>
                    <a:cubicBezTo>
                      <a:pt x="40230" y="10152"/>
                      <a:pt x="40026" y="10201"/>
                      <a:pt x="39815" y="10201"/>
                    </a:cubicBezTo>
                    <a:cubicBezTo>
                      <a:pt x="39457" y="10201"/>
                      <a:pt x="39079" y="10059"/>
                      <a:pt x="38946" y="9677"/>
                    </a:cubicBezTo>
                    <a:close/>
                    <a:moveTo>
                      <a:pt x="43514" y="10073"/>
                    </a:moveTo>
                    <a:lnTo>
                      <a:pt x="43619" y="10562"/>
                    </a:lnTo>
                    <a:cubicBezTo>
                      <a:pt x="43012" y="10892"/>
                      <a:pt x="42457" y="10615"/>
                      <a:pt x="41639" y="10892"/>
                    </a:cubicBezTo>
                    <a:cubicBezTo>
                      <a:pt x="41692" y="10126"/>
                      <a:pt x="42787" y="10509"/>
                      <a:pt x="43514" y="10073"/>
                    </a:cubicBezTo>
                    <a:close/>
                    <a:moveTo>
                      <a:pt x="29150" y="11063"/>
                    </a:moveTo>
                    <a:cubicBezTo>
                      <a:pt x="29045" y="11658"/>
                      <a:pt x="28002" y="11446"/>
                      <a:pt x="27553" y="11776"/>
                    </a:cubicBezTo>
                    <a:cubicBezTo>
                      <a:pt x="27606" y="11169"/>
                      <a:pt x="28437" y="11169"/>
                      <a:pt x="29150" y="11063"/>
                    </a:cubicBezTo>
                    <a:close/>
                    <a:moveTo>
                      <a:pt x="8549" y="10881"/>
                    </a:moveTo>
                    <a:cubicBezTo>
                      <a:pt x="8709" y="10881"/>
                      <a:pt x="8885" y="10989"/>
                      <a:pt x="8793" y="11222"/>
                    </a:cubicBezTo>
                    <a:cubicBezTo>
                      <a:pt x="8825" y="11232"/>
                      <a:pt x="8850" y="11236"/>
                      <a:pt x="8871" y="11236"/>
                    </a:cubicBezTo>
                    <a:cubicBezTo>
                      <a:pt x="8965" y="11236"/>
                      <a:pt x="8965" y="11150"/>
                      <a:pt x="8965" y="11063"/>
                    </a:cubicBezTo>
                    <a:cubicBezTo>
                      <a:pt x="9233" y="11063"/>
                      <a:pt x="9032" y="11779"/>
                      <a:pt x="8625" y="11779"/>
                    </a:cubicBezTo>
                    <a:cubicBezTo>
                      <a:pt x="8611" y="11779"/>
                      <a:pt x="8597" y="11778"/>
                      <a:pt x="8582" y="11776"/>
                    </a:cubicBezTo>
                    <a:cubicBezTo>
                      <a:pt x="8199" y="11605"/>
                      <a:pt x="8688" y="11116"/>
                      <a:pt x="8358" y="11116"/>
                    </a:cubicBezTo>
                    <a:cubicBezTo>
                      <a:pt x="8284" y="10963"/>
                      <a:pt x="8410" y="10881"/>
                      <a:pt x="8549" y="10881"/>
                    </a:cubicBezTo>
                    <a:close/>
                    <a:moveTo>
                      <a:pt x="42606" y="11709"/>
                    </a:moveTo>
                    <a:cubicBezTo>
                      <a:pt x="42786" y="11709"/>
                      <a:pt x="42936" y="11824"/>
                      <a:pt x="42959" y="12159"/>
                    </a:cubicBezTo>
                    <a:cubicBezTo>
                      <a:pt x="42890" y="12184"/>
                      <a:pt x="42830" y="12195"/>
                      <a:pt x="42776" y="12195"/>
                    </a:cubicBezTo>
                    <a:cubicBezTo>
                      <a:pt x="42549" y="12195"/>
                      <a:pt x="42432" y="12013"/>
                      <a:pt x="42185" y="12013"/>
                    </a:cubicBezTo>
                    <a:cubicBezTo>
                      <a:pt x="42123" y="12013"/>
                      <a:pt x="42052" y="12024"/>
                      <a:pt x="41969" y="12054"/>
                    </a:cubicBezTo>
                    <a:cubicBezTo>
                      <a:pt x="42095" y="11898"/>
                      <a:pt x="42375" y="11709"/>
                      <a:pt x="42606" y="11709"/>
                    </a:cubicBezTo>
                    <a:close/>
                    <a:moveTo>
                      <a:pt x="40145" y="11591"/>
                    </a:moveTo>
                    <a:cubicBezTo>
                      <a:pt x="40285" y="11591"/>
                      <a:pt x="40435" y="11636"/>
                      <a:pt x="40543" y="11724"/>
                    </a:cubicBezTo>
                    <a:cubicBezTo>
                      <a:pt x="40477" y="11882"/>
                      <a:pt x="40424" y="11988"/>
                      <a:pt x="40424" y="12212"/>
                    </a:cubicBezTo>
                    <a:cubicBezTo>
                      <a:pt x="40410" y="12215"/>
                      <a:pt x="40397" y="12216"/>
                      <a:pt x="40384" y="12216"/>
                    </a:cubicBezTo>
                    <a:cubicBezTo>
                      <a:pt x="40187" y="12216"/>
                      <a:pt x="40185" y="11903"/>
                      <a:pt x="39925" y="11903"/>
                    </a:cubicBezTo>
                    <a:cubicBezTo>
                      <a:pt x="39880" y="11903"/>
                      <a:pt x="39827" y="11912"/>
                      <a:pt x="39764" y="11935"/>
                    </a:cubicBezTo>
                    <a:cubicBezTo>
                      <a:pt x="39732" y="11701"/>
                      <a:pt x="39926" y="11591"/>
                      <a:pt x="40145" y="11591"/>
                    </a:cubicBezTo>
                    <a:close/>
                    <a:moveTo>
                      <a:pt x="26180" y="12054"/>
                    </a:moveTo>
                    <a:cubicBezTo>
                      <a:pt x="26091" y="12276"/>
                      <a:pt x="26114" y="12396"/>
                      <a:pt x="26291" y="12396"/>
                    </a:cubicBezTo>
                    <a:cubicBezTo>
                      <a:pt x="26323" y="12396"/>
                      <a:pt x="26361" y="12392"/>
                      <a:pt x="26404" y="12384"/>
                    </a:cubicBezTo>
                    <a:lnTo>
                      <a:pt x="26404" y="12384"/>
                    </a:lnTo>
                    <a:cubicBezTo>
                      <a:pt x="26290" y="12524"/>
                      <a:pt x="26328" y="12671"/>
                      <a:pt x="26366" y="12671"/>
                    </a:cubicBezTo>
                    <a:cubicBezTo>
                      <a:pt x="26385" y="12671"/>
                      <a:pt x="26404" y="12634"/>
                      <a:pt x="26404" y="12542"/>
                    </a:cubicBezTo>
                    <a:lnTo>
                      <a:pt x="26404" y="12542"/>
                    </a:lnTo>
                    <a:cubicBezTo>
                      <a:pt x="26850" y="12729"/>
                      <a:pt x="26489" y="12917"/>
                      <a:pt x="26175" y="12917"/>
                    </a:cubicBezTo>
                    <a:cubicBezTo>
                      <a:pt x="26024" y="12917"/>
                      <a:pt x="25884" y="12874"/>
                      <a:pt x="25850" y="12766"/>
                    </a:cubicBezTo>
                    <a:cubicBezTo>
                      <a:pt x="25744" y="12384"/>
                      <a:pt x="25797" y="12054"/>
                      <a:pt x="26180" y="12054"/>
                    </a:cubicBezTo>
                    <a:close/>
                    <a:moveTo>
                      <a:pt x="24754" y="11882"/>
                    </a:moveTo>
                    <a:cubicBezTo>
                      <a:pt x="24577" y="12142"/>
                      <a:pt x="24712" y="12370"/>
                      <a:pt x="25017" y="12370"/>
                    </a:cubicBezTo>
                    <a:cubicBezTo>
                      <a:pt x="25099" y="12370"/>
                      <a:pt x="25192" y="12354"/>
                      <a:pt x="25295" y="12318"/>
                    </a:cubicBezTo>
                    <a:lnTo>
                      <a:pt x="25295" y="12318"/>
                    </a:lnTo>
                    <a:cubicBezTo>
                      <a:pt x="24701" y="12819"/>
                      <a:pt x="25137" y="12819"/>
                      <a:pt x="23975" y="12978"/>
                    </a:cubicBezTo>
                    <a:cubicBezTo>
                      <a:pt x="23870" y="12318"/>
                      <a:pt x="24477" y="12212"/>
                      <a:pt x="24754" y="11882"/>
                    </a:cubicBezTo>
                    <a:close/>
                    <a:moveTo>
                      <a:pt x="46644" y="12422"/>
                    </a:moveTo>
                    <a:cubicBezTo>
                      <a:pt x="46713" y="12422"/>
                      <a:pt x="46748" y="12499"/>
                      <a:pt x="46748" y="12542"/>
                    </a:cubicBezTo>
                    <a:cubicBezTo>
                      <a:pt x="46748" y="12714"/>
                      <a:pt x="46867" y="12714"/>
                      <a:pt x="46972" y="12714"/>
                    </a:cubicBezTo>
                    <a:cubicBezTo>
                      <a:pt x="46942" y="12902"/>
                      <a:pt x="46849" y="12960"/>
                      <a:pt x="46730" y="12960"/>
                    </a:cubicBezTo>
                    <a:cubicBezTo>
                      <a:pt x="46534" y="12960"/>
                      <a:pt x="46267" y="12801"/>
                      <a:pt x="46095" y="12801"/>
                    </a:cubicBezTo>
                    <a:cubicBezTo>
                      <a:pt x="46006" y="12801"/>
                      <a:pt x="45942" y="12845"/>
                      <a:pt x="45929" y="12978"/>
                    </a:cubicBezTo>
                    <a:cubicBezTo>
                      <a:pt x="45679" y="12728"/>
                      <a:pt x="45746" y="12676"/>
                      <a:pt x="45913" y="12676"/>
                    </a:cubicBezTo>
                    <a:cubicBezTo>
                      <a:pt x="46028" y="12676"/>
                      <a:pt x="46191" y="12701"/>
                      <a:pt x="46330" y="12701"/>
                    </a:cubicBezTo>
                    <a:cubicBezTo>
                      <a:pt x="46522" y="12701"/>
                      <a:pt x="46670" y="12655"/>
                      <a:pt x="46590" y="12436"/>
                    </a:cubicBezTo>
                    <a:cubicBezTo>
                      <a:pt x="46610" y="12426"/>
                      <a:pt x="46628" y="12422"/>
                      <a:pt x="46644" y="12422"/>
                    </a:cubicBezTo>
                    <a:close/>
                    <a:moveTo>
                      <a:pt x="27657" y="12261"/>
                    </a:moveTo>
                    <a:cubicBezTo>
                      <a:pt x="27694" y="12261"/>
                      <a:pt x="27734" y="12262"/>
                      <a:pt x="27777" y="12265"/>
                    </a:cubicBezTo>
                    <a:cubicBezTo>
                      <a:pt x="27553" y="12595"/>
                      <a:pt x="27936" y="12542"/>
                      <a:pt x="27724" y="12925"/>
                    </a:cubicBezTo>
                    <a:cubicBezTo>
                      <a:pt x="27724" y="13097"/>
                      <a:pt x="27830" y="13097"/>
                      <a:pt x="27936" y="13097"/>
                    </a:cubicBezTo>
                    <a:cubicBezTo>
                      <a:pt x="27936" y="13177"/>
                      <a:pt x="27910" y="13205"/>
                      <a:pt x="27865" y="13205"/>
                    </a:cubicBezTo>
                    <a:cubicBezTo>
                      <a:pt x="27767" y="13205"/>
                      <a:pt x="27581" y="13069"/>
                      <a:pt x="27391" y="13069"/>
                    </a:cubicBezTo>
                    <a:cubicBezTo>
                      <a:pt x="27316" y="13069"/>
                      <a:pt x="27241" y="13090"/>
                      <a:pt x="27170" y="13149"/>
                    </a:cubicBezTo>
                    <a:cubicBezTo>
                      <a:pt x="27117" y="12872"/>
                      <a:pt x="26893" y="12819"/>
                      <a:pt x="26893" y="12489"/>
                    </a:cubicBezTo>
                    <a:lnTo>
                      <a:pt x="26893" y="12489"/>
                    </a:lnTo>
                    <a:cubicBezTo>
                      <a:pt x="27064" y="12542"/>
                      <a:pt x="27223" y="12714"/>
                      <a:pt x="27276" y="12978"/>
                    </a:cubicBezTo>
                    <a:cubicBezTo>
                      <a:pt x="27539" y="12727"/>
                      <a:pt x="26956" y="12261"/>
                      <a:pt x="27657" y="12261"/>
                    </a:cubicBezTo>
                    <a:close/>
                    <a:moveTo>
                      <a:pt x="32121" y="12766"/>
                    </a:moveTo>
                    <a:lnTo>
                      <a:pt x="32121" y="12766"/>
                    </a:lnTo>
                    <a:cubicBezTo>
                      <a:pt x="32572" y="12956"/>
                      <a:pt x="31992" y="13375"/>
                      <a:pt x="31563" y="13375"/>
                    </a:cubicBezTo>
                    <a:cubicBezTo>
                      <a:pt x="31365" y="13375"/>
                      <a:pt x="31200" y="13285"/>
                      <a:pt x="31183" y="13044"/>
                    </a:cubicBezTo>
                    <a:lnTo>
                      <a:pt x="31183" y="13044"/>
                    </a:lnTo>
                    <a:cubicBezTo>
                      <a:pt x="31295" y="13133"/>
                      <a:pt x="31427" y="13174"/>
                      <a:pt x="31557" y="13174"/>
                    </a:cubicBezTo>
                    <a:cubicBezTo>
                      <a:pt x="31808" y="13174"/>
                      <a:pt x="32051" y="13019"/>
                      <a:pt x="32121" y="12766"/>
                    </a:cubicBezTo>
                    <a:close/>
                    <a:moveTo>
                      <a:pt x="40051" y="12259"/>
                    </a:moveTo>
                    <a:cubicBezTo>
                      <a:pt x="40450" y="12259"/>
                      <a:pt x="40255" y="13116"/>
                      <a:pt x="40674" y="13116"/>
                    </a:cubicBezTo>
                    <a:cubicBezTo>
                      <a:pt x="40741" y="13116"/>
                      <a:pt x="40823" y="13094"/>
                      <a:pt x="40926" y="13044"/>
                    </a:cubicBezTo>
                    <a:lnTo>
                      <a:pt x="40979" y="13532"/>
                    </a:lnTo>
                    <a:cubicBezTo>
                      <a:pt x="40575" y="13532"/>
                      <a:pt x="40325" y="13250"/>
                      <a:pt x="39899" y="13250"/>
                    </a:cubicBezTo>
                    <a:cubicBezTo>
                      <a:pt x="39796" y="13250"/>
                      <a:pt x="39682" y="13267"/>
                      <a:pt x="39553" y="13308"/>
                    </a:cubicBezTo>
                    <a:cubicBezTo>
                      <a:pt x="39659" y="12978"/>
                      <a:pt x="39883" y="12648"/>
                      <a:pt x="39989" y="12265"/>
                    </a:cubicBezTo>
                    <a:cubicBezTo>
                      <a:pt x="40011" y="12261"/>
                      <a:pt x="40032" y="12259"/>
                      <a:pt x="40051" y="12259"/>
                    </a:cubicBezTo>
                    <a:close/>
                    <a:moveTo>
                      <a:pt x="25520" y="12819"/>
                    </a:moveTo>
                    <a:cubicBezTo>
                      <a:pt x="26180" y="13374"/>
                      <a:pt x="27117" y="13585"/>
                      <a:pt x="28054" y="13757"/>
                    </a:cubicBezTo>
                    <a:cubicBezTo>
                      <a:pt x="27905" y="13888"/>
                      <a:pt x="27736" y="13933"/>
                      <a:pt x="27553" y="13933"/>
                    </a:cubicBezTo>
                    <a:cubicBezTo>
                      <a:pt x="27175" y="13933"/>
                      <a:pt x="26736" y="13743"/>
                      <a:pt x="26279" y="13743"/>
                    </a:cubicBezTo>
                    <a:cubicBezTo>
                      <a:pt x="26137" y="13743"/>
                      <a:pt x="25994" y="13761"/>
                      <a:pt x="25850" y="13809"/>
                    </a:cubicBezTo>
                    <a:cubicBezTo>
                      <a:pt x="25850" y="13585"/>
                      <a:pt x="26127" y="13638"/>
                      <a:pt x="26127" y="13427"/>
                    </a:cubicBezTo>
                    <a:cubicBezTo>
                      <a:pt x="25978" y="13252"/>
                      <a:pt x="25853" y="13195"/>
                      <a:pt x="25726" y="13195"/>
                    </a:cubicBezTo>
                    <a:cubicBezTo>
                      <a:pt x="25529" y="13195"/>
                      <a:pt x="25329" y="13333"/>
                      <a:pt x="25031" y="13374"/>
                    </a:cubicBezTo>
                    <a:cubicBezTo>
                      <a:pt x="24965" y="13044"/>
                      <a:pt x="25520" y="13149"/>
                      <a:pt x="25520" y="12819"/>
                    </a:cubicBezTo>
                    <a:close/>
                    <a:moveTo>
                      <a:pt x="63666" y="12912"/>
                    </a:moveTo>
                    <a:cubicBezTo>
                      <a:pt x="63692" y="12912"/>
                      <a:pt x="63720" y="12916"/>
                      <a:pt x="63752" y="12925"/>
                    </a:cubicBezTo>
                    <a:cubicBezTo>
                      <a:pt x="64187" y="13255"/>
                      <a:pt x="63527" y="13479"/>
                      <a:pt x="63805" y="14087"/>
                    </a:cubicBezTo>
                    <a:cubicBezTo>
                      <a:pt x="63593" y="14087"/>
                      <a:pt x="63240" y="12912"/>
                      <a:pt x="63666" y="12912"/>
                    </a:cubicBezTo>
                    <a:close/>
                    <a:moveTo>
                      <a:pt x="68027" y="12806"/>
                    </a:moveTo>
                    <a:cubicBezTo>
                      <a:pt x="68301" y="12806"/>
                      <a:pt x="68225" y="13255"/>
                      <a:pt x="68478" y="13255"/>
                    </a:cubicBezTo>
                    <a:cubicBezTo>
                      <a:pt x="68478" y="13375"/>
                      <a:pt x="68399" y="13431"/>
                      <a:pt x="68325" y="13431"/>
                    </a:cubicBezTo>
                    <a:cubicBezTo>
                      <a:pt x="68261" y="13431"/>
                      <a:pt x="68201" y="13388"/>
                      <a:pt x="68201" y="13308"/>
                    </a:cubicBezTo>
                    <a:cubicBezTo>
                      <a:pt x="68148" y="13704"/>
                      <a:pt x="67435" y="13532"/>
                      <a:pt x="67712" y="14192"/>
                    </a:cubicBezTo>
                    <a:lnTo>
                      <a:pt x="67105" y="14245"/>
                    </a:lnTo>
                    <a:cubicBezTo>
                      <a:pt x="67250" y="14011"/>
                      <a:pt x="67150" y="13786"/>
                      <a:pt x="66884" y="13786"/>
                    </a:cubicBezTo>
                    <a:cubicBezTo>
                      <a:pt x="66835" y="13786"/>
                      <a:pt x="66781" y="13793"/>
                      <a:pt x="66722" y="13809"/>
                    </a:cubicBezTo>
                    <a:cubicBezTo>
                      <a:pt x="67052" y="13427"/>
                      <a:pt x="68095" y="13585"/>
                      <a:pt x="67937" y="12819"/>
                    </a:cubicBezTo>
                    <a:cubicBezTo>
                      <a:pt x="67971" y="12810"/>
                      <a:pt x="68001" y="12806"/>
                      <a:pt x="68027" y="12806"/>
                    </a:cubicBezTo>
                    <a:close/>
                    <a:moveTo>
                      <a:pt x="22219" y="13532"/>
                    </a:moveTo>
                    <a:cubicBezTo>
                      <a:pt x="22219" y="14034"/>
                      <a:pt x="21731" y="14192"/>
                      <a:pt x="21229" y="14298"/>
                    </a:cubicBezTo>
                    <a:cubicBezTo>
                      <a:pt x="21282" y="13809"/>
                      <a:pt x="21731" y="13638"/>
                      <a:pt x="22219" y="13532"/>
                    </a:cubicBezTo>
                    <a:close/>
                    <a:moveTo>
                      <a:pt x="37291" y="12433"/>
                    </a:moveTo>
                    <a:cubicBezTo>
                      <a:pt x="37911" y="12433"/>
                      <a:pt x="38252" y="12763"/>
                      <a:pt x="38857" y="12763"/>
                    </a:cubicBezTo>
                    <a:cubicBezTo>
                      <a:pt x="38984" y="12763"/>
                      <a:pt x="39122" y="12748"/>
                      <a:pt x="39276" y="12714"/>
                    </a:cubicBezTo>
                    <a:lnTo>
                      <a:pt x="39276" y="12714"/>
                    </a:lnTo>
                    <a:cubicBezTo>
                      <a:pt x="39659" y="13704"/>
                      <a:pt x="38827" y="13308"/>
                      <a:pt x="38669" y="13585"/>
                    </a:cubicBezTo>
                    <a:cubicBezTo>
                      <a:pt x="38444" y="13532"/>
                      <a:pt x="38669" y="13479"/>
                      <a:pt x="38616" y="13255"/>
                    </a:cubicBezTo>
                    <a:cubicBezTo>
                      <a:pt x="38605" y="13199"/>
                      <a:pt x="38572" y="13175"/>
                      <a:pt x="38527" y="13175"/>
                    </a:cubicBezTo>
                    <a:cubicBezTo>
                      <a:pt x="38347" y="13175"/>
                      <a:pt x="37977" y="13556"/>
                      <a:pt x="38061" y="13862"/>
                    </a:cubicBezTo>
                    <a:cubicBezTo>
                      <a:pt x="38084" y="13922"/>
                      <a:pt x="38115" y="13941"/>
                      <a:pt x="38150" y="13941"/>
                    </a:cubicBezTo>
                    <a:cubicBezTo>
                      <a:pt x="38205" y="13941"/>
                      <a:pt x="38270" y="13892"/>
                      <a:pt x="38325" y="13892"/>
                    </a:cubicBezTo>
                    <a:cubicBezTo>
                      <a:pt x="38392" y="13892"/>
                      <a:pt x="38444" y="13966"/>
                      <a:pt x="38444" y="14298"/>
                    </a:cubicBezTo>
                    <a:cubicBezTo>
                      <a:pt x="38008" y="14192"/>
                      <a:pt x="37678" y="13915"/>
                      <a:pt x="37401" y="13585"/>
                    </a:cubicBezTo>
                    <a:cubicBezTo>
                      <a:pt x="37124" y="13704"/>
                      <a:pt x="36741" y="13704"/>
                      <a:pt x="36847" y="14139"/>
                    </a:cubicBezTo>
                    <a:cubicBezTo>
                      <a:pt x="35474" y="13638"/>
                      <a:pt x="36847" y="13044"/>
                      <a:pt x="37177" y="12436"/>
                    </a:cubicBezTo>
                    <a:cubicBezTo>
                      <a:pt x="37216" y="12434"/>
                      <a:pt x="37254" y="12433"/>
                      <a:pt x="37291" y="12433"/>
                    </a:cubicBezTo>
                    <a:close/>
                    <a:moveTo>
                      <a:pt x="30972" y="13585"/>
                    </a:moveTo>
                    <a:lnTo>
                      <a:pt x="30972" y="13585"/>
                    </a:lnTo>
                    <a:cubicBezTo>
                      <a:pt x="31038" y="13759"/>
                      <a:pt x="30995" y="13845"/>
                      <a:pt x="30941" y="13845"/>
                    </a:cubicBezTo>
                    <a:cubicBezTo>
                      <a:pt x="30909" y="13845"/>
                      <a:pt x="30873" y="13815"/>
                      <a:pt x="30853" y="13757"/>
                    </a:cubicBezTo>
                    <a:cubicBezTo>
                      <a:pt x="30642" y="13917"/>
                      <a:pt x="30561" y="14338"/>
                      <a:pt x="30296" y="14338"/>
                    </a:cubicBezTo>
                    <a:cubicBezTo>
                      <a:pt x="30213" y="14338"/>
                      <a:pt x="30111" y="14296"/>
                      <a:pt x="29982" y="14192"/>
                    </a:cubicBezTo>
                    <a:cubicBezTo>
                      <a:pt x="30140" y="13862"/>
                      <a:pt x="30642" y="13757"/>
                      <a:pt x="30972" y="13585"/>
                    </a:cubicBezTo>
                    <a:close/>
                    <a:moveTo>
                      <a:pt x="33824" y="13638"/>
                    </a:moveTo>
                    <a:cubicBezTo>
                      <a:pt x="33824" y="14091"/>
                      <a:pt x="32969" y="14390"/>
                      <a:pt x="32299" y="14390"/>
                    </a:cubicBezTo>
                    <a:cubicBezTo>
                      <a:pt x="31895" y="14390"/>
                      <a:pt x="31558" y="14282"/>
                      <a:pt x="31513" y="14034"/>
                    </a:cubicBezTo>
                    <a:cubicBezTo>
                      <a:pt x="32398" y="13915"/>
                      <a:pt x="32833" y="14087"/>
                      <a:pt x="33824" y="13638"/>
                    </a:cubicBezTo>
                    <a:close/>
                    <a:moveTo>
                      <a:pt x="17412" y="12191"/>
                    </a:moveTo>
                    <a:cubicBezTo>
                      <a:pt x="17599" y="12191"/>
                      <a:pt x="17676" y="12315"/>
                      <a:pt x="17866" y="12315"/>
                    </a:cubicBezTo>
                    <a:cubicBezTo>
                      <a:pt x="17929" y="12315"/>
                      <a:pt x="18004" y="12301"/>
                      <a:pt x="18100" y="12265"/>
                    </a:cubicBezTo>
                    <a:lnTo>
                      <a:pt x="18100" y="12265"/>
                    </a:lnTo>
                    <a:cubicBezTo>
                      <a:pt x="17823" y="12595"/>
                      <a:pt x="18153" y="12714"/>
                      <a:pt x="18206" y="13097"/>
                    </a:cubicBezTo>
                    <a:cubicBezTo>
                      <a:pt x="18356" y="13049"/>
                      <a:pt x="18504" y="13034"/>
                      <a:pt x="18645" y="13034"/>
                    </a:cubicBezTo>
                    <a:cubicBezTo>
                      <a:pt x="18894" y="13034"/>
                      <a:pt x="19123" y="13081"/>
                      <a:pt x="19309" y="13081"/>
                    </a:cubicBezTo>
                    <a:cubicBezTo>
                      <a:pt x="19521" y="13081"/>
                      <a:pt x="19679" y="13021"/>
                      <a:pt x="19751" y="12766"/>
                    </a:cubicBezTo>
                    <a:cubicBezTo>
                      <a:pt x="19921" y="12809"/>
                      <a:pt x="19954" y="13101"/>
                      <a:pt x="20196" y="13101"/>
                    </a:cubicBezTo>
                    <a:cubicBezTo>
                      <a:pt x="20254" y="13101"/>
                      <a:pt x="20324" y="13084"/>
                      <a:pt x="20411" y="13044"/>
                    </a:cubicBezTo>
                    <a:lnTo>
                      <a:pt x="20411" y="13044"/>
                    </a:lnTo>
                    <a:cubicBezTo>
                      <a:pt x="20081" y="13532"/>
                      <a:pt x="20622" y="13374"/>
                      <a:pt x="20675" y="13862"/>
                    </a:cubicBezTo>
                    <a:cubicBezTo>
                      <a:pt x="20387" y="13673"/>
                      <a:pt x="20107" y="13602"/>
                      <a:pt x="19830" y="13602"/>
                    </a:cubicBezTo>
                    <a:cubicBezTo>
                      <a:pt x="19217" y="13602"/>
                      <a:pt x="18610" y="13949"/>
                      <a:pt x="17929" y="14139"/>
                    </a:cubicBezTo>
                    <a:cubicBezTo>
                      <a:pt x="17770" y="13638"/>
                      <a:pt x="18364" y="13757"/>
                      <a:pt x="18589" y="13585"/>
                    </a:cubicBezTo>
                    <a:cubicBezTo>
                      <a:pt x="18550" y="13516"/>
                      <a:pt x="18466" y="13489"/>
                      <a:pt x="18358" y="13489"/>
                    </a:cubicBezTo>
                    <a:cubicBezTo>
                      <a:pt x="18030" y="13489"/>
                      <a:pt x="17477" y="13743"/>
                      <a:pt x="17269" y="13862"/>
                    </a:cubicBezTo>
                    <a:cubicBezTo>
                      <a:pt x="17356" y="14048"/>
                      <a:pt x="17489" y="14153"/>
                      <a:pt x="17660" y="14153"/>
                    </a:cubicBezTo>
                    <a:cubicBezTo>
                      <a:pt x="17695" y="14153"/>
                      <a:pt x="17732" y="14148"/>
                      <a:pt x="17770" y="14139"/>
                    </a:cubicBezTo>
                    <a:lnTo>
                      <a:pt x="17770" y="14139"/>
                    </a:lnTo>
                    <a:cubicBezTo>
                      <a:pt x="17652" y="14469"/>
                      <a:pt x="17163" y="14417"/>
                      <a:pt x="16939" y="14575"/>
                    </a:cubicBezTo>
                    <a:cubicBezTo>
                      <a:pt x="16939" y="14325"/>
                      <a:pt x="16780" y="14295"/>
                      <a:pt x="16582" y="14295"/>
                    </a:cubicBezTo>
                    <a:cubicBezTo>
                      <a:pt x="16519" y="14295"/>
                      <a:pt x="16451" y="14298"/>
                      <a:pt x="16384" y="14298"/>
                    </a:cubicBezTo>
                    <a:cubicBezTo>
                      <a:pt x="17044" y="13915"/>
                      <a:pt x="16833" y="13968"/>
                      <a:pt x="17322" y="13374"/>
                    </a:cubicBezTo>
                    <a:cubicBezTo>
                      <a:pt x="17292" y="13190"/>
                      <a:pt x="17128" y="13190"/>
                      <a:pt x="16968" y="13190"/>
                    </a:cubicBezTo>
                    <a:lnTo>
                      <a:pt x="16968" y="13190"/>
                    </a:lnTo>
                    <a:cubicBezTo>
                      <a:pt x="16840" y="13190"/>
                      <a:pt x="16714" y="13190"/>
                      <a:pt x="16661" y="13097"/>
                    </a:cubicBezTo>
                    <a:cubicBezTo>
                      <a:pt x="16780" y="12714"/>
                      <a:pt x="16556" y="12648"/>
                      <a:pt x="16833" y="12212"/>
                    </a:cubicBezTo>
                    <a:cubicBezTo>
                      <a:pt x="16974" y="12212"/>
                      <a:pt x="17197" y="12505"/>
                      <a:pt x="17279" y="12505"/>
                    </a:cubicBezTo>
                    <a:cubicBezTo>
                      <a:pt x="17320" y="12505"/>
                      <a:pt x="17326" y="12432"/>
                      <a:pt x="17269" y="12212"/>
                    </a:cubicBezTo>
                    <a:cubicBezTo>
                      <a:pt x="17324" y="12197"/>
                      <a:pt x="17371" y="12191"/>
                      <a:pt x="17412" y="12191"/>
                    </a:cubicBezTo>
                    <a:close/>
                    <a:moveTo>
                      <a:pt x="43282" y="13818"/>
                    </a:moveTo>
                    <a:cubicBezTo>
                      <a:pt x="43413" y="13818"/>
                      <a:pt x="43606" y="14068"/>
                      <a:pt x="43880" y="14068"/>
                    </a:cubicBezTo>
                    <a:cubicBezTo>
                      <a:pt x="43935" y="14068"/>
                      <a:pt x="43993" y="14058"/>
                      <a:pt x="44055" y="14034"/>
                    </a:cubicBezTo>
                    <a:lnTo>
                      <a:pt x="44055" y="14034"/>
                    </a:lnTo>
                    <a:cubicBezTo>
                      <a:pt x="44174" y="14298"/>
                      <a:pt x="43949" y="14364"/>
                      <a:pt x="44002" y="14522"/>
                    </a:cubicBezTo>
                    <a:cubicBezTo>
                      <a:pt x="43893" y="14577"/>
                      <a:pt x="43806" y="14599"/>
                      <a:pt x="43733" y="14599"/>
                    </a:cubicBezTo>
                    <a:cubicBezTo>
                      <a:pt x="43435" y="14599"/>
                      <a:pt x="43383" y="14224"/>
                      <a:pt x="43118" y="14139"/>
                    </a:cubicBezTo>
                    <a:cubicBezTo>
                      <a:pt x="43155" y="13896"/>
                      <a:pt x="43209" y="13818"/>
                      <a:pt x="43282" y="13818"/>
                    </a:cubicBezTo>
                    <a:close/>
                    <a:moveTo>
                      <a:pt x="66339" y="13308"/>
                    </a:moveTo>
                    <a:cubicBezTo>
                      <a:pt x="66339" y="13915"/>
                      <a:pt x="66550" y="14245"/>
                      <a:pt x="66722" y="14628"/>
                    </a:cubicBezTo>
                    <a:cubicBezTo>
                      <a:pt x="66583" y="14585"/>
                      <a:pt x="66488" y="14508"/>
                      <a:pt x="66337" y="14508"/>
                    </a:cubicBezTo>
                    <a:cubicBezTo>
                      <a:pt x="66302" y="14508"/>
                      <a:pt x="66263" y="14512"/>
                      <a:pt x="66220" y="14522"/>
                    </a:cubicBezTo>
                    <a:cubicBezTo>
                      <a:pt x="66339" y="13532"/>
                      <a:pt x="65402" y="14192"/>
                      <a:pt x="65402" y="13427"/>
                    </a:cubicBezTo>
                    <a:lnTo>
                      <a:pt x="65402" y="13427"/>
                    </a:lnTo>
                    <a:cubicBezTo>
                      <a:pt x="65601" y="13470"/>
                      <a:pt x="65719" y="13495"/>
                      <a:pt x="65819" y="13495"/>
                    </a:cubicBezTo>
                    <a:cubicBezTo>
                      <a:pt x="65965" y="13495"/>
                      <a:pt x="66073" y="13441"/>
                      <a:pt x="66339" y="13308"/>
                    </a:cubicBezTo>
                    <a:close/>
                    <a:moveTo>
                      <a:pt x="64981" y="13547"/>
                    </a:moveTo>
                    <a:cubicBezTo>
                      <a:pt x="65075" y="13547"/>
                      <a:pt x="65179" y="13560"/>
                      <a:pt x="65296" y="13585"/>
                    </a:cubicBezTo>
                    <a:cubicBezTo>
                      <a:pt x="65177" y="14087"/>
                      <a:pt x="64689" y="13862"/>
                      <a:pt x="65125" y="14469"/>
                    </a:cubicBezTo>
                    <a:cubicBezTo>
                      <a:pt x="64813" y="14499"/>
                      <a:pt x="64627" y="14649"/>
                      <a:pt x="64505" y="14649"/>
                    </a:cubicBezTo>
                    <a:cubicBezTo>
                      <a:pt x="64409" y="14649"/>
                      <a:pt x="64352" y="14558"/>
                      <a:pt x="64306" y="14245"/>
                    </a:cubicBezTo>
                    <a:lnTo>
                      <a:pt x="64306" y="14245"/>
                    </a:lnTo>
                    <a:cubicBezTo>
                      <a:pt x="64331" y="14248"/>
                      <a:pt x="64356" y="14250"/>
                      <a:pt x="64379" y="14250"/>
                    </a:cubicBezTo>
                    <a:cubicBezTo>
                      <a:pt x="64672" y="14250"/>
                      <a:pt x="64867" y="14011"/>
                      <a:pt x="64593" y="14011"/>
                    </a:cubicBezTo>
                    <a:cubicBezTo>
                      <a:pt x="64547" y="14011"/>
                      <a:pt x="64487" y="14018"/>
                      <a:pt x="64412" y="14034"/>
                    </a:cubicBezTo>
                    <a:cubicBezTo>
                      <a:pt x="64493" y="13690"/>
                      <a:pt x="64675" y="13547"/>
                      <a:pt x="64981" y="13547"/>
                    </a:cubicBezTo>
                    <a:close/>
                    <a:moveTo>
                      <a:pt x="16029" y="13831"/>
                    </a:moveTo>
                    <a:cubicBezTo>
                      <a:pt x="16178" y="13831"/>
                      <a:pt x="16321" y="14402"/>
                      <a:pt x="16120" y="14522"/>
                    </a:cubicBezTo>
                    <a:cubicBezTo>
                      <a:pt x="15948" y="14449"/>
                      <a:pt x="15807" y="14422"/>
                      <a:pt x="15685" y="14422"/>
                    </a:cubicBezTo>
                    <a:cubicBezTo>
                      <a:pt x="15328" y="14422"/>
                      <a:pt x="15148" y="14659"/>
                      <a:pt x="14894" y="14659"/>
                    </a:cubicBezTo>
                    <a:cubicBezTo>
                      <a:pt x="14844" y="14659"/>
                      <a:pt x="14792" y="14650"/>
                      <a:pt x="14734" y="14628"/>
                    </a:cubicBezTo>
                    <a:cubicBezTo>
                      <a:pt x="14576" y="14087"/>
                      <a:pt x="16331" y="14364"/>
                      <a:pt x="15896" y="14034"/>
                    </a:cubicBezTo>
                    <a:cubicBezTo>
                      <a:pt x="15934" y="13888"/>
                      <a:pt x="15982" y="13831"/>
                      <a:pt x="16029" y="13831"/>
                    </a:cubicBezTo>
                    <a:close/>
                    <a:moveTo>
                      <a:pt x="59040" y="14277"/>
                    </a:moveTo>
                    <a:cubicBezTo>
                      <a:pt x="59194" y="14277"/>
                      <a:pt x="59347" y="14321"/>
                      <a:pt x="59461" y="14417"/>
                    </a:cubicBezTo>
                    <a:cubicBezTo>
                      <a:pt x="59340" y="14613"/>
                      <a:pt x="59032" y="14803"/>
                      <a:pt x="58746" y="14803"/>
                    </a:cubicBezTo>
                    <a:cubicBezTo>
                      <a:pt x="58629" y="14803"/>
                      <a:pt x="58514" y="14771"/>
                      <a:pt x="58418" y="14694"/>
                    </a:cubicBezTo>
                    <a:cubicBezTo>
                      <a:pt x="58453" y="14435"/>
                      <a:pt x="58748" y="14277"/>
                      <a:pt x="59040" y="14277"/>
                    </a:cubicBezTo>
                    <a:close/>
                    <a:moveTo>
                      <a:pt x="37193" y="14269"/>
                    </a:moveTo>
                    <a:cubicBezTo>
                      <a:pt x="37331" y="14269"/>
                      <a:pt x="37475" y="14319"/>
                      <a:pt x="37573" y="14417"/>
                    </a:cubicBezTo>
                    <a:cubicBezTo>
                      <a:pt x="37644" y="14747"/>
                      <a:pt x="37389" y="14909"/>
                      <a:pt x="37147" y="14909"/>
                    </a:cubicBezTo>
                    <a:cubicBezTo>
                      <a:pt x="37032" y="14909"/>
                      <a:pt x="36919" y="14872"/>
                      <a:pt x="36847" y="14800"/>
                    </a:cubicBezTo>
                    <a:cubicBezTo>
                      <a:pt x="36710" y="14440"/>
                      <a:pt x="36939" y="14269"/>
                      <a:pt x="37193" y="14269"/>
                    </a:cubicBezTo>
                    <a:close/>
                    <a:moveTo>
                      <a:pt x="35751" y="13255"/>
                    </a:moveTo>
                    <a:cubicBezTo>
                      <a:pt x="35923" y="13862"/>
                      <a:pt x="36517" y="13809"/>
                      <a:pt x="36636" y="14522"/>
                    </a:cubicBezTo>
                    <a:cubicBezTo>
                      <a:pt x="36305" y="14364"/>
                      <a:pt x="36187" y="13862"/>
                      <a:pt x="35857" y="13757"/>
                    </a:cubicBezTo>
                    <a:lnTo>
                      <a:pt x="35857" y="13757"/>
                    </a:lnTo>
                    <a:cubicBezTo>
                      <a:pt x="35593" y="13809"/>
                      <a:pt x="35804" y="14905"/>
                      <a:pt x="36081" y="14905"/>
                    </a:cubicBezTo>
                    <a:cubicBezTo>
                      <a:pt x="35982" y="14947"/>
                      <a:pt x="35900" y="14963"/>
                      <a:pt x="35828" y="14963"/>
                    </a:cubicBezTo>
                    <a:cubicBezTo>
                      <a:pt x="35503" y="14963"/>
                      <a:pt x="35403" y="14614"/>
                      <a:pt x="35070" y="14614"/>
                    </a:cubicBezTo>
                    <a:cubicBezTo>
                      <a:pt x="34984" y="14614"/>
                      <a:pt x="34884" y="14637"/>
                      <a:pt x="34761" y="14694"/>
                    </a:cubicBezTo>
                    <a:cubicBezTo>
                      <a:pt x="34378" y="14522"/>
                      <a:pt x="34985" y="14192"/>
                      <a:pt x="34484" y="14034"/>
                    </a:cubicBezTo>
                    <a:cubicBezTo>
                      <a:pt x="34513" y="13910"/>
                      <a:pt x="34558" y="13863"/>
                      <a:pt x="34613" y="13863"/>
                    </a:cubicBezTo>
                    <a:cubicBezTo>
                      <a:pt x="34781" y="13863"/>
                      <a:pt x="35037" y="14298"/>
                      <a:pt x="35197" y="14298"/>
                    </a:cubicBezTo>
                    <a:cubicBezTo>
                      <a:pt x="35315" y="14245"/>
                      <a:pt x="35421" y="14139"/>
                      <a:pt x="35421" y="13968"/>
                    </a:cubicBezTo>
                    <a:cubicBezTo>
                      <a:pt x="35421" y="13840"/>
                      <a:pt x="35350" y="13806"/>
                      <a:pt x="35253" y="13806"/>
                    </a:cubicBezTo>
                    <a:cubicBezTo>
                      <a:pt x="35147" y="13806"/>
                      <a:pt x="35011" y="13845"/>
                      <a:pt x="34900" y="13845"/>
                    </a:cubicBezTo>
                    <a:cubicBezTo>
                      <a:pt x="34765" y="13845"/>
                      <a:pt x="34667" y="13788"/>
                      <a:pt x="34708" y="13532"/>
                    </a:cubicBezTo>
                    <a:cubicBezTo>
                      <a:pt x="34683" y="13529"/>
                      <a:pt x="34660" y="13527"/>
                      <a:pt x="34639" y="13527"/>
                    </a:cubicBezTo>
                    <a:cubicBezTo>
                      <a:pt x="34376" y="13527"/>
                      <a:pt x="34392" y="13775"/>
                      <a:pt x="34133" y="13775"/>
                    </a:cubicBezTo>
                    <a:cubicBezTo>
                      <a:pt x="34094" y="13775"/>
                      <a:pt x="34048" y="13769"/>
                      <a:pt x="33995" y="13757"/>
                    </a:cubicBezTo>
                    <a:cubicBezTo>
                      <a:pt x="33967" y="13372"/>
                      <a:pt x="34338" y="13322"/>
                      <a:pt x="34763" y="13322"/>
                    </a:cubicBezTo>
                    <a:cubicBezTo>
                      <a:pt x="34913" y="13322"/>
                      <a:pt x="35070" y="13328"/>
                      <a:pt x="35218" y="13328"/>
                    </a:cubicBezTo>
                    <a:cubicBezTo>
                      <a:pt x="35427" y="13328"/>
                      <a:pt x="35619" y="13315"/>
                      <a:pt x="35751" y="13255"/>
                    </a:cubicBezTo>
                    <a:close/>
                    <a:moveTo>
                      <a:pt x="46207" y="13809"/>
                    </a:moveTo>
                    <a:cubicBezTo>
                      <a:pt x="46418" y="14245"/>
                      <a:pt x="45982" y="14192"/>
                      <a:pt x="46035" y="14522"/>
                    </a:cubicBezTo>
                    <a:cubicBezTo>
                      <a:pt x="46092" y="14534"/>
                      <a:pt x="46141" y="14539"/>
                      <a:pt x="46183" y="14539"/>
                    </a:cubicBezTo>
                    <a:cubicBezTo>
                      <a:pt x="46412" y="14539"/>
                      <a:pt x="46476" y="14396"/>
                      <a:pt x="46696" y="14396"/>
                    </a:cubicBezTo>
                    <a:cubicBezTo>
                      <a:pt x="46799" y="14396"/>
                      <a:pt x="46937" y="14428"/>
                      <a:pt x="47144" y="14522"/>
                    </a:cubicBezTo>
                    <a:cubicBezTo>
                      <a:pt x="46642" y="15024"/>
                      <a:pt x="46365" y="14852"/>
                      <a:pt x="45494" y="15077"/>
                    </a:cubicBezTo>
                    <a:cubicBezTo>
                      <a:pt x="45098" y="14364"/>
                      <a:pt x="45877" y="14522"/>
                      <a:pt x="45599" y="13862"/>
                    </a:cubicBezTo>
                    <a:lnTo>
                      <a:pt x="46207" y="13809"/>
                    </a:lnTo>
                    <a:close/>
                    <a:moveTo>
                      <a:pt x="56502" y="14406"/>
                    </a:moveTo>
                    <a:cubicBezTo>
                      <a:pt x="56613" y="14406"/>
                      <a:pt x="56728" y="14444"/>
                      <a:pt x="56821" y="14522"/>
                    </a:cubicBezTo>
                    <a:cubicBezTo>
                      <a:pt x="56979" y="15024"/>
                      <a:pt x="56385" y="14905"/>
                      <a:pt x="56161" y="15130"/>
                    </a:cubicBezTo>
                    <a:cubicBezTo>
                      <a:pt x="55962" y="14655"/>
                      <a:pt x="56219" y="14406"/>
                      <a:pt x="56502" y="14406"/>
                    </a:cubicBezTo>
                    <a:close/>
                    <a:moveTo>
                      <a:pt x="27830" y="14245"/>
                    </a:moveTo>
                    <a:cubicBezTo>
                      <a:pt x="28002" y="14694"/>
                      <a:pt x="28490" y="14694"/>
                      <a:pt x="28596" y="15182"/>
                    </a:cubicBezTo>
                    <a:cubicBezTo>
                      <a:pt x="28359" y="14946"/>
                      <a:pt x="28208" y="14835"/>
                      <a:pt x="27984" y="14835"/>
                    </a:cubicBezTo>
                    <a:cubicBezTo>
                      <a:pt x="27845" y="14835"/>
                      <a:pt x="27679" y="14877"/>
                      <a:pt x="27447" y="14958"/>
                    </a:cubicBezTo>
                    <a:cubicBezTo>
                      <a:pt x="27223" y="14469"/>
                      <a:pt x="27936" y="14694"/>
                      <a:pt x="27830" y="14245"/>
                    </a:cubicBezTo>
                    <a:close/>
                    <a:moveTo>
                      <a:pt x="23379" y="12681"/>
                    </a:moveTo>
                    <a:cubicBezTo>
                      <a:pt x="23534" y="12681"/>
                      <a:pt x="23686" y="12765"/>
                      <a:pt x="23817" y="12978"/>
                    </a:cubicBezTo>
                    <a:cubicBezTo>
                      <a:pt x="23712" y="12956"/>
                      <a:pt x="23629" y="12946"/>
                      <a:pt x="23560" y="12946"/>
                    </a:cubicBezTo>
                    <a:cubicBezTo>
                      <a:pt x="23298" y="12946"/>
                      <a:pt x="23235" y="13088"/>
                      <a:pt x="22932" y="13255"/>
                    </a:cubicBezTo>
                    <a:cubicBezTo>
                      <a:pt x="22955" y="13351"/>
                      <a:pt x="22989" y="13387"/>
                      <a:pt x="23022" y="13387"/>
                    </a:cubicBezTo>
                    <a:cubicBezTo>
                      <a:pt x="23065" y="13387"/>
                      <a:pt x="23104" y="13323"/>
                      <a:pt x="23104" y="13255"/>
                    </a:cubicBezTo>
                    <a:cubicBezTo>
                      <a:pt x="23381" y="13479"/>
                      <a:pt x="23434" y="14034"/>
                      <a:pt x="23764" y="14192"/>
                    </a:cubicBezTo>
                    <a:cubicBezTo>
                      <a:pt x="23861" y="14047"/>
                      <a:pt x="23592" y="13803"/>
                      <a:pt x="24133" y="13803"/>
                    </a:cubicBezTo>
                    <a:cubicBezTo>
                      <a:pt x="24183" y="13803"/>
                      <a:pt x="24240" y="13805"/>
                      <a:pt x="24305" y="13809"/>
                    </a:cubicBezTo>
                    <a:cubicBezTo>
                      <a:pt x="23729" y="14257"/>
                      <a:pt x="23653" y="15205"/>
                      <a:pt x="23012" y="15205"/>
                    </a:cubicBezTo>
                    <a:cubicBezTo>
                      <a:pt x="22859" y="15205"/>
                      <a:pt x="22675" y="15151"/>
                      <a:pt x="22444" y="15024"/>
                    </a:cubicBezTo>
                    <a:lnTo>
                      <a:pt x="22444" y="15024"/>
                    </a:lnTo>
                    <a:cubicBezTo>
                      <a:pt x="22488" y="15028"/>
                      <a:pt x="22529" y="15030"/>
                      <a:pt x="22568" y="15030"/>
                    </a:cubicBezTo>
                    <a:cubicBezTo>
                      <a:pt x="23060" y="15030"/>
                      <a:pt x="23119" y="14734"/>
                      <a:pt x="23315" y="14575"/>
                    </a:cubicBezTo>
                    <a:cubicBezTo>
                      <a:pt x="23278" y="14462"/>
                      <a:pt x="23188" y="14425"/>
                      <a:pt x="23071" y="14425"/>
                    </a:cubicBezTo>
                    <a:cubicBezTo>
                      <a:pt x="22853" y="14425"/>
                      <a:pt x="22542" y="14553"/>
                      <a:pt x="22310" y="14553"/>
                    </a:cubicBezTo>
                    <a:cubicBezTo>
                      <a:pt x="22128" y="14553"/>
                      <a:pt x="21995" y="14474"/>
                      <a:pt x="21995" y="14192"/>
                    </a:cubicBezTo>
                    <a:lnTo>
                      <a:pt x="21995" y="14192"/>
                    </a:lnTo>
                    <a:cubicBezTo>
                      <a:pt x="22107" y="14231"/>
                      <a:pt x="22211" y="14249"/>
                      <a:pt x="22305" y="14249"/>
                    </a:cubicBezTo>
                    <a:cubicBezTo>
                      <a:pt x="22628" y="14249"/>
                      <a:pt x="22827" y="14027"/>
                      <a:pt x="22827" y="13638"/>
                    </a:cubicBezTo>
                    <a:cubicBezTo>
                      <a:pt x="22796" y="13560"/>
                      <a:pt x="22768" y="13534"/>
                      <a:pt x="22738" y="13534"/>
                    </a:cubicBezTo>
                    <a:cubicBezTo>
                      <a:pt x="22675" y="13534"/>
                      <a:pt x="22600" y="13647"/>
                      <a:pt x="22461" y="13647"/>
                    </a:cubicBezTo>
                    <a:cubicBezTo>
                      <a:pt x="22439" y="13647"/>
                      <a:pt x="22416" y="13644"/>
                      <a:pt x="22391" y="13638"/>
                    </a:cubicBezTo>
                    <a:cubicBezTo>
                      <a:pt x="22469" y="13355"/>
                      <a:pt x="22937" y="12681"/>
                      <a:pt x="23379" y="12681"/>
                    </a:cubicBezTo>
                    <a:close/>
                    <a:moveTo>
                      <a:pt x="44438" y="14522"/>
                    </a:moveTo>
                    <a:lnTo>
                      <a:pt x="44438" y="14522"/>
                    </a:lnTo>
                    <a:cubicBezTo>
                      <a:pt x="44595" y="14571"/>
                      <a:pt x="44652" y="14806"/>
                      <a:pt x="44913" y="14806"/>
                    </a:cubicBezTo>
                    <a:cubicBezTo>
                      <a:pt x="44937" y="14806"/>
                      <a:pt x="44964" y="14804"/>
                      <a:pt x="44992" y="14800"/>
                    </a:cubicBezTo>
                    <a:lnTo>
                      <a:pt x="44992" y="14800"/>
                    </a:lnTo>
                    <a:cubicBezTo>
                      <a:pt x="44992" y="15182"/>
                      <a:pt x="44108" y="14852"/>
                      <a:pt x="44279" y="15354"/>
                    </a:cubicBezTo>
                    <a:cubicBezTo>
                      <a:pt x="43672" y="15077"/>
                      <a:pt x="44504" y="14800"/>
                      <a:pt x="44438" y="14522"/>
                    </a:cubicBezTo>
                    <a:close/>
                    <a:moveTo>
                      <a:pt x="41761" y="14919"/>
                    </a:moveTo>
                    <a:cubicBezTo>
                      <a:pt x="41961" y="14919"/>
                      <a:pt x="42051" y="15095"/>
                      <a:pt x="42240" y="15095"/>
                    </a:cubicBezTo>
                    <a:cubicBezTo>
                      <a:pt x="42274" y="15095"/>
                      <a:pt x="42311" y="15090"/>
                      <a:pt x="42352" y="15077"/>
                    </a:cubicBezTo>
                    <a:lnTo>
                      <a:pt x="42352" y="15077"/>
                    </a:lnTo>
                    <a:cubicBezTo>
                      <a:pt x="42352" y="15460"/>
                      <a:pt x="41533" y="15182"/>
                      <a:pt x="41467" y="15512"/>
                    </a:cubicBezTo>
                    <a:cubicBezTo>
                      <a:pt x="40926" y="15354"/>
                      <a:pt x="41916" y="15407"/>
                      <a:pt x="41586" y="14958"/>
                    </a:cubicBezTo>
                    <a:cubicBezTo>
                      <a:pt x="41653" y="14930"/>
                      <a:pt x="41710" y="14919"/>
                      <a:pt x="41761" y="14919"/>
                    </a:cubicBezTo>
                    <a:close/>
                    <a:moveTo>
                      <a:pt x="26725" y="15012"/>
                    </a:moveTo>
                    <a:cubicBezTo>
                      <a:pt x="26761" y="15012"/>
                      <a:pt x="26799" y="15016"/>
                      <a:pt x="26840" y="15024"/>
                    </a:cubicBezTo>
                    <a:cubicBezTo>
                      <a:pt x="27117" y="15565"/>
                      <a:pt x="26404" y="15235"/>
                      <a:pt x="26681" y="15737"/>
                    </a:cubicBezTo>
                    <a:cubicBezTo>
                      <a:pt x="26164" y="15737"/>
                      <a:pt x="26221" y="15012"/>
                      <a:pt x="26725" y="15012"/>
                    </a:cubicBezTo>
                    <a:close/>
                    <a:moveTo>
                      <a:pt x="39381" y="15235"/>
                    </a:moveTo>
                    <a:lnTo>
                      <a:pt x="39381" y="15235"/>
                    </a:lnTo>
                    <a:cubicBezTo>
                      <a:pt x="39487" y="15948"/>
                      <a:pt x="38616" y="15895"/>
                      <a:pt x="38008" y="16067"/>
                    </a:cubicBezTo>
                    <a:cubicBezTo>
                      <a:pt x="38167" y="15512"/>
                      <a:pt x="38827" y="15407"/>
                      <a:pt x="39381" y="15235"/>
                    </a:cubicBezTo>
                    <a:close/>
                    <a:moveTo>
                      <a:pt x="47527" y="15182"/>
                    </a:moveTo>
                    <a:lnTo>
                      <a:pt x="47527" y="15182"/>
                    </a:lnTo>
                    <a:cubicBezTo>
                      <a:pt x="47302" y="15684"/>
                      <a:pt x="47197" y="15565"/>
                      <a:pt x="47250" y="16067"/>
                    </a:cubicBezTo>
                    <a:cubicBezTo>
                      <a:pt x="47000" y="15977"/>
                      <a:pt x="46841" y="15766"/>
                      <a:pt x="46567" y="15766"/>
                    </a:cubicBezTo>
                    <a:cubicBezTo>
                      <a:pt x="46478" y="15766"/>
                      <a:pt x="46378" y="15788"/>
                      <a:pt x="46260" y="15842"/>
                    </a:cubicBezTo>
                    <a:cubicBezTo>
                      <a:pt x="46076" y="15571"/>
                      <a:pt x="46333" y="15414"/>
                      <a:pt x="46571" y="15414"/>
                    </a:cubicBezTo>
                    <a:cubicBezTo>
                      <a:pt x="46760" y="15414"/>
                      <a:pt x="46937" y="15514"/>
                      <a:pt x="46867" y="15737"/>
                    </a:cubicBezTo>
                    <a:cubicBezTo>
                      <a:pt x="47025" y="15737"/>
                      <a:pt x="46920" y="15460"/>
                      <a:pt x="46920" y="15235"/>
                    </a:cubicBezTo>
                    <a:lnTo>
                      <a:pt x="47527" y="15182"/>
                    </a:lnTo>
                    <a:close/>
                    <a:moveTo>
                      <a:pt x="73811" y="15077"/>
                    </a:moveTo>
                    <a:cubicBezTo>
                      <a:pt x="73930" y="15512"/>
                      <a:pt x="73600" y="15407"/>
                      <a:pt x="73930" y="15737"/>
                    </a:cubicBezTo>
                    <a:cubicBezTo>
                      <a:pt x="74366" y="15737"/>
                      <a:pt x="74313" y="15288"/>
                      <a:pt x="74801" y="15288"/>
                    </a:cubicBezTo>
                    <a:cubicBezTo>
                      <a:pt x="75079" y="15948"/>
                      <a:pt x="73930" y="15460"/>
                      <a:pt x="74141" y="16067"/>
                    </a:cubicBezTo>
                    <a:cubicBezTo>
                      <a:pt x="74012" y="15862"/>
                      <a:pt x="73895" y="15789"/>
                      <a:pt x="73779" y="15789"/>
                    </a:cubicBezTo>
                    <a:cubicBezTo>
                      <a:pt x="73553" y="15789"/>
                      <a:pt x="73334" y="16068"/>
                      <a:pt x="73046" y="16172"/>
                    </a:cubicBezTo>
                    <a:cubicBezTo>
                      <a:pt x="73046" y="16014"/>
                      <a:pt x="72887" y="16067"/>
                      <a:pt x="72716" y="16014"/>
                    </a:cubicBezTo>
                    <a:cubicBezTo>
                      <a:pt x="72610" y="15288"/>
                      <a:pt x="73547" y="15407"/>
                      <a:pt x="73811" y="15077"/>
                    </a:cubicBezTo>
                    <a:close/>
                    <a:moveTo>
                      <a:pt x="59499" y="14904"/>
                    </a:moveTo>
                    <a:cubicBezTo>
                      <a:pt x="59801" y="14904"/>
                      <a:pt x="59949" y="15145"/>
                      <a:pt x="60259" y="15145"/>
                    </a:cubicBezTo>
                    <a:cubicBezTo>
                      <a:pt x="60302" y="15145"/>
                      <a:pt x="60348" y="15140"/>
                      <a:pt x="60398" y="15130"/>
                    </a:cubicBezTo>
                    <a:lnTo>
                      <a:pt x="60398" y="15130"/>
                    </a:lnTo>
                    <a:cubicBezTo>
                      <a:pt x="60280" y="15842"/>
                      <a:pt x="60781" y="15618"/>
                      <a:pt x="60834" y="16120"/>
                    </a:cubicBezTo>
                    <a:cubicBezTo>
                      <a:pt x="60744" y="16253"/>
                      <a:pt x="60678" y="16301"/>
                      <a:pt x="60622" y="16301"/>
                    </a:cubicBezTo>
                    <a:cubicBezTo>
                      <a:pt x="60481" y="16301"/>
                      <a:pt x="60397" y="16009"/>
                      <a:pt x="60129" y="16009"/>
                    </a:cubicBezTo>
                    <a:cubicBezTo>
                      <a:pt x="60110" y="16009"/>
                      <a:pt x="60090" y="16011"/>
                      <a:pt x="60068" y="16014"/>
                    </a:cubicBezTo>
                    <a:cubicBezTo>
                      <a:pt x="60504" y="15024"/>
                      <a:pt x="59290" y="15737"/>
                      <a:pt x="59237" y="14958"/>
                    </a:cubicBezTo>
                    <a:cubicBezTo>
                      <a:pt x="59337" y="14920"/>
                      <a:pt x="59423" y="14904"/>
                      <a:pt x="59499" y="14904"/>
                    </a:cubicBezTo>
                    <a:close/>
                    <a:moveTo>
                      <a:pt x="71506" y="14905"/>
                    </a:moveTo>
                    <a:cubicBezTo>
                      <a:pt x="71801" y="14905"/>
                      <a:pt x="71812" y="15293"/>
                      <a:pt x="72076" y="15293"/>
                    </a:cubicBezTo>
                    <a:cubicBezTo>
                      <a:pt x="72131" y="15293"/>
                      <a:pt x="72198" y="15276"/>
                      <a:pt x="72280" y="15235"/>
                    </a:cubicBezTo>
                    <a:lnTo>
                      <a:pt x="72386" y="15895"/>
                    </a:lnTo>
                    <a:cubicBezTo>
                      <a:pt x="72338" y="15795"/>
                      <a:pt x="72227" y="15756"/>
                      <a:pt x="72113" y="15756"/>
                    </a:cubicBezTo>
                    <a:cubicBezTo>
                      <a:pt x="71850" y="15756"/>
                      <a:pt x="71564" y="15963"/>
                      <a:pt x="71950" y="16120"/>
                    </a:cubicBezTo>
                    <a:cubicBezTo>
                      <a:pt x="72003" y="16285"/>
                      <a:pt x="71877" y="16311"/>
                      <a:pt x="71712" y="16311"/>
                    </a:cubicBezTo>
                    <a:cubicBezTo>
                      <a:pt x="71635" y="16311"/>
                      <a:pt x="71548" y="16305"/>
                      <a:pt x="71467" y="16305"/>
                    </a:cubicBezTo>
                    <a:cubicBezTo>
                      <a:pt x="71377" y="16305"/>
                      <a:pt x="71293" y="16313"/>
                      <a:pt x="71237" y="16344"/>
                    </a:cubicBezTo>
                    <a:cubicBezTo>
                      <a:pt x="71501" y="15737"/>
                      <a:pt x="71673" y="15842"/>
                      <a:pt x="70788" y="15737"/>
                    </a:cubicBezTo>
                    <a:cubicBezTo>
                      <a:pt x="70630" y="15182"/>
                      <a:pt x="71567" y="15565"/>
                      <a:pt x="71290" y="14958"/>
                    </a:cubicBezTo>
                    <a:cubicBezTo>
                      <a:pt x="71376" y="14920"/>
                      <a:pt x="71447" y="14905"/>
                      <a:pt x="71506" y="14905"/>
                    </a:cubicBezTo>
                    <a:close/>
                    <a:moveTo>
                      <a:pt x="25797" y="14469"/>
                    </a:moveTo>
                    <a:lnTo>
                      <a:pt x="25797" y="14469"/>
                    </a:lnTo>
                    <a:cubicBezTo>
                      <a:pt x="26074" y="14522"/>
                      <a:pt x="25744" y="14800"/>
                      <a:pt x="26021" y="14800"/>
                    </a:cubicBezTo>
                    <a:cubicBezTo>
                      <a:pt x="25903" y="15024"/>
                      <a:pt x="25520" y="15077"/>
                      <a:pt x="25520" y="15354"/>
                    </a:cubicBezTo>
                    <a:cubicBezTo>
                      <a:pt x="25546" y="15460"/>
                      <a:pt x="25642" y="15486"/>
                      <a:pt x="25759" y="15486"/>
                    </a:cubicBezTo>
                    <a:cubicBezTo>
                      <a:pt x="25876" y="15486"/>
                      <a:pt x="26015" y="15460"/>
                      <a:pt x="26127" y="15460"/>
                    </a:cubicBezTo>
                    <a:cubicBezTo>
                      <a:pt x="26074" y="15618"/>
                      <a:pt x="26021" y="15790"/>
                      <a:pt x="26180" y="15790"/>
                    </a:cubicBezTo>
                    <a:cubicBezTo>
                      <a:pt x="26068" y="15939"/>
                      <a:pt x="25964" y="15999"/>
                      <a:pt x="25865" y="15999"/>
                    </a:cubicBezTo>
                    <a:cubicBezTo>
                      <a:pt x="25478" y="15999"/>
                      <a:pt x="25168" y="15084"/>
                      <a:pt x="24757" y="15084"/>
                    </a:cubicBezTo>
                    <a:cubicBezTo>
                      <a:pt x="24653" y="15084"/>
                      <a:pt x="24543" y="15142"/>
                      <a:pt x="24424" y="15288"/>
                    </a:cubicBezTo>
                    <a:cubicBezTo>
                      <a:pt x="24477" y="15618"/>
                      <a:pt x="24860" y="15565"/>
                      <a:pt x="25084" y="15737"/>
                    </a:cubicBezTo>
                    <a:cubicBezTo>
                      <a:pt x="24767" y="15838"/>
                      <a:pt x="25060" y="16453"/>
                      <a:pt x="24637" y="16453"/>
                    </a:cubicBezTo>
                    <a:cubicBezTo>
                      <a:pt x="24620" y="16453"/>
                      <a:pt x="24602" y="16452"/>
                      <a:pt x="24582" y="16450"/>
                    </a:cubicBezTo>
                    <a:cubicBezTo>
                      <a:pt x="24860" y="16014"/>
                      <a:pt x="24371" y="15407"/>
                      <a:pt x="24041" y="15182"/>
                    </a:cubicBezTo>
                    <a:cubicBezTo>
                      <a:pt x="24117" y="14770"/>
                      <a:pt x="24336" y="14667"/>
                      <a:pt x="24596" y="14667"/>
                    </a:cubicBezTo>
                    <a:cubicBezTo>
                      <a:pt x="24853" y="14667"/>
                      <a:pt x="25150" y="14768"/>
                      <a:pt x="25388" y="14768"/>
                    </a:cubicBezTo>
                    <a:cubicBezTo>
                      <a:pt x="25580" y="14768"/>
                      <a:pt x="25733" y="14703"/>
                      <a:pt x="25797" y="14469"/>
                    </a:cubicBezTo>
                    <a:close/>
                    <a:moveTo>
                      <a:pt x="59078" y="15790"/>
                    </a:moveTo>
                    <a:lnTo>
                      <a:pt x="59184" y="16278"/>
                    </a:lnTo>
                    <a:cubicBezTo>
                      <a:pt x="58524" y="16503"/>
                      <a:pt x="58524" y="16344"/>
                      <a:pt x="57969" y="16608"/>
                    </a:cubicBezTo>
                    <a:cubicBezTo>
                      <a:pt x="58035" y="16450"/>
                      <a:pt x="58088" y="16278"/>
                      <a:pt x="58035" y="16067"/>
                    </a:cubicBezTo>
                    <a:cubicBezTo>
                      <a:pt x="58448" y="16067"/>
                      <a:pt x="58546" y="16230"/>
                      <a:pt x="58600" y="16230"/>
                    </a:cubicBezTo>
                    <a:cubicBezTo>
                      <a:pt x="58639" y="16230"/>
                      <a:pt x="58654" y="16143"/>
                      <a:pt x="58748" y="15842"/>
                    </a:cubicBezTo>
                    <a:lnTo>
                      <a:pt x="59078" y="15790"/>
                    </a:lnTo>
                    <a:close/>
                    <a:moveTo>
                      <a:pt x="35038" y="15182"/>
                    </a:moveTo>
                    <a:cubicBezTo>
                      <a:pt x="35038" y="15460"/>
                      <a:pt x="35197" y="15460"/>
                      <a:pt x="35263" y="15684"/>
                    </a:cubicBezTo>
                    <a:cubicBezTo>
                      <a:pt x="35484" y="15493"/>
                      <a:pt x="35815" y="15303"/>
                      <a:pt x="36119" y="15303"/>
                    </a:cubicBezTo>
                    <a:cubicBezTo>
                      <a:pt x="36341" y="15303"/>
                      <a:pt x="36549" y="15405"/>
                      <a:pt x="36688" y="15684"/>
                    </a:cubicBezTo>
                    <a:cubicBezTo>
                      <a:pt x="36647" y="15700"/>
                      <a:pt x="36580" y="15705"/>
                      <a:pt x="36497" y="15705"/>
                    </a:cubicBezTo>
                    <a:cubicBezTo>
                      <a:pt x="36363" y="15705"/>
                      <a:pt x="36188" y="15692"/>
                      <a:pt x="36014" y="15692"/>
                    </a:cubicBezTo>
                    <a:cubicBezTo>
                      <a:pt x="35573" y="15692"/>
                      <a:pt x="35135" y="15773"/>
                      <a:pt x="35368" y="16344"/>
                    </a:cubicBezTo>
                    <a:cubicBezTo>
                      <a:pt x="35245" y="16538"/>
                      <a:pt x="35105" y="16610"/>
                      <a:pt x="34959" y="16610"/>
                    </a:cubicBezTo>
                    <a:cubicBezTo>
                      <a:pt x="34553" y="16610"/>
                      <a:pt x="34098" y="16053"/>
                      <a:pt x="33801" y="16053"/>
                    </a:cubicBezTo>
                    <a:cubicBezTo>
                      <a:pt x="33727" y="16053"/>
                      <a:pt x="33663" y="16087"/>
                      <a:pt x="33612" y="16172"/>
                    </a:cubicBezTo>
                    <a:cubicBezTo>
                      <a:pt x="33600" y="16175"/>
                      <a:pt x="33588" y="16175"/>
                      <a:pt x="33577" y="16175"/>
                    </a:cubicBezTo>
                    <a:cubicBezTo>
                      <a:pt x="33294" y="16175"/>
                      <a:pt x="33437" y="15557"/>
                      <a:pt x="33335" y="15354"/>
                    </a:cubicBezTo>
                    <a:lnTo>
                      <a:pt x="34378" y="15235"/>
                    </a:lnTo>
                    <a:lnTo>
                      <a:pt x="34378" y="15235"/>
                    </a:lnTo>
                    <a:cubicBezTo>
                      <a:pt x="34361" y="15571"/>
                      <a:pt x="34366" y="15685"/>
                      <a:pt x="34399" y="15685"/>
                    </a:cubicBezTo>
                    <a:cubicBezTo>
                      <a:pt x="34469" y="15685"/>
                      <a:pt x="34662" y="15182"/>
                      <a:pt x="35038" y="15182"/>
                    </a:cubicBezTo>
                    <a:close/>
                    <a:moveTo>
                      <a:pt x="42667" y="15967"/>
                    </a:moveTo>
                    <a:cubicBezTo>
                      <a:pt x="42820" y="15967"/>
                      <a:pt x="42971" y="15981"/>
                      <a:pt x="43118" y="16014"/>
                    </a:cubicBezTo>
                    <a:cubicBezTo>
                      <a:pt x="43176" y="16256"/>
                      <a:pt x="43144" y="16326"/>
                      <a:pt x="43060" y="16326"/>
                    </a:cubicBezTo>
                    <a:cubicBezTo>
                      <a:pt x="42944" y="16326"/>
                      <a:pt x="42728" y="16192"/>
                      <a:pt x="42510" y="16192"/>
                    </a:cubicBezTo>
                    <a:cubicBezTo>
                      <a:pt x="42420" y="16192"/>
                      <a:pt x="42330" y="16215"/>
                      <a:pt x="42246" y="16278"/>
                    </a:cubicBezTo>
                    <a:cubicBezTo>
                      <a:pt x="42279" y="16384"/>
                      <a:pt x="42398" y="16405"/>
                      <a:pt x="42521" y="16405"/>
                    </a:cubicBezTo>
                    <a:cubicBezTo>
                      <a:pt x="42597" y="16405"/>
                      <a:pt x="42674" y="16397"/>
                      <a:pt x="42735" y="16397"/>
                    </a:cubicBezTo>
                    <a:cubicBezTo>
                      <a:pt x="42717" y="16544"/>
                      <a:pt x="42630" y="16598"/>
                      <a:pt x="42520" y="16598"/>
                    </a:cubicBezTo>
                    <a:cubicBezTo>
                      <a:pt x="42305" y="16598"/>
                      <a:pt x="42004" y="16392"/>
                      <a:pt x="41969" y="16278"/>
                    </a:cubicBezTo>
                    <a:lnTo>
                      <a:pt x="41969" y="16278"/>
                    </a:lnTo>
                    <a:cubicBezTo>
                      <a:pt x="41745" y="16397"/>
                      <a:pt x="42022" y="16503"/>
                      <a:pt x="42022" y="16780"/>
                    </a:cubicBezTo>
                    <a:lnTo>
                      <a:pt x="40807" y="16938"/>
                    </a:lnTo>
                    <a:cubicBezTo>
                      <a:pt x="40649" y="16727"/>
                      <a:pt x="40543" y="16503"/>
                      <a:pt x="40477" y="16120"/>
                    </a:cubicBezTo>
                    <a:cubicBezTo>
                      <a:pt x="40649" y="16120"/>
                      <a:pt x="40649" y="16278"/>
                      <a:pt x="40702" y="16450"/>
                    </a:cubicBezTo>
                    <a:cubicBezTo>
                      <a:pt x="41321" y="16226"/>
                      <a:pt x="42018" y="15967"/>
                      <a:pt x="42667" y="15967"/>
                    </a:cubicBezTo>
                    <a:close/>
                    <a:moveTo>
                      <a:pt x="49645" y="16492"/>
                    </a:moveTo>
                    <a:cubicBezTo>
                      <a:pt x="49995" y="16492"/>
                      <a:pt x="50370" y="16555"/>
                      <a:pt x="50603" y="16555"/>
                    </a:cubicBezTo>
                    <a:cubicBezTo>
                      <a:pt x="50313" y="16765"/>
                      <a:pt x="49613" y="16945"/>
                      <a:pt x="49148" y="16945"/>
                    </a:cubicBezTo>
                    <a:cubicBezTo>
                      <a:pt x="48999" y="16945"/>
                      <a:pt x="48874" y="16927"/>
                      <a:pt x="48794" y="16885"/>
                    </a:cubicBezTo>
                    <a:cubicBezTo>
                      <a:pt x="48905" y="16568"/>
                      <a:pt x="49260" y="16492"/>
                      <a:pt x="49645" y="16492"/>
                    </a:cubicBezTo>
                    <a:close/>
                    <a:moveTo>
                      <a:pt x="74321" y="16389"/>
                    </a:moveTo>
                    <a:cubicBezTo>
                      <a:pt x="74644" y="16389"/>
                      <a:pt x="74873" y="16594"/>
                      <a:pt x="74920" y="16938"/>
                    </a:cubicBezTo>
                    <a:cubicBezTo>
                      <a:pt x="74876" y="16946"/>
                      <a:pt x="74833" y="16950"/>
                      <a:pt x="74793" y="16950"/>
                    </a:cubicBezTo>
                    <a:cubicBezTo>
                      <a:pt x="74487" y="16950"/>
                      <a:pt x="74301" y="16735"/>
                      <a:pt x="74207" y="16397"/>
                    </a:cubicBezTo>
                    <a:cubicBezTo>
                      <a:pt x="74246" y="16392"/>
                      <a:pt x="74284" y="16389"/>
                      <a:pt x="74321" y="16389"/>
                    </a:cubicBezTo>
                    <a:close/>
                    <a:moveTo>
                      <a:pt x="72459" y="16275"/>
                    </a:moveTo>
                    <a:cubicBezTo>
                      <a:pt x="72794" y="16275"/>
                      <a:pt x="73286" y="16476"/>
                      <a:pt x="73323" y="16780"/>
                    </a:cubicBezTo>
                    <a:cubicBezTo>
                      <a:pt x="73248" y="16754"/>
                      <a:pt x="73170" y="16744"/>
                      <a:pt x="73090" y="16744"/>
                    </a:cubicBezTo>
                    <a:cubicBezTo>
                      <a:pt x="72722" y="16744"/>
                      <a:pt x="72315" y="16967"/>
                      <a:pt x="71973" y="16967"/>
                    </a:cubicBezTo>
                    <a:cubicBezTo>
                      <a:pt x="71738" y="16967"/>
                      <a:pt x="71534" y="16861"/>
                      <a:pt x="71395" y="16503"/>
                    </a:cubicBezTo>
                    <a:cubicBezTo>
                      <a:pt x="71485" y="16474"/>
                      <a:pt x="71562" y="16463"/>
                      <a:pt x="71631" y="16463"/>
                    </a:cubicBezTo>
                    <a:cubicBezTo>
                      <a:pt x="71874" y="16463"/>
                      <a:pt x="72014" y="16601"/>
                      <a:pt x="72248" y="16601"/>
                    </a:cubicBezTo>
                    <a:cubicBezTo>
                      <a:pt x="72319" y="16601"/>
                      <a:pt x="72398" y="16588"/>
                      <a:pt x="72491" y="16555"/>
                    </a:cubicBezTo>
                    <a:cubicBezTo>
                      <a:pt x="72491" y="16397"/>
                      <a:pt x="72280" y="16450"/>
                      <a:pt x="72161" y="16397"/>
                    </a:cubicBezTo>
                    <a:cubicBezTo>
                      <a:pt x="72197" y="16313"/>
                      <a:pt x="72313" y="16275"/>
                      <a:pt x="72459" y="16275"/>
                    </a:cubicBezTo>
                    <a:close/>
                    <a:moveTo>
                      <a:pt x="60364" y="16494"/>
                    </a:moveTo>
                    <a:cubicBezTo>
                      <a:pt x="60552" y="16494"/>
                      <a:pt x="60667" y="16620"/>
                      <a:pt x="60843" y="16620"/>
                    </a:cubicBezTo>
                    <a:cubicBezTo>
                      <a:pt x="60873" y="16620"/>
                      <a:pt x="60905" y="16617"/>
                      <a:pt x="60940" y="16608"/>
                    </a:cubicBezTo>
                    <a:lnTo>
                      <a:pt x="60940" y="16608"/>
                    </a:lnTo>
                    <a:cubicBezTo>
                      <a:pt x="60867" y="16835"/>
                      <a:pt x="60614" y="16987"/>
                      <a:pt x="60372" y="16987"/>
                    </a:cubicBezTo>
                    <a:cubicBezTo>
                      <a:pt x="60262" y="16987"/>
                      <a:pt x="60155" y="16956"/>
                      <a:pt x="60068" y="16885"/>
                    </a:cubicBezTo>
                    <a:cubicBezTo>
                      <a:pt x="60068" y="16674"/>
                      <a:pt x="60346" y="16727"/>
                      <a:pt x="60280" y="16503"/>
                    </a:cubicBezTo>
                    <a:cubicBezTo>
                      <a:pt x="60309" y="16497"/>
                      <a:pt x="60337" y="16494"/>
                      <a:pt x="60364" y="16494"/>
                    </a:cubicBezTo>
                    <a:close/>
                    <a:moveTo>
                      <a:pt x="28903" y="13885"/>
                    </a:moveTo>
                    <a:cubicBezTo>
                      <a:pt x="29258" y="13885"/>
                      <a:pt x="29840" y="14449"/>
                      <a:pt x="29982" y="14852"/>
                    </a:cubicBezTo>
                    <a:cubicBezTo>
                      <a:pt x="29925" y="14867"/>
                      <a:pt x="29877" y="14874"/>
                      <a:pt x="29834" y="14874"/>
                    </a:cubicBezTo>
                    <a:cubicBezTo>
                      <a:pt x="29641" y="14874"/>
                      <a:pt x="29563" y="14749"/>
                      <a:pt x="29378" y="14749"/>
                    </a:cubicBezTo>
                    <a:cubicBezTo>
                      <a:pt x="29317" y="14749"/>
                      <a:pt x="29243" y="14763"/>
                      <a:pt x="29150" y="14800"/>
                    </a:cubicBezTo>
                    <a:cubicBezTo>
                      <a:pt x="29150" y="15182"/>
                      <a:pt x="29480" y="15130"/>
                      <a:pt x="29480" y="15618"/>
                    </a:cubicBezTo>
                    <a:cubicBezTo>
                      <a:pt x="29622" y="15760"/>
                      <a:pt x="29846" y="15831"/>
                      <a:pt x="30076" y="15831"/>
                    </a:cubicBezTo>
                    <a:cubicBezTo>
                      <a:pt x="30380" y="15831"/>
                      <a:pt x="30695" y="15707"/>
                      <a:pt x="30853" y="15460"/>
                    </a:cubicBezTo>
                    <a:cubicBezTo>
                      <a:pt x="30899" y="15628"/>
                      <a:pt x="31100" y="15690"/>
                      <a:pt x="31380" y="15690"/>
                    </a:cubicBezTo>
                    <a:cubicBezTo>
                      <a:pt x="31823" y="15690"/>
                      <a:pt x="32463" y="15536"/>
                      <a:pt x="33005" y="15407"/>
                    </a:cubicBezTo>
                    <a:lnTo>
                      <a:pt x="33005" y="15407"/>
                    </a:lnTo>
                    <a:cubicBezTo>
                      <a:pt x="33163" y="16674"/>
                      <a:pt x="31513" y="15737"/>
                      <a:pt x="31183" y="16450"/>
                    </a:cubicBezTo>
                    <a:cubicBezTo>
                      <a:pt x="31183" y="16938"/>
                      <a:pt x="31962" y="16397"/>
                      <a:pt x="31896" y="17057"/>
                    </a:cubicBezTo>
                    <a:cubicBezTo>
                      <a:pt x="31773" y="16949"/>
                      <a:pt x="31673" y="16910"/>
                      <a:pt x="31580" y="16910"/>
                    </a:cubicBezTo>
                    <a:cubicBezTo>
                      <a:pt x="31344" y="16910"/>
                      <a:pt x="31161" y="17163"/>
                      <a:pt x="30800" y="17163"/>
                    </a:cubicBezTo>
                    <a:cubicBezTo>
                      <a:pt x="31078" y="16780"/>
                      <a:pt x="30748" y="16344"/>
                      <a:pt x="30365" y="16344"/>
                    </a:cubicBezTo>
                    <a:cubicBezTo>
                      <a:pt x="30365" y="16199"/>
                      <a:pt x="30397" y="16151"/>
                      <a:pt x="30448" y="16151"/>
                    </a:cubicBezTo>
                    <a:cubicBezTo>
                      <a:pt x="30546" y="16151"/>
                      <a:pt x="30714" y="16326"/>
                      <a:pt x="30859" y="16326"/>
                    </a:cubicBezTo>
                    <a:cubicBezTo>
                      <a:pt x="30899" y="16326"/>
                      <a:pt x="30937" y="16313"/>
                      <a:pt x="30972" y="16278"/>
                    </a:cubicBezTo>
                    <a:cubicBezTo>
                      <a:pt x="30470" y="15737"/>
                      <a:pt x="29256" y="16172"/>
                      <a:pt x="28820" y="15512"/>
                    </a:cubicBezTo>
                    <a:cubicBezTo>
                      <a:pt x="28501" y="15409"/>
                      <a:pt x="28717" y="15323"/>
                      <a:pt x="28949" y="15323"/>
                    </a:cubicBezTo>
                    <a:cubicBezTo>
                      <a:pt x="29072" y="15323"/>
                      <a:pt x="29201" y="15347"/>
                      <a:pt x="29256" y="15407"/>
                    </a:cubicBezTo>
                    <a:cubicBezTo>
                      <a:pt x="29045" y="15077"/>
                      <a:pt x="28662" y="14852"/>
                      <a:pt x="29256" y="14628"/>
                    </a:cubicBezTo>
                    <a:cubicBezTo>
                      <a:pt x="29097" y="14417"/>
                      <a:pt x="28926" y="14139"/>
                      <a:pt x="28715" y="13968"/>
                    </a:cubicBezTo>
                    <a:cubicBezTo>
                      <a:pt x="28763" y="13910"/>
                      <a:pt x="28828" y="13885"/>
                      <a:pt x="28903" y="13885"/>
                    </a:cubicBezTo>
                    <a:close/>
                    <a:moveTo>
                      <a:pt x="52638" y="13135"/>
                    </a:moveTo>
                    <a:cubicBezTo>
                      <a:pt x="53064" y="13135"/>
                      <a:pt x="53638" y="13731"/>
                      <a:pt x="54404" y="13731"/>
                    </a:cubicBezTo>
                    <a:cubicBezTo>
                      <a:pt x="54733" y="13731"/>
                      <a:pt x="55097" y="13622"/>
                      <a:pt x="55501" y="13308"/>
                    </a:cubicBezTo>
                    <a:lnTo>
                      <a:pt x="55501" y="13308"/>
                    </a:lnTo>
                    <a:cubicBezTo>
                      <a:pt x="55553" y="13479"/>
                      <a:pt x="55329" y="13479"/>
                      <a:pt x="55223" y="13532"/>
                    </a:cubicBezTo>
                    <a:cubicBezTo>
                      <a:pt x="55395" y="13638"/>
                      <a:pt x="55395" y="13968"/>
                      <a:pt x="55606" y="13968"/>
                    </a:cubicBezTo>
                    <a:cubicBezTo>
                      <a:pt x="54841" y="14245"/>
                      <a:pt x="53956" y="14245"/>
                      <a:pt x="52860" y="14245"/>
                    </a:cubicBezTo>
                    <a:cubicBezTo>
                      <a:pt x="52583" y="14298"/>
                      <a:pt x="52860" y="14852"/>
                      <a:pt x="52689" y="14958"/>
                    </a:cubicBezTo>
                    <a:cubicBezTo>
                      <a:pt x="53228" y="14958"/>
                      <a:pt x="53193" y="15845"/>
                      <a:pt x="53701" y="15845"/>
                    </a:cubicBezTo>
                    <a:cubicBezTo>
                      <a:pt x="53715" y="15845"/>
                      <a:pt x="53730" y="15844"/>
                      <a:pt x="53745" y="15842"/>
                    </a:cubicBezTo>
                    <a:cubicBezTo>
                      <a:pt x="53803" y="15601"/>
                      <a:pt x="53979" y="15499"/>
                      <a:pt x="54185" y="15499"/>
                    </a:cubicBezTo>
                    <a:cubicBezTo>
                      <a:pt x="54542" y="15499"/>
                      <a:pt x="54990" y="15806"/>
                      <a:pt x="55065" y="16225"/>
                    </a:cubicBezTo>
                    <a:cubicBezTo>
                      <a:pt x="54946" y="16225"/>
                      <a:pt x="54946" y="16067"/>
                      <a:pt x="54893" y="15895"/>
                    </a:cubicBezTo>
                    <a:cubicBezTo>
                      <a:pt x="54737" y="16056"/>
                      <a:pt x="54551" y="16097"/>
                      <a:pt x="54356" y="16097"/>
                    </a:cubicBezTo>
                    <a:cubicBezTo>
                      <a:pt x="54147" y="16097"/>
                      <a:pt x="53927" y="16050"/>
                      <a:pt x="53723" y="16050"/>
                    </a:cubicBezTo>
                    <a:cubicBezTo>
                      <a:pt x="53523" y="16050"/>
                      <a:pt x="53337" y="16096"/>
                      <a:pt x="53190" y="16278"/>
                    </a:cubicBezTo>
                    <a:cubicBezTo>
                      <a:pt x="53259" y="16463"/>
                      <a:pt x="53352" y="16511"/>
                      <a:pt x="53453" y="16511"/>
                    </a:cubicBezTo>
                    <a:cubicBezTo>
                      <a:pt x="53560" y="16511"/>
                      <a:pt x="53676" y="16458"/>
                      <a:pt x="53782" y="16458"/>
                    </a:cubicBezTo>
                    <a:cubicBezTo>
                      <a:pt x="53904" y="16458"/>
                      <a:pt x="54011" y="16528"/>
                      <a:pt x="54075" y="16833"/>
                    </a:cubicBezTo>
                    <a:cubicBezTo>
                      <a:pt x="54033" y="16852"/>
                      <a:pt x="53997" y="16861"/>
                      <a:pt x="53966" y="16861"/>
                    </a:cubicBezTo>
                    <a:cubicBezTo>
                      <a:pt x="53831" y="16861"/>
                      <a:pt x="53788" y="16695"/>
                      <a:pt x="53745" y="16555"/>
                    </a:cubicBezTo>
                    <a:cubicBezTo>
                      <a:pt x="53235" y="16655"/>
                      <a:pt x="53190" y="17173"/>
                      <a:pt x="52346" y="17173"/>
                    </a:cubicBezTo>
                    <a:cubicBezTo>
                      <a:pt x="52185" y="17173"/>
                      <a:pt x="51994" y="17154"/>
                      <a:pt x="51765" y="17110"/>
                    </a:cubicBezTo>
                    <a:cubicBezTo>
                      <a:pt x="51923" y="16608"/>
                      <a:pt x="51487" y="16397"/>
                      <a:pt x="51765" y="15895"/>
                    </a:cubicBezTo>
                    <a:lnTo>
                      <a:pt x="51765" y="15895"/>
                    </a:lnTo>
                    <a:cubicBezTo>
                      <a:pt x="52006" y="15944"/>
                      <a:pt x="52170" y="16179"/>
                      <a:pt x="52489" y="16179"/>
                    </a:cubicBezTo>
                    <a:cubicBezTo>
                      <a:pt x="52519" y="16179"/>
                      <a:pt x="52550" y="16177"/>
                      <a:pt x="52583" y="16172"/>
                    </a:cubicBezTo>
                    <a:cubicBezTo>
                      <a:pt x="52689" y="16067"/>
                      <a:pt x="52808" y="16014"/>
                      <a:pt x="52808" y="15790"/>
                    </a:cubicBezTo>
                    <a:cubicBezTo>
                      <a:pt x="52673" y="15576"/>
                      <a:pt x="52545" y="15513"/>
                      <a:pt x="52412" y="15513"/>
                    </a:cubicBezTo>
                    <a:cubicBezTo>
                      <a:pt x="52216" y="15513"/>
                      <a:pt x="52008" y="15650"/>
                      <a:pt x="51750" y="15650"/>
                    </a:cubicBezTo>
                    <a:cubicBezTo>
                      <a:pt x="51683" y="15650"/>
                      <a:pt x="51614" y="15641"/>
                      <a:pt x="51540" y="15618"/>
                    </a:cubicBezTo>
                    <a:cubicBezTo>
                      <a:pt x="51540" y="15354"/>
                      <a:pt x="51976" y="15407"/>
                      <a:pt x="51699" y="14905"/>
                    </a:cubicBezTo>
                    <a:lnTo>
                      <a:pt x="51699" y="14905"/>
                    </a:lnTo>
                    <a:cubicBezTo>
                      <a:pt x="52201" y="15033"/>
                      <a:pt x="52329" y="15211"/>
                      <a:pt x="52405" y="15211"/>
                    </a:cubicBezTo>
                    <a:cubicBezTo>
                      <a:pt x="52464" y="15211"/>
                      <a:pt x="52493" y="15108"/>
                      <a:pt x="52636" y="14800"/>
                    </a:cubicBezTo>
                    <a:cubicBezTo>
                      <a:pt x="52496" y="14578"/>
                      <a:pt x="52231" y="14518"/>
                      <a:pt x="51940" y="14518"/>
                    </a:cubicBezTo>
                    <a:cubicBezTo>
                      <a:pt x="51600" y="14518"/>
                      <a:pt x="51225" y="14599"/>
                      <a:pt x="50973" y="14599"/>
                    </a:cubicBezTo>
                    <a:cubicBezTo>
                      <a:pt x="50849" y="14599"/>
                      <a:pt x="50755" y="14580"/>
                      <a:pt x="50708" y="14522"/>
                    </a:cubicBezTo>
                    <a:lnTo>
                      <a:pt x="50708" y="14522"/>
                    </a:lnTo>
                    <a:cubicBezTo>
                      <a:pt x="50352" y="14830"/>
                      <a:pt x="50809" y="15470"/>
                      <a:pt x="51226" y="15470"/>
                    </a:cubicBezTo>
                    <a:cubicBezTo>
                      <a:pt x="51256" y="15470"/>
                      <a:pt x="51286" y="15467"/>
                      <a:pt x="51316" y="15460"/>
                    </a:cubicBezTo>
                    <a:lnTo>
                      <a:pt x="51316" y="15460"/>
                    </a:lnTo>
                    <a:cubicBezTo>
                      <a:pt x="51098" y="15751"/>
                      <a:pt x="50874" y="15845"/>
                      <a:pt x="50627" y="15845"/>
                    </a:cubicBezTo>
                    <a:cubicBezTo>
                      <a:pt x="50186" y="15845"/>
                      <a:pt x="49668" y="15547"/>
                      <a:pt x="48973" y="15547"/>
                    </a:cubicBezTo>
                    <a:cubicBezTo>
                      <a:pt x="48877" y="15547"/>
                      <a:pt x="48778" y="15552"/>
                      <a:pt x="48675" y="15565"/>
                    </a:cubicBezTo>
                    <a:cubicBezTo>
                      <a:pt x="48649" y="15235"/>
                      <a:pt x="48623" y="15139"/>
                      <a:pt x="48555" y="15139"/>
                    </a:cubicBezTo>
                    <a:cubicBezTo>
                      <a:pt x="48487" y="15139"/>
                      <a:pt x="48378" y="15235"/>
                      <a:pt x="48187" y="15288"/>
                    </a:cubicBezTo>
                    <a:cubicBezTo>
                      <a:pt x="47580" y="15130"/>
                      <a:pt x="48623" y="15182"/>
                      <a:pt x="48464" y="14905"/>
                    </a:cubicBezTo>
                    <a:cubicBezTo>
                      <a:pt x="47910" y="14852"/>
                      <a:pt x="46867" y="14905"/>
                      <a:pt x="48187" y="14417"/>
                    </a:cubicBezTo>
                    <a:lnTo>
                      <a:pt x="48187" y="14417"/>
                    </a:lnTo>
                    <a:cubicBezTo>
                      <a:pt x="48398" y="14469"/>
                      <a:pt x="48464" y="14694"/>
                      <a:pt x="48728" y="14747"/>
                    </a:cubicBezTo>
                    <a:cubicBezTo>
                      <a:pt x="49178" y="14072"/>
                      <a:pt x="49831" y="13935"/>
                      <a:pt x="50470" y="13935"/>
                    </a:cubicBezTo>
                    <a:cubicBezTo>
                      <a:pt x="50904" y="13935"/>
                      <a:pt x="51332" y="13998"/>
                      <a:pt x="51685" y="13998"/>
                    </a:cubicBezTo>
                    <a:cubicBezTo>
                      <a:pt x="52212" y="13998"/>
                      <a:pt x="52570" y="13857"/>
                      <a:pt x="52530" y="13149"/>
                    </a:cubicBezTo>
                    <a:cubicBezTo>
                      <a:pt x="52565" y="13139"/>
                      <a:pt x="52601" y="13135"/>
                      <a:pt x="52638" y="13135"/>
                    </a:cubicBezTo>
                    <a:close/>
                    <a:moveTo>
                      <a:pt x="46418" y="15948"/>
                    </a:moveTo>
                    <a:cubicBezTo>
                      <a:pt x="46814" y="16067"/>
                      <a:pt x="46972" y="16450"/>
                      <a:pt x="47197" y="16727"/>
                    </a:cubicBezTo>
                    <a:cubicBezTo>
                      <a:pt x="47514" y="16650"/>
                      <a:pt x="47486" y="16462"/>
                      <a:pt x="47550" y="16462"/>
                    </a:cubicBezTo>
                    <a:cubicBezTo>
                      <a:pt x="47585" y="16462"/>
                      <a:pt x="47647" y="16517"/>
                      <a:pt x="47804" y="16674"/>
                    </a:cubicBezTo>
                    <a:cubicBezTo>
                      <a:pt x="48068" y="16608"/>
                      <a:pt x="47804" y="16120"/>
                      <a:pt x="48015" y="15948"/>
                    </a:cubicBezTo>
                    <a:lnTo>
                      <a:pt x="48015" y="15948"/>
                    </a:lnTo>
                    <a:cubicBezTo>
                      <a:pt x="48464" y="16555"/>
                      <a:pt x="48464" y="16885"/>
                      <a:pt x="48517" y="17110"/>
                    </a:cubicBezTo>
                    <a:cubicBezTo>
                      <a:pt x="48289" y="17222"/>
                      <a:pt x="48008" y="17251"/>
                      <a:pt x="47702" y="17251"/>
                    </a:cubicBezTo>
                    <a:cubicBezTo>
                      <a:pt x="47372" y="17251"/>
                      <a:pt x="47014" y="17217"/>
                      <a:pt x="46666" y="17217"/>
                    </a:cubicBezTo>
                    <a:cubicBezTo>
                      <a:pt x="46080" y="17217"/>
                      <a:pt x="45520" y="17312"/>
                      <a:pt x="45164" y="17823"/>
                    </a:cubicBezTo>
                    <a:cubicBezTo>
                      <a:pt x="44904" y="17740"/>
                      <a:pt x="44677" y="17550"/>
                      <a:pt x="44348" y="17550"/>
                    </a:cubicBezTo>
                    <a:cubicBezTo>
                      <a:pt x="44259" y="17550"/>
                      <a:pt x="44162" y="17564"/>
                      <a:pt x="44055" y="17598"/>
                    </a:cubicBezTo>
                    <a:cubicBezTo>
                      <a:pt x="44055" y="17387"/>
                      <a:pt x="43949" y="17268"/>
                      <a:pt x="43844" y="17268"/>
                    </a:cubicBezTo>
                    <a:cubicBezTo>
                      <a:pt x="44385" y="17057"/>
                      <a:pt x="44385" y="16503"/>
                      <a:pt x="44108" y="16225"/>
                    </a:cubicBezTo>
                    <a:cubicBezTo>
                      <a:pt x="44108" y="16014"/>
                      <a:pt x="44504" y="16067"/>
                      <a:pt x="44715" y="16014"/>
                    </a:cubicBezTo>
                    <a:lnTo>
                      <a:pt x="44715" y="16014"/>
                    </a:lnTo>
                    <a:cubicBezTo>
                      <a:pt x="44630" y="16387"/>
                      <a:pt x="44766" y="16459"/>
                      <a:pt x="44955" y="16459"/>
                    </a:cubicBezTo>
                    <a:cubicBezTo>
                      <a:pt x="45074" y="16459"/>
                      <a:pt x="45214" y="16431"/>
                      <a:pt x="45333" y="16431"/>
                    </a:cubicBezTo>
                    <a:cubicBezTo>
                      <a:pt x="45494" y="16431"/>
                      <a:pt x="45618" y="16482"/>
                      <a:pt x="45599" y="16727"/>
                    </a:cubicBezTo>
                    <a:cubicBezTo>
                      <a:pt x="45877" y="16503"/>
                      <a:pt x="46537" y="16555"/>
                      <a:pt x="46418" y="15948"/>
                    </a:cubicBezTo>
                    <a:close/>
                    <a:moveTo>
                      <a:pt x="42854" y="17057"/>
                    </a:moveTo>
                    <a:lnTo>
                      <a:pt x="42854" y="17057"/>
                    </a:lnTo>
                    <a:cubicBezTo>
                      <a:pt x="43190" y="17242"/>
                      <a:pt x="42590" y="17692"/>
                      <a:pt x="43144" y="17692"/>
                    </a:cubicBezTo>
                    <a:cubicBezTo>
                      <a:pt x="43221" y="17692"/>
                      <a:pt x="43320" y="17684"/>
                      <a:pt x="43448" y="17664"/>
                    </a:cubicBezTo>
                    <a:lnTo>
                      <a:pt x="43448" y="17664"/>
                    </a:lnTo>
                    <a:cubicBezTo>
                      <a:pt x="43168" y="17795"/>
                      <a:pt x="42856" y="17836"/>
                      <a:pt x="42549" y="17836"/>
                    </a:cubicBezTo>
                    <a:cubicBezTo>
                      <a:pt x="42016" y="17836"/>
                      <a:pt x="41497" y="17712"/>
                      <a:pt x="41183" y="17712"/>
                    </a:cubicBezTo>
                    <a:cubicBezTo>
                      <a:pt x="41147" y="17712"/>
                      <a:pt x="41114" y="17714"/>
                      <a:pt x="41084" y="17717"/>
                    </a:cubicBezTo>
                    <a:cubicBezTo>
                      <a:pt x="41256" y="17268"/>
                      <a:pt x="42629" y="17598"/>
                      <a:pt x="42854" y="17057"/>
                    </a:cubicBezTo>
                    <a:close/>
                    <a:moveTo>
                      <a:pt x="21015" y="17660"/>
                    </a:moveTo>
                    <a:cubicBezTo>
                      <a:pt x="21234" y="17660"/>
                      <a:pt x="21378" y="17777"/>
                      <a:pt x="21580" y="17777"/>
                    </a:cubicBezTo>
                    <a:cubicBezTo>
                      <a:pt x="21607" y="17777"/>
                      <a:pt x="21635" y="17775"/>
                      <a:pt x="21665" y="17770"/>
                    </a:cubicBezTo>
                    <a:lnTo>
                      <a:pt x="21665" y="17770"/>
                    </a:lnTo>
                    <a:cubicBezTo>
                      <a:pt x="21701" y="17921"/>
                      <a:pt x="21386" y="18053"/>
                      <a:pt x="21112" y="18053"/>
                    </a:cubicBezTo>
                    <a:cubicBezTo>
                      <a:pt x="20885" y="18053"/>
                      <a:pt x="20687" y="17963"/>
                      <a:pt x="20741" y="17717"/>
                    </a:cubicBezTo>
                    <a:cubicBezTo>
                      <a:pt x="20846" y="17676"/>
                      <a:pt x="20935" y="17660"/>
                      <a:pt x="21015" y="17660"/>
                    </a:cubicBezTo>
                    <a:close/>
                    <a:moveTo>
                      <a:pt x="24424" y="17163"/>
                    </a:moveTo>
                    <a:cubicBezTo>
                      <a:pt x="24635" y="17268"/>
                      <a:pt x="24424" y="17440"/>
                      <a:pt x="24701" y="17823"/>
                    </a:cubicBezTo>
                    <a:cubicBezTo>
                      <a:pt x="24647" y="17811"/>
                      <a:pt x="24599" y="17806"/>
                      <a:pt x="24556" y="17806"/>
                    </a:cubicBezTo>
                    <a:cubicBezTo>
                      <a:pt x="24227" y="17806"/>
                      <a:pt x="24201" y="18104"/>
                      <a:pt x="23843" y="18104"/>
                    </a:cubicBezTo>
                    <a:cubicBezTo>
                      <a:pt x="23818" y="18104"/>
                      <a:pt x="23792" y="18103"/>
                      <a:pt x="23764" y="18100"/>
                    </a:cubicBezTo>
                    <a:cubicBezTo>
                      <a:pt x="23487" y="17994"/>
                      <a:pt x="23817" y="17876"/>
                      <a:pt x="24041" y="17876"/>
                    </a:cubicBezTo>
                    <a:cubicBezTo>
                      <a:pt x="24371" y="17770"/>
                      <a:pt x="24305" y="17387"/>
                      <a:pt x="24424" y="17163"/>
                    </a:cubicBezTo>
                    <a:close/>
                    <a:moveTo>
                      <a:pt x="29322" y="16450"/>
                    </a:moveTo>
                    <a:cubicBezTo>
                      <a:pt x="28596" y="17387"/>
                      <a:pt x="29810" y="17717"/>
                      <a:pt x="30140" y="17876"/>
                    </a:cubicBezTo>
                    <a:cubicBezTo>
                      <a:pt x="30013" y="18069"/>
                      <a:pt x="29786" y="18147"/>
                      <a:pt x="29541" y="18147"/>
                    </a:cubicBezTo>
                    <a:cubicBezTo>
                      <a:pt x="29151" y="18147"/>
                      <a:pt x="28713" y="17952"/>
                      <a:pt x="28543" y="17717"/>
                    </a:cubicBezTo>
                    <a:cubicBezTo>
                      <a:pt x="29375" y="16780"/>
                      <a:pt x="27276" y="16885"/>
                      <a:pt x="26233" y="16780"/>
                    </a:cubicBezTo>
                    <a:cubicBezTo>
                      <a:pt x="26511" y="16594"/>
                      <a:pt x="26851" y="16545"/>
                      <a:pt x="27212" y="16545"/>
                    </a:cubicBezTo>
                    <a:cubicBezTo>
                      <a:pt x="27623" y="16545"/>
                      <a:pt x="28064" y="16609"/>
                      <a:pt x="28475" y="16609"/>
                    </a:cubicBezTo>
                    <a:cubicBezTo>
                      <a:pt x="28781" y="16609"/>
                      <a:pt x="29071" y="16573"/>
                      <a:pt x="29322" y="16450"/>
                    </a:cubicBezTo>
                    <a:close/>
                    <a:moveTo>
                      <a:pt x="68682" y="17852"/>
                    </a:moveTo>
                    <a:cubicBezTo>
                      <a:pt x="68887" y="17852"/>
                      <a:pt x="68958" y="17876"/>
                      <a:pt x="69468" y="17876"/>
                    </a:cubicBezTo>
                    <a:cubicBezTo>
                      <a:pt x="69438" y="18036"/>
                      <a:pt x="69002" y="18196"/>
                      <a:pt x="68650" y="18196"/>
                    </a:cubicBezTo>
                    <a:cubicBezTo>
                      <a:pt x="68392" y="18196"/>
                      <a:pt x="68178" y="18110"/>
                      <a:pt x="68201" y="17876"/>
                    </a:cubicBezTo>
                    <a:cubicBezTo>
                      <a:pt x="68443" y="17858"/>
                      <a:pt x="68579" y="17852"/>
                      <a:pt x="68682" y="17852"/>
                    </a:cubicBezTo>
                    <a:close/>
                    <a:moveTo>
                      <a:pt x="17410" y="17970"/>
                    </a:moveTo>
                    <a:cubicBezTo>
                      <a:pt x="17681" y="17970"/>
                      <a:pt x="18034" y="18173"/>
                      <a:pt x="18034" y="18536"/>
                    </a:cubicBezTo>
                    <a:lnTo>
                      <a:pt x="17322" y="18588"/>
                    </a:lnTo>
                    <a:cubicBezTo>
                      <a:pt x="17269" y="18430"/>
                      <a:pt x="17216" y="18324"/>
                      <a:pt x="17110" y="18258"/>
                    </a:cubicBezTo>
                    <a:cubicBezTo>
                      <a:pt x="17084" y="18062"/>
                      <a:pt x="17228" y="17970"/>
                      <a:pt x="17410" y="17970"/>
                    </a:cubicBezTo>
                    <a:close/>
                    <a:moveTo>
                      <a:pt x="17269" y="17598"/>
                    </a:moveTo>
                    <a:cubicBezTo>
                      <a:pt x="16991" y="18100"/>
                      <a:pt x="16714" y="18153"/>
                      <a:pt x="16833" y="18654"/>
                    </a:cubicBezTo>
                    <a:cubicBezTo>
                      <a:pt x="16556" y="18536"/>
                      <a:pt x="16001" y="18760"/>
                      <a:pt x="16001" y="18258"/>
                    </a:cubicBezTo>
                    <a:lnTo>
                      <a:pt x="16001" y="18258"/>
                    </a:lnTo>
                    <a:cubicBezTo>
                      <a:pt x="16135" y="18306"/>
                      <a:pt x="16238" y="18326"/>
                      <a:pt x="16317" y="18326"/>
                    </a:cubicBezTo>
                    <a:cubicBezTo>
                      <a:pt x="16797" y="18326"/>
                      <a:pt x="16465" y="17598"/>
                      <a:pt x="17269" y="17598"/>
                    </a:cubicBezTo>
                    <a:close/>
                    <a:moveTo>
                      <a:pt x="56319" y="17928"/>
                    </a:moveTo>
                    <a:cubicBezTo>
                      <a:pt x="56596" y="18430"/>
                      <a:pt x="56491" y="18377"/>
                      <a:pt x="56319" y="18813"/>
                    </a:cubicBezTo>
                    <a:cubicBezTo>
                      <a:pt x="56214" y="18588"/>
                      <a:pt x="56108" y="18483"/>
                      <a:pt x="55831" y="17994"/>
                    </a:cubicBezTo>
                    <a:lnTo>
                      <a:pt x="56319" y="17928"/>
                    </a:lnTo>
                    <a:close/>
                    <a:moveTo>
                      <a:pt x="25285" y="18386"/>
                    </a:moveTo>
                    <a:cubicBezTo>
                      <a:pt x="25492" y="18386"/>
                      <a:pt x="25566" y="18558"/>
                      <a:pt x="25767" y="18558"/>
                    </a:cubicBezTo>
                    <a:cubicBezTo>
                      <a:pt x="25807" y="18558"/>
                      <a:pt x="25851" y="18552"/>
                      <a:pt x="25903" y="18536"/>
                    </a:cubicBezTo>
                    <a:lnTo>
                      <a:pt x="25903" y="18536"/>
                    </a:lnTo>
                    <a:cubicBezTo>
                      <a:pt x="25865" y="18658"/>
                      <a:pt x="25574" y="18913"/>
                      <a:pt x="25352" y="18913"/>
                    </a:cubicBezTo>
                    <a:cubicBezTo>
                      <a:pt x="25262" y="18913"/>
                      <a:pt x="25183" y="18871"/>
                      <a:pt x="25137" y="18760"/>
                    </a:cubicBezTo>
                    <a:lnTo>
                      <a:pt x="25084" y="18430"/>
                    </a:lnTo>
                    <a:cubicBezTo>
                      <a:pt x="25164" y="18399"/>
                      <a:pt x="25229" y="18386"/>
                      <a:pt x="25285" y="18386"/>
                    </a:cubicBezTo>
                    <a:close/>
                    <a:moveTo>
                      <a:pt x="20239" y="18258"/>
                    </a:moveTo>
                    <a:lnTo>
                      <a:pt x="20239" y="18258"/>
                    </a:lnTo>
                    <a:cubicBezTo>
                      <a:pt x="19856" y="18483"/>
                      <a:pt x="19579" y="18813"/>
                      <a:pt x="19091" y="18918"/>
                    </a:cubicBezTo>
                    <a:cubicBezTo>
                      <a:pt x="18972" y="18324"/>
                      <a:pt x="19685" y="18377"/>
                      <a:pt x="20239" y="18258"/>
                    </a:cubicBezTo>
                    <a:close/>
                    <a:moveTo>
                      <a:pt x="24574" y="18409"/>
                    </a:moveTo>
                    <a:cubicBezTo>
                      <a:pt x="24663" y="18409"/>
                      <a:pt x="24744" y="18432"/>
                      <a:pt x="24807" y="18483"/>
                    </a:cubicBezTo>
                    <a:cubicBezTo>
                      <a:pt x="24860" y="18918"/>
                      <a:pt x="24200" y="18866"/>
                      <a:pt x="23764" y="18918"/>
                    </a:cubicBezTo>
                    <a:cubicBezTo>
                      <a:pt x="23886" y="18664"/>
                      <a:pt x="24276" y="18409"/>
                      <a:pt x="24574" y="18409"/>
                    </a:cubicBezTo>
                    <a:close/>
                    <a:moveTo>
                      <a:pt x="32068" y="17004"/>
                    </a:moveTo>
                    <a:lnTo>
                      <a:pt x="32068" y="17004"/>
                    </a:lnTo>
                    <a:cubicBezTo>
                      <a:pt x="32675" y="17387"/>
                      <a:pt x="32833" y="17268"/>
                      <a:pt x="33388" y="17545"/>
                    </a:cubicBezTo>
                    <a:cubicBezTo>
                      <a:pt x="33546" y="17545"/>
                      <a:pt x="33494" y="17334"/>
                      <a:pt x="33494" y="17215"/>
                    </a:cubicBezTo>
                    <a:lnTo>
                      <a:pt x="33494" y="17215"/>
                    </a:lnTo>
                    <a:cubicBezTo>
                      <a:pt x="33586" y="17278"/>
                      <a:pt x="33640" y="17302"/>
                      <a:pt x="33680" y="17302"/>
                    </a:cubicBezTo>
                    <a:cubicBezTo>
                      <a:pt x="33781" y="17302"/>
                      <a:pt x="33787" y="17148"/>
                      <a:pt x="34101" y="17110"/>
                    </a:cubicBezTo>
                    <a:lnTo>
                      <a:pt x="34101" y="17110"/>
                    </a:lnTo>
                    <a:cubicBezTo>
                      <a:pt x="34484" y="17268"/>
                      <a:pt x="33546" y="17387"/>
                      <a:pt x="33771" y="17823"/>
                    </a:cubicBezTo>
                    <a:cubicBezTo>
                      <a:pt x="33845" y="18023"/>
                      <a:pt x="33917" y="18079"/>
                      <a:pt x="33995" y="18079"/>
                    </a:cubicBezTo>
                    <a:cubicBezTo>
                      <a:pt x="34098" y="18079"/>
                      <a:pt x="34211" y="17980"/>
                      <a:pt x="34350" y="17980"/>
                    </a:cubicBezTo>
                    <a:cubicBezTo>
                      <a:pt x="34426" y="17980"/>
                      <a:pt x="34509" y="18010"/>
                      <a:pt x="34602" y="18100"/>
                    </a:cubicBezTo>
                    <a:cubicBezTo>
                      <a:pt x="34440" y="18220"/>
                      <a:pt x="34273" y="18258"/>
                      <a:pt x="34105" y="18258"/>
                    </a:cubicBezTo>
                    <a:cubicBezTo>
                      <a:pt x="33823" y="18258"/>
                      <a:pt x="33538" y="18152"/>
                      <a:pt x="33265" y="18152"/>
                    </a:cubicBezTo>
                    <a:cubicBezTo>
                      <a:pt x="33040" y="18152"/>
                      <a:pt x="32824" y="18223"/>
                      <a:pt x="32622" y="18483"/>
                    </a:cubicBezTo>
                    <a:cubicBezTo>
                      <a:pt x="32622" y="18760"/>
                      <a:pt x="32781" y="18760"/>
                      <a:pt x="33005" y="18760"/>
                    </a:cubicBezTo>
                    <a:cubicBezTo>
                      <a:pt x="32887" y="18906"/>
                      <a:pt x="32785" y="18963"/>
                      <a:pt x="32698" y="18963"/>
                    </a:cubicBezTo>
                    <a:cubicBezTo>
                      <a:pt x="32456" y="18963"/>
                      <a:pt x="32331" y="18519"/>
                      <a:pt x="32292" y="18324"/>
                    </a:cubicBezTo>
                    <a:cubicBezTo>
                      <a:pt x="31968" y="18572"/>
                      <a:pt x="31462" y="18913"/>
                      <a:pt x="31026" y="18913"/>
                    </a:cubicBezTo>
                    <a:cubicBezTo>
                      <a:pt x="30788" y="18913"/>
                      <a:pt x="30572" y="18811"/>
                      <a:pt x="30418" y="18536"/>
                    </a:cubicBezTo>
                    <a:cubicBezTo>
                      <a:pt x="30853" y="18483"/>
                      <a:pt x="31408" y="18588"/>
                      <a:pt x="31130" y="17994"/>
                    </a:cubicBezTo>
                    <a:cubicBezTo>
                      <a:pt x="31323" y="17929"/>
                      <a:pt x="31482" y="17911"/>
                      <a:pt x="31623" y="17911"/>
                    </a:cubicBezTo>
                    <a:cubicBezTo>
                      <a:pt x="31803" y="17911"/>
                      <a:pt x="31951" y="17941"/>
                      <a:pt x="32097" y="17941"/>
                    </a:cubicBezTo>
                    <a:cubicBezTo>
                      <a:pt x="32228" y="17941"/>
                      <a:pt x="32357" y="17916"/>
                      <a:pt x="32503" y="17823"/>
                    </a:cubicBezTo>
                    <a:cubicBezTo>
                      <a:pt x="32503" y="17268"/>
                      <a:pt x="32015" y="17545"/>
                      <a:pt x="32068" y="17004"/>
                    </a:cubicBezTo>
                    <a:close/>
                    <a:moveTo>
                      <a:pt x="15394" y="18483"/>
                    </a:moveTo>
                    <a:lnTo>
                      <a:pt x="15394" y="18483"/>
                    </a:lnTo>
                    <a:cubicBezTo>
                      <a:pt x="15341" y="18588"/>
                      <a:pt x="15130" y="19143"/>
                      <a:pt x="15513" y="19143"/>
                    </a:cubicBezTo>
                    <a:lnTo>
                      <a:pt x="15843" y="19090"/>
                    </a:lnTo>
                    <a:lnTo>
                      <a:pt x="15843" y="19090"/>
                    </a:lnTo>
                    <a:cubicBezTo>
                      <a:pt x="15566" y="19856"/>
                      <a:pt x="14140" y="19645"/>
                      <a:pt x="13480" y="20027"/>
                    </a:cubicBezTo>
                    <a:cubicBezTo>
                      <a:pt x="13414" y="19526"/>
                      <a:pt x="14074" y="19697"/>
                      <a:pt x="13968" y="19143"/>
                    </a:cubicBezTo>
                    <a:lnTo>
                      <a:pt x="13968" y="19143"/>
                    </a:lnTo>
                    <a:cubicBezTo>
                      <a:pt x="14165" y="19192"/>
                      <a:pt x="14313" y="19213"/>
                      <a:pt x="14425" y="19213"/>
                    </a:cubicBezTo>
                    <a:cubicBezTo>
                      <a:pt x="15066" y="19213"/>
                      <a:pt x="14552" y="18528"/>
                      <a:pt x="15394" y="18483"/>
                    </a:cubicBezTo>
                    <a:close/>
                    <a:moveTo>
                      <a:pt x="26734" y="19803"/>
                    </a:moveTo>
                    <a:cubicBezTo>
                      <a:pt x="26734" y="20067"/>
                      <a:pt x="26610" y="20134"/>
                      <a:pt x="26437" y="20134"/>
                    </a:cubicBezTo>
                    <a:cubicBezTo>
                      <a:pt x="26260" y="20134"/>
                      <a:pt x="26032" y="20063"/>
                      <a:pt x="25837" y="20063"/>
                    </a:cubicBezTo>
                    <a:cubicBezTo>
                      <a:pt x="25785" y="20063"/>
                      <a:pt x="25736" y="20068"/>
                      <a:pt x="25691" y="20080"/>
                    </a:cubicBezTo>
                    <a:cubicBezTo>
                      <a:pt x="25691" y="19858"/>
                      <a:pt x="25950" y="19836"/>
                      <a:pt x="26221" y="19836"/>
                    </a:cubicBezTo>
                    <a:cubicBezTo>
                      <a:pt x="26287" y="19836"/>
                      <a:pt x="26354" y="19837"/>
                      <a:pt x="26418" y="19837"/>
                    </a:cubicBezTo>
                    <a:cubicBezTo>
                      <a:pt x="26543" y="19837"/>
                      <a:pt x="26658" y="19832"/>
                      <a:pt x="26734" y="19803"/>
                    </a:cubicBezTo>
                    <a:close/>
                    <a:moveTo>
                      <a:pt x="18206" y="19196"/>
                    </a:moveTo>
                    <a:cubicBezTo>
                      <a:pt x="18680" y="19319"/>
                      <a:pt x="19039" y="19667"/>
                      <a:pt x="19512" y="19667"/>
                    </a:cubicBezTo>
                    <a:cubicBezTo>
                      <a:pt x="19697" y="19667"/>
                      <a:pt x="19900" y="19614"/>
                      <a:pt x="20133" y="19473"/>
                    </a:cubicBezTo>
                    <a:lnTo>
                      <a:pt x="20133" y="19473"/>
                    </a:lnTo>
                    <a:cubicBezTo>
                      <a:pt x="19997" y="19843"/>
                      <a:pt x="20105" y="19885"/>
                      <a:pt x="20312" y="19885"/>
                    </a:cubicBezTo>
                    <a:cubicBezTo>
                      <a:pt x="20372" y="19885"/>
                      <a:pt x="20441" y="19881"/>
                      <a:pt x="20515" y="19881"/>
                    </a:cubicBezTo>
                    <a:cubicBezTo>
                      <a:pt x="20603" y="19881"/>
                      <a:pt x="20698" y="19886"/>
                      <a:pt x="20794" y="19909"/>
                    </a:cubicBezTo>
                    <a:cubicBezTo>
                      <a:pt x="20741" y="20080"/>
                      <a:pt x="20569" y="20186"/>
                      <a:pt x="20411" y="20305"/>
                    </a:cubicBezTo>
                    <a:cubicBezTo>
                      <a:pt x="19738" y="20068"/>
                      <a:pt x="19093" y="19716"/>
                      <a:pt x="18397" y="19716"/>
                    </a:cubicBezTo>
                    <a:cubicBezTo>
                      <a:pt x="18123" y="19716"/>
                      <a:pt x="17841" y="19770"/>
                      <a:pt x="17546" y="19909"/>
                    </a:cubicBezTo>
                    <a:cubicBezTo>
                      <a:pt x="17374" y="19420"/>
                      <a:pt x="17982" y="19473"/>
                      <a:pt x="18206" y="19196"/>
                    </a:cubicBezTo>
                    <a:close/>
                    <a:moveTo>
                      <a:pt x="59004" y="17021"/>
                    </a:moveTo>
                    <a:cubicBezTo>
                      <a:pt x="59385" y="17021"/>
                      <a:pt x="59763" y="17153"/>
                      <a:pt x="60174" y="17545"/>
                    </a:cubicBezTo>
                    <a:cubicBezTo>
                      <a:pt x="60148" y="17275"/>
                      <a:pt x="60504" y="17235"/>
                      <a:pt x="60917" y="17235"/>
                    </a:cubicBezTo>
                    <a:cubicBezTo>
                      <a:pt x="61087" y="17235"/>
                      <a:pt x="61268" y="17242"/>
                      <a:pt x="61434" y="17242"/>
                    </a:cubicBezTo>
                    <a:cubicBezTo>
                      <a:pt x="61671" y="17242"/>
                      <a:pt x="61880" y="17228"/>
                      <a:pt x="61996" y="17163"/>
                    </a:cubicBezTo>
                    <a:lnTo>
                      <a:pt x="61996" y="17163"/>
                    </a:lnTo>
                    <a:cubicBezTo>
                      <a:pt x="62207" y="17717"/>
                      <a:pt x="61547" y="17493"/>
                      <a:pt x="61270" y="17598"/>
                    </a:cubicBezTo>
                    <a:cubicBezTo>
                      <a:pt x="61217" y="18206"/>
                      <a:pt x="61666" y="18100"/>
                      <a:pt x="61877" y="18377"/>
                    </a:cubicBezTo>
                    <a:cubicBezTo>
                      <a:pt x="61963" y="18080"/>
                      <a:pt x="62182" y="18033"/>
                      <a:pt x="62431" y="18033"/>
                    </a:cubicBezTo>
                    <a:cubicBezTo>
                      <a:pt x="62548" y="18033"/>
                      <a:pt x="62672" y="18043"/>
                      <a:pt x="62792" y="18043"/>
                    </a:cubicBezTo>
                    <a:cubicBezTo>
                      <a:pt x="63083" y="18043"/>
                      <a:pt x="63346" y="17980"/>
                      <a:pt x="63422" y="17545"/>
                    </a:cubicBezTo>
                    <a:cubicBezTo>
                      <a:pt x="64047" y="17695"/>
                      <a:pt x="64673" y="18063"/>
                      <a:pt x="65315" y="18063"/>
                    </a:cubicBezTo>
                    <a:cubicBezTo>
                      <a:pt x="65634" y="18063"/>
                      <a:pt x="65957" y="17972"/>
                      <a:pt x="66286" y="17717"/>
                    </a:cubicBezTo>
                    <a:lnTo>
                      <a:pt x="66286" y="17717"/>
                    </a:lnTo>
                    <a:cubicBezTo>
                      <a:pt x="66550" y="18707"/>
                      <a:pt x="64900" y="18100"/>
                      <a:pt x="64742" y="18760"/>
                    </a:cubicBezTo>
                    <a:cubicBezTo>
                      <a:pt x="64802" y="18877"/>
                      <a:pt x="64877" y="18919"/>
                      <a:pt x="64961" y="18919"/>
                    </a:cubicBezTo>
                    <a:cubicBezTo>
                      <a:pt x="65172" y="18919"/>
                      <a:pt x="65435" y="18649"/>
                      <a:pt x="65634" y="18649"/>
                    </a:cubicBezTo>
                    <a:cubicBezTo>
                      <a:pt x="65650" y="18649"/>
                      <a:pt x="65665" y="18651"/>
                      <a:pt x="65679" y="18654"/>
                    </a:cubicBezTo>
                    <a:cubicBezTo>
                      <a:pt x="65838" y="18984"/>
                      <a:pt x="65402" y="18918"/>
                      <a:pt x="65455" y="19143"/>
                    </a:cubicBezTo>
                    <a:cubicBezTo>
                      <a:pt x="65469" y="19235"/>
                      <a:pt x="65535" y="19258"/>
                      <a:pt x="65624" y="19258"/>
                    </a:cubicBezTo>
                    <a:cubicBezTo>
                      <a:pt x="65716" y="19258"/>
                      <a:pt x="65831" y="19234"/>
                      <a:pt x="65939" y="19234"/>
                    </a:cubicBezTo>
                    <a:cubicBezTo>
                      <a:pt x="66106" y="19234"/>
                      <a:pt x="66258" y="19291"/>
                      <a:pt x="66286" y="19579"/>
                    </a:cubicBezTo>
                    <a:cubicBezTo>
                      <a:pt x="65626" y="19803"/>
                      <a:pt x="65455" y="19697"/>
                      <a:pt x="65508" y="20357"/>
                    </a:cubicBezTo>
                    <a:cubicBezTo>
                      <a:pt x="65196" y="20228"/>
                      <a:pt x="65081" y="20138"/>
                      <a:pt x="64924" y="20138"/>
                    </a:cubicBezTo>
                    <a:cubicBezTo>
                      <a:pt x="64808" y="20138"/>
                      <a:pt x="64669" y="20187"/>
                      <a:pt x="64412" y="20305"/>
                    </a:cubicBezTo>
                    <a:cubicBezTo>
                      <a:pt x="64359" y="20080"/>
                      <a:pt x="64359" y="19975"/>
                      <a:pt x="64465" y="19975"/>
                    </a:cubicBezTo>
                    <a:cubicBezTo>
                      <a:pt x="64465" y="19884"/>
                      <a:pt x="64423" y="19847"/>
                      <a:pt x="64366" y="19847"/>
                    </a:cubicBezTo>
                    <a:cubicBezTo>
                      <a:pt x="64215" y="19847"/>
                      <a:pt x="63957" y="20104"/>
                      <a:pt x="64082" y="20305"/>
                    </a:cubicBezTo>
                    <a:cubicBezTo>
                      <a:pt x="63513" y="20305"/>
                      <a:pt x="63189" y="19814"/>
                      <a:pt x="62578" y="19814"/>
                    </a:cubicBezTo>
                    <a:cubicBezTo>
                      <a:pt x="62480" y="19814"/>
                      <a:pt x="62375" y="19827"/>
                      <a:pt x="62260" y="19856"/>
                    </a:cubicBezTo>
                    <a:cubicBezTo>
                      <a:pt x="62432" y="19314"/>
                      <a:pt x="63039" y="19143"/>
                      <a:pt x="63316" y="18707"/>
                    </a:cubicBezTo>
                    <a:lnTo>
                      <a:pt x="63316" y="18707"/>
                    </a:lnTo>
                    <a:cubicBezTo>
                      <a:pt x="62920" y="19367"/>
                      <a:pt x="64082" y="19037"/>
                      <a:pt x="64359" y="19248"/>
                    </a:cubicBezTo>
                    <a:cubicBezTo>
                      <a:pt x="64689" y="19248"/>
                      <a:pt x="64135" y="18707"/>
                      <a:pt x="64082" y="18483"/>
                    </a:cubicBezTo>
                    <a:cubicBezTo>
                      <a:pt x="63761" y="18544"/>
                      <a:pt x="63533" y="18645"/>
                      <a:pt x="63313" y="18645"/>
                    </a:cubicBezTo>
                    <a:cubicBezTo>
                      <a:pt x="63153" y="18645"/>
                      <a:pt x="62998" y="18591"/>
                      <a:pt x="62814" y="18430"/>
                    </a:cubicBezTo>
                    <a:lnTo>
                      <a:pt x="62814" y="18430"/>
                    </a:lnTo>
                    <a:cubicBezTo>
                      <a:pt x="62432" y="18654"/>
                      <a:pt x="63092" y="18866"/>
                      <a:pt x="62762" y="19090"/>
                    </a:cubicBezTo>
                    <a:cubicBezTo>
                      <a:pt x="62537" y="18984"/>
                      <a:pt x="62154" y="19037"/>
                      <a:pt x="62207" y="18483"/>
                    </a:cubicBezTo>
                    <a:lnTo>
                      <a:pt x="62207" y="18483"/>
                    </a:lnTo>
                    <a:cubicBezTo>
                      <a:pt x="61856" y="18544"/>
                      <a:pt x="61765" y="18645"/>
                      <a:pt x="61677" y="18645"/>
                    </a:cubicBezTo>
                    <a:cubicBezTo>
                      <a:pt x="61613" y="18645"/>
                      <a:pt x="61550" y="18591"/>
                      <a:pt x="61389" y="18430"/>
                    </a:cubicBezTo>
                    <a:cubicBezTo>
                      <a:pt x="61041" y="18637"/>
                      <a:pt x="60782" y="18823"/>
                      <a:pt x="60449" y="18823"/>
                    </a:cubicBezTo>
                    <a:cubicBezTo>
                      <a:pt x="60250" y="18823"/>
                      <a:pt x="60025" y="18756"/>
                      <a:pt x="59738" y="18588"/>
                    </a:cubicBezTo>
                    <a:cubicBezTo>
                      <a:pt x="59738" y="18377"/>
                      <a:pt x="59897" y="18153"/>
                      <a:pt x="60068" y="18047"/>
                    </a:cubicBezTo>
                    <a:cubicBezTo>
                      <a:pt x="60068" y="17928"/>
                      <a:pt x="59897" y="17876"/>
                      <a:pt x="59897" y="17717"/>
                    </a:cubicBezTo>
                    <a:cubicBezTo>
                      <a:pt x="58960" y="17876"/>
                      <a:pt x="59844" y="19248"/>
                      <a:pt x="59408" y="19473"/>
                    </a:cubicBezTo>
                    <a:cubicBezTo>
                      <a:pt x="59039" y="19230"/>
                      <a:pt x="58855" y="18986"/>
                      <a:pt x="58520" y="18986"/>
                    </a:cubicBezTo>
                    <a:cubicBezTo>
                      <a:pt x="58400" y="18986"/>
                      <a:pt x="58262" y="19017"/>
                      <a:pt x="58088" y="19090"/>
                    </a:cubicBezTo>
                    <a:cubicBezTo>
                      <a:pt x="57811" y="18324"/>
                      <a:pt x="56979" y="18377"/>
                      <a:pt x="56715" y="17545"/>
                    </a:cubicBezTo>
                    <a:cubicBezTo>
                      <a:pt x="57630" y="17444"/>
                      <a:pt x="58322" y="17021"/>
                      <a:pt x="59004" y="17021"/>
                    </a:cubicBezTo>
                    <a:close/>
                    <a:moveTo>
                      <a:pt x="21845" y="19315"/>
                    </a:moveTo>
                    <a:cubicBezTo>
                      <a:pt x="21934" y="19315"/>
                      <a:pt x="22024" y="19343"/>
                      <a:pt x="22114" y="19420"/>
                    </a:cubicBezTo>
                    <a:cubicBezTo>
                      <a:pt x="22114" y="20133"/>
                      <a:pt x="21731" y="19909"/>
                      <a:pt x="21836" y="20463"/>
                    </a:cubicBezTo>
                    <a:cubicBezTo>
                      <a:pt x="21335" y="20305"/>
                      <a:pt x="21005" y="19909"/>
                      <a:pt x="20741" y="19420"/>
                    </a:cubicBezTo>
                    <a:lnTo>
                      <a:pt x="20741" y="19420"/>
                    </a:lnTo>
                    <a:cubicBezTo>
                      <a:pt x="20849" y="19517"/>
                      <a:pt x="20955" y="19552"/>
                      <a:pt x="21059" y="19552"/>
                    </a:cubicBezTo>
                    <a:cubicBezTo>
                      <a:pt x="21329" y="19552"/>
                      <a:pt x="21587" y="19315"/>
                      <a:pt x="21845" y="19315"/>
                    </a:cubicBezTo>
                    <a:close/>
                    <a:moveTo>
                      <a:pt x="37296" y="15790"/>
                    </a:moveTo>
                    <a:lnTo>
                      <a:pt x="37296" y="15790"/>
                    </a:lnTo>
                    <a:cubicBezTo>
                      <a:pt x="37643" y="15838"/>
                      <a:pt x="37491" y="16526"/>
                      <a:pt x="37095" y="16526"/>
                    </a:cubicBezTo>
                    <a:cubicBezTo>
                      <a:pt x="37054" y="16526"/>
                      <a:pt x="37011" y="16519"/>
                      <a:pt x="36966" y="16503"/>
                    </a:cubicBezTo>
                    <a:lnTo>
                      <a:pt x="36966" y="16503"/>
                    </a:lnTo>
                    <a:cubicBezTo>
                      <a:pt x="37098" y="16710"/>
                      <a:pt x="37325" y="16766"/>
                      <a:pt x="37596" y="16766"/>
                    </a:cubicBezTo>
                    <a:cubicBezTo>
                      <a:pt x="37757" y="16766"/>
                      <a:pt x="37933" y="16747"/>
                      <a:pt x="38114" y="16727"/>
                    </a:cubicBezTo>
                    <a:lnTo>
                      <a:pt x="38114" y="16727"/>
                    </a:lnTo>
                    <a:cubicBezTo>
                      <a:pt x="38061" y="17163"/>
                      <a:pt x="37124" y="16833"/>
                      <a:pt x="37296" y="17440"/>
                    </a:cubicBezTo>
                    <a:cubicBezTo>
                      <a:pt x="37344" y="17488"/>
                      <a:pt x="37414" y="17497"/>
                      <a:pt x="37495" y="17497"/>
                    </a:cubicBezTo>
                    <a:cubicBezTo>
                      <a:pt x="37542" y="17497"/>
                      <a:pt x="37593" y="17494"/>
                      <a:pt x="37646" y="17494"/>
                    </a:cubicBezTo>
                    <a:cubicBezTo>
                      <a:pt x="37800" y="17494"/>
                      <a:pt x="37971" y="17520"/>
                      <a:pt x="38114" y="17717"/>
                    </a:cubicBezTo>
                    <a:cubicBezTo>
                      <a:pt x="38515" y="17611"/>
                      <a:pt x="38558" y="17252"/>
                      <a:pt x="39071" y="17252"/>
                    </a:cubicBezTo>
                    <a:cubicBezTo>
                      <a:pt x="39132" y="17252"/>
                      <a:pt x="39200" y="17257"/>
                      <a:pt x="39276" y="17268"/>
                    </a:cubicBezTo>
                    <a:cubicBezTo>
                      <a:pt x="39276" y="17770"/>
                      <a:pt x="39659" y="17717"/>
                      <a:pt x="39434" y="18100"/>
                    </a:cubicBezTo>
                    <a:cubicBezTo>
                      <a:pt x="39223" y="17928"/>
                      <a:pt x="39381" y="17717"/>
                      <a:pt x="38999" y="17440"/>
                    </a:cubicBezTo>
                    <a:lnTo>
                      <a:pt x="38999" y="17440"/>
                    </a:lnTo>
                    <a:cubicBezTo>
                      <a:pt x="39217" y="17842"/>
                      <a:pt x="38302" y="18244"/>
                      <a:pt x="37562" y="18244"/>
                    </a:cubicBezTo>
                    <a:cubicBezTo>
                      <a:pt x="37185" y="18244"/>
                      <a:pt x="36853" y="18139"/>
                      <a:pt x="36741" y="17876"/>
                    </a:cubicBezTo>
                    <a:cubicBezTo>
                      <a:pt x="36387" y="17876"/>
                      <a:pt x="36360" y="18158"/>
                      <a:pt x="35960" y="18158"/>
                    </a:cubicBezTo>
                    <a:cubicBezTo>
                      <a:pt x="35928" y="18158"/>
                      <a:pt x="35894" y="18157"/>
                      <a:pt x="35857" y="18153"/>
                    </a:cubicBezTo>
                    <a:lnTo>
                      <a:pt x="35857" y="18153"/>
                    </a:lnTo>
                    <a:cubicBezTo>
                      <a:pt x="35923" y="18760"/>
                      <a:pt x="36464" y="18588"/>
                      <a:pt x="36847" y="18707"/>
                    </a:cubicBezTo>
                    <a:cubicBezTo>
                      <a:pt x="36913" y="18866"/>
                      <a:pt x="36966" y="18984"/>
                      <a:pt x="36913" y="19037"/>
                    </a:cubicBezTo>
                    <a:cubicBezTo>
                      <a:pt x="37134" y="18925"/>
                      <a:pt x="37377" y="18880"/>
                      <a:pt x="37636" y="18880"/>
                    </a:cubicBezTo>
                    <a:cubicBezTo>
                      <a:pt x="38535" y="18880"/>
                      <a:pt x="39624" y="19429"/>
                      <a:pt x="40649" y="19645"/>
                    </a:cubicBezTo>
                    <a:cubicBezTo>
                      <a:pt x="41084" y="19909"/>
                      <a:pt x="39764" y="19856"/>
                      <a:pt x="39434" y="19909"/>
                    </a:cubicBezTo>
                    <a:cubicBezTo>
                      <a:pt x="39434" y="19579"/>
                      <a:pt x="39276" y="19526"/>
                      <a:pt x="39157" y="19314"/>
                    </a:cubicBezTo>
                    <a:cubicBezTo>
                      <a:pt x="39121" y="19350"/>
                      <a:pt x="38912" y="19536"/>
                      <a:pt x="38747" y="19536"/>
                    </a:cubicBezTo>
                    <a:cubicBezTo>
                      <a:pt x="38667" y="19536"/>
                      <a:pt x="38597" y="19492"/>
                      <a:pt x="38563" y="19367"/>
                    </a:cubicBezTo>
                    <a:lnTo>
                      <a:pt x="38563" y="19367"/>
                    </a:lnTo>
                    <a:cubicBezTo>
                      <a:pt x="38391" y="19420"/>
                      <a:pt x="38497" y="19526"/>
                      <a:pt x="38616" y="19526"/>
                    </a:cubicBezTo>
                    <a:cubicBezTo>
                      <a:pt x="38573" y="19664"/>
                      <a:pt x="38517" y="19716"/>
                      <a:pt x="38452" y="19716"/>
                    </a:cubicBezTo>
                    <a:cubicBezTo>
                      <a:pt x="38259" y="19716"/>
                      <a:pt x="37992" y="19248"/>
                      <a:pt x="37784" y="19248"/>
                    </a:cubicBezTo>
                    <a:cubicBezTo>
                      <a:pt x="37348" y="19367"/>
                      <a:pt x="36913" y="19473"/>
                      <a:pt x="36741" y="19697"/>
                    </a:cubicBezTo>
                    <a:cubicBezTo>
                      <a:pt x="36490" y="19546"/>
                      <a:pt x="36252" y="19484"/>
                      <a:pt x="36026" y="19484"/>
                    </a:cubicBezTo>
                    <a:cubicBezTo>
                      <a:pt x="35267" y="19484"/>
                      <a:pt x="34638" y="20180"/>
                      <a:pt x="34048" y="20516"/>
                    </a:cubicBezTo>
                    <a:cubicBezTo>
                      <a:pt x="32833" y="20080"/>
                      <a:pt x="31078" y="20305"/>
                      <a:pt x="29982" y="19579"/>
                    </a:cubicBezTo>
                    <a:lnTo>
                      <a:pt x="29982" y="19579"/>
                    </a:lnTo>
                    <a:cubicBezTo>
                      <a:pt x="30197" y="19665"/>
                      <a:pt x="30420" y="19699"/>
                      <a:pt x="30648" y="19699"/>
                    </a:cubicBezTo>
                    <a:cubicBezTo>
                      <a:pt x="31289" y="19699"/>
                      <a:pt x="31970" y="19431"/>
                      <a:pt x="32622" y="19314"/>
                    </a:cubicBezTo>
                    <a:lnTo>
                      <a:pt x="32622" y="19314"/>
                    </a:lnTo>
                    <a:cubicBezTo>
                      <a:pt x="32622" y="19526"/>
                      <a:pt x="32345" y="19473"/>
                      <a:pt x="32173" y="19526"/>
                    </a:cubicBezTo>
                    <a:cubicBezTo>
                      <a:pt x="32392" y="19690"/>
                      <a:pt x="32585" y="19755"/>
                      <a:pt x="32760" y="19755"/>
                    </a:cubicBezTo>
                    <a:cubicBezTo>
                      <a:pt x="33443" y="19755"/>
                      <a:pt x="33848" y="18755"/>
                      <a:pt x="34463" y="18755"/>
                    </a:cubicBezTo>
                    <a:cubicBezTo>
                      <a:pt x="34487" y="18755"/>
                      <a:pt x="34512" y="18757"/>
                      <a:pt x="34536" y="18760"/>
                    </a:cubicBezTo>
                    <a:cubicBezTo>
                      <a:pt x="34708" y="19367"/>
                      <a:pt x="33942" y="19196"/>
                      <a:pt x="33718" y="19526"/>
                    </a:cubicBezTo>
                    <a:cubicBezTo>
                      <a:pt x="33895" y="19913"/>
                      <a:pt x="33846" y="19940"/>
                      <a:pt x="33972" y="19940"/>
                    </a:cubicBezTo>
                    <a:cubicBezTo>
                      <a:pt x="33993" y="19940"/>
                      <a:pt x="34019" y="19940"/>
                      <a:pt x="34052" y="19940"/>
                    </a:cubicBezTo>
                    <a:cubicBezTo>
                      <a:pt x="34131" y="19940"/>
                      <a:pt x="34249" y="19944"/>
                      <a:pt x="34431" y="19975"/>
                    </a:cubicBezTo>
                    <a:cubicBezTo>
                      <a:pt x="34325" y="19803"/>
                      <a:pt x="34272" y="19697"/>
                      <a:pt x="34048" y="19697"/>
                    </a:cubicBezTo>
                    <a:cubicBezTo>
                      <a:pt x="33824" y="19697"/>
                      <a:pt x="35421" y="19526"/>
                      <a:pt x="35038" y="18866"/>
                    </a:cubicBezTo>
                    <a:cubicBezTo>
                      <a:pt x="35051" y="18786"/>
                      <a:pt x="35102" y="18755"/>
                      <a:pt x="35176" y="18755"/>
                    </a:cubicBezTo>
                    <a:cubicBezTo>
                      <a:pt x="35407" y="18755"/>
                      <a:pt x="35858" y="19063"/>
                      <a:pt x="36028" y="19143"/>
                    </a:cubicBezTo>
                    <a:cubicBezTo>
                      <a:pt x="36134" y="19090"/>
                      <a:pt x="36134" y="18918"/>
                      <a:pt x="36305" y="18918"/>
                    </a:cubicBezTo>
                    <a:cubicBezTo>
                      <a:pt x="35975" y="18377"/>
                      <a:pt x="34761" y="18483"/>
                      <a:pt x="35091" y="18377"/>
                    </a:cubicBezTo>
                    <a:cubicBezTo>
                      <a:pt x="34422" y="18273"/>
                      <a:pt x="35215" y="17847"/>
                      <a:pt x="36051" y="17847"/>
                    </a:cubicBezTo>
                    <a:cubicBezTo>
                      <a:pt x="36172" y="17847"/>
                      <a:pt x="36293" y="17856"/>
                      <a:pt x="36411" y="17876"/>
                    </a:cubicBezTo>
                    <a:cubicBezTo>
                      <a:pt x="36358" y="17598"/>
                      <a:pt x="35923" y="17823"/>
                      <a:pt x="35751" y="17598"/>
                    </a:cubicBezTo>
                    <a:cubicBezTo>
                      <a:pt x="35923" y="17387"/>
                      <a:pt x="35751" y="16885"/>
                      <a:pt x="36253" y="16885"/>
                    </a:cubicBezTo>
                    <a:cubicBezTo>
                      <a:pt x="36081" y="16727"/>
                      <a:pt x="35923" y="16608"/>
                      <a:pt x="35698" y="16450"/>
                    </a:cubicBezTo>
                    <a:cubicBezTo>
                      <a:pt x="35875" y="16167"/>
                      <a:pt x="36080" y="16093"/>
                      <a:pt x="36283" y="16093"/>
                    </a:cubicBezTo>
                    <a:cubicBezTo>
                      <a:pt x="36504" y="16093"/>
                      <a:pt x="36724" y="16181"/>
                      <a:pt x="36907" y="16181"/>
                    </a:cubicBezTo>
                    <a:cubicBezTo>
                      <a:pt x="37081" y="16181"/>
                      <a:pt x="37221" y="16101"/>
                      <a:pt x="37296" y="15790"/>
                    </a:cubicBezTo>
                    <a:close/>
                    <a:moveTo>
                      <a:pt x="61328" y="19341"/>
                    </a:moveTo>
                    <a:cubicBezTo>
                      <a:pt x="61490" y="19341"/>
                      <a:pt x="61685" y="19394"/>
                      <a:pt x="61930" y="19526"/>
                    </a:cubicBezTo>
                    <a:cubicBezTo>
                      <a:pt x="62049" y="19975"/>
                      <a:pt x="61996" y="20239"/>
                      <a:pt x="61547" y="20239"/>
                    </a:cubicBezTo>
                    <a:cubicBezTo>
                      <a:pt x="61982" y="19882"/>
                      <a:pt x="61655" y="19618"/>
                      <a:pt x="61272" y="19618"/>
                    </a:cubicBezTo>
                    <a:cubicBezTo>
                      <a:pt x="61073" y="19618"/>
                      <a:pt x="60859" y="19689"/>
                      <a:pt x="60729" y="19856"/>
                    </a:cubicBezTo>
                    <a:cubicBezTo>
                      <a:pt x="60834" y="20080"/>
                      <a:pt x="61111" y="20133"/>
                      <a:pt x="61389" y="20133"/>
                    </a:cubicBezTo>
                    <a:cubicBezTo>
                      <a:pt x="61358" y="20354"/>
                      <a:pt x="60848" y="20575"/>
                      <a:pt x="60422" y="20575"/>
                    </a:cubicBezTo>
                    <a:cubicBezTo>
                      <a:pt x="60111" y="20575"/>
                      <a:pt x="59844" y="20457"/>
                      <a:pt x="59844" y="20133"/>
                    </a:cubicBezTo>
                    <a:lnTo>
                      <a:pt x="59844" y="20133"/>
                    </a:lnTo>
                    <a:cubicBezTo>
                      <a:pt x="59916" y="20156"/>
                      <a:pt x="59981" y="20166"/>
                      <a:pt x="60041" y="20166"/>
                    </a:cubicBezTo>
                    <a:cubicBezTo>
                      <a:pt x="60582" y="20166"/>
                      <a:pt x="60690" y="19341"/>
                      <a:pt x="61328" y="19341"/>
                    </a:cubicBezTo>
                    <a:close/>
                    <a:moveTo>
                      <a:pt x="22879" y="20186"/>
                    </a:moveTo>
                    <a:lnTo>
                      <a:pt x="22879" y="20186"/>
                    </a:lnTo>
                    <a:cubicBezTo>
                      <a:pt x="22655" y="20569"/>
                      <a:pt x="23051" y="20516"/>
                      <a:pt x="22879" y="20846"/>
                    </a:cubicBezTo>
                    <a:cubicBezTo>
                      <a:pt x="22835" y="20851"/>
                      <a:pt x="22793" y="20854"/>
                      <a:pt x="22753" y="20854"/>
                    </a:cubicBezTo>
                    <a:cubicBezTo>
                      <a:pt x="22399" y="20854"/>
                      <a:pt x="22209" y="20648"/>
                      <a:pt x="22114" y="20305"/>
                    </a:cubicBezTo>
                    <a:lnTo>
                      <a:pt x="22879" y="20186"/>
                    </a:lnTo>
                    <a:close/>
                    <a:moveTo>
                      <a:pt x="73541" y="20459"/>
                    </a:moveTo>
                    <a:cubicBezTo>
                      <a:pt x="73577" y="20459"/>
                      <a:pt x="73615" y="20461"/>
                      <a:pt x="73653" y="20463"/>
                    </a:cubicBezTo>
                    <a:cubicBezTo>
                      <a:pt x="73617" y="20649"/>
                      <a:pt x="72986" y="20961"/>
                      <a:pt x="72455" y="20961"/>
                    </a:cubicBezTo>
                    <a:cubicBezTo>
                      <a:pt x="72196" y="20961"/>
                      <a:pt x="71961" y="20887"/>
                      <a:pt x="71831" y="20687"/>
                    </a:cubicBezTo>
                    <a:lnTo>
                      <a:pt x="71831" y="20687"/>
                    </a:lnTo>
                    <a:cubicBezTo>
                      <a:pt x="71954" y="20743"/>
                      <a:pt x="72067" y="20766"/>
                      <a:pt x="72177" y="20766"/>
                    </a:cubicBezTo>
                    <a:cubicBezTo>
                      <a:pt x="72586" y="20766"/>
                      <a:pt x="72945" y="20459"/>
                      <a:pt x="73541" y="20459"/>
                    </a:cubicBezTo>
                    <a:close/>
                    <a:moveTo>
                      <a:pt x="11850" y="20396"/>
                    </a:moveTo>
                    <a:cubicBezTo>
                      <a:pt x="12005" y="20396"/>
                      <a:pt x="12147" y="20516"/>
                      <a:pt x="12212" y="20846"/>
                    </a:cubicBezTo>
                    <a:cubicBezTo>
                      <a:pt x="12018" y="20943"/>
                      <a:pt x="11930" y="20966"/>
                      <a:pt x="11843" y="20966"/>
                    </a:cubicBezTo>
                    <a:cubicBezTo>
                      <a:pt x="11767" y="20966"/>
                      <a:pt x="11691" y="20948"/>
                      <a:pt x="11545" y="20948"/>
                    </a:cubicBezTo>
                    <a:cubicBezTo>
                      <a:pt x="11474" y="20948"/>
                      <a:pt x="11387" y="20953"/>
                      <a:pt x="11275" y="20965"/>
                    </a:cubicBezTo>
                    <a:cubicBezTo>
                      <a:pt x="11308" y="20719"/>
                      <a:pt x="11596" y="20396"/>
                      <a:pt x="11850" y="20396"/>
                    </a:cubicBezTo>
                    <a:close/>
                    <a:moveTo>
                      <a:pt x="36118" y="20056"/>
                    </a:moveTo>
                    <a:cubicBezTo>
                      <a:pt x="36511" y="20056"/>
                      <a:pt x="37112" y="20471"/>
                      <a:pt x="37573" y="20471"/>
                    </a:cubicBezTo>
                    <a:cubicBezTo>
                      <a:pt x="37609" y="20471"/>
                      <a:pt x="37644" y="20468"/>
                      <a:pt x="37678" y="20463"/>
                    </a:cubicBezTo>
                    <a:lnTo>
                      <a:pt x="37678" y="20463"/>
                    </a:lnTo>
                    <a:cubicBezTo>
                      <a:pt x="37646" y="20636"/>
                      <a:pt x="37574" y="20691"/>
                      <a:pt x="37481" y="20691"/>
                    </a:cubicBezTo>
                    <a:cubicBezTo>
                      <a:pt x="37321" y="20691"/>
                      <a:pt x="37095" y="20525"/>
                      <a:pt x="36896" y="20525"/>
                    </a:cubicBezTo>
                    <a:cubicBezTo>
                      <a:pt x="36842" y="20525"/>
                      <a:pt x="36790" y="20538"/>
                      <a:pt x="36741" y="20569"/>
                    </a:cubicBezTo>
                    <a:cubicBezTo>
                      <a:pt x="36794" y="20846"/>
                      <a:pt x="36913" y="21123"/>
                      <a:pt x="37177" y="21176"/>
                    </a:cubicBezTo>
                    <a:cubicBezTo>
                      <a:pt x="37188" y="21259"/>
                      <a:pt x="37170" y="21293"/>
                      <a:pt x="37130" y="21293"/>
                    </a:cubicBezTo>
                    <a:cubicBezTo>
                      <a:pt x="36930" y="21293"/>
                      <a:pt x="36170" y="20402"/>
                      <a:pt x="35751" y="20357"/>
                    </a:cubicBezTo>
                    <a:cubicBezTo>
                      <a:pt x="35815" y="20134"/>
                      <a:pt x="35947" y="20056"/>
                      <a:pt x="36118" y="20056"/>
                    </a:cubicBezTo>
                    <a:close/>
                    <a:moveTo>
                      <a:pt x="19355" y="21400"/>
                    </a:moveTo>
                    <a:lnTo>
                      <a:pt x="19355" y="21400"/>
                    </a:lnTo>
                    <a:cubicBezTo>
                      <a:pt x="19355" y="21400"/>
                      <a:pt x="19355" y="21400"/>
                      <a:pt x="19355" y="21400"/>
                    </a:cubicBezTo>
                    <a:cubicBezTo>
                      <a:pt x="19355" y="21400"/>
                      <a:pt x="19355" y="21400"/>
                      <a:pt x="19355" y="21400"/>
                    </a:cubicBezTo>
                    <a:close/>
                    <a:moveTo>
                      <a:pt x="33665" y="20899"/>
                    </a:moveTo>
                    <a:lnTo>
                      <a:pt x="33665" y="20899"/>
                    </a:lnTo>
                    <a:cubicBezTo>
                      <a:pt x="33633" y="21200"/>
                      <a:pt x="33163" y="21440"/>
                      <a:pt x="32782" y="21440"/>
                    </a:cubicBezTo>
                    <a:cubicBezTo>
                      <a:pt x="32528" y="21440"/>
                      <a:pt x="32313" y="21334"/>
                      <a:pt x="32292" y="21070"/>
                    </a:cubicBezTo>
                    <a:lnTo>
                      <a:pt x="33665" y="20899"/>
                    </a:lnTo>
                    <a:close/>
                    <a:moveTo>
                      <a:pt x="35918" y="21020"/>
                    </a:moveTo>
                    <a:cubicBezTo>
                      <a:pt x="36009" y="21020"/>
                      <a:pt x="36101" y="21051"/>
                      <a:pt x="36187" y="21123"/>
                    </a:cubicBezTo>
                    <a:cubicBezTo>
                      <a:pt x="36347" y="21474"/>
                      <a:pt x="36141" y="21512"/>
                      <a:pt x="35885" y="21512"/>
                    </a:cubicBezTo>
                    <a:cubicBezTo>
                      <a:pt x="35815" y="21512"/>
                      <a:pt x="35741" y="21509"/>
                      <a:pt x="35670" y="21509"/>
                    </a:cubicBezTo>
                    <a:cubicBezTo>
                      <a:pt x="35552" y="21509"/>
                      <a:pt x="35441" y="21517"/>
                      <a:pt x="35368" y="21559"/>
                    </a:cubicBezTo>
                    <a:cubicBezTo>
                      <a:pt x="35407" y="21275"/>
                      <a:pt x="35657" y="21020"/>
                      <a:pt x="35918" y="21020"/>
                    </a:cubicBezTo>
                    <a:close/>
                    <a:moveTo>
                      <a:pt x="60887" y="21018"/>
                    </a:moveTo>
                    <a:lnTo>
                      <a:pt x="60887" y="21018"/>
                    </a:lnTo>
                    <a:cubicBezTo>
                      <a:pt x="60927" y="21307"/>
                      <a:pt x="60906" y="21695"/>
                      <a:pt x="60608" y="21695"/>
                    </a:cubicBezTo>
                    <a:cubicBezTo>
                      <a:pt x="60512" y="21695"/>
                      <a:pt x="60387" y="21655"/>
                      <a:pt x="60227" y="21559"/>
                    </a:cubicBezTo>
                    <a:cubicBezTo>
                      <a:pt x="60451" y="21348"/>
                      <a:pt x="60504" y="21070"/>
                      <a:pt x="60887" y="21018"/>
                    </a:cubicBezTo>
                    <a:close/>
                    <a:moveTo>
                      <a:pt x="24124" y="19405"/>
                    </a:moveTo>
                    <a:lnTo>
                      <a:pt x="24124" y="19405"/>
                    </a:lnTo>
                    <a:cubicBezTo>
                      <a:pt x="23799" y="19970"/>
                      <a:pt x="24584" y="19866"/>
                      <a:pt x="24635" y="20357"/>
                    </a:cubicBezTo>
                    <a:cubicBezTo>
                      <a:pt x="24009" y="20357"/>
                      <a:pt x="24226" y="20797"/>
                      <a:pt x="24915" y="20797"/>
                    </a:cubicBezTo>
                    <a:cubicBezTo>
                      <a:pt x="24953" y="20797"/>
                      <a:pt x="24991" y="20796"/>
                      <a:pt x="25031" y="20793"/>
                    </a:cubicBezTo>
                    <a:lnTo>
                      <a:pt x="25031" y="20793"/>
                    </a:lnTo>
                    <a:cubicBezTo>
                      <a:pt x="24582" y="21295"/>
                      <a:pt x="23817" y="20635"/>
                      <a:pt x="23922" y="21625"/>
                    </a:cubicBezTo>
                    <a:lnTo>
                      <a:pt x="22985" y="21730"/>
                    </a:lnTo>
                    <a:cubicBezTo>
                      <a:pt x="22898" y="21098"/>
                      <a:pt x="23296" y="20682"/>
                      <a:pt x="23779" y="20682"/>
                    </a:cubicBezTo>
                    <a:cubicBezTo>
                      <a:pt x="23882" y="20682"/>
                      <a:pt x="23988" y="20701"/>
                      <a:pt x="24094" y="20740"/>
                    </a:cubicBezTo>
                    <a:cubicBezTo>
                      <a:pt x="23755" y="20401"/>
                      <a:pt x="23406" y="20062"/>
                      <a:pt x="22799" y="20062"/>
                    </a:cubicBezTo>
                    <a:cubicBezTo>
                      <a:pt x="22720" y="20062"/>
                      <a:pt x="22637" y="20068"/>
                      <a:pt x="22549" y="20080"/>
                    </a:cubicBezTo>
                    <a:cubicBezTo>
                      <a:pt x="23196" y="19653"/>
                      <a:pt x="23742" y="20013"/>
                      <a:pt x="24124" y="19405"/>
                    </a:cubicBezTo>
                    <a:close/>
                    <a:moveTo>
                      <a:pt x="62762" y="20781"/>
                    </a:moveTo>
                    <a:cubicBezTo>
                      <a:pt x="62889" y="20781"/>
                      <a:pt x="63077" y="21216"/>
                      <a:pt x="63039" y="21453"/>
                    </a:cubicBezTo>
                    <a:cubicBezTo>
                      <a:pt x="62590" y="21625"/>
                      <a:pt x="62260" y="21559"/>
                      <a:pt x="62154" y="21730"/>
                    </a:cubicBezTo>
                    <a:cubicBezTo>
                      <a:pt x="61930" y="21678"/>
                      <a:pt x="61930" y="21295"/>
                      <a:pt x="61877" y="21070"/>
                    </a:cubicBezTo>
                    <a:lnTo>
                      <a:pt x="61877" y="21070"/>
                    </a:lnTo>
                    <a:cubicBezTo>
                      <a:pt x="62018" y="21109"/>
                      <a:pt x="62100" y="21120"/>
                      <a:pt x="62178" y="21120"/>
                    </a:cubicBezTo>
                    <a:cubicBezTo>
                      <a:pt x="62263" y="21120"/>
                      <a:pt x="62343" y="21107"/>
                      <a:pt x="62491" y="21107"/>
                    </a:cubicBezTo>
                    <a:cubicBezTo>
                      <a:pt x="62573" y="21107"/>
                      <a:pt x="62677" y="21111"/>
                      <a:pt x="62814" y="21123"/>
                    </a:cubicBezTo>
                    <a:cubicBezTo>
                      <a:pt x="62814" y="21018"/>
                      <a:pt x="62709" y="21018"/>
                      <a:pt x="62656" y="21018"/>
                    </a:cubicBezTo>
                    <a:cubicBezTo>
                      <a:pt x="62671" y="20847"/>
                      <a:pt x="62712" y="20781"/>
                      <a:pt x="62762" y="20781"/>
                    </a:cubicBezTo>
                    <a:close/>
                    <a:moveTo>
                      <a:pt x="63197" y="20569"/>
                    </a:moveTo>
                    <a:lnTo>
                      <a:pt x="63197" y="20569"/>
                    </a:lnTo>
                    <a:cubicBezTo>
                      <a:pt x="63765" y="20728"/>
                      <a:pt x="64190" y="20835"/>
                      <a:pt x="64655" y="20835"/>
                    </a:cubicBezTo>
                    <a:cubicBezTo>
                      <a:pt x="65001" y="20835"/>
                      <a:pt x="65370" y="20775"/>
                      <a:pt x="65838" y="20635"/>
                    </a:cubicBezTo>
                    <a:lnTo>
                      <a:pt x="65838" y="20635"/>
                    </a:lnTo>
                    <a:cubicBezTo>
                      <a:pt x="65679" y="21018"/>
                      <a:pt x="66009" y="20965"/>
                      <a:pt x="65838" y="21348"/>
                    </a:cubicBezTo>
                    <a:cubicBezTo>
                      <a:pt x="65904" y="21354"/>
                      <a:pt x="65973" y="21356"/>
                      <a:pt x="66045" y="21356"/>
                    </a:cubicBezTo>
                    <a:cubicBezTo>
                      <a:pt x="67042" y="21356"/>
                      <a:pt x="68609" y="20825"/>
                      <a:pt x="70333" y="20825"/>
                    </a:cubicBezTo>
                    <a:cubicBezTo>
                      <a:pt x="70682" y="20825"/>
                      <a:pt x="71037" y="20846"/>
                      <a:pt x="71395" y="20899"/>
                    </a:cubicBezTo>
                    <a:cubicBezTo>
                      <a:pt x="69415" y="21453"/>
                      <a:pt x="66550" y="21559"/>
                      <a:pt x="65125" y="21889"/>
                    </a:cubicBezTo>
                    <a:cubicBezTo>
                      <a:pt x="65125" y="21400"/>
                      <a:pt x="65560" y="21295"/>
                      <a:pt x="65560" y="20846"/>
                    </a:cubicBezTo>
                    <a:cubicBezTo>
                      <a:pt x="64900" y="20846"/>
                      <a:pt x="65296" y="21730"/>
                      <a:pt x="64517" y="21955"/>
                    </a:cubicBezTo>
                    <a:cubicBezTo>
                      <a:pt x="64570" y="21730"/>
                      <a:pt x="64689" y="21506"/>
                      <a:pt x="64742" y="21295"/>
                    </a:cubicBezTo>
                    <a:lnTo>
                      <a:pt x="64742" y="21295"/>
                    </a:lnTo>
                    <a:cubicBezTo>
                      <a:pt x="64660" y="21408"/>
                      <a:pt x="64568" y="21444"/>
                      <a:pt x="64464" y="21444"/>
                    </a:cubicBezTo>
                    <a:cubicBezTo>
                      <a:pt x="64287" y="21444"/>
                      <a:pt x="64074" y="21340"/>
                      <a:pt x="63810" y="21340"/>
                    </a:cubicBezTo>
                    <a:cubicBezTo>
                      <a:pt x="63706" y="21340"/>
                      <a:pt x="63595" y="21356"/>
                      <a:pt x="63474" y="21400"/>
                    </a:cubicBezTo>
                    <a:cubicBezTo>
                      <a:pt x="63474" y="21165"/>
                      <a:pt x="63360" y="20957"/>
                      <a:pt x="63295" y="20957"/>
                    </a:cubicBezTo>
                    <a:cubicBezTo>
                      <a:pt x="63269" y="20957"/>
                      <a:pt x="63250" y="20991"/>
                      <a:pt x="63250" y="21070"/>
                    </a:cubicBezTo>
                    <a:cubicBezTo>
                      <a:pt x="63092" y="21070"/>
                      <a:pt x="63144" y="20899"/>
                      <a:pt x="63250" y="20899"/>
                    </a:cubicBezTo>
                    <a:lnTo>
                      <a:pt x="63197" y="20569"/>
                    </a:lnTo>
                    <a:close/>
                    <a:moveTo>
                      <a:pt x="25084" y="21123"/>
                    </a:moveTo>
                    <a:lnTo>
                      <a:pt x="25084" y="21123"/>
                    </a:lnTo>
                    <a:cubicBezTo>
                      <a:pt x="25255" y="21318"/>
                      <a:pt x="25526" y="21394"/>
                      <a:pt x="25812" y="21394"/>
                    </a:cubicBezTo>
                    <a:cubicBezTo>
                      <a:pt x="26167" y="21394"/>
                      <a:pt x="26546" y="21277"/>
                      <a:pt x="26787" y="21123"/>
                    </a:cubicBezTo>
                    <a:lnTo>
                      <a:pt x="26787" y="21123"/>
                    </a:lnTo>
                    <a:cubicBezTo>
                      <a:pt x="26697" y="21359"/>
                      <a:pt x="26446" y="21832"/>
                      <a:pt x="26809" y="21832"/>
                    </a:cubicBezTo>
                    <a:cubicBezTo>
                      <a:pt x="26873" y="21832"/>
                      <a:pt x="26957" y="21817"/>
                      <a:pt x="27064" y="21783"/>
                    </a:cubicBezTo>
                    <a:lnTo>
                      <a:pt x="27064" y="21783"/>
                    </a:lnTo>
                    <a:cubicBezTo>
                      <a:pt x="26943" y="21962"/>
                      <a:pt x="26822" y="22020"/>
                      <a:pt x="26689" y="22020"/>
                    </a:cubicBezTo>
                    <a:cubicBezTo>
                      <a:pt x="26448" y="22020"/>
                      <a:pt x="26166" y="21831"/>
                      <a:pt x="25764" y="21831"/>
                    </a:cubicBezTo>
                    <a:cubicBezTo>
                      <a:pt x="25569" y="21831"/>
                      <a:pt x="25345" y="21876"/>
                      <a:pt x="25084" y="22008"/>
                    </a:cubicBezTo>
                    <a:cubicBezTo>
                      <a:pt x="25361" y="21625"/>
                      <a:pt x="24860" y="21453"/>
                      <a:pt x="25084" y="21123"/>
                    </a:cubicBezTo>
                    <a:close/>
                    <a:moveTo>
                      <a:pt x="34422" y="20786"/>
                    </a:moveTo>
                    <a:cubicBezTo>
                      <a:pt x="34512" y="20786"/>
                      <a:pt x="34635" y="21121"/>
                      <a:pt x="34813" y="21121"/>
                    </a:cubicBezTo>
                    <a:cubicBezTo>
                      <a:pt x="34850" y="21121"/>
                      <a:pt x="34890" y="21106"/>
                      <a:pt x="34933" y="21070"/>
                    </a:cubicBezTo>
                    <a:lnTo>
                      <a:pt x="34933" y="21070"/>
                    </a:lnTo>
                    <a:cubicBezTo>
                      <a:pt x="35197" y="21836"/>
                      <a:pt x="34101" y="21348"/>
                      <a:pt x="34761" y="21955"/>
                    </a:cubicBezTo>
                    <a:cubicBezTo>
                      <a:pt x="34761" y="22113"/>
                      <a:pt x="34484" y="22113"/>
                      <a:pt x="34536" y="22338"/>
                    </a:cubicBezTo>
                    <a:cubicBezTo>
                      <a:pt x="34378" y="22285"/>
                      <a:pt x="34378" y="22008"/>
                      <a:pt x="34154" y="22008"/>
                    </a:cubicBezTo>
                    <a:cubicBezTo>
                      <a:pt x="33876" y="21506"/>
                      <a:pt x="34814" y="21229"/>
                      <a:pt x="34325" y="21018"/>
                    </a:cubicBezTo>
                    <a:cubicBezTo>
                      <a:pt x="34353" y="20846"/>
                      <a:pt x="34385" y="20786"/>
                      <a:pt x="34422" y="20786"/>
                    </a:cubicBezTo>
                    <a:close/>
                    <a:moveTo>
                      <a:pt x="63455" y="21839"/>
                    </a:moveTo>
                    <a:cubicBezTo>
                      <a:pt x="63791" y="21839"/>
                      <a:pt x="64135" y="21948"/>
                      <a:pt x="64412" y="22166"/>
                    </a:cubicBezTo>
                    <a:cubicBezTo>
                      <a:pt x="64412" y="22390"/>
                      <a:pt x="64029" y="22338"/>
                      <a:pt x="63805" y="22390"/>
                    </a:cubicBezTo>
                    <a:cubicBezTo>
                      <a:pt x="63805" y="22219"/>
                      <a:pt x="63910" y="22219"/>
                      <a:pt x="63910" y="22060"/>
                    </a:cubicBezTo>
                    <a:cubicBezTo>
                      <a:pt x="63559" y="22060"/>
                      <a:pt x="63236" y="22313"/>
                      <a:pt x="62915" y="22313"/>
                    </a:cubicBezTo>
                    <a:cubicBezTo>
                      <a:pt x="62789" y="22313"/>
                      <a:pt x="62664" y="22274"/>
                      <a:pt x="62537" y="22166"/>
                    </a:cubicBezTo>
                    <a:cubicBezTo>
                      <a:pt x="62788" y="21948"/>
                      <a:pt x="63118" y="21839"/>
                      <a:pt x="63455" y="21839"/>
                    </a:cubicBezTo>
                    <a:close/>
                    <a:moveTo>
                      <a:pt x="16939" y="21836"/>
                    </a:moveTo>
                    <a:cubicBezTo>
                      <a:pt x="17546" y="21836"/>
                      <a:pt x="17704" y="22496"/>
                      <a:pt x="18312" y="22549"/>
                    </a:cubicBezTo>
                    <a:cubicBezTo>
                      <a:pt x="18259" y="22721"/>
                      <a:pt x="18206" y="22879"/>
                      <a:pt x="18034" y="22945"/>
                    </a:cubicBezTo>
                    <a:cubicBezTo>
                      <a:pt x="17546" y="22721"/>
                      <a:pt x="17110" y="22496"/>
                      <a:pt x="16939" y="21836"/>
                    </a:cubicBezTo>
                    <a:close/>
                    <a:moveTo>
                      <a:pt x="20935" y="20407"/>
                    </a:moveTo>
                    <a:cubicBezTo>
                      <a:pt x="21217" y="20407"/>
                      <a:pt x="21075" y="21026"/>
                      <a:pt x="21176" y="21229"/>
                    </a:cubicBezTo>
                    <a:cubicBezTo>
                      <a:pt x="21409" y="21201"/>
                      <a:pt x="21646" y="21157"/>
                      <a:pt x="21848" y="21157"/>
                    </a:cubicBezTo>
                    <a:cubicBezTo>
                      <a:pt x="22024" y="21157"/>
                      <a:pt x="22174" y="21190"/>
                      <a:pt x="22272" y="21295"/>
                    </a:cubicBezTo>
                    <a:cubicBezTo>
                      <a:pt x="22391" y="21559"/>
                      <a:pt x="22219" y="21625"/>
                      <a:pt x="22061" y="21625"/>
                    </a:cubicBezTo>
                    <a:cubicBezTo>
                      <a:pt x="22167" y="21836"/>
                      <a:pt x="22391" y="21889"/>
                      <a:pt x="22444" y="22113"/>
                    </a:cubicBezTo>
                    <a:cubicBezTo>
                      <a:pt x="22896" y="22064"/>
                      <a:pt x="23122" y="21777"/>
                      <a:pt x="23678" y="21777"/>
                    </a:cubicBezTo>
                    <a:cubicBezTo>
                      <a:pt x="23722" y="21777"/>
                      <a:pt x="23768" y="21779"/>
                      <a:pt x="23817" y="21783"/>
                    </a:cubicBezTo>
                    <a:cubicBezTo>
                      <a:pt x="23499" y="21969"/>
                      <a:pt x="23291" y="22337"/>
                      <a:pt x="23702" y="22337"/>
                    </a:cubicBezTo>
                    <a:cubicBezTo>
                      <a:pt x="23787" y="22337"/>
                      <a:pt x="23899" y="22321"/>
                      <a:pt x="24041" y="22285"/>
                    </a:cubicBezTo>
                    <a:lnTo>
                      <a:pt x="24041" y="22285"/>
                    </a:lnTo>
                    <a:cubicBezTo>
                      <a:pt x="23922" y="22496"/>
                      <a:pt x="23870" y="22773"/>
                      <a:pt x="23711" y="22998"/>
                    </a:cubicBezTo>
                    <a:cubicBezTo>
                      <a:pt x="22932" y="22773"/>
                      <a:pt x="21889" y="22615"/>
                      <a:pt x="20794" y="22443"/>
                    </a:cubicBezTo>
                    <a:cubicBezTo>
                      <a:pt x="20741" y="22060"/>
                      <a:pt x="20622" y="21836"/>
                      <a:pt x="20464" y="21625"/>
                    </a:cubicBezTo>
                    <a:cubicBezTo>
                      <a:pt x="20070" y="21831"/>
                      <a:pt x="19653" y="21901"/>
                      <a:pt x="19231" y="21901"/>
                    </a:cubicBezTo>
                    <a:cubicBezTo>
                      <a:pt x="18760" y="21901"/>
                      <a:pt x="18282" y="21814"/>
                      <a:pt x="17823" y="21730"/>
                    </a:cubicBezTo>
                    <a:cubicBezTo>
                      <a:pt x="17823" y="21348"/>
                      <a:pt x="17929" y="21070"/>
                      <a:pt x="17982" y="20740"/>
                    </a:cubicBezTo>
                    <a:cubicBezTo>
                      <a:pt x="18142" y="20779"/>
                      <a:pt x="18266" y="20792"/>
                      <a:pt x="18373" y="20792"/>
                    </a:cubicBezTo>
                    <a:cubicBezTo>
                      <a:pt x="18629" y="20792"/>
                      <a:pt x="18785" y="20715"/>
                      <a:pt x="19093" y="20715"/>
                    </a:cubicBezTo>
                    <a:cubicBezTo>
                      <a:pt x="19186" y="20715"/>
                      <a:pt x="19293" y="20722"/>
                      <a:pt x="19421" y="20740"/>
                    </a:cubicBezTo>
                    <a:cubicBezTo>
                      <a:pt x="19196" y="21123"/>
                      <a:pt x="19579" y="21070"/>
                      <a:pt x="19355" y="21400"/>
                    </a:cubicBezTo>
                    <a:cubicBezTo>
                      <a:pt x="19424" y="21339"/>
                      <a:pt x="19489" y="21273"/>
                      <a:pt x="19541" y="21273"/>
                    </a:cubicBezTo>
                    <a:cubicBezTo>
                      <a:pt x="19579" y="21273"/>
                      <a:pt x="19610" y="21307"/>
                      <a:pt x="19632" y="21400"/>
                    </a:cubicBezTo>
                    <a:cubicBezTo>
                      <a:pt x="19473" y="20569"/>
                      <a:pt x="20899" y="21070"/>
                      <a:pt x="20899" y="20410"/>
                    </a:cubicBezTo>
                    <a:cubicBezTo>
                      <a:pt x="20912" y="20408"/>
                      <a:pt x="20924" y="20407"/>
                      <a:pt x="20935" y="20407"/>
                    </a:cubicBezTo>
                    <a:close/>
                    <a:moveTo>
                      <a:pt x="55606" y="22945"/>
                    </a:moveTo>
                    <a:cubicBezTo>
                      <a:pt x="55276" y="22945"/>
                      <a:pt x="54946" y="22998"/>
                      <a:pt x="54563" y="23051"/>
                    </a:cubicBezTo>
                    <a:cubicBezTo>
                      <a:pt x="55038" y="23141"/>
                      <a:pt x="55507" y="23253"/>
                      <a:pt x="55988" y="23374"/>
                    </a:cubicBezTo>
                    <a:lnTo>
                      <a:pt x="55988" y="23374"/>
                    </a:lnTo>
                    <a:cubicBezTo>
                      <a:pt x="55935" y="23102"/>
                      <a:pt x="55829" y="22997"/>
                      <a:pt x="55606" y="22945"/>
                    </a:cubicBezTo>
                    <a:close/>
                    <a:moveTo>
                      <a:pt x="16753" y="22874"/>
                    </a:moveTo>
                    <a:cubicBezTo>
                      <a:pt x="17261" y="22874"/>
                      <a:pt x="17857" y="23304"/>
                      <a:pt x="18259" y="23381"/>
                    </a:cubicBezTo>
                    <a:cubicBezTo>
                      <a:pt x="18225" y="23451"/>
                      <a:pt x="18148" y="23479"/>
                      <a:pt x="18040" y="23479"/>
                    </a:cubicBezTo>
                    <a:cubicBezTo>
                      <a:pt x="17642" y="23479"/>
                      <a:pt x="16828" y="23103"/>
                      <a:pt x="16226" y="23103"/>
                    </a:cubicBezTo>
                    <a:cubicBezTo>
                      <a:pt x="16378" y="22936"/>
                      <a:pt x="16559" y="22874"/>
                      <a:pt x="16753" y="22874"/>
                    </a:cubicBezTo>
                    <a:close/>
                    <a:moveTo>
                      <a:pt x="71588" y="22860"/>
                    </a:moveTo>
                    <a:cubicBezTo>
                      <a:pt x="71627" y="22860"/>
                      <a:pt x="71672" y="22866"/>
                      <a:pt x="71726" y="22879"/>
                    </a:cubicBezTo>
                    <a:cubicBezTo>
                      <a:pt x="71620" y="23051"/>
                      <a:pt x="71620" y="23275"/>
                      <a:pt x="71673" y="23539"/>
                    </a:cubicBezTo>
                    <a:cubicBezTo>
                      <a:pt x="71581" y="23568"/>
                      <a:pt x="71495" y="23582"/>
                      <a:pt x="71417" y="23582"/>
                    </a:cubicBezTo>
                    <a:cubicBezTo>
                      <a:pt x="71173" y="23582"/>
                      <a:pt x="71013" y="23434"/>
                      <a:pt x="71013" y="23103"/>
                    </a:cubicBezTo>
                    <a:lnTo>
                      <a:pt x="71013" y="23103"/>
                    </a:lnTo>
                    <a:cubicBezTo>
                      <a:pt x="71038" y="23107"/>
                      <a:pt x="71060" y="23108"/>
                      <a:pt x="71081" y="23108"/>
                    </a:cubicBezTo>
                    <a:cubicBezTo>
                      <a:pt x="71344" y="23108"/>
                      <a:pt x="71329" y="22860"/>
                      <a:pt x="71588" y="22860"/>
                    </a:cubicBezTo>
                    <a:close/>
                    <a:moveTo>
                      <a:pt x="19962" y="23209"/>
                    </a:moveTo>
                    <a:lnTo>
                      <a:pt x="20081" y="23869"/>
                    </a:lnTo>
                    <a:cubicBezTo>
                      <a:pt x="19895" y="23842"/>
                      <a:pt x="19778" y="23829"/>
                      <a:pt x="19699" y="23829"/>
                    </a:cubicBezTo>
                    <a:cubicBezTo>
                      <a:pt x="19470" y="23829"/>
                      <a:pt x="19559" y="23940"/>
                      <a:pt x="19196" y="24146"/>
                    </a:cubicBezTo>
                    <a:cubicBezTo>
                      <a:pt x="19217" y="23863"/>
                      <a:pt x="19073" y="23824"/>
                      <a:pt x="18903" y="23824"/>
                    </a:cubicBezTo>
                    <a:cubicBezTo>
                      <a:pt x="18838" y="23824"/>
                      <a:pt x="18769" y="23829"/>
                      <a:pt x="18704" y="23829"/>
                    </a:cubicBezTo>
                    <a:cubicBezTo>
                      <a:pt x="18512" y="23829"/>
                      <a:pt x="18353" y="23779"/>
                      <a:pt x="18430" y="23381"/>
                    </a:cubicBezTo>
                    <a:lnTo>
                      <a:pt x="18430" y="23381"/>
                    </a:lnTo>
                    <a:cubicBezTo>
                      <a:pt x="18700" y="23505"/>
                      <a:pt x="18907" y="23558"/>
                      <a:pt x="19090" y="23558"/>
                    </a:cubicBezTo>
                    <a:cubicBezTo>
                      <a:pt x="19390" y="23558"/>
                      <a:pt x="19625" y="23414"/>
                      <a:pt x="19962" y="23209"/>
                    </a:cubicBezTo>
                    <a:close/>
                    <a:moveTo>
                      <a:pt x="16134" y="23768"/>
                    </a:moveTo>
                    <a:cubicBezTo>
                      <a:pt x="16432" y="23768"/>
                      <a:pt x="16736" y="23823"/>
                      <a:pt x="16833" y="23869"/>
                    </a:cubicBezTo>
                    <a:cubicBezTo>
                      <a:pt x="16747" y="24009"/>
                      <a:pt x="16618" y="24046"/>
                      <a:pt x="16471" y="24046"/>
                    </a:cubicBezTo>
                    <a:cubicBezTo>
                      <a:pt x="16300" y="24046"/>
                      <a:pt x="16105" y="23996"/>
                      <a:pt x="15919" y="23996"/>
                    </a:cubicBezTo>
                    <a:cubicBezTo>
                      <a:pt x="15748" y="23996"/>
                      <a:pt x="15586" y="24038"/>
                      <a:pt x="15460" y="24199"/>
                    </a:cubicBezTo>
                    <a:cubicBezTo>
                      <a:pt x="15363" y="23863"/>
                      <a:pt x="15744" y="23768"/>
                      <a:pt x="16134" y="23768"/>
                    </a:cubicBezTo>
                    <a:close/>
                    <a:moveTo>
                      <a:pt x="12556" y="24260"/>
                    </a:moveTo>
                    <a:cubicBezTo>
                      <a:pt x="12889" y="24260"/>
                      <a:pt x="13236" y="24325"/>
                      <a:pt x="13480" y="24424"/>
                    </a:cubicBezTo>
                    <a:cubicBezTo>
                      <a:pt x="13319" y="24585"/>
                      <a:pt x="12762" y="24712"/>
                      <a:pt x="12216" y="24712"/>
                    </a:cubicBezTo>
                    <a:cubicBezTo>
                      <a:pt x="12003" y="24712"/>
                      <a:pt x="11791" y="24693"/>
                      <a:pt x="11605" y="24648"/>
                    </a:cubicBezTo>
                    <a:cubicBezTo>
                      <a:pt x="11731" y="24366"/>
                      <a:pt x="12131" y="24260"/>
                      <a:pt x="12556" y="24260"/>
                    </a:cubicBezTo>
                    <a:close/>
                    <a:moveTo>
                      <a:pt x="11275" y="24476"/>
                    </a:moveTo>
                    <a:cubicBezTo>
                      <a:pt x="11328" y="24806"/>
                      <a:pt x="11500" y="25031"/>
                      <a:pt x="11711" y="25136"/>
                    </a:cubicBezTo>
                    <a:cubicBezTo>
                      <a:pt x="11626" y="25255"/>
                      <a:pt x="11545" y="25300"/>
                      <a:pt x="11463" y="25300"/>
                    </a:cubicBezTo>
                    <a:cubicBezTo>
                      <a:pt x="11203" y="25300"/>
                      <a:pt x="10938" y="24839"/>
                      <a:pt x="10520" y="24839"/>
                    </a:cubicBezTo>
                    <a:cubicBezTo>
                      <a:pt x="10398" y="24839"/>
                      <a:pt x="10264" y="24878"/>
                      <a:pt x="10113" y="24978"/>
                    </a:cubicBezTo>
                    <a:cubicBezTo>
                      <a:pt x="9902" y="24318"/>
                      <a:pt x="10892" y="24648"/>
                      <a:pt x="11275" y="24476"/>
                    </a:cubicBezTo>
                    <a:close/>
                    <a:moveTo>
                      <a:pt x="14035" y="24000"/>
                    </a:moveTo>
                    <a:cubicBezTo>
                      <a:pt x="14330" y="24000"/>
                      <a:pt x="14524" y="24112"/>
                      <a:pt x="14681" y="24318"/>
                    </a:cubicBezTo>
                    <a:cubicBezTo>
                      <a:pt x="14351" y="24529"/>
                      <a:pt x="14193" y="24925"/>
                      <a:pt x="13533" y="24925"/>
                    </a:cubicBezTo>
                    <a:cubicBezTo>
                      <a:pt x="13613" y="25127"/>
                      <a:pt x="13763" y="25213"/>
                      <a:pt x="13977" y="25213"/>
                    </a:cubicBezTo>
                    <a:cubicBezTo>
                      <a:pt x="14043" y="25213"/>
                      <a:pt x="14115" y="25205"/>
                      <a:pt x="14193" y="25189"/>
                    </a:cubicBezTo>
                    <a:lnTo>
                      <a:pt x="14193" y="25189"/>
                    </a:lnTo>
                    <a:cubicBezTo>
                      <a:pt x="13361" y="25519"/>
                      <a:pt x="12265" y="25308"/>
                      <a:pt x="11552" y="25968"/>
                    </a:cubicBezTo>
                    <a:cubicBezTo>
                      <a:pt x="11641" y="25273"/>
                      <a:pt x="12236" y="25122"/>
                      <a:pt x="12877" y="25122"/>
                    </a:cubicBezTo>
                    <a:cubicBezTo>
                      <a:pt x="13002" y="25122"/>
                      <a:pt x="13130" y="25128"/>
                      <a:pt x="13255" y="25136"/>
                    </a:cubicBezTo>
                    <a:cubicBezTo>
                      <a:pt x="13744" y="24806"/>
                      <a:pt x="13691" y="24476"/>
                      <a:pt x="13691" y="24041"/>
                    </a:cubicBezTo>
                    <a:cubicBezTo>
                      <a:pt x="13820" y="24014"/>
                      <a:pt x="13933" y="24000"/>
                      <a:pt x="14035" y="24000"/>
                    </a:cubicBezTo>
                    <a:close/>
                    <a:moveTo>
                      <a:pt x="28662" y="0"/>
                    </a:moveTo>
                    <a:lnTo>
                      <a:pt x="28662" y="0"/>
                    </a:lnTo>
                    <a:cubicBezTo>
                      <a:pt x="27342" y="383"/>
                      <a:pt x="26351" y="502"/>
                      <a:pt x="24860" y="885"/>
                    </a:cubicBezTo>
                    <a:cubicBezTo>
                      <a:pt x="24965" y="885"/>
                      <a:pt x="25084" y="1043"/>
                      <a:pt x="24912" y="1043"/>
                    </a:cubicBezTo>
                    <a:cubicBezTo>
                      <a:pt x="24714" y="1096"/>
                      <a:pt x="24482" y="1113"/>
                      <a:pt x="24231" y="1113"/>
                    </a:cubicBezTo>
                    <a:cubicBezTo>
                      <a:pt x="23782" y="1113"/>
                      <a:pt x="23274" y="1059"/>
                      <a:pt x="22796" y="1059"/>
                    </a:cubicBezTo>
                    <a:cubicBezTo>
                      <a:pt x="22139" y="1059"/>
                      <a:pt x="21539" y="1162"/>
                      <a:pt x="21229" y="1651"/>
                    </a:cubicBezTo>
                    <a:cubicBezTo>
                      <a:pt x="21659" y="1616"/>
                      <a:pt x="21971" y="1392"/>
                      <a:pt x="22242" y="1392"/>
                    </a:cubicBezTo>
                    <a:cubicBezTo>
                      <a:pt x="22387" y="1392"/>
                      <a:pt x="22521" y="1457"/>
                      <a:pt x="22655" y="1651"/>
                    </a:cubicBezTo>
                    <a:cubicBezTo>
                      <a:pt x="22272" y="1703"/>
                      <a:pt x="22114" y="1928"/>
                      <a:pt x="22167" y="2364"/>
                    </a:cubicBezTo>
                    <a:cubicBezTo>
                      <a:pt x="22227" y="2364"/>
                      <a:pt x="22304" y="2356"/>
                      <a:pt x="22380" y="2356"/>
                    </a:cubicBezTo>
                    <a:cubicBezTo>
                      <a:pt x="22504" y="2356"/>
                      <a:pt x="22622" y="2376"/>
                      <a:pt x="22655" y="2482"/>
                    </a:cubicBezTo>
                    <a:cubicBezTo>
                      <a:pt x="22061" y="2812"/>
                      <a:pt x="22655" y="2918"/>
                      <a:pt x="22774" y="3301"/>
                    </a:cubicBezTo>
                    <a:cubicBezTo>
                      <a:pt x="22746" y="3297"/>
                      <a:pt x="22719" y="3295"/>
                      <a:pt x="22694" y="3295"/>
                    </a:cubicBezTo>
                    <a:cubicBezTo>
                      <a:pt x="22143" y="3295"/>
                      <a:pt x="22256" y="4165"/>
                      <a:pt x="22552" y="4165"/>
                    </a:cubicBezTo>
                    <a:cubicBezTo>
                      <a:pt x="22619" y="4165"/>
                      <a:pt x="22694" y="4121"/>
                      <a:pt x="22774" y="4014"/>
                    </a:cubicBezTo>
                    <a:cubicBezTo>
                      <a:pt x="22602" y="3961"/>
                      <a:pt x="22549" y="3908"/>
                      <a:pt x="22549" y="3684"/>
                    </a:cubicBezTo>
                    <a:lnTo>
                      <a:pt x="22549" y="3684"/>
                    </a:lnTo>
                    <a:cubicBezTo>
                      <a:pt x="22676" y="3771"/>
                      <a:pt x="22853" y="3823"/>
                      <a:pt x="23069" y="3823"/>
                    </a:cubicBezTo>
                    <a:cubicBezTo>
                      <a:pt x="23146" y="3823"/>
                      <a:pt x="23228" y="3816"/>
                      <a:pt x="23315" y="3803"/>
                    </a:cubicBezTo>
                    <a:cubicBezTo>
                      <a:pt x="23434" y="3472"/>
                      <a:pt x="22774" y="3248"/>
                      <a:pt x="23209" y="3076"/>
                    </a:cubicBezTo>
                    <a:lnTo>
                      <a:pt x="23209" y="3076"/>
                    </a:lnTo>
                    <a:cubicBezTo>
                      <a:pt x="23764" y="3354"/>
                      <a:pt x="23381" y="3631"/>
                      <a:pt x="23592" y="4238"/>
                    </a:cubicBezTo>
                    <a:cubicBezTo>
                      <a:pt x="24009" y="4198"/>
                      <a:pt x="24016" y="4092"/>
                      <a:pt x="24207" y="4092"/>
                    </a:cubicBezTo>
                    <a:cubicBezTo>
                      <a:pt x="24270" y="4092"/>
                      <a:pt x="24352" y="4103"/>
                      <a:pt x="24477" y="4133"/>
                    </a:cubicBezTo>
                    <a:cubicBezTo>
                      <a:pt x="24509" y="3434"/>
                      <a:pt x="25037" y="3356"/>
                      <a:pt x="25513" y="3356"/>
                    </a:cubicBezTo>
                    <a:cubicBezTo>
                      <a:pt x="25650" y="3356"/>
                      <a:pt x="25783" y="3362"/>
                      <a:pt x="25899" y="3362"/>
                    </a:cubicBezTo>
                    <a:cubicBezTo>
                      <a:pt x="26009" y="3362"/>
                      <a:pt x="26103" y="3357"/>
                      <a:pt x="26171" y="3334"/>
                    </a:cubicBezTo>
                    <a:lnTo>
                      <a:pt x="26171" y="3334"/>
                    </a:lnTo>
                    <a:cubicBezTo>
                      <a:pt x="25973" y="3472"/>
                      <a:pt x="26060" y="3820"/>
                      <a:pt x="25903" y="4014"/>
                    </a:cubicBezTo>
                    <a:cubicBezTo>
                      <a:pt x="25814" y="4102"/>
                      <a:pt x="25715" y="4128"/>
                      <a:pt x="25612" y="4128"/>
                    </a:cubicBezTo>
                    <a:cubicBezTo>
                      <a:pt x="25465" y="4128"/>
                      <a:pt x="25312" y="4075"/>
                      <a:pt x="25175" y="4075"/>
                    </a:cubicBezTo>
                    <a:cubicBezTo>
                      <a:pt x="25050" y="4075"/>
                      <a:pt x="24938" y="4120"/>
                      <a:pt x="24860" y="4291"/>
                    </a:cubicBezTo>
                    <a:cubicBezTo>
                      <a:pt x="24999" y="4336"/>
                      <a:pt x="25110" y="4352"/>
                      <a:pt x="25246" y="4352"/>
                    </a:cubicBezTo>
                    <a:cubicBezTo>
                      <a:pt x="25431" y="4352"/>
                      <a:pt x="25663" y="4321"/>
                      <a:pt x="26074" y="4291"/>
                    </a:cubicBezTo>
                    <a:cubicBezTo>
                      <a:pt x="26233" y="3908"/>
                      <a:pt x="26457" y="3578"/>
                      <a:pt x="26893" y="3406"/>
                    </a:cubicBezTo>
                    <a:lnTo>
                      <a:pt x="26893" y="3406"/>
                    </a:lnTo>
                    <a:cubicBezTo>
                      <a:pt x="26787" y="4185"/>
                      <a:pt x="27064" y="4727"/>
                      <a:pt x="26074" y="5176"/>
                    </a:cubicBezTo>
                    <a:cubicBezTo>
                      <a:pt x="26021" y="4898"/>
                      <a:pt x="26021" y="4568"/>
                      <a:pt x="25797" y="4515"/>
                    </a:cubicBezTo>
                    <a:lnTo>
                      <a:pt x="25797" y="4515"/>
                    </a:lnTo>
                    <a:cubicBezTo>
                      <a:pt x="25917" y="5093"/>
                      <a:pt x="25262" y="5453"/>
                      <a:pt x="24718" y="5453"/>
                    </a:cubicBezTo>
                    <a:cubicBezTo>
                      <a:pt x="24541" y="5453"/>
                      <a:pt x="24376" y="5415"/>
                      <a:pt x="24252" y="5334"/>
                    </a:cubicBezTo>
                    <a:lnTo>
                      <a:pt x="24252" y="5334"/>
                    </a:lnTo>
                    <a:cubicBezTo>
                      <a:pt x="24280" y="5338"/>
                      <a:pt x="24311" y="5340"/>
                      <a:pt x="24344" y="5340"/>
                    </a:cubicBezTo>
                    <a:cubicBezTo>
                      <a:pt x="24758" y="5340"/>
                      <a:pt x="25488" y="5049"/>
                      <a:pt x="25084" y="4951"/>
                    </a:cubicBezTo>
                    <a:lnTo>
                      <a:pt x="25084" y="4951"/>
                    </a:lnTo>
                    <a:cubicBezTo>
                      <a:pt x="24912" y="5004"/>
                      <a:pt x="24860" y="5176"/>
                      <a:pt x="24530" y="5176"/>
                    </a:cubicBezTo>
                    <a:cubicBezTo>
                      <a:pt x="24477" y="4898"/>
                      <a:pt x="24477" y="4621"/>
                      <a:pt x="24530" y="4463"/>
                    </a:cubicBezTo>
                    <a:cubicBezTo>
                      <a:pt x="24506" y="4459"/>
                      <a:pt x="24485" y="4458"/>
                      <a:pt x="24466" y="4458"/>
                    </a:cubicBezTo>
                    <a:cubicBezTo>
                      <a:pt x="24076" y="4458"/>
                      <a:pt x="24406" y="5057"/>
                      <a:pt x="24041" y="5057"/>
                    </a:cubicBezTo>
                    <a:cubicBezTo>
                      <a:pt x="23989" y="4752"/>
                      <a:pt x="23877" y="4589"/>
                      <a:pt x="23667" y="4589"/>
                    </a:cubicBezTo>
                    <a:cubicBezTo>
                      <a:pt x="23614" y="4589"/>
                      <a:pt x="23554" y="4600"/>
                      <a:pt x="23487" y="4621"/>
                    </a:cubicBezTo>
                    <a:cubicBezTo>
                      <a:pt x="23051" y="4951"/>
                      <a:pt x="23975" y="5057"/>
                      <a:pt x="23592" y="5281"/>
                    </a:cubicBezTo>
                    <a:cubicBezTo>
                      <a:pt x="23522" y="5313"/>
                      <a:pt x="23463" y="5325"/>
                      <a:pt x="23411" y="5325"/>
                    </a:cubicBezTo>
                    <a:cubicBezTo>
                      <a:pt x="23219" y="5325"/>
                      <a:pt x="23128" y="5153"/>
                      <a:pt x="22946" y="5153"/>
                    </a:cubicBezTo>
                    <a:cubicBezTo>
                      <a:pt x="22910" y="5153"/>
                      <a:pt x="22871" y="5160"/>
                      <a:pt x="22827" y="5176"/>
                    </a:cubicBezTo>
                    <a:cubicBezTo>
                      <a:pt x="22827" y="5474"/>
                      <a:pt x="23054" y="5903"/>
                      <a:pt x="22724" y="5903"/>
                    </a:cubicBezTo>
                    <a:cubicBezTo>
                      <a:pt x="22690" y="5903"/>
                      <a:pt x="22650" y="5898"/>
                      <a:pt x="22602" y="5888"/>
                    </a:cubicBezTo>
                    <a:cubicBezTo>
                      <a:pt x="22549" y="5664"/>
                      <a:pt x="22602" y="5506"/>
                      <a:pt x="22655" y="5334"/>
                    </a:cubicBezTo>
                    <a:lnTo>
                      <a:pt x="22655" y="5334"/>
                    </a:lnTo>
                    <a:cubicBezTo>
                      <a:pt x="21836" y="5506"/>
                      <a:pt x="21942" y="5611"/>
                      <a:pt x="21176" y="5836"/>
                    </a:cubicBezTo>
                    <a:cubicBezTo>
                      <a:pt x="21176" y="5664"/>
                      <a:pt x="21282" y="5664"/>
                      <a:pt x="21282" y="5506"/>
                    </a:cubicBezTo>
                    <a:lnTo>
                      <a:pt x="21282" y="5506"/>
                    </a:lnTo>
                    <a:cubicBezTo>
                      <a:pt x="20794" y="5941"/>
                      <a:pt x="20081" y="5664"/>
                      <a:pt x="20081" y="6654"/>
                    </a:cubicBezTo>
                    <a:cubicBezTo>
                      <a:pt x="20406" y="6575"/>
                      <a:pt x="20719" y="6559"/>
                      <a:pt x="21000" y="6559"/>
                    </a:cubicBezTo>
                    <a:cubicBezTo>
                      <a:pt x="21191" y="6559"/>
                      <a:pt x="21367" y="6567"/>
                      <a:pt x="21522" y="6567"/>
                    </a:cubicBezTo>
                    <a:cubicBezTo>
                      <a:pt x="21937" y="6567"/>
                      <a:pt x="22194" y="6513"/>
                      <a:pt x="22167" y="6113"/>
                    </a:cubicBezTo>
                    <a:lnTo>
                      <a:pt x="22167" y="6113"/>
                    </a:lnTo>
                    <a:cubicBezTo>
                      <a:pt x="22396" y="6159"/>
                      <a:pt x="22626" y="6174"/>
                      <a:pt x="22851" y="6174"/>
                    </a:cubicBezTo>
                    <a:cubicBezTo>
                      <a:pt x="23272" y="6174"/>
                      <a:pt x="23676" y="6121"/>
                      <a:pt x="24034" y="6121"/>
                    </a:cubicBezTo>
                    <a:cubicBezTo>
                      <a:pt x="24354" y="6121"/>
                      <a:pt x="24636" y="6164"/>
                      <a:pt x="24860" y="6324"/>
                    </a:cubicBezTo>
                    <a:cubicBezTo>
                      <a:pt x="25192" y="5991"/>
                      <a:pt x="25850" y="5719"/>
                      <a:pt x="26384" y="5719"/>
                    </a:cubicBezTo>
                    <a:cubicBezTo>
                      <a:pt x="26995" y="5719"/>
                      <a:pt x="27445" y="6075"/>
                      <a:pt x="27064" y="7103"/>
                    </a:cubicBezTo>
                    <a:cubicBezTo>
                      <a:pt x="27123" y="7085"/>
                      <a:pt x="27182" y="7077"/>
                      <a:pt x="27241" y="7077"/>
                    </a:cubicBezTo>
                    <a:cubicBezTo>
                      <a:pt x="27396" y="7077"/>
                      <a:pt x="27547" y="7132"/>
                      <a:pt x="27672" y="7209"/>
                    </a:cubicBezTo>
                    <a:cubicBezTo>
                      <a:pt x="27449" y="6865"/>
                      <a:pt x="27455" y="6774"/>
                      <a:pt x="27555" y="6774"/>
                    </a:cubicBezTo>
                    <a:cubicBezTo>
                      <a:pt x="27669" y="6774"/>
                      <a:pt x="27908" y="6896"/>
                      <a:pt x="28065" y="6896"/>
                    </a:cubicBezTo>
                    <a:cubicBezTo>
                      <a:pt x="28144" y="6896"/>
                      <a:pt x="28202" y="6865"/>
                      <a:pt x="28213" y="6773"/>
                    </a:cubicBezTo>
                    <a:cubicBezTo>
                      <a:pt x="27672" y="6773"/>
                      <a:pt x="28490" y="5994"/>
                      <a:pt x="27936" y="5994"/>
                    </a:cubicBezTo>
                    <a:cubicBezTo>
                      <a:pt x="27957" y="6116"/>
                      <a:pt x="27909" y="6160"/>
                      <a:pt x="27831" y="6160"/>
                    </a:cubicBezTo>
                    <a:cubicBezTo>
                      <a:pt x="27663" y="6160"/>
                      <a:pt x="27356" y="5960"/>
                      <a:pt x="27276" y="5888"/>
                    </a:cubicBezTo>
                    <a:cubicBezTo>
                      <a:pt x="27400" y="5615"/>
                      <a:pt x="27571" y="5553"/>
                      <a:pt x="27790" y="5553"/>
                    </a:cubicBezTo>
                    <a:cubicBezTo>
                      <a:pt x="27972" y="5553"/>
                      <a:pt x="28188" y="5596"/>
                      <a:pt x="28440" y="5596"/>
                    </a:cubicBezTo>
                    <a:cubicBezTo>
                      <a:pt x="28559" y="5596"/>
                      <a:pt x="28685" y="5586"/>
                      <a:pt x="28820" y="5558"/>
                    </a:cubicBezTo>
                    <a:cubicBezTo>
                      <a:pt x="28926" y="5123"/>
                      <a:pt x="28107" y="5123"/>
                      <a:pt x="28543" y="4898"/>
                    </a:cubicBezTo>
                    <a:cubicBezTo>
                      <a:pt x="28614" y="4863"/>
                      <a:pt x="28679" y="4848"/>
                      <a:pt x="28741" y="4848"/>
                    </a:cubicBezTo>
                    <a:cubicBezTo>
                      <a:pt x="29057" y="4848"/>
                      <a:pt x="29293" y="5228"/>
                      <a:pt x="29745" y="5228"/>
                    </a:cubicBezTo>
                    <a:cubicBezTo>
                      <a:pt x="29904" y="5228"/>
                      <a:pt x="30088" y="5182"/>
                      <a:pt x="30312" y="5057"/>
                    </a:cubicBezTo>
                    <a:cubicBezTo>
                      <a:pt x="30365" y="5558"/>
                      <a:pt x="30800" y="5558"/>
                      <a:pt x="30906" y="5994"/>
                    </a:cubicBezTo>
                    <a:cubicBezTo>
                      <a:pt x="30642" y="5994"/>
                      <a:pt x="30642" y="6218"/>
                      <a:pt x="30365" y="6218"/>
                    </a:cubicBezTo>
                    <a:cubicBezTo>
                      <a:pt x="30035" y="5941"/>
                      <a:pt x="30418" y="5888"/>
                      <a:pt x="30088" y="5558"/>
                    </a:cubicBezTo>
                    <a:lnTo>
                      <a:pt x="30088" y="5558"/>
                    </a:lnTo>
                    <a:cubicBezTo>
                      <a:pt x="29375" y="5717"/>
                      <a:pt x="28437" y="5664"/>
                      <a:pt x="28490" y="6443"/>
                    </a:cubicBezTo>
                    <a:cubicBezTo>
                      <a:pt x="28522" y="6447"/>
                      <a:pt x="28552" y="6449"/>
                      <a:pt x="28579" y="6449"/>
                    </a:cubicBezTo>
                    <a:cubicBezTo>
                      <a:pt x="28920" y="6449"/>
                      <a:pt x="28897" y="6166"/>
                      <a:pt x="29203" y="6166"/>
                    </a:cubicBezTo>
                    <a:cubicBezTo>
                      <a:pt x="29480" y="6654"/>
                      <a:pt x="29375" y="6601"/>
                      <a:pt x="29203" y="7037"/>
                    </a:cubicBezTo>
                    <a:cubicBezTo>
                      <a:pt x="29757" y="7037"/>
                      <a:pt x="29916" y="6826"/>
                      <a:pt x="30246" y="6707"/>
                    </a:cubicBezTo>
                    <a:cubicBezTo>
                      <a:pt x="30470" y="7261"/>
                      <a:pt x="31078" y="7261"/>
                      <a:pt x="31460" y="7433"/>
                    </a:cubicBezTo>
                    <a:cubicBezTo>
                      <a:pt x="31355" y="7486"/>
                      <a:pt x="31183" y="7486"/>
                      <a:pt x="31183" y="7644"/>
                    </a:cubicBezTo>
                    <a:cubicBezTo>
                      <a:pt x="31408" y="7644"/>
                      <a:pt x="31566" y="7644"/>
                      <a:pt x="31566" y="7974"/>
                    </a:cubicBezTo>
                    <a:cubicBezTo>
                      <a:pt x="31414" y="8011"/>
                      <a:pt x="31271" y="8025"/>
                      <a:pt x="31136" y="8025"/>
                    </a:cubicBezTo>
                    <a:cubicBezTo>
                      <a:pt x="30838" y="8025"/>
                      <a:pt x="30575" y="7958"/>
                      <a:pt x="30312" y="7921"/>
                    </a:cubicBezTo>
                    <a:lnTo>
                      <a:pt x="30312" y="7921"/>
                    </a:lnTo>
                    <a:cubicBezTo>
                      <a:pt x="30282" y="8295"/>
                      <a:pt x="30466" y="8344"/>
                      <a:pt x="30677" y="8344"/>
                    </a:cubicBezTo>
                    <a:cubicBezTo>
                      <a:pt x="30751" y="8344"/>
                      <a:pt x="30829" y="8338"/>
                      <a:pt x="30901" y="8338"/>
                    </a:cubicBezTo>
                    <a:cubicBezTo>
                      <a:pt x="31083" y="8338"/>
                      <a:pt x="31236" y="8375"/>
                      <a:pt x="31236" y="8634"/>
                    </a:cubicBezTo>
                    <a:cubicBezTo>
                      <a:pt x="31685" y="8476"/>
                      <a:pt x="31962" y="8146"/>
                      <a:pt x="32503" y="8027"/>
                    </a:cubicBezTo>
                    <a:cubicBezTo>
                      <a:pt x="32728" y="8582"/>
                      <a:pt x="32781" y="8529"/>
                      <a:pt x="32675" y="9017"/>
                    </a:cubicBezTo>
                    <a:cubicBezTo>
                      <a:pt x="33162" y="9017"/>
                      <a:pt x="32901" y="8398"/>
                      <a:pt x="33362" y="8398"/>
                    </a:cubicBezTo>
                    <a:cubicBezTo>
                      <a:pt x="33414" y="8398"/>
                      <a:pt x="33474" y="8406"/>
                      <a:pt x="33546" y="8423"/>
                    </a:cubicBezTo>
                    <a:cubicBezTo>
                      <a:pt x="33441" y="8634"/>
                      <a:pt x="33388" y="8859"/>
                      <a:pt x="33494" y="9242"/>
                    </a:cubicBezTo>
                    <a:cubicBezTo>
                      <a:pt x="34101" y="9189"/>
                      <a:pt x="33995" y="8529"/>
                      <a:pt x="34272" y="8146"/>
                    </a:cubicBezTo>
                    <a:cubicBezTo>
                      <a:pt x="34189" y="8146"/>
                      <a:pt x="34081" y="8171"/>
                      <a:pt x="33986" y="8171"/>
                    </a:cubicBezTo>
                    <a:cubicBezTo>
                      <a:pt x="33885" y="8171"/>
                      <a:pt x="33798" y="8143"/>
                      <a:pt x="33771" y="8027"/>
                    </a:cubicBezTo>
                    <a:cubicBezTo>
                      <a:pt x="34206" y="7869"/>
                      <a:pt x="34761" y="7763"/>
                      <a:pt x="34154" y="7486"/>
                    </a:cubicBezTo>
                    <a:lnTo>
                      <a:pt x="34154" y="7486"/>
                    </a:lnTo>
                    <a:cubicBezTo>
                      <a:pt x="34655" y="7539"/>
                      <a:pt x="34985" y="7697"/>
                      <a:pt x="35315" y="7869"/>
                    </a:cubicBezTo>
                    <a:cubicBezTo>
                      <a:pt x="35584" y="7766"/>
                      <a:pt x="35071" y="6982"/>
                      <a:pt x="35593" y="6982"/>
                    </a:cubicBezTo>
                    <a:cubicBezTo>
                      <a:pt x="35609" y="6982"/>
                      <a:pt x="35627" y="6983"/>
                      <a:pt x="35645" y="6984"/>
                    </a:cubicBezTo>
                    <a:cubicBezTo>
                      <a:pt x="35698" y="7314"/>
                      <a:pt x="35698" y="7539"/>
                      <a:pt x="35593" y="7697"/>
                    </a:cubicBezTo>
                    <a:cubicBezTo>
                      <a:pt x="35986" y="7646"/>
                      <a:pt x="36395" y="7568"/>
                      <a:pt x="36756" y="7568"/>
                    </a:cubicBezTo>
                    <a:cubicBezTo>
                      <a:pt x="37146" y="7568"/>
                      <a:pt x="37480" y="7659"/>
                      <a:pt x="37678" y="7974"/>
                    </a:cubicBezTo>
                    <a:cubicBezTo>
                      <a:pt x="37559" y="8131"/>
                      <a:pt x="37432" y="8190"/>
                      <a:pt x="37305" y="8190"/>
                    </a:cubicBezTo>
                    <a:cubicBezTo>
                      <a:pt x="37026" y="8190"/>
                      <a:pt x="36743" y="7908"/>
                      <a:pt x="36517" y="7763"/>
                    </a:cubicBezTo>
                    <a:lnTo>
                      <a:pt x="36517" y="7763"/>
                    </a:lnTo>
                    <a:cubicBezTo>
                      <a:pt x="36028" y="8687"/>
                      <a:pt x="37573" y="8093"/>
                      <a:pt x="37573" y="9017"/>
                    </a:cubicBezTo>
                    <a:cubicBezTo>
                      <a:pt x="37903" y="8912"/>
                      <a:pt x="38167" y="8753"/>
                      <a:pt x="38391" y="8582"/>
                    </a:cubicBezTo>
                    <a:cubicBezTo>
                      <a:pt x="38444" y="8912"/>
                      <a:pt x="38669" y="8859"/>
                      <a:pt x="38827" y="9017"/>
                    </a:cubicBezTo>
                    <a:cubicBezTo>
                      <a:pt x="38112" y="9158"/>
                      <a:pt x="38348" y="9778"/>
                      <a:pt x="37822" y="9778"/>
                    </a:cubicBezTo>
                    <a:cubicBezTo>
                      <a:pt x="37707" y="9778"/>
                      <a:pt x="37555" y="9748"/>
                      <a:pt x="37348" y="9677"/>
                    </a:cubicBezTo>
                    <a:lnTo>
                      <a:pt x="37348" y="9677"/>
                    </a:lnTo>
                    <a:cubicBezTo>
                      <a:pt x="37395" y="9946"/>
                      <a:pt x="37659" y="10021"/>
                      <a:pt x="37947" y="10021"/>
                    </a:cubicBezTo>
                    <a:cubicBezTo>
                      <a:pt x="38311" y="10021"/>
                      <a:pt x="38715" y="9902"/>
                      <a:pt x="38774" y="9902"/>
                    </a:cubicBezTo>
                    <a:cubicBezTo>
                      <a:pt x="38339" y="10285"/>
                      <a:pt x="38999" y="10509"/>
                      <a:pt x="38774" y="10733"/>
                    </a:cubicBezTo>
                    <a:cubicBezTo>
                      <a:pt x="38717" y="10748"/>
                      <a:pt x="38671" y="10755"/>
                      <a:pt x="38634" y="10755"/>
                    </a:cubicBezTo>
                    <a:cubicBezTo>
                      <a:pt x="38316" y="10755"/>
                      <a:pt x="38664" y="10263"/>
                      <a:pt x="38243" y="10263"/>
                    </a:cubicBezTo>
                    <a:cubicBezTo>
                      <a:pt x="38194" y="10263"/>
                      <a:pt x="38134" y="10270"/>
                      <a:pt x="38061" y="10285"/>
                    </a:cubicBezTo>
                    <a:cubicBezTo>
                      <a:pt x="38286" y="11169"/>
                      <a:pt x="39381" y="10786"/>
                      <a:pt x="39553" y="11658"/>
                    </a:cubicBezTo>
                    <a:cubicBezTo>
                      <a:pt x="39393" y="11639"/>
                      <a:pt x="39237" y="11630"/>
                      <a:pt x="39088" y="11630"/>
                    </a:cubicBezTo>
                    <a:cubicBezTo>
                      <a:pt x="37539" y="11630"/>
                      <a:pt x="36534" y="12543"/>
                      <a:pt x="35575" y="12543"/>
                    </a:cubicBezTo>
                    <a:cubicBezTo>
                      <a:pt x="35321" y="12543"/>
                      <a:pt x="35070" y="12479"/>
                      <a:pt x="34814" y="12318"/>
                    </a:cubicBezTo>
                    <a:cubicBezTo>
                      <a:pt x="35091" y="12265"/>
                      <a:pt x="35368" y="12265"/>
                      <a:pt x="35263" y="11935"/>
                    </a:cubicBezTo>
                    <a:lnTo>
                      <a:pt x="35263" y="11935"/>
                    </a:lnTo>
                    <a:cubicBezTo>
                      <a:pt x="35231" y="11941"/>
                      <a:pt x="35202" y="11943"/>
                      <a:pt x="35174" y="11943"/>
                    </a:cubicBezTo>
                    <a:cubicBezTo>
                      <a:pt x="34984" y="11943"/>
                      <a:pt x="34869" y="11821"/>
                      <a:pt x="34687" y="11821"/>
                    </a:cubicBezTo>
                    <a:cubicBezTo>
                      <a:pt x="34660" y="11821"/>
                      <a:pt x="34632" y="11823"/>
                      <a:pt x="34602" y="11829"/>
                    </a:cubicBezTo>
                    <a:cubicBezTo>
                      <a:pt x="34841" y="12268"/>
                      <a:pt x="34528" y="12590"/>
                      <a:pt x="34236" y="12590"/>
                    </a:cubicBezTo>
                    <a:cubicBezTo>
                      <a:pt x="34124" y="12590"/>
                      <a:pt x="34016" y="12543"/>
                      <a:pt x="33942" y="12436"/>
                    </a:cubicBezTo>
                    <a:cubicBezTo>
                      <a:pt x="33876" y="12159"/>
                      <a:pt x="34272" y="12265"/>
                      <a:pt x="34154" y="11882"/>
                    </a:cubicBezTo>
                    <a:lnTo>
                      <a:pt x="34154" y="11882"/>
                    </a:lnTo>
                    <a:cubicBezTo>
                      <a:pt x="33942" y="11935"/>
                      <a:pt x="33546" y="11882"/>
                      <a:pt x="33546" y="12106"/>
                    </a:cubicBezTo>
                    <a:cubicBezTo>
                      <a:pt x="33786" y="12384"/>
                      <a:pt x="32898" y="12690"/>
                      <a:pt x="32034" y="12690"/>
                    </a:cubicBezTo>
                    <a:cubicBezTo>
                      <a:pt x="31709" y="12690"/>
                      <a:pt x="31387" y="12647"/>
                      <a:pt x="31130" y="12542"/>
                    </a:cubicBezTo>
                    <a:cubicBezTo>
                      <a:pt x="31178" y="12373"/>
                      <a:pt x="31293" y="12324"/>
                      <a:pt x="31433" y="12324"/>
                    </a:cubicBezTo>
                    <a:cubicBezTo>
                      <a:pt x="31632" y="12324"/>
                      <a:pt x="31883" y="12425"/>
                      <a:pt x="32062" y="12425"/>
                    </a:cubicBezTo>
                    <a:cubicBezTo>
                      <a:pt x="32210" y="12425"/>
                      <a:pt x="32309" y="12356"/>
                      <a:pt x="32292" y="12106"/>
                    </a:cubicBezTo>
                    <a:lnTo>
                      <a:pt x="32292" y="12106"/>
                    </a:lnTo>
                    <a:cubicBezTo>
                      <a:pt x="32222" y="12139"/>
                      <a:pt x="32166" y="12154"/>
                      <a:pt x="32121" y="12154"/>
                    </a:cubicBezTo>
                    <a:cubicBezTo>
                      <a:pt x="31875" y="12154"/>
                      <a:pt x="31944" y="11725"/>
                      <a:pt x="31843" y="11446"/>
                    </a:cubicBezTo>
                    <a:cubicBezTo>
                      <a:pt x="30642" y="11658"/>
                      <a:pt x="30088" y="12384"/>
                      <a:pt x="29322" y="12925"/>
                    </a:cubicBezTo>
                    <a:cubicBezTo>
                      <a:pt x="29513" y="12568"/>
                      <a:pt x="29388" y="12499"/>
                      <a:pt x="29208" y="12499"/>
                    </a:cubicBezTo>
                    <a:cubicBezTo>
                      <a:pt x="29093" y="12499"/>
                      <a:pt x="28957" y="12527"/>
                      <a:pt x="28866" y="12527"/>
                    </a:cubicBezTo>
                    <a:cubicBezTo>
                      <a:pt x="28814" y="12527"/>
                      <a:pt x="28777" y="12518"/>
                      <a:pt x="28767" y="12489"/>
                    </a:cubicBezTo>
                    <a:cubicBezTo>
                      <a:pt x="29322" y="12159"/>
                      <a:pt x="30246" y="12436"/>
                      <a:pt x="30312" y="11446"/>
                    </a:cubicBezTo>
                    <a:lnTo>
                      <a:pt x="30312" y="11446"/>
                    </a:lnTo>
                    <a:cubicBezTo>
                      <a:pt x="30210" y="11460"/>
                      <a:pt x="30108" y="11470"/>
                      <a:pt x="30012" y="11470"/>
                    </a:cubicBezTo>
                    <a:cubicBezTo>
                      <a:pt x="29737" y="11470"/>
                      <a:pt x="29506" y="11387"/>
                      <a:pt x="29427" y="11063"/>
                    </a:cubicBezTo>
                    <a:lnTo>
                      <a:pt x="29427" y="11063"/>
                    </a:lnTo>
                    <a:cubicBezTo>
                      <a:pt x="29640" y="11158"/>
                      <a:pt x="29895" y="11193"/>
                      <a:pt x="30174" y="11193"/>
                    </a:cubicBezTo>
                    <a:cubicBezTo>
                      <a:pt x="30916" y="11193"/>
                      <a:pt x="31831" y="10949"/>
                      <a:pt x="32596" y="10949"/>
                    </a:cubicBezTo>
                    <a:cubicBezTo>
                      <a:pt x="33184" y="10949"/>
                      <a:pt x="33682" y="11093"/>
                      <a:pt x="33942" y="11605"/>
                    </a:cubicBezTo>
                    <a:cubicBezTo>
                      <a:pt x="34031" y="11605"/>
                      <a:pt x="34117" y="11606"/>
                      <a:pt x="34199" y="11606"/>
                    </a:cubicBezTo>
                    <a:cubicBezTo>
                      <a:pt x="34622" y="11606"/>
                      <a:pt x="34958" y="11569"/>
                      <a:pt x="35091" y="11116"/>
                    </a:cubicBezTo>
                    <a:lnTo>
                      <a:pt x="35091" y="11116"/>
                    </a:lnTo>
                    <a:cubicBezTo>
                      <a:pt x="35064" y="11126"/>
                      <a:pt x="35034" y="11131"/>
                      <a:pt x="35002" y="11131"/>
                    </a:cubicBezTo>
                    <a:cubicBezTo>
                      <a:pt x="34705" y="11131"/>
                      <a:pt x="34238" y="10727"/>
                      <a:pt x="34536" y="10667"/>
                    </a:cubicBezTo>
                    <a:lnTo>
                      <a:pt x="34536" y="10667"/>
                    </a:lnTo>
                    <a:cubicBezTo>
                      <a:pt x="34590" y="10753"/>
                      <a:pt x="34680" y="10776"/>
                      <a:pt x="34782" y="10776"/>
                    </a:cubicBezTo>
                    <a:cubicBezTo>
                      <a:pt x="34894" y="10776"/>
                      <a:pt x="35021" y="10748"/>
                      <a:pt x="35130" y="10748"/>
                    </a:cubicBezTo>
                    <a:cubicBezTo>
                      <a:pt x="35240" y="10748"/>
                      <a:pt x="35331" y="10777"/>
                      <a:pt x="35368" y="10892"/>
                    </a:cubicBezTo>
                    <a:cubicBezTo>
                      <a:pt x="35421" y="11222"/>
                      <a:pt x="34985" y="11169"/>
                      <a:pt x="35197" y="11605"/>
                    </a:cubicBezTo>
                    <a:cubicBezTo>
                      <a:pt x="35645" y="11446"/>
                      <a:pt x="35975" y="11499"/>
                      <a:pt x="36081" y="11327"/>
                    </a:cubicBezTo>
                    <a:cubicBezTo>
                      <a:pt x="35926" y="11182"/>
                      <a:pt x="36141" y="10924"/>
                      <a:pt x="36415" y="10924"/>
                    </a:cubicBezTo>
                    <a:cubicBezTo>
                      <a:pt x="36539" y="10924"/>
                      <a:pt x="36675" y="10977"/>
                      <a:pt x="36794" y="11116"/>
                    </a:cubicBezTo>
                    <a:cubicBezTo>
                      <a:pt x="36305" y="10456"/>
                      <a:pt x="37124" y="10786"/>
                      <a:pt x="37124" y="10232"/>
                    </a:cubicBezTo>
                    <a:cubicBezTo>
                      <a:pt x="36833" y="9966"/>
                      <a:pt x="36593" y="9943"/>
                      <a:pt x="36350" y="9943"/>
                    </a:cubicBezTo>
                    <a:cubicBezTo>
                      <a:pt x="36299" y="9943"/>
                      <a:pt x="36248" y="9944"/>
                      <a:pt x="36196" y="9944"/>
                    </a:cubicBezTo>
                    <a:cubicBezTo>
                      <a:pt x="35979" y="9944"/>
                      <a:pt x="35751" y="9926"/>
                      <a:pt x="35474" y="9743"/>
                    </a:cubicBezTo>
                    <a:lnTo>
                      <a:pt x="35474" y="9743"/>
                    </a:lnTo>
                    <a:cubicBezTo>
                      <a:pt x="35474" y="10403"/>
                      <a:pt x="36253" y="9849"/>
                      <a:pt x="36253" y="10509"/>
                    </a:cubicBezTo>
                    <a:cubicBezTo>
                      <a:pt x="35611" y="10288"/>
                      <a:pt x="34743" y="10220"/>
                      <a:pt x="33850" y="10220"/>
                    </a:cubicBezTo>
                    <a:cubicBezTo>
                      <a:pt x="32979" y="10220"/>
                      <a:pt x="32085" y="10285"/>
                      <a:pt x="31355" y="10337"/>
                    </a:cubicBezTo>
                    <a:cubicBezTo>
                      <a:pt x="31027" y="10380"/>
                      <a:pt x="30609" y="10722"/>
                      <a:pt x="30315" y="10722"/>
                    </a:cubicBezTo>
                    <a:cubicBezTo>
                      <a:pt x="30158" y="10722"/>
                      <a:pt x="30037" y="10626"/>
                      <a:pt x="29982" y="10337"/>
                    </a:cubicBezTo>
                    <a:cubicBezTo>
                      <a:pt x="30026" y="10293"/>
                      <a:pt x="30111" y="10283"/>
                      <a:pt x="30207" y="10283"/>
                    </a:cubicBezTo>
                    <a:cubicBezTo>
                      <a:pt x="30286" y="10283"/>
                      <a:pt x="30373" y="10290"/>
                      <a:pt x="30451" y="10290"/>
                    </a:cubicBezTo>
                    <a:cubicBezTo>
                      <a:pt x="30616" y="10290"/>
                      <a:pt x="30746" y="10259"/>
                      <a:pt x="30695" y="10073"/>
                    </a:cubicBezTo>
                    <a:cubicBezTo>
                      <a:pt x="30470" y="10007"/>
                      <a:pt x="30365" y="9902"/>
                      <a:pt x="30312" y="9624"/>
                    </a:cubicBezTo>
                    <a:cubicBezTo>
                      <a:pt x="30081" y="9729"/>
                      <a:pt x="29864" y="9768"/>
                      <a:pt x="29650" y="9768"/>
                    </a:cubicBezTo>
                    <a:cubicBezTo>
                      <a:pt x="29190" y="9768"/>
                      <a:pt x="28744" y="9591"/>
                      <a:pt x="28213" y="9519"/>
                    </a:cubicBezTo>
                    <a:lnTo>
                      <a:pt x="28213" y="9519"/>
                    </a:lnTo>
                    <a:cubicBezTo>
                      <a:pt x="28332" y="10007"/>
                      <a:pt x="27883" y="10007"/>
                      <a:pt x="27394" y="10073"/>
                    </a:cubicBezTo>
                    <a:cubicBezTo>
                      <a:pt x="27413" y="9745"/>
                      <a:pt x="27357" y="9653"/>
                      <a:pt x="27269" y="9653"/>
                    </a:cubicBezTo>
                    <a:cubicBezTo>
                      <a:pt x="27159" y="9653"/>
                      <a:pt x="26997" y="9801"/>
                      <a:pt x="26873" y="9801"/>
                    </a:cubicBezTo>
                    <a:cubicBezTo>
                      <a:pt x="26816" y="9801"/>
                      <a:pt x="26767" y="9769"/>
                      <a:pt x="26734" y="9677"/>
                    </a:cubicBezTo>
                    <a:cubicBezTo>
                      <a:pt x="26681" y="9466"/>
                      <a:pt x="26946" y="9466"/>
                      <a:pt x="26946" y="9294"/>
                    </a:cubicBezTo>
                    <a:lnTo>
                      <a:pt x="26946" y="9294"/>
                    </a:lnTo>
                    <a:cubicBezTo>
                      <a:pt x="26864" y="9401"/>
                      <a:pt x="26779" y="9438"/>
                      <a:pt x="26692" y="9438"/>
                    </a:cubicBezTo>
                    <a:cubicBezTo>
                      <a:pt x="26494" y="9438"/>
                      <a:pt x="26293" y="9246"/>
                      <a:pt x="26136" y="9246"/>
                    </a:cubicBezTo>
                    <a:cubicBezTo>
                      <a:pt x="26037" y="9246"/>
                      <a:pt x="25955" y="9322"/>
                      <a:pt x="25903" y="9572"/>
                    </a:cubicBezTo>
                    <a:cubicBezTo>
                      <a:pt x="26285" y="9743"/>
                      <a:pt x="26787" y="9677"/>
                      <a:pt x="26946" y="10126"/>
                    </a:cubicBezTo>
                    <a:cubicBezTo>
                      <a:pt x="26421" y="10126"/>
                      <a:pt x="25944" y="10101"/>
                      <a:pt x="25509" y="10101"/>
                    </a:cubicBezTo>
                    <a:cubicBezTo>
                      <a:pt x="24808" y="10101"/>
                      <a:pt x="24217" y="10167"/>
                      <a:pt x="23711" y="10509"/>
                    </a:cubicBezTo>
                    <a:cubicBezTo>
                      <a:pt x="23764" y="10562"/>
                      <a:pt x="23817" y="10667"/>
                      <a:pt x="23922" y="10733"/>
                    </a:cubicBezTo>
                    <a:cubicBezTo>
                      <a:pt x="23975" y="10733"/>
                      <a:pt x="24041" y="10733"/>
                      <a:pt x="24094" y="10786"/>
                    </a:cubicBezTo>
                    <a:lnTo>
                      <a:pt x="24094" y="10839"/>
                    </a:lnTo>
                    <a:cubicBezTo>
                      <a:pt x="24251" y="10928"/>
                      <a:pt x="24432" y="10949"/>
                      <a:pt x="24617" y="10949"/>
                    </a:cubicBezTo>
                    <a:cubicBezTo>
                      <a:pt x="24780" y="10949"/>
                      <a:pt x="24947" y="10933"/>
                      <a:pt x="25105" y="10933"/>
                    </a:cubicBezTo>
                    <a:cubicBezTo>
                      <a:pt x="25328" y="10933"/>
                      <a:pt x="25535" y="10965"/>
                      <a:pt x="25691" y="11116"/>
                    </a:cubicBezTo>
                    <a:cubicBezTo>
                      <a:pt x="24409" y="11201"/>
                      <a:pt x="23339" y="11643"/>
                      <a:pt x="22228" y="11643"/>
                    </a:cubicBezTo>
                    <a:cubicBezTo>
                      <a:pt x="21956" y="11643"/>
                      <a:pt x="21682" y="11617"/>
                      <a:pt x="21401" y="11552"/>
                    </a:cubicBezTo>
                    <a:cubicBezTo>
                      <a:pt x="21761" y="11421"/>
                      <a:pt x="22013" y="10676"/>
                      <a:pt x="22396" y="10676"/>
                    </a:cubicBezTo>
                    <a:cubicBezTo>
                      <a:pt x="22476" y="10676"/>
                      <a:pt x="22561" y="10709"/>
                      <a:pt x="22655" y="10786"/>
                    </a:cubicBezTo>
                    <a:cubicBezTo>
                      <a:pt x="22721" y="11063"/>
                      <a:pt x="22272" y="10892"/>
                      <a:pt x="22272" y="11169"/>
                    </a:cubicBezTo>
                    <a:cubicBezTo>
                      <a:pt x="22445" y="11097"/>
                      <a:pt x="22591" y="11069"/>
                      <a:pt x="22722" y="11069"/>
                    </a:cubicBezTo>
                    <a:cubicBezTo>
                      <a:pt x="23092" y="11069"/>
                      <a:pt x="23340" y="11288"/>
                      <a:pt x="23711" y="11327"/>
                    </a:cubicBezTo>
                    <a:cubicBezTo>
                      <a:pt x="23592" y="10945"/>
                      <a:pt x="24041" y="11063"/>
                      <a:pt x="24094" y="10839"/>
                    </a:cubicBezTo>
                    <a:cubicBezTo>
                      <a:pt x="24041" y="10786"/>
                      <a:pt x="23975" y="10786"/>
                      <a:pt x="23922" y="10733"/>
                    </a:cubicBezTo>
                    <a:cubicBezTo>
                      <a:pt x="23456" y="10545"/>
                      <a:pt x="22958" y="10465"/>
                      <a:pt x="22477" y="10465"/>
                    </a:cubicBezTo>
                    <a:cubicBezTo>
                      <a:pt x="21543" y="10465"/>
                      <a:pt x="20675" y="10768"/>
                      <a:pt x="20239" y="11169"/>
                    </a:cubicBezTo>
                    <a:cubicBezTo>
                      <a:pt x="20345" y="11658"/>
                      <a:pt x="21005" y="11275"/>
                      <a:pt x="21229" y="11605"/>
                    </a:cubicBezTo>
                    <a:cubicBezTo>
                      <a:pt x="21070" y="11824"/>
                      <a:pt x="20785" y="11918"/>
                      <a:pt x="20456" y="11918"/>
                    </a:cubicBezTo>
                    <a:cubicBezTo>
                      <a:pt x="20212" y="11918"/>
                      <a:pt x="19943" y="11866"/>
                      <a:pt x="19685" y="11776"/>
                    </a:cubicBezTo>
                    <a:cubicBezTo>
                      <a:pt x="19804" y="11620"/>
                      <a:pt x="19866" y="11412"/>
                      <a:pt x="20022" y="11412"/>
                    </a:cubicBezTo>
                    <a:cubicBezTo>
                      <a:pt x="20090" y="11412"/>
                      <a:pt x="20176" y="11452"/>
                      <a:pt x="20292" y="11552"/>
                    </a:cubicBezTo>
                    <a:cubicBezTo>
                      <a:pt x="20081" y="10997"/>
                      <a:pt x="20133" y="11222"/>
                      <a:pt x="20133" y="10667"/>
                    </a:cubicBezTo>
                    <a:lnTo>
                      <a:pt x="20133" y="10667"/>
                    </a:lnTo>
                    <a:cubicBezTo>
                      <a:pt x="20061" y="10687"/>
                      <a:pt x="19995" y="10694"/>
                      <a:pt x="19933" y="10694"/>
                    </a:cubicBezTo>
                    <a:cubicBezTo>
                      <a:pt x="19706" y="10694"/>
                      <a:pt x="19529" y="10595"/>
                      <a:pt x="19285" y="10595"/>
                    </a:cubicBezTo>
                    <a:cubicBezTo>
                      <a:pt x="19179" y="10595"/>
                      <a:pt x="19060" y="10614"/>
                      <a:pt x="18919" y="10667"/>
                    </a:cubicBezTo>
                    <a:cubicBezTo>
                      <a:pt x="18857" y="10925"/>
                      <a:pt x="18944" y="10981"/>
                      <a:pt x="19073" y="10981"/>
                    </a:cubicBezTo>
                    <a:cubicBezTo>
                      <a:pt x="19174" y="10981"/>
                      <a:pt x="19302" y="10946"/>
                      <a:pt x="19404" y="10946"/>
                    </a:cubicBezTo>
                    <a:cubicBezTo>
                      <a:pt x="19504" y="10946"/>
                      <a:pt x="19579" y="10980"/>
                      <a:pt x="19579" y="11116"/>
                    </a:cubicBezTo>
                    <a:cubicBezTo>
                      <a:pt x="19249" y="11327"/>
                      <a:pt x="19579" y="11988"/>
                      <a:pt x="19473" y="12106"/>
                    </a:cubicBezTo>
                    <a:cubicBezTo>
                      <a:pt x="19240" y="12149"/>
                      <a:pt x="19051" y="12169"/>
                      <a:pt x="18896" y="12169"/>
                    </a:cubicBezTo>
                    <a:cubicBezTo>
                      <a:pt x="18279" y="12169"/>
                      <a:pt x="18192" y="11844"/>
                      <a:pt x="17929" y="11275"/>
                    </a:cubicBezTo>
                    <a:cubicBezTo>
                      <a:pt x="18155" y="11275"/>
                      <a:pt x="18289" y="11372"/>
                      <a:pt x="18416" y="11372"/>
                    </a:cubicBezTo>
                    <a:cubicBezTo>
                      <a:pt x="18503" y="11372"/>
                      <a:pt x="18587" y="11325"/>
                      <a:pt x="18694" y="11169"/>
                    </a:cubicBezTo>
                    <a:cubicBezTo>
                      <a:pt x="18430" y="10615"/>
                      <a:pt x="17876" y="10509"/>
                      <a:pt x="17440" y="10337"/>
                    </a:cubicBezTo>
                    <a:lnTo>
                      <a:pt x="17440" y="10337"/>
                    </a:lnTo>
                    <a:cubicBezTo>
                      <a:pt x="17269" y="10733"/>
                      <a:pt x="17929" y="10892"/>
                      <a:pt x="17546" y="10997"/>
                    </a:cubicBezTo>
                    <a:cubicBezTo>
                      <a:pt x="16938" y="11168"/>
                      <a:pt x="16385" y="11297"/>
                      <a:pt x="15940" y="11297"/>
                    </a:cubicBezTo>
                    <a:cubicBezTo>
                      <a:pt x="15217" y="11297"/>
                      <a:pt x="14779" y="10956"/>
                      <a:pt x="14853" y="9902"/>
                    </a:cubicBezTo>
                    <a:lnTo>
                      <a:pt x="14853" y="9902"/>
                    </a:lnTo>
                    <a:cubicBezTo>
                      <a:pt x="13203" y="10839"/>
                      <a:pt x="13031" y="10232"/>
                      <a:pt x="11605" y="10945"/>
                    </a:cubicBezTo>
                    <a:cubicBezTo>
                      <a:pt x="11711" y="10509"/>
                      <a:pt x="11935" y="10285"/>
                      <a:pt x="11434" y="10126"/>
                    </a:cubicBezTo>
                    <a:cubicBezTo>
                      <a:pt x="11552" y="10073"/>
                      <a:pt x="11764" y="10073"/>
                      <a:pt x="11711" y="9902"/>
                    </a:cubicBezTo>
                    <a:lnTo>
                      <a:pt x="11711" y="9902"/>
                    </a:lnTo>
                    <a:cubicBezTo>
                      <a:pt x="11434" y="10126"/>
                      <a:pt x="10509" y="10509"/>
                      <a:pt x="10774" y="10667"/>
                    </a:cubicBezTo>
                    <a:cubicBezTo>
                      <a:pt x="10945" y="10615"/>
                      <a:pt x="10998" y="10456"/>
                      <a:pt x="11328" y="10456"/>
                    </a:cubicBezTo>
                    <a:cubicBezTo>
                      <a:pt x="10945" y="10786"/>
                      <a:pt x="11935" y="11169"/>
                      <a:pt x="11500" y="11446"/>
                    </a:cubicBezTo>
                    <a:cubicBezTo>
                      <a:pt x="11479" y="11359"/>
                      <a:pt x="11443" y="11325"/>
                      <a:pt x="11396" y="11325"/>
                    </a:cubicBezTo>
                    <a:cubicBezTo>
                      <a:pt x="11238" y="11325"/>
                      <a:pt x="10952" y="11699"/>
                      <a:pt x="10655" y="11699"/>
                    </a:cubicBezTo>
                    <a:cubicBezTo>
                      <a:pt x="10530" y="11699"/>
                      <a:pt x="10404" y="11633"/>
                      <a:pt x="10285" y="11446"/>
                    </a:cubicBezTo>
                    <a:cubicBezTo>
                      <a:pt x="10668" y="11393"/>
                      <a:pt x="10998" y="11393"/>
                      <a:pt x="10998" y="10997"/>
                    </a:cubicBezTo>
                    <a:cubicBezTo>
                      <a:pt x="10858" y="10909"/>
                      <a:pt x="10722" y="10874"/>
                      <a:pt x="10596" y="10874"/>
                    </a:cubicBezTo>
                    <a:cubicBezTo>
                      <a:pt x="10176" y="10874"/>
                      <a:pt x="9874" y="11273"/>
                      <a:pt x="9955" y="11446"/>
                    </a:cubicBezTo>
                    <a:cubicBezTo>
                      <a:pt x="9921" y="11437"/>
                      <a:pt x="9889" y="11433"/>
                      <a:pt x="9857" y="11433"/>
                    </a:cubicBezTo>
                    <a:cubicBezTo>
                      <a:pt x="9590" y="11433"/>
                      <a:pt x="9406" y="11731"/>
                      <a:pt x="9230" y="11731"/>
                    </a:cubicBezTo>
                    <a:cubicBezTo>
                      <a:pt x="9160" y="11731"/>
                      <a:pt x="9090" y="11684"/>
                      <a:pt x="9018" y="11552"/>
                    </a:cubicBezTo>
                    <a:cubicBezTo>
                      <a:pt x="9218" y="11438"/>
                      <a:pt x="9328" y="11200"/>
                      <a:pt x="9518" y="11200"/>
                    </a:cubicBezTo>
                    <a:cubicBezTo>
                      <a:pt x="9591" y="11200"/>
                      <a:pt x="9677" y="11235"/>
                      <a:pt x="9783" y="11327"/>
                    </a:cubicBezTo>
                    <a:cubicBezTo>
                      <a:pt x="9834" y="11047"/>
                      <a:pt x="9744" y="10995"/>
                      <a:pt x="9623" y="10995"/>
                    </a:cubicBezTo>
                    <a:cubicBezTo>
                      <a:pt x="9553" y="10995"/>
                      <a:pt x="9473" y="11013"/>
                      <a:pt x="9404" y="11013"/>
                    </a:cubicBezTo>
                    <a:cubicBezTo>
                      <a:pt x="9313" y="11013"/>
                      <a:pt x="9242" y="10982"/>
                      <a:pt x="9242" y="10839"/>
                    </a:cubicBezTo>
                    <a:cubicBezTo>
                      <a:pt x="9009" y="10568"/>
                      <a:pt x="9244" y="10298"/>
                      <a:pt x="9439" y="10298"/>
                    </a:cubicBezTo>
                    <a:cubicBezTo>
                      <a:pt x="9520" y="10298"/>
                      <a:pt x="9594" y="10344"/>
                      <a:pt x="9625" y="10456"/>
                    </a:cubicBezTo>
                    <a:cubicBezTo>
                      <a:pt x="9453" y="10509"/>
                      <a:pt x="9295" y="10562"/>
                      <a:pt x="9401" y="10839"/>
                    </a:cubicBezTo>
                    <a:cubicBezTo>
                      <a:pt x="10391" y="9849"/>
                      <a:pt x="11381" y="9796"/>
                      <a:pt x="12925" y="9624"/>
                    </a:cubicBezTo>
                    <a:lnTo>
                      <a:pt x="12925" y="9624"/>
                    </a:lnTo>
                    <a:cubicBezTo>
                      <a:pt x="12925" y="9849"/>
                      <a:pt x="12701" y="9902"/>
                      <a:pt x="12701" y="10126"/>
                    </a:cubicBezTo>
                    <a:lnTo>
                      <a:pt x="13308" y="10073"/>
                    </a:lnTo>
                    <a:cubicBezTo>
                      <a:pt x="13414" y="9624"/>
                      <a:pt x="12873" y="9136"/>
                      <a:pt x="13150" y="9083"/>
                    </a:cubicBezTo>
                    <a:lnTo>
                      <a:pt x="13150" y="9083"/>
                    </a:lnTo>
                    <a:cubicBezTo>
                      <a:pt x="13469" y="9215"/>
                      <a:pt x="13669" y="9504"/>
                      <a:pt x="14049" y="9504"/>
                    </a:cubicBezTo>
                    <a:cubicBezTo>
                      <a:pt x="14124" y="9504"/>
                      <a:pt x="14206" y="9492"/>
                      <a:pt x="14298" y="9466"/>
                    </a:cubicBezTo>
                    <a:cubicBezTo>
                      <a:pt x="14246" y="9017"/>
                      <a:pt x="13968" y="9189"/>
                      <a:pt x="14193" y="8806"/>
                    </a:cubicBezTo>
                    <a:lnTo>
                      <a:pt x="14193" y="8806"/>
                    </a:lnTo>
                    <a:cubicBezTo>
                      <a:pt x="13993" y="8963"/>
                      <a:pt x="13808" y="9028"/>
                      <a:pt x="13653" y="9028"/>
                    </a:cubicBezTo>
                    <a:cubicBezTo>
                      <a:pt x="13380" y="9028"/>
                      <a:pt x="13203" y="8826"/>
                      <a:pt x="13203" y="8582"/>
                    </a:cubicBezTo>
                    <a:cubicBezTo>
                      <a:pt x="13174" y="8729"/>
                      <a:pt x="13143" y="8782"/>
                      <a:pt x="13107" y="8782"/>
                    </a:cubicBezTo>
                    <a:cubicBezTo>
                      <a:pt x="13015" y="8782"/>
                      <a:pt x="12895" y="8426"/>
                      <a:pt x="12714" y="8426"/>
                    </a:cubicBezTo>
                    <a:cubicBezTo>
                      <a:pt x="12677" y="8426"/>
                      <a:pt x="12638" y="8440"/>
                      <a:pt x="12595" y="8476"/>
                    </a:cubicBezTo>
                    <a:cubicBezTo>
                      <a:pt x="12094" y="8634"/>
                      <a:pt x="12424" y="9242"/>
                      <a:pt x="12265" y="9347"/>
                    </a:cubicBezTo>
                    <a:cubicBezTo>
                      <a:pt x="11764" y="8964"/>
                      <a:pt x="11434" y="8912"/>
                      <a:pt x="11051" y="8806"/>
                    </a:cubicBezTo>
                    <a:cubicBezTo>
                      <a:pt x="11051" y="8476"/>
                      <a:pt x="11275" y="8304"/>
                      <a:pt x="11381" y="8093"/>
                    </a:cubicBezTo>
                    <a:cubicBezTo>
                      <a:pt x="11330" y="8084"/>
                      <a:pt x="11285" y="8080"/>
                      <a:pt x="11244" y="8080"/>
                    </a:cubicBezTo>
                    <a:cubicBezTo>
                      <a:pt x="10758" y="8080"/>
                      <a:pt x="10951" y="8687"/>
                      <a:pt x="10391" y="8687"/>
                    </a:cubicBezTo>
                    <a:cubicBezTo>
                      <a:pt x="10338" y="8357"/>
                      <a:pt x="9955" y="8529"/>
                      <a:pt x="10008" y="8093"/>
                    </a:cubicBezTo>
                    <a:cubicBezTo>
                      <a:pt x="10107" y="7911"/>
                      <a:pt x="10275" y="7862"/>
                      <a:pt x="10464" y="7862"/>
                    </a:cubicBezTo>
                    <a:cubicBezTo>
                      <a:pt x="10683" y="7862"/>
                      <a:pt x="10929" y="7927"/>
                      <a:pt x="11127" y="7927"/>
                    </a:cubicBezTo>
                    <a:cubicBezTo>
                      <a:pt x="11326" y="7927"/>
                      <a:pt x="11476" y="7860"/>
                      <a:pt x="11500" y="7591"/>
                    </a:cubicBezTo>
                    <a:cubicBezTo>
                      <a:pt x="11341" y="7546"/>
                      <a:pt x="11210" y="7535"/>
                      <a:pt x="11090" y="7535"/>
                    </a:cubicBezTo>
                    <a:cubicBezTo>
                      <a:pt x="10981" y="7535"/>
                      <a:pt x="10882" y="7544"/>
                      <a:pt x="10782" y="7544"/>
                    </a:cubicBezTo>
                    <a:cubicBezTo>
                      <a:pt x="10606" y="7544"/>
                      <a:pt x="10425" y="7517"/>
                      <a:pt x="10179" y="7367"/>
                    </a:cubicBezTo>
                    <a:cubicBezTo>
                      <a:pt x="10346" y="7332"/>
                      <a:pt x="10493" y="7321"/>
                      <a:pt x="10624" y="7321"/>
                    </a:cubicBezTo>
                    <a:cubicBezTo>
                      <a:pt x="10873" y="7321"/>
                      <a:pt x="11068" y="7362"/>
                      <a:pt x="11246" y="7362"/>
                    </a:cubicBezTo>
                    <a:cubicBezTo>
                      <a:pt x="11405" y="7362"/>
                      <a:pt x="11551" y="7330"/>
                      <a:pt x="11711" y="7209"/>
                    </a:cubicBezTo>
                    <a:cubicBezTo>
                      <a:pt x="11438" y="6856"/>
                      <a:pt x="11102" y="6733"/>
                      <a:pt x="10754" y="6733"/>
                    </a:cubicBezTo>
                    <a:cubicBezTo>
                      <a:pt x="10126" y="6733"/>
                      <a:pt x="9462" y="7136"/>
                      <a:pt x="9070" y="7314"/>
                    </a:cubicBezTo>
                    <a:cubicBezTo>
                      <a:pt x="8990" y="7320"/>
                      <a:pt x="8910" y="7322"/>
                      <a:pt x="8831" y="7322"/>
                    </a:cubicBezTo>
                    <a:cubicBezTo>
                      <a:pt x="7803" y="7322"/>
                      <a:pt x="6892" y="6894"/>
                      <a:pt x="5852" y="6894"/>
                    </a:cubicBezTo>
                    <a:cubicBezTo>
                      <a:pt x="5228" y="6894"/>
                      <a:pt x="4559" y="7048"/>
                      <a:pt x="3790" y="7539"/>
                    </a:cubicBezTo>
                    <a:cubicBezTo>
                      <a:pt x="4450" y="7697"/>
                      <a:pt x="4014" y="8093"/>
                      <a:pt x="3737" y="8251"/>
                    </a:cubicBezTo>
                    <a:cubicBezTo>
                      <a:pt x="3951" y="8273"/>
                      <a:pt x="4170" y="8286"/>
                      <a:pt x="4382" y="8286"/>
                    </a:cubicBezTo>
                    <a:cubicBezTo>
                      <a:pt x="5203" y="8286"/>
                      <a:pt x="5917" y="8094"/>
                      <a:pt x="5823" y="7486"/>
                    </a:cubicBezTo>
                    <a:cubicBezTo>
                      <a:pt x="6219" y="7486"/>
                      <a:pt x="6602" y="7486"/>
                      <a:pt x="6707" y="7261"/>
                    </a:cubicBezTo>
                    <a:lnTo>
                      <a:pt x="6707" y="7261"/>
                    </a:lnTo>
                    <a:cubicBezTo>
                      <a:pt x="6684" y="7671"/>
                      <a:pt x="7039" y="7806"/>
                      <a:pt x="7529" y="7806"/>
                    </a:cubicBezTo>
                    <a:cubicBezTo>
                      <a:pt x="8160" y="7806"/>
                      <a:pt x="9015" y="7582"/>
                      <a:pt x="9572" y="7433"/>
                    </a:cubicBezTo>
                    <a:lnTo>
                      <a:pt x="9572" y="7433"/>
                    </a:lnTo>
                    <a:cubicBezTo>
                      <a:pt x="9295" y="8027"/>
                      <a:pt x="9453" y="8027"/>
                      <a:pt x="9902" y="8423"/>
                    </a:cubicBezTo>
                    <a:cubicBezTo>
                      <a:pt x="9295" y="8476"/>
                      <a:pt x="8793" y="8529"/>
                      <a:pt x="8582" y="8912"/>
                    </a:cubicBezTo>
                    <a:cubicBezTo>
                      <a:pt x="8689" y="9004"/>
                      <a:pt x="8787" y="9040"/>
                      <a:pt x="8879" y="9040"/>
                    </a:cubicBezTo>
                    <a:cubicBezTo>
                      <a:pt x="9114" y="9040"/>
                      <a:pt x="9301" y="8796"/>
                      <a:pt x="9453" y="8634"/>
                    </a:cubicBezTo>
                    <a:cubicBezTo>
                      <a:pt x="9519" y="8859"/>
                      <a:pt x="9625" y="8964"/>
                      <a:pt x="9731" y="9136"/>
                    </a:cubicBezTo>
                    <a:cubicBezTo>
                      <a:pt x="9539" y="9366"/>
                      <a:pt x="9314" y="9446"/>
                      <a:pt x="9070" y="9446"/>
                    </a:cubicBezTo>
                    <a:cubicBezTo>
                      <a:pt x="8498" y="9446"/>
                      <a:pt x="7818" y="9003"/>
                      <a:pt x="7200" y="9003"/>
                    </a:cubicBezTo>
                    <a:cubicBezTo>
                      <a:pt x="6884" y="9003"/>
                      <a:pt x="6585" y="9118"/>
                      <a:pt x="6325" y="9466"/>
                    </a:cubicBezTo>
                    <a:cubicBezTo>
                      <a:pt x="7262" y="9624"/>
                      <a:pt x="7037" y="10179"/>
                      <a:pt x="7922" y="10509"/>
                    </a:cubicBezTo>
                    <a:cubicBezTo>
                      <a:pt x="7803" y="10126"/>
                      <a:pt x="7922" y="9955"/>
                      <a:pt x="8305" y="9955"/>
                    </a:cubicBezTo>
                    <a:cubicBezTo>
                      <a:pt x="8529" y="10073"/>
                      <a:pt x="8793" y="10126"/>
                      <a:pt x="8859" y="10562"/>
                    </a:cubicBezTo>
                    <a:cubicBezTo>
                      <a:pt x="8410" y="10786"/>
                      <a:pt x="7698" y="10615"/>
                      <a:pt x="7209" y="11063"/>
                    </a:cubicBezTo>
                    <a:cubicBezTo>
                      <a:pt x="7420" y="11116"/>
                      <a:pt x="7473" y="11222"/>
                      <a:pt x="7592" y="11393"/>
                    </a:cubicBezTo>
                    <a:cubicBezTo>
                      <a:pt x="7331" y="11393"/>
                      <a:pt x="7456" y="11781"/>
                      <a:pt x="7106" y="11781"/>
                    </a:cubicBezTo>
                    <a:cubicBezTo>
                      <a:pt x="7085" y="11781"/>
                      <a:pt x="7062" y="11779"/>
                      <a:pt x="7037" y="11776"/>
                    </a:cubicBezTo>
                    <a:cubicBezTo>
                      <a:pt x="6985" y="11552"/>
                      <a:pt x="6813" y="11552"/>
                      <a:pt x="6813" y="11275"/>
                    </a:cubicBezTo>
                    <a:cubicBezTo>
                      <a:pt x="7315" y="11275"/>
                      <a:pt x="6932" y="10562"/>
                      <a:pt x="7090" y="10232"/>
                    </a:cubicBezTo>
                    <a:cubicBezTo>
                      <a:pt x="6549" y="10007"/>
                      <a:pt x="5942" y="9796"/>
                      <a:pt x="5664" y="9242"/>
                    </a:cubicBezTo>
                    <a:cubicBezTo>
                      <a:pt x="6430" y="8476"/>
                      <a:pt x="8688" y="8912"/>
                      <a:pt x="9189" y="7974"/>
                    </a:cubicBezTo>
                    <a:lnTo>
                      <a:pt x="9189" y="7974"/>
                    </a:lnTo>
                    <a:cubicBezTo>
                      <a:pt x="8721" y="8068"/>
                      <a:pt x="8349" y="8086"/>
                      <a:pt x="8024" y="8086"/>
                    </a:cubicBezTo>
                    <a:cubicBezTo>
                      <a:pt x="7815" y="8086"/>
                      <a:pt x="7625" y="8079"/>
                      <a:pt x="7441" y="8079"/>
                    </a:cubicBezTo>
                    <a:cubicBezTo>
                      <a:pt x="7064" y="8079"/>
                      <a:pt x="6712" y="8110"/>
                      <a:pt x="6272" y="8304"/>
                    </a:cubicBezTo>
                    <a:cubicBezTo>
                      <a:pt x="6153" y="8027"/>
                      <a:pt x="6430" y="7869"/>
                      <a:pt x="6219" y="7816"/>
                    </a:cubicBezTo>
                    <a:lnTo>
                      <a:pt x="6219" y="7816"/>
                    </a:lnTo>
                    <a:cubicBezTo>
                      <a:pt x="5282" y="8912"/>
                      <a:pt x="3843" y="9743"/>
                      <a:pt x="1651" y="10337"/>
                    </a:cubicBezTo>
                    <a:cubicBezTo>
                      <a:pt x="1759" y="10112"/>
                      <a:pt x="976" y="9555"/>
                      <a:pt x="451" y="9555"/>
                    </a:cubicBezTo>
                    <a:cubicBezTo>
                      <a:pt x="206" y="9555"/>
                      <a:pt x="18" y="9676"/>
                      <a:pt x="1" y="10007"/>
                    </a:cubicBezTo>
                    <a:cubicBezTo>
                      <a:pt x="165" y="9985"/>
                      <a:pt x="360" y="9933"/>
                      <a:pt x="524" y="9933"/>
                    </a:cubicBezTo>
                    <a:cubicBezTo>
                      <a:pt x="745" y="9933"/>
                      <a:pt x="910" y="10026"/>
                      <a:pt x="872" y="10403"/>
                    </a:cubicBezTo>
                    <a:cubicBezTo>
                      <a:pt x="1149" y="10403"/>
                      <a:pt x="1149" y="10179"/>
                      <a:pt x="1427" y="10179"/>
                    </a:cubicBezTo>
                    <a:cubicBezTo>
                      <a:pt x="1268" y="10945"/>
                      <a:pt x="2034" y="10403"/>
                      <a:pt x="2140" y="10786"/>
                    </a:cubicBezTo>
                    <a:cubicBezTo>
                      <a:pt x="2034" y="11275"/>
                      <a:pt x="2747" y="11552"/>
                      <a:pt x="2364" y="11776"/>
                    </a:cubicBezTo>
                    <a:cubicBezTo>
                      <a:pt x="2311" y="11275"/>
                      <a:pt x="1810" y="11393"/>
                      <a:pt x="1598" y="11169"/>
                    </a:cubicBezTo>
                    <a:lnTo>
                      <a:pt x="1598" y="11169"/>
                    </a:lnTo>
                    <a:lnTo>
                      <a:pt x="1757" y="11988"/>
                    </a:lnTo>
                    <a:cubicBezTo>
                      <a:pt x="1933" y="12032"/>
                      <a:pt x="2089" y="12050"/>
                      <a:pt x="2231" y="12050"/>
                    </a:cubicBezTo>
                    <a:cubicBezTo>
                      <a:pt x="2766" y="12050"/>
                      <a:pt x="3091" y="11797"/>
                      <a:pt x="3478" y="11797"/>
                    </a:cubicBezTo>
                    <a:cubicBezTo>
                      <a:pt x="3625" y="11797"/>
                      <a:pt x="3781" y="11834"/>
                      <a:pt x="3961" y="11935"/>
                    </a:cubicBezTo>
                    <a:cubicBezTo>
                      <a:pt x="3913" y="11401"/>
                      <a:pt x="4120" y="11273"/>
                      <a:pt x="4411" y="11273"/>
                    </a:cubicBezTo>
                    <a:cubicBezTo>
                      <a:pt x="4682" y="11273"/>
                      <a:pt x="5025" y="11383"/>
                      <a:pt x="5308" y="11383"/>
                    </a:cubicBezTo>
                    <a:cubicBezTo>
                      <a:pt x="5475" y="11383"/>
                      <a:pt x="5621" y="11345"/>
                      <a:pt x="5717" y="11222"/>
                    </a:cubicBezTo>
                    <a:cubicBezTo>
                      <a:pt x="5440" y="11222"/>
                      <a:pt x="5493" y="10839"/>
                      <a:pt x="5440" y="10615"/>
                    </a:cubicBezTo>
                    <a:cubicBezTo>
                      <a:pt x="5332" y="10622"/>
                      <a:pt x="5230" y="10624"/>
                      <a:pt x="5133" y="10624"/>
                    </a:cubicBezTo>
                    <a:cubicBezTo>
                      <a:pt x="4922" y="10624"/>
                      <a:pt x="4733" y="10613"/>
                      <a:pt x="4561" y="10613"/>
                    </a:cubicBezTo>
                    <a:cubicBezTo>
                      <a:pt x="4206" y="10613"/>
                      <a:pt x="3917" y="10660"/>
                      <a:pt x="3631" y="10945"/>
                    </a:cubicBezTo>
                    <a:cubicBezTo>
                      <a:pt x="3737" y="10997"/>
                      <a:pt x="3909" y="10945"/>
                      <a:pt x="3961" y="11116"/>
                    </a:cubicBezTo>
                    <a:cubicBezTo>
                      <a:pt x="3908" y="11107"/>
                      <a:pt x="3859" y="11103"/>
                      <a:pt x="3816" y="11103"/>
                    </a:cubicBezTo>
                    <a:cubicBezTo>
                      <a:pt x="3284" y="11103"/>
                      <a:pt x="3472" y="11724"/>
                      <a:pt x="2971" y="11724"/>
                    </a:cubicBezTo>
                    <a:cubicBezTo>
                      <a:pt x="2243" y="10486"/>
                      <a:pt x="2922" y="10076"/>
                      <a:pt x="3890" y="10076"/>
                    </a:cubicBezTo>
                    <a:cubicBezTo>
                      <a:pt x="4905" y="10076"/>
                      <a:pt x="6237" y="10526"/>
                      <a:pt x="6602" y="10945"/>
                    </a:cubicBezTo>
                    <a:cubicBezTo>
                      <a:pt x="6549" y="11169"/>
                      <a:pt x="6483" y="11393"/>
                      <a:pt x="6377" y="11499"/>
                    </a:cubicBezTo>
                    <a:cubicBezTo>
                      <a:pt x="6301" y="11528"/>
                      <a:pt x="6195" y="11533"/>
                      <a:pt x="6081" y="11533"/>
                    </a:cubicBezTo>
                    <a:cubicBezTo>
                      <a:pt x="6023" y="11533"/>
                      <a:pt x="5963" y="11532"/>
                      <a:pt x="5904" y="11532"/>
                    </a:cubicBezTo>
                    <a:cubicBezTo>
                      <a:pt x="5663" y="11532"/>
                      <a:pt x="5440" y="11554"/>
                      <a:pt x="5440" y="11776"/>
                    </a:cubicBezTo>
                    <a:cubicBezTo>
                      <a:pt x="5110" y="12489"/>
                      <a:pt x="1928" y="11605"/>
                      <a:pt x="991" y="12925"/>
                    </a:cubicBezTo>
                    <a:cubicBezTo>
                      <a:pt x="2915" y="12819"/>
                      <a:pt x="4997" y="12543"/>
                      <a:pt x="7026" y="12384"/>
                    </a:cubicBezTo>
                    <a:lnTo>
                      <a:pt x="7026" y="12384"/>
                    </a:lnTo>
                    <a:cubicBezTo>
                      <a:pt x="6985" y="12391"/>
                      <a:pt x="6985" y="12436"/>
                      <a:pt x="6985" y="12436"/>
                    </a:cubicBezTo>
                    <a:cubicBezTo>
                      <a:pt x="7750" y="13044"/>
                      <a:pt x="5770" y="12595"/>
                      <a:pt x="6047" y="13202"/>
                    </a:cubicBezTo>
                    <a:cubicBezTo>
                      <a:pt x="6209" y="13270"/>
                      <a:pt x="6370" y="13301"/>
                      <a:pt x="6523" y="13301"/>
                    </a:cubicBezTo>
                    <a:cubicBezTo>
                      <a:pt x="6997" y="13301"/>
                      <a:pt x="7393" y="13001"/>
                      <a:pt x="7473" y="12542"/>
                    </a:cubicBezTo>
                    <a:lnTo>
                      <a:pt x="7473" y="12542"/>
                    </a:lnTo>
                    <a:cubicBezTo>
                      <a:pt x="7466" y="12549"/>
                      <a:pt x="7458" y="12552"/>
                      <a:pt x="7449" y="12552"/>
                    </a:cubicBezTo>
                    <a:cubicBezTo>
                      <a:pt x="7392" y="12552"/>
                      <a:pt x="7300" y="12420"/>
                      <a:pt x="7209" y="12318"/>
                    </a:cubicBezTo>
                    <a:cubicBezTo>
                      <a:pt x="8199" y="12265"/>
                      <a:pt x="9123" y="12159"/>
                      <a:pt x="10061" y="12106"/>
                    </a:cubicBezTo>
                    <a:lnTo>
                      <a:pt x="10061" y="12106"/>
                    </a:lnTo>
                    <a:cubicBezTo>
                      <a:pt x="9902" y="12384"/>
                      <a:pt x="9519" y="12436"/>
                      <a:pt x="9572" y="12872"/>
                    </a:cubicBezTo>
                    <a:cubicBezTo>
                      <a:pt x="9798" y="12940"/>
                      <a:pt x="10030" y="12964"/>
                      <a:pt x="10258" y="12964"/>
                    </a:cubicBezTo>
                    <a:cubicBezTo>
                      <a:pt x="10777" y="12964"/>
                      <a:pt x="11278" y="12842"/>
                      <a:pt x="11664" y="12842"/>
                    </a:cubicBezTo>
                    <a:cubicBezTo>
                      <a:pt x="11930" y="12842"/>
                      <a:pt x="12141" y="12900"/>
                      <a:pt x="12265" y="13097"/>
                    </a:cubicBezTo>
                    <a:cubicBezTo>
                      <a:pt x="12140" y="13072"/>
                      <a:pt x="12015" y="13060"/>
                      <a:pt x="11891" y="13060"/>
                    </a:cubicBezTo>
                    <a:cubicBezTo>
                      <a:pt x="11415" y="13060"/>
                      <a:pt x="10961" y="13239"/>
                      <a:pt x="10615" y="13585"/>
                    </a:cubicBezTo>
                    <a:cubicBezTo>
                      <a:pt x="11104" y="13704"/>
                      <a:pt x="11051" y="14087"/>
                      <a:pt x="11104" y="14364"/>
                    </a:cubicBezTo>
                    <a:lnTo>
                      <a:pt x="11381" y="14364"/>
                    </a:lnTo>
                    <a:cubicBezTo>
                      <a:pt x="11552" y="14298"/>
                      <a:pt x="11605" y="14139"/>
                      <a:pt x="11658" y="13968"/>
                    </a:cubicBezTo>
                    <a:cubicBezTo>
                      <a:pt x="11589" y="13968"/>
                      <a:pt x="11518" y="13980"/>
                      <a:pt x="11459" y="13980"/>
                    </a:cubicBezTo>
                    <a:cubicBezTo>
                      <a:pt x="11383" y="13980"/>
                      <a:pt x="11328" y="13959"/>
                      <a:pt x="11328" y="13862"/>
                    </a:cubicBezTo>
                    <a:cubicBezTo>
                      <a:pt x="12094" y="12766"/>
                      <a:pt x="15724" y="13915"/>
                      <a:pt x="15843" y="11988"/>
                    </a:cubicBezTo>
                    <a:cubicBezTo>
                      <a:pt x="15688" y="11924"/>
                      <a:pt x="15487" y="11899"/>
                      <a:pt x="15252" y="11899"/>
                    </a:cubicBezTo>
                    <a:cubicBezTo>
                      <a:pt x="14202" y="11899"/>
                      <a:pt x="12468" y="12414"/>
                      <a:pt x="11128" y="12414"/>
                    </a:cubicBezTo>
                    <a:cubicBezTo>
                      <a:pt x="10949" y="12414"/>
                      <a:pt x="10777" y="12404"/>
                      <a:pt x="10615" y="12384"/>
                    </a:cubicBezTo>
                    <a:cubicBezTo>
                      <a:pt x="11830" y="11446"/>
                      <a:pt x="13031" y="11169"/>
                      <a:pt x="15064" y="11063"/>
                    </a:cubicBezTo>
                    <a:cubicBezTo>
                      <a:pt x="15130" y="11552"/>
                      <a:pt x="15566" y="11393"/>
                      <a:pt x="15671" y="11882"/>
                    </a:cubicBezTo>
                    <a:cubicBezTo>
                      <a:pt x="16104" y="11746"/>
                      <a:pt x="16542" y="11595"/>
                      <a:pt x="16952" y="11595"/>
                    </a:cubicBezTo>
                    <a:cubicBezTo>
                      <a:pt x="17217" y="11595"/>
                      <a:pt x="17471" y="11658"/>
                      <a:pt x="17704" y="11829"/>
                    </a:cubicBezTo>
                    <a:cubicBezTo>
                      <a:pt x="17567" y="11772"/>
                      <a:pt x="17465" y="11751"/>
                      <a:pt x="17376" y="11751"/>
                    </a:cubicBezTo>
                    <a:cubicBezTo>
                      <a:pt x="17117" y="11751"/>
                      <a:pt x="16982" y="11935"/>
                      <a:pt x="16450" y="11935"/>
                    </a:cubicBezTo>
                    <a:cubicBezTo>
                      <a:pt x="16886" y="12819"/>
                      <a:pt x="15949" y="12595"/>
                      <a:pt x="16054" y="13149"/>
                    </a:cubicBezTo>
                    <a:cubicBezTo>
                      <a:pt x="16075" y="13153"/>
                      <a:pt x="16095" y="13155"/>
                      <a:pt x="16114" y="13155"/>
                    </a:cubicBezTo>
                    <a:cubicBezTo>
                      <a:pt x="16276" y="13155"/>
                      <a:pt x="16350" y="13017"/>
                      <a:pt x="16419" y="13017"/>
                    </a:cubicBezTo>
                    <a:cubicBezTo>
                      <a:pt x="16446" y="13017"/>
                      <a:pt x="16472" y="13038"/>
                      <a:pt x="16503" y="13097"/>
                    </a:cubicBezTo>
                    <a:cubicBezTo>
                      <a:pt x="15566" y="13757"/>
                      <a:pt x="13638" y="13585"/>
                      <a:pt x="12595" y="14034"/>
                    </a:cubicBezTo>
                    <a:cubicBezTo>
                      <a:pt x="12621" y="14031"/>
                      <a:pt x="12645" y="14030"/>
                      <a:pt x="12668" y="14030"/>
                    </a:cubicBezTo>
                    <a:cubicBezTo>
                      <a:pt x="13277" y="14030"/>
                      <a:pt x="12863" y="14854"/>
                      <a:pt x="12595" y="14905"/>
                    </a:cubicBezTo>
                    <a:cubicBezTo>
                      <a:pt x="12888" y="15091"/>
                      <a:pt x="13187" y="15403"/>
                      <a:pt x="13331" y="15403"/>
                    </a:cubicBezTo>
                    <a:cubicBezTo>
                      <a:pt x="13402" y="15403"/>
                      <a:pt x="13435" y="15329"/>
                      <a:pt x="13414" y="15130"/>
                    </a:cubicBezTo>
                    <a:lnTo>
                      <a:pt x="13414" y="15130"/>
                    </a:lnTo>
                    <a:cubicBezTo>
                      <a:pt x="14140" y="15565"/>
                      <a:pt x="14523" y="15565"/>
                      <a:pt x="15236" y="15790"/>
                    </a:cubicBezTo>
                    <a:cubicBezTo>
                      <a:pt x="15288" y="16014"/>
                      <a:pt x="15011" y="15948"/>
                      <a:pt x="15011" y="16172"/>
                    </a:cubicBezTo>
                    <a:cubicBezTo>
                      <a:pt x="15084" y="16231"/>
                      <a:pt x="15167" y="16256"/>
                      <a:pt x="15254" y="16256"/>
                    </a:cubicBezTo>
                    <a:cubicBezTo>
                      <a:pt x="15498" y="16256"/>
                      <a:pt x="15769" y="16061"/>
                      <a:pt x="15896" y="15895"/>
                    </a:cubicBezTo>
                    <a:cubicBezTo>
                      <a:pt x="15829" y="15895"/>
                      <a:pt x="15761" y="15898"/>
                      <a:pt x="15698" y="15898"/>
                    </a:cubicBezTo>
                    <a:cubicBezTo>
                      <a:pt x="15500" y="15898"/>
                      <a:pt x="15341" y="15868"/>
                      <a:pt x="15341" y="15618"/>
                    </a:cubicBezTo>
                    <a:cubicBezTo>
                      <a:pt x="15566" y="15024"/>
                      <a:pt x="16001" y="14958"/>
                      <a:pt x="16331" y="14800"/>
                    </a:cubicBezTo>
                    <a:lnTo>
                      <a:pt x="16384" y="15354"/>
                    </a:lnTo>
                    <a:cubicBezTo>
                      <a:pt x="17288" y="15257"/>
                      <a:pt x="18226" y="15109"/>
                      <a:pt x="19219" y="15109"/>
                    </a:cubicBezTo>
                    <a:cubicBezTo>
                      <a:pt x="19981" y="15109"/>
                      <a:pt x="20775" y="15196"/>
                      <a:pt x="21612" y="15460"/>
                    </a:cubicBezTo>
                    <a:cubicBezTo>
                      <a:pt x="21542" y="15486"/>
                      <a:pt x="21446" y="15493"/>
                      <a:pt x="21345" y="15493"/>
                    </a:cubicBezTo>
                    <a:cubicBezTo>
                      <a:pt x="21253" y="15493"/>
                      <a:pt x="21155" y="15488"/>
                      <a:pt x="21066" y="15488"/>
                    </a:cubicBezTo>
                    <a:cubicBezTo>
                      <a:pt x="20866" y="15488"/>
                      <a:pt x="20707" y="15514"/>
                      <a:pt x="20741" y="15684"/>
                    </a:cubicBezTo>
                    <a:cubicBezTo>
                      <a:pt x="21229" y="15684"/>
                      <a:pt x="20794" y="16172"/>
                      <a:pt x="21124" y="16172"/>
                    </a:cubicBezTo>
                    <a:cubicBezTo>
                      <a:pt x="21176" y="15737"/>
                      <a:pt x="22932" y="16067"/>
                      <a:pt x="21942" y="15565"/>
                    </a:cubicBezTo>
                    <a:cubicBezTo>
                      <a:pt x="22094" y="15520"/>
                      <a:pt x="22249" y="15500"/>
                      <a:pt x="22403" y="15500"/>
                    </a:cubicBezTo>
                    <a:cubicBezTo>
                      <a:pt x="23201" y="15500"/>
                      <a:pt x="23950" y="16046"/>
                      <a:pt x="23817" y="16555"/>
                    </a:cubicBezTo>
                    <a:cubicBezTo>
                      <a:pt x="23696" y="16555"/>
                      <a:pt x="23531" y="16205"/>
                      <a:pt x="23419" y="16205"/>
                    </a:cubicBezTo>
                    <a:cubicBezTo>
                      <a:pt x="23372" y="16205"/>
                      <a:pt x="23335" y="16268"/>
                      <a:pt x="23315" y="16450"/>
                    </a:cubicBezTo>
                    <a:cubicBezTo>
                      <a:pt x="23592" y="16555"/>
                      <a:pt x="23870" y="16674"/>
                      <a:pt x="24041" y="16885"/>
                    </a:cubicBezTo>
                    <a:cubicBezTo>
                      <a:pt x="23434" y="16885"/>
                      <a:pt x="23381" y="17004"/>
                      <a:pt x="23817" y="17215"/>
                    </a:cubicBezTo>
                    <a:cubicBezTo>
                      <a:pt x="23629" y="17260"/>
                      <a:pt x="23450" y="17288"/>
                      <a:pt x="23288" y="17288"/>
                    </a:cubicBezTo>
                    <a:cubicBezTo>
                      <a:pt x="23018" y="17288"/>
                      <a:pt x="22795" y="17210"/>
                      <a:pt x="22655" y="17004"/>
                    </a:cubicBezTo>
                    <a:cubicBezTo>
                      <a:pt x="22879" y="16885"/>
                      <a:pt x="22985" y="16727"/>
                      <a:pt x="23051" y="16450"/>
                    </a:cubicBezTo>
                    <a:lnTo>
                      <a:pt x="23051" y="16450"/>
                    </a:lnTo>
                    <a:cubicBezTo>
                      <a:pt x="22167" y="16833"/>
                      <a:pt x="19751" y="16674"/>
                      <a:pt x="19421" y="17387"/>
                    </a:cubicBezTo>
                    <a:cubicBezTo>
                      <a:pt x="19143" y="17268"/>
                      <a:pt x="18760" y="17334"/>
                      <a:pt x="18589" y="17110"/>
                    </a:cubicBezTo>
                    <a:lnTo>
                      <a:pt x="18589" y="17110"/>
                    </a:lnTo>
                    <a:cubicBezTo>
                      <a:pt x="18643" y="17119"/>
                      <a:pt x="18688" y="17123"/>
                      <a:pt x="18725" y="17123"/>
                    </a:cubicBezTo>
                    <a:cubicBezTo>
                      <a:pt x="19110" y="17123"/>
                      <a:pt x="18680" y="16668"/>
                      <a:pt x="18536" y="16608"/>
                    </a:cubicBezTo>
                    <a:cubicBezTo>
                      <a:pt x="18312" y="16938"/>
                      <a:pt x="18536" y="17545"/>
                      <a:pt x="18259" y="17823"/>
                    </a:cubicBezTo>
                    <a:cubicBezTo>
                      <a:pt x="17873" y="17697"/>
                      <a:pt x="17685" y="17218"/>
                      <a:pt x="17218" y="17218"/>
                    </a:cubicBezTo>
                    <a:cubicBezTo>
                      <a:pt x="17095" y="17218"/>
                      <a:pt x="16952" y="17251"/>
                      <a:pt x="16780" y="17334"/>
                    </a:cubicBezTo>
                    <a:cubicBezTo>
                      <a:pt x="17047" y="16912"/>
                      <a:pt x="16463" y="16540"/>
                      <a:pt x="15950" y="16540"/>
                    </a:cubicBezTo>
                    <a:cubicBezTo>
                      <a:pt x="15725" y="16540"/>
                      <a:pt x="15515" y="16611"/>
                      <a:pt x="15394" y="16780"/>
                    </a:cubicBezTo>
                    <a:cubicBezTo>
                      <a:pt x="15724" y="17215"/>
                      <a:pt x="14734" y="17770"/>
                      <a:pt x="14734" y="18377"/>
                    </a:cubicBezTo>
                    <a:cubicBezTo>
                      <a:pt x="14628" y="18047"/>
                      <a:pt x="14351" y="17928"/>
                      <a:pt x="14193" y="17770"/>
                    </a:cubicBezTo>
                    <a:cubicBezTo>
                      <a:pt x="14160" y="17766"/>
                      <a:pt x="14130" y="17765"/>
                      <a:pt x="14102" y="17765"/>
                    </a:cubicBezTo>
                    <a:cubicBezTo>
                      <a:pt x="13724" y="17765"/>
                      <a:pt x="13715" y="18052"/>
                      <a:pt x="13387" y="18052"/>
                    </a:cubicBezTo>
                    <a:cubicBezTo>
                      <a:pt x="13363" y="18052"/>
                      <a:pt x="13336" y="18051"/>
                      <a:pt x="13308" y="18047"/>
                    </a:cubicBezTo>
                    <a:lnTo>
                      <a:pt x="13308" y="18047"/>
                    </a:lnTo>
                    <a:cubicBezTo>
                      <a:pt x="13361" y="19143"/>
                      <a:pt x="12543" y="18324"/>
                      <a:pt x="12543" y="19090"/>
                    </a:cubicBezTo>
                    <a:cubicBezTo>
                      <a:pt x="12490" y="18918"/>
                      <a:pt x="12371" y="18918"/>
                      <a:pt x="12318" y="18813"/>
                    </a:cubicBezTo>
                    <a:cubicBezTo>
                      <a:pt x="12160" y="18377"/>
                      <a:pt x="12873" y="18588"/>
                      <a:pt x="12873" y="18206"/>
                    </a:cubicBezTo>
                    <a:cubicBezTo>
                      <a:pt x="11988" y="18153"/>
                      <a:pt x="11988" y="17876"/>
                      <a:pt x="11605" y="17387"/>
                    </a:cubicBezTo>
                    <a:cubicBezTo>
                      <a:pt x="11492" y="17345"/>
                      <a:pt x="11395" y="17327"/>
                      <a:pt x="11311" y="17327"/>
                    </a:cubicBezTo>
                    <a:cubicBezTo>
                      <a:pt x="10838" y="17327"/>
                      <a:pt x="10790" y="17902"/>
                      <a:pt x="10589" y="17902"/>
                    </a:cubicBezTo>
                    <a:cubicBezTo>
                      <a:pt x="10548" y="17902"/>
                      <a:pt x="10501" y="17879"/>
                      <a:pt x="10443" y="17823"/>
                    </a:cubicBezTo>
                    <a:cubicBezTo>
                      <a:pt x="10840" y="17545"/>
                      <a:pt x="11170" y="16608"/>
                      <a:pt x="10338" y="16503"/>
                    </a:cubicBezTo>
                    <a:cubicBezTo>
                      <a:pt x="10242" y="16790"/>
                      <a:pt x="10009" y="16860"/>
                      <a:pt x="9711" y="16860"/>
                    </a:cubicBezTo>
                    <a:cubicBezTo>
                      <a:pt x="9429" y="16860"/>
                      <a:pt x="9087" y="16797"/>
                      <a:pt x="8749" y="16797"/>
                    </a:cubicBezTo>
                    <a:cubicBezTo>
                      <a:pt x="8410" y="16797"/>
                      <a:pt x="8075" y="16859"/>
                      <a:pt x="7803" y="17110"/>
                    </a:cubicBezTo>
                    <a:cubicBezTo>
                      <a:pt x="8063" y="17202"/>
                      <a:pt x="8369" y="17227"/>
                      <a:pt x="8695" y="17227"/>
                    </a:cubicBezTo>
                    <a:cubicBezTo>
                      <a:pt x="9078" y="17227"/>
                      <a:pt x="9487" y="17193"/>
                      <a:pt x="9879" y="17193"/>
                    </a:cubicBezTo>
                    <a:cubicBezTo>
                      <a:pt x="10156" y="17193"/>
                      <a:pt x="10424" y="17210"/>
                      <a:pt x="10668" y="17268"/>
                    </a:cubicBezTo>
                    <a:cubicBezTo>
                      <a:pt x="10179" y="17545"/>
                      <a:pt x="9572" y="17717"/>
                      <a:pt x="9070" y="17994"/>
                    </a:cubicBezTo>
                    <a:cubicBezTo>
                      <a:pt x="9902" y="18483"/>
                      <a:pt x="10721" y="18866"/>
                      <a:pt x="11552" y="18866"/>
                    </a:cubicBezTo>
                    <a:cubicBezTo>
                      <a:pt x="11500" y="19248"/>
                      <a:pt x="10774" y="19037"/>
                      <a:pt x="11051" y="19579"/>
                    </a:cubicBezTo>
                    <a:cubicBezTo>
                      <a:pt x="11161" y="19468"/>
                      <a:pt x="11304" y="19440"/>
                      <a:pt x="11455" y="19440"/>
                    </a:cubicBezTo>
                    <a:cubicBezTo>
                      <a:pt x="11614" y="19440"/>
                      <a:pt x="11783" y="19471"/>
                      <a:pt x="11932" y="19471"/>
                    </a:cubicBezTo>
                    <a:cubicBezTo>
                      <a:pt x="12136" y="19471"/>
                      <a:pt x="12306" y="19414"/>
                      <a:pt x="12371" y="19143"/>
                    </a:cubicBezTo>
                    <a:cubicBezTo>
                      <a:pt x="12436" y="19429"/>
                      <a:pt x="12514" y="19518"/>
                      <a:pt x="12606" y="19518"/>
                    </a:cubicBezTo>
                    <a:cubicBezTo>
                      <a:pt x="12755" y="19518"/>
                      <a:pt x="12941" y="19282"/>
                      <a:pt x="13164" y="19282"/>
                    </a:cubicBezTo>
                    <a:cubicBezTo>
                      <a:pt x="13277" y="19282"/>
                      <a:pt x="13400" y="19343"/>
                      <a:pt x="13533" y="19526"/>
                    </a:cubicBezTo>
                    <a:cubicBezTo>
                      <a:pt x="13084" y="19526"/>
                      <a:pt x="13255" y="20133"/>
                      <a:pt x="12701" y="20133"/>
                    </a:cubicBezTo>
                    <a:lnTo>
                      <a:pt x="12595" y="19645"/>
                    </a:lnTo>
                    <a:cubicBezTo>
                      <a:pt x="11988" y="20186"/>
                      <a:pt x="11104" y="19579"/>
                      <a:pt x="10562" y="20357"/>
                    </a:cubicBezTo>
                    <a:cubicBezTo>
                      <a:pt x="11051" y="20516"/>
                      <a:pt x="11275" y="21070"/>
                      <a:pt x="11658" y="21400"/>
                    </a:cubicBezTo>
                    <a:cubicBezTo>
                      <a:pt x="11447" y="21467"/>
                      <a:pt x="11269" y="21489"/>
                      <a:pt x="11106" y="21489"/>
                    </a:cubicBezTo>
                    <a:cubicBezTo>
                      <a:pt x="10770" y="21489"/>
                      <a:pt x="10498" y="21394"/>
                      <a:pt x="10126" y="21394"/>
                    </a:cubicBezTo>
                    <a:cubicBezTo>
                      <a:pt x="10071" y="21394"/>
                      <a:pt x="10015" y="21396"/>
                      <a:pt x="9955" y="21400"/>
                    </a:cubicBezTo>
                    <a:cubicBezTo>
                      <a:pt x="10008" y="21625"/>
                      <a:pt x="9955" y="21783"/>
                      <a:pt x="9902" y="21955"/>
                    </a:cubicBezTo>
                    <a:cubicBezTo>
                      <a:pt x="10115" y="21779"/>
                      <a:pt x="10329" y="21722"/>
                      <a:pt x="10568" y="21722"/>
                    </a:cubicBezTo>
                    <a:cubicBezTo>
                      <a:pt x="10938" y="21722"/>
                      <a:pt x="11366" y="21857"/>
                      <a:pt x="11935" y="21889"/>
                    </a:cubicBezTo>
                    <a:cubicBezTo>
                      <a:pt x="11786" y="21442"/>
                      <a:pt x="11927" y="21335"/>
                      <a:pt x="12161" y="21335"/>
                    </a:cubicBezTo>
                    <a:cubicBezTo>
                      <a:pt x="12378" y="21335"/>
                      <a:pt x="12675" y="21427"/>
                      <a:pt x="12897" y="21427"/>
                    </a:cubicBezTo>
                    <a:cubicBezTo>
                      <a:pt x="13053" y="21427"/>
                      <a:pt x="13173" y="21382"/>
                      <a:pt x="13203" y="21229"/>
                    </a:cubicBezTo>
                    <a:lnTo>
                      <a:pt x="13203" y="21229"/>
                    </a:lnTo>
                    <a:cubicBezTo>
                      <a:pt x="13116" y="21260"/>
                      <a:pt x="13036" y="21275"/>
                      <a:pt x="12964" y="21275"/>
                    </a:cubicBezTo>
                    <a:cubicBezTo>
                      <a:pt x="12763" y="21275"/>
                      <a:pt x="12620" y="21159"/>
                      <a:pt x="12543" y="20965"/>
                    </a:cubicBezTo>
                    <a:cubicBezTo>
                      <a:pt x="12674" y="20947"/>
                      <a:pt x="12799" y="20939"/>
                      <a:pt x="12920" y="20939"/>
                    </a:cubicBezTo>
                    <a:cubicBezTo>
                      <a:pt x="13601" y="20939"/>
                      <a:pt x="14139" y="21184"/>
                      <a:pt x="14800" y="21229"/>
                    </a:cubicBezTo>
                    <a:cubicBezTo>
                      <a:pt x="14246" y="21229"/>
                      <a:pt x="13031" y="21400"/>
                      <a:pt x="13480" y="21730"/>
                    </a:cubicBezTo>
                    <a:cubicBezTo>
                      <a:pt x="13638" y="21678"/>
                      <a:pt x="13638" y="21506"/>
                      <a:pt x="13915" y="21506"/>
                    </a:cubicBezTo>
                    <a:cubicBezTo>
                      <a:pt x="14013" y="22016"/>
                      <a:pt x="13697" y="22291"/>
                      <a:pt x="14199" y="22291"/>
                    </a:cubicBezTo>
                    <a:cubicBezTo>
                      <a:pt x="14243" y="22291"/>
                      <a:pt x="14294" y="22289"/>
                      <a:pt x="14351" y="22285"/>
                    </a:cubicBezTo>
                    <a:cubicBezTo>
                      <a:pt x="14576" y="21889"/>
                      <a:pt x="13863" y="21783"/>
                      <a:pt x="14193" y="21453"/>
                    </a:cubicBezTo>
                    <a:lnTo>
                      <a:pt x="14193" y="21453"/>
                    </a:lnTo>
                    <a:cubicBezTo>
                      <a:pt x="14576" y="21836"/>
                      <a:pt x="14681" y="21625"/>
                      <a:pt x="15236" y="22060"/>
                    </a:cubicBezTo>
                    <a:cubicBezTo>
                      <a:pt x="15204" y="22053"/>
                      <a:pt x="15163" y="22050"/>
                      <a:pt x="15118" y="22050"/>
                    </a:cubicBezTo>
                    <a:cubicBezTo>
                      <a:pt x="14836" y="22050"/>
                      <a:pt x="14368" y="22173"/>
                      <a:pt x="14800" y="22219"/>
                    </a:cubicBezTo>
                    <a:cubicBezTo>
                      <a:pt x="15096" y="22262"/>
                      <a:pt x="15292" y="22296"/>
                      <a:pt x="15422" y="22296"/>
                    </a:cubicBezTo>
                    <a:cubicBezTo>
                      <a:pt x="15650" y="22296"/>
                      <a:pt x="15671" y="22190"/>
                      <a:pt x="15671" y="21836"/>
                    </a:cubicBezTo>
                    <a:cubicBezTo>
                      <a:pt x="15854" y="21969"/>
                      <a:pt x="15902" y="22038"/>
                      <a:pt x="15931" y="22038"/>
                    </a:cubicBezTo>
                    <a:cubicBezTo>
                      <a:pt x="15964" y="22038"/>
                      <a:pt x="15976" y="21955"/>
                      <a:pt x="16120" y="21783"/>
                    </a:cubicBezTo>
                    <a:cubicBezTo>
                      <a:pt x="16331" y="22008"/>
                      <a:pt x="16609" y="22166"/>
                      <a:pt x="16833" y="22390"/>
                    </a:cubicBezTo>
                    <a:cubicBezTo>
                      <a:pt x="16568" y="22546"/>
                      <a:pt x="16225" y="22574"/>
                      <a:pt x="15868" y="22574"/>
                    </a:cubicBezTo>
                    <a:cubicBezTo>
                      <a:pt x="15665" y="22574"/>
                      <a:pt x="15458" y="22565"/>
                      <a:pt x="15259" y="22565"/>
                    </a:cubicBezTo>
                    <a:cubicBezTo>
                      <a:pt x="14708" y="22565"/>
                      <a:pt x="14213" y="22635"/>
                      <a:pt x="14021" y="23156"/>
                    </a:cubicBezTo>
                    <a:cubicBezTo>
                      <a:pt x="14147" y="23222"/>
                      <a:pt x="14306" y="23230"/>
                      <a:pt x="14470" y="23230"/>
                    </a:cubicBezTo>
                    <a:cubicBezTo>
                      <a:pt x="14520" y="23230"/>
                      <a:pt x="14571" y="23229"/>
                      <a:pt x="14622" y="23229"/>
                    </a:cubicBezTo>
                    <a:cubicBezTo>
                      <a:pt x="14836" y="23229"/>
                      <a:pt x="15044" y="23242"/>
                      <a:pt x="15183" y="23381"/>
                    </a:cubicBezTo>
                    <a:cubicBezTo>
                      <a:pt x="15032" y="23396"/>
                      <a:pt x="14887" y="23403"/>
                      <a:pt x="14749" y="23403"/>
                    </a:cubicBezTo>
                    <a:cubicBezTo>
                      <a:pt x="13914" y="23403"/>
                      <a:pt x="13292" y="23161"/>
                      <a:pt x="12641" y="23161"/>
                    </a:cubicBezTo>
                    <a:cubicBezTo>
                      <a:pt x="12298" y="23161"/>
                      <a:pt x="11947" y="23228"/>
                      <a:pt x="11552" y="23433"/>
                    </a:cubicBezTo>
                    <a:cubicBezTo>
                      <a:pt x="11830" y="23539"/>
                      <a:pt x="12094" y="23658"/>
                      <a:pt x="12160" y="24041"/>
                    </a:cubicBezTo>
                    <a:cubicBezTo>
                      <a:pt x="11882" y="24041"/>
                      <a:pt x="11605" y="24041"/>
                      <a:pt x="11381" y="24093"/>
                    </a:cubicBezTo>
                    <a:cubicBezTo>
                      <a:pt x="11500" y="23763"/>
                      <a:pt x="11222" y="23816"/>
                      <a:pt x="11381" y="23433"/>
                    </a:cubicBezTo>
                    <a:lnTo>
                      <a:pt x="11381" y="23433"/>
                    </a:lnTo>
                    <a:cubicBezTo>
                      <a:pt x="11170" y="23763"/>
                      <a:pt x="10391" y="23816"/>
                      <a:pt x="10721" y="23869"/>
                    </a:cubicBezTo>
                    <a:cubicBezTo>
                      <a:pt x="10774" y="24146"/>
                      <a:pt x="11104" y="23988"/>
                      <a:pt x="11328" y="24093"/>
                    </a:cubicBezTo>
                    <a:cubicBezTo>
                      <a:pt x="10017" y="24272"/>
                      <a:pt x="9056" y="24967"/>
                      <a:pt x="7888" y="24967"/>
                    </a:cubicBezTo>
                    <a:cubicBezTo>
                      <a:pt x="7587" y="24967"/>
                      <a:pt x="7271" y="24920"/>
                      <a:pt x="6932" y="24806"/>
                    </a:cubicBezTo>
                    <a:cubicBezTo>
                      <a:pt x="7535" y="24672"/>
                      <a:pt x="7590" y="24453"/>
                      <a:pt x="8025" y="24453"/>
                    </a:cubicBezTo>
                    <a:cubicBezTo>
                      <a:pt x="8104" y="24453"/>
                      <a:pt x="8195" y="24460"/>
                      <a:pt x="8305" y="24476"/>
                    </a:cubicBezTo>
                    <a:cubicBezTo>
                      <a:pt x="8305" y="24200"/>
                      <a:pt x="7989" y="23869"/>
                      <a:pt x="7773" y="23869"/>
                    </a:cubicBezTo>
                    <a:cubicBezTo>
                      <a:pt x="7690" y="23869"/>
                      <a:pt x="7621" y="23919"/>
                      <a:pt x="7592" y="24041"/>
                    </a:cubicBezTo>
                    <a:cubicBezTo>
                      <a:pt x="7635" y="24061"/>
                      <a:pt x="7651" y="24069"/>
                      <a:pt x="7649" y="24069"/>
                    </a:cubicBezTo>
                    <a:cubicBezTo>
                      <a:pt x="7641" y="24069"/>
                      <a:pt x="7415" y="23979"/>
                      <a:pt x="7228" y="23979"/>
                    </a:cubicBezTo>
                    <a:cubicBezTo>
                      <a:pt x="7042" y="23979"/>
                      <a:pt x="6894" y="24068"/>
                      <a:pt x="7037" y="24424"/>
                    </a:cubicBezTo>
                    <a:cubicBezTo>
                      <a:pt x="6984" y="24433"/>
                      <a:pt x="6936" y="24437"/>
                      <a:pt x="6892" y="24437"/>
                    </a:cubicBezTo>
                    <a:cubicBezTo>
                      <a:pt x="6433" y="24437"/>
                      <a:pt x="6459" y="23968"/>
                      <a:pt x="6760" y="23763"/>
                    </a:cubicBezTo>
                    <a:lnTo>
                      <a:pt x="6760" y="23763"/>
                    </a:lnTo>
                    <a:cubicBezTo>
                      <a:pt x="5612" y="24146"/>
                      <a:pt x="4952" y="23816"/>
                      <a:pt x="4067" y="24424"/>
                    </a:cubicBezTo>
                    <a:cubicBezTo>
                      <a:pt x="4110" y="24412"/>
                      <a:pt x="4149" y="24407"/>
                      <a:pt x="4184" y="24407"/>
                    </a:cubicBezTo>
                    <a:cubicBezTo>
                      <a:pt x="4572" y="24407"/>
                      <a:pt x="4491" y="25043"/>
                      <a:pt x="4866" y="25043"/>
                    </a:cubicBezTo>
                    <a:cubicBezTo>
                      <a:pt x="4932" y="25043"/>
                      <a:pt x="5012" y="25024"/>
                      <a:pt x="5110" y="24978"/>
                    </a:cubicBezTo>
                    <a:cubicBezTo>
                      <a:pt x="5161" y="24718"/>
                      <a:pt x="5069" y="24671"/>
                      <a:pt x="4948" y="24671"/>
                    </a:cubicBezTo>
                    <a:cubicBezTo>
                      <a:pt x="4878" y="24671"/>
                      <a:pt x="4799" y="24687"/>
                      <a:pt x="4731" y="24687"/>
                    </a:cubicBezTo>
                    <a:cubicBezTo>
                      <a:pt x="4640" y="24687"/>
                      <a:pt x="4569" y="24659"/>
                      <a:pt x="4569" y="24529"/>
                    </a:cubicBezTo>
                    <a:cubicBezTo>
                      <a:pt x="4727" y="24529"/>
                      <a:pt x="4622" y="24199"/>
                      <a:pt x="4780" y="24146"/>
                    </a:cubicBezTo>
                    <a:cubicBezTo>
                      <a:pt x="5076" y="24266"/>
                      <a:pt x="5259" y="24322"/>
                      <a:pt x="5449" y="24322"/>
                    </a:cubicBezTo>
                    <a:cubicBezTo>
                      <a:pt x="5616" y="24322"/>
                      <a:pt x="5789" y="24279"/>
                      <a:pt x="6047" y="24199"/>
                    </a:cubicBezTo>
                    <a:lnTo>
                      <a:pt x="6047" y="24199"/>
                    </a:lnTo>
                    <a:cubicBezTo>
                      <a:pt x="5612" y="24978"/>
                      <a:pt x="6272" y="24595"/>
                      <a:pt x="6430" y="25361"/>
                    </a:cubicBezTo>
                    <a:cubicBezTo>
                      <a:pt x="6358" y="25347"/>
                      <a:pt x="6295" y="25340"/>
                      <a:pt x="6240" y="25340"/>
                    </a:cubicBezTo>
                    <a:cubicBezTo>
                      <a:pt x="5886" y="25340"/>
                      <a:pt x="5866" y="25606"/>
                      <a:pt x="5717" y="25744"/>
                    </a:cubicBezTo>
                    <a:cubicBezTo>
                      <a:pt x="5614" y="25674"/>
                      <a:pt x="5479" y="25642"/>
                      <a:pt x="5340" y="25642"/>
                    </a:cubicBezTo>
                    <a:cubicBezTo>
                      <a:pt x="5034" y="25642"/>
                      <a:pt x="4711" y="25794"/>
                      <a:pt x="4674" y="26021"/>
                    </a:cubicBezTo>
                    <a:cubicBezTo>
                      <a:pt x="4767" y="26010"/>
                      <a:pt x="4843" y="26003"/>
                      <a:pt x="4902" y="26003"/>
                    </a:cubicBezTo>
                    <a:cubicBezTo>
                      <a:pt x="5123" y="26003"/>
                      <a:pt x="5129" y="26091"/>
                      <a:pt x="5004" y="26351"/>
                    </a:cubicBezTo>
                    <a:cubicBezTo>
                      <a:pt x="5942" y="25915"/>
                      <a:pt x="6760" y="25968"/>
                      <a:pt x="7367" y="25414"/>
                    </a:cubicBezTo>
                    <a:cubicBezTo>
                      <a:pt x="7609" y="25655"/>
                      <a:pt x="7927" y="25757"/>
                      <a:pt x="8252" y="25757"/>
                    </a:cubicBezTo>
                    <a:cubicBezTo>
                      <a:pt x="8744" y="25757"/>
                      <a:pt x="9249" y="25523"/>
                      <a:pt x="9519" y="25189"/>
                    </a:cubicBezTo>
                    <a:cubicBezTo>
                      <a:pt x="9572" y="25744"/>
                      <a:pt x="10061" y="25638"/>
                      <a:pt x="10285" y="25968"/>
                    </a:cubicBezTo>
                    <a:cubicBezTo>
                      <a:pt x="9918" y="25968"/>
                      <a:pt x="9811" y="25905"/>
                      <a:pt x="9688" y="25905"/>
                    </a:cubicBezTo>
                    <a:cubicBezTo>
                      <a:pt x="9608" y="25905"/>
                      <a:pt x="9520" y="25932"/>
                      <a:pt x="9348" y="26021"/>
                    </a:cubicBezTo>
                    <a:cubicBezTo>
                      <a:pt x="9420" y="26395"/>
                      <a:pt x="9559" y="26453"/>
                      <a:pt x="9719" y="26453"/>
                    </a:cubicBezTo>
                    <a:cubicBezTo>
                      <a:pt x="9792" y="26453"/>
                      <a:pt x="9868" y="26441"/>
                      <a:pt x="9945" y="26441"/>
                    </a:cubicBezTo>
                    <a:cubicBezTo>
                      <a:pt x="10103" y="26441"/>
                      <a:pt x="10263" y="26490"/>
                      <a:pt x="10391" y="26787"/>
                    </a:cubicBezTo>
                    <a:cubicBezTo>
                      <a:pt x="10892" y="26787"/>
                      <a:pt x="10721" y="26298"/>
                      <a:pt x="11104" y="26179"/>
                    </a:cubicBezTo>
                    <a:cubicBezTo>
                      <a:pt x="11252" y="26357"/>
                      <a:pt x="11434" y="26442"/>
                      <a:pt x="11611" y="26442"/>
                    </a:cubicBezTo>
                    <a:cubicBezTo>
                      <a:pt x="11828" y="26442"/>
                      <a:pt x="12036" y="26314"/>
                      <a:pt x="12160" y="26074"/>
                    </a:cubicBezTo>
                    <a:lnTo>
                      <a:pt x="12160" y="26074"/>
                    </a:lnTo>
                    <a:cubicBezTo>
                      <a:pt x="12160" y="26298"/>
                      <a:pt x="11988" y="26404"/>
                      <a:pt x="12160" y="26734"/>
                    </a:cubicBezTo>
                    <a:lnTo>
                      <a:pt x="12424" y="26734"/>
                    </a:lnTo>
                    <a:cubicBezTo>
                      <a:pt x="12543" y="26681"/>
                      <a:pt x="12754" y="26681"/>
                      <a:pt x="12701" y="26509"/>
                    </a:cubicBezTo>
                    <a:cubicBezTo>
                      <a:pt x="12595" y="26509"/>
                      <a:pt x="12543" y="26404"/>
                      <a:pt x="12490" y="26179"/>
                    </a:cubicBezTo>
                    <a:lnTo>
                      <a:pt x="12490" y="26179"/>
                    </a:lnTo>
                    <a:cubicBezTo>
                      <a:pt x="12518" y="26189"/>
                      <a:pt x="12546" y="26194"/>
                      <a:pt x="12573" y="26194"/>
                    </a:cubicBezTo>
                    <a:cubicBezTo>
                      <a:pt x="12776" y="26194"/>
                      <a:pt x="12951" y="25944"/>
                      <a:pt x="13092" y="25944"/>
                    </a:cubicBezTo>
                    <a:cubicBezTo>
                      <a:pt x="13153" y="25944"/>
                      <a:pt x="13208" y="25991"/>
                      <a:pt x="13255" y="26127"/>
                    </a:cubicBezTo>
                    <a:cubicBezTo>
                      <a:pt x="12754" y="26457"/>
                      <a:pt x="13255" y="26958"/>
                      <a:pt x="12820" y="27169"/>
                    </a:cubicBezTo>
                    <a:cubicBezTo>
                      <a:pt x="12571" y="27309"/>
                      <a:pt x="12312" y="27354"/>
                      <a:pt x="12035" y="27354"/>
                    </a:cubicBezTo>
                    <a:cubicBezTo>
                      <a:pt x="11526" y="27354"/>
                      <a:pt x="10959" y="27200"/>
                      <a:pt x="10299" y="27200"/>
                    </a:cubicBezTo>
                    <a:cubicBezTo>
                      <a:pt x="9893" y="27200"/>
                      <a:pt x="9451" y="27258"/>
                      <a:pt x="8965" y="27447"/>
                    </a:cubicBezTo>
                    <a:cubicBezTo>
                      <a:pt x="9055" y="27431"/>
                      <a:pt x="9121" y="27424"/>
                      <a:pt x="9168" y="27424"/>
                    </a:cubicBezTo>
                    <a:cubicBezTo>
                      <a:pt x="9434" y="27424"/>
                      <a:pt x="9070" y="27660"/>
                      <a:pt x="9070" y="27896"/>
                    </a:cubicBezTo>
                    <a:cubicBezTo>
                      <a:pt x="9678" y="27830"/>
                      <a:pt x="10285" y="27724"/>
                      <a:pt x="10945" y="27671"/>
                    </a:cubicBezTo>
                    <a:cubicBezTo>
                      <a:pt x="10945" y="27618"/>
                      <a:pt x="10998" y="27566"/>
                      <a:pt x="10998" y="27566"/>
                    </a:cubicBezTo>
                    <a:cubicBezTo>
                      <a:pt x="11051" y="27566"/>
                      <a:pt x="11104" y="27618"/>
                      <a:pt x="11170" y="27618"/>
                    </a:cubicBezTo>
                    <a:cubicBezTo>
                      <a:pt x="12041" y="27500"/>
                      <a:pt x="12925" y="27341"/>
                      <a:pt x="13810" y="27169"/>
                    </a:cubicBezTo>
                    <a:cubicBezTo>
                      <a:pt x="13585" y="27117"/>
                      <a:pt x="13361" y="27011"/>
                      <a:pt x="13255" y="26958"/>
                    </a:cubicBezTo>
                    <a:cubicBezTo>
                      <a:pt x="13414" y="26734"/>
                      <a:pt x="13203" y="26127"/>
                      <a:pt x="13585" y="26074"/>
                    </a:cubicBezTo>
                    <a:cubicBezTo>
                      <a:pt x="13642" y="26228"/>
                      <a:pt x="13741" y="26276"/>
                      <a:pt x="13847" y="26276"/>
                    </a:cubicBezTo>
                    <a:cubicBezTo>
                      <a:pt x="14023" y="26276"/>
                      <a:pt x="14221" y="26144"/>
                      <a:pt x="14290" y="26144"/>
                    </a:cubicBezTo>
                    <a:cubicBezTo>
                      <a:pt x="14343" y="26144"/>
                      <a:pt x="14317" y="26224"/>
                      <a:pt x="14140" y="26509"/>
                    </a:cubicBezTo>
                    <a:cubicBezTo>
                      <a:pt x="14272" y="26578"/>
                      <a:pt x="14477" y="26611"/>
                      <a:pt x="14676" y="26611"/>
                    </a:cubicBezTo>
                    <a:cubicBezTo>
                      <a:pt x="15130" y="26611"/>
                      <a:pt x="15553" y="26439"/>
                      <a:pt x="15011" y="26127"/>
                    </a:cubicBezTo>
                    <a:cubicBezTo>
                      <a:pt x="15048" y="26103"/>
                      <a:pt x="15086" y="26093"/>
                      <a:pt x="15122" y="26093"/>
                    </a:cubicBezTo>
                    <a:cubicBezTo>
                      <a:pt x="15325" y="26093"/>
                      <a:pt x="15519" y="26398"/>
                      <a:pt x="15654" y="26398"/>
                    </a:cubicBezTo>
                    <a:cubicBezTo>
                      <a:pt x="15712" y="26398"/>
                      <a:pt x="15758" y="26342"/>
                      <a:pt x="15790" y="26179"/>
                    </a:cubicBezTo>
                    <a:lnTo>
                      <a:pt x="15790" y="26179"/>
                    </a:lnTo>
                    <a:cubicBezTo>
                      <a:pt x="15738" y="26205"/>
                      <a:pt x="15700" y="26217"/>
                      <a:pt x="15672" y="26217"/>
                    </a:cubicBezTo>
                    <a:cubicBezTo>
                      <a:pt x="15456" y="26217"/>
                      <a:pt x="15941" y="25505"/>
                      <a:pt x="16291" y="25505"/>
                    </a:cubicBezTo>
                    <a:cubicBezTo>
                      <a:pt x="16372" y="25505"/>
                      <a:pt x="16447" y="25543"/>
                      <a:pt x="16503" y="25638"/>
                    </a:cubicBezTo>
                    <a:cubicBezTo>
                      <a:pt x="16279" y="25797"/>
                      <a:pt x="15949" y="25849"/>
                      <a:pt x="15949" y="26179"/>
                    </a:cubicBezTo>
                    <a:cubicBezTo>
                      <a:pt x="16229" y="26237"/>
                      <a:pt x="16628" y="26276"/>
                      <a:pt x="17051" y="26276"/>
                    </a:cubicBezTo>
                    <a:cubicBezTo>
                      <a:pt x="17882" y="26276"/>
                      <a:pt x="18811" y="26128"/>
                      <a:pt x="19143" y="25691"/>
                    </a:cubicBezTo>
                    <a:cubicBezTo>
                      <a:pt x="19275" y="25701"/>
                      <a:pt x="19401" y="25706"/>
                      <a:pt x="19522" y="25706"/>
                    </a:cubicBezTo>
                    <a:cubicBezTo>
                      <a:pt x="20006" y="25706"/>
                      <a:pt x="20424" y="25638"/>
                      <a:pt x="20952" y="25638"/>
                    </a:cubicBezTo>
                    <a:cubicBezTo>
                      <a:pt x="21731" y="25466"/>
                      <a:pt x="22549" y="25308"/>
                      <a:pt x="23315" y="25136"/>
                    </a:cubicBezTo>
                    <a:cubicBezTo>
                      <a:pt x="23434" y="24978"/>
                      <a:pt x="23434" y="24701"/>
                      <a:pt x="23315" y="24371"/>
                    </a:cubicBezTo>
                    <a:cubicBezTo>
                      <a:pt x="22860" y="24469"/>
                      <a:pt x="22737" y="24866"/>
                      <a:pt x="22135" y="24866"/>
                    </a:cubicBezTo>
                    <a:cubicBezTo>
                      <a:pt x="22091" y="24866"/>
                      <a:pt x="22044" y="24864"/>
                      <a:pt x="21995" y="24859"/>
                    </a:cubicBezTo>
                    <a:cubicBezTo>
                      <a:pt x="21995" y="24424"/>
                      <a:pt x="21612" y="24529"/>
                      <a:pt x="21665" y="24041"/>
                    </a:cubicBezTo>
                    <a:cubicBezTo>
                      <a:pt x="21889" y="24041"/>
                      <a:pt x="21995" y="23935"/>
                      <a:pt x="22114" y="23816"/>
                    </a:cubicBezTo>
                    <a:cubicBezTo>
                      <a:pt x="22463" y="23816"/>
                      <a:pt x="22494" y="24278"/>
                      <a:pt x="22868" y="24278"/>
                    </a:cubicBezTo>
                    <a:cubicBezTo>
                      <a:pt x="22904" y="24278"/>
                      <a:pt x="22943" y="24274"/>
                      <a:pt x="22985" y="24265"/>
                    </a:cubicBezTo>
                    <a:cubicBezTo>
                      <a:pt x="22726" y="23702"/>
                      <a:pt x="23302" y="23345"/>
                      <a:pt x="23766" y="23345"/>
                    </a:cubicBezTo>
                    <a:cubicBezTo>
                      <a:pt x="23988" y="23345"/>
                      <a:pt x="24184" y="23426"/>
                      <a:pt x="24252" y="23605"/>
                    </a:cubicBezTo>
                    <a:cubicBezTo>
                      <a:pt x="24094" y="23658"/>
                      <a:pt x="23922" y="23711"/>
                      <a:pt x="24041" y="23988"/>
                    </a:cubicBezTo>
                    <a:cubicBezTo>
                      <a:pt x="24171" y="24013"/>
                      <a:pt x="24310" y="24025"/>
                      <a:pt x="24453" y="24025"/>
                    </a:cubicBezTo>
                    <a:cubicBezTo>
                      <a:pt x="25209" y="24025"/>
                      <a:pt x="26082" y="23703"/>
                      <a:pt x="26404" y="23381"/>
                    </a:cubicBezTo>
                    <a:cubicBezTo>
                      <a:pt x="24965" y="22879"/>
                      <a:pt x="23434" y="22443"/>
                      <a:pt x="24807" y="21348"/>
                    </a:cubicBezTo>
                    <a:lnTo>
                      <a:pt x="24807" y="21348"/>
                    </a:lnTo>
                    <a:cubicBezTo>
                      <a:pt x="24658" y="21633"/>
                      <a:pt x="25053" y="22699"/>
                      <a:pt x="25376" y="22699"/>
                    </a:cubicBezTo>
                    <a:cubicBezTo>
                      <a:pt x="25427" y="22699"/>
                      <a:pt x="25475" y="22674"/>
                      <a:pt x="25520" y="22615"/>
                    </a:cubicBezTo>
                    <a:cubicBezTo>
                      <a:pt x="25137" y="22549"/>
                      <a:pt x="26074" y="22615"/>
                      <a:pt x="26233" y="22219"/>
                    </a:cubicBezTo>
                    <a:cubicBezTo>
                      <a:pt x="26615" y="22219"/>
                      <a:pt x="26615" y="22879"/>
                      <a:pt x="26946" y="22945"/>
                    </a:cubicBezTo>
                    <a:cubicBezTo>
                      <a:pt x="27209" y="22682"/>
                      <a:pt x="27480" y="22601"/>
                      <a:pt x="27752" y="22601"/>
                    </a:cubicBezTo>
                    <a:cubicBezTo>
                      <a:pt x="28187" y="22601"/>
                      <a:pt x="28623" y="22809"/>
                      <a:pt x="29025" y="22809"/>
                    </a:cubicBezTo>
                    <a:cubicBezTo>
                      <a:pt x="29266" y="22809"/>
                      <a:pt x="29495" y="22734"/>
                      <a:pt x="29705" y="22496"/>
                    </a:cubicBezTo>
                    <a:cubicBezTo>
                      <a:pt x="29863" y="22826"/>
                      <a:pt x="30193" y="22549"/>
                      <a:pt x="29982" y="22998"/>
                    </a:cubicBezTo>
                    <a:cubicBezTo>
                      <a:pt x="30279" y="22998"/>
                      <a:pt x="30544" y="22528"/>
                      <a:pt x="30852" y="22528"/>
                    </a:cubicBezTo>
                    <a:cubicBezTo>
                      <a:pt x="30941" y="22528"/>
                      <a:pt x="31033" y="22567"/>
                      <a:pt x="31130" y="22668"/>
                    </a:cubicBezTo>
                    <a:cubicBezTo>
                      <a:pt x="30906" y="22721"/>
                      <a:pt x="30800" y="22826"/>
                      <a:pt x="30748" y="23051"/>
                    </a:cubicBezTo>
                    <a:cubicBezTo>
                      <a:pt x="30972" y="23051"/>
                      <a:pt x="30972" y="23433"/>
                      <a:pt x="31025" y="23711"/>
                    </a:cubicBezTo>
                    <a:cubicBezTo>
                      <a:pt x="31843" y="23539"/>
                      <a:pt x="31738" y="22615"/>
                      <a:pt x="32121" y="22060"/>
                    </a:cubicBezTo>
                    <a:cubicBezTo>
                      <a:pt x="32098" y="22058"/>
                      <a:pt x="32077" y="22057"/>
                      <a:pt x="32057" y="22057"/>
                    </a:cubicBezTo>
                    <a:cubicBezTo>
                      <a:pt x="31655" y="22057"/>
                      <a:pt x="31884" y="22552"/>
                      <a:pt x="31632" y="22615"/>
                    </a:cubicBezTo>
                    <a:cubicBezTo>
                      <a:pt x="31738" y="22219"/>
                      <a:pt x="31025" y="22008"/>
                      <a:pt x="31460" y="21783"/>
                    </a:cubicBezTo>
                    <a:lnTo>
                      <a:pt x="31460" y="21783"/>
                    </a:lnTo>
                    <a:cubicBezTo>
                      <a:pt x="31579" y="21864"/>
                      <a:pt x="31748" y="21880"/>
                      <a:pt x="31928" y="21880"/>
                    </a:cubicBezTo>
                    <a:cubicBezTo>
                      <a:pt x="32043" y="21880"/>
                      <a:pt x="32162" y="21873"/>
                      <a:pt x="32276" y="21873"/>
                    </a:cubicBezTo>
                    <a:cubicBezTo>
                      <a:pt x="32480" y="21873"/>
                      <a:pt x="32667" y="21894"/>
                      <a:pt x="32781" y="22008"/>
                    </a:cubicBezTo>
                    <a:lnTo>
                      <a:pt x="32781" y="22166"/>
                    </a:lnTo>
                    <a:cubicBezTo>
                      <a:pt x="32804" y="22169"/>
                      <a:pt x="32826" y="22170"/>
                      <a:pt x="32846" y="22170"/>
                    </a:cubicBezTo>
                    <a:cubicBezTo>
                      <a:pt x="33219" y="22170"/>
                      <a:pt x="33065" y="21769"/>
                      <a:pt x="33380" y="21769"/>
                    </a:cubicBezTo>
                    <a:cubicBezTo>
                      <a:pt x="33412" y="21769"/>
                      <a:pt x="33450" y="21774"/>
                      <a:pt x="33494" y="21783"/>
                    </a:cubicBezTo>
                    <a:cubicBezTo>
                      <a:pt x="33612" y="22443"/>
                      <a:pt x="34206" y="22338"/>
                      <a:pt x="34602" y="22668"/>
                    </a:cubicBezTo>
                    <a:cubicBezTo>
                      <a:pt x="34827" y="22407"/>
                      <a:pt x="35301" y="22068"/>
                      <a:pt x="35636" y="22068"/>
                    </a:cubicBezTo>
                    <a:cubicBezTo>
                      <a:pt x="35794" y="22068"/>
                      <a:pt x="35920" y="22143"/>
                      <a:pt x="35975" y="22338"/>
                    </a:cubicBezTo>
                    <a:cubicBezTo>
                      <a:pt x="36305" y="22060"/>
                      <a:pt x="36517" y="21678"/>
                      <a:pt x="37071" y="21559"/>
                    </a:cubicBezTo>
                    <a:lnTo>
                      <a:pt x="37071" y="21559"/>
                    </a:lnTo>
                    <a:cubicBezTo>
                      <a:pt x="36966" y="22773"/>
                      <a:pt x="36187" y="23381"/>
                      <a:pt x="35091" y="23763"/>
                    </a:cubicBezTo>
                    <a:cubicBezTo>
                      <a:pt x="34985" y="23486"/>
                      <a:pt x="35975" y="23381"/>
                      <a:pt x="35474" y="23209"/>
                    </a:cubicBezTo>
                    <a:cubicBezTo>
                      <a:pt x="35645" y="22945"/>
                      <a:pt x="36081" y="22879"/>
                      <a:pt x="36464" y="22773"/>
                    </a:cubicBezTo>
                    <a:cubicBezTo>
                      <a:pt x="36392" y="22549"/>
                      <a:pt x="36287" y="22483"/>
                      <a:pt x="36170" y="22483"/>
                    </a:cubicBezTo>
                    <a:cubicBezTo>
                      <a:pt x="36005" y="22483"/>
                      <a:pt x="35816" y="22616"/>
                      <a:pt x="35669" y="22616"/>
                    </a:cubicBezTo>
                    <a:cubicBezTo>
                      <a:pt x="35615" y="22616"/>
                      <a:pt x="35566" y="22598"/>
                      <a:pt x="35527" y="22549"/>
                    </a:cubicBezTo>
                    <a:cubicBezTo>
                      <a:pt x="35197" y="22721"/>
                      <a:pt x="35263" y="23103"/>
                      <a:pt x="35038" y="23275"/>
                    </a:cubicBezTo>
                    <a:cubicBezTo>
                      <a:pt x="34708" y="23156"/>
                      <a:pt x="34655" y="22721"/>
                      <a:pt x="34272" y="22668"/>
                    </a:cubicBezTo>
                    <a:cubicBezTo>
                      <a:pt x="34154" y="22721"/>
                      <a:pt x="34154" y="22879"/>
                      <a:pt x="33995" y="22879"/>
                    </a:cubicBezTo>
                    <a:cubicBezTo>
                      <a:pt x="34206" y="23103"/>
                      <a:pt x="34484" y="23156"/>
                      <a:pt x="34708" y="23328"/>
                    </a:cubicBezTo>
                    <a:cubicBezTo>
                      <a:pt x="34206" y="23539"/>
                      <a:pt x="33824" y="23869"/>
                      <a:pt x="33163" y="23988"/>
                    </a:cubicBezTo>
                    <a:cubicBezTo>
                      <a:pt x="33546" y="23841"/>
                      <a:pt x="33314" y="23023"/>
                      <a:pt x="33549" y="23023"/>
                    </a:cubicBezTo>
                    <a:cubicBezTo>
                      <a:pt x="33590" y="23023"/>
                      <a:pt x="33644" y="23047"/>
                      <a:pt x="33718" y="23103"/>
                    </a:cubicBezTo>
                    <a:cubicBezTo>
                      <a:pt x="33612" y="22549"/>
                      <a:pt x="32952" y="22826"/>
                      <a:pt x="32833" y="22390"/>
                    </a:cubicBezTo>
                    <a:lnTo>
                      <a:pt x="32833" y="22390"/>
                    </a:lnTo>
                    <a:cubicBezTo>
                      <a:pt x="32920" y="23467"/>
                      <a:pt x="32153" y="24082"/>
                      <a:pt x="31199" y="24082"/>
                    </a:cubicBezTo>
                    <a:cubicBezTo>
                      <a:pt x="30843" y="24082"/>
                      <a:pt x="30461" y="23996"/>
                      <a:pt x="30088" y="23816"/>
                    </a:cubicBezTo>
                    <a:cubicBezTo>
                      <a:pt x="30365" y="23711"/>
                      <a:pt x="30748" y="23658"/>
                      <a:pt x="30800" y="23381"/>
                    </a:cubicBezTo>
                    <a:lnTo>
                      <a:pt x="30800" y="23381"/>
                    </a:lnTo>
                    <a:cubicBezTo>
                      <a:pt x="30591" y="23431"/>
                      <a:pt x="30420" y="23455"/>
                      <a:pt x="30282" y="23455"/>
                    </a:cubicBezTo>
                    <a:cubicBezTo>
                      <a:pt x="29987" y="23455"/>
                      <a:pt x="29846" y="23345"/>
                      <a:pt x="29810" y="23156"/>
                    </a:cubicBezTo>
                    <a:cubicBezTo>
                      <a:pt x="29810" y="23381"/>
                      <a:pt x="29705" y="23433"/>
                      <a:pt x="29586" y="23539"/>
                    </a:cubicBezTo>
                    <a:cubicBezTo>
                      <a:pt x="29533" y="23328"/>
                      <a:pt x="29757" y="23275"/>
                      <a:pt x="29652" y="22998"/>
                    </a:cubicBezTo>
                    <a:cubicBezTo>
                      <a:pt x="29619" y="22994"/>
                      <a:pt x="29588" y="22992"/>
                      <a:pt x="29560" y="22992"/>
                    </a:cubicBezTo>
                    <a:cubicBezTo>
                      <a:pt x="29209" y="22992"/>
                      <a:pt x="29231" y="23275"/>
                      <a:pt x="28926" y="23275"/>
                    </a:cubicBezTo>
                    <a:cubicBezTo>
                      <a:pt x="29322" y="24041"/>
                      <a:pt x="29757" y="23539"/>
                      <a:pt x="29256" y="24424"/>
                    </a:cubicBezTo>
                    <a:cubicBezTo>
                      <a:pt x="29739" y="24404"/>
                      <a:pt x="30222" y="24392"/>
                      <a:pt x="30705" y="24392"/>
                    </a:cubicBezTo>
                    <a:cubicBezTo>
                      <a:pt x="31542" y="24392"/>
                      <a:pt x="32379" y="24429"/>
                      <a:pt x="33216" y="24529"/>
                    </a:cubicBezTo>
                    <a:cubicBezTo>
                      <a:pt x="33771" y="24476"/>
                      <a:pt x="34378" y="24476"/>
                      <a:pt x="35038" y="24476"/>
                    </a:cubicBezTo>
                    <a:cubicBezTo>
                      <a:pt x="35368" y="23539"/>
                      <a:pt x="36847" y="24318"/>
                      <a:pt x="37071" y="23539"/>
                    </a:cubicBezTo>
                    <a:lnTo>
                      <a:pt x="37071" y="23539"/>
                    </a:lnTo>
                    <a:cubicBezTo>
                      <a:pt x="37029" y="23551"/>
                      <a:pt x="36989" y="23557"/>
                      <a:pt x="36952" y="23557"/>
                    </a:cubicBezTo>
                    <a:cubicBezTo>
                      <a:pt x="36789" y="23557"/>
                      <a:pt x="36669" y="23447"/>
                      <a:pt x="36583" y="23275"/>
                    </a:cubicBezTo>
                    <a:lnTo>
                      <a:pt x="36583" y="23275"/>
                    </a:lnTo>
                    <a:cubicBezTo>
                      <a:pt x="36656" y="23299"/>
                      <a:pt x="36715" y="23309"/>
                      <a:pt x="36763" y="23309"/>
                    </a:cubicBezTo>
                    <a:cubicBezTo>
                      <a:pt x="37032" y="23309"/>
                      <a:pt x="36945" y="22980"/>
                      <a:pt x="37124" y="22879"/>
                    </a:cubicBezTo>
                    <a:cubicBezTo>
                      <a:pt x="37124" y="23068"/>
                      <a:pt x="37377" y="23152"/>
                      <a:pt x="37677" y="23152"/>
                    </a:cubicBezTo>
                    <a:cubicBezTo>
                      <a:pt x="38005" y="23152"/>
                      <a:pt x="38390" y="23051"/>
                      <a:pt x="38563" y="22879"/>
                    </a:cubicBezTo>
                    <a:cubicBezTo>
                      <a:pt x="38233" y="22773"/>
                      <a:pt x="38008" y="22615"/>
                      <a:pt x="37837" y="22285"/>
                    </a:cubicBezTo>
                    <a:cubicBezTo>
                      <a:pt x="38286" y="21955"/>
                      <a:pt x="38497" y="22060"/>
                      <a:pt x="38999" y="21836"/>
                    </a:cubicBezTo>
                    <a:lnTo>
                      <a:pt x="38999" y="21836"/>
                    </a:lnTo>
                    <a:cubicBezTo>
                      <a:pt x="38999" y="22060"/>
                      <a:pt x="38827" y="22113"/>
                      <a:pt x="38946" y="22338"/>
                    </a:cubicBezTo>
                    <a:cubicBezTo>
                      <a:pt x="39434" y="22285"/>
                      <a:pt x="39883" y="22166"/>
                      <a:pt x="40094" y="21889"/>
                    </a:cubicBezTo>
                    <a:cubicBezTo>
                      <a:pt x="39936" y="21400"/>
                      <a:pt x="39276" y="21559"/>
                      <a:pt x="38893" y="21348"/>
                    </a:cubicBezTo>
                    <a:cubicBezTo>
                      <a:pt x="39235" y="21242"/>
                      <a:pt x="39397" y="21062"/>
                      <a:pt x="39785" y="21062"/>
                    </a:cubicBezTo>
                    <a:cubicBezTo>
                      <a:pt x="39832" y="21062"/>
                      <a:pt x="39882" y="21065"/>
                      <a:pt x="39936" y="21070"/>
                    </a:cubicBezTo>
                    <a:cubicBezTo>
                      <a:pt x="40117" y="21161"/>
                      <a:pt x="40104" y="21541"/>
                      <a:pt x="40337" y="21541"/>
                    </a:cubicBezTo>
                    <a:cubicBezTo>
                      <a:pt x="40376" y="21541"/>
                      <a:pt x="40422" y="21531"/>
                      <a:pt x="40477" y="21506"/>
                    </a:cubicBezTo>
                    <a:cubicBezTo>
                      <a:pt x="40477" y="21295"/>
                      <a:pt x="40372" y="21070"/>
                      <a:pt x="40596" y="21018"/>
                    </a:cubicBezTo>
                    <a:cubicBezTo>
                      <a:pt x="40926" y="21018"/>
                      <a:pt x="40979" y="21400"/>
                      <a:pt x="40807" y="21625"/>
                    </a:cubicBezTo>
                    <a:cubicBezTo>
                      <a:pt x="40869" y="21597"/>
                      <a:pt x="40927" y="21584"/>
                      <a:pt x="40983" y="21584"/>
                    </a:cubicBezTo>
                    <a:cubicBezTo>
                      <a:pt x="41341" y="21584"/>
                      <a:pt x="41578" y="22093"/>
                      <a:pt x="41833" y="22093"/>
                    </a:cubicBezTo>
                    <a:cubicBezTo>
                      <a:pt x="41926" y="22093"/>
                      <a:pt x="42022" y="22024"/>
                      <a:pt x="42127" y="21836"/>
                    </a:cubicBezTo>
                    <a:cubicBezTo>
                      <a:pt x="41692" y="21783"/>
                      <a:pt x="41256" y="21783"/>
                      <a:pt x="41203" y="21123"/>
                    </a:cubicBezTo>
                    <a:cubicBezTo>
                      <a:pt x="41692" y="20965"/>
                      <a:pt x="42854" y="21123"/>
                      <a:pt x="42959" y="20410"/>
                    </a:cubicBezTo>
                    <a:cubicBezTo>
                      <a:pt x="43448" y="20463"/>
                      <a:pt x="43844" y="20635"/>
                      <a:pt x="44279" y="20793"/>
                    </a:cubicBezTo>
                    <a:cubicBezTo>
                      <a:pt x="44332" y="20357"/>
                      <a:pt x="43448" y="20239"/>
                      <a:pt x="43844" y="19975"/>
                    </a:cubicBezTo>
                    <a:lnTo>
                      <a:pt x="43844" y="19975"/>
                    </a:lnTo>
                    <a:cubicBezTo>
                      <a:pt x="44280" y="20145"/>
                      <a:pt x="44580" y="20539"/>
                      <a:pt x="45172" y="20539"/>
                    </a:cubicBezTo>
                    <a:cubicBezTo>
                      <a:pt x="45313" y="20539"/>
                      <a:pt x="45471" y="20517"/>
                      <a:pt x="45652" y="20463"/>
                    </a:cubicBezTo>
                    <a:cubicBezTo>
                      <a:pt x="45617" y="20228"/>
                      <a:pt x="45581" y="20154"/>
                      <a:pt x="45533" y="20154"/>
                    </a:cubicBezTo>
                    <a:cubicBezTo>
                      <a:pt x="45449" y="20154"/>
                      <a:pt x="45327" y="20380"/>
                      <a:pt x="45112" y="20380"/>
                    </a:cubicBezTo>
                    <a:cubicBezTo>
                      <a:pt x="45075" y="20380"/>
                      <a:pt x="45035" y="20373"/>
                      <a:pt x="44992" y="20357"/>
                    </a:cubicBezTo>
                    <a:cubicBezTo>
                      <a:pt x="44834" y="19909"/>
                      <a:pt x="44887" y="19975"/>
                      <a:pt x="44438" y="19750"/>
                    </a:cubicBezTo>
                    <a:lnTo>
                      <a:pt x="44438" y="19750"/>
                    </a:lnTo>
                    <a:cubicBezTo>
                      <a:pt x="45098" y="19803"/>
                      <a:pt x="45758" y="19975"/>
                      <a:pt x="46484" y="20027"/>
                    </a:cubicBezTo>
                    <a:cubicBezTo>
                      <a:pt x="46509" y="19663"/>
                      <a:pt x="46594" y="19556"/>
                      <a:pt x="46734" y="19556"/>
                    </a:cubicBezTo>
                    <a:cubicBezTo>
                      <a:pt x="46892" y="19556"/>
                      <a:pt x="47120" y="19694"/>
                      <a:pt x="47408" y="19750"/>
                    </a:cubicBezTo>
                    <a:cubicBezTo>
                      <a:pt x="47355" y="19526"/>
                      <a:pt x="47408" y="19367"/>
                      <a:pt x="47474" y="19248"/>
                    </a:cubicBezTo>
                    <a:cubicBezTo>
                      <a:pt x="47400" y="19147"/>
                      <a:pt x="47280" y="19115"/>
                      <a:pt x="47139" y="19115"/>
                    </a:cubicBezTo>
                    <a:cubicBezTo>
                      <a:pt x="46904" y="19115"/>
                      <a:pt x="46611" y="19203"/>
                      <a:pt x="46380" y="19203"/>
                    </a:cubicBezTo>
                    <a:cubicBezTo>
                      <a:pt x="46227" y="19203"/>
                      <a:pt x="46101" y="19164"/>
                      <a:pt x="46035" y="19037"/>
                    </a:cubicBezTo>
                    <a:cubicBezTo>
                      <a:pt x="46207" y="19037"/>
                      <a:pt x="46088" y="18760"/>
                      <a:pt x="46260" y="18707"/>
                    </a:cubicBezTo>
                    <a:cubicBezTo>
                      <a:pt x="46748" y="18752"/>
                      <a:pt x="47417" y="18857"/>
                      <a:pt x="47991" y="18857"/>
                    </a:cubicBezTo>
                    <a:cubicBezTo>
                      <a:pt x="48770" y="18857"/>
                      <a:pt x="49375" y="18665"/>
                      <a:pt x="49124" y="17876"/>
                    </a:cubicBezTo>
                    <a:cubicBezTo>
                      <a:pt x="49083" y="17868"/>
                      <a:pt x="49046" y="17865"/>
                      <a:pt x="49013" y="17865"/>
                    </a:cubicBezTo>
                    <a:cubicBezTo>
                      <a:pt x="48566" y="17865"/>
                      <a:pt x="48881" y="18490"/>
                      <a:pt x="48623" y="18588"/>
                    </a:cubicBezTo>
                    <a:cubicBezTo>
                      <a:pt x="48499" y="18295"/>
                      <a:pt x="48399" y="18231"/>
                      <a:pt x="48273" y="18231"/>
                    </a:cubicBezTo>
                    <a:cubicBezTo>
                      <a:pt x="48176" y="18231"/>
                      <a:pt x="48064" y="18268"/>
                      <a:pt x="47914" y="18268"/>
                    </a:cubicBezTo>
                    <a:cubicBezTo>
                      <a:pt x="47819" y="18268"/>
                      <a:pt x="47710" y="18254"/>
                      <a:pt x="47580" y="18206"/>
                    </a:cubicBezTo>
                    <a:cubicBezTo>
                      <a:pt x="47016" y="18592"/>
                      <a:pt x="46163" y="18620"/>
                      <a:pt x="45263" y="18620"/>
                    </a:cubicBezTo>
                    <a:cubicBezTo>
                      <a:pt x="45112" y="18620"/>
                      <a:pt x="44959" y="18620"/>
                      <a:pt x="44806" y="18620"/>
                    </a:cubicBezTo>
                    <a:cubicBezTo>
                      <a:pt x="44442" y="18620"/>
                      <a:pt x="44076" y="18624"/>
                      <a:pt x="43725" y="18654"/>
                    </a:cubicBezTo>
                    <a:cubicBezTo>
                      <a:pt x="44002" y="18483"/>
                      <a:pt x="43896" y="18100"/>
                      <a:pt x="44108" y="17928"/>
                    </a:cubicBezTo>
                    <a:cubicBezTo>
                      <a:pt x="44624" y="18084"/>
                      <a:pt x="45159" y="18152"/>
                      <a:pt x="45707" y="18152"/>
                    </a:cubicBezTo>
                    <a:cubicBezTo>
                      <a:pt x="46742" y="18152"/>
                      <a:pt x="47821" y="17908"/>
                      <a:pt x="48900" y="17545"/>
                    </a:cubicBezTo>
                    <a:cubicBezTo>
                      <a:pt x="48937" y="17679"/>
                      <a:pt x="49028" y="17726"/>
                      <a:pt x="49136" y="17726"/>
                    </a:cubicBezTo>
                    <a:cubicBezTo>
                      <a:pt x="49337" y="17726"/>
                      <a:pt x="49597" y="17561"/>
                      <a:pt x="49666" y="17493"/>
                    </a:cubicBezTo>
                    <a:cubicBezTo>
                      <a:pt x="49996" y="18258"/>
                      <a:pt x="51210" y="18047"/>
                      <a:pt x="51157" y="18866"/>
                    </a:cubicBezTo>
                    <a:cubicBezTo>
                      <a:pt x="51817" y="18324"/>
                      <a:pt x="52755" y="18866"/>
                      <a:pt x="52860" y="17994"/>
                    </a:cubicBezTo>
                    <a:lnTo>
                      <a:pt x="52860" y="17994"/>
                    </a:lnTo>
                    <a:cubicBezTo>
                      <a:pt x="52810" y="18000"/>
                      <a:pt x="52761" y="18002"/>
                      <a:pt x="52714" y="18002"/>
                    </a:cubicBezTo>
                    <a:cubicBezTo>
                      <a:pt x="52293" y="18002"/>
                      <a:pt x="51996" y="17800"/>
                      <a:pt x="51699" y="17598"/>
                    </a:cubicBezTo>
                    <a:cubicBezTo>
                      <a:pt x="51810" y="17490"/>
                      <a:pt x="51969" y="17456"/>
                      <a:pt x="52143" y="17456"/>
                    </a:cubicBezTo>
                    <a:cubicBezTo>
                      <a:pt x="52432" y="17456"/>
                      <a:pt x="52763" y="17550"/>
                      <a:pt x="52987" y="17550"/>
                    </a:cubicBezTo>
                    <a:cubicBezTo>
                      <a:pt x="53168" y="17550"/>
                      <a:pt x="53279" y="17489"/>
                      <a:pt x="53243" y="17268"/>
                    </a:cubicBezTo>
                    <a:lnTo>
                      <a:pt x="53243" y="17268"/>
                    </a:lnTo>
                    <a:cubicBezTo>
                      <a:pt x="53359" y="17357"/>
                      <a:pt x="53502" y="17385"/>
                      <a:pt x="53667" y="17385"/>
                    </a:cubicBezTo>
                    <a:cubicBezTo>
                      <a:pt x="53822" y="17385"/>
                      <a:pt x="53995" y="17360"/>
                      <a:pt x="54181" y="17334"/>
                    </a:cubicBezTo>
                    <a:lnTo>
                      <a:pt x="54181" y="17334"/>
                    </a:lnTo>
                    <a:cubicBezTo>
                      <a:pt x="54181" y="17545"/>
                      <a:pt x="54009" y="17598"/>
                      <a:pt x="54128" y="17876"/>
                    </a:cubicBezTo>
                    <a:cubicBezTo>
                      <a:pt x="54224" y="17937"/>
                      <a:pt x="54372" y="17952"/>
                      <a:pt x="54541" y="17952"/>
                    </a:cubicBezTo>
                    <a:cubicBezTo>
                      <a:pt x="54710" y="17952"/>
                      <a:pt x="54900" y="17937"/>
                      <a:pt x="55078" y="17937"/>
                    </a:cubicBezTo>
                    <a:cubicBezTo>
                      <a:pt x="55518" y="17937"/>
                      <a:pt x="55879" y="18033"/>
                      <a:pt x="55659" y="18707"/>
                    </a:cubicBezTo>
                    <a:cubicBezTo>
                      <a:pt x="55569" y="18452"/>
                      <a:pt x="55193" y="18257"/>
                      <a:pt x="54876" y="18257"/>
                    </a:cubicBezTo>
                    <a:cubicBezTo>
                      <a:pt x="54635" y="18257"/>
                      <a:pt x="54428" y="18369"/>
                      <a:pt x="54405" y="18654"/>
                    </a:cubicBezTo>
                    <a:cubicBezTo>
                      <a:pt x="54536" y="18818"/>
                      <a:pt x="54832" y="18914"/>
                      <a:pt x="55005" y="18914"/>
                    </a:cubicBezTo>
                    <a:cubicBezTo>
                      <a:pt x="55180" y="18914"/>
                      <a:pt x="55227" y="18815"/>
                      <a:pt x="54841" y="18588"/>
                    </a:cubicBezTo>
                    <a:cubicBezTo>
                      <a:pt x="54913" y="18573"/>
                      <a:pt x="54981" y="18566"/>
                      <a:pt x="55045" y="18566"/>
                    </a:cubicBezTo>
                    <a:cubicBezTo>
                      <a:pt x="55413" y="18566"/>
                      <a:pt x="55620" y="18809"/>
                      <a:pt x="55395" y="19090"/>
                    </a:cubicBezTo>
                    <a:cubicBezTo>
                      <a:pt x="55468" y="19137"/>
                      <a:pt x="55545" y="19155"/>
                      <a:pt x="55623" y="19155"/>
                    </a:cubicBezTo>
                    <a:cubicBezTo>
                      <a:pt x="55934" y="19155"/>
                      <a:pt x="56268" y="18859"/>
                      <a:pt x="56500" y="18859"/>
                    </a:cubicBezTo>
                    <a:cubicBezTo>
                      <a:pt x="56556" y="18859"/>
                      <a:pt x="56607" y="18876"/>
                      <a:pt x="56649" y="18918"/>
                    </a:cubicBezTo>
                    <a:cubicBezTo>
                      <a:pt x="56544" y="19314"/>
                      <a:pt x="55884" y="19143"/>
                      <a:pt x="55989" y="19697"/>
                    </a:cubicBezTo>
                    <a:cubicBezTo>
                      <a:pt x="56166" y="19675"/>
                      <a:pt x="56340" y="19663"/>
                      <a:pt x="56507" y="19663"/>
                    </a:cubicBezTo>
                    <a:cubicBezTo>
                      <a:pt x="57225" y="19663"/>
                      <a:pt x="57831" y="19885"/>
                      <a:pt x="58141" y="20463"/>
                    </a:cubicBezTo>
                    <a:cubicBezTo>
                      <a:pt x="58176" y="20466"/>
                      <a:pt x="58209" y="20467"/>
                      <a:pt x="58240" y="20467"/>
                    </a:cubicBezTo>
                    <a:cubicBezTo>
                      <a:pt x="58719" y="20467"/>
                      <a:pt x="58777" y="20129"/>
                      <a:pt x="59257" y="20129"/>
                    </a:cubicBezTo>
                    <a:cubicBezTo>
                      <a:pt x="59288" y="20129"/>
                      <a:pt x="59321" y="20130"/>
                      <a:pt x="59356" y="20133"/>
                    </a:cubicBezTo>
                    <a:cubicBezTo>
                      <a:pt x="59461" y="20410"/>
                      <a:pt x="59686" y="20410"/>
                      <a:pt x="59738" y="20635"/>
                    </a:cubicBezTo>
                    <a:cubicBezTo>
                      <a:pt x="59078" y="21018"/>
                      <a:pt x="58247" y="20635"/>
                      <a:pt x="57639" y="21176"/>
                    </a:cubicBezTo>
                    <a:cubicBezTo>
                      <a:pt x="57206" y="20935"/>
                      <a:pt x="56878" y="19991"/>
                      <a:pt x="56583" y="19991"/>
                    </a:cubicBezTo>
                    <a:cubicBezTo>
                      <a:pt x="56474" y="19991"/>
                      <a:pt x="56370" y="20121"/>
                      <a:pt x="56266" y="20463"/>
                    </a:cubicBezTo>
                    <a:cubicBezTo>
                      <a:pt x="56214" y="20027"/>
                      <a:pt x="55501" y="20027"/>
                      <a:pt x="55831" y="19526"/>
                    </a:cubicBezTo>
                    <a:lnTo>
                      <a:pt x="55831" y="19526"/>
                    </a:lnTo>
                    <a:cubicBezTo>
                      <a:pt x="54563" y="19645"/>
                      <a:pt x="54669" y="19750"/>
                      <a:pt x="53679" y="19909"/>
                    </a:cubicBezTo>
                    <a:cubicBezTo>
                      <a:pt x="54128" y="20687"/>
                      <a:pt x="55606" y="20080"/>
                      <a:pt x="55659" y="21400"/>
                    </a:cubicBezTo>
                    <a:lnTo>
                      <a:pt x="55659" y="21400"/>
                    </a:lnTo>
                    <a:cubicBezTo>
                      <a:pt x="55579" y="21381"/>
                      <a:pt x="55512" y="21372"/>
                      <a:pt x="55458" y="21372"/>
                    </a:cubicBezTo>
                    <a:cubicBezTo>
                      <a:pt x="55018" y="21372"/>
                      <a:pt x="55340" y="21929"/>
                      <a:pt x="55566" y="21929"/>
                    </a:cubicBezTo>
                    <a:cubicBezTo>
                      <a:pt x="55637" y="21929"/>
                      <a:pt x="55699" y="21874"/>
                      <a:pt x="55725" y="21730"/>
                    </a:cubicBezTo>
                    <a:cubicBezTo>
                      <a:pt x="55559" y="21614"/>
                      <a:pt x="55793" y="21528"/>
                      <a:pt x="56076" y="21528"/>
                    </a:cubicBezTo>
                    <a:cubicBezTo>
                      <a:pt x="56467" y="21528"/>
                      <a:pt x="56948" y="21692"/>
                      <a:pt x="56596" y="22166"/>
                    </a:cubicBezTo>
                    <a:cubicBezTo>
                      <a:pt x="57256" y="21348"/>
                      <a:pt x="57705" y="22060"/>
                      <a:pt x="58299" y="21295"/>
                    </a:cubicBezTo>
                    <a:cubicBezTo>
                      <a:pt x="58629" y="21625"/>
                      <a:pt x="58748" y="21730"/>
                      <a:pt x="58629" y="22285"/>
                    </a:cubicBezTo>
                    <a:cubicBezTo>
                      <a:pt x="58684" y="22298"/>
                      <a:pt x="58729" y="22304"/>
                      <a:pt x="58766" y="22304"/>
                    </a:cubicBezTo>
                    <a:cubicBezTo>
                      <a:pt x="59180" y="22304"/>
                      <a:pt x="58608" y="21559"/>
                      <a:pt x="58960" y="21559"/>
                    </a:cubicBezTo>
                    <a:cubicBezTo>
                      <a:pt x="59844" y="22166"/>
                      <a:pt x="61547" y="21889"/>
                      <a:pt x="62326" y="22060"/>
                    </a:cubicBezTo>
                    <a:cubicBezTo>
                      <a:pt x="62154" y="22060"/>
                      <a:pt x="62260" y="22338"/>
                      <a:pt x="62102" y="22390"/>
                    </a:cubicBezTo>
                    <a:cubicBezTo>
                      <a:pt x="62014" y="22317"/>
                      <a:pt x="61953" y="22290"/>
                      <a:pt x="61902" y="22290"/>
                    </a:cubicBezTo>
                    <a:cubicBezTo>
                      <a:pt x="61761" y="22290"/>
                      <a:pt x="61694" y="22496"/>
                      <a:pt x="61336" y="22496"/>
                    </a:cubicBezTo>
                    <a:cubicBezTo>
                      <a:pt x="61270" y="22338"/>
                      <a:pt x="61441" y="22285"/>
                      <a:pt x="61441" y="22113"/>
                    </a:cubicBezTo>
                    <a:lnTo>
                      <a:pt x="61441" y="22113"/>
                    </a:lnTo>
                    <a:cubicBezTo>
                      <a:pt x="61105" y="22326"/>
                      <a:pt x="60837" y="22489"/>
                      <a:pt x="60562" y="22489"/>
                    </a:cubicBezTo>
                    <a:cubicBezTo>
                      <a:pt x="60340" y="22489"/>
                      <a:pt x="60114" y="22384"/>
                      <a:pt x="59844" y="22113"/>
                    </a:cubicBezTo>
                    <a:lnTo>
                      <a:pt x="59844" y="22113"/>
                    </a:lnTo>
                    <a:cubicBezTo>
                      <a:pt x="59950" y="22496"/>
                      <a:pt x="59950" y="22773"/>
                      <a:pt x="59686" y="22826"/>
                    </a:cubicBezTo>
                    <a:cubicBezTo>
                      <a:pt x="59494" y="22664"/>
                      <a:pt x="59269" y="22608"/>
                      <a:pt x="59025" y="22608"/>
                    </a:cubicBezTo>
                    <a:cubicBezTo>
                      <a:pt x="58508" y="22608"/>
                      <a:pt x="57906" y="22857"/>
                      <a:pt x="57349" y="22857"/>
                    </a:cubicBezTo>
                    <a:cubicBezTo>
                      <a:pt x="57103" y="22857"/>
                      <a:pt x="56866" y="22808"/>
                      <a:pt x="56649" y="22668"/>
                    </a:cubicBezTo>
                    <a:cubicBezTo>
                      <a:pt x="56390" y="22824"/>
                      <a:pt x="56487" y="23362"/>
                      <a:pt x="56013" y="23380"/>
                    </a:cubicBezTo>
                    <a:lnTo>
                      <a:pt x="56013" y="23380"/>
                    </a:lnTo>
                    <a:cubicBezTo>
                      <a:pt x="56005" y="23378"/>
                      <a:pt x="55996" y="23376"/>
                      <a:pt x="55988" y="23374"/>
                    </a:cubicBezTo>
                    <a:lnTo>
                      <a:pt x="55988" y="23374"/>
                    </a:lnTo>
                    <a:cubicBezTo>
                      <a:pt x="55988" y="23376"/>
                      <a:pt x="55989" y="23378"/>
                      <a:pt x="55989" y="23381"/>
                    </a:cubicBezTo>
                    <a:cubicBezTo>
                      <a:pt x="55997" y="23381"/>
                      <a:pt x="56006" y="23380"/>
                      <a:pt x="56013" y="23380"/>
                    </a:cubicBezTo>
                    <a:lnTo>
                      <a:pt x="56013" y="23380"/>
                    </a:lnTo>
                    <a:cubicBezTo>
                      <a:pt x="56367" y="23469"/>
                      <a:pt x="56727" y="23564"/>
                      <a:pt x="57098" y="23658"/>
                    </a:cubicBezTo>
                    <a:cubicBezTo>
                      <a:pt x="58418" y="23763"/>
                      <a:pt x="59738" y="23935"/>
                      <a:pt x="61059" y="24199"/>
                    </a:cubicBezTo>
                    <a:cubicBezTo>
                      <a:pt x="62102" y="23988"/>
                      <a:pt x="63092" y="23711"/>
                      <a:pt x="63976" y="23381"/>
                    </a:cubicBezTo>
                    <a:cubicBezTo>
                      <a:pt x="63907" y="23381"/>
                      <a:pt x="63822" y="23389"/>
                      <a:pt x="63741" y="23389"/>
                    </a:cubicBezTo>
                    <a:cubicBezTo>
                      <a:pt x="63619" y="23389"/>
                      <a:pt x="63506" y="23370"/>
                      <a:pt x="63474" y="23275"/>
                    </a:cubicBezTo>
                    <a:cubicBezTo>
                      <a:pt x="63588" y="23261"/>
                      <a:pt x="63692" y="23254"/>
                      <a:pt x="63787" y="23254"/>
                    </a:cubicBezTo>
                    <a:cubicBezTo>
                      <a:pt x="64288" y="23254"/>
                      <a:pt x="64585" y="23420"/>
                      <a:pt x="65108" y="23420"/>
                    </a:cubicBezTo>
                    <a:cubicBezTo>
                      <a:pt x="65310" y="23420"/>
                      <a:pt x="65545" y="23395"/>
                      <a:pt x="65838" y="23328"/>
                    </a:cubicBezTo>
                    <a:cubicBezTo>
                      <a:pt x="66168" y="23051"/>
                      <a:pt x="65626" y="22945"/>
                      <a:pt x="65956" y="22826"/>
                    </a:cubicBezTo>
                    <a:lnTo>
                      <a:pt x="65956" y="22826"/>
                    </a:lnTo>
                    <a:cubicBezTo>
                      <a:pt x="66047" y="23244"/>
                      <a:pt x="66556" y="23355"/>
                      <a:pt x="67157" y="23355"/>
                    </a:cubicBezTo>
                    <a:cubicBezTo>
                      <a:pt x="67846" y="23355"/>
                      <a:pt x="68655" y="23208"/>
                      <a:pt x="69088" y="23208"/>
                    </a:cubicBezTo>
                    <a:cubicBezTo>
                      <a:pt x="69374" y="23208"/>
                      <a:pt x="69496" y="23273"/>
                      <a:pt x="69310" y="23486"/>
                    </a:cubicBezTo>
                    <a:cubicBezTo>
                      <a:pt x="69393" y="23459"/>
                      <a:pt x="69472" y="23449"/>
                      <a:pt x="69543" y="23449"/>
                    </a:cubicBezTo>
                    <a:cubicBezTo>
                      <a:pt x="69728" y="23449"/>
                      <a:pt x="69863" y="23515"/>
                      <a:pt x="69901" y="23515"/>
                    </a:cubicBezTo>
                    <a:cubicBezTo>
                      <a:pt x="69935" y="23515"/>
                      <a:pt x="69894" y="23464"/>
                      <a:pt x="69745" y="23275"/>
                    </a:cubicBezTo>
                    <a:cubicBezTo>
                      <a:pt x="69888" y="23236"/>
                      <a:pt x="70026" y="23210"/>
                      <a:pt x="70150" y="23210"/>
                    </a:cubicBezTo>
                    <a:cubicBezTo>
                      <a:pt x="70403" y="23210"/>
                      <a:pt x="70594" y="23320"/>
                      <a:pt x="70630" y="23658"/>
                    </a:cubicBezTo>
                    <a:cubicBezTo>
                      <a:pt x="70341" y="23802"/>
                      <a:pt x="70083" y="23850"/>
                      <a:pt x="69824" y="23850"/>
                    </a:cubicBezTo>
                    <a:cubicBezTo>
                      <a:pt x="69491" y="23850"/>
                      <a:pt x="69156" y="23770"/>
                      <a:pt x="68755" y="23711"/>
                    </a:cubicBezTo>
                    <a:lnTo>
                      <a:pt x="68755" y="23711"/>
                    </a:lnTo>
                    <a:cubicBezTo>
                      <a:pt x="69196" y="24091"/>
                      <a:pt x="69785" y="24195"/>
                      <a:pt x="70375" y="24195"/>
                    </a:cubicBezTo>
                    <a:cubicBezTo>
                      <a:pt x="70810" y="24195"/>
                      <a:pt x="71245" y="24138"/>
                      <a:pt x="71620" y="24093"/>
                    </a:cubicBezTo>
                    <a:cubicBezTo>
                      <a:pt x="72391" y="24000"/>
                      <a:pt x="72831" y="23638"/>
                      <a:pt x="73489" y="23638"/>
                    </a:cubicBezTo>
                    <a:cubicBezTo>
                      <a:pt x="73575" y="23638"/>
                      <a:pt x="73664" y="23644"/>
                      <a:pt x="73759" y="23658"/>
                    </a:cubicBezTo>
                    <a:cubicBezTo>
                      <a:pt x="73983" y="23711"/>
                      <a:pt x="74260" y="23763"/>
                      <a:pt x="74590" y="23763"/>
                    </a:cubicBezTo>
                    <a:cubicBezTo>
                      <a:pt x="74419" y="22721"/>
                      <a:pt x="74260" y="21625"/>
                      <a:pt x="74260" y="20569"/>
                    </a:cubicBezTo>
                    <a:cubicBezTo>
                      <a:pt x="74141" y="20569"/>
                      <a:pt x="74089" y="20569"/>
                      <a:pt x="73983" y="20635"/>
                    </a:cubicBezTo>
                    <a:cubicBezTo>
                      <a:pt x="74036" y="20516"/>
                      <a:pt x="74141" y="20463"/>
                      <a:pt x="74260" y="20410"/>
                    </a:cubicBezTo>
                    <a:cubicBezTo>
                      <a:pt x="74207" y="19750"/>
                      <a:pt x="74207" y="19090"/>
                      <a:pt x="74260" y="18430"/>
                    </a:cubicBezTo>
                    <a:cubicBezTo>
                      <a:pt x="74305" y="17831"/>
                      <a:pt x="74777" y="17270"/>
                      <a:pt x="75382" y="17270"/>
                    </a:cubicBezTo>
                    <a:cubicBezTo>
                      <a:pt x="75497" y="17270"/>
                      <a:pt x="75616" y="17290"/>
                      <a:pt x="75739" y="17334"/>
                    </a:cubicBezTo>
                    <a:cubicBezTo>
                      <a:pt x="75739" y="17334"/>
                      <a:pt x="75792" y="17334"/>
                      <a:pt x="75858" y="17387"/>
                    </a:cubicBezTo>
                    <a:cubicBezTo>
                      <a:pt x="75792" y="17268"/>
                      <a:pt x="75858" y="17163"/>
                      <a:pt x="76016" y="17004"/>
                    </a:cubicBezTo>
                    <a:lnTo>
                      <a:pt x="76016" y="16833"/>
                    </a:lnTo>
                    <a:cubicBezTo>
                      <a:pt x="75934" y="16852"/>
                      <a:pt x="75854" y="16864"/>
                      <a:pt x="75782" y="16864"/>
                    </a:cubicBezTo>
                    <a:cubicBezTo>
                      <a:pt x="75658" y="16864"/>
                      <a:pt x="75561" y="16827"/>
                      <a:pt x="75528" y="16727"/>
                    </a:cubicBezTo>
                    <a:lnTo>
                      <a:pt x="75963" y="16674"/>
                    </a:lnTo>
                    <a:cubicBezTo>
                      <a:pt x="75963" y="16503"/>
                      <a:pt x="75963" y="16278"/>
                      <a:pt x="75910" y="16120"/>
                    </a:cubicBezTo>
                    <a:lnTo>
                      <a:pt x="75910" y="15684"/>
                    </a:lnTo>
                    <a:cubicBezTo>
                      <a:pt x="75633" y="15737"/>
                      <a:pt x="75686" y="15948"/>
                      <a:pt x="75580" y="16067"/>
                    </a:cubicBezTo>
                    <a:cubicBezTo>
                      <a:pt x="75198" y="15407"/>
                      <a:pt x="75079" y="15354"/>
                      <a:pt x="74749" y="14958"/>
                    </a:cubicBezTo>
                    <a:cubicBezTo>
                      <a:pt x="75739" y="14800"/>
                      <a:pt x="74973" y="14905"/>
                      <a:pt x="74801" y="14628"/>
                    </a:cubicBezTo>
                    <a:cubicBezTo>
                      <a:pt x="74537" y="14139"/>
                      <a:pt x="75356" y="14139"/>
                      <a:pt x="75079" y="14087"/>
                    </a:cubicBezTo>
                    <a:cubicBezTo>
                      <a:pt x="74972" y="14060"/>
                      <a:pt x="74705" y="14002"/>
                      <a:pt x="74417" y="14002"/>
                    </a:cubicBezTo>
                    <a:cubicBezTo>
                      <a:pt x="74139" y="14002"/>
                      <a:pt x="73841" y="14056"/>
                      <a:pt x="73653" y="14245"/>
                    </a:cubicBezTo>
                    <a:cubicBezTo>
                      <a:pt x="73781" y="14217"/>
                      <a:pt x="73874" y="14204"/>
                      <a:pt x="73940" y="14204"/>
                    </a:cubicBezTo>
                    <a:cubicBezTo>
                      <a:pt x="74239" y="14204"/>
                      <a:pt x="73973" y="14467"/>
                      <a:pt x="73930" y="14694"/>
                    </a:cubicBezTo>
                    <a:cubicBezTo>
                      <a:pt x="73957" y="14699"/>
                      <a:pt x="73984" y="14701"/>
                      <a:pt x="74013" y="14701"/>
                    </a:cubicBezTo>
                    <a:cubicBezTo>
                      <a:pt x="74137" y="14701"/>
                      <a:pt x="74278" y="14663"/>
                      <a:pt x="74390" y="14663"/>
                    </a:cubicBezTo>
                    <a:cubicBezTo>
                      <a:pt x="74524" y="14663"/>
                      <a:pt x="74616" y="14717"/>
                      <a:pt x="74590" y="14958"/>
                    </a:cubicBezTo>
                    <a:cubicBezTo>
                      <a:pt x="74524" y="14963"/>
                      <a:pt x="74458" y="14965"/>
                      <a:pt x="74393" y="14965"/>
                    </a:cubicBezTo>
                    <a:cubicBezTo>
                      <a:pt x="73345" y="14965"/>
                      <a:pt x="72511" y="14394"/>
                      <a:pt x="71868" y="14394"/>
                    </a:cubicBezTo>
                    <a:cubicBezTo>
                      <a:pt x="71532" y="14394"/>
                      <a:pt x="71248" y="14549"/>
                      <a:pt x="71013" y="15024"/>
                    </a:cubicBezTo>
                    <a:cubicBezTo>
                      <a:pt x="70577" y="14852"/>
                      <a:pt x="70841" y="14694"/>
                      <a:pt x="70630" y="14575"/>
                    </a:cubicBezTo>
                    <a:lnTo>
                      <a:pt x="70630" y="14575"/>
                    </a:lnTo>
                    <a:cubicBezTo>
                      <a:pt x="70247" y="14905"/>
                      <a:pt x="70511" y="15407"/>
                      <a:pt x="70630" y="15737"/>
                    </a:cubicBezTo>
                    <a:cubicBezTo>
                      <a:pt x="70353" y="15790"/>
                      <a:pt x="70128" y="15895"/>
                      <a:pt x="70075" y="16120"/>
                    </a:cubicBezTo>
                    <a:cubicBezTo>
                      <a:pt x="70185" y="16111"/>
                      <a:pt x="70268" y="16107"/>
                      <a:pt x="70331" y="16107"/>
                    </a:cubicBezTo>
                    <a:cubicBezTo>
                      <a:pt x="70647" y="16107"/>
                      <a:pt x="70432" y="16218"/>
                      <a:pt x="70300" y="16450"/>
                    </a:cubicBezTo>
                    <a:cubicBezTo>
                      <a:pt x="70577" y="16674"/>
                      <a:pt x="71118" y="16503"/>
                      <a:pt x="71290" y="16833"/>
                    </a:cubicBezTo>
                    <a:cubicBezTo>
                      <a:pt x="71101" y="16794"/>
                      <a:pt x="70896" y="16781"/>
                      <a:pt x="70689" y="16781"/>
                    </a:cubicBezTo>
                    <a:cubicBezTo>
                      <a:pt x="70194" y="16781"/>
                      <a:pt x="69685" y="16858"/>
                      <a:pt x="69344" y="16858"/>
                    </a:cubicBezTo>
                    <a:cubicBezTo>
                      <a:pt x="69240" y="16858"/>
                      <a:pt x="69153" y="16851"/>
                      <a:pt x="69085" y="16833"/>
                    </a:cubicBezTo>
                    <a:lnTo>
                      <a:pt x="69085" y="16833"/>
                    </a:lnTo>
                    <a:cubicBezTo>
                      <a:pt x="69138" y="16938"/>
                      <a:pt x="69191" y="17215"/>
                      <a:pt x="69032" y="17268"/>
                    </a:cubicBezTo>
                    <a:cubicBezTo>
                      <a:pt x="68969" y="17145"/>
                      <a:pt x="68889" y="17101"/>
                      <a:pt x="68800" y="17101"/>
                    </a:cubicBezTo>
                    <a:cubicBezTo>
                      <a:pt x="68575" y="17101"/>
                      <a:pt x="68294" y="17387"/>
                      <a:pt x="68095" y="17387"/>
                    </a:cubicBezTo>
                    <a:cubicBezTo>
                      <a:pt x="67703" y="16900"/>
                      <a:pt x="68152" y="16269"/>
                      <a:pt x="68739" y="16269"/>
                    </a:cubicBezTo>
                    <a:cubicBezTo>
                      <a:pt x="68885" y="16269"/>
                      <a:pt x="69039" y="16308"/>
                      <a:pt x="69191" y="16397"/>
                    </a:cubicBezTo>
                    <a:cubicBezTo>
                      <a:pt x="69085" y="16014"/>
                      <a:pt x="69138" y="15790"/>
                      <a:pt x="69362" y="15684"/>
                    </a:cubicBezTo>
                    <a:cubicBezTo>
                      <a:pt x="69406" y="15770"/>
                      <a:pt x="69449" y="15856"/>
                      <a:pt x="69528" y="15856"/>
                    </a:cubicBezTo>
                    <a:cubicBezTo>
                      <a:pt x="69545" y="15856"/>
                      <a:pt x="69565" y="15852"/>
                      <a:pt x="69587" y="15842"/>
                    </a:cubicBezTo>
                    <a:lnTo>
                      <a:pt x="69587" y="15842"/>
                    </a:lnTo>
                    <a:cubicBezTo>
                      <a:pt x="69521" y="16120"/>
                      <a:pt x="69085" y="16067"/>
                      <a:pt x="69362" y="16555"/>
                    </a:cubicBezTo>
                    <a:cubicBezTo>
                      <a:pt x="69392" y="16550"/>
                      <a:pt x="69420" y="16547"/>
                      <a:pt x="69446" y="16547"/>
                    </a:cubicBezTo>
                    <a:cubicBezTo>
                      <a:pt x="69638" y="16547"/>
                      <a:pt x="69747" y="16682"/>
                      <a:pt x="69939" y="16682"/>
                    </a:cubicBezTo>
                    <a:cubicBezTo>
                      <a:pt x="69965" y="16682"/>
                      <a:pt x="69993" y="16680"/>
                      <a:pt x="70022" y="16674"/>
                    </a:cubicBezTo>
                    <a:cubicBezTo>
                      <a:pt x="69362" y="16067"/>
                      <a:pt x="70181" y="16014"/>
                      <a:pt x="69798" y="15512"/>
                    </a:cubicBezTo>
                    <a:cubicBezTo>
                      <a:pt x="69712" y="15477"/>
                      <a:pt x="69628" y="15466"/>
                      <a:pt x="69544" y="15466"/>
                    </a:cubicBezTo>
                    <a:cubicBezTo>
                      <a:pt x="69412" y="15466"/>
                      <a:pt x="69279" y="15493"/>
                      <a:pt x="69132" y="15493"/>
                    </a:cubicBezTo>
                    <a:cubicBezTo>
                      <a:pt x="68958" y="15493"/>
                      <a:pt x="68764" y="15455"/>
                      <a:pt x="68531" y="15288"/>
                    </a:cubicBezTo>
                    <a:lnTo>
                      <a:pt x="68531" y="15288"/>
                    </a:lnTo>
                    <a:cubicBezTo>
                      <a:pt x="68531" y="15407"/>
                      <a:pt x="68597" y="15618"/>
                      <a:pt x="68425" y="15618"/>
                    </a:cubicBezTo>
                    <a:cubicBezTo>
                      <a:pt x="68095" y="14852"/>
                      <a:pt x="69138" y="15130"/>
                      <a:pt x="69032" y="14575"/>
                    </a:cubicBezTo>
                    <a:lnTo>
                      <a:pt x="69032" y="14575"/>
                    </a:lnTo>
                    <a:cubicBezTo>
                      <a:pt x="68372" y="15024"/>
                      <a:pt x="67937" y="15182"/>
                      <a:pt x="67488" y="15565"/>
                    </a:cubicBezTo>
                    <a:cubicBezTo>
                      <a:pt x="67597" y="15565"/>
                      <a:pt x="67730" y="15540"/>
                      <a:pt x="67851" y="15540"/>
                    </a:cubicBezTo>
                    <a:cubicBezTo>
                      <a:pt x="67979" y="15540"/>
                      <a:pt x="68093" y="15568"/>
                      <a:pt x="68148" y="15684"/>
                    </a:cubicBezTo>
                    <a:cubicBezTo>
                      <a:pt x="67937" y="15684"/>
                      <a:pt x="68042" y="15948"/>
                      <a:pt x="67871" y="16014"/>
                    </a:cubicBezTo>
                    <a:cubicBezTo>
                      <a:pt x="67744" y="16051"/>
                      <a:pt x="67604" y="16071"/>
                      <a:pt x="67460" y="16071"/>
                    </a:cubicBezTo>
                    <a:cubicBezTo>
                      <a:pt x="66989" y="16071"/>
                      <a:pt x="66473" y="15860"/>
                      <a:pt x="66220" y="15354"/>
                    </a:cubicBezTo>
                    <a:cubicBezTo>
                      <a:pt x="66168" y="15737"/>
                      <a:pt x="65349" y="15512"/>
                      <a:pt x="65019" y="15684"/>
                    </a:cubicBezTo>
                    <a:cubicBezTo>
                      <a:pt x="65455" y="16727"/>
                      <a:pt x="64187" y="16225"/>
                      <a:pt x="64570" y="16727"/>
                    </a:cubicBezTo>
                    <a:cubicBezTo>
                      <a:pt x="64557" y="16646"/>
                      <a:pt x="64581" y="16614"/>
                      <a:pt x="64626" y="16614"/>
                    </a:cubicBezTo>
                    <a:cubicBezTo>
                      <a:pt x="64766" y="16614"/>
                      <a:pt x="65111" y="16915"/>
                      <a:pt x="65230" y="17004"/>
                    </a:cubicBezTo>
                    <a:lnTo>
                      <a:pt x="64135" y="17110"/>
                    </a:lnTo>
                    <a:cubicBezTo>
                      <a:pt x="63976" y="16727"/>
                      <a:pt x="63805" y="16397"/>
                      <a:pt x="63752" y="15790"/>
                    </a:cubicBezTo>
                    <a:cubicBezTo>
                      <a:pt x="62920" y="15842"/>
                      <a:pt x="62432" y="15948"/>
                      <a:pt x="61666" y="16172"/>
                    </a:cubicBezTo>
                    <a:cubicBezTo>
                      <a:pt x="61824" y="16278"/>
                      <a:pt x="62049" y="16344"/>
                      <a:pt x="62154" y="16503"/>
                    </a:cubicBezTo>
                    <a:cubicBezTo>
                      <a:pt x="61893" y="16503"/>
                      <a:pt x="62031" y="16890"/>
                      <a:pt x="61671" y="16890"/>
                    </a:cubicBezTo>
                    <a:cubicBezTo>
                      <a:pt x="61649" y="16890"/>
                      <a:pt x="61625" y="16888"/>
                      <a:pt x="61600" y="16885"/>
                    </a:cubicBezTo>
                    <a:cubicBezTo>
                      <a:pt x="61441" y="16120"/>
                      <a:pt x="61494" y="15565"/>
                      <a:pt x="61600" y="15024"/>
                    </a:cubicBezTo>
                    <a:cubicBezTo>
                      <a:pt x="61502" y="15003"/>
                      <a:pt x="61394" y="14996"/>
                      <a:pt x="61280" y="14996"/>
                    </a:cubicBezTo>
                    <a:cubicBezTo>
                      <a:pt x="61078" y="14996"/>
                      <a:pt x="60859" y="15017"/>
                      <a:pt x="60656" y="15017"/>
                    </a:cubicBezTo>
                    <a:cubicBezTo>
                      <a:pt x="60339" y="15017"/>
                      <a:pt x="60062" y="14965"/>
                      <a:pt x="59950" y="14694"/>
                    </a:cubicBezTo>
                    <a:lnTo>
                      <a:pt x="59950" y="14694"/>
                    </a:lnTo>
                    <a:cubicBezTo>
                      <a:pt x="60146" y="14757"/>
                      <a:pt x="60368" y="14772"/>
                      <a:pt x="60595" y="14772"/>
                    </a:cubicBezTo>
                    <a:cubicBezTo>
                      <a:pt x="60798" y="14772"/>
                      <a:pt x="61007" y="14760"/>
                      <a:pt x="61206" y="14760"/>
                    </a:cubicBezTo>
                    <a:cubicBezTo>
                      <a:pt x="61530" y="14760"/>
                      <a:pt x="61831" y="14791"/>
                      <a:pt x="62049" y="14958"/>
                    </a:cubicBezTo>
                    <a:cubicBezTo>
                      <a:pt x="62102" y="15235"/>
                      <a:pt x="61719" y="15130"/>
                      <a:pt x="61824" y="15512"/>
                    </a:cubicBezTo>
                    <a:cubicBezTo>
                      <a:pt x="61848" y="15704"/>
                      <a:pt x="62052" y="15791"/>
                      <a:pt x="62266" y="15791"/>
                    </a:cubicBezTo>
                    <a:cubicBezTo>
                      <a:pt x="62537" y="15791"/>
                      <a:pt x="62821" y="15651"/>
                      <a:pt x="62762" y="15407"/>
                    </a:cubicBezTo>
                    <a:cubicBezTo>
                      <a:pt x="62537" y="15077"/>
                      <a:pt x="62326" y="14800"/>
                      <a:pt x="62154" y="14469"/>
                    </a:cubicBezTo>
                    <a:lnTo>
                      <a:pt x="62154" y="14469"/>
                    </a:lnTo>
                    <a:cubicBezTo>
                      <a:pt x="62623" y="14634"/>
                      <a:pt x="62897" y="14691"/>
                      <a:pt x="63151" y="14691"/>
                    </a:cubicBezTo>
                    <a:cubicBezTo>
                      <a:pt x="63405" y="14691"/>
                      <a:pt x="63639" y="14634"/>
                      <a:pt x="64029" y="14575"/>
                    </a:cubicBezTo>
                    <a:lnTo>
                      <a:pt x="64029" y="14575"/>
                    </a:lnTo>
                    <a:cubicBezTo>
                      <a:pt x="64082" y="14800"/>
                      <a:pt x="63646" y="15235"/>
                      <a:pt x="63976" y="15288"/>
                    </a:cubicBezTo>
                    <a:cubicBezTo>
                      <a:pt x="64006" y="15136"/>
                      <a:pt x="64058" y="15078"/>
                      <a:pt x="64118" y="15078"/>
                    </a:cubicBezTo>
                    <a:cubicBezTo>
                      <a:pt x="64271" y="15078"/>
                      <a:pt x="64479" y="15451"/>
                      <a:pt x="64517" y="15565"/>
                    </a:cubicBezTo>
                    <a:cubicBezTo>
                      <a:pt x="65540" y="15187"/>
                      <a:pt x="66302" y="14967"/>
                      <a:pt x="67207" y="14967"/>
                    </a:cubicBezTo>
                    <a:cubicBezTo>
                      <a:pt x="67470" y="14967"/>
                      <a:pt x="67745" y="14985"/>
                      <a:pt x="68042" y="15024"/>
                    </a:cubicBezTo>
                    <a:cubicBezTo>
                      <a:pt x="68148" y="13915"/>
                      <a:pt x="68980" y="13968"/>
                      <a:pt x="69640" y="13479"/>
                    </a:cubicBezTo>
                    <a:cubicBezTo>
                      <a:pt x="69362" y="13479"/>
                      <a:pt x="69085" y="13427"/>
                      <a:pt x="68980" y="13202"/>
                    </a:cubicBezTo>
                    <a:cubicBezTo>
                      <a:pt x="69085" y="13202"/>
                      <a:pt x="69138" y="13044"/>
                      <a:pt x="69257" y="13044"/>
                    </a:cubicBezTo>
                    <a:cubicBezTo>
                      <a:pt x="69459" y="13296"/>
                      <a:pt x="70056" y="13642"/>
                      <a:pt x="70449" y="13642"/>
                    </a:cubicBezTo>
                    <a:cubicBezTo>
                      <a:pt x="70569" y="13642"/>
                      <a:pt x="70670" y="13610"/>
                      <a:pt x="70735" y="13532"/>
                    </a:cubicBezTo>
                    <a:cubicBezTo>
                      <a:pt x="70511" y="13532"/>
                      <a:pt x="70630" y="13374"/>
                      <a:pt x="70683" y="13202"/>
                    </a:cubicBezTo>
                    <a:cubicBezTo>
                      <a:pt x="70300" y="12819"/>
                      <a:pt x="68702" y="12542"/>
                      <a:pt x="69415" y="12318"/>
                    </a:cubicBezTo>
                    <a:cubicBezTo>
                      <a:pt x="69299" y="12237"/>
                      <a:pt x="69156" y="12206"/>
                      <a:pt x="69006" y="12206"/>
                    </a:cubicBezTo>
                    <a:cubicBezTo>
                      <a:pt x="68661" y="12206"/>
                      <a:pt x="68272" y="12370"/>
                      <a:pt x="68042" y="12489"/>
                    </a:cubicBezTo>
                    <a:cubicBezTo>
                      <a:pt x="67989" y="12054"/>
                      <a:pt x="68267" y="11935"/>
                      <a:pt x="67871" y="11658"/>
                    </a:cubicBezTo>
                    <a:cubicBezTo>
                      <a:pt x="67211" y="11829"/>
                      <a:pt x="67818" y="12212"/>
                      <a:pt x="67277" y="12542"/>
                    </a:cubicBezTo>
                    <a:cubicBezTo>
                      <a:pt x="67172" y="12559"/>
                      <a:pt x="67074" y="12566"/>
                      <a:pt x="66981" y="12566"/>
                    </a:cubicBezTo>
                    <a:cubicBezTo>
                      <a:pt x="66490" y="12566"/>
                      <a:pt x="66151" y="12356"/>
                      <a:pt x="65785" y="12212"/>
                    </a:cubicBezTo>
                    <a:cubicBezTo>
                      <a:pt x="65832" y="12092"/>
                      <a:pt x="65895" y="12055"/>
                      <a:pt x="65963" y="12055"/>
                    </a:cubicBezTo>
                    <a:cubicBezTo>
                      <a:pt x="66073" y="12055"/>
                      <a:pt x="66195" y="12152"/>
                      <a:pt x="66282" y="12152"/>
                    </a:cubicBezTo>
                    <a:cubicBezTo>
                      <a:pt x="66336" y="12152"/>
                      <a:pt x="66377" y="12114"/>
                      <a:pt x="66392" y="11988"/>
                    </a:cubicBezTo>
                    <a:cubicBezTo>
                      <a:pt x="66009" y="11658"/>
                      <a:pt x="65626" y="11446"/>
                      <a:pt x="65296" y="11063"/>
                    </a:cubicBezTo>
                    <a:cubicBezTo>
                      <a:pt x="65296" y="10839"/>
                      <a:pt x="65455" y="10786"/>
                      <a:pt x="65230" y="10562"/>
                    </a:cubicBezTo>
                    <a:cubicBezTo>
                      <a:pt x="65626" y="10562"/>
                      <a:pt x="65956" y="10509"/>
                      <a:pt x="65956" y="10179"/>
                    </a:cubicBezTo>
                    <a:cubicBezTo>
                      <a:pt x="65626" y="10179"/>
                      <a:pt x="65560" y="10073"/>
                      <a:pt x="65732" y="9849"/>
                    </a:cubicBezTo>
                    <a:cubicBezTo>
                      <a:pt x="65710" y="9845"/>
                      <a:pt x="65686" y="9844"/>
                      <a:pt x="65662" y="9844"/>
                    </a:cubicBezTo>
                    <a:cubicBezTo>
                      <a:pt x="65443" y="9844"/>
                      <a:pt x="65129" y="9968"/>
                      <a:pt x="64903" y="9968"/>
                    </a:cubicBezTo>
                    <a:cubicBezTo>
                      <a:pt x="64773" y="9968"/>
                      <a:pt x="64672" y="9927"/>
                      <a:pt x="64636" y="9796"/>
                    </a:cubicBezTo>
                    <a:lnTo>
                      <a:pt x="64517" y="9294"/>
                    </a:lnTo>
                    <a:cubicBezTo>
                      <a:pt x="64600" y="9268"/>
                      <a:pt x="64714" y="9262"/>
                      <a:pt x="64839" y="9262"/>
                    </a:cubicBezTo>
                    <a:cubicBezTo>
                      <a:pt x="64936" y="9262"/>
                      <a:pt x="65041" y="9266"/>
                      <a:pt x="65142" y="9266"/>
                    </a:cubicBezTo>
                    <a:cubicBezTo>
                      <a:pt x="65433" y="9266"/>
                      <a:pt x="65703" y="9237"/>
                      <a:pt x="65732" y="9017"/>
                    </a:cubicBezTo>
                    <a:cubicBezTo>
                      <a:pt x="65542" y="8801"/>
                      <a:pt x="65160" y="8679"/>
                      <a:pt x="64918" y="8679"/>
                    </a:cubicBezTo>
                    <a:cubicBezTo>
                      <a:pt x="64674" y="8679"/>
                      <a:pt x="64574" y="8804"/>
                      <a:pt x="64966" y="9083"/>
                    </a:cubicBezTo>
                    <a:cubicBezTo>
                      <a:pt x="64831" y="9126"/>
                      <a:pt x="64703" y="9140"/>
                      <a:pt x="64582" y="9140"/>
                    </a:cubicBezTo>
                    <a:cubicBezTo>
                      <a:pt x="64363" y="9140"/>
                      <a:pt x="64170" y="9095"/>
                      <a:pt x="64008" y="9095"/>
                    </a:cubicBezTo>
                    <a:cubicBezTo>
                      <a:pt x="63821" y="9095"/>
                      <a:pt x="63676" y="9155"/>
                      <a:pt x="63580" y="9413"/>
                    </a:cubicBezTo>
                    <a:cubicBezTo>
                      <a:pt x="64306" y="9466"/>
                      <a:pt x="63976" y="9796"/>
                      <a:pt x="64240" y="10509"/>
                    </a:cubicBezTo>
                    <a:cubicBezTo>
                      <a:pt x="63752" y="10667"/>
                      <a:pt x="63910" y="10667"/>
                      <a:pt x="63805" y="11552"/>
                    </a:cubicBezTo>
                    <a:cubicBezTo>
                      <a:pt x="64689" y="11552"/>
                      <a:pt x="65402" y="11776"/>
                      <a:pt x="65732" y="12542"/>
                    </a:cubicBezTo>
                    <a:cubicBezTo>
                      <a:pt x="65560" y="13149"/>
                      <a:pt x="64240" y="12542"/>
                      <a:pt x="64135" y="13427"/>
                    </a:cubicBezTo>
                    <a:cubicBezTo>
                      <a:pt x="63805" y="12766"/>
                      <a:pt x="64517" y="12925"/>
                      <a:pt x="64465" y="12542"/>
                    </a:cubicBezTo>
                    <a:lnTo>
                      <a:pt x="64465" y="12542"/>
                    </a:lnTo>
                    <a:cubicBezTo>
                      <a:pt x="64365" y="12573"/>
                      <a:pt x="64285" y="12587"/>
                      <a:pt x="64220" y="12587"/>
                    </a:cubicBezTo>
                    <a:cubicBezTo>
                      <a:pt x="63824" y="12587"/>
                      <a:pt x="64029" y="12053"/>
                      <a:pt x="64029" y="11724"/>
                    </a:cubicBezTo>
                    <a:lnTo>
                      <a:pt x="64029" y="11724"/>
                    </a:lnTo>
                    <a:cubicBezTo>
                      <a:pt x="63540" y="11851"/>
                      <a:pt x="63299" y="12518"/>
                      <a:pt x="62797" y="12518"/>
                    </a:cubicBezTo>
                    <a:cubicBezTo>
                      <a:pt x="62675" y="12518"/>
                      <a:pt x="62538" y="12479"/>
                      <a:pt x="62379" y="12384"/>
                    </a:cubicBezTo>
                    <a:lnTo>
                      <a:pt x="62379" y="12384"/>
                    </a:lnTo>
                    <a:cubicBezTo>
                      <a:pt x="62709" y="13097"/>
                      <a:pt x="61666" y="13532"/>
                      <a:pt x="61719" y="13968"/>
                    </a:cubicBezTo>
                    <a:cubicBezTo>
                      <a:pt x="61407" y="13968"/>
                      <a:pt x="61115" y="14021"/>
                      <a:pt x="60848" y="14021"/>
                    </a:cubicBezTo>
                    <a:cubicBezTo>
                      <a:pt x="60505" y="14021"/>
                      <a:pt x="60202" y="13933"/>
                      <a:pt x="59950" y="13532"/>
                    </a:cubicBezTo>
                    <a:cubicBezTo>
                      <a:pt x="60033" y="13480"/>
                      <a:pt x="60119" y="13461"/>
                      <a:pt x="60202" y="13461"/>
                    </a:cubicBezTo>
                    <a:cubicBezTo>
                      <a:pt x="60439" y="13461"/>
                      <a:pt x="60665" y="13613"/>
                      <a:pt x="60821" y="13613"/>
                    </a:cubicBezTo>
                    <a:cubicBezTo>
                      <a:pt x="60907" y="13613"/>
                      <a:pt x="60972" y="13567"/>
                      <a:pt x="61006" y="13427"/>
                    </a:cubicBezTo>
                    <a:cubicBezTo>
                      <a:pt x="60121" y="13308"/>
                      <a:pt x="60504" y="12265"/>
                      <a:pt x="60121" y="11829"/>
                    </a:cubicBezTo>
                    <a:lnTo>
                      <a:pt x="60121" y="11829"/>
                    </a:lnTo>
                    <a:cubicBezTo>
                      <a:pt x="60016" y="12648"/>
                      <a:pt x="60174" y="13479"/>
                      <a:pt x="58907" y="13809"/>
                    </a:cubicBezTo>
                    <a:cubicBezTo>
                      <a:pt x="58830" y="13532"/>
                      <a:pt x="58462" y="13220"/>
                      <a:pt x="58225" y="13220"/>
                    </a:cubicBezTo>
                    <a:cubicBezTo>
                      <a:pt x="58136" y="13220"/>
                      <a:pt x="58064" y="13265"/>
                      <a:pt x="58035" y="13374"/>
                    </a:cubicBezTo>
                    <a:cubicBezTo>
                      <a:pt x="58141" y="13427"/>
                      <a:pt x="57917" y="13915"/>
                      <a:pt x="57969" y="14087"/>
                    </a:cubicBezTo>
                    <a:cubicBezTo>
                      <a:pt x="57481" y="13585"/>
                      <a:pt x="56544" y="13704"/>
                      <a:pt x="55831" y="13427"/>
                    </a:cubicBezTo>
                    <a:cubicBezTo>
                      <a:pt x="55947" y="13059"/>
                      <a:pt x="56332" y="12932"/>
                      <a:pt x="56685" y="12932"/>
                    </a:cubicBezTo>
                    <a:cubicBezTo>
                      <a:pt x="56814" y="12932"/>
                      <a:pt x="56939" y="12949"/>
                      <a:pt x="57045" y="12978"/>
                    </a:cubicBezTo>
                    <a:cubicBezTo>
                      <a:pt x="56925" y="12721"/>
                      <a:pt x="56702" y="12624"/>
                      <a:pt x="56447" y="12624"/>
                    </a:cubicBezTo>
                    <a:cubicBezTo>
                      <a:pt x="56113" y="12624"/>
                      <a:pt x="55725" y="12790"/>
                      <a:pt x="55448" y="12978"/>
                    </a:cubicBezTo>
                    <a:cubicBezTo>
                      <a:pt x="55448" y="12648"/>
                      <a:pt x="55171" y="12648"/>
                      <a:pt x="55065" y="12489"/>
                    </a:cubicBezTo>
                    <a:cubicBezTo>
                      <a:pt x="55329" y="12054"/>
                      <a:pt x="55778" y="11776"/>
                      <a:pt x="56319" y="11552"/>
                    </a:cubicBezTo>
                    <a:lnTo>
                      <a:pt x="56319" y="11552"/>
                    </a:lnTo>
                    <a:cubicBezTo>
                      <a:pt x="56299" y="11846"/>
                      <a:pt x="56481" y="11939"/>
                      <a:pt x="56757" y="11939"/>
                    </a:cubicBezTo>
                    <a:cubicBezTo>
                      <a:pt x="57200" y="11939"/>
                      <a:pt x="57885" y="11698"/>
                      <a:pt x="58365" y="11658"/>
                    </a:cubicBezTo>
                    <a:cubicBezTo>
                      <a:pt x="58418" y="11116"/>
                      <a:pt x="58748" y="10786"/>
                      <a:pt x="58629" y="10456"/>
                    </a:cubicBezTo>
                    <a:lnTo>
                      <a:pt x="58629" y="10456"/>
                    </a:lnTo>
                    <a:cubicBezTo>
                      <a:pt x="58907" y="10562"/>
                      <a:pt x="59131" y="10997"/>
                      <a:pt x="58907" y="11275"/>
                    </a:cubicBezTo>
                    <a:cubicBezTo>
                      <a:pt x="59158" y="11169"/>
                      <a:pt x="59336" y="11087"/>
                      <a:pt x="59403" y="11087"/>
                    </a:cubicBezTo>
                    <a:cubicBezTo>
                      <a:pt x="59471" y="11087"/>
                      <a:pt x="59428" y="11169"/>
                      <a:pt x="59237" y="11393"/>
                    </a:cubicBezTo>
                    <a:cubicBezTo>
                      <a:pt x="59532" y="11393"/>
                      <a:pt x="59734" y="11439"/>
                      <a:pt x="59932" y="11439"/>
                    </a:cubicBezTo>
                    <a:cubicBezTo>
                      <a:pt x="60106" y="11439"/>
                      <a:pt x="60276" y="11404"/>
                      <a:pt x="60504" y="11275"/>
                    </a:cubicBezTo>
                    <a:cubicBezTo>
                      <a:pt x="60227" y="10667"/>
                      <a:pt x="60346" y="10509"/>
                      <a:pt x="60121" y="10126"/>
                    </a:cubicBezTo>
                    <a:cubicBezTo>
                      <a:pt x="59866" y="10335"/>
                      <a:pt x="59620" y="10409"/>
                      <a:pt x="59371" y="10409"/>
                    </a:cubicBezTo>
                    <a:cubicBezTo>
                      <a:pt x="58750" y="10409"/>
                      <a:pt x="58113" y="9947"/>
                      <a:pt x="57281" y="9947"/>
                    </a:cubicBezTo>
                    <a:cubicBezTo>
                      <a:pt x="57221" y="9947"/>
                      <a:pt x="57160" y="9949"/>
                      <a:pt x="57098" y="9955"/>
                    </a:cubicBezTo>
                    <a:cubicBezTo>
                      <a:pt x="56988" y="10518"/>
                      <a:pt x="56127" y="11127"/>
                      <a:pt x="55697" y="11127"/>
                    </a:cubicBezTo>
                    <a:cubicBezTo>
                      <a:pt x="55664" y="11127"/>
                      <a:pt x="55634" y="11124"/>
                      <a:pt x="55606" y="11116"/>
                    </a:cubicBezTo>
                    <a:cubicBezTo>
                      <a:pt x="55884" y="11116"/>
                      <a:pt x="55989" y="10945"/>
                      <a:pt x="55989" y="10733"/>
                    </a:cubicBezTo>
                    <a:cubicBezTo>
                      <a:pt x="55448" y="10667"/>
                      <a:pt x="55395" y="10667"/>
                      <a:pt x="54735" y="10509"/>
                    </a:cubicBezTo>
                    <a:lnTo>
                      <a:pt x="54735" y="10509"/>
                    </a:lnTo>
                    <a:cubicBezTo>
                      <a:pt x="54735" y="11275"/>
                      <a:pt x="55395" y="11063"/>
                      <a:pt x="55553" y="11605"/>
                    </a:cubicBezTo>
                    <a:cubicBezTo>
                      <a:pt x="55307" y="11515"/>
                      <a:pt x="55200" y="11404"/>
                      <a:pt x="55112" y="11404"/>
                    </a:cubicBezTo>
                    <a:cubicBezTo>
                      <a:pt x="55046" y="11404"/>
                      <a:pt x="54991" y="11469"/>
                      <a:pt x="54893" y="11658"/>
                    </a:cubicBezTo>
                    <a:cubicBezTo>
                      <a:pt x="54757" y="11566"/>
                      <a:pt x="54777" y="11191"/>
                      <a:pt x="54540" y="11191"/>
                    </a:cubicBezTo>
                    <a:cubicBezTo>
                      <a:pt x="54502" y="11191"/>
                      <a:pt x="54458" y="11200"/>
                      <a:pt x="54405" y="11222"/>
                    </a:cubicBezTo>
                    <a:cubicBezTo>
                      <a:pt x="53903" y="11327"/>
                      <a:pt x="53956" y="11829"/>
                      <a:pt x="53573" y="11988"/>
                    </a:cubicBezTo>
                    <a:cubicBezTo>
                      <a:pt x="53663" y="12063"/>
                      <a:pt x="53724" y="12089"/>
                      <a:pt x="53776" y="12089"/>
                    </a:cubicBezTo>
                    <a:cubicBezTo>
                      <a:pt x="53902" y="12089"/>
                      <a:pt x="53970" y="11930"/>
                      <a:pt x="54249" y="11930"/>
                    </a:cubicBezTo>
                    <a:cubicBezTo>
                      <a:pt x="54277" y="11930"/>
                      <a:pt x="54307" y="11931"/>
                      <a:pt x="54339" y="11935"/>
                    </a:cubicBezTo>
                    <a:cubicBezTo>
                      <a:pt x="54511" y="12436"/>
                      <a:pt x="54999" y="12542"/>
                      <a:pt x="54841" y="13044"/>
                    </a:cubicBezTo>
                    <a:cubicBezTo>
                      <a:pt x="54720" y="12756"/>
                      <a:pt x="54464" y="12686"/>
                      <a:pt x="54186" y="12686"/>
                    </a:cubicBezTo>
                    <a:cubicBezTo>
                      <a:pt x="53925" y="12686"/>
                      <a:pt x="53646" y="12747"/>
                      <a:pt x="53441" y="12747"/>
                    </a:cubicBezTo>
                    <a:cubicBezTo>
                      <a:pt x="53363" y="12747"/>
                      <a:pt x="53295" y="12738"/>
                      <a:pt x="53243" y="12714"/>
                    </a:cubicBezTo>
                    <a:cubicBezTo>
                      <a:pt x="53190" y="12384"/>
                      <a:pt x="53679" y="12542"/>
                      <a:pt x="53573" y="12159"/>
                    </a:cubicBezTo>
                    <a:cubicBezTo>
                      <a:pt x="53243" y="12159"/>
                      <a:pt x="53019" y="12265"/>
                      <a:pt x="52860" y="12436"/>
                    </a:cubicBezTo>
                    <a:cubicBezTo>
                      <a:pt x="53085" y="12106"/>
                      <a:pt x="52755" y="11882"/>
                      <a:pt x="52425" y="11776"/>
                    </a:cubicBezTo>
                    <a:lnTo>
                      <a:pt x="52425" y="11776"/>
                    </a:lnTo>
                    <a:cubicBezTo>
                      <a:pt x="52306" y="12212"/>
                      <a:pt x="53019" y="12436"/>
                      <a:pt x="52583" y="12595"/>
                    </a:cubicBezTo>
                    <a:cubicBezTo>
                      <a:pt x="52551" y="12598"/>
                      <a:pt x="52521" y="12599"/>
                      <a:pt x="52491" y="12599"/>
                    </a:cubicBezTo>
                    <a:cubicBezTo>
                      <a:pt x="52033" y="12599"/>
                      <a:pt x="51813" y="12260"/>
                      <a:pt x="51355" y="12260"/>
                    </a:cubicBezTo>
                    <a:cubicBezTo>
                      <a:pt x="51325" y="12260"/>
                      <a:pt x="51295" y="12262"/>
                      <a:pt x="51263" y="12265"/>
                    </a:cubicBezTo>
                    <a:cubicBezTo>
                      <a:pt x="51157" y="12978"/>
                      <a:pt x="51765" y="12714"/>
                      <a:pt x="52029" y="13044"/>
                    </a:cubicBezTo>
                    <a:cubicBezTo>
                      <a:pt x="51817" y="13308"/>
                      <a:pt x="51157" y="13255"/>
                      <a:pt x="50656" y="13308"/>
                    </a:cubicBezTo>
                    <a:cubicBezTo>
                      <a:pt x="50273" y="12766"/>
                      <a:pt x="50656" y="12489"/>
                      <a:pt x="50444" y="12159"/>
                    </a:cubicBezTo>
                    <a:lnTo>
                      <a:pt x="50444" y="12159"/>
                    </a:lnTo>
                    <a:cubicBezTo>
                      <a:pt x="50326" y="12318"/>
                      <a:pt x="49784" y="12318"/>
                      <a:pt x="49837" y="12925"/>
                    </a:cubicBezTo>
                    <a:cubicBezTo>
                      <a:pt x="49886" y="12909"/>
                      <a:pt x="49932" y="12902"/>
                      <a:pt x="49974" y="12902"/>
                    </a:cubicBezTo>
                    <a:cubicBezTo>
                      <a:pt x="50215" y="12902"/>
                      <a:pt x="50351" y="13138"/>
                      <a:pt x="50497" y="13374"/>
                    </a:cubicBezTo>
                    <a:cubicBezTo>
                      <a:pt x="50392" y="13464"/>
                      <a:pt x="50249" y="13505"/>
                      <a:pt x="50092" y="13505"/>
                    </a:cubicBezTo>
                    <a:cubicBezTo>
                      <a:pt x="49678" y="13505"/>
                      <a:pt x="49168" y="13221"/>
                      <a:pt x="49005" y="12819"/>
                    </a:cubicBezTo>
                    <a:cubicBezTo>
                      <a:pt x="50048" y="12595"/>
                      <a:pt x="49230" y="11658"/>
                      <a:pt x="49837" y="11222"/>
                    </a:cubicBezTo>
                    <a:lnTo>
                      <a:pt x="49837" y="11222"/>
                    </a:lnTo>
                    <a:cubicBezTo>
                      <a:pt x="49807" y="11225"/>
                      <a:pt x="49776" y="11227"/>
                      <a:pt x="49743" y="11227"/>
                    </a:cubicBezTo>
                    <a:cubicBezTo>
                      <a:pt x="49434" y="11227"/>
                      <a:pt x="49007" y="11086"/>
                      <a:pt x="48711" y="11086"/>
                    </a:cubicBezTo>
                    <a:cubicBezTo>
                      <a:pt x="48565" y="11086"/>
                      <a:pt x="48451" y="11120"/>
                      <a:pt x="48398" y="11222"/>
                    </a:cubicBezTo>
                    <a:cubicBezTo>
                      <a:pt x="49124" y="12106"/>
                      <a:pt x="48570" y="13097"/>
                      <a:pt x="48847" y="13532"/>
                    </a:cubicBezTo>
                    <a:cubicBezTo>
                      <a:pt x="48710" y="13553"/>
                      <a:pt x="48589" y="13563"/>
                      <a:pt x="48481" y="13563"/>
                    </a:cubicBezTo>
                    <a:cubicBezTo>
                      <a:pt x="47451" y="13563"/>
                      <a:pt x="47608" y="12666"/>
                      <a:pt x="46867" y="12212"/>
                    </a:cubicBezTo>
                    <a:cubicBezTo>
                      <a:pt x="46944" y="12010"/>
                      <a:pt x="47111" y="11918"/>
                      <a:pt x="47281" y="11918"/>
                    </a:cubicBezTo>
                    <a:cubicBezTo>
                      <a:pt x="47576" y="11918"/>
                      <a:pt x="47881" y="12195"/>
                      <a:pt x="47738" y="12648"/>
                    </a:cubicBezTo>
                    <a:cubicBezTo>
                      <a:pt x="47891" y="12648"/>
                      <a:pt x="48045" y="12700"/>
                      <a:pt x="48189" y="12700"/>
                    </a:cubicBezTo>
                    <a:cubicBezTo>
                      <a:pt x="48306" y="12700"/>
                      <a:pt x="48417" y="12666"/>
                      <a:pt x="48517" y="12542"/>
                    </a:cubicBezTo>
                    <a:cubicBezTo>
                      <a:pt x="48240" y="12436"/>
                      <a:pt x="48068" y="12159"/>
                      <a:pt x="48015" y="11776"/>
                    </a:cubicBezTo>
                    <a:cubicBezTo>
                      <a:pt x="47763" y="11722"/>
                      <a:pt x="47534" y="11710"/>
                      <a:pt x="47325" y="11710"/>
                    </a:cubicBezTo>
                    <a:cubicBezTo>
                      <a:pt x="47163" y="11710"/>
                      <a:pt x="47013" y="11717"/>
                      <a:pt x="46876" y="11717"/>
                    </a:cubicBezTo>
                    <a:cubicBezTo>
                      <a:pt x="46457" y="11717"/>
                      <a:pt x="46148" y="11651"/>
                      <a:pt x="45929" y="11116"/>
                    </a:cubicBezTo>
                    <a:lnTo>
                      <a:pt x="45929" y="11116"/>
                    </a:lnTo>
                    <a:cubicBezTo>
                      <a:pt x="46030" y="11150"/>
                      <a:pt x="46157" y="11252"/>
                      <a:pt x="46250" y="11252"/>
                    </a:cubicBezTo>
                    <a:cubicBezTo>
                      <a:pt x="46303" y="11252"/>
                      <a:pt x="46346" y="11218"/>
                      <a:pt x="46365" y="11116"/>
                    </a:cubicBezTo>
                    <a:cubicBezTo>
                      <a:pt x="46031" y="10999"/>
                      <a:pt x="45284" y="10733"/>
                      <a:pt x="44823" y="10733"/>
                    </a:cubicBezTo>
                    <a:cubicBezTo>
                      <a:pt x="44610" y="10733"/>
                      <a:pt x="44459" y="10790"/>
                      <a:pt x="44438" y="10945"/>
                    </a:cubicBezTo>
                    <a:cubicBezTo>
                      <a:pt x="44662" y="10945"/>
                      <a:pt x="44662" y="11222"/>
                      <a:pt x="44715" y="11446"/>
                    </a:cubicBezTo>
                    <a:cubicBezTo>
                      <a:pt x="44800" y="11420"/>
                      <a:pt x="44876" y="11408"/>
                      <a:pt x="44944" y="11408"/>
                    </a:cubicBezTo>
                    <a:cubicBezTo>
                      <a:pt x="45322" y="11408"/>
                      <a:pt x="45479" y="11764"/>
                      <a:pt x="45758" y="11988"/>
                    </a:cubicBezTo>
                    <a:cubicBezTo>
                      <a:pt x="45346" y="11867"/>
                      <a:pt x="44987" y="11547"/>
                      <a:pt x="44624" y="11547"/>
                    </a:cubicBezTo>
                    <a:cubicBezTo>
                      <a:pt x="44510" y="11547"/>
                      <a:pt x="44396" y="11579"/>
                      <a:pt x="44279" y="11658"/>
                    </a:cubicBezTo>
                    <a:cubicBezTo>
                      <a:pt x="44557" y="11169"/>
                      <a:pt x="44108" y="10615"/>
                      <a:pt x="43778" y="10509"/>
                    </a:cubicBezTo>
                    <a:cubicBezTo>
                      <a:pt x="43778" y="10262"/>
                      <a:pt x="44184" y="9956"/>
                      <a:pt x="44500" y="9956"/>
                    </a:cubicBezTo>
                    <a:cubicBezTo>
                      <a:pt x="44606" y="9956"/>
                      <a:pt x="44701" y="9990"/>
                      <a:pt x="44768" y="10073"/>
                    </a:cubicBezTo>
                    <a:cubicBezTo>
                      <a:pt x="44731" y="10069"/>
                      <a:pt x="44698" y="10067"/>
                      <a:pt x="44670" y="10067"/>
                    </a:cubicBezTo>
                    <a:cubicBezTo>
                      <a:pt x="44277" y="10067"/>
                      <a:pt x="44616" y="10463"/>
                      <a:pt x="44715" y="10562"/>
                    </a:cubicBezTo>
                    <a:cubicBezTo>
                      <a:pt x="45494" y="10562"/>
                      <a:pt x="44715" y="10073"/>
                      <a:pt x="45045" y="9902"/>
                    </a:cubicBezTo>
                    <a:cubicBezTo>
                      <a:pt x="45091" y="9899"/>
                      <a:pt x="45136" y="9898"/>
                      <a:pt x="45179" y="9898"/>
                    </a:cubicBezTo>
                    <a:cubicBezTo>
                      <a:pt x="45685" y="9898"/>
                      <a:pt x="45977" y="10055"/>
                      <a:pt x="46254" y="10055"/>
                    </a:cubicBezTo>
                    <a:cubicBezTo>
                      <a:pt x="46458" y="10055"/>
                      <a:pt x="46653" y="9970"/>
                      <a:pt x="46920" y="9677"/>
                    </a:cubicBezTo>
                    <a:cubicBezTo>
                      <a:pt x="46484" y="9413"/>
                      <a:pt x="45758" y="9572"/>
                      <a:pt x="45375" y="9189"/>
                    </a:cubicBezTo>
                    <a:lnTo>
                      <a:pt x="45375" y="9189"/>
                    </a:lnTo>
                    <a:cubicBezTo>
                      <a:pt x="45583" y="9250"/>
                      <a:pt x="45769" y="9276"/>
                      <a:pt x="45941" y="9276"/>
                    </a:cubicBezTo>
                    <a:cubicBezTo>
                      <a:pt x="46545" y="9276"/>
                      <a:pt x="46972" y="8959"/>
                      <a:pt x="47527" y="8753"/>
                    </a:cubicBezTo>
                    <a:cubicBezTo>
                      <a:pt x="47527" y="8476"/>
                      <a:pt x="47250" y="8357"/>
                      <a:pt x="47408" y="8251"/>
                    </a:cubicBezTo>
                    <a:cubicBezTo>
                      <a:pt x="47711" y="8251"/>
                      <a:pt x="47874" y="8413"/>
                      <a:pt x="48129" y="8413"/>
                    </a:cubicBezTo>
                    <a:cubicBezTo>
                      <a:pt x="48208" y="8413"/>
                      <a:pt x="48295" y="8398"/>
                      <a:pt x="48398" y="8357"/>
                    </a:cubicBezTo>
                    <a:cubicBezTo>
                      <a:pt x="48293" y="8027"/>
                      <a:pt x="48517" y="7974"/>
                      <a:pt x="48398" y="7644"/>
                    </a:cubicBezTo>
                    <a:lnTo>
                      <a:pt x="48398" y="7644"/>
                    </a:lnTo>
                    <a:cubicBezTo>
                      <a:pt x="48291" y="7662"/>
                      <a:pt x="48193" y="7669"/>
                      <a:pt x="48102" y="7669"/>
                    </a:cubicBezTo>
                    <a:cubicBezTo>
                      <a:pt x="47528" y="7669"/>
                      <a:pt x="47242" y="7368"/>
                      <a:pt x="46866" y="7368"/>
                    </a:cubicBezTo>
                    <a:cubicBezTo>
                      <a:pt x="46720" y="7368"/>
                      <a:pt x="46560" y="7413"/>
                      <a:pt x="46365" y="7539"/>
                    </a:cubicBezTo>
                    <a:cubicBezTo>
                      <a:pt x="46484" y="8304"/>
                      <a:pt x="46642" y="7921"/>
                      <a:pt x="47025" y="8476"/>
                    </a:cubicBezTo>
                    <a:cubicBezTo>
                      <a:pt x="46312" y="8753"/>
                      <a:pt x="46154" y="8529"/>
                      <a:pt x="45652" y="8964"/>
                    </a:cubicBezTo>
                    <a:cubicBezTo>
                      <a:pt x="45982" y="8423"/>
                      <a:pt x="44992" y="8529"/>
                      <a:pt x="45322" y="7816"/>
                    </a:cubicBezTo>
                    <a:cubicBezTo>
                      <a:pt x="45098" y="7816"/>
                      <a:pt x="44992" y="7921"/>
                      <a:pt x="44887" y="8027"/>
                    </a:cubicBezTo>
                    <a:cubicBezTo>
                      <a:pt x="45148" y="7666"/>
                      <a:pt x="44669" y="7257"/>
                      <a:pt x="44192" y="7257"/>
                    </a:cubicBezTo>
                    <a:cubicBezTo>
                      <a:pt x="44164" y="7257"/>
                      <a:pt x="44136" y="7258"/>
                      <a:pt x="44108" y="7261"/>
                    </a:cubicBezTo>
                    <a:cubicBezTo>
                      <a:pt x="43844" y="7486"/>
                      <a:pt x="44002" y="8027"/>
                      <a:pt x="43514" y="8027"/>
                    </a:cubicBezTo>
                    <a:lnTo>
                      <a:pt x="43342" y="7367"/>
                    </a:lnTo>
                    <a:cubicBezTo>
                      <a:pt x="43096" y="7477"/>
                      <a:pt x="42986" y="7517"/>
                      <a:pt x="42820" y="7517"/>
                    </a:cubicBezTo>
                    <a:cubicBezTo>
                      <a:pt x="42727" y="7517"/>
                      <a:pt x="42618" y="7505"/>
                      <a:pt x="42457" y="7486"/>
                    </a:cubicBezTo>
                    <a:lnTo>
                      <a:pt x="42457" y="7486"/>
                    </a:lnTo>
                    <a:cubicBezTo>
                      <a:pt x="42457" y="7644"/>
                      <a:pt x="42576" y="7921"/>
                      <a:pt x="42352" y="7974"/>
                    </a:cubicBezTo>
                    <a:cubicBezTo>
                      <a:pt x="42334" y="7844"/>
                      <a:pt x="42251" y="7802"/>
                      <a:pt x="42139" y="7802"/>
                    </a:cubicBezTo>
                    <a:cubicBezTo>
                      <a:pt x="41945" y="7802"/>
                      <a:pt x="41662" y="7927"/>
                      <a:pt x="41474" y="7927"/>
                    </a:cubicBezTo>
                    <a:cubicBezTo>
                      <a:pt x="41453" y="7927"/>
                      <a:pt x="41433" y="7925"/>
                      <a:pt x="41415" y="7921"/>
                    </a:cubicBezTo>
                    <a:cubicBezTo>
                      <a:pt x="41533" y="7697"/>
                      <a:pt x="41533" y="7433"/>
                      <a:pt x="41415" y="7037"/>
                    </a:cubicBezTo>
                    <a:cubicBezTo>
                      <a:pt x="41346" y="7052"/>
                      <a:pt x="41290" y="7059"/>
                      <a:pt x="41243" y="7059"/>
                    </a:cubicBezTo>
                    <a:cubicBezTo>
                      <a:pt x="40811" y="7059"/>
                      <a:pt x="41196" y="6473"/>
                      <a:pt x="40728" y="6473"/>
                    </a:cubicBezTo>
                    <a:cubicBezTo>
                      <a:pt x="40677" y="6473"/>
                      <a:pt x="40616" y="6480"/>
                      <a:pt x="40543" y="6496"/>
                    </a:cubicBezTo>
                    <a:cubicBezTo>
                      <a:pt x="39813" y="6642"/>
                      <a:pt x="38456" y="7161"/>
                      <a:pt x="37401" y="7161"/>
                    </a:cubicBezTo>
                    <a:cubicBezTo>
                      <a:pt x="36931" y="7161"/>
                      <a:pt x="36521" y="7058"/>
                      <a:pt x="36253" y="6773"/>
                    </a:cubicBezTo>
                    <a:lnTo>
                      <a:pt x="36253" y="6773"/>
                    </a:lnTo>
                    <a:cubicBezTo>
                      <a:pt x="36522" y="6885"/>
                      <a:pt x="36819" y="7003"/>
                      <a:pt x="37182" y="7003"/>
                    </a:cubicBezTo>
                    <a:cubicBezTo>
                      <a:pt x="37335" y="7003"/>
                      <a:pt x="37499" y="6982"/>
                      <a:pt x="37678" y="6931"/>
                    </a:cubicBezTo>
                    <a:cubicBezTo>
                      <a:pt x="37731" y="6443"/>
                      <a:pt x="37177" y="6654"/>
                      <a:pt x="37071" y="6324"/>
                    </a:cubicBezTo>
                    <a:lnTo>
                      <a:pt x="37071" y="6324"/>
                    </a:lnTo>
                    <a:cubicBezTo>
                      <a:pt x="37299" y="6378"/>
                      <a:pt x="37423" y="6407"/>
                      <a:pt x="37532" y="6407"/>
                    </a:cubicBezTo>
                    <a:cubicBezTo>
                      <a:pt x="37663" y="6407"/>
                      <a:pt x="37771" y="6365"/>
                      <a:pt x="38008" y="6271"/>
                    </a:cubicBezTo>
                    <a:cubicBezTo>
                      <a:pt x="38061" y="6548"/>
                      <a:pt x="38233" y="6654"/>
                      <a:pt x="38391" y="6707"/>
                    </a:cubicBezTo>
                    <a:cubicBezTo>
                      <a:pt x="39434" y="5717"/>
                      <a:pt x="41256" y="6826"/>
                      <a:pt x="42246" y="5453"/>
                    </a:cubicBezTo>
                    <a:lnTo>
                      <a:pt x="42246" y="5453"/>
                    </a:lnTo>
                    <a:cubicBezTo>
                      <a:pt x="42033" y="5475"/>
                      <a:pt x="41813" y="5507"/>
                      <a:pt x="41613" y="5507"/>
                    </a:cubicBezTo>
                    <a:cubicBezTo>
                      <a:pt x="41342" y="5507"/>
                      <a:pt x="41108" y="5449"/>
                      <a:pt x="40979" y="5228"/>
                    </a:cubicBezTo>
                    <a:cubicBezTo>
                      <a:pt x="41137" y="5176"/>
                      <a:pt x="41309" y="5057"/>
                      <a:pt x="41362" y="4898"/>
                    </a:cubicBezTo>
                    <a:cubicBezTo>
                      <a:pt x="41193" y="4859"/>
                      <a:pt x="41091" y="4752"/>
                      <a:pt x="40911" y="4752"/>
                    </a:cubicBezTo>
                    <a:cubicBezTo>
                      <a:pt x="40851" y="4752"/>
                      <a:pt x="40783" y="4763"/>
                      <a:pt x="40702" y="4793"/>
                    </a:cubicBezTo>
                    <a:cubicBezTo>
                      <a:pt x="40372" y="5004"/>
                      <a:pt x="41032" y="5717"/>
                      <a:pt x="40754" y="5783"/>
                    </a:cubicBezTo>
                    <a:cubicBezTo>
                      <a:pt x="40266" y="5717"/>
                      <a:pt x="39659" y="5836"/>
                      <a:pt x="39434" y="5387"/>
                    </a:cubicBezTo>
                    <a:cubicBezTo>
                      <a:pt x="39553" y="5228"/>
                      <a:pt x="39989" y="5281"/>
                      <a:pt x="39817" y="4845"/>
                    </a:cubicBezTo>
                    <a:lnTo>
                      <a:pt x="39817" y="4845"/>
                    </a:lnTo>
                    <a:cubicBezTo>
                      <a:pt x="39434" y="4967"/>
                      <a:pt x="39196" y="5036"/>
                      <a:pt x="38999" y="5036"/>
                    </a:cubicBezTo>
                    <a:cubicBezTo>
                      <a:pt x="38749" y="5036"/>
                      <a:pt x="38566" y="4925"/>
                      <a:pt x="38233" y="4674"/>
                    </a:cubicBezTo>
                    <a:lnTo>
                      <a:pt x="38233" y="4674"/>
                    </a:lnTo>
                    <a:cubicBezTo>
                      <a:pt x="37784" y="4898"/>
                      <a:pt x="38616" y="4898"/>
                      <a:pt x="38497" y="5334"/>
                    </a:cubicBezTo>
                    <a:cubicBezTo>
                      <a:pt x="38155" y="5440"/>
                      <a:pt x="37992" y="5619"/>
                      <a:pt x="37605" y="5619"/>
                    </a:cubicBezTo>
                    <a:cubicBezTo>
                      <a:pt x="37558" y="5619"/>
                      <a:pt x="37508" y="5617"/>
                      <a:pt x="37454" y="5611"/>
                    </a:cubicBezTo>
                    <a:cubicBezTo>
                      <a:pt x="37296" y="4793"/>
                      <a:pt x="36517" y="4845"/>
                      <a:pt x="36028" y="4621"/>
                    </a:cubicBezTo>
                    <a:cubicBezTo>
                      <a:pt x="36583" y="4568"/>
                      <a:pt x="37071" y="4397"/>
                      <a:pt x="36966" y="3803"/>
                    </a:cubicBezTo>
                    <a:cubicBezTo>
                      <a:pt x="36517" y="3803"/>
                      <a:pt x="36248" y="4098"/>
                      <a:pt x="35942" y="4098"/>
                    </a:cubicBezTo>
                    <a:cubicBezTo>
                      <a:pt x="35833" y="4098"/>
                      <a:pt x="35720" y="4061"/>
                      <a:pt x="35593" y="3961"/>
                    </a:cubicBezTo>
                    <a:lnTo>
                      <a:pt x="35593" y="3961"/>
                    </a:lnTo>
                    <a:cubicBezTo>
                      <a:pt x="35804" y="4621"/>
                      <a:pt x="35263" y="4621"/>
                      <a:pt x="35144" y="5004"/>
                    </a:cubicBezTo>
                    <a:cubicBezTo>
                      <a:pt x="35038" y="4674"/>
                      <a:pt x="34761" y="4621"/>
                      <a:pt x="34536" y="4397"/>
                    </a:cubicBezTo>
                    <a:cubicBezTo>
                      <a:pt x="35527" y="4344"/>
                      <a:pt x="35593" y="3472"/>
                      <a:pt x="36411" y="3195"/>
                    </a:cubicBezTo>
                    <a:cubicBezTo>
                      <a:pt x="36654" y="3491"/>
                      <a:pt x="36884" y="3598"/>
                      <a:pt x="37107" y="3598"/>
                    </a:cubicBezTo>
                    <a:cubicBezTo>
                      <a:pt x="37695" y="3598"/>
                      <a:pt x="38235" y="2852"/>
                      <a:pt x="38850" y="2852"/>
                    </a:cubicBezTo>
                    <a:cubicBezTo>
                      <a:pt x="38950" y="2852"/>
                      <a:pt x="39052" y="2872"/>
                      <a:pt x="39157" y="2918"/>
                    </a:cubicBezTo>
                    <a:cubicBezTo>
                      <a:pt x="39223" y="3578"/>
                      <a:pt x="38114" y="3301"/>
                      <a:pt x="38061" y="3855"/>
                    </a:cubicBezTo>
                    <a:cubicBezTo>
                      <a:pt x="38774" y="4014"/>
                      <a:pt x="38946" y="4674"/>
                      <a:pt x="39329" y="4727"/>
                    </a:cubicBezTo>
                    <a:lnTo>
                      <a:pt x="39276" y="4397"/>
                    </a:lnTo>
                    <a:cubicBezTo>
                      <a:pt x="39329" y="4397"/>
                      <a:pt x="39381" y="4291"/>
                      <a:pt x="39223" y="4238"/>
                    </a:cubicBezTo>
                    <a:lnTo>
                      <a:pt x="39223" y="4238"/>
                    </a:lnTo>
                    <a:cubicBezTo>
                      <a:pt x="39239" y="4354"/>
                      <a:pt x="39204" y="4400"/>
                      <a:pt x="39152" y="4400"/>
                    </a:cubicBezTo>
                    <a:cubicBezTo>
                      <a:pt x="39030" y="4400"/>
                      <a:pt x="38810" y="4155"/>
                      <a:pt x="38893" y="3961"/>
                    </a:cubicBezTo>
                    <a:lnTo>
                      <a:pt x="38893" y="3961"/>
                    </a:lnTo>
                    <a:cubicBezTo>
                      <a:pt x="38997" y="4054"/>
                      <a:pt x="39074" y="4090"/>
                      <a:pt x="39138" y="4090"/>
                    </a:cubicBezTo>
                    <a:cubicBezTo>
                      <a:pt x="39353" y="4090"/>
                      <a:pt x="39408" y="3674"/>
                      <a:pt x="39822" y="3674"/>
                    </a:cubicBezTo>
                    <a:cubicBezTo>
                      <a:pt x="39857" y="3674"/>
                      <a:pt x="39895" y="3677"/>
                      <a:pt x="39936" y="3684"/>
                    </a:cubicBezTo>
                    <a:cubicBezTo>
                      <a:pt x="39936" y="3195"/>
                      <a:pt x="39553" y="3354"/>
                      <a:pt x="39487" y="3024"/>
                    </a:cubicBezTo>
                    <a:cubicBezTo>
                      <a:pt x="39631" y="2897"/>
                      <a:pt x="39756" y="2855"/>
                      <a:pt x="39872" y="2855"/>
                    </a:cubicBezTo>
                    <a:cubicBezTo>
                      <a:pt x="40107" y="2855"/>
                      <a:pt x="40306" y="3030"/>
                      <a:pt x="40549" y="3030"/>
                    </a:cubicBezTo>
                    <a:cubicBezTo>
                      <a:pt x="40648" y="3030"/>
                      <a:pt x="40754" y="3000"/>
                      <a:pt x="40873" y="2918"/>
                    </a:cubicBezTo>
                    <a:cubicBezTo>
                      <a:pt x="40245" y="2739"/>
                      <a:pt x="39539" y="2480"/>
                      <a:pt x="38944" y="2480"/>
                    </a:cubicBezTo>
                    <a:cubicBezTo>
                      <a:pt x="38439" y="2480"/>
                      <a:pt x="38014" y="2666"/>
                      <a:pt x="37784" y="3248"/>
                    </a:cubicBezTo>
                    <a:cubicBezTo>
                      <a:pt x="37348" y="3183"/>
                      <a:pt x="36500" y="2847"/>
                      <a:pt x="35742" y="2847"/>
                    </a:cubicBezTo>
                    <a:cubicBezTo>
                      <a:pt x="35262" y="2847"/>
                      <a:pt x="34818" y="2982"/>
                      <a:pt x="34536" y="3406"/>
                    </a:cubicBezTo>
                    <a:cubicBezTo>
                      <a:pt x="34630" y="3367"/>
                      <a:pt x="34708" y="3350"/>
                      <a:pt x="34774" y="3350"/>
                    </a:cubicBezTo>
                    <a:cubicBezTo>
                      <a:pt x="35062" y="3350"/>
                      <a:pt x="35123" y="3673"/>
                      <a:pt x="35263" y="3855"/>
                    </a:cubicBezTo>
                    <a:cubicBezTo>
                      <a:pt x="35213" y="3836"/>
                      <a:pt x="35166" y="3828"/>
                      <a:pt x="35121" y="3828"/>
                    </a:cubicBezTo>
                    <a:cubicBezTo>
                      <a:pt x="34862" y="3828"/>
                      <a:pt x="34689" y="4104"/>
                      <a:pt x="34519" y="4104"/>
                    </a:cubicBezTo>
                    <a:cubicBezTo>
                      <a:pt x="34455" y="4104"/>
                      <a:pt x="34392" y="4066"/>
                      <a:pt x="34325" y="3961"/>
                    </a:cubicBezTo>
                    <a:cubicBezTo>
                      <a:pt x="34431" y="3908"/>
                      <a:pt x="34655" y="3908"/>
                      <a:pt x="34602" y="3737"/>
                    </a:cubicBezTo>
                    <a:cubicBezTo>
                      <a:pt x="34559" y="3732"/>
                      <a:pt x="34519" y="3730"/>
                      <a:pt x="34482" y="3730"/>
                    </a:cubicBezTo>
                    <a:cubicBezTo>
                      <a:pt x="34090" y="3730"/>
                      <a:pt x="34020" y="3966"/>
                      <a:pt x="33718" y="4014"/>
                    </a:cubicBezTo>
                    <a:cubicBezTo>
                      <a:pt x="33718" y="3618"/>
                      <a:pt x="33217" y="3363"/>
                      <a:pt x="32906" y="3363"/>
                    </a:cubicBezTo>
                    <a:cubicBezTo>
                      <a:pt x="32792" y="3363"/>
                      <a:pt x="32703" y="3398"/>
                      <a:pt x="32675" y="3472"/>
                    </a:cubicBezTo>
                    <a:cubicBezTo>
                      <a:pt x="33005" y="3684"/>
                      <a:pt x="32833" y="3908"/>
                      <a:pt x="32451" y="4133"/>
                    </a:cubicBezTo>
                    <a:cubicBezTo>
                      <a:pt x="32952" y="4397"/>
                      <a:pt x="33494" y="4621"/>
                      <a:pt x="33612" y="5387"/>
                    </a:cubicBezTo>
                    <a:cubicBezTo>
                      <a:pt x="33291" y="5530"/>
                      <a:pt x="33062" y="5696"/>
                      <a:pt x="32780" y="5696"/>
                    </a:cubicBezTo>
                    <a:cubicBezTo>
                      <a:pt x="32621" y="5696"/>
                      <a:pt x="32445" y="5643"/>
                      <a:pt x="32226" y="5506"/>
                    </a:cubicBezTo>
                    <a:cubicBezTo>
                      <a:pt x="32292" y="5281"/>
                      <a:pt x="32398" y="5057"/>
                      <a:pt x="32451" y="4845"/>
                    </a:cubicBezTo>
                    <a:lnTo>
                      <a:pt x="32451" y="4845"/>
                    </a:lnTo>
                    <a:cubicBezTo>
                      <a:pt x="32385" y="4878"/>
                      <a:pt x="32333" y="4892"/>
                      <a:pt x="32291" y="4892"/>
                    </a:cubicBezTo>
                    <a:cubicBezTo>
                      <a:pt x="32026" y="4892"/>
                      <a:pt x="32162" y="4332"/>
                      <a:pt x="31918" y="4332"/>
                    </a:cubicBezTo>
                    <a:cubicBezTo>
                      <a:pt x="31872" y="4332"/>
                      <a:pt x="31814" y="4351"/>
                      <a:pt x="31738" y="4397"/>
                    </a:cubicBezTo>
                    <a:cubicBezTo>
                      <a:pt x="31843" y="4621"/>
                      <a:pt x="31791" y="5176"/>
                      <a:pt x="31962" y="5558"/>
                    </a:cubicBezTo>
                    <a:cubicBezTo>
                      <a:pt x="31839" y="5451"/>
                      <a:pt x="31749" y="5410"/>
                      <a:pt x="31677" y="5410"/>
                    </a:cubicBezTo>
                    <a:cubicBezTo>
                      <a:pt x="31454" y="5410"/>
                      <a:pt x="31393" y="5796"/>
                      <a:pt x="31025" y="5836"/>
                    </a:cubicBezTo>
                    <a:cubicBezTo>
                      <a:pt x="31025" y="5506"/>
                      <a:pt x="30800" y="5506"/>
                      <a:pt x="30642" y="5334"/>
                    </a:cubicBezTo>
                    <a:cubicBezTo>
                      <a:pt x="30800" y="5228"/>
                      <a:pt x="30972" y="5123"/>
                      <a:pt x="31078" y="4951"/>
                    </a:cubicBezTo>
                    <a:cubicBezTo>
                      <a:pt x="30695" y="4793"/>
                      <a:pt x="30312" y="4568"/>
                      <a:pt x="29863" y="4397"/>
                    </a:cubicBezTo>
                    <a:lnTo>
                      <a:pt x="29863" y="4397"/>
                    </a:lnTo>
                    <a:cubicBezTo>
                      <a:pt x="29885" y="4400"/>
                      <a:pt x="29904" y="4402"/>
                      <a:pt x="29922" y="4402"/>
                    </a:cubicBezTo>
                    <a:cubicBezTo>
                      <a:pt x="30218" y="4402"/>
                      <a:pt x="29997" y="3905"/>
                      <a:pt x="30246" y="3855"/>
                    </a:cubicBezTo>
                    <a:cubicBezTo>
                      <a:pt x="30429" y="4097"/>
                      <a:pt x="30698" y="4258"/>
                      <a:pt x="30957" y="4258"/>
                    </a:cubicBezTo>
                    <a:cubicBezTo>
                      <a:pt x="31165" y="4258"/>
                      <a:pt x="31366" y="4155"/>
                      <a:pt x="31513" y="3908"/>
                    </a:cubicBezTo>
                    <a:cubicBezTo>
                      <a:pt x="31488" y="3904"/>
                      <a:pt x="31461" y="3902"/>
                      <a:pt x="31434" y="3902"/>
                    </a:cubicBezTo>
                    <a:cubicBezTo>
                      <a:pt x="31225" y="3902"/>
                      <a:pt x="30963" y="4004"/>
                      <a:pt x="30769" y="4004"/>
                    </a:cubicBezTo>
                    <a:cubicBezTo>
                      <a:pt x="30654" y="4004"/>
                      <a:pt x="30564" y="3968"/>
                      <a:pt x="30523" y="3855"/>
                    </a:cubicBezTo>
                    <a:cubicBezTo>
                      <a:pt x="30788" y="3717"/>
                      <a:pt x="31020" y="3127"/>
                      <a:pt x="31299" y="3127"/>
                    </a:cubicBezTo>
                    <a:cubicBezTo>
                      <a:pt x="31367" y="3127"/>
                      <a:pt x="31438" y="3163"/>
                      <a:pt x="31513" y="3248"/>
                    </a:cubicBezTo>
                    <a:cubicBezTo>
                      <a:pt x="31493" y="3404"/>
                      <a:pt x="31545" y="3464"/>
                      <a:pt x="31646" y="3464"/>
                    </a:cubicBezTo>
                    <a:cubicBezTo>
                      <a:pt x="32005" y="3464"/>
                      <a:pt x="32990" y="2705"/>
                      <a:pt x="33644" y="2705"/>
                    </a:cubicBezTo>
                    <a:cubicBezTo>
                      <a:pt x="33778" y="2705"/>
                      <a:pt x="33897" y="2736"/>
                      <a:pt x="33995" y="2812"/>
                    </a:cubicBezTo>
                    <a:cubicBezTo>
                      <a:pt x="33612" y="2034"/>
                      <a:pt x="34602" y="2311"/>
                      <a:pt x="34272" y="1756"/>
                    </a:cubicBezTo>
                    <a:lnTo>
                      <a:pt x="34272" y="1756"/>
                    </a:lnTo>
                    <a:cubicBezTo>
                      <a:pt x="34101" y="1875"/>
                      <a:pt x="33771" y="1928"/>
                      <a:pt x="33216" y="2034"/>
                    </a:cubicBezTo>
                    <a:cubicBezTo>
                      <a:pt x="33163" y="1822"/>
                      <a:pt x="33058" y="1651"/>
                      <a:pt x="32952" y="1545"/>
                    </a:cubicBezTo>
                    <a:lnTo>
                      <a:pt x="32952" y="1545"/>
                    </a:lnTo>
                    <a:cubicBezTo>
                      <a:pt x="33121" y="1592"/>
                      <a:pt x="33311" y="1638"/>
                      <a:pt x="33461" y="1638"/>
                    </a:cubicBezTo>
                    <a:cubicBezTo>
                      <a:pt x="33651" y="1638"/>
                      <a:pt x="33777" y="1564"/>
                      <a:pt x="33718" y="1321"/>
                    </a:cubicBezTo>
                    <a:cubicBezTo>
                      <a:pt x="33517" y="1252"/>
                      <a:pt x="33320" y="1221"/>
                      <a:pt x="33134" y="1221"/>
                    </a:cubicBezTo>
                    <a:cubicBezTo>
                      <a:pt x="32708" y="1221"/>
                      <a:pt x="32334" y="1385"/>
                      <a:pt x="32068" y="1651"/>
                    </a:cubicBezTo>
                    <a:cubicBezTo>
                      <a:pt x="32292" y="1875"/>
                      <a:pt x="32833" y="1651"/>
                      <a:pt x="32886" y="2086"/>
                    </a:cubicBezTo>
                    <a:cubicBezTo>
                      <a:pt x="32728" y="2086"/>
                      <a:pt x="32833" y="2364"/>
                      <a:pt x="32675" y="2416"/>
                    </a:cubicBezTo>
                    <a:cubicBezTo>
                      <a:pt x="32552" y="2455"/>
                      <a:pt x="32443" y="2473"/>
                      <a:pt x="32346" y="2473"/>
                    </a:cubicBezTo>
                    <a:cubicBezTo>
                      <a:pt x="31883" y="2473"/>
                      <a:pt x="31690" y="2075"/>
                      <a:pt x="31460" y="1703"/>
                    </a:cubicBezTo>
                    <a:cubicBezTo>
                      <a:pt x="30245" y="1703"/>
                      <a:pt x="30706" y="2420"/>
                      <a:pt x="29533" y="2420"/>
                    </a:cubicBezTo>
                    <a:cubicBezTo>
                      <a:pt x="29483" y="2420"/>
                      <a:pt x="29430" y="2419"/>
                      <a:pt x="29375" y="2416"/>
                    </a:cubicBezTo>
                    <a:cubicBezTo>
                      <a:pt x="29203" y="2048"/>
                      <a:pt x="29137" y="1928"/>
                      <a:pt x="28943" y="1928"/>
                    </a:cubicBezTo>
                    <a:cubicBezTo>
                      <a:pt x="28823" y="1928"/>
                      <a:pt x="28655" y="1973"/>
                      <a:pt x="28384" y="2034"/>
                    </a:cubicBezTo>
                    <a:cubicBezTo>
                      <a:pt x="28384" y="1822"/>
                      <a:pt x="28543" y="1756"/>
                      <a:pt x="28596" y="1545"/>
                    </a:cubicBezTo>
                    <a:cubicBezTo>
                      <a:pt x="28335" y="1545"/>
                      <a:pt x="28020" y="1621"/>
                      <a:pt x="27763" y="1621"/>
                    </a:cubicBezTo>
                    <a:cubicBezTo>
                      <a:pt x="27486" y="1621"/>
                      <a:pt x="27276" y="1532"/>
                      <a:pt x="27276" y="1162"/>
                    </a:cubicBezTo>
                    <a:cubicBezTo>
                      <a:pt x="27553" y="1162"/>
                      <a:pt x="27553" y="885"/>
                      <a:pt x="27672" y="766"/>
                    </a:cubicBezTo>
                    <a:cubicBezTo>
                      <a:pt x="27832" y="816"/>
                      <a:pt x="27940" y="920"/>
                      <a:pt x="28128" y="920"/>
                    </a:cubicBezTo>
                    <a:cubicBezTo>
                      <a:pt x="28186" y="920"/>
                      <a:pt x="28253" y="910"/>
                      <a:pt x="28332" y="885"/>
                    </a:cubicBezTo>
                    <a:cubicBezTo>
                      <a:pt x="28332" y="502"/>
                      <a:pt x="28543" y="278"/>
                      <a:pt x="2866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81" name="Google Shape;6081;p48"/>
          <p:cNvSpPr/>
          <p:nvPr/>
        </p:nvSpPr>
        <p:spPr>
          <a:xfrm rot="498323">
            <a:off x="8142633" y="4251218"/>
            <a:ext cx="10470" cy="706"/>
          </a:xfrm>
          <a:custGeom>
            <a:avLst/>
            <a:gdLst/>
            <a:ahLst/>
            <a:cxnLst/>
            <a:rect l="l" t="t" r="r" b="b"/>
            <a:pathLst>
              <a:path w="608" h="41" extrusionOk="0">
                <a:moveTo>
                  <a:pt x="324" y="1"/>
                </a:moveTo>
                <a:cubicBezTo>
                  <a:pt x="222" y="1"/>
                  <a:pt x="113" y="14"/>
                  <a:pt x="1" y="40"/>
                </a:cubicBezTo>
                <a:lnTo>
                  <a:pt x="608" y="40"/>
                </a:lnTo>
                <a:cubicBezTo>
                  <a:pt x="522" y="14"/>
                  <a:pt x="426" y="1"/>
                  <a:pt x="324" y="1"/>
                </a:cubicBezTo>
                <a:close/>
              </a:path>
            </a:pathLst>
          </a:custGeom>
          <a:solidFill>
            <a:srgbClr val="DD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2" name="Google Shape;6082;p48"/>
          <p:cNvGrpSpPr/>
          <p:nvPr/>
        </p:nvGrpSpPr>
        <p:grpSpPr>
          <a:xfrm>
            <a:off x="6177931" y="3230298"/>
            <a:ext cx="2194064" cy="1123014"/>
            <a:chOff x="6177931" y="3230298"/>
            <a:chExt cx="2194064" cy="1123014"/>
          </a:xfrm>
        </p:grpSpPr>
        <p:sp>
          <p:nvSpPr>
            <p:cNvPr id="6083" name="Google Shape;6083;p48"/>
            <p:cNvSpPr/>
            <p:nvPr/>
          </p:nvSpPr>
          <p:spPr>
            <a:xfrm rot="498323">
              <a:off x="6289896" y="3381938"/>
              <a:ext cx="2032892" cy="828897"/>
            </a:xfrm>
            <a:custGeom>
              <a:avLst/>
              <a:gdLst/>
              <a:ahLst/>
              <a:cxnLst/>
              <a:rect l="l" t="t" r="r" b="b"/>
              <a:pathLst>
                <a:path w="118050" h="48134" extrusionOk="0">
                  <a:moveTo>
                    <a:pt x="1" y="1"/>
                  </a:moveTo>
                  <a:lnTo>
                    <a:pt x="1" y="1756"/>
                  </a:lnTo>
                  <a:cubicBezTo>
                    <a:pt x="1" y="2034"/>
                    <a:pt x="225" y="2258"/>
                    <a:pt x="502" y="2258"/>
                  </a:cubicBezTo>
                  <a:lnTo>
                    <a:pt x="766" y="2258"/>
                  </a:lnTo>
                  <a:cubicBezTo>
                    <a:pt x="885" y="2258"/>
                    <a:pt x="991" y="2205"/>
                    <a:pt x="1097" y="2086"/>
                  </a:cubicBezTo>
                  <a:cubicBezTo>
                    <a:pt x="1268" y="1809"/>
                    <a:pt x="1598" y="1651"/>
                    <a:pt x="1928" y="1651"/>
                  </a:cubicBezTo>
                  <a:cubicBezTo>
                    <a:pt x="2588" y="1651"/>
                    <a:pt x="3143" y="2258"/>
                    <a:pt x="3024" y="2918"/>
                  </a:cubicBezTo>
                  <a:cubicBezTo>
                    <a:pt x="2918" y="3354"/>
                    <a:pt x="2588" y="3737"/>
                    <a:pt x="2153" y="3789"/>
                  </a:cubicBezTo>
                  <a:cubicBezTo>
                    <a:pt x="2089" y="3799"/>
                    <a:pt x="2026" y="3803"/>
                    <a:pt x="1965" y="3803"/>
                  </a:cubicBezTo>
                  <a:cubicBezTo>
                    <a:pt x="1598" y="3803"/>
                    <a:pt x="1289" y="3637"/>
                    <a:pt x="1097" y="3354"/>
                  </a:cubicBezTo>
                  <a:cubicBezTo>
                    <a:pt x="991" y="3248"/>
                    <a:pt x="885" y="3195"/>
                    <a:pt x="766" y="3195"/>
                  </a:cubicBezTo>
                  <a:lnTo>
                    <a:pt x="502" y="3195"/>
                  </a:lnTo>
                  <a:cubicBezTo>
                    <a:pt x="225" y="3195"/>
                    <a:pt x="1" y="3407"/>
                    <a:pt x="1" y="3684"/>
                  </a:cubicBezTo>
                  <a:lnTo>
                    <a:pt x="1" y="5664"/>
                  </a:lnTo>
                  <a:cubicBezTo>
                    <a:pt x="1" y="5941"/>
                    <a:pt x="225" y="6166"/>
                    <a:pt x="502" y="6166"/>
                  </a:cubicBezTo>
                  <a:lnTo>
                    <a:pt x="766" y="6166"/>
                  </a:lnTo>
                  <a:cubicBezTo>
                    <a:pt x="885" y="6166"/>
                    <a:pt x="991" y="6100"/>
                    <a:pt x="1097" y="5994"/>
                  </a:cubicBezTo>
                  <a:cubicBezTo>
                    <a:pt x="1268" y="5717"/>
                    <a:pt x="1598" y="5558"/>
                    <a:pt x="1928" y="5558"/>
                  </a:cubicBezTo>
                  <a:cubicBezTo>
                    <a:pt x="2588" y="5558"/>
                    <a:pt x="3143" y="6100"/>
                    <a:pt x="3024" y="6826"/>
                  </a:cubicBezTo>
                  <a:cubicBezTo>
                    <a:pt x="2918" y="7261"/>
                    <a:pt x="2588" y="7591"/>
                    <a:pt x="2153" y="7644"/>
                  </a:cubicBezTo>
                  <a:cubicBezTo>
                    <a:pt x="2073" y="7663"/>
                    <a:pt x="1996" y="7672"/>
                    <a:pt x="1922" y="7672"/>
                  </a:cubicBezTo>
                  <a:cubicBezTo>
                    <a:pt x="1574" y="7672"/>
                    <a:pt x="1281" y="7480"/>
                    <a:pt x="1097" y="7209"/>
                  </a:cubicBezTo>
                  <a:cubicBezTo>
                    <a:pt x="991" y="7156"/>
                    <a:pt x="885" y="7090"/>
                    <a:pt x="766" y="7090"/>
                  </a:cubicBezTo>
                  <a:lnTo>
                    <a:pt x="502" y="7090"/>
                  </a:lnTo>
                  <a:cubicBezTo>
                    <a:pt x="225" y="7090"/>
                    <a:pt x="1" y="7314"/>
                    <a:pt x="1" y="7591"/>
                  </a:cubicBezTo>
                  <a:lnTo>
                    <a:pt x="1" y="9519"/>
                  </a:lnTo>
                  <a:cubicBezTo>
                    <a:pt x="1" y="9796"/>
                    <a:pt x="225" y="10007"/>
                    <a:pt x="502" y="10007"/>
                  </a:cubicBezTo>
                  <a:lnTo>
                    <a:pt x="766" y="10007"/>
                  </a:lnTo>
                  <a:cubicBezTo>
                    <a:pt x="885" y="10007"/>
                    <a:pt x="991" y="9955"/>
                    <a:pt x="1097" y="9849"/>
                  </a:cubicBezTo>
                  <a:cubicBezTo>
                    <a:pt x="1268" y="9625"/>
                    <a:pt x="1598" y="9400"/>
                    <a:pt x="1928" y="9400"/>
                  </a:cubicBezTo>
                  <a:cubicBezTo>
                    <a:pt x="2588" y="9400"/>
                    <a:pt x="3143" y="10007"/>
                    <a:pt x="3024" y="10667"/>
                  </a:cubicBezTo>
                  <a:cubicBezTo>
                    <a:pt x="2918" y="11116"/>
                    <a:pt x="2588" y="11499"/>
                    <a:pt x="2153" y="11552"/>
                  </a:cubicBezTo>
                  <a:cubicBezTo>
                    <a:pt x="2096" y="11559"/>
                    <a:pt x="2040" y="11562"/>
                    <a:pt x="1986" y="11562"/>
                  </a:cubicBezTo>
                  <a:cubicBezTo>
                    <a:pt x="1609" y="11562"/>
                    <a:pt x="1293" y="11405"/>
                    <a:pt x="1097" y="11116"/>
                  </a:cubicBezTo>
                  <a:cubicBezTo>
                    <a:pt x="991" y="10998"/>
                    <a:pt x="885" y="10945"/>
                    <a:pt x="766" y="10945"/>
                  </a:cubicBezTo>
                  <a:lnTo>
                    <a:pt x="502" y="10945"/>
                  </a:lnTo>
                  <a:cubicBezTo>
                    <a:pt x="225" y="10945"/>
                    <a:pt x="1" y="11169"/>
                    <a:pt x="1" y="11446"/>
                  </a:cubicBezTo>
                  <a:lnTo>
                    <a:pt x="1" y="13427"/>
                  </a:lnTo>
                  <a:cubicBezTo>
                    <a:pt x="1" y="13691"/>
                    <a:pt x="225" y="13915"/>
                    <a:pt x="502" y="13915"/>
                  </a:cubicBezTo>
                  <a:lnTo>
                    <a:pt x="766" y="13915"/>
                  </a:lnTo>
                  <a:cubicBezTo>
                    <a:pt x="885" y="13915"/>
                    <a:pt x="991" y="13862"/>
                    <a:pt x="1097" y="13757"/>
                  </a:cubicBezTo>
                  <a:cubicBezTo>
                    <a:pt x="1268" y="13479"/>
                    <a:pt x="1598" y="13308"/>
                    <a:pt x="1928" y="13308"/>
                  </a:cubicBezTo>
                  <a:cubicBezTo>
                    <a:pt x="2588" y="13308"/>
                    <a:pt x="3143" y="13915"/>
                    <a:pt x="3024" y="14575"/>
                  </a:cubicBezTo>
                  <a:cubicBezTo>
                    <a:pt x="2918" y="15011"/>
                    <a:pt x="2588" y="15341"/>
                    <a:pt x="2153" y="15407"/>
                  </a:cubicBezTo>
                  <a:cubicBezTo>
                    <a:pt x="2075" y="15425"/>
                    <a:pt x="2000" y="15433"/>
                    <a:pt x="1927" y="15433"/>
                  </a:cubicBezTo>
                  <a:cubicBezTo>
                    <a:pt x="1576" y="15433"/>
                    <a:pt x="1282" y="15240"/>
                    <a:pt x="1097" y="15011"/>
                  </a:cubicBezTo>
                  <a:cubicBezTo>
                    <a:pt x="991" y="14905"/>
                    <a:pt x="885" y="14852"/>
                    <a:pt x="766" y="14852"/>
                  </a:cubicBezTo>
                  <a:lnTo>
                    <a:pt x="502" y="14852"/>
                  </a:lnTo>
                  <a:cubicBezTo>
                    <a:pt x="225" y="14852"/>
                    <a:pt x="1" y="15077"/>
                    <a:pt x="1" y="15341"/>
                  </a:cubicBezTo>
                  <a:lnTo>
                    <a:pt x="1" y="17321"/>
                  </a:lnTo>
                  <a:cubicBezTo>
                    <a:pt x="1" y="17546"/>
                    <a:pt x="225" y="17770"/>
                    <a:pt x="502" y="17770"/>
                  </a:cubicBezTo>
                  <a:lnTo>
                    <a:pt x="766" y="17770"/>
                  </a:lnTo>
                  <a:cubicBezTo>
                    <a:pt x="885" y="17770"/>
                    <a:pt x="991" y="17717"/>
                    <a:pt x="1097" y="17651"/>
                  </a:cubicBezTo>
                  <a:cubicBezTo>
                    <a:pt x="1268" y="17387"/>
                    <a:pt x="1598" y="17163"/>
                    <a:pt x="1928" y="17163"/>
                  </a:cubicBezTo>
                  <a:cubicBezTo>
                    <a:pt x="2588" y="17163"/>
                    <a:pt x="3143" y="17770"/>
                    <a:pt x="3024" y="18430"/>
                  </a:cubicBezTo>
                  <a:cubicBezTo>
                    <a:pt x="2918" y="18866"/>
                    <a:pt x="2588" y="19249"/>
                    <a:pt x="2153" y="19301"/>
                  </a:cubicBezTo>
                  <a:cubicBezTo>
                    <a:pt x="2089" y="19311"/>
                    <a:pt x="2026" y="19315"/>
                    <a:pt x="1965" y="19315"/>
                  </a:cubicBezTo>
                  <a:cubicBezTo>
                    <a:pt x="1598" y="19315"/>
                    <a:pt x="1289" y="19149"/>
                    <a:pt x="1097" y="18866"/>
                  </a:cubicBezTo>
                  <a:cubicBezTo>
                    <a:pt x="991" y="18760"/>
                    <a:pt x="885" y="18707"/>
                    <a:pt x="766" y="18707"/>
                  </a:cubicBezTo>
                  <a:lnTo>
                    <a:pt x="502" y="18707"/>
                  </a:lnTo>
                  <a:cubicBezTo>
                    <a:pt x="225" y="18707"/>
                    <a:pt x="1" y="18919"/>
                    <a:pt x="1" y="19196"/>
                  </a:cubicBezTo>
                  <a:lnTo>
                    <a:pt x="1" y="21176"/>
                  </a:lnTo>
                  <a:cubicBezTo>
                    <a:pt x="1" y="21453"/>
                    <a:pt x="225" y="21678"/>
                    <a:pt x="502" y="21678"/>
                  </a:cubicBezTo>
                  <a:lnTo>
                    <a:pt x="766" y="21678"/>
                  </a:lnTo>
                  <a:cubicBezTo>
                    <a:pt x="885" y="21678"/>
                    <a:pt x="991" y="21612"/>
                    <a:pt x="1097" y="21506"/>
                  </a:cubicBezTo>
                  <a:cubicBezTo>
                    <a:pt x="1268" y="21229"/>
                    <a:pt x="1598" y="21070"/>
                    <a:pt x="1928" y="21070"/>
                  </a:cubicBezTo>
                  <a:cubicBezTo>
                    <a:pt x="2588" y="21070"/>
                    <a:pt x="3143" y="21678"/>
                    <a:pt x="3024" y="22338"/>
                  </a:cubicBezTo>
                  <a:cubicBezTo>
                    <a:pt x="2918" y="22773"/>
                    <a:pt x="2588" y="23103"/>
                    <a:pt x="2153" y="23209"/>
                  </a:cubicBezTo>
                  <a:cubicBezTo>
                    <a:pt x="2106" y="23215"/>
                    <a:pt x="2060" y="23217"/>
                    <a:pt x="2015" y="23217"/>
                  </a:cubicBezTo>
                  <a:cubicBezTo>
                    <a:pt x="1626" y="23217"/>
                    <a:pt x="1298" y="23022"/>
                    <a:pt x="1097" y="22773"/>
                  </a:cubicBezTo>
                  <a:cubicBezTo>
                    <a:pt x="991" y="22668"/>
                    <a:pt x="885" y="22602"/>
                    <a:pt x="766" y="22602"/>
                  </a:cubicBezTo>
                  <a:lnTo>
                    <a:pt x="502" y="22602"/>
                  </a:lnTo>
                  <a:cubicBezTo>
                    <a:pt x="225" y="22602"/>
                    <a:pt x="1" y="22826"/>
                    <a:pt x="1" y="23103"/>
                  </a:cubicBezTo>
                  <a:lnTo>
                    <a:pt x="1" y="25084"/>
                  </a:lnTo>
                  <a:cubicBezTo>
                    <a:pt x="1" y="25361"/>
                    <a:pt x="225" y="25572"/>
                    <a:pt x="502" y="25572"/>
                  </a:cubicBezTo>
                  <a:lnTo>
                    <a:pt x="766" y="25572"/>
                  </a:lnTo>
                  <a:cubicBezTo>
                    <a:pt x="885" y="25572"/>
                    <a:pt x="991" y="25467"/>
                    <a:pt x="1097" y="25414"/>
                  </a:cubicBezTo>
                  <a:cubicBezTo>
                    <a:pt x="1268" y="25137"/>
                    <a:pt x="1598" y="24912"/>
                    <a:pt x="1928" y="24912"/>
                  </a:cubicBezTo>
                  <a:cubicBezTo>
                    <a:pt x="2588" y="24912"/>
                    <a:pt x="3143" y="25519"/>
                    <a:pt x="3024" y="26179"/>
                  </a:cubicBezTo>
                  <a:cubicBezTo>
                    <a:pt x="2918" y="26628"/>
                    <a:pt x="2588" y="27011"/>
                    <a:pt x="2153" y="27064"/>
                  </a:cubicBezTo>
                  <a:cubicBezTo>
                    <a:pt x="2096" y="27071"/>
                    <a:pt x="2040" y="27074"/>
                    <a:pt x="1986" y="27074"/>
                  </a:cubicBezTo>
                  <a:cubicBezTo>
                    <a:pt x="1609" y="27074"/>
                    <a:pt x="1293" y="26917"/>
                    <a:pt x="1097" y="26628"/>
                  </a:cubicBezTo>
                  <a:cubicBezTo>
                    <a:pt x="991" y="26509"/>
                    <a:pt x="885" y="26457"/>
                    <a:pt x="766" y="26457"/>
                  </a:cubicBezTo>
                  <a:lnTo>
                    <a:pt x="502" y="26457"/>
                  </a:lnTo>
                  <a:cubicBezTo>
                    <a:pt x="225" y="26457"/>
                    <a:pt x="1" y="26681"/>
                    <a:pt x="1" y="26958"/>
                  </a:cubicBezTo>
                  <a:lnTo>
                    <a:pt x="1" y="28939"/>
                  </a:lnTo>
                  <a:cubicBezTo>
                    <a:pt x="1" y="29203"/>
                    <a:pt x="225" y="29427"/>
                    <a:pt x="502" y="29427"/>
                  </a:cubicBezTo>
                  <a:lnTo>
                    <a:pt x="766" y="29427"/>
                  </a:lnTo>
                  <a:cubicBezTo>
                    <a:pt x="885" y="29427"/>
                    <a:pt x="991" y="29374"/>
                    <a:pt x="1097" y="29269"/>
                  </a:cubicBezTo>
                  <a:cubicBezTo>
                    <a:pt x="1268" y="28991"/>
                    <a:pt x="1598" y="28820"/>
                    <a:pt x="1928" y="28820"/>
                  </a:cubicBezTo>
                  <a:cubicBezTo>
                    <a:pt x="2588" y="28820"/>
                    <a:pt x="3143" y="29427"/>
                    <a:pt x="3024" y="30087"/>
                  </a:cubicBezTo>
                  <a:cubicBezTo>
                    <a:pt x="2918" y="30523"/>
                    <a:pt x="2588" y="30853"/>
                    <a:pt x="2153" y="30972"/>
                  </a:cubicBezTo>
                  <a:cubicBezTo>
                    <a:pt x="2108" y="30977"/>
                    <a:pt x="2064" y="30979"/>
                    <a:pt x="2021" y="30979"/>
                  </a:cubicBezTo>
                  <a:cubicBezTo>
                    <a:pt x="1629" y="30979"/>
                    <a:pt x="1299" y="30773"/>
                    <a:pt x="1097" y="30523"/>
                  </a:cubicBezTo>
                  <a:cubicBezTo>
                    <a:pt x="991" y="30417"/>
                    <a:pt x="885" y="30364"/>
                    <a:pt x="766" y="30364"/>
                  </a:cubicBezTo>
                  <a:lnTo>
                    <a:pt x="502" y="30364"/>
                  </a:lnTo>
                  <a:cubicBezTo>
                    <a:pt x="225" y="30364"/>
                    <a:pt x="1" y="30589"/>
                    <a:pt x="1" y="30853"/>
                  </a:cubicBezTo>
                  <a:lnTo>
                    <a:pt x="1" y="32833"/>
                  </a:lnTo>
                  <a:cubicBezTo>
                    <a:pt x="1" y="33110"/>
                    <a:pt x="225" y="33335"/>
                    <a:pt x="502" y="33335"/>
                  </a:cubicBezTo>
                  <a:lnTo>
                    <a:pt x="766" y="33335"/>
                  </a:lnTo>
                  <a:cubicBezTo>
                    <a:pt x="885" y="33335"/>
                    <a:pt x="991" y="33282"/>
                    <a:pt x="1097" y="33163"/>
                  </a:cubicBezTo>
                  <a:cubicBezTo>
                    <a:pt x="1268" y="32899"/>
                    <a:pt x="1598" y="32727"/>
                    <a:pt x="1928" y="32727"/>
                  </a:cubicBezTo>
                  <a:cubicBezTo>
                    <a:pt x="2588" y="32727"/>
                    <a:pt x="3143" y="33282"/>
                    <a:pt x="3024" y="33995"/>
                  </a:cubicBezTo>
                  <a:cubicBezTo>
                    <a:pt x="2918" y="34378"/>
                    <a:pt x="2588" y="34761"/>
                    <a:pt x="2153" y="34813"/>
                  </a:cubicBezTo>
                  <a:cubicBezTo>
                    <a:pt x="2089" y="34823"/>
                    <a:pt x="2026" y="34827"/>
                    <a:pt x="1965" y="34827"/>
                  </a:cubicBezTo>
                  <a:cubicBezTo>
                    <a:pt x="1598" y="34827"/>
                    <a:pt x="1289" y="34661"/>
                    <a:pt x="1097" y="34378"/>
                  </a:cubicBezTo>
                  <a:cubicBezTo>
                    <a:pt x="991" y="34272"/>
                    <a:pt x="885" y="34219"/>
                    <a:pt x="766" y="34219"/>
                  </a:cubicBezTo>
                  <a:lnTo>
                    <a:pt x="502" y="34219"/>
                  </a:lnTo>
                  <a:cubicBezTo>
                    <a:pt x="225" y="34219"/>
                    <a:pt x="1" y="34430"/>
                    <a:pt x="1" y="34708"/>
                  </a:cubicBezTo>
                  <a:lnTo>
                    <a:pt x="1" y="36688"/>
                  </a:lnTo>
                  <a:cubicBezTo>
                    <a:pt x="1" y="36965"/>
                    <a:pt x="225" y="37190"/>
                    <a:pt x="502" y="37190"/>
                  </a:cubicBezTo>
                  <a:lnTo>
                    <a:pt x="766" y="37190"/>
                  </a:lnTo>
                  <a:cubicBezTo>
                    <a:pt x="885" y="37190"/>
                    <a:pt x="991" y="37124"/>
                    <a:pt x="1097" y="37018"/>
                  </a:cubicBezTo>
                  <a:cubicBezTo>
                    <a:pt x="1268" y="36741"/>
                    <a:pt x="1598" y="36582"/>
                    <a:pt x="1928" y="36582"/>
                  </a:cubicBezTo>
                  <a:cubicBezTo>
                    <a:pt x="2588" y="36582"/>
                    <a:pt x="3143" y="37190"/>
                    <a:pt x="3024" y="37850"/>
                  </a:cubicBezTo>
                  <a:cubicBezTo>
                    <a:pt x="2918" y="38285"/>
                    <a:pt x="2588" y="38615"/>
                    <a:pt x="2153" y="38721"/>
                  </a:cubicBezTo>
                  <a:cubicBezTo>
                    <a:pt x="2096" y="38728"/>
                    <a:pt x="2040" y="38731"/>
                    <a:pt x="1986" y="38731"/>
                  </a:cubicBezTo>
                  <a:cubicBezTo>
                    <a:pt x="1609" y="38731"/>
                    <a:pt x="1293" y="38574"/>
                    <a:pt x="1097" y="38285"/>
                  </a:cubicBezTo>
                  <a:cubicBezTo>
                    <a:pt x="991" y="38180"/>
                    <a:pt x="885" y="38114"/>
                    <a:pt x="766" y="38114"/>
                  </a:cubicBezTo>
                  <a:lnTo>
                    <a:pt x="502" y="38114"/>
                  </a:lnTo>
                  <a:cubicBezTo>
                    <a:pt x="225" y="38114"/>
                    <a:pt x="1" y="38338"/>
                    <a:pt x="1" y="38615"/>
                  </a:cubicBezTo>
                  <a:lnTo>
                    <a:pt x="1" y="40596"/>
                  </a:lnTo>
                  <a:cubicBezTo>
                    <a:pt x="1" y="40873"/>
                    <a:pt x="225" y="41084"/>
                    <a:pt x="502" y="41084"/>
                  </a:cubicBezTo>
                  <a:lnTo>
                    <a:pt x="766" y="41084"/>
                  </a:lnTo>
                  <a:cubicBezTo>
                    <a:pt x="885" y="41084"/>
                    <a:pt x="991" y="41031"/>
                    <a:pt x="1097" y="40926"/>
                  </a:cubicBezTo>
                  <a:cubicBezTo>
                    <a:pt x="1268" y="40648"/>
                    <a:pt x="1598" y="40490"/>
                    <a:pt x="1928" y="40490"/>
                  </a:cubicBezTo>
                  <a:cubicBezTo>
                    <a:pt x="2588" y="40490"/>
                    <a:pt x="3143" y="41031"/>
                    <a:pt x="3024" y="41744"/>
                  </a:cubicBezTo>
                  <a:cubicBezTo>
                    <a:pt x="2918" y="42193"/>
                    <a:pt x="2588" y="42523"/>
                    <a:pt x="2153" y="42576"/>
                  </a:cubicBezTo>
                  <a:cubicBezTo>
                    <a:pt x="2073" y="42595"/>
                    <a:pt x="1996" y="42603"/>
                    <a:pt x="1922" y="42603"/>
                  </a:cubicBezTo>
                  <a:cubicBezTo>
                    <a:pt x="1574" y="42603"/>
                    <a:pt x="1281" y="42412"/>
                    <a:pt x="1097" y="42140"/>
                  </a:cubicBezTo>
                  <a:cubicBezTo>
                    <a:pt x="991" y="42074"/>
                    <a:pt x="885" y="41969"/>
                    <a:pt x="766" y="41969"/>
                  </a:cubicBezTo>
                  <a:lnTo>
                    <a:pt x="502" y="41969"/>
                  </a:lnTo>
                  <a:cubicBezTo>
                    <a:pt x="225" y="41969"/>
                    <a:pt x="1" y="42193"/>
                    <a:pt x="1" y="42470"/>
                  </a:cubicBezTo>
                  <a:lnTo>
                    <a:pt x="1" y="44451"/>
                  </a:lnTo>
                  <a:cubicBezTo>
                    <a:pt x="1" y="44715"/>
                    <a:pt x="225" y="44939"/>
                    <a:pt x="502" y="44939"/>
                  </a:cubicBezTo>
                  <a:lnTo>
                    <a:pt x="766" y="44939"/>
                  </a:lnTo>
                  <a:cubicBezTo>
                    <a:pt x="885" y="44939"/>
                    <a:pt x="991" y="44886"/>
                    <a:pt x="1097" y="44781"/>
                  </a:cubicBezTo>
                  <a:cubicBezTo>
                    <a:pt x="1268" y="44503"/>
                    <a:pt x="1598" y="44332"/>
                    <a:pt x="1928" y="44332"/>
                  </a:cubicBezTo>
                  <a:cubicBezTo>
                    <a:pt x="2588" y="44332"/>
                    <a:pt x="3143" y="44939"/>
                    <a:pt x="3024" y="45599"/>
                  </a:cubicBezTo>
                  <a:cubicBezTo>
                    <a:pt x="2918" y="46035"/>
                    <a:pt x="2588" y="46431"/>
                    <a:pt x="2153" y="46484"/>
                  </a:cubicBezTo>
                  <a:cubicBezTo>
                    <a:pt x="2099" y="46490"/>
                    <a:pt x="2046" y="46493"/>
                    <a:pt x="1994" y="46493"/>
                  </a:cubicBezTo>
                  <a:cubicBezTo>
                    <a:pt x="1614" y="46493"/>
                    <a:pt x="1294" y="46325"/>
                    <a:pt x="1097" y="46035"/>
                  </a:cubicBezTo>
                  <a:cubicBezTo>
                    <a:pt x="991" y="45929"/>
                    <a:pt x="885" y="45876"/>
                    <a:pt x="766" y="45876"/>
                  </a:cubicBezTo>
                  <a:lnTo>
                    <a:pt x="502" y="45876"/>
                  </a:lnTo>
                  <a:cubicBezTo>
                    <a:pt x="225" y="45876"/>
                    <a:pt x="1" y="46101"/>
                    <a:pt x="1" y="46365"/>
                  </a:cubicBezTo>
                  <a:lnTo>
                    <a:pt x="1" y="48134"/>
                  </a:lnTo>
                  <a:lnTo>
                    <a:pt x="117997" y="48134"/>
                  </a:lnTo>
                  <a:cubicBezTo>
                    <a:pt x="117997" y="47751"/>
                    <a:pt x="118050" y="47355"/>
                    <a:pt x="117997" y="47091"/>
                  </a:cubicBezTo>
                  <a:cubicBezTo>
                    <a:pt x="117931" y="46814"/>
                    <a:pt x="117773" y="46642"/>
                    <a:pt x="117667" y="46431"/>
                  </a:cubicBezTo>
                  <a:cubicBezTo>
                    <a:pt x="117390" y="45824"/>
                    <a:pt x="117165" y="45375"/>
                    <a:pt x="116505" y="45111"/>
                  </a:cubicBezTo>
                  <a:cubicBezTo>
                    <a:pt x="116281" y="44992"/>
                    <a:pt x="116228" y="44992"/>
                    <a:pt x="116070" y="44886"/>
                  </a:cubicBezTo>
                  <a:cubicBezTo>
                    <a:pt x="115740" y="44662"/>
                    <a:pt x="115515" y="44173"/>
                    <a:pt x="115185" y="43896"/>
                  </a:cubicBezTo>
                  <a:cubicBezTo>
                    <a:pt x="115027" y="43790"/>
                    <a:pt x="114855" y="43724"/>
                    <a:pt x="114697" y="43619"/>
                  </a:cubicBezTo>
                  <a:cubicBezTo>
                    <a:pt x="114578" y="43513"/>
                    <a:pt x="114472" y="43342"/>
                    <a:pt x="114301" y="43236"/>
                  </a:cubicBezTo>
                  <a:cubicBezTo>
                    <a:pt x="114172" y="43154"/>
                    <a:pt x="114019" y="43125"/>
                    <a:pt x="113854" y="43125"/>
                  </a:cubicBezTo>
                  <a:cubicBezTo>
                    <a:pt x="113462" y="43125"/>
                    <a:pt x="113004" y="43289"/>
                    <a:pt x="112650" y="43289"/>
                  </a:cubicBezTo>
                  <a:cubicBezTo>
                    <a:pt x="112056" y="43289"/>
                    <a:pt x="111660" y="42853"/>
                    <a:pt x="111172" y="42523"/>
                  </a:cubicBezTo>
                  <a:cubicBezTo>
                    <a:pt x="110842" y="42299"/>
                    <a:pt x="110406" y="42074"/>
                    <a:pt x="110235" y="41744"/>
                  </a:cubicBezTo>
                  <a:cubicBezTo>
                    <a:pt x="110026" y="41548"/>
                    <a:pt x="109783" y="40861"/>
                    <a:pt x="109431" y="40861"/>
                  </a:cubicBezTo>
                  <a:cubicBezTo>
                    <a:pt x="109405" y="40861"/>
                    <a:pt x="109378" y="40865"/>
                    <a:pt x="109350" y="40873"/>
                  </a:cubicBezTo>
                  <a:cubicBezTo>
                    <a:pt x="109192" y="40371"/>
                    <a:pt x="108862" y="39434"/>
                    <a:pt x="108360" y="39275"/>
                  </a:cubicBezTo>
                  <a:cubicBezTo>
                    <a:pt x="108030" y="39170"/>
                    <a:pt x="107819" y="39328"/>
                    <a:pt x="107594" y="39051"/>
                  </a:cubicBezTo>
                  <a:cubicBezTo>
                    <a:pt x="107370" y="38774"/>
                    <a:pt x="107436" y="38510"/>
                    <a:pt x="107370" y="38233"/>
                  </a:cubicBezTo>
                  <a:cubicBezTo>
                    <a:pt x="107317" y="37784"/>
                    <a:pt x="107264" y="37401"/>
                    <a:pt x="107264" y="36912"/>
                  </a:cubicBezTo>
                  <a:cubicBezTo>
                    <a:pt x="107211" y="36582"/>
                    <a:pt x="107159" y="36199"/>
                    <a:pt x="107040" y="35869"/>
                  </a:cubicBezTo>
                  <a:cubicBezTo>
                    <a:pt x="106828" y="35262"/>
                    <a:pt x="106776" y="34602"/>
                    <a:pt x="106446" y="34048"/>
                  </a:cubicBezTo>
                  <a:cubicBezTo>
                    <a:pt x="105786" y="32952"/>
                    <a:pt x="104677" y="32173"/>
                    <a:pt x="104188" y="30972"/>
                  </a:cubicBezTo>
                  <a:cubicBezTo>
                    <a:pt x="103911" y="30364"/>
                    <a:pt x="103145" y="30034"/>
                    <a:pt x="102921" y="29374"/>
                  </a:cubicBezTo>
                  <a:cubicBezTo>
                    <a:pt x="102868" y="29044"/>
                    <a:pt x="102921" y="28714"/>
                    <a:pt x="102921" y="28437"/>
                  </a:cubicBezTo>
                  <a:cubicBezTo>
                    <a:pt x="102815" y="27830"/>
                    <a:pt x="102485" y="27552"/>
                    <a:pt x="101983" y="27222"/>
                  </a:cubicBezTo>
                  <a:cubicBezTo>
                    <a:pt x="101548" y="26958"/>
                    <a:pt x="101046" y="26681"/>
                    <a:pt x="100558" y="26509"/>
                  </a:cubicBezTo>
                  <a:cubicBezTo>
                    <a:pt x="100439" y="26457"/>
                    <a:pt x="100228" y="26404"/>
                    <a:pt x="100109" y="26351"/>
                  </a:cubicBezTo>
                  <a:cubicBezTo>
                    <a:pt x="99779" y="26179"/>
                    <a:pt x="99726" y="25797"/>
                    <a:pt x="99515" y="25572"/>
                  </a:cubicBezTo>
                  <a:cubicBezTo>
                    <a:pt x="99290" y="25308"/>
                    <a:pt x="98789" y="25137"/>
                    <a:pt x="98525" y="24912"/>
                  </a:cubicBezTo>
                  <a:cubicBezTo>
                    <a:pt x="97693" y="24371"/>
                    <a:pt x="96373" y="23262"/>
                    <a:pt x="96478" y="22219"/>
                  </a:cubicBezTo>
                  <a:cubicBezTo>
                    <a:pt x="96544" y="21453"/>
                    <a:pt x="96874" y="21348"/>
                    <a:pt x="97469" y="21176"/>
                  </a:cubicBezTo>
                  <a:cubicBezTo>
                    <a:pt x="97865" y="21070"/>
                    <a:pt x="97970" y="21070"/>
                    <a:pt x="97970" y="20622"/>
                  </a:cubicBezTo>
                  <a:cubicBezTo>
                    <a:pt x="97917" y="20186"/>
                    <a:pt x="97799" y="19803"/>
                    <a:pt x="97865" y="19367"/>
                  </a:cubicBezTo>
                  <a:cubicBezTo>
                    <a:pt x="97970" y="18483"/>
                    <a:pt x="98300" y="18258"/>
                    <a:pt x="99066" y="17876"/>
                  </a:cubicBezTo>
                  <a:cubicBezTo>
                    <a:pt x="100558" y="17216"/>
                    <a:pt x="98023" y="15512"/>
                    <a:pt x="97469" y="15077"/>
                  </a:cubicBezTo>
                  <a:cubicBezTo>
                    <a:pt x="97033" y="14681"/>
                    <a:pt x="96808" y="14417"/>
                    <a:pt x="96650" y="13809"/>
                  </a:cubicBezTo>
                  <a:cubicBezTo>
                    <a:pt x="96597" y="13585"/>
                    <a:pt x="96544" y="13149"/>
                    <a:pt x="96373" y="12925"/>
                  </a:cubicBezTo>
                  <a:cubicBezTo>
                    <a:pt x="96214" y="12767"/>
                    <a:pt x="95818" y="12595"/>
                    <a:pt x="95607" y="12489"/>
                  </a:cubicBezTo>
                  <a:cubicBezTo>
                    <a:pt x="95330" y="12370"/>
                    <a:pt x="95105" y="12159"/>
                    <a:pt x="94828" y="11988"/>
                  </a:cubicBezTo>
                  <a:cubicBezTo>
                    <a:pt x="94445" y="11710"/>
                    <a:pt x="94010" y="11328"/>
                    <a:pt x="93574" y="11169"/>
                  </a:cubicBezTo>
                  <a:cubicBezTo>
                    <a:pt x="93178" y="10998"/>
                    <a:pt x="92795" y="10945"/>
                    <a:pt x="92412" y="10839"/>
                  </a:cubicBezTo>
                  <a:cubicBezTo>
                    <a:pt x="91924" y="10615"/>
                    <a:pt x="90274" y="10509"/>
                    <a:pt x="89878" y="10060"/>
                  </a:cubicBezTo>
                  <a:cubicBezTo>
                    <a:pt x="89389" y="9572"/>
                    <a:pt x="89284" y="8740"/>
                    <a:pt x="88729" y="8304"/>
                  </a:cubicBezTo>
                  <a:cubicBezTo>
                    <a:pt x="88346" y="7974"/>
                    <a:pt x="87792" y="7816"/>
                    <a:pt x="87356" y="7539"/>
                  </a:cubicBezTo>
                  <a:cubicBezTo>
                    <a:pt x="86973" y="7314"/>
                    <a:pt x="86802" y="7156"/>
                    <a:pt x="86643" y="6707"/>
                  </a:cubicBezTo>
                  <a:cubicBezTo>
                    <a:pt x="86419" y="6166"/>
                    <a:pt x="85983" y="5941"/>
                    <a:pt x="85534" y="5611"/>
                  </a:cubicBezTo>
                  <a:cubicBezTo>
                    <a:pt x="85917" y="5334"/>
                    <a:pt x="86366" y="4621"/>
                    <a:pt x="86524" y="4185"/>
                  </a:cubicBezTo>
                  <a:cubicBezTo>
                    <a:pt x="86802" y="3301"/>
                    <a:pt x="86524" y="2971"/>
                    <a:pt x="86036" y="2311"/>
                  </a:cubicBezTo>
                  <a:cubicBezTo>
                    <a:pt x="85759" y="2034"/>
                    <a:pt x="85429" y="1651"/>
                    <a:pt x="85204" y="1374"/>
                  </a:cubicBezTo>
                  <a:cubicBezTo>
                    <a:pt x="85099" y="1321"/>
                    <a:pt x="84386" y="1268"/>
                    <a:pt x="84333" y="1215"/>
                  </a:cubicBezTo>
                  <a:cubicBezTo>
                    <a:pt x="84267" y="1149"/>
                    <a:pt x="84267" y="1043"/>
                    <a:pt x="84333" y="991"/>
                  </a:cubicBezTo>
                  <a:cubicBezTo>
                    <a:pt x="84003" y="608"/>
                    <a:pt x="83066" y="278"/>
                    <a:pt x="82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48"/>
            <p:cNvSpPr/>
            <p:nvPr/>
          </p:nvSpPr>
          <p:spPr>
            <a:xfrm rot="498323">
              <a:off x="6227039" y="3374140"/>
              <a:ext cx="2051766" cy="828897"/>
            </a:xfrm>
            <a:custGeom>
              <a:avLst/>
              <a:gdLst/>
              <a:ahLst/>
              <a:cxnLst/>
              <a:rect l="l" t="t" r="r" b="b"/>
              <a:pathLst>
                <a:path w="119146" h="48134" extrusionOk="0">
                  <a:moveTo>
                    <a:pt x="1" y="1"/>
                  </a:moveTo>
                  <a:lnTo>
                    <a:pt x="1" y="1756"/>
                  </a:lnTo>
                  <a:cubicBezTo>
                    <a:pt x="1" y="2034"/>
                    <a:pt x="225" y="2258"/>
                    <a:pt x="489" y="2258"/>
                  </a:cubicBezTo>
                  <a:lnTo>
                    <a:pt x="819" y="2258"/>
                  </a:lnTo>
                  <a:cubicBezTo>
                    <a:pt x="938" y="2258"/>
                    <a:pt x="1043" y="2205"/>
                    <a:pt x="1096" y="2086"/>
                  </a:cubicBezTo>
                  <a:cubicBezTo>
                    <a:pt x="1321" y="1809"/>
                    <a:pt x="1651" y="1651"/>
                    <a:pt x="1981" y="1651"/>
                  </a:cubicBezTo>
                  <a:cubicBezTo>
                    <a:pt x="2641" y="1651"/>
                    <a:pt x="3195" y="2258"/>
                    <a:pt x="3024" y="2918"/>
                  </a:cubicBezTo>
                  <a:cubicBezTo>
                    <a:pt x="2971" y="3354"/>
                    <a:pt x="2588" y="3737"/>
                    <a:pt x="2139" y="3789"/>
                  </a:cubicBezTo>
                  <a:cubicBezTo>
                    <a:pt x="2085" y="3799"/>
                    <a:pt x="2030" y="3803"/>
                    <a:pt x="1976" y="3803"/>
                  </a:cubicBezTo>
                  <a:cubicBezTo>
                    <a:pt x="1650" y="3803"/>
                    <a:pt x="1334" y="3637"/>
                    <a:pt x="1096" y="3354"/>
                  </a:cubicBezTo>
                  <a:cubicBezTo>
                    <a:pt x="1043" y="3248"/>
                    <a:pt x="938" y="3195"/>
                    <a:pt x="819" y="3195"/>
                  </a:cubicBezTo>
                  <a:lnTo>
                    <a:pt x="489" y="3195"/>
                  </a:lnTo>
                  <a:cubicBezTo>
                    <a:pt x="225" y="3195"/>
                    <a:pt x="1" y="3407"/>
                    <a:pt x="1" y="3684"/>
                  </a:cubicBezTo>
                  <a:lnTo>
                    <a:pt x="1" y="5664"/>
                  </a:lnTo>
                  <a:cubicBezTo>
                    <a:pt x="1" y="5941"/>
                    <a:pt x="225" y="6166"/>
                    <a:pt x="489" y="6166"/>
                  </a:cubicBezTo>
                  <a:lnTo>
                    <a:pt x="819" y="6166"/>
                  </a:lnTo>
                  <a:cubicBezTo>
                    <a:pt x="938" y="6166"/>
                    <a:pt x="1043" y="6100"/>
                    <a:pt x="1096" y="5994"/>
                  </a:cubicBezTo>
                  <a:cubicBezTo>
                    <a:pt x="1321" y="5717"/>
                    <a:pt x="1651" y="5558"/>
                    <a:pt x="1981" y="5558"/>
                  </a:cubicBezTo>
                  <a:cubicBezTo>
                    <a:pt x="2641" y="5558"/>
                    <a:pt x="3195" y="6100"/>
                    <a:pt x="3024" y="6826"/>
                  </a:cubicBezTo>
                  <a:cubicBezTo>
                    <a:pt x="2971" y="7261"/>
                    <a:pt x="2588" y="7591"/>
                    <a:pt x="2139" y="7644"/>
                  </a:cubicBezTo>
                  <a:cubicBezTo>
                    <a:pt x="2072" y="7663"/>
                    <a:pt x="2004" y="7672"/>
                    <a:pt x="1937" y="7672"/>
                  </a:cubicBezTo>
                  <a:cubicBezTo>
                    <a:pt x="1625" y="7672"/>
                    <a:pt x="1325" y="7480"/>
                    <a:pt x="1096" y="7209"/>
                  </a:cubicBezTo>
                  <a:cubicBezTo>
                    <a:pt x="1043" y="7156"/>
                    <a:pt x="938" y="7090"/>
                    <a:pt x="819" y="7090"/>
                  </a:cubicBezTo>
                  <a:lnTo>
                    <a:pt x="489" y="7090"/>
                  </a:lnTo>
                  <a:cubicBezTo>
                    <a:pt x="225" y="7090"/>
                    <a:pt x="1" y="7314"/>
                    <a:pt x="1" y="7591"/>
                  </a:cubicBezTo>
                  <a:lnTo>
                    <a:pt x="1" y="9519"/>
                  </a:lnTo>
                  <a:cubicBezTo>
                    <a:pt x="1" y="9796"/>
                    <a:pt x="225" y="10007"/>
                    <a:pt x="489" y="10007"/>
                  </a:cubicBezTo>
                  <a:lnTo>
                    <a:pt x="819" y="10007"/>
                  </a:lnTo>
                  <a:cubicBezTo>
                    <a:pt x="938" y="10007"/>
                    <a:pt x="1043" y="9955"/>
                    <a:pt x="1096" y="9849"/>
                  </a:cubicBezTo>
                  <a:cubicBezTo>
                    <a:pt x="1321" y="9625"/>
                    <a:pt x="1651" y="9400"/>
                    <a:pt x="1981" y="9400"/>
                  </a:cubicBezTo>
                  <a:cubicBezTo>
                    <a:pt x="2641" y="9400"/>
                    <a:pt x="3195" y="10007"/>
                    <a:pt x="3024" y="10667"/>
                  </a:cubicBezTo>
                  <a:cubicBezTo>
                    <a:pt x="2971" y="11116"/>
                    <a:pt x="2588" y="11499"/>
                    <a:pt x="2139" y="11552"/>
                  </a:cubicBezTo>
                  <a:cubicBezTo>
                    <a:pt x="2091" y="11559"/>
                    <a:pt x="2042" y="11562"/>
                    <a:pt x="1994" y="11562"/>
                  </a:cubicBezTo>
                  <a:cubicBezTo>
                    <a:pt x="1661" y="11562"/>
                    <a:pt x="1338" y="11405"/>
                    <a:pt x="1096" y="11116"/>
                  </a:cubicBezTo>
                  <a:cubicBezTo>
                    <a:pt x="1043" y="10998"/>
                    <a:pt x="938" y="10945"/>
                    <a:pt x="819" y="10945"/>
                  </a:cubicBezTo>
                  <a:lnTo>
                    <a:pt x="489" y="10945"/>
                  </a:lnTo>
                  <a:cubicBezTo>
                    <a:pt x="225" y="10945"/>
                    <a:pt x="1" y="11169"/>
                    <a:pt x="1" y="11446"/>
                  </a:cubicBezTo>
                  <a:lnTo>
                    <a:pt x="1" y="13427"/>
                  </a:lnTo>
                  <a:cubicBezTo>
                    <a:pt x="1" y="13691"/>
                    <a:pt x="225" y="13915"/>
                    <a:pt x="489" y="13915"/>
                  </a:cubicBezTo>
                  <a:lnTo>
                    <a:pt x="819" y="13915"/>
                  </a:lnTo>
                  <a:cubicBezTo>
                    <a:pt x="938" y="13915"/>
                    <a:pt x="1043" y="13862"/>
                    <a:pt x="1096" y="13757"/>
                  </a:cubicBezTo>
                  <a:cubicBezTo>
                    <a:pt x="1321" y="13479"/>
                    <a:pt x="1651" y="13308"/>
                    <a:pt x="1981" y="13308"/>
                  </a:cubicBezTo>
                  <a:cubicBezTo>
                    <a:pt x="2641" y="13308"/>
                    <a:pt x="3195" y="13915"/>
                    <a:pt x="3024" y="14575"/>
                  </a:cubicBezTo>
                  <a:cubicBezTo>
                    <a:pt x="2971" y="15011"/>
                    <a:pt x="2588" y="15341"/>
                    <a:pt x="2139" y="15407"/>
                  </a:cubicBezTo>
                  <a:cubicBezTo>
                    <a:pt x="2073" y="15425"/>
                    <a:pt x="2007" y="15433"/>
                    <a:pt x="1942" y="15433"/>
                  </a:cubicBezTo>
                  <a:cubicBezTo>
                    <a:pt x="1627" y="15433"/>
                    <a:pt x="1326" y="15240"/>
                    <a:pt x="1096" y="15011"/>
                  </a:cubicBezTo>
                  <a:cubicBezTo>
                    <a:pt x="1043" y="14905"/>
                    <a:pt x="938" y="14852"/>
                    <a:pt x="819" y="14852"/>
                  </a:cubicBezTo>
                  <a:lnTo>
                    <a:pt x="489" y="14852"/>
                  </a:lnTo>
                  <a:cubicBezTo>
                    <a:pt x="225" y="14852"/>
                    <a:pt x="1" y="15077"/>
                    <a:pt x="1" y="15341"/>
                  </a:cubicBezTo>
                  <a:lnTo>
                    <a:pt x="1" y="17321"/>
                  </a:lnTo>
                  <a:cubicBezTo>
                    <a:pt x="1" y="17546"/>
                    <a:pt x="225" y="17770"/>
                    <a:pt x="489" y="17770"/>
                  </a:cubicBezTo>
                  <a:lnTo>
                    <a:pt x="819" y="17770"/>
                  </a:lnTo>
                  <a:cubicBezTo>
                    <a:pt x="938" y="17770"/>
                    <a:pt x="1043" y="17717"/>
                    <a:pt x="1096" y="17651"/>
                  </a:cubicBezTo>
                  <a:cubicBezTo>
                    <a:pt x="1321" y="17387"/>
                    <a:pt x="1651" y="17163"/>
                    <a:pt x="1981" y="17163"/>
                  </a:cubicBezTo>
                  <a:cubicBezTo>
                    <a:pt x="2641" y="17163"/>
                    <a:pt x="3195" y="17770"/>
                    <a:pt x="3024" y="18430"/>
                  </a:cubicBezTo>
                  <a:cubicBezTo>
                    <a:pt x="2971" y="18866"/>
                    <a:pt x="2588" y="19249"/>
                    <a:pt x="2139" y="19301"/>
                  </a:cubicBezTo>
                  <a:cubicBezTo>
                    <a:pt x="2085" y="19311"/>
                    <a:pt x="2030" y="19315"/>
                    <a:pt x="1976" y="19315"/>
                  </a:cubicBezTo>
                  <a:cubicBezTo>
                    <a:pt x="1650" y="19315"/>
                    <a:pt x="1334" y="19149"/>
                    <a:pt x="1096" y="18866"/>
                  </a:cubicBezTo>
                  <a:cubicBezTo>
                    <a:pt x="1043" y="18760"/>
                    <a:pt x="938" y="18707"/>
                    <a:pt x="819" y="18707"/>
                  </a:cubicBezTo>
                  <a:lnTo>
                    <a:pt x="489" y="18707"/>
                  </a:lnTo>
                  <a:cubicBezTo>
                    <a:pt x="225" y="18707"/>
                    <a:pt x="1" y="18919"/>
                    <a:pt x="1" y="19196"/>
                  </a:cubicBezTo>
                  <a:lnTo>
                    <a:pt x="1" y="21176"/>
                  </a:lnTo>
                  <a:cubicBezTo>
                    <a:pt x="1" y="21453"/>
                    <a:pt x="225" y="21678"/>
                    <a:pt x="489" y="21678"/>
                  </a:cubicBezTo>
                  <a:lnTo>
                    <a:pt x="819" y="21678"/>
                  </a:lnTo>
                  <a:cubicBezTo>
                    <a:pt x="938" y="21678"/>
                    <a:pt x="1043" y="21612"/>
                    <a:pt x="1096" y="21506"/>
                  </a:cubicBezTo>
                  <a:cubicBezTo>
                    <a:pt x="1321" y="21229"/>
                    <a:pt x="1651" y="21070"/>
                    <a:pt x="1981" y="21070"/>
                  </a:cubicBezTo>
                  <a:cubicBezTo>
                    <a:pt x="2641" y="21070"/>
                    <a:pt x="3195" y="21678"/>
                    <a:pt x="3024" y="22338"/>
                  </a:cubicBezTo>
                  <a:cubicBezTo>
                    <a:pt x="2971" y="22773"/>
                    <a:pt x="2588" y="23103"/>
                    <a:pt x="2139" y="23209"/>
                  </a:cubicBezTo>
                  <a:cubicBezTo>
                    <a:pt x="2099" y="23215"/>
                    <a:pt x="2059" y="23217"/>
                    <a:pt x="2020" y="23217"/>
                  </a:cubicBezTo>
                  <a:cubicBezTo>
                    <a:pt x="1678" y="23217"/>
                    <a:pt x="1345" y="23022"/>
                    <a:pt x="1096" y="22773"/>
                  </a:cubicBezTo>
                  <a:cubicBezTo>
                    <a:pt x="1043" y="22668"/>
                    <a:pt x="938" y="22602"/>
                    <a:pt x="819" y="22602"/>
                  </a:cubicBezTo>
                  <a:lnTo>
                    <a:pt x="489" y="22602"/>
                  </a:lnTo>
                  <a:cubicBezTo>
                    <a:pt x="225" y="22602"/>
                    <a:pt x="1" y="22826"/>
                    <a:pt x="1" y="23103"/>
                  </a:cubicBezTo>
                  <a:lnTo>
                    <a:pt x="1" y="25084"/>
                  </a:lnTo>
                  <a:cubicBezTo>
                    <a:pt x="1" y="25361"/>
                    <a:pt x="225" y="25572"/>
                    <a:pt x="489" y="25572"/>
                  </a:cubicBezTo>
                  <a:lnTo>
                    <a:pt x="819" y="25572"/>
                  </a:lnTo>
                  <a:cubicBezTo>
                    <a:pt x="938" y="25572"/>
                    <a:pt x="1043" y="25467"/>
                    <a:pt x="1096" y="25414"/>
                  </a:cubicBezTo>
                  <a:cubicBezTo>
                    <a:pt x="1321" y="25137"/>
                    <a:pt x="1651" y="24912"/>
                    <a:pt x="1981" y="24912"/>
                  </a:cubicBezTo>
                  <a:cubicBezTo>
                    <a:pt x="2641" y="24912"/>
                    <a:pt x="3195" y="25519"/>
                    <a:pt x="3024" y="26179"/>
                  </a:cubicBezTo>
                  <a:cubicBezTo>
                    <a:pt x="2971" y="26628"/>
                    <a:pt x="2588" y="27011"/>
                    <a:pt x="2139" y="27064"/>
                  </a:cubicBezTo>
                  <a:cubicBezTo>
                    <a:pt x="2091" y="27071"/>
                    <a:pt x="2042" y="27074"/>
                    <a:pt x="1994" y="27074"/>
                  </a:cubicBezTo>
                  <a:cubicBezTo>
                    <a:pt x="1661" y="27074"/>
                    <a:pt x="1338" y="26917"/>
                    <a:pt x="1096" y="26628"/>
                  </a:cubicBezTo>
                  <a:cubicBezTo>
                    <a:pt x="1043" y="26509"/>
                    <a:pt x="938" y="26457"/>
                    <a:pt x="819" y="26457"/>
                  </a:cubicBezTo>
                  <a:lnTo>
                    <a:pt x="489" y="26457"/>
                  </a:lnTo>
                  <a:cubicBezTo>
                    <a:pt x="225" y="26457"/>
                    <a:pt x="1" y="26681"/>
                    <a:pt x="1" y="26958"/>
                  </a:cubicBezTo>
                  <a:lnTo>
                    <a:pt x="1" y="28939"/>
                  </a:lnTo>
                  <a:cubicBezTo>
                    <a:pt x="1" y="29203"/>
                    <a:pt x="225" y="29427"/>
                    <a:pt x="489" y="29427"/>
                  </a:cubicBezTo>
                  <a:lnTo>
                    <a:pt x="819" y="29427"/>
                  </a:lnTo>
                  <a:cubicBezTo>
                    <a:pt x="938" y="29427"/>
                    <a:pt x="1043" y="29374"/>
                    <a:pt x="1096" y="29269"/>
                  </a:cubicBezTo>
                  <a:cubicBezTo>
                    <a:pt x="1321" y="28991"/>
                    <a:pt x="1651" y="28820"/>
                    <a:pt x="1981" y="28820"/>
                  </a:cubicBezTo>
                  <a:cubicBezTo>
                    <a:pt x="2641" y="28820"/>
                    <a:pt x="3195" y="29427"/>
                    <a:pt x="3024" y="30087"/>
                  </a:cubicBezTo>
                  <a:cubicBezTo>
                    <a:pt x="2971" y="30523"/>
                    <a:pt x="2588" y="30853"/>
                    <a:pt x="2139" y="30972"/>
                  </a:cubicBezTo>
                  <a:cubicBezTo>
                    <a:pt x="2101" y="30977"/>
                    <a:pt x="2063" y="30979"/>
                    <a:pt x="2025" y="30979"/>
                  </a:cubicBezTo>
                  <a:cubicBezTo>
                    <a:pt x="1681" y="30979"/>
                    <a:pt x="1346" y="30773"/>
                    <a:pt x="1096" y="30523"/>
                  </a:cubicBezTo>
                  <a:cubicBezTo>
                    <a:pt x="1043" y="30417"/>
                    <a:pt x="938" y="30364"/>
                    <a:pt x="819" y="30364"/>
                  </a:cubicBezTo>
                  <a:lnTo>
                    <a:pt x="489" y="30364"/>
                  </a:lnTo>
                  <a:cubicBezTo>
                    <a:pt x="225" y="30364"/>
                    <a:pt x="1" y="30589"/>
                    <a:pt x="1" y="30853"/>
                  </a:cubicBezTo>
                  <a:lnTo>
                    <a:pt x="1" y="32833"/>
                  </a:lnTo>
                  <a:cubicBezTo>
                    <a:pt x="1" y="33110"/>
                    <a:pt x="225" y="33335"/>
                    <a:pt x="489" y="33335"/>
                  </a:cubicBezTo>
                  <a:lnTo>
                    <a:pt x="819" y="33335"/>
                  </a:lnTo>
                  <a:cubicBezTo>
                    <a:pt x="938" y="33335"/>
                    <a:pt x="1043" y="33282"/>
                    <a:pt x="1096" y="33163"/>
                  </a:cubicBezTo>
                  <a:cubicBezTo>
                    <a:pt x="1321" y="32899"/>
                    <a:pt x="1651" y="32727"/>
                    <a:pt x="1981" y="32727"/>
                  </a:cubicBezTo>
                  <a:cubicBezTo>
                    <a:pt x="2641" y="32727"/>
                    <a:pt x="3195" y="33282"/>
                    <a:pt x="3024" y="33995"/>
                  </a:cubicBezTo>
                  <a:cubicBezTo>
                    <a:pt x="2971" y="34378"/>
                    <a:pt x="2588" y="34761"/>
                    <a:pt x="2139" y="34813"/>
                  </a:cubicBezTo>
                  <a:cubicBezTo>
                    <a:pt x="2085" y="34823"/>
                    <a:pt x="2030" y="34827"/>
                    <a:pt x="1976" y="34827"/>
                  </a:cubicBezTo>
                  <a:cubicBezTo>
                    <a:pt x="1650" y="34827"/>
                    <a:pt x="1334" y="34661"/>
                    <a:pt x="1096" y="34378"/>
                  </a:cubicBezTo>
                  <a:cubicBezTo>
                    <a:pt x="1043" y="34272"/>
                    <a:pt x="938" y="34219"/>
                    <a:pt x="819" y="34219"/>
                  </a:cubicBezTo>
                  <a:lnTo>
                    <a:pt x="489" y="34219"/>
                  </a:lnTo>
                  <a:cubicBezTo>
                    <a:pt x="225" y="34219"/>
                    <a:pt x="1" y="34430"/>
                    <a:pt x="1" y="34708"/>
                  </a:cubicBezTo>
                  <a:lnTo>
                    <a:pt x="1" y="36688"/>
                  </a:lnTo>
                  <a:cubicBezTo>
                    <a:pt x="1" y="36965"/>
                    <a:pt x="225" y="37190"/>
                    <a:pt x="489" y="37190"/>
                  </a:cubicBezTo>
                  <a:lnTo>
                    <a:pt x="819" y="37190"/>
                  </a:lnTo>
                  <a:cubicBezTo>
                    <a:pt x="938" y="37190"/>
                    <a:pt x="1043" y="37124"/>
                    <a:pt x="1096" y="37018"/>
                  </a:cubicBezTo>
                  <a:cubicBezTo>
                    <a:pt x="1321" y="36741"/>
                    <a:pt x="1651" y="36582"/>
                    <a:pt x="1981" y="36582"/>
                  </a:cubicBezTo>
                  <a:cubicBezTo>
                    <a:pt x="2641" y="36582"/>
                    <a:pt x="3195" y="37190"/>
                    <a:pt x="3024" y="37850"/>
                  </a:cubicBezTo>
                  <a:cubicBezTo>
                    <a:pt x="2971" y="38285"/>
                    <a:pt x="2588" y="38615"/>
                    <a:pt x="2139" y="38721"/>
                  </a:cubicBezTo>
                  <a:cubicBezTo>
                    <a:pt x="2091" y="38728"/>
                    <a:pt x="2042" y="38731"/>
                    <a:pt x="1994" y="38731"/>
                  </a:cubicBezTo>
                  <a:cubicBezTo>
                    <a:pt x="1661" y="38731"/>
                    <a:pt x="1338" y="38574"/>
                    <a:pt x="1096" y="38285"/>
                  </a:cubicBezTo>
                  <a:cubicBezTo>
                    <a:pt x="1043" y="38180"/>
                    <a:pt x="938" y="38114"/>
                    <a:pt x="819" y="38114"/>
                  </a:cubicBezTo>
                  <a:lnTo>
                    <a:pt x="489" y="38114"/>
                  </a:lnTo>
                  <a:cubicBezTo>
                    <a:pt x="225" y="38114"/>
                    <a:pt x="1" y="38338"/>
                    <a:pt x="1" y="38615"/>
                  </a:cubicBezTo>
                  <a:lnTo>
                    <a:pt x="1" y="40596"/>
                  </a:lnTo>
                  <a:cubicBezTo>
                    <a:pt x="1" y="40873"/>
                    <a:pt x="225" y="41084"/>
                    <a:pt x="489" y="41084"/>
                  </a:cubicBezTo>
                  <a:lnTo>
                    <a:pt x="819" y="41084"/>
                  </a:lnTo>
                  <a:cubicBezTo>
                    <a:pt x="938" y="41084"/>
                    <a:pt x="1043" y="41031"/>
                    <a:pt x="1096" y="40926"/>
                  </a:cubicBezTo>
                  <a:cubicBezTo>
                    <a:pt x="1321" y="40648"/>
                    <a:pt x="1651" y="40490"/>
                    <a:pt x="1981" y="40490"/>
                  </a:cubicBezTo>
                  <a:cubicBezTo>
                    <a:pt x="2641" y="40490"/>
                    <a:pt x="3195" y="41031"/>
                    <a:pt x="3024" y="41744"/>
                  </a:cubicBezTo>
                  <a:cubicBezTo>
                    <a:pt x="2971" y="42193"/>
                    <a:pt x="2588" y="42523"/>
                    <a:pt x="2139" y="42576"/>
                  </a:cubicBezTo>
                  <a:cubicBezTo>
                    <a:pt x="2072" y="42595"/>
                    <a:pt x="2004" y="42603"/>
                    <a:pt x="1937" y="42603"/>
                  </a:cubicBezTo>
                  <a:cubicBezTo>
                    <a:pt x="1625" y="42603"/>
                    <a:pt x="1325" y="42412"/>
                    <a:pt x="1096" y="42140"/>
                  </a:cubicBezTo>
                  <a:cubicBezTo>
                    <a:pt x="1043" y="42074"/>
                    <a:pt x="938" y="41969"/>
                    <a:pt x="819" y="41969"/>
                  </a:cubicBezTo>
                  <a:lnTo>
                    <a:pt x="489" y="41969"/>
                  </a:lnTo>
                  <a:cubicBezTo>
                    <a:pt x="225" y="41969"/>
                    <a:pt x="1" y="42193"/>
                    <a:pt x="1" y="42470"/>
                  </a:cubicBezTo>
                  <a:lnTo>
                    <a:pt x="1" y="44451"/>
                  </a:lnTo>
                  <a:cubicBezTo>
                    <a:pt x="1" y="44715"/>
                    <a:pt x="225" y="44939"/>
                    <a:pt x="489" y="44939"/>
                  </a:cubicBezTo>
                  <a:lnTo>
                    <a:pt x="819" y="44939"/>
                  </a:lnTo>
                  <a:cubicBezTo>
                    <a:pt x="938" y="44939"/>
                    <a:pt x="1043" y="44886"/>
                    <a:pt x="1096" y="44781"/>
                  </a:cubicBezTo>
                  <a:cubicBezTo>
                    <a:pt x="1321" y="44503"/>
                    <a:pt x="1651" y="44332"/>
                    <a:pt x="1981" y="44332"/>
                  </a:cubicBezTo>
                  <a:cubicBezTo>
                    <a:pt x="2641" y="44332"/>
                    <a:pt x="3195" y="44939"/>
                    <a:pt x="3024" y="45599"/>
                  </a:cubicBezTo>
                  <a:cubicBezTo>
                    <a:pt x="2971" y="46035"/>
                    <a:pt x="2588" y="46431"/>
                    <a:pt x="2139" y="46484"/>
                  </a:cubicBezTo>
                  <a:cubicBezTo>
                    <a:pt x="2093" y="46490"/>
                    <a:pt x="2047" y="46493"/>
                    <a:pt x="2002" y="46493"/>
                  </a:cubicBezTo>
                  <a:cubicBezTo>
                    <a:pt x="1666" y="46493"/>
                    <a:pt x="1340" y="46325"/>
                    <a:pt x="1096" y="46035"/>
                  </a:cubicBezTo>
                  <a:cubicBezTo>
                    <a:pt x="1043" y="45929"/>
                    <a:pt x="938" y="45876"/>
                    <a:pt x="819" y="45876"/>
                  </a:cubicBezTo>
                  <a:lnTo>
                    <a:pt x="489" y="45876"/>
                  </a:lnTo>
                  <a:cubicBezTo>
                    <a:pt x="225" y="45876"/>
                    <a:pt x="1" y="46101"/>
                    <a:pt x="1" y="46365"/>
                  </a:cubicBezTo>
                  <a:lnTo>
                    <a:pt x="1" y="48134"/>
                  </a:lnTo>
                  <a:lnTo>
                    <a:pt x="119040" y="48134"/>
                  </a:lnTo>
                  <a:cubicBezTo>
                    <a:pt x="119093" y="47751"/>
                    <a:pt x="119145" y="47355"/>
                    <a:pt x="119040" y="47091"/>
                  </a:cubicBezTo>
                  <a:cubicBezTo>
                    <a:pt x="118974" y="46814"/>
                    <a:pt x="118868" y="46642"/>
                    <a:pt x="118763" y="46431"/>
                  </a:cubicBezTo>
                  <a:cubicBezTo>
                    <a:pt x="118485" y="45824"/>
                    <a:pt x="118208" y="45375"/>
                    <a:pt x="117548" y="45111"/>
                  </a:cubicBezTo>
                  <a:cubicBezTo>
                    <a:pt x="117390" y="44992"/>
                    <a:pt x="117271" y="44992"/>
                    <a:pt x="117165" y="44886"/>
                  </a:cubicBezTo>
                  <a:cubicBezTo>
                    <a:pt x="116835" y="44662"/>
                    <a:pt x="116558" y="44173"/>
                    <a:pt x="116228" y="43896"/>
                  </a:cubicBezTo>
                  <a:cubicBezTo>
                    <a:pt x="116122" y="43790"/>
                    <a:pt x="115898" y="43724"/>
                    <a:pt x="115792" y="43619"/>
                  </a:cubicBezTo>
                  <a:cubicBezTo>
                    <a:pt x="115673" y="43513"/>
                    <a:pt x="115568" y="43342"/>
                    <a:pt x="115409" y="43236"/>
                  </a:cubicBezTo>
                  <a:cubicBezTo>
                    <a:pt x="115343" y="43183"/>
                    <a:pt x="115238" y="43183"/>
                    <a:pt x="115185" y="43183"/>
                  </a:cubicBezTo>
                  <a:cubicBezTo>
                    <a:pt x="115099" y="43157"/>
                    <a:pt x="115003" y="43144"/>
                    <a:pt x="114901" y="43144"/>
                  </a:cubicBezTo>
                  <a:cubicBezTo>
                    <a:pt x="114799" y="43144"/>
                    <a:pt x="114690" y="43157"/>
                    <a:pt x="114578" y="43183"/>
                  </a:cubicBezTo>
                  <a:cubicBezTo>
                    <a:pt x="114300" y="43183"/>
                    <a:pt x="113970" y="43289"/>
                    <a:pt x="113759" y="43289"/>
                  </a:cubicBezTo>
                  <a:cubicBezTo>
                    <a:pt x="113535" y="43289"/>
                    <a:pt x="113310" y="43236"/>
                    <a:pt x="113152" y="43183"/>
                  </a:cubicBezTo>
                  <a:cubicBezTo>
                    <a:pt x="112980" y="43064"/>
                    <a:pt x="112822" y="42959"/>
                    <a:pt x="112650" y="42800"/>
                  </a:cubicBezTo>
                  <a:cubicBezTo>
                    <a:pt x="112545" y="42682"/>
                    <a:pt x="112373" y="42576"/>
                    <a:pt x="112267" y="42523"/>
                  </a:cubicBezTo>
                  <a:cubicBezTo>
                    <a:pt x="111937" y="42299"/>
                    <a:pt x="111502" y="42074"/>
                    <a:pt x="111277" y="41744"/>
                  </a:cubicBezTo>
                  <a:cubicBezTo>
                    <a:pt x="111130" y="41548"/>
                    <a:pt x="110880" y="40861"/>
                    <a:pt x="110485" y="40861"/>
                  </a:cubicBezTo>
                  <a:cubicBezTo>
                    <a:pt x="110455" y="40861"/>
                    <a:pt x="110424" y="40865"/>
                    <a:pt x="110393" y="40873"/>
                  </a:cubicBezTo>
                  <a:cubicBezTo>
                    <a:pt x="110234" y="40371"/>
                    <a:pt x="109957" y="39434"/>
                    <a:pt x="109403" y="39275"/>
                  </a:cubicBezTo>
                  <a:cubicBezTo>
                    <a:pt x="109073" y="39170"/>
                    <a:pt x="108861" y="39328"/>
                    <a:pt x="108637" y="39051"/>
                  </a:cubicBezTo>
                  <a:cubicBezTo>
                    <a:pt x="108412" y="38774"/>
                    <a:pt x="108531" y="38510"/>
                    <a:pt x="108478" y="38233"/>
                  </a:cubicBezTo>
                  <a:cubicBezTo>
                    <a:pt x="108478" y="38008"/>
                    <a:pt x="108412" y="37850"/>
                    <a:pt x="108412" y="37678"/>
                  </a:cubicBezTo>
                  <a:cubicBezTo>
                    <a:pt x="108360" y="37572"/>
                    <a:pt x="108360" y="37401"/>
                    <a:pt x="108360" y="37295"/>
                  </a:cubicBezTo>
                  <a:cubicBezTo>
                    <a:pt x="108360" y="37190"/>
                    <a:pt x="108307" y="37071"/>
                    <a:pt x="108307" y="36912"/>
                  </a:cubicBezTo>
                  <a:cubicBezTo>
                    <a:pt x="108307" y="36582"/>
                    <a:pt x="108254" y="36199"/>
                    <a:pt x="108082" y="35869"/>
                  </a:cubicBezTo>
                  <a:cubicBezTo>
                    <a:pt x="107871" y="35262"/>
                    <a:pt x="107871" y="34602"/>
                    <a:pt x="107541" y="34048"/>
                  </a:cubicBezTo>
                  <a:cubicBezTo>
                    <a:pt x="107092" y="33388"/>
                    <a:pt x="106551" y="32780"/>
                    <a:pt x="105997" y="32173"/>
                  </a:cubicBezTo>
                  <a:cubicBezTo>
                    <a:pt x="105944" y="32067"/>
                    <a:pt x="105838" y="31962"/>
                    <a:pt x="105772" y="31790"/>
                  </a:cubicBezTo>
                  <a:cubicBezTo>
                    <a:pt x="105561" y="31579"/>
                    <a:pt x="105389" y="31249"/>
                    <a:pt x="105284" y="30972"/>
                  </a:cubicBezTo>
                  <a:cubicBezTo>
                    <a:pt x="105006" y="30364"/>
                    <a:pt x="104241" y="30034"/>
                    <a:pt x="104016" y="29374"/>
                  </a:cubicBezTo>
                  <a:cubicBezTo>
                    <a:pt x="103911" y="29044"/>
                    <a:pt x="104016" y="28714"/>
                    <a:pt x="103963" y="28437"/>
                  </a:cubicBezTo>
                  <a:cubicBezTo>
                    <a:pt x="103911" y="27830"/>
                    <a:pt x="103581" y="27552"/>
                    <a:pt x="103079" y="27222"/>
                  </a:cubicBezTo>
                  <a:cubicBezTo>
                    <a:pt x="102749" y="27011"/>
                    <a:pt x="102419" y="26840"/>
                    <a:pt x="102036" y="26681"/>
                  </a:cubicBezTo>
                  <a:cubicBezTo>
                    <a:pt x="101930" y="26628"/>
                    <a:pt x="101759" y="26562"/>
                    <a:pt x="101653" y="26509"/>
                  </a:cubicBezTo>
                  <a:cubicBezTo>
                    <a:pt x="101482" y="26457"/>
                    <a:pt x="101323" y="26404"/>
                    <a:pt x="101152" y="26351"/>
                  </a:cubicBezTo>
                  <a:cubicBezTo>
                    <a:pt x="100821" y="26127"/>
                    <a:pt x="100821" y="25797"/>
                    <a:pt x="100610" y="25572"/>
                  </a:cubicBezTo>
                  <a:cubicBezTo>
                    <a:pt x="100333" y="25308"/>
                    <a:pt x="99897" y="25137"/>
                    <a:pt x="99567" y="24912"/>
                  </a:cubicBezTo>
                  <a:cubicBezTo>
                    <a:pt x="98736" y="24371"/>
                    <a:pt x="97468" y="23262"/>
                    <a:pt x="97521" y="22219"/>
                  </a:cubicBezTo>
                  <a:cubicBezTo>
                    <a:pt x="97587" y="21506"/>
                    <a:pt x="97917" y="21400"/>
                    <a:pt x="98511" y="21176"/>
                  </a:cubicBezTo>
                  <a:lnTo>
                    <a:pt x="98577" y="21176"/>
                  </a:lnTo>
                  <a:cubicBezTo>
                    <a:pt x="98841" y="21070"/>
                    <a:pt x="99013" y="21070"/>
                    <a:pt x="99013" y="20846"/>
                  </a:cubicBezTo>
                  <a:lnTo>
                    <a:pt x="99013" y="20622"/>
                  </a:lnTo>
                  <a:cubicBezTo>
                    <a:pt x="98960" y="20186"/>
                    <a:pt x="98841" y="19803"/>
                    <a:pt x="98960" y="19367"/>
                  </a:cubicBezTo>
                  <a:cubicBezTo>
                    <a:pt x="99066" y="18483"/>
                    <a:pt x="99343" y="18258"/>
                    <a:pt x="100109" y="17876"/>
                  </a:cubicBezTo>
                  <a:cubicBezTo>
                    <a:pt x="101218" y="17387"/>
                    <a:pt x="100227" y="16397"/>
                    <a:pt x="99343" y="15671"/>
                  </a:cubicBezTo>
                  <a:cubicBezTo>
                    <a:pt x="99171" y="15565"/>
                    <a:pt x="99066" y="15460"/>
                    <a:pt x="98907" y="15341"/>
                  </a:cubicBezTo>
                  <a:cubicBezTo>
                    <a:pt x="98788" y="15235"/>
                    <a:pt x="98630" y="15130"/>
                    <a:pt x="98577" y="15077"/>
                  </a:cubicBezTo>
                  <a:cubicBezTo>
                    <a:pt x="98128" y="14681"/>
                    <a:pt x="97851" y="14417"/>
                    <a:pt x="97746" y="13809"/>
                  </a:cubicBezTo>
                  <a:cubicBezTo>
                    <a:pt x="97693" y="13585"/>
                    <a:pt x="97640" y="13149"/>
                    <a:pt x="97415" y="12925"/>
                  </a:cubicBezTo>
                  <a:cubicBezTo>
                    <a:pt x="97310" y="12767"/>
                    <a:pt x="96927" y="12595"/>
                    <a:pt x="96703" y="12489"/>
                  </a:cubicBezTo>
                  <a:cubicBezTo>
                    <a:pt x="96373" y="12370"/>
                    <a:pt x="96148" y="12159"/>
                    <a:pt x="95871" y="11988"/>
                  </a:cubicBezTo>
                  <a:cubicBezTo>
                    <a:pt x="95541" y="11710"/>
                    <a:pt x="95052" y="11328"/>
                    <a:pt x="94670" y="11169"/>
                  </a:cubicBezTo>
                  <a:cubicBezTo>
                    <a:pt x="94287" y="10998"/>
                    <a:pt x="93838" y="10945"/>
                    <a:pt x="93455" y="10839"/>
                  </a:cubicBezTo>
                  <a:cubicBezTo>
                    <a:pt x="93019" y="10615"/>
                    <a:pt x="92570" y="10509"/>
                    <a:pt x="92240" y="10232"/>
                  </a:cubicBezTo>
                  <a:lnTo>
                    <a:pt x="92082" y="10060"/>
                  </a:lnTo>
                  <a:cubicBezTo>
                    <a:pt x="92029" y="10007"/>
                    <a:pt x="91976" y="9955"/>
                    <a:pt x="91910" y="9849"/>
                  </a:cubicBezTo>
                  <a:cubicBezTo>
                    <a:pt x="91580" y="9347"/>
                    <a:pt x="91422" y="8687"/>
                    <a:pt x="90920" y="8304"/>
                  </a:cubicBezTo>
                  <a:cubicBezTo>
                    <a:pt x="90537" y="7974"/>
                    <a:pt x="89996" y="7816"/>
                    <a:pt x="89547" y="7539"/>
                  </a:cubicBezTo>
                  <a:cubicBezTo>
                    <a:pt x="89164" y="7314"/>
                    <a:pt x="89006" y="7090"/>
                    <a:pt x="88834" y="6707"/>
                  </a:cubicBezTo>
                  <a:cubicBezTo>
                    <a:pt x="88610" y="6166"/>
                    <a:pt x="88174" y="5941"/>
                    <a:pt x="87739" y="5611"/>
                  </a:cubicBezTo>
                  <a:cubicBezTo>
                    <a:pt x="88016" y="5440"/>
                    <a:pt x="88280" y="5057"/>
                    <a:pt x="88452" y="4727"/>
                  </a:cubicBezTo>
                  <a:cubicBezTo>
                    <a:pt x="88557" y="4621"/>
                    <a:pt x="88610" y="4449"/>
                    <a:pt x="88676" y="4344"/>
                  </a:cubicBezTo>
                  <a:cubicBezTo>
                    <a:pt x="88676" y="4291"/>
                    <a:pt x="88729" y="4238"/>
                    <a:pt x="88729" y="4185"/>
                  </a:cubicBezTo>
                  <a:cubicBezTo>
                    <a:pt x="89006" y="3301"/>
                    <a:pt x="88729" y="2971"/>
                    <a:pt x="88227" y="2311"/>
                  </a:cubicBezTo>
                  <a:cubicBezTo>
                    <a:pt x="87950" y="2034"/>
                    <a:pt x="87950" y="1651"/>
                    <a:pt x="87686" y="1374"/>
                  </a:cubicBezTo>
                  <a:cubicBezTo>
                    <a:pt x="87567" y="1321"/>
                    <a:pt x="87514" y="1268"/>
                    <a:pt x="87461" y="1215"/>
                  </a:cubicBezTo>
                  <a:cubicBezTo>
                    <a:pt x="87409" y="1149"/>
                    <a:pt x="87409" y="1043"/>
                    <a:pt x="87461" y="991"/>
                  </a:cubicBezTo>
                  <a:cubicBezTo>
                    <a:pt x="87131" y="608"/>
                    <a:pt x="86749" y="278"/>
                    <a:pt x="8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5" name="Google Shape;6085;p48"/>
            <p:cNvGrpSpPr/>
            <p:nvPr/>
          </p:nvGrpSpPr>
          <p:grpSpPr>
            <a:xfrm rot="498323">
              <a:off x="6339833" y="3401070"/>
              <a:ext cx="1457948" cy="706820"/>
              <a:chOff x="609725" y="4349775"/>
              <a:chExt cx="2116575" cy="1026125"/>
            </a:xfrm>
          </p:grpSpPr>
          <p:sp>
            <p:nvSpPr>
              <p:cNvPr id="6086" name="Google Shape;6086;p48"/>
              <p:cNvSpPr/>
              <p:nvPr/>
            </p:nvSpPr>
            <p:spPr>
              <a:xfrm>
                <a:off x="2634200" y="5061300"/>
                <a:ext cx="92100" cy="35375"/>
              </a:xfrm>
              <a:custGeom>
                <a:avLst/>
                <a:gdLst/>
                <a:ahLst/>
                <a:cxnLst/>
                <a:rect l="l" t="t" r="r" b="b"/>
                <a:pathLst>
                  <a:path w="3684" h="1415" extrusionOk="0">
                    <a:moveTo>
                      <a:pt x="2018" y="0"/>
                    </a:moveTo>
                    <a:cubicBezTo>
                      <a:pt x="1265" y="0"/>
                      <a:pt x="536" y="183"/>
                      <a:pt x="1" y="530"/>
                    </a:cubicBezTo>
                    <a:cubicBezTo>
                      <a:pt x="159" y="583"/>
                      <a:pt x="159" y="860"/>
                      <a:pt x="159" y="1085"/>
                    </a:cubicBezTo>
                    <a:cubicBezTo>
                      <a:pt x="556" y="923"/>
                      <a:pt x="879" y="871"/>
                      <a:pt x="1164" y="871"/>
                    </a:cubicBezTo>
                    <a:cubicBezTo>
                      <a:pt x="1683" y="871"/>
                      <a:pt x="2078" y="1044"/>
                      <a:pt x="2578" y="1044"/>
                    </a:cubicBezTo>
                    <a:cubicBezTo>
                      <a:pt x="2834" y="1044"/>
                      <a:pt x="3118" y="998"/>
                      <a:pt x="3459" y="860"/>
                    </a:cubicBezTo>
                    <a:cubicBezTo>
                      <a:pt x="3459" y="1190"/>
                      <a:pt x="3578" y="1362"/>
                      <a:pt x="3684" y="1415"/>
                    </a:cubicBezTo>
                    <a:lnTo>
                      <a:pt x="3684" y="319"/>
                    </a:lnTo>
                    <a:cubicBezTo>
                      <a:pt x="3163" y="104"/>
                      <a:pt x="2583" y="0"/>
                      <a:pt x="201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48"/>
              <p:cNvSpPr/>
              <p:nvPr/>
            </p:nvSpPr>
            <p:spPr>
              <a:xfrm>
                <a:off x="2718025" y="5028000"/>
                <a:ext cx="8275" cy="12250"/>
              </a:xfrm>
              <a:custGeom>
                <a:avLst/>
                <a:gdLst/>
                <a:ahLst/>
                <a:cxnLst/>
                <a:rect l="l" t="t" r="r" b="b"/>
                <a:pathLst>
                  <a:path w="331" h="490" extrusionOk="0">
                    <a:moveTo>
                      <a:pt x="331" y="1"/>
                    </a:moveTo>
                    <a:cubicBezTo>
                      <a:pt x="225" y="54"/>
                      <a:pt x="54" y="54"/>
                      <a:pt x="1" y="212"/>
                    </a:cubicBezTo>
                    <a:cubicBezTo>
                      <a:pt x="106" y="331"/>
                      <a:pt x="225" y="436"/>
                      <a:pt x="331" y="489"/>
                    </a:cubicBezTo>
                    <a:lnTo>
                      <a:pt x="331" y="1"/>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48"/>
              <p:cNvSpPr/>
              <p:nvPr/>
            </p:nvSpPr>
            <p:spPr>
              <a:xfrm>
                <a:off x="2683700" y="5092375"/>
                <a:ext cx="42600" cy="36000"/>
              </a:xfrm>
              <a:custGeom>
                <a:avLst/>
                <a:gdLst/>
                <a:ahLst/>
                <a:cxnLst/>
                <a:rect l="l" t="t" r="r" b="b"/>
                <a:pathLst>
                  <a:path w="1704" h="1440" extrusionOk="0">
                    <a:moveTo>
                      <a:pt x="1268" y="0"/>
                    </a:moveTo>
                    <a:cubicBezTo>
                      <a:pt x="1268" y="396"/>
                      <a:pt x="767" y="66"/>
                      <a:pt x="819" y="555"/>
                    </a:cubicBezTo>
                    <a:cubicBezTo>
                      <a:pt x="843" y="551"/>
                      <a:pt x="865" y="549"/>
                      <a:pt x="886" y="549"/>
                    </a:cubicBezTo>
                    <a:cubicBezTo>
                      <a:pt x="1156" y="549"/>
                      <a:pt x="1191" y="852"/>
                      <a:pt x="1044" y="1109"/>
                    </a:cubicBezTo>
                    <a:cubicBezTo>
                      <a:pt x="898" y="929"/>
                      <a:pt x="686" y="750"/>
                      <a:pt x="437" y="750"/>
                    </a:cubicBezTo>
                    <a:cubicBezTo>
                      <a:pt x="301" y="750"/>
                      <a:pt x="154" y="803"/>
                      <a:pt x="1" y="937"/>
                    </a:cubicBezTo>
                    <a:cubicBezTo>
                      <a:pt x="608" y="1162"/>
                      <a:pt x="1202" y="1267"/>
                      <a:pt x="1704" y="1439"/>
                    </a:cubicBezTo>
                    <a:lnTo>
                      <a:pt x="1704" y="555"/>
                    </a:lnTo>
                    <a:cubicBezTo>
                      <a:pt x="1532" y="449"/>
                      <a:pt x="1374" y="277"/>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48"/>
              <p:cNvSpPr/>
              <p:nvPr/>
            </p:nvSpPr>
            <p:spPr>
              <a:xfrm>
                <a:off x="2643775" y="4901275"/>
                <a:ext cx="82525" cy="17700"/>
              </a:xfrm>
              <a:custGeom>
                <a:avLst/>
                <a:gdLst/>
                <a:ahLst/>
                <a:cxnLst/>
                <a:rect l="l" t="t" r="r" b="b"/>
                <a:pathLst>
                  <a:path w="3301" h="708" extrusionOk="0">
                    <a:moveTo>
                      <a:pt x="3301" y="0"/>
                    </a:moveTo>
                    <a:cubicBezTo>
                      <a:pt x="2258" y="172"/>
                      <a:pt x="1268" y="53"/>
                      <a:pt x="0" y="383"/>
                    </a:cubicBezTo>
                    <a:cubicBezTo>
                      <a:pt x="228" y="631"/>
                      <a:pt x="530" y="708"/>
                      <a:pt x="866" y="708"/>
                    </a:cubicBezTo>
                    <a:cubicBezTo>
                      <a:pt x="1415" y="708"/>
                      <a:pt x="2055" y="503"/>
                      <a:pt x="2615" y="503"/>
                    </a:cubicBezTo>
                    <a:cubicBezTo>
                      <a:pt x="2865" y="503"/>
                      <a:pt x="3098" y="543"/>
                      <a:pt x="3301" y="660"/>
                    </a:cubicBezTo>
                    <a:lnTo>
                      <a:pt x="330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48"/>
              <p:cNvSpPr/>
              <p:nvPr/>
            </p:nvSpPr>
            <p:spPr>
              <a:xfrm>
                <a:off x="2726275" y="4996325"/>
                <a:ext cx="25" cy="10925"/>
              </a:xfrm>
              <a:custGeom>
                <a:avLst/>
                <a:gdLst/>
                <a:ahLst/>
                <a:cxnLst/>
                <a:rect l="l" t="t" r="r" b="b"/>
                <a:pathLst>
                  <a:path w="1" h="437" extrusionOk="0">
                    <a:moveTo>
                      <a:pt x="1" y="436"/>
                    </a:moveTo>
                    <a:lnTo>
                      <a:pt x="1" y="0"/>
                    </a:lnTo>
                    <a:lnTo>
                      <a:pt x="1"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48"/>
              <p:cNvSpPr/>
              <p:nvPr/>
            </p:nvSpPr>
            <p:spPr>
              <a:xfrm>
                <a:off x="2724975" y="4937250"/>
                <a:ext cx="1325" cy="3975"/>
              </a:xfrm>
              <a:custGeom>
                <a:avLst/>
                <a:gdLst/>
                <a:ahLst/>
                <a:cxnLst/>
                <a:rect l="l" t="t" r="r" b="b"/>
                <a:pathLst>
                  <a:path w="53" h="159" extrusionOk="0">
                    <a:moveTo>
                      <a:pt x="0" y="0"/>
                    </a:moveTo>
                    <a:cubicBezTo>
                      <a:pt x="53" y="53"/>
                      <a:pt x="53" y="106"/>
                      <a:pt x="53" y="159"/>
                    </a:cubicBez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48"/>
              <p:cNvSpPr/>
              <p:nvPr/>
            </p:nvSpPr>
            <p:spPr>
              <a:xfrm>
                <a:off x="1367225" y="5037625"/>
                <a:ext cx="16800" cy="23400"/>
              </a:xfrm>
              <a:custGeom>
                <a:avLst/>
                <a:gdLst/>
                <a:ahLst/>
                <a:cxnLst/>
                <a:rect l="l" t="t" r="r" b="b"/>
                <a:pathLst>
                  <a:path w="672" h="936" extrusionOk="0">
                    <a:moveTo>
                      <a:pt x="464" y="1"/>
                    </a:moveTo>
                    <a:cubicBezTo>
                      <a:pt x="135" y="1"/>
                      <a:pt x="1" y="740"/>
                      <a:pt x="289" y="936"/>
                    </a:cubicBezTo>
                    <a:cubicBezTo>
                      <a:pt x="289" y="540"/>
                      <a:pt x="672" y="606"/>
                      <a:pt x="619" y="51"/>
                    </a:cubicBezTo>
                    <a:cubicBezTo>
                      <a:pt x="564" y="16"/>
                      <a:pt x="512" y="1"/>
                      <a:pt x="46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48"/>
              <p:cNvSpPr/>
              <p:nvPr/>
            </p:nvSpPr>
            <p:spPr>
              <a:xfrm>
                <a:off x="2702850" y="4961525"/>
                <a:ext cx="20175" cy="14850"/>
              </a:xfrm>
              <a:custGeom>
                <a:avLst/>
                <a:gdLst/>
                <a:ahLst/>
                <a:cxnLst/>
                <a:rect l="l" t="t" r="r" b="b"/>
                <a:pathLst>
                  <a:path w="807" h="594" extrusionOk="0">
                    <a:moveTo>
                      <a:pt x="581" y="0"/>
                    </a:moveTo>
                    <a:cubicBezTo>
                      <a:pt x="376" y="0"/>
                      <a:pt x="173" y="386"/>
                      <a:pt x="1" y="508"/>
                    </a:cubicBezTo>
                    <a:cubicBezTo>
                      <a:pt x="22" y="550"/>
                      <a:pt x="156" y="594"/>
                      <a:pt x="308" y="594"/>
                    </a:cubicBezTo>
                    <a:cubicBezTo>
                      <a:pt x="538" y="594"/>
                      <a:pt x="806" y="492"/>
                      <a:pt x="766" y="125"/>
                    </a:cubicBezTo>
                    <a:cubicBezTo>
                      <a:pt x="705" y="36"/>
                      <a:pt x="643" y="0"/>
                      <a:pt x="58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48"/>
              <p:cNvSpPr/>
              <p:nvPr/>
            </p:nvSpPr>
            <p:spPr>
              <a:xfrm>
                <a:off x="2682400" y="4992025"/>
                <a:ext cx="23125" cy="15800"/>
              </a:xfrm>
              <a:custGeom>
                <a:avLst/>
                <a:gdLst/>
                <a:ahLst/>
                <a:cxnLst/>
                <a:rect l="l" t="t" r="r" b="b"/>
                <a:pathLst>
                  <a:path w="925" h="632" extrusionOk="0">
                    <a:moveTo>
                      <a:pt x="924" y="1"/>
                    </a:moveTo>
                    <a:lnTo>
                      <a:pt x="924" y="1"/>
                    </a:lnTo>
                    <a:cubicBezTo>
                      <a:pt x="541" y="54"/>
                      <a:pt x="158" y="120"/>
                      <a:pt x="0" y="555"/>
                    </a:cubicBezTo>
                    <a:cubicBezTo>
                      <a:pt x="94" y="593"/>
                      <a:pt x="238" y="632"/>
                      <a:pt x="384" y="632"/>
                    </a:cubicBezTo>
                    <a:cubicBezTo>
                      <a:pt x="650" y="632"/>
                      <a:pt x="924" y="503"/>
                      <a:pt x="92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48"/>
              <p:cNvSpPr/>
              <p:nvPr/>
            </p:nvSpPr>
            <p:spPr>
              <a:xfrm>
                <a:off x="2641125" y="5007225"/>
                <a:ext cx="20500" cy="22125"/>
              </a:xfrm>
              <a:custGeom>
                <a:avLst/>
                <a:gdLst/>
                <a:ahLst/>
                <a:cxnLst/>
                <a:rect l="l" t="t" r="r" b="b"/>
                <a:pathLst>
                  <a:path w="820" h="885" extrusionOk="0">
                    <a:moveTo>
                      <a:pt x="661" y="0"/>
                    </a:moveTo>
                    <a:cubicBezTo>
                      <a:pt x="1" y="0"/>
                      <a:pt x="489" y="713"/>
                      <a:pt x="767" y="885"/>
                    </a:cubicBezTo>
                    <a:cubicBezTo>
                      <a:pt x="819" y="436"/>
                      <a:pt x="542" y="502"/>
                      <a:pt x="661"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48"/>
              <p:cNvSpPr/>
              <p:nvPr/>
            </p:nvSpPr>
            <p:spPr>
              <a:xfrm>
                <a:off x="2071825" y="5040950"/>
                <a:ext cx="49525" cy="13350"/>
              </a:xfrm>
              <a:custGeom>
                <a:avLst/>
                <a:gdLst/>
                <a:ahLst/>
                <a:cxnLst/>
                <a:rect l="l" t="t" r="r" b="b"/>
                <a:pathLst>
                  <a:path w="1981" h="534" extrusionOk="0">
                    <a:moveTo>
                      <a:pt x="921" y="1"/>
                    </a:moveTo>
                    <a:cubicBezTo>
                      <a:pt x="597" y="1"/>
                      <a:pt x="297" y="83"/>
                      <a:pt x="0" y="354"/>
                    </a:cubicBezTo>
                    <a:cubicBezTo>
                      <a:pt x="248" y="478"/>
                      <a:pt x="534" y="533"/>
                      <a:pt x="815" y="533"/>
                    </a:cubicBezTo>
                    <a:cubicBezTo>
                      <a:pt x="1280" y="533"/>
                      <a:pt x="1733" y="382"/>
                      <a:pt x="1980" y="143"/>
                    </a:cubicBezTo>
                    <a:cubicBezTo>
                      <a:pt x="1591" y="83"/>
                      <a:pt x="1244" y="1"/>
                      <a:pt x="92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48"/>
              <p:cNvSpPr/>
              <p:nvPr/>
            </p:nvSpPr>
            <p:spPr>
              <a:xfrm>
                <a:off x="2042775" y="5071900"/>
                <a:ext cx="41275" cy="27425"/>
              </a:xfrm>
              <a:custGeom>
                <a:avLst/>
                <a:gdLst/>
                <a:ahLst/>
                <a:cxnLst/>
                <a:rect l="l" t="t" r="r" b="b"/>
                <a:pathLst>
                  <a:path w="1651" h="1097" extrusionOk="0">
                    <a:moveTo>
                      <a:pt x="938" y="1"/>
                    </a:moveTo>
                    <a:cubicBezTo>
                      <a:pt x="608" y="159"/>
                      <a:pt x="278" y="331"/>
                      <a:pt x="0" y="555"/>
                    </a:cubicBezTo>
                    <a:cubicBezTo>
                      <a:pt x="51" y="665"/>
                      <a:pt x="115" y="700"/>
                      <a:pt x="183" y="700"/>
                    </a:cubicBezTo>
                    <a:cubicBezTo>
                      <a:pt x="300" y="700"/>
                      <a:pt x="428" y="595"/>
                      <a:pt x="515" y="595"/>
                    </a:cubicBezTo>
                    <a:cubicBezTo>
                      <a:pt x="601" y="595"/>
                      <a:pt x="648" y="696"/>
                      <a:pt x="608" y="1096"/>
                    </a:cubicBezTo>
                    <a:cubicBezTo>
                      <a:pt x="832" y="1043"/>
                      <a:pt x="1650" y="938"/>
                      <a:pt x="1268" y="555"/>
                    </a:cubicBezTo>
                    <a:lnTo>
                      <a:pt x="1268" y="555"/>
                    </a:lnTo>
                    <a:cubicBezTo>
                      <a:pt x="1206" y="664"/>
                      <a:pt x="1169" y="708"/>
                      <a:pt x="1146" y="708"/>
                    </a:cubicBezTo>
                    <a:cubicBezTo>
                      <a:pt x="1066" y="708"/>
                      <a:pt x="1153" y="175"/>
                      <a:pt x="93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48"/>
              <p:cNvSpPr/>
              <p:nvPr/>
            </p:nvSpPr>
            <p:spPr>
              <a:xfrm>
                <a:off x="2103175" y="4956375"/>
                <a:ext cx="111575" cy="35725"/>
              </a:xfrm>
              <a:custGeom>
                <a:avLst/>
                <a:gdLst/>
                <a:ahLst/>
                <a:cxnLst/>
                <a:rect l="l" t="t" r="r" b="b"/>
                <a:pathLst>
                  <a:path w="4463" h="1429" extrusionOk="0">
                    <a:moveTo>
                      <a:pt x="885" y="608"/>
                    </a:moveTo>
                    <a:cubicBezTo>
                      <a:pt x="1103" y="752"/>
                      <a:pt x="1339" y="873"/>
                      <a:pt x="1588" y="946"/>
                    </a:cubicBezTo>
                    <a:lnTo>
                      <a:pt x="1588" y="946"/>
                    </a:lnTo>
                    <a:cubicBezTo>
                      <a:pt x="1475" y="1039"/>
                      <a:pt x="1376" y="1085"/>
                      <a:pt x="1288" y="1085"/>
                    </a:cubicBezTo>
                    <a:cubicBezTo>
                      <a:pt x="1123" y="1085"/>
                      <a:pt x="996" y="924"/>
                      <a:pt x="885" y="608"/>
                    </a:cubicBezTo>
                    <a:close/>
                    <a:moveTo>
                      <a:pt x="4462" y="1"/>
                    </a:moveTo>
                    <a:lnTo>
                      <a:pt x="4462" y="1"/>
                    </a:lnTo>
                    <a:cubicBezTo>
                      <a:pt x="2641" y="54"/>
                      <a:pt x="1162" y="1"/>
                      <a:pt x="0" y="767"/>
                    </a:cubicBezTo>
                    <a:cubicBezTo>
                      <a:pt x="84" y="919"/>
                      <a:pt x="163" y="974"/>
                      <a:pt x="240" y="974"/>
                    </a:cubicBezTo>
                    <a:cubicBezTo>
                      <a:pt x="418" y="974"/>
                      <a:pt x="586" y="682"/>
                      <a:pt x="779" y="608"/>
                    </a:cubicBezTo>
                    <a:lnTo>
                      <a:pt x="779" y="608"/>
                    </a:lnTo>
                    <a:cubicBezTo>
                      <a:pt x="779" y="1097"/>
                      <a:pt x="607" y="991"/>
                      <a:pt x="779" y="1321"/>
                    </a:cubicBezTo>
                    <a:cubicBezTo>
                      <a:pt x="835" y="1302"/>
                      <a:pt x="889" y="1294"/>
                      <a:pt x="940" y="1294"/>
                    </a:cubicBezTo>
                    <a:cubicBezTo>
                      <a:pt x="1153" y="1294"/>
                      <a:pt x="1326" y="1429"/>
                      <a:pt x="1441" y="1429"/>
                    </a:cubicBezTo>
                    <a:cubicBezTo>
                      <a:pt x="1540" y="1429"/>
                      <a:pt x="1597" y="1328"/>
                      <a:pt x="1598" y="949"/>
                    </a:cubicBezTo>
                    <a:lnTo>
                      <a:pt x="1598" y="949"/>
                    </a:lnTo>
                    <a:cubicBezTo>
                      <a:pt x="1760" y="996"/>
                      <a:pt x="1927" y="1023"/>
                      <a:pt x="2098" y="1023"/>
                    </a:cubicBezTo>
                    <a:cubicBezTo>
                      <a:pt x="2455" y="1023"/>
                      <a:pt x="2826" y="906"/>
                      <a:pt x="3195" y="608"/>
                    </a:cubicBezTo>
                    <a:cubicBezTo>
                      <a:pt x="3419" y="938"/>
                      <a:pt x="3195" y="819"/>
                      <a:pt x="3195" y="1321"/>
                    </a:cubicBezTo>
                    <a:cubicBezTo>
                      <a:pt x="3229" y="1301"/>
                      <a:pt x="3272" y="1294"/>
                      <a:pt x="3321" y="1294"/>
                    </a:cubicBezTo>
                    <a:cubicBezTo>
                      <a:pt x="3404" y="1294"/>
                      <a:pt x="3502" y="1313"/>
                      <a:pt x="3588" y="1313"/>
                    </a:cubicBezTo>
                    <a:cubicBezTo>
                      <a:pt x="3707" y="1313"/>
                      <a:pt x="3802" y="1276"/>
                      <a:pt x="3802" y="1097"/>
                    </a:cubicBezTo>
                    <a:lnTo>
                      <a:pt x="3802" y="1097"/>
                    </a:lnTo>
                    <a:cubicBezTo>
                      <a:pt x="3768" y="1103"/>
                      <a:pt x="3737" y="1106"/>
                      <a:pt x="3708" y="1106"/>
                    </a:cubicBezTo>
                    <a:cubicBezTo>
                      <a:pt x="3501" y="1106"/>
                      <a:pt x="3419" y="938"/>
                      <a:pt x="3419" y="555"/>
                    </a:cubicBezTo>
                    <a:cubicBezTo>
                      <a:pt x="3486" y="510"/>
                      <a:pt x="3564" y="497"/>
                      <a:pt x="3647" y="497"/>
                    </a:cubicBezTo>
                    <a:cubicBezTo>
                      <a:pt x="3770" y="497"/>
                      <a:pt x="3902" y="526"/>
                      <a:pt x="4025" y="526"/>
                    </a:cubicBezTo>
                    <a:cubicBezTo>
                      <a:pt x="4231" y="526"/>
                      <a:pt x="4410" y="443"/>
                      <a:pt x="446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48"/>
              <p:cNvSpPr/>
              <p:nvPr/>
            </p:nvSpPr>
            <p:spPr>
              <a:xfrm>
                <a:off x="2207800" y="5080150"/>
                <a:ext cx="46875" cy="40050"/>
              </a:xfrm>
              <a:custGeom>
                <a:avLst/>
                <a:gdLst/>
                <a:ahLst/>
                <a:cxnLst/>
                <a:rect l="l" t="t" r="r" b="b"/>
                <a:pathLst>
                  <a:path w="1875" h="1602" extrusionOk="0">
                    <a:moveTo>
                      <a:pt x="436" y="1"/>
                    </a:moveTo>
                    <a:cubicBezTo>
                      <a:pt x="436" y="661"/>
                      <a:pt x="225" y="1044"/>
                      <a:pt x="0" y="1426"/>
                    </a:cubicBezTo>
                    <a:cubicBezTo>
                      <a:pt x="171" y="1535"/>
                      <a:pt x="396" y="1602"/>
                      <a:pt x="615" y="1602"/>
                    </a:cubicBezTo>
                    <a:cubicBezTo>
                      <a:pt x="952" y="1602"/>
                      <a:pt x="1277" y="1444"/>
                      <a:pt x="1373" y="1044"/>
                    </a:cubicBezTo>
                    <a:cubicBezTo>
                      <a:pt x="1267" y="1044"/>
                      <a:pt x="1096" y="766"/>
                      <a:pt x="1267" y="713"/>
                    </a:cubicBezTo>
                    <a:lnTo>
                      <a:pt x="1267" y="713"/>
                    </a:lnTo>
                    <a:cubicBezTo>
                      <a:pt x="1327" y="774"/>
                      <a:pt x="1382" y="797"/>
                      <a:pt x="1432" y="797"/>
                    </a:cubicBezTo>
                    <a:cubicBezTo>
                      <a:pt x="1614" y="797"/>
                      <a:pt x="1740" y="489"/>
                      <a:pt x="1875" y="489"/>
                    </a:cubicBezTo>
                    <a:cubicBezTo>
                      <a:pt x="1655" y="296"/>
                      <a:pt x="1436" y="266"/>
                      <a:pt x="1230" y="266"/>
                    </a:cubicBezTo>
                    <a:cubicBezTo>
                      <a:pt x="1138" y="266"/>
                      <a:pt x="1048" y="272"/>
                      <a:pt x="963" y="272"/>
                    </a:cubicBezTo>
                    <a:cubicBezTo>
                      <a:pt x="758" y="272"/>
                      <a:pt x="577" y="237"/>
                      <a:pt x="43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48"/>
              <p:cNvSpPr/>
              <p:nvPr/>
            </p:nvSpPr>
            <p:spPr>
              <a:xfrm>
                <a:off x="1995900" y="5077500"/>
                <a:ext cx="15800" cy="18850"/>
              </a:xfrm>
              <a:custGeom>
                <a:avLst/>
                <a:gdLst/>
                <a:ahLst/>
                <a:cxnLst/>
                <a:rect l="l" t="t" r="r" b="b"/>
                <a:pathLst>
                  <a:path w="632" h="754" extrusionOk="0">
                    <a:moveTo>
                      <a:pt x="172" y="1"/>
                    </a:moveTo>
                    <a:cubicBezTo>
                      <a:pt x="119" y="265"/>
                      <a:pt x="1" y="331"/>
                      <a:pt x="67" y="714"/>
                    </a:cubicBezTo>
                    <a:cubicBezTo>
                      <a:pt x="82" y="709"/>
                      <a:pt x="100" y="707"/>
                      <a:pt x="120" y="707"/>
                    </a:cubicBezTo>
                    <a:cubicBezTo>
                      <a:pt x="215" y="707"/>
                      <a:pt x="353" y="754"/>
                      <a:pt x="459" y="754"/>
                    </a:cubicBezTo>
                    <a:cubicBezTo>
                      <a:pt x="560" y="754"/>
                      <a:pt x="631" y="711"/>
                      <a:pt x="608" y="542"/>
                    </a:cubicBezTo>
                    <a:cubicBezTo>
                      <a:pt x="397" y="489"/>
                      <a:pt x="397" y="54"/>
                      <a:pt x="17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48"/>
              <p:cNvSpPr/>
              <p:nvPr/>
            </p:nvSpPr>
            <p:spPr>
              <a:xfrm>
                <a:off x="2057950" y="5127025"/>
                <a:ext cx="22150" cy="17850"/>
              </a:xfrm>
              <a:custGeom>
                <a:avLst/>
                <a:gdLst/>
                <a:ahLst/>
                <a:cxnLst/>
                <a:rect l="l" t="t" r="r" b="b"/>
                <a:pathLst>
                  <a:path w="886" h="714" extrusionOk="0">
                    <a:moveTo>
                      <a:pt x="713" y="0"/>
                    </a:moveTo>
                    <a:cubicBezTo>
                      <a:pt x="383" y="0"/>
                      <a:pt x="1" y="0"/>
                      <a:pt x="1" y="542"/>
                    </a:cubicBezTo>
                    <a:cubicBezTo>
                      <a:pt x="225" y="542"/>
                      <a:pt x="383" y="594"/>
                      <a:pt x="489" y="713"/>
                    </a:cubicBezTo>
                    <a:cubicBezTo>
                      <a:pt x="331" y="159"/>
                      <a:pt x="885" y="594"/>
                      <a:pt x="7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48"/>
              <p:cNvSpPr/>
              <p:nvPr/>
            </p:nvSpPr>
            <p:spPr>
              <a:xfrm>
                <a:off x="1770475" y="5132350"/>
                <a:ext cx="24800" cy="10600"/>
              </a:xfrm>
              <a:custGeom>
                <a:avLst/>
                <a:gdLst/>
                <a:ahLst/>
                <a:cxnLst/>
                <a:rect l="l" t="t" r="r" b="b"/>
                <a:pathLst>
                  <a:path w="992" h="424" extrusionOk="0">
                    <a:moveTo>
                      <a:pt x="463" y="0"/>
                    </a:moveTo>
                    <a:cubicBezTo>
                      <a:pt x="309" y="0"/>
                      <a:pt x="168" y="55"/>
                      <a:pt x="1" y="276"/>
                    </a:cubicBezTo>
                    <a:cubicBezTo>
                      <a:pt x="138" y="369"/>
                      <a:pt x="313" y="423"/>
                      <a:pt x="479" y="423"/>
                    </a:cubicBezTo>
                    <a:cubicBezTo>
                      <a:pt x="713" y="423"/>
                      <a:pt x="929" y="314"/>
                      <a:pt x="991" y="51"/>
                    </a:cubicBezTo>
                    <a:cubicBezTo>
                      <a:pt x="777" y="51"/>
                      <a:pt x="613" y="0"/>
                      <a:pt x="46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48"/>
              <p:cNvSpPr/>
              <p:nvPr/>
            </p:nvSpPr>
            <p:spPr>
              <a:xfrm>
                <a:off x="1664675" y="5103575"/>
                <a:ext cx="19350" cy="10425"/>
              </a:xfrm>
              <a:custGeom>
                <a:avLst/>
                <a:gdLst/>
                <a:ahLst/>
                <a:cxnLst/>
                <a:rect l="l" t="t" r="r" b="b"/>
                <a:pathLst>
                  <a:path w="774" h="417" extrusionOk="0">
                    <a:moveTo>
                      <a:pt x="48" y="1"/>
                    </a:moveTo>
                    <a:cubicBezTo>
                      <a:pt x="0" y="298"/>
                      <a:pt x="154" y="416"/>
                      <a:pt x="326" y="416"/>
                    </a:cubicBezTo>
                    <a:cubicBezTo>
                      <a:pt x="536" y="416"/>
                      <a:pt x="773" y="240"/>
                      <a:pt x="708" y="1"/>
                    </a:cubicBezTo>
                    <a:lnTo>
                      <a:pt x="708" y="1"/>
                    </a:lnTo>
                    <a:cubicBezTo>
                      <a:pt x="584" y="81"/>
                      <a:pt x="523" y="108"/>
                      <a:pt x="472" y="108"/>
                    </a:cubicBezTo>
                    <a:cubicBezTo>
                      <a:pt x="387" y="108"/>
                      <a:pt x="328" y="34"/>
                      <a:pt x="4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48"/>
              <p:cNvSpPr/>
              <p:nvPr/>
            </p:nvSpPr>
            <p:spPr>
              <a:xfrm>
                <a:off x="1643325" y="5075850"/>
                <a:ext cx="24100" cy="11650"/>
              </a:xfrm>
              <a:custGeom>
                <a:avLst/>
                <a:gdLst/>
                <a:ahLst/>
                <a:cxnLst/>
                <a:rect l="l" t="t" r="r" b="b"/>
                <a:pathLst>
                  <a:path w="964" h="466" extrusionOk="0">
                    <a:moveTo>
                      <a:pt x="902" y="1"/>
                    </a:moveTo>
                    <a:lnTo>
                      <a:pt x="84" y="67"/>
                    </a:lnTo>
                    <a:cubicBezTo>
                      <a:pt x="0" y="330"/>
                      <a:pt x="219" y="465"/>
                      <a:pt x="452" y="465"/>
                    </a:cubicBezTo>
                    <a:cubicBezTo>
                      <a:pt x="699" y="465"/>
                      <a:pt x="963" y="313"/>
                      <a:pt x="90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48"/>
              <p:cNvSpPr/>
              <p:nvPr/>
            </p:nvSpPr>
            <p:spPr>
              <a:xfrm>
                <a:off x="1668825" y="5058050"/>
                <a:ext cx="31725" cy="41275"/>
              </a:xfrm>
              <a:custGeom>
                <a:avLst/>
                <a:gdLst/>
                <a:ahLst/>
                <a:cxnLst/>
                <a:rect l="l" t="t" r="r" b="b"/>
                <a:pathLst>
                  <a:path w="1269" h="1651" extrusionOk="0">
                    <a:moveTo>
                      <a:pt x="1268" y="0"/>
                    </a:moveTo>
                    <a:cubicBezTo>
                      <a:pt x="748" y="0"/>
                      <a:pt x="638" y="516"/>
                      <a:pt x="318" y="516"/>
                    </a:cubicBezTo>
                    <a:cubicBezTo>
                      <a:pt x="231" y="516"/>
                      <a:pt x="130" y="478"/>
                      <a:pt x="1" y="383"/>
                    </a:cubicBezTo>
                    <a:lnTo>
                      <a:pt x="1" y="383"/>
                    </a:lnTo>
                    <a:cubicBezTo>
                      <a:pt x="1" y="1373"/>
                      <a:pt x="436" y="555"/>
                      <a:pt x="331" y="1650"/>
                    </a:cubicBezTo>
                    <a:cubicBezTo>
                      <a:pt x="938" y="1650"/>
                      <a:pt x="938" y="1267"/>
                      <a:pt x="1268" y="1267"/>
                    </a:cubicBezTo>
                    <a:cubicBezTo>
                      <a:pt x="991" y="502"/>
                      <a:pt x="1149" y="832"/>
                      <a:pt x="1268"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48"/>
              <p:cNvSpPr/>
              <p:nvPr/>
            </p:nvSpPr>
            <p:spPr>
              <a:xfrm>
                <a:off x="2225625" y="4956375"/>
                <a:ext cx="19475" cy="18975"/>
              </a:xfrm>
              <a:custGeom>
                <a:avLst/>
                <a:gdLst/>
                <a:ahLst/>
                <a:cxnLst/>
                <a:rect l="l" t="t" r="r" b="b"/>
                <a:pathLst>
                  <a:path w="779" h="759" extrusionOk="0">
                    <a:moveTo>
                      <a:pt x="713" y="1"/>
                    </a:moveTo>
                    <a:lnTo>
                      <a:pt x="713" y="1"/>
                    </a:lnTo>
                    <a:cubicBezTo>
                      <a:pt x="383" y="159"/>
                      <a:pt x="119" y="54"/>
                      <a:pt x="53" y="225"/>
                    </a:cubicBezTo>
                    <a:cubicBezTo>
                      <a:pt x="119" y="225"/>
                      <a:pt x="172" y="331"/>
                      <a:pt x="172" y="555"/>
                    </a:cubicBezTo>
                    <a:cubicBezTo>
                      <a:pt x="119" y="555"/>
                      <a:pt x="0" y="714"/>
                      <a:pt x="172" y="714"/>
                    </a:cubicBezTo>
                    <a:cubicBezTo>
                      <a:pt x="186" y="584"/>
                      <a:pt x="207" y="539"/>
                      <a:pt x="236" y="539"/>
                    </a:cubicBezTo>
                    <a:cubicBezTo>
                      <a:pt x="298" y="539"/>
                      <a:pt x="394" y="759"/>
                      <a:pt x="515" y="759"/>
                    </a:cubicBezTo>
                    <a:cubicBezTo>
                      <a:pt x="544" y="759"/>
                      <a:pt x="575" y="746"/>
                      <a:pt x="607" y="714"/>
                    </a:cubicBezTo>
                    <a:cubicBezTo>
                      <a:pt x="660" y="489"/>
                      <a:pt x="779" y="384"/>
                      <a:pt x="7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48"/>
              <p:cNvSpPr/>
              <p:nvPr/>
            </p:nvSpPr>
            <p:spPr>
              <a:xfrm>
                <a:off x="889800" y="5066300"/>
                <a:ext cx="30850" cy="10900"/>
              </a:xfrm>
              <a:custGeom>
                <a:avLst/>
                <a:gdLst/>
                <a:ahLst/>
                <a:cxnLst/>
                <a:rect l="l" t="t" r="r" b="b"/>
                <a:pathLst>
                  <a:path w="1234" h="436" extrusionOk="0">
                    <a:moveTo>
                      <a:pt x="1234" y="0"/>
                    </a:moveTo>
                    <a:cubicBezTo>
                      <a:pt x="1075" y="0"/>
                      <a:pt x="904" y="53"/>
                      <a:pt x="798" y="172"/>
                    </a:cubicBezTo>
                    <a:cubicBezTo>
                      <a:pt x="709" y="164"/>
                      <a:pt x="633" y="161"/>
                      <a:pt x="569" y="161"/>
                    </a:cubicBezTo>
                    <a:cubicBezTo>
                      <a:pt x="1" y="161"/>
                      <a:pt x="393" y="436"/>
                      <a:pt x="773" y="436"/>
                    </a:cubicBezTo>
                    <a:cubicBezTo>
                      <a:pt x="1006" y="436"/>
                      <a:pt x="1234" y="333"/>
                      <a:pt x="1234"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48"/>
              <p:cNvSpPr/>
              <p:nvPr/>
            </p:nvSpPr>
            <p:spPr>
              <a:xfrm>
                <a:off x="2246400" y="4955800"/>
                <a:ext cx="13400" cy="18425"/>
              </a:xfrm>
              <a:custGeom>
                <a:avLst/>
                <a:gdLst/>
                <a:ahLst/>
                <a:cxnLst/>
                <a:rect l="l" t="t" r="r" b="b"/>
                <a:pathLst>
                  <a:path w="536" h="737" extrusionOk="0">
                    <a:moveTo>
                      <a:pt x="114" y="1"/>
                    </a:moveTo>
                    <a:cubicBezTo>
                      <a:pt x="66" y="1"/>
                      <a:pt x="24" y="52"/>
                      <a:pt x="1" y="182"/>
                    </a:cubicBezTo>
                    <a:cubicBezTo>
                      <a:pt x="212" y="301"/>
                      <a:pt x="1" y="460"/>
                      <a:pt x="1" y="737"/>
                    </a:cubicBezTo>
                    <a:lnTo>
                      <a:pt x="278" y="737"/>
                    </a:lnTo>
                    <a:cubicBezTo>
                      <a:pt x="536" y="654"/>
                      <a:pt x="286" y="1"/>
                      <a:pt x="114"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48"/>
              <p:cNvSpPr/>
              <p:nvPr/>
            </p:nvSpPr>
            <p:spPr>
              <a:xfrm>
                <a:off x="2258625" y="5085825"/>
                <a:ext cx="38625" cy="26800"/>
              </a:xfrm>
              <a:custGeom>
                <a:avLst/>
                <a:gdLst/>
                <a:ahLst/>
                <a:cxnLst/>
                <a:rect l="l" t="t" r="r" b="b"/>
                <a:pathLst>
                  <a:path w="1545" h="1072" extrusionOk="0">
                    <a:moveTo>
                      <a:pt x="723" y="1"/>
                    </a:moveTo>
                    <a:cubicBezTo>
                      <a:pt x="581" y="1"/>
                      <a:pt x="407" y="78"/>
                      <a:pt x="172" y="104"/>
                    </a:cubicBezTo>
                    <a:cubicBezTo>
                      <a:pt x="0" y="539"/>
                      <a:pt x="172" y="434"/>
                      <a:pt x="53" y="1041"/>
                    </a:cubicBezTo>
                    <a:cubicBezTo>
                      <a:pt x="174" y="1061"/>
                      <a:pt x="286" y="1071"/>
                      <a:pt x="389" y="1071"/>
                    </a:cubicBezTo>
                    <a:cubicBezTo>
                      <a:pt x="1086" y="1071"/>
                      <a:pt x="1395" y="632"/>
                      <a:pt x="1545" y="104"/>
                    </a:cubicBezTo>
                    <a:cubicBezTo>
                      <a:pt x="1436" y="70"/>
                      <a:pt x="1357" y="56"/>
                      <a:pt x="1300" y="56"/>
                    </a:cubicBezTo>
                    <a:cubicBezTo>
                      <a:pt x="1066" y="56"/>
                      <a:pt x="1194" y="296"/>
                      <a:pt x="1109" y="434"/>
                    </a:cubicBezTo>
                    <a:cubicBezTo>
                      <a:pt x="993" y="91"/>
                      <a:pt x="876" y="1"/>
                      <a:pt x="72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48"/>
              <p:cNvSpPr/>
              <p:nvPr/>
            </p:nvSpPr>
            <p:spPr>
              <a:xfrm>
                <a:off x="2549350" y="5125025"/>
                <a:ext cx="10625" cy="24200"/>
              </a:xfrm>
              <a:custGeom>
                <a:avLst/>
                <a:gdLst/>
                <a:ahLst/>
                <a:cxnLst/>
                <a:rect l="l" t="t" r="r" b="b"/>
                <a:pathLst>
                  <a:path w="425" h="968" extrusionOk="0">
                    <a:moveTo>
                      <a:pt x="349" y="0"/>
                    </a:moveTo>
                    <a:cubicBezTo>
                      <a:pt x="2" y="0"/>
                      <a:pt x="0" y="968"/>
                      <a:pt x="344" y="968"/>
                    </a:cubicBezTo>
                    <a:cubicBezTo>
                      <a:pt x="369" y="968"/>
                      <a:pt x="396" y="962"/>
                      <a:pt x="424" y="952"/>
                    </a:cubicBezTo>
                    <a:lnTo>
                      <a:pt x="424" y="14"/>
                    </a:lnTo>
                    <a:cubicBezTo>
                      <a:pt x="398" y="5"/>
                      <a:pt x="373" y="0"/>
                      <a:pt x="34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48"/>
              <p:cNvSpPr/>
              <p:nvPr/>
            </p:nvSpPr>
            <p:spPr>
              <a:xfrm>
                <a:off x="2517375" y="5130600"/>
                <a:ext cx="26900" cy="21000"/>
              </a:xfrm>
              <a:custGeom>
                <a:avLst/>
                <a:gdLst/>
                <a:ahLst/>
                <a:cxnLst/>
                <a:rect l="l" t="t" r="r" b="b"/>
                <a:pathLst>
                  <a:path w="1076" h="840" extrusionOk="0">
                    <a:moveTo>
                      <a:pt x="169" y="0"/>
                    </a:moveTo>
                    <a:cubicBezTo>
                      <a:pt x="114" y="0"/>
                      <a:pt x="60" y="51"/>
                      <a:pt x="0" y="187"/>
                    </a:cubicBezTo>
                    <a:cubicBezTo>
                      <a:pt x="168" y="355"/>
                      <a:pt x="828" y="840"/>
                      <a:pt x="1012" y="840"/>
                    </a:cubicBezTo>
                    <a:cubicBezTo>
                      <a:pt x="1060" y="840"/>
                      <a:pt x="1076" y="807"/>
                      <a:pt x="1043" y="729"/>
                    </a:cubicBezTo>
                    <a:cubicBezTo>
                      <a:pt x="924" y="676"/>
                      <a:pt x="872" y="570"/>
                      <a:pt x="924" y="346"/>
                    </a:cubicBezTo>
                    <a:lnTo>
                      <a:pt x="924" y="346"/>
                    </a:lnTo>
                    <a:cubicBezTo>
                      <a:pt x="858" y="391"/>
                      <a:pt x="797" y="409"/>
                      <a:pt x="742" y="409"/>
                    </a:cubicBezTo>
                    <a:cubicBezTo>
                      <a:pt x="480" y="409"/>
                      <a:pt x="324" y="0"/>
                      <a:pt x="169"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48"/>
              <p:cNvSpPr/>
              <p:nvPr/>
            </p:nvSpPr>
            <p:spPr>
              <a:xfrm>
                <a:off x="2587350" y="4938575"/>
                <a:ext cx="42600" cy="23700"/>
              </a:xfrm>
              <a:custGeom>
                <a:avLst/>
                <a:gdLst/>
                <a:ahLst/>
                <a:cxnLst/>
                <a:rect l="l" t="t" r="r" b="b"/>
                <a:pathLst>
                  <a:path w="1704" h="948" extrusionOk="0">
                    <a:moveTo>
                      <a:pt x="0" y="0"/>
                    </a:moveTo>
                    <a:cubicBezTo>
                      <a:pt x="0" y="386"/>
                      <a:pt x="204" y="463"/>
                      <a:pt x="449" y="463"/>
                    </a:cubicBezTo>
                    <a:cubicBezTo>
                      <a:pt x="613" y="463"/>
                      <a:pt x="795" y="428"/>
                      <a:pt x="948" y="428"/>
                    </a:cubicBezTo>
                    <a:cubicBezTo>
                      <a:pt x="1187" y="428"/>
                      <a:pt x="1354" y="512"/>
                      <a:pt x="1267" y="937"/>
                    </a:cubicBezTo>
                    <a:cubicBezTo>
                      <a:pt x="1295" y="944"/>
                      <a:pt x="1321" y="947"/>
                      <a:pt x="1344" y="947"/>
                    </a:cubicBezTo>
                    <a:cubicBezTo>
                      <a:pt x="1684" y="947"/>
                      <a:pt x="1555" y="260"/>
                      <a:pt x="1703" y="0"/>
                    </a:cubicBezTo>
                    <a:lnTo>
                      <a:pt x="1703" y="0"/>
                    </a:lnTo>
                    <a:cubicBezTo>
                      <a:pt x="1426" y="138"/>
                      <a:pt x="1171" y="189"/>
                      <a:pt x="930" y="189"/>
                    </a:cubicBezTo>
                    <a:cubicBezTo>
                      <a:pt x="596" y="189"/>
                      <a:pt x="291" y="92"/>
                      <a:pt x="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48"/>
              <p:cNvSpPr/>
              <p:nvPr/>
            </p:nvSpPr>
            <p:spPr>
              <a:xfrm>
                <a:off x="2554375" y="4938575"/>
                <a:ext cx="27575" cy="11575"/>
              </a:xfrm>
              <a:custGeom>
                <a:avLst/>
                <a:gdLst/>
                <a:ahLst/>
                <a:cxnLst/>
                <a:rect l="l" t="t" r="r" b="b"/>
                <a:pathLst>
                  <a:path w="1103" h="463" extrusionOk="0">
                    <a:moveTo>
                      <a:pt x="1042" y="0"/>
                    </a:moveTo>
                    <a:lnTo>
                      <a:pt x="1042" y="0"/>
                    </a:lnTo>
                    <a:cubicBezTo>
                      <a:pt x="896" y="146"/>
                      <a:pt x="721" y="215"/>
                      <a:pt x="539" y="215"/>
                    </a:cubicBezTo>
                    <a:cubicBezTo>
                      <a:pt x="376" y="215"/>
                      <a:pt x="208" y="159"/>
                      <a:pt x="52" y="53"/>
                    </a:cubicBezTo>
                    <a:lnTo>
                      <a:pt x="52" y="53"/>
                    </a:lnTo>
                    <a:cubicBezTo>
                      <a:pt x="0" y="324"/>
                      <a:pt x="264" y="462"/>
                      <a:pt x="533" y="462"/>
                    </a:cubicBezTo>
                    <a:cubicBezTo>
                      <a:pt x="815" y="462"/>
                      <a:pt x="1103" y="311"/>
                      <a:pt x="104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48"/>
              <p:cNvSpPr/>
              <p:nvPr/>
            </p:nvSpPr>
            <p:spPr>
              <a:xfrm>
                <a:off x="2613000" y="4896275"/>
                <a:ext cx="16950" cy="16000"/>
              </a:xfrm>
              <a:custGeom>
                <a:avLst/>
                <a:gdLst/>
                <a:ahLst/>
                <a:cxnLst/>
                <a:rect l="l" t="t" r="r" b="b"/>
                <a:pathLst>
                  <a:path w="678" h="640" extrusionOk="0">
                    <a:moveTo>
                      <a:pt x="213" y="0"/>
                    </a:moveTo>
                    <a:cubicBezTo>
                      <a:pt x="175" y="0"/>
                      <a:pt x="128" y="13"/>
                      <a:pt x="70" y="42"/>
                    </a:cubicBezTo>
                    <a:cubicBezTo>
                      <a:pt x="0" y="398"/>
                      <a:pt x="239" y="640"/>
                      <a:pt x="441" y="640"/>
                    </a:cubicBezTo>
                    <a:cubicBezTo>
                      <a:pt x="546" y="640"/>
                      <a:pt x="641" y="574"/>
                      <a:pt x="677" y="425"/>
                    </a:cubicBezTo>
                    <a:lnTo>
                      <a:pt x="677" y="425"/>
                    </a:lnTo>
                    <a:cubicBezTo>
                      <a:pt x="641" y="440"/>
                      <a:pt x="610" y="447"/>
                      <a:pt x="583" y="447"/>
                    </a:cubicBezTo>
                    <a:cubicBezTo>
                      <a:pt x="367" y="447"/>
                      <a:pt x="443" y="0"/>
                      <a:pt x="213"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48"/>
              <p:cNvSpPr/>
              <p:nvPr/>
            </p:nvSpPr>
            <p:spPr>
              <a:xfrm>
                <a:off x="2568200" y="5107475"/>
                <a:ext cx="17850" cy="27825"/>
              </a:xfrm>
              <a:custGeom>
                <a:avLst/>
                <a:gdLst/>
                <a:ahLst/>
                <a:cxnLst/>
                <a:rect l="l" t="t" r="r" b="b"/>
                <a:pathLst>
                  <a:path w="714" h="1113" extrusionOk="0">
                    <a:moveTo>
                      <a:pt x="192" y="1"/>
                    </a:moveTo>
                    <a:cubicBezTo>
                      <a:pt x="182" y="1"/>
                      <a:pt x="171" y="2"/>
                      <a:pt x="159" y="3"/>
                    </a:cubicBezTo>
                    <a:cubicBezTo>
                      <a:pt x="0" y="505"/>
                      <a:pt x="53" y="888"/>
                      <a:pt x="383" y="1112"/>
                    </a:cubicBezTo>
                    <a:cubicBezTo>
                      <a:pt x="383" y="782"/>
                      <a:pt x="713" y="993"/>
                      <a:pt x="713" y="716"/>
                    </a:cubicBezTo>
                    <a:lnTo>
                      <a:pt x="713" y="716"/>
                    </a:lnTo>
                    <a:cubicBezTo>
                      <a:pt x="699" y="719"/>
                      <a:pt x="685" y="720"/>
                      <a:pt x="672" y="720"/>
                    </a:cubicBezTo>
                    <a:cubicBezTo>
                      <a:pt x="356" y="720"/>
                      <a:pt x="516" y="1"/>
                      <a:pt x="192"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48"/>
              <p:cNvSpPr/>
              <p:nvPr/>
            </p:nvSpPr>
            <p:spPr>
              <a:xfrm>
                <a:off x="2510450" y="5305925"/>
                <a:ext cx="118175" cy="69975"/>
              </a:xfrm>
              <a:custGeom>
                <a:avLst/>
                <a:gdLst/>
                <a:ahLst/>
                <a:cxnLst/>
                <a:rect l="l" t="t" r="r" b="b"/>
                <a:pathLst>
                  <a:path w="4727" h="2799" extrusionOk="0">
                    <a:moveTo>
                      <a:pt x="1885" y="0"/>
                    </a:moveTo>
                    <a:cubicBezTo>
                      <a:pt x="1413" y="0"/>
                      <a:pt x="924" y="185"/>
                      <a:pt x="436" y="818"/>
                    </a:cubicBezTo>
                    <a:cubicBezTo>
                      <a:pt x="383" y="488"/>
                      <a:pt x="330" y="264"/>
                      <a:pt x="211" y="39"/>
                    </a:cubicBezTo>
                    <a:cubicBezTo>
                      <a:pt x="211" y="264"/>
                      <a:pt x="106" y="316"/>
                      <a:pt x="0" y="316"/>
                    </a:cubicBezTo>
                    <a:lnTo>
                      <a:pt x="0" y="1029"/>
                    </a:lnTo>
                    <a:cubicBezTo>
                      <a:pt x="191" y="1115"/>
                      <a:pt x="244" y="1158"/>
                      <a:pt x="299" y="1158"/>
                    </a:cubicBezTo>
                    <a:cubicBezTo>
                      <a:pt x="353" y="1158"/>
                      <a:pt x="409" y="1115"/>
                      <a:pt x="607" y="1029"/>
                    </a:cubicBezTo>
                    <a:lnTo>
                      <a:pt x="607" y="1029"/>
                    </a:lnTo>
                    <a:cubicBezTo>
                      <a:pt x="488" y="2297"/>
                      <a:pt x="937" y="2468"/>
                      <a:pt x="1267" y="2798"/>
                    </a:cubicBezTo>
                    <a:cubicBezTo>
                      <a:pt x="1337" y="2538"/>
                      <a:pt x="1426" y="2457"/>
                      <a:pt x="1528" y="2457"/>
                    </a:cubicBezTo>
                    <a:cubicBezTo>
                      <a:pt x="1700" y="2457"/>
                      <a:pt x="1908" y="2689"/>
                      <a:pt x="2116" y="2689"/>
                    </a:cubicBezTo>
                    <a:cubicBezTo>
                      <a:pt x="2255" y="2689"/>
                      <a:pt x="2393" y="2586"/>
                      <a:pt x="2522" y="2244"/>
                    </a:cubicBezTo>
                    <a:lnTo>
                      <a:pt x="2522" y="2244"/>
                    </a:lnTo>
                    <a:cubicBezTo>
                      <a:pt x="2588" y="2574"/>
                      <a:pt x="2363" y="2521"/>
                      <a:pt x="2310" y="2745"/>
                    </a:cubicBezTo>
                    <a:cubicBezTo>
                      <a:pt x="2365" y="2765"/>
                      <a:pt x="2416" y="2773"/>
                      <a:pt x="2463" y="2773"/>
                    </a:cubicBezTo>
                    <a:cubicBezTo>
                      <a:pt x="2936" y="2773"/>
                      <a:pt x="3023" y="1879"/>
                      <a:pt x="3023" y="1531"/>
                    </a:cubicBezTo>
                    <a:cubicBezTo>
                      <a:pt x="3244" y="1782"/>
                      <a:pt x="3558" y="1963"/>
                      <a:pt x="3860" y="1963"/>
                    </a:cubicBezTo>
                    <a:cubicBezTo>
                      <a:pt x="4225" y="1963"/>
                      <a:pt x="4575" y="1699"/>
                      <a:pt x="4726" y="976"/>
                    </a:cubicBezTo>
                    <a:cubicBezTo>
                      <a:pt x="4669" y="887"/>
                      <a:pt x="4602" y="856"/>
                      <a:pt x="4527" y="856"/>
                    </a:cubicBezTo>
                    <a:cubicBezTo>
                      <a:pt x="4344" y="856"/>
                      <a:pt x="4121" y="1043"/>
                      <a:pt x="3915" y="1043"/>
                    </a:cubicBezTo>
                    <a:cubicBezTo>
                      <a:pt x="3792" y="1043"/>
                      <a:pt x="3676" y="977"/>
                      <a:pt x="3578" y="765"/>
                    </a:cubicBezTo>
                    <a:lnTo>
                      <a:pt x="3578" y="765"/>
                    </a:lnTo>
                    <a:cubicBezTo>
                      <a:pt x="3616" y="773"/>
                      <a:pt x="3652" y="777"/>
                      <a:pt x="3686" y="777"/>
                    </a:cubicBezTo>
                    <a:cubicBezTo>
                      <a:pt x="3888" y="777"/>
                      <a:pt x="4013" y="636"/>
                      <a:pt x="4013" y="264"/>
                    </a:cubicBezTo>
                    <a:lnTo>
                      <a:pt x="3248" y="264"/>
                    </a:lnTo>
                    <a:cubicBezTo>
                      <a:pt x="3182" y="765"/>
                      <a:pt x="3406" y="765"/>
                      <a:pt x="3459" y="976"/>
                    </a:cubicBezTo>
                    <a:cubicBezTo>
                      <a:pt x="3440" y="964"/>
                      <a:pt x="3418" y="959"/>
                      <a:pt x="3393" y="959"/>
                    </a:cubicBezTo>
                    <a:cubicBezTo>
                      <a:pt x="3290" y="959"/>
                      <a:pt x="3141" y="1043"/>
                      <a:pt x="3036" y="1043"/>
                    </a:cubicBezTo>
                    <a:cubicBezTo>
                      <a:pt x="2948" y="1043"/>
                      <a:pt x="2891" y="984"/>
                      <a:pt x="2918" y="765"/>
                    </a:cubicBezTo>
                    <a:cubicBezTo>
                      <a:pt x="3023" y="765"/>
                      <a:pt x="3129" y="699"/>
                      <a:pt x="3129" y="264"/>
                    </a:cubicBezTo>
                    <a:cubicBezTo>
                      <a:pt x="2737" y="156"/>
                      <a:pt x="2318" y="0"/>
                      <a:pt x="188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48"/>
              <p:cNvSpPr/>
              <p:nvPr/>
            </p:nvSpPr>
            <p:spPr>
              <a:xfrm>
                <a:off x="2404500" y="5132125"/>
                <a:ext cx="10900" cy="18175"/>
              </a:xfrm>
              <a:custGeom>
                <a:avLst/>
                <a:gdLst/>
                <a:ahLst/>
                <a:cxnLst/>
                <a:rect l="l" t="t" r="r" b="b"/>
                <a:pathLst>
                  <a:path w="436" h="727" extrusionOk="0">
                    <a:moveTo>
                      <a:pt x="56" y="1"/>
                    </a:moveTo>
                    <a:cubicBezTo>
                      <a:pt x="38" y="1"/>
                      <a:pt x="20" y="3"/>
                      <a:pt x="0" y="7"/>
                    </a:cubicBezTo>
                    <a:lnTo>
                      <a:pt x="0" y="720"/>
                    </a:lnTo>
                    <a:cubicBezTo>
                      <a:pt x="19" y="725"/>
                      <a:pt x="37" y="727"/>
                      <a:pt x="53" y="727"/>
                    </a:cubicBezTo>
                    <a:cubicBezTo>
                      <a:pt x="278" y="727"/>
                      <a:pt x="288" y="327"/>
                      <a:pt x="436" y="179"/>
                    </a:cubicBezTo>
                    <a:lnTo>
                      <a:pt x="436" y="179"/>
                    </a:lnTo>
                    <a:cubicBezTo>
                      <a:pt x="422" y="184"/>
                      <a:pt x="409" y="186"/>
                      <a:pt x="397" y="186"/>
                    </a:cubicBezTo>
                    <a:cubicBezTo>
                      <a:pt x="279" y="186"/>
                      <a:pt x="218" y="1"/>
                      <a:pt x="56"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48"/>
              <p:cNvSpPr/>
              <p:nvPr/>
            </p:nvSpPr>
            <p:spPr>
              <a:xfrm>
                <a:off x="2352175" y="5054650"/>
                <a:ext cx="159600" cy="68225"/>
              </a:xfrm>
              <a:custGeom>
                <a:avLst/>
                <a:gdLst/>
                <a:ahLst/>
                <a:cxnLst/>
                <a:rect l="l" t="t" r="r" b="b"/>
                <a:pathLst>
                  <a:path w="6384" h="2729" extrusionOk="0">
                    <a:moveTo>
                      <a:pt x="5197" y="1"/>
                    </a:moveTo>
                    <a:cubicBezTo>
                      <a:pt x="5095" y="1"/>
                      <a:pt x="4977" y="40"/>
                      <a:pt x="4839" y="136"/>
                    </a:cubicBezTo>
                    <a:cubicBezTo>
                      <a:pt x="4892" y="136"/>
                      <a:pt x="4958" y="308"/>
                      <a:pt x="4839" y="361"/>
                    </a:cubicBezTo>
                    <a:cubicBezTo>
                      <a:pt x="4775" y="344"/>
                      <a:pt x="4708" y="336"/>
                      <a:pt x="4638" y="336"/>
                    </a:cubicBezTo>
                    <a:cubicBezTo>
                      <a:pt x="3979" y="336"/>
                      <a:pt x="3095" y="1005"/>
                      <a:pt x="2224" y="1005"/>
                    </a:cubicBezTo>
                    <a:cubicBezTo>
                      <a:pt x="1939" y="1005"/>
                      <a:pt x="1655" y="933"/>
                      <a:pt x="1380" y="743"/>
                    </a:cubicBezTo>
                    <a:cubicBezTo>
                      <a:pt x="1299" y="1161"/>
                      <a:pt x="963" y="1172"/>
                      <a:pt x="653" y="1172"/>
                    </a:cubicBezTo>
                    <a:cubicBezTo>
                      <a:pt x="635" y="1172"/>
                      <a:pt x="616" y="1172"/>
                      <a:pt x="598" y="1172"/>
                    </a:cubicBezTo>
                    <a:cubicBezTo>
                      <a:pt x="275" y="1172"/>
                      <a:pt x="1" y="1186"/>
                      <a:pt x="113" y="1681"/>
                    </a:cubicBezTo>
                    <a:cubicBezTo>
                      <a:pt x="207" y="1507"/>
                      <a:pt x="316" y="1444"/>
                      <a:pt x="437" y="1444"/>
                    </a:cubicBezTo>
                    <a:cubicBezTo>
                      <a:pt x="757" y="1444"/>
                      <a:pt x="1152" y="1883"/>
                      <a:pt x="1521" y="1883"/>
                    </a:cubicBezTo>
                    <a:cubicBezTo>
                      <a:pt x="1585" y="1883"/>
                      <a:pt x="1649" y="1870"/>
                      <a:pt x="1710" y="1839"/>
                    </a:cubicBezTo>
                    <a:cubicBezTo>
                      <a:pt x="1763" y="1628"/>
                      <a:pt x="1869" y="1403"/>
                      <a:pt x="1988" y="1298"/>
                    </a:cubicBezTo>
                    <a:cubicBezTo>
                      <a:pt x="2052" y="1517"/>
                      <a:pt x="2109" y="1590"/>
                      <a:pt x="2168" y="1590"/>
                    </a:cubicBezTo>
                    <a:cubicBezTo>
                      <a:pt x="2288" y="1590"/>
                      <a:pt x="2422" y="1286"/>
                      <a:pt x="2668" y="1286"/>
                    </a:cubicBezTo>
                    <a:cubicBezTo>
                      <a:pt x="2695" y="1286"/>
                      <a:pt x="2723" y="1290"/>
                      <a:pt x="2753" y="1298"/>
                    </a:cubicBezTo>
                    <a:cubicBezTo>
                      <a:pt x="2753" y="1575"/>
                      <a:pt x="2753" y="1839"/>
                      <a:pt x="2648" y="2011"/>
                    </a:cubicBezTo>
                    <a:cubicBezTo>
                      <a:pt x="3621" y="1714"/>
                      <a:pt x="4141" y="1282"/>
                      <a:pt x="4862" y="1282"/>
                    </a:cubicBezTo>
                    <a:cubicBezTo>
                      <a:pt x="5070" y="1282"/>
                      <a:pt x="5295" y="1318"/>
                      <a:pt x="5552" y="1403"/>
                    </a:cubicBezTo>
                    <a:cubicBezTo>
                      <a:pt x="5325" y="1403"/>
                      <a:pt x="5244" y="1649"/>
                      <a:pt x="4981" y="1649"/>
                    </a:cubicBezTo>
                    <a:cubicBezTo>
                      <a:pt x="4939" y="1649"/>
                      <a:pt x="4892" y="1642"/>
                      <a:pt x="4839" y="1628"/>
                    </a:cubicBezTo>
                    <a:lnTo>
                      <a:pt x="4839" y="1628"/>
                    </a:lnTo>
                    <a:cubicBezTo>
                      <a:pt x="4873" y="2022"/>
                      <a:pt x="4969" y="2144"/>
                      <a:pt x="5095" y="2144"/>
                    </a:cubicBezTo>
                    <a:cubicBezTo>
                      <a:pt x="5302" y="2144"/>
                      <a:pt x="5590" y="1815"/>
                      <a:pt x="5819" y="1815"/>
                    </a:cubicBezTo>
                    <a:cubicBezTo>
                      <a:pt x="5937" y="1815"/>
                      <a:pt x="6039" y="1903"/>
                      <a:pt x="6107" y="2169"/>
                    </a:cubicBezTo>
                    <a:cubicBezTo>
                      <a:pt x="6001" y="2341"/>
                      <a:pt x="5777" y="2446"/>
                      <a:pt x="5671" y="2724"/>
                    </a:cubicBezTo>
                    <a:cubicBezTo>
                      <a:pt x="5689" y="2727"/>
                      <a:pt x="5706" y="2729"/>
                      <a:pt x="5722" y="2729"/>
                    </a:cubicBezTo>
                    <a:cubicBezTo>
                      <a:pt x="5920" y="2729"/>
                      <a:pt x="5958" y="2481"/>
                      <a:pt x="6126" y="2481"/>
                    </a:cubicBezTo>
                    <a:cubicBezTo>
                      <a:pt x="6152" y="2481"/>
                      <a:pt x="6180" y="2486"/>
                      <a:pt x="6212" y="2499"/>
                    </a:cubicBezTo>
                    <a:cubicBezTo>
                      <a:pt x="6054" y="1733"/>
                      <a:pt x="6384" y="1351"/>
                      <a:pt x="5882" y="1073"/>
                    </a:cubicBezTo>
                    <a:cubicBezTo>
                      <a:pt x="6054" y="1021"/>
                      <a:pt x="6331" y="1126"/>
                      <a:pt x="6331" y="849"/>
                    </a:cubicBezTo>
                    <a:cubicBezTo>
                      <a:pt x="5832" y="849"/>
                      <a:pt x="5671" y="1"/>
                      <a:pt x="519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48"/>
              <p:cNvSpPr/>
              <p:nvPr/>
            </p:nvSpPr>
            <p:spPr>
              <a:xfrm>
                <a:off x="2610775" y="4993350"/>
                <a:ext cx="34350" cy="31700"/>
              </a:xfrm>
              <a:custGeom>
                <a:avLst/>
                <a:gdLst/>
                <a:ahLst/>
                <a:cxnLst/>
                <a:rect l="l" t="t" r="r" b="b"/>
                <a:pathLst>
                  <a:path w="1374" h="1268" extrusionOk="0">
                    <a:moveTo>
                      <a:pt x="0" y="1"/>
                    </a:moveTo>
                    <a:cubicBezTo>
                      <a:pt x="278" y="608"/>
                      <a:pt x="159" y="608"/>
                      <a:pt x="0" y="1268"/>
                    </a:cubicBezTo>
                    <a:cubicBezTo>
                      <a:pt x="103" y="1178"/>
                      <a:pt x="220" y="1151"/>
                      <a:pt x="343" y="1151"/>
                    </a:cubicBezTo>
                    <a:cubicBezTo>
                      <a:pt x="521" y="1151"/>
                      <a:pt x="710" y="1207"/>
                      <a:pt x="881" y="1207"/>
                    </a:cubicBezTo>
                    <a:cubicBezTo>
                      <a:pt x="1094" y="1207"/>
                      <a:pt x="1278" y="1120"/>
                      <a:pt x="1373" y="727"/>
                    </a:cubicBezTo>
                    <a:cubicBezTo>
                      <a:pt x="1330" y="683"/>
                      <a:pt x="1279" y="668"/>
                      <a:pt x="1224" y="668"/>
                    </a:cubicBezTo>
                    <a:cubicBezTo>
                      <a:pt x="1091" y="668"/>
                      <a:pt x="936" y="756"/>
                      <a:pt x="818" y="756"/>
                    </a:cubicBezTo>
                    <a:cubicBezTo>
                      <a:pt x="671" y="756"/>
                      <a:pt x="580" y="619"/>
                      <a:pt x="66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48"/>
              <p:cNvSpPr/>
              <p:nvPr/>
            </p:nvSpPr>
            <p:spPr>
              <a:xfrm>
                <a:off x="2321975" y="4948650"/>
                <a:ext cx="39975" cy="18650"/>
              </a:xfrm>
              <a:custGeom>
                <a:avLst/>
                <a:gdLst/>
                <a:ahLst/>
                <a:cxnLst/>
                <a:rect l="l" t="t" r="r" b="b"/>
                <a:pathLst>
                  <a:path w="1599" h="746" extrusionOk="0">
                    <a:moveTo>
                      <a:pt x="1318" y="1"/>
                    </a:moveTo>
                    <a:cubicBezTo>
                      <a:pt x="1210" y="1"/>
                      <a:pt x="1073" y="86"/>
                      <a:pt x="767" y="86"/>
                    </a:cubicBezTo>
                    <a:cubicBezTo>
                      <a:pt x="1044" y="746"/>
                      <a:pt x="1" y="310"/>
                      <a:pt x="437" y="640"/>
                    </a:cubicBezTo>
                    <a:cubicBezTo>
                      <a:pt x="561" y="558"/>
                      <a:pt x="679" y="534"/>
                      <a:pt x="789" y="534"/>
                    </a:cubicBezTo>
                    <a:cubicBezTo>
                      <a:pt x="946" y="534"/>
                      <a:pt x="1087" y="582"/>
                      <a:pt x="1216" y="582"/>
                    </a:cubicBezTo>
                    <a:cubicBezTo>
                      <a:pt x="1360" y="582"/>
                      <a:pt x="1488" y="520"/>
                      <a:pt x="1598" y="257"/>
                    </a:cubicBezTo>
                    <a:cubicBezTo>
                      <a:pt x="1474" y="56"/>
                      <a:pt x="1406" y="1"/>
                      <a:pt x="131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48"/>
              <p:cNvSpPr/>
              <p:nvPr/>
            </p:nvSpPr>
            <p:spPr>
              <a:xfrm>
                <a:off x="2305475" y="5014875"/>
                <a:ext cx="34350" cy="20950"/>
              </a:xfrm>
              <a:custGeom>
                <a:avLst/>
                <a:gdLst/>
                <a:ahLst/>
                <a:cxnLst/>
                <a:rect l="l" t="t" r="r" b="b"/>
                <a:pathLst>
                  <a:path w="1374" h="838" extrusionOk="0">
                    <a:moveTo>
                      <a:pt x="841" y="1"/>
                    </a:moveTo>
                    <a:cubicBezTo>
                      <a:pt x="543" y="1"/>
                      <a:pt x="283" y="344"/>
                      <a:pt x="1" y="737"/>
                    </a:cubicBezTo>
                    <a:cubicBezTo>
                      <a:pt x="91" y="696"/>
                      <a:pt x="182" y="680"/>
                      <a:pt x="272" y="680"/>
                    </a:cubicBezTo>
                    <a:cubicBezTo>
                      <a:pt x="558" y="680"/>
                      <a:pt x="836" y="837"/>
                      <a:pt x="1043" y="837"/>
                    </a:cubicBezTo>
                    <a:cubicBezTo>
                      <a:pt x="1212" y="837"/>
                      <a:pt x="1333" y="733"/>
                      <a:pt x="1374" y="354"/>
                    </a:cubicBezTo>
                    <a:cubicBezTo>
                      <a:pt x="1178" y="103"/>
                      <a:pt x="1004" y="1"/>
                      <a:pt x="841"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48"/>
              <p:cNvSpPr/>
              <p:nvPr/>
            </p:nvSpPr>
            <p:spPr>
              <a:xfrm>
                <a:off x="2447075" y="5039650"/>
                <a:ext cx="26100" cy="14450"/>
              </a:xfrm>
              <a:custGeom>
                <a:avLst/>
                <a:gdLst/>
                <a:ahLst/>
                <a:cxnLst/>
                <a:rect l="l" t="t" r="r" b="b"/>
                <a:pathLst>
                  <a:path w="1044" h="578" extrusionOk="0">
                    <a:moveTo>
                      <a:pt x="820" y="1"/>
                    </a:moveTo>
                    <a:cubicBezTo>
                      <a:pt x="409" y="1"/>
                      <a:pt x="147" y="251"/>
                      <a:pt x="0" y="578"/>
                    </a:cubicBezTo>
                    <a:cubicBezTo>
                      <a:pt x="330" y="406"/>
                      <a:pt x="766" y="353"/>
                      <a:pt x="1043" y="23"/>
                    </a:cubicBezTo>
                    <a:cubicBezTo>
                      <a:pt x="964" y="8"/>
                      <a:pt x="890" y="1"/>
                      <a:pt x="82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48"/>
              <p:cNvSpPr/>
              <p:nvPr/>
            </p:nvSpPr>
            <p:spPr>
              <a:xfrm>
                <a:off x="2348050" y="5009775"/>
                <a:ext cx="86825" cy="46000"/>
              </a:xfrm>
              <a:custGeom>
                <a:avLst/>
                <a:gdLst/>
                <a:ahLst/>
                <a:cxnLst/>
                <a:rect l="l" t="t" r="r" b="b"/>
                <a:pathLst>
                  <a:path w="3473" h="1840" extrusionOk="0">
                    <a:moveTo>
                      <a:pt x="505" y="173"/>
                    </a:moveTo>
                    <a:cubicBezTo>
                      <a:pt x="505" y="173"/>
                      <a:pt x="504" y="174"/>
                      <a:pt x="502" y="175"/>
                    </a:cubicBezTo>
                    <a:cubicBezTo>
                      <a:pt x="503" y="174"/>
                      <a:pt x="504" y="174"/>
                      <a:pt x="505" y="173"/>
                    </a:cubicBezTo>
                    <a:close/>
                    <a:moveTo>
                      <a:pt x="980" y="1"/>
                    </a:moveTo>
                    <a:cubicBezTo>
                      <a:pt x="809" y="1"/>
                      <a:pt x="650" y="50"/>
                      <a:pt x="505" y="173"/>
                    </a:cubicBezTo>
                    <a:lnTo>
                      <a:pt x="505" y="173"/>
                    </a:lnTo>
                    <a:cubicBezTo>
                      <a:pt x="506" y="173"/>
                      <a:pt x="506" y="172"/>
                      <a:pt x="506" y="172"/>
                    </a:cubicBezTo>
                    <a:cubicBezTo>
                      <a:pt x="524" y="172"/>
                      <a:pt x="103" y="839"/>
                      <a:pt x="1" y="941"/>
                    </a:cubicBezTo>
                    <a:cubicBezTo>
                      <a:pt x="132" y="958"/>
                      <a:pt x="263" y="964"/>
                      <a:pt x="392" y="964"/>
                    </a:cubicBezTo>
                    <a:cubicBezTo>
                      <a:pt x="857" y="964"/>
                      <a:pt x="1300" y="879"/>
                      <a:pt x="1691" y="879"/>
                    </a:cubicBezTo>
                    <a:cubicBezTo>
                      <a:pt x="1962" y="879"/>
                      <a:pt x="2207" y="920"/>
                      <a:pt x="2417" y="1060"/>
                    </a:cubicBezTo>
                    <a:cubicBezTo>
                      <a:pt x="2417" y="1443"/>
                      <a:pt x="2153" y="1324"/>
                      <a:pt x="2205" y="1825"/>
                    </a:cubicBezTo>
                    <a:cubicBezTo>
                      <a:pt x="2246" y="1835"/>
                      <a:pt x="2283" y="1839"/>
                      <a:pt x="2318" y="1839"/>
                    </a:cubicBezTo>
                    <a:cubicBezTo>
                      <a:pt x="2550" y="1839"/>
                      <a:pt x="2676" y="1653"/>
                      <a:pt x="2810" y="1653"/>
                    </a:cubicBezTo>
                    <a:cubicBezTo>
                      <a:pt x="2875" y="1653"/>
                      <a:pt x="2942" y="1697"/>
                      <a:pt x="3024" y="1825"/>
                    </a:cubicBezTo>
                    <a:cubicBezTo>
                      <a:pt x="3077" y="1324"/>
                      <a:pt x="3248" y="1060"/>
                      <a:pt x="3473" y="888"/>
                    </a:cubicBezTo>
                    <a:cubicBezTo>
                      <a:pt x="2507" y="762"/>
                      <a:pt x="1649" y="1"/>
                      <a:pt x="980"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48"/>
              <p:cNvSpPr/>
              <p:nvPr/>
            </p:nvSpPr>
            <p:spPr>
              <a:xfrm>
                <a:off x="2398275" y="4949100"/>
                <a:ext cx="29675" cy="9950"/>
              </a:xfrm>
              <a:custGeom>
                <a:avLst/>
                <a:gdLst/>
                <a:ahLst/>
                <a:cxnLst/>
                <a:rect l="l" t="t" r="r" b="b"/>
                <a:pathLst>
                  <a:path w="1187" h="398" extrusionOk="0">
                    <a:moveTo>
                      <a:pt x="313" y="1"/>
                    </a:moveTo>
                    <a:cubicBezTo>
                      <a:pt x="134" y="1"/>
                      <a:pt x="1" y="75"/>
                      <a:pt x="25" y="398"/>
                    </a:cubicBezTo>
                    <a:cubicBezTo>
                      <a:pt x="249" y="239"/>
                      <a:pt x="1187" y="292"/>
                      <a:pt x="962" y="15"/>
                    </a:cubicBezTo>
                    <a:lnTo>
                      <a:pt x="962" y="15"/>
                    </a:lnTo>
                    <a:cubicBezTo>
                      <a:pt x="916" y="43"/>
                      <a:pt x="858" y="53"/>
                      <a:pt x="793" y="53"/>
                    </a:cubicBezTo>
                    <a:cubicBezTo>
                      <a:pt x="645" y="53"/>
                      <a:pt x="463" y="1"/>
                      <a:pt x="313"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48"/>
              <p:cNvSpPr/>
              <p:nvPr/>
            </p:nvSpPr>
            <p:spPr>
              <a:xfrm>
                <a:off x="2280725" y="4955725"/>
                <a:ext cx="20500" cy="16850"/>
              </a:xfrm>
              <a:custGeom>
                <a:avLst/>
                <a:gdLst/>
                <a:ahLst/>
                <a:cxnLst/>
                <a:rect l="l" t="t" r="r" b="b"/>
                <a:pathLst>
                  <a:path w="820" h="674" extrusionOk="0">
                    <a:moveTo>
                      <a:pt x="298" y="1"/>
                    </a:moveTo>
                    <a:cubicBezTo>
                      <a:pt x="149" y="1"/>
                      <a:pt x="24" y="85"/>
                      <a:pt x="1" y="357"/>
                    </a:cubicBezTo>
                    <a:cubicBezTo>
                      <a:pt x="185" y="482"/>
                      <a:pt x="402" y="673"/>
                      <a:pt x="567" y="673"/>
                    </a:cubicBezTo>
                    <a:cubicBezTo>
                      <a:pt x="698" y="673"/>
                      <a:pt x="796" y="553"/>
                      <a:pt x="819" y="185"/>
                    </a:cubicBezTo>
                    <a:cubicBezTo>
                      <a:pt x="703" y="127"/>
                      <a:pt x="482" y="1"/>
                      <a:pt x="298"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48"/>
              <p:cNvSpPr/>
              <p:nvPr/>
            </p:nvSpPr>
            <p:spPr>
              <a:xfrm>
                <a:off x="2628600" y="5102275"/>
                <a:ext cx="57775" cy="34625"/>
              </a:xfrm>
              <a:custGeom>
                <a:avLst/>
                <a:gdLst/>
                <a:ahLst/>
                <a:cxnLst/>
                <a:rect l="l" t="t" r="r" b="b"/>
                <a:pathLst>
                  <a:path w="2311" h="1385" extrusionOk="0">
                    <a:moveTo>
                      <a:pt x="1875" y="0"/>
                    </a:moveTo>
                    <a:lnTo>
                      <a:pt x="1875" y="0"/>
                    </a:lnTo>
                    <a:cubicBezTo>
                      <a:pt x="1305" y="116"/>
                      <a:pt x="1039" y="296"/>
                      <a:pt x="590" y="296"/>
                    </a:cubicBezTo>
                    <a:cubicBezTo>
                      <a:pt x="426" y="296"/>
                      <a:pt x="237" y="272"/>
                      <a:pt x="0" y="211"/>
                    </a:cubicBezTo>
                    <a:lnTo>
                      <a:pt x="0" y="211"/>
                    </a:lnTo>
                    <a:cubicBezTo>
                      <a:pt x="53" y="660"/>
                      <a:pt x="277" y="766"/>
                      <a:pt x="53" y="1096"/>
                    </a:cubicBezTo>
                    <a:cubicBezTo>
                      <a:pt x="568" y="1306"/>
                      <a:pt x="967" y="1385"/>
                      <a:pt x="1340" y="1385"/>
                    </a:cubicBezTo>
                    <a:cubicBezTo>
                      <a:pt x="1647" y="1385"/>
                      <a:pt x="1936" y="1332"/>
                      <a:pt x="2258" y="1254"/>
                    </a:cubicBezTo>
                    <a:cubicBezTo>
                      <a:pt x="2310" y="766"/>
                      <a:pt x="2086" y="819"/>
                      <a:pt x="2086" y="383"/>
                    </a:cubicBezTo>
                    <a:cubicBezTo>
                      <a:pt x="2037" y="358"/>
                      <a:pt x="1996" y="346"/>
                      <a:pt x="1963" y="346"/>
                    </a:cubicBezTo>
                    <a:cubicBezTo>
                      <a:pt x="1723" y="346"/>
                      <a:pt x="1861" y="935"/>
                      <a:pt x="1610" y="935"/>
                    </a:cubicBezTo>
                    <a:cubicBezTo>
                      <a:pt x="1591" y="935"/>
                      <a:pt x="1569" y="932"/>
                      <a:pt x="1545" y="924"/>
                    </a:cubicBezTo>
                    <a:cubicBezTo>
                      <a:pt x="1492" y="330"/>
                      <a:pt x="1822" y="436"/>
                      <a:pt x="1875"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48"/>
              <p:cNvSpPr/>
              <p:nvPr/>
            </p:nvSpPr>
            <p:spPr>
              <a:xfrm>
                <a:off x="2144425" y="5071275"/>
                <a:ext cx="13875" cy="28925"/>
              </a:xfrm>
              <a:custGeom>
                <a:avLst/>
                <a:gdLst/>
                <a:ahLst/>
                <a:cxnLst/>
                <a:rect l="l" t="t" r="r" b="b"/>
                <a:pathLst>
                  <a:path w="555" h="1157" extrusionOk="0">
                    <a:moveTo>
                      <a:pt x="335" y="1"/>
                    </a:moveTo>
                    <a:cubicBezTo>
                      <a:pt x="148" y="1"/>
                      <a:pt x="0" y="76"/>
                      <a:pt x="0" y="356"/>
                    </a:cubicBezTo>
                    <a:cubicBezTo>
                      <a:pt x="233" y="444"/>
                      <a:pt x="38" y="1156"/>
                      <a:pt x="266" y="1156"/>
                    </a:cubicBezTo>
                    <a:cubicBezTo>
                      <a:pt x="310" y="1156"/>
                      <a:pt x="369" y="1130"/>
                      <a:pt x="449" y="1068"/>
                    </a:cubicBezTo>
                    <a:cubicBezTo>
                      <a:pt x="330" y="514"/>
                      <a:pt x="396" y="408"/>
                      <a:pt x="555" y="26"/>
                    </a:cubicBezTo>
                    <a:cubicBezTo>
                      <a:pt x="480" y="11"/>
                      <a:pt x="405" y="1"/>
                      <a:pt x="33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48"/>
              <p:cNvSpPr/>
              <p:nvPr/>
            </p:nvSpPr>
            <p:spPr>
              <a:xfrm>
                <a:off x="2180275" y="5033850"/>
                <a:ext cx="27550" cy="14650"/>
              </a:xfrm>
              <a:custGeom>
                <a:avLst/>
                <a:gdLst/>
                <a:ahLst/>
                <a:cxnLst/>
                <a:rect l="l" t="t" r="r" b="b"/>
                <a:pathLst>
                  <a:path w="1102" h="586" extrusionOk="0">
                    <a:moveTo>
                      <a:pt x="520" y="0"/>
                    </a:moveTo>
                    <a:cubicBezTo>
                      <a:pt x="247" y="0"/>
                      <a:pt x="1" y="141"/>
                      <a:pt x="58" y="585"/>
                    </a:cubicBezTo>
                    <a:cubicBezTo>
                      <a:pt x="494" y="585"/>
                      <a:pt x="824" y="480"/>
                      <a:pt x="1101" y="202"/>
                    </a:cubicBezTo>
                    <a:cubicBezTo>
                      <a:pt x="999" y="100"/>
                      <a:pt x="750" y="0"/>
                      <a:pt x="520"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48"/>
              <p:cNvSpPr/>
              <p:nvPr/>
            </p:nvSpPr>
            <p:spPr>
              <a:xfrm>
                <a:off x="2151350" y="5058050"/>
                <a:ext cx="36000" cy="59100"/>
              </a:xfrm>
              <a:custGeom>
                <a:avLst/>
                <a:gdLst/>
                <a:ahLst/>
                <a:cxnLst/>
                <a:rect l="l" t="t" r="r" b="b"/>
                <a:pathLst>
                  <a:path w="1440" h="2364" extrusionOk="0">
                    <a:moveTo>
                      <a:pt x="502" y="0"/>
                    </a:moveTo>
                    <a:lnTo>
                      <a:pt x="502" y="0"/>
                    </a:lnTo>
                    <a:cubicBezTo>
                      <a:pt x="714" y="660"/>
                      <a:pt x="1" y="832"/>
                      <a:pt x="278" y="1043"/>
                    </a:cubicBezTo>
                    <a:cubicBezTo>
                      <a:pt x="331" y="937"/>
                      <a:pt x="383" y="885"/>
                      <a:pt x="502" y="885"/>
                    </a:cubicBezTo>
                    <a:cubicBezTo>
                      <a:pt x="331" y="1215"/>
                      <a:pt x="608" y="1439"/>
                      <a:pt x="661" y="1822"/>
                    </a:cubicBezTo>
                    <a:cubicBezTo>
                      <a:pt x="601" y="1772"/>
                      <a:pt x="540" y="1751"/>
                      <a:pt x="482" y="1751"/>
                    </a:cubicBezTo>
                    <a:cubicBezTo>
                      <a:pt x="218" y="1751"/>
                      <a:pt x="17" y="2190"/>
                      <a:pt x="331" y="2363"/>
                    </a:cubicBezTo>
                    <a:cubicBezTo>
                      <a:pt x="365" y="2151"/>
                      <a:pt x="513" y="2010"/>
                      <a:pt x="661" y="2010"/>
                    </a:cubicBezTo>
                    <a:cubicBezTo>
                      <a:pt x="743" y="2010"/>
                      <a:pt x="824" y="2053"/>
                      <a:pt x="885" y="2152"/>
                    </a:cubicBezTo>
                    <a:cubicBezTo>
                      <a:pt x="1044" y="1703"/>
                      <a:pt x="608" y="1267"/>
                      <a:pt x="885" y="1267"/>
                    </a:cubicBezTo>
                    <a:cubicBezTo>
                      <a:pt x="966" y="1315"/>
                      <a:pt x="1020" y="1338"/>
                      <a:pt x="1058" y="1338"/>
                    </a:cubicBezTo>
                    <a:cubicBezTo>
                      <a:pt x="1201" y="1338"/>
                      <a:pt x="1127" y="1022"/>
                      <a:pt x="1440" y="502"/>
                    </a:cubicBezTo>
                    <a:cubicBezTo>
                      <a:pt x="1110" y="330"/>
                      <a:pt x="832" y="555"/>
                      <a:pt x="502"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48"/>
              <p:cNvSpPr/>
              <p:nvPr/>
            </p:nvSpPr>
            <p:spPr>
              <a:xfrm>
                <a:off x="2181725" y="5088400"/>
                <a:ext cx="29350" cy="30175"/>
              </a:xfrm>
              <a:custGeom>
                <a:avLst/>
                <a:gdLst/>
                <a:ahLst/>
                <a:cxnLst/>
                <a:rect l="l" t="t" r="r" b="b"/>
                <a:pathLst>
                  <a:path w="1174" h="1207" extrusionOk="0">
                    <a:moveTo>
                      <a:pt x="937" y="1"/>
                    </a:moveTo>
                    <a:lnTo>
                      <a:pt x="937" y="1"/>
                    </a:lnTo>
                    <a:cubicBezTo>
                      <a:pt x="660" y="766"/>
                      <a:pt x="330" y="225"/>
                      <a:pt x="0" y="938"/>
                    </a:cubicBezTo>
                    <a:cubicBezTo>
                      <a:pt x="50" y="1130"/>
                      <a:pt x="190" y="1206"/>
                      <a:pt x="350" y="1206"/>
                    </a:cubicBezTo>
                    <a:cubicBezTo>
                      <a:pt x="694" y="1206"/>
                      <a:pt x="1127" y="853"/>
                      <a:pt x="937" y="555"/>
                    </a:cubicBezTo>
                    <a:lnTo>
                      <a:pt x="937" y="555"/>
                    </a:lnTo>
                    <a:cubicBezTo>
                      <a:pt x="922" y="578"/>
                      <a:pt x="909" y="598"/>
                      <a:pt x="898" y="615"/>
                    </a:cubicBezTo>
                    <a:lnTo>
                      <a:pt x="898" y="615"/>
                    </a:lnTo>
                    <a:cubicBezTo>
                      <a:pt x="993" y="446"/>
                      <a:pt x="1173" y="66"/>
                      <a:pt x="93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48"/>
              <p:cNvSpPr/>
              <p:nvPr/>
            </p:nvSpPr>
            <p:spPr>
              <a:xfrm>
                <a:off x="2517375" y="5023725"/>
                <a:ext cx="1350" cy="2650"/>
              </a:xfrm>
              <a:custGeom>
                <a:avLst/>
                <a:gdLst/>
                <a:ahLst/>
                <a:cxnLst/>
                <a:rect l="l" t="t" r="r" b="b"/>
                <a:pathLst>
                  <a:path w="54" h="106" extrusionOk="0">
                    <a:moveTo>
                      <a:pt x="53" y="0"/>
                    </a:moveTo>
                    <a:cubicBezTo>
                      <a:pt x="53" y="53"/>
                      <a:pt x="53" y="53"/>
                      <a:pt x="0" y="106"/>
                    </a:cubicBezTo>
                    <a:lnTo>
                      <a:pt x="53" y="106"/>
                    </a:lnTo>
                    <a:lnTo>
                      <a:pt x="53" y="0"/>
                    </a:ln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48"/>
              <p:cNvSpPr/>
              <p:nvPr/>
            </p:nvSpPr>
            <p:spPr>
              <a:xfrm>
                <a:off x="2511750" y="5026350"/>
                <a:ext cx="5650" cy="4325"/>
              </a:xfrm>
              <a:custGeom>
                <a:avLst/>
                <a:gdLst/>
                <a:ahLst/>
                <a:cxnLst/>
                <a:rect l="l" t="t" r="r" b="b"/>
                <a:pathLst>
                  <a:path w="226" h="173" extrusionOk="0">
                    <a:moveTo>
                      <a:pt x="225" y="1"/>
                    </a:moveTo>
                    <a:cubicBezTo>
                      <a:pt x="106" y="1"/>
                      <a:pt x="1" y="120"/>
                      <a:pt x="159" y="172"/>
                    </a:cubicBezTo>
                    <a:cubicBezTo>
                      <a:pt x="159" y="120"/>
                      <a:pt x="225" y="67"/>
                      <a:pt x="22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48"/>
              <p:cNvSpPr/>
              <p:nvPr/>
            </p:nvSpPr>
            <p:spPr>
              <a:xfrm>
                <a:off x="2460925" y="5008025"/>
                <a:ext cx="17850" cy="18350"/>
              </a:xfrm>
              <a:custGeom>
                <a:avLst/>
                <a:gdLst/>
                <a:ahLst/>
                <a:cxnLst/>
                <a:rect l="l" t="t" r="r" b="b"/>
                <a:pathLst>
                  <a:path w="714" h="734" extrusionOk="0">
                    <a:moveTo>
                      <a:pt x="185" y="1"/>
                    </a:moveTo>
                    <a:cubicBezTo>
                      <a:pt x="78" y="1"/>
                      <a:pt x="1" y="41"/>
                      <a:pt x="1" y="192"/>
                    </a:cubicBezTo>
                    <a:cubicBezTo>
                      <a:pt x="489" y="245"/>
                      <a:pt x="1" y="351"/>
                      <a:pt x="1" y="575"/>
                    </a:cubicBezTo>
                    <a:cubicBezTo>
                      <a:pt x="159" y="575"/>
                      <a:pt x="278" y="681"/>
                      <a:pt x="331" y="734"/>
                    </a:cubicBezTo>
                    <a:cubicBezTo>
                      <a:pt x="384" y="404"/>
                      <a:pt x="661" y="404"/>
                      <a:pt x="714" y="21"/>
                    </a:cubicBezTo>
                    <a:lnTo>
                      <a:pt x="714" y="21"/>
                    </a:lnTo>
                    <a:cubicBezTo>
                      <a:pt x="676" y="41"/>
                      <a:pt x="630" y="48"/>
                      <a:pt x="580" y="48"/>
                    </a:cubicBezTo>
                    <a:cubicBezTo>
                      <a:pt x="454" y="48"/>
                      <a:pt x="301" y="1"/>
                      <a:pt x="185"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48"/>
              <p:cNvSpPr/>
              <p:nvPr/>
            </p:nvSpPr>
            <p:spPr>
              <a:xfrm>
                <a:off x="2522650" y="4962550"/>
                <a:ext cx="12575" cy="26875"/>
              </a:xfrm>
              <a:custGeom>
                <a:avLst/>
                <a:gdLst/>
                <a:ahLst/>
                <a:cxnLst/>
                <a:rect l="l" t="t" r="r" b="b"/>
                <a:pathLst>
                  <a:path w="503" h="1075" extrusionOk="0">
                    <a:moveTo>
                      <a:pt x="157" y="1"/>
                    </a:moveTo>
                    <a:cubicBezTo>
                      <a:pt x="128" y="1"/>
                      <a:pt x="94" y="10"/>
                      <a:pt x="53" y="31"/>
                    </a:cubicBezTo>
                    <a:cubicBezTo>
                      <a:pt x="53" y="467"/>
                      <a:pt x="0" y="1074"/>
                      <a:pt x="278" y="1074"/>
                    </a:cubicBezTo>
                    <a:cubicBezTo>
                      <a:pt x="331" y="850"/>
                      <a:pt x="449" y="797"/>
                      <a:pt x="502" y="520"/>
                    </a:cubicBezTo>
                    <a:cubicBezTo>
                      <a:pt x="305" y="473"/>
                      <a:pt x="362" y="1"/>
                      <a:pt x="157" y="1"/>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48"/>
              <p:cNvSpPr/>
              <p:nvPr/>
            </p:nvSpPr>
            <p:spPr>
              <a:xfrm>
                <a:off x="2495250" y="4962000"/>
                <a:ext cx="112900" cy="72625"/>
              </a:xfrm>
              <a:custGeom>
                <a:avLst/>
                <a:gdLst/>
                <a:ahLst/>
                <a:cxnLst/>
                <a:rect l="l" t="t" r="r" b="b"/>
                <a:pathLst>
                  <a:path w="4516" h="2905" extrusionOk="0">
                    <a:moveTo>
                      <a:pt x="3196" y="0"/>
                    </a:moveTo>
                    <a:cubicBezTo>
                      <a:pt x="3279" y="566"/>
                      <a:pt x="2848" y="816"/>
                      <a:pt x="2416" y="816"/>
                    </a:cubicBezTo>
                    <a:cubicBezTo>
                      <a:pt x="2303" y="816"/>
                      <a:pt x="2190" y="799"/>
                      <a:pt x="2087" y="766"/>
                    </a:cubicBezTo>
                    <a:cubicBezTo>
                      <a:pt x="1981" y="1255"/>
                      <a:pt x="1875" y="1862"/>
                      <a:pt x="1374" y="1862"/>
                    </a:cubicBezTo>
                    <a:cubicBezTo>
                      <a:pt x="1272" y="1627"/>
                      <a:pt x="1145" y="1552"/>
                      <a:pt x="1004" y="1552"/>
                    </a:cubicBezTo>
                    <a:cubicBezTo>
                      <a:pt x="760" y="1552"/>
                      <a:pt x="477" y="1777"/>
                      <a:pt x="222" y="1777"/>
                    </a:cubicBezTo>
                    <a:cubicBezTo>
                      <a:pt x="145" y="1777"/>
                      <a:pt x="71" y="1756"/>
                      <a:pt x="1" y="1703"/>
                    </a:cubicBezTo>
                    <a:lnTo>
                      <a:pt x="1" y="1703"/>
                    </a:lnTo>
                    <a:cubicBezTo>
                      <a:pt x="1" y="2086"/>
                      <a:pt x="235" y="2086"/>
                      <a:pt x="469" y="2086"/>
                    </a:cubicBezTo>
                    <a:cubicBezTo>
                      <a:pt x="704" y="2086"/>
                      <a:pt x="938" y="2086"/>
                      <a:pt x="938" y="2469"/>
                    </a:cubicBezTo>
                    <a:cubicBezTo>
                      <a:pt x="1137" y="2136"/>
                      <a:pt x="1531" y="1964"/>
                      <a:pt x="1923" y="1964"/>
                    </a:cubicBezTo>
                    <a:cubicBezTo>
                      <a:pt x="2183" y="1964"/>
                      <a:pt x="2441" y="2039"/>
                      <a:pt x="2641" y="2192"/>
                    </a:cubicBezTo>
                    <a:cubicBezTo>
                      <a:pt x="2469" y="2192"/>
                      <a:pt x="2364" y="2364"/>
                      <a:pt x="2311" y="2575"/>
                    </a:cubicBezTo>
                    <a:cubicBezTo>
                      <a:pt x="2360" y="2581"/>
                      <a:pt x="2412" y="2584"/>
                      <a:pt x="2465" y="2584"/>
                    </a:cubicBezTo>
                    <a:cubicBezTo>
                      <a:pt x="2680" y="2584"/>
                      <a:pt x="2926" y="2542"/>
                      <a:pt x="3141" y="2542"/>
                    </a:cubicBezTo>
                    <a:cubicBezTo>
                      <a:pt x="3410" y="2542"/>
                      <a:pt x="3631" y="2608"/>
                      <a:pt x="3684" y="2904"/>
                    </a:cubicBezTo>
                    <a:lnTo>
                      <a:pt x="3684" y="2904"/>
                    </a:lnTo>
                    <a:cubicBezTo>
                      <a:pt x="3460" y="1651"/>
                      <a:pt x="4186" y="1862"/>
                      <a:pt x="4516" y="1426"/>
                    </a:cubicBezTo>
                    <a:lnTo>
                      <a:pt x="4516" y="1426"/>
                    </a:lnTo>
                    <a:cubicBezTo>
                      <a:pt x="4439" y="1447"/>
                      <a:pt x="4358" y="1457"/>
                      <a:pt x="4281" y="1457"/>
                    </a:cubicBezTo>
                    <a:cubicBezTo>
                      <a:pt x="3959" y="1457"/>
                      <a:pt x="3685" y="1276"/>
                      <a:pt x="3908" y="872"/>
                    </a:cubicBezTo>
                    <a:cubicBezTo>
                      <a:pt x="3887" y="860"/>
                      <a:pt x="3867" y="854"/>
                      <a:pt x="3848" y="854"/>
                    </a:cubicBezTo>
                    <a:cubicBezTo>
                      <a:pt x="3675" y="854"/>
                      <a:pt x="3574" y="1295"/>
                      <a:pt x="3469" y="1295"/>
                    </a:cubicBezTo>
                    <a:cubicBezTo>
                      <a:pt x="3432" y="1295"/>
                      <a:pt x="3395" y="1241"/>
                      <a:pt x="3354" y="1096"/>
                    </a:cubicBezTo>
                    <a:cubicBezTo>
                      <a:pt x="3407" y="542"/>
                      <a:pt x="3856" y="660"/>
                      <a:pt x="3908" y="159"/>
                    </a:cubicBezTo>
                    <a:cubicBezTo>
                      <a:pt x="3790" y="0"/>
                      <a:pt x="3526" y="0"/>
                      <a:pt x="3196" y="0"/>
                    </a:cubicBezTo>
                    <a:close/>
                    <a:moveTo>
                      <a:pt x="3684" y="2904"/>
                    </a:moveTo>
                    <a:cubicBezTo>
                      <a:pt x="3684" y="2904"/>
                      <a:pt x="3684" y="2904"/>
                      <a:pt x="3684" y="2905"/>
                    </a:cubicBezTo>
                    <a:cubicBezTo>
                      <a:pt x="3684" y="2904"/>
                      <a:pt x="3684" y="2904"/>
                      <a:pt x="3684" y="2904"/>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48"/>
              <p:cNvSpPr/>
              <p:nvPr/>
            </p:nvSpPr>
            <p:spPr>
              <a:xfrm>
                <a:off x="609725" y="4349775"/>
                <a:ext cx="1427450" cy="1020500"/>
              </a:xfrm>
              <a:custGeom>
                <a:avLst/>
                <a:gdLst/>
                <a:ahLst/>
                <a:cxnLst/>
                <a:rect l="l" t="t" r="r" b="b"/>
                <a:pathLst>
                  <a:path w="57098" h="40820" extrusionOk="0">
                    <a:moveTo>
                      <a:pt x="19765" y="1757"/>
                    </a:moveTo>
                    <a:cubicBezTo>
                      <a:pt x="19919" y="1757"/>
                      <a:pt x="20050" y="1807"/>
                      <a:pt x="20133" y="1981"/>
                    </a:cubicBezTo>
                    <a:cubicBezTo>
                      <a:pt x="20133" y="2478"/>
                      <a:pt x="19929" y="2529"/>
                      <a:pt x="19694" y="2529"/>
                    </a:cubicBezTo>
                    <a:cubicBezTo>
                      <a:pt x="19633" y="2529"/>
                      <a:pt x="19570" y="2526"/>
                      <a:pt x="19507" y="2526"/>
                    </a:cubicBezTo>
                    <a:cubicBezTo>
                      <a:pt x="19460" y="2526"/>
                      <a:pt x="19413" y="2528"/>
                      <a:pt x="19368" y="2535"/>
                    </a:cubicBezTo>
                    <a:lnTo>
                      <a:pt x="19315" y="1822"/>
                    </a:lnTo>
                    <a:cubicBezTo>
                      <a:pt x="19471" y="1797"/>
                      <a:pt x="19627" y="1757"/>
                      <a:pt x="19765" y="1757"/>
                    </a:cubicBezTo>
                    <a:close/>
                    <a:moveTo>
                      <a:pt x="4556" y="1898"/>
                    </a:moveTo>
                    <a:cubicBezTo>
                      <a:pt x="4758" y="1898"/>
                      <a:pt x="4899" y="2102"/>
                      <a:pt x="4899" y="2641"/>
                    </a:cubicBezTo>
                    <a:cubicBezTo>
                      <a:pt x="4876" y="2632"/>
                      <a:pt x="4856" y="2628"/>
                      <a:pt x="4837" y="2628"/>
                    </a:cubicBezTo>
                    <a:cubicBezTo>
                      <a:pt x="4665" y="2628"/>
                      <a:pt x="4657" y="2968"/>
                      <a:pt x="4487" y="2968"/>
                    </a:cubicBezTo>
                    <a:cubicBezTo>
                      <a:pt x="4452" y="2968"/>
                      <a:pt x="4409" y="2953"/>
                      <a:pt x="4357" y="2918"/>
                    </a:cubicBezTo>
                    <a:cubicBezTo>
                      <a:pt x="4410" y="2707"/>
                      <a:pt x="4410" y="2377"/>
                      <a:pt x="4410" y="1928"/>
                    </a:cubicBezTo>
                    <a:cubicBezTo>
                      <a:pt x="4461" y="1908"/>
                      <a:pt x="4510" y="1898"/>
                      <a:pt x="4556" y="1898"/>
                    </a:cubicBezTo>
                    <a:close/>
                    <a:moveTo>
                      <a:pt x="10179" y="4410"/>
                    </a:moveTo>
                    <a:cubicBezTo>
                      <a:pt x="10179" y="4621"/>
                      <a:pt x="10074" y="4687"/>
                      <a:pt x="10126" y="4898"/>
                    </a:cubicBezTo>
                    <a:cubicBezTo>
                      <a:pt x="10354" y="4862"/>
                      <a:pt x="10608" y="4561"/>
                      <a:pt x="10851" y="4561"/>
                    </a:cubicBezTo>
                    <a:cubicBezTo>
                      <a:pt x="10960" y="4561"/>
                      <a:pt x="11067" y="4621"/>
                      <a:pt x="11169" y="4793"/>
                    </a:cubicBezTo>
                    <a:cubicBezTo>
                      <a:pt x="10969" y="5096"/>
                      <a:pt x="10743" y="5238"/>
                      <a:pt x="10515" y="5238"/>
                    </a:cubicBezTo>
                    <a:cubicBezTo>
                      <a:pt x="10248" y="5238"/>
                      <a:pt x="9979" y="5043"/>
                      <a:pt x="9744" y="4687"/>
                    </a:cubicBezTo>
                    <a:cubicBezTo>
                      <a:pt x="9796" y="4357"/>
                      <a:pt x="10021" y="4462"/>
                      <a:pt x="10179" y="4410"/>
                    </a:cubicBezTo>
                    <a:close/>
                    <a:moveTo>
                      <a:pt x="49299" y="4838"/>
                    </a:moveTo>
                    <a:cubicBezTo>
                      <a:pt x="49490" y="4838"/>
                      <a:pt x="49666" y="5611"/>
                      <a:pt x="50007" y="5611"/>
                    </a:cubicBezTo>
                    <a:cubicBezTo>
                      <a:pt x="50089" y="5611"/>
                      <a:pt x="50181" y="5565"/>
                      <a:pt x="50286" y="5453"/>
                    </a:cubicBezTo>
                    <a:lnTo>
                      <a:pt x="50286" y="5453"/>
                    </a:lnTo>
                    <a:cubicBezTo>
                      <a:pt x="50339" y="5948"/>
                      <a:pt x="50187" y="6043"/>
                      <a:pt x="49987" y="6043"/>
                    </a:cubicBezTo>
                    <a:cubicBezTo>
                      <a:pt x="49861" y="6043"/>
                      <a:pt x="49716" y="6005"/>
                      <a:pt x="49592" y="6005"/>
                    </a:cubicBezTo>
                    <a:cubicBezTo>
                      <a:pt x="49519" y="6005"/>
                      <a:pt x="49453" y="6018"/>
                      <a:pt x="49401" y="6060"/>
                    </a:cubicBezTo>
                    <a:cubicBezTo>
                      <a:pt x="49348" y="5558"/>
                      <a:pt x="49296" y="5228"/>
                      <a:pt x="49124" y="5070"/>
                    </a:cubicBezTo>
                    <a:cubicBezTo>
                      <a:pt x="49186" y="4903"/>
                      <a:pt x="49243" y="4838"/>
                      <a:pt x="49299" y="4838"/>
                    </a:cubicBezTo>
                    <a:close/>
                    <a:moveTo>
                      <a:pt x="48466" y="5635"/>
                    </a:moveTo>
                    <a:cubicBezTo>
                      <a:pt x="48698" y="5635"/>
                      <a:pt x="48940" y="5696"/>
                      <a:pt x="49124" y="5835"/>
                    </a:cubicBezTo>
                    <a:cubicBezTo>
                      <a:pt x="49045" y="6139"/>
                      <a:pt x="48811" y="6265"/>
                      <a:pt x="48542" y="6265"/>
                    </a:cubicBezTo>
                    <a:cubicBezTo>
                      <a:pt x="48273" y="6265"/>
                      <a:pt x="47969" y="6139"/>
                      <a:pt x="47751" y="5941"/>
                    </a:cubicBezTo>
                    <a:cubicBezTo>
                      <a:pt x="47850" y="5750"/>
                      <a:pt x="48148" y="5635"/>
                      <a:pt x="48466" y="5635"/>
                    </a:cubicBezTo>
                    <a:close/>
                    <a:moveTo>
                      <a:pt x="3632" y="5716"/>
                    </a:moveTo>
                    <a:cubicBezTo>
                      <a:pt x="3865" y="5716"/>
                      <a:pt x="4082" y="5849"/>
                      <a:pt x="4186" y="6218"/>
                    </a:cubicBezTo>
                    <a:cubicBezTo>
                      <a:pt x="4064" y="6097"/>
                      <a:pt x="3956" y="6053"/>
                      <a:pt x="3853" y="6053"/>
                    </a:cubicBezTo>
                    <a:cubicBezTo>
                      <a:pt x="3580" y="6053"/>
                      <a:pt x="3339" y="6359"/>
                      <a:pt x="2980" y="6359"/>
                    </a:cubicBezTo>
                    <a:cubicBezTo>
                      <a:pt x="2927" y="6359"/>
                      <a:pt x="2871" y="6352"/>
                      <a:pt x="2813" y="6337"/>
                    </a:cubicBezTo>
                    <a:cubicBezTo>
                      <a:pt x="2813" y="6089"/>
                      <a:pt x="3243" y="5716"/>
                      <a:pt x="3632" y="5716"/>
                    </a:cubicBezTo>
                    <a:close/>
                    <a:moveTo>
                      <a:pt x="49296" y="3802"/>
                    </a:moveTo>
                    <a:lnTo>
                      <a:pt x="49296" y="3802"/>
                    </a:lnTo>
                    <a:cubicBezTo>
                      <a:pt x="49169" y="4741"/>
                      <a:pt x="48803" y="4955"/>
                      <a:pt x="48380" y="4955"/>
                    </a:cubicBezTo>
                    <a:cubicBezTo>
                      <a:pt x="48232" y="4955"/>
                      <a:pt x="48077" y="4929"/>
                      <a:pt x="47923" y="4898"/>
                    </a:cubicBezTo>
                    <a:cubicBezTo>
                      <a:pt x="47593" y="5347"/>
                      <a:pt x="47593" y="5835"/>
                      <a:pt x="47593" y="6443"/>
                    </a:cubicBezTo>
                    <a:cubicBezTo>
                      <a:pt x="47486" y="6503"/>
                      <a:pt x="47393" y="6531"/>
                      <a:pt x="47311" y="6531"/>
                    </a:cubicBezTo>
                    <a:cubicBezTo>
                      <a:pt x="47090" y="6531"/>
                      <a:pt x="46953" y="6325"/>
                      <a:pt x="46867" y="6007"/>
                    </a:cubicBezTo>
                    <a:cubicBezTo>
                      <a:pt x="47082" y="5741"/>
                      <a:pt x="47248" y="5172"/>
                      <a:pt x="47692" y="5172"/>
                    </a:cubicBezTo>
                    <a:cubicBezTo>
                      <a:pt x="47711" y="5172"/>
                      <a:pt x="47731" y="5173"/>
                      <a:pt x="47751" y="5175"/>
                    </a:cubicBezTo>
                    <a:cubicBezTo>
                      <a:pt x="47711" y="4844"/>
                      <a:pt x="47572" y="4696"/>
                      <a:pt x="47415" y="4696"/>
                    </a:cubicBezTo>
                    <a:cubicBezTo>
                      <a:pt x="47365" y="4696"/>
                      <a:pt x="47313" y="4711"/>
                      <a:pt x="47263" y="4740"/>
                    </a:cubicBezTo>
                    <a:cubicBezTo>
                      <a:pt x="47857" y="4291"/>
                      <a:pt x="48688" y="4740"/>
                      <a:pt x="49296" y="3802"/>
                    </a:cubicBezTo>
                    <a:close/>
                    <a:moveTo>
                      <a:pt x="1928" y="5677"/>
                    </a:moveTo>
                    <a:cubicBezTo>
                      <a:pt x="2118" y="5722"/>
                      <a:pt x="2185" y="6162"/>
                      <a:pt x="2400" y="6162"/>
                    </a:cubicBezTo>
                    <a:cubicBezTo>
                      <a:pt x="2440" y="6162"/>
                      <a:pt x="2484" y="6147"/>
                      <a:pt x="2535" y="6113"/>
                    </a:cubicBezTo>
                    <a:lnTo>
                      <a:pt x="2535" y="6113"/>
                    </a:lnTo>
                    <a:cubicBezTo>
                      <a:pt x="2430" y="6548"/>
                      <a:pt x="2100" y="6443"/>
                      <a:pt x="1875" y="6667"/>
                    </a:cubicBezTo>
                    <a:cubicBezTo>
                      <a:pt x="1823" y="6166"/>
                      <a:pt x="1928" y="6007"/>
                      <a:pt x="1928" y="5677"/>
                    </a:cubicBezTo>
                    <a:close/>
                    <a:moveTo>
                      <a:pt x="46273" y="6060"/>
                    </a:moveTo>
                    <a:cubicBezTo>
                      <a:pt x="46324" y="6541"/>
                      <a:pt x="46116" y="6682"/>
                      <a:pt x="45870" y="6682"/>
                    </a:cubicBezTo>
                    <a:cubicBezTo>
                      <a:pt x="45609" y="6682"/>
                      <a:pt x="45305" y="6524"/>
                      <a:pt x="45216" y="6443"/>
                    </a:cubicBezTo>
                    <a:cubicBezTo>
                      <a:pt x="45278" y="6276"/>
                      <a:pt x="45364" y="6226"/>
                      <a:pt x="45463" y="6226"/>
                    </a:cubicBezTo>
                    <a:cubicBezTo>
                      <a:pt x="45614" y="6226"/>
                      <a:pt x="45793" y="6342"/>
                      <a:pt x="45956" y="6342"/>
                    </a:cubicBezTo>
                    <a:cubicBezTo>
                      <a:pt x="46076" y="6342"/>
                      <a:pt x="46187" y="6279"/>
                      <a:pt x="46273" y="6060"/>
                    </a:cubicBezTo>
                    <a:close/>
                    <a:moveTo>
                      <a:pt x="12539" y="5684"/>
                    </a:moveTo>
                    <a:cubicBezTo>
                      <a:pt x="12612" y="5684"/>
                      <a:pt x="12703" y="5744"/>
                      <a:pt x="12820" y="5888"/>
                    </a:cubicBezTo>
                    <a:cubicBezTo>
                      <a:pt x="12661" y="6218"/>
                      <a:pt x="12608" y="6667"/>
                      <a:pt x="12278" y="6720"/>
                    </a:cubicBezTo>
                    <a:cubicBezTo>
                      <a:pt x="12278" y="6298"/>
                      <a:pt x="12309" y="5684"/>
                      <a:pt x="12539" y="5684"/>
                    </a:cubicBezTo>
                    <a:close/>
                    <a:moveTo>
                      <a:pt x="11447" y="5558"/>
                    </a:moveTo>
                    <a:cubicBezTo>
                      <a:pt x="11552" y="5611"/>
                      <a:pt x="11552" y="6166"/>
                      <a:pt x="11618" y="6496"/>
                    </a:cubicBezTo>
                    <a:cubicBezTo>
                      <a:pt x="11461" y="6389"/>
                      <a:pt x="11391" y="6372"/>
                      <a:pt x="11312" y="6372"/>
                    </a:cubicBezTo>
                    <a:cubicBezTo>
                      <a:pt x="11275" y="6372"/>
                      <a:pt x="11235" y="6376"/>
                      <a:pt x="11184" y="6376"/>
                    </a:cubicBezTo>
                    <a:cubicBezTo>
                      <a:pt x="11116" y="6376"/>
                      <a:pt x="11026" y="6369"/>
                      <a:pt x="10892" y="6337"/>
                    </a:cubicBezTo>
                    <a:lnTo>
                      <a:pt x="10892" y="6337"/>
                    </a:lnTo>
                    <a:cubicBezTo>
                      <a:pt x="10892" y="6548"/>
                      <a:pt x="10958" y="6548"/>
                      <a:pt x="11011" y="6548"/>
                    </a:cubicBezTo>
                    <a:cubicBezTo>
                      <a:pt x="10996" y="6777"/>
                      <a:pt x="10965" y="6868"/>
                      <a:pt x="10928" y="6868"/>
                    </a:cubicBezTo>
                    <a:cubicBezTo>
                      <a:pt x="10831" y="6868"/>
                      <a:pt x="10695" y="6237"/>
                      <a:pt x="10734" y="5835"/>
                    </a:cubicBezTo>
                    <a:cubicBezTo>
                      <a:pt x="11064" y="5611"/>
                      <a:pt x="11341" y="5783"/>
                      <a:pt x="11447" y="5558"/>
                    </a:cubicBezTo>
                    <a:close/>
                    <a:moveTo>
                      <a:pt x="9638" y="4951"/>
                    </a:moveTo>
                    <a:cubicBezTo>
                      <a:pt x="9638" y="5347"/>
                      <a:pt x="9519" y="5611"/>
                      <a:pt x="9466" y="5941"/>
                    </a:cubicBezTo>
                    <a:cubicBezTo>
                      <a:pt x="9528" y="5792"/>
                      <a:pt x="9594" y="5742"/>
                      <a:pt x="9666" y="5742"/>
                    </a:cubicBezTo>
                    <a:cubicBezTo>
                      <a:pt x="9813" y="5742"/>
                      <a:pt x="9986" y="5951"/>
                      <a:pt x="10203" y="5951"/>
                    </a:cubicBezTo>
                    <a:cubicBezTo>
                      <a:pt x="10266" y="5951"/>
                      <a:pt x="10333" y="5933"/>
                      <a:pt x="10404" y="5888"/>
                    </a:cubicBezTo>
                    <a:cubicBezTo>
                      <a:pt x="10404" y="6247"/>
                      <a:pt x="10458" y="6546"/>
                      <a:pt x="10508" y="6546"/>
                    </a:cubicBezTo>
                    <a:cubicBezTo>
                      <a:pt x="10528" y="6546"/>
                      <a:pt x="10547" y="6499"/>
                      <a:pt x="10562" y="6390"/>
                    </a:cubicBezTo>
                    <a:cubicBezTo>
                      <a:pt x="10681" y="6390"/>
                      <a:pt x="10628" y="6601"/>
                      <a:pt x="10562" y="6601"/>
                    </a:cubicBezTo>
                    <a:lnTo>
                      <a:pt x="10562" y="7103"/>
                    </a:lnTo>
                    <a:cubicBezTo>
                      <a:pt x="10086" y="6812"/>
                      <a:pt x="9733" y="6615"/>
                      <a:pt x="9303" y="6615"/>
                    </a:cubicBezTo>
                    <a:cubicBezTo>
                      <a:pt x="9090" y="6615"/>
                      <a:pt x="8858" y="6663"/>
                      <a:pt x="8582" y="6773"/>
                    </a:cubicBezTo>
                    <a:cubicBezTo>
                      <a:pt x="8753" y="6271"/>
                      <a:pt x="8476" y="6337"/>
                      <a:pt x="8648" y="5783"/>
                    </a:cubicBezTo>
                    <a:cubicBezTo>
                      <a:pt x="8545" y="5750"/>
                      <a:pt x="8432" y="5737"/>
                      <a:pt x="8311" y="5737"/>
                    </a:cubicBezTo>
                    <a:cubicBezTo>
                      <a:pt x="7639" y="5737"/>
                      <a:pt x="6703" y="6156"/>
                      <a:pt x="5680" y="6156"/>
                    </a:cubicBezTo>
                    <a:cubicBezTo>
                      <a:pt x="5301" y="6156"/>
                      <a:pt x="4910" y="6099"/>
                      <a:pt x="4516" y="5941"/>
                    </a:cubicBezTo>
                    <a:cubicBezTo>
                      <a:pt x="6007" y="5281"/>
                      <a:pt x="8146" y="5400"/>
                      <a:pt x="9189" y="5017"/>
                    </a:cubicBezTo>
                    <a:lnTo>
                      <a:pt x="9189" y="5017"/>
                    </a:lnTo>
                    <a:cubicBezTo>
                      <a:pt x="9189" y="5730"/>
                      <a:pt x="8859" y="5888"/>
                      <a:pt x="8806" y="6548"/>
                    </a:cubicBezTo>
                    <a:cubicBezTo>
                      <a:pt x="9361" y="6548"/>
                      <a:pt x="9083" y="5228"/>
                      <a:pt x="9638" y="4951"/>
                    </a:cubicBezTo>
                    <a:close/>
                    <a:moveTo>
                      <a:pt x="43461" y="5835"/>
                    </a:moveTo>
                    <a:cubicBezTo>
                      <a:pt x="43408" y="6878"/>
                      <a:pt x="44173" y="5730"/>
                      <a:pt x="44015" y="7050"/>
                    </a:cubicBezTo>
                    <a:cubicBezTo>
                      <a:pt x="43804" y="6817"/>
                      <a:pt x="43645" y="6722"/>
                      <a:pt x="43497" y="6722"/>
                    </a:cubicBezTo>
                    <a:cubicBezTo>
                      <a:pt x="43294" y="6722"/>
                      <a:pt x="43113" y="6903"/>
                      <a:pt x="42853" y="7156"/>
                    </a:cubicBezTo>
                    <a:lnTo>
                      <a:pt x="42800" y="6166"/>
                    </a:lnTo>
                    <a:lnTo>
                      <a:pt x="42800" y="6166"/>
                    </a:lnTo>
                    <a:cubicBezTo>
                      <a:pt x="42950" y="6212"/>
                      <a:pt x="43043" y="6233"/>
                      <a:pt x="43105" y="6233"/>
                    </a:cubicBezTo>
                    <a:cubicBezTo>
                      <a:pt x="43274" y="6233"/>
                      <a:pt x="43219" y="6077"/>
                      <a:pt x="43461" y="5835"/>
                    </a:cubicBezTo>
                    <a:close/>
                    <a:moveTo>
                      <a:pt x="44285" y="6914"/>
                    </a:moveTo>
                    <a:cubicBezTo>
                      <a:pt x="44598" y="6914"/>
                      <a:pt x="45218" y="7604"/>
                      <a:pt x="45665" y="7657"/>
                    </a:cubicBezTo>
                    <a:cubicBezTo>
                      <a:pt x="45541" y="7859"/>
                      <a:pt x="45411" y="7937"/>
                      <a:pt x="45279" y="7937"/>
                    </a:cubicBezTo>
                    <a:cubicBezTo>
                      <a:pt x="44874" y="7937"/>
                      <a:pt x="44449" y="7209"/>
                      <a:pt x="44121" y="7050"/>
                    </a:cubicBezTo>
                    <a:cubicBezTo>
                      <a:pt x="44154" y="6953"/>
                      <a:pt x="44211" y="6914"/>
                      <a:pt x="44285" y="6914"/>
                    </a:cubicBezTo>
                    <a:close/>
                    <a:moveTo>
                      <a:pt x="1159" y="7181"/>
                    </a:moveTo>
                    <a:cubicBezTo>
                      <a:pt x="1208" y="7181"/>
                      <a:pt x="1261" y="7189"/>
                      <a:pt x="1321" y="7208"/>
                    </a:cubicBezTo>
                    <a:cubicBezTo>
                      <a:pt x="1268" y="7433"/>
                      <a:pt x="1215" y="7921"/>
                      <a:pt x="1387" y="7987"/>
                    </a:cubicBezTo>
                    <a:cubicBezTo>
                      <a:pt x="1215" y="8370"/>
                      <a:pt x="780" y="8370"/>
                      <a:pt x="502" y="8529"/>
                    </a:cubicBezTo>
                    <a:cubicBezTo>
                      <a:pt x="707" y="8084"/>
                      <a:pt x="670" y="7181"/>
                      <a:pt x="1159" y="7181"/>
                    </a:cubicBezTo>
                    <a:close/>
                    <a:moveTo>
                      <a:pt x="31355" y="8199"/>
                    </a:moveTo>
                    <a:lnTo>
                      <a:pt x="31355" y="8199"/>
                    </a:lnTo>
                    <a:cubicBezTo>
                      <a:pt x="31317" y="8595"/>
                      <a:pt x="31110" y="8931"/>
                      <a:pt x="30914" y="8931"/>
                    </a:cubicBezTo>
                    <a:cubicBezTo>
                      <a:pt x="30835" y="8931"/>
                      <a:pt x="30759" y="8877"/>
                      <a:pt x="30695" y="8753"/>
                    </a:cubicBezTo>
                    <a:cubicBezTo>
                      <a:pt x="30612" y="8293"/>
                      <a:pt x="30737" y="8208"/>
                      <a:pt x="30905" y="8208"/>
                    </a:cubicBezTo>
                    <a:cubicBezTo>
                      <a:pt x="31004" y="8208"/>
                      <a:pt x="31119" y="8238"/>
                      <a:pt x="31215" y="8238"/>
                    </a:cubicBezTo>
                    <a:cubicBezTo>
                      <a:pt x="31269" y="8238"/>
                      <a:pt x="31318" y="8228"/>
                      <a:pt x="31355" y="8199"/>
                    </a:cubicBezTo>
                    <a:close/>
                    <a:moveTo>
                      <a:pt x="12574" y="7379"/>
                    </a:moveTo>
                    <a:cubicBezTo>
                      <a:pt x="12837" y="7379"/>
                      <a:pt x="13068" y="7585"/>
                      <a:pt x="13044" y="8146"/>
                    </a:cubicBezTo>
                    <a:cubicBezTo>
                      <a:pt x="12973" y="8086"/>
                      <a:pt x="12911" y="8061"/>
                      <a:pt x="12854" y="8061"/>
                    </a:cubicBezTo>
                    <a:cubicBezTo>
                      <a:pt x="12490" y="8061"/>
                      <a:pt x="12379" y="9130"/>
                      <a:pt x="11959" y="9130"/>
                    </a:cubicBezTo>
                    <a:cubicBezTo>
                      <a:pt x="11836" y="9130"/>
                      <a:pt x="11688" y="9040"/>
                      <a:pt x="11499" y="8806"/>
                    </a:cubicBezTo>
                    <a:cubicBezTo>
                      <a:pt x="11400" y="8182"/>
                      <a:pt x="11441" y="7759"/>
                      <a:pt x="11725" y="7759"/>
                    </a:cubicBezTo>
                    <a:cubicBezTo>
                      <a:pt x="11741" y="7759"/>
                      <a:pt x="11758" y="7760"/>
                      <a:pt x="11777" y="7763"/>
                    </a:cubicBezTo>
                    <a:cubicBezTo>
                      <a:pt x="11441" y="8290"/>
                      <a:pt x="11723" y="8717"/>
                      <a:pt x="12023" y="8717"/>
                    </a:cubicBezTo>
                    <a:cubicBezTo>
                      <a:pt x="12158" y="8717"/>
                      <a:pt x="12297" y="8629"/>
                      <a:pt x="12384" y="8423"/>
                    </a:cubicBezTo>
                    <a:cubicBezTo>
                      <a:pt x="12278" y="8146"/>
                      <a:pt x="12107" y="7987"/>
                      <a:pt x="11882" y="7987"/>
                    </a:cubicBezTo>
                    <a:cubicBezTo>
                      <a:pt x="11918" y="7660"/>
                      <a:pt x="12267" y="7379"/>
                      <a:pt x="12574" y="7379"/>
                    </a:cubicBezTo>
                    <a:close/>
                    <a:moveTo>
                      <a:pt x="33211" y="8605"/>
                    </a:moveTo>
                    <a:cubicBezTo>
                      <a:pt x="33426" y="8605"/>
                      <a:pt x="33612" y="8789"/>
                      <a:pt x="33612" y="9241"/>
                    </a:cubicBezTo>
                    <a:lnTo>
                      <a:pt x="32569" y="9360"/>
                    </a:lnTo>
                    <a:cubicBezTo>
                      <a:pt x="32599" y="8919"/>
                      <a:pt x="32930" y="8605"/>
                      <a:pt x="33211" y="8605"/>
                    </a:cubicBezTo>
                    <a:close/>
                    <a:moveTo>
                      <a:pt x="31962" y="7156"/>
                    </a:moveTo>
                    <a:lnTo>
                      <a:pt x="31962" y="7156"/>
                    </a:lnTo>
                    <a:cubicBezTo>
                      <a:pt x="32122" y="7205"/>
                      <a:pt x="32087" y="7598"/>
                      <a:pt x="32210" y="7598"/>
                    </a:cubicBezTo>
                    <a:cubicBezTo>
                      <a:pt x="32219" y="7598"/>
                      <a:pt x="32228" y="7596"/>
                      <a:pt x="32239" y="7591"/>
                    </a:cubicBezTo>
                    <a:lnTo>
                      <a:pt x="32239" y="7591"/>
                    </a:lnTo>
                    <a:cubicBezTo>
                      <a:pt x="32464" y="8423"/>
                      <a:pt x="31685" y="8700"/>
                      <a:pt x="32081" y="9136"/>
                    </a:cubicBezTo>
                    <a:cubicBezTo>
                      <a:pt x="32052" y="9366"/>
                      <a:pt x="32026" y="9450"/>
                      <a:pt x="32001" y="9450"/>
                    </a:cubicBezTo>
                    <a:cubicBezTo>
                      <a:pt x="31933" y="9450"/>
                      <a:pt x="31863" y="8863"/>
                      <a:pt x="31711" y="8863"/>
                    </a:cubicBezTo>
                    <a:cubicBezTo>
                      <a:pt x="31687" y="8863"/>
                      <a:pt x="31660" y="8877"/>
                      <a:pt x="31632" y="8911"/>
                    </a:cubicBezTo>
                    <a:cubicBezTo>
                      <a:pt x="31473" y="7816"/>
                      <a:pt x="32239" y="8647"/>
                      <a:pt x="31804" y="7657"/>
                    </a:cubicBezTo>
                    <a:cubicBezTo>
                      <a:pt x="31804" y="7380"/>
                      <a:pt x="32015" y="7486"/>
                      <a:pt x="31962" y="7156"/>
                    </a:cubicBezTo>
                    <a:close/>
                    <a:moveTo>
                      <a:pt x="44292" y="7763"/>
                    </a:moveTo>
                    <a:cubicBezTo>
                      <a:pt x="44622" y="8093"/>
                      <a:pt x="45005" y="8423"/>
                      <a:pt x="45058" y="9466"/>
                    </a:cubicBezTo>
                    <a:cubicBezTo>
                      <a:pt x="44622" y="9360"/>
                      <a:pt x="44503" y="8370"/>
                      <a:pt x="44068" y="8251"/>
                    </a:cubicBezTo>
                    <a:cubicBezTo>
                      <a:pt x="44121" y="8040"/>
                      <a:pt x="44173" y="7816"/>
                      <a:pt x="44292" y="7763"/>
                    </a:cubicBezTo>
                    <a:close/>
                    <a:moveTo>
                      <a:pt x="2100" y="8647"/>
                    </a:moveTo>
                    <a:lnTo>
                      <a:pt x="2100" y="8647"/>
                    </a:lnTo>
                    <a:cubicBezTo>
                      <a:pt x="2076" y="9167"/>
                      <a:pt x="1815" y="9249"/>
                      <a:pt x="1510" y="9249"/>
                    </a:cubicBezTo>
                    <a:cubicBezTo>
                      <a:pt x="1369" y="9249"/>
                      <a:pt x="1218" y="9231"/>
                      <a:pt x="1078" y="9231"/>
                    </a:cubicBezTo>
                    <a:cubicBezTo>
                      <a:pt x="850" y="9231"/>
                      <a:pt x="649" y="9277"/>
                      <a:pt x="555" y="9519"/>
                    </a:cubicBezTo>
                    <a:cubicBezTo>
                      <a:pt x="578" y="8882"/>
                      <a:pt x="797" y="8742"/>
                      <a:pt x="1069" y="8742"/>
                    </a:cubicBezTo>
                    <a:cubicBezTo>
                      <a:pt x="1281" y="8742"/>
                      <a:pt x="1526" y="8827"/>
                      <a:pt x="1736" y="8827"/>
                    </a:cubicBezTo>
                    <a:cubicBezTo>
                      <a:pt x="1882" y="8827"/>
                      <a:pt x="2011" y="8786"/>
                      <a:pt x="2100" y="8647"/>
                    </a:cubicBezTo>
                    <a:close/>
                    <a:moveTo>
                      <a:pt x="37783" y="8325"/>
                    </a:moveTo>
                    <a:cubicBezTo>
                      <a:pt x="37977" y="8325"/>
                      <a:pt x="38208" y="8678"/>
                      <a:pt x="38553" y="8678"/>
                    </a:cubicBezTo>
                    <a:cubicBezTo>
                      <a:pt x="38687" y="8678"/>
                      <a:pt x="38838" y="8624"/>
                      <a:pt x="39012" y="8476"/>
                    </a:cubicBezTo>
                    <a:lnTo>
                      <a:pt x="39012" y="8476"/>
                    </a:lnTo>
                    <a:cubicBezTo>
                      <a:pt x="38787" y="9030"/>
                      <a:pt x="39170" y="9308"/>
                      <a:pt x="38946" y="9743"/>
                    </a:cubicBezTo>
                    <a:cubicBezTo>
                      <a:pt x="38843" y="9421"/>
                      <a:pt x="38620" y="9294"/>
                      <a:pt x="38381" y="9294"/>
                    </a:cubicBezTo>
                    <a:cubicBezTo>
                      <a:pt x="38130" y="9294"/>
                      <a:pt x="37861" y="9435"/>
                      <a:pt x="37691" y="9638"/>
                    </a:cubicBezTo>
                    <a:cubicBezTo>
                      <a:pt x="37783" y="9294"/>
                      <a:pt x="38003" y="8594"/>
                      <a:pt x="37700" y="8594"/>
                    </a:cubicBezTo>
                    <a:cubicBezTo>
                      <a:pt x="37653" y="8594"/>
                      <a:pt x="37594" y="8610"/>
                      <a:pt x="37520" y="8647"/>
                    </a:cubicBezTo>
                    <a:cubicBezTo>
                      <a:pt x="37605" y="8407"/>
                      <a:pt x="37689" y="8325"/>
                      <a:pt x="37783" y="8325"/>
                    </a:cubicBezTo>
                    <a:close/>
                    <a:moveTo>
                      <a:pt x="30029" y="8406"/>
                    </a:moveTo>
                    <a:cubicBezTo>
                      <a:pt x="30186" y="8406"/>
                      <a:pt x="30695" y="9824"/>
                      <a:pt x="30972" y="9968"/>
                    </a:cubicBezTo>
                    <a:cubicBezTo>
                      <a:pt x="30930" y="10257"/>
                      <a:pt x="30849" y="10363"/>
                      <a:pt x="30744" y="10363"/>
                    </a:cubicBezTo>
                    <a:cubicBezTo>
                      <a:pt x="30466" y="10363"/>
                      <a:pt x="30017" y="9631"/>
                      <a:pt x="29656" y="9631"/>
                    </a:cubicBezTo>
                    <a:cubicBezTo>
                      <a:pt x="29637" y="9631"/>
                      <a:pt x="29618" y="9633"/>
                      <a:pt x="29599" y="9638"/>
                    </a:cubicBezTo>
                    <a:cubicBezTo>
                      <a:pt x="29614" y="9408"/>
                      <a:pt x="29654" y="9332"/>
                      <a:pt x="29709" y="9332"/>
                    </a:cubicBezTo>
                    <a:cubicBezTo>
                      <a:pt x="29817" y="9332"/>
                      <a:pt x="29985" y="9622"/>
                      <a:pt x="30149" y="9622"/>
                    </a:cubicBezTo>
                    <a:cubicBezTo>
                      <a:pt x="30186" y="9622"/>
                      <a:pt x="30223" y="9607"/>
                      <a:pt x="30259" y="9572"/>
                    </a:cubicBezTo>
                    <a:cubicBezTo>
                      <a:pt x="30206" y="9083"/>
                      <a:pt x="30153" y="8753"/>
                      <a:pt x="29982" y="8581"/>
                    </a:cubicBezTo>
                    <a:cubicBezTo>
                      <a:pt x="29982" y="8458"/>
                      <a:pt x="29999" y="8406"/>
                      <a:pt x="30029" y="8406"/>
                    </a:cubicBezTo>
                    <a:close/>
                    <a:moveTo>
                      <a:pt x="6355" y="10170"/>
                    </a:moveTo>
                    <a:cubicBezTo>
                      <a:pt x="6578" y="10170"/>
                      <a:pt x="6770" y="10318"/>
                      <a:pt x="6720" y="10733"/>
                    </a:cubicBezTo>
                    <a:cubicBezTo>
                      <a:pt x="6166" y="10680"/>
                      <a:pt x="6338" y="10628"/>
                      <a:pt x="5783" y="10562"/>
                    </a:cubicBezTo>
                    <a:cubicBezTo>
                      <a:pt x="5811" y="10359"/>
                      <a:pt x="6103" y="10170"/>
                      <a:pt x="6355" y="10170"/>
                    </a:cubicBezTo>
                    <a:close/>
                    <a:moveTo>
                      <a:pt x="40107" y="7156"/>
                    </a:moveTo>
                    <a:cubicBezTo>
                      <a:pt x="40662" y="7486"/>
                      <a:pt x="41375" y="7869"/>
                      <a:pt x="42246" y="8199"/>
                    </a:cubicBezTo>
                    <a:cubicBezTo>
                      <a:pt x="42193" y="8806"/>
                      <a:pt x="42312" y="9136"/>
                      <a:pt x="42418" y="9413"/>
                    </a:cubicBezTo>
                    <a:cubicBezTo>
                      <a:pt x="42664" y="9206"/>
                      <a:pt x="42910" y="9130"/>
                      <a:pt x="43157" y="9130"/>
                    </a:cubicBezTo>
                    <a:cubicBezTo>
                      <a:pt x="43571" y="9130"/>
                      <a:pt x="43984" y="9345"/>
                      <a:pt x="44398" y="9519"/>
                    </a:cubicBezTo>
                    <a:cubicBezTo>
                      <a:pt x="44398" y="10073"/>
                      <a:pt x="44292" y="10562"/>
                      <a:pt x="44226" y="11011"/>
                    </a:cubicBezTo>
                    <a:cubicBezTo>
                      <a:pt x="44062" y="10900"/>
                      <a:pt x="43947" y="10869"/>
                      <a:pt x="43848" y="10869"/>
                    </a:cubicBezTo>
                    <a:cubicBezTo>
                      <a:pt x="43727" y="10869"/>
                      <a:pt x="43630" y="10914"/>
                      <a:pt x="43495" y="10914"/>
                    </a:cubicBezTo>
                    <a:cubicBezTo>
                      <a:pt x="43411" y="10914"/>
                      <a:pt x="43312" y="10896"/>
                      <a:pt x="43183" y="10839"/>
                    </a:cubicBezTo>
                    <a:cubicBezTo>
                      <a:pt x="43355" y="10350"/>
                      <a:pt x="43078" y="10403"/>
                      <a:pt x="43236" y="9849"/>
                    </a:cubicBezTo>
                    <a:lnTo>
                      <a:pt x="43236" y="9849"/>
                    </a:lnTo>
                    <a:cubicBezTo>
                      <a:pt x="43176" y="9947"/>
                      <a:pt x="43132" y="10041"/>
                      <a:pt x="43097" y="10041"/>
                    </a:cubicBezTo>
                    <a:cubicBezTo>
                      <a:pt x="43070" y="10041"/>
                      <a:pt x="43047" y="9989"/>
                      <a:pt x="43025" y="9849"/>
                    </a:cubicBezTo>
                    <a:lnTo>
                      <a:pt x="43025" y="9849"/>
                    </a:lnTo>
                    <a:cubicBezTo>
                      <a:pt x="43131" y="11116"/>
                      <a:pt x="42088" y="10232"/>
                      <a:pt x="42035" y="11222"/>
                    </a:cubicBezTo>
                    <a:cubicBezTo>
                      <a:pt x="42027" y="11224"/>
                      <a:pt x="42020" y="11225"/>
                      <a:pt x="42013" y="11225"/>
                    </a:cubicBezTo>
                    <a:cubicBezTo>
                      <a:pt x="41817" y="11225"/>
                      <a:pt x="41914" y="10337"/>
                      <a:pt x="41863" y="9968"/>
                    </a:cubicBezTo>
                    <a:lnTo>
                      <a:pt x="41863" y="9968"/>
                    </a:lnTo>
                    <a:cubicBezTo>
                      <a:pt x="41713" y="9992"/>
                      <a:pt x="41563" y="10026"/>
                      <a:pt x="41430" y="10026"/>
                    </a:cubicBezTo>
                    <a:cubicBezTo>
                      <a:pt x="41269" y="10026"/>
                      <a:pt x="41131" y="9976"/>
                      <a:pt x="41045" y="9796"/>
                    </a:cubicBezTo>
                    <a:cubicBezTo>
                      <a:pt x="40992" y="9413"/>
                      <a:pt x="41097" y="9360"/>
                      <a:pt x="41256" y="9308"/>
                    </a:cubicBezTo>
                    <a:cubicBezTo>
                      <a:pt x="41203" y="8977"/>
                      <a:pt x="41045" y="8911"/>
                      <a:pt x="40992" y="8581"/>
                    </a:cubicBezTo>
                    <a:cubicBezTo>
                      <a:pt x="40642" y="8581"/>
                      <a:pt x="40478" y="8931"/>
                      <a:pt x="40098" y="8931"/>
                    </a:cubicBezTo>
                    <a:cubicBezTo>
                      <a:pt x="40048" y="8931"/>
                      <a:pt x="39994" y="8925"/>
                      <a:pt x="39936" y="8911"/>
                    </a:cubicBezTo>
                    <a:cubicBezTo>
                      <a:pt x="40214" y="8689"/>
                      <a:pt x="40380" y="8137"/>
                      <a:pt x="40028" y="8137"/>
                    </a:cubicBezTo>
                    <a:cubicBezTo>
                      <a:pt x="39963" y="8137"/>
                      <a:pt x="39880" y="8155"/>
                      <a:pt x="39777" y="8199"/>
                    </a:cubicBezTo>
                    <a:cubicBezTo>
                      <a:pt x="39883" y="7816"/>
                      <a:pt x="39936" y="7433"/>
                      <a:pt x="40107" y="7156"/>
                    </a:cubicBezTo>
                    <a:close/>
                    <a:moveTo>
                      <a:pt x="40596" y="10350"/>
                    </a:moveTo>
                    <a:cubicBezTo>
                      <a:pt x="40926" y="10350"/>
                      <a:pt x="41097" y="10680"/>
                      <a:pt x="41150" y="11288"/>
                    </a:cubicBezTo>
                    <a:lnTo>
                      <a:pt x="40543" y="11341"/>
                    </a:lnTo>
                    <a:cubicBezTo>
                      <a:pt x="40715" y="10839"/>
                      <a:pt x="40437" y="10892"/>
                      <a:pt x="40596" y="10350"/>
                    </a:cubicBezTo>
                    <a:close/>
                    <a:moveTo>
                      <a:pt x="37917" y="11150"/>
                    </a:moveTo>
                    <a:cubicBezTo>
                      <a:pt x="38057" y="11150"/>
                      <a:pt x="38238" y="11300"/>
                      <a:pt x="38389" y="11300"/>
                    </a:cubicBezTo>
                    <a:cubicBezTo>
                      <a:pt x="38413" y="11300"/>
                      <a:pt x="38435" y="11296"/>
                      <a:pt x="38457" y="11288"/>
                    </a:cubicBezTo>
                    <a:lnTo>
                      <a:pt x="38457" y="11288"/>
                    </a:lnTo>
                    <a:cubicBezTo>
                      <a:pt x="38457" y="11541"/>
                      <a:pt x="38336" y="11592"/>
                      <a:pt x="38185" y="11592"/>
                    </a:cubicBezTo>
                    <a:cubicBezTo>
                      <a:pt x="38083" y="11592"/>
                      <a:pt x="37969" y="11569"/>
                      <a:pt x="37870" y="11569"/>
                    </a:cubicBezTo>
                    <a:cubicBezTo>
                      <a:pt x="37800" y="11569"/>
                      <a:pt x="37738" y="11580"/>
                      <a:pt x="37691" y="11618"/>
                    </a:cubicBezTo>
                    <a:cubicBezTo>
                      <a:pt x="37713" y="11250"/>
                      <a:pt x="37801" y="11150"/>
                      <a:pt x="37917" y="11150"/>
                    </a:cubicBezTo>
                    <a:close/>
                    <a:moveTo>
                      <a:pt x="15631" y="10403"/>
                    </a:moveTo>
                    <a:cubicBezTo>
                      <a:pt x="15684" y="10733"/>
                      <a:pt x="15790" y="10892"/>
                      <a:pt x="15909" y="11618"/>
                    </a:cubicBezTo>
                    <a:lnTo>
                      <a:pt x="15579" y="11671"/>
                    </a:lnTo>
                    <a:cubicBezTo>
                      <a:pt x="15407" y="10892"/>
                      <a:pt x="15460" y="11011"/>
                      <a:pt x="15631" y="10403"/>
                    </a:cubicBezTo>
                    <a:close/>
                    <a:moveTo>
                      <a:pt x="48780" y="11229"/>
                    </a:moveTo>
                    <a:cubicBezTo>
                      <a:pt x="48866" y="11229"/>
                      <a:pt x="48942" y="11295"/>
                      <a:pt x="49131" y="11295"/>
                    </a:cubicBezTo>
                    <a:cubicBezTo>
                      <a:pt x="49165" y="11295"/>
                      <a:pt x="49202" y="11293"/>
                      <a:pt x="49243" y="11288"/>
                    </a:cubicBezTo>
                    <a:lnTo>
                      <a:pt x="49243" y="11288"/>
                    </a:lnTo>
                    <a:cubicBezTo>
                      <a:pt x="49171" y="11647"/>
                      <a:pt x="48944" y="12075"/>
                      <a:pt x="48762" y="12075"/>
                    </a:cubicBezTo>
                    <a:cubicBezTo>
                      <a:pt x="48643" y="12075"/>
                      <a:pt x="48543" y="11893"/>
                      <a:pt x="48517" y="11393"/>
                    </a:cubicBezTo>
                    <a:cubicBezTo>
                      <a:pt x="48645" y="11265"/>
                      <a:pt x="48715" y="11229"/>
                      <a:pt x="48780" y="11229"/>
                    </a:cubicBezTo>
                    <a:close/>
                    <a:moveTo>
                      <a:pt x="40543" y="9083"/>
                    </a:moveTo>
                    <a:lnTo>
                      <a:pt x="40543" y="9083"/>
                    </a:lnTo>
                    <a:cubicBezTo>
                      <a:pt x="40586" y="10010"/>
                      <a:pt x="40275" y="10550"/>
                      <a:pt x="39925" y="10550"/>
                    </a:cubicBezTo>
                    <a:cubicBezTo>
                      <a:pt x="39842" y="10550"/>
                      <a:pt x="39756" y="10520"/>
                      <a:pt x="39672" y="10456"/>
                    </a:cubicBezTo>
                    <a:lnTo>
                      <a:pt x="39672" y="10456"/>
                    </a:lnTo>
                    <a:cubicBezTo>
                      <a:pt x="39974" y="11011"/>
                      <a:pt x="40176" y="11567"/>
                      <a:pt x="40632" y="11567"/>
                    </a:cubicBezTo>
                    <a:cubicBezTo>
                      <a:pt x="40675" y="11567"/>
                      <a:pt x="40720" y="11562"/>
                      <a:pt x="40767" y="11552"/>
                    </a:cubicBezTo>
                    <a:lnTo>
                      <a:pt x="40767" y="11552"/>
                    </a:lnTo>
                    <a:cubicBezTo>
                      <a:pt x="40283" y="12087"/>
                      <a:pt x="39910" y="11540"/>
                      <a:pt x="39588" y="12344"/>
                    </a:cubicBezTo>
                    <a:lnTo>
                      <a:pt x="39588" y="12344"/>
                    </a:lnTo>
                    <a:cubicBezTo>
                      <a:pt x="39836" y="11625"/>
                      <a:pt x="39276" y="11693"/>
                      <a:pt x="39276" y="10958"/>
                    </a:cubicBezTo>
                    <a:lnTo>
                      <a:pt x="39276" y="10958"/>
                    </a:lnTo>
                    <a:cubicBezTo>
                      <a:pt x="39290" y="10959"/>
                      <a:pt x="39304" y="10960"/>
                      <a:pt x="39318" y="10960"/>
                    </a:cubicBezTo>
                    <a:cubicBezTo>
                      <a:pt x="39713" y="10960"/>
                      <a:pt x="39535" y="10232"/>
                      <a:pt x="39012" y="10232"/>
                    </a:cubicBezTo>
                    <a:cubicBezTo>
                      <a:pt x="39114" y="10026"/>
                      <a:pt x="39237" y="9987"/>
                      <a:pt x="39356" y="9987"/>
                    </a:cubicBezTo>
                    <a:cubicBezTo>
                      <a:pt x="39431" y="9987"/>
                      <a:pt x="39503" y="10002"/>
                      <a:pt x="39569" y="10002"/>
                    </a:cubicBezTo>
                    <a:cubicBezTo>
                      <a:pt x="39736" y="10002"/>
                      <a:pt x="39856" y="9902"/>
                      <a:pt x="39830" y="9189"/>
                    </a:cubicBezTo>
                    <a:lnTo>
                      <a:pt x="40543" y="9083"/>
                    </a:lnTo>
                    <a:close/>
                    <a:moveTo>
                      <a:pt x="1651" y="11446"/>
                    </a:moveTo>
                    <a:cubicBezTo>
                      <a:pt x="1981" y="11446"/>
                      <a:pt x="2153" y="11776"/>
                      <a:pt x="2205" y="12383"/>
                    </a:cubicBezTo>
                    <a:cubicBezTo>
                      <a:pt x="1928" y="12383"/>
                      <a:pt x="1717" y="12053"/>
                      <a:pt x="1651" y="11446"/>
                    </a:cubicBezTo>
                    <a:close/>
                    <a:moveTo>
                      <a:pt x="3864" y="11712"/>
                    </a:moveTo>
                    <a:cubicBezTo>
                      <a:pt x="4054" y="11712"/>
                      <a:pt x="4210" y="11867"/>
                      <a:pt x="4291" y="12436"/>
                    </a:cubicBezTo>
                    <a:cubicBezTo>
                      <a:pt x="4238" y="12460"/>
                      <a:pt x="4192" y="12470"/>
                      <a:pt x="4150" y="12470"/>
                    </a:cubicBezTo>
                    <a:cubicBezTo>
                      <a:pt x="3940" y="12470"/>
                      <a:pt x="3844" y="12224"/>
                      <a:pt x="3645" y="12224"/>
                    </a:cubicBezTo>
                    <a:cubicBezTo>
                      <a:pt x="3595" y="12224"/>
                      <a:pt x="3539" y="12239"/>
                      <a:pt x="3473" y="12278"/>
                    </a:cubicBezTo>
                    <a:cubicBezTo>
                      <a:pt x="3473" y="12489"/>
                      <a:pt x="3631" y="12436"/>
                      <a:pt x="3697" y="12489"/>
                    </a:cubicBezTo>
                    <a:cubicBezTo>
                      <a:pt x="3678" y="12599"/>
                      <a:pt x="3601" y="12650"/>
                      <a:pt x="3501" y="12650"/>
                    </a:cubicBezTo>
                    <a:cubicBezTo>
                      <a:pt x="3254" y="12650"/>
                      <a:pt x="2865" y="12337"/>
                      <a:pt x="2865" y="11829"/>
                    </a:cubicBezTo>
                    <a:lnTo>
                      <a:pt x="2865" y="11829"/>
                    </a:lnTo>
                    <a:cubicBezTo>
                      <a:pt x="2946" y="11901"/>
                      <a:pt x="3031" y="11927"/>
                      <a:pt x="3119" y="11927"/>
                    </a:cubicBezTo>
                    <a:cubicBezTo>
                      <a:pt x="3370" y="11927"/>
                      <a:pt x="3641" y="11712"/>
                      <a:pt x="3864" y="11712"/>
                    </a:cubicBezTo>
                    <a:close/>
                    <a:moveTo>
                      <a:pt x="41322" y="11011"/>
                    </a:moveTo>
                    <a:cubicBezTo>
                      <a:pt x="41705" y="11341"/>
                      <a:pt x="41982" y="11948"/>
                      <a:pt x="42140" y="12714"/>
                    </a:cubicBezTo>
                    <a:cubicBezTo>
                      <a:pt x="42059" y="12538"/>
                      <a:pt x="41972" y="12479"/>
                      <a:pt x="41882" y="12479"/>
                    </a:cubicBezTo>
                    <a:cubicBezTo>
                      <a:pt x="41691" y="12479"/>
                      <a:pt x="41488" y="12748"/>
                      <a:pt x="41312" y="12748"/>
                    </a:cubicBezTo>
                    <a:cubicBezTo>
                      <a:pt x="41235" y="12748"/>
                      <a:pt x="41162" y="12695"/>
                      <a:pt x="41097" y="12542"/>
                    </a:cubicBezTo>
                    <a:cubicBezTo>
                      <a:pt x="41097" y="11552"/>
                      <a:pt x="41428" y="11829"/>
                      <a:pt x="41322" y="11011"/>
                    </a:cubicBezTo>
                    <a:close/>
                    <a:moveTo>
                      <a:pt x="8859" y="7261"/>
                    </a:moveTo>
                    <a:cubicBezTo>
                      <a:pt x="9086" y="7496"/>
                      <a:pt x="9160" y="7629"/>
                      <a:pt x="9287" y="7629"/>
                    </a:cubicBezTo>
                    <a:cubicBezTo>
                      <a:pt x="9375" y="7629"/>
                      <a:pt x="9487" y="7567"/>
                      <a:pt x="9691" y="7433"/>
                    </a:cubicBezTo>
                    <a:lnTo>
                      <a:pt x="9691" y="7433"/>
                    </a:lnTo>
                    <a:cubicBezTo>
                      <a:pt x="9691" y="7710"/>
                      <a:pt x="9691" y="7869"/>
                      <a:pt x="9572" y="7987"/>
                    </a:cubicBezTo>
                    <a:cubicBezTo>
                      <a:pt x="9572" y="8105"/>
                      <a:pt x="9604" y="8154"/>
                      <a:pt x="9650" y="8154"/>
                    </a:cubicBezTo>
                    <a:cubicBezTo>
                      <a:pt x="9772" y="8154"/>
                      <a:pt x="9989" y="7790"/>
                      <a:pt x="9902" y="7433"/>
                    </a:cubicBezTo>
                    <a:lnTo>
                      <a:pt x="9902" y="7433"/>
                    </a:lnTo>
                    <a:cubicBezTo>
                      <a:pt x="10365" y="7530"/>
                      <a:pt x="10592" y="8335"/>
                      <a:pt x="11090" y="8335"/>
                    </a:cubicBezTo>
                    <a:cubicBezTo>
                      <a:pt x="11132" y="8335"/>
                      <a:pt x="11176" y="8330"/>
                      <a:pt x="11222" y="8317"/>
                    </a:cubicBezTo>
                    <a:lnTo>
                      <a:pt x="11222" y="8317"/>
                    </a:lnTo>
                    <a:cubicBezTo>
                      <a:pt x="11064" y="9083"/>
                      <a:pt x="10628" y="9308"/>
                      <a:pt x="10404" y="9849"/>
                    </a:cubicBezTo>
                    <a:cubicBezTo>
                      <a:pt x="10734" y="8911"/>
                      <a:pt x="9849" y="9360"/>
                      <a:pt x="9638" y="8977"/>
                    </a:cubicBezTo>
                    <a:cubicBezTo>
                      <a:pt x="9414" y="8977"/>
                      <a:pt x="9796" y="9849"/>
                      <a:pt x="9849" y="10179"/>
                    </a:cubicBezTo>
                    <a:cubicBezTo>
                      <a:pt x="10053" y="10094"/>
                      <a:pt x="10212" y="9976"/>
                      <a:pt x="10366" y="9976"/>
                    </a:cubicBezTo>
                    <a:cubicBezTo>
                      <a:pt x="10501" y="9976"/>
                      <a:pt x="10632" y="10067"/>
                      <a:pt x="10786" y="10350"/>
                    </a:cubicBezTo>
                    <a:cubicBezTo>
                      <a:pt x="11064" y="10073"/>
                      <a:pt x="10562" y="9690"/>
                      <a:pt x="10839" y="9360"/>
                    </a:cubicBezTo>
                    <a:lnTo>
                      <a:pt x="10839" y="9360"/>
                    </a:lnTo>
                    <a:cubicBezTo>
                      <a:pt x="11011" y="9519"/>
                      <a:pt x="11288" y="9519"/>
                      <a:pt x="11222" y="10298"/>
                    </a:cubicBezTo>
                    <a:cubicBezTo>
                      <a:pt x="11465" y="10262"/>
                      <a:pt x="11542" y="10149"/>
                      <a:pt x="11605" y="10149"/>
                    </a:cubicBezTo>
                    <a:cubicBezTo>
                      <a:pt x="11658" y="10149"/>
                      <a:pt x="11702" y="10230"/>
                      <a:pt x="11829" y="10509"/>
                    </a:cubicBezTo>
                    <a:cubicBezTo>
                      <a:pt x="12092" y="10223"/>
                      <a:pt x="12292" y="9991"/>
                      <a:pt x="12523" y="9991"/>
                    </a:cubicBezTo>
                    <a:cubicBezTo>
                      <a:pt x="12687" y="9991"/>
                      <a:pt x="12867" y="10108"/>
                      <a:pt x="13097" y="10403"/>
                    </a:cubicBezTo>
                    <a:cubicBezTo>
                      <a:pt x="13044" y="10733"/>
                      <a:pt x="12938" y="11011"/>
                      <a:pt x="12767" y="11169"/>
                    </a:cubicBezTo>
                    <a:cubicBezTo>
                      <a:pt x="12820" y="11341"/>
                      <a:pt x="12872" y="11393"/>
                      <a:pt x="12938" y="11671"/>
                    </a:cubicBezTo>
                    <a:cubicBezTo>
                      <a:pt x="13598" y="11499"/>
                      <a:pt x="13044" y="9413"/>
                      <a:pt x="13374" y="9083"/>
                    </a:cubicBezTo>
                    <a:lnTo>
                      <a:pt x="13374" y="9083"/>
                    </a:lnTo>
                    <a:cubicBezTo>
                      <a:pt x="13623" y="9541"/>
                      <a:pt x="13744" y="9932"/>
                      <a:pt x="14004" y="9932"/>
                    </a:cubicBezTo>
                    <a:cubicBezTo>
                      <a:pt x="14089" y="9932"/>
                      <a:pt x="14188" y="9890"/>
                      <a:pt x="14311" y="9796"/>
                    </a:cubicBezTo>
                    <a:cubicBezTo>
                      <a:pt x="14470" y="10958"/>
                      <a:pt x="15130" y="10958"/>
                      <a:pt x="15249" y="12159"/>
                    </a:cubicBezTo>
                    <a:cubicBezTo>
                      <a:pt x="14599" y="12265"/>
                      <a:pt x="14079" y="12785"/>
                      <a:pt x="13596" y="12785"/>
                    </a:cubicBezTo>
                    <a:cubicBezTo>
                      <a:pt x="13295" y="12785"/>
                      <a:pt x="13008" y="12582"/>
                      <a:pt x="12714" y="11948"/>
                    </a:cubicBezTo>
                    <a:cubicBezTo>
                      <a:pt x="12714" y="12250"/>
                      <a:pt x="12543" y="12330"/>
                      <a:pt x="12319" y="12330"/>
                    </a:cubicBezTo>
                    <a:cubicBezTo>
                      <a:pt x="12067" y="12330"/>
                      <a:pt x="11748" y="12229"/>
                      <a:pt x="11530" y="12229"/>
                    </a:cubicBezTo>
                    <a:cubicBezTo>
                      <a:pt x="11451" y="12229"/>
                      <a:pt x="11385" y="12242"/>
                      <a:pt x="11341" y="12278"/>
                    </a:cubicBezTo>
                    <a:cubicBezTo>
                      <a:pt x="11246" y="11819"/>
                      <a:pt x="11356" y="11746"/>
                      <a:pt x="11510" y="11746"/>
                    </a:cubicBezTo>
                    <a:cubicBezTo>
                      <a:pt x="11582" y="11746"/>
                      <a:pt x="11663" y="11762"/>
                      <a:pt x="11737" y="11762"/>
                    </a:cubicBezTo>
                    <a:cubicBezTo>
                      <a:pt x="11792" y="11762"/>
                      <a:pt x="11842" y="11753"/>
                      <a:pt x="11882" y="11723"/>
                    </a:cubicBezTo>
                    <a:cubicBezTo>
                      <a:pt x="11948" y="10786"/>
                      <a:pt x="11618" y="10958"/>
                      <a:pt x="11447" y="10509"/>
                    </a:cubicBezTo>
                    <a:cubicBezTo>
                      <a:pt x="11372" y="10897"/>
                      <a:pt x="11236" y="10983"/>
                      <a:pt x="11080" y="10983"/>
                    </a:cubicBezTo>
                    <a:cubicBezTo>
                      <a:pt x="10957" y="10983"/>
                      <a:pt x="10821" y="10929"/>
                      <a:pt x="10692" y="10929"/>
                    </a:cubicBezTo>
                    <a:cubicBezTo>
                      <a:pt x="10498" y="10929"/>
                      <a:pt x="10322" y="11052"/>
                      <a:pt x="10232" y="11671"/>
                    </a:cubicBezTo>
                    <a:cubicBezTo>
                      <a:pt x="9766" y="11316"/>
                      <a:pt x="9300" y="10640"/>
                      <a:pt x="8797" y="10640"/>
                    </a:cubicBezTo>
                    <a:cubicBezTo>
                      <a:pt x="8587" y="10640"/>
                      <a:pt x="8371" y="10757"/>
                      <a:pt x="8146" y="11063"/>
                    </a:cubicBezTo>
                    <a:cubicBezTo>
                      <a:pt x="7988" y="9638"/>
                      <a:pt x="9189" y="10680"/>
                      <a:pt x="9361" y="9743"/>
                    </a:cubicBezTo>
                    <a:cubicBezTo>
                      <a:pt x="9308" y="9525"/>
                      <a:pt x="9241" y="9450"/>
                      <a:pt x="9166" y="9450"/>
                    </a:cubicBezTo>
                    <a:cubicBezTo>
                      <a:pt x="9006" y="9450"/>
                      <a:pt x="8813" y="9798"/>
                      <a:pt x="8668" y="9798"/>
                    </a:cubicBezTo>
                    <a:cubicBezTo>
                      <a:pt x="8661" y="9798"/>
                      <a:pt x="8655" y="9798"/>
                      <a:pt x="8648" y="9796"/>
                    </a:cubicBezTo>
                    <a:cubicBezTo>
                      <a:pt x="8529" y="9241"/>
                      <a:pt x="8859" y="9413"/>
                      <a:pt x="8859" y="9030"/>
                    </a:cubicBezTo>
                    <a:cubicBezTo>
                      <a:pt x="8844" y="8904"/>
                      <a:pt x="8790" y="8875"/>
                      <a:pt x="8718" y="8875"/>
                    </a:cubicBezTo>
                    <a:cubicBezTo>
                      <a:pt x="8656" y="8875"/>
                      <a:pt x="8581" y="8897"/>
                      <a:pt x="8507" y="8897"/>
                    </a:cubicBezTo>
                    <a:cubicBezTo>
                      <a:pt x="8363" y="8897"/>
                      <a:pt x="8224" y="8813"/>
                      <a:pt x="8199" y="8317"/>
                    </a:cubicBezTo>
                    <a:cubicBezTo>
                      <a:pt x="8753" y="8040"/>
                      <a:pt x="8859" y="8251"/>
                      <a:pt x="8859" y="7261"/>
                    </a:cubicBezTo>
                    <a:close/>
                    <a:moveTo>
                      <a:pt x="42418" y="11446"/>
                    </a:moveTo>
                    <a:cubicBezTo>
                      <a:pt x="42910" y="11859"/>
                      <a:pt x="43372" y="12449"/>
                      <a:pt x="43915" y="12449"/>
                    </a:cubicBezTo>
                    <a:cubicBezTo>
                      <a:pt x="44100" y="12449"/>
                      <a:pt x="44295" y="12380"/>
                      <a:pt x="44503" y="12212"/>
                    </a:cubicBezTo>
                    <a:lnTo>
                      <a:pt x="44503" y="12212"/>
                    </a:lnTo>
                    <a:cubicBezTo>
                      <a:pt x="44622" y="13044"/>
                      <a:pt x="44173" y="12872"/>
                      <a:pt x="44015" y="13268"/>
                    </a:cubicBezTo>
                    <a:cubicBezTo>
                      <a:pt x="43636" y="13019"/>
                      <a:pt x="43355" y="12453"/>
                      <a:pt x="42978" y="12453"/>
                    </a:cubicBezTo>
                    <a:cubicBezTo>
                      <a:pt x="42856" y="12453"/>
                      <a:pt x="42725" y="12512"/>
                      <a:pt x="42576" y="12661"/>
                    </a:cubicBezTo>
                    <a:cubicBezTo>
                      <a:pt x="42748" y="11776"/>
                      <a:pt x="42418" y="12159"/>
                      <a:pt x="42088" y="11948"/>
                    </a:cubicBezTo>
                    <a:cubicBezTo>
                      <a:pt x="42140" y="11723"/>
                      <a:pt x="42246" y="11552"/>
                      <a:pt x="42418" y="11446"/>
                    </a:cubicBezTo>
                    <a:close/>
                    <a:moveTo>
                      <a:pt x="12483" y="12709"/>
                    </a:moveTo>
                    <a:cubicBezTo>
                      <a:pt x="12585" y="12709"/>
                      <a:pt x="12686" y="12777"/>
                      <a:pt x="12767" y="12938"/>
                    </a:cubicBezTo>
                    <a:cubicBezTo>
                      <a:pt x="12767" y="13202"/>
                      <a:pt x="12542" y="13096"/>
                      <a:pt x="12542" y="13426"/>
                    </a:cubicBezTo>
                    <a:cubicBezTo>
                      <a:pt x="12527" y="13430"/>
                      <a:pt x="12512" y="13432"/>
                      <a:pt x="12498" y="13432"/>
                    </a:cubicBezTo>
                    <a:cubicBezTo>
                      <a:pt x="12336" y="13432"/>
                      <a:pt x="12272" y="13196"/>
                      <a:pt x="12101" y="13196"/>
                    </a:cubicBezTo>
                    <a:cubicBezTo>
                      <a:pt x="12086" y="13196"/>
                      <a:pt x="12071" y="13198"/>
                      <a:pt x="12054" y="13202"/>
                    </a:cubicBezTo>
                    <a:cubicBezTo>
                      <a:pt x="12121" y="12923"/>
                      <a:pt x="12303" y="12709"/>
                      <a:pt x="12483" y="12709"/>
                    </a:cubicBezTo>
                    <a:close/>
                    <a:moveTo>
                      <a:pt x="38625" y="13009"/>
                    </a:moveTo>
                    <a:cubicBezTo>
                      <a:pt x="38694" y="13009"/>
                      <a:pt x="38755" y="13081"/>
                      <a:pt x="38787" y="13268"/>
                    </a:cubicBezTo>
                    <a:lnTo>
                      <a:pt x="38840" y="13756"/>
                    </a:lnTo>
                    <a:cubicBezTo>
                      <a:pt x="38783" y="13795"/>
                      <a:pt x="38736" y="13811"/>
                      <a:pt x="38695" y="13811"/>
                    </a:cubicBezTo>
                    <a:cubicBezTo>
                      <a:pt x="38534" y="13811"/>
                      <a:pt x="38479" y="13565"/>
                      <a:pt x="38333" y="13565"/>
                    </a:cubicBezTo>
                    <a:cubicBezTo>
                      <a:pt x="38304" y="13565"/>
                      <a:pt x="38271" y="13574"/>
                      <a:pt x="38233" y="13598"/>
                    </a:cubicBezTo>
                    <a:cubicBezTo>
                      <a:pt x="38269" y="13370"/>
                      <a:pt x="38470" y="13009"/>
                      <a:pt x="38625" y="13009"/>
                    </a:cubicBezTo>
                    <a:close/>
                    <a:moveTo>
                      <a:pt x="39830" y="13149"/>
                    </a:moveTo>
                    <a:lnTo>
                      <a:pt x="39830" y="13149"/>
                    </a:lnTo>
                    <a:cubicBezTo>
                      <a:pt x="39749" y="13495"/>
                      <a:pt x="39463" y="13865"/>
                      <a:pt x="39240" y="13865"/>
                    </a:cubicBezTo>
                    <a:cubicBezTo>
                      <a:pt x="39174" y="13865"/>
                      <a:pt x="39113" y="13832"/>
                      <a:pt x="39064" y="13756"/>
                    </a:cubicBezTo>
                    <a:cubicBezTo>
                      <a:pt x="39064" y="13044"/>
                      <a:pt x="39500" y="13268"/>
                      <a:pt x="39830" y="13149"/>
                    </a:cubicBezTo>
                    <a:close/>
                    <a:moveTo>
                      <a:pt x="25660" y="13087"/>
                    </a:moveTo>
                    <a:cubicBezTo>
                      <a:pt x="26103" y="13087"/>
                      <a:pt x="26565" y="13384"/>
                      <a:pt x="26828" y="13384"/>
                    </a:cubicBezTo>
                    <a:cubicBezTo>
                      <a:pt x="26856" y="13384"/>
                      <a:pt x="26882" y="13381"/>
                      <a:pt x="26906" y="13374"/>
                    </a:cubicBezTo>
                    <a:lnTo>
                      <a:pt x="26906" y="13374"/>
                    </a:lnTo>
                    <a:cubicBezTo>
                      <a:pt x="26734" y="14034"/>
                      <a:pt x="25744" y="13374"/>
                      <a:pt x="25533" y="14258"/>
                    </a:cubicBezTo>
                    <a:cubicBezTo>
                      <a:pt x="25283" y="13901"/>
                      <a:pt x="25795" y="13243"/>
                      <a:pt x="25337" y="13243"/>
                    </a:cubicBezTo>
                    <a:cubicBezTo>
                      <a:pt x="25287" y="13243"/>
                      <a:pt x="25225" y="13251"/>
                      <a:pt x="25150" y="13268"/>
                    </a:cubicBezTo>
                    <a:cubicBezTo>
                      <a:pt x="25308" y="13135"/>
                      <a:pt x="25482" y="13087"/>
                      <a:pt x="25660" y="13087"/>
                    </a:cubicBezTo>
                    <a:close/>
                    <a:moveTo>
                      <a:pt x="3037" y="12819"/>
                    </a:moveTo>
                    <a:cubicBezTo>
                      <a:pt x="3037" y="13044"/>
                      <a:pt x="3196" y="12991"/>
                      <a:pt x="3248" y="13044"/>
                    </a:cubicBezTo>
                    <a:cubicBezTo>
                      <a:pt x="3301" y="14087"/>
                      <a:pt x="2641" y="13809"/>
                      <a:pt x="2430" y="14364"/>
                    </a:cubicBezTo>
                    <a:cubicBezTo>
                      <a:pt x="2377" y="13704"/>
                      <a:pt x="2588" y="13862"/>
                      <a:pt x="2377" y="13374"/>
                    </a:cubicBezTo>
                    <a:cubicBezTo>
                      <a:pt x="2364" y="13372"/>
                      <a:pt x="2352" y="13371"/>
                      <a:pt x="2340" y="13371"/>
                    </a:cubicBezTo>
                    <a:cubicBezTo>
                      <a:pt x="2058" y="13371"/>
                      <a:pt x="2036" y="13931"/>
                      <a:pt x="1754" y="13931"/>
                    </a:cubicBezTo>
                    <a:cubicBezTo>
                      <a:pt x="1742" y="13931"/>
                      <a:pt x="1730" y="13930"/>
                      <a:pt x="1717" y="13928"/>
                    </a:cubicBezTo>
                    <a:cubicBezTo>
                      <a:pt x="1545" y="12938"/>
                      <a:pt x="2311" y="13756"/>
                      <a:pt x="2205" y="12872"/>
                    </a:cubicBezTo>
                    <a:lnTo>
                      <a:pt x="2205" y="12872"/>
                    </a:lnTo>
                    <a:cubicBezTo>
                      <a:pt x="2303" y="13201"/>
                      <a:pt x="2394" y="13314"/>
                      <a:pt x="2485" y="13314"/>
                    </a:cubicBezTo>
                    <a:cubicBezTo>
                      <a:pt x="2653" y="13314"/>
                      <a:pt x="2823" y="12930"/>
                      <a:pt x="3037" y="12819"/>
                    </a:cubicBezTo>
                    <a:close/>
                    <a:moveTo>
                      <a:pt x="20899" y="13810"/>
                    </a:moveTo>
                    <a:cubicBezTo>
                      <a:pt x="20997" y="13810"/>
                      <a:pt x="21076" y="13826"/>
                      <a:pt x="21123" y="13862"/>
                    </a:cubicBezTo>
                    <a:cubicBezTo>
                      <a:pt x="21023" y="14282"/>
                      <a:pt x="20794" y="14393"/>
                      <a:pt x="20541" y="14393"/>
                    </a:cubicBezTo>
                    <a:cubicBezTo>
                      <a:pt x="20261" y="14393"/>
                      <a:pt x="19951" y="14258"/>
                      <a:pt x="19750" y="14258"/>
                    </a:cubicBezTo>
                    <a:cubicBezTo>
                      <a:pt x="20006" y="14002"/>
                      <a:pt x="20563" y="13810"/>
                      <a:pt x="20899" y="13810"/>
                    </a:cubicBezTo>
                    <a:close/>
                    <a:moveTo>
                      <a:pt x="43355" y="13598"/>
                    </a:moveTo>
                    <a:cubicBezTo>
                      <a:pt x="43408" y="14522"/>
                      <a:pt x="42853" y="14364"/>
                      <a:pt x="42470" y="14417"/>
                    </a:cubicBezTo>
                    <a:cubicBezTo>
                      <a:pt x="42748" y="14139"/>
                      <a:pt x="42972" y="13704"/>
                      <a:pt x="43355" y="13598"/>
                    </a:cubicBezTo>
                    <a:close/>
                    <a:moveTo>
                      <a:pt x="14311" y="13532"/>
                    </a:moveTo>
                    <a:cubicBezTo>
                      <a:pt x="14259" y="13704"/>
                      <a:pt x="14193" y="13928"/>
                      <a:pt x="14193" y="14258"/>
                    </a:cubicBezTo>
                    <a:cubicBezTo>
                      <a:pt x="13910" y="14258"/>
                      <a:pt x="13844" y="14015"/>
                      <a:pt x="13797" y="14015"/>
                    </a:cubicBezTo>
                    <a:cubicBezTo>
                      <a:pt x="13764" y="14015"/>
                      <a:pt x="13740" y="14143"/>
                      <a:pt x="13651" y="14588"/>
                    </a:cubicBezTo>
                    <a:lnTo>
                      <a:pt x="13427" y="14588"/>
                    </a:lnTo>
                    <a:lnTo>
                      <a:pt x="13374" y="13862"/>
                    </a:lnTo>
                    <a:cubicBezTo>
                      <a:pt x="13862" y="13598"/>
                      <a:pt x="13862" y="13862"/>
                      <a:pt x="14311" y="13532"/>
                    </a:cubicBezTo>
                    <a:close/>
                    <a:moveTo>
                      <a:pt x="47527" y="12436"/>
                    </a:moveTo>
                    <a:lnTo>
                      <a:pt x="47527" y="12436"/>
                    </a:lnTo>
                    <a:cubicBezTo>
                      <a:pt x="47593" y="13149"/>
                      <a:pt x="47091" y="12938"/>
                      <a:pt x="47144" y="13756"/>
                    </a:cubicBezTo>
                    <a:cubicBezTo>
                      <a:pt x="46971" y="13651"/>
                      <a:pt x="46847" y="13607"/>
                      <a:pt x="46756" y="13607"/>
                    </a:cubicBezTo>
                    <a:cubicBezTo>
                      <a:pt x="46325" y="13607"/>
                      <a:pt x="46637" y="14588"/>
                      <a:pt x="46048" y="14588"/>
                    </a:cubicBezTo>
                    <a:cubicBezTo>
                      <a:pt x="46101" y="14417"/>
                      <a:pt x="46273" y="13598"/>
                      <a:pt x="45995" y="13598"/>
                    </a:cubicBezTo>
                    <a:lnTo>
                      <a:pt x="45771" y="13651"/>
                    </a:lnTo>
                    <a:cubicBezTo>
                      <a:pt x="45995" y="12542"/>
                      <a:pt x="47038" y="12991"/>
                      <a:pt x="47527" y="12436"/>
                    </a:cubicBezTo>
                    <a:close/>
                    <a:moveTo>
                      <a:pt x="4410" y="12661"/>
                    </a:moveTo>
                    <a:lnTo>
                      <a:pt x="4410" y="12661"/>
                    </a:lnTo>
                    <a:cubicBezTo>
                      <a:pt x="4186" y="13598"/>
                      <a:pt x="4080" y="13374"/>
                      <a:pt x="4687" y="13651"/>
                    </a:cubicBezTo>
                    <a:cubicBezTo>
                      <a:pt x="4793" y="14417"/>
                      <a:pt x="4133" y="13809"/>
                      <a:pt x="4291" y="14694"/>
                    </a:cubicBezTo>
                    <a:cubicBezTo>
                      <a:pt x="4231" y="14747"/>
                      <a:pt x="4182" y="14769"/>
                      <a:pt x="4141" y="14769"/>
                    </a:cubicBezTo>
                    <a:cubicBezTo>
                      <a:pt x="3933" y="14769"/>
                      <a:pt x="3949" y="14178"/>
                      <a:pt x="3737" y="14178"/>
                    </a:cubicBezTo>
                    <a:cubicBezTo>
                      <a:pt x="3694" y="14178"/>
                      <a:pt x="3643" y="14201"/>
                      <a:pt x="3578" y="14258"/>
                    </a:cubicBezTo>
                    <a:lnTo>
                      <a:pt x="3526" y="13268"/>
                    </a:lnTo>
                    <a:lnTo>
                      <a:pt x="3526" y="13268"/>
                    </a:lnTo>
                    <a:cubicBezTo>
                      <a:pt x="3561" y="13433"/>
                      <a:pt x="3660" y="13498"/>
                      <a:pt x="3758" y="13498"/>
                    </a:cubicBezTo>
                    <a:cubicBezTo>
                      <a:pt x="3952" y="13498"/>
                      <a:pt x="4144" y="13245"/>
                      <a:pt x="3856" y="12991"/>
                    </a:cubicBezTo>
                    <a:cubicBezTo>
                      <a:pt x="3831" y="12730"/>
                      <a:pt x="3914" y="12677"/>
                      <a:pt x="4027" y="12677"/>
                    </a:cubicBezTo>
                    <a:cubicBezTo>
                      <a:pt x="4105" y="12677"/>
                      <a:pt x="4199" y="12703"/>
                      <a:pt x="4280" y="12703"/>
                    </a:cubicBezTo>
                    <a:cubicBezTo>
                      <a:pt x="4330" y="12703"/>
                      <a:pt x="4375" y="12693"/>
                      <a:pt x="4410" y="12661"/>
                    </a:cubicBezTo>
                    <a:close/>
                    <a:moveTo>
                      <a:pt x="44622" y="14258"/>
                    </a:moveTo>
                    <a:cubicBezTo>
                      <a:pt x="44622" y="14522"/>
                      <a:pt x="44675" y="14694"/>
                      <a:pt x="44781" y="14694"/>
                    </a:cubicBezTo>
                    <a:cubicBezTo>
                      <a:pt x="44781" y="15012"/>
                      <a:pt x="44673" y="15149"/>
                      <a:pt x="44541" y="15149"/>
                    </a:cubicBezTo>
                    <a:cubicBezTo>
                      <a:pt x="44334" y="15149"/>
                      <a:pt x="44068" y="14811"/>
                      <a:pt x="44068" y="14311"/>
                    </a:cubicBezTo>
                    <a:lnTo>
                      <a:pt x="44622" y="14258"/>
                    </a:lnTo>
                    <a:close/>
                    <a:moveTo>
                      <a:pt x="33191" y="12277"/>
                    </a:moveTo>
                    <a:cubicBezTo>
                      <a:pt x="33390" y="12277"/>
                      <a:pt x="33467" y="12970"/>
                      <a:pt x="33507" y="13268"/>
                    </a:cubicBezTo>
                    <a:cubicBezTo>
                      <a:pt x="33711" y="12958"/>
                      <a:pt x="34061" y="12526"/>
                      <a:pt x="34377" y="12526"/>
                    </a:cubicBezTo>
                    <a:cubicBezTo>
                      <a:pt x="34572" y="12526"/>
                      <a:pt x="34754" y="12691"/>
                      <a:pt x="34879" y="13149"/>
                    </a:cubicBezTo>
                    <a:cubicBezTo>
                      <a:pt x="34796" y="13149"/>
                      <a:pt x="34706" y="13139"/>
                      <a:pt x="34621" y="13139"/>
                    </a:cubicBezTo>
                    <a:cubicBezTo>
                      <a:pt x="34371" y="13139"/>
                      <a:pt x="34167" y="13228"/>
                      <a:pt x="34325" y="13928"/>
                    </a:cubicBezTo>
                    <a:cubicBezTo>
                      <a:pt x="34221" y="13969"/>
                      <a:pt x="34130" y="13983"/>
                      <a:pt x="34050" y="13983"/>
                    </a:cubicBezTo>
                    <a:cubicBezTo>
                      <a:pt x="33838" y="13983"/>
                      <a:pt x="33695" y="13882"/>
                      <a:pt x="33552" y="13882"/>
                    </a:cubicBezTo>
                    <a:cubicBezTo>
                      <a:pt x="33467" y="13882"/>
                      <a:pt x="33382" y="13918"/>
                      <a:pt x="33282" y="14034"/>
                    </a:cubicBezTo>
                    <a:cubicBezTo>
                      <a:pt x="33229" y="14799"/>
                      <a:pt x="33612" y="14469"/>
                      <a:pt x="33612" y="15248"/>
                    </a:cubicBezTo>
                    <a:cubicBezTo>
                      <a:pt x="33124" y="14641"/>
                      <a:pt x="33005" y="14799"/>
                      <a:pt x="32622" y="14364"/>
                    </a:cubicBezTo>
                    <a:cubicBezTo>
                      <a:pt x="32516" y="14364"/>
                      <a:pt x="32569" y="14641"/>
                      <a:pt x="32516" y="14852"/>
                    </a:cubicBezTo>
                    <a:cubicBezTo>
                      <a:pt x="32444" y="14728"/>
                      <a:pt x="32407" y="14684"/>
                      <a:pt x="32379" y="14684"/>
                    </a:cubicBezTo>
                    <a:cubicBezTo>
                      <a:pt x="32322" y="14684"/>
                      <a:pt x="32304" y="14874"/>
                      <a:pt x="32081" y="14918"/>
                    </a:cubicBezTo>
                    <a:cubicBezTo>
                      <a:pt x="31751" y="14694"/>
                      <a:pt x="32516" y="14522"/>
                      <a:pt x="32345" y="13862"/>
                    </a:cubicBezTo>
                    <a:cubicBezTo>
                      <a:pt x="32309" y="13549"/>
                      <a:pt x="32259" y="13462"/>
                      <a:pt x="32199" y="13462"/>
                    </a:cubicBezTo>
                    <a:cubicBezTo>
                      <a:pt x="32124" y="13462"/>
                      <a:pt x="32032" y="13599"/>
                      <a:pt x="31930" y="13599"/>
                    </a:cubicBezTo>
                    <a:cubicBezTo>
                      <a:pt x="31873" y="13599"/>
                      <a:pt x="31813" y="13557"/>
                      <a:pt x="31751" y="13426"/>
                    </a:cubicBezTo>
                    <a:cubicBezTo>
                      <a:pt x="31858" y="13270"/>
                      <a:pt x="31965" y="13217"/>
                      <a:pt x="32073" y="13217"/>
                    </a:cubicBezTo>
                    <a:cubicBezTo>
                      <a:pt x="32310" y="13217"/>
                      <a:pt x="32548" y="13475"/>
                      <a:pt x="32785" y="13475"/>
                    </a:cubicBezTo>
                    <a:cubicBezTo>
                      <a:pt x="32934" y="13475"/>
                      <a:pt x="33082" y="13373"/>
                      <a:pt x="33229" y="13044"/>
                    </a:cubicBezTo>
                    <a:cubicBezTo>
                      <a:pt x="33229" y="12608"/>
                      <a:pt x="33124" y="12542"/>
                      <a:pt x="32952" y="12542"/>
                    </a:cubicBezTo>
                    <a:cubicBezTo>
                      <a:pt x="33047" y="12352"/>
                      <a:pt x="33126" y="12277"/>
                      <a:pt x="33191" y="12277"/>
                    </a:cubicBezTo>
                    <a:close/>
                    <a:moveTo>
                      <a:pt x="41718" y="14681"/>
                    </a:moveTo>
                    <a:cubicBezTo>
                      <a:pt x="41909" y="14681"/>
                      <a:pt x="42088" y="14832"/>
                      <a:pt x="42035" y="15248"/>
                    </a:cubicBezTo>
                    <a:cubicBezTo>
                      <a:pt x="41978" y="15275"/>
                      <a:pt x="41928" y="15287"/>
                      <a:pt x="41882" y="15287"/>
                    </a:cubicBezTo>
                    <a:cubicBezTo>
                      <a:pt x="41660" y="15287"/>
                      <a:pt x="41541" y="15024"/>
                      <a:pt x="41322" y="15024"/>
                    </a:cubicBezTo>
                    <a:cubicBezTo>
                      <a:pt x="41322" y="14832"/>
                      <a:pt x="41527" y="14681"/>
                      <a:pt x="41718" y="14681"/>
                    </a:cubicBezTo>
                    <a:close/>
                    <a:moveTo>
                      <a:pt x="23883" y="12872"/>
                    </a:moveTo>
                    <a:cubicBezTo>
                      <a:pt x="24059" y="13060"/>
                      <a:pt x="24208" y="13358"/>
                      <a:pt x="24507" y="13358"/>
                    </a:cubicBezTo>
                    <a:cubicBezTo>
                      <a:pt x="24565" y="13358"/>
                      <a:pt x="24630" y="13347"/>
                      <a:pt x="24701" y="13321"/>
                    </a:cubicBezTo>
                    <a:cubicBezTo>
                      <a:pt x="24701" y="13598"/>
                      <a:pt x="24754" y="13756"/>
                      <a:pt x="24820" y="13809"/>
                    </a:cubicBezTo>
                    <a:cubicBezTo>
                      <a:pt x="24424" y="14087"/>
                      <a:pt x="24371" y="14852"/>
                      <a:pt x="24595" y="15301"/>
                    </a:cubicBezTo>
                    <a:cubicBezTo>
                      <a:pt x="24543" y="15684"/>
                      <a:pt x="24318" y="15578"/>
                      <a:pt x="24160" y="15631"/>
                    </a:cubicBezTo>
                    <a:cubicBezTo>
                      <a:pt x="24232" y="14977"/>
                      <a:pt x="24088" y="14893"/>
                      <a:pt x="23917" y="14893"/>
                    </a:cubicBezTo>
                    <a:cubicBezTo>
                      <a:pt x="23857" y="14893"/>
                      <a:pt x="23794" y="14903"/>
                      <a:pt x="23736" y="14903"/>
                    </a:cubicBezTo>
                    <a:cubicBezTo>
                      <a:pt x="23592" y="14903"/>
                      <a:pt x="23474" y="14842"/>
                      <a:pt x="23500" y="14417"/>
                    </a:cubicBezTo>
                    <a:lnTo>
                      <a:pt x="23500" y="14417"/>
                    </a:lnTo>
                    <a:cubicBezTo>
                      <a:pt x="23275" y="14747"/>
                      <a:pt x="22774" y="14641"/>
                      <a:pt x="22840" y="15459"/>
                    </a:cubicBezTo>
                    <a:cubicBezTo>
                      <a:pt x="22562" y="15354"/>
                      <a:pt x="22444" y="14747"/>
                      <a:pt x="22338" y="14311"/>
                    </a:cubicBezTo>
                    <a:cubicBezTo>
                      <a:pt x="22092" y="14379"/>
                      <a:pt x="22097" y="14676"/>
                      <a:pt x="22044" y="14676"/>
                    </a:cubicBezTo>
                    <a:cubicBezTo>
                      <a:pt x="22014" y="14676"/>
                      <a:pt x="21967" y="14584"/>
                      <a:pt x="21849" y="14311"/>
                    </a:cubicBezTo>
                    <a:cubicBezTo>
                      <a:pt x="21625" y="14364"/>
                      <a:pt x="21849" y="15182"/>
                      <a:pt x="21678" y="15354"/>
                    </a:cubicBezTo>
                    <a:cubicBezTo>
                      <a:pt x="21348" y="14469"/>
                      <a:pt x="21401" y="13981"/>
                      <a:pt x="21348" y="13651"/>
                    </a:cubicBezTo>
                    <a:cubicBezTo>
                      <a:pt x="21489" y="13510"/>
                      <a:pt x="21655" y="13464"/>
                      <a:pt x="21835" y="13464"/>
                    </a:cubicBezTo>
                    <a:cubicBezTo>
                      <a:pt x="22172" y="13464"/>
                      <a:pt x="22560" y="13624"/>
                      <a:pt x="22927" y="13624"/>
                    </a:cubicBezTo>
                    <a:cubicBezTo>
                      <a:pt x="23286" y="13624"/>
                      <a:pt x="23626" y="13472"/>
                      <a:pt x="23883" y="12872"/>
                    </a:cubicBezTo>
                    <a:close/>
                    <a:moveTo>
                      <a:pt x="39674" y="14390"/>
                    </a:moveTo>
                    <a:cubicBezTo>
                      <a:pt x="39704" y="14390"/>
                      <a:pt x="39738" y="14398"/>
                      <a:pt x="39777" y="14417"/>
                    </a:cubicBezTo>
                    <a:cubicBezTo>
                      <a:pt x="40002" y="14588"/>
                      <a:pt x="39724" y="14694"/>
                      <a:pt x="39553" y="14694"/>
                    </a:cubicBezTo>
                    <a:cubicBezTo>
                      <a:pt x="39342" y="14799"/>
                      <a:pt x="39394" y="15407"/>
                      <a:pt x="39276" y="15737"/>
                    </a:cubicBezTo>
                    <a:cubicBezTo>
                      <a:pt x="39117" y="15512"/>
                      <a:pt x="39276" y="15354"/>
                      <a:pt x="39117" y="14747"/>
                    </a:cubicBezTo>
                    <a:lnTo>
                      <a:pt x="39117" y="14747"/>
                    </a:lnTo>
                    <a:cubicBezTo>
                      <a:pt x="39149" y="14755"/>
                      <a:pt x="39177" y="14759"/>
                      <a:pt x="39204" y="14759"/>
                    </a:cubicBezTo>
                    <a:cubicBezTo>
                      <a:pt x="39456" y="14759"/>
                      <a:pt x="39474" y="14390"/>
                      <a:pt x="39674" y="14390"/>
                    </a:cubicBezTo>
                    <a:close/>
                    <a:moveTo>
                      <a:pt x="45005" y="14192"/>
                    </a:moveTo>
                    <a:lnTo>
                      <a:pt x="45005" y="14192"/>
                    </a:lnTo>
                    <a:cubicBezTo>
                      <a:pt x="45216" y="14417"/>
                      <a:pt x="45612" y="14139"/>
                      <a:pt x="45612" y="14918"/>
                    </a:cubicBezTo>
                    <a:cubicBezTo>
                      <a:pt x="45487" y="14804"/>
                      <a:pt x="45394" y="14757"/>
                      <a:pt x="45325" y="14757"/>
                    </a:cubicBezTo>
                    <a:cubicBezTo>
                      <a:pt x="45005" y="14757"/>
                      <a:pt x="45155" y="15742"/>
                      <a:pt x="44683" y="15742"/>
                    </a:cubicBezTo>
                    <a:cubicBezTo>
                      <a:pt x="44664" y="15742"/>
                      <a:pt x="44644" y="15740"/>
                      <a:pt x="44622" y="15737"/>
                    </a:cubicBezTo>
                    <a:cubicBezTo>
                      <a:pt x="44834" y="15024"/>
                      <a:pt x="45058" y="14971"/>
                      <a:pt x="45005" y="14192"/>
                    </a:cubicBezTo>
                    <a:close/>
                    <a:moveTo>
                      <a:pt x="27064" y="14588"/>
                    </a:moveTo>
                    <a:cubicBezTo>
                      <a:pt x="27183" y="14852"/>
                      <a:pt x="27289" y="15248"/>
                      <a:pt x="27289" y="15842"/>
                    </a:cubicBezTo>
                    <a:cubicBezTo>
                      <a:pt x="27130" y="15842"/>
                      <a:pt x="27183" y="15512"/>
                      <a:pt x="27130" y="15354"/>
                    </a:cubicBezTo>
                    <a:cubicBezTo>
                      <a:pt x="26677" y="15560"/>
                      <a:pt x="26196" y="15855"/>
                      <a:pt x="25750" y="15855"/>
                    </a:cubicBezTo>
                    <a:cubicBezTo>
                      <a:pt x="25598" y="15855"/>
                      <a:pt x="25449" y="15821"/>
                      <a:pt x="25308" y="15737"/>
                    </a:cubicBezTo>
                    <a:cubicBezTo>
                      <a:pt x="25273" y="15374"/>
                      <a:pt x="25298" y="15263"/>
                      <a:pt x="25358" y="15263"/>
                    </a:cubicBezTo>
                    <a:cubicBezTo>
                      <a:pt x="25453" y="15263"/>
                      <a:pt x="25637" y="15538"/>
                      <a:pt x="25818" y="15538"/>
                    </a:cubicBezTo>
                    <a:cubicBezTo>
                      <a:pt x="25869" y="15538"/>
                      <a:pt x="25920" y="15516"/>
                      <a:pt x="25968" y="15459"/>
                    </a:cubicBezTo>
                    <a:cubicBezTo>
                      <a:pt x="25938" y="15268"/>
                      <a:pt x="25867" y="15227"/>
                      <a:pt x="25782" y="15227"/>
                    </a:cubicBezTo>
                    <a:cubicBezTo>
                      <a:pt x="25720" y="15227"/>
                      <a:pt x="25652" y="15248"/>
                      <a:pt x="25586" y="15248"/>
                    </a:cubicBezTo>
                    <a:cubicBezTo>
                      <a:pt x="25622" y="14996"/>
                      <a:pt x="25700" y="14905"/>
                      <a:pt x="25789" y="14905"/>
                    </a:cubicBezTo>
                    <a:cubicBezTo>
                      <a:pt x="25955" y="14905"/>
                      <a:pt x="26158" y="15226"/>
                      <a:pt x="26193" y="15407"/>
                    </a:cubicBezTo>
                    <a:cubicBezTo>
                      <a:pt x="26351" y="15301"/>
                      <a:pt x="26140" y="15129"/>
                      <a:pt x="26140" y="14694"/>
                    </a:cubicBezTo>
                    <a:lnTo>
                      <a:pt x="27064" y="14588"/>
                    </a:lnTo>
                    <a:close/>
                    <a:moveTo>
                      <a:pt x="12282" y="13721"/>
                    </a:moveTo>
                    <a:cubicBezTo>
                      <a:pt x="12398" y="13721"/>
                      <a:pt x="12462" y="14149"/>
                      <a:pt x="12660" y="14149"/>
                    </a:cubicBezTo>
                    <a:cubicBezTo>
                      <a:pt x="12677" y="14149"/>
                      <a:pt x="12695" y="14146"/>
                      <a:pt x="12714" y="14139"/>
                    </a:cubicBezTo>
                    <a:lnTo>
                      <a:pt x="12714" y="14139"/>
                    </a:lnTo>
                    <a:cubicBezTo>
                      <a:pt x="12331" y="15578"/>
                      <a:pt x="13268" y="14641"/>
                      <a:pt x="13268" y="15842"/>
                    </a:cubicBezTo>
                    <a:cubicBezTo>
                      <a:pt x="13214" y="15873"/>
                      <a:pt x="13166" y="15886"/>
                      <a:pt x="13123" y="15886"/>
                    </a:cubicBezTo>
                    <a:cubicBezTo>
                      <a:pt x="12874" y="15886"/>
                      <a:pt x="12782" y="15449"/>
                      <a:pt x="12512" y="15449"/>
                    </a:cubicBezTo>
                    <a:cubicBezTo>
                      <a:pt x="12488" y="15449"/>
                      <a:pt x="12463" y="15452"/>
                      <a:pt x="12437" y="15459"/>
                    </a:cubicBezTo>
                    <a:cubicBezTo>
                      <a:pt x="12542" y="14417"/>
                      <a:pt x="12159" y="14694"/>
                      <a:pt x="12107" y="13981"/>
                    </a:cubicBezTo>
                    <a:cubicBezTo>
                      <a:pt x="12181" y="13789"/>
                      <a:pt x="12236" y="13721"/>
                      <a:pt x="12282" y="13721"/>
                    </a:cubicBezTo>
                    <a:close/>
                    <a:moveTo>
                      <a:pt x="35420" y="13786"/>
                    </a:moveTo>
                    <a:cubicBezTo>
                      <a:pt x="35727" y="13786"/>
                      <a:pt x="36093" y="14157"/>
                      <a:pt x="36200" y="14522"/>
                    </a:cubicBezTo>
                    <a:cubicBezTo>
                      <a:pt x="35540" y="15842"/>
                      <a:pt x="37137" y="15842"/>
                      <a:pt x="37903" y="16120"/>
                    </a:cubicBezTo>
                    <a:cubicBezTo>
                      <a:pt x="37729" y="16307"/>
                      <a:pt x="37532" y="16370"/>
                      <a:pt x="37324" y="16370"/>
                    </a:cubicBezTo>
                    <a:cubicBezTo>
                      <a:pt x="36915" y="16370"/>
                      <a:pt x="36464" y="16128"/>
                      <a:pt x="36063" y="16128"/>
                    </a:cubicBezTo>
                    <a:cubicBezTo>
                      <a:pt x="35895" y="16128"/>
                      <a:pt x="35736" y="16171"/>
                      <a:pt x="35592" y="16291"/>
                    </a:cubicBezTo>
                    <a:cubicBezTo>
                      <a:pt x="36147" y="14971"/>
                      <a:pt x="35315" y="14364"/>
                      <a:pt x="35051" y="14087"/>
                    </a:cubicBezTo>
                    <a:cubicBezTo>
                      <a:pt x="35137" y="13872"/>
                      <a:pt x="35272" y="13786"/>
                      <a:pt x="35420" y="13786"/>
                    </a:cubicBezTo>
                    <a:close/>
                    <a:moveTo>
                      <a:pt x="22285" y="15301"/>
                    </a:moveTo>
                    <a:cubicBezTo>
                      <a:pt x="22415" y="15431"/>
                      <a:pt x="22555" y="15794"/>
                      <a:pt x="22813" y="15794"/>
                    </a:cubicBezTo>
                    <a:cubicBezTo>
                      <a:pt x="22869" y="15794"/>
                      <a:pt x="22930" y="15777"/>
                      <a:pt x="22998" y="15737"/>
                    </a:cubicBezTo>
                    <a:lnTo>
                      <a:pt x="22998" y="15737"/>
                    </a:lnTo>
                    <a:cubicBezTo>
                      <a:pt x="23114" y="16106"/>
                      <a:pt x="22947" y="16299"/>
                      <a:pt x="22775" y="16299"/>
                    </a:cubicBezTo>
                    <a:cubicBezTo>
                      <a:pt x="22616" y="16299"/>
                      <a:pt x="22452" y="16133"/>
                      <a:pt x="22510" y="15790"/>
                    </a:cubicBezTo>
                    <a:cubicBezTo>
                      <a:pt x="22391" y="15790"/>
                      <a:pt x="22444" y="16238"/>
                      <a:pt x="22444" y="16502"/>
                    </a:cubicBezTo>
                    <a:lnTo>
                      <a:pt x="22008" y="16568"/>
                    </a:lnTo>
                    <a:cubicBezTo>
                      <a:pt x="22180" y="15908"/>
                      <a:pt x="22285" y="16014"/>
                      <a:pt x="22285" y="15301"/>
                    </a:cubicBezTo>
                    <a:close/>
                    <a:moveTo>
                      <a:pt x="32239" y="9849"/>
                    </a:moveTo>
                    <a:cubicBezTo>
                      <a:pt x="33176" y="10680"/>
                      <a:pt x="34444" y="10456"/>
                      <a:pt x="35262" y="11618"/>
                    </a:cubicBezTo>
                    <a:cubicBezTo>
                      <a:pt x="35061" y="11448"/>
                      <a:pt x="34854" y="11387"/>
                      <a:pt x="34647" y="11387"/>
                    </a:cubicBezTo>
                    <a:cubicBezTo>
                      <a:pt x="34177" y="11387"/>
                      <a:pt x="33704" y="11703"/>
                      <a:pt x="33282" y="11776"/>
                    </a:cubicBezTo>
                    <a:cubicBezTo>
                      <a:pt x="33282" y="11499"/>
                      <a:pt x="33507" y="11552"/>
                      <a:pt x="33612" y="11499"/>
                    </a:cubicBezTo>
                    <a:cubicBezTo>
                      <a:pt x="33438" y="11218"/>
                      <a:pt x="33286" y="11109"/>
                      <a:pt x="33148" y="11109"/>
                    </a:cubicBezTo>
                    <a:cubicBezTo>
                      <a:pt x="32673" y="11109"/>
                      <a:pt x="32367" y="12405"/>
                      <a:pt x="31907" y="12405"/>
                    </a:cubicBezTo>
                    <a:cubicBezTo>
                      <a:pt x="31873" y="12405"/>
                      <a:pt x="31839" y="12398"/>
                      <a:pt x="31804" y="12383"/>
                    </a:cubicBezTo>
                    <a:cubicBezTo>
                      <a:pt x="31751" y="11499"/>
                      <a:pt x="32292" y="11776"/>
                      <a:pt x="32464" y="11341"/>
                    </a:cubicBezTo>
                    <a:cubicBezTo>
                      <a:pt x="32292" y="10456"/>
                      <a:pt x="32464" y="10839"/>
                      <a:pt x="31962" y="10628"/>
                    </a:cubicBezTo>
                    <a:lnTo>
                      <a:pt x="31962" y="10628"/>
                    </a:lnTo>
                    <a:cubicBezTo>
                      <a:pt x="32015" y="10839"/>
                      <a:pt x="32081" y="11063"/>
                      <a:pt x="32186" y="11116"/>
                    </a:cubicBezTo>
                    <a:cubicBezTo>
                      <a:pt x="32411" y="11116"/>
                      <a:pt x="31196" y="11222"/>
                      <a:pt x="31473" y="12212"/>
                    </a:cubicBezTo>
                    <a:cubicBezTo>
                      <a:pt x="31461" y="12316"/>
                      <a:pt x="31425" y="12358"/>
                      <a:pt x="31373" y="12358"/>
                    </a:cubicBezTo>
                    <a:cubicBezTo>
                      <a:pt x="31206" y="12358"/>
                      <a:pt x="30882" y="11908"/>
                      <a:pt x="30761" y="11776"/>
                    </a:cubicBezTo>
                    <a:cubicBezTo>
                      <a:pt x="30642" y="11829"/>
                      <a:pt x="30642" y="12001"/>
                      <a:pt x="30536" y="12053"/>
                    </a:cubicBezTo>
                    <a:cubicBezTo>
                      <a:pt x="30695" y="12872"/>
                      <a:pt x="31632" y="12819"/>
                      <a:pt x="31355" y="12938"/>
                    </a:cubicBezTo>
                    <a:cubicBezTo>
                      <a:pt x="31845" y="13151"/>
                      <a:pt x="31371" y="13622"/>
                      <a:pt x="30789" y="13622"/>
                    </a:cubicBezTo>
                    <a:cubicBezTo>
                      <a:pt x="30650" y="13622"/>
                      <a:pt x="30504" y="13596"/>
                      <a:pt x="30365" y="13532"/>
                    </a:cubicBezTo>
                    <a:lnTo>
                      <a:pt x="30365" y="13532"/>
                    </a:lnTo>
                    <a:cubicBezTo>
                      <a:pt x="30431" y="13981"/>
                      <a:pt x="30761" y="13651"/>
                      <a:pt x="30866" y="13981"/>
                    </a:cubicBezTo>
                    <a:cubicBezTo>
                      <a:pt x="30767" y="14339"/>
                      <a:pt x="30807" y="15034"/>
                      <a:pt x="30542" y="15034"/>
                    </a:cubicBezTo>
                    <a:cubicBezTo>
                      <a:pt x="30524" y="15034"/>
                      <a:pt x="30504" y="15031"/>
                      <a:pt x="30483" y="15024"/>
                    </a:cubicBezTo>
                    <a:lnTo>
                      <a:pt x="30483" y="15024"/>
                    </a:lnTo>
                    <a:cubicBezTo>
                      <a:pt x="30589" y="15301"/>
                      <a:pt x="30695" y="15512"/>
                      <a:pt x="30866" y="15737"/>
                    </a:cubicBezTo>
                    <a:cubicBezTo>
                      <a:pt x="30734" y="16121"/>
                      <a:pt x="30591" y="16227"/>
                      <a:pt x="30448" y="16227"/>
                    </a:cubicBezTo>
                    <a:cubicBezTo>
                      <a:pt x="30271" y="16227"/>
                      <a:pt x="30093" y="16063"/>
                      <a:pt x="29937" y="16063"/>
                    </a:cubicBezTo>
                    <a:cubicBezTo>
                      <a:pt x="29805" y="16063"/>
                      <a:pt x="29688" y="16182"/>
                      <a:pt x="29599" y="16621"/>
                    </a:cubicBezTo>
                    <a:cubicBezTo>
                      <a:pt x="29398" y="16468"/>
                      <a:pt x="29514" y="15535"/>
                      <a:pt x="29814" y="15535"/>
                    </a:cubicBezTo>
                    <a:cubicBezTo>
                      <a:pt x="29849" y="15535"/>
                      <a:pt x="29888" y="15549"/>
                      <a:pt x="29929" y="15578"/>
                    </a:cubicBezTo>
                    <a:cubicBezTo>
                      <a:pt x="29820" y="15234"/>
                      <a:pt x="29631" y="15126"/>
                      <a:pt x="29395" y="15126"/>
                    </a:cubicBezTo>
                    <a:cubicBezTo>
                      <a:pt x="29287" y="15126"/>
                      <a:pt x="29169" y="15149"/>
                      <a:pt x="29044" y="15182"/>
                    </a:cubicBezTo>
                    <a:cubicBezTo>
                      <a:pt x="29110" y="14522"/>
                      <a:pt x="29823" y="15024"/>
                      <a:pt x="29704" y="14087"/>
                    </a:cubicBezTo>
                    <a:cubicBezTo>
                      <a:pt x="29673" y="14021"/>
                      <a:pt x="29628" y="14008"/>
                      <a:pt x="29573" y="14008"/>
                    </a:cubicBezTo>
                    <a:cubicBezTo>
                      <a:pt x="29540" y="14008"/>
                      <a:pt x="29504" y="14013"/>
                      <a:pt x="29466" y="14013"/>
                    </a:cubicBezTo>
                    <a:cubicBezTo>
                      <a:pt x="29353" y="14013"/>
                      <a:pt x="29222" y="13972"/>
                      <a:pt x="29110" y="13651"/>
                    </a:cubicBezTo>
                    <a:cubicBezTo>
                      <a:pt x="28823" y="13743"/>
                      <a:pt x="28736" y="14297"/>
                      <a:pt x="28394" y="14297"/>
                    </a:cubicBezTo>
                    <a:cubicBezTo>
                      <a:pt x="28344" y="14297"/>
                      <a:pt x="28288" y="14285"/>
                      <a:pt x="28226" y="14258"/>
                    </a:cubicBezTo>
                    <a:cubicBezTo>
                      <a:pt x="28226" y="13426"/>
                      <a:pt x="27949" y="13479"/>
                      <a:pt x="28173" y="12991"/>
                    </a:cubicBezTo>
                    <a:lnTo>
                      <a:pt x="28173" y="12991"/>
                    </a:lnTo>
                    <a:cubicBezTo>
                      <a:pt x="28279" y="13202"/>
                      <a:pt x="28173" y="13532"/>
                      <a:pt x="28450" y="13981"/>
                    </a:cubicBezTo>
                    <a:cubicBezTo>
                      <a:pt x="28311" y="13398"/>
                      <a:pt x="28917" y="12922"/>
                      <a:pt x="29449" y="12922"/>
                    </a:cubicBezTo>
                    <a:cubicBezTo>
                      <a:pt x="29772" y="12922"/>
                      <a:pt x="30068" y="13098"/>
                      <a:pt x="30153" y="13532"/>
                    </a:cubicBezTo>
                    <a:cubicBezTo>
                      <a:pt x="30385" y="13532"/>
                      <a:pt x="30460" y="13228"/>
                      <a:pt x="30671" y="13228"/>
                    </a:cubicBezTo>
                    <a:cubicBezTo>
                      <a:pt x="30712" y="13228"/>
                      <a:pt x="30759" y="13240"/>
                      <a:pt x="30813" y="13268"/>
                    </a:cubicBezTo>
                    <a:cubicBezTo>
                      <a:pt x="30813" y="12331"/>
                      <a:pt x="30365" y="12542"/>
                      <a:pt x="30100" y="12331"/>
                    </a:cubicBezTo>
                    <a:cubicBezTo>
                      <a:pt x="30034" y="12106"/>
                      <a:pt x="30034" y="11882"/>
                      <a:pt x="30034" y="11776"/>
                    </a:cubicBezTo>
                    <a:cubicBezTo>
                      <a:pt x="29891" y="11900"/>
                      <a:pt x="29740" y="11952"/>
                      <a:pt x="29582" y="11952"/>
                    </a:cubicBezTo>
                    <a:cubicBezTo>
                      <a:pt x="28899" y="11952"/>
                      <a:pt x="28103" y="10969"/>
                      <a:pt x="27341" y="10562"/>
                    </a:cubicBezTo>
                    <a:cubicBezTo>
                      <a:pt x="26959" y="10179"/>
                      <a:pt x="28001" y="10350"/>
                      <a:pt x="28226" y="10232"/>
                    </a:cubicBezTo>
                    <a:cubicBezTo>
                      <a:pt x="28226" y="10786"/>
                      <a:pt x="28331" y="10892"/>
                      <a:pt x="28384" y="11222"/>
                    </a:cubicBezTo>
                    <a:cubicBezTo>
                      <a:pt x="28429" y="11186"/>
                      <a:pt x="28616" y="10901"/>
                      <a:pt x="28734" y="10901"/>
                    </a:cubicBezTo>
                    <a:cubicBezTo>
                      <a:pt x="28792" y="10901"/>
                      <a:pt x="28833" y="10969"/>
                      <a:pt x="28833" y="11169"/>
                    </a:cubicBezTo>
                    <a:cubicBezTo>
                      <a:pt x="28992" y="11116"/>
                      <a:pt x="28886" y="10958"/>
                      <a:pt x="28833" y="10958"/>
                    </a:cubicBezTo>
                    <a:cubicBezTo>
                      <a:pt x="28872" y="10752"/>
                      <a:pt x="28915" y="10675"/>
                      <a:pt x="28962" y="10675"/>
                    </a:cubicBezTo>
                    <a:cubicBezTo>
                      <a:pt x="29102" y="10675"/>
                      <a:pt x="29271" y="11393"/>
                      <a:pt x="29440" y="11393"/>
                    </a:cubicBezTo>
                    <a:cubicBezTo>
                      <a:pt x="29770" y="11222"/>
                      <a:pt x="30100" y="11169"/>
                      <a:pt x="30206" y="10786"/>
                    </a:cubicBezTo>
                    <a:cubicBezTo>
                      <a:pt x="30424" y="11095"/>
                      <a:pt x="30631" y="11216"/>
                      <a:pt x="30827" y="11216"/>
                    </a:cubicBezTo>
                    <a:cubicBezTo>
                      <a:pt x="31368" y="11216"/>
                      <a:pt x="31832" y="10294"/>
                      <a:pt x="32239" y="9849"/>
                    </a:cubicBezTo>
                    <a:close/>
                    <a:moveTo>
                      <a:pt x="13609" y="16092"/>
                    </a:moveTo>
                    <a:cubicBezTo>
                      <a:pt x="13705" y="16092"/>
                      <a:pt x="13796" y="16149"/>
                      <a:pt x="13862" y="16291"/>
                    </a:cubicBezTo>
                    <a:cubicBezTo>
                      <a:pt x="13829" y="16635"/>
                      <a:pt x="13619" y="16851"/>
                      <a:pt x="13414" y="16851"/>
                    </a:cubicBezTo>
                    <a:cubicBezTo>
                      <a:pt x="13295" y="16851"/>
                      <a:pt x="13179" y="16780"/>
                      <a:pt x="13097" y="16621"/>
                    </a:cubicBezTo>
                    <a:cubicBezTo>
                      <a:pt x="13169" y="16360"/>
                      <a:pt x="13402" y="16092"/>
                      <a:pt x="13609" y="16092"/>
                    </a:cubicBezTo>
                    <a:close/>
                    <a:moveTo>
                      <a:pt x="15579" y="15908"/>
                    </a:moveTo>
                    <a:cubicBezTo>
                      <a:pt x="15691" y="16564"/>
                      <a:pt x="15478" y="16894"/>
                      <a:pt x="15265" y="16894"/>
                    </a:cubicBezTo>
                    <a:cubicBezTo>
                      <a:pt x="15177" y="16894"/>
                      <a:pt x="15089" y="16838"/>
                      <a:pt x="15024" y="16727"/>
                    </a:cubicBezTo>
                    <a:cubicBezTo>
                      <a:pt x="14971" y="15961"/>
                      <a:pt x="15407" y="16120"/>
                      <a:pt x="15579" y="15908"/>
                    </a:cubicBezTo>
                    <a:close/>
                    <a:moveTo>
                      <a:pt x="29110" y="16172"/>
                    </a:moveTo>
                    <a:lnTo>
                      <a:pt x="29110" y="16172"/>
                    </a:lnTo>
                    <a:cubicBezTo>
                      <a:pt x="28992" y="16898"/>
                      <a:pt x="28503" y="17057"/>
                      <a:pt x="28054" y="17281"/>
                    </a:cubicBezTo>
                    <a:cubicBezTo>
                      <a:pt x="28001" y="16172"/>
                      <a:pt x="28662" y="16344"/>
                      <a:pt x="29110" y="16172"/>
                    </a:cubicBezTo>
                    <a:close/>
                    <a:moveTo>
                      <a:pt x="9308" y="15838"/>
                    </a:moveTo>
                    <a:cubicBezTo>
                      <a:pt x="9392" y="15838"/>
                      <a:pt x="9442" y="15968"/>
                      <a:pt x="9466" y="16450"/>
                    </a:cubicBezTo>
                    <a:cubicBezTo>
                      <a:pt x="9430" y="16429"/>
                      <a:pt x="9396" y="16420"/>
                      <a:pt x="9363" y="16420"/>
                    </a:cubicBezTo>
                    <a:cubicBezTo>
                      <a:pt x="9167" y="16420"/>
                      <a:pt x="9053" y="16741"/>
                      <a:pt x="9271" y="16741"/>
                    </a:cubicBezTo>
                    <a:cubicBezTo>
                      <a:pt x="9297" y="16741"/>
                      <a:pt x="9326" y="16736"/>
                      <a:pt x="9361" y="16727"/>
                    </a:cubicBezTo>
                    <a:lnTo>
                      <a:pt x="9361" y="16727"/>
                    </a:lnTo>
                    <a:cubicBezTo>
                      <a:pt x="9277" y="17189"/>
                      <a:pt x="9149" y="17379"/>
                      <a:pt x="8966" y="17379"/>
                    </a:cubicBezTo>
                    <a:cubicBezTo>
                      <a:pt x="8888" y="17379"/>
                      <a:pt x="8800" y="17345"/>
                      <a:pt x="8701" y="17281"/>
                    </a:cubicBezTo>
                    <a:cubicBezTo>
                      <a:pt x="8806" y="16568"/>
                      <a:pt x="9136" y="16951"/>
                      <a:pt x="8859" y="16014"/>
                    </a:cubicBezTo>
                    <a:cubicBezTo>
                      <a:pt x="9065" y="16014"/>
                      <a:pt x="9210" y="15838"/>
                      <a:pt x="9308" y="15838"/>
                    </a:cubicBezTo>
                    <a:close/>
                    <a:moveTo>
                      <a:pt x="26523" y="16674"/>
                    </a:moveTo>
                    <a:lnTo>
                      <a:pt x="26523" y="16674"/>
                    </a:lnTo>
                    <a:cubicBezTo>
                      <a:pt x="26906" y="16898"/>
                      <a:pt x="26193" y="16727"/>
                      <a:pt x="26404" y="17387"/>
                    </a:cubicBezTo>
                    <a:cubicBezTo>
                      <a:pt x="26354" y="17440"/>
                      <a:pt x="26313" y="17461"/>
                      <a:pt x="26278" y="17461"/>
                    </a:cubicBezTo>
                    <a:cubicBezTo>
                      <a:pt x="26153" y="17461"/>
                      <a:pt x="26103" y="17197"/>
                      <a:pt x="25956" y="17197"/>
                    </a:cubicBezTo>
                    <a:cubicBezTo>
                      <a:pt x="25929" y="17197"/>
                      <a:pt x="25898" y="17207"/>
                      <a:pt x="25863" y="17228"/>
                    </a:cubicBezTo>
                    <a:cubicBezTo>
                      <a:pt x="25863" y="16674"/>
                      <a:pt x="26470" y="17162"/>
                      <a:pt x="26523" y="16674"/>
                    </a:cubicBezTo>
                    <a:close/>
                    <a:moveTo>
                      <a:pt x="7710" y="15631"/>
                    </a:moveTo>
                    <a:lnTo>
                      <a:pt x="7710" y="15631"/>
                    </a:lnTo>
                    <a:cubicBezTo>
                      <a:pt x="7816" y="15737"/>
                      <a:pt x="7922" y="15842"/>
                      <a:pt x="8041" y="15842"/>
                    </a:cubicBezTo>
                    <a:cubicBezTo>
                      <a:pt x="7922" y="17281"/>
                      <a:pt x="8648" y="16450"/>
                      <a:pt x="8648" y="17559"/>
                    </a:cubicBezTo>
                    <a:cubicBezTo>
                      <a:pt x="8460" y="17452"/>
                      <a:pt x="8362" y="17396"/>
                      <a:pt x="8274" y="17396"/>
                    </a:cubicBezTo>
                    <a:cubicBezTo>
                      <a:pt x="8178" y="17396"/>
                      <a:pt x="8095" y="17465"/>
                      <a:pt x="7922" y="17611"/>
                    </a:cubicBezTo>
                    <a:cubicBezTo>
                      <a:pt x="7922" y="16727"/>
                      <a:pt x="7816" y="16238"/>
                      <a:pt x="7710" y="15631"/>
                    </a:cubicBezTo>
                    <a:close/>
                    <a:moveTo>
                      <a:pt x="31386" y="15607"/>
                    </a:moveTo>
                    <a:cubicBezTo>
                      <a:pt x="31698" y="15607"/>
                      <a:pt x="32038" y="16500"/>
                      <a:pt x="32271" y="16500"/>
                    </a:cubicBezTo>
                    <a:cubicBezTo>
                      <a:pt x="32324" y="16500"/>
                      <a:pt x="32371" y="16455"/>
                      <a:pt x="32411" y="16344"/>
                    </a:cubicBezTo>
                    <a:cubicBezTo>
                      <a:pt x="32417" y="16343"/>
                      <a:pt x="32422" y="16342"/>
                      <a:pt x="32427" y="16342"/>
                    </a:cubicBezTo>
                    <a:cubicBezTo>
                      <a:pt x="32614" y="16342"/>
                      <a:pt x="32466" y="17239"/>
                      <a:pt x="32569" y="17611"/>
                    </a:cubicBezTo>
                    <a:lnTo>
                      <a:pt x="31751" y="17664"/>
                    </a:lnTo>
                    <a:cubicBezTo>
                      <a:pt x="31785" y="17161"/>
                      <a:pt x="31790" y="16991"/>
                      <a:pt x="31768" y="16991"/>
                    </a:cubicBezTo>
                    <a:cubicBezTo>
                      <a:pt x="31722" y="16991"/>
                      <a:pt x="31560" y="17717"/>
                      <a:pt x="31302" y="17717"/>
                    </a:cubicBezTo>
                    <a:cubicBezTo>
                      <a:pt x="31302" y="17281"/>
                      <a:pt x="31196" y="17281"/>
                      <a:pt x="31143" y="16951"/>
                    </a:cubicBezTo>
                    <a:cubicBezTo>
                      <a:pt x="30987" y="17167"/>
                      <a:pt x="30744" y="17416"/>
                      <a:pt x="30523" y="17416"/>
                    </a:cubicBezTo>
                    <a:cubicBezTo>
                      <a:pt x="30351" y="17416"/>
                      <a:pt x="30193" y="17265"/>
                      <a:pt x="30100" y="16832"/>
                    </a:cubicBezTo>
                    <a:cubicBezTo>
                      <a:pt x="30124" y="16815"/>
                      <a:pt x="30159" y="16808"/>
                      <a:pt x="30201" y="16808"/>
                    </a:cubicBezTo>
                    <a:cubicBezTo>
                      <a:pt x="30332" y="16808"/>
                      <a:pt x="30537" y="16874"/>
                      <a:pt x="30721" y="16874"/>
                    </a:cubicBezTo>
                    <a:cubicBezTo>
                      <a:pt x="31000" y="16874"/>
                      <a:pt x="31232" y="16722"/>
                      <a:pt x="31091" y="15961"/>
                    </a:cubicBezTo>
                    <a:cubicBezTo>
                      <a:pt x="31183" y="15704"/>
                      <a:pt x="31283" y="15607"/>
                      <a:pt x="31386" y="15607"/>
                    </a:cubicBezTo>
                    <a:close/>
                    <a:moveTo>
                      <a:pt x="24424" y="16568"/>
                    </a:moveTo>
                    <a:lnTo>
                      <a:pt x="24424" y="16568"/>
                    </a:lnTo>
                    <a:cubicBezTo>
                      <a:pt x="24873" y="17057"/>
                      <a:pt x="24213" y="17387"/>
                      <a:pt x="24265" y="17823"/>
                    </a:cubicBezTo>
                    <a:cubicBezTo>
                      <a:pt x="24112" y="17728"/>
                      <a:pt x="24096" y="17371"/>
                      <a:pt x="23943" y="17371"/>
                    </a:cubicBezTo>
                    <a:cubicBezTo>
                      <a:pt x="23925" y="17371"/>
                      <a:pt x="23905" y="17376"/>
                      <a:pt x="23883" y="17387"/>
                    </a:cubicBezTo>
                    <a:cubicBezTo>
                      <a:pt x="23883" y="16832"/>
                      <a:pt x="24543" y="17387"/>
                      <a:pt x="24424" y="16568"/>
                    </a:cubicBezTo>
                    <a:close/>
                    <a:moveTo>
                      <a:pt x="35592" y="17823"/>
                    </a:moveTo>
                    <a:cubicBezTo>
                      <a:pt x="35592" y="17847"/>
                      <a:pt x="35598" y="17868"/>
                      <a:pt x="35607" y="17888"/>
                    </a:cubicBezTo>
                    <a:lnTo>
                      <a:pt x="35607" y="17888"/>
                    </a:lnTo>
                    <a:cubicBezTo>
                      <a:pt x="35602" y="17866"/>
                      <a:pt x="35597" y="17845"/>
                      <a:pt x="35592" y="17823"/>
                    </a:cubicBezTo>
                    <a:close/>
                    <a:moveTo>
                      <a:pt x="7380" y="16172"/>
                    </a:moveTo>
                    <a:cubicBezTo>
                      <a:pt x="7220" y="16544"/>
                      <a:pt x="7314" y="16903"/>
                      <a:pt x="7598" y="16903"/>
                    </a:cubicBezTo>
                    <a:cubicBezTo>
                      <a:pt x="7617" y="16903"/>
                      <a:pt x="7637" y="16902"/>
                      <a:pt x="7658" y="16898"/>
                    </a:cubicBezTo>
                    <a:lnTo>
                      <a:pt x="7658" y="16898"/>
                    </a:lnTo>
                    <a:cubicBezTo>
                      <a:pt x="7380" y="17387"/>
                      <a:pt x="6602" y="17057"/>
                      <a:pt x="6668" y="18219"/>
                    </a:cubicBezTo>
                    <a:cubicBezTo>
                      <a:pt x="6654" y="18225"/>
                      <a:pt x="6642" y="18228"/>
                      <a:pt x="6630" y="18228"/>
                    </a:cubicBezTo>
                    <a:cubicBezTo>
                      <a:pt x="6448" y="18228"/>
                      <a:pt x="6483" y="17493"/>
                      <a:pt x="6272" y="17493"/>
                    </a:cubicBezTo>
                    <a:cubicBezTo>
                      <a:pt x="6303" y="17337"/>
                      <a:pt x="6355" y="17269"/>
                      <a:pt x="6406" y="17269"/>
                    </a:cubicBezTo>
                    <a:cubicBezTo>
                      <a:pt x="6464" y="17269"/>
                      <a:pt x="6521" y="17353"/>
                      <a:pt x="6549" y="17493"/>
                    </a:cubicBezTo>
                    <a:cubicBezTo>
                      <a:pt x="6549" y="16898"/>
                      <a:pt x="7103" y="17228"/>
                      <a:pt x="6932" y="16172"/>
                    </a:cubicBezTo>
                    <a:close/>
                    <a:moveTo>
                      <a:pt x="9849" y="16674"/>
                    </a:moveTo>
                    <a:lnTo>
                      <a:pt x="9849" y="16674"/>
                    </a:lnTo>
                    <a:cubicBezTo>
                      <a:pt x="10010" y="16723"/>
                      <a:pt x="10205" y="18456"/>
                      <a:pt x="9874" y="18456"/>
                    </a:cubicBezTo>
                    <a:cubicBezTo>
                      <a:pt x="9851" y="18456"/>
                      <a:pt x="9825" y="18448"/>
                      <a:pt x="9796" y="18430"/>
                    </a:cubicBezTo>
                    <a:cubicBezTo>
                      <a:pt x="9519" y="17889"/>
                      <a:pt x="10021" y="17611"/>
                      <a:pt x="9849" y="16674"/>
                    </a:cubicBezTo>
                    <a:close/>
                    <a:moveTo>
                      <a:pt x="37520" y="17611"/>
                    </a:moveTo>
                    <a:cubicBezTo>
                      <a:pt x="37911" y="17706"/>
                      <a:pt x="37866" y="18695"/>
                      <a:pt x="37499" y="18695"/>
                    </a:cubicBezTo>
                    <a:cubicBezTo>
                      <a:pt x="37457" y="18695"/>
                      <a:pt x="37411" y="18683"/>
                      <a:pt x="37361" y="18654"/>
                    </a:cubicBezTo>
                    <a:cubicBezTo>
                      <a:pt x="37190" y="17823"/>
                      <a:pt x="37744" y="18430"/>
                      <a:pt x="37520" y="17611"/>
                    </a:cubicBezTo>
                    <a:close/>
                    <a:moveTo>
                      <a:pt x="23500" y="16951"/>
                    </a:moveTo>
                    <a:cubicBezTo>
                      <a:pt x="23711" y="18047"/>
                      <a:pt x="23222" y="17717"/>
                      <a:pt x="23381" y="18707"/>
                    </a:cubicBezTo>
                    <a:lnTo>
                      <a:pt x="22892" y="18707"/>
                    </a:lnTo>
                    <a:cubicBezTo>
                      <a:pt x="22774" y="18047"/>
                      <a:pt x="23104" y="18219"/>
                      <a:pt x="23104" y="17717"/>
                    </a:cubicBezTo>
                    <a:cubicBezTo>
                      <a:pt x="23044" y="17682"/>
                      <a:pt x="22993" y="17668"/>
                      <a:pt x="22949" y="17668"/>
                    </a:cubicBezTo>
                    <a:cubicBezTo>
                      <a:pt x="22803" y="17668"/>
                      <a:pt x="22725" y="17814"/>
                      <a:pt x="22603" y="17814"/>
                    </a:cubicBezTo>
                    <a:cubicBezTo>
                      <a:pt x="22525" y="17814"/>
                      <a:pt x="22429" y="17754"/>
                      <a:pt x="22285" y="17559"/>
                    </a:cubicBezTo>
                    <a:cubicBezTo>
                      <a:pt x="22615" y="16898"/>
                      <a:pt x="22840" y="17162"/>
                      <a:pt x="23500" y="16951"/>
                    </a:cubicBezTo>
                    <a:close/>
                    <a:moveTo>
                      <a:pt x="29697" y="17903"/>
                    </a:moveTo>
                    <a:cubicBezTo>
                      <a:pt x="29787" y="17903"/>
                      <a:pt x="29875" y="17969"/>
                      <a:pt x="29929" y="18100"/>
                    </a:cubicBezTo>
                    <a:cubicBezTo>
                      <a:pt x="29996" y="18630"/>
                      <a:pt x="29844" y="18843"/>
                      <a:pt x="29666" y="18843"/>
                    </a:cubicBezTo>
                    <a:cubicBezTo>
                      <a:pt x="29565" y="18843"/>
                      <a:pt x="29456" y="18774"/>
                      <a:pt x="29374" y="18654"/>
                    </a:cubicBezTo>
                    <a:cubicBezTo>
                      <a:pt x="29340" y="18150"/>
                      <a:pt x="29523" y="17903"/>
                      <a:pt x="29697" y="17903"/>
                    </a:cubicBezTo>
                    <a:close/>
                    <a:moveTo>
                      <a:pt x="24773" y="17746"/>
                    </a:moveTo>
                    <a:cubicBezTo>
                      <a:pt x="25021" y="17746"/>
                      <a:pt x="25015" y="18350"/>
                      <a:pt x="25203" y="18483"/>
                    </a:cubicBezTo>
                    <a:cubicBezTo>
                      <a:pt x="25166" y="18824"/>
                      <a:pt x="25126" y="18935"/>
                      <a:pt x="25076" y="18935"/>
                    </a:cubicBezTo>
                    <a:cubicBezTo>
                      <a:pt x="24984" y="18935"/>
                      <a:pt x="24859" y="18547"/>
                      <a:pt x="24668" y="18547"/>
                    </a:cubicBezTo>
                    <a:cubicBezTo>
                      <a:pt x="24629" y="18547"/>
                      <a:pt x="24587" y="18563"/>
                      <a:pt x="24543" y="18601"/>
                    </a:cubicBezTo>
                    <a:cubicBezTo>
                      <a:pt x="24490" y="18153"/>
                      <a:pt x="24595" y="18153"/>
                      <a:pt x="24595" y="17823"/>
                    </a:cubicBezTo>
                    <a:cubicBezTo>
                      <a:pt x="24666" y="17769"/>
                      <a:pt x="24724" y="17746"/>
                      <a:pt x="24773" y="17746"/>
                    </a:cubicBezTo>
                    <a:close/>
                    <a:moveTo>
                      <a:pt x="18389" y="13207"/>
                    </a:moveTo>
                    <a:cubicBezTo>
                      <a:pt x="18532" y="13207"/>
                      <a:pt x="18708" y="13255"/>
                      <a:pt x="18932" y="13374"/>
                    </a:cubicBezTo>
                    <a:cubicBezTo>
                      <a:pt x="18760" y="14087"/>
                      <a:pt x="19090" y="14417"/>
                      <a:pt x="18879" y="15077"/>
                    </a:cubicBezTo>
                    <a:cubicBezTo>
                      <a:pt x="18667" y="15027"/>
                      <a:pt x="18608" y="14637"/>
                      <a:pt x="18326" y="14637"/>
                    </a:cubicBezTo>
                    <a:cubicBezTo>
                      <a:pt x="18309" y="14637"/>
                      <a:pt x="18291" y="14638"/>
                      <a:pt x="18272" y="14641"/>
                    </a:cubicBezTo>
                    <a:cubicBezTo>
                      <a:pt x="18219" y="14747"/>
                      <a:pt x="18100" y="14918"/>
                      <a:pt x="18100" y="15182"/>
                    </a:cubicBezTo>
                    <a:cubicBezTo>
                      <a:pt x="18186" y="15520"/>
                      <a:pt x="18279" y="15609"/>
                      <a:pt x="18386" y="15609"/>
                    </a:cubicBezTo>
                    <a:cubicBezTo>
                      <a:pt x="18507" y="15609"/>
                      <a:pt x="18645" y="15495"/>
                      <a:pt x="18809" y="15495"/>
                    </a:cubicBezTo>
                    <a:cubicBezTo>
                      <a:pt x="18880" y="15495"/>
                      <a:pt x="18956" y="15517"/>
                      <a:pt x="19038" y="15578"/>
                    </a:cubicBezTo>
                    <a:cubicBezTo>
                      <a:pt x="18985" y="15961"/>
                      <a:pt x="18707" y="15842"/>
                      <a:pt x="18879" y="16621"/>
                    </a:cubicBezTo>
                    <a:cubicBezTo>
                      <a:pt x="18494" y="16398"/>
                      <a:pt x="18406" y="16117"/>
                      <a:pt x="18344" y="16117"/>
                    </a:cubicBezTo>
                    <a:cubicBezTo>
                      <a:pt x="18299" y="16117"/>
                      <a:pt x="18269" y="16261"/>
                      <a:pt x="18153" y="16674"/>
                    </a:cubicBezTo>
                    <a:cubicBezTo>
                      <a:pt x="18269" y="17066"/>
                      <a:pt x="18510" y="17149"/>
                      <a:pt x="18763" y="17149"/>
                    </a:cubicBezTo>
                    <a:cubicBezTo>
                      <a:pt x="18947" y="17149"/>
                      <a:pt x="19138" y="17105"/>
                      <a:pt x="19292" y="17105"/>
                    </a:cubicBezTo>
                    <a:cubicBezTo>
                      <a:pt x="19433" y="17105"/>
                      <a:pt x="19544" y="17142"/>
                      <a:pt x="19592" y="17281"/>
                    </a:cubicBezTo>
                    <a:cubicBezTo>
                      <a:pt x="19847" y="16868"/>
                      <a:pt x="19532" y="15818"/>
                      <a:pt x="19223" y="15818"/>
                    </a:cubicBezTo>
                    <a:cubicBezTo>
                      <a:pt x="19196" y="15818"/>
                      <a:pt x="19169" y="15826"/>
                      <a:pt x="19143" y="15842"/>
                    </a:cubicBezTo>
                    <a:cubicBezTo>
                      <a:pt x="19314" y="15455"/>
                      <a:pt x="19481" y="15323"/>
                      <a:pt x="19656" y="15323"/>
                    </a:cubicBezTo>
                    <a:cubicBezTo>
                      <a:pt x="20027" y="15323"/>
                      <a:pt x="20439" y="15914"/>
                      <a:pt x="21024" y="15914"/>
                    </a:cubicBezTo>
                    <a:cubicBezTo>
                      <a:pt x="21057" y="15914"/>
                      <a:pt x="21090" y="15912"/>
                      <a:pt x="21123" y="15908"/>
                    </a:cubicBezTo>
                    <a:cubicBezTo>
                      <a:pt x="21156" y="16400"/>
                      <a:pt x="21173" y="16537"/>
                      <a:pt x="21221" y="16537"/>
                    </a:cubicBezTo>
                    <a:cubicBezTo>
                      <a:pt x="21271" y="16537"/>
                      <a:pt x="21353" y="16397"/>
                      <a:pt x="21519" y="16344"/>
                    </a:cubicBezTo>
                    <a:lnTo>
                      <a:pt x="21519" y="16344"/>
                    </a:lnTo>
                    <a:cubicBezTo>
                      <a:pt x="21955" y="16674"/>
                      <a:pt x="21189" y="16450"/>
                      <a:pt x="21295" y="16898"/>
                    </a:cubicBezTo>
                    <a:cubicBezTo>
                      <a:pt x="21678" y="17057"/>
                      <a:pt x="22510" y="17057"/>
                      <a:pt x="21453" y="17611"/>
                    </a:cubicBezTo>
                    <a:cubicBezTo>
                      <a:pt x="21295" y="17559"/>
                      <a:pt x="21242" y="17162"/>
                      <a:pt x="21071" y="17162"/>
                    </a:cubicBezTo>
                    <a:cubicBezTo>
                      <a:pt x="20750" y="17984"/>
                      <a:pt x="20330" y="18193"/>
                      <a:pt x="19912" y="18193"/>
                    </a:cubicBezTo>
                    <a:cubicBezTo>
                      <a:pt x="19481" y="18193"/>
                      <a:pt x="19052" y="17972"/>
                      <a:pt x="18733" y="17972"/>
                    </a:cubicBezTo>
                    <a:cubicBezTo>
                      <a:pt x="18407" y="17972"/>
                      <a:pt x="18196" y="18204"/>
                      <a:pt x="18219" y="19143"/>
                    </a:cubicBezTo>
                    <a:cubicBezTo>
                      <a:pt x="18195" y="19154"/>
                      <a:pt x="18170" y="19159"/>
                      <a:pt x="18145" y="19159"/>
                    </a:cubicBezTo>
                    <a:cubicBezTo>
                      <a:pt x="17783" y="19159"/>
                      <a:pt x="17336" y="18088"/>
                      <a:pt x="16710" y="18088"/>
                    </a:cubicBezTo>
                    <a:cubicBezTo>
                      <a:pt x="16485" y="18088"/>
                      <a:pt x="16237" y="18226"/>
                      <a:pt x="15962" y="18601"/>
                    </a:cubicBezTo>
                    <a:cubicBezTo>
                      <a:pt x="15962" y="18377"/>
                      <a:pt x="16067" y="18430"/>
                      <a:pt x="16173" y="18324"/>
                    </a:cubicBezTo>
                    <a:cubicBezTo>
                      <a:pt x="16067" y="18153"/>
                      <a:pt x="16067" y="17664"/>
                      <a:pt x="15909" y="17611"/>
                    </a:cubicBezTo>
                    <a:cubicBezTo>
                      <a:pt x="16265" y="17445"/>
                      <a:pt x="16645" y="17397"/>
                      <a:pt x="17072" y="17397"/>
                    </a:cubicBezTo>
                    <a:cubicBezTo>
                      <a:pt x="17357" y="17397"/>
                      <a:pt x="17662" y="17419"/>
                      <a:pt x="17995" y="17440"/>
                    </a:cubicBezTo>
                    <a:cubicBezTo>
                      <a:pt x="18219" y="17387"/>
                      <a:pt x="17995" y="16568"/>
                      <a:pt x="18153" y="16397"/>
                    </a:cubicBezTo>
                    <a:cubicBezTo>
                      <a:pt x="17717" y="16344"/>
                      <a:pt x="17823" y="15024"/>
                      <a:pt x="17387" y="14971"/>
                    </a:cubicBezTo>
                    <a:cubicBezTo>
                      <a:pt x="17332" y="15316"/>
                      <a:pt x="17201" y="15461"/>
                      <a:pt x="17052" y="15461"/>
                    </a:cubicBezTo>
                    <a:cubicBezTo>
                      <a:pt x="16774" y="15461"/>
                      <a:pt x="16432" y="14956"/>
                      <a:pt x="16397" y="14311"/>
                    </a:cubicBezTo>
                    <a:cubicBezTo>
                      <a:pt x="16503" y="14311"/>
                      <a:pt x="16503" y="14641"/>
                      <a:pt x="16569" y="14799"/>
                    </a:cubicBezTo>
                    <a:cubicBezTo>
                      <a:pt x="16655" y="14642"/>
                      <a:pt x="16755" y="14592"/>
                      <a:pt x="16862" y="14592"/>
                    </a:cubicBezTo>
                    <a:cubicBezTo>
                      <a:pt x="17048" y="14592"/>
                      <a:pt x="17258" y="14740"/>
                      <a:pt x="17457" y="14740"/>
                    </a:cubicBezTo>
                    <a:cubicBezTo>
                      <a:pt x="17586" y="14740"/>
                      <a:pt x="17711" y="14677"/>
                      <a:pt x="17823" y="14469"/>
                    </a:cubicBezTo>
                    <a:cubicBezTo>
                      <a:pt x="17786" y="14142"/>
                      <a:pt x="17709" y="14077"/>
                      <a:pt x="17619" y="14077"/>
                    </a:cubicBezTo>
                    <a:cubicBezTo>
                      <a:pt x="17560" y="14077"/>
                      <a:pt x="17495" y="14106"/>
                      <a:pt x="17432" y="14106"/>
                    </a:cubicBezTo>
                    <a:cubicBezTo>
                      <a:pt x="17319" y="14106"/>
                      <a:pt x="17213" y="14011"/>
                      <a:pt x="17163" y="13479"/>
                    </a:cubicBezTo>
                    <a:cubicBezTo>
                      <a:pt x="17192" y="13465"/>
                      <a:pt x="17218" y="13459"/>
                      <a:pt x="17240" y="13459"/>
                    </a:cubicBezTo>
                    <a:cubicBezTo>
                      <a:pt x="17388" y="13459"/>
                      <a:pt x="17394" y="13740"/>
                      <a:pt x="17440" y="13981"/>
                    </a:cubicBezTo>
                    <a:cubicBezTo>
                      <a:pt x="17793" y="13846"/>
                      <a:pt x="17868" y="13207"/>
                      <a:pt x="18389" y="13207"/>
                    </a:cubicBezTo>
                    <a:close/>
                    <a:moveTo>
                      <a:pt x="39089" y="16725"/>
                    </a:moveTo>
                    <a:cubicBezTo>
                      <a:pt x="39098" y="16725"/>
                      <a:pt x="39107" y="16725"/>
                      <a:pt x="39117" y="16727"/>
                    </a:cubicBezTo>
                    <a:cubicBezTo>
                      <a:pt x="38893" y="17387"/>
                      <a:pt x="39223" y="18324"/>
                      <a:pt x="39447" y="18707"/>
                    </a:cubicBezTo>
                    <a:cubicBezTo>
                      <a:pt x="39390" y="19278"/>
                      <a:pt x="39247" y="19435"/>
                      <a:pt x="39075" y="19435"/>
                    </a:cubicBezTo>
                    <a:cubicBezTo>
                      <a:pt x="38866" y="19435"/>
                      <a:pt x="38612" y="19203"/>
                      <a:pt x="38413" y="19203"/>
                    </a:cubicBezTo>
                    <a:cubicBezTo>
                      <a:pt x="38288" y="19203"/>
                      <a:pt x="38185" y="19294"/>
                      <a:pt x="38127" y="19592"/>
                    </a:cubicBezTo>
                    <a:cubicBezTo>
                      <a:pt x="37903" y="19473"/>
                      <a:pt x="38180" y="19143"/>
                      <a:pt x="37955" y="19090"/>
                    </a:cubicBezTo>
                    <a:cubicBezTo>
                      <a:pt x="38074" y="18760"/>
                      <a:pt x="38352" y="18707"/>
                      <a:pt x="38404" y="18324"/>
                    </a:cubicBezTo>
                    <a:cubicBezTo>
                      <a:pt x="38372" y="18123"/>
                      <a:pt x="38256" y="18084"/>
                      <a:pt x="38132" y="18084"/>
                    </a:cubicBezTo>
                    <a:cubicBezTo>
                      <a:pt x="38053" y="18084"/>
                      <a:pt x="37970" y="18100"/>
                      <a:pt x="37903" y="18100"/>
                    </a:cubicBezTo>
                    <a:cubicBezTo>
                      <a:pt x="37955" y="17889"/>
                      <a:pt x="38021" y="17664"/>
                      <a:pt x="37903" y="17611"/>
                    </a:cubicBezTo>
                    <a:cubicBezTo>
                      <a:pt x="37990" y="17419"/>
                      <a:pt x="38068" y="17341"/>
                      <a:pt x="38139" y="17341"/>
                    </a:cubicBezTo>
                    <a:cubicBezTo>
                      <a:pt x="38445" y="17341"/>
                      <a:pt x="38629" y="18774"/>
                      <a:pt x="38957" y="18774"/>
                    </a:cubicBezTo>
                    <a:cubicBezTo>
                      <a:pt x="39036" y="18774"/>
                      <a:pt x="39123" y="18690"/>
                      <a:pt x="39223" y="18483"/>
                    </a:cubicBezTo>
                    <a:cubicBezTo>
                      <a:pt x="39170" y="17994"/>
                      <a:pt x="38893" y="17994"/>
                      <a:pt x="38734" y="17770"/>
                    </a:cubicBezTo>
                    <a:cubicBezTo>
                      <a:pt x="38940" y="17667"/>
                      <a:pt x="38745" y="16725"/>
                      <a:pt x="39089" y="16725"/>
                    </a:cubicBezTo>
                    <a:close/>
                    <a:moveTo>
                      <a:pt x="36094" y="18271"/>
                    </a:moveTo>
                    <a:cubicBezTo>
                      <a:pt x="36270" y="18691"/>
                      <a:pt x="36377" y="18865"/>
                      <a:pt x="36544" y="18865"/>
                    </a:cubicBezTo>
                    <a:cubicBezTo>
                      <a:pt x="36639" y="18865"/>
                      <a:pt x="36754" y="18808"/>
                      <a:pt x="36913" y="18707"/>
                    </a:cubicBezTo>
                    <a:lnTo>
                      <a:pt x="36913" y="18707"/>
                    </a:lnTo>
                    <a:cubicBezTo>
                      <a:pt x="37084" y="19473"/>
                      <a:pt x="36530" y="19037"/>
                      <a:pt x="36635" y="19697"/>
                    </a:cubicBezTo>
                    <a:cubicBezTo>
                      <a:pt x="36530" y="19037"/>
                      <a:pt x="36147" y="19037"/>
                      <a:pt x="36094" y="18271"/>
                    </a:cubicBezTo>
                    <a:close/>
                    <a:moveTo>
                      <a:pt x="34459" y="15179"/>
                    </a:moveTo>
                    <a:cubicBezTo>
                      <a:pt x="34471" y="15179"/>
                      <a:pt x="34484" y="15180"/>
                      <a:pt x="34497" y="15182"/>
                    </a:cubicBezTo>
                    <a:cubicBezTo>
                      <a:pt x="34272" y="15684"/>
                      <a:pt x="34497" y="16344"/>
                      <a:pt x="34827" y="16397"/>
                    </a:cubicBezTo>
                    <a:cubicBezTo>
                      <a:pt x="34811" y="16602"/>
                      <a:pt x="34782" y="16671"/>
                      <a:pt x="34742" y="16671"/>
                    </a:cubicBezTo>
                    <a:cubicBezTo>
                      <a:pt x="34663" y="16671"/>
                      <a:pt x="34544" y="16397"/>
                      <a:pt x="34416" y="16397"/>
                    </a:cubicBezTo>
                    <a:cubicBezTo>
                      <a:pt x="34386" y="16397"/>
                      <a:pt x="34356" y="16412"/>
                      <a:pt x="34325" y="16450"/>
                    </a:cubicBezTo>
                    <a:cubicBezTo>
                      <a:pt x="34721" y="17281"/>
                      <a:pt x="35645" y="16727"/>
                      <a:pt x="35922" y="17770"/>
                    </a:cubicBezTo>
                    <a:cubicBezTo>
                      <a:pt x="36132" y="17921"/>
                      <a:pt x="36013" y="18006"/>
                      <a:pt x="35863" y="18006"/>
                    </a:cubicBezTo>
                    <a:cubicBezTo>
                      <a:pt x="35762" y="18006"/>
                      <a:pt x="35648" y="17968"/>
                      <a:pt x="35607" y="17888"/>
                    </a:cubicBezTo>
                    <a:lnTo>
                      <a:pt x="35607" y="17888"/>
                    </a:lnTo>
                    <a:cubicBezTo>
                      <a:pt x="35736" y="18407"/>
                      <a:pt x="36021" y="18771"/>
                      <a:pt x="35540" y="19037"/>
                    </a:cubicBezTo>
                    <a:cubicBezTo>
                      <a:pt x="35645" y="19367"/>
                      <a:pt x="35764" y="19803"/>
                      <a:pt x="35922" y="20027"/>
                    </a:cubicBezTo>
                    <a:cubicBezTo>
                      <a:pt x="35888" y="20098"/>
                      <a:pt x="35845" y="20130"/>
                      <a:pt x="35796" y="20130"/>
                    </a:cubicBezTo>
                    <a:cubicBezTo>
                      <a:pt x="35543" y="20130"/>
                      <a:pt x="35140" y="19287"/>
                      <a:pt x="35051" y="18601"/>
                    </a:cubicBezTo>
                    <a:cubicBezTo>
                      <a:pt x="35077" y="18590"/>
                      <a:pt x="35101" y="18585"/>
                      <a:pt x="35122" y="18585"/>
                    </a:cubicBezTo>
                    <a:cubicBezTo>
                      <a:pt x="35281" y="18585"/>
                      <a:pt x="35331" y="18867"/>
                      <a:pt x="35502" y="18867"/>
                    </a:cubicBezTo>
                    <a:cubicBezTo>
                      <a:pt x="35542" y="18867"/>
                      <a:pt x="35589" y="18851"/>
                      <a:pt x="35645" y="18813"/>
                    </a:cubicBezTo>
                    <a:cubicBezTo>
                      <a:pt x="35645" y="18219"/>
                      <a:pt x="35381" y="18271"/>
                      <a:pt x="35434" y="17559"/>
                    </a:cubicBezTo>
                    <a:cubicBezTo>
                      <a:pt x="35329" y="17300"/>
                      <a:pt x="35142" y="17174"/>
                      <a:pt x="34955" y="17174"/>
                    </a:cubicBezTo>
                    <a:cubicBezTo>
                      <a:pt x="34741" y="17174"/>
                      <a:pt x="34528" y="17340"/>
                      <a:pt x="34444" y="17664"/>
                    </a:cubicBezTo>
                    <a:cubicBezTo>
                      <a:pt x="34390" y="17363"/>
                      <a:pt x="34190" y="17257"/>
                      <a:pt x="33921" y="17257"/>
                    </a:cubicBezTo>
                    <a:cubicBezTo>
                      <a:pt x="33600" y="17257"/>
                      <a:pt x="33181" y="17408"/>
                      <a:pt x="32794" y="17559"/>
                    </a:cubicBezTo>
                    <a:cubicBezTo>
                      <a:pt x="32770" y="16683"/>
                      <a:pt x="33004" y="16535"/>
                      <a:pt x="33294" y="16535"/>
                    </a:cubicBezTo>
                    <a:cubicBezTo>
                      <a:pt x="33442" y="16535"/>
                      <a:pt x="33604" y="16574"/>
                      <a:pt x="33754" y="16574"/>
                    </a:cubicBezTo>
                    <a:cubicBezTo>
                      <a:pt x="33955" y="16574"/>
                      <a:pt x="34133" y="16503"/>
                      <a:pt x="34219" y="16172"/>
                    </a:cubicBezTo>
                    <a:cubicBezTo>
                      <a:pt x="34219" y="15407"/>
                      <a:pt x="33665" y="16120"/>
                      <a:pt x="33731" y="15248"/>
                    </a:cubicBezTo>
                    <a:lnTo>
                      <a:pt x="33731" y="15248"/>
                    </a:lnTo>
                    <a:cubicBezTo>
                      <a:pt x="33809" y="15408"/>
                      <a:pt x="33878" y="15463"/>
                      <a:pt x="33946" y="15463"/>
                    </a:cubicBezTo>
                    <a:cubicBezTo>
                      <a:pt x="34101" y="15463"/>
                      <a:pt x="34247" y="15179"/>
                      <a:pt x="34459" y="15179"/>
                    </a:cubicBezTo>
                    <a:close/>
                    <a:moveTo>
                      <a:pt x="33203" y="19129"/>
                    </a:moveTo>
                    <a:cubicBezTo>
                      <a:pt x="33545" y="19129"/>
                      <a:pt x="33837" y="19309"/>
                      <a:pt x="33837" y="19697"/>
                    </a:cubicBezTo>
                    <a:cubicBezTo>
                      <a:pt x="33683" y="19722"/>
                      <a:pt x="33550" y="19726"/>
                      <a:pt x="33426" y="19726"/>
                    </a:cubicBezTo>
                    <a:cubicBezTo>
                      <a:pt x="33354" y="19726"/>
                      <a:pt x="33286" y="19725"/>
                      <a:pt x="33218" y="19725"/>
                    </a:cubicBezTo>
                    <a:cubicBezTo>
                      <a:pt x="32905" y="19725"/>
                      <a:pt x="32617" y="19758"/>
                      <a:pt x="32134" y="20133"/>
                    </a:cubicBezTo>
                    <a:cubicBezTo>
                      <a:pt x="32134" y="19491"/>
                      <a:pt x="32719" y="19129"/>
                      <a:pt x="33203" y="19129"/>
                    </a:cubicBezTo>
                    <a:close/>
                    <a:moveTo>
                      <a:pt x="34758" y="19369"/>
                    </a:moveTo>
                    <a:cubicBezTo>
                      <a:pt x="34819" y="19369"/>
                      <a:pt x="34892" y="19432"/>
                      <a:pt x="34985" y="19592"/>
                    </a:cubicBezTo>
                    <a:cubicBezTo>
                      <a:pt x="34879" y="20133"/>
                      <a:pt x="34497" y="20199"/>
                      <a:pt x="34219" y="20410"/>
                    </a:cubicBezTo>
                    <a:cubicBezTo>
                      <a:pt x="34188" y="20152"/>
                      <a:pt x="34231" y="20028"/>
                      <a:pt x="34271" y="20028"/>
                    </a:cubicBezTo>
                    <a:cubicBezTo>
                      <a:pt x="34299" y="20028"/>
                      <a:pt x="34325" y="20086"/>
                      <a:pt x="34325" y="20199"/>
                    </a:cubicBezTo>
                    <a:cubicBezTo>
                      <a:pt x="34495" y="19989"/>
                      <a:pt x="34567" y="19369"/>
                      <a:pt x="34758" y="19369"/>
                    </a:cubicBezTo>
                    <a:close/>
                    <a:moveTo>
                      <a:pt x="30710" y="17971"/>
                    </a:moveTo>
                    <a:cubicBezTo>
                      <a:pt x="30952" y="17971"/>
                      <a:pt x="30990" y="18531"/>
                      <a:pt x="31253" y="18531"/>
                    </a:cubicBezTo>
                    <a:cubicBezTo>
                      <a:pt x="31313" y="18531"/>
                      <a:pt x="31385" y="18502"/>
                      <a:pt x="31473" y="18430"/>
                    </a:cubicBezTo>
                    <a:lnTo>
                      <a:pt x="31473" y="18430"/>
                    </a:lnTo>
                    <a:cubicBezTo>
                      <a:pt x="31751" y="18760"/>
                      <a:pt x="31302" y="19209"/>
                      <a:pt x="31632" y="19420"/>
                    </a:cubicBezTo>
                    <a:cubicBezTo>
                      <a:pt x="31606" y="19614"/>
                      <a:pt x="31568" y="19688"/>
                      <a:pt x="31526" y="19688"/>
                    </a:cubicBezTo>
                    <a:cubicBezTo>
                      <a:pt x="31399" y="19688"/>
                      <a:pt x="31223" y="19024"/>
                      <a:pt x="31143" y="18984"/>
                    </a:cubicBezTo>
                    <a:cubicBezTo>
                      <a:pt x="31025" y="19090"/>
                      <a:pt x="30919" y="19209"/>
                      <a:pt x="30919" y="19473"/>
                    </a:cubicBezTo>
                    <a:cubicBezTo>
                      <a:pt x="30919" y="19687"/>
                      <a:pt x="30989" y="19734"/>
                      <a:pt x="31077" y="19734"/>
                    </a:cubicBezTo>
                    <a:cubicBezTo>
                      <a:pt x="31147" y="19734"/>
                      <a:pt x="31229" y="19705"/>
                      <a:pt x="31297" y="19705"/>
                    </a:cubicBezTo>
                    <a:cubicBezTo>
                      <a:pt x="31410" y="19705"/>
                      <a:pt x="31487" y="19784"/>
                      <a:pt x="31421" y="20199"/>
                    </a:cubicBezTo>
                    <a:cubicBezTo>
                      <a:pt x="31436" y="20201"/>
                      <a:pt x="31450" y="20202"/>
                      <a:pt x="31464" y="20202"/>
                    </a:cubicBezTo>
                    <a:cubicBezTo>
                      <a:pt x="31706" y="20202"/>
                      <a:pt x="31706" y="19836"/>
                      <a:pt x="31901" y="19836"/>
                    </a:cubicBezTo>
                    <a:cubicBezTo>
                      <a:pt x="31933" y="19836"/>
                      <a:pt x="31970" y="19846"/>
                      <a:pt x="32015" y="19869"/>
                    </a:cubicBezTo>
                    <a:cubicBezTo>
                      <a:pt x="32015" y="20383"/>
                      <a:pt x="31797" y="20487"/>
                      <a:pt x="31526" y="20487"/>
                    </a:cubicBezTo>
                    <a:cubicBezTo>
                      <a:pt x="31341" y="20487"/>
                      <a:pt x="31131" y="20439"/>
                      <a:pt x="30949" y="20439"/>
                    </a:cubicBezTo>
                    <a:cubicBezTo>
                      <a:pt x="30830" y="20439"/>
                      <a:pt x="30722" y="20460"/>
                      <a:pt x="30642" y="20529"/>
                    </a:cubicBezTo>
                    <a:cubicBezTo>
                      <a:pt x="30589" y="19592"/>
                      <a:pt x="30100" y="19592"/>
                      <a:pt x="30100" y="18549"/>
                    </a:cubicBezTo>
                    <a:lnTo>
                      <a:pt x="30100" y="18549"/>
                    </a:lnTo>
                    <a:cubicBezTo>
                      <a:pt x="30312" y="18813"/>
                      <a:pt x="30365" y="19539"/>
                      <a:pt x="30589" y="19750"/>
                    </a:cubicBezTo>
                    <a:cubicBezTo>
                      <a:pt x="30813" y="19697"/>
                      <a:pt x="30695" y="18047"/>
                      <a:pt x="30536" y="18047"/>
                    </a:cubicBezTo>
                    <a:cubicBezTo>
                      <a:pt x="30604" y="17993"/>
                      <a:pt x="30661" y="17971"/>
                      <a:pt x="30710" y="17971"/>
                    </a:cubicBezTo>
                    <a:close/>
                    <a:moveTo>
                      <a:pt x="22468" y="19971"/>
                    </a:moveTo>
                    <a:cubicBezTo>
                      <a:pt x="22624" y="19971"/>
                      <a:pt x="22838" y="20240"/>
                      <a:pt x="22974" y="20240"/>
                    </a:cubicBezTo>
                    <a:cubicBezTo>
                      <a:pt x="23042" y="20240"/>
                      <a:pt x="23091" y="20173"/>
                      <a:pt x="23104" y="19974"/>
                    </a:cubicBezTo>
                    <a:cubicBezTo>
                      <a:pt x="23262" y="20342"/>
                      <a:pt x="23220" y="20429"/>
                      <a:pt x="23107" y="20429"/>
                    </a:cubicBezTo>
                    <a:cubicBezTo>
                      <a:pt x="23005" y="20429"/>
                      <a:pt x="22844" y="20357"/>
                      <a:pt x="22720" y="20357"/>
                    </a:cubicBezTo>
                    <a:cubicBezTo>
                      <a:pt x="22593" y="20357"/>
                      <a:pt x="22506" y="20433"/>
                      <a:pt x="22562" y="20740"/>
                    </a:cubicBezTo>
                    <a:cubicBezTo>
                      <a:pt x="22541" y="20749"/>
                      <a:pt x="22524" y="20754"/>
                      <a:pt x="22510" y="20754"/>
                    </a:cubicBezTo>
                    <a:cubicBezTo>
                      <a:pt x="22444" y="20754"/>
                      <a:pt x="22444" y="20659"/>
                      <a:pt x="22444" y="20529"/>
                    </a:cubicBezTo>
                    <a:cubicBezTo>
                      <a:pt x="22444" y="20304"/>
                      <a:pt x="22391" y="20304"/>
                      <a:pt x="22285" y="20304"/>
                    </a:cubicBezTo>
                    <a:cubicBezTo>
                      <a:pt x="22313" y="20053"/>
                      <a:pt x="22382" y="19971"/>
                      <a:pt x="22468" y="19971"/>
                    </a:cubicBezTo>
                    <a:close/>
                    <a:moveTo>
                      <a:pt x="41480" y="20252"/>
                    </a:moveTo>
                    <a:lnTo>
                      <a:pt x="41480" y="20252"/>
                    </a:lnTo>
                    <a:cubicBezTo>
                      <a:pt x="41428" y="20965"/>
                      <a:pt x="41097" y="21189"/>
                      <a:pt x="40767" y="21347"/>
                    </a:cubicBezTo>
                    <a:lnTo>
                      <a:pt x="40767" y="21347"/>
                    </a:lnTo>
                    <a:cubicBezTo>
                      <a:pt x="40767" y="20529"/>
                      <a:pt x="41150" y="20410"/>
                      <a:pt x="41480" y="20252"/>
                    </a:cubicBezTo>
                    <a:close/>
                    <a:moveTo>
                      <a:pt x="46246" y="20249"/>
                    </a:moveTo>
                    <a:cubicBezTo>
                      <a:pt x="46288" y="20249"/>
                      <a:pt x="46332" y="20265"/>
                      <a:pt x="46378" y="20304"/>
                    </a:cubicBezTo>
                    <a:cubicBezTo>
                      <a:pt x="46431" y="21123"/>
                      <a:pt x="45164" y="20635"/>
                      <a:pt x="45494" y="21123"/>
                    </a:cubicBezTo>
                    <a:cubicBezTo>
                      <a:pt x="45456" y="21346"/>
                      <a:pt x="45415" y="21432"/>
                      <a:pt x="45377" y="21432"/>
                    </a:cubicBezTo>
                    <a:cubicBezTo>
                      <a:pt x="45254" y="21432"/>
                      <a:pt x="45164" y="20541"/>
                      <a:pt x="45335" y="20410"/>
                    </a:cubicBezTo>
                    <a:lnTo>
                      <a:pt x="45335" y="20410"/>
                    </a:lnTo>
                    <a:cubicBezTo>
                      <a:pt x="45459" y="20525"/>
                      <a:pt x="45564" y="20567"/>
                      <a:pt x="45656" y="20567"/>
                    </a:cubicBezTo>
                    <a:cubicBezTo>
                      <a:pt x="45907" y="20567"/>
                      <a:pt x="46060" y="20249"/>
                      <a:pt x="46246" y="20249"/>
                    </a:cubicBezTo>
                    <a:close/>
                    <a:moveTo>
                      <a:pt x="33763" y="20658"/>
                    </a:moveTo>
                    <a:cubicBezTo>
                      <a:pt x="33925" y="20658"/>
                      <a:pt x="34061" y="20800"/>
                      <a:pt x="34061" y="21189"/>
                    </a:cubicBezTo>
                    <a:cubicBezTo>
                      <a:pt x="33982" y="21049"/>
                      <a:pt x="33882" y="20986"/>
                      <a:pt x="33782" y="20986"/>
                    </a:cubicBezTo>
                    <a:cubicBezTo>
                      <a:pt x="33599" y="20986"/>
                      <a:pt x="33412" y="21195"/>
                      <a:pt x="33335" y="21519"/>
                    </a:cubicBezTo>
                    <a:cubicBezTo>
                      <a:pt x="33010" y="21220"/>
                      <a:pt x="33439" y="20658"/>
                      <a:pt x="33763" y="20658"/>
                    </a:cubicBezTo>
                    <a:close/>
                    <a:moveTo>
                      <a:pt x="26800" y="19644"/>
                    </a:moveTo>
                    <a:cubicBezTo>
                      <a:pt x="27112" y="19687"/>
                      <a:pt x="27275" y="20099"/>
                      <a:pt x="27597" y="20099"/>
                    </a:cubicBezTo>
                    <a:cubicBezTo>
                      <a:pt x="27670" y="20099"/>
                      <a:pt x="27751" y="20078"/>
                      <a:pt x="27843" y="20027"/>
                    </a:cubicBezTo>
                    <a:lnTo>
                      <a:pt x="27843" y="20027"/>
                    </a:lnTo>
                    <a:cubicBezTo>
                      <a:pt x="27724" y="20582"/>
                      <a:pt x="27566" y="21017"/>
                      <a:pt x="27460" y="21572"/>
                    </a:cubicBezTo>
                    <a:cubicBezTo>
                      <a:pt x="27449" y="21575"/>
                      <a:pt x="27438" y="21576"/>
                      <a:pt x="27428" y="21576"/>
                    </a:cubicBezTo>
                    <a:cubicBezTo>
                      <a:pt x="27125" y="21576"/>
                      <a:pt x="27314" y="20273"/>
                      <a:pt x="26976" y="20273"/>
                    </a:cubicBezTo>
                    <a:cubicBezTo>
                      <a:pt x="26929" y="20273"/>
                      <a:pt x="26871" y="20299"/>
                      <a:pt x="26800" y="20357"/>
                    </a:cubicBezTo>
                    <a:lnTo>
                      <a:pt x="26800" y="19644"/>
                    </a:lnTo>
                    <a:close/>
                    <a:moveTo>
                      <a:pt x="28714" y="18707"/>
                    </a:moveTo>
                    <a:lnTo>
                      <a:pt x="28714" y="18707"/>
                    </a:lnTo>
                    <a:cubicBezTo>
                      <a:pt x="29044" y="18879"/>
                      <a:pt x="29269" y="19314"/>
                      <a:pt x="29440" y="19869"/>
                    </a:cubicBezTo>
                    <a:cubicBezTo>
                      <a:pt x="29652" y="19750"/>
                      <a:pt x="29929" y="19750"/>
                      <a:pt x="29876" y="19090"/>
                    </a:cubicBezTo>
                    <a:lnTo>
                      <a:pt x="29876" y="19090"/>
                    </a:lnTo>
                    <a:cubicBezTo>
                      <a:pt x="30866" y="19974"/>
                      <a:pt x="29876" y="20740"/>
                      <a:pt x="29546" y="21625"/>
                    </a:cubicBezTo>
                    <a:cubicBezTo>
                      <a:pt x="29021" y="21625"/>
                      <a:pt x="28782" y="20964"/>
                      <a:pt x="28266" y="20964"/>
                    </a:cubicBezTo>
                    <a:cubicBezTo>
                      <a:pt x="28186" y="20964"/>
                      <a:pt x="28098" y="20980"/>
                      <a:pt x="28001" y="21017"/>
                    </a:cubicBezTo>
                    <a:cubicBezTo>
                      <a:pt x="27790" y="19473"/>
                      <a:pt x="28384" y="20133"/>
                      <a:pt x="28503" y="19697"/>
                    </a:cubicBezTo>
                    <a:cubicBezTo>
                      <a:pt x="28714" y="19803"/>
                      <a:pt x="28503" y="19922"/>
                      <a:pt x="28556" y="20199"/>
                    </a:cubicBezTo>
                    <a:cubicBezTo>
                      <a:pt x="28567" y="20294"/>
                      <a:pt x="28597" y="20334"/>
                      <a:pt x="28635" y="20334"/>
                    </a:cubicBezTo>
                    <a:cubicBezTo>
                      <a:pt x="28773" y="20334"/>
                      <a:pt x="29021" y="19812"/>
                      <a:pt x="28939" y="19420"/>
                    </a:cubicBezTo>
                    <a:cubicBezTo>
                      <a:pt x="28926" y="19300"/>
                      <a:pt x="28902" y="19266"/>
                      <a:pt x="28875" y="19266"/>
                    </a:cubicBezTo>
                    <a:cubicBezTo>
                      <a:pt x="28840" y="19266"/>
                      <a:pt x="28799" y="19322"/>
                      <a:pt x="28767" y="19322"/>
                    </a:cubicBezTo>
                    <a:cubicBezTo>
                      <a:pt x="28721" y="19322"/>
                      <a:pt x="28691" y="19215"/>
                      <a:pt x="28714" y="18707"/>
                    </a:cubicBezTo>
                    <a:close/>
                    <a:moveTo>
                      <a:pt x="36740" y="20249"/>
                    </a:moveTo>
                    <a:cubicBezTo>
                      <a:pt x="37051" y="20249"/>
                      <a:pt x="37440" y="20645"/>
                      <a:pt x="37826" y="20645"/>
                    </a:cubicBezTo>
                    <a:cubicBezTo>
                      <a:pt x="37909" y="20645"/>
                      <a:pt x="37992" y="20626"/>
                      <a:pt x="38074" y="20582"/>
                    </a:cubicBezTo>
                    <a:lnTo>
                      <a:pt x="38074" y="20582"/>
                    </a:lnTo>
                    <a:cubicBezTo>
                      <a:pt x="38021" y="20859"/>
                      <a:pt x="37850" y="20793"/>
                      <a:pt x="37850" y="21123"/>
                    </a:cubicBezTo>
                    <a:cubicBezTo>
                      <a:pt x="37942" y="21421"/>
                      <a:pt x="38032" y="21512"/>
                      <a:pt x="38134" y="21512"/>
                    </a:cubicBezTo>
                    <a:cubicBezTo>
                      <a:pt x="38279" y="21512"/>
                      <a:pt x="38448" y="21326"/>
                      <a:pt x="38682" y="21295"/>
                    </a:cubicBezTo>
                    <a:lnTo>
                      <a:pt x="38682" y="21295"/>
                    </a:lnTo>
                    <a:cubicBezTo>
                      <a:pt x="38682" y="21783"/>
                      <a:pt x="38233" y="21572"/>
                      <a:pt x="38233" y="22060"/>
                    </a:cubicBezTo>
                    <a:cubicBezTo>
                      <a:pt x="37797" y="21189"/>
                      <a:pt x="37137" y="20793"/>
                      <a:pt x="36424" y="20463"/>
                    </a:cubicBezTo>
                    <a:cubicBezTo>
                      <a:pt x="36515" y="20306"/>
                      <a:pt x="36622" y="20249"/>
                      <a:pt x="36740" y="20249"/>
                    </a:cubicBezTo>
                    <a:close/>
                    <a:moveTo>
                      <a:pt x="25395" y="21468"/>
                    </a:moveTo>
                    <a:cubicBezTo>
                      <a:pt x="25569" y="21468"/>
                      <a:pt x="25655" y="21728"/>
                      <a:pt x="25828" y="21728"/>
                    </a:cubicBezTo>
                    <a:cubicBezTo>
                      <a:pt x="25869" y="21728"/>
                      <a:pt x="25915" y="21714"/>
                      <a:pt x="25968" y="21677"/>
                    </a:cubicBezTo>
                    <a:lnTo>
                      <a:pt x="25968" y="21677"/>
                    </a:lnTo>
                    <a:cubicBezTo>
                      <a:pt x="25881" y="21918"/>
                      <a:pt x="25672" y="22179"/>
                      <a:pt x="25503" y="22179"/>
                    </a:cubicBezTo>
                    <a:cubicBezTo>
                      <a:pt x="25366" y="22179"/>
                      <a:pt x="25255" y="22009"/>
                      <a:pt x="25255" y="21519"/>
                    </a:cubicBezTo>
                    <a:cubicBezTo>
                      <a:pt x="25309" y="21483"/>
                      <a:pt x="25354" y="21468"/>
                      <a:pt x="25395" y="21468"/>
                    </a:cubicBezTo>
                    <a:close/>
                    <a:moveTo>
                      <a:pt x="40205" y="18761"/>
                    </a:moveTo>
                    <a:cubicBezTo>
                      <a:pt x="40327" y="18761"/>
                      <a:pt x="40474" y="18858"/>
                      <a:pt x="40662" y="19090"/>
                    </a:cubicBezTo>
                    <a:cubicBezTo>
                      <a:pt x="40601" y="19068"/>
                      <a:pt x="40548" y="19059"/>
                      <a:pt x="40500" y="19059"/>
                    </a:cubicBezTo>
                    <a:cubicBezTo>
                      <a:pt x="40197" y="19059"/>
                      <a:pt x="40139" y="19450"/>
                      <a:pt x="40002" y="19644"/>
                    </a:cubicBezTo>
                    <a:cubicBezTo>
                      <a:pt x="40016" y="19866"/>
                      <a:pt x="40095" y="19931"/>
                      <a:pt x="40201" y="19931"/>
                    </a:cubicBezTo>
                    <a:cubicBezTo>
                      <a:pt x="40352" y="19931"/>
                      <a:pt x="40559" y="19799"/>
                      <a:pt x="40714" y="19799"/>
                    </a:cubicBezTo>
                    <a:cubicBezTo>
                      <a:pt x="40852" y="19799"/>
                      <a:pt x="40949" y="19904"/>
                      <a:pt x="40926" y="20304"/>
                    </a:cubicBezTo>
                    <a:cubicBezTo>
                      <a:pt x="40848" y="20239"/>
                      <a:pt x="40774" y="20207"/>
                      <a:pt x="40705" y="20207"/>
                    </a:cubicBezTo>
                    <a:cubicBezTo>
                      <a:pt x="40482" y="20207"/>
                      <a:pt x="40316" y="20538"/>
                      <a:pt x="40266" y="21123"/>
                    </a:cubicBezTo>
                    <a:cubicBezTo>
                      <a:pt x="40285" y="21237"/>
                      <a:pt x="40307" y="21276"/>
                      <a:pt x="40333" y="21276"/>
                    </a:cubicBezTo>
                    <a:cubicBezTo>
                      <a:pt x="40392" y="21276"/>
                      <a:pt x="40471" y="21066"/>
                      <a:pt x="40572" y="21066"/>
                    </a:cubicBezTo>
                    <a:cubicBezTo>
                      <a:pt x="40580" y="21066"/>
                      <a:pt x="40588" y="21067"/>
                      <a:pt x="40596" y="21070"/>
                    </a:cubicBezTo>
                    <a:cubicBezTo>
                      <a:pt x="40519" y="21473"/>
                      <a:pt x="40150" y="22455"/>
                      <a:pt x="39827" y="22455"/>
                    </a:cubicBezTo>
                    <a:cubicBezTo>
                      <a:pt x="39705" y="22455"/>
                      <a:pt x="39590" y="22316"/>
                      <a:pt x="39500" y="21955"/>
                    </a:cubicBezTo>
                    <a:lnTo>
                      <a:pt x="39500" y="21955"/>
                    </a:lnTo>
                    <a:cubicBezTo>
                      <a:pt x="39610" y="22034"/>
                      <a:pt x="39693" y="22068"/>
                      <a:pt x="39762" y="22068"/>
                    </a:cubicBezTo>
                    <a:cubicBezTo>
                      <a:pt x="39932" y="22068"/>
                      <a:pt x="40015" y="21860"/>
                      <a:pt x="40213" y="21625"/>
                    </a:cubicBezTo>
                    <a:cubicBezTo>
                      <a:pt x="40192" y="21513"/>
                      <a:pt x="40162" y="21474"/>
                      <a:pt x="40138" y="21474"/>
                    </a:cubicBezTo>
                    <a:cubicBezTo>
                      <a:pt x="40101" y="21474"/>
                      <a:pt x="40076" y="21561"/>
                      <a:pt x="40107" y="21625"/>
                    </a:cubicBezTo>
                    <a:cubicBezTo>
                      <a:pt x="39883" y="21295"/>
                      <a:pt x="39883" y="20410"/>
                      <a:pt x="39672" y="20199"/>
                    </a:cubicBezTo>
                    <a:lnTo>
                      <a:pt x="39672" y="20199"/>
                    </a:lnTo>
                    <a:cubicBezTo>
                      <a:pt x="39566" y="20386"/>
                      <a:pt x="39731" y="20760"/>
                      <a:pt x="39384" y="20760"/>
                    </a:cubicBezTo>
                    <a:cubicBezTo>
                      <a:pt x="39339" y="20760"/>
                      <a:pt x="39286" y="20754"/>
                      <a:pt x="39223" y="20740"/>
                    </a:cubicBezTo>
                    <a:cubicBezTo>
                      <a:pt x="39660" y="20095"/>
                      <a:pt x="39752" y="18761"/>
                      <a:pt x="40205" y="18761"/>
                    </a:cubicBezTo>
                    <a:close/>
                    <a:moveTo>
                      <a:pt x="27130" y="21572"/>
                    </a:moveTo>
                    <a:cubicBezTo>
                      <a:pt x="27317" y="21572"/>
                      <a:pt x="27297" y="22089"/>
                      <a:pt x="27519" y="22089"/>
                    </a:cubicBezTo>
                    <a:cubicBezTo>
                      <a:pt x="27548" y="22089"/>
                      <a:pt x="27581" y="22080"/>
                      <a:pt x="27619" y="22060"/>
                    </a:cubicBezTo>
                    <a:lnTo>
                      <a:pt x="27619" y="22060"/>
                    </a:lnTo>
                    <a:cubicBezTo>
                      <a:pt x="27619" y="22410"/>
                      <a:pt x="27492" y="22558"/>
                      <a:pt x="27351" y="22558"/>
                    </a:cubicBezTo>
                    <a:cubicBezTo>
                      <a:pt x="27248" y="22558"/>
                      <a:pt x="27137" y="22478"/>
                      <a:pt x="27064" y="22338"/>
                    </a:cubicBezTo>
                    <a:cubicBezTo>
                      <a:pt x="27064" y="22113"/>
                      <a:pt x="27130" y="21955"/>
                      <a:pt x="27130" y="21572"/>
                    </a:cubicBezTo>
                    <a:close/>
                    <a:moveTo>
                      <a:pt x="36533" y="21270"/>
                    </a:moveTo>
                    <a:cubicBezTo>
                      <a:pt x="36612" y="21270"/>
                      <a:pt x="36764" y="21501"/>
                      <a:pt x="36922" y="21501"/>
                    </a:cubicBezTo>
                    <a:cubicBezTo>
                      <a:pt x="36976" y="21501"/>
                      <a:pt x="37031" y="21474"/>
                      <a:pt x="37084" y="21400"/>
                    </a:cubicBezTo>
                    <a:cubicBezTo>
                      <a:pt x="37084" y="21849"/>
                      <a:pt x="37243" y="21955"/>
                      <a:pt x="37243" y="22390"/>
                    </a:cubicBezTo>
                    <a:cubicBezTo>
                      <a:pt x="37084" y="22338"/>
                      <a:pt x="36965" y="22113"/>
                      <a:pt x="36965" y="21677"/>
                    </a:cubicBezTo>
                    <a:lnTo>
                      <a:pt x="36965" y="21677"/>
                    </a:lnTo>
                    <a:cubicBezTo>
                      <a:pt x="36773" y="21979"/>
                      <a:pt x="37119" y="22742"/>
                      <a:pt x="36678" y="22742"/>
                    </a:cubicBezTo>
                    <a:cubicBezTo>
                      <a:pt x="36636" y="22742"/>
                      <a:pt x="36587" y="22735"/>
                      <a:pt x="36530" y="22720"/>
                    </a:cubicBezTo>
                    <a:cubicBezTo>
                      <a:pt x="36754" y="22179"/>
                      <a:pt x="36424" y="22232"/>
                      <a:pt x="36635" y="21730"/>
                    </a:cubicBezTo>
                    <a:cubicBezTo>
                      <a:pt x="36635" y="21519"/>
                      <a:pt x="36530" y="21453"/>
                      <a:pt x="36477" y="21453"/>
                    </a:cubicBezTo>
                    <a:cubicBezTo>
                      <a:pt x="36477" y="21317"/>
                      <a:pt x="36498" y="21270"/>
                      <a:pt x="36533" y="21270"/>
                    </a:cubicBezTo>
                    <a:close/>
                    <a:moveTo>
                      <a:pt x="37740" y="21843"/>
                    </a:moveTo>
                    <a:cubicBezTo>
                      <a:pt x="37860" y="21843"/>
                      <a:pt x="37980" y="21909"/>
                      <a:pt x="38021" y="22060"/>
                    </a:cubicBezTo>
                    <a:cubicBezTo>
                      <a:pt x="38071" y="22677"/>
                      <a:pt x="38028" y="23110"/>
                      <a:pt x="37796" y="23110"/>
                    </a:cubicBezTo>
                    <a:cubicBezTo>
                      <a:pt x="37780" y="23110"/>
                      <a:pt x="37762" y="23108"/>
                      <a:pt x="37744" y="23103"/>
                    </a:cubicBezTo>
                    <a:cubicBezTo>
                      <a:pt x="37850" y="22773"/>
                      <a:pt x="37797" y="22615"/>
                      <a:pt x="37573" y="22615"/>
                    </a:cubicBezTo>
                    <a:cubicBezTo>
                      <a:pt x="37653" y="22428"/>
                      <a:pt x="37625" y="22217"/>
                      <a:pt x="37598" y="22217"/>
                    </a:cubicBezTo>
                    <a:cubicBezTo>
                      <a:pt x="37585" y="22217"/>
                      <a:pt x="37573" y="22266"/>
                      <a:pt x="37573" y="22390"/>
                    </a:cubicBezTo>
                    <a:cubicBezTo>
                      <a:pt x="37289" y="22072"/>
                      <a:pt x="37515" y="21843"/>
                      <a:pt x="37740" y="21843"/>
                    </a:cubicBezTo>
                    <a:close/>
                    <a:moveTo>
                      <a:pt x="39394" y="21955"/>
                    </a:moveTo>
                    <a:lnTo>
                      <a:pt x="39394" y="21955"/>
                    </a:lnTo>
                    <a:cubicBezTo>
                      <a:pt x="39500" y="22998"/>
                      <a:pt x="39012" y="23050"/>
                      <a:pt x="38787" y="23499"/>
                    </a:cubicBezTo>
                    <a:cubicBezTo>
                      <a:pt x="38986" y="23101"/>
                      <a:pt x="38832" y="22755"/>
                      <a:pt x="38528" y="22755"/>
                    </a:cubicBezTo>
                    <a:cubicBezTo>
                      <a:pt x="38489" y="22755"/>
                      <a:pt x="38448" y="22761"/>
                      <a:pt x="38404" y="22773"/>
                    </a:cubicBezTo>
                    <a:cubicBezTo>
                      <a:pt x="38840" y="22113"/>
                      <a:pt x="38563" y="22113"/>
                      <a:pt x="39394" y="21955"/>
                    </a:cubicBezTo>
                    <a:close/>
                    <a:moveTo>
                      <a:pt x="44728" y="20199"/>
                    </a:moveTo>
                    <a:cubicBezTo>
                      <a:pt x="44728" y="20652"/>
                      <a:pt x="44885" y="20689"/>
                      <a:pt x="45029" y="20689"/>
                    </a:cubicBezTo>
                    <a:cubicBezTo>
                      <a:pt x="45057" y="20689"/>
                      <a:pt x="45085" y="20687"/>
                      <a:pt x="45111" y="20687"/>
                    </a:cubicBezTo>
                    <a:cubicBezTo>
                      <a:pt x="44622" y="21242"/>
                      <a:pt x="44781" y="21123"/>
                      <a:pt x="44398" y="22008"/>
                    </a:cubicBezTo>
                    <a:cubicBezTo>
                      <a:pt x="44398" y="22443"/>
                      <a:pt x="44781" y="22113"/>
                      <a:pt x="44886" y="22443"/>
                    </a:cubicBezTo>
                    <a:cubicBezTo>
                      <a:pt x="44781" y="23050"/>
                      <a:pt x="44952" y="23103"/>
                      <a:pt x="44728" y="23711"/>
                    </a:cubicBezTo>
                    <a:cubicBezTo>
                      <a:pt x="44616" y="23711"/>
                      <a:pt x="44463" y="23286"/>
                      <a:pt x="44387" y="23286"/>
                    </a:cubicBezTo>
                    <a:cubicBezTo>
                      <a:pt x="44346" y="23286"/>
                      <a:pt x="44327" y="23404"/>
                      <a:pt x="44345" y="23763"/>
                    </a:cubicBezTo>
                    <a:cubicBezTo>
                      <a:pt x="44318" y="23775"/>
                      <a:pt x="44293" y="23780"/>
                      <a:pt x="44271" y="23780"/>
                    </a:cubicBezTo>
                    <a:cubicBezTo>
                      <a:pt x="44104" y="23780"/>
                      <a:pt x="44056" y="23498"/>
                      <a:pt x="43912" y="23498"/>
                    </a:cubicBezTo>
                    <a:cubicBezTo>
                      <a:pt x="43878" y="23498"/>
                      <a:pt x="43838" y="23514"/>
                      <a:pt x="43791" y="23552"/>
                    </a:cubicBezTo>
                    <a:cubicBezTo>
                      <a:pt x="43962" y="23050"/>
                      <a:pt x="43738" y="22945"/>
                      <a:pt x="43685" y="22338"/>
                    </a:cubicBezTo>
                    <a:cubicBezTo>
                      <a:pt x="43598" y="22381"/>
                      <a:pt x="43516" y="22397"/>
                      <a:pt x="43438" y="22397"/>
                    </a:cubicBezTo>
                    <a:cubicBezTo>
                      <a:pt x="43202" y="22397"/>
                      <a:pt x="43005" y="22248"/>
                      <a:pt x="42852" y="22248"/>
                    </a:cubicBezTo>
                    <a:cubicBezTo>
                      <a:pt x="42732" y="22248"/>
                      <a:pt x="42640" y="22339"/>
                      <a:pt x="42576" y="22668"/>
                    </a:cubicBezTo>
                    <a:cubicBezTo>
                      <a:pt x="42406" y="22583"/>
                      <a:pt x="42407" y="22140"/>
                      <a:pt x="42243" y="22140"/>
                    </a:cubicBezTo>
                    <a:cubicBezTo>
                      <a:pt x="42203" y="22140"/>
                      <a:pt x="42153" y="22167"/>
                      <a:pt x="42088" y="22232"/>
                    </a:cubicBezTo>
                    <a:cubicBezTo>
                      <a:pt x="42365" y="21519"/>
                      <a:pt x="41916" y="21677"/>
                      <a:pt x="41916" y="20965"/>
                    </a:cubicBezTo>
                    <a:lnTo>
                      <a:pt x="41916" y="20965"/>
                    </a:lnTo>
                    <a:cubicBezTo>
                      <a:pt x="42147" y="21311"/>
                      <a:pt x="42371" y="21434"/>
                      <a:pt x="42599" y="21434"/>
                    </a:cubicBezTo>
                    <a:cubicBezTo>
                      <a:pt x="43022" y="21434"/>
                      <a:pt x="43456" y="21008"/>
                      <a:pt x="43962" y="20793"/>
                    </a:cubicBezTo>
                    <a:lnTo>
                      <a:pt x="43962" y="20793"/>
                    </a:lnTo>
                    <a:cubicBezTo>
                      <a:pt x="44068" y="21519"/>
                      <a:pt x="43632" y="21347"/>
                      <a:pt x="43408" y="21572"/>
                    </a:cubicBezTo>
                    <a:cubicBezTo>
                      <a:pt x="43449" y="21672"/>
                      <a:pt x="43525" y="21712"/>
                      <a:pt x="43619" y="21712"/>
                    </a:cubicBezTo>
                    <a:cubicBezTo>
                      <a:pt x="43882" y="21712"/>
                      <a:pt x="44285" y="21398"/>
                      <a:pt x="44451" y="21242"/>
                    </a:cubicBezTo>
                    <a:cubicBezTo>
                      <a:pt x="44403" y="20992"/>
                      <a:pt x="44313" y="20785"/>
                      <a:pt x="44131" y="20785"/>
                    </a:cubicBezTo>
                    <a:cubicBezTo>
                      <a:pt x="44111" y="20785"/>
                      <a:pt x="44090" y="20788"/>
                      <a:pt x="44068" y="20793"/>
                    </a:cubicBezTo>
                    <a:cubicBezTo>
                      <a:pt x="44173" y="20357"/>
                      <a:pt x="44556" y="20463"/>
                      <a:pt x="44728" y="20199"/>
                    </a:cubicBezTo>
                    <a:close/>
                    <a:moveTo>
                      <a:pt x="36701" y="23433"/>
                    </a:moveTo>
                    <a:lnTo>
                      <a:pt x="36701" y="23433"/>
                    </a:lnTo>
                    <a:cubicBezTo>
                      <a:pt x="36635" y="24318"/>
                      <a:pt x="36041" y="24265"/>
                      <a:pt x="35487" y="24318"/>
                    </a:cubicBezTo>
                    <a:cubicBezTo>
                      <a:pt x="35592" y="23433"/>
                      <a:pt x="36371" y="23882"/>
                      <a:pt x="36701" y="23433"/>
                    </a:cubicBezTo>
                    <a:close/>
                    <a:moveTo>
                      <a:pt x="26193" y="23433"/>
                    </a:moveTo>
                    <a:cubicBezTo>
                      <a:pt x="26074" y="24595"/>
                      <a:pt x="25308" y="23935"/>
                      <a:pt x="24754" y="24542"/>
                    </a:cubicBezTo>
                    <a:lnTo>
                      <a:pt x="24701" y="23829"/>
                    </a:lnTo>
                    <a:cubicBezTo>
                      <a:pt x="24884" y="23625"/>
                      <a:pt x="25064" y="23587"/>
                      <a:pt x="25255" y="23587"/>
                    </a:cubicBezTo>
                    <a:cubicBezTo>
                      <a:pt x="25368" y="23587"/>
                      <a:pt x="25485" y="23601"/>
                      <a:pt x="25609" y="23601"/>
                    </a:cubicBezTo>
                    <a:cubicBezTo>
                      <a:pt x="25787" y="23601"/>
                      <a:pt x="25980" y="23572"/>
                      <a:pt x="26193" y="23433"/>
                    </a:cubicBezTo>
                    <a:close/>
                    <a:moveTo>
                      <a:pt x="27130" y="23829"/>
                    </a:moveTo>
                    <a:lnTo>
                      <a:pt x="27130" y="23829"/>
                    </a:lnTo>
                    <a:cubicBezTo>
                      <a:pt x="27513" y="24041"/>
                      <a:pt x="27011" y="24542"/>
                      <a:pt x="27064" y="24819"/>
                    </a:cubicBezTo>
                    <a:cubicBezTo>
                      <a:pt x="27175" y="24709"/>
                      <a:pt x="27316" y="24647"/>
                      <a:pt x="27462" y="24647"/>
                    </a:cubicBezTo>
                    <a:cubicBezTo>
                      <a:pt x="27752" y="24647"/>
                      <a:pt x="28059" y="24891"/>
                      <a:pt x="28173" y="25480"/>
                    </a:cubicBezTo>
                    <a:cubicBezTo>
                      <a:pt x="27671" y="25255"/>
                      <a:pt x="27064" y="25361"/>
                      <a:pt x="26523" y="24872"/>
                    </a:cubicBezTo>
                    <a:cubicBezTo>
                      <a:pt x="26523" y="24701"/>
                      <a:pt x="26576" y="24489"/>
                      <a:pt x="26576" y="24159"/>
                    </a:cubicBezTo>
                    <a:cubicBezTo>
                      <a:pt x="26738" y="24321"/>
                      <a:pt x="26812" y="24415"/>
                      <a:pt x="26865" y="24415"/>
                    </a:cubicBezTo>
                    <a:cubicBezTo>
                      <a:pt x="26938" y="24415"/>
                      <a:pt x="26970" y="24241"/>
                      <a:pt x="27130" y="23829"/>
                    </a:cubicBezTo>
                    <a:close/>
                    <a:moveTo>
                      <a:pt x="40494" y="24075"/>
                    </a:moveTo>
                    <a:cubicBezTo>
                      <a:pt x="40745" y="24075"/>
                      <a:pt x="40997" y="24127"/>
                      <a:pt x="41256" y="24265"/>
                    </a:cubicBezTo>
                    <a:cubicBezTo>
                      <a:pt x="40985" y="24492"/>
                      <a:pt x="40794" y="25529"/>
                      <a:pt x="40487" y="25529"/>
                    </a:cubicBezTo>
                    <a:cubicBezTo>
                      <a:pt x="40419" y="25529"/>
                      <a:pt x="40346" y="25479"/>
                      <a:pt x="40266" y="25361"/>
                    </a:cubicBezTo>
                    <a:cubicBezTo>
                      <a:pt x="40266" y="24978"/>
                      <a:pt x="40596" y="25202"/>
                      <a:pt x="40596" y="24872"/>
                    </a:cubicBezTo>
                    <a:lnTo>
                      <a:pt x="40596" y="24872"/>
                    </a:lnTo>
                    <a:cubicBezTo>
                      <a:pt x="40501" y="24926"/>
                      <a:pt x="40416" y="24949"/>
                      <a:pt x="40338" y="24949"/>
                    </a:cubicBezTo>
                    <a:cubicBezTo>
                      <a:pt x="40016" y="24949"/>
                      <a:pt x="39819" y="24562"/>
                      <a:pt x="39553" y="24423"/>
                    </a:cubicBezTo>
                    <a:lnTo>
                      <a:pt x="39553" y="24423"/>
                    </a:lnTo>
                    <a:cubicBezTo>
                      <a:pt x="39606" y="24978"/>
                      <a:pt x="39276" y="24819"/>
                      <a:pt x="39223" y="25149"/>
                    </a:cubicBezTo>
                    <a:cubicBezTo>
                      <a:pt x="39276" y="25202"/>
                      <a:pt x="39342" y="25255"/>
                      <a:pt x="39342" y="25308"/>
                    </a:cubicBezTo>
                    <a:cubicBezTo>
                      <a:pt x="39342" y="25308"/>
                      <a:pt x="39276" y="25255"/>
                      <a:pt x="39223" y="25202"/>
                    </a:cubicBezTo>
                    <a:lnTo>
                      <a:pt x="39223" y="25149"/>
                    </a:lnTo>
                    <a:cubicBezTo>
                      <a:pt x="38893" y="24701"/>
                      <a:pt x="38352" y="25202"/>
                      <a:pt x="38074" y="24595"/>
                    </a:cubicBezTo>
                    <a:cubicBezTo>
                      <a:pt x="38978" y="24555"/>
                      <a:pt x="39732" y="24075"/>
                      <a:pt x="40494" y="24075"/>
                    </a:cubicBezTo>
                    <a:close/>
                    <a:moveTo>
                      <a:pt x="24873" y="25031"/>
                    </a:moveTo>
                    <a:lnTo>
                      <a:pt x="24873" y="25031"/>
                    </a:lnTo>
                    <a:cubicBezTo>
                      <a:pt x="25031" y="26192"/>
                      <a:pt x="24265" y="25691"/>
                      <a:pt x="24041" y="26140"/>
                    </a:cubicBezTo>
                    <a:cubicBezTo>
                      <a:pt x="23988" y="25691"/>
                      <a:pt x="23830" y="25638"/>
                      <a:pt x="23830" y="25149"/>
                    </a:cubicBezTo>
                    <a:cubicBezTo>
                      <a:pt x="24134" y="25149"/>
                      <a:pt x="24283" y="25216"/>
                      <a:pt x="24436" y="25216"/>
                    </a:cubicBezTo>
                    <a:cubicBezTo>
                      <a:pt x="24555" y="25216"/>
                      <a:pt x="24676" y="25175"/>
                      <a:pt x="24873" y="25031"/>
                    </a:cubicBezTo>
                    <a:close/>
                    <a:moveTo>
                      <a:pt x="50719" y="25132"/>
                    </a:moveTo>
                    <a:cubicBezTo>
                      <a:pt x="50737" y="25132"/>
                      <a:pt x="50755" y="25138"/>
                      <a:pt x="50774" y="25149"/>
                    </a:cubicBezTo>
                    <a:cubicBezTo>
                      <a:pt x="51104" y="25480"/>
                      <a:pt x="50721" y="26074"/>
                      <a:pt x="50999" y="26140"/>
                    </a:cubicBezTo>
                    <a:cubicBezTo>
                      <a:pt x="51022" y="26354"/>
                      <a:pt x="50918" y="26464"/>
                      <a:pt x="50808" y="26464"/>
                    </a:cubicBezTo>
                    <a:cubicBezTo>
                      <a:pt x="50668" y="26464"/>
                      <a:pt x="50520" y="26285"/>
                      <a:pt x="50616" y="25915"/>
                    </a:cubicBezTo>
                    <a:cubicBezTo>
                      <a:pt x="50497" y="25915"/>
                      <a:pt x="50497" y="26021"/>
                      <a:pt x="50497" y="26192"/>
                    </a:cubicBezTo>
                    <a:cubicBezTo>
                      <a:pt x="50349" y="26143"/>
                      <a:pt x="50477" y="25132"/>
                      <a:pt x="50719" y="25132"/>
                    </a:cubicBezTo>
                    <a:close/>
                    <a:moveTo>
                      <a:pt x="27341" y="25810"/>
                    </a:moveTo>
                    <a:cubicBezTo>
                      <a:pt x="27394" y="26575"/>
                      <a:pt x="27064" y="26575"/>
                      <a:pt x="26681" y="26628"/>
                    </a:cubicBezTo>
                    <a:cubicBezTo>
                      <a:pt x="26681" y="26351"/>
                      <a:pt x="26628" y="26192"/>
                      <a:pt x="26576" y="26140"/>
                    </a:cubicBezTo>
                    <a:cubicBezTo>
                      <a:pt x="26634" y="25993"/>
                      <a:pt x="26709" y="25962"/>
                      <a:pt x="26798" y="25962"/>
                    </a:cubicBezTo>
                    <a:cubicBezTo>
                      <a:pt x="26861" y="25962"/>
                      <a:pt x="26931" y="25978"/>
                      <a:pt x="27006" y="25978"/>
                    </a:cubicBezTo>
                    <a:cubicBezTo>
                      <a:pt x="27109" y="25978"/>
                      <a:pt x="27222" y="25949"/>
                      <a:pt x="27341" y="25810"/>
                    </a:cubicBezTo>
                    <a:close/>
                    <a:moveTo>
                      <a:pt x="25939" y="24673"/>
                    </a:moveTo>
                    <a:cubicBezTo>
                      <a:pt x="26121" y="24673"/>
                      <a:pt x="26278" y="24732"/>
                      <a:pt x="26351" y="24925"/>
                    </a:cubicBezTo>
                    <a:cubicBezTo>
                      <a:pt x="26333" y="25079"/>
                      <a:pt x="26307" y="25131"/>
                      <a:pt x="26275" y="25131"/>
                    </a:cubicBezTo>
                    <a:cubicBezTo>
                      <a:pt x="26215" y="25131"/>
                      <a:pt x="26132" y="24959"/>
                      <a:pt x="26021" y="24925"/>
                    </a:cubicBezTo>
                    <a:lnTo>
                      <a:pt x="26021" y="24925"/>
                    </a:lnTo>
                    <a:cubicBezTo>
                      <a:pt x="25916" y="25915"/>
                      <a:pt x="26470" y="25414"/>
                      <a:pt x="26351" y="26404"/>
                    </a:cubicBezTo>
                    <a:cubicBezTo>
                      <a:pt x="26246" y="26404"/>
                      <a:pt x="26246" y="26140"/>
                      <a:pt x="26193" y="25915"/>
                    </a:cubicBezTo>
                    <a:cubicBezTo>
                      <a:pt x="26000" y="25915"/>
                      <a:pt x="25967" y="26125"/>
                      <a:pt x="25889" y="26125"/>
                    </a:cubicBezTo>
                    <a:cubicBezTo>
                      <a:pt x="25855" y="26125"/>
                      <a:pt x="25812" y="26085"/>
                      <a:pt x="25744" y="25968"/>
                    </a:cubicBezTo>
                    <a:lnTo>
                      <a:pt x="25744" y="25968"/>
                    </a:lnTo>
                    <a:cubicBezTo>
                      <a:pt x="25586" y="26074"/>
                      <a:pt x="25810" y="26298"/>
                      <a:pt x="25810" y="26681"/>
                    </a:cubicBezTo>
                    <a:cubicBezTo>
                      <a:pt x="25586" y="26734"/>
                      <a:pt x="25480" y="26905"/>
                      <a:pt x="25480" y="27235"/>
                    </a:cubicBezTo>
                    <a:cubicBezTo>
                      <a:pt x="25031" y="27064"/>
                      <a:pt x="25414" y="26628"/>
                      <a:pt x="25255" y="25744"/>
                    </a:cubicBezTo>
                    <a:lnTo>
                      <a:pt x="25255" y="25744"/>
                    </a:lnTo>
                    <a:cubicBezTo>
                      <a:pt x="25296" y="25749"/>
                      <a:pt x="25334" y="25752"/>
                      <a:pt x="25370" y="25752"/>
                    </a:cubicBezTo>
                    <a:cubicBezTo>
                      <a:pt x="25770" y="25752"/>
                      <a:pt x="25897" y="25415"/>
                      <a:pt x="25691" y="24701"/>
                    </a:cubicBezTo>
                    <a:cubicBezTo>
                      <a:pt x="25775" y="24685"/>
                      <a:pt x="25860" y="24673"/>
                      <a:pt x="25939" y="24673"/>
                    </a:cubicBezTo>
                    <a:close/>
                    <a:moveTo>
                      <a:pt x="46893" y="28793"/>
                    </a:moveTo>
                    <a:cubicBezTo>
                      <a:pt x="46942" y="28793"/>
                      <a:pt x="46985" y="28806"/>
                      <a:pt x="47038" y="28833"/>
                    </a:cubicBezTo>
                    <a:lnTo>
                      <a:pt x="46708" y="28833"/>
                    </a:lnTo>
                    <a:cubicBezTo>
                      <a:pt x="46787" y="28806"/>
                      <a:pt x="46843" y="28793"/>
                      <a:pt x="46893" y="28793"/>
                    </a:cubicBezTo>
                    <a:close/>
                    <a:moveTo>
                      <a:pt x="50286" y="28556"/>
                    </a:moveTo>
                    <a:cubicBezTo>
                      <a:pt x="50497" y="28556"/>
                      <a:pt x="50721" y="28714"/>
                      <a:pt x="50946" y="28938"/>
                    </a:cubicBezTo>
                    <a:cubicBezTo>
                      <a:pt x="50999" y="28938"/>
                      <a:pt x="50999" y="28938"/>
                      <a:pt x="50999" y="28991"/>
                    </a:cubicBezTo>
                    <a:lnTo>
                      <a:pt x="50999" y="28938"/>
                    </a:lnTo>
                    <a:cubicBezTo>
                      <a:pt x="51157" y="29044"/>
                      <a:pt x="51276" y="29163"/>
                      <a:pt x="51434" y="29268"/>
                    </a:cubicBezTo>
                    <a:cubicBezTo>
                      <a:pt x="51418" y="29271"/>
                      <a:pt x="51402" y="29272"/>
                      <a:pt x="51387" y="29272"/>
                    </a:cubicBezTo>
                    <a:cubicBezTo>
                      <a:pt x="51098" y="29272"/>
                      <a:pt x="50867" y="28918"/>
                      <a:pt x="50597" y="28918"/>
                    </a:cubicBezTo>
                    <a:cubicBezTo>
                      <a:pt x="50531" y="28918"/>
                      <a:pt x="50463" y="28939"/>
                      <a:pt x="50391" y="28991"/>
                    </a:cubicBezTo>
                    <a:cubicBezTo>
                      <a:pt x="50497" y="28991"/>
                      <a:pt x="50616" y="29163"/>
                      <a:pt x="50616" y="29268"/>
                    </a:cubicBezTo>
                    <a:cubicBezTo>
                      <a:pt x="50556" y="29216"/>
                      <a:pt x="50500" y="29189"/>
                      <a:pt x="50446" y="29189"/>
                    </a:cubicBezTo>
                    <a:cubicBezTo>
                      <a:pt x="50391" y="29189"/>
                      <a:pt x="50339" y="29216"/>
                      <a:pt x="50286" y="29268"/>
                    </a:cubicBezTo>
                    <a:cubicBezTo>
                      <a:pt x="50167" y="29163"/>
                      <a:pt x="50167" y="28938"/>
                      <a:pt x="50167" y="28608"/>
                    </a:cubicBezTo>
                    <a:cubicBezTo>
                      <a:pt x="50233" y="28608"/>
                      <a:pt x="50286" y="28608"/>
                      <a:pt x="50286" y="28556"/>
                    </a:cubicBezTo>
                    <a:close/>
                    <a:moveTo>
                      <a:pt x="51897" y="25283"/>
                    </a:moveTo>
                    <a:cubicBezTo>
                      <a:pt x="51923" y="25283"/>
                      <a:pt x="51954" y="25291"/>
                      <a:pt x="51989" y="25308"/>
                    </a:cubicBezTo>
                    <a:cubicBezTo>
                      <a:pt x="51989" y="25638"/>
                      <a:pt x="52147" y="25638"/>
                      <a:pt x="52094" y="26021"/>
                    </a:cubicBezTo>
                    <a:cubicBezTo>
                      <a:pt x="52086" y="26020"/>
                      <a:pt x="52078" y="26019"/>
                      <a:pt x="52070" y="26019"/>
                    </a:cubicBezTo>
                    <a:cubicBezTo>
                      <a:pt x="51724" y="26019"/>
                      <a:pt x="51986" y="27139"/>
                      <a:pt x="51883" y="27565"/>
                    </a:cubicBezTo>
                    <a:cubicBezTo>
                      <a:pt x="52266" y="28001"/>
                      <a:pt x="52702" y="28331"/>
                      <a:pt x="52873" y="29216"/>
                    </a:cubicBezTo>
                    <a:cubicBezTo>
                      <a:pt x="52596" y="29704"/>
                      <a:pt x="52042" y="29770"/>
                      <a:pt x="51487" y="29823"/>
                    </a:cubicBezTo>
                    <a:cubicBezTo>
                      <a:pt x="51434" y="29770"/>
                      <a:pt x="51606" y="29546"/>
                      <a:pt x="51659" y="29374"/>
                    </a:cubicBezTo>
                    <a:cubicBezTo>
                      <a:pt x="51696" y="29383"/>
                      <a:pt x="51733" y="29388"/>
                      <a:pt x="51768" y="29388"/>
                    </a:cubicBezTo>
                    <a:cubicBezTo>
                      <a:pt x="51994" y="29388"/>
                      <a:pt x="52178" y="29202"/>
                      <a:pt x="52372" y="28780"/>
                    </a:cubicBezTo>
                    <a:cubicBezTo>
                      <a:pt x="51712" y="28450"/>
                      <a:pt x="51883" y="27671"/>
                      <a:pt x="51276" y="27130"/>
                    </a:cubicBezTo>
                    <a:lnTo>
                      <a:pt x="51276" y="27130"/>
                    </a:lnTo>
                    <a:cubicBezTo>
                      <a:pt x="51329" y="27671"/>
                      <a:pt x="51223" y="27895"/>
                      <a:pt x="50946" y="27895"/>
                    </a:cubicBezTo>
                    <a:cubicBezTo>
                      <a:pt x="50774" y="27671"/>
                      <a:pt x="50563" y="27565"/>
                      <a:pt x="50563" y="26958"/>
                    </a:cubicBezTo>
                    <a:cubicBezTo>
                      <a:pt x="50893" y="26628"/>
                      <a:pt x="51434" y="26958"/>
                      <a:pt x="51764" y="26298"/>
                    </a:cubicBezTo>
                    <a:cubicBezTo>
                      <a:pt x="51659" y="26298"/>
                      <a:pt x="51606" y="26074"/>
                      <a:pt x="51553" y="25862"/>
                    </a:cubicBezTo>
                    <a:cubicBezTo>
                      <a:pt x="51742" y="25815"/>
                      <a:pt x="51678" y="25283"/>
                      <a:pt x="51897" y="25283"/>
                    </a:cubicBezTo>
                    <a:close/>
                    <a:moveTo>
                      <a:pt x="50391" y="29823"/>
                    </a:moveTo>
                    <a:cubicBezTo>
                      <a:pt x="50391" y="29876"/>
                      <a:pt x="50391" y="29876"/>
                      <a:pt x="50444" y="29876"/>
                    </a:cubicBezTo>
                    <a:lnTo>
                      <a:pt x="50339" y="29876"/>
                    </a:lnTo>
                    <a:cubicBezTo>
                      <a:pt x="50339" y="29876"/>
                      <a:pt x="50391" y="29876"/>
                      <a:pt x="50391" y="29823"/>
                    </a:cubicBezTo>
                    <a:close/>
                    <a:moveTo>
                      <a:pt x="32073" y="31351"/>
                    </a:moveTo>
                    <a:cubicBezTo>
                      <a:pt x="32076" y="31352"/>
                      <a:pt x="32078" y="31353"/>
                      <a:pt x="32081" y="31354"/>
                    </a:cubicBezTo>
                    <a:cubicBezTo>
                      <a:pt x="32078" y="31353"/>
                      <a:pt x="32076" y="31352"/>
                      <a:pt x="32073" y="31351"/>
                    </a:cubicBezTo>
                    <a:close/>
                    <a:moveTo>
                      <a:pt x="32622" y="28608"/>
                    </a:moveTo>
                    <a:lnTo>
                      <a:pt x="32622" y="28608"/>
                    </a:lnTo>
                    <a:cubicBezTo>
                      <a:pt x="32932" y="28819"/>
                      <a:pt x="32904" y="29997"/>
                      <a:pt x="33315" y="29997"/>
                    </a:cubicBezTo>
                    <a:cubicBezTo>
                      <a:pt x="33342" y="29997"/>
                      <a:pt x="33370" y="29992"/>
                      <a:pt x="33401" y="29981"/>
                    </a:cubicBezTo>
                    <a:lnTo>
                      <a:pt x="33401" y="29981"/>
                    </a:lnTo>
                    <a:cubicBezTo>
                      <a:pt x="33335" y="30364"/>
                      <a:pt x="33176" y="30483"/>
                      <a:pt x="32952" y="30536"/>
                    </a:cubicBezTo>
                    <a:cubicBezTo>
                      <a:pt x="32973" y="31035"/>
                      <a:pt x="33029" y="31176"/>
                      <a:pt x="33119" y="31176"/>
                    </a:cubicBezTo>
                    <a:cubicBezTo>
                      <a:pt x="33236" y="31176"/>
                      <a:pt x="33410" y="30942"/>
                      <a:pt x="33643" y="30942"/>
                    </a:cubicBezTo>
                    <a:cubicBezTo>
                      <a:pt x="33688" y="30942"/>
                      <a:pt x="33735" y="30951"/>
                      <a:pt x="33784" y="30971"/>
                    </a:cubicBezTo>
                    <a:cubicBezTo>
                      <a:pt x="33671" y="31333"/>
                      <a:pt x="33665" y="31755"/>
                      <a:pt x="33386" y="31755"/>
                    </a:cubicBezTo>
                    <a:cubicBezTo>
                      <a:pt x="33370" y="31755"/>
                      <a:pt x="33353" y="31753"/>
                      <a:pt x="33335" y="31750"/>
                    </a:cubicBezTo>
                    <a:cubicBezTo>
                      <a:pt x="33335" y="31438"/>
                      <a:pt x="33314" y="31338"/>
                      <a:pt x="33275" y="31338"/>
                    </a:cubicBezTo>
                    <a:cubicBezTo>
                      <a:pt x="33206" y="31338"/>
                      <a:pt x="33083" y="31640"/>
                      <a:pt x="32919" y="31640"/>
                    </a:cubicBezTo>
                    <a:cubicBezTo>
                      <a:pt x="32880" y="31640"/>
                      <a:pt x="32838" y="31623"/>
                      <a:pt x="32794" y="31579"/>
                    </a:cubicBezTo>
                    <a:cubicBezTo>
                      <a:pt x="32915" y="30822"/>
                      <a:pt x="32749" y="30733"/>
                      <a:pt x="32546" y="30733"/>
                    </a:cubicBezTo>
                    <a:cubicBezTo>
                      <a:pt x="32484" y="30733"/>
                      <a:pt x="32419" y="30741"/>
                      <a:pt x="32357" y="30741"/>
                    </a:cubicBezTo>
                    <a:cubicBezTo>
                      <a:pt x="32268" y="30741"/>
                      <a:pt x="32187" y="30724"/>
                      <a:pt x="32134" y="30641"/>
                    </a:cubicBezTo>
                    <a:lnTo>
                      <a:pt x="32134" y="30641"/>
                    </a:lnTo>
                    <a:cubicBezTo>
                      <a:pt x="31856" y="30694"/>
                      <a:pt x="32292" y="31024"/>
                      <a:pt x="32186" y="31632"/>
                    </a:cubicBezTo>
                    <a:cubicBezTo>
                      <a:pt x="31909" y="32080"/>
                      <a:pt x="31196" y="31750"/>
                      <a:pt x="31355" y="32952"/>
                    </a:cubicBezTo>
                    <a:cubicBezTo>
                      <a:pt x="30959" y="32352"/>
                      <a:pt x="30923" y="30980"/>
                      <a:pt x="30554" y="30980"/>
                    </a:cubicBezTo>
                    <a:cubicBezTo>
                      <a:pt x="30516" y="30980"/>
                      <a:pt x="30475" y="30994"/>
                      <a:pt x="30431" y="31024"/>
                    </a:cubicBezTo>
                    <a:cubicBezTo>
                      <a:pt x="30919" y="30483"/>
                      <a:pt x="31302" y="30364"/>
                      <a:pt x="31526" y="30206"/>
                    </a:cubicBezTo>
                    <a:lnTo>
                      <a:pt x="31526" y="30206"/>
                    </a:lnTo>
                    <a:cubicBezTo>
                      <a:pt x="31856" y="30364"/>
                      <a:pt x="31302" y="30760"/>
                      <a:pt x="31355" y="31196"/>
                    </a:cubicBezTo>
                    <a:cubicBezTo>
                      <a:pt x="31379" y="31401"/>
                      <a:pt x="31454" y="31462"/>
                      <a:pt x="31551" y="31462"/>
                    </a:cubicBezTo>
                    <a:cubicBezTo>
                      <a:pt x="31688" y="31462"/>
                      <a:pt x="31869" y="31339"/>
                      <a:pt x="32007" y="31339"/>
                    </a:cubicBezTo>
                    <a:cubicBezTo>
                      <a:pt x="32030" y="31339"/>
                      <a:pt x="32053" y="31343"/>
                      <a:pt x="32073" y="31351"/>
                    </a:cubicBezTo>
                    <a:lnTo>
                      <a:pt x="32073" y="31351"/>
                    </a:lnTo>
                    <a:cubicBezTo>
                      <a:pt x="31599" y="31137"/>
                      <a:pt x="31741" y="29870"/>
                      <a:pt x="32139" y="29870"/>
                    </a:cubicBezTo>
                    <a:cubicBezTo>
                      <a:pt x="32155" y="29870"/>
                      <a:pt x="32170" y="29872"/>
                      <a:pt x="32186" y="29876"/>
                    </a:cubicBezTo>
                    <a:cubicBezTo>
                      <a:pt x="32134" y="29374"/>
                      <a:pt x="31856" y="29440"/>
                      <a:pt x="32015" y="28886"/>
                    </a:cubicBezTo>
                    <a:cubicBezTo>
                      <a:pt x="32049" y="28851"/>
                      <a:pt x="32086" y="28837"/>
                      <a:pt x="32123" y="28837"/>
                    </a:cubicBezTo>
                    <a:cubicBezTo>
                      <a:pt x="32278" y="28837"/>
                      <a:pt x="32443" y="29083"/>
                      <a:pt x="32541" y="29083"/>
                    </a:cubicBezTo>
                    <a:cubicBezTo>
                      <a:pt x="32606" y="29083"/>
                      <a:pt x="32640" y="28973"/>
                      <a:pt x="32622" y="28608"/>
                    </a:cubicBezTo>
                    <a:close/>
                    <a:moveTo>
                      <a:pt x="35988" y="34162"/>
                    </a:moveTo>
                    <a:cubicBezTo>
                      <a:pt x="36188" y="34162"/>
                      <a:pt x="36438" y="34260"/>
                      <a:pt x="36754" y="34443"/>
                    </a:cubicBezTo>
                    <a:cubicBezTo>
                      <a:pt x="36371" y="35922"/>
                      <a:pt x="35645" y="35156"/>
                      <a:pt x="35210" y="35869"/>
                    </a:cubicBezTo>
                    <a:cubicBezTo>
                      <a:pt x="35329" y="34682"/>
                      <a:pt x="35526" y="34162"/>
                      <a:pt x="35988" y="34162"/>
                    </a:cubicBezTo>
                    <a:close/>
                    <a:moveTo>
                      <a:pt x="34879" y="34602"/>
                    </a:moveTo>
                    <a:lnTo>
                      <a:pt x="34879" y="34602"/>
                    </a:lnTo>
                    <a:cubicBezTo>
                      <a:pt x="34827" y="35104"/>
                      <a:pt x="34602" y="35315"/>
                      <a:pt x="34391" y="35434"/>
                    </a:cubicBezTo>
                    <a:cubicBezTo>
                      <a:pt x="34391" y="35924"/>
                      <a:pt x="34478" y="36154"/>
                      <a:pt x="34700" y="36154"/>
                    </a:cubicBezTo>
                    <a:cubicBezTo>
                      <a:pt x="34723" y="36154"/>
                      <a:pt x="34748" y="36151"/>
                      <a:pt x="34774" y="36146"/>
                    </a:cubicBezTo>
                    <a:cubicBezTo>
                      <a:pt x="34827" y="36094"/>
                      <a:pt x="34879" y="35869"/>
                      <a:pt x="34985" y="35869"/>
                    </a:cubicBezTo>
                    <a:cubicBezTo>
                      <a:pt x="34861" y="35439"/>
                      <a:pt x="34817" y="35281"/>
                      <a:pt x="34830" y="35281"/>
                    </a:cubicBezTo>
                    <a:cubicBezTo>
                      <a:pt x="34864" y="35281"/>
                      <a:pt x="35319" y="36461"/>
                      <a:pt x="35689" y="36461"/>
                    </a:cubicBezTo>
                    <a:cubicBezTo>
                      <a:pt x="35773" y="36461"/>
                      <a:pt x="35853" y="36400"/>
                      <a:pt x="35922" y="36252"/>
                    </a:cubicBezTo>
                    <a:lnTo>
                      <a:pt x="35922" y="36252"/>
                    </a:lnTo>
                    <a:cubicBezTo>
                      <a:pt x="35856" y="36665"/>
                      <a:pt x="35731" y="36733"/>
                      <a:pt x="35591" y="36733"/>
                    </a:cubicBezTo>
                    <a:cubicBezTo>
                      <a:pt x="35522" y="36733"/>
                      <a:pt x="35449" y="36716"/>
                      <a:pt x="35378" y="36716"/>
                    </a:cubicBezTo>
                    <a:cubicBezTo>
                      <a:pt x="35250" y="36716"/>
                      <a:pt x="35130" y="36772"/>
                      <a:pt x="35051" y="37084"/>
                    </a:cubicBezTo>
                    <a:cubicBezTo>
                      <a:pt x="35262" y="36041"/>
                      <a:pt x="34391" y="36807"/>
                      <a:pt x="34061" y="35922"/>
                    </a:cubicBezTo>
                    <a:cubicBezTo>
                      <a:pt x="34325" y="35486"/>
                      <a:pt x="34444" y="34774"/>
                      <a:pt x="34879" y="34602"/>
                    </a:cubicBezTo>
                    <a:close/>
                    <a:moveTo>
                      <a:pt x="39043" y="36141"/>
                    </a:moveTo>
                    <a:cubicBezTo>
                      <a:pt x="39087" y="36141"/>
                      <a:pt x="39130" y="36159"/>
                      <a:pt x="39170" y="36199"/>
                    </a:cubicBezTo>
                    <a:cubicBezTo>
                      <a:pt x="38853" y="36385"/>
                      <a:pt x="38681" y="37204"/>
                      <a:pt x="38444" y="37204"/>
                    </a:cubicBezTo>
                    <a:cubicBezTo>
                      <a:pt x="38395" y="37204"/>
                      <a:pt x="38342" y="37168"/>
                      <a:pt x="38286" y="37084"/>
                    </a:cubicBezTo>
                    <a:cubicBezTo>
                      <a:pt x="38477" y="36757"/>
                      <a:pt x="38784" y="36141"/>
                      <a:pt x="39043" y="36141"/>
                    </a:cubicBezTo>
                    <a:close/>
                    <a:moveTo>
                      <a:pt x="36124" y="37021"/>
                    </a:moveTo>
                    <a:cubicBezTo>
                      <a:pt x="36147" y="37021"/>
                      <a:pt x="36173" y="37025"/>
                      <a:pt x="36200" y="37031"/>
                    </a:cubicBezTo>
                    <a:cubicBezTo>
                      <a:pt x="36094" y="37797"/>
                      <a:pt x="36583" y="37137"/>
                      <a:pt x="36477" y="37955"/>
                    </a:cubicBezTo>
                    <a:cubicBezTo>
                      <a:pt x="36442" y="37977"/>
                      <a:pt x="36411" y="37986"/>
                      <a:pt x="36383" y="37986"/>
                    </a:cubicBezTo>
                    <a:cubicBezTo>
                      <a:pt x="36236" y="37986"/>
                      <a:pt x="36181" y="37723"/>
                      <a:pt x="36027" y="37723"/>
                    </a:cubicBezTo>
                    <a:cubicBezTo>
                      <a:pt x="35984" y="37723"/>
                      <a:pt x="35933" y="37744"/>
                      <a:pt x="35870" y="37797"/>
                    </a:cubicBezTo>
                    <a:cubicBezTo>
                      <a:pt x="35822" y="37296"/>
                      <a:pt x="35903" y="37021"/>
                      <a:pt x="36124" y="37021"/>
                    </a:cubicBezTo>
                    <a:close/>
                    <a:moveTo>
                      <a:pt x="47197" y="0"/>
                    </a:moveTo>
                    <a:lnTo>
                      <a:pt x="47197" y="0"/>
                    </a:lnTo>
                    <a:cubicBezTo>
                      <a:pt x="47263" y="555"/>
                      <a:pt x="47527" y="1056"/>
                      <a:pt x="47144" y="1268"/>
                    </a:cubicBezTo>
                    <a:cubicBezTo>
                      <a:pt x="46592" y="1107"/>
                      <a:pt x="45893" y="1051"/>
                      <a:pt x="45117" y="1051"/>
                    </a:cubicBezTo>
                    <a:cubicBezTo>
                      <a:pt x="43304" y="1051"/>
                      <a:pt x="41070" y="1358"/>
                      <a:pt x="39302" y="1358"/>
                    </a:cubicBezTo>
                    <a:cubicBezTo>
                      <a:pt x="38966" y="1358"/>
                      <a:pt x="38647" y="1347"/>
                      <a:pt x="38352" y="1320"/>
                    </a:cubicBezTo>
                    <a:lnTo>
                      <a:pt x="38352" y="1320"/>
                    </a:lnTo>
                    <a:cubicBezTo>
                      <a:pt x="38413" y="1483"/>
                      <a:pt x="38368" y="1541"/>
                      <a:pt x="38264" y="1541"/>
                    </a:cubicBezTo>
                    <a:cubicBezTo>
                      <a:pt x="38014" y="1541"/>
                      <a:pt x="37423" y="1199"/>
                      <a:pt x="37190" y="1162"/>
                    </a:cubicBezTo>
                    <a:cubicBezTo>
                      <a:pt x="37190" y="1492"/>
                      <a:pt x="37137" y="1769"/>
                      <a:pt x="37031" y="1928"/>
                    </a:cubicBezTo>
                    <a:cubicBezTo>
                      <a:pt x="36807" y="1769"/>
                      <a:pt x="36530" y="1651"/>
                      <a:pt x="36424" y="1215"/>
                    </a:cubicBezTo>
                    <a:cubicBezTo>
                      <a:pt x="36317" y="1665"/>
                      <a:pt x="36264" y="2063"/>
                      <a:pt x="35977" y="2063"/>
                    </a:cubicBezTo>
                    <a:cubicBezTo>
                      <a:pt x="35944" y="2063"/>
                      <a:pt x="35909" y="2057"/>
                      <a:pt x="35870" y="2047"/>
                    </a:cubicBezTo>
                    <a:lnTo>
                      <a:pt x="35817" y="1056"/>
                    </a:lnTo>
                    <a:cubicBezTo>
                      <a:pt x="35504" y="1240"/>
                      <a:pt x="35262" y="1340"/>
                      <a:pt x="35050" y="1340"/>
                    </a:cubicBezTo>
                    <a:cubicBezTo>
                      <a:pt x="34699" y="1340"/>
                      <a:pt x="34431" y="1067"/>
                      <a:pt x="34061" y="449"/>
                    </a:cubicBezTo>
                    <a:lnTo>
                      <a:pt x="34061" y="449"/>
                    </a:lnTo>
                    <a:cubicBezTo>
                      <a:pt x="33942" y="1109"/>
                      <a:pt x="34549" y="1215"/>
                      <a:pt x="34219" y="1439"/>
                    </a:cubicBezTo>
                    <a:cubicBezTo>
                      <a:pt x="34070" y="1338"/>
                      <a:pt x="33910" y="1250"/>
                      <a:pt x="33770" y="1250"/>
                    </a:cubicBezTo>
                    <a:cubicBezTo>
                      <a:pt x="33600" y="1250"/>
                      <a:pt x="33459" y="1379"/>
                      <a:pt x="33401" y="1769"/>
                    </a:cubicBezTo>
                    <a:cubicBezTo>
                      <a:pt x="33401" y="1439"/>
                      <a:pt x="33229" y="1545"/>
                      <a:pt x="33176" y="1268"/>
                    </a:cubicBezTo>
                    <a:cubicBezTo>
                      <a:pt x="33335" y="1268"/>
                      <a:pt x="33454" y="1056"/>
                      <a:pt x="33507" y="779"/>
                    </a:cubicBezTo>
                    <a:cubicBezTo>
                      <a:pt x="33394" y="631"/>
                      <a:pt x="33282" y="577"/>
                      <a:pt x="33169" y="577"/>
                    </a:cubicBezTo>
                    <a:cubicBezTo>
                      <a:pt x="32862" y="577"/>
                      <a:pt x="32553" y="983"/>
                      <a:pt x="32224" y="983"/>
                    </a:cubicBezTo>
                    <a:cubicBezTo>
                      <a:pt x="32138" y="983"/>
                      <a:pt x="32051" y="955"/>
                      <a:pt x="31962" y="885"/>
                    </a:cubicBezTo>
                    <a:lnTo>
                      <a:pt x="31962" y="885"/>
                    </a:lnTo>
                    <a:cubicBezTo>
                      <a:pt x="32015" y="1822"/>
                      <a:pt x="32675" y="1215"/>
                      <a:pt x="32741" y="2099"/>
                    </a:cubicBezTo>
                    <a:cubicBezTo>
                      <a:pt x="32568" y="2067"/>
                      <a:pt x="32417" y="1901"/>
                      <a:pt x="32288" y="1901"/>
                    </a:cubicBezTo>
                    <a:cubicBezTo>
                      <a:pt x="32210" y="1901"/>
                      <a:pt x="32141" y="1962"/>
                      <a:pt x="32081" y="2152"/>
                    </a:cubicBezTo>
                    <a:cubicBezTo>
                      <a:pt x="31909" y="1822"/>
                      <a:pt x="31909" y="1215"/>
                      <a:pt x="31751" y="938"/>
                    </a:cubicBezTo>
                    <a:cubicBezTo>
                      <a:pt x="31355" y="1215"/>
                      <a:pt x="30972" y="1492"/>
                      <a:pt x="30536" y="1769"/>
                    </a:cubicBezTo>
                    <a:cubicBezTo>
                      <a:pt x="30536" y="1439"/>
                      <a:pt x="30431" y="1215"/>
                      <a:pt x="30365" y="1056"/>
                    </a:cubicBezTo>
                    <a:cubicBezTo>
                      <a:pt x="29823" y="1598"/>
                      <a:pt x="29216" y="1320"/>
                      <a:pt x="28780" y="1717"/>
                    </a:cubicBezTo>
                    <a:cubicBezTo>
                      <a:pt x="28780" y="1221"/>
                      <a:pt x="28747" y="1046"/>
                      <a:pt x="28718" y="1046"/>
                    </a:cubicBezTo>
                    <a:cubicBezTo>
                      <a:pt x="28661" y="1046"/>
                      <a:pt x="28617" y="1677"/>
                      <a:pt x="28833" y="1928"/>
                    </a:cubicBezTo>
                    <a:cubicBezTo>
                      <a:pt x="28895" y="1919"/>
                      <a:pt x="28957" y="1915"/>
                      <a:pt x="29018" y="1915"/>
                    </a:cubicBezTo>
                    <a:cubicBezTo>
                      <a:pt x="29337" y="1915"/>
                      <a:pt x="29644" y="2034"/>
                      <a:pt x="29876" y="2311"/>
                    </a:cubicBezTo>
                    <a:cubicBezTo>
                      <a:pt x="29823" y="2759"/>
                      <a:pt x="29322" y="2311"/>
                      <a:pt x="29440" y="3142"/>
                    </a:cubicBezTo>
                    <a:cubicBezTo>
                      <a:pt x="29811" y="3152"/>
                      <a:pt x="30175" y="3156"/>
                      <a:pt x="30534" y="3156"/>
                    </a:cubicBezTo>
                    <a:cubicBezTo>
                      <a:pt x="34271" y="3156"/>
                      <a:pt x="37456" y="2692"/>
                      <a:pt x="41322" y="2535"/>
                    </a:cubicBezTo>
                    <a:cubicBezTo>
                      <a:pt x="41375" y="2099"/>
                      <a:pt x="41150" y="1928"/>
                      <a:pt x="41322" y="1769"/>
                    </a:cubicBezTo>
                    <a:cubicBezTo>
                      <a:pt x="41352" y="1764"/>
                      <a:pt x="41382" y="1762"/>
                      <a:pt x="41412" y="1762"/>
                    </a:cubicBezTo>
                    <a:cubicBezTo>
                      <a:pt x="41926" y="1762"/>
                      <a:pt x="42540" y="2427"/>
                      <a:pt x="43080" y="2427"/>
                    </a:cubicBezTo>
                    <a:cubicBezTo>
                      <a:pt x="43277" y="2427"/>
                      <a:pt x="43464" y="2339"/>
                      <a:pt x="43632" y="2099"/>
                    </a:cubicBezTo>
                    <a:cubicBezTo>
                      <a:pt x="43632" y="2047"/>
                      <a:pt x="43685" y="1981"/>
                      <a:pt x="43685" y="1981"/>
                    </a:cubicBezTo>
                    <a:cubicBezTo>
                      <a:pt x="43685" y="1896"/>
                      <a:pt x="43715" y="1841"/>
                      <a:pt x="43727" y="1841"/>
                    </a:cubicBezTo>
                    <a:cubicBezTo>
                      <a:pt x="43738" y="1841"/>
                      <a:pt x="43734" y="1882"/>
                      <a:pt x="43685" y="1981"/>
                    </a:cubicBezTo>
                    <a:cubicBezTo>
                      <a:pt x="43685" y="2047"/>
                      <a:pt x="43738" y="2152"/>
                      <a:pt x="43843" y="2311"/>
                    </a:cubicBezTo>
                    <a:cubicBezTo>
                      <a:pt x="44012" y="2470"/>
                      <a:pt x="44199" y="2531"/>
                      <a:pt x="44398" y="2531"/>
                    </a:cubicBezTo>
                    <a:cubicBezTo>
                      <a:pt x="45058" y="2531"/>
                      <a:pt x="45852" y="1857"/>
                      <a:pt x="46565" y="1857"/>
                    </a:cubicBezTo>
                    <a:cubicBezTo>
                      <a:pt x="46830" y="1857"/>
                      <a:pt x="47084" y="1950"/>
                      <a:pt x="47315" y="2205"/>
                    </a:cubicBezTo>
                    <a:cubicBezTo>
                      <a:pt x="47272" y="1861"/>
                      <a:pt x="47342" y="1748"/>
                      <a:pt x="47453" y="1748"/>
                    </a:cubicBezTo>
                    <a:cubicBezTo>
                      <a:pt x="47646" y="1748"/>
                      <a:pt x="47961" y="2085"/>
                      <a:pt x="48028" y="2152"/>
                    </a:cubicBezTo>
                    <a:cubicBezTo>
                      <a:pt x="47857" y="2482"/>
                      <a:pt x="48028" y="3420"/>
                      <a:pt x="47751" y="3472"/>
                    </a:cubicBezTo>
                    <a:cubicBezTo>
                      <a:pt x="47708" y="3218"/>
                      <a:pt x="47628" y="3142"/>
                      <a:pt x="47543" y="3142"/>
                    </a:cubicBezTo>
                    <a:cubicBezTo>
                      <a:pt x="47420" y="3142"/>
                      <a:pt x="47286" y="3299"/>
                      <a:pt x="47239" y="3299"/>
                    </a:cubicBezTo>
                    <a:cubicBezTo>
                      <a:pt x="47199" y="3299"/>
                      <a:pt x="47222" y="3185"/>
                      <a:pt x="47368" y="2759"/>
                    </a:cubicBezTo>
                    <a:cubicBezTo>
                      <a:pt x="47254" y="2627"/>
                      <a:pt x="47067" y="2559"/>
                      <a:pt x="46896" y="2559"/>
                    </a:cubicBezTo>
                    <a:cubicBezTo>
                      <a:pt x="46574" y="2559"/>
                      <a:pt x="46311" y="2800"/>
                      <a:pt x="46708" y="3301"/>
                    </a:cubicBezTo>
                    <a:cubicBezTo>
                      <a:pt x="46681" y="3328"/>
                      <a:pt x="46654" y="3340"/>
                      <a:pt x="46628" y="3340"/>
                    </a:cubicBezTo>
                    <a:cubicBezTo>
                      <a:pt x="46454" y="3340"/>
                      <a:pt x="46304" y="2811"/>
                      <a:pt x="46199" y="2811"/>
                    </a:cubicBezTo>
                    <a:cubicBezTo>
                      <a:pt x="46160" y="2811"/>
                      <a:pt x="46127" y="2885"/>
                      <a:pt x="46101" y="3090"/>
                    </a:cubicBezTo>
                    <a:cubicBezTo>
                      <a:pt x="46136" y="3063"/>
                      <a:pt x="46163" y="3051"/>
                      <a:pt x="46183" y="3051"/>
                    </a:cubicBezTo>
                    <a:cubicBezTo>
                      <a:pt x="46374" y="3051"/>
                      <a:pt x="45968" y="4095"/>
                      <a:pt x="45700" y="4095"/>
                    </a:cubicBezTo>
                    <a:cubicBezTo>
                      <a:pt x="45639" y="4095"/>
                      <a:pt x="45585" y="4041"/>
                      <a:pt x="45546" y="3908"/>
                    </a:cubicBezTo>
                    <a:cubicBezTo>
                      <a:pt x="45718" y="3631"/>
                      <a:pt x="45995" y="3631"/>
                      <a:pt x="45995" y="3090"/>
                    </a:cubicBezTo>
                    <a:cubicBezTo>
                      <a:pt x="45730" y="2945"/>
                      <a:pt x="45318" y="2831"/>
                      <a:pt x="44902" y="2831"/>
                    </a:cubicBezTo>
                    <a:cubicBezTo>
                      <a:pt x="44365" y="2831"/>
                      <a:pt x="43819" y="3021"/>
                      <a:pt x="43566" y="3578"/>
                    </a:cubicBezTo>
                    <a:cubicBezTo>
                      <a:pt x="43332" y="3486"/>
                      <a:pt x="43137" y="3464"/>
                      <a:pt x="42942" y="3464"/>
                    </a:cubicBezTo>
                    <a:cubicBezTo>
                      <a:pt x="42759" y="3464"/>
                      <a:pt x="42576" y="3484"/>
                      <a:pt x="42360" y="3484"/>
                    </a:cubicBezTo>
                    <a:cubicBezTo>
                      <a:pt x="42275" y="3484"/>
                      <a:pt x="42185" y="3481"/>
                      <a:pt x="42088" y="3472"/>
                    </a:cubicBezTo>
                    <a:cubicBezTo>
                      <a:pt x="41881" y="3453"/>
                      <a:pt x="41552" y="3348"/>
                      <a:pt x="41239" y="3348"/>
                    </a:cubicBezTo>
                    <a:cubicBezTo>
                      <a:pt x="40713" y="3348"/>
                      <a:pt x="40231" y="3642"/>
                      <a:pt x="40437" y="5123"/>
                    </a:cubicBezTo>
                    <a:cubicBezTo>
                      <a:pt x="40780" y="5028"/>
                      <a:pt x="40900" y="4491"/>
                      <a:pt x="41280" y="4491"/>
                    </a:cubicBezTo>
                    <a:cubicBezTo>
                      <a:pt x="41325" y="4491"/>
                      <a:pt x="41374" y="4498"/>
                      <a:pt x="41428" y="4515"/>
                    </a:cubicBezTo>
                    <a:cubicBezTo>
                      <a:pt x="41428" y="5123"/>
                      <a:pt x="41705" y="5070"/>
                      <a:pt x="41652" y="5783"/>
                    </a:cubicBezTo>
                    <a:cubicBezTo>
                      <a:pt x="41480" y="5783"/>
                      <a:pt x="41375" y="5888"/>
                      <a:pt x="41322" y="6060"/>
                    </a:cubicBezTo>
                    <a:cubicBezTo>
                      <a:pt x="41071" y="6012"/>
                      <a:pt x="41047" y="5324"/>
                      <a:pt x="40759" y="5324"/>
                    </a:cubicBezTo>
                    <a:cubicBezTo>
                      <a:pt x="40730" y="5324"/>
                      <a:pt x="40698" y="5331"/>
                      <a:pt x="40662" y="5347"/>
                    </a:cubicBezTo>
                    <a:cubicBezTo>
                      <a:pt x="40799" y="6129"/>
                      <a:pt x="40406" y="6614"/>
                      <a:pt x="40070" y="6614"/>
                    </a:cubicBezTo>
                    <a:cubicBezTo>
                      <a:pt x="39890" y="6614"/>
                      <a:pt x="39727" y="6474"/>
                      <a:pt x="39672" y="6166"/>
                    </a:cubicBezTo>
                    <a:cubicBezTo>
                      <a:pt x="39830" y="6166"/>
                      <a:pt x="39936" y="6113"/>
                      <a:pt x="39883" y="5677"/>
                    </a:cubicBezTo>
                    <a:cubicBezTo>
                      <a:pt x="39725" y="5598"/>
                      <a:pt x="39557" y="5563"/>
                      <a:pt x="39390" y="5563"/>
                    </a:cubicBezTo>
                    <a:cubicBezTo>
                      <a:pt x="38858" y="5563"/>
                      <a:pt x="38325" y="5916"/>
                      <a:pt x="38074" y="6337"/>
                    </a:cubicBezTo>
                    <a:cubicBezTo>
                      <a:pt x="39117" y="7208"/>
                      <a:pt x="40213" y="7921"/>
                      <a:pt x="39170" y="9466"/>
                    </a:cubicBezTo>
                    <a:cubicBezTo>
                      <a:pt x="39262" y="9040"/>
                      <a:pt x="39023" y="7427"/>
                      <a:pt x="38820" y="7427"/>
                    </a:cubicBezTo>
                    <a:cubicBezTo>
                      <a:pt x="38790" y="7427"/>
                      <a:pt x="38761" y="7461"/>
                      <a:pt x="38734" y="7538"/>
                    </a:cubicBezTo>
                    <a:cubicBezTo>
                      <a:pt x="38946" y="7657"/>
                      <a:pt x="38286" y="7538"/>
                      <a:pt x="38180" y="8093"/>
                    </a:cubicBezTo>
                    <a:cubicBezTo>
                      <a:pt x="37850" y="8040"/>
                      <a:pt x="37903" y="7050"/>
                      <a:pt x="37625" y="6878"/>
                    </a:cubicBezTo>
                    <a:cubicBezTo>
                      <a:pt x="37440" y="7223"/>
                      <a:pt x="37254" y="7335"/>
                      <a:pt x="37070" y="7335"/>
                    </a:cubicBezTo>
                    <a:cubicBezTo>
                      <a:pt x="36721" y="7335"/>
                      <a:pt x="36379" y="6930"/>
                      <a:pt x="36056" y="6930"/>
                    </a:cubicBezTo>
                    <a:cubicBezTo>
                      <a:pt x="35896" y="6930"/>
                      <a:pt x="35741" y="7030"/>
                      <a:pt x="35592" y="7327"/>
                    </a:cubicBezTo>
                    <a:cubicBezTo>
                      <a:pt x="35487" y="6826"/>
                      <a:pt x="35210" y="7156"/>
                      <a:pt x="35434" y="6548"/>
                    </a:cubicBezTo>
                    <a:cubicBezTo>
                      <a:pt x="35185" y="6548"/>
                      <a:pt x="34967" y="7178"/>
                      <a:pt x="34733" y="7178"/>
                    </a:cubicBezTo>
                    <a:cubicBezTo>
                      <a:pt x="34656" y="7178"/>
                      <a:pt x="34578" y="7110"/>
                      <a:pt x="34497" y="6931"/>
                    </a:cubicBezTo>
                    <a:cubicBezTo>
                      <a:pt x="34721" y="6878"/>
                      <a:pt x="34827" y="6720"/>
                      <a:pt x="34827" y="6390"/>
                    </a:cubicBezTo>
                    <a:cubicBezTo>
                      <a:pt x="34655" y="6337"/>
                      <a:pt x="34721" y="5783"/>
                      <a:pt x="34655" y="5400"/>
                    </a:cubicBezTo>
                    <a:cubicBezTo>
                      <a:pt x="33995" y="5558"/>
                      <a:pt x="34061" y="6997"/>
                      <a:pt x="33784" y="7710"/>
                    </a:cubicBezTo>
                    <a:cubicBezTo>
                      <a:pt x="33819" y="7733"/>
                      <a:pt x="33849" y="7743"/>
                      <a:pt x="33874" y="7743"/>
                    </a:cubicBezTo>
                    <a:cubicBezTo>
                      <a:pt x="34082" y="7743"/>
                      <a:pt x="33966" y="7037"/>
                      <a:pt x="34167" y="6931"/>
                    </a:cubicBezTo>
                    <a:lnTo>
                      <a:pt x="34167" y="6931"/>
                    </a:lnTo>
                    <a:cubicBezTo>
                      <a:pt x="34061" y="7591"/>
                      <a:pt x="34549" y="7921"/>
                      <a:pt x="34219" y="8199"/>
                    </a:cubicBezTo>
                    <a:cubicBezTo>
                      <a:pt x="33995" y="7869"/>
                      <a:pt x="33507" y="8251"/>
                      <a:pt x="33282" y="7763"/>
                    </a:cubicBezTo>
                    <a:lnTo>
                      <a:pt x="33282" y="7538"/>
                    </a:lnTo>
                    <a:cubicBezTo>
                      <a:pt x="33248" y="7524"/>
                      <a:pt x="33219" y="7518"/>
                      <a:pt x="33194" y="7518"/>
                    </a:cubicBezTo>
                    <a:cubicBezTo>
                      <a:pt x="32952" y="7518"/>
                      <a:pt x="33071" y="8102"/>
                      <a:pt x="32804" y="8102"/>
                    </a:cubicBezTo>
                    <a:cubicBezTo>
                      <a:pt x="32785" y="8102"/>
                      <a:pt x="32764" y="8099"/>
                      <a:pt x="32741" y="8093"/>
                    </a:cubicBezTo>
                    <a:cubicBezTo>
                      <a:pt x="32675" y="7103"/>
                      <a:pt x="32186" y="7156"/>
                      <a:pt x="31962" y="6667"/>
                    </a:cubicBezTo>
                    <a:cubicBezTo>
                      <a:pt x="31779" y="6989"/>
                      <a:pt x="31430" y="7431"/>
                      <a:pt x="31184" y="7431"/>
                    </a:cubicBezTo>
                    <a:cubicBezTo>
                      <a:pt x="31056" y="7431"/>
                      <a:pt x="30955" y="7313"/>
                      <a:pt x="30919" y="6997"/>
                    </a:cubicBezTo>
                    <a:cubicBezTo>
                      <a:pt x="30642" y="7380"/>
                      <a:pt x="30483" y="7921"/>
                      <a:pt x="30100" y="8093"/>
                    </a:cubicBezTo>
                    <a:cubicBezTo>
                      <a:pt x="30206" y="6271"/>
                      <a:pt x="30813" y="5400"/>
                      <a:pt x="31632" y="4898"/>
                    </a:cubicBezTo>
                    <a:lnTo>
                      <a:pt x="31632" y="4898"/>
                    </a:lnTo>
                    <a:cubicBezTo>
                      <a:pt x="31685" y="5347"/>
                      <a:pt x="30972" y="5453"/>
                      <a:pt x="31302" y="5730"/>
                    </a:cubicBezTo>
                    <a:cubicBezTo>
                      <a:pt x="31196" y="6113"/>
                      <a:pt x="30866" y="6166"/>
                      <a:pt x="30536" y="6271"/>
                    </a:cubicBezTo>
                    <a:cubicBezTo>
                      <a:pt x="30592" y="6621"/>
                      <a:pt x="30678" y="6717"/>
                      <a:pt x="30772" y="6717"/>
                    </a:cubicBezTo>
                    <a:cubicBezTo>
                      <a:pt x="30887" y="6717"/>
                      <a:pt x="31015" y="6575"/>
                      <a:pt x="31117" y="6575"/>
                    </a:cubicBezTo>
                    <a:cubicBezTo>
                      <a:pt x="31169" y="6575"/>
                      <a:pt x="31215" y="6611"/>
                      <a:pt x="31249" y="6720"/>
                    </a:cubicBezTo>
                    <a:cubicBezTo>
                      <a:pt x="31473" y="6496"/>
                      <a:pt x="31473" y="5941"/>
                      <a:pt x="31685" y="5677"/>
                    </a:cubicBezTo>
                    <a:cubicBezTo>
                      <a:pt x="31909" y="5888"/>
                      <a:pt x="31909" y="6548"/>
                      <a:pt x="32186" y="6601"/>
                    </a:cubicBezTo>
                    <a:cubicBezTo>
                      <a:pt x="32292" y="6548"/>
                      <a:pt x="32292" y="6390"/>
                      <a:pt x="32411" y="6337"/>
                    </a:cubicBezTo>
                    <a:cubicBezTo>
                      <a:pt x="32292" y="6060"/>
                      <a:pt x="32081" y="5888"/>
                      <a:pt x="31909" y="5677"/>
                    </a:cubicBezTo>
                    <a:cubicBezTo>
                      <a:pt x="32292" y="5347"/>
                      <a:pt x="32569" y="4898"/>
                      <a:pt x="33071" y="4793"/>
                    </a:cubicBezTo>
                    <a:lnTo>
                      <a:pt x="33071" y="4793"/>
                    </a:lnTo>
                    <a:cubicBezTo>
                      <a:pt x="32788" y="4985"/>
                      <a:pt x="32903" y="6226"/>
                      <a:pt x="32733" y="6226"/>
                    </a:cubicBezTo>
                    <a:cubicBezTo>
                      <a:pt x="32705" y="6226"/>
                      <a:pt x="32669" y="6192"/>
                      <a:pt x="32622" y="6113"/>
                    </a:cubicBezTo>
                    <a:lnTo>
                      <a:pt x="32622" y="6113"/>
                    </a:lnTo>
                    <a:cubicBezTo>
                      <a:pt x="32675" y="6878"/>
                      <a:pt x="33176" y="6496"/>
                      <a:pt x="33282" y="7208"/>
                    </a:cubicBezTo>
                    <a:cubicBezTo>
                      <a:pt x="33246" y="5655"/>
                      <a:pt x="33753" y="4833"/>
                      <a:pt x="34418" y="4833"/>
                    </a:cubicBezTo>
                    <a:cubicBezTo>
                      <a:pt x="34719" y="4833"/>
                      <a:pt x="35052" y="5001"/>
                      <a:pt x="35381" y="5347"/>
                    </a:cubicBezTo>
                    <a:cubicBezTo>
                      <a:pt x="35157" y="5505"/>
                      <a:pt x="34879" y="5505"/>
                      <a:pt x="34827" y="5888"/>
                    </a:cubicBezTo>
                    <a:cubicBezTo>
                      <a:pt x="34950" y="5848"/>
                      <a:pt x="35053" y="5828"/>
                      <a:pt x="35139" y="5828"/>
                    </a:cubicBezTo>
                    <a:cubicBezTo>
                      <a:pt x="35394" y="5828"/>
                      <a:pt x="35500" y="6002"/>
                      <a:pt x="35540" y="6337"/>
                    </a:cubicBezTo>
                    <a:cubicBezTo>
                      <a:pt x="35540" y="6060"/>
                      <a:pt x="35645" y="5941"/>
                      <a:pt x="35711" y="5783"/>
                    </a:cubicBezTo>
                    <a:lnTo>
                      <a:pt x="35711" y="5783"/>
                    </a:lnTo>
                    <a:cubicBezTo>
                      <a:pt x="35764" y="6113"/>
                      <a:pt x="35592" y="6166"/>
                      <a:pt x="35645" y="6548"/>
                    </a:cubicBezTo>
                    <a:cubicBezTo>
                      <a:pt x="35690" y="6572"/>
                      <a:pt x="35728" y="6582"/>
                      <a:pt x="35760" y="6582"/>
                    </a:cubicBezTo>
                    <a:cubicBezTo>
                      <a:pt x="35946" y="6582"/>
                      <a:pt x="35959" y="6258"/>
                      <a:pt x="36134" y="6258"/>
                    </a:cubicBezTo>
                    <a:cubicBezTo>
                      <a:pt x="36153" y="6258"/>
                      <a:pt x="36175" y="6262"/>
                      <a:pt x="36200" y="6271"/>
                    </a:cubicBezTo>
                    <a:cubicBezTo>
                      <a:pt x="35922" y="5070"/>
                      <a:pt x="35592" y="5730"/>
                      <a:pt x="35975" y="4515"/>
                    </a:cubicBezTo>
                    <a:cubicBezTo>
                      <a:pt x="34061" y="4080"/>
                      <a:pt x="33335" y="4027"/>
                      <a:pt x="31685" y="3908"/>
                    </a:cubicBezTo>
                    <a:cubicBezTo>
                      <a:pt x="31570" y="4504"/>
                      <a:pt x="31306" y="4593"/>
                      <a:pt x="31027" y="4593"/>
                    </a:cubicBezTo>
                    <a:cubicBezTo>
                      <a:pt x="30909" y="4593"/>
                      <a:pt x="30788" y="4577"/>
                      <a:pt x="30675" y="4577"/>
                    </a:cubicBezTo>
                    <a:cubicBezTo>
                      <a:pt x="30439" y="4577"/>
                      <a:pt x="30234" y="4645"/>
                      <a:pt x="30153" y="5070"/>
                    </a:cubicBezTo>
                    <a:cubicBezTo>
                      <a:pt x="30170" y="5064"/>
                      <a:pt x="30186" y="5062"/>
                      <a:pt x="30201" y="5062"/>
                    </a:cubicBezTo>
                    <a:cubicBezTo>
                      <a:pt x="30336" y="5062"/>
                      <a:pt x="30436" y="5257"/>
                      <a:pt x="30483" y="5505"/>
                    </a:cubicBezTo>
                    <a:cubicBezTo>
                      <a:pt x="30436" y="5473"/>
                      <a:pt x="30398" y="5459"/>
                      <a:pt x="30366" y="5459"/>
                    </a:cubicBezTo>
                    <a:cubicBezTo>
                      <a:pt x="30178" y="5459"/>
                      <a:pt x="30236" y="5958"/>
                      <a:pt x="30100" y="6060"/>
                    </a:cubicBezTo>
                    <a:cubicBezTo>
                      <a:pt x="30100" y="5751"/>
                      <a:pt x="29843" y="5598"/>
                      <a:pt x="29575" y="5598"/>
                    </a:cubicBezTo>
                    <a:cubicBezTo>
                      <a:pt x="29363" y="5598"/>
                      <a:pt x="29144" y="5695"/>
                      <a:pt x="29044" y="5888"/>
                    </a:cubicBezTo>
                    <a:cubicBezTo>
                      <a:pt x="29216" y="6113"/>
                      <a:pt x="29440" y="6443"/>
                      <a:pt x="29546" y="6878"/>
                    </a:cubicBezTo>
                    <a:cubicBezTo>
                      <a:pt x="29163" y="7380"/>
                      <a:pt x="29044" y="7208"/>
                      <a:pt x="28662" y="7433"/>
                    </a:cubicBezTo>
                    <a:cubicBezTo>
                      <a:pt x="28609" y="7156"/>
                      <a:pt x="28780" y="7103"/>
                      <a:pt x="28714" y="6720"/>
                    </a:cubicBezTo>
                    <a:lnTo>
                      <a:pt x="28714" y="6720"/>
                    </a:lnTo>
                    <a:cubicBezTo>
                      <a:pt x="28331" y="6773"/>
                      <a:pt x="28001" y="6878"/>
                      <a:pt x="27843" y="7261"/>
                    </a:cubicBezTo>
                    <a:cubicBezTo>
                      <a:pt x="27949" y="8040"/>
                      <a:pt x="28450" y="7816"/>
                      <a:pt x="28662" y="8199"/>
                    </a:cubicBezTo>
                    <a:cubicBezTo>
                      <a:pt x="28482" y="8300"/>
                      <a:pt x="28331" y="8554"/>
                      <a:pt x="28053" y="8554"/>
                    </a:cubicBezTo>
                    <a:cubicBezTo>
                      <a:pt x="28005" y="8554"/>
                      <a:pt x="27953" y="8546"/>
                      <a:pt x="27896" y="8529"/>
                    </a:cubicBezTo>
                    <a:cubicBezTo>
                      <a:pt x="27804" y="8345"/>
                      <a:pt x="27792" y="7773"/>
                      <a:pt x="27609" y="7773"/>
                    </a:cubicBezTo>
                    <a:cubicBezTo>
                      <a:pt x="27581" y="7773"/>
                      <a:pt x="27549" y="7786"/>
                      <a:pt x="27513" y="7816"/>
                    </a:cubicBezTo>
                    <a:cubicBezTo>
                      <a:pt x="27513" y="8093"/>
                      <a:pt x="27566" y="8529"/>
                      <a:pt x="27460" y="8581"/>
                    </a:cubicBezTo>
                    <a:cubicBezTo>
                      <a:pt x="27183" y="8529"/>
                      <a:pt x="27130" y="7921"/>
                      <a:pt x="27289" y="7591"/>
                    </a:cubicBezTo>
                    <a:lnTo>
                      <a:pt x="27289" y="7591"/>
                    </a:lnTo>
                    <a:cubicBezTo>
                      <a:pt x="27241" y="7630"/>
                      <a:pt x="27196" y="7647"/>
                      <a:pt x="27155" y="7647"/>
                    </a:cubicBezTo>
                    <a:cubicBezTo>
                      <a:pt x="26868" y="7647"/>
                      <a:pt x="26723" y="6836"/>
                      <a:pt x="26522" y="6836"/>
                    </a:cubicBezTo>
                    <a:cubicBezTo>
                      <a:pt x="26456" y="6836"/>
                      <a:pt x="26384" y="6923"/>
                      <a:pt x="26298" y="7156"/>
                    </a:cubicBezTo>
                    <a:cubicBezTo>
                      <a:pt x="26628" y="7261"/>
                      <a:pt x="26959" y="7380"/>
                      <a:pt x="26959" y="8370"/>
                    </a:cubicBezTo>
                    <a:cubicBezTo>
                      <a:pt x="26628" y="8529"/>
                      <a:pt x="25744" y="8199"/>
                      <a:pt x="25638" y="9241"/>
                    </a:cubicBezTo>
                    <a:cubicBezTo>
                      <a:pt x="25255" y="9083"/>
                      <a:pt x="24978" y="8806"/>
                      <a:pt x="24648" y="8581"/>
                    </a:cubicBezTo>
                    <a:lnTo>
                      <a:pt x="24648" y="8581"/>
                    </a:lnTo>
                    <a:cubicBezTo>
                      <a:pt x="24595" y="9189"/>
                      <a:pt x="25255" y="9413"/>
                      <a:pt x="24978" y="9796"/>
                    </a:cubicBezTo>
                    <a:cubicBezTo>
                      <a:pt x="24615" y="9433"/>
                      <a:pt x="24399" y="8832"/>
                      <a:pt x="23955" y="8832"/>
                    </a:cubicBezTo>
                    <a:cubicBezTo>
                      <a:pt x="23867" y="8832"/>
                      <a:pt x="23768" y="8856"/>
                      <a:pt x="23658" y="8911"/>
                    </a:cubicBezTo>
                    <a:cubicBezTo>
                      <a:pt x="23658" y="9245"/>
                      <a:pt x="23670" y="9348"/>
                      <a:pt x="23699" y="9348"/>
                    </a:cubicBezTo>
                    <a:cubicBezTo>
                      <a:pt x="23744" y="9348"/>
                      <a:pt x="23832" y="9087"/>
                      <a:pt x="23980" y="9087"/>
                    </a:cubicBezTo>
                    <a:cubicBezTo>
                      <a:pt x="24015" y="9087"/>
                      <a:pt x="24053" y="9101"/>
                      <a:pt x="24094" y="9136"/>
                    </a:cubicBezTo>
                    <a:cubicBezTo>
                      <a:pt x="24213" y="9796"/>
                      <a:pt x="24160" y="9690"/>
                      <a:pt x="24543" y="10073"/>
                    </a:cubicBezTo>
                    <a:cubicBezTo>
                      <a:pt x="23988" y="9902"/>
                      <a:pt x="23500" y="9572"/>
                      <a:pt x="22998" y="9466"/>
                    </a:cubicBezTo>
                    <a:cubicBezTo>
                      <a:pt x="22975" y="9981"/>
                      <a:pt x="22907" y="10138"/>
                      <a:pt x="22806" y="10138"/>
                    </a:cubicBezTo>
                    <a:cubicBezTo>
                      <a:pt x="22678" y="10138"/>
                      <a:pt x="22498" y="9891"/>
                      <a:pt x="22285" y="9796"/>
                    </a:cubicBezTo>
                    <a:lnTo>
                      <a:pt x="22285" y="9796"/>
                    </a:lnTo>
                    <a:cubicBezTo>
                      <a:pt x="22338" y="10126"/>
                      <a:pt x="22285" y="10350"/>
                      <a:pt x="22232" y="10562"/>
                    </a:cubicBezTo>
                    <a:cubicBezTo>
                      <a:pt x="22281" y="10731"/>
                      <a:pt x="22380" y="10777"/>
                      <a:pt x="22501" y="10777"/>
                    </a:cubicBezTo>
                    <a:cubicBezTo>
                      <a:pt x="22647" y="10777"/>
                      <a:pt x="22824" y="10708"/>
                      <a:pt x="22975" y="10708"/>
                    </a:cubicBezTo>
                    <a:cubicBezTo>
                      <a:pt x="23107" y="10708"/>
                      <a:pt x="23220" y="10761"/>
                      <a:pt x="23275" y="10958"/>
                    </a:cubicBezTo>
                    <a:cubicBezTo>
                      <a:pt x="23170" y="10958"/>
                      <a:pt x="23222" y="11393"/>
                      <a:pt x="23104" y="11446"/>
                    </a:cubicBezTo>
                    <a:cubicBezTo>
                      <a:pt x="22700" y="11310"/>
                      <a:pt x="22107" y="11028"/>
                      <a:pt x="21643" y="11028"/>
                    </a:cubicBezTo>
                    <a:cubicBezTo>
                      <a:pt x="21166" y="11028"/>
                      <a:pt x="20824" y="11326"/>
                      <a:pt x="20965" y="12383"/>
                    </a:cubicBezTo>
                    <a:cubicBezTo>
                      <a:pt x="21013" y="12414"/>
                      <a:pt x="21052" y="12428"/>
                      <a:pt x="21085" y="12428"/>
                    </a:cubicBezTo>
                    <a:cubicBezTo>
                      <a:pt x="21346" y="12428"/>
                      <a:pt x="21148" y="11534"/>
                      <a:pt x="21348" y="11393"/>
                    </a:cubicBezTo>
                    <a:cubicBezTo>
                      <a:pt x="21434" y="11888"/>
                      <a:pt x="21516" y="11971"/>
                      <a:pt x="21625" y="11971"/>
                    </a:cubicBezTo>
                    <a:cubicBezTo>
                      <a:pt x="21679" y="11971"/>
                      <a:pt x="21741" y="11950"/>
                      <a:pt x="21812" y="11950"/>
                    </a:cubicBezTo>
                    <a:cubicBezTo>
                      <a:pt x="21883" y="11950"/>
                      <a:pt x="21965" y="11971"/>
                      <a:pt x="22061" y="12053"/>
                    </a:cubicBezTo>
                    <a:cubicBezTo>
                      <a:pt x="22356" y="11709"/>
                      <a:pt x="22737" y="11611"/>
                      <a:pt x="23153" y="11611"/>
                    </a:cubicBezTo>
                    <a:cubicBezTo>
                      <a:pt x="23698" y="11611"/>
                      <a:pt x="24302" y="11780"/>
                      <a:pt x="24850" y="11780"/>
                    </a:cubicBezTo>
                    <a:cubicBezTo>
                      <a:pt x="24893" y="11780"/>
                      <a:pt x="24936" y="11778"/>
                      <a:pt x="24978" y="11776"/>
                    </a:cubicBezTo>
                    <a:lnTo>
                      <a:pt x="24978" y="11776"/>
                    </a:lnTo>
                    <a:cubicBezTo>
                      <a:pt x="24754" y="11948"/>
                      <a:pt x="24820" y="12542"/>
                      <a:pt x="24648" y="12819"/>
                    </a:cubicBezTo>
                    <a:cubicBezTo>
                      <a:pt x="24155" y="12474"/>
                      <a:pt x="23638" y="12330"/>
                      <a:pt x="23102" y="12330"/>
                    </a:cubicBezTo>
                    <a:cubicBezTo>
                      <a:pt x="22448" y="12330"/>
                      <a:pt x="21767" y="12545"/>
                      <a:pt x="21071" y="12872"/>
                    </a:cubicBezTo>
                    <a:cubicBezTo>
                      <a:pt x="21052" y="12687"/>
                      <a:pt x="20989" y="12622"/>
                      <a:pt x="20912" y="12622"/>
                    </a:cubicBezTo>
                    <a:cubicBezTo>
                      <a:pt x="20764" y="12622"/>
                      <a:pt x="20564" y="12860"/>
                      <a:pt x="20529" y="12938"/>
                    </a:cubicBezTo>
                    <a:cubicBezTo>
                      <a:pt x="20305" y="11723"/>
                      <a:pt x="19368" y="12001"/>
                      <a:pt x="19473" y="10786"/>
                    </a:cubicBezTo>
                    <a:lnTo>
                      <a:pt x="19473" y="10786"/>
                    </a:lnTo>
                    <a:cubicBezTo>
                      <a:pt x="18932" y="11499"/>
                      <a:pt x="18272" y="10628"/>
                      <a:pt x="18153" y="11948"/>
                    </a:cubicBezTo>
                    <a:cubicBezTo>
                      <a:pt x="18187" y="11942"/>
                      <a:pt x="18220" y="11939"/>
                      <a:pt x="18252" y="11939"/>
                    </a:cubicBezTo>
                    <a:cubicBezTo>
                      <a:pt x="18586" y="11939"/>
                      <a:pt x="18780" y="12246"/>
                      <a:pt x="18985" y="12608"/>
                    </a:cubicBezTo>
                    <a:cubicBezTo>
                      <a:pt x="18913" y="12737"/>
                      <a:pt x="18815" y="12781"/>
                      <a:pt x="18707" y="12781"/>
                    </a:cubicBezTo>
                    <a:cubicBezTo>
                      <a:pt x="18467" y="12781"/>
                      <a:pt x="18175" y="12566"/>
                      <a:pt x="17993" y="12566"/>
                    </a:cubicBezTo>
                    <a:cubicBezTo>
                      <a:pt x="17878" y="12566"/>
                      <a:pt x="17807" y="12653"/>
                      <a:pt x="17823" y="12938"/>
                    </a:cubicBezTo>
                    <a:cubicBezTo>
                      <a:pt x="17760" y="12772"/>
                      <a:pt x="17634" y="12724"/>
                      <a:pt x="17485" y="12724"/>
                    </a:cubicBezTo>
                    <a:cubicBezTo>
                      <a:pt x="17385" y="12724"/>
                      <a:pt x="17274" y="12745"/>
                      <a:pt x="17163" y="12766"/>
                    </a:cubicBezTo>
                    <a:cubicBezTo>
                      <a:pt x="17110" y="12436"/>
                      <a:pt x="17282" y="12383"/>
                      <a:pt x="17229" y="12001"/>
                    </a:cubicBezTo>
                    <a:cubicBezTo>
                      <a:pt x="16899" y="11499"/>
                      <a:pt x="15737" y="12331"/>
                      <a:pt x="16120" y="10628"/>
                    </a:cubicBezTo>
                    <a:lnTo>
                      <a:pt x="16120" y="10628"/>
                    </a:lnTo>
                    <a:cubicBezTo>
                      <a:pt x="16151" y="11018"/>
                      <a:pt x="16436" y="11348"/>
                      <a:pt x="16686" y="11348"/>
                    </a:cubicBezTo>
                    <a:cubicBezTo>
                      <a:pt x="16859" y="11348"/>
                      <a:pt x="17014" y="11191"/>
                      <a:pt x="17057" y="10786"/>
                    </a:cubicBezTo>
                    <a:cubicBezTo>
                      <a:pt x="16937" y="10524"/>
                      <a:pt x="16691" y="10353"/>
                      <a:pt x="16566" y="10353"/>
                    </a:cubicBezTo>
                    <a:cubicBezTo>
                      <a:pt x="16459" y="10353"/>
                      <a:pt x="16442" y="10480"/>
                      <a:pt x="16674" y="10786"/>
                    </a:cubicBezTo>
                    <a:cubicBezTo>
                      <a:pt x="16621" y="10814"/>
                      <a:pt x="16570" y="10827"/>
                      <a:pt x="16523" y="10827"/>
                    </a:cubicBezTo>
                    <a:cubicBezTo>
                      <a:pt x="16282" y="10827"/>
                      <a:pt x="16148" y="10482"/>
                      <a:pt x="16292" y="10073"/>
                    </a:cubicBezTo>
                    <a:cubicBezTo>
                      <a:pt x="16233" y="9967"/>
                      <a:pt x="16168" y="9928"/>
                      <a:pt x="16099" y="9928"/>
                    </a:cubicBezTo>
                    <a:cubicBezTo>
                      <a:pt x="15896" y="9928"/>
                      <a:pt x="15662" y="10269"/>
                      <a:pt x="15485" y="10269"/>
                    </a:cubicBezTo>
                    <a:cubicBezTo>
                      <a:pt x="15436" y="10269"/>
                      <a:pt x="15392" y="10244"/>
                      <a:pt x="15354" y="10179"/>
                    </a:cubicBezTo>
                    <a:cubicBezTo>
                      <a:pt x="15460" y="9638"/>
                      <a:pt x="15962" y="9902"/>
                      <a:pt x="15909" y="9136"/>
                    </a:cubicBezTo>
                    <a:lnTo>
                      <a:pt x="15909" y="9136"/>
                    </a:lnTo>
                    <a:cubicBezTo>
                      <a:pt x="15854" y="9140"/>
                      <a:pt x="15800" y="9142"/>
                      <a:pt x="15747" y="9142"/>
                    </a:cubicBezTo>
                    <a:cubicBezTo>
                      <a:pt x="15095" y="9142"/>
                      <a:pt x="14568" y="8825"/>
                      <a:pt x="14311" y="7763"/>
                    </a:cubicBezTo>
                    <a:cubicBezTo>
                      <a:pt x="14274" y="7754"/>
                      <a:pt x="14240" y="7750"/>
                      <a:pt x="14209" y="7750"/>
                    </a:cubicBezTo>
                    <a:cubicBezTo>
                      <a:pt x="13905" y="7750"/>
                      <a:pt x="13840" y="8120"/>
                      <a:pt x="13565" y="8120"/>
                    </a:cubicBezTo>
                    <a:cubicBezTo>
                      <a:pt x="13524" y="8120"/>
                      <a:pt x="13479" y="8112"/>
                      <a:pt x="13427" y="8093"/>
                    </a:cubicBezTo>
                    <a:cubicBezTo>
                      <a:pt x="13374" y="7763"/>
                      <a:pt x="13202" y="7710"/>
                      <a:pt x="13150" y="7380"/>
                    </a:cubicBezTo>
                    <a:cubicBezTo>
                      <a:pt x="13651" y="6878"/>
                      <a:pt x="14311" y="7486"/>
                      <a:pt x="14747" y="6720"/>
                    </a:cubicBezTo>
                    <a:cubicBezTo>
                      <a:pt x="15027" y="7116"/>
                      <a:pt x="15223" y="8581"/>
                      <a:pt x="15457" y="8581"/>
                    </a:cubicBezTo>
                    <a:cubicBezTo>
                      <a:pt x="15543" y="8581"/>
                      <a:pt x="15635" y="8385"/>
                      <a:pt x="15737" y="7869"/>
                    </a:cubicBezTo>
                    <a:cubicBezTo>
                      <a:pt x="15737" y="8647"/>
                      <a:pt x="16292" y="8700"/>
                      <a:pt x="16014" y="9360"/>
                    </a:cubicBezTo>
                    <a:cubicBezTo>
                      <a:pt x="16952" y="9308"/>
                      <a:pt x="16833" y="9136"/>
                      <a:pt x="17612" y="8977"/>
                    </a:cubicBezTo>
                    <a:cubicBezTo>
                      <a:pt x="17335" y="7763"/>
                      <a:pt x="16239" y="8581"/>
                      <a:pt x="16239" y="6601"/>
                    </a:cubicBezTo>
                    <a:lnTo>
                      <a:pt x="16239" y="6601"/>
                    </a:lnTo>
                    <a:cubicBezTo>
                      <a:pt x="16305" y="6641"/>
                      <a:pt x="16359" y="6658"/>
                      <a:pt x="16401" y="6658"/>
                    </a:cubicBezTo>
                    <a:cubicBezTo>
                      <a:pt x="16693" y="6658"/>
                      <a:pt x="16466" y="5841"/>
                      <a:pt x="16296" y="5841"/>
                    </a:cubicBezTo>
                    <a:cubicBezTo>
                      <a:pt x="16244" y="5841"/>
                      <a:pt x="16198" y="5916"/>
                      <a:pt x="16173" y="6113"/>
                    </a:cubicBezTo>
                    <a:cubicBezTo>
                      <a:pt x="16278" y="6279"/>
                      <a:pt x="16144" y="6382"/>
                      <a:pt x="15966" y="6382"/>
                    </a:cubicBezTo>
                    <a:cubicBezTo>
                      <a:pt x="15676" y="6382"/>
                      <a:pt x="15268" y="6111"/>
                      <a:pt x="15579" y="5400"/>
                    </a:cubicBezTo>
                    <a:lnTo>
                      <a:pt x="15579" y="5400"/>
                    </a:lnTo>
                    <a:cubicBezTo>
                      <a:pt x="15024" y="6496"/>
                      <a:pt x="14747" y="5453"/>
                      <a:pt x="14259" y="6548"/>
                    </a:cubicBezTo>
                    <a:cubicBezTo>
                      <a:pt x="14034" y="6007"/>
                      <a:pt x="13981" y="5835"/>
                      <a:pt x="14034" y="5070"/>
                    </a:cubicBezTo>
                    <a:cubicBezTo>
                      <a:pt x="13982" y="5024"/>
                      <a:pt x="13944" y="5004"/>
                      <a:pt x="13915" y="5004"/>
                    </a:cubicBezTo>
                    <a:cubicBezTo>
                      <a:pt x="13707" y="5004"/>
                      <a:pt x="14034" y="6061"/>
                      <a:pt x="13774" y="6061"/>
                    </a:cubicBezTo>
                    <a:cubicBezTo>
                      <a:pt x="13769" y="6061"/>
                      <a:pt x="13763" y="6061"/>
                      <a:pt x="13757" y="6060"/>
                    </a:cubicBezTo>
                    <a:cubicBezTo>
                      <a:pt x="13150" y="5070"/>
                      <a:pt x="11829" y="5347"/>
                      <a:pt x="11288" y="5070"/>
                    </a:cubicBezTo>
                    <a:cubicBezTo>
                      <a:pt x="11447" y="5017"/>
                      <a:pt x="11341" y="4621"/>
                      <a:pt x="11499" y="4515"/>
                    </a:cubicBezTo>
                    <a:cubicBezTo>
                      <a:pt x="11561" y="4635"/>
                      <a:pt x="11602" y="4677"/>
                      <a:pt x="11636" y="4677"/>
                    </a:cubicBezTo>
                    <a:cubicBezTo>
                      <a:pt x="11717" y="4677"/>
                      <a:pt x="11764" y="4450"/>
                      <a:pt x="11966" y="4450"/>
                    </a:cubicBezTo>
                    <a:cubicBezTo>
                      <a:pt x="11992" y="4450"/>
                      <a:pt x="12022" y="4454"/>
                      <a:pt x="12054" y="4462"/>
                    </a:cubicBezTo>
                    <a:cubicBezTo>
                      <a:pt x="12054" y="4740"/>
                      <a:pt x="12001" y="4793"/>
                      <a:pt x="11948" y="5017"/>
                    </a:cubicBezTo>
                    <a:cubicBezTo>
                      <a:pt x="12211" y="4747"/>
                      <a:pt x="12413" y="4527"/>
                      <a:pt x="12611" y="4527"/>
                    </a:cubicBezTo>
                    <a:cubicBezTo>
                      <a:pt x="12781" y="4527"/>
                      <a:pt x="12948" y="4689"/>
                      <a:pt x="13150" y="5123"/>
                    </a:cubicBezTo>
                    <a:cubicBezTo>
                      <a:pt x="13044" y="4568"/>
                      <a:pt x="13097" y="4185"/>
                      <a:pt x="13321" y="4132"/>
                    </a:cubicBezTo>
                    <a:cubicBezTo>
                      <a:pt x="13477" y="4417"/>
                      <a:pt x="13670" y="4502"/>
                      <a:pt x="13881" y="4502"/>
                    </a:cubicBezTo>
                    <a:cubicBezTo>
                      <a:pt x="14193" y="4502"/>
                      <a:pt x="14546" y="4317"/>
                      <a:pt x="14880" y="4317"/>
                    </a:cubicBezTo>
                    <a:cubicBezTo>
                      <a:pt x="15106" y="4317"/>
                      <a:pt x="15323" y="4402"/>
                      <a:pt x="15513" y="4687"/>
                    </a:cubicBezTo>
                    <a:cubicBezTo>
                      <a:pt x="15781" y="4418"/>
                      <a:pt x="15690" y="3628"/>
                      <a:pt x="16033" y="3628"/>
                    </a:cubicBezTo>
                    <a:cubicBezTo>
                      <a:pt x="16044" y="3628"/>
                      <a:pt x="16055" y="3629"/>
                      <a:pt x="16067" y="3631"/>
                    </a:cubicBezTo>
                    <a:cubicBezTo>
                      <a:pt x="16067" y="4027"/>
                      <a:pt x="16173" y="4238"/>
                      <a:pt x="16344" y="4357"/>
                    </a:cubicBezTo>
                    <a:cubicBezTo>
                      <a:pt x="16376" y="4358"/>
                      <a:pt x="16409" y="4359"/>
                      <a:pt x="16443" y="4359"/>
                    </a:cubicBezTo>
                    <a:cubicBezTo>
                      <a:pt x="17744" y="4359"/>
                      <a:pt x="20177" y="3454"/>
                      <a:pt x="21933" y="3454"/>
                    </a:cubicBezTo>
                    <a:cubicBezTo>
                      <a:pt x="22072" y="3454"/>
                      <a:pt x="22208" y="3460"/>
                      <a:pt x="22338" y="3472"/>
                    </a:cubicBezTo>
                    <a:cubicBezTo>
                      <a:pt x="22338" y="3472"/>
                      <a:pt x="22285" y="3420"/>
                      <a:pt x="22285" y="3301"/>
                    </a:cubicBezTo>
                    <a:cubicBezTo>
                      <a:pt x="23034" y="3173"/>
                      <a:pt x="23600" y="3120"/>
                      <a:pt x="24108" y="3120"/>
                    </a:cubicBezTo>
                    <a:cubicBezTo>
                      <a:pt x="24908" y="3120"/>
                      <a:pt x="25567" y="3250"/>
                      <a:pt x="26576" y="3420"/>
                    </a:cubicBezTo>
                    <a:cubicBezTo>
                      <a:pt x="26681" y="2865"/>
                      <a:pt x="26681" y="2311"/>
                      <a:pt x="26959" y="2099"/>
                    </a:cubicBezTo>
                    <a:lnTo>
                      <a:pt x="26959" y="2099"/>
                    </a:lnTo>
                    <a:cubicBezTo>
                      <a:pt x="27064" y="2759"/>
                      <a:pt x="26734" y="2641"/>
                      <a:pt x="26800" y="3142"/>
                    </a:cubicBezTo>
                    <a:cubicBezTo>
                      <a:pt x="26844" y="3142"/>
                      <a:pt x="27001" y="3155"/>
                      <a:pt x="27197" y="3155"/>
                    </a:cubicBezTo>
                    <a:cubicBezTo>
                      <a:pt x="27704" y="3155"/>
                      <a:pt x="28479" y="3072"/>
                      <a:pt x="28279" y="2482"/>
                    </a:cubicBezTo>
                    <a:lnTo>
                      <a:pt x="28279" y="2482"/>
                    </a:lnTo>
                    <a:cubicBezTo>
                      <a:pt x="28111" y="2623"/>
                      <a:pt x="27857" y="2806"/>
                      <a:pt x="27618" y="2806"/>
                    </a:cubicBezTo>
                    <a:cubicBezTo>
                      <a:pt x="27389" y="2806"/>
                      <a:pt x="27174" y="2637"/>
                      <a:pt x="27064" y="2099"/>
                    </a:cubicBezTo>
                    <a:lnTo>
                      <a:pt x="27064" y="2099"/>
                    </a:lnTo>
                    <a:cubicBezTo>
                      <a:pt x="27264" y="2175"/>
                      <a:pt x="27408" y="2484"/>
                      <a:pt x="27533" y="2484"/>
                    </a:cubicBezTo>
                    <a:cubicBezTo>
                      <a:pt x="27581" y="2484"/>
                      <a:pt x="27627" y="2437"/>
                      <a:pt x="27671" y="2311"/>
                    </a:cubicBezTo>
                    <a:cubicBezTo>
                      <a:pt x="27183" y="938"/>
                      <a:pt x="26576" y="2099"/>
                      <a:pt x="26074" y="938"/>
                    </a:cubicBezTo>
                    <a:cubicBezTo>
                      <a:pt x="26065" y="936"/>
                      <a:pt x="26057" y="935"/>
                      <a:pt x="26049" y="935"/>
                    </a:cubicBezTo>
                    <a:cubicBezTo>
                      <a:pt x="25824" y="935"/>
                      <a:pt x="26014" y="1653"/>
                      <a:pt x="25810" y="1717"/>
                    </a:cubicBezTo>
                    <a:cubicBezTo>
                      <a:pt x="25361" y="1651"/>
                      <a:pt x="24424" y="660"/>
                      <a:pt x="24094" y="396"/>
                    </a:cubicBezTo>
                    <a:cubicBezTo>
                      <a:pt x="23605" y="1109"/>
                      <a:pt x="23104" y="555"/>
                      <a:pt x="22721" y="1268"/>
                    </a:cubicBezTo>
                    <a:cubicBezTo>
                      <a:pt x="22629" y="903"/>
                      <a:pt x="22501" y="806"/>
                      <a:pt x="22358" y="806"/>
                    </a:cubicBezTo>
                    <a:cubicBezTo>
                      <a:pt x="22194" y="806"/>
                      <a:pt x="22009" y="934"/>
                      <a:pt x="21831" y="934"/>
                    </a:cubicBezTo>
                    <a:cubicBezTo>
                      <a:pt x="21697" y="934"/>
                      <a:pt x="21567" y="861"/>
                      <a:pt x="21453" y="608"/>
                    </a:cubicBezTo>
                    <a:lnTo>
                      <a:pt x="21453" y="608"/>
                    </a:lnTo>
                    <a:cubicBezTo>
                      <a:pt x="21401" y="1439"/>
                      <a:pt x="21783" y="1109"/>
                      <a:pt x="21849" y="1598"/>
                    </a:cubicBezTo>
                    <a:cubicBezTo>
                      <a:pt x="21790" y="1552"/>
                      <a:pt x="21745" y="1532"/>
                      <a:pt x="21710" y="1532"/>
                    </a:cubicBezTo>
                    <a:cubicBezTo>
                      <a:pt x="21461" y="1532"/>
                      <a:pt x="21802" y="2589"/>
                      <a:pt x="21587" y="2589"/>
                    </a:cubicBezTo>
                    <a:cubicBezTo>
                      <a:pt x="21582" y="2589"/>
                      <a:pt x="21577" y="2589"/>
                      <a:pt x="21572" y="2588"/>
                    </a:cubicBezTo>
                    <a:cubicBezTo>
                      <a:pt x="21317" y="2447"/>
                      <a:pt x="21109" y="2201"/>
                      <a:pt x="20885" y="2201"/>
                    </a:cubicBezTo>
                    <a:cubicBezTo>
                      <a:pt x="20773" y="2201"/>
                      <a:pt x="20657" y="2262"/>
                      <a:pt x="20529" y="2429"/>
                    </a:cubicBezTo>
                    <a:cubicBezTo>
                      <a:pt x="20463" y="1928"/>
                      <a:pt x="20199" y="2152"/>
                      <a:pt x="20199" y="1492"/>
                    </a:cubicBezTo>
                    <a:cubicBezTo>
                      <a:pt x="20098" y="1518"/>
                      <a:pt x="20007" y="1528"/>
                      <a:pt x="19921" y="1528"/>
                    </a:cubicBezTo>
                    <a:cubicBezTo>
                      <a:pt x="19660" y="1528"/>
                      <a:pt x="19461" y="1435"/>
                      <a:pt x="19250" y="1435"/>
                    </a:cubicBezTo>
                    <a:cubicBezTo>
                      <a:pt x="19115" y="1435"/>
                      <a:pt x="18976" y="1473"/>
                      <a:pt x="18813" y="1598"/>
                    </a:cubicBezTo>
                    <a:cubicBezTo>
                      <a:pt x="18549" y="1320"/>
                      <a:pt x="19038" y="660"/>
                      <a:pt x="18655" y="396"/>
                    </a:cubicBezTo>
                    <a:lnTo>
                      <a:pt x="18655" y="396"/>
                    </a:lnTo>
                    <a:cubicBezTo>
                      <a:pt x="18430" y="726"/>
                      <a:pt x="18153" y="990"/>
                      <a:pt x="17889" y="1215"/>
                    </a:cubicBezTo>
                    <a:cubicBezTo>
                      <a:pt x="17770" y="1822"/>
                      <a:pt x="18430" y="2047"/>
                      <a:pt x="18047" y="2429"/>
                    </a:cubicBezTo>
                    <a:cubicBezTo>
                      <a:pt x="17995" y="2205"/>
                      <a:pt x="17942" y="1822"/>
                      <a:pt x="17665" y="1492"/>
                    </a:cubicBezTo>
                    <a:lnTo>
                      <a:pt x="17665" y="1492"/>
                    </a:lnTo>
                    <a:cubicBezTo>
                      <a:pt x="17440" y="1822"/>
                      <a:pt x="17823" y="2047"/>
                      <a:pt x="17612" y="2205"/>
                    </a:cubicBezTo>
                    <a:cubicBezTo>
                      <a:pt x="17387" y="2205"/>
                      <a:pt x="17229" y="2099"/>
                      <a:pt x="17110" y="1769"/>
                    </a:cubicBezTo>
                    <a:cubicBezTo>
                      <a:pt x="17229" y="1651"/>
                      <a:pt x="17335" y="1492"/>
                      <a:pt x="17440" y="1215"/>
                    </a:cubicBezTo>
                    <a:cubicBezTo>
                      <a:pt x="17369" y="1174"/>
                      <a:pt x="17310" y="1156"/>
                      <a:pt x="17261" y="1156"/>
                    </a:cubicBezTo>
                    <a:cubicBezTo>
                      <a:pt x="16977" y="1156"/>
                      <a:pt x="17034" y="1765"/>
                      <a:pt x="16899" y="2047"/>
                    </a:cubicBezTo>
                    <a:cubicBezTo>
                      <a:pt x="16095" y="1760"/>
                      <a:pt x="15297" y="1636"/>
                      <a:pt x="14523" y="1636"/>
                    </a:cubicBezTo>
                    <a:cubicBezTo>
                      <a:pt x="12908" y="1636"/>
                      <a:pt x="11394" y="2177"/>
                      <a:pt x="10126" y="2918"/>
                    </a:cubicBezTo>
                    <a:cubicBezTo>
                      <a:pt x="10168" y="2918"/>
                      <a:pt x="10227" y="2902"/>
                      <a:pt x="10284" y="2902"/>
                    </a:cubicBezTo>
                    <a:cubicBezTo>
                      <a:pt x="10373" y="2902"/>
                      <a:pt x="10456" y="2941"/>
                      <a:pt x="10456" y="3142"/>
                    </a:cubicBezTo>
                    <a:cubicBezTo>
                      <a:pt x="10431" y="3144"/>
                      <a:pt x="10406" y="3145"/>
                      <a:pt x="10382" y="3145"/>
                    </a:cubicBezTo>
                    <a:cubicBezTo>
                      <a:pt x="9895" y="3145"/>
                      <a:pt x="9716" y="2744"/>
                      <a:pt x="9146" y="2744"/>
                    </a:cubicBezTo>
                    <a:cubicBezTo>
                      <a:pt x="9020" y="2744"/>
                      <a:pt x="8874" y="2764"/>
                      <a:pt x="8701" y="2812"/>
                    </a:cubicBezTo>
                    <a:cubicBezTo>
                      <a:pt x="8476" y="3142"/>
                      <a:pt x="8912" y="3367"/>
                      <a:pt x="8648" y="3525"/>
                    </a:cubicBezTo>
                    <a:cubicBezTo>
                      <a:pt x="8578" y="2814"/>
                      <a:pt x="8067" y="2670"/>
                      <a:pt x="7520" y="2670"/>
                    </a:cubicBezTo>
                    <a:cubicBezTo>
                      <a:pt x="7149" y="2670"/>
                      <a:pt x="6761" y="2736"/>
                      <a:pt x="6484" y="2736"/>
                    </a:cubicBezTo>
                    <a:cubicBezTo>
                      <a:pt x="6161" y="2736"/>
                      <a:pt x="5988" y="2647"/>
                      <a:pt x="6166" y="2258"/>
                    </a:cubicBezTo>
                    <a:lnTo>
                      <a:pt x="6166" y="2258"/>
                    </a:lnTo>
                    <a:cubicBezTo>
                      <a:pt x="6122" y="2278"/>
                      <a:pt x="6080" y="2286"/>
                      <a:pt x="6041" y="2286"/>
                    </a:cubicBezTo>
                    <a:cubicBezTo>
                      <a:pt x="5869" y="2286"/>
                      <a:pt x="5747" y="2133"/>
                      <a:pt x="5719" y="2133"/>
                    </a:cubicBezTo>
                    <a:cubicBezTo>
                      <a:pt x="5697" y="2133"/>
                      <a:pt x="5730" y="2222"/>
                      <a:pt x="5836" y="2535"/>
                    </a:cubicBezTo>
                    <a:cubicBezTo>
                      <a:pt x="5746" y="2564"/>
                      <a:pt x="5657" y="2585"/>
                      <a:pt x="5574" y="2585"/>
                    </a:cubicBezTo>
                    <a:cubicBezTo>
                      <a:pt x="5351" y="2585"/>
                      <a:pt x="5176" y="2433"/>
                      <a:pt x="5176" y="1875"/>
                    </a:cubicBezTo>
                    <a:cubicBezTo>
                      <a:pt x="5357" y="1736"/>
                      <a:pt x="5524" y="1684"/>
                      <a:pt x="5687" y="1684"/>
                    </a:cubicBezTo>
                    <a:cubicBezTo>
                      <a:pt x="5975" y="1684"/>
                      <a:pt x="6256" y="1846"/>
                      <a:pt x="6602" y="1981"/>
                    </a:cubicBezTo>
                    <a:cubicBezTo>
                      <a:pt x="6190" y="1258"/>
                      <a:pt x="5639" y="1118"/>
                      <a:pt x="5120" y="1118"/>
                    </a:cubicBezTo>
                    <a:cubicBezTo>
                      <a:pt x="4890" y="1118"/>
                      <a:pt x="4666" y="1146"/>
                      <a:pt x="4463" y="1162"/>
                    </a:cubicBezTo>
                    <a:cubicBezTo>
                      <a:pt x="3924" y="1248"/>
                      <a:pt x="3605" y="1670"/>
                      <a:pt x="3175" y="1670"/>
                    </a:cubicBezTo>
                    <a:cubicBezTo>
                      <a:pt x="3078" y="1670"/>
                      <a:pt x="2977" y="1648"/>
                      <a:pt x="2865" y="1598"/>
                    </a:cubicBezTo>
                    <a:cubicBezTo>
                      <a:pt x="2602" y="1466"/>
                      <a:pt x="2292" y="1338"/>
                      <a:pt x="1985" y="1338"/>
                    </a:cubicBezTo>
                    <a:cubicBezTo>
                      <a:pt x="1647" y="1338"/>
                      <a:pt x="1313" y="1495"/>
                      <a:pt x="1057" y="1981"/>
                    </a:cubicBezTo>
                    <a:cubicBezTo>
                      <a:pt x="991" y="1717"/>
                      <a:pt x="991" y="1268"/>
                      <a:pt x="885" y="1268"/>
                    </a:cubicBezTo>
                    <a:cubicBezTo>
                      <a:pt x="832" y="1928"/>
                      <a:pt x="832" y="2099"/>
                      <a:pt x="727" y="2535"/>
                    </a:cubicBezTo>
                    <a:cubicBezTo>
                      <a:pt x="709" y="2539"/>
                      <a:pt x="692" y="2541"/>
                      <a:pt x="675" y="2541"/>
                    </a:cubicBezTo>
                    <a:cubicBezTo>
                      <a:pt x="494" y="2541"/>
                      <a:pt x="450" y="2271"/>
                      <a:pt x="450" y="1822"/>
                    </a:cubicBezTo>
                    <a:cubicBezTo>
                      <a:pt x="420" y="1815"/>
                      <a:pt x="392" y="1812"/>
                      <a:pt x="366" y="1812"/>
                    </a:cubicBezTo>
                    <a:cubicBezTo>
                      <a:pt x="197" y="1812"/>
                      <a:pt x="104" y="1951"/>
                      <a:pt x="1" y="2099"/>
                    </a:cubicBezTo>
                    <a:lnTo>
                      <a:pt x="278" y="7869"/>
                    </a:lnTo>
                    <a:cubicBezTo>
                      <a:pt x="278" y="7816"/>
                      <a:pt x="331" y="7816"/>
                      <a:pt x="331" y="7816"/>
                    </a:cubicBezTo>
                    <a:lnTo>
                      <a:pt x="397" y="8529"/>
                    </a:lnTo>
                    <a:lnTo>
                      <a:pt x="331" y="8529"/>
                    </a:lnTo>
                    <a:lnTo>
                      <a:pt x="397" y="10298"/>
                    </a:lnTo>
                    <a:cubicBezTo>
                      <a:pt x="832" y="10456"/>
                      <a:pt x="1387" y="10628"/>
                      <a:pt x="780" y="11499"/>
                    </a:cubicBezTo>
                    <a:cubicBezTo>
                      <a:pt x="808" y="11508"/>
                      <a:pt x="838" y="11511"/>
                      <a:pt x="869" y="11511"/>
                    </a:cubicBezTo>
                    <a:cubicBezTo>
                      <a:pt x="912" y="11511"/>
                      <a:pt x="957" y="11506"/>
                      <a:pt x="1000" y="11506"/>
                    </a:cubicBezTo>
                    <a:cubicBezTo>
                      <a:pt x="1098" y="11506"/>
                      <a:pt x="1185" y="11534"/>
                      <a:pt x="1215" y="11723"/>
                    </a:cubicBezTo>
                    <a:lnTo>
                      <a:pt x="780" y="11776"/>
                    </a:lnTo>
                    <a:lnTo>
                      <a:pt x="885" y="13268"/>
                    </a:lnTo>
                    <a:cubicBezTo>
                      <a:pt x="898" y="13271"/>
                      <a:pt x="909" y="13272"/>
                      <a:pt x="920" y="13272"/>
                    </a:cubicBezTo>
                    <a:cubicBezTo>
                      <a:pt x="1104" y="13272"/>
                      <a:pt x="1063" y="12863"/>
                      <a:pt x="1162" y="12714"/>
                    </a:cubicBezTo>
                    <a:cubicBezTo>
                      <a:pt x="1440" y="13704"/>
                      <a:pt x="1493" y="13862"/>
                      <a:pt x="1717" y="14417"/>
                    </a:cubicBezTo>
                    <a:cubicBezTo>
                      <a:pt x="991" y="14522"/>
                      <a:pt x="1545" y="14522"/>
                      <a:pt x="1651" y="14918"/>
                    </a:cubicBezTo>
                    <a:cubicBezTo>
                      <a:pt x="1823" y="15684"/>
                      <a:pt x="1215" y="15578"/>
                      <a:pt x="1440" y="15684"/>
                    </a:cubicBezTo>
                    <a:cubicBezTo>
                      <a:pt x="1531" y="15776"/>
                      <a:pt x="1773" y="15907"/>
                      <a:pt x="2014" y="15907"/>
                    </a:cubicBezTo>
                    <a:cubicBezTo>
                      <a:pt x="2190" y="15907"/>
                      <a:pt x="2366" y="15837"/>
                      <a:pt x="2483" y="15631"/>
                    </a:cubicBezTo>
                    <a:lnTo>
                      <a:pt x="2483" y="15631"/>
                    </a:lnTo>
                    <a:cubicBezTo>
                      <a:pt x="2410" y="15652"/>
                      <a:pt x="2352" y="15662"/>
                      <a:pt x="2307" y="15662"/>
                    </a:cubicBezTo>
                    <a:cubicBezTo>
                      <a:pt x="2010" y="15662"/>
                      <a:pt x="2265" y="15242"/>
                      <a:pt x="2311" y="14852"/>
                    </a:cubicBezTo>
                    <a:cubicBezTo>
                      <a:pt x="2238" y="14852"/>
                      <a:pt x="2116" y="14923"/>
                      <a:pt x="2012" y="14923"/>
                    </a:cubicBezTo>
                    <a:cubicBezTo>
                      <a:pt x="1891" y="14923"/>
                      <a:pt x="1794" y="14828"/>
                      <a:pt x="1823" y="14417"/>
                    </a:cubicBezTo>
                    <a:lnTo>
                      <a:pt x="1823" y="14417"/>
                    </a:lnTo>
                    <a:cubicBezTo>
                      <a:pt x="2734" y="14453"/>
                      <a:pt x="3382" y="15541"/>
                      <a:pt x="3895" y="15541"/>
                    </a:cubicBezTo>
                    <a:cubicBezTo>
                      <a:pt x="4125" y="15541"/>
                      <a:pt x="4328" y="15323"/>
                      <a:pt x="4516" y="14694"/>
                    </a:cubicBezTo>
                    <a:cubicBezTo>
                      <a:pt x="4846" y="14971"/>
                      <a:pt x="4621" y="15182"/>
                      <a:pt x="4793" y="15407"/>
                    </a:cubicBezTo>
                    <a:cubicBezTo>
                      <a:pt x="5070" y="14971"/>
                      <a:pt x="4899" y="14192"/>
                      <a:pt x="4793" y="13651"/>
                    </a:cubicBezTo>
                    <a:cubicBezTo>
                      <a:pt x="5017" y="13598"/>
                      <a:pt x="5176" y="13426"/>
                      <a:pt x="5229" y="13096"/>
                    </a:cubicBezTo>
                    <a:lnTo>
                      <a:pt x="5229" y="13096"/>
                    </a:lnTo>
                    <a:cubicBezTo>
                      <a:pt x="5153" y="13115"/>
                      <a:pt x="5095" y="13123"/>
                      <a:pt x="5052" y="13123"/>
                    </a:cubicBezTo>
                    <a:cubicBezTo>
                      <a:pt x="4848" y="13123"/>
                      <a:pt x="4981" y="12924"/>
                      <a:pt x="5123" y="12608"/>
                    </a:cubicBezTo>
                    <a:cubicBezTo>
                      <a:pt x="4899" y="12278"/>
                      <a:pt x="4516" y="12436"/>
                      <a:pt x="4357" y="11948"/>
                    </a:cubicBezTo>
                    <a:lnTo>
                      <a:pt x="4357" y="11948"/>
                    </a:lnTo>
                    <a:cubicBezTo>
                      <a:pt x="4586" y="12075"/>
                      <a:pt x="4842" y="12104"/>
                      <a:pt x="5089" y="12104"/>
                    </a:cubicBezTo>
                    <a:cubicBezTo>
                      <a:pt x="5301" y="12104"/>
                      <a:pt x="5506" y="12083"/>
                      <a:pt x="5682" y="12083"/>
                    </a:cubicBezTo>
                    <a:cubicBezTo>
                      <a:pt x="5835" y="12083"/>
                      <a:pt x="5966" y="12099"/>
                      <a:pt x="6060" y="12159"/>
                    </a:cubicBezTo>
                    <a:cubicBezTo>
                      <a:pt x="5941" y="11948"/>
                      <a:pt x="6007" y="11552"/>
                      <a:pt x="6113" y="11499"/>
                    </a:cubicBezTo>
                    <a:cubicBezTo>
                      <a:pt x="6145" y="11717"/>
                      <a:pt x="6199" y="11792"/>
                      <a:pt x="6264" y="11792"/>
                    </a:cubicBezTo>
                    <a:cubicBezTo>
                      <a:pt x="6404" y="11792"/>
                      <a:pt x="6599" y="11444"/>
                      <a:pt x="6752" y="11444"/>
                    </a:cubicBezTo>
                    <a:cubicBezTo>
                      <a:pt x="6759" y="11444"/>
                      <a:pt x="6766" y="11444"/>
                      <a:pt x="6773" y="11446"/>
                    </a:cubicBezTo>
                    <a:cubicBezTo>
                      <a:pt x="7070" y="12173"/>
                      <a:pt x="6708" y="12995"/>
                      <a:pt x="6296" y="12995"/>
                    </a:cubicBezTo>
                    <a:cubicBezTo>
                      <a:pt x="6177" y="12995"/>
                      <a:pt x="6054" y="12926"/>
                      <a:pt x="5941" y="12766"/>
                    </a:cubicBezTo>
                    <a:lnTo>
                      <a:pt x="5941" y="12766"/>
                    </a:lnTo>
                    <a:cubicBezTo>
                      <a:pt x="6007" y="13374"/>
                      <a:pt x="5941" y="13704"/>
                      <a:pt x="5730" y="13809"/>
                    </a:cubicBezTo>
                    <a:cubicBezTo>
                      <a:pt x="5730" y="13681"/>
                      <a:pt x="5730" y="13579"/>
                      <a:pt x="5668" y="13579"/>
                    </a:cubicBezTo>
                    <a:cubicBezTo>
                      <a:pt x="5653" y="13579"/>
                      <a:pt x="5634" y="13585"/>
                      <a:pt x="5611" y="13598"/>
                    </a:cubicBezTo>
                    <a:cubicBezTo>
                      <a:pt x="5677" y="13149"/>
                      <a:pt x="5941" y="13321"/>
                      <a:pt x="5783" y="12542"/>
                    </a:cubicBezTo>
                    <a:lnTo>
                      <a:pt x="5783" y="12542"/>
                    </a:lnTo>
                    <a:cubicBezTo>
                      <a:pt x="5763" y="12548"/>
                      <a:pt x="5743" y="12551"/>
                      <a:pt x="5726" y="12551"/>
                    </a:cubicBezTo>
                    <a:cubicBezTo>
                      <a:pt x="5563" y="12551"/>
                      <a:pt x="5501" y="12325"/>
                      <a:pt x="5381" y="12325"/>
                    </a:cubicBezTo>
                    <a:cubicBezTo>
                      <a:pt x="5370" y="12325"/>
                      <a:pt x="5359" y="12327"/>
                      <a:pt x="5347" y="12331"/>
                    </a:cubicBezTo>
                    <a:cubicBezTo>
                      <a:pt x="5783" y="13268"/>
                      <a:pt x="5176" y="13268"/>
                      <a:pt x="5400" y="14087"/>
                    </a:cubicBezTo>
                    <a:cubicBezTo>
                      <a:pt x="5488" y="14160"/>
                      <a:pt x="5568" y="14179"/>
                      <a:pt x="5645" y="14179"/>
                    </a:cubicBezTo>
                    <a:cubicBezTo>
                      <a:pt x="5724" y="14179"/>
                      <a:pt x="5801" y="14160"/>
                      <a:pt x="5884" y="14160"/>
                    </a:cubicBezTo>
                    <a:cubicBezTo>
                      <a:pt x="6025" y="14160"/>
                      <a:pt x="6182" y="14216"/>
                      <a:pt x="6390" y="14522"/>
                    </a:cubicBezTo>
                    <a:cubicBezTo>
                      <a:pt x="6390" y="14311"/>
                      <a:pt x="6338" y="14034"/>
                      <a:pt x="6443" y="13981"/>
                    </a:cubicBezTo>
                    <a:lnTo>
                      <a:pt x="6443" y="13981"/>
                    </a:lnTo>
                    <a:cubicBezTo>
                      <a:pt x="6668" y="15182"/>
                      <a:pt x="5941" y="14641"/>
                      <a:pt x="5941" y="15512"/>
                    </a:cubicBezTo>
                    <a:cubicBezTo>
                      <a:pt x="6496" y="14918"/>
                      <a:pt x="6826" y="14694"/>
                      <a:pt x="7156" y="14192"/>
                    </a:cubicBezTo>
                    <a:cubicBezTo>
                      <a:pt x="7131" y="14184"/>
                      <a:pt x="7103" y="14181"/>
                      <a:pt x="7073" y="14181"/>
                    </a:cubicBezTo>
                    <a:cubicBezTo>
                      <a:pt x="7017" y="14181"/>
                      <a:pt x="6954" y="14191"/>
                      <a:pt x="6895" y="14191"/>
                    </a:cubicBezTo>
                    <a:cubicBezTo>
                      <a:pt x="6790" y="14191"/>
                      <a:pt x="6696" y="14159"/>
                      <a:pt x="6668" y="13981"/>
                    </a:cubicBezTo>
                    <a:cubicBezTo>
                      <a:pt x="6826" y="13981"/>
                      <a:pt x="6773" y="13532"/>
                      <a:pt x="6879" y="13426"/>
                    </a:cubicBezTo>
                    <a:cubicBezTo>
                      <a:pt x="6937" y="13413"/>
                      <a:pt x="6998" y="13405"/>
                      <a:pt x="7058" y="13405"/>
                    </a:cubicBezTo>
                    <a:cubicBezTo>
                      <a:pt x="7464" y="13405"/>
                      <a:pt x="7898" y="13727"/>
                      <a:pt x="8093" y="14588"/>
                    </a:cubicBezTo>
                    <a:cubicBezTo>
                      <a:pt x="8118" y="14328"/>
                      <a:pt x="8265" y="14274"/>
                      <a:pt x="8443" y="14274"/>
                    </a:cubicBezTo>
                    <a:cubicBezTo>
                      <a:pt x="8568" y="14274"/>
                      <a:pt x="8707" y="14300"/>
                      <a:pt x="8829" y="14300"/>
                    </a:cubicBezTo>
                    <a:cubicBezTo>
                      <a:pt x="8905" y="14300"/>
                      <a:pt x="8975" y="14290"/>
                      <a:pt x="9031" y="14258"/>
                    </a:cubicBezTo>
                    <a:cubicBezTo>
                      <a:pt x="8753" y="12661"/>
                      <a:pt x="9638" y="13479"/>
                      <a:pt x="9414" y="12714"/>
                    </a:cubicBezTo>
                    <a:lnTo>
                      <a:pt x="9414" y="12714"/>
                    </a:lnTo>
                    <a:cubicBezTo>
                      <a:pt x="9401" y="12844"/>
                      <a:pt x="9373" y="12895"/>
                      <a:pt x="9337" y="12895"/>
                    </a:cubicBezTo>
                    <a:cubicBezTo>
                      <a:pt x="9217" y="12895"/>
                      <a:pt x="9003" y="12359"/>
                      <a:pt x="8912" y="12278"/>
                    </a:cubicBezTo>
                    <a:lnTo>
                      <a:pt x="9691" y="12212"/>
                    </a:lnTo>
                    <a:cubicBezTo>
                      <a:pt x="9796" y="12766"/>
                      <a:pt x="9968" y="13321"/>
                      <a:pt x="9902" y="14192"/>
                    </a:cubicBezTo>
                    <a:cubicBezTo>
                      <a:pt x="10562" y="14139"/>
                      <a:pt x="10958" y="14034"/>
                      <a:pt x="11552" y="13756"/>
                    </a:cubicBezTo>
                    <a:cubicBezTo>
                      <a:pt x="11394" y="13651"/>
                      <a:pt x="11288" y="13532"/>
                      <a:pt x="11169" y="13321"/>
                    </a:cubicBezTo>
                    <a:cubicBezTo>
                      <a:pt x="11370" y="13274"/>
                      <a:pt x="11307" y="12742"/>
                      <a:pt x="11526" y="12742"/>
                    </a:cubicBezTo>
                    <a:cubicBezTo>
                      <a:pt x="11553" y="12742"/>
                      <a:pt x="11583" y="12749"/>
                      <a:pt x="11618" y="12766"/>
                    </a:cubicBezTo>
                    <a:cubicBezTo>
                      <a:pt x="11671" y="13928"/>
                      <a:pt x="11618" y="14747"/>
                      <a:pt x="11499" y="15512"/>
                    </a:cubicBezTo>
                    <a:cubicBezTo>
                      <a:pt x="11882" y="15737"/>
                      <a:pt x="12542" y="15301"/>
                      <a:pt x="12714" y="16172"/>
                    </a:cubicBezTo>
                    <a:cubicBezTo>
                      <a:pt x="12278" y="15790"/>
                      <a:pt x="11499" y="16172"/>
                      <a:pt x="11169" y="15578"/>
                    </a:cubicBezTo>
                    <a:cubicBezTo>
                      <a:pt x="11169" y="15182"/>
                      <a:pt x="11447" y="15354"/>
                      <a:pt x="11341" y="14799"/>
                    </a:cubicBezTo>
                    <a:cubicBezTo>
                      <a:pt x="11341" y="14456"/>
                      <a:pt x="11176" y="14290"/>
                      <a:pt x="11010" y="14290"/>
                    </a:cubicBezTo>
                    <a:cubicBezTo>
                      <a:pt x="10832" y="14290"/>
                      <a:pt x="10653" y="14483"/>
                      <a:pt x="10681" y="14852"/>
                    </a:cubicBezTo>
                    <a:cubicBezTo>
                      <a:pt x="10786" y="15354"/>
                      <a:pt x="10958" y="15842"/>
                      <a:pt x="11117" y="16344"/>
                    </a:cubicBezTo>
                    <a:cubicBezTo>
                      <a:pt x="10684" y="15976"/>
                      <a:pt x="10451" y="15870"/>
                      <a:pt x="10214" y="15870"/>
                    </a:cubicBezTo>
                    <a:cubicBezTo>
                      <a:pt x="10060" y="15870"/>
                      <a:pt x="9904" y="15914"/>
                      <a:pt x="9691" y="15961"/>
                    </a:cubicBezTo>
                    <a:cubicBezTo>
                      <a:pt x="9638" y="15631"/>
                      <a:pt x="10021" y="14971"/>
                      <a:pt x="9744" y="14918"/>
                    </a:cubicBezTo>
                    <a:lnTo>
                      <a:pt x="9744" y="14918"/>
                    </a:lnTo>
                    <a:cubicBezTo>
                      <a:pt x="9729" y="15142"/>
                      <a:pt x="9698" y="15227"/>
                      <a:pt x="9659" y="15227"/>
                    </a:cubicBezTo>
                    <a:cubicBezTo>
                      <a:pt x="9556" y="15227"/>
                      <a:pt x="9399" y="14632"/>
                      <a:pt x="9361" y="14469"/>
                    </a:cubicBezTo>
                    <a:cubicBezTo>
                      <a:pt x="8663" y="14860"/>
                      <a:pt x="8129" y="15113"/>
                      <a:pt x="7529" y="15113"/>
                    </a:cubicBezTo>
                    <a:cubicBezTo>
                      <a:pt x="7277" y="15113"/>
                      <a:pt x="7013" y="15069"/>
                      <a:pt x="6720" y="14971"/>
                    </a:cubicBezTo>
                    <a:cubicBezTo>
                      <a:pt x="6549" y="16568"/>
                      <a:pt x="5941" y="16397"/>
                      <a:pt x="5453" y="17057"/>
                    </a:cubicBezTo>
                    <a:cubicBezTo>
                      <a:pt x="5677" y="17110"/>
                      <a:pt x="5836" y="17228"/>
                      <a:pt x="5941" y="17559"/>
                    </a:cubicBezTo>
                    <a:cubicBezTo>
                      <a:pt x="5836" y="17559"/>
                      <a:pt x="5836" y="17770"/>
                      <a:pt x="5730" y="17823"/>
                    </a:cubicBezTo>
                    <a:cubicBezTo>
                      <a:pt x="5594" y="17352"/>
                      <a:pt x="5118" y="16765"/>
                      <a:pt x="4815" y="16765"/>
                    </a:cubicBezTo>
                    <a:cubicBezTo>
                      <a:pt x="4736" y="16765"/>
                      <a:pt x="4668" y="16805"/>
                      <a:pt x="4621" y="16898"/>
                    </a:cubicBezTo>
                    <a:cubicBezTo>
                      <a:pt x="4793" y="16951"/>
                      <a:pt x="4740" y="17162"/>
                      <a:pt x="4687" y="17387"/>
                    </a:cubicBezTo>
                    <a:cubicBezTo>
                      <a:pt x="4951" y="18047"/>
                      <a:pt x="6113" y="18601"/>
                      <a:pt x="5559" y="18813"/>
                    </a:cubicBezTo>
                    <a:cubicBezTo>
                      <a:pt x="5658" y="18993"/>
                      <a:pt x="5787" y="19059"/>
                      <a:pt x="5924" y="19059"/>
                    </a:cubicBezTo>
                    <a:cubicBezTo>
                      <a:pt x="6166" y="19059"/>
                      <a:pt x="6433" y="18851"/>
                      <a:pt x="6602" y="18707"/>
                    </a:cubicBezTo>
                    <a:lnTo>
                      <a:pt x="6602" y="18707"/>
                    </a:lnTo>
                    <a:cubicBezTo>
                      <a:pt x="6602" y="19367"/>
                      <a:pt x="6443" y="19539"/>
                      <a:pt x="6668" y="19974"/>
                    </a:cubicBezTo>
                    <a:cubicBezTo>
                      <a:pt x="7209" y="19803"/>
                      <a:pt x="6773" y="19143"/>
                      <a:pt x="7156" y="18654"/>
                    </a:cubicBezTo>
                    <a:cubicBezTo>
                      <a:pt x="7188" y="18651"/>
                      <a:pt x="7218" y="18649"/>
                      <a:pt x="7248" y="18649"/>
                    </a:cubicBezTo>
                    <a:cubicBezTo>
                      <a:pt x="7691" y="18649"/>
                      <a:pt x="7942" y="19005"/>
                      <a:pt x="8252" y="19314"/>
                    </a:cubicBezTo>
                    <a:cubicBezTo>
                      <a:pt x="8224" y="19489"/>
                      <a:pt x="8184" y="19545"/>
                      <a:pt x="8139" y="19545"/>
                    </a:cubicBezTo>
                    <a:cubicBezTo>
                      <a:pt x="8062" y="19545"/>
                      <a:pt x="7972" y="19383"/>
                      <a:pt x="7905" y="19383"/>
                    </a:cubicBezTo>
                    <a:cubicBezTo>
                      <a:pt x="7863" y="19383"/>
                      <a:pt x="7831" y="19444"/>
                      <a:pt x="7816" y="19644"/>
                    </a:cubicBezTo>
                    <a:cubicBezTo>
                      <a:pt x="8041" y="20080"/>
                      <a:pt x="8371" y="20463"/>
                      <a:pt x="8582" y="21070"/>
                    </a:cubicBezTo>
                    <a:cubicBezTo>
                      <a:pt x="8529" y="21400"/>
                      <a:pt x="8476" y="21453"/>
                      <a:pt x="8648" y="21783"/>
                    </a:cubicBezTo>
                    <a:cubicBezTo>
                      <a:pt x="8318" y="21783"/>
                      <a:pt x="8041" y="21783"/>
                      <a:pt x="8093" y="22338"/>
                    </a:cubicBezTo>
                    <a:cubicBezTo>
                      <a:pt x="8115" y="22332"/>
                      <a:pt x="8135" y="22330"/>
                      <a:pt x="8153" y="22330"/>
                    </a:cubicBezTo>
                    <a:cubicBezTo>
                      <a:pt x="8317" y="22330"/>
                      <a:pt x="8306" y="22542"/>
                      <a:pt x="8199" y="22839"/>
                    </a:cubicBezTo>
                    <a:cubicBezTo>
                      <a:pt x="8227" y="22850"/>
                      <a:pt x="8257" y="22854"/>
                      <a:pt x="8289" y="22854"/>
                    </a:cubicBezTo>
                    <a:cubicBezTo>
                      <a:pt x="8456" y="22854"/>
                      <a:pt x="8666" y="22732"/>
                      <a:pt x="8821" y="22732"/>
                    </a:cubicBezTo>
                    <a:cubicBezTo>
                      <a:pt x="8930" y="22732"/>
                      <a:pt x="9011" y="22792"/>
                      <a:pt x="9031" y="22998"/>
                    </a:cubicBezTo>
                    <a:lnTo>
                      <a:pt x="9083" y="23763"/>
                    </a:lnTo>
                    <a:cubicBezTo>
                      <a:pt x="9031" y="23796"/>
                      <a:pt x="8966" y="23807"/>
                      <a:pt x="8896" y="23807"/>
                    </a:cubicBezTo>
                    <a:cubicBezTo>
                      <a:pt x="8762" y="23807"/>
                      <a:pt x="8606" y="23768"/>
                      <a:pt x="8471" y="23768"/>
                    </a:cubicBezTo>
                    <a:cubicBezTo>
                      <a:pt x="8305" y="23768"/>
                      <a:pt x="8170" y="23827"/>
                      <a:pt x="8146" y="24093"/>
                    </a:cubicBezTo>
                    <a:cubicBezTo>
                      <a:pt x="8288" y="24431"/>
                      <a:pt x="8571" y="24627"/>
                      <a:pt x="8749" y="24627"/>
                    </a:cubicBezTo>
                    <a:cubicBezTo>
                      <a:pt x="8919" y="24627"/>
                      <a:pt x="8992" y="24447"/>
                      <a:pt x="8753" y="24041"/>
                    </a:cubicBezTo>
                    <a:cubicBezTo>
                      <a:pt x="8818" y="24013"/>
                      <a:pt x="8880" y="24002"/>
                      <a:pt x="8939" y="24002"/>
                    </a:cubicBezTo>
                    <a:cubicBezTo>
                      <a:pt x="9146" y="24002"/>
                      <a:pt x="9320" y="24137"/>
                      <a:pt x="9459" y="24137"/>
                    </a:cubicBezTo>
                    <a:cubicBezTo>
                      <a:pt x="9580" y="24137"/>
                      <a:pt x="9674" y="24035"/>
                      <a:pt x="9744" y="23658"/>
                    </a:cubicBezTo>
                    <a:cubicBezTo>
                      <a:pt x="9242" y="23552"/>
                      <a:pt x="9519" y="23050"/>
                      <a:pt x="9308" y="21955"/>
                    </a:cubicBezTo>
                    <a:cubicBezTo>
                      <a:pt x="9744" y="21783"/>
                      <a:pt x="9638" y="21783"/>
                      <a:pt x="9691" y="20463"/>
                    </a:cubicBezTo>
                    <a:cubicBezTo>
                      <a:pt x="9083" y="20357"/>
                      <a:pt x="8529" y="20027"/>
                      <a:pt x="8371" y="18813"/>
                    </a:cubicBezTo>
                    <a:cubicBezTo>
                      <a:pt x="8476" y="17941"/>
                      <a:pt x="9414" y="18984"/>
                      <a:pt x="9572" y="17717"/>
                    </a:cubicBezTo>
                    <a:lnTo>
                      <a:pt x="9572" y="17717"/>
                    </a:lnTo>
                    <a:cubicBezTo>
                      <a:pt x="9744" y="18654"/>
                      <a:pt x="9242" y="18324"/>
                      <a:pt x="9308" y="18984"/>
                    </a:cubicBezTo>
                    <a:cubicBezTo>
                      <a:pt x="9366" y="18951"/>
                      <a:pt x="9414" y="18936"/>
                      <a:pt x="9454" y="18936"/>
                    </a:cubicBezTo>
                    <a:cubicBezTo>
                      <a:pt x="9746" y="18936"/>
                      <a:pt x="9572" y="19757"/>
                      <a:pt x="9572" y="20199"/>
                    </a:cubicBezTo>
                    <a:cubicBezTo>
                      <a:pt x="9922" y="20024"/>
                      <a:pt x="10128" y="19116"/>
                      <a:pt x="10465" y="19116"/>
                    </a:cubicBezTo>
                    <a:cubicBezTo>
                      <a:pt x="10560" y="19116"/>
                      <a:pt x="10665" y="19188"/>
                      <a:pt x="10786" y="19367"/>
                    </a:cubicBezTo>
                    <a:cubicBezTo>
                      <a:pt x="10628" y="18324"/>
                      <a:pt x="11394" y="17717"/>
                      <a:pt x="11394" y="17057"/>
                    </a:cubicBezTo>
                    <a:cubicBezTo>
                      <a:pt x="11474" y="17074"/>
                      <a:pt x="11555" y="17078"/>
                      <a:pt x="11635" y="17078"/>
                    </a:cubicBezTo>
                    <a:cubicBezTo>
                      <a:pt x="11709" y="17078"/>
                      <a:pt x="11783" y="17075"/>
                      <a:pt x="11855" y="17075"/>
                    </a:cubicBezTo>
                    <a:cubicBezTo>
                      <a:pt x="12182" y="17075"/>
                      <a:pt x="12488" y="17147"/>
                      <a:pt x="12714" y="17941"/>
                    </a:cubicBezTo>
                    <a:cubicBezTo>
                      <a:pt x="12659" y="17989"/>
                      <a:pt x="12605" y="18008"/>
                      <a:pt x="12552" y="18008"/>
                    </a:cubicBezTo>
                    <a:cubicBezTo>
                      <a:pt x="12343" y="18008"/>
                      <a:pt x="12158" y="17707"/>
                      <a:pt x="12029" y="17707"/>
                    </a:cubicBezTo>
                    <a:cubicBezTo>
                      <a:pt x="11966" y="17707"/>
                      <a:pt x="11916" y="17779"/>
                      <a:pt x="11882" y="17994"/>
                    </a:cubicBezTo>
                    <a:cubicBezTo>
                      <a:pt x="12542" y="18153"/>
                      <a:pt x="12212" y="19697"/>
                      <a:pt x="12489" y="20410"/>
                    </a:cubicBezTo>
                    <a:cubicBezTo>
                      <a:pt x="12608" y="19209"/>
                      <a:pt x="12489" y="17941"/>
                      <a:pt x="13480" y="17611"/>
                    </a:cubicBezTo>
                    <a:cubicBezTo>
                      <a:pt x="13480" y="17976"/>
                      <a:pt x="13788" y="18465"/>
                      <a:pt x="13967" y="18465"/>
                    </a:cubicBezTo>
                    <a:cubicBezTo>
                      <a:pt x="14028" y="18465"/>
                      <a:pt x="14073" y="18409"/>
                      <a:pt x="14087" y="18271"/>
                    </a:cubicBezTo>
                    <a:cubicBezTo>
                      <a:pt x="13981" y="18271"/>
                      <a:pt x="14193" y="17440"/>
                      <a:pt x="14140" y="17281"/>
                    </a:cubicBezTo>
                    <a:lnTo>
                      <a:pt x="14140" y="17281"/>
                    </a:lnTo>
                    <a:cubicBezTo>
                      <a:pt x="14523" y="18047"/>
                      <a:pt x="15249" y="17941"/>
                      <a:pt x="15737" y="18377"/>
                    </a:cubicBezTo>
                    <a:cubicBezTo>
                      <a:pt x="15662" y="18885"/>
                      <a:pt x="15385" y="19058"/>
                      <a:pt x="15113" y="19058"/>
                    </a:cubicBezTo>
                    <a:cubicBezTo>
                      <a:pt x="15004" y="19058"/>
                      <a:pt x="14895" y="19030"/>
                      <a:pt x="14800" y="18984"/>
                    </a:cubicBezTo>
                    <a:lnTo>
                      <a:pt x="14800" y="18984"/>
                    </a:lnTo>
                    <a:cubicBezTo>
                      <a:pt x="14905" y="19400"/>
                      <a:pt x="15095" y="19559"/>
                      <a:pt x="15306" y="19559"/>
                    </a:cubicBezTo>
                    <a:cubicBezTo>
                      <a:pt x="15545" y="19559"/>
                      <a:pt x="15811" y="19356"/>
                      <a:pt x="16014" y="19090"/>
                    </a:cubicBezTo>
                    <a:cubicBezTo>
                      <a:pt x="16014" y="19592"/>
                      <a:pt x="16173" y="19592"/>
                      <a:pt x="16292" y="19869"/>
                    </a:cubicBezTo>
                    <a:cubicBezTo>
                      <a:pt x="16067" y="20463"/>
                      <a:pt x="15684" y="20859"/>
                      <a:pt x="15301" y="21189"/>
                    </a:cubicBezTo>
                    <a:cubicBezTo>
                      <a:pt x="15324" y="20688"/>
                      <a:pt x="15153" y="20545"/>
                      <a:pt x="14902" y="20545"/>
                    </a:cubicBezTo>
                    <a:cubicBezTo>
                      <a:pt x="14571" y="20545"/>
                      <a:pt x="14102" y="20793"/>
                      <a:pt x="13757" y="20793"/>
                    </a:cubicBezTo>
                    <a:cubicBezTo>
                      <a:pt x="13704" y="21625"/>
                      <a:pt x="13480" y="22113"/>
                      <a:pt x="13532" y="22615"/>
                    </a:cubicBezTo>
                    <a:cubicBezTo>
                      <a:pt x="13321" y="22390"/>
                      <a:pt x="13150" y="21730"/>
                      <a:pt x="13321" y="21347"/>
                    </a:cubicBezTo>
                    <a:lnTo>
                      <a:pt x="13321" y="21347"/>
                    </a:lnTo>
                    <a:cubicBezTo>
                      <a:pt x="13157" y="21459"/>
                      <a:pt x="13033" y="21567"/>
                      <a:pt x="12982" y="21567"/>
                    </a:cubicBezTo>
                    <a:cubicBezTo>
                      <a:pt x="12931" y="21567"/>
                      <a:pt x="12957" y="21456"/>
                      <a:pt x="13097" y="21123"/>
                    </a:cubicBezTo>
                    <a:cubicBezTo>
                      <a:pt x="12849" y="21093"/>
                      <a:pt x="12703" y="20990"/>
                      <a:pt x="12553" y="20990"/>
                    </a:cubicBezTo>
                    <a:cubicBezTo>
                      <a:pt x="12440" y="20990"/>
                      <a:pt x="12324" y="21049"/>
                      <a:pt x="12159" y="21242"/>
                    </a:cubicBezTo>
                    <a:cubicBezTo>
                      <a:pt x="12331" y="22113"/>
                      <a:pt x="12278" y="22390"/>
                      <a:pt x="12384" y="22945"/>
                    </a:cubicBezTo>
                    <a:cubicBezTo>
                      <a:pt x="12562" y="22672"/>
                      <a:pt x="12733" y="22569"/>
                      <a:pt x="12904" y="22569"/>
                    </a:cubicBezTo>
                    <a:cubicBezTo>
                      <a:pt x="13420" y="22569"/>
                      <a:pt x="13938" y="23499"/>
                      <a:pt x="14641" y="23499"/>
                    </a:cubicBezTo>
                    <a:cubicBezTo>
                      <a:pt x="14736" y="22705"/>
                      <a:pt x="15363" y="21868"/>
                      <a:pt x="15691" y="21868"/>
                    </a:cubicBezTo>
                    <a:cubicBezTo>
                      <a:pt x="15728" y="21868"/>
                      <a:pt x="15762" y="21879"/>
                      <a:pt x="15790" y="21902"/>
                    </a:cubicBezTo>
                    <a:cubicBezTo>
                      <a:pt x="15631" y="21902"/>
                      <a:pt x="15513" y="22113"/>
                      <a:pt x="15460" y="22390"/>
                    </a:cubicBezTo>
                    <a:cubicBezTo>
                      <a:pt x="15909" y="22562"/>
                      <a:pt x="15962" y="22509"/>
                      <a:pt x="16450" y="22839"/>
                    </a:cubicBezTo>
                    <a:cubicBezTo>
                      <a:pt x="16450" y="21677"/>
                      <a:pt x="15962" y="22008"/>
                      <a:pt x="15843" y="21123"/>
                    </a:cubicBezTo>
                    <a:lnTo>
                      <a:pt x="15843" y="21123"/>
                    </a:lnTo>
                    <a:cubicBezTo>
                      <a:pt x="16026" y="21306"/>
                      <a:pt x="16107" y="21473"/>
                      <a:pt x="16173" y="21473"/>
                    </a:cubicBezTo>
                    <a:cubicBezTo>
                      <a:pt x="16225" y="21473"/>
                      <a:pt x="16268" y="21365"/>
                      <a:pt x="16344" y="21070"/>
                    </a:cubicBezTo>
                    <a:cubicBezTo>
                      <a:pt x="16436" y="21265"/>
                      <a:pt x="16408" y="21826"/>
                      <a:pt x="16614" y="21826"/>
                    </a:cubicBezTo>
                    <a:cubicBezTo>
                      <a:pt x="16646" y="21826"/>
                      <a:pt x="16683" y="21813"/>
                      <a:pt x="16727" y="21783"/>
                    </a:cubicBezTo>
                    <a:cubicBezTo>
                      <a:pt x="17110" y="21730"/>
                      <a:pt x="17057" y="20912"/>
                      <a:pt x="17335" y="20740"/>
                    </a:cubicBezTo>
                    <a:cubicBezTo>
                      <a:pt x="17274" y="20622"/>
                      <a:pt x="17233" y="20581"/>
                      <a:pt x="17199" y="20581"/>
                    </a:cubicBezTo>
                    <a:cubicBezTo>
                      <a:pt x="17118" y="20581"/>
                      <a:pt x="17072" y="20809"/>
                      <a:pt x="16875" y="20809"/>
                    </a:cubicBezTo>
                    <a:cubicBezTo>
                      <a:pt x="16847" y="20809"/>
                      <a:pt x="16815" y="20804"/>
                      <a:pt x="16780" y="20793"/>
                    </a:cubicBezTo>
                    <a:cubicBezTo>
                      <a:pt x="16674" y="19974"/>
                      <a:pt x="16292" y="19803"/>
                      <a:pt x="16450" y="19090"/>
                    </a:cubicBezTo>
                    <a:lnTo>
                      <a:pt x="16450" y="19090"/>
                    </a:lnTo>
                    <a:cubicBezTo>
                      <a:pt x="16533" y="19595"/>
                      <a:pt x="16756" y="19701"/>
                      <a:pt x="16995" y="19701"/>
                    </a:cubicBezTo>
                    <a:cubicBezTo>
                      <a:pt x="17166" y="19701"/>
                      <a:pt x="17346" y="19647"/>
                      <a:pt x="17488" y="19647"/>
                    </a:cubicBezTo>
                    <a:cubicBezTo>
                      <a:pt x="17557" y="19647"/>
                      <a:pt x="17618" y="19659"/>
                      <a:pt x="17665" y="19697"/>
                    </a:cubicBezTo>
                    <a:cubicBezTo>
                      <a:pt x="17665" y="20199"/>
                      <a:pt x="17282" y="19922"/>
                      <a:pt x="17335" y="20463"/>
                    </a:cubicBezTo>
                    <a:cubicBezTo>
                      <a:pt x="17386" y="20475"/>
                      <a:pt x="17434" y="20481"/>
                      <a:pt x="17478" y="20481"/>
                    </a:cubicBezTo>
                    <a:cubicBezTo>
                      <a:pt x="17670" y="20481"/>
                      <a:pt x="17792" y="20371"/>
                      <a:pt x="17889" y="20199"/>
                    </a:cubicBezTo>
                    <a:lnTo>
                      <a:pt x="17889" y="20199"/>
                    </a:lnTo>
                    <a:cubicBezTo>
                      <a:pt x="17717" y="20635"/>
                      <a:pt x="17995" y="20965"/>
                      <a:pt x="18219" y="21189"/>
                    </a:cubicBezTo>
                    <a:cubicBezTo>
                      <a:pt x="18325" y="20529"/>
                      <a:pt x="17770" y="20133"/>
                      <a:pt x="18100" y="19922"/>
                    </a:cubicBezTo>
                    <a:cubicBezTo>
                      <a:pt x="18549" y="19922"/>
                      <a:pt x="18655" y="20582"/>
                      <a:pt x="19090" y="20582"/>
                    </a:cubicBezTo>
                    <a:cubicBezTo>
                      <a:pt x="19143" y="19473"/>
                      <a:pt x="18707" y="19803"/>
                      <a:pt x="18549" y="19367"/>
                    </a:cubicBezTo>
                    <a:cubicBezTo>
                      <a:pt x="18657" y="19071"/>
                      <a:pt x="18924" y="19049"/>
                      <a:pt x="19204" y="19049"/>
                    </a:cubicBezTo>
                    <a:cubicBezTo>
                      <a:pt x="19251" y="19049"/>
                      <a:pt x="19298" y="19050"/>
                      <a:pt x="19345" y="19050"/>
                    </a:cubicBezTo>
                    <a:cubicBezTo>
                      <a:pt x="19430" y="19050"/>
                      <a:pt x="19513" y="19048"/>
                      <a:pt x="19592" y="19037"/>
                    </a:cubicBezTo>
                    <a:lnTo>
                      <a:pt x="19592" y="19037"/>
                    </a:lnTo>
                    <a:cubicBezTo>
                      <a:pt x="19869" y="19922"/>
                      <a:pt x="19539" y="20304"/>
                      <a:pt x="19698" y="20793"/>
                    </a:cubicBezTo>
                    <a:cubicBezTo>
                      <a:pt x="19750" y="20582"/>
                      <a:pt x="20199" y="20635"/>
                      <a:pt x="20199" y="19750"/>
                    </a:cubicBezTo>
                    <a:lnTo>
                      <a:pt x="20199" y="19750"/>
                    </a:lnTo>
                    <a:cubicBezTo>
                      <a:pt x="20184" y="19753"/>
                      <a:pt x="20169" y="19754"/>
                      <a:pt x="20154" y="19754"/>
                    </a:cubicBezTo>
                    <a:cubicBezTo>
                      <a:pt x="19909" y="19754"/>
                      <a:pt x="19797" y="19349"/>
                      <a:pt x="19698" y="19037"/>
                    </a:cubicBezTo>
                    <a:cubicBezTo>
                      <a:pt x="19770" y="18909"/>
                      <a:pt x="19869" y="18852"/>
                      <a:pt x="19978" y="18852"/>
                    </a:cubicBezTo>
                    <a:cubicBezTo>
                      <a:pt x="20286" y="18852"/>
                      <a:pt x="20676" y="19308"/>
                      <a:pt x="20793" y="19922"/>
                    </a:cubicBezTo>
                    <a:cubicBezTo>
                      <a:pt x="20028" y="20199"/>
                      <a:pt x="20582" y="21625"/>
                      <a:pt x="20080" y="22232"/>
                    </a:cubicBezTo>
                    <a:cubicBezTo>
                      <a:pt x="20320" y="22232"/>
                      <a:pt x="20704" y="22579"/>
                      <a:pt x="20938" y="22579"/>
                    </a:cubicBezTo>
                    <a:cubicBezTo>
                      <a:pt x="21027" y="22579"/>
                      <a:pt x="21094" y="22528"/>
                      <a:pt x="21123" y="22390"/>
                    </a:cubicBezTo>
                    <a:cubicBezTo>
                      <a:pt x="20688" y="20965"/>
                      <a:pt x="21123" y="19592"/>
                      <a:pt x="20965" y="18932"/>
                    </a:cubicBezTo>
                    <a:cubicBezTo>
                      <a:pt x="21034" y="18917"/>
                      <a:pt x="21098" y="18909"/>
                      <a:pt x="21156" y="18909"/>
                    </a:cubicBezTo>
                    <a:cubicBezTo>
                      <a:pt x="21975" y="18909"/>
                      <a:pt x="21771" y="20303"/>
                      <a:pt x="22338" y="21017"/>
                    </a:cubicBezTo>
                    <a:cubicBezTo>
                      <a:pt x="22282" y="21287"/>
                      <a:pt x="22164" y="21408"/>
                      <a:pt x="22044" y="21408"/>
                    </a:cubicBezTo>
                    <a:cubicBezTo>
                      <a:pt x="21823" y="21408"/>
                      <a:pt x="21594" y="20999"/>
                      <a:pt x="21731" y="20357"/>
                    </a:cubicBezTo>
                    <a:cubicBezTo>
                      <a:pt x="21606" y="20295"/>
                      <a:pt x="21477" y="20173"/>
                      <a:pt x="21356" y="20173"/>
                    </a:cubicBezTo>
                    <a:cubicBezTo>
                      <a:pt x="21273" y="20173"/>
                      <a:pt x="21194" y="20232"/>
                      <a:pt x="21123" y="20410"/>
                    </a:cubicBezTo>
                    <a:cubicBezTo>
                      <a:pt x="21348" y="20582"/>
                      <a:pt x="21453" y="20965"/>
                      <a:pt x="21453" y="21625"/>
                    </a:cubicBezTo>
                    <a:cubicBezTo>
                      <a:pt x="22232" y="21955"/>
                      <a:pt x="22721" y="21295"/>
                      <a:pt x="22998" y="22720"/>
                    </a:cubicBezTo>
                    <a:cubicBezTo>
                      <a:pt x="22930" y="22686"/>
                      <a:pt x="22834" y="22514"/>
                      <a:pt x="22761" y="22514"/>
                    </a:cubicBezTo>
                    <a:cubicBezTo>
                      <a:pt x="22720" y="22514"/>
                      <a:pt x="22687" y="22566"/>
                      <a:pt x="22668" y="22720"/>
                    </a:cubicBezTo>
                    <a:cubicBezTo>
                      <a:pt x="22942" y="22881"/>
                      <a:pt x="23528" y="23407"/>
                      <a:pt x="23857" y="23407"/>
                    </a:cubicBezTo>
                    <a:cubicBezTo>
                      <a:pt x="23988" y="23407"/>
                      <a:pt x="24079" y="23324"/>
                      <a:pt x="24094" y="23103"/>
                    </a:cubicBezTo>
                    <a:cubicBezTo>
                      <a:pt x="23935" y="23103"/>
                      <a:pt x="23935" y="22720"/>
                      <a:pt x="23935" y="22390"/>
                    </a:cubicBezTo>
                    <a:cubicBezTo>
                      <a:pt x="23898" y="22401"/>
                      <a:pt x="23862" y="22405"/>
                      <a:pt x="23829" y="22405"/>
                    </a:cubicBezTo>
                    <a:cubicBezTo>
                      <a:pt x="23478" y="22405"/>
                      <a:pt x="23363" y="21863"/>
                      <a:pt x="23170" y="21453"/>
                    </a:cubicBezTo>
                    <a:lnTo>
                      <a:pt x="23170" y="21453"/>
                    </a:lnTo>
                    <a:cubicBezTo>
                      <a:pt x="23471" y="21712"/>
                      <a:pt x="23739" y="22249"/>
                      <a:pt x="24026" y="22249"/>
                    </a:cubicBezTo>
                    <a:cubicBezTo>
                      <a:pt x="24104" y="22249"/>
                      <a:pt x="24183" y="22209"/>
                      <a:pt x="24265" y="22113"/>
                    </a:cubicBezTo>
                    <a:lnTo>
                      <a:pt x="24265" y="22113"/>
                    </a:lnTo>
                    <a:cubicBezTo>
                      <a:pt x="23988" y="22773"/>
                      <a:pt x="24318" y="23605"/>
                      <a:pt x="24595" y="23829"/>
                    </a:cubicBezTo>
                    <a:cubicBezTo>
                      <a:pt x="24558" y="24180"/>
                      <a:pt x="24262" y="24591"/>
                      <a:pt x="24039" y="24591"/>
                    </a:cubicBezTo>
                    <a:cubicBezTo>
                      <a:pt x="23951" y="24591"/>
                      <a:pt x="23874" y="24527"/>
                      <a:pt x="23830" y="24371"/>
                    </a:cubicBezTo>
                    <a:lnTo>
                      <a:pt x="23830" y="24371"/>
                    </a:lnTo>
                    <a:cubicBezTo>
                      <a:pt x="23873" y="24390"/>
                      <a:pt x="23908" y="24399"/>
                      <a:pt x="23937" y="24399"/>
                    </a:cubicBezTo>
                    <a:cubicBezTo>
                      <a:pt x="24163" y="24399"/>
                      <a:pt x="23976" y="23857"/>
                      <a:pt x="23883" y="23658"/>
                    </a:cubicBezTo>
                    <a:cubicBezTo>
                      <a:pt x="23864" y="23656"/>
                      <a:pt x="23847" y="23655"/>
                      <a:pt x="23831" y="23655"/>
                    </a:cubicBezTo>
                    <a:cubicBezTo>
                      <a:pt x="23364" y="23655"/>
                      <a:pt x="23873" y="24380"/>
                      <a:pt x="23605" y="24648"/>
                    </a:cubicBezTo>
                    <a:cubicBezTo>
                      <a:pt x="23161" y="24648"/>
                      <a:pt x="22927" y="24330"/>
                      <a:pt x="22696" y="24330"/>
                    </a:cubicBezTo>
                    <a:cubicBezTo>
                      <a:pt x="22555" y="24330"/>
                      <a:pt x="22416" y="24446"/>
                      <a:pt x="22232" y="24819"/>
                    </a:cubicBezTo>
                    <a:cubicBezTo>
                      <a:pt x="22510" y="25202"/>
                      <a:pt x="23051" y="25083"/>
                      <a:pt x="23275" y="25691"/>
                    </a:cubicBezTo>
                    <a:cubicBezTo>
                      <a:pt x="23101" y="25551"/>
                      <a:pt x="22941" y="25495"/>
                      <a:pt x="22788" y="25495"/>
                    </a:cubicBezTo>
                    <a:cubicBezTo>
                      <a:pt x="22408" y="25495"/>
                      <a:pt x="22073" y="25838"/>
                      <a:pt x="21678" y="26074"/>
                    </a:cubicBezTo>
                    <a:cubicBezTo>
                      <a:pt x="21678" y="26522"/>
                      <a:pt x="21902" y="26681"/>
                      <a:pt x="21731" y="26853"/>
                    </a:cubicBezTo>
                    <a:cubicBezTo>
                      <a:pt x="21509" y="26853"/>
                      <a:pt x="21431" y="26565"/>
                      <a:pt x="21212" y="26565"/>
                    </a:cubicBezTo>
                    <a:cubicBezTo>
                      <a:pt x="21158" y="26565"/>
                      <a:pt x="21094" y="26583"/>
                      <a:pt x="21018" y="26628"/>
                    </a:cubicBezTo>
                    <a:cubicBezTo>
                      <a:pt x="21071" y="27130"/>
                      <a:pt x="20965" y="27235"/>
                      <a:pt x="20965" y="27671"/>
                    </a:cubicBezTo>
                    <a:cubicBezTo>
                      <a:pt x="21001" y="27666"/>
                      <a:pt x="21037" y="27664"/>
                      <a:pt x="21070" y="27664"/>
                    </a:cubicBezTo>
                    <a:cubicBezTo>
                      <a:pt x="21613" y="27664"/>
                      <a:pt x="21825" y="28236"/>
                      <a:pt x="22141" y="28236"/>
                    </a:cubicBezTo>
                    <a:cubicBezTo>
                      <a:pt x="22247" y="28236"/>
                      <a:pt x="22364" y="28172"/>
                      <a:pt x="22510" y="28001"/>
                    </a:cubicBezTo>
                    <a:cubicBezTo>
                      <a:pt x="22444" y="26905"/>
                      <a:pt x="22285" y="27460"/>
                      <a:pt x="22061" y="26575"/>
                    </a:cubicBezTo>
                    <a:cubicBezTo>
                      <a:pt x="22615" y="26245"/>
                      <a:pt x="22721" y="26575"/>
                      <a:pt x="23104" y="25968"/>
                    </a:cubicBezTo>
                    <a:lnTo>
                      <a:pt x="23104" y="25968"/>
                    </a:lnTo>
                    <a:cubicBezTo>
                      <a:pt x="22840" y="26734"/>
                      <a:pt x="23605" y="26681"/>
                      <a:pt x="23275" y="27671"/>
                    </a:cubicBezTo>
                    <a:cubicBezTo>
                      <a:pt x="23433" y="27671"/>
                      <a:pt x="23552" y="27566"/>
                      <a:pt x="23605" y="27395"/>
                    </a:cubicBezTo>
                    <a:lnTo>
                      <a:pt x="23605" y="27395"/>
                    </a:lnTo>
                    <a:cubicBezTo>
                      <a:pt x="23440" y="27930"/>
                      <a:pt x="23741" y="28611"/>
                      <a:pt x="24118" y="28611"/>
                    </a:cubicBezTo>
                    <a:cubicBezTo>
                      <a:pt x="24132" y="28611"/>
                      <a:pt x="24146" y="28610"/>
                      <a:pt x="24160" y="28608"/>
                    </a:cubicBezTo>
                    <a:cubicBezTo>
                      <a:pt x="24364" y="28340"/>
                      <a:pt x="24272" y="27563"/>
                      <a:pt x="24614" y="27563"/>
                    </a:cubicBezTo>
                    <a:cubicBezTo>
                      <a:pt x="24625" y="27563"/>
                      <a:pt x="24636" y="27564"/>
                      <a:pt x="24648" y="27565"/>
                    </a:cubicBezTo>
                    <a:lnTo>
                      <a:pt x="24754" y="28556"/>
                    </a:lnTo>
                    <a:cubicBezTo>
                      <a:pt x="24900" y="28410"/>
                      <a:pt x="24984" y="28340"/>
                      <a:pt x="25078" y="28340"/>
                    </a:cubicBezTo>
                    <a:cubicBezTo>
                      <a:pt x="25163" y="28340"/>
                      <a:pt x="25258" y="28396"/>
                      <a:pt x="25414" y="28503"/>
                    </a:cubicBezTo>
                    <a:cubicBezTo>
                      <a:pt x="25414" y="28225"/>
                      <a:pt x="25361" y="27790"/>
                      <a:pt x="25480" y="27724"/>
                    </a:cubicBezTo>
                    <a:cubicBezTo>
                      <a:pt x="25500" y="27939"/>
                      <a:pt x="25578" y="27997"/>
                      <a:pt x="25679" y="27997"/>
                    </a:cubicBezTo>
                    <a:cubicBezTo>
                      <a:pt x="25799" y="27997"/>
                      <a:pt x="25951" y="27915"/>
                      <a:pt x="26077" y="27915"/>
                    </a:cubicBezTo>
                    <a:cubicBezTo>
                      <a:pt x="26119" y="27915"/>
                      <a:pt x="26158" y="27924"/>
                      <a:pt x="26193" y="27948"/>
                    </a:cubicBezTo>
                    <a:cubicBezTo>
                      <a:pt x="26140" y="28225"/>
                      <a:pt x="26074" y="28608"/>
                      <a:pt x="26140" y="29163"/>
                    </a:cubicBezTo>
                    <a:cubicBezTo>
                      <a:pt x="26168" y="29157"/>
                      <a:pt x="26193" y="29155"/>
                      <a:pt x="26216" y="29155"/>
                    </a:cubicBezTo>
                    <a:cubicBezTo>
                      <a:pt x="26656" y="29155"/>
                      <a:pt x="26277" y="30114"/>
                      <a:pt x="26701" y="30114"/>
                    </a:cubicBezTo>
                    <a:cubicBezTo>
                      <a:pt x="26730" y="30114"/>
                      <a:pt x="26763" y="30110"/>
                      <a:pt x="26800" y="30100"/>
                    </a:cubicBezTo>
                    <a:cubicBezTo>
                      <a:pt x="27324" y="29957"/>
                      <a:pt x="28231" y="29408"/>
                      <a:pt x="28990" y="29408"/>
                    </a:cubicBezTo>
                    <a:cubicBezTo>
                      <a:pt x="29417" y="29408"/>
                      <a:pt x="29797" y="29582"/>
                      <a:pt x="30034" y="30100"/>
                    </a:cubicBezTo>
                    <a:cubicBezTo>
                      <a:pt x="29754" y="29864"/>
                      <a:pt x="29521" y="29628"/>
                      <a:pt x="29148" y="29628"/>
                    </a:cubicBezTo>
                    <a:cubicBezTo>
                      <a:pt x="29083" y="29628"/>
                      <a:pt x="29014" y="29636"/>
                      <a:pt x="28939" y="29651"/>
                    </a:cubicBezTo>
                    <a:cubicBezTo>
                      <a:pt x="28886" y="30483"/>
                      <a:pt x="29269" y="30153"/>
                      <a:pt x="29374" y="30641"/>
                    </a:cubicBezTo>
                    <a:cubicBezTo>
                      <a:pt x="29194" y="30542"/>
                      <a:pt x="29098" y="30489"/>
                      <a:pt x="29013" y="30489"/>
                    </a:cubicBezTo>
                    <a:cubicBezTo>
                      <a:pt x="28918" y="30489"/>
                      <a:pt x="28836" y="30555"/>
                      <a:pt x="28662" y="30694"/>
                    </a:cubicBezTo>
                    <a:cubicBezTo>
                      <a:pt x="28662" y="30259"/>
                      <a:pt x="28556" y="30034"/>
                      <a:pt x="28384" y="29981"/>
                    </a:cubicBezTo>
                    <a:cubicBezTo>
                      <a:pt x="28101" y="30456"/>
                      <a:pt x="27758" y="30550"/>
                      <a:pt x="27399" y="30550"/>
                    </a:cubicBezTo>
                    <a:cubicBezTo>
                      <a:pt x="27162" y="30550"/>
                      <a:pt x="26917" y="30509"/>
                      <a:pt x="26678" y="30509"/>
                    </a:cubicBezTo>
                    <a:cubicBezTo>
                      <a:pt x="26233" y="30509"/>
                      <a:pt x="25806" y="30652"/>
                      <a:pt x="25480" y="31473"/>
                    </a:cubicBezTo>
                    <a:cubicBezTo>
                      <a:pt x="25599" y="31457"/>
                      <a:pt x="25717" y="31439"/>
                      <a:pt x="25830" y="31439"/>
                    </a:cubicBezTo>
                    <a:cubicBezTo>
                      <a:pt x="26079" y="31439"/>
                      <a:pt x="26295" y="31526"/>
                      <a:pt x="26404" y="31909"/>
                    </a:cubicBezTo>
                    <a:cubicBezTo>
                      <a:pt x="26298" y="32014"/>
                      <a:pt x="26193" y="32186"/>
                      <a:pt x="26074" y="32410"/>
                    </a:cubicBezTo>
                    <a:cubicBezTo>
                      <a:pt x="26207" y="32492"/>
                      <a:pt x="26300" y="32676"/>
                      <a:pt x="26439" y="32676"/>
                    </a:cubicBezTo>
                    <a:cubicBezTo>
                      <a:pt x="26480" y="32676"/>
                      <a:pt x="26525" y="32661"/>
                      <a:pt x="26576" y="32622"/>
                    </a:cubicBezTo>
                    <a:cubicBezTo>
                      <a:pt x="26853" y="32292"/>
                      <a:pt x="26404" y="31143"/>
                      <a:pt x="26628" y="31143"/>
                    </a:cubicBezTo>
                    <a:cubicBezTo>
                      <a:pt x="26959" y="31301"/>
                      <a:pt x="27394" y="31143"/>
                      <a:pt x="27566" y="31803"/>
                    </a:cubicBezTo>
                    <a:cubicBezTo>
                      <a:pt x="27460" y="32080"/>
                      <a:pt x="27183" y="31909"/>
                      <a:pt x="27289" y="32569"/>
                    </a:cubicBezTo>
                    <a:cubicBezTo>
                      <a:pt x="27548" y="32460"/>
                      <a:pt x="27714" y="32394"/>
                      <a:pt x="27847" y="32394"/>
                    </a:cubicBezTo>
                    <a:cubicBezTo>
                      <a:pt x="28051" y="32394"/>
                      <a:pt x="28178" y="32551"/>
                      <a:pt x="28450" y="32952"/>
                    </a:cubicBezTo>
                    <a:cubicBezTo>
                      <a:pt x="28780" y="32740"/>
                      <a:pt x="28173" y="32622"/>
                      <a:pt x="28279" y="31962"/>
                    </a:cubicBezTo>
                    <a:cubicBezTo>
                      <a:pt x="28518" y="31870"/>
                      <a:pt x="28630" y="31611"/>
                      <a:pt x="28903" y="31611"/>
                    </a:cubicBezTo>
                    <a:cubicBezTo>
                      <a:pt x="28946" y="31611"/>
                      <a:pt x="28993" y="31617"/>
                      <a:pt x="29044" y="31632"/>
                    </a:cubicBezTo>
                    <a:cubicBezTo>
                      <a:pt x="29110" y="32952"/>
                      <a:pt x="29704" y="32899"/>
                      <a:pt x="30100" y="33335"/>
                    </a:cubicBezTo>
                    <a:cubicBezTo>
                      <a:pt x="29652" y="33335"/>
                      <a:pt x="29322" y="33506"/>
                      <a:pt x="29322" y="34391"/>
                    </a:cubicBezTo>
                    <a:cubicBezTo>
                      <a:pt x="29349" y="34397"/>
                      <a:pt x="29376" y="34400"/>
                      <a:pt x="29402" y="34400"/>
                    </a:cubicBezTo>
                    <a:cubicBezTo>
                      <a:pt x="29687" y="34400"/>
                      <a:pt x="29896" y="34048"/>
                      <a:pt x="30105" y="34048"/>
                    </a:cubicBezTo>
                    <a:cubicBezTo>
                      <a:pt x="30190" y="34048"/>
                      <a:pt x="30275" y="34107"/>
                      <a:pt x="30365" y="34272"/>
                    </a:cubicBezTo>
                    <a:cubicBezTo>
                      <a:pt x="30206" y="33282"/>
                      <a:pt x="30642" y="33335"/>
                      <a:pt x="30761" y="32740"/>
                    </a:cubicBezTo>
                    <a:cubicBezTo>
                      <a:pt x="30813" y="33229"/>
                      <a:pt x="31025" y="33401"/>
                      <a:pt x="31143" y="33731"/>
                    </a:cubicBezTo>
                    <a:cubicBezTo>
                      <a:pt x="30431" y="33783"/>
                      <a:pt x="30365" y="35051"/>
                      <a:pt x="29704" y="35315"/>
                    </a:cubicBezTo>
                    <a:cubicBezTo>
                      <a:pt x="29535" y="34851"/>
                      <a:pt x="29366" y="34687"/>
                      <a:pt x="29196" y="34687"/>
                    </a:cubicBezTo>
                    <a:cubicBezTo>
                      <a:pt x="28782" y="34687"/>
                      <a:pt x="28362" y="35660"/>
                      <a:pt x="27925" y="35660"/>
                    </a:cubicBezTo>
                    <a:cubicBezTo>
                      <a:pt x="27841" y="35660"/>
                      <a:pt x="27757" y="35624"/>
                      <a:pt x="27671" y="35539"/>
                    </a:cubicBezTo>
                    <a:cubicBezTo>
                      <a:pt x="27671" y="34549"/>
                      <a:pt x="28450" y="35051"/>
                      <a:pt x="28503" y="34219"/>
                    </a:cubicBezTo>
                    <a:cubicBezTo>
                      <a:pt x="28001" y="33942"/>
                      <a:pt x="27896" y="32952"/>
                      <a:pt x="27619" y="32793"/>
                    </a:cubicBezTo>
                    <a:lnTo>
                      <a:pt x="27619" y="32793"/>
                    </a:lnTo>
                    <a:lnTo>
                      <a:pt x="27671" y="33282"/>
                    </a:lnTo>
                    <a:cubicBezTo>
                      <a:pt x="27566" y="33282"/>
                      <a:pt x="27513" y="33506"/>
                      <a:pt x="27671" y="33559"/>
                    </a:cubicBezTo>
                    <a:cubicBezTo>
                      <a:pt x="27656" y="33382"/>
                      <a:pt x="27678" y="33313"/>
                      <a:pt x="27715" y="33313"/>
                    </a:cubicBezTo>
                    <a:cubicBezTo>
                      <a:pt x="27805" y="33313"/>
                      <a:pt x="27986" y="33723"/>
                      <a:pt x="27949" y="33995"/>
                    </a:cubicBezTo>
                    <a:cubicBezTo>
                      <a:pt x="27865" y="33851"/>
                      <a:pt x="27802" y="33796"/>
                      <a:pt x="27750" y="33796"/>
                    </a:cubicBezTo>
                    <a:cubicBezTo>
                      <a:pt x="27584" y="33796"/>
                      <a:pt x="27525" y="34353"/>
                      <a:pt x="27246" y="34353"/>
                    </a:cubicBezTo>
                    <a:cubicBezTo>
                      <a:pt x="27211" y="34353"/>
                      <a:pt x="27172" y="34344"/>
                      <a:pt x="27130" y="34325"/>
                    </a:cubicBezTo>
                    <a:lnTo>
                      <a:pt x="27130" y="34325"/>
                    </a:lnTo>
                    <a:cubicBezTo>
                      <a:pt x="27064" y="35051"/>
                      <a:pt x="27394" y="34826"/>
                      <a:pt x="27394" y="35315"/>
                    </a:cubicBezTo>
                    <a:cubicBezTo>
                      <a:pt x="27290" y="35472"/>
                      <a:pt x="27202" y="35527"/>
                      <a:pt x="27123" y="35527"/>
                    </a:cubicBezTo>
                    <a:cubicBezTo>
                      <a:pt x="26944" y="35527"/>
                      <a:pt x="26810" y="35250"/>
                      <a:pt x="26640" y="35250"/>
                    </a:cubicBezTo>
                    <a:cubicBezTo>
                      <a:pt x="26569" y="35250"/>
                      <a:pt x="26493" y="35298"/>
                      <a:pt x="26404" y="35434"/>
                    </a:cubicBezTo>
                    <a:cubicBezTo>
                      <a:pt x="26883" y="35745"/>
                      <a:pt x="27431" y="36205"/>
                      <a:pt x="27884" y="36205"/>
                    </a:cubicBezTo>
                    <a:cubicBezTo>
                      <a:pt x="28217" y="36205"/>
                      <a:pt x="28499" y="35955"/>
                      <a:pt x="28662" y="35209"/>
                    </a:cubicBezTo>
                    <a:cubicBezTo>
                      <a:pt x="29017" y="35353"/>
                      <a:pt x="29688" y="35948"/>
                      <a:pt x="30284" y="35948"/>
                    </a:cubicBezTo>
                    <a:cubicBezTo>
                      <a:pt x="30617" y="35948"/>
                      <a:pt x="30926" y="35763"/>
                      <a:pt x="31143" y="35209"/>
                    </a:cubicBezTo>
                    <a:lnTo>
                      <a:pt x="31143" y="35209"/>
                    </a:lnTo>
                    <a:cubicBezTo>
                      <a:pt x="31076" y="35258"/>
                      <a:pt x="31020" y="35279"/>
                      <a:pt x="30974" y="35279"/>
                    </a:cubicBezTo>
                    <a:cubicBezTo>
                      <a:pt x="30755" y="35279"/>
                      <a:pt x="30730" y="34812"/>
                      <a:pt x="30589" y="34496"/>
                    </a:cubicBezTo>
                    <a:lnTo>
                      <a:pt x="30589" y="34496"/>
                    </a:lnTo>
                    <a:cubicBezTo>
                      <a:pt x="30629" y="34530"/>
                      <a:pt x="30668" y="34544"/>
                      <a:pt x="30706" y="34544"/>
                    </a:cubicBezTo>
                    <a:cubicBezTo>
                      <a:pt x="30892" y="34544"/>
                      <a:pt x="31042" y="34189"/>
                      <a:pt x="31162" y="34189"/>
                    </a:cubicBezTo>
                    <a:cubicBezTo>
                      <a:pt x="31214" y="34189"/>
                      <a:pt x="31260" y="34255"/>
                      <a:pt x="31302" y="34443"/>
                    </a:cubicBezTo>
                    <a:cubicBezTo>
                      <a:pt x="31196" y="34496"/>
                      <a:pt x="31091" y="34496"/>
                      <a:pt x="31091" y="34721"/>
                    </a:cubicBezTo>
                    <a:cubicBezTo>
                      <a:pt x="31149" y="34745"/>
                      <a:pt x="31198" y="34755"/>
                      <a:pt x="31241" y="34755"/>
                    </a:cubicBezTo>
                    <a:cubicBezTo>
                      <a:pt x="31480" y="34755"/>
                      <a:pt x="31516" y="34435"/>
                      <a:pt x="31751" y="34391"/>
                    </a:cubicBezTo>
                    <a:cubicBezTo>
                      <a:pt x="31751" y="35044"/>
                      <a:pt x="32152" y="35460"/>
                      <a:pt x="32374" y="35460"/>
                    </a:cubicBezTo>
                    <a:cubicBezTo>
                      <a:pt x="32449" y="35460"/>
                      <a:pt x="32503" y="35414"/>
                      <a:pt x="32516" y="35315"/>
                    </a:cubicBezTo>
                    <a:cubicBezTo>
                      <a:pt x="32292" y="34985"/>
                      <a:pt x="32411" y="34655"/>
                      <a:pt x="32675" y="34325"/>
                    </a:cubicBezTo>
                    <a:cubicBezTo>
                      <a:pt x="32345" y="33889"/>
                      <a:pt x="31962" y="33506"/>
                      <a:pt x="31909" y="32410"/>
                    </a:cubicBezTo>
                    <a:cubicBezTo>
                      <a:pt x="32147" y="32206"/>
                      <a:pt x="32323" y="31975"/>
                      <a:pt x="32515" y="31975"/>
                    </a:cubicBezTo>
                    <a:cubicBezTo>
                      <a:pt x="32632" y="31975"/>
                      <a:pt x="32754" y="32061"/>
                      <a:pt x="32899" y="32292"/>
                    </a:cubicBezTo>
                    <a:cubicBezTo>
                      <a:pt x="32899" y="32674"/>
                      <a:pt x="32794" y="32952"/>
                      <a:pt x="32741" y="33335"/>
                    </a:cubicBezTo>
                    <a:cubicBezTo>
                      <a:pt x="32796" y="33280"/>
                      <a:pt x="32838" y="33256"/>
                      <a:pt x="32872" y="33256"/>
                    </a:cubicBezTo>
                    <a:cubicBezTo>
                      <a:pt x="33070" y="33256"/>
                      <a:pt x="32947" y="34077"/>
                      <a:pt x="33113" y="34077"/>
                    </a:cubicBezTo>
                    <a:cubicBezTo>
                      <a:pt x="33142" y="34077"/>
                      <a:pt x="33180" y="34053"/>
                      <a:pt x="33229" y="33995"/>
                    </a:cubicBezTo>
                    <a:cubicBezTo>
                      <a:pt x="33176" y="33665"/>
                      <a:pt x="33229" y="32899"/>
                      <a:pt x="33176" y="32292"/>
                    </a:cubicBezTo>
                    <a:lnTo>
                      <a:pt x="33176" y="32292"/>
                    </a:lnTo>
                    <a:cubicBezTo>
                      <a:pt x="33257" y="32440"/>
                      <a:pt x="33318" y="32496"/>
                      <a:pt x="33369" y="32496"/>
                    </a:cubicBezTo>
                    <a:cubicBezTo>
                      <a:pt x="33526" y="32496"/>
                      <a:pt x="33587" y="31962"/>
                      <a:pt x="33837" y="31962"/>
                    </a:cubicBezTo>
                    <a:cubicBezTo>
                      <a:pt x="33837" y="32463"/>
                      <a:pt x="33995" y="32463"/>
                      <a:pt x="34114" y="32674"/>
                    </a:cubicBezTo>
                    <a:cubicBezTo>
                      <a:pt x="33942" y="32846"/>
                      <a:pt x="33837" y="33004"/>
                      <a:pt x="33784" y="33229"/>
                    </a:cubicBezTo>
                    <a:cubicBezTo>
                      <a:pt x="34061" y="33559"/>
                      <a:pt x="34325" y="33889"/>
                      <a:pt x="34655" y="34166"/>
                    </a:cubicBezTo>
                    <a:cubicBezTo>
                      <a:pt x="34646" y="34164"/>
                      <a:pt x="34638" y="34164"/>
                      <a:pt x="34630" y="34164"/>
                    </a:cubicBezTo>
                    <a:cubicBezTo>
                      <a:pt x="34401" y="34164"/>
                      <a:pt x="34542" y="34881"/>
                      <a:pt x="34325" y="34932"/>
                    </a:cubicBezTo>
                    <a:cubicBezTo>
                      <a:pt x="34203" y="34550"/>
                      <a:pt x="34001" y="34279"/>
                      <a:pt x="33802" y="34279"/>
                    </a:cubicBezTo>
                    <a:cubicBezTo>
                      <a:pt x="33656" y="34279"/>
                      <a:pt x="33512" y="34423"/>
                      <a:pt x="33401" y="34774"/>
                    </a:cubicBezTo>
                    <a:cubicBezTo>
                      <a:pt x="33423" y="34784"/>
                      <a:pt x="33447" y="34789"/>
                      <a:pt x="33473" y="34789"/>
                    </a:cubicBezTo>
                    <a:cubicBezTo>
                      <a:pt x="33607" y="34789"/>
                      <a:pt x="33787" y="34672"/>
                      <a:pt x="33923" y="34672"/>
                    </a:cubicBezTo>
                    <a:cubicBezTo>
                      <a:pt x="34020" y="34672"/>
                      <a:pt x="34094" y="34731"/>
                      <a:pt x="34114" y="34932"/>
                    </a:cubicBezTo>
                    <a:cubicBezTo>
                      <a:pt x="33934" y="35070"/>
                      <a:pt x="33754" y="35947"/>
                      <a:pt x="33519" y="35947"/>
                    </a:cubicBezTo>
                    <a:cubicBezTo>
                      <a:pt x="33461" y="35947"/>
                      <a:pt x="33400" y="35894"/>
                      <a:pt x="33335" y="35764"/>
                    </a:cubicBezTo>
                    <a:cubicBezTo>
                      <a:pt x="33370" y="35501"/>
                      <a:pt x="33332" y="35402"/>
                      <a:pt x="33246" y="35402"/>
                    </a:cubicBezTo>
                    <a:cubicBezTo>
                      <a:pt x="32975" y="35402"/>
                      <a:pt x="32232" y="36371"/>
                      <a:pt x="31780" y="36371"/>
                    </a:cubicBezTo>
                    <a:cubicBezTo>
                      <a:pt x="31678" y="36371"/>
                      <a:pt x="31590" y="36321"/>
                      <a:pt x="31526" y="36199"/>
                    </a:cubicBezTo>
                    <a:lnTo>
                      <a:pt x="31526" y="36199"/>
                    </a:lnTo>
                    <a:cubicBezTo>
                      <a:pt x="31751" y="37361"/>
                      <a:pt x="31025" y="36859"/>
                      <a:pt x="31249" y="37691"/>
                    </a:cubicBezTo>
                    <a:cubicBezTo>
                      <a:pt x="31355" y="37519"/>
                      <a:pt x="31632" y="37519"/>
                      <a:pt x="32015" y="37361"/>
                    </a:cubicBezTo>
                    <a:cubicBezTo>
                      <a:pt x="32081" y="37744"/>
                      <a:pt x="32134" y="37902"/>
                      <a:pt x="32186" y="38127"/>
                    </a:cubicBezTo>
                    <a:cubicBezTo>
                      <a:pt x="32075" y="38042"/>
                      <a:pt x="31925" y="37934"/>
                      <a:pt x="31808" y="37934"/>
                    </a:cubicBezTo>
                    <a:cubicBezTo>
                      <a:pt x="31689" y="37934"/>
                      <a:pt x="31605" y="38045"/>
                      <a:pt x="31632" y="38404"/>
                    </a:cubicBezTo>
                    <a:cubicBezTo>
                      <a:pt x="31816" y="38545"/>
                      <a:pt x="31992" y="38611"/>
                      <a:pt x="32157" y="38611"/>
                    </a:cubicBezTo>
                    <a:cubicBezTo>
                      <a:pt x="32440" y="38611"/>
                      <a:pt x="32691" y="38416"/>
                      <a:pt x="32899" y="38074"/>
                    </a:cubicBezTo>
                    <a:cubicBezTo>
                      <a:pt x="32741" y="37744"/>
                      <a:pt x="32345" y="38021"/>
                      <a:pt x="32292" y="37361"/>
                    </a:cubicBezTo>
                    <a:cubicBezTo>
                      <a:pt x="32411" y="37361"/>
                      <a:pt x="32345" y="36912"/>
                      <a:pt x="32464" y="36859"/>
                    </a:cubicBezTo>
                    <a:cubicBezTo>
                      <a:pt x="32541" y="36820"/>
                      <a:pt x="32610" y="36802"/>
                      <a:pt x="32674" y="36802"/>
                    </a:cubicBezTo>
                    <a:cubicBezTo>
                      <a:pt x="33054" y="36802"/>
                      <a:pt x="33199" y="37455"/>
                      <a:pt x="33335" y="38021"/>
                    </a:cubicBezTo>
                    <a:cubicBezTo>
                      <a:pt x="33376" y="38026"/>
                      <a:pt x="33414" y="38028"/>
                      <a:pt x="33450" y="38028"/>
                    </a:cubicBezTo>
                    <a:cubicBezTo>
                      <a:pt x="34184" y="38028"/>
                      <a:pt x="33973" y="37119"/>
                      <a:pt x="34736" y="37119"/>
                    </a:cubicBezTo>
                    <a:cubicBezTo>
                      <a:pt x="34795" y="37119"/>
                      <a:pt x="34860" y="37125"/>
                      <a:pt x="34932" y="37137"/>
                    </a:cubicBezTo>
                    <a:cubicBezTo>
                      <a:pt x="35040" y="37758"/>
                      <a:pt x="35080" y="37948"/>
                      <a:pt x="35229" y="37948"/>
                    </a:cubicBezTo>
                    <a:cubicBezTo>
                      <a:pt x="35317" y="37948"/>
                      <a:pt x="35443" y="37880"/>
                      <a:pt x="35645" y="37797"/>
                    </a:cubicBezTo>
                    <a:lnTo>
                      <a:pt x="35645" y="37797"/>
                    </a:lnTo>
                    <a:cubicBezTo>
                      <a:pt x="35645" y="38180"/>
                      <a:pt x="35487" y="38232"/>
                      <a:pt x="35487" y="38562"/>
                    </a:cubicBezTo>
                    <a:cubicBezTo>
                      <a:pt x="35508" y="38565"/>
                      <a:pt x="35529" y="38567"/>
                      <a:pt x="35551" y="38567"/>
                    </a:cubicBezTo>
                    <a:cubicBezTo>
                      <a:pt x="35713" y="38567"/>
                      <a:pt x="35903" y="38499"/>
                      <a:pt x="36065" y="38499"/>
                    </a:cubicBezTo>
                    <a:cubicBezTo>
                      <a:pt x="36285" y="38499"/>
                      <a:pt x="36453" y="38625"/>
                      <a:pt x="36424" y="39222"/>
                    </a:cubicBezTo>
                    <a:cubicBezTo>
                      <a:pt x="36411" y="39219"/>
                      <a:pt x="36399" y="39218"/>
                      <a:pt x="36388" y="39218"/>
                    </a:cubicBezTo>
                    <a:cubicBezTo>
                      <a:pt x="36199" y="39218"/>
                      <a:pt x="36194" y="39615"/>
                      <a:pt x="36094" y="39777"/>
                    </a:cubicBezTo>
                    <a:cubicBezTo>
                      <a:pt x="35949" y="39732"/>
                      <a:pt x="35889" y="39529"/>
                      <a:pt x="35740" y="39529"/>
                    </a:cubicBezTo>
                    <a:cubicBezTo>
                      <a:pt x="35712" y="39529"/>
                      <a:pt x="35681" y="39536"/>
                      <a:pt x="35645" y="39553"/>
                    </a:cubicBezTo>
                    <a:cubicBezTo>
                      <a:pt x="35592" y="40054"/>
                      <a:pt x="35434" y="40384"/>
                      <a:pt x="35381" y="40820"/>
                    </a:cubicBezTo>
                    <a:cubicBezTo>
                      <a:pt x="36371" y="40384"/>
                      <a:pt x="37084" y="40265"/>
                      <a:pt x="38180" y="39830"/>
                    </a:cubicBezTo>
                    <a:cubicBezTo>
                      <a:pt x="38127" y="39830"/>
                      <a:pt x="38074" y="39605"/>
                      <a:pt x="38180" y="39553"/>
                    </a:cubicBezTo>
                    <a:cubicBezTo>
                      <a:pt x="38264" y="39522"/>
                      <a:pt x="38356" y="39510"/>
                      <a:pt x="38455" y="39510"/>
                    </a:cubicBezTo>
                    <a:cubicBezTo>
                      <a:pt x="38910" y="39510"/>
                      <a:pt x="39501" y="39773"/>
                      <a:pt x="40007" y="39773"/>
                    </a:cubicBezTo>
                    <a:cubicBezTo>
                      <a:pt x="40397" y="39773"/>
                      <a:pt x="40737" y="39617"/>
                      <a:pt x="40926" y="39064"/>
                    </a:cubicBezTo>
                    <a:cubicBezTo>
                      <a:pt x="40657" y="39064"/>
                      <a:pt x="40428" y="39336"/>
                      <a:pt x="40228" y="39336"/>
                    </a:cubicBezTo>
                    <a:cubicBezTo>
                      <a:pt x="40103" y="39336"/>
                      <a:pt x="39989" y="39231"/>
                      <a:pt x="39883" y="38892"/>
                    </a:cubicBezTo>
                    <a:cubicBezTo>
                      <a:pt x="40160" y="38840"/>
                      <a:pt x="40332" y="38510"/>
                      <a:pt x="40266" y="37849"/>
                    </a:cubicBezTo>
                    <a:cubicBezTo>
                      <a:pt x="40225" y="37849"/>
                      <a:pt x="40165" y="37866"/>
                      <a:pt x="40108" y="37866"/>
                    </a:cubicBezTo>
                    <a:cubicBezTo>
                      <a:pt x="40019" y="37866"/>
                      <a:pt x="39936" y="37826"/>
                      <a:pt x="39936" y="37625"/>
                    </a:cubicBezTo>
                    <a:cubicBezTo>
                      <a:pt x="40385" y="37295"/>
                      <a:pt x="39936" y="37031"/>
                      <a:pt x="39883" y="36424"/>
                    </a:cubicBezTo>
                    <a:lnTo>
                      <a:pt x="39883" y="36424"/>
                    </a:lnTo>
                    <a:cubicBezTo>
                      <a:pt x="39910" y="36434"/>
                      <a:pt x="39935" y="36439"/>
                      <a:pt x="39959" y="36439"/>
                    </a:cubicBezTo>
                    <a:cubicBezTo>
                      <a:pt x="40335" y="36439"/>
                      <a:pt x="40291" y="35214"/>
                      <a:pt x="40093" y="35214"/>
                    </a:cubicBezTo>
                    <a:cubicBezTo>
                      <a:pt x="40047" y="35214"/>
                      <a:pt x="39994" y="35277"/>
                      <a:pt x="39936" y="35434"/>
                    </a:cubicBezTo>
                    <a:cubicBezTo>
                      <a:pt x="40002" y="35434"/>
                      <a:pt x="40055" y="35592"/>
                      <a:pt x="40055" y="35869"/>
                    </a:cubicBezTo>
                    <a:cubicBezTo>
                      <a:pt x="39969" y="35756"/>
                      <a:pt x="39837" y="35663"/>
                      <a:pt x="39686" y="35663"/>
                    </a:cubicBezTo>
                    <a:cubicBezTo>
                      <a:pt x="39626" y="35663"/>
                      <a:pt x="39564" y="35677"/>
                      <a:pt x="39500" y="35711"/>
                    </a:cubicBezTo>
                    <a:cubicBezTo>
                      <a:pt x="39394" y="36199"/>
                      <a:pt x="39883" y="36477"/>
                      <a:pt x="39553" y="36701"/>
                    </a:cubicBezTo>
                    <a:cubicBezTo>
                      <a:pt x="39170" y="36252"/>
                      <a:pt x="39447" y="35922"/>
                      <a:pt x="39342" y="34985"/>
                    </a:cubicBezTo>
                    <a:lnTo>
                      <a:pt x="39342" y="34985"/>
                    </a:lnTo>
                    <a:cubicBezTo>
                      <a:pt x="39035" y="35030"/>
                      <a:pt x="38993" y="35142"/>
                      <a:pt x="38872" y="35142"/>
                    </a:cubicBezTo>
                    <a:cubicBezTo>
                      <a:pt x="38815" y="35142"/>
                      <a:pt x="38741" y="35118"/>
                      <a:pt x="38616" y="35051"/>
                    </a:cubicBezTo>
                    <a:cubicBezTo>
                      <a:pt x="38588" y="35980"/>
                      <a:pt x="38283" y="36155"/>
                      <a:pt x="37968" y="36155"/>
                    </a:cubicBezTo>
                    <a:cubicBezTo>
                      <a:pt x="37778" y="36155"/>
                      <a:pt x="37584" y="36091"/>
                      <a:pt x="37446" y="36091"/>
                    </a:cubicBezTo>
                    <a:cubicBezTo>
                      <a:pt x="37389" y="36091"/>
                      <a:pt x="37341" y="36102"/>
                      <a:pt x="37307" y="36134"/>
                    </a:cubicBezTo>
                    <a:lnTo>
                      <a:pt x="37307" y="36134"/>
                    </a:lnTo>
                    <a:cubicBezTo>
                      <a:pt x="37467" y="35947"/>
                      <a:pt x="37469" y="35374"/>
                      <a:pt x="37573" y="35104"/>
                    </a:cubicBezTo>
                    <a:cubicBezTo>
                      <a:pt x="37640" y="34981"/>
                      <a:pt x="37711" y="34941"/>
                      <a:pt x="37782" y="34941"/>
                    </a:cubicBezTo>
                    <a:cubicBezTo>
                      <a:pt x="37917" y="34941"/>
                      <a:pt x="38055" y="35082"/>
                      <a:pt x="38180" y="35082"/>
                    </a:cubicBezTo>
                    <a:cubicBezTo>
                      <a:pt x="38261" y="35082"/>
                      <a:pt x="38337" y="35023"/>
                      <a:pt x="38404" y="34826"/>
                    </a:cubicBezTo>
                    <a:cubicBezTo>
                      <a:pt x="38218" y="34675"/>
                      <a:pt x="38109" y="34626"/>
                      <a:pt x="37888" y="34626"/>
                    </a:cubicBezTo>
                    <a:cubicBezTo>
                      <a:pt x="37781" y="34626"/>
                      <a:pt x="37648" y="34637"/>
                      <a:pt x="37467" y="34655"/>
                    </a:cubicBezTo>
                    <a:cubicBezTo>
                      <a:pt x="37295" y="35209"/>
                      <a:pt x="37137" y="35645"/>
                      <a:pt x="36807" y="35922"/>
                    </a:cubicBezTo>
                    <a:cubicBezTo>
                      <a:pt x="36913" y="34774"/>
                      <a:pt x="36754" y="33889"/>
                      <a:pt x="37520" y="33401"/>
                    </a:cubicBezTo>
                    <a:cubicBezTo>
                      <a:pt x="37520" y="33731"/>
                      <a:pt x="37520" y="34325"/>
                      <a:pt x="37691" y="34391"/>
                    </a:cubicBezTo>
                    <a:cubicBezTo>
                      <a:pt x="37603" y="33526"/>
                      <a:pt x="38100" y="33063"/>
                      <a:pt x="38518" y="33063"/>
                    </a:cubicBezTo>
                    <a:cubicBezTo>
                      <a:pt x="38661" y="33063"/>
                      <a:pt x="38795" y="33118"/>
                      <a:pt x="38893" y="33229"/>
                    </a:cubicBezTo>
                    <a:cubicBezTo>
                      <a:pt x="38858" y="33218"/>
                      <a:pt x="38820" y="33213"/>
                      <a:pt x="38780" y="33213"/>
                    </a:cubicBezTo>
                    <a:cubicBezTo>
                      <a:pt x="38435" y="33213"/>
                      <a:pt x="37937" y="33588"/>
                      <a:pt x="38233" y="33836"/>
                    </a:cubicBezTo>
                    <a:cubicBezTo>
                      <a:pt x="38341" y="33740"/>
                      <a:pt x="38395" y="33500"/>
                      <a:pt x="38615" y="33500"/>
                    </a:cubicBezTo>
                    <a:cubicBezTo>
                      <a:pt x="38636" y="33500"/>
                      <a:pt x="38658" y="33502"/>
                      <a:pt x="38682" y="33506"/>
                    </a:cubicBezTo>
                    <a:cubicBezTo>
                      <a:pt x="38682" y="33942"/>
                      <a:pt x="38682" y="34272"/>
                      <a:pt x="38616" y="34549"/>
                    </a:cubicBezTo>
                    <a:cubicBezTo>
                      <a:pt x="38645" y="34562"/>
                      <a:pt x="38671" y="34568"/>
                      <a:pt x="38694" y="34568"/>
                    </a:cubicBezTo>
                    <a:cubicBezTo>
                      <a:pt x="38964" y="34568"/>
                      <a:pt x="38769" y="33728"/>
                      <a:pt x="38988" y="33728"/>
                    </a:cubicBezTo>
                    <a:cubicBezTo>
                      <a:pt x="38995" y="33728"/>
                      <a:pt x="39003" y="33729"/>
                      <a:pt x="39012" y="33731"/>
                    </a:cubicBezTo>
                    <a:cubicBezTo>
                      <a:pt x="39012" y="34196"/>
                      <a:pt x="39128" y="34466"/>
                      <a:pt x="39304" y="34466"/>
                    </a:cubicBezTo>
                    <a:cubicBezTo>
                      <a:pt x="39332" y="34466"/>
                      <a:pt x="39363" y="34458"/>
                      <a:pt x="39394" y="34443"/>
                    </a:cubicBezTo>
                    <a:cubicBezTo>
                      <a:pt x="39724" y="33995"/>
                      <a:pt x="39064" y="33731"/>
                      <a:pt x="39342" y="33453"/>
                    </a:cubicBezTo>
                    <a:cubicBezTo>
                      <a:pt x="39398" y="33415"/>
                      <a:pt x="39445" y="33399"/>
                      <a:pt x="39485" y="33399"/>
                    </a:cubicBezTo>
                    <a:cubicBezTo>
                      <a:pt x="39656" y="33399"/>
                      <a:pt x="39706" y="33681"/>
                      <a:pt x="39865" y="33681"/>
                    </a:cubicBezTo>
                    <a:cubicBezTo>
                      <a:pt x="39886" y="33681"/>
                      <a:pt x="39910" y="33676"/>
                      <a:pt x="39936" y="33665"/>
                    </a:cubicBezTo>
                    <a:cubicBezTo>
                      <a:pt x="39936" y="33277"/>
                      <a:pt x="39811" y="32587"/>
                      <a:pt x="40015" y="32587"/>
                    </a:cubicBezTo>
                    <a:cubicBezTo>
                      <a:pt x="40040" y="32587"/>
                      <a:pt x="40071" y="32598"/>
                      <a:pt x="40107" y="32622"/>
                    </a:cubicBezTo>
                    <a:cubicBezTo>
                      <a:pt x="40160" y="33004"/>
                      <a:pt x="40107" y="33176"/>
                      <a:pt x="40055" y="33401"/>
                    </a:cubicBezTo>
                    <a:cubicBezTo>
                      <a:pt x="40662" y="33229"/>
                      <a:pt x="40596" y="33123"/>
                      <a:pt x="41150" y="32793"/>
                    </a:cubicBezTo>
                    <a:lnTo>
                      <a:pt x="41150" y="32793"/>
                    </a:lnTo>
                    <a:cubicBezTo>
                      <a:pt x="41150" y="33070"/>
                      <a:pt x="41097" y="33123"/>
                      <a:pt x="41097" y="33282"/>
                    </a:cubicBezTo>
                    <a:cubicBezTo>
                      <a:pt x="41480" y="32674"/>
                      <a:pt x="41982" y="33229"/>
                      <a:pt x="42035" y="31684"/>
                    </a:cubicBezTo>
                    <a:lnTo>
                      <a:pt x="42035" y="31684"/>
                    </a:lnTo>
                    <a:cubicBezTo>
                      <a:pt x="41862" y="31749"/>
                      <a:pt x="41695" y="31769"/>
                      <a:pt x="41540" y="31769"/>
                    </a:cubicBezTo>
                    <a:cubicBezTo>
                      <a:pt x="41264" y="31769"/>
                      <a:pt x="41021" y="31705"/>
                      <a:pt x="40834" y="31705"/>
                    </a:cubicBezTo>
                    <a:cubicBezTo>
                      <a:pt x="40587" y="31705"/>
                      <a:pt x="40437" y="31818"/>
                      <a:pt x="40437" y="32344"/>
                    </a:cubicBezTo>
                    <a:cubicBezTo>
                      <a:pt x="40196" y="32197"/>
                      <a:pt x="39940" y="32169"/>
                      <a:pt x="39691" y="32169"/>
                    </a:cubicBezTo>
                    <a:cubicBezTo>
                      <a:pt x="39541" y="32169"/>
                      <a:pt x="39393" y="32179"/>
                      <a:pt x="39253" y="32179"/>
                    </a:cubicBezTo>
                    <a:cubicBezTo>
                      <a:pt x="38937" y="32179"/>
                      <a:pt x="38656" y="32129"/>
                      <a:pt x="38457" y="31803"/>
                    </a:cubicBezTo>
                    <a:cubicBezTo>
                      <a:pt x="38217" y="32209"/>
                      <a:pt x="37771" y="32521"/>
                      <a:pt x="37392" y="32521"/>
                    </a:cubicBezTo>
                    <a:cubicBezTo>
                      <a:pt x="36897" y="32521"/>
                      <a:pt x="36515" y="31987"/>
                      <a:pt x="36860" y="30430"/>
                    </a:cubicBezTo>
                    <a:lnTo>
                      <a:pt x="36860" y="30430"/>
                    </a:lnTo>
                    <a:cubicBezTo>
                      <a:pt x="36804" y="30443"/>
                      <a:pt x="36756" y="30450"/>
                      <a:pt x="36714" y="30450"/>
                    </a:cubicBezTo>
                    <a:cubicBezTo>
                      <a:pt x="36583" y="30450"/>
                      <a:pt x="36504" y="30388"/>
                      <a:pt x="36424" y="30259"/>
                    </a:cubicBezTo>
                    <a:lnTo>
                      <a:pt x="36424" y="30259"/>
                    </a:lnTo>
                    <a:cubicBezTo>
                      <a:pt x="36558" y="30756"/>
                      <a:pt x="36551" y="30900"/>
                      <a:pt x="36484" y="30900"/>
                    </a:cubicBezTo>
                    <a:cubicBezTo>
                      <a:pt x="36391" y="30900"/>
                      <a:pt x="36183" y="30629"/>
                      <a:pt x="36062" y="30629"/>
                    </a:cubicBezTo>
                    <a:cubicBezTo>
                      <a:pt x="36019" y="30629"/>
                      <a:pt x="35987" y="30665"/>
                      <a:pt x="35975" y="30760"/>
                    </a:cubicBezTo>
                    <a:cubicBezTo>
                      <a:pt x="36371" y="30919"/>
                      <a:pt x="35764" y="31962"/>
                      <a:pt x="36147" y="32014"/>
                    </a:cubicBezTo>
                    <a:cubicBezTo>
                      <a:pt x="36147" y="31820"/>
                      <a:pt x="36194" y="31747"/>
                      <a:pt x="36259" y="31747"/>
                    </a:cubicBezTo>
                    <a:cubicBezTo>
                      <a:pt x="36391" y="31747"/>
                      <a:pt x="36600" y="32052"/>
                      <a:pt x="36635" y="32239"/>
                    </a:cubicBezTo>
                    <a:cubicBezTo>
                      <a:pt x="36533" y="32562"/>
                      <a:pt x="36420" y="32650"/>
                      <a:pt x="36289" y="32650"/>
                    </a:cubicBezTo>
                    <a:cubicBezTo>
                      <a:pt x="36131" y="32650"/>
                      <a:pt x="35945" y="32524"/>
                      <a:pt x="35716" y="32524"/>
                    </a:cubicBezTo>
                    <a:cubicBezTo>
                      <a:pt x="35644" y="32524"/>
                      <a:pt x="35568" y="32536"/>
                      <a:pt x="35487" y="32569"/>
                    </a:cubicBezTo>
                    <a:cubicBezTo>
                      <a:pt x="35381" y="33229"/>
                      <a:pt x="35975" y="33282"/>
                      <a:pt x="35645" y="33559"/>
                    </a:cubicBezTo>
                    <a:cubicBezTo>
                      <a:pt x="35600" y="33593"/>
                      <a:pt x="35559" y="33608"/>
                      <a:pt x="35520" y="33608"/>
                    </a:cubicBezTo>
                    <a:cubicBezTo>
                      <a:pt x="35261" y="33608"/>
                      <a:pt x="35112" y="32953"/>
                      <a:pt x="34769" y="32953"/>
                    </a:cubicBezTo>
                    <a:cubicBezTo>
                      <a:pt x="34664" y="32953"/>
                      <a:pt x="34541" y="33015"/>
                      <a:pt x="34391" y="33176"/>
                    </a:cubicBezTo>
                    <a:cubicBezTo>
                      <a:pt x="34325" y="32410"/>
                      <a:pt x="33995" y="32344"/>
                      <a:pt x="33942" y="31684"/>
                    </a:cubicBezTo>
                    <a:lnTo>
                      <a:pt x="33942" y="31684"/>
                    </a:lnTo>
                    <a:cubicBezTo>
                      <a:pt x="33963" y="31690"/>
                      <a:pt x="33981" y="31693"/>
                      <a:pt x="33998" y="31693"/>
                    </a:cubicBezTo>
                    <a:cubicBezTo>
                      <a:pt x="34168" y="31693"/>
                      <a:pt x="34187" y="31420"/>
                      <a:pt x="34391" y="31420"/>
                    </a:cubicBezTo>
                    <a:cubicBezTo>
                      <a:pt x="34602" y="31909"/>
                      <a:pt x="34325" y="31909"/>
                      <a:pt x="34549" y="32410"/>
                    </a:cubicBezTo>
                    <a:cubicBezTo>
                      <a:pt x="35051" y="32239"/>
                      <a:pt x="35764" y="32410"/>
                      <a:pt x="35764" y="31301"/>
                    </a:cubicBezTo>
                    <a:cubicBezTo>
                      <a:pt x="35721" y="31281"/>
                      <a:pt x="35685" y="31272"/>
                      <a:pt x="35654" y="31272"/>
                    </a:cubicBezTo>
                    <a:cubicBezTo>
                      <a:pt x="35464" y="31272"/>
                      <a:pt x="35451" y="31592"/>
                      <a:pt x="35277" y="31592"/>
                    </a:cubicBezTo>
                    <a:cubicBezTo>
                      <a:pt x="35257" y="31592"/>
                      <a:pt x="35235" y="31588"/>
                      <a:pt x="35210" y="31579"/>
                    </a:cubicBezTo>
                    <a:cubicBezTo>
                      <a:pt x="35051" y="30813"/>
                      <a:pt x="35104" y="30919"/>
                      <a:pt x="35262" y="30311"/>
                    </a:cubicBezTo>
                    <a:cubicBezTo>
                      <a:pt x="35211" y="30297"/>
                      <a:pt x="35163" y="30291"/>
                      <a:pt x="35119" y="30291"/>
                    </a:cubicBezTo>
                    <a:cubicBezTo>
                      <a:pt x="34835" y="30291"/>
                      <a:pt x="34684" y="30550"/>
                      <a:pt x="34444" y="30641"/>
                    </a:cubicBezTo>
                    <a:cubicBezTo>
                      <a:pt x="34325" y="29876"/>
                      <a:pt x="33889" y="29823"/>
                      <a:pt x="33559" y="29493"/>
                    </a:cubicBezTo>
                    <a:cubicBezTo>
                      <a:pt x="33665" y="29440"/>
                      <a:pt x="33784" y="29493"/>
                      <a:pt x="33784" y="29216"/>
                    </a:cubicBezTo>
                    <a:cubicBezTo>
                      <a:pt x="33665" y="29216"/>
                      <a:pt x="33507" y="29163"/>
                      <a:pt x="33559" y="28714"/>
                    </a:cubicBezTo>
                    <a:cubicBezTo>
                      <a:pt x="33641" y="28691"/>
                      <a:pt x="33716" y="28681"/>
                      <a:pt x="33787" y="28681"/>
                    </a:cubicBezTo>
                    <a:cubicBezTo>
                      <a:pt x="34043" y="28681"/>
                      <a:pt x="34237" y="28814"/>
                      <a:pt x="34497" y="28938"/>
                    </a:cubicBezTo>
                    <a:cubicBezTo>
                      <a:pt x="34549" y="27671"/>
                      <a:pt x="33784" y="28714"/>
                      <a:pt x="33837" y="27724"/>
                    </a:cubicBezTo>
                    <a:lnTo>
                      <a:pt x="33837" y="27724"/>
                    </a:lnTo>
                    <a:cubicBezTo>
                      <a:pt x="33507" y="28001"/>
                      <a:pt x="33229" y="28450"/>
                      <a:pt x="32846" y="28556"/>
                    </a:cubicBezTo>
                    <a:cubicBezTo>
                      <a:pt x="32741" y="27671"/>
                      <a:pt x="32622" y="27790"/>
                      <a:pt x="32741" y="27064"/>
                    </a:cubicBezTo>
                    <a:cubicBezTo>
                      <a:pt x="32732" y="27063"/>
                      <a:pt x="32724" y="27062"/>
                      <a:pt x="32715" y="27062"/>
                    </a:cubicBezTo>
                    <a:cubicBezTo>
                      <a:pt x="32396" y="27062"/>
                      <a:pt x="32562" y="27938"/>
                      <a:pt x="32228" y="27938"/>
                    </a:cubicBezTo>
                    <a:cubicBezTo>
                      <a:pt x="32187" y="27938"/>
                      <a:pt x="32139" y="27925"/>
                      <a:pt x="32081" y="27895"/>
                    </a:cubicBezTo>
                    <a:cubicBezTo>
                      <a:pt x="32186" y="27565"/>
                      <a:pt x="32186" y="27183"/>
                      <a:pt x="32134" y="26628"/>
                    </a:cubicBezTo>
                    <a:lnTo>
                      <a:pt x="32134" y="26628"/>
                    </a:lnTo>
                    <a:cubicBezTo>
                      <a:pt x="31685" y="26681"/>
                      <a:pt x="31751" y="27671"/>
                      <a:pt x="31526" y="28173"/>
                    </a:cubicBezTo>
                    <a:cubicBezTo>
                      <a:pt x="31685" y="28225"/>
                      <a:pt x="31856" y="28120"/>
                      <a:pt x="31909" y="28384"/>
                    </a:cubicBezTo>
                    <a:cubicBezTo>
                      <a:pt x="31579" y="28608"/>
                      <a:pt x="31143" y="28714"/>
                      <a:pt x="31579" y="29163"/>
                    </a:cubicBezTo>
                    <a:cubicBezTo>
                      <a:pt x="31249" y="29110"/>
                      <a:pt x="30972" y="28833"/>
                      <a:pt x="30761" y="28503"/>
                    </a:cubicBezTo>
                    <a:lnTo>
                      <a:pt x="30761" y="28503"/>
                    </a:lnTo>
                    <a:cubicBezTo>
                      <a:pt x="30553" y="28698"/>
                      <a:pt x="30864" y="29794"/>
                      <a:pt x="30570" y="29794"/>
                    </a:cubicBezTo>
                    <a:cubicBezTo>
                      <a:pt x="30545" y="29794"/>
                      <a:pt x="30517" y="29786"/>
                      <a:pt x="30483" y="29770"/>
                    </a:cubicBezTo>
                    <a:cubicBezTo>
                      <a:pt x="30431" y="29321"/>
                      <a:pt x="30431" y="28991"/>
                      <a:pt x="30536" y="28780"/>
                    </a:cubicBezTo>
                    <a:lnTo>
                      <a:pt x="30536" y="28780"/>
                    </a:lnTo>
                    <a:cubicBezTo>
                      <a:pt x="30311" y="28800"/>
                      <a:pt x="30072" y="28841"/>
                      <a:pt x="29848" y="28841"/>
                    </a:cubicBezTo>
                    <a:cubicBezTo>
                      <a:pt x="29468" y="28841"/>
                      <a:pt x="29133" y="28721"/>
                      <a:pt x="28992" y="28173"/>
                    </a:cubicBezTo>
                    <a:cubicBezTo>
                      <a:pt x="29067" y="27962"/>
                      <a:pt x="29159" y="27886"/>
                      <a:pt x="29244" y="27886"/>
                    </a:cubicBezTo>
                    <a:cubicBezTo>
                      <a:pt x="29291" y="27886"/>
                      <a:pt x="29336" y="27910"/>
                      <a:pt x="29374" y="27948"/>
                    </a:cubicBezTo>
                    <a:cubicBezTo>
                      <a:pt x="29269" y="28001"/>
                      <a:pt x="29216" y="28120"/>
                      <a:pt x="29163" y="28278"/>
                    </a:cubicBezTo>
                    <a:cubicBezTo>
                      <a:pt x="29322" y="28278"/>
                      <a:pt x="29493" y="28278"/>
                      <a:pt x="29652" y="28331"/>
                    </a:cubicBezTo>
                    <a:cubicBezTo>
                      <a:pt x="29704" y="28384"/>
                      <a:pt x="29770" y="28503"/>
                      <a:pt x="29823" y="28608"/>
                    </a:cubicBezTo>
                    <a:cubicBezTo>
                      <a:pt x="29876" y="28503"/>
                      <a:pt x="29876" y="28384"/>
                      <a:pt x="29876" y="28278"/>
                    </a:cubicBezTo>
                    <a:cubicBezTo>
                      <a:pt x="30034" y="28278"/>
                      <a:pt x="30206" y="28173"/>
                      <a:pt x="30206" y="27948"/>
                    </a:cubicBezTo>
                    <a:cubicBezTo>
                      <a:pt x="30153" y="27895"/>
                      <a:pt x="29982" y="27843"/>
                      <a:pt x="29823" y="27843"/>
                    </a:cubicBezTo>
                    <a:cubicBezTo>
                      <a:pt x="29652" y="27513"/>
                      <a:pt x="29110" y="27565"/>
                      <a:pt x="29163" y="26628"/>
                    </a:cubicBezTo>
                    <a:lnTo>
                      <a:pt x="29163" y="26628"/>
                    </a:lnTo>
                    <a:cubicBezTo>
                      <a:pt x="28886" y="26734"/>
                      <a:pt x="28662" y="27011"/>
                      <a:pt x="28503" y="27235"/>
                    </a:cubicBezTo>
                    <a:cubicBezTo>
                      <a:pt x="28503" y="26734"/>
                      <a:pt x="28279" y="26734"/>
                      <a:pt x="28226" y="26470"/>
                    </a:cubicBezTo>
                    <a:cubicBezTo>
                      <a:pt x="28759" y="26374"/>
                      <a:pt x="28577" y="25459"/>
                      <a:pt x="28947" y="25459"/>
                    </a:cubicBezTo>
                    <a:cubicBezTo>
                      <a:pt x="29035" y="25459"/>
                      <a:pt x="29154" y="25511"/>
                      <a:pt x="29322" y="25638"/>
                    </a:cubicBezTo>
                    <a:cubicBezTo>
                      <a:pt x="29295" y="25199"/>
                      <a:pt x="29051" y="25075"/>
                      <a:pt x="28799" y="25075"/>
                    </a:cubicBezTo>
                    <a:cubicBezTo>
                      <a:pt x="28543" y="25075"/>
                      <a:pt x="28279" y="25202"/>
                      <a:pt x="28226" y="25255"/>
                    </a:cubicBezTo>
                    <a:cubicBezTo>
                      <a:pt x="28609" y="24701"/>
                      <a:pt x="28120" y="24318"/>
                      <a:pt x="28279" y="23988"/>
                    </a:cubicBezTo>
                    <a:cubicBezTo>
                      <a:pt x="28310" y="23977"/>
                      <a:pt x="28336" y="23971"/>
                      <a:pt x="28358" y="23971"/>
                    </a:cubicBezTo>
                    <a:cubicBezTo>
                      <a:pt x="28626" y="23971"/>
                      <a:pt x="28324" y="24720"/>
                      <a:pt x="28671" y="24720"/>
                    </a:cubicBezTo>
                    <a:cubicBezTo>
                      <a:pt x="28702" y="24720"/>
                      <a:pt x="28738" y="24714"/>
                      <a:pt x="28780" y="24701"/>
                    </a:cubicBezTo>
                    <a:cubicBezTo>
                      <a:pt x="28662" y="23328"/>
                      <a:pt x="27843" y="23882"/>
                      <a:pt x="27724" y="22509"/>
                    </a:cubicBezTo>
                    <a:lnTo>
                      <a:pt x="27724" y="22509"/>
                    </a:lnTo>
                    <a:cubicBezTo>
                      <a:pt x="27911" y="22574"/>
                      <a:pt x="28088" y="22601"/>
                      <a:pt x="28256" y="22601"/>
                    </a:cubicBezTo>
                    <a:cubicBezTo>
                      <a:pt x="29300" y="22601"/>
                      <a:pt x="30026" y="21539"/>
                      <a:pt x="30677" y="21539"/>
                    </a:cubicBezTo>
                    <a:cubicBezTo>
                      <a:pt x="30891" y="21539"/>
                      <a:pt x="31096" y="21653"/>
                      <a:pt x="31302" y="21955"/>
                    </a:cubicBezTo>
                    <a:cubicBezTo>
                      <a:pt x="31143" y="22008"/>
                      <a:pt x="30919" y="21955"/>
                      <a:pt x="30972" y="22509"/>
                    </a:cubicBezTo>
                    <a:cubicBezTo>
                      <a:pt x="31006" y="22491"/>
                      <a:pt x="31037" y="22483"/>
                      <a:pt x="31065" y="22483"/>
                    </a:cubicBezTo>
                    <a:cubicBezTo>
                      <a:pt x="31203" y="22483"/>
                      <a:pt x="31271" y="22673"/>
                      <a:pt x="31426" y="22673"/>
                    </a:cubicBezTo>
                    <a:cubicBezTo>
                      <a:pt x="31441" y="22673"/>
                      <a:pt x="31457" y="22672"/>
                      <a:pt x="31473" y="22668"/>
                    </a:cubicBezTo>
                    <a:cubicBezTo>
                      <a:pt x="31318" y="22055"/>
                      <a:pt x="31536" y="21632"/>
                      <a:pt x="31755" y="21632"/>
                    </a:cubicBezTo>
                    <a:cubicBezTo>
                      <a:pt x="31853" y="21632"/>
                      <a:pt x="31950" y="21715"/>
                      <a:pt x="32015" y="21902"/>
                    </a:cubicBezTo>
                    <a:cubicBezTo>
                      <a:pt x="32015" y="22285"/>
                      <a:pt x="31685" y="22113"/>
                      <a:pt x="31804" y="22668"/>
                    </a:cubicBezTo>
                    <a:cubicBezTo>
                      <a:pt x="31962" y="22615"/>
                      <a:pt x="32239" y="22720"/>
                      <a:pt x="32239" y="22390"/>
                    </a:cubicBezTo>
                    <a:cubicBezTo>
                      <a:pt x="32088" y="22025"/>
                      <a:pt x="32671" y="21677"/>
                      <a:pt x="33269" y="21677"/>
                    </a:cubicBezTo>
                    <a:cubicBezTo>
                      <a:pt x="33556" y="21677"/>
                      <a:pt x="33847" y="21758"/>
                      <a:pt x="34061" y="21955"/>
                    </a:cubicBezTo>
                    <a:cubicBezTo>
                      <a:pt x="34017" y="22197"/>
                      <a:pt x="33936" y="22274"/>
                      <a:pt x="33841" y="22274"/>
                    </a:cubicBezTo>
                    <a:cubicBezTo>
                      <a:pt x="33679" y="22274"/>
                      <a:pt x="33476" y="22054"/>
                      <a:pt x="33337" y="22054"/>
                    </a:cubicBezTo>
                    <a:cubicBezTo>
                      <a:pt x="33242" y="22054"/>
                      <a:pt x="33176" y="22158"/>
                      <a:pt x="33176" y="22509"/>
                    </a:cubicBezTo>
                    <a:cubicBezTo>
                      <a:pt x="33223" y="22470"/>
                      <a:pt x="33261" y="22453"/>
                      <a:pt x="33293" y="22453"/>
                    </a:cubicBezTo>
                    <a:cubicBezTo>
                      <a:pt x="33493" y="22453"/>
                      <a:pt x="33454" y="23113"/>
                      <a:pt x="33454" y="23499"/>
                    </a:cubicBezTo>
                    <a:cubicBezTo>
                      <a:pt x="34391" y="23380"/>
                      <a:pt x="34827" y="22285"/>
                      <a:pt x="35434" y="21572"/>
                    </a:cubicBezTo>
                    <a:lnTo>
                      <a:pt x="35434" y="21572"/>
                    </a:lnTo>
                    <a:cubicBezTo>
                      <a:pt x="35256" y="22135"/>
                      <a:pt x="35381" y="22217"/>
                      <a:pt x="35535" y="22217"/>
                    </a:cubicBezTo>
                    <a:cubicBezTo>
                      <a:pt x="35598" y="22217"/>
                      <a:pt x="35666" y="22203"/>
                      <a:pt x="35720" y="22203"/>
                    </a:cubicBezTo>
                    <a:cubicBezTo>
                      <a:pt x="35777" y="22203"/>
                      <a:pt x="35817" y="22219"/>
                      <a:pt x="35817" y="22285"/>
                    </a:cubicBezTo>
                    <a:cubicBezTo>
                      <a:pt x="35434" y="22720"/>
                      <a:pt x="34721" y="22179"/>
                      <a:pt x="34655" y="23658"/>
                    </a:cubicBezTo>
                    <a:cubicBezTo>
                      <a:pt x="34932" y="23658"/>
                      <a:pt x="35210" y="23658"/>
                      <a:pt x="35262" y="24318"/>
                    </a:cubicBezTo>
                    <a:cubicBezTo>
                      <a:pt x="35067" y="24107"/>
                      <a:pt x="34815" y="24041"/>
                      <a:pt x="34537" y="24041"/>
                    </a:cubicBezTo>
                    <a:cubicBezTo>
                      <a:pt x="34071" y="24041"/>
                      <a:pt x="33531" y="24228"/>
                      <a:pt x="33059" y="24228"/>
                    </a:cubicBezTo>
                    <a:cubicBezTo>
                      <a:pt x="32562" y="24228"/>
                      <a:pt x="32141" y="24020"/>
                      <a:pt x="31962" y="23169"/>
                    </a:cubicBezTo>
                    <a:cubicBezTo>
                      <a:pt x="31795" y="23124"/>
                      <a:pt x="31644" y="23072"/>
                      <a:pt x="31511" y="23072"/>
                    </a:cubicBezTo>
                    <a:cubicBezTo>
                      <a:pt x="31297" y="23072"/>
                      <a:pt x="31130" y="23206"/>
                      <a:pt x="31025" y="23711"/>
                    </a:cubicBezTo>
                    <a:cubicBezTo>
                      <a:pt x="31040" y="23703"/>
                      <a:pt x="31056" y="23700"/>
                      <a:pt x="31074" y="23700"/>
                    </a:cubicBezTo>
                    <a:cubicBezTo>
                      <a:pt x="31306" y="23700"/>
                      <a:pt x="31670" y="24325"/>
                      <a:pt x="31473" y="24423"/>
                    </a:cubicBezTo>
                    <a:cubicBezTo>
                      <a:pt x="31427" y="24254"/>
                      <a:pt x="31333" y="24226"/>
                      <a:pt x="31232" y="24226"/>
                    </a:cubicBezTo>
                    <a:cubicBezTo>
                      <a:pt x="31183" y="24226"/>
                      <a:pt x="31133" y="24233"/>
                      <a:pt x="31086" y="24233"/>
                    </a:cubicBezTo>
                    <a:cubicBezTo>
                      <a:pt x="30979" y="24233"/>
                      <a:pt x="30889" y="24200"/>
                      <a:pt x="30866" y="23988"/>
                    </a:cubicBezTo>
                    <a:cubicBezTo>
                      <a:pt x="30813" y="23499"/>
                      <a:pt x="31143" y="23658"/>
                      <a:pt x="31025" y="22998"/>
                    </a:cubicBezTo>
                    <a:lnTo>
                      <a:pt x="31025" y="22998"/>
                    </a:lnTo>
                    <a:cubicBezTo>
                      <a:pt x="30695" y="23222"/>
                      <a:pt x="30431" y="23050"/>
                      <a:pt x="30312" y="23275"/>
                    </a:cubicBezTo>
                    <a:cubicBezTo>
                      <a:pt x="30428" y="23535"/>
                      <a:pt x="30258" y="23875"/>
                      <a:pt x="30054" y="23875"/>
                    </a:cubicBezTo>
                    <a:cubicBezTo>
                      <a:pt x="29958" y="23875"/>
                      <a:pt x="29855" y="23799"/>
                      <a:pt x="29770" y="23605"/>
                    </a:cubicBezTo>
                    <a:lnTo>
                      <a:pt x="29770" y="23605"/>
                    </a:lnTo>
                    <a:cubicBezTo>
                      <a:pt x="30153" y="24648"/>
                      <a:pt x="29546" y="24041"/>
                      <a:pt x="29493" y="24872"/>
                    </a:cubicBezTo>
                    <a:cubicBezTo>
                      <a:pt x="29929" y="25691"/>
                      <a:pt x="30259" y="25031"/>
                      <a:pt x="30695" y="25744"/>
                    </a:cubicBezTo>
                    <a:cubicBezTo>
                      <a:pt x="30761" y="24819"/>
                      <a:pt x="30153" y="25532"/>
                      <a:pt x="30206" y="24542"/>
                    </a:cubicBezTo>
                    <a:lnTo>
                      <a:pt x="30206" y="24542"/>
                    </a:lnTo>
                    <a:cubicBezTo>
                      <a:pt x="30901" y="25103"/>
                      <a:pt x="32029" y="25222"/>
                      <a:pt x="33018" y="25222"/>
                    </a:cubicBezTo>
                    <a:cubicBezTo>
                      <a:pt x="33288" y="25222"/>
                      <a:pt x="33547" y="25214"/>
                      <a:pt x="33784" y="25202"/>
                    </a:cubicBezTo>
                    <a:cubicBezTo>
                      <a:pt x="34027" y="25202"/>
                      <a:pt x="34341" y="24753"/>
                      <a:pt x="34563" y="24753"/>
                    </a:cubicBezTo>
                    <a:cubicBezTo>
                      <a:pt x="34691" y="24753"/>
                      <a:pt x="34788" y="24900"/>
                      <a:pt x="34827" y="25361"/>
                    </a:cubicBezTo>
                    <a:cubicBezTo>
                      <a:pt x="34804" y="25398"/>
                      <a:pt x="34762" y="25409"/>
                      <a:pt x="34711" y="25409"/>
                    </a:cubicBezTo>
                    <a:cubicBezTo>
                      <a:pt x="34638" y="25409"/>
                      <a:pt x="34546" y="25386"/>
                      <a:pt x="34465" y="25386"/>
                    </a:cubicBezTo>
                    <a:cubicBezTo>
                      <a:pt x="34344" y="25386"/>
                      <a:pt x="34247" y="25437"/>
                      <a:pt x="34272" y="25691"/>
                    </a:cubicBezTo>
                    <a:cubicBezTo>
                      <a:pt x="34444" y="25744"/>
                      <a:pt x="34549" y="25968"/>
                      <a:pt x="34549" y="26404"/>
                    </a:cubicBezTo>
                    <a:cubicBezTo>
                      <a:pt x="34701" y="26270"/>
                      <a:pt x="34844" y="26218"/>
                      <a:pt x="34983" y="26218"/>
                    </a:cubicBezTo>
                    <a:cubicBezTo>
                      <a:pt x="35352" y="26218"/>
                      <a:pt x="35691" y="26580"/>
                      <a:pt x="36094" y="26734"/>
                    </a:cubicBezTo>
                    <a:cubicBezTo>
                      <a:pt x="36041" y="25968"/>
                      <a:pt x="36371" y="25968"/>
                      <a:pt x="36754" y="25968"/>
                    </a:cubicBezTo>
                    <a:cubicBezTo>
                      <a:pt x="36735" y="26490"/>
                      <a:pt x="36781" y="26630"/>
                      <a:pt x="36852" y="26630"/>
                    </a:cubicBezTo>
                    <a:cubicBezTo>
                      <a:pt x="36935" y="26630"/>
                      <a:pt x="37051" y="26442"/>
                      <a:pt x="37139" y="26442"/>
                    </a:cubicBezTo>
                    <a:cubicBezTo>
                      <a:pt x="37183" y="26442"/>
                      <a:pt x="37220" y="26489"/>
                      <a:pt x="37243" y="26628"/>
                    </a:cubicBezTo>
                    <a:cubicBezTo>
                      <a:pt x="37243" y="26958"/>
                      <a:pt x="37031" y="26905"/>
                      <a:pt x="37031" y="27183"/>
                    </a:cubicBezTo>
                    <a:cubicBezTo>
                      <a:pt x="37097" y="27041"/>
                      <a:pt x="37163" y="26990"/>
                      <a:pt x="37227" y="26990"/>
                    </a:cubicBezTo>
                    <a:cubicBezTo>
                      <a:pt x="37391" y="26990"/>
                      <a:pt x="37545" y="27319"/>
                      <a:pt x="37669" y="27319"/>
                    </a:cubicBezTo>
                    <a:cubicBezTo>
                      <a:pt x="37741" y="27319"/>
                      <a:pt x="37803" y="27207"/>
                      <a:pt x="37850" y="26853"/>
                    </a:cubicBezTo>
                    <a:cubicBezTo>
                      <a:pt x="37573" y="26575"/>
                      <a:pt x="37190" y="26628"/>
                      <a:pt x="37084" y="25915"/>
                    </a:cubicBezTo>
                    <a:lnTo>
                      <a:pt x="37084" y="25915"/>
                    </a:lnTo>
                    <a:cubicBezTo>
                      <a:pt x="37595" y="25997"/>
                      <a:pt x="38060" y="26110"/>
                      <a:pt x="38474" y="26110"/>
                    </a:cubicBezTo>
                    <a:cubicBezTo>
                      <a:pt x="38862" y="26110"/>
                      <a:pt x="39206" y="26010"/>
                      <a:pt x="39500" y="25691"/>
                    </a:cubicBezTo>
                    <a:cubicBezTo>
                      <a:pt x="39447" y="25532"/>
                      <a:pt x="39394" y="25414"/>
                      <a:pt x="39342" y="25308"/>
                    </a:cubicBezTo>
                    <a:lnTo>
                      <a:pt x="39342" y="25308"/>
                    </a:lnTo>
                    <a:cubicBezTo>
                      <a:pt x="39753" y="25699"/>
                      <a:pt x="40189" y="25859"/>
                      <a:pt x="40601" y="25859"/>
                    </a:cubicBezTo>
                    <a:cubicBezTo>
                      <a:pt x="41232" y="25859"/>
                      <a:pt x="41805" y="25481"/>
                      <a:pt x="42140" y="24978"/>
                    </a:cubicBezTo>
                    <a:cubicBezTo>
                      <a:pt x="42035" y="24265"/>
                      <a:pt x="41533" y="24753"/>
                      <a:pt x="41375" y="24265"/>
                    </a:cubicBezTo>
                    <a:cubicBezTo>
                      <a:pt x="41517" y="23980"/>
                      <a:pt x="41715" y="23855"/>
                      <a:pt x="41927" y="23855"/>
                    </a:cubicBezTo>
                    <a:cubicBezTo>
                      <a:pt x="42126" y="23855"/>
                      <a:pt x="42337" y="23967"/>
                      <a:pt x="42523" y="24159"/>
                    </a:cubicBezTo>
                    <a:cubicBezTo>
                      <a:pt x="42449" y="24390"/>
                      <a:pt x="42401" y="24673"/>
                      <a:pt x="42284" y="24673"/>
                    </a:cubicBezTo>
                    <a:cubicBezTo>
                      <a:pt x="42234" y="24673"/>
                      <a:pt x="42171" y="24620"/>
                      <a:pt x="42088" y="24489"/>
                    </a:cubicBezTo>
                    <a:lnTo>
                      <a:pt x="42088" y="24489"/>
                    </a:lnTo>
                    <a:cubicBezTo>
                      <a:pt x="42193" y="25202"/>
                      <a:pt x="42193" y="24925"/>
                      <a:pt x="42140" y="25691"/>
                    </a:cubicBezTo>
                    <a:cubicBezTo>
                      <a:pt x="42163" y="25688"/>
                      <a:pt x="42184" y="25686"/>
                      <a:pt x="42205" y="25686"/>
                    </a:cubicBezTo>
                    <a:cubicBezTo>
                      <a:pt x="42473" y="25686"/>
                      <a:pt x="42637" y="25921"/>
                      <a:pt x="42872" y="25921"/>
                    </a:cubicBezTo>
                    <a:cubicBezTo>
                      <a:pt x="42935" y="25921"/>
                      <a:pt x="43002" y="25904"/>
                      <a:pt x="43078" y="25862"/>
                    </a:cubicBezTo>
                    <a:cubicBezTo>
                      <a:pt x="43143" y="25454"/>
                      <a:pt x="43069" y="25374"/>
                      <a:pt x="42960" y="25374"/>
                    </a:cubicBezTo>
                    <a:cubicBezTo>
                      <a:pt x="42889" y="25374"/>
                      <a:pt x="42802" y="25408"/>
                      <a:pt x="42729" y="25408"/>
                    </a:cubicBezTo>
                    <a:cubicBezTo>
                      <a:pt x="42643" y="25408"/>
                      <a:pt x="42576" y="25360"/>
                      <a:pt x="42576" y="25149"/>
                    </a:cubicBezTo>
                    <a:cubicBezTo>
                      <a:pt x="42853" y="24819"/>
                      <a:pt x="42642" y="23829"/>
                      <a:pt x="42748" y="23658"/>
                    </a:cubicBezTo>
                    <a:cubicBezTo>
                      <a:pt x="42886" y="23623"/>
                      <a:pt x="43003" y="23605"/>
                      <a:pt x="43103" y="23605"/>
                    </a:cubicBezTo>
                    <a:cubicBezTo>
                      <a:pt x="43637" y="23605"/>
                      <a:pt x="43665" y="24107"/>
                      <a:pt x="43843" y="25031"/>
                    </a:cubicBezTo>
                    <a:cubicBezTo>
                      <a:pt x="43666" y="25031"/>
                      <a:pt x="43559" y="24852"/>
                      <a:pt x="43463" y="24852"/>
                    </a:cubicBezTo>
                    <a:cubicBezTo>
                      <a:pt x="43409" y="24852"/>
                      <a:pt x="43359" y="24908"/>
                      <a:pt x="43302" y="25083"/>
                    </a:cubicBezTo>
                    <a:cubicBezTo>
                      <a:pt x="43408" y="25968"/>
                      <a:pt x="43843" y="26140"/>
                      <a:pt x="44173" y="26522"/>
                    </a:cubicBezTo>
                    <a:cubicBezTo>
                      <a:pt x="44292" y="25915"/>
                      <a:pt x="43843" y="25638"/>
                      <a:pt x="44121" y="25532"/>
                    </a:cubicBezTo>
                    <a:cubicBezTo>
                      <a:pt x="44535" y="25343"/>
                      <a:pt x="44918" y="25206"/>
                      <a:pt x="45233" y="25206"/>
                    </a:cubicBezTo>
                    <a:cubicBezTo>
                      <a:pt x="45840" y="25206"/>
                      <a:pt x="46196" y="25715"/>
                      <a:pt x="46048" y="27341"/>
                    </a:cubicBezTo>
                    <a:cubicBezTo>
                      <a:pt x="47315" y="26140"/>
                      <a:pt x="47474" y="27011"/>
                      <a:pt x="48517" y="26140"/>
                    </a:cubicBezTo>
                    <a:lnTo>
                      <a:pt x="48517" y="26140"/>
                    </a:lnTo>
                    <a:cubicBezTo>
                      <a:pt x="48464" y="26734"/>
                      <a:pt x="48306" y="27011"/>
                      <a:pt x="48636" y="27341"/>
                    </a:cubicBezTo>
                    <a:cubicBezTo>
                      <a:pt x="48517" y="27394"/>
                      <a:pt x="48358" y="27394"/>
                      <a:pt x="48411" y="27618"/>
                    </a:cubicBezTo>
                    <a:cubicBezTo>
                      <a:pt x="48636" y="27341"/>
                      <a:pt x="49348" y="26853"/>
                      <a:pt x="49124" y="26575"/>
                    </a:cubicBezTo>
                    <a:lnTo>
                      <a:pt x="49124" y="26575"/>
                    </a:lnTo>
                    <a:cubicBezTo>
                      <a:pt x="49033" y="26621"/>
                      <a:pt x="48981" y="26873"/>
                      <a:pt x="48790" y="26873"/>
                    </a:cubicBezTo>
                    <a:cubicBezTo>
                      <a:pt x="48760" y="26873"/>
                      <a:pt x="48726" y="26867"/>
                      <a:pt x="48688" y="26853"/>
                    </a:cubicBezTo>
                    <a:cubicBezTo>
                      <a:pt x="49018" y="26404"/>
                      <a:pt x="48306" y="25744"/>
                      <a:pt x="48636" y="25361"/>
                    </a:cubicBezTo>
                    <a:lnTo>
                      <a:pt x="48636" y="25361"/>
                    </a:lnTo>
                    <a:cubicBezTo>
                      <a:pt x="48645" y="25486"/>
                      <a:pt x="48668" y="25533"/>
                      <a:pt x="48701" y="25533"/>
                    </a:cubicBezTo>
                    <a:cubicBezTo>
                      <a:pt x="48805" y="25533"/>
                      <a:pt x="49013" y="25068"/>
                      <a:pt x="49237" y="25068"/>
                    </a:cubicBezTo>
                    <a:cubicBezTo>
                      <a:pt x="49348" y="25068"/>
                      <a:pt x="49464" y="25184"/>
                      <a:pt x="49573" y="25532"/>
                    </a:cubicBezTo>
                    <a:cubicBezTo>
                      <a:pt x="49243" y="25532"/>
                      <a:pt x="48966" y="25532"/>
                      <a:pt x="49018" y="26074"/>
                    </a:cubicBezTo>
                    <a:cubicBezTo>
                      <a:pt x="49117" y="26230"/>
                      <a:pt x="49223" y="26292"/>
                      <a:pt x="49325" y="26292"/>
                    </a:cubicBezTo>
                    <a:cubicBezTo>
                      <a:pt x="49618" y="26292"/>
                      <a:pt x="49872" y="25777"/>
                      <a:pt x="49784" y="25532"/>
                    </a:cubicBezTo>
                    <a:lnTo>
                      <a:pt x="49784" y="25532"/>
                    </a:lnTo>
                    <a:cubicBezTo>
                      <a:pt x="49816" y="25552"/>
                      <a:pt x="49845" y="25561"/>
                      <a:pt x="49874" y="25561"/>
                    </a:cubicBezTo>
                    <a:cubicBezTo>
                      <a:pt x="50068" y="25561"/>
                      <a:pt x="50202" y="25161"/>
                      <a:pt x="50315" y="25161"/>
                    </a:cubicBezTo>
                    <a:cubicBezTo>
                      <a:pt x="50360" y="25161"/>
                      <a:pt x="50403" y="25227"/>
                      <a:pt x="50444" y="25414"/>
                    </a:cubicBezTo>
                    <a:cubicBezTo>
                      <a:pt x="50332" y="25610"/>
                      <a:pt x="50239" y="25946"/>
                      <a:pt x="50101" y="25946"/>
                    </a:cubicBezTo>
                    <a:cubicBezTo>
                      <a:pt x="50044" y="25946"/>
                      <a:pt x="49980" y="25890"/>
                      <a:pt x="49903" y="25744"/>
                    </a:cubicBezTo>
                    <a:lnTo>
                      <a:pt x="49903" y="25744"/>
                    </a:lnTo>
                    <a:cubicBezTo>
                      <a:pt x="49847" y="26162"/>
                      <a:pt x="49929" y="26211"/>
                      <a:pt x="50032" y="26211"/>
                    </a:cubicBezTo>
                    <a:cubicBezTo>
                      <a:pt x="50064" y="26211"/>
                      <a:pt x="50097" y="26206"/>
                      <a:pt x="50130" y="26206"/>
                    </a:cubicBezTo>
                    <a:cubicBezTo>
                      <a:pt x="50213" y="26206"/>
                      <a:pt x="50286" y="26238"/>
                      <a:pt x="50286" y="26470"/>
                    </a:cubicBezTo>
                    <a:cubicBezTo>
                      <a:pt x="50426" y="26909"/>
                      <a:pt x="50281" y="27272"/>
                      <a:pt x="50136" y="27272"/>
                    </a:cubicBezTo>
                    <a:cubicBezTo>
                      <a:pt x="50064" y="27272"/>
                      <a:pt x="49991" y="27179"/>
                      <a:pt x="49956" y="26958"/>
                    </a:cubicBezTo>
                    <a:cubicBezTo>
                      <a:pt x="50114" y="26958"/>
                      <a:pt x="50233" y="26905"/>
                      <a:pt x="50167" y="26470"/>
                    </a:cubicBezTo>
                    <a:lnTo>
                      <a:pt x="50167" y="26470"/>
                    </a:lnTo>
                    <a:cubicBezTo>
                      <a:pt x="49348" y="27895"/>
                      <a:pt x="48636" y="27895"/>
                      <a:pt x="47474" y="27948"/>
                    </a:cubicBezTo>
                    <a:cubicBezTo>
                      <a:pt x="47474" y="27618"/>
                      <a:pt x="47645" y="27513"/>
                      <a:pt x="47698" y="27183"/>
                    </a:cubicBezTo>
                    <a:lnTo>
                      <a:pt x="47698" y="27183"/>
                    </a:lnTo>
                    <a:lnTo>
                      <a:pt x="47197" y="27235"/>
                    </a:lnTo>
                    <a:cubicBezTo>
                      <a:pt x="47091" y="27895"/>
                      <a:pt x="47527" y="28661"/>
                      <a:pt x="47315" y="28714"/>
                    </a:cubicBezTo>
                    <a:cubicBezTo>
                      <a:pt x="47052" y="28513"/>
                      <a:pt x="46884" y="28050"/>
                      <a:pt x="46584" y="28050"/>
                    </a:cubicBezTo>
                    <a:cubicBezTo>
                      <a:pt x="46569" y="28050"/>
                      <a:pt x="46553" y="28051"/>
                      <a:pt x="46537" y="28054"/>
                    </a:cubicBezTo>
                    <a:cubicBezTo>
                      <a:pt x="46655" y="27948"/>
                      <a:pt x="46761" y="27843"/>
                      <a:pt x="46814" y="27724"/>
                    </a:cubicBezTo>
                    <a:lnTo>
                      <a:pt x="46814" y="27724"/>
                    </a:lnTo>
                    <a:cubicBezTo>
                      <a:pt x="46737" y="27771"/>
                      <a:pt x="46665" y="27790"/>
                      <a:pt x="46598" y="27790"/>
                    </a:cubicBezTo>
                    <a:cubicBezTo>
                      <a:pt x="46296" y="27790"/>
                      <a:pt x="46083" y="27400"/>
                      <a:pt x="45876" y="27400"/>
                    </a:cubicBezTo>
                    <a:cubicBezTo>
                      <a:pt x="45806" y="27400"/>
                      <a:pt x="45737" y="27445"/>
                      <a:pt x="45665" y="27565"/>
                    </a:cubicBezTo>
                    <a:cubicBezTo>
                      <a:pt x="45824" y="27618"/>
                      <a:pt x="45995" y="27565"/>
                      <a:pt x="45995" y="27724"/>
                    </a:cubicBezTo>
                    <a:cubicBezTo>
                      <a:pt x="45781" y="27921"/>
                      <a:pt x="45584" y="27973"/>
                      <a:pt x="45400" y="27973"/>
                    </a:cubicBezTo>
                    <a:cubicBezTo>
                      <a:pt x="45190" y="27973"/>
                      <a:pt x="44997" y="27905"/>
                      <a:pt x="44817" y="27905"/>
                    </a:cubicBezTo>
                    <a:cubicBezTo>
                      <a:pt x="44669" y="27905"/>
                      <a:pt x="44531" y="27951"/>
                      <a:pt x="44398" y="28120"/>
                    </a:cubicBezTo>
                    <a:cubicBezTo>
                      <a:pt x="44504" y="27678"/>
                      <a:pt x="44273" y="27384"/>
                      <a:pt x="44073" y="27384"/>
                    </a:cubicBezTo>
                    <a:cubicBezTo>
                      <a:pt x="43974" y="27384"/>
                      <a:pt x="43883" y="27456"/>
                      <a:pt x="43843" y="27618"/>
                    </a:cubicBezTo>
                    <a:cubicBezTo>
                      <a:pt x="43890" y="27591"/>
                      <a:pt x="43928" y="27578"/>
                      <a:pt x="43959" y="27578"/>
                    </a:cubicBezTo>
                    <a:cubicBezTo>
                      <a:pt x="44178" y="27578"/>
                      <a:pt x="44022" y="28213"/>
                      <a:pt x="44068" y="28503"/>
                    </a:cubicBezTo>
                    <a:cubicBezTo>
                      <a:pt x="44146" y="28606"/>
                      <a:pt x="44231" y="28639"/>
                      <a:pt x="44316" y="28639"/>
                    </a:cubicBezTo>
                    <a:cubicBezTo>
                      <a:pt x="44463" y="28639"/>
                      <a:pt x="44613" y="28542"/>
                      <a:pt x="44740" y="28542"/>
                    </a:cubicBezTo>
                    <a:cubicBezTo>
                      <a:pt x="44851" y="28542"/>
                      <a:pt x="44944" y="28615"/>
                      <a:pt x="45005" y="28886"/>
                    </a:cubicBezTo>
                    <a:cubicBezTo>
                      <a:pt x="44989" y="28890"/>
                      <a:pt x="44971" y="28893"/>
                      <a:pt x="44951" y="28893"/>
                    </a:cubicBezTo>
                    <a:cubicBezTo>
                      <a:pt x="44848" y="28893"/>
                      <a:pt x="44699" y="28838"/>
                      <a:pt x="44581" y="28838"/>
                    </a:cubicBezTo>
                    <a:cubicBezTo>
                      <a:pt x="44477" y="28838"/>
                      <a:pt x="44398" y="28881"/>
                      <a:pt x="44398" y="29044"/>
                    </a:cubicBezTo>
                    <a:cubicBezTo>
                      <a:pt x="44781" y="29163"/>
                      <a:pt x="44292" y="29440"/>
                      <a:pt x="44451" y="29770"/>
                    </a:cubicBezTo>
                    <a:cubicBezTo>
                      <a:pt x="44675" y="29044"/>
                      <a:pt x="46101" y="29268"/>
                      <a:pt x="46154" y="28833"/>
                    </a:cubicBezTo>
                    <a:cubicBezTo>
                      <a:pt x="46123" y="28829"/>
                      <a:pt x="46091" y="28827"/>
                      <a:pt x="46058" y="28827"/>
                    </a:cubicBezTo>
                    <a:cubicBezTo>
                      <a:pt x="45884" y="28827"/>
                      <a:pt x="45682" y="28876"/>
                      <a:pt x="45508" y="28876"/>
                    </a:cubicBezTo>
                    <a:cubicBezTo>
                      <a:pt x="45302" y="28876"/>
                      <a:pt x="45137" y="28806"/>
                      <a:pt x="45111" y="28503"/>
                    </a:cubicBezTo>
                    <a:cubicBezTo>
                      <a:pt x="45665" y="28503"/>
                      <a:pt x="46101" y="28384"/>
                      <a:pt x="46431" y="28120"/>
                    </a:cubicBezTo>
                    <a:cubicBezTo>
                      <a:pt x="46484" y="28714"/>
                      <a:pt x="46655" y="28556"/>
                      <a:pt x="46484" y="29044"/>
                    </a:cubicBezTo>
                    <a:cubicBezTo>
                      <a:pt x="46603" y="28938"/>
                      <a:pt x="46655" y="28886"/>
                      <a:pt x="46708" y="28833"/>
                    </a:cubicBezTo>
                    <a:lnTo>
                      <a:pt x="46708" y="28833"/>
                    </a:lnTo>
                    <a:cubicBezTo>
                      <a:pt x="46596" y="29354"/>
                      <a:pt x="46279" y="29381"/>
                      <a:pt x="45949" y="29381"/>
                    </a:cubicBezTo>
                    <a:cubicBezTo>
                      <a:pt x="45912" y="29381"/>
                      <a:pt x="45875" y="29380"/>
                      <a:pt x="45837" y="29380"/>
                    </a:cubicBezTo>
                    <a:cubicBezTo>
                      <a:pt x="45544" y="29380"/>
                      <a:pt x="45257" y="29401"/>
                      <a:pt x="45111" y="29770"/>
                    </a:cubicBezTo>
                    <a:cubicBezTo>
                      <a:pt x="45210" y="29838"/>
                      <a:pt x="45331" y="29860"/>
                      <a:pt x="45470" y="29860"/>
                    </a:cubicBezTo>
                    <a:cubicBezTo>
                      <a:pt x="45704" y="29860"/>
                      <a:pt x="45989" y="29799"/>
                      <a:pt x="46301" y="29799"/>
                    </a:cubicBezTo>
                    <a:cubicBezTo>
                      <a:pt x="46518" y="29799"/>
                      <a:pt x="46749" y="29828"/>
                      <a:pt x="46985" y="29928"/>
                    </a:cubicBezTo>
                    <a:cubicBezTo>
                      <a:pt x="46985" y="29598"/>
                      <a:pt x="46814" y="29546"/>
                      <a:pt x="46708" y="29374"/>
                    </a:cubicBezTo>
                    <a:cubicBezTo>
                      <a:pt x="46753" y="29306"/>
                      <a:pt x="46821" y="29287"/>
                      <a:pt x="46895" y="29287"/>
                    </a:cubicBezTo>
                    <a:cubicBezTo>
                      <a:pt x="46994" y="29287"/>
                      <a:pt x="47106" y="29321"/>
                      <a:pt x="47197" y="29321"/>
                    </a:cubicBezTo>
                    <a:lnTo>
                      <a:pt x="47197" y="29493"/>
                    </a:lnTo>
                    <a:cubicBezTo>
                      <a:pt x="47263" y="29374"/>
                      <a:pt x="47263" y="29321"/>
                      <a:pt x="47263" y="29268"/>
                    </a:cubicBezTo>
                    <a:lnTo>
                      <a:pt x="47368" y="29268"/>
                    </a:lnTo>
                    <a:cubicBezTo>
                      <a:pt x="47368" y="29321"/>
                      <a:pt x="47421" y="29374"/>
                      <a:pt x="47474" y="29493"/>
                    </a:cubicBezTo>
                    <a:lnTo>
                      <a:pt x="47197" y="29493"/>
                    </a:lnTo>
                    <a:cubicBezTo>
                      <a:pt x="47144" y="29493"/>
                      <a:pt x="47091" y="29546"/>
                      <a:pt x="47091" y="29546"/>
                    </a:cubicBezTo>
                    <a:cubicBezTo>
                      <a:pt x="47091" y="29869"/>
                      <a:pt x="47409" y="30039"/>
                      <a:pt x="47675" y="30039"/>
                    </a:cubicBezTo>
                    <a:cubicBezTo>
                      <a:pt x="47865" y="30039"/>
                      <a:pt x="48028" y="29952"/>
                      <a:pt x="48028" y="29770"/>
                    </a:cubicBezTo>
                    <a:cubicBezTo>
                      <a:pt x="47923" y="29704"/>
                      <a:pt x="47857" y="29651"/>
                      <a:pt x="47751" y="29598"/>
                    </a:cubicBezTo>
                    <a:cubicBezTo>
                      <a:pt x="47857" y="29493"/>
                      <a:pt x="47923" y="29268"/>
                      <a:pt x="47923" y="29110"/>
                    </a:cubicBezTo>
                    <a:cubicBezTo>
                      <a:pt x="48002" y="29136"/>
                      <a:pt x="48098" y="29150"/>
                      <a:pt x="48200" y="29150"/>
                    </a:cubicBezTo>
                    <a:cubicBezTo>
                      <a:pt x="48302" y="29150"/>
                      <a:pt x="48411" y="29136"/>
                      <a:pt x="48517" y="29110"/>
                    </a:cubicBezTo>
                    <a:cubicBezTo>
                      <a:pt x="48636" y="29216"/>
                      <a:pt x="48741" y="29268"/>
                      <a:pt x="48847" y="29321"/>
                    </a:cubicBezTo>
                    <a:cubicBezTo>
                      <a:pt x="48847" y="29876"/>
                      <a:pt x="48636" y="30034"/>
                      <a:pt x="48517" y="30364"/>
                    </a:cubicBezTo>
                    <a:cubicBezTo>
                      <a:pt x="48568" y="30385"/>
                      <a:pt x="48613" y="30395"/>
                      <a:pt x="48653" y="30395"/>
                    </a:cubicBezTo>
                    <a:cubicBezTo>
                      <a:pt x="49025" y="30395"/>
                      <a:pt x="48896" y="29544"/>
                      <a:pt x="49265" y="29544"/>
                    </a:cubicBezTo>
                    <a:cubicBezTo>
                      <a:pt x="49275" y="29544"/>
                      <a:pt x="49285" y="29544"/>
                      <a:pt x="49296" y="29546"/>
                    </a:cubicBezTo>
                    <a:cubicBezTo>
                      <a:pt x="49348" y="29704"/>
                      <a:pt x="49348" y="29770"/>
                      <a:pt x="49401" y="29876"/>
                    </a:cubicBezTo>
                    <a:lnTo>
                      <a:pt x="49401" y="29928"/>
                    </a:lnTo>
                    <a:lnTo>
                      <a:pt x="49454" y="29928"/>
                    </a:lnTo>
                    <a:cubicBezTo>
                      <a:pt x="49573" y="30034"/>
                      <a:pt x="49626" y="30153"/>
                      <a:pt x="49626" y="30536"/>
                    </a:cubicBezTo>
                    <a:cubicBezTo>
                      <a:pt x="49555" y="30763"/>
                      <a:pt x="49447" y="30833"/>
                      <a:pt x="49326" y="30833"/>
                    </a:cubicBezTo>
                    <a:cubicBezTo>
                      <a:pt x="49125" y="30833"/>
                      <a:pt x="48887" y="30642"/>
                      <a:pt x="48712" y="30642"/>
                    </a:cubicBezTo>
                    <a:cubicBezTo>
                      <a:pt x="48578" y="30642"/>
                      <a:pt x="48481" y="30753"/>
                      <a:pt x="48464" y="31143"/>
                    </a:cubicBezTo>
                    <a:cubicBezTo>
                      <a:pt x="48570" y="31201"/>
                      <a:pt x="48659" y="31214"/>
                      <a:pt x="48741" y="31214"/>
                    </a:cubicBezTo>
                    <a:cubicBezTo>
                      <a:pt x="48808" y="31214"/>
                      <a:pt x="48871" y="31206"/>
                      <a:pt x="48933" y="31206"/>
                    </a:cubicBezTo>
                    <a:cubicBezTo>
                      <a:pt x="49071" y="31206"/>
                      <a:pt x="49210" y="31249"/>
                      <a:pt x="49401" y="31526"/>
                    </a:cubicBezTo>
                    <a:cubicBezTo>
                      <a:pt x="49301" y="31567"/>
                      <a:pt x="49211" y="31582"/>
                      <a:pt x="49130" y="31582"/>
                    </a:cubicBezTo>
                    <a:cubicBezTo>
                      <a:pt x="48899" y="31582"/>
                      <a:pt x="48735" y="31459"/>
                      <a:pt x="48566" y="31459"/>
                    </a:cubicBezTo>
                    <a:cubicBezTo>
                      <a:pt x="48468" y="31459"/>
                      <a:pt x="48368" y="31500"/>
                      <a:pt x="48253" y="31632"/>
                    </a:cubicBezTo>
                    <a:cubicBezTo>
                      <a:pt x="48462" y="32230"/>
                      <a:pt x="48740" y="32432"/>
                      <a:pt x="49026" y="32432"/>
                    </a:cubicBezTo>
                    <a:cubicBezTo>
                      <a:pt x="49480" y="32432"/>
                      <a:pt x="49958" y="31927"/>
                      <a:pt x="50233" y="31684"/>
                    </a:cubicBezTo>
                    <a:cubicBezTo>
                      <a:pt x="51138" y="31684"/>
                      <a:pt x="51888" y="32670"/>
                      <a:pt x="52801" y="32670"/>
                    </a:cubicBezTo>
                    <a:cubicBezTo>
                      <a:pt x="53220" y="32670"/>
                      <a:pt x="53674" y="32462"/>
                      <a:pt x="54193" y="31856"/>
                    </a:cubicBezTo>
                    <a:cubicBezTo>
                      <a:pt x="53692" y="31579"/>
                      <a:pt x="54075" y="31090"/>
                      <a:pt x="54246" y="30866"/>
                    </a:cubicBezTo>
                    <a:cubicBezTo>
                      <a:pt x="54023" y="30779"/>
                      <a:pt x="53784" y="30725"/>
                      <a:pt x="53560" y="30725"/>
                    </a:cubicBezTo>
                    <a:cubicBezTo>
                      <a:pt x="53067" y="30725"/>
                      <a:pt x="52649" y="30988"/>
                      <a:pt x="52649" y="31750"/>
                    </a:cubicBezTo>
                    <a:cubicBezTo>
                      <a:pt x="52372" y="31750"/>
                      <a:pt x="52094" y="31750"/>
                      <a:pt x="51989" y="32080"/>
                    </a:cubicBezTo>
                    <a:cubicBezTo>
                      <a:pt x="52042" y="31350"/>
                      <a:pt x="51688" y="31133"/>
                      <a:pt x="51232" y="31133"/>
                    </a:cubicBezTo>
                    <a:cubicBezTo>
                      <a:pt x="50790" y="31133"/>
                      <a:pt x="50254" y="31337"/>
                      <a:pt x="49903" y="31473"/>
                    </a:cubicBezTo>
                    <a:cubicBezTo>
                      <a:pt x="49903" y="31354"/>
                      <a:pt x="49956" y="31249"/>
                      <a:pt x="49956" y="31143"/>
                    </a:cubicBezTo>
                    <a:cubicBezTo>
                      <a:pt x="50061" y="31143"/>
                      <a:pt x="50114" y="31090"/>
                      <a:pt x="50114" y="30971"/>
                    </a:cubicBezTo>
                    <a:lnTo>
                      <a:pt x="50009" y="30971"/>
                    </a:lnTo>
                    <a:cubicBezTo>
                      <a:pt x="50061" y="30589"/>
                      <a:pt x="49903" y="30430"/>
                      <a:pt x="49679" y="29981"/>
                    </a:cubicBezTo>
                    <a:lnTo>
                      <a:pt x="49956" y="29981"/>
                    </a:lnTo>
                    <a:cubicBezTo>
                      <a:pt x="49903" y="30034"/>
                      <a:pt x="49837" y="30153"/>
                      <a:pt x="49837" y="30259"/>
                    </a:cubicBezTo>
                    <a:cubicBezTo>
                      <a:pt x="50009" y="30311"/>
                      <a:pt x="50167" y="30364"/>
                      <a:pt x="50339" y="30364"/>
                    </a:cubicBezTo>
                    <a:cubicBezTo>
                      <a:pt x="50286" y="30483"/>
                      <a:pt x="50233" y="30589"/>
                      <a:pt x="50167" y="30694"/>
                    </a:cubicBezTo>
                    <a:cubicBezTo>
                      <a:pt x="50336" y="30660"/>
                      <a:pt x="50488" y="30648"/>
                      <a:pt x="50627" y="30648"/>
                    </a:cubicBezTo>
                    <a:cubicBezTo>
                      <a:pt x="51066" y="30648"/>
                      <a:pt x="51376" y="30776"/>
                      <a:pt x="51694" y="30776"/>
                    </a:cubicBezTo>
                    <a:cubicBezTo>
                      <a:pt x="51904" y="30776"/>
                      <a:pt x="52116" y="30721"/>
                      <a:pt x="52372" y="30536"/>
                    </a:cubicBezTo>
                    <a:lnTo>
                      <a:pt x="52372" y="30536"/>
                    </a:lnTo>
                    <a:cubicBezTo>
                      <a:pt x="52424" y="30919"/>
                      <a:pt x="52266" y="31196"/>
                      <a:pt x="52424" y="31249"/>
                    </a:cubicBezTo>
                    <a:cubicBezTo>
                      <a:pt x="53137" y="29704"/>
                      <a:pt x="54246" y="28661"/>
                      <a:pt x="55949" y="27948"/>
                    </a:cubicBezTo>
                    <a:lnTo>
                      <a:pt x="55949" y="27948"/>
                    </a:lnTo>
                    <a:cubicBezTo>
                      <a:pt x="55844" y="28173"/>
                      <a:pt x="56227" y="28833"/>
                      <a:pt x="56557" y="29110"/>
                    </a:cubicBezTo>
                    <a:cubicBezTo>
                      <a:pt x="56519" y="29096"/>
                      <a:pt x="56483" y="29088"/>
                      <a:pt x="56449" y="29088"/>
                    </a:cubicBezTo>
                    <a:cubicBezTo>
                      <a:pt x="56329" y="29088"/>
                      <a:pt x="56249" y="29193"/>
                      <a:pt x="56332" y="29493"/>
                    </a:cubicBezTo>
                    <a:cubicBezTo>
                      <a:pt x="56311" y="29643"/>
                      <a:pt x="56366" y="29684"/>
                      <a:pt x="56450" y="29684"/>
                    </a:cubicBezTo>
                    <a:cubicBezTo>
                      <a:pt x="56548" y="29684"/>
                      <a:pt x="56686" y="29629"/>
                      <a:pt x="56793" y="29629"/>
                    </a:cubicBezTo>
                    <a:cubicBezTo>
                      <a:pt x="56829" y="29629"/>
                      <a:pt x="56861" y="29635"/>
                      <a:pt x="56887" y="29651"/>
                    </a:cubicBezTo>
                    <a:lnTo>
                      <a:pt x="56887" y="29163"/>
                    </a:lnTo>
                    <a:cubicBezTo>
                      <a:pt x="56992" y="29110"/>
                      <a:pt x="57098" y="28938"/>
                      <a:pt x="57098" y="28556"/>
                    </a:cubicBezTo>
                    <a:lnTo>
                      <a:pt x="57098" y="28556"/>
                    </a:lnTo>
                    <a:cubicBezTo>
                      <a:pt x="56995" y="28576"/>
                      <a:pt x="56871" y="28631"/>
                      <a:pt x="56763" y="28631"/>
                    </a:cubicBezTo>
                    <a:cubicBezTo>
                      <a:pt x="56595" y="28631"/>
                      <a:pt x="56464" y="28498"/>
                      <a:pt x="56504" y="27895"/>
                    </a:cubicBezTo>
                    <a:cubicBezTo>
                      <a:pt x="56487" y="27892"/>
                      <a:pt x="56472" y="27890"/>
                      <a:pt x="56457" y="27890"/>
                    </a:cubicBezTo>
                    <a:cubicBezTo>
                      <a:pt x="56278" y="27890"/>
                      <a:pt x="56263" y="28173"/>
                      <a:pt x="56055" y="28173"/>
                    </a:cubicBezTo>
                    <a:cubicBezTo>
                      <a:pt x="56227" y="27011"/>
                      <a:pt x="55619" y="27790"/>
                      <a:pt x="55566" y="27235"/>
                    </a:cubicBezTo>
                    <a:cubicBezTo>
                      <a:pt x="55672" y="26522"/>
                      <a:pt x="55184" y="25968"/>
                      <a:pt x="55448" y="25744"/>
                    </a:cubicBezTo>
                    <a:lnTo>
                      <a:pt x="55448" y="25744"/>
                    </a:lnTo>
                    <a:cubicBezTo>
                      <a:pt x="55514" y="26404"/>
                      <a:pt x="55844" y="26298"/>
                      <a:pt x="56002" y="26681"/>
                    </a:cubicBezTo>
                    <a:lnTo>
                      <a:pt x="55897" y="25414"/>
                    </a:lnTo>
                    <a:cubicBezTo>
                      <a:pt x="55751" y="25323"/>
                      <a:pt x="55624" y="25288"/>
                      <a:pt x="55510" y="25288"/>
                    </a:cubicBezTo>
                    <a:cubicBezTo>
                      <a:pt x="55163" y="25288"/>
                      <a:pt x="54933" y="25601"/>
                      <a:pt x="54674" y="25601"/>
                    </a:cubicBezTo>
                    <a:cubicBezTo>
                      <a:pt x="54559" y="25601"/>
                      <a:pt x="54438" y="25539"/>
                      <a:pt x="54299" y="25361"/>
                    </a:cubicBezTo>
                    <a:cubicBezTo>
                      <a:pt x="54299" y="26072"/>
                      <a:pt x="54164" y="26266"/>
                      <a:pt x="53975" y="26266"/>
                    </a:cubicBezTo>
                    <a:cubicBezTo>
                      <a:pt x="53749" y="26266"/>
                      <a:pt x="53446" y="25992"/>
                      <a:pt x="53201" y="25992"/>
                    </a:cubicBezTo>
                    <a:cubicBezTo>
                      <a:pt x="53095" y="25992"/>
                      <a:pt x="52999" y="26043"/>
                      <a:pt x="52926" y="26192"/>
                    </a:cubicBezTo>
                    <a:cubicBezTo>
                      <a:pt x="53137" y="26245"/>
                      <a:pt x="53085" y="26800"/>
                      <a:pt x="53085" y="27183"/>
                    </a:cubicBezTo>
                    <a:cubicBezTo>
                      <a:pt x="53377" y="27183"/>
                      <a:pt x="53617" y="27259"/>
                      <a:pt x="53830" y="27259"/>
                    </a:cubicBezTo>
                    <a:cubicBezTo>
                      <a:pt x="54060" y="27259"/>
                      <a:pt x="54259" y="27170"/>
                      <a:pt x="54458" y="26800"/>
                    </a:cubicBezTo>
                    <a:cubicBezTo>
                      <a:pt x="54443" y="26800"/>
                      <a:pt x="54420" y="26804"/>
                      <a:pt x="54395" y="26804"/>
                    </a:cubicBezTo>
                    <a:cubicBezTo>
                      <a:pt x="54329" y="26804"/>
                      <a:pt x="54246" y="26776"/>
                      <a:pt x="54246" y="26575"/>
                    </a:cubicBezTo>
                    <a:lnTo>
                      <a:pt x="54246" y="26575"/>
                    </a:lnTo>
                    <a:cubicBezTo>
                      <a:pt x="54291" y="26596"/>
                      <a:pt x="54331" y="26605"/>
                      <a:pt x="54366" y="26605"/>
                    </a:cubicBezTo>
                    <a:cubicBezTo>
                      <a:pt x="54702" y="26605"/>
                      <a:pt x="54621" y="25742"/>
                      <a:pt x="54982" y="25742"/>
                    </a:cubicBezTo>
                    <a:cubicBezTo>
                      <a:pt x="54992" y="25742"/>
                      <a:pt x="55002" y="25742"/>
                      <a:pt x="55012" y="25744"/>
                    </a:cubicBezTo>
                    <a:cubicBezTo>
                      <a:pt x="55461" y="27515"/>
                      <a:pt x="55039" y="28112"/>
                      <a:pt x="54398" y="28112"/>
                    </a:cubicBezTo>
                    <a:cubicBezTo>
                      <a:pt x="53625" y="28112"/>
                      <a:pt x="52533" y="27244"/>
                      <a:pt x="52266" y="26522"/>
                    </a:cubicBezTo>
                    <a:cubicBezTo>
                      <a:pt x="52319" y="26245"/>
                      <a:pt x="52372" y="25968"/>
                      <a:pt x="52477" y="25744"/>
                    </a:cubicBezTo>
                    <a:cubicBezTo>
                      <a:pt x="52511" y="25712"/>
                      <a:pt x="52557" y="25702"/>
                      <a:pt x="52609" y="25702"/>
                    </a:cubicBezTo>
                    <a:cubicBezTo>
                      <a:pt x="52708" y="25702"/>
                      <a:pt x="52829" y="25739"/>
                      <a:pt x="52930" y="25739"/>
                    </a:cubicBezTo>
                    <a:cubicBezTo>
                      <a:pt x="53047" y="25739"/>
                      <a:pt x="53137" y="25690"/>
                      <a:pt x="53137" y="25480"/>
                    </a:cubicBezTo>
                    <a:cubicBezTo>
                      <a:pt x="53226" y="25141"/>
                      <a:pt x="53530" y="25069"/>
                      <a:pt x="53928" y="25069"/>
                    </a:cubicBezTo>
                    <a:cubicBezTo>
                      <a:pt x="54214" y="25069"/>
                      <a:pt x="54550" y="25107"/>
                      <a:pt x="54889" y="25107"/>
                    </a:cubicBezTo>
                    <a:cubicBezTo>
                      <a:pt x="55543" y="25107"/>
                      <a:pt x="56208" y="24968"/>
                      <a:pt x="56557" y="24159"/>
                    </a:cubicBezTo>
                    <a:cubicBezTo>
                      <a:pt x="55065" y="24159"/>
                      <a:pt x="53533" y="24318"/>
                      <a:pt x="51989" y="24423"/>
                    </a:cubicBezTo>
                    <a:cubicBezTo>
                      <a:pt x="52042" y="24371"/>
                      <a:pt x="52042" y="24371"/>
                      <a:pt x="52042" y="24318"/>
                    </a:cubicBezTo>
                    <a:cubicBezTo>
                      <a:pt x="51487" y="23380"/>
                      <a:pt x="52926" y="24212"/>
                      <a:pt x="52755" y="23222"/>
                    </a:cubicBezTo>
                    <a:cubicBezTo>
                      <a:pt x="52637" y="23101"/>
                      <a:pt x="52511" y="23045"/>
                      <a:pt x="52388" y="23045"/>
                    </a:cubicBezTo>
                    <a:cubicBezTo>
                      <a:pt x="52053" y="23045"/>
                      <a:pt x="51736" y="23457"/>
                      <a:pt x="51659" y="24093"/>
                    </a:cubicBezTo>
                    <a:cubicBezTo>
                      <a:pt x="51664" y="24088"/>
                      <a:pt x="51670" y="24085"/>
                      <a:pt x="51675" y="24085"/>
                    </a:cubicBezTo>
                    <a:cubicBezTo>
                      <a:pt x="51723" y="24085"/>
                      <a:pt x="51776" y="24281"/>
                      <a:pt x="51883" y="24423"/>
                    </a:cubicBezTo>
                    <a:cubicBezTo>
                      <a:pt x="51327" y="24471"/>
                      <a:pt x="50804" y="24511"/>
                      <a:pt x="50310" y="24511"/>
                    </a:cubicBezTo>
                    <a:cubicBezTo>
                      <a:pt x="50113" y="24511"/>
                      <a:pt x="49920" y="24505"/>
                      <a:pt x="49731" y="24489"/>
                    </a:cubicBezTo>
                    <a:cubicBezTo>
                      <a:pt x="49837" y="24159"/>
                      <a:pt x="50167" y="24159"/>
                      <a:pt x="50114" y="23499"/>
                    </a:cubicBezTo>
                    <a:cubicBezTo>
                      <a:pt x="49875" y="23293"/>
                      <a:pt x="49614" y="23241"/>
                      <a:pt x="49361" y="23241"/>
                    </a:cubicBezTo>
                    <a:cubicBezTo>
                      <a:pt x="49108" y="23241"/>
                      <a:pt x="48863" y="23293"/>
                      <a:pt x="48657" y="23293"/>
                    </a:cubicBezTo>
                    <a:cubicBezTo>
                      <a:pt x="48410" y="23293"/>
                      <a:pt x="48218" y="23219"/>
                      <a:pt x="48134" y="22892"/>
                    </a:cubicBezTo>
                    <a:lnTo>
                      <a:pt x="48134" y="22892"/>
                    </a:lnTo>
                    <a:cubicBezTo>
                      <a:pt x="48247" y="22945"/>
                      <a:pt x="48359" y="22972"/>
                      <a:pt x="48469" y="22972"/>
                    </a:cubicBezTo>
                    <a:cubicBezTo>
                      <a:pt x="48796" y="22972"/>
                      <a:pt x="49102" y="22739"/>
                      <a:pt x="49348" y="22285"/>
                    </a:cubicBezTo>
                    <a:cubicBezTo>
                      <a:pt x="49018" y="22060"/>
                      <a:pt x="49071" y="21519"/>
                      <a:pt x="49071" y="21070"/>
                    </a:cubicBezTo>
                    <a:lnTo>
                      <a:pt x="48847" y="21070"/>
                    </a:lnTo>
                    <a:cubicBezTo>
                      <a:pt x="48741" y="21123"/>
                      <a:pt x="48688" y="21400"/>
                      <a:pt x="48636" y="21625"/>
                    </a:cubicBezTo>
                    <a:cubicBezTo>
                      <a:pt x="48741" y="21677"/>
                      <a:pt x="48847" y="21572"/>
                      <a:pt x="48913" y="21849"/>
                    </a:cubicBezTo>
                    <a:cubicBezTo>
                      <a:pt x="48253" y="23380"/>
                      <a:pt x="45546" y="21347"/>
                      <a:pt x="45441" y="24159"/>
                    </a:cubicBezTo>
                    <a:cubicBezTo>
                      <a:pt x="45592" y="24322"/>
                      <a:pt x="45814" y="24382"/>
                      <a:pt x="46083" y="24382"/>
                    </a:cubicBezTo>
                    <a:cubicBezTo>
                      <a:pt x="46808" y="24382"/>
                      <a:pt x="47866" y="23947"/>
                      <a:pt x="48740" y="23947"/>
                    </a:cubicBezTo>
                    <a:cubicBezTo>
                      <a:pt x="48957" y="23947"/>
                      <a:pt x="49162" y="23974"/>
                      <a:pt x="49348" y="24041"/>
                    </a:cubicBezTo>
                    <a:cubicBezTo>
                      <a:pt x="48481" y="25263"/>
                      <a:pt x="47613" y="25591"/>
                      <a:pt x="46315" y="25591"/>
                    </a:cubicBezTo>
                    <a:cubicBezTo>
                      <a:pt x="46211" y="25591"/>
                      <a:pt x="46105" y="25589"/>
                      <a:pt x="45995" y="25585"/>
                    </a:cubicBezTo>
                    <a:cubicBezTo>
                      <a:pt x="45942" y="24925"/>
                      <a:pt x="45612" y="25031"/>
                      <a:pt x="45546" y="24371"/>
                    </a:cubicBezTo>
                    <a:cubicBezTo>
                      <a:pt x="45239" y="24498"/>
                      <a:pt x="44928" y="24677"/>
                      <a:pt x="44645" y="24677"/>
                    </a:cubicBezTo>
                    <a:cubicBezTo>
                      <a:pt x="44431" y="24677"/>
                      <a:pt x="44233" y="24573"/>
                      <a:pt x="44068" y="24265"/>
                    </a:cubicBezTo>
                    <a:lnTo>
                      <a:pt x="44068" y="24265"/>
                    </a:lnTo>
                    <a:cubicBezTo>
                      <a:pt x="44152" y="24349"/>
                      <a:pt x="44218" y="24379"/>
                      <a:pt x="44279" y="24379"/>
                    </a:cubicBezTo>
                    <a:cubicBezTo>
                      <a:pt x="44428" y="24379"/>
                      <a:pt x="44541" y="24194"/>
                      <a:pt x="44802" y="24194"/>
                    </a:cubicBezTo>
                    <a:cubicBezTo>
                      <a:pt x="44848" y="24194"/>
                      <a:pt x="44897" y="24199"/>
                      <a:pt x="44952" y="24212"/>
                    </a:cubicBezTo>
                    <a:cubicBezTo>
                      <a:pt x="44675" y="22839"/>
                      <a:pt x="45335" y="23275"/>
                      <a:pt x="45335" y="22390"/>
                    </a:cubicBezTo>
                    <a:cubicBezTo>
                      <a:pt x="45324" y="22388"/>
                      <a:pt x="45313" y="22386"/>
                      <a:pt x="45302" y="22386"/>
                    </a:cubicBezTo>
                    <a:cubicBezTo>
                      <a:pt x="45165" y="22386"/>
                      <a:pt x="45099" y="22597"/>
                      <a:pt x="45055" y="22597"/>
                    </a:cubicBezTo>
                    <a:cubicBezTo>
                      <a:pt x="45036" y="22597"/>
                      <a:pt x="45020" y="22557"/>
                      <a:pt x="45005" y="22443"/>
                    </a:cubicBezTo>
                    <a:cubicBezTo>
                      <a:pt x="45718" y="21625"/>
                      <a:pt x="47144" y="21955"/>
                      <a:pt x="47923" y="21400"/>
                    </a:cubicBezTo>
                    <a:cubicBezTo>
                      <a:pt x="47368" y="21400"/>
                      <a:pt x="47804" y="20199"/>
                      <a:pt x="47976" y="20199"/>
                    </a:cubicBezTo>
                    <a:cubicBezTo>
                      <a:pt x="47751" y="19857"/>
                      <a:pt x="47550" y="19338"/>
                      <a:pt x="47445" y="19338"/>
                    </a:cubicBezTo>
                    <a:cubicBezTo>
                      <a:pt x="47396" y="19338"/>
                      <a:pt x="47368" y="19451"/>
                      <a:pt x="47368" y="19750"/>
                    </a:cubicBezTo>
                    <a:cubicBezTo>
                      <a:pt x="46814" y="18984"/>
                      <a:pt x="46537" y="19037"/>
                      <a:pt x="46048" y="18601"/>
                    </a:cubicBezTo>
                    <a:cubicBezTo>
                      <a:pt x="46048" y="18271"/>
                      <a:pt x="46207" y="18377"/>
                      <a:pt x="46273" y="18100"/>
                    </a:cubicBezTo>
                    <a:cubicBezTo>
                      <a:pt x="46197" y="17953"/>
                      <a:pt x="46109" y="17893"/>
                      <a:pt x="46019" y="17893"/>
                    </a:cubicBezTo>
                    <a:cubicBezTo>
                      <a:pt x="45843" y="17893"/>
                      <a:pt x="45660" y="18123"/>
                      <a:pt x="45546" y="18377"/>
                    </a:cubicBezTo>
                    <a:cubicBezTo>
                      <a:pt x="45582" y="18377"/>
                      <a:pt x="45618" y="18376"/>
                      <a:pt x="45653" y="18376"/>
                    </a:cubicBezTo>
                    <a:cubicBezTo>
                      <a:pt x="45836" y="18376"/>
                      <a:pt x="45987" y="18413"/>
                      <a:pt x="45942" y="18879"/>
                    </a:cubicBezTo>
                    <a:cubicBezTo>
                      <a:pt x="45771" y="19697"/>
                      <a:pt x="45441" y="19750"/>
                      <a:pt x="45164" y="19922"/>
                    </a:cubicBezTo>
                    <a:lnTo>
                      <a:pt x="45164" y="19209"/>
                    </a:lnTo>
                    <a:cubicBezTo>
                      <a:pt x="44693" y="19229"/>
                      <a:pt x="44213" y="19284"/>
                      <a:pt x="43720" y="19284"/>
                    </a:cubicBezTo>
                    <a:cubicBezTo>
                      <a:pt x="42954" y="19284"/>
                      <a:pt x="42158" y="19151"/>
                      <a:pt x="41322" y="18549"/>
                    </a:cubicBezTo>
                    <a:cubicBezTo>
                      <a:pt x="41356" y="18511"/>
                      <a:pt x="41407" y="18500"/>
                      <a:pt x="41466" y="18500"/>
                    </a:cubicBezTo>
                    <a:cubicBezTo>
                      <a:pt x="41550" y="18500"/>
                      <a:pt x="41650" y="18523"/>
                      <a:pt x="41739" y="18523"/>
                    </a:cubicBezTo>
                    <a:cubicBezTo>
                      <a:pt x="41872" y="18523"/>
                      <a:pt x="41982" y="18472"/>
                      <a:pt x="41982" y="18219"/>
                    </a:cubicBezTo>
                    <a:cubicBezTo>
                      <a:pt x="41586" y="18219"/>
                      <a:pt x="41916" y="17559"/>
                      <a:pt x="41705" y="17493"/>
                    </a:cubicBezTo>
                    <a:lnTo>
                      <a:pt x="41705" y="17493"/>
                    </a:lnTo>
                    <a:cubicBezTo>
                      <a:pt x="41586" y="18153"/>
                      <a:pt x="40332" y="17440"/>
                      <a:pt x="41045" y="18324"/>
                    </a:cubicBezTo>
                    <a:cubicBezTo>
                      <a:pt x="40953" y="18367"/>
                      <a:pt x="40859" y="18387"/>
                      <a:pt x="40767" y="18387"/>
                    </a:cubicBezTo>
                    <a:cubicBezTo>
                      <a:pt x="40146" y="18387"/>
                      <a:pt x="39568" y="17490"/>
                      <a:pt x="39672" y="16674"/>
                    </a:cubicBezTo>
                    <a:cubicBezTo>
                      <a:pt x="39675" y="16673"/>
                      <a:pt x="39679" y="16672"/>
                      <a:pt x="39683" y="16672"/>
                    </a:cubicBezTo>
                    <a:cubicBezTo>
                      <a:pt x="39795" y="16672"/>
                      <a:pt x="39911" y="17203"/>
                      <a:pt x="39987" y="17203"/>
                    </a:cubicBezTo>
                    <a:cubicBezTo>
                      <a:pt x="40017" y="17203"/>
                      <a:pt x="40040" y="17123"/>
                      <a:pt x="40055" y="16898"/>
                    </a:cubicBezTo>
                    <a:cubicBezTo>
                      <a:pt x="39883" y="16674"/>
                      <a:pt x="39672" y="16502"/>
                      <a:pt x="39553" y="16172"/>
                    </a:cubicBezTo>
                    <a:lnTo>
                      <a:pt x="39553" y="16172"/>
                    </a:lnTo>
                    <a:cubicBezTo>
                      <a:pt x="39616" y="16182"/>
                      <a:pt x="39671" y="16186"/>
                      <a:pt x="39718" y="16186"/>
                    </a:cubicBezTo>
                    <a:cubicBezTo>
                      <a:pt x="40009" y="16186"/>
                      <a:pt x="40008" y="16013"/>
                      <a:pt x="39724" y="15684"/>
                    </a:cubicBezTo>
                    <a:cubicBezTo>
                      <a:pt x="39819" y="15671"/>
                      <a:pt x="39911" y="15661"/>
                      <a:pt x="39997" y="15661"/>
                    </a:cubicBezTo>
                    <a:cubicBezTo>
                      <a:pt x="40260" y="15661"/>
                      <a:pt x="40477" y="15752"/>
                      <a:pt x="40596" y="16120"/>
                    </a:cubicBezTo>
                    <a:cubicBezTo>
                      <a:pt x="40437" y="16238"/>
                      <a:pt x="40332" y="16502"/>
                      <a:pt x="40266" y="16898"/>
                    </a:cubicBezTo>
                    <a:cubicBezTo>
                      <a:pt x="40926" y="16397"/>
                      <a:pt x="42748" y="16898"/>
                      <a:pt x="43025" y="15908"/>
                    </a:cubicBezTo>
                    <a:cubicBezTo>
                      <a:pt x="43183" y="16014"/>
                      <a:pt x="43461" y="15961"/>
                      <a:pt x="43632" y="16344"/>
                    </a:cubicBezTo>
                    <a:cubicBezTo>
                      <a:pt x="43582" y="16319"/>
                      <a:pt x="43541" y="16308"/>
                      <a:pt x="43509" y="16308"/>
                    </a:cubicBezTo>
                    <a:cubicBezTo>
                      <a:pt x="43255" y="16308"/>
                      <a:pt x="43527" y="17010"/>
                      <a:pt x="43632" y="17057"/>
                    </a:cubicBezTo>
                    <a:cubicBezTo>
                      <a:pt x="43791" y="16621"/>
                      <a:pt x="43685" y="15684"/>
                      <a:pt x="43896" y="15301"/>
                    </a:cubicBezTo>
                    <a:cubicBezTo>
                      <a:pt x="44224" y="15530"/>
                      <a:pt x="44316" y="16283"/>
                      <a:pt x="44712" y="16283"/>
                    </a:cubicBezTo>
                    <a:cubicBezTo>
                      <a:pt x="44795" y="16283"/>
                      <a:pt x="44891" y="16250"/>
                      <a:pt x="45005" y="16172"/>
                    </a:cubicBezTo>
                    <a:lnTo>
                      <a:pt x="45005" y="16172"/>
                    </a:lnTo>
                    <a:cubicBezTo>
                      <a:pt x="44729" y="16810"/>
                      <a:pt x="45193" y="17419"/>
                      <a:pt x="45578" y="17419"/>
                    </a:cubicBezTo>
                    <a:cubicBezTo>
                      <a:pt x="45728" y="17419"/>
                      <a:pt x="45865" y="17327"/>
                      <a:pt x="45942" y="17110"/>
                    </a:cubicBezTo>
                    <a:cubicBezTo>
                      <a:pt x="45718" y="16450"/>
                      <a:pt x="46484" y="15737"/>
                      <a:pt x="46537" y="14799"/>
                    </a:cubicBezTo>
                    <a:cubicBezTo>
                      <a:pt x="46603" y="15301"/>
                      <a:pt x="46814" y="15459"/>
                      <a:pt x="46933" y="15790"/>
                    </a:cubicBezTo>
                    <a:cubicBezTo>
                      <a:pt x="46967" y="15800"/>
                      <a:pt x="46998" y="15805"/>
                      <a:pt x="47026" y="15805"/>
                    </a:cubicBezTo>
                    <a:cubicBezTo>
                      <a:pt x="47273" y="15805"/>
                      <a:pt x="47292" y="15433"/>
                      <a:pt x="47491" y="15433"/>
                    </a:cubicBezTo>
                    <a:cubicBezTo>
                      <a:pt x="47521" y="15433"/>
                      <a:pt x="47554" y="15441"/>
                      <a:pt x="47593" y="15459"/>
                    </a:cubicBezTo>
                    <a:cubicBezTo>
                      <a:pt x="47593" y="13756"/>
                      <a:pt x="48187" y="15129"/>
                      <a:pt x="48187" y="13928"/>
                    </a:cubicBezTo>
                    <a:cubicBezTo>
                      <a:pt x="48253" y="14139"/>
                      <a:pt x="48306" y="14192"/>
                      <a:pt x="48358" y="14364"/>
                    </a:cubicBezTo>
                    <a:cubicBezTo>
                      <a:pt x="48464" y="15077"/>
                      <a:pt x="47923" y="14641"/>
                      <a:pt x="47923" y="15182"/>
                    </a:cubicBezTo>
                    <a:cubicBezTo>
                      <a:pt x="48583" y="15354"/>
                      <a:pt x="48583" y="15790"/>
                      <a:pt x="48794" y="16621"/>
                    </a:cubicBezTo>
                    <a:cubicBezTo>
                      <a:pt x="48882" y="16693"/>
                      <a:pt x="48958" y="16724"/>
                      <a:pt x="49025" y="16724"/>
                    </a:cubicBezTo>
                    <a:cubicBezTo>
                      <a:pt x="49380" y="16724"/>
                      <a:pt x="49466" y="15867"/>
                      <a:pt x="49617" y="15867"/>
                    </a:cubicBezTo>
                    <a:cubicBezTo>
                      <a:pt x="49651" y="15867"/>
                      <a:pt x="49688" y="15910"/>
                      <a:pt x="49731" y="16014"/>
                    </a:cubicBezTo>
                    <a:cubicBezTo>
                      <a:pt x="49401" y="16397"/>
                      <a:pt x="49124" y="17717"/>
                      <a:pt x="49731" y="17994"/>
                    </a:cubicBezTo>
                    <a:cubicBezTo>
                      <a:pt x="49817" y="17603"/>
                      <a:pt x="49971" y="17490"/>
                      <a:pt x="50162" y="17490"/>
                    </a:cubicBezTo>
                    <a:cubicBezTo>
                      <a:pt x="50423" y="17490"/>
                      <a:pt x="50753" y="17700"/>
                      <a:pt x="51075" y="17700"/>
                    </a:cubicBezTo>
                    <a:cubicBezTo>
                      <a:pt x="51280" y="17700"/>
                      <a:pt x="51481" y="17615"/>
                      <a:pt x="51659" y="17334"/>
                    </a:cubicBezTo>
                    <a:cubicBezTo>
                      <a:pt x="51052" y="16832"/>
                      <a:pt x="50114" y="17162"/>
                      <a:pt x="49507" y="16780"/>
                    </a:cubicBezTo>
                    <a:cubicBezTo>
                      <a:pt x="49903" y="16450"/>
                      <a:pt x="50391" y="16238"/>
                      <a:pt x="50774" y="15908"/>
                    </a:cubicBezTo>
                    <a:cubicBezTo>
                      <a:pt x="50114" y="15129"/>
                      <a:pt x="49573" y="14469"/>
                      <a:pt x="48913" y="14311"/>
                    </a:cubicBezTo>
                    <a:cubicBezTo>
                      <a:pt x="48966" y="13809"/>
                      <a:pt x="49507" y="14192"/>
                      <a:pt x="49348" y="13321"/>
                    </a:cubicBezTo>
                    <a:lnTo>
                      <a:pt x="49348" y="13321"/>
                    </a:lnTo>
                    <a:cubicBezTo>
                      <a:pt x="49267" y="13454"/>
                      <a:pt x="49172" y="13495"/>
                      <a:pt x="49073" y="13495"/>
                    </a:cubicBezTo>
                    <a:cubicBezTo>
                      <a:pt x="48920" y="13495"/>
                      <a:pt x="48757" y="13398"/>
                      <a:pt x="48617" y="13398"/>
                    </a:cubicBezTo>
                    <a:cubicBezTo>
                      <a:pt x="48480" y="13398"/>
                      <a:pt x="48365" y="13492"/>
                      <a:pt x="48306" y="13862"/>
                    </a:cubicBezTo>
                    <a:cubicBezTo>
                      <a:pt x="48270" y="13420"/>
                      <a:pt x="48216" y="13287"/>
                      <a:pt x="48146" y="13287"/>
                    </a:cubicBezTo>
                    <a:cubicBezTo>
                      <a:pt x="48043" y="13287"/>
                      <a:pt x="47906" y="13587"/>
                      <a:pt x="47750" y="13587"/>
                    </a:cubicBezTo>
                    <a:cubicBezTo>
                      <a:pt x="47663" y="13587"/>
                      <a:pt x="47570" y="13494"/>
                      <a:pt x="47474" y="13202"/>
                    </a:cubicBezTo>
                    <a:cubicBezTo>
                      <a:pt x="47786" y="13202"/>
                      <a:pt x="47708" y="12375"/>
                      <a:pt x="48068" y="12375"/>
                    </a:cubicBezTo>
                    <a:cubicBezTo>
                      <a:pt x="48088" y="12375"/>
                      <a:pt x="48110" y="12378"/>
                      <a:pt x="48134" y="12383"/>
                    </a:cubicBezTo>
                    <a:lnTo>
                      <a:pt x="48187" y="13149"/>
                    </a:lnTo>
                    <a:cubicBezTo>
                      <a:pt x="48380" y="12854"/>
                      <a:pt x="48589" y="12812"/>
                      <a:pt x="48798" y="12812"/>
                    </a:cubicBezTo>
                    <a:cubicBezTo>
                      <a:pt x="48881" y="12812"/>
                      <a:pt x="48965" y="12819"/>
                      <a:pt x="49047" y="12819"/>
                    </a:cubicBezTo>
                    <a:cubicBezTo>
                      <a:pt x="49293" y="12819"/>
                      <a:pt x="49531" y="12759"/>
                      <a:pt x="49731" y="12278"/>
                    </a:cubicBezTo>
                    <a:cubicBezTo>
                      <a:pt x="49401" y="11948"/>
                      <a:pt x="49243" y="11116"/>
                      <a:pt x="48966" y="10562"/>
                    </a:cubicBezTo>
                    <a:cubicBezTo>
                      <a:pt x="49073" y="10520"/>
                      <a:pt x="49167" y="10503"/>
                      <a:pt x="49254" y="10503"/>
                    </a:cubicBezTo>
                    <a:cubicBezTo>
                      <a:pt x="49581" y="10503"/>
                      <a:pt x="49797" y="10738"/>
                      <a:pt x="50148" y="10738"/>
                    </a:cubicBezTo>
                    <a:cubicBezTo>
                      <a:pt x="50176" y="10738"/>
                      <a:pt x="50204" y="10736"/>
                      <a:pt x="50233" y="10733"/>
                    </a:cubicBezTo>
                    <a:cubicBezTo>
                      <a:pt x="50233" y="10350"/>
                      <a:pt x="50233" y="10179"/>
                      <a:pt x="50286" y="9968"/>
                    </a:cubicBezTo>
                    <a:lnTo>
                      <a:pt x="50286" y="9968"/>
                    </a:lnTo>
                    <a:cubicBezTo>
                      <a:pt x="50157" y="10168"/>
                      <a:pt x="50020" y="10239"/>
                      <a:pt x="49871" y="10239"/>
                    </a:cubicBezTo>
                    <a:cubicBezTo>
                      <a:pt x="49577" y="10239"/>
                      <a:pt x="49232" y="9963"/>
                      <a:pt x="48794" y="9849"/>
                    </a:cubicBezTo>
                    <a:lnTo>
                      <a:pt x="48794" y="9849"/>
                    </a:lnTo>
                    <a:cubicBezTo>
                      <a:pt x="48873" y="10474"/>
                      <a:pt x="48788" y="10644"/>
                      <a:pt x="48639" y="10644"/>
                    </a:cubicBezTo>
                    <a:cubicBezTo>
                      <a:pt x="48461" y="10644"/>
                      <a:pt x="48192" y="10401"/>
                      <a:pt x="48006" y="10401"/>
                    </a:cubicBezTo>
                    <a:cubicBezTo>
                      <a:pt x="47907" y="10401"/>
                      <a:pt x="47831" y="10470"/>
                      <a:pt x="47804" y="10680"/>
                    </a:cubicBezTo>
                    <a:cubicBezTo>
                      <a:pt x="47847" y="10672"/>
                      <a:pt x="47887" y="10668"/>
                      <a:pt x="47924" y="10668"/>
                    </a:cubicBezTo>
                    <a:cubicBezTo>
                      <a:pt x="48131" y="10668"/>
                      <a:pt x="48261" y="10800"/>
                      <a:pt x="48306" y="11169"/>
                    </a:cubicBezTo>
                    <a:cubicBezTo>
                      <a:pt x="48243" y="11180"/>
                      <a:pt x="48182" y="11185"/>
                      <a:pt x="48122" y="11185"/>
                    </a:cubicBezTo>
                    <a:cubicBezTo>
                      <a:pt x="47559" y="11185"/>
                      <a:pt x="47145" y="10717"/>
                      <a:pt x="46655" y="10562"/>
                    </a:cubicBezTo>
                    <a:cubicBezTo>
                      <a:pt x="47038" y="10562"/>
                      <a:pt x="47923" y="10403"/>
                      <a:pt x="47645" y="9968"/>
                    </a:cubicBezTo>
                    <a:cubicBezTo>
                      <a:pt x="47489" y="9968"/>
                      <a:pt x="47475" y="10240"/>
                      <a:pt x="47355" y="10240"/>
                    </a:cubicBezTo>
                    <a:cubicBezTo>
                      <a:pt x="47343" y="10240"/>
                      <a:pt x="47330" y="10238"/>
                      <a:pt x="47315" y="10232"/>
                    </a:cubicBezTo>
                    <a:cubicBezTo>
                      <a:pt x="47263" y="9413"/>
                      <a:pt x="47527" y="9030"/>
                      <a:pt x="47038" y="9030"/>
                    </a:cubicBezTo>
                    <a:cubicBezTo>
                      <a:pt x="46814" y="9572"/>
                      <a:pt x="47368" y="9796"/>
                      <a:pt x="47091" y="10232"/>
                    </a:cubicBezTo>
                    <a:cubicBezTo>
                      <a:pt x="46814" y="9638"/>
                      <a:pt x="46708" y="9968"/>
                      <a:pt x="46325" y="9308"/>
                    </a:cubicBezTo>
                    <a:lnTo>
                      <a:pt x="46325" y="9308"/>
                    </a:lnTo>
                    <a:cubicBezTo>
                      <a:pt x="46354" y="9326"/>
                      <a:pt x="46395" y="9335"/>
                      <a:pt x="46441" y="9335"/>
                    </a:cubicBezTo>
                    <a:cubicBezTo>
                      <a:pt x="46652" y="9335"/>
                      <a:pt x="46970" y="9160"/>
                      <a:pt x="46655" y="9030"/>
                    </a:cubicBezTo>
                    <a:cubicBezTo>
                      <a:pt x="46446" y="8966"/>
                      <a:pt x="46309" y="8910"/>
                      <a:pt x="46215" y="8910"/>
                    </a:cubicBezTo>
                    <a:cubicBezTo>
                      <a:pt x="46061" y="8910"/>
                      <a:pt x="46028" y="9061"/>
                      <a:pt x="45995" y="9572"/>
                    </a:cubicBezTo>
                    <a:cubicBezTo>
                      <a:pt x="45862" y="9361"/>
                      <a:pt x="45829" y="9253"/>
                      <a:pt x="45808" y="9253"/>
                    </a:cubicBezTo>
                    <a:cubicBezTo>
                      <a:pt x="45785" y="9253"/>
                      <a:pt x="45775" y="9378"/>
                      <a:pt x="45665" y="9638"/>
                    </a:cubicBezTo>
                    <a:cubicBezTo>
                      <a:pt x="45494" y="9308"/>
                      <a:pt x="45335" y="8977"/>
                      <a:pt x="45164" y="8700"/>
                    </a:cubicBezTo>
                    <a:cubicBezTo>
                      <a:pt x="45316" y="8521"/>
                      <a:pt x="45504" y="8470"/>
                      <a:pt x="45706" y="8470"/>
                    </a:cubicBezTo>
                    <a:cubicBezTo>
                      <a:pt x="45968" y="8470"/>
                      <a:pt x="46254" y="8556"/>
                      <a:pt x="46516" y="8556"/>
                    </a:cubicBezTo>
                    <a:cubicBezTo>
                      <a:pt x="46855" y="8556"/>
                      <a:pt x="47154" y="8414"/>
                      <a:pt x="47315" y="7763"/>
                    </a:cubicBezTo>
                    <a:cubicBezTo>
                      <a:pt x="47091" y="7433"/>
                      <a:pt x="46603" y="7763"/>
                      <a:pt x="46431" y="7327"/>
                    </a:cubicBezTo>
                    <a:cubicBezTo>
                      <a:pt x="46463" y="7325"/>
                      <a:pt x="46495" y="7325"/>
                      <a:pt x="46527" y="7325"/>
                    </a:cubicBezTo>
                    <a:cubicBezTo>
                      <a:pt x="47312" y="7325"/>
                      <a:pt x="47835" y="7872"/>
                      <a:pt x="48403" y="7872"/>
                    </a:cubicBezTo>
                    <a:cubicBezTo>
                      <a:pt x="48630" y="7872"/>
                      <a:pt x="48864" y="7784"/>
                      <a:pt x="49124" y="7538"/>
                    </a:cubicBezTo>
                    <a:cubicBezTo>
                      <a:pt x="48966" y="7380"/>
                      <a:pt x="48741" y="7208"/>
                      <a:pt x="48741" y="6601"/>
                    </a:cubicBezTo>
                    <a:lnTo>
                      <a:pt x="48741" y="6601"/>
                    </a:lnTo>
                    <a:cubicBezTo>
                      <a:pt x="48827" y="6634"/>
                      <a:pt x="48923" y="6651"/>
                      <a:pt x="49018" y="6651"/>
                    </a:cubicBezTo>
                    <a:cubicBezTo>
                      <a:pt x="49114" y="6651"/>
                      <a:pt x="49210" y="6634"/>
                      <a:pt x="49296" y="6601"/>
                    </a:cubicBezTo>
                    <a:lnTo>
                      <a:pt x="49296" y="6601"/>
                    </a:lnTo>
                    <a:cubicBezTo>
                      <a:pt x="49177" y="7050"/>
                      <a:pt x="49401" y="7050"/>
                      <a:pt x="49243" y="7538"/>
                    </a:cubicBezTo>
                    <a:cubicBezTo>
                      <a:pt x="49454" y="7156"/>
                      <a:pt x="50009" y="7103"/>
                      <a:pt x="49784" y="6997"/>
                    </a:cubicBezTo>
                    <a:cubicBezTo>
                      <a:pt x="49731" y="6601"/>
                      <a:pt x="49454" y="6826"/>
                      <a:pt x="49348" y="6601"/>
                    </a:cubicBezTo>
                    <a:cubicBezTo>
                      <a:pt x="50294" y="6483"/>
                      <a:pt x="50989" y="5660"/>
                      <a:pt x="51786" y="5660"/>
                    </a:cubicBezTo>
                    <a:cubicBezTo>
                      <a:pt x="52057" y="5660"/>
                      <a:pt x="52340" y="5755"/>
                      <a:pt x="52649" y="6007"/>
                    </a:cubicBezTo>
                    <a:cubicBezTo>
                      <a:pt x="52200" y="6093"/>
                      <a:pt x="52115" y="6394"/>
                      <a:pt x="51839" y="6394"/>
                    </a:cubicBezTo>
                    <a:cubicBezTo>
                      <a:pt x="51775" y="6394"/>
                      <a:pt x="51699" y="6377"/>
                      <a:pt x="51606" y="6337"/>
                    </a:cubicBezTo>
                    <a:lnTo>
                      <a:pt x="51606" y="6337"/>
                    </a:lnTo>
                    <a:cubicBezTo>
                      <a:pt x="51606" y="6736"/>
                      <a:pt x="51843" y="7294"/>
                      <a:pt x="51989" y="7294"/>
                    </a:cubicBezTo>
                    <a:cubicBezTo>
                      <a:pt x="52040" y="7294"/>
                      <a:pt x="52081" y="7223"/>
                      <a:pt x="52094" y="7050"/>
                    </a:cubicBezTo>
                    <a:cubicBezTo>
                      <a:pt x="52066" y="7013"/>
                      <a:pt x="52057" y="6998"/>
                      <a:pt x="52063" y="6998"/>
                    </a:cubicBezTo>
                    <a:cubicBezTo>
                      <a:pt x="52081" y="6998"/>
                      <a:pt x="52260" y="7159"/>
                      <a:pt x="52401" y="7159"/>
                    </a:cubicBezTo>
                    <a:cubicBezTo>
                      <a:pt x="52532" y="7159"/>
                      <a:pt x="52631" y="7022"/>
                      <a:pt x="52543" y="6496"/>
                    </a:cubicBezTo>
                    <a:cubicBezTo>
                      <a:pt x="52568" y="6490"/>
                      <a:pt x="52591" y="6487"/>
                      <a:pt x="52613" y="6487"/>
                    </a:cubicBezTo>
                    <a:cubicBezTo>
                      <a:pt x="52978" y="6487"/>
                      <a:pt x="52963" y="7274"/>
                      <a:pt x="52702" y="7486"/>
                    </a:cubicBezTo>
                    <a:cubicBezTo>
                      <a:pt x="53586" y="7050"/>
                      <a:pt x="54075" y="7657"/>
                      <a:pt x="54735" y="6773"/>
                    </a:cubicBezTo>
                    <a:lnTo>
                      <a:pt x="54735" y="6773"/>
                    </a:lnTo>
                    <a:cubicBezTo>
                      <a:pt x="54705" y="6788"/>
                      <a:pt x="54678" y="6795"/>
                      <a:pt x="54654" y="6795"/>
                    </a:cubicBezTo>
                    <a:cubicBezTo>
                      <a:pt x="54370" y="6795"/>
                      <a:pt x="54454" y="5810"/>
                      <a:pt x="54178" y="5810"/>
                    </a:cubicBezTo>
                    <a:cubicBezTo>
                      <a:pt x="54136" y="5810"/>
                      <a:pt x="54084" y="5834"/>
                      <a:pt x="54022" y="5888"/>
                    </a:cubicBezTo>
                    <a:cubicBezTo>
                      <a:pt x="53948" y="6301"/>
                      <a:pt x="54026" y="6354"/>
                      <a:pt x="54131" y="6354"/>
                    </a:cubicBezTo>
                    <a:cubicBezTo>
                      <a:pt x="54168" y="6354"/>
                      <a:pt x="54208" y="6348"/>
                      <a:pt x="54245" y="6348"/>
                    </a:cubicBezTo>
                    <a:cubicBezTo>
                      <a:pt x="54331" y="6348"/>
                      <a:pt x="54405" y="6381"/>
                      <a:pt x="54405" y="6601"/>
                    </a:cubicBezTo>
                    <a:cubicBezTo>
                      <a:pt x="54246" y="6601"/>
                      <a:pt x="54299" y="7050"/>
                      <a:pt x="54193" y="7103"/>
                    </a:cubicBezTo>
                    <a:cubicBezTo>
                      <a:pt x="53966" y="6883"/>
                      <a:pt x="53835" y="6790"/>
                      <a:pt x="53681" y="6790"/>
                    </a:cubicBezTo>
                    <a:cubicBezTo>
                      <a:pt x="53568" y="6790"/>
                      <a:pt x="53442" y="6841"/>
                      <a:pt x="53256" y="6931"/>
                    </a:cubicBezTo>
                    <a:cubicBezTo>
                      <a:pt x="53639" y="5835"/>
                      <a:pt x="53137" y="6337"/>
                      <a:pt x="53032" y="5228"/>
                    </a:cubicBezTo>
                    <a:lnTo>
                      <a:pt x="53032" y="5228"/>
                    </a:lnTo>
                    <a:cubicBezTo>
                      <a:pt x="53091" y="5255"/>
                      <a:pt x="53142" y="5266"/>
                      <a:pt x="53186" y="5266"/>
                    </a:cubicBezTo>
                    <a:cubicBezTo>
                      <a:pt x="53432" y="5266"/>
                      <a:pt x="53486" y="4910"/>
                      <a:pt x="53586" y="4687"/>
                    </a:cubicBezTo>
                    <a:cubicBezTo>
                      <a:pt x="53660" y="4821"/>
                      <a:pt x="53770" y="4880"/>
                      <a:pt x="53885" y="4880"/>
                    </a:cubicBezTo>
                    <a:cubicBezTo>
                      <a:pt x="54100" y="4880"/>
                      <a:pt x="54336" y="4674"/>
                      <a:pt x="54405" y="4357"/>
                    </a:cubicBezTo>
                    <a:lnTo>
                      <a:pt x="54405" y="4357"/>
                    </a:lnTo>
                    <a:cubicBezTo>
                      <a:pt x="54357" y="4365"/>
                      <a:pt x="54314" y="4369"/>
                      <a:pt x="54275" y="4369"/>
                    </a:cubicBezTo>
                    <a:cubicBezTo>
                      <a:pt x="54050" y="4369"/>
                      <a:pt x="53992" y="4228"/>
                      <a:pt x="54127" y="3855"/>
                    </a:cubicBezTo>
                    <a:lnTo>
                      <a:pt x="54127" y="3855"/>
                    </a:lnTo>
                    <a:cubicBezTo>
                      <a:pt x="53415" y="4462"/>
                      <a:pt x="52807" y="4291"/>
                      <a:pt x="52319" y="5017"/>
                    </a:cubicBezTo>
                    <a:cubicBezTo>
                      <a:pt x="52154" y="4613"/>
                      <a:pt x="51896" y="4445"/>
                      <a:pt x="51629" y="4445"/>
                    </a:cubicBezTo>
                    <a:cubicBezTo>
                      <a:pt x="51277" y="4445"/>
                      <a:pt x="50909" y="4739"/>
                      <a:pt x="50721" y="5175"/>
                    </a:cubicBezTo>
                    <a:cubicBezTo>
                      <a:pt x="50721" y="4291"/>
                      <a:pt x="50339" y="4462"/>
                      <a:pt x="50233" y="3961"/>
                    </a:cubicBezTo>
                    <a:cubicBezTo>
                      <a:pt x="50473" y="3961"/>
                      <a:pt x="50542" y="4070"/>
                      <a:pt x="50641" y="4070"/>
                    </a:cubicBezTo>
                    <a:cubicBezTo>
                      <a:pt x="50700" y="4070"/>
                      <a:pt x="50770" y="4031"/>
                      <a:pt x="50893" y="3908"/>
                    </a:cubicBezTo>
                    <a:cubicBezTo>
                      <a:pt x="50861" y="3295"/>
                      <a:pt x="50731" y="3263"/>
                      <a:pt x="50579" y="3263"/>
                    </a:cubicBezTo>
                    <a:cubicBezTo>
                      <a:pt x="50561" y="3263"/>
                      <a:pt x="50542" y="3263"/>
                      <a:pt x="50524" y="3263"/>
                    </a:cubicBezTo>
                    <a:cubicBezTo>
                      <a:pt x="50376" y="3263"/>
                      <a:pt x="50217" y="3234"/>
                      <a:pt x="50114" y="2707"/>
                    </a:cubicBezTo>
                    <a:cubicBezTo>
                      <a:pt x="50101" y="2704"/>
                      <a:pt x="50088" y="2703"/>
                      <a:pt x="50076" y="2703"/>
                    </a:cubicBezTo>
                    <a:cubicBezTo>
                      <a:pt x="49788" y="2703"/>
                      <a:pt x="49828" y="3424"/>
                      <a:pt x="49626" y="3525"/>
                    </a:cubicBezTo>
                    <a:cubicBezTo>
                      <a:pt x="49490" y="3254"/>
                      <a:pt x="49330" y="3116"/>
                      <a:pt x="49181" y="3116"/>
                    </a:cubicBezTo>
                    <a:cubicBezTo>
                      <a:pt x="49025" y="3116"/>
                      <a:pt x="48882" y="3267"/>
                      <a:pt x="48794" y="3578"/>
                    </a:cubicBezTo>
                    <a:cubicBezTo>
                      <a:pt x="48794" y="3248"/>
                      <a:pt x="48913" y="3090"/>
                      <a:pt x="48847" y="2588"/>
                    </a:cubicBezTo>
                    <a:lnTo>
                      <a:pt x="48636" y="2588"/>
                    </a:lnTo>
                    <a:cubicBezTo>
                      <a:pt x="48517" y="2707"/>
                      <a:pt x="48411" y="2641"/>
                      <a:pt x="48411" y="2865"/>
                    </a:cubicBezTo>
                    <a:cubicBezTo>
                      <a:pt x="48517" y="2918"/>
                      <a:pt x="48583" y="3090"/>
                      <a:pt x="48583" y="3367"/>
                    </a:cubicBezTo>
                    <a:cubicBezTo>
                      <a:pt x="48568" y="3359"/>
                      <a:pt x="48554" y="3356"/>
                      <a:pt x="48539" y="3356"/>
                    </a:cubicBezTo>
                    <a:cubicBezTo>
                      <a:pt x="48395" y="3356"/>
                      <a:pt x="48253" y="3700"/>
                      <a:pt x="48130" y="3700"/>
                    </a:cubicBezTo>
                    <a:cubicBezTo>
                      <a:pt x="48074" y="3700"/>
                      <a:pt x="48022" y="3628"/>
                      <a:pt x="47976" y="3420"/>
                    </a:cubicBezTo>
                    <a:cubicBezTo>
                      <a:pt x="48358" y="2971"/>
                      <a:pt x="48028" y="2205"/>
                      <a:pt x="48358" y="1875"/>
                    </a:cubicBezTo>
                    <a:cubicBezTo>
                      <a:pt x="48511" y="1744"/>
                      <a:pt x="48665" y="1695"/>
                      <a:pt x="48826" y="1695"/>
                    </a:cubicBezTo>
                    <a:cubicBezTo>
                      <a:pt x="49292" y="1695"/>
                      <a:pt x="49804" y="2108"/>
                      <a:pt x="50435" y="2108"/>
                    </a:cubicBezTo>
                    <a:cubicBezTo>
                      <a:pt x="50679" y="2108"/>
                      <a:pt x="50940" y="2046"/>
                      <a:pt x="51223" y="1875"/>
                    </a:cubicBezTo>
                    <a:lnTo>
                      <a:pt x="51223" y="1875"/>
                    </a:lnTo>
                    <a:cubicBezTo>
                      <a:pt x="51181" y="1885"/>
                      <a:pt x="51147" y="1890"/>
                      <a:pt x="51119" y="1890"/>
                    </a:cubicBezTo>
                    <a:cubicBezTo>
                      <a:pt x="50855" y="1890"/>
                      <a:pt x="51223" y="1456"/>
                      <a:pt x="51223" y="1109"/>
                    </a:cubicBezTo>
                    <a:cubicBezTo>
                      <a:pt x="50828" y="1109"/>
                      <a:pt x="50268" y="666"/>
                      <a:pt x="49913" y="666"/>
                    </a:cubicBezTo>
                    <a:cubicBezTo>
                      <a:pt x="49818" y="666"/>
                      <a:pt x="49737" y="698"/>
                      <a:pt x="49679" y="779"/>
                    </a:cubicBezTo>
                    <a:cubicBezTo>
                      <a:pt x="49837" y="779"/>
                      <a:pt x="49837" y="1439"/>
                      <a:pt x="49731" y="1492"/>
                    </a:cubicBezTo>
                    <a:cubicBezTo>
                      <a:pt x="49450" y="1065"/>
                      <a:pt x="49115" y="1004"/>
                      <a:pt x="48774" y="1004"/>
                    </a:cubicBezTo>
                    <a:cubicBezTo>
                      <a:pt x="48636" y="1004"/>
                      <a:pt x="48497" y="1014"/>
                      <a:pt x="48360" y="1014"/>
                    </a:cubicBezTo>
                    <a:cubicBezTo>
                      <a:pt x="47914" y="1014"/>
                      <a:pt x="47490" y="907"/>
                      <a:pt x="47197" y="0"/>
                    </a:cubicBezTo>
                    <a:close/>
                  </a:path>
                </a:pathLst>
              </a:custGeom>
              <a:solidFill>
                <a:srgbClr val="000000">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7" name="Google Shape;6137;p48"/>
            <p:cNvSpPr/>
            <p:nvPr/>
          </p:nvSpPr>
          <p:spPr>
            <a:xfrm rot="498323">
              <a:off x="6337574" y="3400140"/>
              <a:ext cx="1838747" cy="767281"/>
            </a:xfrm>
            <a:custGeom>
              <a:avLst/>
              <a:gdLst/>
              <a:ahLst/>
              <a:cxnLst/>
              <a:rect l="l" t="t" r="r" b="b"/>
              <a:pathLst>
                <a:path w="106776" h="44556" extrusionOk="0">
                  <a:moveTo>
                    <a:pt x="225" y="0"/>
                  </a:moveTo>
                  <a:cubicBezTo>
                    <a:pt x="120" y="0"/>
                    <a:pt x="1" y="119"/>
                    <a:pt x="1" y="225"/>
                  </a:cubicBezTo>
                  <a:lnTo>
                    <a:pt x="1" y="44345"/>
                  </a:lnTo>
                  <a:cubicBezTo>
                    <a:pt x="1" y="44450"/>
                    <a:pt x="120" y="44556"/>
                    <a:pt x="225" y="44556"/>
                  </a:cubicBezTo>
                  <a:cubicBezTo>
                    <a:pt x="384" y="44556"/>
                    <a:pt x="503" y="44450"/>
                    <a:pt x="503" y="44345"/>
                  </a:cubicBezTo>
                  <a:lnTo>
                    <a:pt x="503" y="41704"/>
                  </a:lnTo>
                  <a:lnTo>
                    <a:pt x="106776" y="41704"/>
                  </a:lnTo>
                  <a:cubicBezTo>
                    <a:pt x="106604" y="41585"/>
                    <a:pt x="106446" y="41480"/>
                    <a:pt x="106274" y="41321"/>
                  </a:cubicBezTo>
                  <a:lnTo>
                    <a:pt x="503" y="41321"/>
                  </a:lnTo>
                  <a:lnTo>
                    <a:pt x="503" y="36199"/>
                  </a:lnTo>
                  <a:lnTo>
                    <a:pt x="102036" y="36199"/>
                  </a:lnTo>
                  <a:cubicBezTo>
                    <a:pt x="101984" y="36093"/>
                    <a:pt x="101984" y="35922"/>
                    <a:pt x="101984" y="35816"/>
                  </a:cubicBezTo>
                  <a:lnTo>
                    <a:pt x="503" y="35816"/>
                  </a:lnTo>
                  <a:lnTo>
                    <a:pt x="503" y="30694"/>
                  </a:lnTo>
                  <a:lnTo>
                    <a:pt x="99621" y="30694"/>
                  </a:lnTo>
                  <a:cubicBezTo>
                    <a:pt x="99568" y="30588"/>
                    <a:pt x="99462" y="30483"/>
                    <a:pt x="99396" y="30311"/>
                  </a:cubicBezTo>
                  <a:lnTo>
                    <a:pt x="503" y="30311"/>
                  </a:lnTo>
                  <a:lnTo>
                    <a:pt x="503" y="25202"/>
                  </a:lnTo>
                  <a:lnTo>
                    <a:pt x="95660" y="25202"/>
                  </a:lnTo>
                  <a:cubicBezTo>
                    <a:pt x="95554" y="25149"/>
                    <a:pt x="95383" y="25083"/>
                    <a:pt x="95277" y="25030"/>
                  </a:cubicBezTo>
                  <a:cubicBezTo>
                    <a:pt x="95106" y="24978"/>
                    <a:pt x="94947" y="24925"/>
                    <a:pt x="94776" y="24872"/>
                  </a:cubicBezTo>
                  <a:lnTo>
                    <a:pt x="503" y="24872"/>
                  </a:lnTo>
                  <a:lnTo>
                    <a:pt x="503" y="19697"/>
                  </a:lnTo>
                  <a:lnTo>
                    <a:pt x="92201" y="19697"/>
                  </a:lnTo>
                  <a:cubicBezTo>
                    <a:pt x="92465" y="19591"/>
                    <a:pt x="92637" y="19591"/>
                    <a:pt x="92637" y="19367"/>
                  </a:cubicBezTo>
                  <a:lnTo>
                    <a:pt x="503" y="19367"/>
                  </a:lnTo>
                  <a:lnTo>
                    <a:pt x="503" y="14192"/>
                  </a:lnTo>
                  <a:lnTo>
                    <a:pt x="92967" y="14192"/>
                  </a:lnTo>
                  <a:cubicBezTo>
                    <a:pt x="92795" y="14086"/>
                    <a:pt x="92690" y="13981"/>
                    <a:pt x="92531" y="13862"/>
                  </a:cubicBezTo>
                  <a:lnTo>
                    <a:pt x="503" y="13862"/>
                  </a:lnTo>
                  <a:lnTo>
                    <a:pt x="503" y="8753"/>
                  </a:lnTo>
                  <a:lnTo>
                    <a:pt x="85864" y="8753"/>
                  </a:lnTo>
                  <a:lnTo>
                    <a:pt x="85706" y="8581"/>
                  </a:lnTo>
                  <a:cubicBezTo>
                    <a:pt x="85653" y="8528"/>
                    <a:pt x="85600" y="8476"/>
                    <a:pt x="85534" y="8370"/>
                  </a:cubicBezTo>
                  <a:lnTo>
                    <a:pt x="503" y="8370"/>
                  </a:lnTo>
                  <a:lnTo>
                    <a:pt x="503" y="3248"/>
                  </a:lnTo>
                  <a:lnTo>
                    <a:pt x="82076" y="3248"/>
                  </a:lnTo>
                  <a:cubicBezTo>
                    <a:pt x="82181" y="3142"/>
                    <a:pt x="82234" y="2970"/>
                    <a:pt x="82300" y="2865"/>
                  </a:cubicBezTo>
                  <a:lnTo>
                    <a:pt x="503" y="2865"/>
                  </a:lnTo>
                  <a:lnTo>
                    <a:pt x="503" y="225"/>
                  </a:lnTo>
                  <a:cubicBezTo>
                    <a:pt x="503" y="119"/>
                    <a:pt x="384"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8" name="Google Shape;6138;p48"/>
          <p:cNvSpPr txBox="1">
            <a:spLocks noGrp="1"/>
          </p:cNvSpPr>
          <p:nvPr>
            <p:ph type="subTitle" idx="1"/>
          </p:nvPr>
        </p:nvSpPr>
        <p:spPr>
          <a:xfrm>
            <a:off x="822350" y="2915736"/>
            <a:ext cx="3096900" cy="1276555"/>
          </a:xfrm>
          <a:prstGeom prst="rect">
            <a:avLst/>
          </a:prstGeom>
        </p:spPr>
        <p:txBody>
          <a:bodyPr spcFirstLastPara="1" wrap="square" lIns="36575" tIns="36575" rIns="36575" bIns="36575" anchor="t" anchorCtr="0">
            <a:noAutofit/>
          </a:bodyPr>
          <a:lstStyle/>
          <a:p>
            <a:pPr marL="0" lvl="0" indent="0" algn="l" rtl="0">
              <a:spcBef>
                <a:spcPts val="0"/>
              </a:spcBef>
              <a:spcAft>
                <a:spcPts val="0"/>
              </a:spcAft>
              <a:buNone/>
            </a:pPr>
            <a:r>
              <a:rPr lang="en-IN" dirty="0"/>
              <a:t>Capstone Project by ANN</a:t>
            </a:r>
          </a:p>
          <a:p>
            <a:pPr marL="0" lvl="0" indent="0" algn="l" rtl="0">
              <a:spcBef>
                <a:spcPts val="0"/>
              </a:spcBef>
              <a:spcAft>
                <a:spcPts val="0"/>
              </a:spcAft>
              <a:buNone/>
            </a:pPr>
            <a:r>
              <a:rPr lang="en-IN" dirty="0"/>
              <a:t>HDSC Winter Cohort ’22</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Date: 30</a:t>
            </a:r>
            <a:r>
              <a:rPr lang="en-IN" baseline="30000" dirty="0"/>
              <a:t>th</a:t>
            </a:r>
            <a:r>
              <a:rPr lang="en-IN" dirty="0"/>
              <a:t> April, 2022</a:t>
            </a:r>
            <a:endParaRPr dirty="0"/>
          </a:p>
        </p:txBody>
      </p:sp>
      <p:sp>
        <p:nvSpPr>
          <p:cNvPr id="6139" name="Google Shape;6139;p48"/>
          <p:cNvSpPr/>
          <p:nvPr/>
        </p:nvSpPr>
        <p:spPr>
          <a:xfrm rot="477664">
            <a:off x="6506197" y="3667957"/>
            <a:ext cx="1168072" cy="247719"/>
          </a:xfrm>
          <a:prstGeom prst="rect">
            <a:avLst/>
          </a:prstGeom>
        </p:spPr>
        <p:txBody>
          <a:bodyPr>
            <a:prstTxWarp prst="textPlain">
              <a:avLst/>
            </a:prstTxWarp>
          </a:bodyPr>
          <a:lstStyle/>
          <a:p>
            <a:pPr lvl="0" algn="ctr"/>
            <a:r>
              <a:rPr lang="en-IN" b="0" i="0" dirty="0">
                <a:ln>
                  <a:noFill/>
                </a:ln>
                <a:solidFill>
                  <a:schemeClr val="accent3"/>
                </a:solidFill>
                <a:latin typeface="Beth Ellen"/>
              </a:rPr>
              <a:t>W</a:t>
            </a:r>
            <a:r>
              <a:rPr b="0" i="0" dirty="0">
                <a:ln>
                  <a:noFill/>
                </a:ln>
                <a:solidFill>
                  <a:schemeClr val="accent3"/>
                </a:solidFill>
                <a:latin typeface="Beth Ellen"/>
              </a:rPr>
              <a:t>ho</a:t>
            </a:r>
            <a:r>
              <a:rPr lang="en-IN" b="0" i="0" dirty="0">
                <a:ln>
                  <a:noFill/>
                </a:ln>
                <a:solidFill>
                  <a:schemeClr val="accent3"/>
                </a:solidFill>
                <a:latin typeface="Beth Ellen"/>
              </a:rPr>
              <a:t> and where</a:t>
            </a:r>
            <a:r>
              <a:rPr b="0" i="0" dirty="0">
                <a:ln>
                  <a:noFill/>
                </a:ln>
                <a:solidFill>
                  <a:schemeClr val="accent3"/>
                </a:solidFill>
                <a:latin typeface="Beth Ellen"/>
              </a:rPr>
              <a:t>?</a:t>
            </a:r>
          </a:p>
        </p:txBody>
      </p:sp>
      <p:grpSp>
        <p:nvGrpSpPr>
          <p:cNvPr id="162" name="Google Shape;14612;p95">
            <a:extLst>
              <a:ext uri="{FF2B5EF4-FFF2-40B4-BE49-F238E27FC236}">
                <a16:creationId xmlns:a16="http://schemas.microsoft.com/office/drawing/2014/main" id="{528F4EB1-C9AA-42B6-8F75-3724D523084E}"/>
              </a:ext>
            </a:extLst>
          </p:cNvPr>
          <p:cNvGrpSpPr/>
          <p:nvPr/>
        </p:nvGrpSpPr>
        <p:grpSpPr>
          <a:xfrm rot="20926339">
            <a:off x="5074582" y="1207201"/>
            <a:ext cx="3572511" cy="1963271"/>
            <a:chOff x="238125" y="1038125"/>
            <a:chExt cx="7146800" cy="3633625"/>
          </a:xfrm>
          <a:solidFill>
            <a:schemeClr val="accent3"/>
          </a:solidFill>
        </p:grpSpPr>
        <p:sp>
          <p:nvSpPr>
            <p:cNvPr id="163" name="Google Shape;14613;p95">
              <a:extLst>
                <a:ext uri="{FF2B5EF4-FFF2-40B4-BE49-F238E27FC236}">
                  <a16:creationId xmlns:a16="http://schemas.microsoft.com/office/drawing/2014/main" id="{17A0D2AA-4DB2-4F97-8221-9A4F37B6A351}"/>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614;p95">
              <a:extLst>
                <a:ext uri="{FF2B5EF4-FFF2-40B4-BE49-F238E27FC236}">
                  <a16:creationId xmlns:a16="http://schemas.microsoft.com/office/drawing/2014/main" id="{217F7F96-D11F-4E37-AB9D-01E7C0C3D870}"/>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615;p95">
              <a:extLst>
                <a:ext uri="{FF2B5EF4-FFF2-40B4-BE49-F238E27FC236}">
                  <a16:creationId xmlns:a16="http://schemas.microsoft.com/office/drawing/2014/main" id="{9BA3C191-4CF1-45E1-BCF7-6004A246CD87}"/>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616;p95">
              <a:extLst>
                <a:ext uri="{FF2B5EF4-FFF2-40B4-BE49-F238E27FC236}">
                  <a16:creationId xmlns:a16="http://schemas.microsoft.com/office/drawing/2014/main" id="{68C77245-FB3E-4834-9848-15AAD95898F2}"/>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617;p95">
              <a:extLst>
                <a:ext uri="{FF2B5EF4-FFF2-40B4-BE49-F238E27FC236}">
                  <a16:creationId xmlns:a16="http://schemas.microsoft.com/office/drawing/2014/main" id="{57749190-B31F-4F02-93EC-274052039A2B}"/>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618;p95">
              <a:extLst>
                <a:ext uri="{FF2B5EF4-FFF2-40B4-BE49-F238E27FC236}">
                  <a16:creationId xmlns:a16="http://schemas.microsoft.com/office/drawing/2014/main" id="{A5B7B613-66A1-4AB8-97DE-EDE922948981}"/>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619;p95">
              <a:extLst>
                <a:ext uri="{FF2B5EF4-FFF2-40B4-BE49-F238E27FC236}">
                  <a16:creationId xmlns:a16="http://schemas.microsoft.com/office/drawing/2014/main" id="{D1FB0214-0BF1-405A-9C72-7579B1B66A5B}"/>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620;p95">
              <a:extLst>
                <a:ext uri="{FF2B5EF4-FFF2-40B4-BE49-F238E27FC236}">
                  <a16:creationId xmlns:a16="http://schemas.microsoft.com/office/drawing/2014/main" id="{39364463-EDE1-42CC-82ED-7331B24165A9}"/>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621;p95">
              <a:extLst>
                <a:ext uri="{FF2B5EF4-FFF2-40B4-BE49-F238E27FC236}">
                  <a16:creationId xmlns:a16="http://schemas.microsoft.com/office/drawing/2014/main" id="{2A2E5036-4D09-44E6-9CBE-C499DC6B6815}"/>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622;p95">
              <a:extLst>
                <a:ext uri="{FF2B5EF4-FFF2-40B4-BE49-F238E27FC236}">
                  <a16:creationId xmlns:a16="http://schemas.microsoft.com/office/drawing/2014/main" id="{D7A79060-8023-4C1B-AE67-548733A51276}"/>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623;p95">
              <a:extLst>
                <a:ext uri="{FF2B5EF4-FFF2-40B4-BE49-F238E27FC236}">
                  <a16:creationId xmlns:a16="http://schemas.microsoft.com/office/drawing/2014/main" id="{20354A0B-B5F1-49E6-B648-EFF8249DEFA5}"/>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624;p95">
              <a:extLst>
                <a:ext uri="{FF2B5EF4-FFF2-40B4-BE49-F238E27FC236}">
                  <a16:creationId xmlns:a16="http://schemas.microsoft.com/office/drawing/2014/main" id="{C9CB62B1-4E23-4681-96C7-BB4EDD33A10C}"/>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625;p95">
              <a:extLst>
                <a:ext uri="{FF2B5EF4-FFF2-40B4-BE49-F238E27FC236}">
                  <a16:creationId xmlns:a16="http://schemas.microsoft.com/office/drawing/2014/main" id="{DEF504F6-21DD-4FD8-BB6F-A9AAEA0CD3E5}"/>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626;p95">
              <a:extLst>
                <a:ext uri="{FF2B5EF4-FFF2-40B4-BE49-F238E27FC236}">
                  <a16:creationId xmlns:a16="http://schemas.microsoft.com/office/drawing/2014/main" id="{4FEBBD92-5286-45CA-BAA7-D7E19C47ACE8}"/>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627;p95">
              <a:extLst>
                <a:ext uri="{FF2B5EF4-FFF2-40B4-BE49-F238E27FC236}">
                  <a16:creationId xmlns:a16="http://schemas.microsoft.com/office/drawing/2014/main" id="{4946E268-23DA-4475-AE5A-DB93227A1A04}"/>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628;p95">
              <a:extLst>
                <a:ext uri="{FF2B5EF4-FFF2-40B4-BE49-F238E27FC236}">
                  <a16:creationId xmlns:a16="http://schemas.microsoft.com/office/drawing/2014/main" id="{68CB6329-B5B1-4F17-A04F-37EE3CE89EDE}"/>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629;p95">
              <a:extLst>
                <a:ext uri="{FF2B5EF4-FFF2-40B4-BE49-F238E27FC236}">
                  <a16:creationId xmlns:a16="http://schemas.microsoft.com/office/drawing/2014/main" id="{5784E004-9A1B-492A-AAC1-4654DC047BC7}"/>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630;p95">
              <a:extLst>
                <a:ext uri="{FF2B5EF4-FFF2-40B4-BE49-F238E27FC236}">
                  <a16:creationId xmlns:a16="http://schemas.microsoft.com/office/drawing/2014/main" id="{38BB5CC6-64AB-467E-B1E6-BE468460BC69}"/>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631;p95">
              <a:extLst>
                <a:ext uri="{FF2B5EF4-FFF2-40B4-BE49-F238E27FC236}">
                  <a16:creationId xmlns:a16="http://schemas.microsoft.com/office/drawing/2014/main" id="{05557BDA-DFCF-4915-BCD2-195D282B4363}"/>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32;p95">
              <a:extLst>
                <a:ext uri="{FF2B5EF4-FFF2-40B4-BE49-F238E27FC236}">
                  <a16:creationId xmlns:a16="http://schemas.microsoft.com/office/drawing/2014/main" id="{396A5021-1384-4C22-B2A0-5684EEB4E2CE}"/>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33;p95">
              <a:extLst>
                <a:ext uri="{FF2B5EF4-FFF2-40B4-BE49-F238E27FC236}">
                  <a16:creationId xmlns:a16="http://schemas.microsoft.com/office/drawing/2014/main" id="{B1B1BD7E-00FC-49A8-8AA0-25572475E26F}"/>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34;p95">
              <a:extLst>
                <a:ext uri="{FF2B5EF4-FFF2-40B4-BE49-F238E27FC236}">
                  <a16:creationId xmlns:a16="http://schemas.microsoft.com/office/drawing/2014/main" id="{D7BA23A7-EE45-42EE-A116-A1461CCB6678}"/>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635;p95">
              <a:extLst>
                <a:ext uri="{FF2B5EF4-FFF2-40B4-BE49-F238E27FC236}">
                  <a16:creationId xmlns:a16="http://schemas.microsoft.com/office/drawing/2014/main" id="{6433F89A-7830-4727-97AD-C718B793F230}"/>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636;p95">
              <a:extLst>
                <a:ext uri="{FF2B5EF4-FFF2-40B4-BE49-F238E27FC236}">
                  <a16:creationId xmlns:a16="http://schemas.microsoft.com/office/drawing/2014/main" id="{0496C225-E5F8-4D00-8B2B-115D0568EA6E}"/>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637;p95">
              <a:extLst>
                <a:ext uri="{FF2B5EF4-FFF2-40B4-BE49-F238E27FC236}">
                  <a16:creationId xmlns:a16="http://schemas.microsoft.com/office/drawing/2014/main" id="{E66948DA-7615-4AD6-9D2F-A8FAD20383DC}"/>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638;p95">
              <a:extLst>
                <a:ext uri="{FF2B5EF4-FFF2-40B4-BE49-F238E27FC236}">
                  <a16:creationId xmlns:a16="http://schemas.microsoft.com/office/drawing/2014/main" id="{56F88C66-AF80-4ABA-A26D-C756FC0141D4}"/>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639;p95">
              <a:extLst>
                <a:ext uri="{FF2B5EF4-FFF2-40B4-BE49-F238E27FC236}">
                  <a16:creationId xmlns:a16="http://schemas.microsoft.com/office/drawing/2014/main" id="{56F0329A-8560-4DF2-AD23-FB4B8F65F571}"/>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640;p95">
              <a:extLst>
                <a:ext uri="{FF2B5EF4-FFF2-40B4-BE49-F238E27FC236}">
                  <a16:creationId xmlns:a16="http://schemas.microsoft.com/office/drawing/2014/main" id="{D4F5D7BE-B861-439A-B425-AECEB01936D9}"/>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641;p95">
              <a:extLst>
                <a:ext uri="{FF2B5EF4-FFF2-40B4-BE49-F238E27FC236}">
                  <a16:creationId xmlns:a16="http://schemas.microsoft.com/office/drawing/2014/main" id="{2FBC80ED-FEB6-4161-95E1-8DF3C6E2A372}"/>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642;p95">
              <a:extLst>
                <a:ext uri="{FF2B5EF4-FFF2-40B4-BE49-F238E27FC236}">
                  <a16:creationId xmlns:a16="http://schemas.microsoft.com/office/drawing/2014/main" id="{B37C0D35-92BC-4AC7-B4F9-8A07782748E5}"/>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643;p95">
              <a:extLst>
                <a:ext uri="{FF2B5EF4-FFF2-40B4-BE49-F238E27FC236}">
                  <a16:creationId xmlns:a16="http://schemas.microsoft.com/office/drawing/2014/main" id="{A5C53C1B-580A-407E-BFDA-7D5794FD59D4}"/>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644;p95">
              <a:extLst>
                <a:ext uri="{FF2B5EF4-FFF2-40B4-BE49-F238E27FC236}">
                  <a16:creationId xmlns:a16="http://schemas.microsoft.com/office/drawing/2014/main" id="{6D1CB807-5A36-4FD1-A353-D0DBC0B4D966}"/>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645;p95">
              <a:extLst>
                <a:ext uri="{FF2B5EF4-FFF2-40B4-BE49-F238E27FC236}">
                  <a16:creationId xmlns:a16="http://schemas.microsoft.com/office/drawing/2014/main" id="{A9FFD371-911A-4778-8623-A5DFBEFBC918}"/>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646;p95">
              <a:extLst>
                <a:ext uri="{FF2B5EF4-FFF2-40B4-BE49-F238E27FC236}">
                  <a16:creationId xmlns:a16="http://schemas.microsoft.com/office/drawing/2014/main" id="{C3237628-6873-4868-8300-B1DDB9C6D990}"/>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647;p95">
              <a:extLst>
                <a:ext uri="{FF2B5EF4-FFF2-40B4-BE49-F238E27FC236}">
                  <a16:creationId xmlns:a16="http://schemas.microsoft.com/office/drawing/2014/main" id="{5E33575E-6209-4997-81C5-E29F701EB4A1}"/>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648;p95">
              <a:extLst>
                <a:ext uri="{FF2B5EF4-FFF2-40B4-BE49-F238E27FC236}">
                  <a16:creationId xmlns:a16="http://schemas.microsoft.com/office/drawing/2014/main" id="{237EF6CD-A50F-434F-9668-F683A73D1850}"/>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649;p95">
              <a:extLst>
                <a:ext uri="{FF2B5EF4-FFF2-40B4-BE49-F238E27FC236}">
                  <a16:creationId xmlns:a16="http://schemas.microsoft.com/office/drawing/2014/main" id="{04CD5FBA-C722-4897-9339-C2532B9A7CFC}"/>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4650;p95">
              <a:extLst>
                <a:ext uri="{FF2B5EF4-FFF2-40B4-BE49-F238E27FC236}">
                  <a16:creationId xmlns:a16="http://schemas.microsoft.com/office/drawing/2014/main" id="{9B4CD1CF-B61F-4803-BEE7-DA9808A0A204}"/>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4651;p95">
              <a:extLst>
                <a:ext uri="{FF2B5EF4-FFF2-40B4-BE49-F238E27FC236}">
                  <a16:creationId xmlns:a16="http://schemas.microsoft.com/office/drawing/2014/main" id="{137193B3-118A-48AE-87AE-6272BD24500F}"/>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4652;p95">
              <a:extLst>
                <a:ext uri="{FF2B5EF4-FFF2-40B4-BE49-F238E27FC236}">
                  <a16:creationId xmlns:a16="http://schemas.microsoft.com/office/drawing/2014/main" id="{E9A21AF3-FDF4-4262-985D-E6C5346670D5}"/>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4653;p95">
              <a:extLst>
                <a:ext uri="{FF2B5EF4-FFF2-40B4-BE49-F238E27FC236}">
                  <a16:creationId xmlns:a16="http://schemas.microsoft.com/office/drawing/2014/main" id="{FA71AB96-C375-432E-B811-40D6CED2D0A0}"/>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4654;p95">
              <a:extLst>
                <a:ext uri="{FF2B5EF4-FFF2-40B4-BE49-F238E27FC236}">
                  <a16:creationId xmlns:a16="http://schemas.microsoft.com/office/drawing/2014/main" id="{AFCFCEB2-CB1E-4364-9436-9F1602AC956D}"/>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4655;p95">
              <a:extLst>
                <a:ext uri="{FF2B5EF4-FFF2-40B4-BE49-F238E27FC236}">
                  <a16:creationId xmlns:a16="http://schemas.microsoft.com/office/drawing/2014/main" id="{6E20256D-CD2F-4CFD-B88A-C11ABBB388BB}"/>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4656;p95">
              <a:extLst>
                <a:ext uri="{FF2B5EF4-FFF2-40B4-BE49-F238E27FC236}">
                  <a16:creationId xmlns:a16="http://schemas.microsoft.com/office/drawing/2014/main" id="{2CF9EFD3-8632-4C19-8300-2448779FAF4A}"/>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4657;p95">
              <a:extLst>
                <a:ext uri="{FF2B5EF4-FFF2-40B4-BE49-F238E27FC236}">
                  <a16:creationId xmlns:a16="http://schemas.microsoft.com/office/drawing/2014/main" id="{4F50DDCF-D6EC-43C2-A9B0-C63FF0F4F46C}"/>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658;p95">
              <a:extLst>
                <a:ext uri="{FF2B5EF4-FFF2-40B4-BE49-F238E27FC236}">
                  <a16:creationId xmlns:a16="http://schemas.microsoft.com/office/drawing/2014/main" id="{831CAE60-04EB-43C4-A4B6-7C8AB06FCB91}"/>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659;p95">
              <a:extLst>
                <a:ext uri="{FF2B5EF4-FFF2-40B4-BE49-F238E27FC236}">
                  <a16:creationId xmlns:a16="http://schemas.microsoft.com/office/drawing/2014/main" id="{800EC356-A415-49E8-92BC-E486C6F34BC9}"/>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4660;p95">
              <a:extLst>
                <a:ext uri="{FF2B5EF4-FFF2-40B4-BE49-F238E27FC236}">
                  <a16:creationId xmlns:a16="http://schemas.microsoft.com/office/drawing/2014/main" id="{27A1F488-CB7E-4488-B5B4-75B59FDBADE2}"/>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4661;p95">
              <a:extLst>
                <a:ext uri="{FF2B5EF4-FFF2-40B4-BE49-F238E27FC236}">
                  <a16:creationId xmlns:a16="http://schemas.microsoft.com/office/drawing/2014/main" id="{E7BB242F-D26C-4B41-927B-8B7D23C6E02B}"/>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4662;p95">
              <a:extLst>
                <a:ext uri="{FF2B5EF4-FFF2-40B4-BE49-F238E27FC236}">
                  <a16:creationId xmlns:a16="http://schemas.microsoft.com/office/drawing/2014/main" id="{E6FD7FBE-A858-4FDE-9FDC-D12DE4516529}"/>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663;p95">
              <a:extLst>
                <a:ext uri="{FF2B5EF4-FFF2-40B4-BE49-F238E27FC236}">
                  <a16:creationId xmlns:a16="http://schemas.microsoft.com/office/drawing/2014/main" id="{D4632369-B5EF-4F25-AC18-B1E56B19EC8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4664;p95">
              <a:extLst>
                <a:ext uri="{FF2B5EF4-FFF2-40B4-BE49-F238E27FC236}">
                  <a16:creationId xmlns:a16="http://schemas.microsoft.com/office/drawing/2014/main" id="{5681CE01-0817-40C9-BA72-C6B2294C53F7}"/>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4665;p95">
              <a:extLst>
                <a:ext uri="{FF2B5EF4-FFF2-40B4-BE49-F238E27FC236}">
                  <a16:creationId xmlns:a16="http://schemas.microsoft.com/office/drawing/2014/main" id="{54DCB283-69F3-4E5C-8C79-9A065784B596}"/>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4666;p95">
              <a:extLst>
                <a:ext uri="{FF2B5EF4-FFF2-40B4-BE49-F238E27FC236}">
                  <a16:creationId xmlns:a16="http://schemas.microsoft.com/office/drawing/2014/main" id="{2C6E651B-E9AA-48B1-B0C7-CC85A5EC93DA}"/>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4667;p95">
              <a:extLst>
                <a:ext uri="{FF2B5EF4-FFF2-40B4-BE49-F238E27FC236}">
                  <a16:creationId xmlns:a16="http://schemas.microsoft.com/office/drawing/2014/main" id="{29793407-CECD-47ED-BC5A-80A99BC94D22}"/>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4668;p95">
              <a:extLst>
                <a:ext uri="{FF2B5EF4-FFF2-40B4-BE49-F238E27FC236}">
                  <a16:creationId xmlns:a16="http://schemas.microsoft.com/office/drawing/2014/main" id="{61B10034-2678-4375-8F89-F36D80B49AB2}"/>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4669;p95">
              <a:extLst>
                <a:ext uri="{FF2B5EF4-FFF2-40B4-BE49-F238E27FC236}">
                  <a16:creationId xmlns:a16="http://schemas.microsoft.com/office/drawing/2014/main" id="{F0A855A5-2A52-4B28-A585-52BD7D62DD5F}"/>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4670;p95">
              <a:extLst>
                <a:ext uri="{FF2B5EF4-FFF2-40B4-BE49-F238E27FC236}">
                  <a16:creationId xmlns:a16="http://schemas.microsoft.com/office/drawing/2014/main" id="{DF49CA59-9A48-4D8E-A99F-5DD84B0F721F}"/>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671;p95">
              <a:extLst>
                <a:ext uri="{FF2B5EF4-FFF2-40B4-BE49-F238E27FC236}">
                  <a16:creationId xmlns:a16="http://schemas.microsoft.com/office/drawing/2014/main" id="{B2E10960-861F-4806-B26A-4640880D20A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672;p95">
              <a:extLst>
                <a:ext uri="{FF2B5EF4-FFF2-40B4-BE49-F238E27FC236}">
                  <a16:creationId xmlns:a16="http://schemas.microsoft.com/office/drawing/2014/main" id="{5D1DE7ED-650E-4B57-A848-F94369C227BD}"/>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4673;p95">
              <a:extLst>
                <a:ext uri="{FF2B5EF4-FFF2-40B4-BE49-F238E27FC236}">
                  <a16:creationId xmlns:a16="http://schemas.microsoft.com/office/drawing/2014/main" id="{B57E66BB-D9A0-4BAB-BAC5-1C6D1A5657A2}"/>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674;p95">
              <a:extLst>
                <a:ext uri="{FF2B5EF4-FFF2-40B4-BE49-F238E27FC236}">
                  <a16:creationId xmlns:a16="http://schemas.microsoft.com/office/drawing/2014/main" id="{ACAE0EC4-FDD6-4D93-8B46-65B82BCD843C}"/>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675;p95">
              <a:extLst>
                <a:ext uri="{FF2B5EF4-FFF2-40B4-BE49-F238E27FC236}">
                  <a16:creationId xmlns:a16="http://schemas.microsoft.com/office/drawing/2014/main" id="{928F4F6D-7541-4914-951D-29055FD0261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676;p95">
              <a:extLst>
                <a:ext uri="{FF2B5EF4-FFF2-40B4-BE49-F238E27FC236}">
                  <a16:creationId xmlns:a16="http://schemas.microsoft.com/office/drawing/2014/main" id="{61E6D1C5-D5B6-4903-8D7E-BD5E7F998B03}"/>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677;p95">
              <a:extLst>
                <a:ext uri="{FF2B5EF4-FFF2-40B4-BE49-F238E27FC236}">
                  <a16:creationId xmlns:a16="http://schemas.microsoft.com/office/drawing/2014/main" id="{B7A809C3-0B9F-4AF4-B87F-32FAA93BA709}"/>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678;p95">
              <a:extLst>
                <a:ext uri="{FF2B5EF4-FFF2-40B4-BE49-F238E27FC236}">
                  <a16:creationId xmlns:a16="http://schemas.microsoft.com/office/drawing/2014/main" id="{B69CBA3E-614C-407F-AEEF-FF4B420A5F47}"/>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679;p95">
              <a:extLst>
                <a:ext uri="{FF2B5EF4-FFF2-40B4-BE49-F238E27FC236}">
                  <a16:creationId xmlns:a16="http://schemas.microsoft.com/office/drawing/2014/main" id="{72963482-E6FD-46B5-A4AB-5095B052A261}"/>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4680;p95">
              <a:extLst>
                <a:ext uri="{FF2B5EF4-FFF2-40B4-BE49-F238E27FC236}">
                  <a16:creationId xmlns:a16="http://schemas.microsoft.com/office/drawing/2014/main" id="{3459E612-B1ED-4F42-A6B8-31C738E32311}"/>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4681;p95">
              <a:extLst>
                <a:ext uri="{FF2B5EF4-FFF2-40B4-BE49-F238E27FC236}">
                  <a16:creationId xmlns:a16="http://schemas.microsoft.com/office/drawing/2014/main" id="{892EBD1D-2480-4B41-A1EF-ED7B23824898}"/>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4682;p95">
              <a:extLst>
                <a:ext uri="{FF2B5EF4-FFF2-40B4-BE49-F238E27FC236}">
                  <a16:creationId xmlns:a16="http://schemas.microsoft.com/office/drawing/2014/main" id="{6414345D-E0F6-49FD-A1CC-90B67F885591}"/>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4683;p95">
              <a:extLst>
                <a:ext uri="{FF2B5EF4-FFF2-40B4-BE49-F238E27FC236}">
                  <a16:creationId xmlns:a16="http://schemas.microsoft.com/office/drawing/2014/main" id="{7425A1D4-C9CF-4E7B-9C36-AC6CDFBE0B7E}"/>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4684;p95">
              <a:extLst>
                <a:ext uri="{FF2B5EF4-FFF2-40B4-BE49-F238E27FC236}">
                  <a16:creationId xmlns:a16="http://schemas.microsoft.com/office/drawing/2014/main" id="{7016FED1-0281-4483-A73A-D81F743B20E3}"/>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4685;p95">
              <a:extLst>
                <a:ext uri="{FF2B5EF4-FFF2-40B4-BE49-F238E27FC236}">
                  <a16:creationId xmlns:a16="http://schemas.microsoft.com/office/drawing/2014/main" id="{036D18A3-FCB5-42B6-B0DB-F4CE47A7992B}"/>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4686;p95">
              <a:extLst>
                <a:ext uri="{FF2B5EF4-FFF2-40B4-BE49-F238E27FC236}">
                  <a16:creationId xmlns:a16="http://schemas.microsoft.com/office/drawing/2014/main" id="{FE081C2D-4FA3-47B6-8F34-EF37A6EC1A2E}"/>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4687;p95">
              <a:extLst>
                <a:ext uri="{FF2B5EF4-FFF2-40B4-BE49-F238E27FC236}">
                  <a16:creationId xmlns:a16="http://schemas.microsoft.com/office/drawing/2014/main" id="{B36AF905-2CD9-4920-BFA8-1C0CC946579F}"/>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4688;p95">
              <a:extLst>
                <a:ext uri="{FF2B5EF4-FFF2-40B4-BE49-F238E27FC236}">
                  <a16:creationId xmlns:a16="http://schemas.microsoft.com/office/drawing/2014/main" id="{5B913932-6F54-4EDF-BEEF-B111A6DF7284}"/>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4689;p95">
              <a:extLst>
                <a:ext uri="{FF2B5EF4-FFF2-40B4-BE49-F238E27FC236}">
                  <a16:creationId xmlns:a16="http://schemas.microsoft.com/office/drawing/2014/main" id="{8734B182-204F-4C73-BDA9-58C04DCA522A}"/>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4690;p95">
              <a:extLst>
                <a:ext uri="{FF2B5EF4-FFF2-40B4-BE49-F238E27FC236}">
                  <a16:creationId xmlns:a16="http://schemas.microsoft.com/office/drawing/2014/main" id="{B2036953-5CDF-4232-B2A7-CFA591252DB1}"/>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4691;p95">
              <a:extLst>
                <a:ext uri="{FF2B5EF4-FFF2-40B4-BE49-F238E27FC236}">
                  <a16:creationId xmlns:a16="http://schemas.microsoft.com/office/drawing/2014/main" id="{B22627A5-2B88-4AFD-A0D0-02218F5F5BE0}"/>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4692;p95">
              <a:extLst>
                <a:ext uri="{FF2B5EF4-FFF2-40B4-BE49-F238E27FC236}">
                  <a16:creationId xmlns:a16="http://schemas.microsoft.com/office/drawing/2014/main" id="{5FC8C8B4-CACE-416A-A56C-C1F4831CF4A7}"/>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4693;p95">
              <a:extLst>
                <a:ext uri="{FF2B5EF4-FFF2-40B4-BE49-F238E27FC236}">
                  <a16:creationId xmlns:a16="http://schemas.microsoft.com/office/drawing/2014/main" id="{CE679C3C-B2DA-47E7-92CC-10A3228CD758}"/>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4694;p95">
              <a:extLst>
                <a:ext uri="{FF2B5EF4-FFF2-40B4-BE49-F238E27FC236}">
                  <a16:creationId xmlns:a16="http://schemas.microsoft.com/office/drawing/2014/main" id="{CEFED028-7CD7-42A3-95C0-43619562C6D5}"/>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4695;p95">
              <a:extLst>
                <a:ext uri="{FF2B5EF4-FFF2-40B4-BE49-F238E27FC236}">
                  <a16:creationId xmlns:a16="http://schemas.microsoft.com/office/drawing/2014/main" id="{BCE99C2D-F6E3-452D-A906-44F46AA0917C}"/>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4696;p95">
              <a:extLst>
                <a:ext uri="{FF2B5EF4-FFF2-40B4-BE49-F238E27FC236}">
                  <a16:creationId xmlns:a16="http://schemas.microsoft.com/office/drawing/2014/main" id="{38F0DB43-5A91-401B-BEFB-F1E540ACC630}"/>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4697;p95">
              <a:extLst>
                <a:ext uri="{FF2B5EF4-FFF2-40B4-BE49-F238E27FC236}">
                  <a16:creationId xmlns:a16="http://schemas.microsoft.com/office/drawing/2014/main" id="{5788EC43-FE99-497A-A3EB-F09536C6544B}"/>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4698;p95">
              <a:extLst>
                <a:ext uri="{FF2B5EF4-FFF2-40B4-BE49-F238E27FC236}">
                  <a16:creationId xmlns:a16="http://schemas.microsoft.com/office/drawing/2014/main" id="{9E18CEC9-59E8-42A2-864A-1524091629AA}"/>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4699;p95">
              <a:extLst>
                <a:ext uri="{FF2B5EF4-FFF2-40B4-BE49-F238E27FC236}">
                  <a16:creationId xmlns:a16="http://schemas.microsoft.com/office/drawing/2014/main" id="{81308650-10B7-45FD-853B-7F514EA0478D}"/>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4700;p95">
              <a:extLst>
                <a:ext uri="{FF2B5EF4-FFF2-40B4-BE49-F238E27FC236}">
                  <a16:creationId xmlns:a16="http://schemas.microsoft.com/office/drawing/2014/main" id="{5D14381E-7DB4-4C26-945F-586C308F6AE3}"/>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4701;p95">
              <a:extLst>
                <a:ext uri="{FF2B5EF4-FFF2-40B4-BE49-F238E27FC236}">
                  <a16:creationId xmlns:a16="http://schemas.microsoft.com/office/drawing/2014/main" id="{FAF17472-F432-4DD3-B3C4-15D717E3B5E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4702;p95">
              <a:extLst>
                <a:ext uri="{FF2B5EF4-FFF2-40B4-BE49-F238E27FC236}">
                  <a16:creationId xmlns:a16="http://schemas.microsoft.com/office/drawing/2014/main" id="{500704D9-8008-42F2-9E0F-D9F3727F9BA3}"/>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4703;p95">
              <a:extLst>
                <a:ext uri="{FF2B5EF4-FFF2-40B4-BE49-F238E27FC236}">
                  <a16:creationId xmlns:a16="http://schemas.microsoft.com/office/drawing/2014/main" id="{B396A8DF-36DE-4222-B67A-7FA64E78C6D0}"/>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4704;p95">
              <a:extLst>
                <a:ext uri="{FF2B5EF4-FFF2-40B4-BE49-F238E27FC236}">
                  <a16:creationId xmlns:a16="http://schemas.microsoft.com/office/drawing/2014/main" id="{1AF164A8-9C31-4373-AAFA-DEABD53544CD}"/>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4705;p95">
              <a:extLst>
                <a:ext uri="{FF2B5EF4-FFF2-40B4-BE49-F238E27FC236}">
                  <a16:creationId xmlns:a16="http://schemas.microsoft.com/office/drawing/2014/main" id="{14D66205-C0B1-4A48-AB02-E8A91A9E3BD1}"/>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4706;p95">
              <a:extLst>
                <a:ext uri="{FF2B5EF4-FFF2-40B4-BE49-F238E27FC236}">
                  <a16:creationId xmlns:a16="http://schemas.microsoft.com/office/drawing/2014/main" id="{C1B5EBCC-F74C-466E-BF3E-480FD2ED8D28}"/>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4707;p95">
              <a:extLst>
                <a:ext uri="{FF2B5EF4-FFF2-40B4-BE49-F238E27FC236}">
                  <a16:creationId xmlns:a16="http://schemas.microsoft.com/office/drawing/2014/main" id="{8EF03FD2-CBC7-438A-8666-DEB8A8DD10B7}"/>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4708;p95">
              <a:extLst>
                <a:ext uri="{FF2B5EF4-FFF2-40B4-BE49-F238E27FC236}">
                  <a16:creationId xmlns:a16="http://schemas.microsoft.com/office/drawing/2014/main" id="{1825214E-F81A-433E-9ED0-656202829A0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4709;p95">
              <a:extLst>
                <a:ext uri="{FF2B5EF4-FFF2-40B4-BE49-F238E27FC236}">
                  <a16:creationId xmlns:a16="http://schemas.microsoft.com/office/drawing/2014/main" id="{3020FC5D-EA57-457E-95B1-218553609E6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4710;p95">
              <a:extLst>
                <a:ext uri="{FF2B5EF4-FFF2-40B4-BE49-F238E27FC236}">
                  <a16:creationId xmlns:a16="http://schemas.microsoft.com/office/drawing/2014/main" id="{ECCA5C65-319F-4883-A01F-12E12452207F}"/>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4711;p95">
              <a:extLst>
                <a:ext uri="{FF2B5EF4-FFF2-40B4-BE49-F238E27FC236}">
                  <a16:creationId xmlns:a16="http://schemas.microsoft.com/office/drawing/2014/main" id="{A53A8D6D-2999-40B2-94F9-5454D395461E}"/>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4712;p95">
              <a:extLst>
                <a:ext uri="{FF2B5EF4-FFF2-40B4-BE49-F238E27FC236}">
                  <a16:creationId xmlns:a16="http://schemas.microsoft.com/office/drawing/2014/main" id="{BE34BAF9-6506-4955-B1F2-B9696B2772FD}"/>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4713;p95">
              <a:extLst>
                <a:ext uri="{FF2B5EF4-FFF2-40B4-BE49-F238E27FC236}">
                  <a16:creationId xmlns:a16="http://schemas.microsoft.com/office/drawing/2014/main" id="{E755E45F-4100-4688-AD58-20D9E64E079A}"/>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4714;p95">
              <a:extLst>
                <a:ext uri="{FF2B5EF4-FFF2-40B4-BE49-F238E27FC236}">
                  <a16:creationId xmlns:a16="http://schemas.microsoft.com/office/drawing/2014/main" id="{77BA9243-04A3-44DE-AF39-6F5189FD7094}"/>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4715;p95">
              <a:extLst>
                <a:ext uri="{FF2B5EF4-FFF2-40B4-BE49-F238E27FC236}">
                  <a16:creationId xmlns:a16="http://schemas.microsoft.com/office/drawing/2014/main" id="{125FA94D-67D9-430E-B16C-F6B76C30B39B}"/>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4716;p95">
              <a:extLst>
                <a:ext uri="{FF2B5EF4-FFF2-40B4-BE49-F238E27FC236}">
                  <a16:creationId xmlns:a16="http://schemas.microsoft.com/office/drawing/2014/main" id="{813ACA1E-6D37-447C-8938-A6DB1A848E9C}"/>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4717;p95">
              <a:extLst>
                <a:ext uri="{FF2B5EF4-FFF2-40B4-BE49-F238E27FC236}">
                  <a16:creationId xmlns:a16="http://schemas.microsoft.com/office/drawing/2014/main" id="{5A3CFA42-C6C7-4E13-8288-0A300C3AFCC8}"/>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4718;p95">
              <a:extLst>
                <a:ext uri="{FF2B5EF4-FFF2-40B4-BE49-F238E27FC236}">
                  <a16:creationId xmlns:a16="http://schemas.microsoft.com/office/drawing/2014/main" id="{7D662E52-522E-4E60-8794-3D82073FF4C3}"/>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4719;p95">
              <a:extLst>
                <a:ext uri="{FF2B5EF4-FFF2-40B4-BE49-F238E27FC236}">
                  <a16:creationId xmlns:a16="http://schemas.microsoft.com/office/drawing/2014/main" id="{835F759D-0104-4503-A9E9-B156F751EA28}"/>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4720;p95">
              <a:extLst>
                <a:ext uri="{FF2B5EF4-FFF2-40B4-BE49-F238E27FC236}">
                  <a16:creationId xmlns:a16="http://schemas.microsoft.com/office/drawing/2014/main" id="{180DA80C-34C1-407C-9251-05D51AC33AA3}"/>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4721;p95">
              <a:extLst>
                <a:ext uri="{FF2B5EF4-FFF2-40B4-BE49-F238E27FC236}">
                  <a16:creationId xmlns:a16="http://schemas.microsoft.com/office/drawing/2014/main" id="{CB9CE70E-E5DE-43F0-907F-3746A64A6C8D}"/>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4722;p95">
              <a:extLst>
                <a:ext uri="{FF2B5EF4-FFF2-40B4-BE49-F238E27FC236}">
                  <a16:creationId xmlns:a16="http://schemas.microsoft.com/office/drawing/2014/main" id="{72E3A1BA-5762-4771-89AE-857CCDFD7E08}"/>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723;p95">
              <a:extLst>
                <a:ext uri="{FF2B5EF4-FFF2-40B4-BE49-F238E27FC236}">
                  <a16:creationId xmlns:a16="http://schemas.microsoft.com/office/drawing/2014/main" id="{2C5EC851-4119-4767-95C3-028C6E52EE20}"/>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724;p95">
              <a:extLst>
                <a:ext uri="{FF2B5EF4-FFF2-40B4-BE49-F238E27FC236}">
                  <a16:creationId xmlns:a16="http://schemas.microsoft.com/office/drawing/2014/main" id="{4300F856-01FB-489B-9379-A36D1A59C2A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725;p95">
              <a:extLst>
                <a:ext uri="{FF2B5EF4-FFF2-40B4-BE49-F238E27FC236}">
                  <a16:creationId xmlns:a16="http://schemas.microsoft.com/office/drawing/2014/main" id="{1817BFE9-AB25-404E-8B66-847735FEBAD9}"/>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726;p95">
              <a:extLst>
                <a:ext uri="{FF2B5EF4-FFF2-40B4-BE49-F238E27FC236}">
                  <a16:creationId xmlns:a16="http://schemas.microsoft.com/office/drawing/2014/main" id="{EA65A10B-44E0-4E50-8675-93CBD7EC3AE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727;p95">
              <a:extLst>
                <a:ext uri="{FF2B5EF4-FFF2-40B4-BE49-F238E27FC236}">
                  <a16:creationId xmlns:a16="http://schemas.microsoft.com/office/drawing/2014/main" id="{789839A5-C1F1-4F48-9CF8-C8CA19F1184D}"/>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728;p95">
              <a:extLst>
                <a:ext uri="{FF2B5EF4-FFF2-40B4-BE49-F238E27FC236}">
                  <a16:creationId xmlns:a16="http://schemas.microsoft.com/office/drawing/2014/main" id="{89C0D502-6565-4836-9985-442C58F6D705}"/>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4729;p95">
              <a:extLst>
                <a:ext uri="{FF2B5EF4-FFF2-40B4-BE49-F238E27FC236}">
                  <a16:creationId xmlns:a16="http://schemas.microsoft.com/office/drawing/2014/main" id="{D52DFFC0-CE23-4165-8D70-D197E5AFAF9E}"/>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4730;p95">
              <a:extLst>
                <a:ext uri="{FF2B5EF4-FFF2-40B4-BE49-F238E27FC236}">
                  <a16:creationId xmlns:a16="http://schemas.microsoft.com/office/drawing/2014/main" id="{0B3B55F0-1415-4E2E-96DE-8CB45F398840}"/>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4731;p95">
              <a:extLst>
                <a:ext uri="{FF2B5EF4-FFF2-40B4-BE49-F238E27FC236}">
                  <a16:creationId xmlns:a16="http://schemas.microsoft.com/office/drawing/2014/main" id="{0AFAED92-1E4D-4DA8-A9D4-CDFF2841A00F}"/>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4732;p95">
              <a:extLst>
                <a:ext uri="{FF2B5EF4-FFF2-40B4-BE49-F238E27FC236}">
                  <a16:creationId xmlns:a16="http://schemas.microsoft.com/office/drawing/2014/main" id="{286EC80C-84C5-4338-88D2-5EE481D7A97C}"/>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4733;p95">
              <a:extLst>
                <a:ext uri="{FF2B5EF4-FFF2-40B4-BE49-F238E27FC236}">
                  <a16:creationId xmlns:a16="http://schemas.microsoft.com/office/drawing/2014/main" id="{4DF5BFBD-578B-4676-991C-C7684C8B9D9D}"/>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4734;p95">
              <a:extLst>
                <a:ext uri="{FF2B5EF4-FFF2-40B4-BE49-F238E27FC236}">
                  <a16:creationId xmlns:a16="http://schemas.microsoft.com/office/drawing/2014/main" id="{828C33BC-DCC1-43C3-95B7-3BA8381DDEF1}"/>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4735;p95">
              <a:extLst>
                <a:ext uri="{FF2B5EF4-FFF2-40B4-BE49-F238E27FC236}">
                  <a16:creationId xmlns:a16="http://schemas.microsoft.com/office/drawing/2014/main" id="{524813E6-5D87-40E4-B482-0A49919BC85A}"/>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4736;p95">
              <a:extLst>
                <a:ext uri="{FF2B5EF4-FFF2-40B4-BE49-F238E27FC236}">
                  <a16:creationId xmlns:a16="http://schemas.microsoft.com/office/drawing/2014/main" id="{76F8B867-AE65-42D7-A315-F3748DDC3B4E}"/>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4737;p95">
              <a:extLst>
                <a:ext uri="{FF2B5EF4-FFF2-40B4-BE49-F238E27FC236}">
                  <a16:creationId xmlns:a16="http://schemas.microsoft.com/office/drawing/2014/main" id="{D72EDAFC-9BB0-45BA-A5FC-6E27077B0DD2}"/>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4738;p95">
              <a:extLst>
                <a:ext uri="{FF2B5EF4-FFF2-40B4-BE49-F238E27FC236}">
                  <a16:creationId xmlns:a16="http://schemas.microsoft.com/office/drawing/2014/main" id="{C0AB545F-29FA-4345-99FC-99C4CD61E917}"/>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4739;p95">
              <a:extLst>
                <a:ext uri="{FF2B5EF4-FFF2-40B4-BE49-F238E27FC236}">
                  <a16:creationId xmlns:a16="http://schemas.microsoft.com/office/drawing/2014/main" id="{55EADB41-3040-482B-982E-D2E6F5BC91E2}"/>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4740;p95">
              <a:extLst>
                <a:ext uri="{FF2B5EF4-FFF2-40B4-BE49-F238E27FC236}">
                  <a16:creationId xmlns:a16="http://schemas.microsoft.com/office/drawing/2014/main" id="{C3FF48F4-ADE2-42F5-8550-DCF2FB601C59}"/>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4741;p95">
              <a:extLst>
                <a:ext uri="{FF2B5EF4-FFF2-40B4-BE49-F238E27FC236}">
                  <a16:creationId xmlns:a16="http://schemas.microsoft.com/office/drawing/2014/main" id="{BD0BEA45-CBAE-4F27-9893-BAB774A9A0DB}"/>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4742;p95">
              <a:extLst>
                <a:ext uri="{FF2B5EF4-FFF2-40B4-BE49-F238E27FC236}">
                  <a16:creationId xmlns:a16="http://schemas.microsoft.com/office/drawing/2014/main" id="{02DF0973-EE1F-421F-B21D-53AE6AC869E7}"/>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4743;p95">
              <a:extLst>
                <a:ext uri="{FF2B5EF4-FFF2-40B4-BE49-F238E27FC236}">
                  <a16:creationId xmlns:a16="http://schemas.microsoft.com/office/drawing/2014/main" id="{C86E3461-C649-43EF-BA98-CF8C2191F218}"/>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4744;p95">
              <a:extLst>
                <a:ext uri="{FF2B5EF4-FFF2-40B4-BE49-F238E27FC236}">
                  <a16:creationId xmlns:a16="http://schemas.microsoft.com/office/drawing/2014/main" id="{ED249244-876B-49CF-A395-0A22ED6BBF6B}"/>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4745;p95">
              <a:extLst>
                <a:ext uri="{FF2B5EF4-FFF2-40B4-BE49-F238E27FC236}">
                  <a16:creationId xmlns:a16="http://schemas.microsoft.com/office/drawing/2014/main" id="{5CE79CE3-4EC2-4E5C-814E-307698F0734A}"/>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4746;p95">
              <a:extLst>
                <a:ext uri="{FF2B5EF4-FFF2-40B4-BE49-F238E27FC236}">
                  <a16:creationId xmlns:a16="http://schemas.microsoft.com/office/drawing/2014/main" id="{A0BC35BA-3407-4A69-8EE1-CD029B7697B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4747;p95">
              <a:extLst>
                <a:ext uri="{FF2B5EF4-FFF2-40B4-BE49-F238E27FC236}">
                  <a16:creationId xmlns:a16="http://schemas.microsoft.com/office/drawing/2014/main" id="{E791348A-5A29-413C-84E9-BED0C2A5EBDE}"/>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4748;p95">
              <a:extLst>
                <a:ext uri="{FF2B5EF4-FFF2-40B4-BE49-F238E27FC236}">
                  <a16:creationId xmlns:a16="http://schemas.microsoft.com/office/drawing/2014/main" id="{950D40F2-50DE-4852-B3D5-18F553E0C767}"/>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4749;p95">
              <a:extLst>
                <a:ext uri="{FF2B5EF4-FFF2-40B4-BE49-F238E27FC236}">
                  <a16:creationId xmlns:a16="http://schemas.microsoft.com/office/drawing/2014/main" id="{B60E25C1-DB81-4FFF-AD78-860624852DE2}"/>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4750;p95">
              <a:extLst>
                <a:ext uri="{FF2B5EF4-FFF2-40B4-BE49-F238E27FC236}">
                  <a16:creationId xmlns:a16="http://schemas.microsoft.com/office/drawing/2014/main" id="{F43F98DB-0BC7-40E9-978D-17997E56062A}"/>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4751;p95">
              <a:extLst>
                <a:ext uri="{FF2B5EF4-FFF2-40B4-BE49-F238E27FC236}">
                  <a16:creationId xmlns:a16="http://schemas.microsoft.com/office/drawing/2014/main" id="{8DBAEAD2-B50D-4621-B42B-ADBCE228B7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4752;p95">
              <a:extLst>
                <a:ext uri="{FF2B5EF4-FFF2-40B4-BE49-F238E27FC236}">
                  <a16:creationId xmlns:a16="http://schemas.microsoft.com/office/drawing/2014/main" id="{2CA53E24-A4DE-40C4-A53B-C175D075B40A}"/>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753;p95">
              <a:extLst>
                <a:ext uri="{FF2B5EF4-FFF2-40B4-BE49-F238E27FC236}">
                  <a16:creationId xmlns:a16="http://schemas.microsoft.com/office/drawing/2014/main" id="{7A161D37-D710-4E74-9475-8460338B4F5F}"/>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754;p95">
              <a:extLst>
                <a:ext uri="{FF2B5EF4-FFF2-40B4-BE49-F238E27FC236}">
                  <a16:creationId xmlns:a16="http://schemas.microsoft.com/office/drawing/2014/main" id="{766D6731-2F3B-485E-B760-BC3FE810A90C}"/>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4755;p95">
              <a:extLst>
                <a:ext uri="{FF2B5EF4-FFF2-40B4-BE49-F238E27FC236}">
                  <a16:creationId xmlns:a16="http://schemas.microsoft.com/office/drawing/2014/main" id="{600E018C-6B8F-48E3-A99E-26ECAB585261}"/>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4756;p95">
              <a:extLst>
                <a:ext uri="{FF2B5EF4-FFF2-40B4-BE49-F238E27FC236}">
                  <a16:creationId xmlns:a16="http://schemas.microsoft.com/office/drawing/2014/main" id="{D67F4DD8-3E36-434B-937D-3D2495EE0EF8}"/>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4757;p95">
              <a:extLst>
                <a:ext uri="{FF2B5EF4-FFF2-40B4-BE49-F238E27FC236}">
                  <a16:creationId xmlns:a16="http://schemas.microsoft.com/office/drawing/2014/main" id="{80EE738C-F543-46CA-9BB5-B54611B67373}"/>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4758;p95">
              <a:extLst>
                <a:ext uri="{FF2B5EF4-FFF2-40B4-BE49-F238E27FC236}">
                  <a16:creationId xmlns:a16="http://schemas.microsoft.com/office/drawing/2014/main" id="{4946D744-B8FC-4063-A979-4E2E1A7C9604}"/>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4759;p95">
              <a:extLst>
                <a:ext uri="{FF2B5EF4-FFF2-40B4-BE49-F238E27FC236}">
                  <a16:creationId xmlns:a16="http://schemas.microsoft.com/office/drawing/2014/main" id="{7867BE48-91AE-4CC5-B82E-FFCDECDF7DB0}"/>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4760;p95">
              <a:extLst>
                <a:ext uri="{FF2B5EF4-FFF2-40B4-BE49-F238E27FC236}">
                  <a16:creationId xmlns:a16="http://schemas.microsoft.com/office/drawing/2014/main" id="{948BC547-C33B-4998-88B1-2C78D64A6843}"/>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4761;p95">
              <a:extLst>
                <a:ext uri="{FF2B5EF4-FFF2-40B4-BE49-F238E27FC236}">
                  <a16:creationId xmlns:a16="http://schemas.microsoft.com/office/drawing/2014/main" id="{AEA649DF-D87C-4F46-9AE4-EF0B0CAD64B1}"/>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4762;p95">
              <a:extLst>
                <a:ext uri="{FF2B5EF4-FFF2-40B4-BE49-F238E27FC236}">
                  <a16:creationId xmlns:a16="http://schemas.microsoft.com/office/drawing/2014/main" id="{0BC9F8A6-7125-4EAC-AB03-BFB2B0D5A54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4763;p95">
              <a:extLst>
                <a:ext uri="{FF2B5EF4-FFF2-40B4-BE49-F238E27FC236}">
                  <a16:creationId xmlns:a16="http://schemas.microsoft.com/office/drawing/2014/main" id="{00E9DA70-0F70-4C37-9347-CB21C9901B4D}"/>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4764;p95">
              <a:extLst>
                <a:ext uri="{FF2B5EF4-FFF2-40B4-BE49-F238E27FC236}">
                  <a16:creationId xmlns:a16="http://schemas.microsoft.com/office/drawing/2014/main" id="{AE28DFF6-5F5E-453C-9D71-FDEA3AC69BDA}"/>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4765;p95">
              <a:extLst>
                <a:ext uri="{FF2B5EF4-FFF2-40B4-BE49-F238E27FC236}">
                  <a16:creationId xmlns:a16="http://schemas.microsoft.com/office/drawing/2014/main" id="{5D9493DE-A3EC-41DA-8C7B-DB158F9585D5}"/>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4766;p95">
              <a:extLst>
                <a:ext uri="{FF2B5EF4-FFF2-40B4-BE49-F238E27FC236}">
                  <a16:creationId xmlns:a16="http://schemas.microsoft.com/office/drawing/2014/main" id="{1EF3B6AB-CCDC-4674-9E69-68D7C0EDCF96}"/>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4767;p95">
              <a:extLst>
                <a:ext uri="{FF2B5EF4-FFF2-40B4-BE49-F238E27FC236}">
                  <a16:creationId xmlns:a16="http://schemas.microsoft.com/office/drawing/2014/main" id="{A184A986-630A-480D-9124-1D0934DABB17}"/>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4768;p95">
              <a:extLst>
                <a:ext uri="{FF2B5EF4-FFF2-40B4-BE49-F238E27FC236}">
                  <a16:creationId xmlns:a16="http://schemas.microsoft.com/office/drawing/2014/main" id="{C25AACB1-1770-41E5-9BCB-B1768A123315}"/>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4769;p95">
              <a:extLst>
                <a:ext uri="{FF2B5EF4-FFF2-40B4-BE49-F238E27FC236}">
                  <a16:creationId xmlns:a16="http://schemas.microsoft.com/office/drawing/2014/main" id="{86E86B19-C3F3-45E3-8D8E-71BCF8AE7767}"/>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4770;p95">
              <a:extLst>
                <a:ext uri="{FF2B5EF4-FFF2-40B4-BE49-F238E27FC236}">
                  <a16:creationId xmlns:a16="http://schemas.microsoft.com/office/drawing/2014/main" id="{3F2D1231-4417-4B52-B4CD-70AFBC7C140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771;p95">
              <a:extLst>
                <a:ext uri="{FF2B5EF4-FFF2-40B4-BE49-F238E27FC236}">
                  <a16:creationId xmlns:a16="http://schemas.microsoft.com/office/drawing/2014/main" id="{84B64FFD-8F8F-4F9F-A245-EF08F990D69E}"/>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4772;p95">
              <a:extLst>
                <a:ext uri="{FF2B5EF4-FFF2-40B4-BE49-F238E27FC236}">
                  <a16:creationId xmlns:a16="http://schemas.microsoft.com/office/drawing/2014/main" id="{F3228807-26F5-484D-8642-200ADDB321A5}"/>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773;p95">
              <a:extLst>
                <a:ext uri="{FF2B5EF4-FFF2-40B4-BE49-F238E27FC236}">
                  <a16:creationId xmlns:a16="http://schemas.microsoft.com/office/drawing/2014/main" id="{8A7B51D3-97E7-4618-8F10-9B5C48EE7512}"/>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774;p95">
              <a:extLst>
                <a:ext uri="{FF2B5EF4-FFF2-40B4-BE49-F238E27FC236}">
                  <a16:creationId xmlns:a16="http://schemas.microsoft.com/office/drawing/2014/main" id="{2943FC92-B773-4C64-8CD1-A03CA4F14017}"/>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775;p95">
              <a:extLst>
                <a:ext uri="{FF2B5EF4-FFF2-40B4-BE49-F238E27FC236}">
                  <a16:creationId xmlns:a16="http://schemas.microsoft.com/office/drawing/2014/main" id="{9E405923-933D-46F9-8C59-015A29373763}"/>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4776;p95">
              <a:extLst>
                <a:ext uri="{FF2B5EF4-FFF2-40B4-BE49-F238E27FC236}">
                  <a16:creationId xmlns:a16="http://schemas.microsoft.com/office/drawing/2014/main" id="{C8212780-23F2-423D-88AB-658B2CB14CE3}"/>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777;p95">
              <a:extLst>
                <a:ext uri="{FF2B5EF4-FFF2-40B4-BE49-F238E27FC236}">
                  <a16:creationId xmlns:a16="http://schemas.microsoft.com/office/drawing/2014/main" id="{2620F7F2-8C6E-4B6C-92B3-00FC7D33A8CD}"/>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778;p95">
              <a:extLst>
                <a:ext uri="{FF2B5EF4-FFF2-40B4-BE49-F238E27FC236}">
                  <a16:creationId xmlns:a16="http://schemas.microsoft.com/office/drawing/2014/main" id="{411AC06E-3CAB-46DF-8816-D68EE4C48FDD}"/>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779;p95">
              <a:extLst>
                <a:ext uri="{FF2B5EF4-FFF2-40B4-BE49-F238E27FC236}">
                  <a16:creationId xmlns:a16="http://schemas.microsoft.com/office/drawing/2014/main" id="{C29C8FD2-E4C6-489E-87EE-06EC54BF01A7}"/>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4780;p95">
              <a:extLst>
                <a:ext uri="{FF2B5EF4-FFF2-40B4-BE49-F238E27FC236}">
                  <a16:creationId xmlns:a16="http://schemas.microsoft.com/office/drawing/2014/main" id="{DF0D3604-A86A-4C20-A436-B2771C71308B}"/>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4781;p95">
              <a:extLst>
                <a:ext uri="{FF2B5EF4-FFF2-40B4-BE49-F238E27FC236}">
                  <a16:creationId xmlns:a16="http://schemas.microsoft.com/office/drawing/2014/main" id="{346BC419-FBBA-419B-AD47-1E11E066180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782;p95">
              <a:extLst>
                <a:ext uri="{FF2B5EF4-FFF2-40B4-BE49-F238E27FC236}">
                  <a16:creationId xmlns:a16="http://schemas.microsoft.com/office/drawing/2014/main" id="{33A2B5CB-8578-4402-A90D-7E6463764647}"/>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783;p95">
              <a:extLst>
                <a:ext uri="{FF2B5EF4-FFF2-40B4-BE49-F238E27FC236}">
                  <a16:creationId xmlns:a16="http://schemas.microsoft.com/office/drawing/2014/main" id="{44A3D760-E2B6-4D4F-8571-D1A192C01EAD}"/>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4784;p95">
              <a:extLst>
                <a:ext uri="{FF2B5EF4-FFF2-40B4-BE49-F238E27FC236}">
                  <a16:creationId xmlns:a16="http://schemas.microsoft.com/office/drawing/2014/main" id="{C1B5855A-1304-4449-B895-AB3ABA889354}"/>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4785;p95">
              <a:extLst>
                <a:ext uri="{FF2B5EF4-FFF2-40B4-BE49-F238E27FC236}">
                  <a16:creationId xmlns:a16="http://schemas.microsoft.com/office/drawing/2014/main" id="{F6EFBF7E-1FC9-40A8-8299-71AF123F6735}"/>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4786;p95">
              <a:extLst>
                <a:ext uri="{FF2B5EF4-FFF2-40B4-BE49-F238E27FC236}">
                  <a16:creationId xmlns:a16="http://schemas.microsoft.com/office/drawing/2014/main" id="{15ED1264-9FC6-4E62-BD45-0F2EAA4F6827}"/>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4787;p95">
              <a:extLst>
                <a:ext uri="{FF2B5EF4-FFF2-40B4-BE49-F238E27FC236}">
                  <a16:creationId xmlns:a16="http://schemas.microsoft.com/office/drawing/2014/main" id="{474F68A2-DDDB-4802-9A2D-71562CBFFFD6}"/>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4788;p95">
              <a:extLst>
                <a:ext uri="{FF2B5EF4-FFF2-40B4-BE49-F238E27FC236}">
                  <a16:creationId xmlns:a16="http://schemas.microsoft.com/office/drawing/2014/main" id="{8D253EE4-25A5-4EDA-846F-F4A1B663AA35}"/>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4789;p95">
              <a:extLst>
                <a:ext uri="{FF2B5EF4-FFF2-40B4-BE49-F238E27FC236}">
                  <a16:creationId xmlns:a16="http://schemas.microsoft.com/office/drawing/2014/main" id="{A2909FC2-2F60-41C1-B961-326B1F081B9F}"/>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4790;p95">
              <a:extLst>
                <a:ext uri="{FF2B5EF4-FFF2-40B4-BE49-F238E27FC236}">
                  <a16:creationId xmlns:a16="http://schemas.microsoft.com/office/drawing/2014/main" id="{DA970826-F475-4BB0-BE00-64692B144AB9}"/>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4791;p95">
              <a:extLst>
                <a:ext uri="{FF2B5EF4-FFF2-40B4-BE49-F238E27FC236}">
                  <a16:creationId xmlns:a16="http://schemas.microsoft.com/office/drawing/2014/main" id="{A8D0CAED-AB3E-46F5-B189-3DAEBB30F11A}"/>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4792;p95">
              <a:extLst>
                <a:ext uri="{FF2B5EF4-FFF2-40B4-BE49-F238E27FC236}">
                  <a16:creationId xmlns:a16="http://schemas.microsoft.com/office/drawing/2014/main" id="{28642C24-D502-477B-BC2E-B2E27EB7FDE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4793;p95">
              <a:extLst>
                <a:ext uri="{FF2B5EF4-FFF2-40B4-BE49-F238E27FC236}">
                  <a16:creationId xmlns:a16="http://schemas.microsoft.com/office/drawing/2014/main" id="{C5A681C8-DA3C-4B44-A2A1-E72FBEFDEAD8}"/>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4794;p95">
              <a:extLst>
                <a:ext uri="{FF2B5EF4-FFF2-40B4-BE49-F238E27FC236}">
                  <a16:creationId xmlns:a16="http://schemas.microsoft.com/office/drawing/2014/main" id="{91F35959-1E2C-4742-8277-8D3334E277AE}"/>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4795;p95">
              <a:extLst>
                <a:ext uri="{FF2B5EF4-FFF2-40B4-BE49-F238E27FC236}">
                  <a16:creationId xmlns:a16="http://schemas.microsoft.com/office/drawing/2014/main" id="{D3CA1FC4-FD46-4F09-9D3A-6DC7BE04FD63}"/>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4796;p95">
              <a:extLst>
                <a:ext uri="{FF2B5EF4-FFF2-40B4-BE49-F238E27FC236}">
                  <a16:creationId xmlns:a16="http://schemas.microsoft.com/office/drawing/2014/main" id="{FF0F961C-759F-4D78-BCC0-715EA55DF18C}"/>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4797;p95">
              <a:extLst>
                <a:ext uri="{FF2B5EF4-FFF2-40B4-BE49-F238E27FC236}">
                  <a16:creationId xmlns:a16="http://schemas.microsoft.com/office/drawing/2014/main" id="{EBED31FD-6859-4596-9918-93C54248503D}"/>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4798;p95">
              <a:extLst>
                <a:ext uri="{FF2B5EF4-FFF2-40B4-BE49-F238E27FC236}">
                  <a16:creationId xmlns:a16="http://schemas.microsoft.com/office/drawing/2014/main" id="{F3D9B696-05E1-41D9-A32D-6453186C3083}"/>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4799;p95">
              <a:extLst>
                <a:ext uri="{FF2B5EF4-FFF2-40B4-BE49-F238E27FC236}">
                  <a16:creationId xmlns:a16="http://schemas.microsoft.com/office/drawing/2014/main" id="{DA68F074-99EE-4B21-A412-B5E1089AE67D}"/>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4800;p95">
              <a:extLst>
                <a:ext uri="{FF2B5EF4-FFF2-40B4-BE49-F238E27FC236}">
                  <a16:creationId xmlns:a16="http://schemas.microsoft.com/office/drawing/2014/main" id="{9E0B0065-1E18-4EC5-BC86-833881C4EA1C}"/>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4801;p95">
              <a:extLst>
                <a:ext uri="{FF2B5EF4-FFF2-40B4-BE49-F238E27FC236}">
                  <a16:creationId xmlns:a16="http://schemas.microsoft.com/office/drawing/2014/main" id="{526C352C-03AE-4297-9D3A-8D0DAD82D37D}"/>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4802;p95">
              <a:extLst>
                <a:ext uri="{FF2B5EF4-FFF2-40B4-BE49-F238E27FC236}">
                  <a16:creationId xmlns:a16="http://schemas.microsoft.com/office/drawing/2014/main" id="{1BE26FD8-CC55-4D3B-9F93-F8DABB7F53BF}"/>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4803;p95">
              <a:extLst>
                <a:ext uri="{FF2B5EF4-FFF2-40B4-BE49-F238E27FC236}">
                  <a16:creationId xmlns:a16="http://schemas.microsoft.com/office/drawing/2014/main" id="{D550FD71-75C5-4FDC-B6A5-8F2E647400BB}"/>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4804;p95">
              <a:extLst>
                <a:ext uri="{FF2B5EF4-FFF2-40B4-BE49-F238E27FC236}">
                  <a16:creationId xmlns:a16="http://schemas.microsoft.com/office/drawing/2014/main" id="{406A378E-CC78-412F-A443-E9CA59C86A49}"/>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4805;p95">
              <a:extLst>
                <a:ext uri="{FF2B5EF4-FFF2-40B4-BE49-F238E27FC236}">
                  <a16:creationId xmlns:a16="http://schemas.microsoft.com/office/drawing/2014/main" id="{D15456DC-7D1E-465C-85E1-2966230827FC}"/>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4806;p95">
              <a:extLst>
                <a:ext uri="{FF2B5EF4-FFF2-40B4-BE49-F238E27FC236}">
                  <a16:creationId xmlns:a16="http://schemas.microsoft.com/office/drawing/2014/main" id="{8522D392-BFDA-4262-A75F-10B1AA5F43F5}"/>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4807;p95">
              <a:extLst>
                <a:ext uri="{FF2B5EF4-FFF2-40B4-BE49-F238E27FC236}">
                  <a16:creationId xmlns:a16="http://schemas.microsoft.com/office/drawing/2014/main" id="{24AACA46-6707-495A-A14A-B2EF370A9CF0}"/>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4808;p95">
              <a:extLst>
                <a:ext uri="{FF2B5EF4-FFF2-40B4-BE49-F238E27FC236}">
                  <a16:creationId xmlns:a16="http://schemas.microsoft.com/office/drawing/2014/main" id="{AF3E82A5-2D9A-4D2B-AE05-FCA2F8D7C434}"/>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4809;p95">
              <a:extLst>
                <a:ext uri="{FF2B5EF4-FFF2-40B4-BE49-F238E27FC236}">
                  <a16:creationId xmlns:a16="http://schemas.microsoft.com/office/drawing/2014/main" id="{EA667FC9-D4A5-4D37-B25C-FA869D0F5B23}"/>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4810;p95">
              <a:extLst>
                <a:ext uri="{FF2B5EF4-FFF2-40B4-BE49-F238E27FC236}">
                  <a16:creationId xmlns:a16="http://schemas.microsoft.com/office/drawing/2014/main" id="{FEE41082-EA97-41A6-9B17-523A92BC445D}"/>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4811;p95">
              <a:extLst>
                <a:ext uri="{FF2B5EF4-FFF2-40B4-BE49-F238E27FC236}">
                  <a16:creationId xmlns:a16="http://schemas.microsoft.com/office/drawing/2014/main" id="{362722EF-F9CF-45DC-9D9C-01F6A3CCC08F}"/>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4812;p95">
              <a:extLst>
                <a:ext uri="{FF2B5EF4-FFF2-40B4-BE49-F238E27FC236}">
                  <a16:creationId xmlns:a16="http://schemas.microsoft.com/office/drawing/2014/main" id="{9E8F5DE9-F813-416F-B8B1-B5288665E726}"/>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4813;p95">
              <a:extLst>
                <a:ext uri="{FF2B5EF4-FFF2-40B4-BE49-F238E27FC236}">
                  <a16:creationId xmlns:a16="http://schemas.microsoft.com/office/drawing/2014/main" id="{EF84B95C-C349-41EB-A0F1-C477345BB1DC}"/>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4814;p95">
              <a:extLst>
                <a:ext uri="{FF2B5EF4-FFF2-40B4-BE49-F238E27FC236}">
                  <a16:creationId xmlns:a16="http://schemas.microsoft.com/office/drawing/2014/main" id="{E93B0E04-C63D-4F39-A510-4A5827795193}"/>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4815;p95">
              <a:extLst>
                <a:ext uri="{FF2B5EF4-FFF2-40B4-BE49-F238E27FC236}">
                  <a16:creationId xmlns:a16="http://schemas.microsoft.com/office/drawing/2014/main" id="{09F05378-55F9-4F23-91F6-B1EEE3DE6165}"/>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4816;p95">
              <a:extLst>
                <a:ext uri="{FF2B5EF4-FFF2-40B4-BE49-F238E27FC236}">
                  <a16:creationId xmlns:a16="http://schemas.microsoft.com/office/drawing/2014/main" id="{407C479E-0994-4AA4-BA08-1050AB9C234D}"/>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4817;p95">
              <a:extLst>
                <a:ext uri="{FF2B5EF4-FFF2-40B4-BE49-F238E27FC236}">
                  <a16:creationId xmlns:a16="http://schemas.microsoft.com/office/drawing/2014/main" id="{29F6A5CC-7B1E-4870-8108-0C99923499FE}"/>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4818;p95">
              <a:extLst>
                <a:ext uri="{FF2B5EF4-FFF2-40B4-BE49-F238E27FC236}">
                  <a16:creationId xmlns:a16="http://schemas.microsoft.com/office/drawing/2014/main" id="{9C6732B9-AEB5-4B59-8706-D1557AEB5214}"/>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4819;p95">
              <a:extLst>
                <a:ext uri="{FF2B5EF4-FFF2-40B4-BE49-F238E27FC236}">
                  <a16:creationId xmlns:a16="http://schemas.microsoft.com/office/drawing/2014/main" id="{07EF5646-89F5-4DC6-8292-77614D82730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4820;p95">
              <a:extLst>
                <a:ext uri="{FF2B5EF4-FFF2-40B4-BE49-F238E27FC236}">
                  <a16:creationId xmlns:a16="http://schemas.microsoft.com/office/drawing/2014/main" id="{81FF234C-40B2-49D1-9674-1DBD967DA40E}"/>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4821;p95">
              <a:extLst>
                <a:ext uri="{FF2B5EF4-FFF2-40B4-BE49-F238E27FC236}">
                  <a16:creationId xmlns:a16="http://schemas.microsoft.com/office/drawing/2014/main" id="{A4ACAC42-035C-45B0-A705-F767C74F1F41}"/>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4822;p95">
              <a:extLst>
                <a:ext uri="{FF2B5EF4-FFF2-40B4-BE49-F238E27FC236}">
                  <a16:creationId xmlns:a16="http://schemas.microsoft.com/office/drawing/2014/main" id="{1E5A0D0C-24DD-4CA9-9762-BD5E0645ECBB}"/>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4823;p95">
              <a:extLst>
                <a:ext uri="{FF2B5EF4-FFF2-40B4-BE49-F238E27FC236}">
                  <a16:creationId xmlns:a16="http://schemas.microsoft.com/office/drawing/2014/main" id="{7FE063C1-8E72-48E2-8D23-D2855C72B251}"/>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4824;p95">
              <a:extLst>
                <a:ext uri="{FF2B5EF4-FFF2-40B4-BE49-F238E27FC236}">
                  <a16:creationId xmlns:a16="http://schemas.microsoft.com/office/drawing/2014/main" id="{91F22048-4633-4243-B0BA-620D4161DD33}"/>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4825;p95">
              <a:extLst>
                <a:ext uri="{FF2B5EF4-FFF2-40B4-BE49-F238E27FC236}">
                  <a16:creationId xmlns:a16="http://schemas.microsoft.com/office/drawing/2014/main" id="{4DECA338-FD55-4E3A-9A0B-760BA248938B}"/>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4826;p95">
              <a:extLst>
                <a:ext uri="{FF2B5EF4-FFF2-40B4-BE49-F238E27FC236}">
                  <a16:creationId xmlns:a16="http://schemas.microsoft.com/office/drawing/2014/main" id="{61D0B37F-45DF-46A8-90B2-DEBAABA99B83}"/>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4827;p95">
              <a:extLst>
                <a:ext uri="{FF2B5EF4-FFF2-40B4-BE49-F238E27FC236}">
                  <a16:creationId xmlns:a16="http://schemas.microsoft.com/office/drawing/2014/main" id="{883B897A-E445-4B73-9796-EDF574F7B18F}"/>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4828;p95">
              <a:extLst>
                <a:ext uri="{FF2B5EF4-FFF2-40B4-BE49-F238E27FC236}">
                  <a16:creationId xmlns:a16="http://schemas.microsoft.com/office/drawing/2014/main" id="{7FCB0F95-7A5B-4629-B6D2-422BF069CCA8}"/>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4829;p95">
              <a:extLst>
                <a:ext uri="{FF2B5EF4-FFF2-40B4-BE49-F238E27FC236}">
                  <a16:creationId xmlns:a16="http://schemas.microsoft.com/office/drawing/2014/main" id="{24CB994C-7013-416C-965D-C5266D7665FB}"/>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4830;p95">
              <a:extLst>
                <a:ext uri="{FF2B5EF4-FFF2-40B4-BE49-F238E27FC236}">
                  <a16:creationId xmlns:a16="http://schemas.microsoft.com/office/drawing/2014/main" id="{6313A2F7-F683-4001-91B8-920A2FBBC732}"/>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4831;p95">
              <a:extLst>
                <a:ext uri="{FF2B5EF4-FFF2-40B4-BE49-F238E27FC236}">
                  <a16:creationId xmlns:a16="http://schemas.microsoft.com/office/drawing/2014/main" id="{3DE09ACE-0430-4D77-BEA6-2570700EBD1D}"/>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4832;p95">
              <a:extLst>
                <a:ext uri="{FF2B5EF4-FFF2-40B4-BE49-F238E27FC236}">
                  <a16:creationId xmlns:a16="http://schemas.microsoft.com/office/drawing/2014/main" id="{0B969DE0-CA9B-4F9C-BE8A-4C70F0749A14}"/>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4833;p95">
              <a:extLst>
                <a:ext uri="{FF2B5EF4-FFF2-40B4-BE49-F238E27FC236}">
                  <a16:creationId xmlns:a16="http://schemas.microsoft.com/office/drawing/2014/main" id="{73D7E325-F6FB-4D99-98B2-349CA1F6B301}"/>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4834;p95">
              <a:extLst>
                <a:ext uri="{FF2B5EF4-FFF2-40B4-BE49-F238E27FC236}">
                  <a16:creationId xmlns:a16="http://schemas.microsoft.com/office/drawing/2014/main" id="{4BE3446D-8895-47B1-AA03-044A64A2C5F8}"/>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4835;p95">
              <a:extLst>
                <a:ext uri="{FF2B5EF4-FFF2-40B4-BE49-F238E27FC236}">
                  <a16:creationId xmlns:a16="http://schemas.microsoft.com/office/drawing/2014/main" id="{046DF64D-E28F-46B0-BD7C-0936FC8491A4}"/>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4836;p95">
              <a:extLst>
                <a:ext uri="{FF2B5EF4-FFF2-40B4-BE49-F238E27FC236}">
                  <a16:creationId xmlns:a16="http://schemas.microsoft.com/office/drawing/2014/main" id="{75DB5B8C-CAC1-41D0-BAA1-735C69386933}"/>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4837;p95">
              <a:extLst>
                <a:ext uri="{FF2B5EF4-FFF2-40B4-BE49-F238E27FC236}">
                  <a16:creationId xmlns:a16="http://schemas.microsoft.com/office/drawing/2014/main" id="{3AF0F2DD-F1CD-43B8-8A4D-F3F6564517BF}"/>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4838;p95">
              <a:extLst>
                <a:ext uri="{FF2B5EF4-FFF2-40B4-BE49-F238E27FC236}">
                  <a16:creationId xmlns:a16="http://schemas.microsoft.com/office/drawing/2014/main" id="{6D1F0BF1-34FB-4975-98A8-31DA13C80CF9}"/>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4839;p95">
              <a:extLst>
                <a:ext uri="{FF2B5EF4-FFF2-40B4-BE49-F238E27FC236}">
                  <a16:creationId xmlns:a16="http://schemas.microsoft.com/office/drawing/2014/main" id="{BF0D8C5C-8A58-436C-AA4D-83FBAF659158}"/>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4840;p95">
              <a:extLst>
                <a:ext uri="{FF2B5EF4-FFF2-40B4-BE49-F238E27FC236}">
                  <a16:creationId xmlns:a16="http://schemas.microsoft.com/office/drawing/2014/main" id="{3E17CCF8-1087-43A0-9907-26E69F016518}"/>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4841;p95">
              <a:extLst>
                <a:ext uri="{FF2B5EF4-FFF2-40B4-BE49-F238E27FC236}">
                  <a16:creationId xmlns:a16="http://schemas.microsoft.com/office/drawing/2014/main" id="{F7C40F0C-28B0-49AD-8C1D-02874A241333}"/>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4842;p95">
              <a:extLst>
                <a:ext uri="{FF2B5EF4-FFF2-40B4-BE49-F238E27FC236}">
                  <a16:creationId xmlns:a16="http://schemas.microsoft.com/office/drawing/2014/main" id="{88A6B4D8-3A03-484B-A673-B6F3AABF203E}"/>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4843;p95">
              <a:extLst>
                <a:ext uri="{FF2B5EF4-FFF2-40B4-BE49-F238E27FC236}">
                  <a16:creationId xmlns:a16="http://schemas.microsoft.com/office/drawing/2014/main" id="{55600F47-546A-4F78-A2C5-A60FBDFF74C8}"/>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4844;p95">
              <a:extLst>
                <a:ext uri="{FF2B5EF4-FFF2-40B4-BE49-F238E27FC236}">
                  <a16:creationId xmlns:a16="http://schemas.microsoft.com/office/drawing/2014/main" id="{D2E0209A-1ED5-4188-9577-8F275204C668}"/>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4845;p95">
              <a:extLst>
                <a:ext uri="{FF2B5EF4-FFF2-40B4-BE49-F238E27FC236}">
                  <a16:creationId xmlns:a16="http://schemas.microsoft.com/office/drawing/2014/main" id="{4A6F3749-15AC-43CD-A473-296DE1596E21}"/>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4846;p95">
              <a:extLst>
                <a:ext uri="{FF2B5EF4-FFF2-40B4-BE49-F238E27FC236}">
                  <a16:creationId xmlns:a16="http://schemas.microsoft.com/office/drawing/2014/main" id="{2590C66C-C34D-42A4-BDEA-0AB87ADD57B9}"/>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4847;p95">
              <a:extLst>
                <a:ext uri="{FF2B5EF4-FFF2-40B4-BE49-F238E27FC236}">
                  <a16:creationId xmlns:a16="http://schemas.microsoft.com/office/drawing/2014/main" id="{8E1E5539-95E7-4CFE-B84A-EC93B39FB199}"/>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4848;p95">
              <a:extLst>
                <a:ext uri="{FF2B5EF4-FFF2-40B4-BE49-F238E27FC236}">
                  <a16:creationId xmlns:a16="http://schemas.microsoft.com/office/drawing/2014/main" id="{2C8656C7-4B05-4511-858F-02EEF82984EE}"/>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4849;p95">
              <a:extLst>
                <a:ext uri="{FF2B5EF4-FFF2-40B4-BE49-F238E27FC236}">
                  <a16:creationId xmlns:a16="http://schemas.microsoft.com/office/drawing/2014/main" id="{D60C0BCE-E705-4037-AF36-006C594FDC43}"/>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4850;p95">
              <a:extLst>
                <a:ext uri="{FF2B5EF4-FFF2-40B4-BE49-F238E27FC236}">
                  <a16:creationId xmlns:a16="http://schemas.microsoft.com/office/drawing/2014/main" id="{0BBD2335-56CA-460B-8D0A-5F74F70DC6F5}"/>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4851;p95">
              <a:extLst>
                <a:ext uri="{FF2B5EF4-FFF2-40B4-BE49-F238E27FC236}">
                  <a16:creationId xmlns:a16="http://schemas.microsoft.com/office/drawing/2014/main" id="{E570254B-3A0B-48C1-AD21-48C4DE357FB8}"/>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4852;p95">
              <a:extLst>
                <a:ext uri="{FF2B5EF4-FFF2-40B4-BE49-F238E27FC236}">
                  <a16:creationId xmlns:a16="http://schemas.microsoft.com/office/drawing/2014/main" id="{5C9C7F4E-9D78-43A0-B381-91B46A61A55E}"/>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4853;p95">
              <a:extLst>
                <a:ext uri="{FF2B5EF4-FFF2-40B4-BE49-F238E27FC236}">
                  <a16:creationId xmlns:a16="http://schemas.microsoft.com/office/drawing/2014/main" id="{481A8319-E8A0-4FF0-9FE9-4E8109EBD769}"/>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4854;p95">
              <a:extLst>
                <a:ext uri="{FF2B5EF4-FFF2-40B4-BE49-F238E27FC236}">
                  <a16:creationId xmlns:a16="http://schemas.microsoft.com/office/drawing/2014/main" id="{BDEA41B6-6B3A-4E5E-BB04-B389F6963B8C}"/>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4855;p95">
              <a:extLst>
                <a:ext uri="{FF2B5EF4-FFF2-40B4-BE49-F238E27FC236}">
                  <a16:creationId xmlns:a16="http://schemas.microsoft.com/office/drawing/2014/main" id="{3F364F61-52DB-402D-8E0A-68852D55281F}"/>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4856;p95">
              <a:extLst>
                <a:ext uri="{FF2B5EF4-FFF2-40B4-BE49-F238E27FC236}">
                  <a16:creationId xmlns:a16="http://schemas.microsoft.com/office/drawing/2014/main" id="{AA954BC6-4402-4927-8714-1F155FF4FD0D}"/>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4857;p95">
              <a:extLst>
                <a:ext uri="{FF2B5EF4-FFF2-40B4-BE49-F238E27FC236}">
                  <a16:creationId xmlns:a16="http://schemas.microsoft.com/office/drawing/2014/main" id="{D26D50D9-7029-4046-AB7B-EB67C409B7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4858;p95">
              <a:extLst>
                <a:ext uri="{FF2B5EF4-FFF2-40B4-BE49-F238E27FC236}">
                  <a16:creationId xmlns:a16="http://schemas.microsoft.com/office/drawing/2014/main" id="{1EF35731-5E6E-4F39-A69E-25A774851C56}"/>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4859;p95">
              <a:extLst>
                <a:ext uri="{FF2B5EF4-FFF2-40B4-BE49-F238E27FC236}">
                  <a16:creationId xmlns:a16="http://schemas.microsoft.com/office/drawing/2014/main" id="{3F4522C9-FA08-405A-A4D1-DEBF0818015A}"/>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4860;p95">
              <a:extLst>
                <a:ext uri="{FF2B5EF4-FFF2-40B4-BE49-F238E27FC236}">
                  <a16:creationId xmlns:a16="http://schemas.microsoft.com/office/drawing/2014/main" id="{40E11F1F-6C25-4031-BA9C-6F200C353524}"/>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4861;p95">
              <a:extLst>
                <a:ext uri="{FF2B5EF4-FFF2-40B4-BE49-F238E27FC236}">
                  <a16:creationId xmlns:a16="http://schemas.microsoft.com/office/drawing/2014/main" id="{C52E7D1F-B47E-466F-91AF-0195678F0CDF}"/>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4862;p95">
              <a:extLst>
                <a:ext uri="{FF2B5EF4-FFF2-40B4-BE49-F238E27FC236}">
                  <a16:creationId xmlns:a16="http://schemas.microsoft.com/office/drawing/2014/main" id="{874635F9-2973-4028-9083-8D1F2920016D}"/>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4863;p95">
              <a:extLst>
                <a:ext uri="{FF2B5EF4-FFF2-40B4-BE49-F238E27FC236}">
                  <a16:creationId xmlns:a16="http://schemas.microsoft.com/office/drawing/2014/main" id="{2C6D4706-B2D8-439C-A209-48D362CFC194}"/>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4864;p95">
              <a:extLst>
                <a:ext uri="{FF2B5EF4-FFF2-40B4-BE49-F238E27FC236}">
                  <a16:creationId xmlns:a16="http://schemas.microsoft.com/office/drawing/2014/main" id="{21D7060C-59D8-437F-93A3-A30DF58ABF73}"/>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4865;p95">
              <a:extLst>
                <a:ext uri="{FF2B5EF4-FFF2-40B4-BE49-F238E27FC236}">
                  <a16:creationId xmlns:a16="http://schemas.microsoft.com/office/drawing/2014/main" id="{27FA052A-37C6-4FD4-9320-767728BC138C}"/>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4866;p95">
              <a:extLst>
                <a:ext uri="{FF2B5EF4-FFF2-40B4-BE49-F238E27FC236}">
                  <a16:creationId xmlns:a16="http://schemas.microsoft.com/office/drawing/2014/main" id="{0D35A14E-8474-461D-A187-97FBC1DC4DC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4867;p95">
              <a:extLst>
                <a:ext uri="{FF2B5EF4-FFF2-40B4-BE49-F238E27FC236}">
                  <a16:creationId xmlns:a16="http://schemas.microsoft.com/office/drawing/2014/main" id="{9ADC7821-9B27-4060-9FF1-E7E9E58C92AD}"/>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4868;p95">
              <a:extLst>
                <a:ext uri="{FF2B5EF4-FFF2-40B4-BE49-F238E27FC236}">
                  <a16:creationId xmlns:a16="http://schemas.microsoft.com/office/drawing/2014/main" id="{E965D941-332A-4235-B7C6-7E26971B746D}"/>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4869;p95">
              <a:extLst>
                <a:ext uri="{FF2B5EF4-FFF2-40B4-BE49-F238E27FC236}">
                  <a16:creationId xmlns:a16="http://schemas.microsoft.com/office/drawing/2014/main" id="{0B5D9D9C-BF65-44B6-8342-93B03141AE57}"/>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4870;p95">
              <a:extLst>
                <a:ext uri="{FF2B5EF4-FFF2-40B4-BE49-F238E27FC236}">
                  <a16:creationId xmlns:a16="http://schemas.microsoft.com/office/drawing/2014/main" id="{73B55059-0120-497B-856C-387ADFE30153}"/>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4871;p95">
              <a:extLst>
                <a:ext uri="{FF2B5EF4-FFF2-40B4-BE49-F238E27FC236}">
                  <a16:creationId xmlns:a16="http://schemas.microsoft.com/office/drawing/2014/main" id="{183173DB-411C-4315-92DF-787B83AEA6D2}"/>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4872;p95">
              <a:extLst>
                <a:ext uri="{FF2B5EF4-FFF2-40B4-BE49-F238E27FC236}">
                  <a16:creationId xmlns:a16="http://schemas.microsoft.com/office/drawing/2014/main" id="{33B41B6D-E014-4726-8FDC-C9C1D377461A}"/>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4873;p95">
              <a:extLst>
                <a:ext uri="{FF2B5EF4-FFF2-40B4-BE49-F238E27FC236}">
                  <a16:creationId xmlns:a16="http://schemas.microsoft.com/office/drawing/2014/main" id="{58966331-23C5-4C99-84C0-EF6029C5637A}"/>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4874;p95">
              <a:extLst>
                <a:ext uri="{FF2B5EF4-FFF2-40B4-BE49-F238E27FC236}">
                  <a16:creationId xmlns:a16="http://schemas.microsoft.com/office/drawing/2014/main" id="{42C86541-23EC-40E0-A50D-C0312C50DC0A}"/>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4875;p95">
              <a:extLst>
                <a:ext uri="{FF2B5EF4-FFF2-40B4-BE49-F238E27FC236}">
                  <a16:creationId xmlns:a16="http://schemas.microsoft.com/office/drawing/2014/main" id="{D5F50508-7EA6-40A3-8E5F-97C8B905332A}"/>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4876;p95">
              <a:extLst>
                <a:ext uri="{FF2B5EF4-FFF2-40B4-BE49-F238E27FC236}">
                  <a16:creationId xmlns:a16="http://schemas.microsoft.com/office/drawing/2014/main" id="{24033653-DCF1-4B04-8537-B3A992324794}"/>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4877;p95">
              <a:extLst>
                <a:ext uri="{FF2B5EF4-FFF2-40B4-BE49-F238E27FC236}">
                  <a16:creationId xmlns:a16="http://schemas.microsoft.com/office/drawing/2014/main" id="{E3DF6863-876A-4BCE-851A-E92EF77FFBD1}"/>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4878;p95">
              <a:extLst>
                <a:ext uri="{FF2B5EF4-FFF2-40B4-BE49-F238E27FC236}">
                  <a16:creationId xmlns:a16="http://schemas.microsoft.com/office/drawing/2014/main" id="{82057519-F385-4696-8618-84FAE53C64FA}"/>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4879;p95">
              <a:extLst>
                <a:ext uri="{FF2B5EF4-FFF2-40B4-BE49-F238E27FC236}">
                  <a16:creationId xmlns:a16="http://schemas.microsoft.com/office/drawing/2014/main" id="{2C2AC6B5-1DEB-4457-A354-B709BE995CB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4880;p95">
              <a:extLst>
                <a:ext uri="{FF2B5EF4-FFF2-40B4-BE49-F238E27FC236}">
                  <a16:creationId xmlns:a16="http://schemas.microsoft.com/office/drawing/2014/main" id="{6D361702-CB05-491E-966A-426B23615FE9}"/>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881;p95">
              <a:extLst>
                <a:ext uri="{FF2B5EF4-FFF2-40B4-BE49-F238E27FC236}">
                  <a16:creationId xmlns:a16="http://schemas.microsoft.com/office/drawing/2014/main" id="{3A115272-1B76-4893-A1E0-F38588B77957}"/>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882;p95">
              <a:extLst>
                <a:ext uri="{FF2B5EF4-FFF2-40B4-BE49-F238E27FC236}">
                  <a16:creationId xmlns:a16="http://schemas.microsoft.com/office/drawing/2014/main" id="{E2E598AB-64CB-4B88-8D8D-5B04944B4E83}"/>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883;p95">
              <a:extLst>
                <a:ext uri="{FF2B5EF4-FFF2-40B4-BE49-F238E27FC236}">
                  <a16:creationId xmlns:a16="http://schemas.microsoft.com/office/drawing/2014/main" id="{8349809F-4EBE-4908-B18A-5E169165AEA2}"/>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884;p95">
              <a:extLst>
                <a:ext uri="{FF2B5EF4-FFF2-40B4-BE49-F238E27FC236}">
                  <a16:creationId xmlns:a16="http://schemas.microsoft.com/office/drawing/2014/main" id="{ED02AD9A-48A9-4BCD-B7B1-67DF3A7A2A94}"/>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885;p95">
              <a:extLst>
                <a:ext uri="{FF2B5EF4-FFF2-40B4-BE49-F238E27FC236}">
                  <a16:creationId xmlns:a16="http://schemas.microsoft.com/office/drawing/2014/main" id="{DC9DFF63-AF9F-41F1-9FF2-95A3AB6A6E39}"/>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886;p95">
              <a:extLst>
                <a:ext uri="{FF2B5EF4-FFF2-40B4-BE49-F238E27FC236}">
                  <a16:creationId xmlns:a16="http://schemas.microsoft.com/office/drawing/2014/main" id="{460F32A1-A35E-49F8-AE3F-03418880D42F}"/>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887;p95">
              <a:extLst>
                <a:ext uri="{FF2B5EF4-FFF2-40B4-BE49-F238E27FC236}">
                  <a16:creationId xmlns:a16="http://schemas.microsoft.com/office/drawing/2014/main" id="{4627221F-E271-414F-AB03-B12BDD9923E9}"/>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888;p95">
              <a:extLst>
                <a:ext uri="{FF2B5EF4-FFF2-40B4-BE49-F238E27FC236}">
                  <a16:creationId xmlns:a16="http://schemas.microsoft.com/office/drawing/2014/main" id="{B4DB15C5-5DB8-43B2-AC4C-1436C756466E}"/>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89;p95">
              <a:extLst>
                <a:ext uri="{FF2B5EF4-FFF2-40B4-BE49-F238E27FC236}">
                  <a16:creationId xmlns:a16="http://schemas.microsoft.com/office/drawing/2014/main" id="{3A873EC8-81C0-4542-B964-B8DA8BFA16DA}"/>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890;p95">
              <a:extLst>
                <a:ext uri="{FF2B5EF4-FFF2-40B4-BE49-F238E27FC236}">
                  <a16:creationId xmlns:a16="http://schemas.microsoft.com/office/drawing/2014/main" id="{A2550CD4-F798-418B-AB46-E16315D71F79}"/>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891;p95">
              <a:extLst>
                <a:ext uri="{FF2B5EF4-FFF2-40B4-BE49-F238E27FC236}">
                  <a16:creationId xmlns:a16="http://schemas.microsoft.com/office/drawing/2014/main" id="{29097BCE-58BF-4E86-A3F8-83B42070E687}"/>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892;p95">
              <a:extLst>
                <a:ext uri="{FF2B5EF4-FFF2-40B4-BE49-F238E27FC236}">
                  <a16:creationId xmlns:a16="http://schemas.microsoft.com/office/drawing/2014/main" id="{7A081872-54B7-4248-8EAD-FF46E3B8BC51}"/>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893;p95">
              <a:extLst>
                <a:ext uri="{FF2B5EF4-FFF2-40B4-BE49-F238E27FC236}">
                  <a16:creationId xmlns:a16="http://schemas.microsoft.com/office/drawing/2014/main" id="{D6026EE6-AF7B-4A64-BD34-04206688A6DB}"/>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894;p95">
              <a:extLst>
                <a:ext uri="{FF2B5EF4-FFF2-40B4-BE49-F238E27FC236}">
                  <a16:creationId xmlns:a16="http://schemas.microsoft.com/office/drawing/2014/main" id="{78FB6BE5-80C6-4F8E-BB00-0837A2C172B3}"/>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895;p95">
              <a:extLst>
                <a:ext uri="{FF2B5EF4-FFF2-40B4-BE49-F238E27FC236}">
                  <a16:creationId xmlns:a16="http://schemas.microsoft.com/office/drawing/2014/main" id="{08C15F78-852E-43E3-BDA4-9826C5EFB9B6}"/>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896;p95">
              <a:extLst>
                <a:ext uri="{FF2B5EF4-FFF2-40B4-BE49-F238E27FC236}">
                  <a16:creationId xmlns:a16="http://schemas.microsoft.com/office/drawing/2014/main" id="{E87B3318-8EED-4428-A116-FDD59D0A4FD1}"/>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897;p95">
              <a:extLst>
                <a:ext uri="{FF2B5EF4-FFF2-40B4-BE49-F238E27FC236}">
                  <a16:creationId xmlns:a16="http://schemas.microsoft.com/office/drawing/2014/main" id="{FBF83BDF-A70A-4D34-AF02-245F3D23A5DD}"/>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898;p95">
              <a:extLst>
                <a:ext uri="{FF2B5EF4-FFF2-40B4-BE49-F238E27FC236}">
                  <a16:creationId xmlns:a16="http://schemas.microsoft.com/office/drawing/2014/main" id="{34A1B3D5-FCFC-4920-A610-3D4BE8DCA4BA}"/>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4899;p95">
              <a:extLst>
                <a:ext uri="{FF2B5EF4-FFF2-40B4-BE49-F238E27FC236}">
                  <a16:creationId xmlns:a16="http://schemas.microsoft.com/office/drawing/2014/main" id="{6A099EDC-5D52-4A4C-ADCA-01E922555FD0}"/>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4900;p95">
              <a:extLst>
                <a:ext uri="{FF2B5EF4-FFF2-40B4-BE49-F238E27FC236}">
                  <a16:creationId xmlns:a16="http://schemas.microsoft.com/office/drawing/2014/main" id="{0487B77F-E322-43CA-9220-4662FDFFA529}"/>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4901;p95">
              <a:extLst>
                <a:ext uri="{FF2B5EF4-FFF2-40B4-BE49-F238E27FC236}">
                  <a16:creationId xmlns:a16="http://schemas.microsoft.com/office/drawing/2014/main" id="{2764B36F-C9BF-4109-B534-049BD29B768B}"/>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4902;p95">
              <a:extLst>
                <a:ext uri="{FF2B5EF4-FFF2-40B4-BE49-F238E27FC236}">
                  <a16:creationId xmlns:a16="http://schemas.microsoft.com/office/drawing/2014/main" id="{D2619EAA-8B27-466F-BD7B-81B087958ECA}"/>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4903;p95">
              <a:extLst>
                <a:ext uri="{FF2B5EF4-FFF2-40B4-BE49-F238E27FC236}">
                  <a16:creationId xmlns:a16="http://schemas.microsoft.com/office/drawing/2014/main" id="{EDD2B9FC-7CEC-4A2E-ABAB-E409E82710DA}"/>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4904;p95">
              <a:extLst>
                <a:ext uri="{FF2B5EF4-FFF2-40B4-BE49-F238E27FC236}">
                  <a16:creationId xmlns:a16="http://schemas.microsoft.com/office/drawing/2014/main" id="{8E72EFBA-AA19-4771-9F8A-196BC1B3426D}"/>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4905;p95">
              <a:extLst>
                <a:ext uri="{FF2B5EF4-FFF2-40B4-BE49-F238E27FC236}">
                  <a16:creationId xmlns:a16="http://schemas.microsoft.com/office/drawing/2014/main" id="{EB705812-FAE1-4751-8C8F-29D7124EE715}"/>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4906;p95">
              <a:extLst>
                <a:ext uri="{FF2B5EF4-FFF2-40B4-BE49-F238E27FC236}">
                  <a16:creationId xmlns:a16="http://schemas.microsoft.com/office/drawing/2014/main" id="{6C6C122B-AD9D-44FF-8B4C-66EC1608D468}"/>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4907;p95">
              <a:extLst>
                <a:ext uri="{FF2B5EF4-FFF2-40B4-BE49-F238E27FC236}">
                  <a16:creationId xmlns:a16="http://schemas.microsoft.com/office/drawing/2014/main" id="{628A517C-FB2F-45AD-B16D-D34AAB144C3C}"/>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4908;p95">
              <a:extLst>
                <a:ext uri="{FF2B5EF4-FFF2-40B4-BE49-F238E27FC236}">
                  <a16:creationId xmlns:a16="http://schemas.microsoft.com/office/drawing/2014/main" id="{D589AADA-2E6C-406C-B7AE-E4094151ED1F}"/>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909;p95">
              <a:extLst>
                <a:ext uri="{FF2B5EF4-FFF2-40B4-BE49-F238E27FC236}">
                  <a16:creationId xmlns:a16="http://schemas.microsoft.com/office/drawing/2014/main" id="{CF3CA78F-B8FE-48EC-BEB3-754A7294E052}"/>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910;p95">
              <a:extLst>
                <a:ext uri="{FF2B5EF4-FFF2-40B4-BE49-F238E27FC236}">
                  <a16:creationId xmlns:a16="http://schemas.microsoft.com/office/drawing/2014/main" id="{897F6BF8-4BA5-4C2A-BF8A-01AAB8C7DD46}"/>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911;p95">
              <a:extLst>
                <a:ext uri="{FF2B5EF4-FFF2-40B4-BE49-F238E27FC236}">
                  <a16:creationId xmlns:a16="http://schemas.microsoft.com/office/drawing/2014/main" id="{179F42A7-F72D-42AA-B1A1-01BD9CD63BB7}"/>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912;p95">
              <a:extLst>
                <a:ext uri="{FF2B5EF4-FFF2-40B4-BE49-F238E27FC236}">
                  <a16:creationId xmlns:a16="http://schemas.microsoft.com/office/drawing/2014/main" id="{B4EFEC4F-308F-4C00-A4C6-3279A12EBA6B}"/>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913;p95">
              <a:extLst>
                <a:ext uri="{FF2B5EF4-FFF2-40B4-BE49-F238E27FC236}">
                  <a16:creationId xmlns:a16="http://schemas.microsoft.com/office/drawing/2014/main" id="{4854E33E-978F-4DF0-823B-8D91D0FF511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914;p95">
              <a:extLst>
                <a:ext uri="{FF2B5EF4-FFF2-40B4-BE49-F238E27FC236}">
                  <a16:creationId xmlns:a16="http://schemas.microsoft.com/office/drawing/2014/main" id="{56625F3F-4AC5-46CA-92EA-55CF1EB6A2B4}"/>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915;p95">
              <a:extLst>
                <a:ext uri="{FF2B5EF4-FFF2-40B4-BE49-F238E27FC236}">
                  <a16:creationId xmlns:a16="http://schemas.microsoft.com/office/drawing/2014/main" id="{996D98CA-25D7-49CB-B83A-2034F2AE460A}"/>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4916;p95">
              <a:extLst>
                <a:ext uri="{FF2B5EF4-FFF2-40B4-BE49-F238E27FC236}">
                  <a16:creationId xmlns:a16="http://schemas.microsoft.com/office/drawing/2014/main" id="{0471051B-4A12-468A-A710-B687111B3EBA}"/>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4917;p95">
              <a:extLst>
                <a:ext uri="{FF2B5EF4-FFF2-40B4-BE49-F238E27FC236}">
                  <a16:creationId xmlns:a16="http://schemas.microsoft.com/office/drawing/2014/main" id="{F24E647F-8368-4EA4-B90F-87A2ECB41B72}"/>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4918;p95">
              <a:extLst>
                <a:ext uri="{FF2B5EF4-FFF2-40B4-BE49-F238E27FC236}">
                  <a16:creationId xmlns:a16="http://schemas.microsoft.com/office/drawing/2014/main" id="{688047AB-1FCB-4A48-AE51-65FB39380320}"/>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4919;p95">
              <a:extLst>
                <a:ext uri="{FF2B5EF4-FFF2-40B4-BE49-F238E27FC236}">
                  <a16:creationId xmlns:a16="http://schemas.microsoft.com/office/drawing/2014/main" id="{AAECB49D-462A-4648-9A58-39148B334483}"/>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4920;p95">
              <a:extLst>
                <a:ext uri="{FF2B5EF4-FFF2-40B4-BE49-F238E27FC236}">
                  <a16:creationId xmlns:a16="http://schemas.microsoft.com/office/drawing/2014/main" id="{175681EB-0528-4EF1-8BD3-DC74957BA3AA}"/>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4921;p95">
              <a:extLst>
                <a:ext uri="{FF2B5EF4-FFF2-40B4-BE49-F238E27FC236}">
                  <a16:creationId xmlns:a16="http://schemas.microsoft.com/office/drawing/2014/main" id="{497F8081-1F07-4918-A745-2CB926C84EC3}"/>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4922;p95">
              <a:extLst>
                <a:ext uri="{FF2B5EF4-FFF2-40B4-BE49-F238E27FC236}">
                  <a16:creationId xmlns:a16="http://schemas.microsoft.com/office/drawing/2014/main" id="{7FAA887C-E87A-4CC4-9BA3-F7803E4568C4}"/>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4923;p95">
              <a:extLst>
                <a:ext uri="{FF2B5EF4-FFF2-40B4-BE49-F238E27FC236}">
                  <a16:creationId xmlns:a16="http://schemas.microsoft.com/office/drawing/2014/main" id="{40468912-6789-41CA-B3BF-FF59CA7E0A52}"/>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924;p95">
              <a:extLst>
                <a:ext uri="{FF2B5EF4-FFF2-40B4-BE49-F238E27FC236}">
                  <a16:creationId xmlns:a16="http://schemas.microsoft.com/office/drawing/2014/main" id="{5B1A50E0-4EF4-47AD-BDE3-002161D9F8B0}"/>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925;p95">
              <a:extLst>
                <a:ext uri="{FF2B5EF4-FFF2-40B4-BE49-F238E27FC236}">
                  <a16:creationId xmlns:a16="http://schemas.microsoft.com/office/drawing/2014/main" id="{5FF4E754-7E74-4DD4-B8D7-252B31EE5A1A}"/>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926;p95">
              <a:extLst>
                <a:ext uri="{FF2B5EF4-FFF2-40B4-BE49-F238E27FC236}">
                  <a16:creationId xmlns:a16="http://schemas.microsoft.com/office/drawing/2014/main" id="{837B3186-47F9-4ABD-8C39-43FFE2DE3CF5}"/>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927;p95">
              <a:extLst>
                <a:ext uri="{FF2B5EF4-FFF2-40B4-BE49-F238E27FC236}">
                  <a16:creationId xmlns:a16="http://schemas.microsoft.com/office/drawing/2014/main" id="{E615A8B7-C548-4286-AC47-CA028AC12FA7}"/>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928;p95">
              <a:extLst>
                <a:ext uri="{FF2B5EF4-FFF2-40B4-BE49-F238E27FC236}">
                  <a16:creationId xmlns:a16="http://schemas.microsoft.com/office/drawing/2014/main" id="{E4747841-2037-433E-8429-BD7EF05DFA17}"/>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929;p95">
              <a:extLst>
                <a:ext uri="{FF2B5EF4-FFF2-40B4-BE49-F238E27FC236}">
                  <a16:creationId xmlns:a16="http://schemas.microsoft.com/office/drawing/2014/main" id="{3D5CA628-59AE-4C1B-B9AD-8254F62FE503}"/>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930;p95">
              <a:extLst>
                <a:ext uri="{FF2B5EF4-FFF2-40B4-BE49-F238E27FC236}">
                  <a16:creationId xmlns:a16="http://schemas.microsoft.com/office/drawing/2014/main" id="{331ED39B-14F7-4335-8AF9-1612E092384E}"/>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931;p95">
              <a:extLst>
                <a:ext uri="{FF2B5EF4-FFF2-40B4-BE49-F238E27FC236}">
                  <a16:creationId xmlns:a16="http://schemas.microsoft.com/office/drawing/2014/main" id="{980FAA26-E9D3-4459-89B2-041CF58F53A0}"/>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932;p95">
              <a:extLst>
                <a:ext uri="{FF2B5EF4-FFF2-40B4-BE49-F238E27FC236}">
                  <a16:creationId xmlns:a16="http://schemas.microsoft.com/office/drawing/2014/main" id="{0C21C629-BF6C-4244-B030-96195EEE100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933;p95">
              <a:extLst>
                <a:ext uri="{FF2B5EF4-FFF2-40B4-BE49-F238E27FC236}">
                  <a16:creationId xmlns:a16="http://schemas.microsoft.com/office/drawing/2014/main" id="{82E95783-3726-4CF1-A963-366A16DDDBEF}"/>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934;p95">
              <a:extLst>
                <a:ext uri="{FF2B5EF4-FFF2-40B4-BE49-F238E27FC236}">
                  <a16:creationId xmlns:a16="http://schemas.microsoft.com/office/drawing/2014/main" id="{C721A018-3030-4C2F-8C4E-C836356B9143}"/>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935;p95">
              <a:extLst>
                <a:ext uri="{FF2B5EF4-FFF2-40B4-BE49-F238E27FC236}">
                  <a16:creationId xmlns:a16="http://schemas.microsoft.com/office/drawing/2014/main" id="{551E124F-53C2-424F-AC2A-22CB9C6D81EA}"/>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936;p95">
              <a:extLst>
                <a:ext uri="{FF2B5EF4-FFF2-40B4-BE49-F238E27FC236}">
                  <a16:creationId xmlns:a16="http://schemas.microsoft.com/office/drawing/2014/main" id="{5A7A3967-B4EE-44D0-99FB-FD4ACB8E113C}"/>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937;p95">
              <a:extLst>
                <a:ext uri="{FF2B5EF4-FFF2-40B4-BE49-F238E27FC236}">
                  <a16:creationId xmlns:a16="http://schemas.microsoft.com/office/drawing/2014/main" id="{1AB0CDE8-16C3-4DEC-818F-39A38750BBC8}"/>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938;p95">
              <a:extLst>
                <a:ext uri="{FF2B5EF4-FFF2-40B4-BE49-F238E27FC236}">
                  <a16:creationId xmlns:a16="http://schemas.microsoft.com/office/drawing/2014/main" id="{05118897-1305-46E2-A01D-A61160413972}"/>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939;p95">
              <a:extLst>
                <a:ext uri="{FF2B5EF4-FFF2-40B4-BE49-F238E27FC236}">
                  <a16:creationId xmlns:a16="http://schemas.microsoft.com/office/drawing/2014/main" id="{F08050B4-84A9-49E2-AF40-EDCBD50A720A}"/>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940;p95">
              <a:extLst>
                <a:ext uri="{FF2B5EF4-FFF2-40B4-BE49-F238E27FC236}">
                  <a16:creationId xmlns:a16="http://schemas.microsoft.com/office/drawing/2014/main" id="{E6F6405B-9511-49AF-9F26-D0E2F916571C}"/>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941;p95">
              <a:extLst>
                <a:ext uri="{FF2B5EF4-FFF2-40B4-BE49-F238E27FC236}">
                  <a16:creationId xmlns:a16="http://schemas.microsoft.com/office/drawing/2014/main" id="{35C6BF85-0190-4912-9C2E-A62A58582D68}"/>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942;p95">
              <a:extLst>
                <a:ext uri="{FF2B5EF4-FFF2-40B4-BE49-F238E27FC236}">
                  <a16:creationId xmlns:a16="http://schemas.microsoft.com/office/drawing/2014/main" id="{8A7346C5-59DD-4617-8819-E72263885490}"/>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943;p95">
              <a:extLst>
                <a:ext uri="{FF2B5EF4-FFF2-40B4-BE49-F238E27FC236}">
                  <a16:creationId xmlns:a16="http://schemas.microsoft.com/office/drawing/2014/main" id="{9E6AEC99-F06C-495F-A7FE-9EC51A6733CD}"/>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944;p95">
              <a:extLst>
                <a:ext uri="{FF2B5EF4-FFF2-40B4-BE49-F238E27FC236}">
                  <a16:creationId xmlns:a16="http://schemas.microsoft.com/office/drawing/2014/main" id="{096C7101-FF20-4A4D-A33A-E7C3A49FEC56}"/>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945;p95">
              <a:extLst>
                <a:ext uri="{FF2B5EF4-FFF2-40B4-BE49-F238E27FC236}">
                  <a16:creationId xmlns:a16="http://schemas.microsoft.com/office/drawing/2014/main" id="{48026A7D-B5A9-423D-B9C6-4A3081B05C0F}"/>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946;p95">
              <a:extLst>
                <a:ext uri="{FF2B5EF4-FFF2-40B4-BE49-F238E27FC236}">
                  <a16:creationId xmlns:a16="http://schemas.microsoft.com/office/drawing/2014/main" id="{E81E5F2E-4888-4FE8-848D-767FC99B57C6}"/>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947;p95">
              <a:extLst>
                <a:ext uri="{FF2B5EF4-FFF2-40B4-BE49-F238E27FC236}">
                  <a16:creationId xmlns:a16="http://schemas.microsoft.com/office/drawing/2014/main" id="{ECD7985E-B3E1-4B20-ABDA-90352A47EAC8}"/>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948;p95">
              <a:extLst>
                <a:ext uri="{FF2B5EF4-FFF2-40B4-BE49-F238E27FC236}">
                  <a16:creationId xmlns:a16="http://schemas.microsoft.com/office/drawing/2014/main" id="{99BF217A-3682-4D2E-9DE4-D01ED722C721}"/>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4949;p95">
              <a:extLst>
                <a:ext uri="{FF2B5EF4-FFF2-40B4-BE49-F238E27FC236}">
                  <a16:creationId xmlns:a16="http://schemas.microsoft.com/office/drawing/2014/main" id="{025DCD37-A4DF-4A80-AED5-3BF96DD302DF}"/>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4950;p95">
              <a:extLst>
                <a:ext uri="{FF2B5EF4-FFF2-40B4-BE49-F238E27FC236}">
                  <a16:creationId xmlns:a16="http://schemas.microsoft.com/office/drawing/2014/main" id="{F30BF176-040F-493F-A200-1DFCD235BC6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4951;p95">
              <a:extLst>
                <a:ext uri="{FF2B5EF4-FFF2-40B4-BE49-F238E27FC236}">
                  <a16:creationId xmlns:a16="http://schemas.microsoft.com/office/drawing/2014/main" id="{836A392C-C77A-47F1-8D57-596D04F50AC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4952;p95">
              <a:extLst>
                <a:ext uri="{FF2B5EF4-FFF2-40B4-BE49-F238E27FC236}">
                  <a16:creationId xmlns:a16="http://schemas.microsoft.com/office/drawing/2014/main" id="{B1133A7D-E58A-4897-89E2-D4D919280EA7}"/>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4953;p95">
              <a:extLst>
                <a:ext uri="{FF2B5EF4-FFF2-40B4-BE49-F238E27FC236}">
                  <a16:creationId xmlns:a16="http://schemas.microsoft.com/office/drawing/2014/main" id="{0B48ADCA-E6D9-4D26-A6D9-D80766763B40}"/>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4954;p95">
              <a:extLst>
                <a:ext uri="{FF2B5EF4-FFF2-40B4-BE49-F238E27FC236}">
                  <a16:creationId xmlns:a16="http://schemas.microsoft.com/office/drawing/2014/main" id="{96959C05-1D3C-4A89-9F79-9AEA9F1272F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4955;p95">
              <a:extLst>
                <a:ext uri="{FF2B5EF4-FFF2-40B4-BE49-F238E27FC236}">
                  <a16:creationId xmlns:a16="http://schemas.microsoft.com/office/drawing/2014/main" id="{8C0011F9-1F99-4B10-A41D-4AC0E8F5B44A}"/>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4956;p95">
              <a:extLst>
                <a:ext uri="{FF2B5EF4-FFF2-40B4-BE49-F238E27FC236}">
                  <a16:creationId xmlns:a16="http://schemas.microsoft.com/office/drawing/2014/main" id="{5CD76191-864F-4F73-A320-CADBF6E807E6}"/>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4957;p95">
              <a:extLst>
                <a:ext uri="{FF2B5EF4-FFF2-40B4-BE49-F238E27FC236}">
                  <a16:creationId xmlns:a16="http://schemas.microsoft.com/office/drawing/2014/main" id="{CBF49309-6161-4480-B000-70936B2492C7}"/>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4958;p95">
              <a:extLst>
                <a:ext uri="{FF2B5EF4-FFF2-40B4-BE49-F238E27FC236}">
                  <a16:creationId xmlns:a16="http://schemas.microsoft.com/office/drawing/2014/main" id="{118EF772-3FA3-4955-849F-FCACFC114BF8}"/>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4959;p95">
              <a:extLst>
                <a:ext uri="{FF2B5EF4-FFF2-40B4-BE49-F238E27FC236}">
                  <a16:creationId xmlns:a16="http://schemas.microsoft.com/office/drawing/2014/main" id="{A2763CB2-71BB-42D5-A714-33F619C0F765}"/>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4960;p95">
              <a:extLst>
                <a:ext uri="{FF2B5EF4-FFF2-40B4-BE49-F238E27FC236}">
                  <a16:creationId xmlns:a16="http://schemas.microsoft.com/office/drawing/2014/main" id="{AFDDEE7A-8012-4F34-8214-8BF3211AB6C5}"/>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4961;p95">
              <a:extLst>
                <a:ext uri="{FF2B5EF4-FFF2-40B4-BE49-F238E27FC236}">
                  <a16:creationId xmlns:a16="http://schemas.microsoft.com/office/drawing/2014/main" id="{22740CA5-5488-43E3-B1AF-93D33959F5AF}"/>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962;p95">
              <a:extLst>
                <a:ext uri="{FF2B5EF4-FFF2-40B4-BE49-F238E27FC236}">
                  <a16:creationId xmlns:a16="http://schemas.microsoft.com/office/drawing/2014/main" id="{2E5B9DB4-ED3D-4013-99CB-149E9CA2254C}"/>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963;p95">
              <a:extLst>
                <a:ext uri="{FF2B5EF4-FFF2-40B4-BE49-F238E27FC236}">
                  <a16:creationId xmlns:a16="http://schemas.microsoft.com/office/drawing/2014/main" id="{39677B53-8B58-44C4-A6A7-CDD615D3AF61}"/>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964;p95">
              <a:extLst>
                <a:ext uri="{FF2B5EF4-FFF2-40B4-BE49-F238E27FC236}">
                  <a16:creationId xmlns:a16="http://schemas.microsoft.com/office/drawing/2014/main" id="{3B5FA3DD-F1A9-49F9-B216-E7429A00B7B7}"/>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965;p95">
              <a:extLst>
                <a:ext uri="{FF2B5EF4-FFF2-40B4-BE49-F238E27FC236}">
                  <a16:creationId xmlns:a16="http://schemas.microsoft.com/office/drawing/2014/main" id="{5AF2F0F1-AE2E-418C-A0D7-F57236E2B043}"/>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966;p95">
              <a:extLst>
                <a:ext uri="{FF2B5EF4-FFF2-40B4-BE49-F238E27FC236}">
                  <a16:creationId xmlns:a16="http://schemas.microsoft.com/office/drawing/2014/main" id="{BAE312E1-58A6-4B9D-AD44-2D6A779DD44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967;p95">
              <a:extLst>
                <a:ext uri="{FF2B5EF4-FFF2-40B4-BE49-F238E27FC236}">
                  <a16:creationId xmlns:a16="http://schemas.microsoft.com/office/drawing/2014/main" id="{337A8936-9E5B-4D9A-B4D1-7538F37AD43C}"/>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968;p95">
              <a:extLst>
                <a:ext uri="{FF2B5EF4-FFF2-40B4-BE49-F238E27FC236}">
                  <a16:creationId xmlns:a16="http://schemas.microsoft.com/office/drawing/2014/main" id="{23590D36-319D-4EE0-A869-EF56F2BDC22B}"/>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969;p95">
              <a:extLst>
                <a:ext uri="{FF2B5EF4-FFF2-40B4-BE49-F238E27FC236}">
                  <a16:creationId xmlns:a16="http://schemas.microsoft.com/office/drawing/2014/main" id="{167BB8CD-043B-4CA0-8764-6D5C54C73488}"/>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970;p95">
              <a:extLst>
                <a:ext uri="{FF2B5EF4-FFF2-40B4-BE49-F238E27FC236}">
                  <a16:creationId xmlns:a16="http://schemas.microsoft.com/office/drawing/2014/main" id="{FEFF32ED-3C35-45A6-A192-514602352DE4}"/>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971;p95">
              <a:extLst>
                <a:ext uri="{FF2B5EF4-FFF2-40B4-BE49-F238E27FC236}">
                  <a16:creationId xmlns:a16="http://schemas.microsoft.com/office/drawing/2014/main" id="{3D1A74E9-2677-411A-A3F7-4605F4C724C7}"/>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972;p95">
              <a:extLst>
                <a:ext uri="{FF2B5EF4-FFF2-40B4-BE49-F238E27FC236}">
                  <a16:creationId xmlns:a16="http://schemas.microsoft.com/office/drawing/2014/main" id="{F8602D8E-0628-4D59-8921-0697603B47F3}"/>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973;p95">
              <a:extLst>
                <a:ext uri="{FF2B5EF4-FFF2-40B4-BE49-F238E27FC236}">
                  <a16:creationId xmlns:a16="http://schemas.microsoft.com/office/drawing/2014/main" id="{2BD58CF6-4552-48A8-89C5-7ECB1884B30F}"/>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4974;p95">
              <a:extLst>
                <a:ext uri="{FF2B5EF4-FFF2-40B4-BE49-F238E27FC236}">
                  <a16:creationId xmlns:a16="http://schemas.microsoft.com/office/drawing/2014/main" id="{CC8F7550-85CB-4C99-8C43-A790518D31D0}"/>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4975;p95">
              <a:extLst>
                <a:ext uri="{FF2B5EF4-FFF2-40B4-BE49-F238E27FC236}">
                  <a16:creationId xmlns:a16="http://schemas.microsoft.com/office/drawing/2014/main" id="{4738CFCF-E252-4AAA-B794-C695EF0A760C}"/>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4976;p95">
              <a:extLst>
                <a:ext uri="{FF2B5EF4-FFF2-40B4-BE49-F238E27FC236}">
                  <a16:creationId xmlns:a16="http://schemas.microsoft.com/office/drawing/2014/main" id="{2295B551-7622-4454-96FA-85F028A2C966}"/>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4977;p95">
              <a:extLst>
                <a:ext uri="{FF2B5EF4-FFF2-40B4-BE49-F238E27FC236}">
                  <a16:creationId xmlns:a16="http://schemas.microsoft.com/office/drawing/2014/main" id="{A1D8BC17-325F-4DDB-9DD2-73607C02AC0E}"/>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4978;p95">
              <a:extLst>
                <a:ext uri="{FF2B5EF4-FFF2-40B4-BE49-F238E27FC236}">
                  <a16:creationId xmlns:a16="http://schemas.microsoft.com/office/drawing/2014/main" id="{357B1E7E-515C-4E4A-9865-54DD457D7E12}"/>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4979;p95">
              <a:extLst>
                <a:ext uri="{FF2B5EF4-FFF2-40B4-BE49-F238E27FC236}">
                  <a16:creationId xmlns:a16="http://schemas.microsoft.com/office/drawing/2014/main" id="{876F6DF4-52AF-4E0E-9EED-9B64DE856660}"/>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4980;p95">
              <a:extLst>
                <a:ext uri="{FF2B5EF4-FFF2-40B4-BE49-F238E27FC236}">
                  <a16:creationId xmlns:a16="http://schemas.microsoft.com/office/drawing/2014/main" id="{42ED086A-4202-4BF1-BFC2-0F3C4111D79C}"/>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4981;p95">
              <a:extLst>
                <a:ext uri="{FF2B5EF4-FFF2-40B4-BE49-F238E27FC236}">
                  <a16:creationId xmlns:a16="http://schemas.microsoft.com/office/drawing/2014/main" id="{A3D1521F-DD7C-4B04-8FE2-4AC40E04799E}"/>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4982;p95">
              <a:extLst>
                <a:ext uri="{FF2B5EF4-FFF2-40B4-BE49-F238E27FC236}">
                  <a16:creationId xmlns:a16="http://schemas.microsoft.com/office/drawing/2014/main" id="{4409E065-7E99-4A45-8BFD-7C4D1D13011B}"/>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4983;p95">
              <a:extLst>
                <a:ext uri="{FF2B5EF4-FFF2-40B4-BE49-F238E27FC236}">
                  <a16:creationId xmlns:a16="http://schemas.microsoft.com/office/drawing/2014/main" id="{87A3E984-8263-4942-A9AE-FB7AA28008F4}"/>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4984;p95">
              <a:extLst>
                <a:ext uri="{FF2B5EF4-FFF2-40B4-BE49-F238E27FC236}">
                  <a16:creationId xmlns:a16="http://schemas.microsoft.com/office/drawing/2014/main" id="{E16BA547-232C-4ECB-8A33-8E02AAA695CE}"/>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4985;p95">
              <a:extLst>
                <a:ext uri="{FF2B5EF4-FFF2-40B4-BE49-F238E27FC236}">
                  <a16:creationId xmlns:a16="http://schemas.microsoft.com/office/drawing/2014/main" id="{B78B1302-E9E1-4401-96F1-1924B536F6D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4986;p95">
              <a:extLst>
                <a:ext uri="{FF2B5EF4-FFF2-40B4-BE49-F238E27FC236}">
                  <a16:creationId xmlns:a16="http://schemas.microsoft.com/office/drawing/2014/main" id="{6DC7E244-59ED-4C2D-9ED4-293FD5C64285}"/>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4987;p95">
              <a:extLst>
                <a:ext uri="{FF2B5EF4-FFF2-40B4-BE49-F238E27FC236}">
                  <a16:creationId xmlns:a16="http://schemas.microsoft.com/office/drawing/2014/main" id="{0C5C88E8-44AB-4FFB-8568-48CD431F0097}"/>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4988;p95">
              <a:extLst>
                <a:ext uri="{FF2B5EF4-FFF2-40B4-BE49-F238E27FC236}">
                  <a16:creationId xmlns:a16="http://schemas.microsoft.com/office/drawing/2014/main" id="{ACCEE50A-FD46-455A-A38B-1210E47E81D8}"/>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4989;p95">
              <a:extLst>
                <a:ext uri="{FF2B5EF4-FFF2-40B4-BE49-F238E27FC236}">
                  <a16:creationId xmlns:a16="http://schemas.microsoft.com/office/drawing/2014/main" id="{14BEB2D7-C892-4227-988F-11B7DD62151F}"/>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4990;p95">
              <a:extLst>
                <a:ext uri="{FF2B5EF4-FFF2-40B4-BE49-F238E27FC236}">
                  <a16:creationId xmlns:a16="http://schemas.microsoft.com/office/drawing/2014/main" id="{3D598390-FD98-4C4A-A6CC-DAFF0E6A637E}"/>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4991;p95">
              <a:extLst>
                <a:ext uri="{FF2B5EF4-FFF2-40B4-BE49-F238E27FC236}">
                  <a16:creationId xmlns:a16="http://schemas.microsoft.com/office/drawing/2014/main" id="{9825260E-2159-4E60-A7E0-CF79131EFC3A}"/>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4992;p95">
              <a:extLst>
                <a:ext uri="{FF2B5EF4-FFF2-40B4-BE49-F238E27FC236}">
                  <a16:creationId xmlns:a16="http://schemas.microsoft.com/office/drawing/2014/main" id="{68E992B0-9D94-4B09-9483-4475CE7AA757}"/>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4993;p95">
              <a:extLst>
                <a:ext uri="{FF2B5EF4-FFF2-40B4-BE49-F238E27FC236}">
                  <a16:creationId xmlns:a16="http://schemas.microsoft.com/office/drawing/2014/main" id="{76F039F8-E9C8-4FE1-A8BA-7FBF379F430D}"/>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4994;p95">
              <a:extLst>
                <a:ext uri="{FF2B5EF4-FFF2-40B4-BE49-F238E27FC236}">
                  <a16:creationId xmlns:a16="http://schemas.microsoft.com/office/drawing/2014/main" id="{0403B933-8151-4957-89E6-1FAE958B0875}"/>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4995;p95">
              <a:extLst>
                <a:ext uri="{FF2B5EF4-FFF2-40B4-BE49-F238E27FC236}">
                  <a16:creationId xmlns:a16="http://schemas.microsoft.com/office/drawing/2014/main" id="{36A70DD8-744B-46F3-90E0-DBAA9EB9C6C4}"/>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4996;p95">
              <a:extLst>
                <a:ext uri="{FF2B5EF4-FFF2-40B4-BE49-F238E27FC236}">
                  <a16:creationId xmlns:a16="http://schemas.microsoft.com/office/drawing/2014/main" id="{0AAAB9F7-B1A7-407F-8A31-B847367AA180}"/>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4997;p95">
              <a:extLst>
                <a:ext uri="{FF2B5EF4-FFF2-40B4-BE49-F238E27FC236}">
                  <a16:creationId xmlns:a16="http://schemas.microsoft.com/office/drawing/2014/main" id="{6CE188D4-64BA-4BBD-86C0-BE4DB945665D}"/>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4998;p95">
              <a:extLst>
                <a:ext uri="{FF2B5EF4-FFF2-40B4-BE49-F238E27FC236}">
                  <a16:creationId xmlns:a16="http://schemas.microsoft.com/office/drawing/2014/main" id="{854D6927-2C9C-44DF-A17C-FCE5348113A9}"/>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4999;p95">
              <a:extLst>
                <a:ext uri="{FF2B5EF4-FFF2-40B4-BE49-F238E27FC236}">
                  <a16:creationId xmlns:a16="http://schemas.microsoft.com/office/drawing/2014/main" id="{11ACC701-CD6B-4118-BDAC-6C5A3E0FBCB2}"/>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000;p95">
              <a:extLst>
                <a:ext uri="{FF2B5EF4-FFF2-40B4-BE49-F238E27FC236}">
                  <a16:creationId xmlns:a16="http://schemas.microsoft.com/office/drawing/2014/main" id="{77803172-D371-4310-8303-67D0E82DD00F}"/>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001;p95">
              <a:extLst>
                <a:ext uri="{FF2B5EF4-FFF2-40B4-BE49-F238E27FC236}">
                  <a16:creationId xmlns:a16="http://schemas.microsoft.com/office/drawing/2014/main" id="{A4BECCED-B649-4B0E-A848-DCFEDBE07B84}"/>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002;p95">
              <a:extLst>
                <a:ext uri="{FF2B5EF4-FFF2-40B4-BE49-F238E27FC236}">
                  <a16:creationId xmlns:a16="http://schemas.microsoft.com/office/drawing/2014/main" id="{76B4BBC2-84D2-4CED-964D-EB07CF99F394}"/>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003;p95">
              <a:extLst>
                <a:ext uri="{FF2B5EF4-FFF2-40B4-BE49-F238E27FC236}">
                  <a16:creationId xmlns:a16="http://schemas.microsoft.com/office/drawing/2014/main" id="{F8E1420E-C37F-4A32-B5F4-3753B8018429}"/>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004;p95">
              <a:extLst>
                <a:ext uri="{FF2B5EF4-FFF2-40B4-BE49-F238E27FC236}">
                  <a16:creationId xmlns:a16="http://schemas.microsoft.com/office/drawing/2014/main" id="{420BEC70-E3F2-4F72-A282-F8F286628A6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005;p95">
              <a:extLst>
                <a:ext uri="{FF2B5EF4-FFF2-40B4-BE49-F238E27FC236}">
                  <a16:creationId xmlns:a16="http://schemas.microsoft.com/office/drawing/2014/main" id="{D946ADAE-F34E-4DD5-B2D4-50A520902868}"/>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006;p95">
              <a:extLst>
                <a:ext uri="{FF2B5EF4-FFF2-40B4-BE49-F238E27FC236}">
                  <a16:creationId xmlns:a16="http://schemas.microsoft.com/office/drawing/2014/main" id="{67F515B0-3D12-449B-9A0A-F09FCECB66EA}"/>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007;p95">
              <a:extLst>
                <a:ext uri="{FF2B5EF4-FFF2-40B4-BE49-F238E27FC236}">
                  <a16:creationId xmlns:a16="http://schemas.microsoft.com/office/drawing/2014/main" id="{9AC2F12A-26CA-486D-BF2F-B3F5A51C4DA5}"/>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008;p95">
              <a:extLst>
                <a:ext uri="{FF2B5EF4-FFF2-40B4-BE49-F238E27FC236}">
                  <a16:creationId xmlns:a16="http://schemas.microsoft.com/office/drawing/2014/main" id="{04AA7B62-1890-4DE0-A904-3DF45A781907}"/>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5009;p95">
              <a:extLst>
                <a:ext uri="{FF2B5EF4-FFF2-40B4-BE49-F238E27FC236}">
                  <a16:creationId xmlns:a16="http://schemas.microsoft.com/office/drawing/2014/main" id="{55ECF615-ED97-41F7-9308-FF330A6AFC33}"/>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5010;p95">
              <a:extLst>
                <a:ext uri="{FF2B5EF4-FFF2-40B4-BE49-F238E27FC236}">
                  <a16:creationId xmlns:a16="http://schemas.microsoft.com/office/drawing/2014/main" id="{975D8FBA-F758-4CDC-8B42-54B15CDFEDDD}"/>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5011;p95">
              <a:extLst>
                <a:ext uri="{FF2B5EF4-FFF2-40B4-BE49-F238E27FC236}">
                  <a16:creationId xmlns:a16="http://schemas.microsoft.com/office/drawing/2014/main" id="{C3F42724-8DEA-4402-80C6-1BF5997E9EE3}"/>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5012;p95">
              <a:extLst>
                <a:ext uri="{FF2B5EF4-FFF2-40B4-BE49-F238E27FC236}">
                  <a16:creationId xmlns:a16="http://schemas.microsoft.com/office/drawing/2014/main" id="{C41AD6C6-B989-42BA-9EFC-272180F97E8C}"/>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5013;p95">
              <a:extLst>
                <a:ext uri="{FF2B5EF4-FFF2-40B4-BE49-F238E27FC236}">
                  <a16:creationId xmlns:a16="http://schemas.microsoft.com/office/drawing/2014/main" id="{E95FC85A-F1AB-465E-850F-A57B4FAC8082}"/>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5014;p95">
              <a:extLst>
                <a:ext uri="{FF2B5EF4-FFF2-40B4-BE49-F238E27FC236}">
                  <a16:creationId xmlns:a16="http://schemas.microsoft.com/office/drawing/2014/main" id="{827E2BAF-2FCE-46F1-92D8-71269AA84EFB}"/>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5015;p95">
              <a:extLst>
                <a:ext uri="{FF2B5EF4-FFF2-40B4-BE49-F238E27FC236}">
                  <a16:creationId xmlns:a16="http://schemas.microsoft.com/office/drawing/2014/main" id="{9ED68AD5-08BC-4998-9CE6-FD455ABEB9F1}"/>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5016;p95">
              <a:extLst>
                <a:ext uri="{FF2B5EF4-FFF2-40B4-BE49-F238E27FC236}">
                  <a16:creationId xmlns:a16="http://schemas.microsoft.com/office/drawing/2014/main" id="{54D021A9-8ABF-4F39-A5A2-5A65244AAC97}"/>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5017;p95">
              <a:extLst>
                <a:ext uri="{FF2B5EF4-FFF2-40B4-BE49-F238E27FC236}">
                  <a16:creationId xmlns:a16="http://schemas.microsoft.com/office/drawing/2014/main" id="{22F7A56E-5FF5-4E80-AA99-4FB87A96391A}"/>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5018;p95">
              <a:extLst>
                <a:ext uri="{FF2B5EF4-FFF2-40B4-BE49-F238E27FC236}">
                  <a16:creationId xmlns:a16="http://schemas.microsoft.com/office/drawing/2014/main" id="{0B36F991-944E-424F-BE48-CDFE586B35BD}"/>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5019;p95">
              <a:extLst>
                <a:ext uri="{FF2B5EF4-FFF2-40B4-BE49-F238E27FC236}">
                  <a16:creationId xmlns:a16="http://schemas.microsoft.com/office/drawing/2014/main" id="{79B0F212-09E4-4F7D-87BD-441FAF2A0B74}"/>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5020;p95">
              <a:extLst>
                <a:ext uri="{FF2B5EF4-FFF2-40B4-BE49-F238E27FC236}">
                  <a16:creationId xmlns:a16="http://schemas.microsoft.com/office/drawing/2014/main" id="{69AAAA6B-1711-443C-8006-39B73E1BAB06}"/>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5021;p95">
              <a:extLst>
                <a:ext uri="{FF2B5EF4-FFF2-40B4-BE49-F238E27FC236}">
                  <a16:creationId xmlns:a16="http://schemas.microsoft.com/office/drawing/2014/main" id="{519DA8F4-7A02-4B68-898C-C918AD5692F8}"/>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5022;p95">
              <a:extLst>
                <a:ext uri="{FF2B5EF4-FFF2-40B4-BE49-F238E27FC236}">
                  <a16:creationId xmlns:a16="http://schemas.microsoft.com/office/drawing/2014/main" id="{B84BEBB2-B2A2-4377-9F88-7D84A42A5658}"/>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5023;p95">
              <a:extLst>
                <a:ext uri="{FF2B5EF4-FFF2-40B4-BE49-F238E27FC236}">
                  <a16:creationId xmlns:a16="http://schemas.microsoft.com/office/drawing/2014/main" id="{ADD864E7-7741-475B-B9D0-FA3682A15923}"/>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5024;p95">
              <a:extLst>
                <a:ext uri="{FF2B5EF4-FFF2-40B4-BE49-F238E27FC236}">
                  <a16:creationId xmlns:a16="http://schemas.microsoft.com/office/drawing/2014/main" id="{25FD30DF-C6BC-4F85-B18B-BA949115F2DE}"/>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5025;p95">
              <a:extLst>
                <a:ext uri="{FF2B5EF4-FFF2-40B4-BE49-F238E27FC236}">
                  <a16:creationId xmlns:a16="http://schemas.microsoft.com/office/drawing/2014/main" id="{1E3F29BF-AB13-4B31-B87D-8BAC83E0F004}"/>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5026;p95">
              <a:extLst>
                <a:ext uri="{FF2B5EF4-FFF2-40B4-BE49-F238E27FC236}">
                  <a16:creationId xmlns:a16="http://schemas.microsoft.com/office/drawing/2014/main" id="{02C0EC8F-0932-42F9-818E-706F31711FDA}"/>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5027;p95">
              <a:extLst>
                <a:ext uri="{FF2B5EF4-FFF2-40B4-BE49-F238E27FC236}">
                  <a16:creationId xmlns:a16="http://schemas.microsoft.com/office/drawing/2014/main" id="{0F886185-3B0C-4917-8092-9F129E7E9CB3}"/>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5028;p95">
              <a:extLst>
                <a:ext uri="{FF2B5EF4-FFF2-40B4-BE49-F238E27FC236}">
                  <a16:creationId xmlns:a16="http://schemas.microsoft.com/office/drawing/2014/main" id="{D6D3C9E2-E4AE-407D-AA92-EABF16F5534A}"/>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5029;p95">
              <a:extLst>
                <a:ext uri="{FF2B5EF4-FFF2-40B4-BE49-F238E27FC236}">
                  <a16:creationId xmlns:a16="http://schemas.microsoft.com/office/drawing/2014/main" id="{7BB3B8BA-EFE9-4BF3-A438-3C712FFCAE11}"/>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5030;p95">
              <a:extLst>
                <a:ext uri="{FF2B5EF4-FFF2-40B4-BE49-F238E27FC236}">
                  <a16:creationId xmlns:a16="http://schemas.microsoft.com/office/drawing/2014/main" id="{557C98BF-8B09-484D-A984-9FF90E147877}"/>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5031;p95">
              <a:extLst>
                <a:ext uri="{FF2B5EF4-FFF2-40B4-BE49-F238E27FC236}">
                  <a16:creationId xmlns:a16="http://schemas.microsoft.com/office/drawing/2014/main" id="{67E977EC-9531-48A8-9872-BCC2C09B44E9}"/>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5032;p95">
              <a:extLst>
                <a:ext uri="{FF2B5EF4-FFF2-40B4-BE49-F238E27FC236}">
                  <a16:creationId xmlns:a16="http://schemas.microsoft.com/office/drawing/2014/main" id="{D3E20B78-1A93-418A-8C59-2A9C78CC40C7}"/>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5033;p95">
              <a:extLst>
                <a:ext uri="{FF2B5EF4-FFF2-40B4-BE49-F238E27FC236}">
                  <a16:creationId xmlns:a16="http://schemas.microsoft.com/office/drawing/2014/main" id="{9D1CB34F-D187-4A42-ADEE-00AFB214974A}"/>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5034;p95">
              <a:extLst>
                <a:ext uri="{FF2B5EF4-FFF2-40B4-BE49-F238E27FC236}">
                  <a16:creationId xmlns:a16="http://schemas.microsoft.com/office/drawing/2014/main" id="{F62C12BF-2F06-42F6-BA55-E1B78F408199}"/>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5035;p95">
              <a:extLst>
                <a:ext uri="{FF2B5EF4-FFF2-40B4-BE49-F238E27FC236}">
                  <a16:creationId xmlns:a16="http://schemas.microsoft.com/office/drawing/2014/main" id="{1EE5259E-D058-45E5-9B49-C6698D212B73}"/>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5036;p95">
              <a:extLst>
                <a:ext uri="{FF2B5EF4-FFF2-40B4-BE49-F238E27FC236}">
                  <a16:creationId xmlns:a16="http://schemas.microsoft.com/office/drawing/2014/main" id="{B7F61636-3CCA-4639-B27D-18948F0570DC}"/>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5037;p95">
              <a:extLst>
                <a:ext uri="{FF2B5EF4-FFF2-40B4-BE49-F238E27FC236}">
                  <a16:creationId xmlns:a16="http://schemas.microsoft.com/office/drawing/2014/main" id="{2E35A592-79C1-44B7-9406-C84846842468}"/>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5038;p95">
              <a:extLst>
                <a:ext uri="{FF2B5EF4-FFF2-40B4-BE49-F238E27FC236}">
                  <a16:creationId xmlns:a16="http://schemas.microsoft.com/office/drawing/2014/main" id="{89ADB879-D804-4EF2-82F6-054ACB4CA9DA}"/>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5039;p95">
              <a:extLst>
                <a:ext uri="{FF2B5EF4-FFF2-40B4-BE49-F238E27FC236}">
                  <a16:creationId xmlns:a16="http://schemas.microsoft.com/office/drawing/2014/main" id="{82E5F48D-6AF3-42A5-96EA-0F0188851264}"/>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5040;p95">
              <a:extLst>
                <a:ext uri="{FF2B5EF4-FFF2-40B4-BE49-F238E27FC236}">
                  <a16:creationId xmlns:a16="http://schemas.microsoft.com/office/drawing/2014/main" id="{BBDEF3C7-D992-46BD-82C3-3E4D04329C0F}"/>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5041;p95">
              <a:extLst>
                <a:ext uri="{FF2B5EF4-FFF2-40B4-BE49-F238E27FC236}">
                  <a16:creationId xmlns:a16="http://schemas.microsoft.com/office/drawing/2014/main" id="{CF5EBC5C-770B-4B22-9181-E37CBB6D2C70}"/>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5042;p95">
              <a:extLst>
                <a:ext uri="{FF2B5EF4-FFF2-40B4-BE49-F238E27FC236}">
                  <a16:creationId xmlns:a16="http://schemas.microsoft.com/office/drawing/2014/main" id="{AE82792A-4A26-43A5-A6BC-0301473B1A9B}"/>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5043;p95">
              <a:extLst>
                <a:ext uri="{FF2B5EF4-FFF2-40B4-BE49-F238E27FC236}">
                  <a16:creationId xmlns:a16="http://schemas.microsoft.com/office/drawing/2014/main" id="{5C7AF15B-03A1-48B7-A9B0-E33F4D60C3E2}"/>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5044;p95">
              <a:extLst>
                <a:ext uri="{FF2B5EF4-FFF2-40B4-BE49-F238E27FC236}">
                  <a16:creationId xmlns:a16="http://schemas.microsoft.com/office/drawing/2014/main" id="{36DEE430-3A64-4A58-8BDB-E8F167FD5435}"/>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5045;p95">
              <a:extLst>
                <a:ext uri="{FF2B5EF4-FFF2-40B4-BE49-F238E27FC236}">
                  <a16:creationId xmlns:a16="http://schemas.microsoft.com/office/drawing/2014/main" id="{61CEF5E7-C543-4CEE-A135-F67EEBDAA60F}"/>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5046;p95">
              <a:extLst>
                <a:ext uri="{FF2B5EF4-FFF2-40B4-BE49-F238E27FC236}">
                  <a16:creationId xmlns:a16="http://schemas.microsoft.com/office/drawing/2014/main" id="{9F1B4535-E3C2-4058-8DF6-96E5C058594A}"/>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5047;p95">
              <a:extLst>
                <a:ext uri="{FF2B5EF4-FFF2-40B4-BE49-F238E27FC236}">
                  <a16:creationId xmlns:a16="http://schemas.microsoft.com/office/drawing/2014/main" id="{E193FF59-192E-4483-9F35-168F29D0FA9E}"/>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5048;p95">
              <a:extLst>
                <a:ext uri="{FF2B5EF4-FFF2-40B4-BE49-F238E27FC236}">
                  <a16:creationId xmlns:a16="http://schemas.microsoft.com/office/drawing/2014/main" id="{348E7E41-94DE-4333-BDAD-6135A8653AB1}"/>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5049;p95">
              <a:extLst>
                <a:ext uri="{FF2B5EF4-FFF2-40B4-BE49-F238E27FC236}">
                  <a16:creationId xmlns:a16="http://schemas.microsoft.com/office/drawing/2014/main" id="{BE807433-C192-4B90-ADC4-4927A9CC774B}"/>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5050;p95">
              <a:extLst>
                <a:ext uri="{FF2B5EF4-FFF2-40B4-BE49-F238E27FC236}">
                  <a16:creationId xmlns:a16="http://schemas.microsoft.com/office/drawing/2014/main" id="{0D866055-FE68-4534-8DD8-DE3D95AACE7D}"/>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5051;p95">
              <a:extLst>
                <a:ext uri="{FF2B5EF4-FFF2-40B4-BE49-F238E27FC236}">
                  <a16:creationId xmlns:a16="http://schemas.microsoft.com/office/drawing/2014/main" id="{CB04BDFB-8167-47BF-93E6-F695465BD311}"/>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5052;p95">
              <a:extLst>
                <a:ext uri="{FF2B5EF4-FFF2-40B4-BE49-F238E27FC236}">
                  <a16:creationId xmlns:a16="http://schemas.microsoft.com/office/drawing/2014/main" id="{07A131BB-C26C-46F7-AE12-5831B63287AB}"/>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5053;p95">
              <a:extLst>
                <a:ext uri="{FF2B5EF4-FFF2-40B4-BE49-F238E27FC236}">
                  <a16:creationId xmlns:a16="http://schemas.microsoft.com/office/drawing/2014/main" id="{FF64277A-9236-4A08-8E68-65A716044E47}"/>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5054;p95">
              <a:extLst>
                <a:ext uri="{FF2B5EF4-FFF2-40B4-BE49-F238E27FC236}">
                  <a16:creationId xmlns:a16="http://schemas.microsoft.com/office/drawing/2014/main" id="{2B7C732A-36B7-441D-9520-85B04F89A967}"/>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5055;p95">
              <a:extLst>
                <a:ext uri="{FF2B5EF4-FFF2-40B4-BE49-F238E27FC236}">
                  <a16:creationId xmlns:a16="http://schemas.microsoft.com/office/drawing/2014/main" id="{26E3F7EA-DFE4-460F-A8D3-228A1D4606A6}"/>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5056;p95">
              <a:extLst>
                <a:ext uri="{FF2B5EF4-FFF2-40B4-BE49-F238E27FC236}">
                  <a16:creationId xmlns:a16="http://schemas.microsoft.com/office/drawing/2014/main" id="{0FF9125B-9ACF-47E5-9AC3-D921A3CF65F4}"/>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5057;p95">
              <a:extLst>
                <a:ext uri="{FF2B5EF4-FFF2-40B4-BE49-F238E27FC236}">
                  <a16:creationId xmlns:a16="http://schemas.microsoft.com/office/drawing/2014/main" id="{9F255B86-A8EB-4009-BBB1-AB6A89083405}"/>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5058;p95">
              <a:extLst>
                <a:ext uri="{FF2B5EF4-FFF2-40B4-BE49-F238E27FC236}">
                  <a16:creationId xmlns:a16="http://schemas.microsoft.com/office/drawing/2014/main" id="{CCFC04EF-EF71-4EAA-8CE2-DF69CB5522AE}"/>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5059;p95">
              <a:extLst>
                <a:ext uri="{FF2B5EF4-FFF2-40B4-BE49-F238E27FC236}">
                  <a16:creationId xmlns:a16="http://schemas.microsoft.com/office/drawing/2014/main" id="{D3CCD89B-D559-4C37-A733-516F32A20DE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5060;p95">
              <a:extLst>
                <a:ext uri="{FF2B5EF4-FFF2-40B4-BE49-F238E27FC236}">
                  <a16:creationId xmlns:a16="http://schemas.microsoft.com/office/drawing/2014/main" id="{4A34BA05-E85F-47F5-BEEC-D6C08C4C9EAD}"/>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5061;p95">
              <a:extLst>
                <a:ext uri="{FF2B5EF4-FFF2-40B4-BE49-F238E27FC236}">
                  <a16:creationId xmlns:a16="http://schemas.microsoft.com/office/drawing/2014/main" id="{F13E13E1-CF05-438B-8501-A85F63DBE5B6}"/>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5062;p95">
              <a:extLst>
                <a:ext uri="{FF2B5EF4-FFF2-40B4-BE49-F238E27FC236}">
                  <a16:creationId xmlns:a16="http://schemas.microsoft.com/office/drawing/2014/main" id="{391804F6-367A-4602-A5A5-2D048DEA6B3E}"/>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5063;p95">
              <a:extLst>
                <a:ext uri="{FF2B5EF4-FFF2-40B4-BE49-F238E27FC236}">
                  <a16:creationId xmlns:a16="http://schemas.microsoft.com/office/drawing/2014/main" id="{485FC3BF-028D-4D4F-9DE0-4509C55EC4D8}"/>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5064;p95">
              <a:extLst>
                <a:ext uri="{FF2B5EF4-FFF2-40B4-BE49-F238E27FC236}">
                  <a16:creationId xmlns:a16="http://schemas.microsoft.com/office/drawing/2014/main" id="{24FC7ADC-401B-400F-87BC-C9834A1D1E2D}"/>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5065;p95">
              <a:extLst>
                <a:ext uri="{FF2B5EF4-FFF2-40B4-BE49-F238E27FC236}">
                  <a16:creationId xmlns:a16="http://schemas.microsoft.com/office/drawing/2014/main" id="{695816D5-1D5A-4879-A5AB-45924AF330E2}"/>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5066;p95">
              <a:extLst>
                <a:ext uri="{FF2B5EF4-FFF2-40B4-BE49-F238E27FC236}">
                  <a16:creationId xmlns:a16="http://schemas.microsoft.com/office/drawing/2014/main" id="{D7A858FB-5E80-4FF9-B121-17646FF70F0B}"/>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5067;p95">
              <a:extLst>
                <a:ext uri="{FF2B5EF4-FFF2-40B4-BE49-F238E27FC236}">
                  <a16:creationId xmlns:a16="http://schemas.microsoft.com/office/drawing/2014/main" id="{CB1AF1BF-5951-44B8-BC61-955942E4C78F}"/>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5068;p95">
              <a:extLst>
                <a:ext uri="{FF2B5EF4-FFF2-40B4-BE49-F238E27FC236}">
                  <a16:creationId xmlns:a16="http://schemas.microsoft.com/office/drawing/2014/main" id="{9501F2E9-95CF-49BB-BF36-2A6FD539EBE7}"/>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5069;p95">
              <a:extLst>
                <a:ext uri="{FF2B5EF4-FFF2-40B4-BE49-F238E27FC236}">
                  <a16:creationId xmlns:a16="http://schemas.microsoft.com/office/drawing/2014/main" id="{A50B8D96-F932-44AD-A3CA-EF1794AE5255}"/>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5070;p95">
              <a:extLst>
                <a:ext uri="{FF2B5EF4-FFF2-40B4-BE49-F238E27FC236}">
                  <a16:creationId xmlns:a16="http://schemas.microsoft.com/office/drawing/2014/main" id="{FCF554EC-61CD-43C8-8C1B-CCFE2A1DE7B5}"/>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5071;p95">
              <a:extLst>
                <a:ext uri="{FF2B5EF4-FFF2-40B4-BE49-F238E27FC236}">
                  <a16:creationId xmlns:a16="http://schemas.microsoft.com/office/drawing/2014/main" id="{B97320E1-80D1-44FF-82F6-F0B7785B6F7C}"/>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5072;p95">
              <a:extLst>
                <a:ext uri="{FF2B5EF4-FFF2-40B4-BE49-F238E27FC236}">
                  <a16:creationId xmlns:a16="http://schemas.microsoft.com/office/drawing/2014/main" id="{911C6F88-3FD0-4F30-B28B-5533C21A41C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5073;p95">
              <a:extLst>
                <a:ext uri="{FF2B5EF4-FFF2-40B4-BE49-F238E27FC236}">
                  <a16:creationId xmlns:a16="http://schemas.microsoft.com/office/drawing/2014/main" id="{8AB4AAFF-3090-4674-8822-17ABF6C210E8}"/>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5074;p95">
              <a:extLst>
                <a:ext uri="{FF2B5EF4-FFF2-40B4-BE49-F238E27FC236}">
                  <a16:creationId xmlns:a16="http://schemas.microsoft.com/office/drawing/2014/main" id="{21C8FF14-8DD9-4B2E-AECD-0134D0703E4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5075;p95">
              <a:extLst>
                <a:ext uri="{FF2B5EF4-FFF2-40B4-BE49-F238E27FC236}">
                  <a16:creationId xmlns:a16="http://schemas.microsoft.com/office/drawing/2014/main" id="{92C6D8A7-0212-421E-9052-475148C71DB0}"/>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5076;p95">
              <a:extLst>
                <a:ext uri="{FF2B5EF4-FFF2-40B4-BE49-F238E27FC236}">
                  <a16:creationId xmlns:a16="http://schemas.microsoft.com/office/drawing/2014/main" id="{50699B05-A111-4E5D-9100-C2D3967A4AC7}"/>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5077;p95">
              <a:extLst>
                <a:ext uri="{FF2B5EF4-FFF2-40B4-BE49-F238E27FC236}">
                  <a16:creationId xmlns:a16="http://schemas.microsoft.com/office/drawing/2014/main" id="{D4B13064-A882-4163-807E-60B6CF67656F}"/>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5078;p95">
              <a:extLst>
                <a:ext uri="{FF2B5EF4-FFF2-40B4-BE49-F238E27FC236}">
                  <a16:creationId xmlns:a16="http://schemas.microsoft.com/office/drawing/2014/main" id="{CFF47050-9085-4BA3-80DD-169218525DA5}"/>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5079;p95">
              <a:extLst>
                <a:ext uri="{FF2B5EF4-FFF2-40B4-BE49-F238E27FC236}">
                  <a16:creationId xmlns:a16="http://schemas.microsoft.com/office/drawing/2014/main" id="{D2227483-2F89-4723-8D5D-62809AF507B4}"/>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5080;p95">
              <a:extLst>
                <a:ext uri="{FF2B5EF4-FFF2-40B4-BE49-F238E27FC236}">
                  <a16:creationId xmlns:a16="http://schemas.microsoft.com/office/drawing/2014/main" id="{F13C6CE9-AD55-4213-A216-8031C5A25B7F}"/>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5081;p95">
              <a:extLst>
                <a:ext uri="{FF2B5EF4-FFF2-40B4-BE49-F238E27FC236}">
                  <a16:creationId xmlns:a16="http://schemas.microsoft.com/office/drawing/2014/main" id="{60BED46F-3CF4-4E80-8AAA-542812BF2469}"/>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5082;p95">
              <a:extLst>
                <a:ext uri="{FF2B5EF4-FFF2-40B4-BE49-F238E27FC236}">
                  <a16:creationId xmlns:a16="http://schemas.microsoft.com/office/drawing/2014/main" id="{4FC317BD-CEDD-4769-B745-358C39986CC8}"/>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5083;p95">
              <a:extLst>
                <a:ext uri="{FF2B5EF4-FFF2-40B4-BE49-F238E27FC236}">
                  <a16:creationId xmlns:a16="http://schemas.microsoft.com/office/drawing/2014/main" id="{247ED922-1E3E-4929-84A0-076148DE2FB4}"/>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5084;p95">
              <a:extLst>
                <a:ext uri="{FF2B5EF4-FFF2-40B4-BE49-F238E27FC236}">
                  <a16:creationId xmlns:a16="http://schemas.microsoft.com/office/drawing/2014/main" id="{5ADDB939-1C68-47DD-831B-7BDC3A6EB6D8}"/>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5085;p95">
              <a:extLst>
                <a:ext uri="{FF2B5EF4-FFF2-40B4-BE49-F238E27FC236}">
                  <a16:creationId xmlns:a16="http://schemas.microsoft.com/office/drawing/2014/main" id="{DA26C3FF-4BC7-473A-86C6-5A86D818D64E}"/>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5086;p95">
              <a:extLst>
                <a:ext uri="{FF2B5EF4-FFF2-40B4-BE49-F238E27FC236}">
                  <a16:creationId xmlns:a16="http://schemas.microsoft.com/office/drawing/2014/main" id="{00755B8B-A776-44D0-875D-B523BAD3941C}"/>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5087;p95">
              <a:extLst>
                <a:ext uri="{FF2B5EF4-FFF2-40B4-BE49-F238E27FC236}">
                  <a16:creationId xmlns:a16="http://schemas.microsoft.com/office/drawing/2014/main" id="{986551BA-2885-40A6-B20D-384FD6128A08}"/>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5088;p95">
              <a:extLst>
                <a:ext uri="{FF2B5EF4-FFF2-40B4-BE49-F238E27FC236}">
                  <a16:creationId xmlns:a16="http://schemas.microsoft.com/office/drawing/2014/main" id="{CFEE7651-3CD1-4885-92B0-FD65BA228B0F}"/>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5089;p95">
              <a:extLst>
                <a:ext uri="{FF2B5EF4-FFF2-40B4-BE49-F238E27FC236}">
                  <a16:creationId xmlns:a16="http://schemas.microsoft.com/office/drawing/2014/main" id="{4B8AB760-93C1-4CDE-BC70-E1FB81D29292}"/>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5090;p95">
              <a:extLst>
                <a:ext uri="{FF2B5EF4-FFF2-40B4-BE49-F238E27FC236}">
                  <a16:creationId xmlns:a16="http://schemas.microsoft.com/office/drawing/2014/main" id="{61C821CA-98DF-46C6-84BC-6D1D78D7D41A}"/>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5091;p95">
              <a:extLst>
                <a:ext uri="{FF2B5EF4-FFF2-40B4-BE49-F238E27FC236}">
                  <a16:creationId xmlns:a16="http://schemas.microsoft.com/office/drawing/2014/main" id="{4CD6FED3-B8D3-4D3A-A900-84E38AB84FBA}"/>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5092;p95">
              <a:extLst>
                <a:ext uri="{FF2B5EF4-FFF2-40B4-BE49-F238E27FC236}">
                  <a16:creationId xmlns:a16="http://schemas.microsoft.com/office/drawing/2014/main" id="{0B595D00-52E8-43A0-975E-3666A4EB59D8}"/>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5093;p95">
              <a:extLst>
                <a:ext uri="{FF2B5EF4-FFF2-40B4-BE49-F238E27FC236}">
                  <a16:creationId xmlns:a16="http://schemas.microsoft.com/office/drawing/2014/main" id="{912E1E6C-46F1-409B-BA4D-A19E4CD0C37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5094;p95">
              <a:extLst>
                <a:ext uri="{FF2B5EF4-FFF2-40B4-BE49-F238E27FC236}">
                  <a16:creationId xmlns:a16="http://schemas.microsoft.com/office/drawing/2014/main" id="{AB404DFB-4C89-4AD4-A803-16C3FE13C11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5095;p95">
              <a:extLst>
                <a:ext uri="{FF2B5EF4-FFF2-40B4-BE49-F238E27FC236}">
                  <a16:creationId xmlns:a16="http://schemas.microsoft.com/office/drawing/2014/main" id="{26CA242C-9B51-4808-9029-4042113435AC}"/>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5096;p95">
              <a:extLst>
                <a:ext uri="{FF2B5EF4-FFF2-40B4-BE49-F238E27FC236}">
                  <a16:creationId xmlns:a16="http://schemas.microsoft.com/office/drawing/2014/main" id="{9916909F-2D14-44A3-B5FC-2FD01E453CB0}"/>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5097;p95">
              <a:extLst>
                <a:ext uri="{FF2B5EF4-FFF2-40B4-BE49-F238E27FC236}">
                  <a16:creationId xmlns:a16="http://schemas.microsoft.com/office/drawing/2014/main" id="{3B6C9936-6FC6-4D58-AF20-3CE05FE2D5E6}"/>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5098;p95">
              <a:extLst>
                <a:ext uri="{FF2B5EF4-FFF2-40B4-BE49-F238E27FC236}">
                  <a16:creationId xmlns:a16="http://schemas.microsoft.com/office/drawing/2014/main" id="{9DC588CF-61E3-455A-9451-25D76D363FCF}"/>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5099;p95">
              <a:extLst>
                <a:ext uri="{FF2B5EF4-FFF2-40B4-BE49-F238E27FC236}">
                  <a16:creationId xmlns:a16="http://schemas.microsoft.com/office/drawing/2014/main" id="{E910BC5A-B793-4C0A-8D99-0E13FC5E324F}"/>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5100;p95">
              <a:extLst>
                <a:ext uri="{FF2B5EF4-FFF2-40B4-BE49-F238E27FC236}">
                  <a16:creationId xmlns:a16="http://schemas.microsoft.com/office/drawing/2014/main" id="{A2073D5A-906E-4077-B3D7-10B6DDE88DAF}"/>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5101;p95">
              <a:extLst>
                <a:ext uri="{FF2B5EF4-FFF2-40B4-BE49-F238E27FC236}">
                  <a16:creationId xmlns:a16="http://schemas.microsoft.com/office/drawing/2014/main" id="{B68A2C89-80F6-428F-843D-A7ED95032FD1}"/>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5102;p95">
              <a:extLst>
                <a:ext uri="{FF2B5EF4-FFF2-40B4-BE49-F238E27FC236}">
                  <a16:creationId xmlns:a16="http://schemas.microsoft.com/office/drawing/2014/main" id="{CEBD06B6-F5AE-45B5-A472-99B61DF9B18D}"/>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5103;p95">
              <a:extLst>
                <a:ext uri="{FF2B5EF4-FFF2-40B4-BE49-F238E27FC236}">
                  <a16:creationId xmlns:a16="http://schemas.microsoft.com/office/drawing/2014/main" id="{F1099D23-00C9-4933-9EFF-1BD5FDF764DF}"/>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5104;p95">
              <a:extLst>
                <a:ext uri="{FF2B5EF4-FFF2-40B4-BE49-F238E27FC236}">
                  <a16:creationId xmlns:a16="http://schemas.microsoft.com/office/drawing/2014/main" id="{B7974C6E-101C-4A80-8445-90875DA9684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5105;p95">
              <a:extLst>
                <a:ext uri="{FF2B5EF4-FFF2-40B4-BE49-F238E27FC236}">
                  <a16:creationId xmlns:a16="http://schemas.microsoft.com/office/drawing/2014/main" id="{4CD0FB4A-CAB4-4BDA-BDFF-DD73075A2866}"/>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5106;p95">
              <a:extLst>
                <a:ext uri="{FF2B5EF4-FFF2-40B4-BE49-F238E27FC236}">
                  <a16:creationId xmlns:a16="http://schemas.microsoft.com/office/drawing/2014/main" id="{8BA366DC-25E8-4BFF-ABFC-A5834E1429AD}"/>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5107;p95">
              <a:extLst>
                <a:ext uri="{FF2B5EF4-FFF2-40B4-BE49-F238E27FC236}">
                  <a16:creationId xmlns:a16="http://schemas.microsoft.com/office/drawing/2014/main" id="{9FBA2BC3-09D0-4763-9708-462F5E5D0C2A}"/>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5108;p95">
              <a:extLst>
                <a:ext uri="{FF2B5EF4-FFF2-40B4-BE49-F238E27FC236}">
                  <a16:creationId xmlns:a16="http://schemas.microsoft.com/office/drawing/2014/main" id="{7375D8C9-B605-4E48-8E83-F0A5EB51F351}"/>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5109;p95">
              <a:extLst>
                <a:ext uri="{FF2B5EF4-FFF2-40B4-BE49-F238E27FC236}">
                  <a16:creationId xmlns:a16="http://schemas.microsoft.com/office/drawing/2014/main" id="{005D0B46-65E9-4520-9E26-43A80685F950}"/>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5110;p95">
              <a:extLst>
                <a:ext uri="{FF2B5EF4-FFF2-40B4-BE49-F238E27FC236}">
                  <a16:creationId xmlns:a16="http://schemas.microsoft.com/office/drawing/2014/main" id="{B8648E7D-5338-4201-BACD-AAF40F4BC93E}"/>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5111;p95">
              <a:extLst>
                <a:ext uri="{FF2B5EF4-FFF2-40B4-BE49-F238E27FC236}">
                  <a16:creationId xmlns:a16="http://schemas.microsoft.com/office/drawing/2014/main" id="{FBE35E39-4812-4A2B-A00E-851EE94518D9}"/>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5112;p95">
              <a:extLst>
                <a:ext uri="{FF2B5EF4-FFF2-40B4-BE49-F238E27FC236}">
                  <a16:creationId xmlns:a16="http://schemas.microsoft.com/office/drawing/2014/main" id="{754E23D0-532D-41A7-B1BE-E2F41851FC51}"/>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5113;p95">
              <a:extLst>
                <a:ext uri="{FF2B5EF4-FFF2-40B4-BE49-F238E27FC236}">
                  <a16:creationId xmlns:a16="http://schemas.microsoft.com/office/drawing/2014/main" id="{A90844B5-1064-44E4-9F6C-C2A94F6C5EBE}"/>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5114;p95">
              <a:extLst>
                <a:ext uri="{FF2B5EF4-FFF2-40B4-BE49-F238E27FC236}">
                  <a16:creationId xmlns:a16="http://schemas.microsoft.com/office/drawing/2014/main" id="{FDBD7421-4D05-4F70-B377-B5A7D082007C}"/>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5115;p95">
              <a:extLst>
                <a:ext uri="{FF2B5EF4-FFF2-40B4-BE49-F238E27FC236}">
                  <a16:creationId xmlns:a16="http://schemas.microsoft.com/office/drawing/2014/main" id="{AFCE9C0B-862A-4063-B2FE-275A3FE21702}"/>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5116;p95">
              <a:extLst>
                <a:ext uri="{FF2B5EF4-FFF2-40B4-BE49-F238E27FC236}">
                  <a16:creationId xmlns:a16="http://schemas.microsoft.com/office/drawing/2014/main" id="{8076D3AB-77AA-45E5-A016-D56A422B4EBA}"/>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5117;p95">
              <a:extLst>
                <a:ext uri="{FF2B5EF4-FFF2-40B4-BE49-F238E27FC236}">
                  <a16:creationId xmlns:a16="http://schemas.microsoft.com/office/drawing/2014/main" id="{DDC21AB5-7BBE-4DBC-81C4-3612EF46E853}"/>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5118;p95">
              <a:extLst>
                <a:ext uri="{FF2B5EF4-FFF2-40B4-BE49-F238E27FC236}">
                  <a16:creationId xmlns:a16="http://schemas.microsoft.com/office/drawing/2014/main" id="{595474C5-F66C-4ADF-8356-3C10A8DD5648}"/>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5119;p95">
              <a:extLst>
                <a:ext uri="{FF2B5EF4-FFF2-40B4-BE49-F238E27FC236}">
                  <a16:creationId xmlns:a16="http://schemas.microsoft.com/office/drawing/2014/main" id="{68346DBF-CF0E-4FC4-84C2-6757621F19ED}"/>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5120;p95">
              <a:extLst>
                <a:ext uri="{FF2B5EF4-FFF2-40B4-BE49-F238E27FC236}">
                  <a16:creationId xmlns:a16="http://schemas.microsoft.com/office/drawing/2014/main" id="{EC1A9A5F-ABB0-4946-9E7B-DF479B080A90}"/>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5121;p95">
              <a:extLst>
                <a:ext uri="{FF2B5EF4-FFF2-40B4-BE49-F238E27FC236}">
                  <a16:creationId xmlns:a16="http://schemas.microsoft.com/office/drawing/2014/main" id="{3B8379E2-3819-4B11-A8BD-D1F99E96FE7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5122;p95">
              <a:extLst>
                <a:ext uri="{FF2B5EF4-FFF2-40B4-BE49-F238E27FC236}">
                  <a16:creationId xmlns:a16="http://schemas.microsoft.com/office/drawing/2014/main" id="{693DF067-0CFA-44DA-B11A-0B4E2870B9F0}"/>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5123;p95">
              <a:extLst>
                <a:ext uri="{FF2B5EF4-FFF2-40B4-BE49-F238E27FC236}">
                  <a16:creationId xmlns:a16="http://schemas.microsoft.com/office/drawing/2014/main" id="{413E4DE5-9FB8-43AF-8C78-6C4D71B0963E}"/>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5124;p95">
              <a:extLst>
                <a:ext uri="{FF2B5EF4-FFF2-40B4-BE49-F238E27FC236}">
                  <a16:creationId xmlns:a16="http://schemas.microsoft.com/office/drawing/2014/main" id="{815ECF69-01D4-40E4-AF52-28FDF1BBEC7B}"/>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5125;p95">
              <a:extLst>
                <a:ext uri="{FF2B5EF4-FFF2-40B4-BE49-F238E27FC236}">
                  <a16:creationId xmlns:a16="http://schemas.microsoft.com/office/drawing/2014/main" id="{42E84D0B-9950-4E13-8D81-27F6BFF40161}"/>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5126;p95">
              <a:extLst>
                <a:ext uri="{FF2B5EF4-FFF2-40B4-BE49-F238E27FC236}">
                  <a16:creationId xmlns:a16="http://schemas.microsoft.com/office/drawing/2014/main" id="{61CDF9C0-D697-40A0-94B1-C38775077173}"/>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5127;p95">
              <a:extLst>
                <a:ext uri="{FF2B5EF4-FFF2-40B4-BE49-F238E27FC236}">
                  <a16:creationId xmlns:a16="http://schemas.microsoft.com/office/drawing/2014/main" id="{C5AD3303-8C71-43B0-B864-196C56849E19}"/>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5128;p95">
              <a:extLst>
                <a:ext uri="{FF2B5EF4-FFF2-40B4-BE49-F238E27FC236}">
                  <a16:creationId xmlns:a16="http://schemas.microsoft.com/office/drawing/2014/main" id="{4C5D04DD-4F32-43FA-A496-5E9B0FC95F8F}"/>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5129;p95">
              <a:extLst>
                <a:ext uri="{FF2B5EF4-FFF2-40B4-BE49-F238E27FC236}">
                  <a16:creationId xmlns:a16="http://schemas.microsoft.com/office/drawing/2014/main" id="{34C026D2-7D01-4C81-8558-AC4D9A98B815}"/>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5130;p95">
              <a:extLst>
                <a:ext uri="{FF2B5EF4-FFF2-40B4-BE49-F238E27FC236}">
                  <a16:creationId xmlns:a16="http://schemas.microsoft.com/office/drawing/2014/main" id="{431FF27A-4F9C-4A6B-9C00-90FDF1749128}"/>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5131;p95">
              <a:extLst>
                <a:ext uri="{FF2B5EF4-FFF2-40B4-BE49-F238E27FC236}">
                  <a16:creationId xmlns:a16="http://schemas.microsoft.com/office/drawing/2014/main" id="{12AB48EE-7C66-4988-AA4B-095F2A78D992}"/>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5132;p95">
              <a:extLst>
                <a:ext uri="{FF2B5EF4-FFF2-40B4-BE49-F238E27FC236}">
                  <a16:creationId xmlns:a16="http://schemas.microsoft.com/office/drawing/2014/main" id="{63286767-C86B-4FE2-8606-D7824DEC6FA6}"/>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5133;p95">
              <a:extLst>
                <a:ext uri="{FF2B5EF4-FFF2-40B4-BE49-F238E27FC236}">
                  <a16:creationId xmlns:a16="http://schemas.microsoft.com/office/drawing/2014/main" id="{06219461-19F0-4858-91FB-D3EE7673D7FB}"/>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5134;p95">
              <a:extLst>
                <a:ext uri="{FF2B5EF4-FFF2-40B4-BE49-F238E27FC236}">
                  <a16:creationId xmlns:a16="http://schemas.microsoft.com/office/drawing/2014/main" id="{9E338919-7E66-4F2C-A50A-4C380387EFD7}"/>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5135;p95">
              <a:extLst>
                <a:ext uri="{FF2B5EF4-FFF2-40B4-BE49-F238E27FC236}">
                  <a16:creationId xmlns:a16="http://schemas.microsoft.com/office/drawing/2014/main" id="{EA7F9426-419F-45D8-8BB4-9899862BF061}"/>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5136;p95">
              <a:extLst>
                <a:ext uri="{FF2B5EF4-FFF2-40B4-BE49-F238E27FC236}">
                  <a16:creationId xmlns:a16="http://schemas.microsoft.com/office/drawing/2014/main" id="{14C6AD6B-626F-47B6-8F33-9E60E1795988}"/>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5137;p95">
              <a:extLst>
                <a:ext uri="{FF2B5EF4-FFF2-40B4-BE49-F238E27FC236}">
                  <a16:creationId xmlns:a16="http://schemas.microsoft.com/office/drawing/2014/main" id="{2F55A98F-8DA1-4CEF-AFCF-47A9997ED3D5}"/>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5138;p95">
              <a:extLst>
                <a:ext uri="{FF2B5EF4-FFF2-40B4-BE49-F238E27FC236}">
                  <a16:creationId xmlns:a16="http://schemas.microsoft.com/office/drawing/2014/main" id="{19D6D7FD-7657-477B-A8A7-A2EFFA852B6B}"/>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5139;p95">
              <a:extLst>
                <a:ext uri="{FF2B5EF4-FFF2-40B4-BE49-F238E27FC236}">
                  <a16:creationId xmlns:a16="http://schemas.microsoft.com/office/drawing/2014/main" id="{F2A5C853-1987-491B-8E13-6DEBA42E758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5140;p95">
              <a:extLst>
                <a:ext uri="{FF2B5EF4-FFF2-40B4-BE49-F238E27FC236}">
                  <a16:creationId xmlns:a16="http://schemas.microsoft.com/office/drawing/2014/main" id="{810A02D3-3B88-4545-A7CA-F7FA1BFCC4BC}"/>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5141;p95">
              <a:extLst>
                <a:ext uri="{FF2B5EF4-FFF2-40B4-BE49-F238E27FC236}">
                  <a16:creationId xmlns:a16="http://schemas.microsoft.com/office/drawing/2014/main" id="{879BDE28-7091-4C53-929A-ACFCC1B03491}"/>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5142;p95">
              <a:extLst>
                <a:ext uri="{FF2B5EF4-FFF2-40B4-BE49-F238E27FC236}">
                  <a16:creationId xmlns:a16="http://schemas.microsoft.com/office/drawing/2014/main" id="{F15B70C3-AC22-4601-85A3-6AFC892C019A}"/>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5143;p95">
              <a:extLst>
                <a:ext uri="{FF2B5EF4-FFF2-40B4-BE49-F238E27FC236}">
                  <a16:creationId xmlns:a16="http://schemas.microsoft.com/office/drawing/2014/main" id="{01E0DD15-CF07-48BA-B760-27B271192BAC}"/>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5144;p95">
              <a:extLst>
                <a:ext uri="{FF2B5EF4-FFF2-40B4-BE49-F238E27FC236}">
                  <a16:creationId xmlns:a16="http://schemas.microsoft.com/office/drawing/2014/main" id="{2C4B5FCC-D6FD-42E6-97BD-7BF0F8987185}"/>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5145;p95">
              <a:extLst>
                <a:ext uri="{FF2B5EF4-FFF2-40B4-BE49-F238E27FC236}">
                  <a16:creationId xmlns:a16="http://schemas.microsoft.com/office/drawing/2014/main" id="{DABE290E-4232-4D2E-917D-04EC3A3D092E}"/>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5146;p95">
              <a:extLst>
                <a:ext uri="{FF2B5EF4-FFF2-40B4-BE49-F238E27FC236}">
                  <a16:creationId xmlns:a16="http://schemas.microsoft.com/office/drawing/2014/main" id="{305910EF-EBEE-4DB3-89A0-D77EAFF0F2A7}"/>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5147;p95">
              <a:extLst>
                <a:ext uri="{FF2B5EF4-FFF2-40B4-BE49-F238E27FC236}">
                  <a16:creationId xmlns:a16="http://schemas.microsoft.com/office/drawing/2014/main" id="{EA3148DC-6308-4D0B-98DA-7071EE7604FF}"/>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5148;p95">
              <a:extLst>
                <a:ext uri="{FF2B5EF4-FFF2-40B4-BE49-F238E27FC236}">
                  <a16:creationId xmlns:a16="http://schemas.microsoft.com/office/drawing/2014/main" id="{6AE86944-87D4-490D-8329-7CD0891F1E3F}"/>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5149;p95">
              <a:extLst>
                <a:ext uri="{FF2B5EF4-FFF2-40B4-BE49-F238E27FC236}">
                  <a16:creationId xmlns:a16="http://schemas.microsoft.com/office/drawing/2014/main" id="{853C2685-D57C-4B06-A681-65FF6E4EE5CE}"/>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5150;p95">
              <a:extLst>
                <a:ext uri="{FF2B5EF4-FFF2-40B4-BE49-F238E27FC236}">
                  <a16:creationId xmlns:a16="http://schemas.microsoft.com/office/drawing/2014/main" id="{A35F7EFF-8C49-43D1-A0B4-39687860276C}"/>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5151;p95">
              <a:extLst>
                <a:ext uri="{FF2B5EF4-FFF2-40B4-BE49-F238E27FC236}">
                  <a16:creationId xmlns:a16="http://schemas.microsoft.com/office/drawing/2014/main" id="{AC5841F2-AD57-4788-9101-FE4DDB029A66}"/>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5152;p95">
              <a:extLst>
                <a:ext uri="{FF2B5EF4-FFF2-40B4-BE49-F238E27FC236}">
                  <a16:creationId xmlns:a16="http://schemas.microsoft.com/office/drawing/2014/main" id="{F2869429-4F5C-4420-B00C-1DAB11F9AB9E}"/>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5153;p95">
              <a:extLst>
                <a:ext uri="{FF2B5EF4-FFF2-40B4-BE49-F238E27FC236}">
                  <a16:creationId xmlns:a16="http://schemas.microsoft.com/office/drawing/2014/main" id="{2FC6CD3D-5D9E-4EAE-80A9-456D12D63F15}"/>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154;p95">
              <a:extLst>
                <a:ext uri="{FF2B5EF4-FFF2-40B4-BE49-F238E27FC236}">
                  <a16:creationId xmlns:a16="http://schemas.microsoft.com/office/drawing/2014/main" id="{86064A69-7500-4392-B669-B1A9EEE105D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155;p95">
              <a:extLst>
                <a:ext uri="{FF2B5EF4-FFF2-40B4-BE49-F238E27FC236}">
                  <a16:creationId xmlns:a16="http://schemas.microsoft.com/office/drawing/2014/main" id="{AD001C14-A442-4410-AB00-5E31FEEF21CF}"/>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156;p95">
              <a:extLst>
                <a:ext uri="{FF2B5EF4-FFF2-40B4-BE49-F238E27FC236}">
                  <a16:creationId xmlns:a16="http://schemas.microsoft.com/office/drawing/2014/main" id="{34F04495-76B1-42BC-9909-41C4A4C517A8}"/>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157;p95">
              <a:extLst>
                <a:ext uri="{FF2B5EF4-FFF2-40B4-BE49-F238E27FC236}">
                  <a16:creationId xmlns:a16="http://schemas.microsoft.com/office/drawing/2014/main" id="{7AEB2C5E-3D86-4F70-B701-DB6D79ACD938}"/>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158;p95">
              <a:extLst>
                <a:ext uri="{FF2B5EF4-FFF2-40B4-BE49-F238E27FC236}">
                  <a16:creationId xmlns:a16="http://schemas.microsoft.com/office/drawing/2014/main" id="{635F139D-957D-4CA5-86A0-8B0429846967}"/>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159;p95">
              <a:extLst>
                <a:ext uri="{FF2B5EF4-FFF2-40B4-BE49-F238E27FC236}">
                  <a16:creationId xmlns:a16="http://schemas.microsoft.com/office/drawing/2014/main" id="{2D6E4B8B-1043-4BC1-823C-C54983B62B6D}"/>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160;p95">
              <a:extLst>
                <a:ext uri="{FF2B5EF4-FFF2-40B4-BE49-F238E27FC236}">
                  <a16:creationId xmlns:a16="http://schemas.microsoft.com/office/drawing/2014/main" id="{53791BE5-7588-470F-A848-1DF56D7E24B8}"/>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161;p95">
              <a:extLst>
                <a:ext uri="{FF2B5EF4-FFF2-40B4-BE49-F238E27FC236}">
                  <a16:creationId xmlns:a16="http://schemas.microsoft.com/office/drawing/2014/main" id="{095EF8E7-1E95-405D-A6FF-BEE63C6323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162;p95">
              <a:extLst>
                <a:ext uri="{FF2B5EF4-FFF2-40B4-BE49-F238E27FC236}">
                  <a16:creationId xmlns:a16="http://schemas.microsoft.com/office/drawing/2014/main" id="{F2B2B945-899C-4506-B85F-7DEEA60F9F6D}"/>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5163;p95">
              <a:extLst>
                <a:ext uri="{FF2B5EF4-FFF2-40B4-BE49-F238E27FC236}">
                  <a16:creationId xmlns:a16="http://schemas.microsoft.com/office/drawing/2014/main" id="{E3D2D769-477B-476F-B56D-E8FE8C8B70F7}"/>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5164;p95">
              <a:extLst>
                <a:ext uri="{FF2B5EF4-FFF2-40B4-BE49-F238E27FC236}">
                  <a16:creationId xmlns:a16="http://schemas.microsoft.com/office/drawing/2014/main" id="{B55D9BA2-5CDD-4D68-9B1C-117AE5C449F4}"/>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5165;p95">
              <a:extLst>
                <a:ext uri="{FF2B5EF4-FFF2-40B4-BE49-F238E27FC236}">
                  <a16:creationId xmlns:a16="http://schemas.microsoft.com/office/drawing/2014/main" id="{E7BFA089-078D-414B-85F1-B7EF700D2F82}"/>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5166;p95">
              <a:extLst>
                <a:ext uri="{FF2B5EF4-FFF2-40B4-BE49-F238E27FC236}">
                  <a16:creationId xmlns:a16="http://schemas.microsoft.com/office/drawing/2014/main" id="{D8FAEBD4-FE49-4938-A0CF-7782653A905C}"/>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5167;p95">
              <a:extLst>
                <a:ext uri="{FF2B5EF4-FFF2-40B4-BE49-F238E27FC236}">
                  <a16:creationId xmlns:a16="http://schemas.microsoft.com/office/drawing/2014/main" id="{3196127F-A36F-43E2-B061-3FB659C9C727}"/>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5168;p95">
              <a:extLst>
                <a:ext uri="{FF2B5EF4-FFF2-40B4-BE49-F238E27FC236}">
                  <a16:creationId xmlns:a16="http://schemas.microsoft.com/office/drawing/2014/main" id="{9F56C1BC-ED3C-4C53-90BC-78E54B17BF8F}"/>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5169;p95">
              <a:extLst>
                <a:ext uri="{FF2B5EF4-FFF2-40B4-BE49-F238E27FC236}">
                  <a16:creationId xmlns:a16="http://schemas.microsoft.com/office/drawing/2014/main" id="{B5D6FB48-267D-4EFA-840C-D9F19A9BF38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5170;p95">
              <a:extLst>
                <a:ext uri="{FF2B5EF4-FFF2-40B4-BE49-F238E27FC236}">
                  <a16:creationId xmlns:a16="http://schemas.microsoft.com/office/drawing/2014/main" id="{63DD1CF6-5516-429C-999E-D77FABD0958D}"/>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5171;p95">
              <a:extLst>
                <a:ext uri="{FF2B5EF4-FFF2-40B4-BE49-F238E27FC236}">
                  <a16:creationId xmlns:a16="http://schemas.microsoft.com/office/drawing/2014/main" id="{6C5A69B0-5455-4179-AEB6-3E45C3E1B9FE}"/>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5172;p95">
              <a:extLst>
                <a:ext uri="{FF2B5EF4-FFF2-40B4-BE49-F238E27FC236}">
                  <a16:creationId xmlns:a16="http://schemas.microsoft.com/office/drawing/2014/main" id="{99724CB4-F993-4719-908B-4A021B6D4645}"/>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5173;p95">
              <a:extLst>
                <a:ext uri="{FF2B5EF4-FFF2-40B4-BE49-F238E27FC236}">
                  <a16:creationId xmlns:a16="http://schemas.microsoft.com/office/drawing/2014/main" id="{6086BFF3-C011-402A-85DA-814D708CC23C}"/>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5174;p95">
              <a:extLst>
                <a:ext uri="{FF2B5EF4-FFF2-40B4-BE49-F238E27FC236}">
                  <a16:creationId xmlns:a16="http://schemas.microsoft.com/office/drawing/2014/main" id="{5A439031-271C-415F-ACF2-3E5BED3101D7}"/>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5175;p95">
              <a:extLst>
                <a:ext uri="{FF2B5EF4-FFF2-40B4-BE49-F238E27FC236}">
                  <a16:creationId xmlns:a16="http://schemas.microsoft.com/office/drawing/2014/main" id="{DBF016D0-4472-4251-A57B-4A6EB288B8E0}"/>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5176;p95">
              <a:extLst>
                <a:ext uri="{FF2B5EF4-FFF2-40B4-BE49-F238E27FC236}">
                  <a16:creationId xmlns:a16="http://schemas.microsoft.com/office/drawing/2014/main" id="{03022C97-82BB-45AF-851E-344DBC3BE0AB}"/>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5177;p95">
              <a:extLst>
                <a:ext uri="{FF2B5EF4-FFF2-40B4-BE49-F238E27FC236}">
                  <a16:creationId xmlns:a16="http://schemas.microsoft.com/office/drawing/2014/main" id="{699CC5CF-F9F3-474B-9E5F-A470F891F06E}"/>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5178;p95">
              <a:extLst>
                <a:ext uri="{FF2B5EF4-FFF2-40B4-BE49-F238E27FC236}">
                  <a16:creationId xmlns:a16="http://schemas.microsoft.com/office/drawing/2014/main" id="{34F695D5-9349-4994-AE79-9142C638DB0E}"/>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5179;p95">
              <a:extLst>
                <a:ext uri="{FF2B5EF4-FFF2-40B4-BE49-F238E27FC236}">
                  <a16:creationId xmlns:a16="http://schemas.microsoft.com/office/drawing/2014/main" id="{35E42226-DE99-43B4-A056-4B778E221BAE}"/>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5180;p95">
              <a:extLst>
                <a:ext uri="{FF2B5EF4-FFF2-40B4-BE49-F238E27FC236}">
                  <a16:creationId xmlns:a16="http://schemas.microsoft.com/office/drawing/2014/main" id="{7D0D0B47-DA44-49EB-905C-915007728BB4}"/>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5181;p95">
              <a:extLst>
                <a:ext uri="{FF2B5EF4-FFF2-40B4-BE49-F238E27FC236}">
                  <a16:creationId xmlns:a16="http://schemas.microsoft.com/office/drawing/2014/main" id="{FB2999D3-AC09-4744-AE81-EE7A114D624E}"/>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5182;p95">
              <a:extLst>
                <a:ext uri="{FF2B5EF4-FFF2-40B4-BE49-F238E27FC236}">
                  <a16:creationId xmlns:a16="http://schemas.microsoft.com/office/drawing/2014/main" id="{39914C30-A728-49C5-8736-2E3152E6AA03}"/>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5183;p95">
              <a:extLst>
                <a:ext uri="{FF2B5EF4-FFF2-40B4-BE49-F238E27FC236}">
                  <a16:creationId xmlns:a16="http://schemas.microsoft.com/office/drawing/2014/main" id="{26961806-FC50-4ABF-A523-D30148019E2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5184;p95">
              <a:extLst>
                <a:ext uri="{FF2B5EF4-FFF2-40B4-BE49-F238E27FC236}">
                  <a16:creationId xmlns:a16="http://schemas.microsoft.com/office/drawing/2014/main" id="{196265F6-0409-4F3A-9130-DEBD2ABC3BCF}"/>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5185;p95">
              <a:extLst>
                <a:ext uri="{FF2B5EF4-FFF2-40B4-BE49-F238E27FC236}">
                  <a16:creationId xmlns:a16="http://schemas.microsoft.com/office/drawing/2014/main" id="{6ADB06B3-097F-42BE-8549-D7E882D6BB4A}"/>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5186;p95">
              <a:extLst>
                <a:ext uri="{FF2B5EF4-FFF2-40B4-BE49-F238E27FC236}">
                  <a16:creationId xmlns:a16="http://schemas.microsoft.com/office/drawing/2014/main" id="{271C0266-1106-4E69-9C6F-E48D77106B4C}"/>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5187;p95">
              <a:extLst>
                <a:ext uri="{FF2B5EF4-FFF2-40B4-BE49-F238E27FC236}">
                  <a16:creationId xmlns:a16="http://schemas.microsoft.com/office/drawing/2014/main" id="{07652FEF-967C-475C-B1CC-927E3F976BDD}"/>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5188;p95">
              <a:extLst>
                <a:ext uri="{FF2B5EF4-FFF2-40B4-BE49-F238E27FC236}">
                  <a16:creationId xmlns:a16="http://schemas.microsoft.com/office/drawing/2014/main" id="{A8187763-BF36-4477-B1F8-CCF32F671197}"/>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5189;p95">
              <a:extLst>
                <a:ext uri="{FF2B5EF4-FFF2-40B4-BE49-F238E27FC236}">
                  <a16:creationId xmlns:a16="http://schemas.microsoft.com/office/drawing/2014/main" id="{E75E49C0-01A9-4AF9-8C9D-ED8486783043}"/>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5190;p95">
              <a:extLst>
                <a:ext uri="{FF2B5EF4-FFF2-40B4-BE49-F238E27FC236}">
                  <a16:creationId xmlns:a16="http://schemas.microsoft.com/office/drawing/2014/main" id="{DC0289D9-FE27-4C2E-B308-9854D670C90C}"/>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5191;p95">
              <a:extLst>
                <a:ext uri="{FF2B5EF4-FFF2-40B4-BE49-F238E27FC236}">
                  <a16:creationId xmlns:a16="http://schemas.microsoft.com/office/drawing/2014/main" id="{04948F8E-17F3-46B1-A71A-90FFDC3ECF0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5192;p95">
              <a:extLst>
                <a:ext uri="{FF2B5EF4-FFF2-40B4-BE49-F238E27FC236}">
                  <a16:creationId xmlns:a16="http://schemas.microsoft.com/office/drawing/2014/main" id="{3F3D83DB-F8E3-4663-B3F1-B8314B9F35BA}"/>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5193;p95">
              <a:extLst>
                <a:ext uri="{FF2B5EF4-FFF2-40B4-BE49-F238E27FC236}">
                  <a16:creationId xmlns:a16="http://schemas.microsoft.com/office/drawing/2014/main" id="{3C3C20AA-AD7E-4B7E-8C6D-2B8CFAE4DCA4}"/>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5194;p95">
              <a:extLst>
                <a:ext uri="{FF2B5EF4-FFF2-40B4-BE49-F238E27FC236}">
                  <a16:creationId xmlns:a16="http://schemas.microsoft.com/office/drawing/2014/main" id="{1B3A9D0D-EFD7-4392-9251-B1FD07734EB4}"/>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5195;p95">
              <a:extLst>
                <a:ext uri="{FF2B5EF4-FFF2-40B4-BE49-F238E27FC236}">
                  <a16:creationId xmlns:a16="http://schemas.microsoft.com/office/drawing/2014/main" id="{81A0C3C7-93DF-4841-BCA6-CB0236EDBBD6}"/>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5196;p95">
              <a:extLst>
                <a:ext uri="{FF2B5EF4-FFF2-40B4-BE49-F238E27FC236}">
                  <a16:creationId xmlns:a16="http://schemas.microsoft.com/office/drawing/2014/main" id="{1F768672-5D22-45D4-A8FD-EA79DA631CE0}"/>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5197;p95">
              <a:extLst>
                <a:ext uri="{FF2B5EF4-FFF2-40B4-BE49-F238E27FC236}">
                  <a16:creationId xmlns:a16="http://schemas.microsoft.com/office/drawing/2014/main" id="{F492B110-FE0C-42C3-BA71-F2A633F95659}"/>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5198;p95">
              <a:extLst>
                <a:ext uri="{FF2B5EF4-FFF2-40B4-BE49-F238E27FC236}">
                  <a16:creationId xmlns:a16="http://schemas.microsoft.com/office/drawing/2014/main" id="{194779D3-B1A8-4918-B0EB-AE32A506F388}"/>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5199;p95">
              <a:extLst>
                <a:ext uri="{FF2B5EF4-FFF2-40B4-BE49-F238E27FC236}">
                  <a16:creationId xmlns:a16="http://schemas.microsoft.com/office/drawing/2014/main" id="{97B06028-0AF6-4258-8B76-5E8CA5B8D467}"/>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5200;p95">
              <a:extLst>
                <a:ext uri="{FF2B5EF4-FFF2-40B4-BE49-F238E27FC236}">
                  <a16:creationId xmlns:a16="http://schemas.microsoft.com/office/drawing/2014/main" id="{7A346ED8-9CAC-42B7-94A8-FD605701C80C}"/>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5201;p95">
              <a:extLst>
                <a:ext uri="{FF2B5EF4-FFF2-40B4-BE49-F238E27FC236}">
                  <a16:creationId xmlns:a16="http://schemas.microsoft.com/office/drawing/2014/main" id="{64C6C29F-04F1-4751-AED3-BA15B4A5DD81}"/>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5202;p95">
              <a:extLst>
                <a:ext uri="{FF2B5EF4-FFF2-40B4-BE49-F238E27FC236}">
                  <a16:creationId xmlns:a16="http://schemas.microsoft.com/office/drawing/2014/main" id="{22C56D97-7C0B-430A-BC9B-98141C61CDDD}"/>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5203;p95">
              <a:extLst>
                <a:ext uri="{FF2B5EF4-FFF2-40B4-BE49-F238E27FC236}">
                  <a16:creationId xmlns:a16="http://schemas.microsoft.com/office/drawing/2014/main" id="{9BBF4987-298C-46A9-92CD-E462AB091888}"/>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5204;p95">
              <a:extLst>
                <a:ext uri="{FF2B5EF4-FFF2-40B4-BE49-F238E27FC236}">
                  <a16:creationId xmlns:a16="http://schemas.microsoft.com/office/drawing/2014/main" id="{E9BB65BF-55E6-4175-A40F-FA1199A02028}"/>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5205;p95">
              <a:extLst>
                <a:ext uri="{FF2B5EF4-FFF2-40B4-BE49-F238E27FC236}">
                  <a16:creationId xmlns:a16="http://schemas.microsoft.com/office/drawing/2014/main" id="{99A3F001-4EB9-4A56-9C75-0ED10D8810D9}"/>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5206;p95">
              <a:extLst>
                <a:ext uri="{FF2B5EF4-FFF2-40B4-BE49-F238E27FC236}">
                  <a16:creationId xmlns:a16="http://schemas.microsoft.com/office/drawing/2014/main" id="{3F754487-D309-431F-986A-E9DF940679CA}"/>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5207;p95">
              <a:extLst>
                <a:ext uri="{FF2B5EF4-FFF2-40B4-BE49-F238E27FC236}">
                  <a16:creationId xmlns:a16="http://schemas.microsoft.com/office/drawing/2014/main" id="{789C63AC-DAD5-4BD4-B414-704B23B6B753}"/>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5208;p95">
              <a:extLst>
                <a:ext uri="{FF2B5EF4-FFF2-40B4-BE49-F238E27FC236}">
                  <a16:creationId xmlns:a16="http://schemas.microsoft.com/office/drawing/2014/main" id="{A07D388F-D918-4B03-B805-C3DDF41A6D0E}"/>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5209;p95">
              <a:extLst>
                <a:ext uri="{FF2B5EF4-FFF2-40B4-BE49-F238E27FC236}">
                  <a16:creationId xmlns:a16="http://schemas.microsoft.com/office/drawing/2014/main" id="{B6F3F8FE-0F68-47B5-8B97-65AE972B9963}"/>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5210;p95">
              <a:extLst>
                <a:ext uri="{FF2B5EF4-FFF2-40B4-BE49-F238E27FC236}">
                  <a16:creationId xmlns:a16="http://schemas.microsoft.com/office/drawing/2014/main" id="{489C6097-5849-4A9B-BB35-504543F8FDA0}"/>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5211;p95">
              <a:extLst>
                <a:ext uri="{FF2B5EF4-FFF2-40B4-BE49-F238E27FC236}">
                  <a16:creationId xmlns:a16="http://schemas.microsoft.com/office/drawing/2014/main" id="{31632898-9F2C-40AD-A589-3F61755E932A}"/>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5212;p95">
              <a:extLst>
                <a:ext uri="{FF2B5EF4-FFF2-40B4-BE49-F238E27FC236}">
                  <a16:creationId xmlns:a16="http://schemas.microsoft.com/office/drawing/2014/main" id="{4661EB89-815A-4459-AFD4-89C916860F83}"/>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5213;p95">
              <a:extLst>
                <a:ext uri="{FF2B5EF4-FFF2-40B4-BE49-F238E27FC236}">
                  <a16:creationId xmlns:a16="http://schemas.microsoft.com/office/drawing/2014/main" id="{B4E82E52-3E4F-4905-90F4-0DA4C0C615FF}"/>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5214;p95">
              <a:extLst>
                <a:ext uri="{FF2B5EF4-FFF2-40B4-BE49-F238E27FC236}">
                  <a16:creationId xmlns:a16="http://schemas.microsoft.com/office/drawing/2014/main" id="{E74F90EA-46D3-4F0F-A8F8-D343138D975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5215;p95">
              <a:extLst>
                <a:ext uri="{FF2B5EF4-FFF2-40B4-BE49-F238E27FC236}">
                  <a16:creationId xmlns:a16="http://schemas.microsoft.com/office/drawing/2014/main" id="{6BE29F6B-A8B5-49BE-85B1-460755930830}"/>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5216;p95">
              <a:extLst>
                <a:ext uri="{FF2B5EF4-FFF2-40B4-BE49-F238E27FC236}">
                  <a16:creationId xmlns:a16="http://schemas.microsoft.com/office/drawing/2014/main" id="{0ECCA536-4553-455D-A8EE-5914E2A045EF}"/>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5217;p95">
              <a:extLst>
                <a:ext uri="{FF2B5EF4-FFF2-40B4-BE49-F238E27FC236}">
                  <a16:creationId xmlns:a16="http://schemas.microsoft.com/office/drawing/2014/main" id="{88765C86-762E-4C97-A037-197DB81FE0ED}"/>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5218;p95">
              <a:extLst>
                <a:ext uri="{FF2B5EF4-FFF2-40B4-BE49-F238E27FC236}">
                  <a16:creationId xmlns:a16="http://schemas.microsoft.com/office/drawing/2014/main" id="{451A954B-6BE9-4A56-8752-9E0448F6048B}"/>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5219;p95">
              <a:extLst>
                <a:ext uri="{FF2B5EF4-FFF2-40B4-BE49-F238E27FC236}">
                  <a16:creationId xmlns:a16="http://schemas.microsoft.com/office/drawing/2014/main" id="{A14A4981-5351-4D12-B502-723B6E45BCB1}"/>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5220;p95">
              <a:extLst>
                <a:ext uri="{FF2B5EF4-FFF2-40B4-BE49-F238E27FC236}">
                  <a16:creationId xmlns:a16="http://schemas.microsoft.com/office/drawing/2014/main" id="{FFC4A29F-ACCE-4A86-B539-5173DD090A4E}"/>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5221;p95">
              <a:extLst>
                <a:ext uri="{FF2B5EF4-FFF2-40B4-BE49-F238E27FC236}">
                  <a16:creationId xmlns:a16="http://schemas.microsoft.com/office/drawing/2014/main" id="{FD1DB084-9F52-4A52-885D-07B46D0590E3}"/>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5222;p95">
              <a:extLst>
                <a:ext uri="{FF2B5EF4-FFF2-40B4-BE49-F238E27FC236}">
                  <a16:creationId xmlns:a16="http://schemas.microsoft.com/office/drawing/2014/main" id="{91918AAE-5BDF-4277-98C8-C833385A436B}"/>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5223;p95">
              <a:extLst>
                <a:ext uri="{FF2B5EF4-FFF2-40B4-BE49-F238E27FC236}">
                  <a16:creationId xmlns:a16="http://schemas.microsoft.com/office/drawing/2014/main" id="{6BA29830-6CAB-4332-9048-170AB52FC53F}"/>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5224;p95">
              <a:extLst>
                <a:ext uri="{FF2B5EF4-FFF2-40B4-BE49-F238E27FC236}">
                  <a16:creationId xmlns:a16="http://schemas.microsoft.com/office/drawing/2014/main" id="{DDFE7211-BB75-4F6A-A81F-FDE44DCCDF29}"/>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5225;p95">
              <a:extLst>
                <a:ext uri="{FF2B5EF4-FFF2-40B4-BE49-F238E27FC236}">
                  <a16:creationId xmlns:a16="http://schemas.microsoft.com/office/drawing/2014/main" id="{296586EF-083B-4A7A-90F8-1AD07A6A36BB}"/>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5226;p95">
              <a:extLst>
                <a:ext uri="{FF2B5EF4-FFF2-40B4-BE49-F238E27FC236}">
                  <a16:creationId xmlns:a16="http://schemas.microsoft.com/office/drawing/2014/main" id="{3C2F25DF-A9AC-4CF6-BBF4-0E0006BEE454}"/>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5227;p95">
              <a:extLst>
                <a:ext uri="{FF2B5EF4-FFF2-40B4-BE49-F238E27FC236}">
                  <a16:creationId xmlns:a16="http://schemas.microsoft.com/office/drawing/2014/main" id="{284C3DCE-53E5-4AC5-A32D-FD0C70D7C584}"/>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5228;p95">
              <a:extLst>
                <a:ext uri="{FF2B5EF4-FFF2-40B4-BE49-F238E27FC236}">
                  <a16:creationId xmlns:a16="http://schemas.microsoft.com/office/drawing/2014/main" id="{6AC21A2A-B972-4302-BBFC-83970D435885}"/>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5229;p95">
              <a:extLst>
                <a:ext uri="{FF2B5EF4-FFF2-40B4-BE49-F238E27FC236}">
                  <a16:creationId xmlns:a16="http://schemas.microsoft.com/office/drawing/2014/main" id="{03EABFEC-3D87-41FD-A77D-5C7521A08449}"/>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5230;p95">
              <a:extLst>
                <a:ext uri="{FF2B5EF4-FFF2-40B4-BE49-F238E27FC236}">
                  <a16:creationId xmlns:a16="http://schemas.microsoft.com/office/drawing/2014/main" id="{ABF35CDE-AE16-4E06-96A1-B672AAB91373}"/>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5231;p95">
              <a:extLst>
                <a:ext uri="{FF2B5EF4-FFF2-40B4-BE49-F238E27FC236}">
                  <a16:creationId xmlns:a16="http://schemas.microsoft.com/office/drawing/2014/main" id="{6BF55276-18C4-403C-AD55-0FE18CEAB99E}"/>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5232;p95">
              <a:extLst>
                <a:ext uri="{FF2B5EF4-FFF2-40B4-BE49-F238E27FC236}">
                  <a16:creationId xmlns:a16="http://schemas.microsoft.com/office/drawing/2014/main" id="{02D3513E-2A61-4429-A044-5BA8DB95A1D1}"/>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5233;p95">
              <a:extLst>
                <a:ext uri="{FF2B5EF4-FFF2-40B4-BE49-F238E27FC236}">
                  <a16:creationId xmlns:a16="http://schemas.microsoft.com/office/drawing/2014/main" id="{9F572ACB-CFAA-46C7-99D9-ADC222327FAB}"/>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5234;p95">
              <a:extLst>
                <a:ext uri="{FF2B5EF4-FFF2-40B4-BE49-F238E27FC236}">
                  <a16:creationId xmlns:a16="http://schemas.microsoft.com/office/drawing/2014/main" id="{983FD232-0F0D-41C0-B7FD-623511F76777}"/>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5235;p95">
              <a:extLst>
                <a:ext uri="{FF2B5EF4-FFF2-40B4-BE49-F238E27FC236}">
                  <a16:creationId xmlns:a16="http://schemas.microsoft.com/office/drawing/2014/main" id="{37BADE4F-68A5-42B4-AC84-EF4FD277DD42}"/>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5236;p95">
              <a:extLst>
                <a:ext uri="{FF2B5EF4-FFF2-40B4-BE49-F238E27FC236}">
                  <a16:creationId xmlns:a16="http://schemas.microsoft.com/office/drawing/2014/main" id="{5253A4E4-5F15-4665-ABB2-85C285323087}"/>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5237;p95">
              <a:extLst>
                <a:ext uri="{FF2B5EF4-FFF2-40B4-BE49-F238E27FC236}">
                  <a16:creationId xmlns:a16="http://schemas.microsoft.com/office/drawing/2014/main" id="{D8AF9E38-233D-4B6B-987F-36FBC181C210}"/>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5238;p95">
              <a:extLst>
                <a:ext uri="{FF2B5EF4-FFF2-40B4-BE49-F238E27FC236}">
                  <a16:creationId xmlns:a16="http://schemas.microsoft.com/office/drawing/2014/main" id="{A140A399-0EAB-457A-A8DF-E7DF7B3F5B11}"/>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5239;p95">
              <a:extLst>
                <a:ext uri="{FF2B5EF4-FFF2-40B4-BE49-F238E27FC236}">
                  <a16:creationId xmlns:a16="http://schemas.microsoft.com/office/drawing/2014/main" id="{F469FB98-12C9-412B-9954-9F6F4B390CBF}"/>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5240;p95">
              <a:extLst>
                <a:ext uri="{FF2B5EF4-FFF2-40B4-BE49-F238E27FC236}">
                  <a16:creationId xmlns:a16="http://schemas.microsoft.com/office/drawing/2014/main" id="{9064B951-422A-42C5-B7B6-AC7E80B6BAD8}"/>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5241;p95">
              <a:extLst>
                <a:ext uri="{FF2B5EF4-FFF2-40B4-BE49-F238E27FC236}">
                  <a16:creationId xmlns:a16="http://schemas.microsoft.com/office/drawing/2014/main" id="{E8E4FB0C-3928-436B-93B7-573736961B1C}"/>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5242;p95">
              <a:extLst>
                <a:ext uri="{FF2B5EF4-FFF2-40B4-BE49-F238E27FC236}">
                  <a16:creationId xmlns:a16="http://schemas.microsoft.com/office/drawing/2014/main" id="{B9E3A4BF-02AD-49A8-A7B9-3FAF351B64FE}"/>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5243;p95">
              <a:extLst>
                <a:ext uri="{FF2B5EF4-FFF2-40B4-BE49-F238E27FC236}">
                  <a16:creationId xmlns:a16="http://schemas.microsoft.com/office/drawing/2014/main" id="{24C2A287-CE09-43E7-B74D-DCB7F8F33D3A}"/>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5244;p95">
              <a:extLst>
                <a:ext uri="{FF2B5EF4-FFF2-40B4-BE49-F238E27FC236}">
                  <a16:creationId xmlns:a16="http://schemas.microsoft.com/office/drawing/2014/main" id="{E6B4493D-E3AD-44AD-A9FB-0C02A8585D5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5245;p95">
              <a:extLst>
                <a:ext uri="{FF2B5EF4-FFF2-40B4-BE49-F238E27FC236}">
                  <a16:creationId xmlns:a16="http://schemas.microsoft.com/office/drawing/2014/main" id="{C1B4C534-945B-4EF8-87AA-0C1B8F8E5A0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5246;p95">
              <a:extLst>
                <a:ext uri="{FF2B5EF4-FFF2-40B4-BE49-F238E27FC236}">
                  <a16:creationId xmlns:a16="http://schemas.microsoft.com/office/drawing/2014/main" id="{68436C52-6984-480E-9B55-9ACD5F6CF94A}"/>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5247;p95">
              <a:extLst>
                <a:ext uri="{FF2B5EF4-FFF2-40B4-BE49-F238E27FC236}">
                  <a16:creationId xmlns:a16="http://schemas.microsoft.com/office/drawing/2014/main" id="{9A9821C2-01EC-4B93-AC29-AC78DF1EB3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5248;p95">
              <a:extLst>
                <a:ext uri="{FF2B5EF4-FFF2-40B4-BE49-F238E27FC236}">
                  <a16:creationId xmlns:a16="http://schemas.microsoft.com/office/drawing/2014/main" id="{B591C22D-AFF0-49FA-BD49-8BD3955D9528}"/>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5249;p95">
              <a:extLst>
                <a:ext uri="{FF2B5EF4-FFF2-40B4-BE49-F238E27FC236}">
                  <a16:creationId xmlns:a16="http://schemas.microsoft.com/office/drawing/2014/main" id="{776BBE4B-96AE-45B3-8DDB-83B58829660A}"/>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5250;p95">
              <a:extLst>
                <a:ext uri="{FF2B5EF4-FFF2-40B4-BE49-F238E27FC236}">
                  <a16:creationId xmlns:a16="http://schemas.microsoft.com/office/drawing/2014/main" id="{F52678EF-B6D4-42A4-9D3E-A3C69C491517}"/>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5251;p95">
              <a:extLst>
                <a:ext uri="{FF2B5EF4-FFF2-40B4-BE49-F238E27FC236}">
                  <a16:creationId xmlns:a16="http://schemas.microsoft.com/office/drawing/2014/main" id="{80A5F953-AC3A-4E95-9FE5-0089C279CDB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5252;p95">
              <a:extLst>
                <a:ext uri="{FF2B5EF4-FFF2-40B4-BE49-F238E27FC236}">
                  <a16:creationId xmlns:a16="http://schemas.microsoft.com/office/drawing/2014/main" id="{0E40CA1E-9CA7-4BFF-A6E7-711DF0C239D0}"/>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5253;p95">
              <a:extLst>
                <a:ext uri="{FF2B5EF4-FFF2-40B4-BE49-F238E27FC236}">
                  <a16:creationId xmlns:a16="http://schemas.microsoft.com/office/drawing/2014/main" id="{6AAE7345-8CD8-407C-B32A-A848C1EF771C}"/>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5254;p95">
              <a:extLst>
                <a:ext uri="{FF2B5EF4-FFF2-40B4-BE49-F238E27FC236}">
                  <a16:creationId xmlns:a16="http://schemas.microsoft.com/office/drawing/2014/main" id="{44B61F69-9095-4F87-8419-5EA0266E89E8}"/>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5255;p95">
              <a:extLst>
                <a:ext uri="{FF2B5EF4-FFF2-40B4-BE49-F238E27FC236}">
                  <a16:creationId xmlns:a16="http://schemas.microsoft.com/office/drawing/2014/main" id="{7917FAD0-3C2E-431C-84E6-D9BE440D46B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5256;p95">
              <a:extLst>
                <a:ext uri="{FF2B5EF4-FFF2-40B4-BE49-F238E27FC236}">
                  <a16:creationId xmlns:a16="http://schemas.microsoft.com/office/drawing/2014/main" id="{807513CD-CD4B-4F9B-9574-D6EEB1010AC1}"/>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5257;p95">
              <a:extLst>
                <a:ext uri="{FF2B5EF4-FFF2-40B4-BE49-F238E27FC236}">
                  <a16:creationId xmlns:a16="http://schemas.microsoft.com/office/drawing/2014/main" id="{68C7662E-791E-4CBD-AA78-991E5CEB8576}"/>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5258;p95">
              <a:extLst>
                <a:ext uri="{FF2B5EF4-FFF2-40B4-BE49-F238E27FC236}">
                  <a16:creationId xmlns:a16="http://schemas.microsoft.com/office/drawing/2014/main" id="{1EB51323-F5D4-4B19-9C62-9A5E29AF386A}"/>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5259;p95">
              <a:extLst>
                <a:ext uri="{FF2B5EF4-FFF2-40B4-BE49-F238E27FC236}">
                  <a16:creationId xmlns:a16="http://schemas.microsoft.com/office/drawing/2014/main" id="{7BEE3200-9FEF-42A6-ADF2-6DF8A78CD755}"/>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5260;p95">
              <a:extLst>
                <a:ext uri="{FF2B5EF4-FFF2-40B4-BE49-F238E27FC236}">
                  <a16:creationId xmlns:a16="http://schemas.microsoft.com/office/drawing/2014/main" id="{FA432E29-3A79-406D-BF18-993253EFC4F0}"/>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5261;p95">
              <a:extLst>
                <a:ext uri="{FF2B5EF4-FFF2-40B4-BE49-F238E27FC236}">
                  <a16:creationId xmlns:a16="http://schemas.microsoft.com/office/drawing/2014/main" id="{F35A8271-1C1E-4991-A224-26E915737554}"/>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5262;p95">
              <a:extLst>
                <a:ext uri="{FF2B5EF4-FFF2-40B4-BE49-F238E27FC236}">
                  <a16:creationId xmlns:a16="http://schemas.microsoft.com/office/drawing/2014/main" id="{4BCE599F-A895-45AB-99AD-BFD06A6D7A64}"/>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5263;p95">
              <a:extLst>
                <a:ext uri="{FF2B5EF4-FFF2-40B4-BE49-F238E27FC236}">
                  <a16:creationId xmlns:a16="http://schemas.microsoft.com/office/drawing/2014/main" id="{A4297BE9-2617-4045-A841-1969B2755D1A}"/>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5264;p95">
              <a:extLst>
                <a:ext uri="{FF2B5EF4-FFF2-40B4-BE49-F238E27FC236}">
                  <a16:creationId xmlns:a16="http://schemas.microsoft.com/office/drawing/2014/main" id="{72F100A2-68EC-4376-A396-C94FDB69842D}"/>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5265;p95">
              <a:extLst>
                <a:ext uri="{FF2B5EF4-FFF2-40B4-BE49-F238E27FC236}">
                  <a16:creationId xmlns:a16="http://schemas.microsoft.com/office/drawing/2014/main" id="{3E1FB159-10BA-4388-9C6C-3282B51F6849}"/>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5266;p95">
              <a:extLst>
                <a:ext uri="{FF2B5EF4-FFF2-40B4-BE49-F238E27FC236}">
                  <a16:creationId xmlns:a16="http://schemas.microsoft.com/office/drawing/2014/main" id="{EBB92745-940E-4546-8488-14FC46F6F7E6}"/>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5267;p95">
              <a:extLst>
                <a:ext uri="{FF2B5EF4-FFF2-40B4-BE49-F238E27FC236}">
                  <a16:creationId xmlns:a16="http://schemas.microsoft.com/office/drawing/2014/main" id="{C71A02AE-587C-46C9-82AD-3306A60E6436}"/>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5268;p95">
              <a:extLst>
                <a:ext uri="{FF2B5EF4-FFF2-40B4-BE49-F238E27FC236}">
                  <a16:creationId xmlns:a16="http://schemas.microsoft.com/office/drawing/2014/main" id="{7151167C-82D3-4B15-A1E8-0B030CCE9FC4}"/>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5269;p95">
              <a:extLst>
                <a:ext uri="{FF2B5EF4-FFF2-40B4-BE49-F238E27FC236}">
                  <a16:creationId xmlns:a16="http://schemas.microsoft.com/office/drawing/2014/main" id="{DF734522-003C-4B42-BE2A-88AFB4019784}"/>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5270;p95">
              <a:extLst>
                <a:ext uri="{FF2B5EF4-FFF2-40B4-BE49-F238E27FC236}">
                  <a16:creationId xmlns:a16="http://schemas.microsoft.com/office/drawing/2014/main" id="{349305A3-2F20-4314-8C76-F5A6137C0DB8}"/>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5271;p95">
              <a:extLst>
                <a:ext uri="{FF2B5EF4-FFF2-40B4-BE49-F238E27FC236}">
                  <a16:creationId xmlns:a16="http://schemas.microsoft.com/office/drawing/2014/main" id="{172A8768-ED78-41E6-B79C-8F922EE3AF3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5272;p95">
              <a:extLst>
                <a:ext uri="{FF2B5EF4-FFF2-40B4-BE49-F238E27FC236}">
                  <a16:creationId xmlns:a16="http://schemas.microsoft.com/office/drawing/2014/main" id="{1821A5C1-EDA4-45C2-A4AF-6A63E3525DE0}"/>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5273;p95">
              <a:extLst>
                <a:ext uri="{FF2B5EF4-FFF2-40B4-BE49-F238E27FC236}">
                  <a16:creationId xmlns:a16="http://schemas.microsoft.com/office/drawing/2014/main" id="{68028A22-0EF2-405A-8EC5-9E4D6C97412A}"/>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5274;p95">
              <a:extLst>
                <a:ext uri="{FF2B5EF4-FFF2-40B4-BE49-F238E27FC236}">
                  <a16:creationId xmlns:a16="http://schemas.microsoft.com/office/drawing/2014/main" id="{9D409FE6-3AD2-4120-95D9-A7BFCBC2C9D7}"/>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5275;p95">
              <a:extLst>
                <a:ext uri="{FF2B5EF4-FFF2-40B4-BE49-F238E27FC236}">
                  <a16:creationId xmlns:a16="http://schemas.microsoft.com/office/drawing/2014/main" id="{631B5D96-4D69-4607-BD47-2F6A841886A6}"/>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5276;p95">
              <a:extLst>
                <a:ext uri="{FF2B5EF4-FFF2-40B4-BE49-F238E27FC236}">
                  <a16:creationId xmlns:a16="http://schemas.microsoft.com/office/drawing/2014/main" id="{FB8301F5-526D-46CE-BFE0-409E17BC1746}"/>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5277;p95">
              <a:extLst>
                <a:ext uri="{FF2B5EF4-FFF2-40B4-BE49-F238E27FC236}">
                  <a16:creationId xmlns:a16="http://schemas.microsoft.com/office/drawing/2014/main" id="{56389E05-A388-46B0-AD8F-B4151A992B66}"/>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5278;p95">
              <a:extLst>
                <a:ext uri="{FF2B5EF4-FFF2-40B4-BE49-F238E27FC236}">
                  <a16:creationId xmlns:a16="http://schemas.microsoft.com/office/drawing/2014/main" id="{7F2CB5D6-BD21-4402-ACF8-1BFFB697A445}"/>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5279;p95">
              <a:extLst>
                <a:ext uri="{FF2B5EF4-FFF2-40B4-BE49-F238E27FC236}">
                  <a16:creationId xmlns:a16="http://schemas.microsoft.com/office/drawing/2014/main" id="{BB974840-EBA9-4B60-B43E-743D3013295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5280;p95">
              <a:extLst>
                <a:ext uri="{FF2B5EF4-FFF2-40B4-BE49-F238E27FC236}">
                  <a16:creationId xmlns:a16="http://schemas.microsoft.com/office/drawing/2014/main" id="{1DF87CF0-8255-4F68-A30E-B7F71CD2085E}"/>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5281;p95">
              <a:extLst>
                <a:ext uri="{FF2B5EF4-FFF2-40B4-BE49-F238E27FC236}">
                  <a16:creationId xmlns:a16="http://schemas.microsoft.com/office/drawing/2014/main" id="{0AE64CD4-AC16-48FC-999C-249C42CC8D3A}"/>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5282;p95">
              <a:extLst>
                <a:ext uri="{FF2B5EF4-FFF2-40B4-BE49-F238E27FC236}">
                  <a16:creationId xmlns:a16="http://schemas.microsoft.com/office/drawing/2014/main" id="{E9B86008-3696-4647-B149-F0D90CA01F8B}"/>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5283;p95">
              <a:extLst>
                <a:ext uri="{FF2B5EF4-FFF2-40B4-BE49-F238E27FC236}">
                  <a16:creationId xmlns:a16="http://schemas.microsoft.com/office/drawing/2014/main" id="{2858D91B-C09F-4D32-9C72-F0882FB6B6BF}"/>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5284;p95">
              <a:extLst>
                <a:ext uri="{FF2B5EF4-FFF2-40B4-BE49-F238E27FC236}">
                  <a16:creationId xmlns:a16="http://schemas.microsoft.com/office/drawing/2014/main" id="{09073705-E279-4205-8537-50E4776CEA5A}"/>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5285;p95">
              <a:extLst>
                <a:ext uri="{FF2B5EF4-FFF2-40B4-BE49-F238E27FC236}">
                  <a16:creationId xmlns:a16="http://schemas.microsoft.com/office/drawing/2014/main" id="{4CBCAFC2-1A76-4916-A5AF-3E5C434DC576}"/>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5286;p95">
              <a:extLst>
                <a:ext uri="{FF2B5EF4-FFF2-40B4-BE49-F238E27FC236}">
                  <a16:creationId xmlns:a16="http://schemas.microsoft.com/office/drawing/2014/main" id="{FCBFE650-4265-4951-AF45-9693E6BDF1FC}"/>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5287;p95">
              <a:extLst>
                <a:ext uri="{FF2B5EF4-FFF2-40B4-BE49-F238E27FC236}">
                  <a16:creationId xmlns:a16="http://schemas.microsoft.com/office/drawing/2014/main" id="{BCF190CA-3168-4D05-AAAA-8E0ED60E536E}"/>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5288;p95">
              <a:extLst>
                <a:ext uri="{FF2B5EF4-FFF2-40B4-BE49-F238E27FC236}">
                  <a16:creationId xmlns:a16="http://schemas.microsoft.com/office/drawing/2014/main" id="{DE2231B6-A03C-4CA8-A24D-6D00D344E80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5289;p95">
              <a:extLst>
                <a:ext uri="{FF2B5EF4-FFF2-40B4-BE49-F238E27FC236}">
                  <a16:creationId xmlns:a16="http://schemas.microsoft.com/office/drawing/2014/main" id="{7E328A8C-0DF5-4BFE-A97E-FE427010563C}"/>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5290;p95">
              <a:extLst>
                <a:ext uri="{FF2B5EF4-FFF2-40B4-BE49-F238E27FC236}">
                  <a16:creationId xmlns:a16="http://schemas.microsoft.com/office/drawing/2014/main" id="{448F486F-9656-48F1-970C-015826B6DA22}"/>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5291;p95">
              <a:extLst>
                <a:ext uri="{FF2B5EF4-FFF2-40B4-BE49-F238E27FC236}">
                  <a16:creationId xmlns:a16="http://schemas.microsoft.com/office/drawing/2014/main" id="{7C77B453-F6A7-46B9-9AA6-32520F306FD0}"/>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5292;p95">
              <a:extLst>
                <a:ext uri="{FF2B5EF4-FFF2-40B4-BE49-F238E27FC236}">
                  <a16:creationId xmlns:a16="http://schemas.microsoft.com/office/drawing/2014/main" id="{286CC3C6-9953-4E03-9D65-701165870060}"/>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5293;p95">
              <a:extLst>
                <a:ext uri="{FF2B5EF4-FFF2-40B4-BE49-F238E27FC236}">
                  <a16:creationId xmlns:a16="http://schemas.microsoft.com/office/drawing/2014/main" id="{05E17EA7-4AF8-4E66-84D2-14E34F1EAA66}"/>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5294;p95">
              <a:extLst>
                <a:ext uri="{FF2B5EF4-FFF2-40B4-BE49-F238E27FC236}">
                  <a16:creationId xmlns:a16="http://schemas.microsoft.com/office/drawing/2014/main" id="{177F2AD7-FDF3-40EB-9CA1-6216DD9B3A93}"/>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5295;p95">
              <a:extLst>
                <a:ext uri="{FF2B5EF4-FFF2-40B4-BE49-F238E27FC236}">
                  <a16:creationId xmlns:a16="http://schemas.microsoft.com/office/drawing/2014/main" id="{53A91899-1B0F-4C79-98EC-0B98484D886D}"/>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5296;p95">
              <a:extLst>
                <a:ext uri="{FF2B5EF4-FFF2-40B4-BE49-F238E27FC236}">
                  <a16:creationId xmlns:a16="http://schemas.microsoft.com/office/drawing/2014/main" id="{301896A4-3F83-4B38-9C1E-06913CBE11EB}"/>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5297;p95">
              <a:extLst>
                <a:ext uri="{FF2B5EF4-FFF2-40B4-BE49-F238E27FC236}">
                  <a16:creationId xmlns:a16="http://schemas.microsoft.com/office/drawing/2014/main" id="{C79E1A55-ADE2-472C-8125-160747288CB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5298;p95">
              <a:extLst>
                <a:ext uri="{FF2B5EF4-FFF2-40B4-BE49-F238E27FC236}">
                  <a16:creationId xmlns:a16="http://schemas.microsoft.com/office/drawing/2014/main" id="{5D094A17-AFCB-4E21-B909-D88CA9010FB4}"/>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5299;p95">
              <a:extLst>
                <a:ext uri="{FF2B5EF4-FFF2-40B4-BE49-F238E27FC236}">
                  <a16:creationId xmlns:a16="http://schemas.microsoft.com/office/drawing/2014/main" id="{F0B7B3A1-731C-4BBA-86ED-D22494B39932}"/>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5300;p95">
              <a:extLst>
                <a:ext uri="{FF2B5EF4-FFF2-40B4-BE49-F238E27FC236}">
                  <a16:creationId xmlns:a16="http://schemas.microsoft.com/office/drawing/2014/main" id="{F54B0748-C739-4827-B81B-DE0A84E75EBC}"/>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5301;p95">
              <a:extLst>
                <a:ext uri="{FF2B5EF4-FFF2-40B4-BE49-F238E27FC236}">
                  <a16:creationId xmlns:a16="http://schemas.microsoft.com/office/drawing/2014/main" id="{4ED4E240-BD5A-455B-B30B-C3C8669BDDBB}"/>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5302;p95">
              <a:extLst>
                <a:ext uri="{FF2B5EF4-FFF2-40B4-BE49-F238E27FC236}">
                  <a16:creationId xmlns:a16="http://schemas.microsoft.com/office/drawing/2014/main" id="{7C45DCF7-0C12-46B0-AC0D-EB8F19CDDE3B}"/>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5303;p95">
              <a:extLst>
                <a:ext uri="{FF2B5EF4-FFF2-40B4-BE49-F238E27FC236}">
                  <a16:creationId xmlns:a16="http://schemas.microsoft.com/office/drawing/2014/main" id="{DC3179B4-0867-41AB-BEB4-E1FB8B93F8A6}"/>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5304;p95">
              <a:extLst>
                <a:ext uri="{FF2B5EF4-FFF2-40B4-BE49-F238E27FC236}">
                  <a16:creationId xmlns:a16="http://schemas.microsoft.com/office/drawing/2014/main" id="{8E5212BD-F08A-4D1A-832D-0A069FA9C127}"/>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5305;p95">
              <a:extLst>
                <a:ext uri="{FF2B5EF4-FFF2-40B4-BE49-F238E27FC236}">
                  <a16:creationId xmlns:a16="http://schemas.microsoft.com/office/drawing/2014/main" id="{5F19702D-340F-44C0-9553-9BF5DF5D72D2}"/>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5306;p95">
              <a:extLst>
                <a:ext uri="{FF2B5EF4-FFF2-40B4-BE49-F238E27FC236}">
                  <a16:creationId xmlns:a16="http://schemas.microsoft.com/office/drawing/2014/main" id="{F169CE0D-7DBB-4208-8DD7-8C6CDDE81842}"/>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5307;p95">
              <a:extLst>
                <a:ext uri="{FF2B5EF4-FFF2-40B4-BE49-F238E27FC236}">
                  <a16:creationId xmlns:a16="http://schemas.microsoft.com/office/drawing/2014/main" id="{AAC06AAE-0AFA-495B-A15A-2FA4FF4EA9C4}"/>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5308;p95">
              <a:extLst>
                <a:ext uri="{FF2B5EF4-FFF2-40B4-BE49-F238E27FC236}">
                  <a16:creationId xmlns:a16="http://schemas.microsoft.com/office/drawing/2014/main" id="{A727949D-F91D-4A8B-8371-3A5FEFA34ED0}"/>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5309;p95">
              <a:extLst>
                <a:ext uri="{FF2B5EF4-FFF2-40B4-BE49-F238E27FC236}">
                  <a16:creationId xmlns:a16="http://schemas.microsoft.com/office/drawing/2014/main" id="{4F7419AE-CB87-41A4-8029-8ED47C91FD3C}"/>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5310;p95">
              <a:extLst>
                <a:ext uri="{FF2B5EF4-FFF2-40B4-BE49-F238E27FC236}">
                  <a16:creationId xmlns:a16="http://schemas.microsoft.com/office/drawing/2014/main" id="{0FD468A3-D58D-42E6-AAD0-F1D84AF2C42C}"/>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5311;p95">
              <a:extLst>
                <a:ext uri="{FF2B5EF4-FFF2-40B4-BE49-F238E27FC236}">
                  <a16:creationId xmlns:a16="http://schemas.microsoft.com/office/drawing/2014/main" id="{7C27F681-D4C7-4B55-9CF9-C510621CAA49}"/>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5312;p95">
              <a:extLst>
                <a:ext uri="{FF2B5EF4-FFF2-40B4-BE49-F238E27FC236}">
                  <a16:creationId xmlns:a16="http://schemas.microsoft.com/office/drawing/2014/main" id="{B6209C45-7530-49ED-803D-FC3C7DA9FD7D}"/>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5313;p95">
              <a:extLst>
                <a:ext uri="{FF2B5EF4-FFF2-40B4-BE49-F238E27FC236}">
                  <a16:creationId xmlns:a16="http://schemas.microsoft.com/office/drawing/2014/main" id="{003448E0-9622-472F-82C3-935ABFB9F70E}"/>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5314;p95">
              <a:extLst>
                <a:ext uri="{FF2B5EF4-FFF2-40B4-BE49-F238E27FC236}">
                  <a16:creationId xmlns:a16="http://schemas.microsoft.com/office/drawing/2014/main" id="{BE5CFA25-EA0A-4A67-801F-A63ABAEB3A1B}"/>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5315;p95">
              <a:extLst>
                <a:ext uri="{FF2B5EF4-FFF2-40B4-BE49-F238E27FC236}">
                  <a16:creationId xmlns:a16="http://schemas.microsoft.com/office/drawing/2014/main" id="{87505FD6-6DEA-4D45-A17D-D8381A92E9FE}"/>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5316;p95">
              <a:extLst>
                <a:ext uri="{FF2B5EF4-FFF2-40B4-BE49-F238E27FC236}">
                  <a16:creationId xmlns:a16="http://schemas.microsoft.com/office/drawing/2014/main" id="{9FC883FE-3F4A-4DAB-BBC0-CAC4B02FCAE3}"/>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317;p95">
              <a:extLst>
                <a:ext uri="{FF2B5EF4-FFF2-40B4-BE49-F238E27FC236}">
                  <a16:creationId xmlns:a16="http://schemas.microsoft.com/office/drawing/2014/main" id="{251CE4BD-6707-452A-A31D-BE2D0A73FBE7}"/>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318;p95">
              <a:extLst>
                <a:ext uri="{FF2B5EF4-FFF2-40B4-BE49-F238E27FC236}">
                  <a16:creationId xmlns:a16="http://schemas.microsoft.com/office/drawing/2014/main" id="{D3F7B4BE-EF69-4FB0-8EE5-B1248B4BA953}"/>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319;p95">
              <a:extLst>
                <a:ext uri="{FF2B5EF4-FFF2-40B4-BE49-F238E27FC236}">
                  <a16:creationId xmlns:a16="http://schemas.microsoft.com/office/drawing/2014/main" id="{F5379C00-81BC-463D-9AFA-8036FEF06587}"/>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320;p95">
              <a:extLst>
                <a:ext uri="{FF2B5EF4-FFF2-40B4-BE49-F238E27FC236}">
                  <a16:creationId xmlns:a16="http://schemas.microsoft.com/office/drawing/2014/main" id="{988DDA8B-3D60-4445-B0EE-CD8DF8B969DA}"/>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321;p95">
              <a:extLst>
                <a:ext uri="{FF2B5EF4-FFF2-40B4-BE49-F238E27FC236}">
                  <a16:creationId xmlns:a16="http://schemas.microsoft.com/office/drawing/2014/main" id="{23464CE0-9BFB-4725-B9D6-4F20C5304D41}"/>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5322;p95">
              <a:extLst>
                <a:ext uri="{FF2B5EF4-FFF2-40B4-BE49-F238E27FC236}">
                  <a16:creationId xmlns:a16="http://schemas.microsoft.com/office/drawing/2014/main" id="{FE4E3F62-E3F7-4C52-8FF0-6C7201D88E6D}"/>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5323;p95">
              <a:extLst>
                <a:ext uri="{FF2B5EF4-FFF2-40B4-BE49-F238E27FC236}">
                  <a16:creationId xmlns:a16="http://schemas.microsoft.com/office/drawing/2014/main" id="{DFDD5315-7B3B-4EAC-B83F-763781D4D771}"/>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5324;p95">
              <a:extLst>
                <a:ext uri="{FF2B5EF4-FFF2-40B4-BE49-F238E27FC236}">
                  <a16:creationId xmlns:a16="http://schemas.microsoft.com/office/drawing/2014/main" id="{60F62AA1-0B9F-4BE6-B26B-C8EC94C4CD2A}"/>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5325;p95">
              <a:extLst>
                <a:ext uri="{FF2B5EF4-FFF2-40B4-BE49-F238E27FC236}">
                  <a16:creationId xmlns:a16="http://schemas.microsoft.com/office/drawing/2014/main" id="{3958F3BB-9000-49D0-84EA-BDDFC19C274D}"/>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5326;p95">
              <a:extLst>
                <a:ext uri="{FF2B5EF4-FFF2-40B4-BE49-F238E27FC236}">
                  <a16:creationId xmlns:a16="http://schemas.microsoft.com/office/drawing/2014/main" id="{7DD0543C-1520-48AE-ADD4-773C06FFC9F4}"/>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5327;p95">
              <a:extLst>
                <a:ext uri="{FF2B5EF4-FFF2-40B4-BE49-F238E27FC236}">
                  <a16:creationId xmlns:a16="http://schemas.microsoft.com/office/drawing/2014/main" id="{32320711-FA5C-4BD1-BD44-E2C3833D3C11}"/>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5328;p95">
              <a:extLst>
                <a:ext uri="{FF2B5EF4-FFF2-40B4-BE49-F238E27FC236}">
                  <a16:creationId xmlns:a16="http://schemas.microsoft.com/office/drawing/2014/main" id="{C7B00EDE-6D8C-48BD-ACB5-5576197EDED3}"/>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5329;p95">
              <a:extLst>
                <a:ext uri="{FF2B5EF4-FFF2-40B4-BE49-F238E27FC236}">
                  <a16:creationId xmlns:a16="http://schemas.microsoft.com/office/drawing/2014/main" id="{BCD7EADB-CFA3-494D-B8D4-AF113259475E}"/>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5330;p95">
              <a:extLst>
                <a:ext uri="{FF2B5EF4-FFF2-40B4-BE49-F238E27FC236}">
                  <a16:creationId xmlns:a16="http://schemas.microsoft.com/office/drawing/2014/main" id="{8726C9F7-6C38-4660-82AD-FADE85C641C4}"/>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5331;p95">
              <a:extLst>
                <a:ext uri="{FF2B5EF4-FFF2-40B4-BE49-F238E27FC236}">
                  <a16:creationId xmlns:a16="http://schemas.microsoft.com/office/drawing/2014/main" id="{69697FE0-2D6A-4BAE-A138-4E2D193A1705}"/>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5332;p95">
              <a:extLst>
                <a:ext uri="{FF2B5EF4-FFF2-40B4-BE49-F238E27FC236}">
                  <a16:creationId xmlns:a16="http://schemas.microsoft.com/office/drawing/2014/main" id="{6CED42A4-A336-466D-88E8-B15CECF830A0}"/>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5333;p95">
              <a:extLst>
                <a:ext uri="{FF2B5EF4-FFF2-40B4-BE49-F238E27FC236}">
                  <a16:creationId xmlns:a16="http://schemas.microsoft.com/office/drawing/2014/main" id="{9AAA7773-1BEB-4625-9C80-85413DA8AE5E}"/>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5334;p95">
              <a:extLst>
                <a:ext uri="{FF2B5EF4-FFF2-40B4-BE49-F238E27FC236}">
                  <a16:creationId xmlns:a16="http://schemas.microsoft.com/office/drawing/2014/main" id="{A7AE2F2C-074A-4007-9358-0D50AC94B0C4}"/>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5335;p95">
              <a:extLst>
                <a:ext uri="{FF2B5EF4-FFF2-40B4-BE49-F238E27FC236}">
                  <a16:creationId xmlns:a16="http://schemas.microsoft.com/office/drawing/2014/main" id="{7EC736DF-971D-40C8-8D21-EAD67D438818}"/>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5336;p95">
              <a:extLst>
                <a:ext uri="{FF2B5EF4-FFF2-40B4-BE49-F238E27FC236}">
                  <a16:creationId xmlns:a16="http://schemas.microsoft.com/office/drawing/2014/main" id="{26B6861E-8800-44F4-945C-E5DECAB47E5C}"/>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5337;p95">
              <a:extLst>
                <a:ext uri="{FF2B5EF4-FFF2-40B4-BE49-F238E27FC236}">
                  <a16:creationId xmlns:a16="http://schemas.microsoft.com/office/drawing/2014/main" id="{03789C8C-C03A-4B78-BAC5-911B02AFA6DA}"/>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5338;p95">
              <a:extLst>
                <a:ext uri="{FF2B5EF4-FFF2-40B4-BE49-F238E27FC236}">
                  <a16:creationId xmlns:a16="http://schemas.microsoft.com/office/drawing/2014/main" id="{ABBB2DBB-B979-4ABC-9297-62F63E0091BE}"/>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5339;p95">
              <a:extLst>
                <a:ext uri="{FF2B5EF4-FFF2-40B4-BE49-F238E27FC236}">
                  <a16:creationId xmlns:a16="http://schemas.microsoft.com/office/drawing/2014/main" id="{DE230C42-C377-401F-A6CE-4D723851E2B5}"/>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5340;p95">
              <a:extLst>
                <a:ext uri="{FF2B5EF4-FFF2-40B4-BE49-F238E27FC236}">
                  <a16:creationId xmlns:a16="http://schemas.microsoft.com/office/drawing/2014/main" id="{63100D5C-C4BA-4E8A-AD45-56C350AEC979}"/>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5341;p95">
              <a:extLst>
                <a:ext uri="{FF2B5EF4-FFF2-40B4-BE49-F238E27FC236}">
                  <a16:creationId xmlns:a16="http://schemas.microsoft.com/office/drawing/2014/main" id="{736FE5B5-43E6-497F-B9AA-17684FDE0402}"/>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5342;p95">
              <a:extLst>
                <a:ext uri="{FF2B5EF4-FFF2-40B4-BE49-F238E27FC236}">
                  <a16:creationId xmlns:a16="http://schemas.microsoft.com/office/drawing/2014/main" id="{5025B88E-4D6A-468C-B19F-25EAF90E97F0}"/>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5343;p95">
              <a:extLst>
                <a:ext uri="{FF2B5EF4-FFF2-40B4-BE49-F238E27FC236}">
                  <a16:creationId xmlns:a16="http://schemas.microsoft.com/office/drawing/2014/main" id="{F73CDDEB-93F5-4979-8752-A4775F2B7631}"/>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5344;p95">
              <a:extLst>
                <a:ext uri="{FF2B5EF4-FFF2-40B4-BE49-F238E27FC236}">
                  <a16:creationId xmlns:a16="http://schemas.microsoft.com/office/drawing/2014/main" id="{C6EDDBEF-4316-4E12-B756-6E7CE9FEDF25}"/>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5345;p95">
              <a:extLst>
                <a:ext uri="{FF2B5EF4-FFF2-40B4-BE49-F238E27FC236}">
                  <a16:creationId xmlns:a16="http://schemas.microsoft.com/office/drawing/2014/main" id="{BC076E9A-66F8-48EC-B40C-2409E1510035}"/>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5346;p95">
              <a:extLst>
                <a:ext uri="{FF2B5EF4-FFF2-40B4-BE49-F238E27FC236}">
                  <a16:creationId xmlns:a16="http://schemas.microsoft.com/office/drawing/2014/main" id="{26DCBD27-20CB-480D-B828-9DFB4E41B15C}"/>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5347;p95">
              <a:extLst>
                <a:ext uri="{FF2B5EF4-FFF2-40B4-BE49-F238E27FC236}">
                  <a16:creationId xmlns:a16="http://schemas.microsoft.com/office/drawing/2014/main" id="{19840CB4-D44B-4215-BB46-31A147AF501B}"/>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5348;p95">
              <a:extLst>
                <a:ext uri="{FF2B5EF4-FFF2-40B4-BE49-F238E27FC236}">
                  <a16:creationId xmlns:a16="http://schemas.microsoft.com/office/drawing/2014/main" id="{DF6C6AC5-C5A0-48A6-A120-8E9B46895DFB}"/>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5349;p95">
              <a:extLst>
                <a:ext uri="{FF2B5EF4-FFF2-40B4-BE49-F238E27FC236}">
                  <a16:creationId xmlns:a16="http://schemas.microsoft.com/office/drawing/2014/main" id="{5B3DF9B0-18BD-409E-967C-8061E625726E}"/>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5350;p95">
              <a:extLst>
                <a:ext uri="{FF2B5EF4-FFF2-40B4-BE49-F238E27FC236}">
                  <a16:creationId xmlns:a16="http://schemas.microsoft.com/office/drawing/2014/main" id="{9004E9C9-8E6E-408E-9226-8C6036F25425}"/>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5351;p95">
              <a:extLst>
                <a:ext uri="{FF2B5EF4-FFF2-40B4-BE49-F238E27FC236}">
                  <a16:creationId xmlns:a16="http://schemas.microsoft.com/office/drawing/2014/main" id="{5A2A9C5C-E5D9-45D2-95E9-EA5CF131E29A}"/>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5352;p95">
              <a:extLst>
                <a:ext uri="{FF2B5EF4-FFF2-40B4-BE49-F238E27FC236}">
                  <a16:creationId xmlns:a16="http://schemas.microsoft.com/office/drawing/2014/main" id="{4CEBE99F-8309-4E69-999D-E6147EA7D60B}"/>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5353;p95">
              <a:extLst>
                <a:ext uri="{FF2B5EF4-FFF2-40B4-BE49-F238E27FC236}">
                  <a16:creationId xmlns:a16="http://schemas.microsoft.com/office/drawing/2014/main" id="{8E7B0219-B2A4-46B6-B1CA-7132B38D2C82}"/>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5354;p95">
              <a:extLst>
                <a:ext uri="{FF2B5EF4-FFF2-40B4-BE49-F238E27FC236}">
                  <a16:creationId xmlns:a16="http://schemas.microsoft.com/office/drawing/2014/main" id="{4AB03357-B2C7-4E83-A2F8-E43AAA7C9DBD}"/>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5355;p95">
              <a:extLst>
                <a:ext uri="{FF2B5EF4-FFF2-40B4-BE49-F238E27FC236}">
                  <a16:creationId xmlns:a16="http://schemas.microsoft.com/office/drawing/2014/main" id="{0B79D0DC-E027-4212-9B8E-A6E8F697F8AE}"/>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5356;p95">
              <a:extLst>
                <a:ext uri="{FF2B5EF4-FFF2-40B4-BE49-F238E27FC236}">
                  <a16:creationId xmlns:a16="http://schemas.microsoft.com/office/drawing/2014/main" id="{7B946BEB-5154-450B-94DE-8C9272F6BE42}"/>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5357;p95">
              <a:extLst>
                <a:ext uri="{FF2B5EF4-FFF2-40B4-BE49-F238E27FC236}">
                  <a16:creationId xmlns:a16="http://schemas.microsoft.com/office/drawing/2014/main" id="{8493867F-4A6D-4A2B-A073-3B842229A677}"/>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5358;p95">
              <a:extLst>
                <a:ext uri="{FF2B5EF4-FFF2-40B4-BE49-F238E27FC236}">
                  <a16:creationId xmlns:a16="http://schemas.microsoft.com/office/drawing/2014/main" id="{E2EFCAF5-65D1-47D2-8B79-280A344BAEF7}"/>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5359;p95">
              <a:extLst>
                <a:ext uri="{FF2B5EF4-FFF2-40B4-BE49-F238E27FC236}">
                  <a16:creationId xmlns:a16="http://schemas.microsoft.com/office/drawing/2014/main" id="{95A22A6C-84E8-47C2-94BB-5EDC81C23044}"/>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5360;p95">
              <a:extLst>
                <a:ext uri="{FF2B5EF4-FFF2-40B4-BE49-F238E27FC236}">
                  <a16:creationId xmlns:a16="http://schemas.microsoft.com/office/drawing/2014/main" id="{5D324BE4-116C-4731-883A-A2420AEB346D}"/>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5361;p95">
              <a:extLst>
                <a:ext uri="{FF2B5EF4-FFF2-40B4-BE49-F238E27FC236}">
                  <a16:creationId xmlns:a16="http://schemas.microsoft.com/office/drawing/2014/main" id="{82B5C46D-649F-46E5-8A9D-9EB193B5918F}"/>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5362;p95">
              <a:extLst>
                <a:ext uri="{FF2B5EF4-FFF2-40B4-BE49-F238E27FC236}">
                  <a16:creationId xmlns:a16="http://schemas.microsoft.com/office/drawing/2014/main" id="{E8DE97DE-C4A2-4283-A5B1-4A4F986A2464}"/>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5363;p95">
              <a:extLst>
                <a:ext uri="{FF2B5EF4-FFF2-40B4-BE49-F238E27FC236}">
                  <a16:creationId xmlns:a16="http://schemas.microsoft.com/office/drawing/2014/main" id="{C3BDCE89-D76B-4511-9D60-7758A156C98F}"/>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5364;p95">
              <a:extLst>
                <a:ext uri="{FF2B5EF4-FFF2-40B4-BE49-F238E27FC236}">
                  <a16:creationId xmlns:a16="http://schemas.microsoft.com/office/drawing/2014/main" id="{847F79FA-75E4-4482-8D17-890373DCBDC1}"/>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5365;p95">
              <a:extLst>
                <a:ext uri="{FF2B5EF4-FFF2-40B4-BE49-F238E27FC236}">
                  <a16:creationId xmlns:a16="http://schemas.microsoft.com/office/drawing/2014/main" id="{ECE29263-2721-44B5-8AD3-B5E7397D4AFE}"/>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5366;p95">
              <a:extLst>
                <a:ext uri="{FF2B5EF4-FFF2-40B4-BE49-F238E27FC236}">
                  <a16:creationId xmlns:a16="http://schemas.microsoft.com/office/drawing/2014/main" id="{88D206B9-CFA5-4D5E-BC3D-8DC61E1A2384}"/>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367;p95">
              <a:extLst>
                <a:ext uri="{FF2B5EF4-FFF2-40B4-BE49-F238E27FC236}">
                  <a16:creationId xmlns:a16="http://schemas.microsoft.com/office/drawing/2014/main" id="{07789CBB-016B-4354-A1CC-B7F1AFAE1A4A}"/>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5368;p95">
              <a:extLst>
                <a:ext uri="{FF2B5EF4-FFF2-40B4-BE49-F238E27FC236}">
                  <a16:creationId xmlns:a16="http://schemas.microsoft.com/office/drawing/2014/main" id="{728C7B5F-7D94-44EF-9EE2-F45F66EF2697}"/>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369;p95">
              <a:extLst>
                <a:ext uri="{FF2B5EF4-FFF2-40B4-BE49-F238E27FC236}">
                  <a16:creationId xmlns:a16="http://schemas.microsoft.com/office/drawing/2014/main" id="{DA6B868B-3EEA-442C-A830-16223FDCC81F}"/>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370;p95">
              <a:extLst>
                <a:ext uri="{FF2B5EF4-FFF2-40B4-BE49-F238E27FC236}">
                  <a16:creationId xmlns:a16="http://schemas.microsoft.com/office/drawing/2014/main" id="{761A0F1C-2ECE-4AFE-A5C0-B79B12858E5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371;p95">
              <a:extLst>
                <a:ext uri="{FF2B5EF4-FFF2-40B4-BE49-F238E27FC236}">
                  <a16:creationId xmlns:a16="http://schemas.microsoft.com/office/drawing/2014/main" id="{F2F51150-F1E3-4531-909A-7145AD496F00}"/>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372;p95">
              <a:extLst>
                <a:ext uri="{FF2B5EF4-FFF2-40B4-BE49-F238E27FC236}">
                  <a16:creationId xmlns:a16="http://schemas.microsoft.com/office/drawing/2014/main" id="{55AFAAAE-705C-419A-9638-CB793179F194}"/>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373;p95">
              <a:extLst>
                <a:ext uri="{FF2B5EF4-FFF2-40B4-BE49-F238E27FC236}">
                  <a16:creationId xmlns:a16="http://schemas.microsoft.com/office/drawing/2014/main" id="{3B8182CB-2877-40E1-AF57-C6F7F20D934D}"/>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374;p95">
              <a:extLst>
                <a:ext uri="{FF2B5EF4-FFF2-40B4-BE49-F238E27FC236}">
                  <a16:creationId xmlns:a16="http://schemas.microsoft.com/office/drawing/2014/main" id="{CCAB0CFA-EB7F-4A50-BBB7-964DED5BAE16}"/>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375;p95">
              <a:extLst>
                <a:ext uri="{FF2B5EF4-FFF2-40B4-BE49-F238E27FC236}">
                  <a16:creationId xmlns:a16="http://schemas.microsoft.com/office/drawing/2014/main" id="{281B690B-D7AD-4C76-919B-56D5D4783E9A}"/>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376;p95">
              <a:extLst>
                <a:ext uri="{FF2B5EF4-FFF2-40B4-BE49-F238E27FC236}">
                  <a16:creationId xmlns:a16="http://schemas.microsoft.com/office/drawing/2014/main" id="{CD82DCEB-3D3B-4776-BB67-F66D3FB2791A}"/>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377;p95">
              <a:extLst>
                <a:ext uri="{FF2B5EF4-FFF2-40B4-BE49-F238E27FC236}">
                  <a16:creationId xmlns:a16="http://schemas.microsoft.com/office/drawing/2014/main" id="{08AA0733-EC0C-4F9D-B396-559020540FD0}"/>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378;p95">
              <a:extLst>
                <a:ext uri="{FF2B5EF4-FFF2-40B4-BE49-F238E27FC236}">
                  <a16:creationId xmlns:a16="http://schemas.microsoft.com/office/drawing/2014/main" id="{6C6C9816-EDEF-49B6-927C-19DB506BB4BD}"/>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379;p95">
              <a:extLst>
                <a:ext uri="{FF2B5EF4-FFF2-40B4-BE49-F238E27FC236}">
                  <a16:creationId xmlns:a16="http://schemas.microsoft.com/office/drawing/2014/main" id="{B4B55517-3B1D-4720-818B-0431257CF9C4}"/>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380;p95">
              <a:extLst>
                <a:ext uri="{FF2B5EF4-FFF2-40B4-BE49-F238E27FC236}">
                  <a16:creationId xmlns:a16="http://schemas.microsoft.com/office/drawing/2014/main" id="{F35853D0-F085-4502-B590-6D557FFE0EA2}"/>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381;p95">
              <a:extLst>
                <a:ext uri="{FF2B5EF4-FFF2-40B4-BE49-F238E27FC236}">
                  <a16:creationId xmlns:a16="http://schemas.microsoft.com/office/drawing/2014/main" id="{D1BCF01E-56CA-4628-A466-55277C0859C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382;p95">
              <a:extLst>
                <a:ext uri="{FF2B5EF4-FFF2-40B4-BE49-F238E27FC236}">
                  <a16:creationId xmlns:a16="http://schemas.microsoft.com/office/drawing/2014/main" id="{0741B49C-B48F-48D1-8E3C-559BE5980E86}"/>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383;p95">
              <a:extLst>
                <a:ext uri="{FF2B5EF4-FFF2-40B4-BE49-F238E27FC236}">
                  <a16:creationId xmlns:a16="http://schemas.microsoft.com/office/drawing/2014/main" id="{CA61270C-D53D-4DF9-9052-BBDE4EA846EC}"/>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384;p95">
              <a:extLst>
                <a:ext uri="{FF2B5EF4-FFF2-40B4-BE49-F238E27FC236}">
                  <a16:creationId xmlns:a16="http://schemas.microsoft.com/office/drawing/2014/main" id="{51C70B4F-CBEA-4DE2-8B5E-30F878B5FB2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5385;p95">
              <a:extLst>
                <a:ext uri="{FF2B5EF4-FFF2-40B4-BE49-F238E27FC236}">
                  <a16:creationId xmlns:a16="http://schemas.microsoft.com/office/drawing/2014/main" id="{C82CCB00-F2CC-4222-94C3-D9BDA868553A}"/>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5386;p95">
              <a:extLst>
                <a:ext uri="{FF2B5EF4-FFF2-40B4-BE49-F238E27FC236}">
                  <a16:creationId xmlns:a16="http://schemas.microsoft.com/office/drawing/2014/main" id="{C58DD0BF-6A0A-41D1-A8E4-AD9CE737C521}"/>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5387;p95">
              <a:extLst>
                <a:ext uri="{FF2B5EF4-FFF2-40B4-BE49-F238E27FC236}">
                  <a16:creationId xmlns:a16="http://schemas.microsoft.com/office/drawing/2014/main" id="{D1B8BFE4-A4AA-49C6-BA19-22E2CD2EC4F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5388;p95">
              <a:extLst>
                <a:ext uri="{FF2B5EF4-FFF2-40B4-BE49-F238E27FC236}">
                  <a16:creationId xmlns:a16="http://schemas.microsoft.com/office/drawing/2014/main" id="{C70294A9-98AD-4B8E-B30E-294BF030F3E0}"/>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5389;p95">
              <a:extLst>
                <a:ext uri="{FF2B5EF4-FFF2-40B4-BE49-F238E27FC236}">
                  <a16:creationId xmlns:a16="http://schemas.microsoft.com/office/drawing/2014/main" id="{E7F4162A-6C81-4756-B243-7BBB7A6A23D3}"/>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5390;p95">
              <a:extLst>
                <a:ext uri="{FF2B5EF4-FFF2-40B4-BE49-F238E27FC236}">
                  <a16:creationId xmlns:a16="http://schemas.microsoft.com/office/drawing/2014/main" id="{6F1E02FB-A99C-4809-BAA2-3D4B52AA6BA7}"/>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5391;p95">
              <a:extLst>
                <a:ext uri="{FF2B5EF4-FFF2-40B4-BE49-F238E27FC236}">
                  <a16:creationId xmlns:a16="http://schemas.microsoft.com/office/drawing/2014/main" id="{4C1DEBD8-9AB0-4D2E-8DEE-C72821FA0CCD}"/>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5392;p95">
              <a:extLst>
                <a:ext uri="{FF2B5EF4-FFF2-40B4-BE49-F238E27FC236}">
                  <a16:creationId xmlns:a16="http://schemas.microsoft.com/office/drawing/2014/main" id="{3F4B0A2D-E920-4629-9E08-6E47452B5543}"/>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5393;p95">
              <a:extLst>
                <a:ext uri="{FF2B5EF4-FFF2-40B4-BE49-F238E27FC236}">
                  <a16:creationId xmlns:a16="http://schemas.microsoft.com/office/drawing/2014/main" id="{A72BCFB0-A3A1-48B4-9E1F-FDDD73476382}"/>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5394;p95">
              <a:extLst>
                <a:ext uri="{FF2B5EF4-FFF2-40B4-BE49-F238E27FC236}">
                  <a16:creationId xmlns:a16="http://schemas.microsoft.com/office/drawing/2014/main" id="{B7BAD5B3-7BF4-41D6-AA35-B33D009510F2}"/>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5395;p95">
              <a:extLst>
                <a:ext uri="{FF2B5EF4-FFF2-40B4-BE49-F238E27FC236}">
                  <a16:creationId xmlns:a16="http://schemas.microsoft.com/office/drawing/2014/main" id="{E5B68B9D-0E60-4728-9323-167B8165B3C6}"/>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396;p95">
              <a:extLst>
                <a:ext uri="{FF2B5EF4-FFF2-40B4-BE49-F238E27FC236}">
                  <a16:creationId xmlns:a16="http://schemas.microsoft.com/office/drawing/2014/main" id="{905B8D03-DEDC-4229-9BEA-FD5F758CF38D}"/>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5397;p95">
              <a:extLst>
                <a:ext uri="{FF2B5EF4-FFF2-40B4-BE49-F238E27FC236}">
                  <a16:creationId xmlns:a16="http://schemas.microsoft.com/office/drawing/2014/main" id="{E691C375-50E5-461F-BA77-30E509E0CED7}"/>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5398;p95">
              <a:extLst>
                <a:ext uri="{FF2B5EF4-FFF2-40B4-BE49-F238E27FC236}">
                  <a16:creationId xmlns:a16="http://schemas.microsoft.com/office/drawing/2014/main" id="{CA0B6F6B-ADE8-42AB-8071-012A9052BE56}"/>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5399;p95">
              <a:extLst>
                <a:ext uri="{FF2B5EF4-FFF2-40B4-BE49-F238E27FC236}">
                  <a16:creationId xmlns:a16="http://schemas.microsoft.com/office/drawing/2014/main" id="{C3983054-9556-4F20-A039-54E74A72B953}"/>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5400;p95">
              <a:extLst>
                <a:ext uri="{FF2B5EF4-FFF2-40B4-BE49-F238E27FC236}">
                  <a16:creationId xmlns:a16="http://schemas.microsoft.com/office/drawing/2014/main" id="{819855BE-1994-4BC0-9B94-7DAAC51271AD}"/>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5401;p95">
              <a:extLst>
                <a:ext uri="{FF2B5EF4-FFF2-40B4-BE49-F238E27FC236}">
                  <a16:creationId xmlns:a16="http://schemas.microsoft.com/office/drawing/2014/main" id="{212B8A70-86B2-4D5F-B8D8-829F5A0C0A65}"/>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5402;p95">
              <a:extLst>
                <a:ext uri="{FF2B5EF4-FFF2-40B4-BE49-F238E27FC236}">
                  <a16:creationId xmlns:a16="http://schemas.microsoft.com/office/drawing/2014/main" id="{B4CA2055-F160-46FD-9103-379BC0E17C1D}"/>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5403;p95">
              <a:extLst>
                <a:ext uri="{FF2B5EF4-FFF2-40B4-BE49-F238E27FC236}">
                  <a16:creationId xmlns:a16="http://schemas.microsoft.com/office/drawing/2014/main" id="{A7E99F45-E8A6-4D77-B099-0502268953FC}"/>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5404;p95">
              <a:extLst>
                <a:ext uri="{FF2B5EF4-FFF2-40B4-BE49-F238E27FC236}">
                  <a16:creationId xmlns:a16="http://schemas.microsoft.com/office/drawing/2014/main" id="{CEEA765B-3342-4D91-ACF3-DBC3B0FB5E87}"/>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5405;p95">
              <a:extLst>
                <a:ext uri="{FF2B5EF4-FFF2-40B4-BE49-F238E27FC236}">
                  <a16:creationId xmlns:a16="http://schemas.microsoft.com/office/drawing/2014/main" id="{E86F6DF0-C241-477A-BAEC-7996E930232D}"/>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5406;p95">
              <a:extLst>
                <a:ext uri="{FF2B5EF4-FFF2-40B4-BE49-F238E27FC236}">
                  <a16:creationId xmlns:a16="http://schemas.microsoft.com/office/drawing/2014/main" id="{84E35FF2-A354-4E75-8714-C9681C7F1FDB}"/>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407;p95">
              <a:extLst>
                <a:ext uri="{FF2B5EF4-FFF2-40B4-BE49-F238E27FC236}">
                  <a16:creationId xmlns:a16="http://schemas.microsoft.com/office/drawing/2014/main" id="{60A1C02D-4D54-48B8-B4B1-D55D332A7D51}"/>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408;p95">
              <a:extLst>
                <a:ext uri="{FF2B5EF4-FFF2-40B4-BE49-F238E27FC236}">
                  <a16:creationId xmlns:a16="http://schemas.microsoft.com/office/drawing/2014/main" id="{91281519-C3EE-41DF-9FF5-36BBB208199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409;p95">
              <a:extLst>
                <a:ext uri="{FF2B5EF4-FFF2-40B4-BE49-F238E27FC236}">
                  <a16:creationId xmlns:a16="http://schemas.microsoft.com/office/drawing/2014/main" id="{70600C53-7757-4E6D-A0D2-16FC2FE2FF73}"/>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5410;p95">
              <a:extLst>
                <a:ext uri="{FF2B5EF4-FFF2-40B4-BE49-F238E27FC236}">
                  <a16:creationId xmlns:a16="http://schemas.microsoft.com/office/drawing/2014/main" id="{1A287EE4-F36C-4181-A71C-A188811513C2}"/>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411;p95">
              <a:extLst>
                <a:ext uri="{FF2B5EF4-FFF2-40B4-BE49-F238E27FC236}">
                  <a16:creationId xmlns:a16="http://schemas.microsoft.com/office/drawing/2014/main" id="{1FA54029-D1B0-4077-B67D-E05A9387443F}"/>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5412;p95">
              <a:extLst>
                <a:ext uri="{FF2B5EF4-FFF2-40B4-BE49-F238E27FC236}">
                  <a16:creationId xmlns:a16="http://schemas.microsoft.com/office/drawing/2014/main" id="{356BA545-0E60-4C39-8597-54F3FAEA417A}"/>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413;p95">
              <a:extLst>
                <a:ext uri="{FF2B5EF4-FFF2-40B4-BE49-F238E27FC236}">
                  <a16:creationId xmlns:a16="http://schemas.microsoft.com/office/drawing/2014/main" id="{155E1E91-4FD3-4113-B834-52D37279FA05}"/>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5414;p95">
              <a:extLst>
                <a:ext uri="{FF2B5EF4-FFF2-40B4-BE49-F238E27FC236}">
                  <a16:creationId xmlns:a16="http://schemas.microsoft.com/office/drawing/2014/main" id="{05583E1C-08BB-4699-AFDC-5A019DE44831}"/>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415;p95">
              <a:extLst>
                <a:ext uri="{FF2B5EF4-FFF2-40B4-BE49-F238E27FC236}">
                  <a16:creationId xmlns:a16="http://schemas.microsoft.com/office/drawing/2014/main" id="{348C341D-73A1-4E07-A6D3-354236FE217E}"/>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5416;p95">
              <a:extLst>
                <a:ext uri="{FF2B5EF4-FFF2-40B4-BE49-F238E27FC236}">
                  <a16:creationId xmlns:a16="http://schemas.microsoft.com/office/drawing/2014/main" id="{4F761195-ED4B-4492-93D3-0DD6297A3317}"/>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417;p95">
              <a:extLst>
                <a:ext uri="{FF2B5EF4-FFF2-40B4-BE49-F238E27FC236}">
                  <a16:creationId xmlns:a16="http://schemas.microsoft.com/office/drawing/2014/main" id="{BDED9FF3-1550-4646-B295-9BF5910CD1FB}"/>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5418;p95">
              <a:extLst>
                <a:ext uri="{FF2B5EF4-FFF2-40B4-BE49-F238E27FC236}">
                  <a16:creationId xmlns:a16="http://schemas.microsoft.com/office/drawing/2014/main" id="{E5F74A89-4951-43F3-8437-3B14A41F15CB}"/>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5419;p95">
              <a:extLst>
                <a:ext uri="{FF2B5EF4-FFF2-40B4-BE49-F238E27FC236}">
                  <a16:creationId xmlns:a16="http://schemas.microsoft.com/office/drawing/2014/main" id="{ECC82EFF-7B74-438F-9DA9-4BAA31B3FE90}"/>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5420;p95">
              <a:extLst>
                <a:ext uri="{FF2B5EF4-FFF2-40B4-BE49-F238E27FC236}">
                  <a16:creationId xmlns:a16="http://schemas.microsoft.com/office/drawing/2014/main" id="{F6365128-4071-4731-A9C4-B85F2EC9EFDD}"/>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5421;p95">
              <a:extLst>
                <a:ext uri="{FF2B5EF4-FFF2-40B4-BE49-F238E27FC236}">
                  <a16:creationId xmlns:a16="http://schemas.microsoft.com/office/drawing/2014/main" id="{618D6A31-0621-4929-8201-D48D86694266}"/>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5422;p95">
              <a:extLst>
                <a:ext uri="{FF2B5EF4-FFF2-40B4-BE49-F238E27FC236}">
                  <a16:creationId xmlns:a16="http://schemas.microsoft.com/office/drawing/2014/main" id="{1C4E73E4-A71D-45BB-9114-30D643837B4A}"/>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5423;p95">
              <a:extLst>
                <a:ext uri="{FF2B5EF4-FFF2-40B4-BE49-F238E27FC236}">
                  <a16:creationId xmlns:a16="http://schemas.microsoft.com/office/drawing/2014/main" id="{A23F8E43-0391-433F-A183-5AAB9ED1008D}"/>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5424;p95">
              <a:extLst>
                <a:ext uri="{FF2B5EF4-FFF2-40B4-BE49-F238E27FC236}">
                  <a16:creationId xmlns:a16="http://schemas.microsoft.com/office/drawing/2014/main" id="{1E8221CD-67BF-4DA3-8035-A5B92F8ED696}"/>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5425;p95">
              <a:extLst>
                <a:ext uri="{FF2B5EF4-FFF2-40B4-BE49-F238E27FC236}">
                  <a16:creationId xmlns:a16="http://schemas.microsoft.com/office/drawing/2014/main" id="{7E585F81-CF55-422B-87FD-B6133D685CF3}"/>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5426;p95">
              <a:extLst>
                <a:ext uri="{FF2B5EF4-FFF2-40B4-BE49-F238E27FC236}">
                  <a16:creationId xmlns:a16="http://schemas.microsoft.com/office/drawing/2014/main" id="{BB93DE91-BAA4-48D3-978B-F42238FEB94B}"/>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5427;p95">
              <a:extLst>
                <a:ext uri="{FF2B5EF4-FFF2-40B4-BE49-F238E27FC236}">
                  <a16:creationId xmlns:a16="http://schemas.microsoft.com/office/drawing/2014/main" id="{2706950F-189A-4CEB-906B-6DF15D087FD4}"/>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5428;p95">
              <a:extLst>
                <a:ext uri="{FF2B5EF4-FFF2-40B4-BE49-F238E27FC236}">
                  <a16:creationId xmlns:a16="http://schemas.microsoft.com/office/drawing/2014/main" id="{DCD8BFDF-C8AE-4EE5-87D0-31DAD683D731}"/>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5429;p95">
              <a:extLst>
                <a:ext uri="{FF2B5EF4-FFF2-40B4-BE49-F238E27FC236}">
                  <a16:creationId xmlns:a16="http://schemas.microsoft.com/office/drawing/2014/main" id="{418B021E-549F-435C-8BDA-B6E43CB35EC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5430;p95">
              <a:extLst>
                <a:ext uri="{FF2B5EF4-FFF2-40B4-BE49-F238E27FC236}">
                  <a16:creationId xmlns:a16="http://schemas.microsoft.com/office/drawing/2014/main" id="{0EAB004F-7401-4E13-98ED-BC71A3BB1658}"/>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5431;p95">
              <a:extLst>
                <a:ext uri="{FF2B5EF4-FFF2-40B4-BE49-F238E27FC236}">
                  <a16:creationId xmlns:a16="http://schemas.microsoft.com/office/drawing/2014/main" id="{81086B12-FB8B-48AE-B14E-3A994287E853}"/>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5432;p95">
              <a:extLst>
                <a:ext uri="{FF2B5EF4-FFF2-40B4-BE49-F238E27FC236}">
                  <a16:creationId xmlns:a16="http://schemas.microsoft.com/office/drawing/2014/main" id="{1E158302-A01F-4EFD-8E46-AEB6FC9DA45B}"/>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5433;p95">
              <a:extLst>
                <a:ext uri="{FF2B5EF4-FFF2-40B4-BE49-F238E27FC236}">
                  <a16:creationId xmlns:a16="http://schemas.microsoft.com/office/drawing/2014/main" id="{942A492A-384E-4960-9394-0675959B543E}"/>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5434;p95">
              <a:extLst>
                <a:ext uri="{FF2B5EF4-FFF2-40B4-BE49-F238E27FC236}">
                  <a16:creationId xmlns:a16="http://schemas.microsoft.com/office/drawing/2014/main" id="{3BA4EF2E-1864-4831-BB4B-F93E0E967A84}"/>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5435;p95">
              <a:extLst>
                <a:ext uri="{FF2B5EF4-FFF2-40B4-BE49-F238E27FC236}">
                  <a16:creationId xmlns:a16="http://schemas.microsoft.com/office/drawing/2014/main" id="{3472BD66-DCD6-4C51-B1DC-C4A6CB02A631}"/>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5436;p95">
              <a:extLst>
                <a:ext uri="{FF2B5EF4-FFF2-40B4-BE49-F238E27FC236}">
                  <a16:creationId xmlns:a16="http://schemas.microsoft.com/office/drawing/2014/main" id="{B7B7B791-B640-4290-B0D7-95CA449E3C20}"/>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5437;p95">
              <a:extLst>
                <a:ext uri="{FF2B5EF4-FFF2-40B4-BE49-F238E27FC236}">
                  <a16:creationId xmlns:a16="http://schemas.microsoft.com/office/drawing/2014/main" id="{354FC953-C7B5-4365-A568-B11FD98130C0}"/>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5438;p95">
              <a:extLst>
                <a:ext uri="{FF2B5EF4-FFF2-40B4-BE49-F238E27FC236}">
                  <a16:creationId xmlns:a16="http://schemas.microsoft.com/office/drawing/2014/main" id="{6DD73F38-8182-4612-B16F-0CCDD3F42652}"/>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5439;p95">
              <a:extLst>
                <a:ext uri="{FF2B5EF4-FFF2-40B4-BE49-F238E27FC236}">
                  <a16:creationId xmlns:a16="http://schemas.microsoft.com/office/drawing/2014/main" id="{BF9E7F26-4596-425C-B876-23FFEB704D4D}"/>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5440;p95">
              <a:extLst>
                <a:ext uri="{FF2B5EF4-FFF2-40B4-BE49-F238E27FC236}">
                  <a16:creationId xmlns:a16="http://schemas.microsoft.com/office/drawing/2014/main" id="{05B95340-5819-4421-B827-BDBF67E1EB04}"/>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5441;p95">
              <a:extLst>
                <a:ext uri="{FF2B5EF4-FFF2-40B4-BE49-F238E27FC236}">
                  <a16:creationId xmlns:a16="http://schemas.microsoft.com/office/drawing/2014/main" id="{5A5A8ECD-DEC9-4070-9C94-39B99EE1E256}"/>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5442;p95">
              <a:extLst>
                <a:ext uri="{FF2B5EF4-FFF2-40B4-BE49-F238E27FC236}">
                  <a16:creationId xmlns:a16="http://schemas.microsoft.com/office/drawing/2014/main" id="{A08B63EA-CFA8-44E3-BAF2-AA46BE7C54FD}"/>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5443;p95">
              <a:extLst>
                <a:ext uri="{FF2B5EF4-FFF2-40B4-BE49-F238E27FC236}">
                  <a16:creationId xmlns:a16="http://schemas.microsoft.com/office/drawing/2014/main" id="{E79FD5F8-131C-4C6D-876E-1A1001A7E02B}"/>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5444;p95">
              <a:extLst>
                <a:ext uri="{FF2B5EF4-FFF2-40B4-BE49-F238E27FC236}">
                  <a16:creationId xmlns:a16="http://schemas.microsoft.com/office/drawing/2014/main" id="{F060FD42-CD04-4D73-88EC-43750E72A39D}"/>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5445;p95">
              <a:extLst>
                <a:ext uri="{FF2B5EF4-FFF2-40B4-BE49-F238E27FC236}">
                  <a16:creationId xmlns:a16="http://schemas.microsoft.com/office/drawing/2014/main" id="{3F5DD5A3-B4E5-4F11-9FDC-83B27B85E152}"/>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5446;p95">
              <a:extLst>
                <a:ext uri="{FF2B5EF4-FFF2-40B4-BE49-F238E27FC236}">
                  <a16:creationId xmlns:a16="http://schemas.microsoft.com/office/drawing/2014/main" id="{9B7F5CB2-952E-4D24-A94B-76CAE9AB000B}"/>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5447;p95">
              <a:extLst>
                <a:ext uri="{FF2B5EF4-FFF2-40B4-BE49-F238E27FC236}">
                  <a16:creationId xmlns:a16="http://schemas.microsoft.com/office/drawing/2014/main" id="{13335C4A-3485-4113-9162-58B2C66D23FC}"/>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5448;p95">
              <a:extLst>
                <a:ext uri="{FF2B5EF4-FFF2-40B4-BE49-F238E27FC236}">
                  <a16:creationId xmlns:a16="http://schemas.microsoft.com/office/drawing/2014/main" id="{3AC39DCC-E305-4A7A-A40C-1B964F23F698}"/>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5449;p95">
              <a:extLst>
                <a:ext uri="{FF2B5EF4-FFF2-40B4-BE49-F238E27FC236}">
                  <a16:creationId xmlns:a16="http://schemas.microsoft.com/office/drawing/2014/main" id="{9DCCA536-ECD3-4627-B755-F83B228B8D92}"/>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5450;p95">
              <a:extLst>
                <a:ext uri="{FF2B5EF4-FFF2-40B4-BE49-F238E27FC236}">
                  <a16:creationId xmlns:a16="http://schemas.microsoft.com/office/drawing/2014/main" id="{99181676-64DA-454A-84BA-688266EB0DC6}"/>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5451;p95">
              <a:extLst>
                <a:ext uri="{FF2B5EF4-FFF2-40B4-BE49-F238E27FC236}">
                  <a16:creationId xmlns:a16="http://schemas.microsoft.com/office/drawing/2014/main" id="{520D15AB-95F7-47C7-989D-6F35FEA50993}"/>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5452;p95">
              <a:extLst>
                <a:ext uri="{FF2B5EF4-FFF2-40B4-BE49-F238E27FC236}">
                  <a16:creationId xmlns:a16="http://schemas.microsoft.com/office/drawing/2014/main" id="{396C3D2F-9551-451D-B210-9C989D872161}"/>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5453;p95">
              <a:extLst>
                <a:ext uri="{FF2B5EF4-FFF2-40B4-BE49-F238E27FC236}">
                  <a16:creationId xmlns:a16="http://schemas.microsoft.com/office/drawing/2014/main" id="{5F09D7C5-DF28-4910-B44C-3C88BA333C19}"/>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5454;p95">
              <a:extLst>
                <a:ext uri="{FF2B5EF4-FFF2-40B4-BE49-F238E27FC236}">
                  <a16:creationId xmlns:a16="http://schemas.microsoft.com/office/drawing/2014/main" id="{84B45D06-25BE-4006-9263-CC81324A0913}"/>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5455;p95">
              <a:extLst>
                <a:ext uri="{FF2B5EF4-FFF2-40B4-BE49-F238E27FC236}">
                  <a16:creationId xmlns:a16="http://schemas.microsoft.com/office/drawing/2014/main" id="{32CE034D-A503-4E39-9500-BACB09411483}"/>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5456;p95">
              <a:extLst>
                <a:ext uri="{FF2B5EF4-FFF2-40B4-BE49-F238E27FC236}">
                  <a16:creationId xmlns:a16="http://schemas.microsoft.com/office/drawing/2014/main" id="{D12CE2FA-8E6B-4097-905B-2A1544BB2CE3}"/>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5457;p95">
              <a:extLst>
                <a:ext uri="{FF2B5EF4-FFF2-40B4-BE49-F238E27FC236}">
                  <a16:creationId xmlns:a16="http://schemas.microsoft.com/office/drawing/2014/main" id="{D295742A-C3F7-42C5-BD41-CBE35AE78366}"/>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5458;p95">
              <a:extLst>
                <a:ext uri="{FF2B5EF4-FFF2-40B4-BE49-F238E27FC236}">
                  <a16:creationId xmlns:a16="http://schemas.microsoft.com/office/drawing/2014/main" id="{6EEA9150-C949-4622-858A-47251CF5551E}"/>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5459;p95">
              <a:extLst>
                <a:ext uri="{FF2B5EF4-FFF2-40B4-BE49-F238E27FC236}">
                  <a16:creationId xmlns:a16="http://schemas.microsoft.com/office/drawing/2014/main" id="{0EE3E6B2-CFBA-4A6E-90C6-8326A7887EE0}"/>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5460;p95">
              <a:extLst>
                <a:ext uri="{FF2B5EF4-FFF2-40B4-BE49-F238E27FC236}">
                  <a16:creationId xmlns:a16="http://schemas.microsoft.com/office/drawing/2014/main" id="{7C7BD25B-BFE9-4587-9B77-3BF5BB429840}"/>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5461;p95">
              <a:extLst>
                <a:ext uri="{FF2B5EF4-FFF2-40B4-BE49-F238E27FC236}">
                  <a16:creationId xmlns:a16="http://schemas.microsoft.com/office/drawing/2014/main" id="{3DF8FBB3-C1D7-4966-B328-75B16AC6ADA3}"/>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5462;p95">
              <a:extLst>
                <a:ext uri="{FF2B5EF4-FFF2-40B4-BE49-F238E27FC236}">
                  <a16:creationId xmlns:a16="http://schemas.microsoft.com/office/drawing/2014/main" id="{481B39F5-FB50-4581-9212-76ADC7A7FB0E}"/>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5463;p95">
              <a:extLst>
                <a:ext uri="{FF2B5EF4-FFF2-40B4-BE49-F238E27FC236}">
                  <a16:creationId xmlns:a16="http://schemas.microsoft.com/office/drawing/2014/main" id="{C163F571-E3D8-4CED-A01A-1D5294D5CFA7}"/>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5464;p95">
              <a:extLst>
                <a:ext uri="{FF2B5EF4-FFF2-40B4-BE49-F238E27FC236}">
                  <a16:creationId xmlns:a16="http://schemas.microsoft.com/office/drawing/2014/main" id="{2A5D0234-5E74-42D8-9130-1B6787C6EE68}"/>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5465;p95">
              <a:extLst>
                <a:ext uri="{FF2B5EF4-FFF2-40B4-BE49-F238E27FC236}">
                  <a16:creationId xmlns:a16="http://schemas.microsoft.com/office/drawing/2014/main" id="{A6DBA530-71E6-402F-8709-ABA7E86E204B}"/>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5466;p95">
              <a:extLst>
                <a:ext uri="{FF2B5EF4-FFF2-40B4-BE49-F238E27FC236}">
                  <a16:creationId xmlns:a16="http://schemas.microsoft.com/office/drawing/2014/main" id="{7F46D74C-B2F4-4E36-AC28-C2D0AEDDDB49}"/>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5467;p95">
              <a:extLst>
                <a:ext uri="{FF2B5EF4-FFF2-40B4-BE49-F238E27FC236}">
                  <a16:creationId xmlns:a16="http://schemas.microsoft.com/office/drawing/2014/main" id="{CCE0DC55-F269-46A1-B709-4C028DF9CD90}"/>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5468;p95">
              <a:extLst>
                <a:ext uri="{FF2B5EF4-FFF2-40B4-BE49-F238E27FC236}">
                  <a16:creationId xmlns:a16="http://schemas.microsoft.com/office/drawing/2014/main" id="{6A44C930-E0B6-4ED0-B44F-79B37CFCF08A}"/>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5469;p95">
              <a:extLst>
                <a:ext uri="{FF2B5EF4-FFF2-40B4-BE49-F238E27FC236}">
                  <a16:creationId xmlns:a16="http://schemas.microsoft.com/office/drawing/2014/main" id="{3487E3D3-183C-4FF0-9355-B71AE4FA42D9}"/>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5470;p95">
              <a:extLst>
                <a:ext uri="{FF2B5EF4-FFF2-40B4-BE49-F238E27FC236}">
                  <a16:creationId xmlns:a16="http://schemas.microsoft.com/office/drawing/2014/main" id="{49485919-01A6-4441-A598-0A539CA39A7C}"/>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5471;p95">
              <a:extLst>
                <a:ext uri="{FF2B5EF4-FFF2-40B4-BE49-F238E27FC236}">
                  <a16:creationId xmlns:a16="http://schemas.microsoft.com/office/drawing/2014/main" id="{38A3D16F-BE61-4D64-A42C-865B86F2364E}"/>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5472;p95">
              <a:extLst>
                <a:ext uri="{FF2B5EF4-FFF2-40B4-BE49-F238E27FC236}">
                  <a16:creationId xmlns:a16="http://schemas.microsoft.com/office/drawing/2014/main" id="{81C551F2-4291-4A4B-9568-F02F980A816A}"/>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5473;p95">
              <a:extLst>
                <a:ext uri="{FF2B5EF4-FFF2-40B4-BE49-F238E27FC236}">
                  <a16:creationId xmlns:a16="http://schemas.microsoft.com/office/drawing/2014/main" id="{AFF33DEB-62DC-487E-8EB1-FC28BE02EFDC}"/>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474;p95">
              <a:extLst>
                <a:ext uri="{FF2B5EF4-FFF2-40B4-BE49-F238E27FC236}">
                  <a16:creationId xmlns:a16="http://schemas.microsoft.com/office/drawing/2014/main" id="{B99EF176-6F7B-45AF-B172-0FFF24CD5296}"/>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475;p95">
              <a:extLst>
                <a:ext uri="{FF2B5EF4-FFF2-40B4-BE49-F238E27FC236}">
                  <a16:creationId xmlns:a16="http://schemas.microsoft.com/office/drawing/2014/main" id="{8CC721A6-8ECC-4628-8D65-8988AC93FA21}"/>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476;p95">
              <a:extLst>
                <a:ext uri="{FF2B5EF4-FFF2-40B4-BE49-F238E27FC236}">
                  <a16:creationId xmlns:a16="http://schemas.microsoft.com/office/drawing/2014/main" id="{B7E06626-A86D-4042-AB60-BCC0A028325F}"/>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477;p95">
              <a:extLst>
                <a:ext uri="{FF2B5EF4-FFF2-40B4-BE49-F238E27FC236}">
                  <a16:creationId xmlns:a16="http://schemas.microsoft.com/office/drawing/2014/main" id="{0F32C851-4457-48D7-ADB8-B01D4A7DD7DA}"/>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5478;p95">
              <a:extLst>
                <a:ext uri="{FF2B5EF4-FFF2-40B4-BE49-F238E27FC236}">
                  <a16:creationId xmlns:a16="http://schemas.microsoft.com/office/drawing/2014/main" id="{B7EC2036-0F1C-46BB-9CA2-4F7AC776EB2F}"/>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5479;p95">
              <a:extLst>
                <a:ext uri="{FF2B5EF4-FFF2-40B4-BE49-F238E27FC236}">
                  <a16:creationId xmlns:a16="http://schemas.microsoft.com/office/drawing/2014/main" id="{E815E8E1-3D85-485A-8242-47BA1FF4689F}"/>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5480;p95">
              <a:extLst>
                <a:ext uri="{FF2B5EF4-FFF2-40B4-BE49-F238E27FC236}">
                  <a16:creationId xmlns:a16="http://schemas.microsoft.com/office/drawing/2014/main" id="{0DA6D18C-54E7-4077-803C-6B19E8B5473D}"/>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5481;p95">
              <a:extLst>
                <a:ext uri="{FF2B5EF4-FFF2-40B4-BE49-F238E27FC236}">
                  <a16:creationId xmlns:a16="http://schemas.microsoft.com/office/drawing/2014/main" id="{EF01C8D6-13D6-4B6D-ABE7-266974572672}"/>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5482;p95">
              <a:extLst>
                <a:ext uri="{FF2B5EF4-FFF2-40B4-BE49-F238E27FC236}">
                  <a16:creationId xmlns:a16="http://schemas.microsoft.com/office/drawing/2014/main" id="{8F6A5F2E-75F3-4832-82E2-52E2A370A037}"/>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5483;p95">
              <a:extLst>
                <a:ext uri="{FF2B5EF4-FFF2-40B4-BE49-F238E27FC236}">
                  <a16:creationId xmlns:a16="http://schemas.microsoft.com/office/drawing/2014/main" id="{41AB3E3E-A957-4F95-BA3D-1C559ED40877}"/>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5484;p95">
              <a:extLst>
                <a:ext uri="{FF2B5EF4-FFF2-40B4-BE49-F238E27FC236}">
                  <a16:creationId xmlns:a16="http://schemas.microsoft.com/office/drawing/2014/main" id="{CF91647B-43FC-421E-91A2-647164FF10F9}"/>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5485;p95">
              <a:extLst>
                <a:ext uri="{FF2B5EF4-FFF2-40B4-BE49-F238E27FC236}">
                  <a16:creationId xmlns:a16="http://schemas.microsoft.com/office/drawing/2014/main" id="{DED6B0B6-81DD-4A08-903B-977FA0460D50}"/>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5486;p95">
              <a:extLst>
                <a:ext uri="{FF2B5EF4-FFF2-40B4-BE49-F238E27FC236}">
                  <a16:creationId xmlns:a16="http://schemas.microsoft.com/office/drawing/2014/main" id="{325C730C-03C3-472E-B49E-2119FD7FF55E}"/>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5487;p95">
              <a:extLst>
                <a:ext uri="{FF2B5EF4-FFF2-40B4-BE49-F238E27FC236}">
                  <a16:creationId xmlns:a16="http://schemas.microsoft.com/office/drawing/2014/main" id="{C36B2BCD-0FFD-4CCB-AE7E-4E20E8EE187F}"/>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5488;p95">
              <a:extLst>
                <a:ext uri="{FF2B5EF4-FFF2-40B4-BE49-F238E27FC236}">
                  <a16:creationId xmlns:a16="http://schemas.microsoft.com/office/drawing/2014/main" id="{E795F5D4-147B-457B-BD22-338E81849EE3}"/>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5489;p95">
              <a:extLst>
                <a:ext uri="{FF2B5EF4-FFF2-40B4-BE49-F238E27FC236}">
                  <a16:creationId xmlns:a16="http://schemas.microsoft.com/office/drawing/2014/main" id="{C1FACA80-59CA-4F68-B4FD-005375ED18A5}"/>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5490;p95">
              <a:extLst>
                <a:ext uri="{FF2B5EF4-FFF2-40B4-BE49-F238E27FC236}">
                  <a16:creationId xmlns:a16="http://schemas.microsoft.com/office/drawing/2014/main" id="{7758ED19-E71C-4A15-98C9-A3BA326A73A7}"/>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5491;p95">
              <a:extLst>
                <a:ext uri="{FF2B5EF4-FFF2-40B4-BE49-F238E27FC236}">
                  <a16:creationId xmlns:a16="http://schemas.microsoft.com/office/drawing/2014/main" id="{D3D58B0F-6C04-4342-8797-CEC74F4E439A}"/>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5492;p95">
              <a:extLst>
                <a:ext uri="{FF2B5EF4-FFF2-40B4-BE49-F238E27FC236}">
                  <a16:creationId xmlns:a16="http://schemas.microsoft.com/office/drawing/2014/main" id="{4AD5CA95-BC2B-4460-BBDA-C91E1E28AE10}"/>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5493;p95">
              <a:extLst>
                <a:ext uri="{FF2B5EF4-FFF2-40B4-BE49-F238E27FC236}">
                  <a16:creationId xmlns:a16="http://schemas.microsoft.com/office/drawing/2014/main" id="{7F01AA5C-0713-452C-82F0-0DAC0831A6F8}"/>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5494;p95">
              <a:extLst>
                <a:ext uri="{FF2B5EF4-FFF2-40B4-BE49-F238E27FC236}">
                  <a16:creationId xmlns:a16="http://schemas.microsoft.com/office/drawing/2014/main" id="{D76D962C-2536-4847-8AB3-009A21262BC5}"/>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5495;p95">
              <a:extLst>
                <a:ext uri="{FF2B5EF4-FFF2-40B4-BE49-F238E27FC236}">
                  <a16:creationId xmlns:a16="http://schemas.microsoft.com/office/drawing/2014/main" id="{BAB4946F-32F2-4050-8BF2-DB899A17362A}"/>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5496;p95">
              <a:extLst>
                <a:ext uri="{FF2B5EF4-FFF2-40B4-BE49-F238E27FC236}">
                  <a16:creationId xmlns:a16="http://schemas.microsoft.com/office/drawing/2014/main" id="{B81B9E54-CF64-48C0-AF62-AA3C370BC81B}"/>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5497;p95">
              <a:extLst>
                <a:ext uri="{FF2B5EF4-FFF2-40B4-BE49-F238E27FC236}">
                  <a16:creationId xmlns:a16="http://schemas.microsoft.com/office/drawing/2014/main" id="{6CC51C1D-A0D2-45A4-9EFC-F4127BF81115}"/>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5498;p95">
              <a:extLst>
                <a:ext uri="{FF2B5EF4-FFF2-40B4-BE49-F238E27FC236}">
                  <a16:creationId xmlns:a16="http://schemas.microsoft.com/office/drawing/2014/main" id="{E05672B4-68B2-49CB-A091-94A2881A6F7E}"/>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5499;p95">
              <a:extLst>
                <a:ext uri="{FF2B5EF4-FFF2-40B4-BE49-F238E27FC236}">
                  <a16:creationId xmlns:a16="http://schemas.microsoft.com/office/drawing/2014/main" id="{98570206-112D-4A9A-AFC4-C4251945C05C}"/>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5500;p95">
              <a:extLst>
                <a:ext uri="{FF2B5EF4-FFF2-40B4-BE49-F238E27FC236}">
                  <a16:creationId xmlns:a16="http://schemas.microsoft.com/office/drawing/2014/main" id="{2D1DE3A8-199A-4B6E-8F53-ADD8E588E05D}"/>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5501;p95">
              <a:extLst>
                <a:ext uri="{FF2B5EF4-FFF2-40B4-BE49-F238E27FC236}">
                  <a16:creationId xmlns:a16="http://schemas.microsoft.com/office/drawing/2014/main" id="{DB6B467B-46A2-43FD-9F5B-0B1ABF8AF560}"/>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5502;p95">
              <a:extLst>
                <a:ext uri="{FF2B5EF4-FFF2-40B4-BE49-F238E27FC236}">
                  <a16:creationId xmlns:a16="http://schemas.microsoft.com/office/drawing/2014/main" id="{FA263DCD-0E4A-4D4B-BE36-93FBEF194B65}"/>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5503;p95">
              <a:extLst>
                <a:ext uri="{FF2B5EF4-FFF2-40B4-BE49-F238E27FC236}">
                  <a16:creationId xmlns:a16="http://schemas.microsoft.com/office/drawing/2014/main" id="{992B4BB7-20E6-45E0-8AB5-94F3FC055E4C}"/>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5504;p95">
              <a:extLst>
                <a:ext uri="{FF2B5EF4-FFF2-40B4-BE49-F238E27FC236}">
                  <a16:creationId xmlns:a16="http://schemas.microsoft.com/office/drawing/2014/main" id="{92CB079D-298B-4E63-80E1-A806868A8638}"/>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5505;p95">
              <a:extLst>
                <a:ext uri="{FF2B5EF4-FFF2-40B4-BE49-F238E27FC236}">
                  <a16:creationId xmlns:a16="http://schemas.microsoft.com/office/drawing/2014/main" id="{93B1ED61-EA11-4643-A955-3564F7EA5098}"/>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5506;p95">
              <a:extLst>
                <a:ext uri="{FF2B5EF4-FFF2-40B4-BE49-F238E27FC236}">
                  <a16:creationId xmlns:a16="http://schemas.microsoft.com/office/drawing/2014/main" id="{FD9F1808-0BE1-460D-9108-7BF35F73643E}"/>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5507;p95">
              <a:extLst>
                <a:ext uri="{FF2B5EF4-FFF2-40B4-BE49-F238E27FC236}">
                  <a16:creationId xmlns:a16="http://schemas.microsoft.com/office/drawing/2014/main" id="{0A986FF1-0A79-427F-9531-69EB83B9A113}"/>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5508;p95">
              <a:extLst>
                <a:ext uri="{FF2B5EF4-FFF2-40B4-BE49-F238E27FC236}">
                  <a16:creationId xmlns:a16="http://schemas.microsoft.com/office/drawing/2014/main" id="{6EF23D3E-7C85-4589-AC10-10AC6CA4DED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5509;p95">
              <a:extLst>
                <a:ext uri="{FF2B5EF4-FFF2-40B4-BE49-F238E27FC236}">
                  <a16:creationId xmlns:a16="http://schemas.microsoft.com/office/drawing/2014/main" id="{44C30F40-7EA6-49AF-B989-ED614AC03818}"/>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5510;p95">
              <a:extLst>
                <a:ext uri="{FF2B5EF4-FFF2-40B4-BE49-F238E27FC236}">
                  <a16:creationId xmlns:a16="http://schemas.microsoft.com/office/drawing/2014/main" id="{79C0A3F6-D264-4639-93F1-3916F93D977C}"/>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5511;p95">
              <a:extLst>
                <a:ext uri="{FF2B5EF4-FFF2-40B4-BE49-F238E27FC236}">
                  <a16:creationId xmlns:a16="http://schemas.microsoft.com/office/drawing/2014/main" id="{D56C0C4A-154A-4FC0-9CC6-54D5BA446A2D}"/>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5512;p95">
              <a:extLst>
                <a:ext uri="{FF2B5EF4-FFF2-40B4-BE49-F238E27FC236}">
                  <a16:creationId xmlns:a16="http://schemas.microsoft.com/office/drawing/2014/main" id="{57A24422-6BB9-47B3-84C9-2ACEDEA9B163}"/>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5513;p95">
              <a:extLst>
                <a:ext uri="{FF2B5EF4-FFF2-40B4-BE49-F238E27FC236}">
                  <a16:creationId xmlns:a16="http://schemas.microsoft.com/office/drawing/2014/main" id="{5D6399C7-4690-4E14-8361-E05CE1D858AB}"/>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5514;p95">
              <a:extLst>
                <a:ext uri="{FF2B5EF4-FFF2-40B4-BE49-F238E27FC236}">
                  <a16:creationId xmlns:a16="http://schemas.microsoft.com/office/drawing/2014/main" id="{14B0799F-5AED-4B8A-B041-E26504C3981D}"/>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5515;p95">
              <a:extLst>
                <a:ext uri="{FF2B5EF4-FFF2-40B4-BE49-F238E27FC236}">
                  <a16:creationId xmlns:a16="http://schemas.microsoft.com/office/drawing/2014/main" id="{BD2DB46E-67A9-430B-9AB7-0F69CC2E55B0}"/>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5516;p95">
              <a:extLst>
                <a:ext uri="{FF2B5EF4-FFF2-40B4-BE49-F238E27FC236}">
                  <a16:creationId xmlns:a16="http://schemas.microsoft.com/office/drawing/2014/main" id="{2F0F1E3A-8512-46CD-817E-E3F9F0AA5A6F}"/>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5517;p95">
              <a:extLst>
                <a:ext uri="{FF2B5EF4-FFF2-40B4-BE49-F238E27FC236}">
                  <a16:creationId xmlns:a16="http://schemas.microsoft.com/office/drawing/2014/main" id="{0BAF2D29-4124-45EB-805B-A118E484AFEC}"/>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5518;p95">
              <a:extLst>
                <a:ext uri="{FF2B5EF4-FFF2-40B4-BE49-F238E27FC236}">
                  <a16:creationId xmlns:a16="http://schemas.microsoft.com/office/drawing/2014/main" id="{1F393EA6-55E7-46BA-B4A7-54FB985339DE}"/>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5519;p95">
              <a:extLst>
                <a:ext uri="{FF2B5EF4-FFF2-40B4-BE49-F238E27FC236}">
                  <a16:creationId xmlns:a16="http://schemas.microsoft.com/office/drawing/2014/main" id="{D9267252-B253-497B-A107-7077AEB475E4}"/>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5520;p95">
              <a:extLst>
                <a:ext uri="{FF2B5EF4-FFF2-40B4-BE49-F238E27FC236}">
                  <a16:creationId xmlns:a16="http://schemas.microsoft.com/office/drawing/2014/main" id="{47C0A142-C406-44E4-B72E-07D6B72713F6}"/>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5521;p95">
              <a:extLst>
                <a:ext uri="{FF2B5EF4-FFF2-40B4-BE49-F238E27FC236}">
                  <a16:creationId xmlns:a16="http://schemas.microsoft.com/office/drawing/2014/main" id="{12AAB3E0-55FF-43D4-9C08-28765E70FCAE}"/>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5522;p95">
              <a:extLst>
                <a:ext uri="{FF2B5EF4-FFF2-40B4-BE49-F238E27FC236}">
                  <a16:creationId xmlns:a16="http://schemas.microsoft.com/office/drawing/2014/main" id="{99CBE5E2-5670-4313-BA80-8274CFFF8A22}"/>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5523;p95">
              <a:extLst>
                <a:ext uri="{FF2B5EF4-FFF2-40B4-BE49-F238E27FC236}">
                  <a16:creationId xmlns:a16="http://schemas.microsoft.com/office/drawing/2014/main" id="{3AA236C7-A39B-4128-8426-B950B0C6016C}"/>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5524;p95">
              <a:extLst>
                <a:ext uri="{FF2B5EF4-FFF2-40B4-BE49-F238E27FC236}">
                  <a16:creationId xmlns:a16="http://schemas.microsoft.com/office/drawing/2014/main" id="{2D91E95C-81C4-4027-A262-DFB6681BDC7E}"/>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5525;p95">
              <a:extLst>
                <a:ext uri="{FF2B5EF4-FFF2-40B4-BE49-F238E27FC236}">
                  <a16:creationId xmlns:a16="http://schemas.microsoft.com/office/drawing/2014/main" id="{A9EEE280-01CC-4F2D-BA64-31466627FEA2}"/>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5526;p95">
              <a:extLst>
                <a:ext uri="{FF2B5EF4-FFF2-40B4-BE49-F238E27FC236}">
                  <a16:creationId xmlns:a16="http://schemas.microsoft.com/office/drawing/2014/main" id="{CF63F801-0008-4E98-A8E5-C9543463259C}"/>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5527;p95">
              <a:extLst>
                <a:ext uri="{FF2B5EF4-FFF2-40B4-BE49-F238E27FC236}">
                  <a16:creationId xmlns:a16="http://schemas.microsoft.com/office/drawing/2014/main" id="{4732F07B-EECC-4FCC-9B32-122E21ED03CB}"/>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5528;p95">
              <a:extLst>
                <a:ext uri="{FF2B5EF4-FFF2-40B4-BE49-F238E27FC236}">
                  <a16:creationId xmlns:a16="http://schemas.microsoft.com/office/drawing/2014/main" id="{B0AD1216-3678-48C9-A06F-EA77C833281F}"/>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5529;p95">
              <a:extLst>
                <a:ext uri="{FF2B5EF4-FFF2-40B4-BE49-F238E27FC236}">
                  <a16:creationId xmlns:a16="http://schemas.microsoft.com/office/drawing/2014/main" id="{D20A246E-F39D-405A-8F49-EA9F9308F8B2}"/>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5530;p95">
              <a:extLst>
                <a:ext uri="{FF2B5EF4-FFF2-40B4-BE49-F238E27FC236}">
                  <a16:creationId xmlns:a16="http://schemas.microsoft.com/office/drawing/2014/main" id="{98D4FCC6-EA6D-4A55-A3FA-3FB0F5525B99}"/>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5531;p95">
              <a:extLst>
                <a:ext uri="{FF2B5EF4-FFF2-40B4-BE49-F238E27FC236}">
                  <a16:creationId xmlns:a16="http://schemas.microsoft.com/office/drawing/2014/main" id="{1C71F192-2E43-4287-A237-E00CBF276D5B}"/>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5532;p95">
              <a:extLst>
                <a:ext uri="{FF2B5EF4-FFF2-40B4-BE49-F238E27FC236}">
                  <a16:creationId xmlns:a16="http://schemas.microsoft.com/office/drawing/2014/main" id="{2DE91764-8E07-4A73-BB90-68D8C1D8AB4A}"/>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5533;p95">
              <a:extLst>
                <a:ext uri="{FF2B5EF4-FFF2-40B4-BE49-F238E27FC236}">
                  <a16:creationId xmlns:a16="http://schemas.microsoft.com/office/drawing/2014/main" id="{7EE52D26-63D7-41B5-BC03-BF0BE07ED084}"/>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5534;p95">
              <a:extLst>
                <a:ext uri="{FF2B5EF4-FFF2-40B4-BE49-F238E27FC236}">
                  <a16:creationId xmlns:a16="http://schemas.microsoft.com/office/drawing/2014/main" id="{4D786483-CB21-442D-89B3-B4D0060FC38B}"/>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5535;p95">
              <a:extLst>
                <a:ext uri="{FF2B5EF4-FFF2-40B4-BE49-F238E27FC236}">
                  <a16:creationId xmlns:a16="http://schemas.microsoft.com/office/drawing/2014/main" id="{0E5B7010-0567-4B64-9E4F-375BCF96100B}"/>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5536;p95">
              <a:extLst>
                <a:ext uri="{FF2B5EF4-FFF2-40B4-BE49-F238E27FC236}">
                  <a16:creationId xmlns:a16="http://schemas.microsoft.com/office/drawing/2014/main" id="{CFC99D60-DF3E-4274-9ED8-EC2FFC07CAC3}"/>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5537;p95">
              <a:extLst>
                <a:ext uri="{FF2B5EF4-FFF2-40B4-BE49-F238E27FC236}">
                  <a16:creationId xmlns:a16="http://schemas.microsoft.com/office/drawing/2014/main" id="{C66156D3-7B72-4DCA-B769-26F3E323B4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5538;p95">
              <a:extLst>
                <a:ext uri="{FF2B5EF4-FFF2-40B4-BE49-F238E27FC236}">
                  <a16:creationId xmlns:a16="http://schemas.microsoft.com/office/drawing/2014/main" id="{EB805481-0AD3-4AC2-BCC7-351537D998C8}"/>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5539;p95">
              <a:extLst>
                <a:ext uri="{FF2B5EF4-FFF2-40B4-BE49-F238E27FC236}">
                  <a16:creationId xmlns:a16="http://schemas.microsoft.com/office/drawing/2014/main" id="{3AEB2702-0C29-42A8-B795-E6D1DA98D0E8}"/>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5540;p95">
              <a:extLst>
                <a:ext uri="{FF2B5EF4-FFF2-40B4-BE49-F238E27FC236}">
                  <a16:creationId xmlns:a16="http://schemas.microsoft.com/office/drawing/2014/main" id="{E2007148-8691-4FAC-9122-4EB60132A3A8}"/>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5541;p95">
              <a:extLst>
                <a:ext uri="{FF2B5EF4-FFF2-40B4-BE49-F238E27FC236}">
                  <a16:creationId xmlns:a16="http://schemas.microsoft.com/office/drawing/2014/main" id="{D6CF6962-C54C-48D3-B778-124177510013}"/>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5542;p95">
              <a:extLst>
                <a:ext uri="{FF2B5EF4-FFF2-40B4-BE49-F238E27FC236}">
                  <a16:creationId xmlns:a16="http://schemas.microsoft.com/office/drawing/2014/main" id="{A8C1B1C6-AA4E-4062-9C44-B3A083D6FFB4}"/>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5543;p95">
              <a:extLst>
                <a:ext uri="{FF2B5EF4-FFF2-40B4-BE49-F238E27FC236}">
                  <a16:creationId xmlns:a16="http://schemas.microsoft.com/office/drawing/2014/main" id="{935BD5A7-8EBC-4423-BA51-63DDD3A60012}"/>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5544;p95">
              <a:extLst>
                <a:ext uri="{FF2B5EF4-FFF2-40B4-BE49-F238E27FC236}">
                  <a16:creationId xmlns:a16="http://schemas.microsoft.com/office/drawing/2014/main" id="{14AE23E2-B4AD-4B7A-8526-C951795C57C1}"/>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5545;p95">
              <a:extLst>
                <a:ext uri="{FF2B5EF4-FFF2-40B4-BE49-F238E27FC236}">
                  <a16:creationId xmlns:a16="http://schemas.microsoft.com/office/drawing/2014/main" id="{9ECA523A-9E94-4D35-A0C1-6178FA35F001}"/>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5546;p95">
              <a:extLst>
                <a:ext uri="{FF2B5EF4-FFF2-40B4-BE49-F238E27FC236}">
                  <a16:creationId xmlns:a16="http://schemas.microsoft.com/office/drawing/2014/main" id="{15CE1F0F-F240-43C4-9B33-12AB8725BF05}"/>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5547;p95">
              <a:extLst>
                <a:ext uri="{FF2B5EF4-FFF2-40B4-BE49-F238E27FC236}">
                  <a16:creationId xmlns:a16="http://schemas.microsoft.com/office/drawing/2014/main" id="{21B76EAE-522A-49FD-B8A7-C947E08C5849}"/>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5548;p95">
              <a:extLst>
                <a:ext uri="{FF2B5EF4-FFF2-40B4-BE49-F238E27FC236}">
                  <a16:creationId xmlns:a16="http://schemas.microsoft.com/office/drawing/2014/main" id="{6A23FF55-A1FA-406B-AD36-A16A6FB73423}"/>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5549;p95">
              <a:extLst>
                <a:ext uri="{FF2B5EF4-FFF2-40B4-BE49-F238E27FC236}">
                  <a16:creationId xmlns:a16="http://schemas.microsoft.com/office/drawing/2014/main" id="{AEF5E2A2-E9CD-4DFD-935E-04739648248F}"/>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5550;p95">
              <a:extLst>
                <a:ext uri="{FF2B5EF4-FFF2-40B4-BE49-F238E27FC236}">
                  <a16:creationId xmlns:a16="http://schemas.microsoft.com/office/drawing/2014/main" id="{7A3AF86A-887C-490F-AD3C-1587242C4AB9}"/>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5551;p95">
              <a:extLst>
                <a:ext uri="{FF2B5EF4-FFF2-40B4-BE49-F238E27FC236}">
                  <a16:creationId xmlns:a16="http://schemas.microsoft.com/office/drawing/2014/main" id="{FC060468-4C42-44CC-A0B5-66A818AAF7F8}"/>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5552;p95">
              <a:extLst>
                <a:ext uri="{FF2B5EF4-FFF2-40B4-BE49-F238E27FC236}">
                  <a16:creationId xmlns:a16="http://schemas.microsoft.com/office/drawing/2014/main" id="{E602C2A9-12B7-4F2E-A62E-BCB05165A0F6}"/>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5553;p95">
              <a:extLst>
                <a:ext uri="{FF2B5EF4-FFF2-40B4-BE49-F238E27FC236}">
                  <a16:creationId xmlns:a16="http://schemas.microsoft.com/office/drawing/2014/main" id="{418E3D26-9768-4E3F-83AF-5D740C31C731}"/>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5554;p95">
              <a:extLst>
                <a:ext uri="{FF2B5EF4-FFF2-40B4-BE49-F238E27FC236}">
                  <a16:creationId xmlns:a16="http://schemas.microsoft.com/office/drawing/2014/main" id="{B43ADA1A-0204-4342-BDC8-4062A77844C2}"/>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5555;p95">
              <a:extLst>
                <a:ext uri="{FF2B5EF4-FFF2-40B4-BE49-F238E27FC236}">
                  <a16:creationId xmlns:a16="http://schemas.microsoft.com/office/drawing/2014/main" id="{98F0E511-9523-4A1E-AFA6-9F7E02427636}"/>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5556;p95">
              <a:extLst>
                <a:ext uri="{FF2B5EF4-FFF2-40B4-BE49-F238E27FC236}">
                  <a16:creationId xmlns:a16="http://schemas.microsoft.com/office/drawing/2014/main" id="{CB02EC39-0560-4E17-9487-91D2FF4BE751}"/>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5557;p95">
              <a:extLst>
                <a:ext uri="{FF2B5EF4-FFF2-40B4-BE49-F238E27FC236}">
                  <a16:creationId xmlns:a16="http://schemas.microsoft.com/office/drawing/2014/main" id="{DF99F3E4-4C3D-445F-9687-5D787EB96186}"/>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5558;p95">
              <a:extLst>
                <a:ext uri="{FF2B5EF4-FFF2-40B4-BE49-F238E27FC236}">
                  <a16:creationId xmlns:a16="http://schemas.microsoft.com/office/drawing/2014/main" id="{2ABC326A-02BF-43D2-9A47-F922A9728925}"/>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5559;p95">
              <a:extLst>
                <a:ext uri="{FF2B5EF4-FFF2-40B4-BE49-F238E27FC236}">
                  <a16:creationId xmlns:a16="http://schemas.microsoft.com/office/drawing/2014/main" id="{6439BCE9-7412-400C-A568-E74A8952F1E0}"/>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5560;p95">
              <a:extLst>
                <a:ext uri="{FF2B5EF4-FFF2-40B4-BE49-F238E27FC236}">
                  <a16:creationId xmlns:a16="http://schemas.microsoft.com/office/drawing/2014/main" id="{DED3BEB4-A584-4D63-891F-7DF2D96668C3}"/>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5561;p95">
              <a:extLst>
                <a:ext uri="{FF2B5EF4-FFF2-40B4-BE49-F238E27FC236}">
                  <a16:creationId xmlns:a16="http://schemas.microsoft.com/office/drawing/2014/main" id="{A56D3F29-1004-493E-A577-28700801A62E}"/>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5562;p95">
              <a:extLst>
                <a:ext uri="{FF2B5EF4-FFF2-40B4-BE49-F238E27FC236}">
                  <a16:creationId xmlns:a16="http://schemas.microsoft.com/office/drawing/2014/main" id="{56C3C908-1652-4798-B6EE-7CAB286B7941}"/>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5563;p95">
              <a:extLst>
                <a:ext uri="{FF2B5EF4-FFF2-40B4-BE49-F238E27FC236}">
                  <a16:creationId xmlns:a16="http://schemas.microsoft.com/office/drawing/2014/main" id="{2313E580-002D-4B84-BD33-1B23A7BAEF0B}"/>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5564;p95">
              <a:extLst>
                <a:ext uri="{FF2B5EF4-FFF2-40B4-BE49-F238E27FC236}">
                  <a16:creationId xmlns:a16="http://schemas.microsoft.com/office/drawing/2014/main" id="{FF676D57-F9E0-43AB-99A1-4FA0B4AA1D36}"/>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5565;p95">
              <a:extLst>
                <a:ext uri="{FF2B5EF4-FFF2-40B4-BE49-F238E27FC236}">
                  <a16:creationId xmlns:a16="http://schemas.microsoft.com/office/drawing/2014/main" id="{698976D3-4416-4135-B4C2-CE127C31FE7C}"/>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5566;p95">
              <a:extLst>
                <a:ext uri="{FF2B5EF4-FFF2-40B4-BE49-F238E27FC236}">
                  <a16:creationId xmlns:a16="http://schemas.microsoft.com/office/drawing/2014/main" id="{EB1EF5E5-538D-4103-9F09-C3B9916B2287}"/>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5567;p95">
              <a:extLst>
                <a:ext uri="{FF2B5EF4-FFF2-40B4-BE49-F238E27FC236}">
                  <a16:creationId xmlns:a16="http://schemas.microsoft.com/office/drawing/2014/main" id="{D93B429C-DB87-4717-ACCB-E258765D3F58}"/>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5568;p95">
              <a:extLst>
                <a:ext uri="{FF2B5EF4-FFF2-40B4-BE49-F238E27FC236}">
                  <a16:creationId xmlns:a16="http://schemas.microsoft.com/office/drawing/2014/main" id="{9C6CF533-B394-4A3B-99A0-47C6A94EEE6B}"/>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5569;p95">
              <a:extLst>
                <a:ext uri="{FF2B5EF4-FFF2-40B4-BE49-F238E27FC236}">
                  <a16:creationId xmlns:a16="http://schemas.microsoft.com/office/drawing/2014/main" id="{CDE04E3F-01DE-4266-ABAC-C537CF9DC68F}"/>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5570;p95">
              <a:extLst>
                <a:ext uri="{FF2B5EF4-FFF2-40B4-BE49-F238E27FC236}">
                  <a16:creationId xmlns:a16="http://schemas.microsoft.com/office/drawing/2014/main" id="{38133D1F-49FA-454F-8B10-D0B30797A31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571;p95">
              <a:extLst>
                <a:ext uri="{FF2B5EF4-FFF2-40B4-BE49-F238E27FC236}">
                  <a16:creationId xmlns:a16="http://schemas.microsoft.com/office/drawing/2014/main" id="{D37DEA16-A49B-4CE3-81E4-C1784E822C7D}"/>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572;p95">
              <a:extLst>
                <a:ext uri="{FF2B5EF4-FFF2-40B4-BE49-F238E27FC236}">
                  <a16:creationId xmlns:a16="http://schemas.microsoft.com/office/drawing/2014/main" id="{46D5C832-49AF-4C23-B094-5D86E7C21DA3}"/>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5573;p95">
              <a:extLst>
                <a:ext uri="{FF2B5EF4-FFF2-40B4-BE49-F238E27FC236}">
                  <a16:creationId xmlns:a16="http://schemas.microsoft.com/office/drawing/2014/main" id="{3F0C81ED-94D6-432C-9288-4380ECF6804E}"/>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5574;p95">
              <a:extLst>
                <a:ext uri="{FF2B5EF4-FFF2-40B4-BE49-F238E27FC236}">
                  <a16:creationId xmlns:a16="http://schemas.microsoft.com/office/drawing/2014/main" id="{888526D0-F532-4DDB-8B38-F5FF0295DB8F}"/>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5575;p95">
              <a:extLst>
                <a:ext uri="{FF2B5EF4-FFF2-40B4-BE49-F238E27FC236}">
                  <a16:creationId xmlns:a16="http://schemas.microsoft.com/office/drawing/2014/main" id="{20F6887C-A242-4BF6-ADAE-D98285D2CFF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5576;p95">
              <a:extLst>
                <a:ext uri="{FF2B5EF4-FFF2-40B4-BE49-F238E27FC236}">
                  <a16:creationId xmlns:a16="http://schemas.microsoft.com/office/drawing/2014/main" id="{C5377F64-F920-4794-B3F4-D9ECE6F2BC32}"/>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5577;p95">
              <a:extLst>
                <a:ext uri="{FF2B5EF4-FFF2-40B4-BE49-F238E27FC236}">
                  <a16:creationId xmlns:a16="http://schemas.microsoft.com/office/drawing/2014/main" id="{B624C29D-95E9-476B-980B-D78D2B094FE0}"/>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5578;p95">
              <a:extLst>
                <a:ext uri="{FF2B5EF4-FFF2-40B4-BE49-F238E27FC236}">
                  <a16:creationId xmlns:a16="http://schemas.microsoft.com/office/drawing/2014/main" id="{BAE0C71E-BD6B-4671-8F0B-43D53D7A0B4C}"/>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5579;p95">
              <a:extLst>
                <a:ext uri="{FF2B5EF4-FFF2-40B4-BE49-F238E27FC236}">
                  <a16:creationId xmlns:a16="http://schemas.microsoft.com/office/drawing/2014/main" id="{B842C305-DA86-4FE7-BC09-E7052C714E30}"/>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5580;p95">
              <a:extLst>
                <a:ext uri="{FF2B5EF4-FFF2-40B4-BE49-F238E27FC236}">
                  <a16:creationId xmlns:a16="http://schemas.microsoft.com/office/drawing/2014/main" id="{AE505610-13BC-491E-8694-24681875EF79}"/>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5581;p95">
              <a:extLst>
                <a:ext uri="{FF2B5EF4-FFF2-40B4-BE49-F238E27FC236}">
                  <a16:creationId xmlns:a16="http://schemas.microsoft.com/office/drawing/2014/main" id="{C4C73A57-B648-4081-8E8D-AF4158B6C7D5}"/>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5582;p95">
              <a:extLst>
                <a:ext uri="{FF2B5EF4-FFF2-40B4-BE49-F238E27FC236}">
                  <a16:creationId xmlns:a16="http://schemas.microsoft.com/office/drawing/2014/main" id="{674DDA2D-BFF9-4AAA-A220-B35E57F25DD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5583;p95">
              <a:extLst>
                <a:ext uri="{FF2B5EF4-FFF2-40B4-BE49-F238E27FC236}">
                  <a16:creationId xmlns:a16="http://schemas.microsoft.com/office/drawing/2014/main" id="{AA262B1A-708A-476F-8638-D7CEA5B9526F}"/>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5584;p95">
              <a:extLst>
                <a:ext uri="{FF2B5EF4-FFF2-40B4-BE49-F238E27FC236}">
                  <a16:creationId xmlns:a16="http://schemas.microsoft.com/office/drawing/2014/main" id="{BD9B2791-2536-423E-AB5A-C9ED685A24D4}"/>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5585;p95">
              <a:extLst>
                <a:ext uri="{FF2B5EF4-FFF2-40B4-BE49-F238E27FC236}">
                  <a16:creationId xmlns:a16="http://schemas.microsoft.com/office/drawing/2014/main" id="{6C33F6B4-CD59-4A5B-BB0C-19F3330E9B32}"/>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5586;p95">
              <a:extLst>
                <a:ext uri="{FF2B5EF4-FFF2-40B4-BE49-F238E27FC236}">
                  <a16:creationId xmlns:a16="http://schemas.microsoft.com/office/drawing/2014/main" id="{32CCCC10-1935-4CD1-962A-45F28AD00A7E}"/>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5587;p95">
              <a:extLst>
                <a:ext uri="{FF2B5EF4-FFF2-40B4-BE49-F238E27FC236}">
                  <a16:creationId xmlns:a16="http://schemas.microsoft.com/office/drawing/2014/main" id="{CDC98E5B-6ABE-4FC1-85F3-D441C5C777C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5588;p95">
              <a:extLst>
                <a:ext uri="{FF2B5EF4-FFF2-40B4-BE49-F238E27FC236}">
                  <a16:creationId xmlns:a16="http://schemas.microsoft.com/office/drawing/2014/main" id="{156E6B57-565F-4B1B-B0C7-6D6CD9FD0E45}"/>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5589;p95">
              <a:extLst>
                <a:ext uri="{FF2B5EF4-FFF2-40B4-BE49-F238E27FC236}">
                  <a16:creationId xmlns:a16="http://schemas.microsoft.com/office/drawing/2014/main" id="{E0391CFF-6819-47A6-8516-8C717C4442B0}"/>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5590;p95">
              <a:extLst>
                <a:ext uri="{FF2B5EF4-FFF2-40B4-BE49-F238E27FC236}">
                  <a16:creationId xmlns:a16="http://schemas.microsoft.com/office/drawing/2014/main" id="{98653924-8F66-4BD6-92D1-35AC55C3D1B0}"/>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5591;p95">
              <a:extLst>
                <a:ext uri="{FF2B5EF4-FFF2-40B4-BE49-F238E27FC236}">
                  <a16:creationId xmlns:a16="http://schemas.microsoft.com/office/drawing/2014/main" id="{6CF3423E-1FB5-4389-B153-21D12B2C1DAE}"/>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5592;p95">
              <a:extLst>
                <a:ext uri="{FF2B5EF4-FFF2-40B4-BE49-F238E27FC236}">
                  <a16:creationId xmlns:a16="http://schemas.microsoft.com/office/drawing/2014/main" id="{96C8D77C-0AB8-4268-95CE-DA2813CFE914}"/>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5593;p95">
              <a:extLst>
                <a:ext uri="{FF2B5EF4-FFF2-40B4-BE49-F238E27FC236}">
                  <a16:creationId xmlns:a16="http://schemas.microsoft.com/office/drawing/2014/main" id="{518A148A-0CA8-4219-AC99-24F9A2EAA02D}"/>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5594;p95">
              <a:extLst>
                <a:ext uri="{FF2B5EF4-FFF2-40B4-BE49-F238E27FC236}">
                  <a16:creationId xmlns:a16="http://schemas.microsoft.com/office/drawing/2014/main" id="{032A7BE4-CAE6-4BF8-9065-71E4C8208923}"/>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5595;p95">
              <a:extLst>
                <a:ext uri="{FF2B5EF4-FFF2-40B4-BE49-F238E27FC236}">
                  <a16:creationId xmlns:a16="http://schemas.microsoft.com/office/drawing/2014/main" id="{E0CE248A-25E9-4607-BD9D-116BB40C970C}"/>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5596;p95">
              <a:extLst>
                <a:ext uri="{FF2B5EF4-FFF2-40B4-BE49-F238E27FC236}">
                  <a16:creationId xmlns:a16="http://schemas.microsoft.com/office/drawing/2014/main" id="{0F71E0FD-95E9-4D9E-AB37-B722E7219402}"/>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5597;p95">
              <a:extLst>
                <a:ext uri="{FF2B5EF4-FFF2-40B4-BE49-F238E27FC236}">
                  <a16:creationId xmlns:a16="http://schemas.microsoft.com/office/drawing/2014/main" id="{ADD93604-0BC0-4657-BCBF-596DAB941D0E}"/>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5598;p95">
              <a:extLst>
                <a:ext uri="{FF2B5EF4-FFF2-40B4-BE49-F238E27FC236}">
                  <a16:creationId xmlns:a16="http://schemas.microsoft.com/office/drawing/2014/main" id="{77431E0C-F802-4EEF-B587-A893DC88A8ED}"/>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5599;p95">
              <a:extLst>
                <a:ext uri="{FF2B5EF4-FFF2-40B4-BE49-F238E27FC236}">
                  <a16:creationId xmlns:a16="http://schemas.microsoft.com/office/drawing/2014/main" id="{EAB5294C-38B7-4529-B6BF-55ABE8894B95}"/>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5600;p95">
              <a:extLst>
                <a:ext uri="{FF2B5EF4-FFF2-40B4-BE49-F238E27FC236}">
                  <a16:creationId xmlns:a16="http://schemas.microsoft.com/office/drawing/2014/main" id="{8A598E51-3285-4229-B85A-0C495896961A}"/>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5601;p95">
              <a:extLst>
                <a:ext uri="{FF2B5EF4-FFF2-40B4-BE49-F238E27FC236}">
                  <a16:creationId xmlns:a16="http://schemas.microsoft.com/office/drawing/2014/main" id="{79BB458E-33CB-4E9D-B954-D31EFF9C7CEA}"/>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5602;p95">
              <a:extLst>
                <a:ext uri="{FF2B5EF4-FFF2-40B4-BE49-F238E27FC236}">
                  <a16:creationId xmlns:a16="http://schemas.microsoft.com/office/drawing/2014/main" id="{447B84BE-B5A5-497F-B4A4-BBE208E5A73A}"/>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5603;p95">
              <a:extLst>
                <a:ext uri="{FF2B5EF4-FFF2-40B4-BE49-F238E27FC236}">
                  <a16:creationId xmlns:a16="http://schemas.microsoft.com/office/drawing/2014/main" id="{DF05DEA4-F148-489D-8228-E7545264CB49}"/>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5604;p95">
              <a:extLst>
                <a:ext uri="{FF2B5EF4-FFF2-40B4-BE49-F238E27FC236}">
                  <a16:creationId xmlns:a16="http://schemas.microsoft.com/office/drawing/2014/main" id="{6BCA7E6D-BAF6-445D-B97C-63CD9F46A5E0}"/>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5605;p95">
              <a:extLst>
                <a:ext uri="{FF2B5EF4-FFF2-40B4-BE49-F238E27FC236}">
                  <a16:creationId xmlns:a16="http://schemas.microsoft.com/office/drawing/2014/main" id="{7AB0DA64-3B00-4C45-ACB1-3BB8928904AC}"/>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5606;p95">
              <a:extLst>
                <a:ext uri="{FF2B5EF4-FFF2-40B4-BE49-F238E27FC236}">
                  <a16:creationId xmlns:a16="http://schemas.microsoft.com/office/drawing/2014/main" id="{9D566FD2-AECA-48D1-8E85-F36DA9FD9392}"/>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5607;p95">
              <a:extLst>
                <a:ext uri="{FF2B5EF4-FFF2-40B4-BE49-F238E27FC236}">
                  <a16:creationId xmlns:a16="http://schemas.microsoft.com/office/drawing/2014/main" id="{F921B5D0-AF13-4F96-83A2-8D17A8908C62}"/>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5608;p95">
              <a:extLst>
                <a:ext uri="{FF2B5EF4-FFF2-40B4-BE49-F238E27FC236}">
                  <a16:creationId xmlns:a16="http://schemas.microsoft.com/office/drawing/2014/main" id="{469F5E71-4088-4471-A1CD-DE1A64EB8592}"/>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5609;p95">
              <a:extLst>
                <a:ext uri="{FF2B5EF4-FFF2-40B4-BE49-F238E27FC236}">
                  <a16:creationId xmlns:a16="http://schemas.microsoft.com/office/drawing/2014/main" id="{D1F88CA3-DE13-424A-933D-988E9FFFFB64}"/>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5610;p95">
              <a:extLst>
                <a:ext uri="{FF2B5EF4-FFF2-40B4-BE49-F238E27FC236}">
                  <a16:creationId xmlns:a16="http://schemas.microsoft.com/office/drawing/2014/main" id="{DCCA9AE2-A63B-44B1-9058-06574E44EEAC}"/>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5611;p95">
              <a:extLst>
                <a:ext uri="{FF2B5EF4-FFF2-40B4-BE49-F238E27FC236}">
                  <a16:creationId xmlns:a16="http://schemas.microsoft.com/office/drawing/2014/main" id="{A26BE90D-2063-4578-BFEA-9F7055C0AF1C}"/>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5612;p95">
              <a:extLst>
                <a:ext uri="{FF2B5EF4-FFF2-40B4-BE49-F238E27FC236}">
                  <a16:creationId xmlns:a16="http://schemas.microsoft.com/office/drawing/2014/main" id="{B4425F65-2F25-40CC-9AB4-B6C07424E9C9}"/>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5613;p95">
              <a:extLst>
                <a:ext uri="{FF2B5EF4-FFF2-40B4-BE49-F238E27FC236}">
                  <a16:creationId xmlns:a16="http://schemas.microsoft.com/office/drawing/2014/main" id="{EC5D1028-C955-4AA0-B94A-4308FC680221}"/>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5614;p95">
              <a:extLst>
                <a:ext uri="{FF2B5EF4-FFF2-40B4-BE49-F238E27FC236}">
                  <a16:creationId xmlns:a16="http://schemas.microsoft.com/office/drawing/2014/main" id="{BB6FDA5D-B939-43A9-A608-C4B04B9E67B8}"/>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5615;p95">
              <a:extLst>
                <a:ext uri="{FF2B5EF4-FFF2-40B4-BE49-F238E27FC236}">
                  <a16:creationId xmlns:a16="http://schemas.microsoft.com/office/drawing/2014/main" id="{C2780BA0-A51E-40CA-94D1-A63FC4EDDE1C}"/>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5616;p95">
              <a:extLst>
                <a:ext uri="{FF2B5EF4-FFF2-40B4-BE49-F238E27FC236}">
                  <a16:creationId xmlns:a16="http://schemas.microsoft.com/office/drawing/2014/main" id="{5DB7342D-80FB-47F8-9DD5-2DF88527BA72}"/>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5617;p95">
              <a:extLst>
                <a:ext uri="{FF2B5EF4-FFF2-40B4-BE49-F238E27FC236}">
                  <a16:creationId xmlns:a16="http://schemas.microsoft.com/office/drawing/2014/main" id="{A5578BF4-EA48-489A-A717-C30E3674D6DF}"/>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5618;p95">
              <a:extLst>
                <a:ext uri="{FF2B5EF4-FFF2-40B4-BE49-F238E27FC236}">
                  <a16:creationId xmlns:a16="http://schemas.microsoft.com/office/drawing/2014/main" id="{67752D75-DBD0-4DC6-A710-468805F382E8}"/>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5619;p95">
              <a:extLst>
                <a:ext uri="{FF2B5EF4-FFF2-40B4-BE49-F238E27FC236}">
                  <a16:creationId xmlns:a16="http://schemas.microsoft.com/office/drawing/2014/main" id="{C485A13B-D5D3-4318-ADC3-2294077554F7}"/>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5620;p95">
              <a:extLst>
                <a:ext uri="{FF2B5EF4-FFF2-40B4-BE49-F238E27FC236}">
                  <a16:creationId xmlns:a16="http://schemas.microsoft.com/office/drawing/2014/main" id="{A19EB5F4-CA73-4E8F-AD37-7E684D999CFF}"/>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5621;p95">
              <a:extLst>
                <a:ext uri="{FF2B5EF4-FFF2-40B4-BE49-F238E27FC236}">
                  <a16:creationId xmlns:a16="http://schemas.microsoft.com/office/drawing/2014/main" id="{5BB6DF1E-E9D3-4483-B149-37801C67C05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5622;p95">
              <a:extLst>
                <a:ext uri="{FF2B5EF4-FFF2-40B4-BE49-F238E27FC236}">
                  <a16:creationId xmlns:a16="http://schemas.microsoft.com/office/drawing/2014/main" id="{5E903B21-6DE7-4763-8244-53E19CCF2679}"/>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5623;p95">
              <a:extLst>
                <a:ext uri="{FF2B5EF4-FFF2-40B4-BE49-F238E27FC236}">
                  <a16:creationId xmlns:a16="http://schemas.microsoft.com/office/drawing/2014/main" id="{30D98907-EB54-47AA-9BAB-05B297A5594C}"/>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5624;p95">
              <a:extLst>
                <a:ext uri="{FF2B5EF4-FFF2-40B4-BE49-F238E27FC236}">
                  <a16:creationId xmlns:a16="http://schemas.microsoft.com/office/drawing/2014/main" id="{84662D99-5C2F-46A0-AB94-77A7C28895FE}"/>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5625;p95">
              <a:extLst>
                <a:ext uri="{FF2B5EF4-FFF2-40B4-BE49-F238E27FC236}">
                  <a16:creationId xmlns:a16="http://schemas.microsoft.com/office/drawing/2014/main" id="{5FE72A79-25FF-417F-B645-8DF1E769571B}"/>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5626;p95">
              <a:extLst>
                <a:ext uri="{FF2B5EF4-FFF2-40B4-BE49-F238E27FC236}">
                  <a16:creationId xmlns:a16="http://schemas.microsoft.com/office/drawing/2014/main" id="{CDEAD8AF-65BA-4DFC-9E54-5308FE9BCAA4}"/>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5627;p95">
              <a:extLst>
                <a:ext uri="{FF2B5EF4-FFF2-40B4-BE49-F238E27FC236}">
                  <a16:creationId xmlns:a16="http://schemas.microsoft.com/office/drawing/2014/main" id="{485DB501-337C-40D8-8FAF-BBFDC3FA152A}"/>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5628;p95">
              <a:extLst>
                <a:ext uri="{FF2B5EF4-FFF2-40B4-BE49-F238E27FC236}">
                  <a16:creationId xmlns:a16="http://schemas.microsoft.com/office/drawing/2014/main" id="{D2AE8515-5D15-4640-9F64-2C61B014D6F6}"/>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5629;p95">
              <a:extLst>
                <a:ext uri="{FF2B5EF4-FFF2-40B4-BE49-F238E27FC236}">
                  <a16:creationId xmlns:a16="http://schemas.microsoft.com/office/drawing/2014/main" id="{922FBDF4-C875-4EB1-BF77-D169C25C71C4}"/>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5630;p95">
              <a:extLst>
                <a:ext uri="{FF2B5EF4-FFF2-40B4-BE49-F238E27FC236}">
                  <a16:creationId xmlns:a16="http://schemas.microsoft.com/office/drawing/2014/main" id="{1AAD63A4-E24F-4A46-94FD-97041153E7BF}"/>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5631;p95">
              <a:extLst>
                <a:ext uri="{FF2B5EF4-FFF2-40B4-BE49-F238E27FC236}">
                  <a16:creationId xmlns:a16="http://schemas.microsoft.com/office/drawing/2014/main" id="{58B296E0-D35E-4212-BFEF-D6056B8D4DDC}"/>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5632;p95">
              <a:extLst>
                <a:ext uri="{FF2B5EF4-FFF2-40B4-BE49-F238E27FC236}">
                  <a16:creationId xmlns:a16="http://schemas.microsoft.com/office/drawing/2014/main" id="{F51C1288-F0CD-4994-8733-F698EF5D6BB4}"/>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5633;p95">
              <a:extLst>
                <a:ext uri="{FF2B5EF4-FFF2-40B4-BE49-F238E27FC236}">
                  <a16:creationId xmlns:a16="http://schemas.microsoft.com/office/drawing/2014/main" id="{220BAE3E-C3C6-4AA6-A1AA-9C5A329DFB1C}"/>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5634;p95">
              <a:extLst>
                <a:ext uri="{FF2B5EF4-FFF2-40B4-BE49-F238E27FC236}">
                  <a16:creationId xmlns:a16="http://schemas.microsoft.com/office/drawing/2014/main" id="{64F602FF-4D5E-46B2-8D21-D191BAE087E1}"/>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5635;p95">
              <a:extLst>
                <a:ext uri="{FF2B5EF4-FFF2-40B4-BE49-F238E27FC236}">
                  <a16:creationId xmlns:a16="http://schemas.microsoft.com/office/drawing/2014/main" id="{FB2453CD-3875-4862-9088-5D5E200D780A}"/>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5636;p95">
              <a:extLst>
                <a:ext uri="{FF2B5EF4-FFF2-40B4-BE49-F238E27FC236}">
                  <a16:creationId xmlns:a16="http://schemas.microsoft.com/office/drawing/2014/main" id="{E18D06DF-1AE3-4C3F-A257-3CA2993CABB9}"/>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5637;p95">
              <a:extLst>
                <a:ext uri="{FF2B5EF4-FFF2-40B4-BE49-F238E27FC236}">
                  <a16:creationId xmlns:a16="http://schemas.microsoft.com/office/drawing/2014/main" id="{842138DA-36A7-4091-A4E7-B62A60A5D14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5638;p95">
              <a:extLst>
                <a:ext uri="{FF2B5EF4-FFF2-40B4-BE49-F238E27FC236}">
                  <a16:creationId xmlns:a16="http://schemas.microsoft.com/office/drawing/2014/main" id="{3BE9F240-3572-4885-8615-0EAE11CDD1C4}"/>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5639;p95">
              <a:extLst>
                <a:ext uri="{FF2B5EF4-FFF2-40B4-BE49-F238E27FC236}">
                  <a16:creationId xmlns:a16="http://schemas.microsoft.com/office/drawing/2014/main" id="{12F638CD-DDF3-4E8A-B57D-A078A7D5A7F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5640;p95">
              <a:extLst>
                <a:ext uri="{FF2B5EF4-FFF2-40B4-BE49-F238E27FC236}">
                  <a16:creationId xmlns:a16="http://schemas.microsoft.com/office/drawing/2014/main" id="{2F6622D4-E942-4900-B3F2-FA4BF41E7591}"/>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5641;p95">
              <a:extLst>
                <a:ext uri="{FF2B5EF4-FFF2-40B4-BE49-F238E27FC236}">
                  <a16:creationId xmlns:a16="http://schemas.microsoft.com/office/drawing/2014/main" id="{C48C529A-DE52-42B9-AC8C-F1F4DA361F93}"/>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5642;p95">
              <a:extLst>
                <a:ext uri="{FF2B5EF4-FFF2-40B4-BE49-F238E27FC236}">
                  <a16:creationId xmlns:a16="http://schemas.microsoft.com/office/drawing/2014/main" id="{771AF529-463A-43AB-B080-D170B57AC213}"/>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5643;p95">
              <a:extLst>
                <a:ext uri="{FF2B5EF4-FFF2-40B4-BE49-F238E27FC236}">
                  <a16:creationId xmlns:a16="http://schemas.microsoft.com/office/drawing/2014/main" id="{96978BA7-5434-4522-9B13-8C176A3D51DD}"/>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5644;p95">
              <a:extLst>
                <a:ext uri="{FF2B5EF4-FFF2-40B4-BE49-F238E27FC236}">
                  <a16:creationId xmlns:a16="http://schemas.microsoft.com/office/drawing/2014/main" id="{4C7BFFC4-CB09-4A9F-883B-126232D077FF}"/>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5645;p95">
              <a:extLst>
                <a:ext uri="{FF2B5EF4-FFF2-40B4-BE49-F238E27FC236}">
                  <a16:creationId xmlns:a16="http://schemas.microsoft.com/office/drawing/2014/main" id="{29BE97F5-DEC0-44FC-B3B6-5BAEC5768BAA}"/>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5646;p95">
              <a:extLst>
                <a:ext uri="{FF2B5EF4-FFF2-40B4-BE49-F238E27FC236}">
                  <a16:creationId xmlns:a16="http://schemas.microsoft.com/office/drawing/2014/main" id="{23E6CACE-268F-4949-A12F-BEF28A8223BC}"/>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5647;p95">
              <a:extLst>
                <a:ext uri="{FF2B5EF4-FFF2-40B4-BE49-F238E27FC236}">
                  <a16:creationId xmlns:a16="http://schemas.microsoft.com/office/drawing/2014/main" id="{0059E247-F941-4277-BC80-09B9CA310647}"/>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5648;p95">
              <a:extLst>
                <a:ext uri="{FF2B5EF4-FFF2-40B4-BE49-F238E27FC236}">
                  <a16:creationId xmlns:a16="http://schemas.microsoft.com/office/drawing/2014/main" id="{77DCC96E-9DD9-4090-A128-7D68F5907DF6}"/>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5649;p95">
              <a:extLst>
                <a:ext uri="{FF2B5EF4-FFF2-40B4-BE49-F238E27FC236}">
                  <a16:creationId xmlns:a16="http://schemas.microsoft.com/office/drawing/2014/main" id="{31D49907-6910-4309-BC76-F6D6355C1ACB}"/>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5650;p95">
              <a:extLst>
                <a:ext uri="{FF2B5EF4-FFF2-40B4-BE49-F238E27FC236}">
                  <a16:creationId xmlns:a16="http://schemas.microsoft.com/office/drawing/2014/main" id="{36034383-6944-4743-9436-5A5A269BAFDD}"/>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5651;p95">
              <a:extLst>
                <a:ext uri="{FF2B5EF4-FFF2-40B4-BE49-F238E27FC236}">
                  <a16:creationId xmlns:a16="http://schemas.microsoft.com/office/drawing/2014/main" id="{EA30DAC6-1161-4835-A8F8-ED1B588F44D9}"/>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5652;p95">
              <a:extLst>
                <a:ext uri="{FF2B5EF4-FFF2-40B4-BE49-F238E27FC236}">
                  <a16:creationId xmlns:a16="http://schemas.microsoft.com/office/drawing/2014/main" id="{792C5195-367F-4FB1-BC38-3542B85DD0C2}"/>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5653;p95">
              <a:extLst>
                <a:ext uri="{FF2B5EF4-FFF2-40B4-BE49-F238E27FC236}">
                  <a16:creationId xmlns:a16="http://schemas.microsoft.com/office/drawing/2014/main" id="{C7428F30-4902-4776-9231-2055A9663179}"/>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5654;p95">
              <a:extLst>
                <a:ext uri="{FF2B5EF4-FFF2-40B4-BE49-F238E27FC236}">
                  <a16:creationId xmlns:a16="http://schemas.microsoft.com/office/drawing/2014/main" id="{BE5C9D3E-D407-4B05-812B-C2BDBAC81E04}"/>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5655;p95">
              <a:extLst>
                <a:ext uri="{FF2B5EF4-FFF2-40B4-BE49-F238E27FC236}">
                  <a16:creationId xmlns:a16="http://schemas.microsoft.com/office/drawing/2014/main" id="{9D0E05BA-4E00-4364-B678-3973C570B603}"/>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5656;p95">
              <a:extLst>
                <a:ext uri="{FF2B5EF4-FFF2-40B4-BE49-F238E27FC236}">
                  <a16:creationId xmlns:a16="http://schemas.microsoft.com/office/drawing/2014/main" id="{034EA5AD-D49B-45A6-91B4-FCDF9F4D6845}"/>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5657;p95">
              <a:extLst>
                <a:ext uri="{FF2B5EF4-FFF2-40B4-BE49-F238E27FC236}">
                  <a16:creationId xmlns:a16="http://schemas.microsoft.com/office/drawing/2014/main" id="{DFBF5A87-9100-4F00-B93E-D811A1AE5DED}"/>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5658;p95">
              <a:extLst>
                <a:ext uri="{FF2B5EF4-FFF2-40B4-BE49-F238E27FC236}">
                  <a16:creationId xmlns:a16="http://schemas.microsoft.com/office/drawing/2014/main" id="{AA66113C-98B8-4F3E-BB43-569C1A61F68F}"/>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5659;p95">
              <a:extLst>
                <a:ext uri="{FF2B5EF4-FFF2-40B4-BE49-F238E27FC236}">
                  <a16:creationId xmlns:a16="http://schemas.microsoft.com/office/drawing/2014/main" id="{AB581C89-CB00-4D93-AD65-163F760A58CB}"/>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5660;p95">
              <a:extLst>
                <a:ext uri="{FF2B5EF4-FFF2-40B4-BE49-F238E27FC236}">
                  <a16:creationId xmlns:a16="http://schemas.microsoft.com/office/drawing/2014/main" id="{FB32818E-7EFA-4B7F-B95E-FAB597419ACE}"/>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5661;p95">
              <a:extLst>
                <a:ext uri="{FF2B5EF4-FFF2-40B4-BE49-F238E27FC236}">
                  <a16:creationId xmlns:a16="http://schemas.microsoft.com/office/drawing/2014/main" id="{313839F9-C8EE-4927-AAAD-3FFE0F757A52}"/>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5662;p95">
              <a:extLst>
                <a:ext uri="{FF2B5EF4-FFF2-40B4-BE49-F238E27FC236}">
                  <a16:creationId xmlns:a16="http://schemas.microsoft.com/office/drawing/2014/main" id="{8C3521F6-2B20-4A1B-AE83-DEB945CDFB49}"/>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5663;p95">
              <a:extLst>
                <a:ext uri="{FF2B5EF4-FFF2-40B4-BE49-F238E27FC236}">
                  <a16:creationId xmlns:a16="http://schemas.microsoft.com/office/drawing/2014/main" id="{837ED66A-2787-45CB-9C49-52D94DEAD75C}"/>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5664;p95">
              <a:extLst>
                <a:ext uri="{FF2B5EF4-FFF2-40B4-BE49-F238E27FC236}">
                  <a16:creationId xmlns:a16="http://schemas.microsoft.com/office/drawing/2014/main" id="{90DB88C2-B33F-4861-8FCE-E01799EE3F18}"/>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5665;p95">
              <a:extLst>
                <a:ext uri="{FF2B5EF4-FFF2-40B4-BE49-F238E27FC236}">
                  <a16:creationId xmlns:a16="http://schemas.microsoft.com/office/drawing/2014/main" id="{CBEB9B85-8BB9-44B5-8296-AEA3D7A0AF6A}"/>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5666;p95">
              <a:extLst>
                <a:ext uri="{FF2B5EF4-FFF2-40B4-BE49-F238E27FC236}">
                  <a16:creationId xmlns:a16="http://schemas.microsoft.com/office/drawing/2014/main" id="{28EDF02D-31A8-467E-95E0-FCFF8A1B3463}"/>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5667;p95">
              <a:extLst>
                <a:ext uri="{FF2B5EF4-FFF2-40B4-BE49-F238E27FC236}">
                  <a16:creationId xmlns:a16="http://schemas.microsoft.com/office/drawing/2014/main" id="{98A7F73E-7CCD-413B-BD0F-CD2E807F4A36}"/>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5668;p95">
              <a:extLst>
                <a:ext uri="{FF2B5EF4-FFF2-40B4-BE49-F238E27FC236}">
                  <a16:creationId xmlns:a16="http://schemas.microsoft.com/office/drawing/2014/main" id="{2E6FCD99-E479-402D-B3C6-56470C2DBF71}"/>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5669;p95">
              <a:extLst>
                <a:ext uri="{FF2B5EF4-FFF2-40B4-BE49-F238E27FC236}">
                  <a16:creationId xmlns:a16="http://schemas.microsoft.com/office/drawing/2014/main" id="{0225A6C7-69B8-4F31-882A-0B846547FB20}"/>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5670;p95">
              <a:extLst>
                <a:ext uri="{FF2B5EF4-FFF2-40B4-BE49-F238E27FC236}">
                  <a16:creationId xmlns:a16="http://schemas.microsoft.com/office/drawing/2014/main" id="{420FB629-81F1-4CDC-A6D2-2827B4E89F43}"/>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5671;p95">
              <a:extLst>
                <a:ext uri="{FF2B5EF4-FFF2-40B4-BE49-F238E27FC236}">
                  <a16:creationId xmlns:a16="http://schemas.microsoft.com/office/drawing/2014/main" id="{2D85C731-4BD2-49B7-89CF-70782ECB0A23}"/>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5672;p95">
              <a:extLst>
                <a:ext uri="{FF2B5EF4-FFF2-40B4-BE49-F238E27FC236}">
                  <a16:creationId xmlns:a16="http://schemas.microsoft.com/office/drawing/2014/main" id="{C291DEC4-3F35-4552-A843-2A492BB54765}"/>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5673;p95">
              <a:extLst>
                <a:ext uri="{FF2B5EF4-FFF2-40B4-BE49-F238E27FC236}">
                  <a16:creationId xmlns:a16="http://schemas.microsoft.com/office/drawing/2014/main" id="{FCD8753F-F1C7-445F-A592-015CF00B232D}"/>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5674;p95">
              <a:extLst>
                <a:ext uri="{FF2B5EF4-FFF2-40B4-BE49-F238E27FC236}">
                  <a16:creationId xmlns:a16="http://schemas.microsoft.com/office/drawing/2014/main" id="{BCE34AB0-73D0-460A-9CF1-9E50DC7485A0}"/>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5675;p95">
              <a:extLst>
                <a:ext uri="{FF2B5EF4-FFF2-40B4-BE49-F238E27FC236}">
                  <a16:creationId xmlns:a16="http://schemas.microsoft.com/office/drawing/2014/main" id="{D2BBAA0C-50E7-45C4-9B8C-A997EFA3D905}"/>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5676;p95">
              <a:extLst>
                <a:ext uri="{FF2B5EF4-FFF2-40B4-BE49-F238E27FC236}">
                  <a16:creationId xmlns:a16="http://schemas.microsoft.com/office/drawing/2014/main" id="{FE038D3B-E085-4A6D-9702-231187D5A358}"/>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5677;p95">
              <a:extLst>
                <a:ext uri="{FF2B5EF4-FFF2-40B4-BE49-F238E27FC236}">
                  <a16:creationId xmlns:a16="http://schemas.microsoft.com/office/drawing/2014/main" id="{AF2A9F3A-A5A1-46B7-A4C9-42FBD0D4BDAB}"/>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5678;p95">
              <a:extLst>
                <a:ext uri="{FF2B5EF4-FFF2-40B4-BE49-F238E27FC236}">
                  <a16:creationId xmlns:a16="http://schemas.microsoft.com/office/drawing/2014/main" id="{B076AC84-E422-474F-9025-82BDB16A85D8}"/>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5679;p95">
              <a:extLst>
                <a:ext uri="{FF2B5EF4-FFF2-40B4-BE49-F238E27FC236}">
                  <a16:creationId xmlns:a16="http://schemas.microsoft.com/office/drawing/2014/main" id="{316049C6-AFD0-49CE-910F-4F27CA0ACF52}"/>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5680;p95">
              <a:extLst>
                <a:ext uri="{FF2B5EF4-FFF2-40B4-BE49-F238E27FC236}">
                  <a16:creationId xmlns:a16="http://schemas.microsoft.com/office/drawing/2014/main" id="{0CC07654-BAB7-4D70-AB2E-3BF6522E8192}"/>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5681;p95">
              <a:extLst>
                <a:ext uri="{FF2B5EF4-FFF2-40B4-BE49-F238E27FC236}">
                  <a16:creationId xmlns:a16="http://schemas.microsoft.com/office/drawing/2014/main" id="{D92616F9-4AF3-4FD6-A007-5AD90B1711F6}"/>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5682;p95">
              <a:extLst>
                <a:ext uri="{FF2B5EF4-FFF2-40B4-BE49-F238E27FC236}">
                  <a16:creationId xmlns:a16="http://schemas.microsoft.com/office/drawing/2014/main" id="{AB70A77D-9D94-450F-AC4B-CD20A571B4D8}"/>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5683;p95">
              <a:extLst>
                <a:ext uri="{FF2B5EF4-FFF2-40B4-BE49-F238E27FC236}">
                  <a16:creationId xmlns:a16="http://schemas.microsoft.com/office/drawing/2014/main" id="{B52E8BA1-20A0-440B-A890-DBF112483581}"/>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5684;p95">
              <a:extLst>
                <a:ext uri="{FF2B5EF4-FFF2-40B4-BE49-F238E27FC236}">
                  <a16:creationId xmlns:a16="http://schemas.microsoft.com/office/drawing/2014/main" id="{532EF36F-2C0B-4D1D-8CF3-C07A3C8EF97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5685;p95">
              <a:extLst>
                <a:ext uri="{FF2B5EF4-FFF2-40B4-BE49-F238E27FC236}">
                  <a16:creationId xmlns:a16="http://schemas.microsoft.com/office/drawing/2014/main" id="{D9D7087A-9033-45F5-8F8B-6F371A771C95}"/>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5686;p95">
              <a:extLst>
                <a:ext uri="{FF2B5EF4-FFF2-40B4-BE49-F238E27FC236}">
                  <a16:creationId xmlns:a16="http://schemas.microsoft.com/office/drawing/2014/main" id="{85C2BFE3-D179-4457-A3A2-6837405C1C86}"/>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5687;p95">
              <a:extLst>
                <a:ext uri="{FF2B5EF4-FFF2-40B4-BE49-F238E27FC236}">
                  <a16:creationId xmlns:a16="http://schemas.microsoft.com/office/drawing/2014/main" id="{F067E540-F990-4C29-9B52-3FF57888E80F}"/>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5688;p95">
              <a:extLst>
                <a:ext uri="{FF2B5EF4-FFF2-40B4-BE49-F238E27FC236}">
                  <a16:creationId xmlns:a16="http://schemas.microsoft.com/office/drawing/2014/main" id="{FC9D83D6-52D2-4139-9FB4-3C4FAB2488E0}"/>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5689;p95">
              <a:extLst>
                <a:ext uri="{FF2B5EF4-FFF2-40B4-BE49-F238E27FC236}">
                  <a16:creationId xmlns:a16="http://schemas.microsoft.com/office/drawing/2014/main" id="{A2C6470C-357C-4148-8668-59FEE8357CFF}"/>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5690;p95">
              <a:extLst>
                <a:ext uri="{FF2B5EF4-FFF2-40B4-BE49-F238E27FC236}">
                  <a16:creationId xmlns:a16="http://schemas.microsoft.com/office/drawing/2014/main" id="{0BB55557-05BF-4835-8DC5-E0BF754A4152}"/>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5691;p95">
              <a:extLst>
                <a:ext uri="{FF2B5EF4-FFF2-40B4-BE49-F238E27FC236}">
                  <a16:creationId xmlns:a16="http://schemas.microsoft.com/office/drawing/2014/main" id="{0C23AA35-1BAD-46C1-AE1E-3C85C62F2536}"/>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5692;p95">
              <a:extLst>
                <a:ext uri="{FF2B5EF4-FFF2-40B4-BE49-F238E27FC236}">
                  <a16:creationId xmlns:a16="http://schemas.microsoft.com/office/drawing/2014/main" id="{3851D06F-7621-4554-A977-2893B833ECC1}"/>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5693;p95">
              <a:extLst>
                <a:ext uri="{FF2B5EF4-FFF2-40B4-BE49-F238E27FC236}">
                  <a16:creationId xmlns:a16="http://schemas.microsoft.com/office/drawing/2014/main" id="{14A108B5-824F-4CA6-9BD1-2B761CEA188E}"/>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5694;p95">
              <a:extLst>
                <a:ext uri="{FF2B5EF4-FFF2-40B4-BE49-F238E27FC236}">
                  <a16:creationId xmlns:a16="http://schemas.microsoft.com/office/drawing/2014/main" id="{7DDC53A4-89B0-4730-A2EC-D02EB33CB93E}"/>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5695;p95">
              <a:extLst>
                <a:ext uri="{FF2B5EF4-FFF2-40B4-BE49-F238E27FC236}">
                  <a16:creationId xmlns:a16="http://schemas.microsoft.com/office/drawing/2014/main" id="{50B6A2AC-247F-4CBC-9448-BBEB88818593}"/>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5696;p95">
              <a:extLst>
                <a:ext uri="{FF2B5EF4-FFF2-40B4-BE49-F238E27FC236}">
                  <a16:creationId xmlns:a16="http://schemas.microsoft.com/office/drawing/2014/main" id="{CEBC8DF3-6DA9-4487-8A62-2785819B12D0}"/>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5697;p95">
              <a:extLst>
                <a:ext uri="{FF2B5EF4-FFF2-40B4-BE49-F238E27FC236}">
                  <a16:creationId xmlns:a16="http://schemas.microsoft.com/office/drawing/2014/main" id="{70EEB74E-2E50-43EE-BEB4-462DA24AAEE5}"/>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5698;p95">
              <a:extLst>
                <a:ext uri="{FF2B5EF4-FFF2-40B4-BE49-F238E27FC236}">
                  <a16:creationId xmlns:a16="http://schemas.microsoft.com/office/drawing/2014/main" id="{CC70D552-19C5-438D-B4D9-F444AB0D3DB7}"/>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5699;p95">
              <a:extLst>
                <a:ext uri="{FF2B5EF4-FFF2-40B4-BE49-F238E27FC236}">
                  <a16:creationId xmlns:a16="http://schemas.microsoft.com/office/drawing/2014/main" id="{C14CF75E-2B14-4544-9A41-390AB1BDFC3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5700;p95">
              <a:extLst>
                <a:ext uri="{FF2B5EF4-FFF2-40B4-BE49-F238E27FC236}">
                  <a16:creationId xmlns:a16="http://schemas.microsoft.com/office/drawing/2014/main" id="{1AD38F9D-46C1-46A6-8FD1-6F7F0A62ED41}"/>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5701;p95">
              <a:extLst>
                <a:ext uri="{FF2B5EF4-FFF2-40B4-BE49-F238E27FC236}">
                  <a16:creationId xmlns:a16="http://schemas.microsoft.com/office/drawing/2014/main" id="{166A0514-074C-4ABA-AD57-3BEFF9887E53}"/>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5702;p95">
              <a:extLst>
                <a:ext uri="{FF2B5EF4-FFF2-40B4-BE49-F238E27FC236}">
                  <a16:creationId xmlns:a16="http://schemas.microsoft.com/office/drawing/2014/main" id="{FD7B11BC-891F-41D7-98C3-67525E219D2E}"/>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5703;p95">
              <a:extLst>
                <a:ext uri="{FF2B5EF4-FFF2-40B4-BE49-F238E27FC236}">
                  <a16:creationId xmlns:a16="http://schemas.microsoft.com/office/drawing/2014/main" id="{9C32B3FB-691A-43F1-BF53-C35A3BD8874C}"/>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5704;p95">
              <a:extLst>
                <a:ext uri="{FF2B5EF4-FFF2-40B4-BE49-F238E27FC236}">
                  <a16:creationId xmlns:a16="http://schemas.microsoft.com/office/drawing/2014/main" id="{0DA2C3D6-8A5C-4BC6-BDD1-E46EBE022D2F}"/>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5705;p95">
              <a:extLst>
                <a:ext uri="{FF2B5EF4-FFF2-40B4-BE49-F238E27FC236}">
                  <a16:creationId xmlns:a16="http://schemas.microsoft.com/office/drawing/2014/main" id="{976415DC-8E4C-413E-AD2A-46BC281C132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5706;p95">
              <a:extLst>
                <a:ext uri="{FF2B5EF4-FFF2-40B4-BE49-F238E27FC236}">
                  <a16:creationId xmlns:a16="http://schemas.microsoft.com/office/drawing/2014/main" id="{1E867F25-57E2-468A-BED6-50BE4E0C5EFF}"/>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5707;p95">
              <a:extLst>
                <a:ext uri="{FF2B5EF4-FFF2-40B4-BE49-F238E27FC236}">
                  <a16:creationId xmlns:a16="http://schemas.microsoft.com/office/drawing/2014/main" id="{E5BDC046-319C-4178-9D0C-F76F3D8C0EB9}"/>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5708;p95">
              <a:extLst>
                <a:ext uri="{FF2B5EF4-FFF2-40B4-BE49-F238E27FC236}">
                  <a16:creationId xmlns:a16="http://schemas.microsoft.com/office/drawing/2014/main" id="{F1CA67A4-0669-49E2-9D5F-9654206B7A52}"/>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5709;p95">
              <a:extLst>
                <a:ext uri="{FF2B5EF4-FFF2-40B4-BE49-F238E27FC236}">
                  <a16:creationId xmlns:a16="http://schemas.microsoft.com/office/drawing/2014/main" id="{9C0F3662-F880-4F6D-8201-002D0CED0BF2}"/>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5710;p95">
              <a:extLst>
                <a:ext uri="{FF2B5EF4-FFF2-40B4-BE49-F238E27FC236}">
                  <a16:creationId xmlns:a16="http://schemas.microsoft.com/office/drawing/2014/main" id="{48452667-C438-4FB0-BBF5-9B4EE1CE544B}"/>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5711;p95">
              <a:extLst>
                <a:ext uri="{FF2B5EF4-FFF2-40B4-BE49-F238E27FC236}">
                  <a16:creationId xmlns:a16="http://schemas.microsoft.com/office/drawing/2014/main" id="{4A33520D-7830-4A62-B856-B27E9FA5890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5712;p95">
              <a:extLst>
                <a:ext uri="{FF2B5EF4-FFF2-40B4-BE49-F238E27FC236}">
                  <a16:creationId xmlns:a16="http://schemas.microsoft.com/office/drawing/2014/main" id="{7C097252-44D6-4646-9F94-0EA942BAF107}"/>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5713;p95">
              <a:extLst>
                <a:ext uri="{FF2B5EF4-FFF2-40B4-BE49-F238E27FC236}">
                  <a16:creationId xmlns:a16="http://schemas.microsoft.com/office/drawing/2014/main" id="{0738DADB-FD3B-45FD-97ED-17BD6AE85A81}"/>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5714;p95">
              <a:extLst>
                <a:ext uri="{FF2B5EF4-FFF2-40B4-BE49-F238E27FC236}">
                  <a16:creationId xmlns:a16="http://schemas.microsoft.com/office/drawing/2014/main" id="{3902D335-F128-47A2-BD32-FD251C63C704}"/>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5715;p95">
              <a:extLst>
                <a:ext uri="{FF2B5EF4-FFF2-40B4-BE49-F238E27FC236}">
                  <a16:creationId xmlns:a16="http://schemas.microsoft.com/office/drawing/2014/main" id="{5C93971C-23C9-4365-9113-AB8788FC0478}"/>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5716;p95">
              <a:extLst>
                <a:ext uri="{FF2B5EF4-FFF2-40B4-BE49-F238E27FC236}">
                  <a16:creationId xmlns:a16="http://schemas.microsoft.com/office/drawing/2014/main" id="{FE10CEB3-D3A4-423B-9912-732A668CB75F}"/>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5717;p95">
              <a:extLst>
                <a:ext uri="{FF2B5EF4-FFF2-40B4-BE49-F238E27FC236}">
                  <a16:creationId xmlns:a16="http://schemas.microsoft.com/office/drawing/2014/main" id="{E49E325A-4028-418E-AA27-7B2F3452628D}"/>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5718;p95">
              <a:extLst>
                <a:ext uri="{FF2B5EF4-FFF2-40B4-BE49-F238E27FC236}">
                  <a16:creationId xmlns:a16="http://schemas.microsoft.com/office/drawing/2014/main" id="{B96AAD85-E256-4B97-B139-DA91EC0F9C88}"/>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5719;p95">
              <a:extLst>
                <a:ext uri="{FF2B5EF4-FFF2-40B4-BE49-F238E27FC236}">
                  <a16:creationId xmlns:a16="http://schemas.microsoft.com/office/drawing/2014/main" id="{4DB181E5-3C50-45FC-AFEA-6F67CE84FA8B}"/>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5720;p95">
              <a:extLst>
                <a:ext uri="{FF2B5EF4-FFF2-40B4-BE49-F238E27FC236}">
                  <a16:creationId xmlns:a16="http://schemas.microsoft.com/office/drawing/2014/main" id="{F6379426-79C6-4E00-B1A0-E708724ECC09}"/>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5721;p95">
              <a:extLst>
                <a:ext uri="{FF2B5EF4-FFF2-40B4-BE49-F238E27FC236}">
                  <a16:creationId xmlns:a16="http://schemas.microsoft.com/office/drawing/2014/main" id="{0474C5E4-A815-4367-A1EB-80247A89E981}"/>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5722;p95">
              <a:extLst>
                <a:ext uri="{FF2B5EF4-FFF2-40B4-BE49-F238E27FC236}">
                  <a16:creationId xmlns:a16="http://schemas.microsoft.com/office/drawing/2014/main" id="{B61029CD-7A95-4A94-9C9D-92F234F87329}"/>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5723;p95">
              <a:extLst>
                <a:ext uri="{FF2B5EF4-FFF2-40B4-BE49-F238E27FC236}">
                  <a16:creationId xmlns:a16="http://schemas.microsoft.com/office/drawing/2014/main" id="{E55FD012-DC9D-4510-94A7-A7FCFF402BA7}"/>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5724;p95">
              <a:extLst>
                <a:ext uri="{FF2B5EF4-FFF2-40B4-BE49-F238E27FC236}">
                  <a16:creationId xmlns:a16="http://schemas.microsoft.com/office/drawing/2014/main" id="{C251D9C9-4275-4ED3-8EA6-CC922308CCD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5725;p95">
              <a:extLst>
                <a:ext uri="{FF2B5EF4-FFF2-40B4-BE49-F238E27FC236}">
                  <a16:creationId xmlns:a16="http://schemas.microsoft.com/office/drawing/2014/main" id="{CA6932FB-F89A-41C1-A587-E310A91495DC}"/>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5726;p95">
              <a:extLst>
                <a:ext uri="{FF2B5EF4-FFF2-40B4-BE49-F238E27FC236}">
                  <a16:creationId xmlns:a16="http://schemas.microsoft.com/office/drawing/2014/main" id="{E4F6C2F2-FB9B-4080-B36D-E77244AB91CE}"/>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5727;p95">
              <a:extLst>
                <a:ext uri="{FF2B5EF4-FFF2-40B4-BE49-F238E27FC236}">
                  <a16:creationId xmlns:a16="http://schemas.microsoft.com/office/drawing/2014/main" id="{7BAC6FD6-D40B-46E1-9A36-E2E82702D835}"/>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5728;p95">
              <a:extLst>
                <a:ext uri="{FF2B5EF4-FFF2-40B4-BE49-F238E27FC236}">
                  <a16:creationId xmlns:a16="http://schemas.microsoft.com/office/drawing/2014/main" id="{D184D8BC-F287-47F2-AD62-BDB2956F953C}"/>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5729;p95">
              <a:extLst>
                <a:ext uri="{FF2B5EF4-FFF2-40B4-BE49-F238E27FC236}">
                  <a16:creationId xmlns:a16="http://schemas.microsoft.com/office/drawing/2014/main" id="{9FFDB46E-6C15-407A-AEFA-F5EFFFD5A0CE}"/>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5730;p95">
              <a:extLst>
                <a:ext uri="{FF2B5EF4-FFF2-40B4-BE49-F238E27FC236}">
                  <a16:creationId xmlns:a16="http://schemas.microsoft.com/office/drawing/2014/main" id="{EDCA0F52-9092-484B-B958-055E89BB45D6}"/>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5731;p95">
              <a:extLst>
                <a:ext uri="{FF2B5EF4-FFF2-40B4-BE49-F238E27FC236}">
                  <a16:creationId xmlns:a16="http://schemas.microsoft.com/office/drawing/2014/main" id="{FAC742A5-54E2-46BB-8583-503DF6B8AE8F}"/>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5732;p95">
              <a:extLst>
                <a:ext uri="{FF2B5EF4-FFF2-40B4-BE49-F238E27FC236}">
                  <a16:creationId xmlns:a16="http://schemas.microsoft.com/office/drawing/2014/main" id="{38787D22-9DAC-4B50-A718-126A8FEA5007}"/>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5733;p95">
              <a:extLst>
                <a:ext uri="{FF2B5EF4-FFF2-40B4-BE49-F238E27FC236}">
                  <a16:creationId xmlns:a16="http://schemas.microsoft.com/office/drawing/2014/main" id="{729C47DE-8155-4E16-992A-ADE7A7A9CB27}"/>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5734;p95">
              <a:extLst>
                <a:ext uri="{FF2B5EF4-FFF2-40B4-BE49-F238E27FC236}">
                  <a16:creationId xmlns:a16="http://schemas.microsoft.com/office/drawing/2014/main" id="{55EAB829-45E7-4626-B9A5-6BC8D933778D}"/>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5735;p95">
              <a:extLst>
                <a:ext uri="{FF2B5EF4-FFF2-40B4-BE49-F238E27FC236}">
                  <a16:creationId xmlns:a16="http://schemas.microsoft.com/office/drawing/2014/main" id="{71FAC09E-852B-44D7-8DAB-DD55F9B88E2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5736;p95">
              <a:extLst>
                <a:ext uri="{FF2B5EF4-FFF2-40B4-BE49-F238E27FC236}">
                  <a16:creationId xmlns:a16="http://schemas.microsoft.com/office/drawing/2014/main" id="{6EBD526C-30C1-4C3B-B26A-8ADEFA216B39}"/>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5737;p95">
              <a:extLst>
                <a:ext uri="{FF2B5EF4-FFF2-40B4-BE49-F238E27FC236}">
                  <a16:creationId xmlns:a16="http://schemas.microsoft.com/office/drawing/2014/main" id="{207B4098-757A-42F9-BFA1-64D7131A234D}"/>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5738;p95">
              <a:extLst>
                <a:ext uri="{FF2B5EF4-FFF2-40B4-BE49-F238E27FC236}">
                  <a16:creationId xmlns:a16="http://schemas.microsoft.com/office/drawing/2014/main" id="{DB8126B9-7DE0-46DC-ADD8-3A3377363C36}"/>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5739;p95">
              <a:extLst>
                <a:ext uri="{FF2B5EF4-FFF2-40B4-BE49-F238E27FC236}">
                  <a16:creationId xmlns:a16="http://schemas.microsoft.com/office/drawing/2014/main" id="{2F33D653-C8DC-4475-8161-63B785B79DDA}"/>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5740;p95">
              <a:extLst>
                <a:ext uri="{FF2B5EF4-FFF2-40B4-BE49-F238E27FC236}">
                  <a16:creationId xmlns:a16="http://schemas.microsoft.com/office/drawing/2014/main" id="{E3E72D84-B7E6-4A40-A03D-2D4DACF61451}"/>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5741;p95">
              <a:extLst>
                <a:ext uri="{FF2B5EF4-FFF2-40B4-BE49-F238E27FC236}">
                  <a16:creationId xmlns:a16="http://schemas.microsoft.com/office/drawing/2014/main" id="{B47068E3-9A11-415B-AF05-42C7F65B9A66}"/>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5742;p95">
              <a:extLst>
                <a:ext uri="{FF2B5EF4-FFF2-40B4-BE49-F238E27FC236}">
                  <a16:creationId xmlns:a16="http://schemas.microsoft.com/office/drawing/2014/main" id="{5C8AF527-AF49-48D7-B084-6C8A5B8B2763}"/>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5743;p95">
              <a:extLst>
                <a:ext uri="{FF2B5EF4-FFF2-40B4-BE49-F238E27FC236}">
                  <a16:creationId xmlns:a16="http://schemas.microsoft.com/office/drawing/2014/main" id="{9336572E-F178-46F0-BCE5-B8A4B4D31D77}"/>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5744;p95">
              <a:extLst>
                <a:ext uri="{FF2B5EF4-FFF2-40B4-BE49-F238E27FC236}">
                  <a16:creationId xmlns:a16="http://schemas.microsoft.com/office/drawing/2014/main" id="{7B8D1C73-8040-4CDA-A10F-69EAB750BDD3}"/>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5745;p95">
              <a:extLst>
                <a:ext uri="{FF2B5EF4-FFF2-40B4-BE49-F238E27FC236}">
                  <a16:creationId xmlns:a16="http://schemas.microsoft.com/office/drawing/2014/main" id="{150CE731-84C2-41CD-B5FA-79863CC8572C}"/>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5746;p95">
              <a:extLst>
                <a:ext uri="{FF2B5EF4-FFF2-40B4-BE49-F238E27FC236}">
                  <a16:creationId xmlns:a16="http://schemas.microsoft.com/office/drawing/2014/main" id="{9B831BC4-794B-49F2-8536-9BA08817B71B}"/>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5747;p95">
              <a:extLst>
                <a:ext uri="{FF2B5EF4-FFF2-40B4-BE49-F238E27FC236}">
                  <a16:creationId xmlns:a16="http://schemas.microsoft.com/office/drawing/2014/main" id="{AC5E5FF4-01B4-4397-B2B7-99903BA5FA5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5748;p95">
              <a:extLst>
                <a:ext uri="{FF2B5EF4-FFF2-40B4-BE49-F238E27FC236}">
                  <a16:creationId xmlns:a16="http://schemas.microsoft.com/office/drawing/2014/main" id="{0ACB2011-5083-4C22-9FA8-B2C096348F51}"/>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5749;p95">
              <a:extLst>
                <a:ext uri="{FF2B5EF4-FFF2-40B4-BE49-F238E27FC236}">
                  <a16:creationId xmlns:a16="http://schemas.microsoft.com/office/drawing/2014/main" id="{59D8BE78-349D-41FB-B79D-A53636F88C75}"/>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5750;p95">
              <a:extLst>
                <a:ext uri="{FF2B5EF4-FFF2-40B4-BE49-F238E27FC236}">
                  <a16:creationId xmlns:a16="http://schemas.microsoft.com/office/drawing/2014/main" id="{48A765F0-980D-4A0F-8C2B-5F4E5C522C32}"/>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5751;p95">
              <a:extLst>
                <a:ext uri="{FF2B5EF4-FFF2-40B4-BE49-F238E27FC236}">
                  <a16:creationId xmlns:a16="http://schemas.microsoft.com/office/drawing/2014/main" id="{1509E244-EB87-447C-9CE5-BC3DF17E4DC7}"/>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5752;p95">
              <a:extLst>
                <a:ext uri="{FF2B5EF4-FFF2-40B4-BE49-F238E27FC236}">
                  <a16:creationId xmlns:a16="http://schemas.microsoft.com/office/drawing/2014/main" id="{87D5B94E-C00A-4767-9D6D-B5A5CEA0DABD}"/>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5753;p95">
              <a:extLst>
                <a:ext uri="{FF2B5EF4-FFF2-40B4-BE49-F238E27FC236}">
                  <a16:creationId xmlns:a16="http://schemas.microsoft.com/office/drawing/2014/main" id="{EE61DB8B-3C8B-4717-B5B0-391483C2292E}"/>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5754;p95">
              <a:extLst>
                <a:ext uri="{FF2B5EF4-FFF2-40B4-BE49-F238E27FC236}">
                  <a16:creationId xmlns:a16="http://schemas.microsoft.com/office/drawing/2014/main" id="{7D82784B-A82C-4C91-B7F5-5C443E14AD8D}"/>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5755;p95">
              <a:extLst>
                <a:ext uri="{FF2B5EF4-FFF2-40B4-BE49-F238E27FC236}">
                  <a16:creationId xmlns:a16="http://schemas.microsoft.com/office/drawing/2014/main" id="{30AB0F7E-36A8-4DEC-B7B9-9546BC62109C}"/>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5756;p95">
              <a:extLst>
                <a:ext uri="{FF2B5EF4-FFF2-40B4-BE49-F238E27FC236}">
                  <a16:creationId xmlns:a16="http://schemas.microsoft.com/office/drawing/2014/main" id="{53A7B1BA-6F10-4A59-975C-65086970B2BC}"/>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5757;p95">
              <a:extLst>
                <a:ext uri="{FF2B5EF4-FFF2-40B4-BE49-F238E27FC236}">
                  <a16:creationId xmlns:a16="http://schemas.microsoft.com/office/drawing/2014/main" id="{E0806D86-AC39-41F5-B82F-E0D8527A1485}"/>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5758;p95">
              <a:extLst>
                <a:ext uri="{FF2B5EF4-FFF2-40B4-BE49-F238E27FC236}">
                  <a16:creationId xmlns:a16="http://schemas.microsoft.com/office/drawing/2014/main" id="{6F16B6BF-749A-45A8-987E-2B8C15AD4339}"/>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5759;p95">
              <a:extLst>
                <a:ext uri="{FF2B5EF4-FFF2-40B4-BE49-F238E27FC236}">
                  <a16:creationId xmlns:a16="http://schemas.microsoft.com/office/drawing/2014/main" id="{9C42432B-4A77-4D3A-8261-006D0F43BCA6}"/>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5760;p95">
              <a:extLst>
                <a:ext uri="{FF2B5EF4-FFF2-40B4-BE49-F238E27FC236}">
                  <a16:creationId xmlns:a16="http://schemas.microsoft.com/office/drawing/2014/main" id="{142D95FB-1FA6-4063-8498-AF179C14277C}"/>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5761;p95">
              <a:extLst>
                <a:ext uri="{FF2B5EF4-FFF2-40B4-BE49-F238E27FC236}">
                  <a16:creationId xmlns:a16="http://schemas.microsoft.com/office/drawing/2014/main" id="{A20413FA-E18B-440A-AD37-7F2F8C513D98}"/>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5762;p95">
              <a:extLst>
                <a:ext uri="{FF2B5EF4-FFF2-40B4-BE49-F238E27FC236}">
                  <a16:creationId xmlns:a16="http://schemas.microsoft.com/office/drawing/2014/main" id="{D3D3A5BD-4A89-415E-9BC2-34B3C34FA535}"/>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5763;p95">
              <a:extLst>
                <a:ext uri="{FF2B5EF4-FFF2-40B4-BE49-F238E27FC236}">
                  <a16:creationId xmlns:a16="http://schemas.microsoft.com/office/drawing/2014/main" id="{1474D6B8-6237-4BBA-9C96-8AEAEBD6F110}"/>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5764;p95">
              <a:extLst>
                <a:ext uri="{FF2B5EF4-FFF2-40B4-BE49-F238E27FC236}">
                  <a16:creationId xmlns:a16="http://schemas.microsoft.com/office/drawing/2014/main" id="{FE140D16-898C-4675-A0B5-6DD50BDA689B}"/>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5765;p95">
              <a:extLst>
                <a:ext uri="{FF2B5EF4-FFF2-40B4-BE49-F238E27FC236}">
                  <a16:creationId xmlns:a16="http://schemas.microsoft.com/office/drawing/2014/main" id="{07756A08-6C09-4E8E-86D2-748E495EA887}"/>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5766;p95">
              <a:extLst>
                <a:ext uri="{FF2B5EF4-FFF2-40B4-BE49-F238E27FC236}">
                  <a16:creationId xmlns:a16="http://schemas.microsoft.com/office/drawing/2014/main" id="{76B344E9-2154-420B-A1BD-D8B7A4BC4B12}"/>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5767;p95">
              <a:extLst>
                <a:ext uri="{FF2B5EF4-FFF2-40B4-BE49-F238E27FC236}">
                  <a16:creationId xmlns:a16="http://schemas.microsoft.com/office/drawing/2014/main" id="{A0B28A9C-3E64-4DC3-BC0B-764BAE960B88}"/>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5768;p95">
              <a:extLst>
                <a:ext uri="{FF2B5EF4-FFF2-40B4-BE49-F238E27FC236}">
                  <a16:creationId xmlns:a16="http://schemas.microsoft.com/office/drawing/2014/main" id="{43444020-DAB8-45F8-B0A7-BEC4E72C0B3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5769;p95">
              <a:extLst>
                <a:ext uri="{FF2B5EF4-FFF2-40B4-BE49-F238E27FC236}">
                  <a16:creationId xmlns:a16="http://schemas.microsoft.com/office/drawing/2014/main" id="{2D25B1F8-5873-4589-BD59-3B449F9BC72B}"/>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5770;p95">
              <a:extLst>
                <a:ext uri="{FF2B5EF4-FFF2-40B4-BE49-F238E27FC236}">
                  <a16:creationId xmlns:a16="http://schemas.microsoft.com/office/drawing/2014/main" id="{E9B58D57-C2A3-42B4-B5D2-D0CC90CE18B2}"/>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5771;p95">
              <a:extLst>
                <a:ext uri="{FF2B5EF4-FFF2-40B4-BE49-F238E27FC236}">
                  <a16:creationId xmlns:a16="http://schemas.microsoft.com/office/drawing/2014/main" id="{1A9BA58D-82FC-4D43-A3D7-3DDA136012F6}"/>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5772;p95">
              <a:extLst>
                <a:ext uri="{FF2B5EF4-FFF2-40B4-BE49-F238E27FC236}">
                  <a16:creationId xmlns:a16="http://schemas.microsoft.com/office/drawing/2014/main" id="{BDAF51D3-F46F-4D3E-A117-DE05CF1F8F43}"/>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5773;p95">
              <a:extLst>
                <a:ext uri="{FF2B5EF4-FFF2-40B4-BE49-F238E27FC236}">
                  <a16:creationId xmlns:a16="http://schemas.microsoft.com/office/drawing/2014/main" id="{33EFFEBE-85F3-490B-B11C-C97A1E65089F}"/>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5774;p95">
              <a:extLst>
                <a:ext uri="{FF2B5EF4-FFF2-40B4-BE49-F238E27FC236}">
                  <a16:creationId xmlns:a16="http://schemas.microsoft.com/office/drawing/2014/main" id="{34DF9401-0F84-4E41-A3E4-91A6D045E086}"/>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5775;p95">
              <a:extLst>
                <a:ext uri="{FF2B5EF4-FFF2-40B4-BE49-F238E27FC236}">
                  <a16:creationId xmlns:a16="http://schemas.microsoft.com/office/drawing/2014/main" id="{82C0DBDE-E2F4-4B5C-9514-BDD386D16090}"/>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5776;p95">
              <a:extLst>
                <a:ext uri="{FF2B5EF4-FFF2-40B4-BE49-F238E27FC236}">
                  <a16:creationId xmlns:a16="http://schemas.microsoft.com/office/drawing/2014/main" id="{7B6E396F-A230-417F-9C1A-0B10058451DE}"/>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5777;p95">
              <a:extLst>
                <a:ext uri="{FF2B5EF4-FFF2-40B4-BE49-F238E27FC236}">
                  <a16:creationId xmlns:a16="http://schemas.microsoft.com/office/drawing/2014/main" id="{992F801E-B2D6-4E3D-AF0F-4855C84D3D4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5778;p95">
              <a:extLst>
                <a:ext uri="{FF2B5EF4-FFF2-40B4-BE49-F238E27FC236}">
                  <a16:creationId xmlns:a16="http://schemas.microsoft.com/office/drawing/2014/main" id="{10A95C99-36EB-4B19-817B-045AC6CA9C98}"/>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5779;p95">
              <a:extLst>
                <a:ext uri="{FF2B5EF4-FFF2-40B4-BE49-F238E27FC236}">
                  <a16:creationId xmlns:a16="http://schemas.microsoft.com/office/drawing/2014/main" id="{E76A3CDC-299B-4EA5-8D5E-D416A206D35A}"/>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5780;p95">
              <a:extLst>
                <a:ext uri="{FF2B5EF4-FFF2-40B4-BE49-F238E27FC236}">
                  <a16:creationId xmlns:a16="http://schemas.microsoft.com/office/drawing/2014/main" id="{05BCDDD1-37B1-4F10-8002-147509A142A3}"/>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5781;p95">
              <a:extLst>
                <a:ext uri="{FF2B5EF4-FFF2-40B4-BE49-F238E27FC236}">
                  <a16:creationId xmlns:a16="http://schemas.microsoft.com/office/drawing/2014/main" id="{C8F529D7-C7FA-472E-B0AA-5A80E6112ACD}"/>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5782;p95">
              <a:extLst>
                <a:ext uri="{FF2B5EF4-FFF2-40B4-BE49-F238E27FC236}">
                  <a16:creationId xmlns:a16="http://schemas.microsoft.com/office/drawing/2014/main" id="{FF0A3E84-BF04-4F13-8948-9A5289501D7B}"/>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5783;p95">
              <a:extLst>
                <a:ext uri="{FF2B5EF4-FFF2-40B4-BE49-F238E27FC236}">
                  <a16:creationId xmlns:a16="http://schemas.microsoft.com/office/drawing/2014/main" id="{D2BAE813-B57D-44FE-9A05-BBF945193317}"/>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5784;p95">
              <a:extLst>
                <a:ext uri="{FF2B5EF4-FFF2-40B4-BE49-F238E27FC236}">
                  <a16:creationId xmlns:a16="http://schemas.microsoft.com/office/drawing/2014/main" id="{2378589D-AD8F-4115-B993-C18397586196}"/>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5785;p95">
              <a:extLst>
                <a:ext uri="{FF2B5EF4-FFF2-40B4-BE49-F238E27FC236}">
                  <a16:creationId xmlns:a16="http://schemas.microsoft.com/office/drawing/2014/main" id="{7B4A3C62-CFE0-4978-BEB2-D917F1FB1BCA}"/>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5786;p95">
              <a:extLst>
                <a:ext uri="{FF2B5EF4-FFF2-40B4-BE49-F238E27FC236}">
                  <a16:creationId xmlns:a16="http://schemas.microsoft.com/office/drawing/2014/main" id="{DC1B6B67-22E4-492D-B95A-827D166BE2BC}"/>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5787;p95">
              <a:extLst>
                <a:ext uri="{FF2B5EF4-FFF2-40B4-BE49-F238E27FC236}">
                  <a16:creationId xmlns:a16="http://schemas.microsoft.com/office/drawing/2014/main" id="{C96FC3EA-EB9F-45C6-A500-5AD8B189FDAB}"/>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5788;p95">
              <a:extLst>
                <a:ext uri="{FF2B5EF4-FFF2-40B4-BE49-F238E27FC236}">
                  <a16:creationId xmlns:a16="http://schemas.microsoft.com/office/drawing/2014/main" id="{5C06D100-81D0-4CB3-B173-685BAFCF3043}"/>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5789;p95">
              <a:extLst>
                <a:ext uri="{FF2B5EF4-FFF2-40B4-BE49-F238E27FC236}">
                  <a16:creationId xmlns:a16="http://schemas.microsoft.com/office/drawing/2014/main" id="{D58E9C0D-2F90-41A5-9832-581F262D9CBA}"/>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5790;p95">
              <a:extLst>
                <a:ext uri="{FF2B5EF4-FFF2-40B4-BE49-F238E27FC236}">
                  <a16:creationId xmlns:a16="http://schemas.microsoft.com/office/drawing/2014/main" id="{BDF02CE9-A355-489E-9BE3-2687A834F66E}"/>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5791;p95">
              <a:extLst>
                <a:ext uri="{FF2B5EF4-FFF2-40B4-BE49-F238E27FC236}">
                  <a16:creationId xmlns:a16="http://schemas.microsoft.com/office/drawing/2014/main" id="{BE9F5D12-370C-41A7-877B-614CA1B9FF2A}"/>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5792;p95">
              <a:extLst>
                <a:ext uri="{FF2B5EF4-FFF2-40B4-BE49-F238E27FC236}">
                  <a16:creationId xmlns:a16="http://schemas.microsoft.com/office/drawing/2014/main" id="{8D2F87DD-87EE-472B-8C80-A9C305092A61}"/>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5793;p95">
              <a:extLst>
                <a:ext uri="{FF2B5EF4-FFF2-40B4-BE49-F238E27FC236}">
                  <a16:creationId xmlns:a16="http://schemas.microsoft.com/office/drawing/2014/main" id="{9E716FE1-0DA7-4EA6-9B73-7EEE817E049B}"/>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5794;p95">
              <a:extLst>
                <a:ext uri="{FF2B5EF4-FFF2-40B4-BE49-F238E27FC236}">
                  <a16:creationId xmlns:a16="http://schemas.microsoft.com/office/drawing/2014/main" id="{4F57A629-E19A-4B54-83D2-C6A09D5ECDE7}"/>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5795;p95">
              <a:extLst>
                <a:ext uri="{FF2B5EF4-FFF2-40B4-BE49-F238E27FC236}">
                  <a16:creationId xmlns:a16="http://schemas.microsoft.com/office/drawing/2014/main" id="{EE9DB281-F6FF-4340-BD71-476C0DA7342C}"/>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5796;p95">
              <a:extLst>
                <a:ext uri="{FF2B5EF4-FFF2-40B4-BE49-F238E27FC236}">
                  <a16:creationId xmlns:a16="http://schemas.microsoft.com/office/drawing/2014/main" id="{AC77DCE8-8152-4B81-A20F-445E4075DEC4}"/>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5797;p95">
              <a:extLst>
                <a:ext uri="{FF2B5EF4-FFF2-40B4-BE49-F238E27FC236}">
                  <a16:creationId xmlns:a16="http://schemas.microsoft.com/office/drawing/2014/main" id="{C440AE95-D736-4B2D-B949-B9B5429B3373}"/>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5798;p95">
              <a:extLst>
                <a:ext uri="{FF2B5EF4-FFF2-40B4-BE49-F238E27FC236}">
                  <a16:creationId xmlns:a16="http://schemas.microsoft.com/office/drawing/2014/main" id="{1AA5EA83-08FF-4285-AD94-F5333BF4882B}"/>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5799;p95">
              <a:extLst>
                <a:ext uri="{FF2B5EF4-FFF2-40B4-BE49-F238E27FC236}">
                  <a16:creationId xmlns:a16="http://schemas.microsoft.com/office/drawing/2014/main" id="{737BC40E-C825-4C56-B923-4BBB0A614CED}"/>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5800;p95">
              <a:extLst>
                <a:ext uri="{FF2B5EF4-FFF2-40B4-BE49-F238E27FC236}">
                  <a16:creationId xmlns:a16="http://schemas.microsoft.com/office/drawing/2014/main" id="{DEFDD3B7-54F3-47D3-BC56-D2632C6CBBE9}"/>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5801;p95">
              <a:extLst>
                <a:ext uri="{FF2B5EF4-FFF2-40B4-BE49-F238E27FC236}">
                  <a16:creationId xmlns:a16="http://schemas.microsoft.com/office/drawing/2014/main" id="{0E707431-EEA8-44F4-9ADB-CB86F2E1C607}"/>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5802;p95">
              <a:extLst>
                <a:ext uri="{FF2B5EF4-FFF2-40B4-BE49-F238E27FC236}">
                  <a16:creationId xmlns:a16="http://schemas.microsoft.com/office/drawing/2014/main" id="{95586872-6FB5-4A0D-93F7-9C00CCA0001F}"/>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5803;p95">
              <a:extLst>
                <a:ext uri="{FF2B5EF4-FFF2-40B4-BE49-F238E27FC236}">
                  <a16:creationId xmlns:a16="http://schemas.microsoft.com/office/drawing/2014/main" id="{09994BEF-AA7A-4D9C-BA36-A365A48A25DE}"/>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5804;p95">
              <a:extLst>
                <a:ext uri="{FF2B5EF4-FFF2-40B4-BE49-F238E27FC236}">
                  <a16:creationId xmlns:a16="http://schemas.microsoft.com/office/drawing/2014/main" id="{6D521DF3-D188-4111-BE02-9CE5A0D96BB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5805;p95">
              <a:extLst>
                <a:ext uri="{FF2B5EF4-FFF2-40B4-BE49-F238E27FC236}">
                  <a16:creationId xmlns:a16="http://schemas.microsoft.com/office/drawing/2014/main" id="{B4B73E15-7094-406C-BF41-CE6B6342B6F1}"/>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5806;p95">
              <a:extLst>
                <a:ext uri="{FF2B5EF4-FFF2-40B4-BE49-F238E27FC236}">
                  <a16:creationId xmlns:a16="http://schemas.microsoft.com/office/drawing/2014/main" id="{54D0D9AA-8FA7-4B34-95E8-DABAE5E6D16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5807;p95">
              <a:extLst>
                <a:ext uri="{FF2B5EF4-FFF2-40B4-BE49-F238E27FC236}">
                  <a16:creationId xmlns:a16="http://schemas.microsoft.com/office/drawing/2014/main" id="{0FE96F2C-2361-470F-B7B8-37E853617B37}"/>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5808;p95">
              <a:extLst>
                <a:ext uri="{FF2B5EF4-FFF2-40B4-BE49-F238E27FC236}">
                  <a16:creationId xmlns:a16="http://schemas.microsoft.com/office/drawing/2014/main" id="{8F26FF1A-EBAC-4452-B9E1-AC4325EE1724}"/>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5809;p95">
              <a:extLst>
                <a:ext uri="{FF2B5EF4-FFF2-40B4-BE49-F238E27FC236}">
                  <a16:creationId xmlns:a16="http://schemas.microsoft.com/office/drawing/2014/main" id="{FBAF0C53-EDF3-4559-8AFB-B216BE08417C}"/>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5810;p95">
              <a:extLst>
                <a:ext uri="{FF2B5EF4-FFF2-40B4-BE49-F238E27FC236}">
                  <a16:creationId xmlns:a16="http://schemas.microsoft.com/office/drawing/2014/main" id="{BC645467-F553-4940-A547-B590C90593A9}"/>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5811;p95">
              <a:extLst>
                <a:ext uri="{FF2B5EF4-FFF2-40B4-BE49-F238E27FC236}">
                  <a16:creationId xmlns:a16="http://schemas.microsoft.com/office/drawing/2014/main" id="{3C8092A9-9BE3-46E5-A4D3-24EAEF395748}"/>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5812;p95">
              <a:extLst>
                <a:ext uri="{FF2B5EF4-FFF2-40B4-BE49-F238E27FC236}">
                  <a16:creationId xmlns:a16="http://schemas.microsoft.com/office/drawing/2014/main" id="{820FC2FB-3AD9-408D-9615-C4D11BE41461}"/>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5813;p95">
              <a:extLst>
                <a:ext uri="{FF2B5EF4-FFF2-40B4-BE49-F238E27FC236}">
                  <a16:creationId xmlns:a16="http://schemas.microsoft.com/office/drawing/2014/main" id="{7EDA904B-22E0-424E-9994-6CC9AFA51C58}"/>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5814;p95">
              <a:extLst>
                <a:ext uri="{FF2B5EF4-FFF2-40B4-BE49-F238E27FC236}">
                  <a16:creationId xmlns:a16="http://schemas.microsoft.com/office/drawing/2014/main" id="{84DBC79D-A155-429C-8154-A84D6E6C37B9}"/>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5815;p95">
              <a:extLst>
                <a:ext uri="{FF2B5EF4-FFF2-40B4-BE49-F238E27FC236}">
                  <a16:creationId xmlns:a16="http://schemas.microsoft.com/office/drawing/2014/main" id="{D958D697-7D24-4A81-ACF7-8B622BEE4F1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5816;p95">
              <a:extLst>
                <a:ext uri="{FF2B5EF4-FFF2-40B4-BE49-F238E27FC236}">
                  <a16:creationId xmlns:a16="http://schemas.microsoft.com/office/drawing/2014/main" id="{1BD931C6-352A-4486-9E0D-7FE062ADC0CE}"/>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5817;p95">
              <a:extLst>
                <a:ext uri="{FF2B5EF4-FFF2-40B4-BE49-F238E27FC236}">
                  <a16:creationId xmlns:a16="http://schemas.microsoft.com/office/drawing/2014/main" id="{E4D317E0-A79A-43C7-9674-4318917E2D50}"/>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5818;p95">
              <a:extLst>
                <a:ext uri="{FF2B5EF4-FFF2-40B4-BE49-F238E27FC236}">
                  <a16:creationId xmlns:a16="http://schemas.microsoft.com/office/drawing/2014/main" id="{A62F34EE-2D54-4F46-A694-40F7A4959BCE}"/>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5819;p95">
              <a:extLst>
                <a:ext uri="{FF2B5EF4-FFF2-40B4-BE49-F238E27FC236}">
                  <a16:creationId xmlns:a16="http://schemas.microsoft.com/office/drawing/2014/main" id="{E17E7A74-04FF-49F6-950F-1CC2AF56FCE9}"/>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5820;p95">
              <a:extLst>
                <a:ext uri="{FF2B5EF4-FFF2-40B4-BE49-F238E27FC236}">
                  <a16:creationId xmlns:a16="http://schemas.microsoft.com/office/drawing/2014/main" id="{F6D1C7B3-A599-4EFE-83F0-C5F649149028}"/>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5821;p95">
              <a:extLst>
                <a:ext uri="{FF2B5EF4-FFF2-40B4-BE49-F238E27FC236}">
                  <a16:creationId xmlns:a16="http://schemas.microsoft.com/office/drawing/2014/main" id="{ED372C6C-8E26-4B63-942E-9F9659F7C509}"/>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5822;p95">
              <a:extLst>
                <a:ext uri="{FF2B5EF4-FFF2-40B4-BE49-F238E27FC236}">
                  <a16:creationId xmlns:a16="http://schemas.microsoft.com/office/drawing/2014/main" id="{C985F1EF-0DE0-4BA5-A01E-F838D22048B9}"/>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5823;p95">
              <a:extLst>
                <a:ext uri="{FF2B5EF4-FFF2-40B4-BE49-F238E27FC236}">
                  <a16:creationId xmlns:a16="http://schemas.microsoft.com/office/drawing/2014/main" id="{DD5F85D5-046C-4AF6-BE96-42FA0810EA1A}"/>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5824;p95">
              <a:extLst>
                <a:ext uri="{FF2B5EF4-FFF2-40B4-BE49-F238E27FC236}">
                  <a16:creationId xmlns:a16="http://schemas.microsoft.com/office/drawing/2014/main" id="{F15CC0C7-9FB3-4EC3-9956-743E4D6431E9}"/>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5825;p95">
              <a:extLst>
                <a:ext uri="{FF2B5EF4-FFF2-40B4-BE49-F238E27FC236}">
                  <a16:creationId xmlns:a16="http://schemas.microsoft.com/office/drawing/2014/main" id="{92813744-FC2F-47FE-A321-F17EC7950239}"/>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5826;p95">
              <a:extLst>
                <a:ext uri="{FF2B5EF4-FFF2-40B4-BE49-F238E27FC236}">
                  <a16:creationId xmlns:a16="http://schemas.microsoft.com/office/drawing/2014/main" id="{79C520F3-4379-44B2-8DC8-08705A4BD86A}"/>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5827;p95">
              <a:extLst>
                <a:ext uri="{FF2B5EF4-FFF2-40B4-BE49-F238E27FC236}">
                  <a16:creationId xmlns:a16="http://schemas.microsoft.com/office/drawing/2014/main" id="{9AFC6835-08D4-4934-99EC-281A834B82F8}"/>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5828;p95">
              <a:extLst>
                <a:ext uri="{FF2B5EF4-FFF2-40B4-BE49-F238E27FC236}">
                  <a16:creationId xmlns:a16="http://schemas.microsoft.com/office/drawing/2014/main" id="{FC295AAB-6DEB-49C9-AE22-212BF34ECDE2}"/>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5829;p95">
              <a:extLst>
                <a:ext uri="{FF2B5EF4-FFF2-40B4-BE49-F238E27FC236}">
                  <a16:creationId xmlns:a16="http://schemas.microsoft.com/office/drawing/2014/main" id="{FFC5AA61-9634-484B-A3C1-C1DC91F18E2B}"/>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5830;p95">
              <a:extLst>
                <a:ext uri="{FF2B5EF4-FFF2-40B4-BE49-F238E27FC236}">
                  <a16:creationId xmlns:a16="http://schemas.microsoft.com/office/drawing/2014/main" id="{4D7BC128-5F93-40DB-AB8D-DD647784364E}"/>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5831;p95">
              <a:extLst>
                <a:ext uri="{FF2B5EF4-FFF2-40B4-BE49-F238E27FC236}">
                  <a16:creationId xmlns:a16="http://schemas.microsoft.com/office/drawing/2014/main" id="{935E0054-F5E0-456A-8971-218A6E618CA3}"/>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5832;p95">
              <a:extLst>
                <a:ext uri="{FF2B5EF4-FFF2-40B4-BE49-F238E27FC236}">
                  <a16:creationId xmlns:a16="http://schemas.microsoft.com/office/drawing/2014/main" id="{F33B7FF4-7429-434F-A90B-649AA3367486}"/>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5833;p95">
              <a:extLst>
                <a:ext uri="{FF2B5EF4-FFF2-40B4-BE49-F238E27FC236}">
                  <a16:creationId xmlns:a16="http://schemas.microsoft.com/office/drawing/2014/main" id="{EE5773E6-7282-43BA-ABBC-C3AA0452C028}"/>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5834;p95">
              <a:extLst>
                <a:ext uri="{FF2B5EF4-FFF2-40B4-BE49-F238E27FC236}">
                  <a16:creationId xmlns:a16="http://schemas.microsoft.com/office/drawing/2014/main" id="{68DDB320-D28E-4CF8-A690-D787DA91CBF1}"/>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5835;p95">
              <a:extLst>
                <a:ext uri="{FF2B5EF4-FFF2-40B4-BE49-F238E27FC236}">
                  <a16:creationId xmlns:a16="http://schemas.microsoft.com/office/drawing/2014/main" id="{1D0FC056-7701-4C84-AA0B-FDF957C26023}"/>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5836;p95">
              <a:extLst>
                <a:ext uri="{FF2B5EF4-FFF2-40B4-BE49-F238E27FC236}">
                  <a16:creationId xmlns:a16="http://schemas.microsoft.com/office/drawing/2014/main" id="{37F5787D-8F36-43E5-AA43-D5D2E360359D}"/>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5837;p95">
              <a:extLst>
                <a:ext uri="{FF2B5EF4-FFF2-40B4-BE49-F238E27FC236}">
                  <a16:creationId xmlns:a16="http://schemas.microsoft.com/office/drawing/2014/main" id="{18099954-F29E-4277-882D-D814A639FDC1}"/>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5838;p95">
              <a:extLst>
                <a:ext uri="{FF2B5EF4-FFF2-40B4-BE49-F238E27FC236}">
                  <a16:creationId xmlns:a16="http://schemas.microsoft.com/office/drawing/2014/main" id="{006E9269-4FCA-45AF-A7F1-093A7AF68A8B}"/>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5839;p95">
              <a:extLst>
                <a:ext uri="{FF2B5EF4-FFF2-40B4-BE49-F238E27FC236}">
                  <a16:creationId xmlns:a16="http://schemas.microsoft.com/office/drawing/2014/main" id="{EC4FD6DB-DA47-451F-A634-3B5C8B64FF8D}"/>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5840;p95">
              <a:extLst>
                <a:ext uri="{FF2B5EF4-FFF2-40B4-BE49-F238E27FC236}">
                  <a16:creationId xmlns:a16="http://schemas.microsoft.com/office/drawing/2014/main" id="{425BB29A-DDA5-42B4-87D1-F9DBD3313763}"/>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5841;p95">
              <a:extLst>
                <a:ext uri="{FF2B5EF4-FFF2-40B4-BE49-F238E27FC236}">
                  <a16:creationId xmlns:a16="http://schemas.microsoft.com/office/drawing/2014/main" id="{EA741BDA-E2DD-4A72-9F15-62F6EC637E76}"/>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5842;p95">
              <a:extLst>
                <a:ext uri="{FF2B5EF4-FFF2-40B4-BE49-F238E27FC236}">
                  <a16:creationId xmlns:a16="http://schemas.microsoft.com/office/drawing/2014/main" id="{39B403E3-B194-4B8F-8D3F-914D6856458D}"/>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5843;p95">
              <a:extLst>
                <a:ext uri="{FF2B5EF4-FFF2-40B4-BE49-F238E27FC236}">
                  <a16:creationId xmlns:a16="http://schemas.microsoft.com/office/drawing/2014/main" id="{EB4676A0-8DF7-4E7F-B634-406E58CC894E}"/>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5844;p95">
              <a:extLst>
                <a:ext uri="{FF2B5EF4-FFF2-40B4-BE49-F238E27FC236}">
                  <a16:creationId xmlns:a16="http://schemas.microsoft.com/office/drawing/2014/main" id="{76CD5191-DFCE-4A0F-9096-4F01DE7B460D}"/>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5845;p95">
              <a:extLst>
                <a:ext uri="{FF2B5EF4-FFF2-40B4-BE49-F238E27FC236}">
                  <a16:creationId xmlns:a16="http://schemas.microsoft.com/office/drawing/2014/main" id="{C79A7C6F-C79B-452F-836D-F783BFEEBED0}"/>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5846;p95">
              <a:extLst>
                <a:ext uri="{FF2B5EF4-FFF2-40B4-BE49-F238E27FC236}">
                  <a16:creationId xmlns:a16="http://schemas.microsoft.com/office/drawing/2014/main" id="{C5D249B8-56C5-4B99-A545-2ECB51C3E7D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5847;p95">
              <a:extLst>
                <a:ext uri="{FF2B5EF4-FFF2-40B4-BE49-F238E27FC236}">
                  <a16:creationId xmlns:a16="http://schemas.microsoft.com/office/drawing/2014/main" id="{A94BE3E8-BD02-49BA-9590-7FF20C0BDDBC}"/>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5848;p95">
              <a:extLst>
                <a:ext uri="{FF2B5EF4-FFF2-40B4-BE49-F238E27FC236}">
                  <a16:creationId xmlns:a16="http://schemas.microsoft.com/office/drawing/2014/main" id="{E8E0197F-89E5-42BF-86DA-8D990ECA5AB8}"/>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5849;p95">
              <a:extLst>
                <a:ext uri="{FF2B5EF4-FFF2-40B4-BE49-F238E27FC236}">
                  <a16:creationId xmlns:a16="http://schemas.microsoft.com/office/drawing/2014/main" id="{0C897E3E-4023-490C-9838-208C8BFA0C92}"/>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5850;p95">
              <a:extLst>
                <a:ext uri="{FF2B5EF4-FFF2-40B4-BE49-F238E27FC236}">
                  <a16:creationId xmlns:a16="http://schemas.microsoft.com/office/drawing/2014/main" id="{C45651E5-48CA-4FE3-89FC-F9F08AAB87EF}"/>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5851;p95">
              <a:extLst>
                <a:ext uri="{FF2B5EF4-FFF2-40B4-BE49-F238E27FC236}">
                  <a16:creationId xmlns:a16="http://schemas.microsoft.com/office/drawing/2014/main" id="{3C41F4F4-5D0A-468A-A783-5D85E86343E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5852;p95">
              <a:extLst>
                <a:ext uri="{FF2B5EF4-FFF2-40B4-BE49-F238E27FC236}">
                  <a16:creationId xmlns:a16="http://schemas.microsoft.com/office/drawing/2014/main" id="{A028D15B-D467-4359-87FB-377A33BD326F}"/>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5853;p95">
              <a:extLst>
                <a:ext uri="{FF2B5EF4-FFF2-40B4-BE49-F238E27FC236}">
                  <a16:creationId xmlns:a16="http://schemas.microsoft.com/office/drawing/2014/main" id="{0B93B793-9B0D-4EB3-832F-B2FC17508A14}"/>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5854;p95">
              <a:extLst>
                <a:ext uri="{FF2B5EF4-FFF2-40B4-BE49-F238E27FC236}">
                  <a16:creationId xmlns:a16="http://schemas.microsoft.com/office/drawing/2014/main" id="{8D512D10-0475-49C3-AE55-DD95F481CFA8}"/>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5855;p95">
              <a:extLst>
                <a:ext uri="{FF2B5EF4-FFF2-40B4-BE49-F238E27FC236}">
                  <a16:creationId xmlns:a16="http://schemas.microsoft.com/office/drawing/2014/main" id="{13CA94BC-D4F4-4609-99FF-651AF7CAF580}"/>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5856;p95">
              <a:extLst>
                <a:ext uri="{FF2B5EF4-FFF2-40B4-BE49-F238E27FC236}">
                  <a16:creationId xmlns:a16="http://schemas.microsoft.com/office/drawing/2014/main" id="{91297DAB-1529-4D3A-A67C-0F81C1B0ADA7}"/>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5857;p95">
              <a:extLst>
                <a:ext uri="{FF2B5EF4-FFF2-40B4-BE49-F238E27FC236}">
                  <a16:creationId xmlns:a16="http://schemas.microsoft.com/office/drawing/2014/main" id="{A2005BF0-868E-489A-B95D-1F581F14743F}"/>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5858;p95">
              <a:extLst>
                <a:ext uri="{FF2B5EF4-FFF2-40B4-BE49-F238E27FC236}">
                  <a16:creationId xmlns:a16="http://schemas.microsoft.com/office/drawing/2014/main" id="{7035162D-8FE3-4C68-A10B-96127ECDD31A}"/>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5859;p95">
              <a:extLst>
                <a:ext uri="{FF2B5EF4-FFF2-40B4-BE49-F238E27FC236}">
                  <a16:creationId xmlns:a16="http://schemas.microsoft.com/office/drawing/2014/main" id="{FC43AC32-E363-4315-ADEC-B73EC6AF125C}"/>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5860;p95">
              <a:extLst>
                <a:ext uri="{FF2B5EF4-FFF2-40B4-BE49-F238E27FC236}">
                  <a16:creationId xmlns:a16="http://schemas.microsoft.com/office/drawing/2014/main" id="{13E16AD4-B748-40ED-ACA0-9E50EF370893}"/>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5861;p95">
              <a:extLst>
                <a:ext uri="{FF2B5EF4-FFF2-40B4-BE49-F238E27FC236}">
                  <a16:creationId xmlns:a16="http://schemas.microsoft.com/office/drawing/2014/main" id="{268688F3-77B6-445E-9D7C-F69862B9D3D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5862;p95">
              <a:extLst>
                <a:ext uri="{FF2B5EF4-FFF2-40B4-BE49-F238E27FC236}">
                  <a16:creationId xmlns:a16="http://schemas.microsoft.com/office/drawing/2014/main" id="{E62B9735-E210-43F0-877B-917CCEC0B236}"/>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5863;p95">
              <a:extLst>
                <a:ext uri="{FF2B5EF4-FFF2-40B4-BE49-F238E27FC236}">
                  <a16:creationId xmlns:a16="http://schemas.microsoft.com/office/drawing/2014/main" id="{33BF1F66-9DD7-440A-AC9A-317021A82F8F}"/>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5864;p95">
              <a:extLst>
                <a:ext uri="{FF2B5EF4-FFF2-40B4-BE49-F238E27FC236}">
                  <a16:creationId xmlns:a16="http://schemas.microsoft.com/office/drawing/2014/main" id="{F0442077-4EB6-4A4A-BF50-0D43E10AFD8E}"/>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5865;p95">
              <a:extLst>
                <a:ext uri="{FF2B5EF4-FFF2-40B4-BE49-F238E27FC236}">
                  <a16:creationId xmlns:a16="http://schemas.microsoft.com/office/drawing/2014/main" id="{78014810-A11E-40EE-9CC3-EF7B2F06F5C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5866;p95">
              <a:extLst>
                <a:ext uri="{FF2B5EF4-FFF2-40B4-BE49-F238E27FC236}">
                  <a16:creationId xmlns:a16="http://schemas.microsoft.com/office/drawing/2014/main" id="{42208E10-7835-48B6-91AF-DC34AE70237B}"/>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5867;p95">
              <a:extLst>
                <a:ext uri="{FF2B5EF4-FFF2-40B4-BE49-F238E27FC236}">
                  <a16:creationId xmlns:a16="http://schemas.microsoft.com/office/drawing/2014/main" id="{1C62C1B6-F5EB-4C1E-858B-E03D46C0C499}"/>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5868;p95">
              <a:extLst>
                <a:ext uri="{FF2B5EF4-FFF2-40B4-BE49-F238E27FC236}">
                  <a16:creationId xmlns:a16="http://schemas.microsoft.com/office/drawing/2014/main" id="{95B43670-55FA-4A57-A829-601131A0F2AA}"/>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5869;p95">
              <a:extLst>
                <a:ext uri="{FF2B5EF4-FFF2-40B4-BE49-F238E27FC236}">
                  <a16:creationId xmlns:a16="http://schemas.microsoft.com/office/drawing/2014/main" id="{77F789B7-42B5-4656-8667-BFBC1183D76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5870;p95">
              <a:extLst>
                <a:ext uri="{FF2B5EF4-FFF2-40B4-BE49-F238E27FC236}">
                  <a16:creationId xmlns:a16="http://schemas.microsoft.com/office/drawing/2014/main" id="{87CF9989-36BA-4221-A860-3DF80F5C0B66}"/>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5871;p95">
              <a:extLst>
                <a:ext uri="{FF2B5EF4-FFF2-40B4-BE49-F238E27FC236}">
                  <a16:creationId xmlns:a16="http://schemas.microsoft.com/office/drawing/2014/main" id="{F4DC6B77-82B0-44A8-B945-BF9E31511866}"/>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5872;p95">
              <a:extLst>
                <a:ext uri="{FF2B5EF4-FFF2-40B4-BE49-F238E27FC236}">
                  <a16:creationId xmlns:a16="http://schemas.microsoft.com/office/drawing/2014/main" id="{E94D2514-11BD-4D4E-ACE1-48D566FDF675}"/>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5873;p95">
              <a:extLst>
                <a:ext uri="{FF2B5EF4-FFF2-40B4-BE49-F238E27FC236}">
                  <a16:creationId xmlns:a16="http://schemas.microsoft.com/office/drawing/2014/main" id="{FBE88E20-8680-42FD-A75A-1D2E7C38D0F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5874;p95">
              <a:extLst>
                <a:ext uri="{FF2B5EF4-FFF2-40B4-BE49-F238E27FC236}">
                  <a16:creationId xmlns:a16="http://schemas.microsoft.com/office/drawing/2014/main" id="{63C4F8C3-7D67-4146-9E67-FB0E04811199}"/>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5875;p95">
              <a:extLst>
                <a:ext uri="{FF2B5EF4-FFF2-40B4-BE49-F238E27FC236}">
                  <a16:creationId xmlns:a16="http://schemas.microsoft.com/office/drawing/2014/main" id="{9B5FF666-5178-487D-A682-BC92BC670BFC}"/>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5876;p95">
              <a:extLst>
                <a:ext uri="{FF2B5EF4-FFF2-40B4-BE49-F238E27FC236}">
                  <a16:creationId xmlns:a16="http://schemas.microsoft.com/office/drawing/2014/main" id="{5DC9D8B6-4BC2-4E68-AF86-91463422D9FA}"/>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5877;p95">
              <a:extLst>
                <a:ext uri="{FF2B5EF4-FFF2-40B4-BE49-F238E27FC236}">
                  <a16:creationId xmlns:a16="http://schemas.microsoft.com/office/drawing/2014/main" id="{96B21E9A-23A6-4540-9081-6EC4C95E3CAB}"/>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5878;p95">
              <a:extLst>
                <a:ext uri="{FF2B5EF4-FFF2-40B4-BE49-F238E27FC236}">
                  <a16:creationId xmlns:a16="http://schemas.microsoft.com/office/drawing/2014/main" id="{49BCC457-098A-406C-97AB-1AD2A3CCE605}"/>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5879;p95">
              <a:extLst>
                <a:ext uri="{FF2B5EF4-FFF2-40B4-BE49-F238E27FC236}">
                  <a16:creationId xmlns:a16="http://schemas.microsoft.com/office/drawing/2014/main" id="{91A55D11-92F7-4512-A738-1CC45E810EB6}"/>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5880;p95">
              <a:extLst>
                <a:ext uri="{FF2B5EF4-FFF2-40B4-BE49-F238E27FC236}">
                  <a16:creationId xmlns:a16="http://schemas.microsoft.com/office/drawing/2014/main" id="{B56A1FF9-C439-490D-B444-ADACC364AEA7}"/>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5881;p95">
              <a:extLst>
                <a:ext uri="{FF2B5EF4-FFF2-40B4-BE49-F238E27FC236}">
                  <a16:creationId xmlns:a16="http://schemas.microsoft.com/office/drawing/2014/main" id="{CAC149B0-D186-4051-B36B-E9197BEE35A4}"/>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5882;p95">
              <a:extLst>
                <a:ext uri="{FF2B5EF4-FFF2-40B4-BE49-F238E27FC236}">
                  <a16:creationId xmlns:a16="http://schemas.microsoft.com/office/drawing/2014/main" id="{2F0C70E3-4E3A-46D5-B5BE-DA386FD0BBC2}"/>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5883;p95">
              <a:extLst>
                <a:ext uri="{FF2B5EF4-FFF2-40B4-BE49-F238E27FC236}">
                  <a16:creationId xmlns:a16="http://schemas.microsoft.com/office/drawing/2014/main" id="{11BE2857-C171-47BA-86EA-1AB2B40F9012}"/>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5884;p95">
              <a:extLst>
                <a:ext uri="{FF2B5EF4-FFF2-40B4-BE49-F238E27FC236}">
                  <a16:creationId xmlns:a16="http://schemas.microsoft.com/office/drawing/2014/main" id="{F395DDB0-1126-4E65-AE9A-353FD1C225D9}"/>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5885;p95">
              <a:extLst>
                <a:ext uri="{FF2B5EF4-FFF2-40B4-BE49-F238E27FC236}">
                  <a16:creationId xmlns:a16="http://schemas.microsoft.com/office/drawing/2014/main" id="{EA4E50BC-0E59-4C28-B718-1D79674BF33F}"/>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5886;p95">
              <a:extLst>
                <a:ext uri="{FF2B5EF4-FFF2-40B4-BE49-F238E27FC236}">
                  <a16:creationId xmlns:a16="http://schemas.microsoft.com/office/drawing/2014/main" id="{2843A074-1684-401D-9936-73252E1EE00C}"/>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5887;p95">
              <a:extLst>
                <a:ext uri="{FF2B5EF4-FFF2-40B4-BE49-F238E27FC236}">
                  <a16:creationId xmlns:a16="http://schemas.microsoft.com/office/drawing/2014/main" id="{C9533E9A-25E1-4C63-BF27-3624B7049463}"/>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5888;p95">
              <a:extLst>
                <a:ext uri="{FF2B5EF4-FFF2-40B4-BE49-F238E27FC236}">
                  <a16:creationId xmlns:a16="http://schemas.microsoft.com/office/drawing/2014/main" id="{289112B7-DC78-4CBE-A7DC-4532492829B6}"/>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5889;p95">
              <a:extLst>
                <a:ext uri="{FF2B5EF4-FFF2-40B4-BE49-F238E27FC236}">
                  <a16:creationId xmlns:a16="http://schemas.microsoft.com/office/drawing/2014/main" id="{513C2028-6AA2-4E9F-A4E6-4A320065FA6A}"/>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5890;p95">
              <a:extLst>
                <a:ext uri="{FF2B5EF4-FFF2-40B4-BE49-F238E27FC236}">
                  <a16:creationId xmlns:a16="http://schemas.microsoft.com/office/drawing/2014/main" id="{B9E13312-4A77-4535-9063-8033528F5F47}"/>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5891;p95">
              <a:extLst>
                <a:ext uri="{FF2B5EF4-FFF2-40B4-BE49-F238E27FC236}">
                  <a16:creationId xmlns:a16="http://schemas.microsoft.com/office/drawing/2014/main" id="{4E43D54B-8A8D-400C-98B6-1CE284ADA377}"/>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5892;p95">
              <a:extLst>
                <a:ext uri="{FF2B5EF4-FFF2-40B4-BE49-F238E27FC236}">
                  <a16:creationId xmlns:a16="http://schemas.microsoft.com/office/drawing/2014/main" id="{56F35F30-6E1B-43E1-95DC-89FB4846B0A5}"/>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5893;p95">
              <a:extLst>
                <a:ext uri="{FF2B5EF4-FFF2-40B4-BE49-F238E27FC236}">
                  <a16:creationId xmlns:a16="http://schemas.microsoft.com/office/drawing/2014/main" id="{60491A7F-5E1D-4F9F-A8E6-79AF42AE500A}"/>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5894;p95">
              <a:extLst>
                <a:ext uri="{FF2B5EF4-FFF2-40B4-BE49-F238E27FC236}">
                  <a16:creationId xmlns:a16="http://schemas.microsoft.com/office/drawing/2014/main" id="{A5013F2E-58E9-45A9-BEE4-4927A1EA8723}"/>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5895;p95">
              <a:extLst>
                <a:ext uri="{FF2B5EF4-FFF2-40B4-BE49-F238E27FC236}">
                  <a16:creationId xmlns:a16="http://schemas.microsoft.com/office/drawing/2014/main" id="{39BF3B7D-3F85-4B68-93BF-58E04E107966}"/>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5896;p95">
              <a:extLst>
                <a:ext uri="{FF2B5EF4-FFF2-40B4-BE49-F238E27FC236}">
                  <a16:creationId xmlns:a16="http://schemas.microsoft.com/office/drawing/2014/main" id="{1DAF7C66-A9EF-4BC5-9891-564D8E5462A1}"/>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5897;p95">
              <a:extLst>
                <a:ext uri="{FF2B5EF4-FFF2-40B4-BE49-F238E27FC236}">
                  <a16:creationId xmlns:a16="http://schemas.microsoft.com/office/drawing/2014/main" id="{8E1FE81D-0EC7-4C47-9B2B-7D9D2A56B82B}"/>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5898;p95">
              <a:extLst>
                <a:ext uri="{FF2B5EF4-FFF2-40B4-BE49-F238E27FC236}">
                  <a16:creationId xmlns:a16="http://schemas.microsoft.com/office/drawing/2014/main" id="{66B51BC1-07D2-40E7-AC0D-D943D5CA9690}"/>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5899;p95">
              <a:extLst>
                <a:ext uri="{FF2B5EF4-FFF2-40B4-BE49-F238E27FC236}">
                  <a16:creationId xmlns:a16="http://schemas.microsoft.com/office/drawing/2014/main" id="{947D1902-DF5D-4EFF-BCFD-BB06B35B7766}"/>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5900;p95">
              <a:extLst>
                <a:ext uri="{FF2B5EF4-FFF2-40B4-BE49-F238E27FC236}">
                  <a16:creationId xmlns:a16="http://schemas.microsoft.com/office/drawing/2014/main" id="{BDB3FD72-BE81-4E3C-BE58-6A7CB933E3DF}"/>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5901;p95">
              <a:extLst>
                <a:ext uri="{FF2B5EF4-FFF2-40B4-BE49-F238E27FC236}">
                  <a16:creationId xmlns:a16="http://schemas.microsoft.com/office/drawing/2014/main" id="{B8DE5BC6-E319-4D23-A6BE-884CAC355DE6}"/>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5902;p95">
              <a:extLst>
                <a:ext uri="{FF2B5EF4-FFF2-40B4-BE49-F238E27FC236}">
                  <a16:creationId xmlns:a16="http://schemas.microsoft.com/office/drawing/2014/main" id="{5F99DA84-AB2B-4171-A8F2-E24D4BF588C9}"/>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5903;p95">
              <a:extLst>
                <a:ext uri="{FF2B5EF4-FFF2-40B4-BE49-F238E27FC236}">
                  <a16:creationId xmlns:a16="http://schemas.microsoft.com/office/drawing/2014/main" id="{D4FF304F-B074-4FBE-84D5-F3991C1F2E4E}"/>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5904;p95">
              <a:extLst>
                <a:ext uri="{FF2B5EF4-FFF2-40B4-BE49-F238E27FC236}">
                  <a16:creationId xmlns:a16="http://schemas.microsoft.com/office/drawing/2014/main" id="{F31C3E4E-70ED-40CB-BA35-070AE9D58BF5}"/>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5905;p95">
              <a:extLst>
                <a:ext uri="{FF2B5EF4-FFF2-40B4-BE49-F238E27FC236}">
                  <a16:creationId xmlns:a16="http://schemas.microsoft.com/office/drawing/2014/main" id="{56409B7F-AF66-4BE4-8FEB-84488DBC5916}"/>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5906;p95">
              <a:extLst>
                <a:ext uri="{FF2B5EF4-FFF2-40B4-BE49-F238E27FC236}">
                  <a16:creationId xmlns:a16="http://schemas.microsoft.com/office/drawing/2014/main" id="{93910968-057B-4213-8892-3AFFFAEAE6FA}"/>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5907;p95">
              <a:extLst>
                <a:ext uri="{FF2B5EF4-FFF2-40B4-BE49-F238E27FC236}">
                  <a16:creationId xmlns:a16="http://schemas.microsoft.com/office/drawing/2014/main" id="{89893AEE-B5FB-406B-8228-B7934649B0E7}"/>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5908;p95">
              <a:extLst>
                <a:ext uri="{FF2B5EF4-FFF2-40B4-BE49-F238E27FC236}">
                  <a16:creationId xmlns:a16="http://schemas.microsoft.com/office/drawing/2014/main" id="{36F4AD97-8161-4506-BBB8-1DF5B05C66FC}"/>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5909;p95">
              <a:extLst>
                <a:ext uri="{FF2B5EF4-FFF2-40B4-BE49-F238E27FC236}">
                  <a16:creationId xmlns:a16="http://schemas.microsoft.com/office/drawing/2014/main" id="{702E935D-1B6E-4A41-B59D-7F621F2E0C2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5910;p95">
              <a:extLst>
                <a:ext uri="{FF2B5EF4-FFF2-40B4-BE49-F238E27FC236}">
                  <a16:creationId xmlns:a16="http://schemas.microsoft.com/office/drawing/2014/main" id="{ACCDCF6A-E137-4CFB-8C87-EB5021C330BC}"/>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5911;p95">
              <a:extLst>
                <a:ext uri="{FF2B5EF4-FFF2-40B4-BE49-F238E27FC236}">
                  <a16:creationId xmlns:a16="http://schemas.microsoft.com/office/drawing/2014/main" id="{12C0ED0C-39D7-42FC-9AA2-1D661EA9FBBF}"/>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5912;p95">
              <a:extLst>
                <a:ext uri="{FF2B5EF4-FFF2-40B4-BE49-F238E27FC236}">
                  <a16:creationId xmlns:a16="http://schemas.microsoft.com/office/drawing/2014/main" id="{49261C11-63DC-4463-8AAA-A4A1FD74BF80}"/>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5913;p95">
              <a:extLst>
                <a:ext uri="{FF2B5EF4-FFF2-40B4-BE49-F238E27FC236}">
                  <a16:creationId xmlns:a16="http://schemas.microsoft.com/office/drawing/2014/main" id="{897212AB-3E5C-4C61-8B9B-DBB3384F0AC9}"/>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5914;p95">
              <a:extLst>
                <a:ext uri="{FF2B5EF4-FFF2-40B4-BE49-F238E27FC236}">
                  <a16:creationId xmlns:a16="http://schemas.microsoft.com/office/drawing/2014/main" id="{3263AA61-EBEA-4E46-B421-5D10FA5F587B}"/>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5915;p95">
              <a:extLst>
                <a:ext uri="{FF2B5EF4-FFF2-40B4-BE49-F238E27FC236}">
                  <a16:creationId xmlns:a16="http://schemas.microsoft.com/office/drawing/2014/main" id="{5C3F4154-759E-464B-8569-DA3410949751}"/>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5916;p95">
              <a:extLst>
                <a:ext uri="{FF2B5EF4-FFF2-40B4-BE49-F238E27FC236}">
                  <a16:creationId xmlns:a16="http://schemas.microsoft.com/office/drawing/2014/main" id="{34AF5FD9-F895-499A-AD43-93A0ECF6F201}"/>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5917;p95">
              <a:extLst>
                <a:ext uri="{FF2B5EF4-FFF2-40B4-BE49-F238E27FC236}">
                  <a16:creationId xmlns:a16="http://schemas.microsoft.com/office/drawing/2014/main" id="{8DCB9046-367A-4EE5-AFBF-48FCE1EF065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5918;p95">
              <a:extLst>
                <a:ext uri="{FF2B5EF4-FFF2-40B4-BE49-F238E27FC236}">
                  <a16:creationId xmlns:a16="http://schemas.microsoft.com/office/drawing/2014/main" id="{7F6DE066-8BAB-4602-BA97-611949A0251F}"/>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5919;p95">
              <a:extLst>
                <a:ext uri="{FF2B5EF4-FFF2-40B4-BE49-F238E27FC236}">
                  <a16:creationId xmlns:a16="http://schemas.microsoft.com/office/drawing/2014/main" id="{F695466E-F604-4C79-8B33-42658BC70799}"/>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5920;p95">
              <a:extLst>
                <a:ext uri="{FF2B5EF4-FFF2-40B4-BE49-F238E27FC236}">
                  <a16:creationId xmlns:a16="http://schemas.microsoft.com/office/drawing/2014/main" id="{E5BB1EBE-CE34-49EE-8E2F-58156E98E2DB}"/>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5921;p95">
              <a:extLst>
                <a:ext uri="{FF2B5EF4-FFF2-40B4-BE49-F238E27FC236}">
                  <a16:creationId xmlns:a16="http://schemas.microsoft.com/office/drawing/2014/main" id="{AFBC4774-B448-46C7-83E0-81860971E660}"/>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5922;p95">
              <a:extLst>
                <a:ext uri="{FF2B5EF4-FFF2-40B4-BE49-F238E27FC236}">
                  <a16:creationId xmlns:a16="http://schemas.microsoft.com/office/drawing/2014/main" id="{53ABF23C-1953-4B64-9910-A4F8DDE68CEA}"/>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5923;p95">
              <a:extLst>
                <a:ext uri="{FF2B5EF4-FFF2-40B4-BE49-F238E27FC236}">
                  <a16:creationId xmlns:a16="http://schemas.microsoft.com/office/drawing/2014/main" id="{3CDA3D87-B8CE-4416-970B-8BCC231906A6}"/>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5924;p95">
              <a:extLst>
                <a:ext uri="{FF2B5EF4-FFF2-40B4-BE49-F238E27FC236}">
                  <a16:creationId xmlns:a16="http://schemas.microsoft.com/office/drawing/2014/main" id="{1A731D4E-9873-4928-8243-19EB51D93359}"/>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5925;p95">
              <a:extLst>
                <a:ext uri="{FF2B5EF4-FFF2-40B4-BE49-F238E27FC236}">
                  <a16:creationId xmlns:a16="http://schemas.microsoft.com/office/drawing/2014/main" id="{3F52106E-2EC9-4BDC-899A-DF87B0644F19}"/>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5926;p95">
              <a:extLst>
                <a:ext uri="{FF2B5EF4-FFF2-40B4-BE49-F238E27FC236}">
                  <a16:creationId xmlns:a16="http://schemas.microsoft.com/office/drawing/2014/main" id="{0C732D48-C3A1-4B71-867C-3E3946C7B06F}"/>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5927;p95">
              <a:extLst>
                <a:ext uri="{FF2B5EF4-FFF2-40B4-BE49-F238E27FC236}">
                  <a16:creationId xmlns:a16="http://schemas.microsoft.com/office/drawing/2014/main" id="{DE50C662-EF33-4EB7-8299-1CD90079A906}"/>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5928;p95">
              <a:extLst>
                <a:ext uri="{FF2B5EF4-FFF2-40B4-BE49-F238E27FC236}">
                  <a16:creationId xmlns:a16="http://schemas.microsoft.com/office/drawing/2014/main" id="{5FBA7FB4-A98B-45B8-9FD3-77CF6652D231}"/>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5929;p95">
              <a:extLst>
                <a:ext uri="{FF2B5EF4-FFF2-40B4-BE49-F238E27FC236}">
                  <a16:creationId xmlns:a16="http://schemas.microsoft.com/office/drawing/2014/main" id="{267A7301-5328-4117-BA52-67EFA5953E71}"/>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930;p95">
              <a:extLst>
                <a:ext uri="{FF2B5EF4-FFF2-40B4-BE49-F238E27FC236}">
                  <a16:creationId xmlns:a16="http://schemas.microsoft.com/office/drawing/2014/main" id="{FD01664B-E785-4401-B88D-6556F4427D1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5931;p95">
              <a:extLst>
                <a:ext uri="{FF2B5EF4-FFF2-40B4-BE49-F238E27FC236}">
                  <a16:creationId xmlns:a16="http://schemas.microsoft.com/office/drawing/2014/main" id="{7FF4F526-B654-497D-8520-AA5B9C24A266}"/>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5932;p95">
              <a:extLst>
                <a:ext uri="{FF2B5EF4-FFF2-40B4-BE49-F238E27FC236}">
                  <a16:creationId xmlns:a16="http://schemas.microsoft.com/office/drawing/2014/main" id="{8E616AB0-E406-4FB3-8C33-A845B2F2D5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5933;p95">
              <a:extLst>
                <a:ext uri="{FF2B5EF4-FFF2-40B4-BE49-F238E27FC236}">
                  <a16:creationId xmlns:a16="http://schemas.microsoft.com/office/drawing/2014/main" id="{5E8BF15E-9EBE-4A4E-964D-C38245EDCD12}"/>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5934;p95">
              <a:extLst>
                <a:ext uri="{FF2B5EF4-FFF2-40B4-BE49-F238E27FC236}">
                  <a16:creationId xmlns:a16="http://schemas.microsoft.com/office/drawing/2014/main" id="{A1F2F799-7F1B-4E6B-9FA2-951689BF3338}"/>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935;p95">
              <a:extLst>
                <a:ext uri="{FF2B5EF4-FFF2-40B4-BE49-F238E27FC236}">
                  <a16:creationId xmlns:a16="http://schemas.microsoft.com/office/drawing/2014/main" id="{99E815E6-C5CF-4377-B509-D365166D8807}"/>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5936;p95">
              <a:extLst>
                <a:ext uri="{FF2B5EF4-FFF2-40B4-BE49-F238E27FC236}">
                  <a16:creationId xmlns:a16="http://schemas.microsoft.com/office/drawing/2014/main" id="{97CDAB49-CFBA-41DA-BD95-9AA1E4C4D8A4}"/>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5937;p95">
              <a:extLst>
                <a:ext uri="{FF2B5EF4-FFF2-40B4-BE49-F238E27FC236}">
                  <a16:creationId xmlns:a16="http://schemas.microsoft.com/office/drawing/2014/main" id="{F2C18B46-7BEA-4ECD-BE96-F55789200482}"/>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5938;p95">
              <a:extLst>
                <a:ext uri="{FF2B5EF4-FFF2-40B4-BE49-F238E27FC236}">
                  <a16:creationId xmlns:a16="http://schemas.microsoft.com/office/drawing/2014/main" id="{5470DF53-39D4-44AA-A0D6-81F797080E3A}"/>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5939;p95">
              <a:extLst>
                <a:ext uri="{FF2B5EF4-FFF2-40B4-BE49-F238E27FC236}">
                  <a16:creationId xmlns:a16="http://schemas.microsoft.com/office/drawing/2014/main" id="{7F4FFF05-5853-4A1C-9405-923C90CF3B1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5940;p95">
              <a:extLst>
                <a:ext uri="{FF2B5EF4-FFF2-40B4-BE49-F238E27FC236}">
                  <a16:creationId xmlns:a16="http://schemas.microsoft.com/office/drawing/2014/main" id="{AB33503A-38ED-404D-871A-77BBFFED00D3}"/>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5941;p95">
              <a:extLst>
                <a:ext uri="{FF2B5EF4-FFF2-40B4-BE49-F238E27FC236}">
                  <a16:creationId xmlns:a16="http://schemas.microsoft.com/office/drawing/2014/main" id="{5B41B81F-6E37-4759-BF5B-CCE9800D8DB9}"/>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5942;p95">
              <a:extLst>
                <a:ext uri="{FF2B5EF4-FFF2-40B4-BE49-F238E27FC236}">
                  <a16:creationId xmlns:a16="http://schemas.microsoft.com/office/drawing/2014/main" id="{E9B3091D-21DA-492E-991F-183E6CC82A3F}"/>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5943;p95">
              <a:extLst>
                <a:ext uri="{FF2B5EF4-FFF2-40B4-BE49-F238E27FC236}">
                  <a16:creationId xmlns:a16="http://schemas.microsoft.com/office/drawing/2014/main" id="{EEF3CF11-4F0E-452E-94D2-B4737E532BFB}"/>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5944;p95">
              <a:extLst>
                <a:ext uri="{FF2B5EF4-FFF2-40B4-BE49-F238E27FC236}">
                  <a16:creationId xmlns:a16="http://schemas.microsoft.com/office/drawing/2014/main" id="{04FF42BB-410B-4759-A83C-A36B4B3260A4}"/>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5945;p95">
              <a:extLst>
                <a:ext uri="{FF2B5EF4-FFF2-40B4-BE49-F238E27FC236}">
                  <a16:creationId xmlns:a16="http://schemas.microsoft.com/office/drawing/2014/main" id="{BD859D6E-E702-4F41-B70F-D1A6C463784F}"/>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5946;p95">
              <a:extLst>
                <a:ext uri="{FF2B5EF4-FFF2-40B4-BE49-F238E27FC236}">
                  <a16:creationId xmlns:a16="http://schemas.microsoft.com/office/drawing/2014/main" id="{9B225549-D2EE-4439-A9EC-BA6254CCA226}"/>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5947;p95">
              <a:extLst>
                <a:ext uri="{FF2B5EF4-FFF2-40B4-BE49-F238E27FC236}">
                  <a16:creationId xmlns:a16="http://schemas.microsoft.com/office/drawing/2014/main" id="{686BD6E8-F7AC-48AB-B52D-CBAB2768AA44}"/>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5948;p95">
              <a:extLst>
                <a:ext uri="{FF2B5EF4-FFF2-40B4-BE49-F238E27FC236}">
                  <a16:creationId xmlns:a16="http://schemas.microsoft.com/office/drawing/2014/main" id="{4075CBE8-5AEE-4820-99E2-65AC082D18E4}"/>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5949;p95">
              <a:extLst>
                <a:ext uri="{FF2B5EF4-FFF2-40B4-BE49-F238E27FC236}">
                  <a16:creationId xmlns:a16="http://schemas.microsoft.com/office/drawing/2014/main" id="{9A4BC088-A024-41EB-9072-707CD0F09A07}"/>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950;p95">
              <a:extLst>
                <a:ext uri="{FF2B5EF4-FFF2-40B4-BE49-F238E27FC236}">
                  <a16:creationId xmlns:a16="http://schemas.microsoft.com/office/drawing/2014/main" id="{81E1601B-E031-41C3-9EE9-6E81395D2F55}"/>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951;p95">
              <a:extLst>
                <a:ext uri="{FF2B5EF4-FFF2-40B4-BE49-F238E27FC236}">
                  <a16:creationId xmlns:a16="http://schemas.microsoft.com/office/drawing/2014/main" id="{332239A8-1C41-4D1A-813B-FD3DA7ECF0D0}"/>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952;p95">
              <a:extLst>
                <a:ext uri="{FF2B5EF4-FFF2-40B4-BE49-F238E27FC236}">
                  <a16:creationId xmlns:a16="http://schemas.microsoft.com/office/drawing/2014/main" id="{29098F56-D299-4E06-88A0-19424DA26352}"/>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953;p95">
              <a:extLst>
                <a:ext uri="{FF2B5EF4-FFF2-40B4-BE49-F238E27FC236}">
                  <a16:creationId xmlns:a16="http://schemas.microsoft.com/office/drawing/2014/main" id="{767E0C78-46BD-4665-8BE0-85A20CE37D3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954;p95">
              <a:extLst>
                <a:ext uri="{FF2B5EF4-FFF2-40B4-BE49-F238E27FC236}">
                  <a16:creationId xmlns:a16="http://schemas.microsoft.com/office/drawing/2014/main" id="{626940EB-5DF2-4357-8E1A-E213D2BDCB9B}"/>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955;p95">
              <a:extLst>
                <a:ext uri="{FF2B5EF4-FFF2-40B4-BE49-F238E27FC236}">
                  <a16:creationId xmlns:a16="http://schemas.microsoft.com/office/drawing/2014/main" id="{FE03589C-6CA7-49C1-B791-ECE17C69E0EF}"/>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956;p95">
              <a:extLst>
                <a:ext uri="{FF2B5EF4-FFF2-40B4-BE49-F238E27FC236}">
                  <a16:creationId xmlns:a16="http://schemas.microsoft.com/office/drawing/2014/main" id="{6A2670E9-C89D-443C-A5B1-6EF72DF25187}"/>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957;p95">
              <a:extLst>
                <a:ext uri="{FF2B5EF4-FFF2-40B4-BE49-F238E27FC236}">
                  <a16:creationId xmlns:a16="http://schemas.microsoft.com/office/drawing/2014/main" id="{CDC1D468-FCAB-48B2-9439-773748E84BA1}"/>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958;p95">
              <a:extLst>
                <a:ext uri="{FF2B5EF4-FFF2-40B4-BE49-F238E27FC236}">
                  <a16:creationId xmlns:a16="http://schemas.microsoft.com/office/drawing/2014/main" id="{0FE76B50-39D8-41EE-96F2-A3CDA8A71D82}"/>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959;p95">
              <a:extLst>
                <a:ext uri="{FF2B5EF4-FFF2-40B4-BE49-F238E27FC236}">
                  <a16:creationId xmlns:a16="http://schemas.microsoft.com/office/drawing/2014/main" id="{1EFEAD96-B2C1-43ED-A2FB-49EEAB632611}"/>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960;p95">
              <a:extLst>
                <a:ext uri="{FF2B5EF4-FFF2-40B4-BE49-F238E27FC236}">
                  <a16:creationId xmlns:a16="http://schemas.microsoft.com/office/drawing/2014/main" id="{EF77C56C-55F9-4949-B164-FCA8CE3E2B7E}"/>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961;p95">
              <a:extLst>
                <a:ext uri="{FF2B5EF4-FFF2-40B4-BE49-F238E27FC236}">
                  <a16:creationId xmlns:a16="http://schemas.microsoft.com/office/drawing/2014/main" id="{E5DA6648-867D-48E7-9629-8A4716FA9190}"/>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962;p95">
              <a:extLst>
                <a:ext uri="{FF2B5EF4-FFF2-40B4-BE49-F238E27FC236}">
                  <a16:creationId xmlns:a16="http://schemas.microsoft.com/office/drawing/2014/main" id="{3BF65AE0-0FE8-40AA-9AB3-30C3E59C7EAE}"/>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963;p95">
              <a:extLst>
                <a:ext uri="{FF2B5EF4-FFF2-40B4-BE49-F238E27FC236}">
                  <a16:creationId xmlns:a16="http://schemas.microsoft.com/office/drawing/2014/main" id="{16A36E12-CF75-4BFD-A5E9-79489F0233E8}"/>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964;p95">
              <a:extLst>
                <a:ext uri="{FF2B5EF4-FFF2-40B4-BE49-F238E27FC236}">
                  <a16:creationId xmlns:a16="http://schemas.microsoft.com/office/drawing/2014/main" id="{1D9FDDE8-B87A-43F8-BEF0-8CD960955EF5}"/>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965;p95">
              <a:extLst>
                <a:ext uri="{FF2B5EF4-FFF2-40B4-BE49-F238E27FC236}">
                  <a16:creationId xmlns:a16="http://schemas.microsoft.com/office/drawing/2014/main" id="{B29B6758-B7FB-46B6-8900-EEDE003B2BEB}"/>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966;p95">
              <a:extLst>
                <a:ext uri="{FF2B5EF4-FFF2-40B4-BE49-F238E27FC236}">
                  <a16:creationId xmlns:a16="http://schemas.microsoft.com/office/drawing/2014/main" id="{5A19886B-2D7B-41AC-82B6-1D8608954516}"/>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967;p95">
              <a:extLst>
                <a:ext uri="{FF2B5EF4-FFF2-40B4-BE49-F238E27FC236}">
                  <a16:creationId xmlns:a16="http://schemas.microsoft.com/office/drawing/2014/main" id="{9D1BADB2-A5E5-4D5C-8275-333D53A57AFE}"/>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968;p95">
              <a:extLst>
                <a:ext uri="{FF2B5EF4-FFF2-40B4-BE49-F238E27FC236}">
                  <a16:creationId xmlns:a16="http://schemas.microsoft.com/office/drawing/2014/main" id="{A9CA17AE-B64B-427D-84BC-EDACF15C979D}"/>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969;p95">
              <a:extLst>
                <a:ext uri="{FF2B5EF4-FFF2-40B4-BE49-F238E27FC236}">
                  <a16:creationId xmlns:a16="http://schemas.microsoft.com/office/drawing/2014/main" id="{39C1AE17-D06C-47BA-B0B3-64B492CEA86B}"/>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970;p95">
              <a:extLst>
                <a:ext uri="{FF2B5EF4-FFF2-40B4-BE49-F238E27FC236}">
                  <a16:creationId xmlns:a16="http://schemas.microsoft.com/office/drawing/2014/main" id="{C7D38730-C48B-4031-A79D-C7E57AC5EC8E}"/>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971;p95">
              <a:extLst>
                <a:ext uri="{FF2B5EF4-FFF2-40B4-BE49-F238E27FC236}">
                  <a16:creationId xmlns:a16="http://schemas.microsoft.com/office/drawing/2014/main" id="{E382FE4C-09E7-4B54-A800-D5E39028AE89}"/>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972;p95">
              <a:extLst>
                <a:ext uri="{FF2B5EF4-FFF2-40B4-BE49-F238E27FC236}">
                  <a16:creationId xmlns:a16="http://schemas.microsoft.com/office/drawing/2014/main" id="{1F2402B5-CD18-42AC-A6D7-56BC29CF667E}"/>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973;p95">
              <a:extLst>
                <a:ext uri="{FF2B5EF4-FFF2-40B4-BE49-F238E27FC236}">
                  <a16:creationId xmlns:a16="http://schemas.microsoft.com/office/drawing/2014/main" id="{462523DF-9BDB-4F92-8FDA-B341F675AB12}"/>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974;p95">
              <a:extLst>
                <a:ext uri="{FF2B5EF4-FFF2-40B4-BE49-F238E27FC236}">
                  <a16:creationId xmlns:a16="http://schemas.microsoft.com/office/drawing/2014/main" id="{FDFFF38B-E6B7-4016-821E-BA7FB47408C9}"/>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975;p95">
              <a:extLst>
                <a:ext uri="{FF2B5EF4-FFF2-40B4-BE49-F238E27FC236}">
                  <a16:creationId xmlns:a16="http://schemas.microsoft.com/office/drawing/2014/main" id="{5078D9F3-8669-47D5-92B2-2C9EC75A4D3A}"/>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976;p95">
              <a:extLst>
                <a:ext uri="{FF2B5EF4-FFF2-40B4-BE49-F238E27FC236}">
                  <a16:creationId xmlns:a16="http://schemas.microsoft.com/office/drawing/2014/main" id="{825DB68D-7D25-4978-AFE5-762592043D97}"/>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977;p95">
              <a:extLst>
                <a:ext uri="{FF2B5EF4-FFF2-40B4-BE49-F238E27FC236}">
                  <a16:creationId xmlns:a16="http://schemas.microsoft.com/office/drawing/2014/main" id="{8A3F1EEC-DF83-4E8B-A5B4-3D6366F24DE5}"/>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978;p95">
              <a:extLst>
                <a:ext uri="{FF2B5EF4-FFF2-40B4-BE49-F238E27FC236}">
                  <a16:creationId xmlns:a16="http://schemas.microsoft.com/office/drawing/2014/main" id="{0A59D795-4FAA-4349-B925-34D22DCA73D9}"/>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979;p95">
              <a:extLst>
                <a:ext uri="{FF2B5EF4-FFF2-40B4-BE49-F238E27FC236}">
                  <a16:creationId xmlns:a16="http://schemas.microsoft.com/office/drawing/2014/main" id="{1CAAC996-1318-48C3-9AC7-8A5CA4944B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980;p95">
              <a:extLst>
                <a:ext uri="{FF2B5EF4-FFF2-40B4-BE49-F238E27FC236}">
                  <a16:creationId xmlns:a16="http://schemas.microsoft.com/office/drawing/2014/main" id="{C4D8AFAD-1BCC-4C93-B8FF-577A9B6465A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981;p95">
              <a:extLst>
                <a:ext uri="{FF2B5EF4-FFF2-40B4-BE49-F238E27FC236}">
                  <a16:creationId xmlns:a16="http://schemas.microsoft.com/office/drawing/2014/main" id="{1705D031-910D-4FEE-832A-E279CD85EE9E}"/>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982;p95">
              <a:extLst>
                <a:ext uri="{FF2B5EF4-FFF2-40B4-BE49-F238E27FC236}">
                  <a16:creationId xmlns:a16="http://schemas.microsoft.com/office/drawing/2014/main" id="{1B80216F-D83B-40AD-8E6D-3658D92F0A3E}"/>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983;p95">
              <a:extLst>
                <a:ext uri="{FF2B5EF4-FFF2-40B4-BE49-F238E27FC236}">
                  <a16:creationId xmlns:a16="http://schemas.microsoft.com/office/drawing/2014/main" id="{8A84D528-F637-42D5-9311-6E120919A052}"/>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984;p95">
              <a:extLst>
                <a:ext uri="{FF2B5EF4-FFF2-40B4-BE49-F238E27FC236}">
                  <a16:creationId xmlns:a16="http://schemas.microsoft.com/office/drawing/2014/main" id="{BE8E0487-2BB4-44EB-9603-C8C37B8A8EB3}"/>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985;p95">
              <a:extLst>
                <a:ext uri="{FF2B5EF4-FFF2-40B4-BE49-F238E27FC236}">
                  <a16:creationId xmlns:a16="http://schemas.microsoft.com/office/drawing/2014/main" id="{2FB32486-9FFC-44BA-B2A7-FEE6161573D5}"/>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986;p95">
              <a:extLst>
                <a:ext uri="{FF2B5EF4-FFF2-40B4-BE49-F238E27FC236}">
                  <a16:creationId xmlns:a16="http://schemas.microsoft.com/office/drawing/2014/main" id="{3AA58EB1-A88F-4251-BC24-C14CDDB5B48B}"/>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987;p95">
              <a:extLst>
                <a:ext uri="{FF2B5EF4-FFF2-40B4-BE49-F238E27FC236}">
                  <a16:creationId xmlns:a16="http://schemas.microsoft.com/office/drawing/2014/main" id="{22E4F21B-5D13-46FA-A396-DB8B25271048}"/>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988;p95">
              <a:extLst>
                <a:ext uri="{FF2B5EF4-FFF2-40B4-BE49-F238E27FC236}">
                  <a16:creationId xmlns:a16="http://schemas.microsoft.com/office/drawing/2014/main" id="{D6132D8C-EBB0-4C99-B140-C167C4B4BFF7}"/>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989;p95">
              <a:extLst>
                <a:ext uri="{FF2B5EF4-FFF2-40B4-BE49-F238E27FC236}">
                  <a16:creationId xmlns:a16="http://schemas.microsoft.com/office/drawing/2014/main" id="{213FB3D0-AEEE-4929-97A1-BC735C6AB33F}"/>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990;p95">
              <a:extLst>
                <a:ext uri="{FF2B5EF4-FFF2-40B4-BE49-F238E27FC236}">
                  <a16:creationId xmlns:a16="http://schemas.microsoft.com/office/drawing/2014/main" id="{36B04670-109D-4F70-B99B-7F46EE056F47}"/>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991;p95">
              <a:extLst>
                <a:ext uri="{FF2B5EF4-FFF2-40B4-BE49-F238E27FC236}">
                  <a16:creationId xmlns:a16="http://schemas.microsoft.com/office/drawing/2014/main" id="{31D1DB44-FCDF-49B8-BBAA-424CDE4FCCFA}"/>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992;p95">
              <a:extLst>
                <a:ext uri="{FF2B5EF4-FFF2-40B4-BE49-F238E27FC236}">
                  <a16:creationId xmlns:a16="http://schemas.microsoft.com/office/drawing/2014/main" id="{D80BB877-1BC8-4BC1-AD88-D510A5B7F4BD}"/>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993;p95">
              <a:extLst>
                <a:ext uri="{FF2B5EF4-FFF2-40B4-BE49-F238E27FC236}">
                  <a16:creationId xmlns:a16="http://schemas.microsoft.com/office/drawing/2014/main" id="{8F7825D8-D439-4AD2-BBAE-0381AA22EBDC}"/>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994;p95">
              <a:extLst>
                <a:ext uri="{FF2B5EF4-FFF2-40B4-BE49-F238E27FC236}">
                  <a16:creationId xmlns:a16="http://schemas.microsoft.com/office/drawing/2014/main" id="{0B076544-D6D4-453E-A350-49BB54F245F9}"/>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995;p95">
              <a:extLst>
                <a:ext uri="{FF2B5EF4-FFF2-40B4-BE49-F238E27FC236}">
                  <a16:creationId xmlns:a16="http://schemas.microsoft.com/office/drawing/2014/main" id="{54E13747-83E2-4C1D-AC5C-E2038C95E24F}"/>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996;p95">
              <a:extLst>
                <a:ext uri="{FF2B5EF4-FFF2-40B4-BE49-F238E27FC236}">
                  <a16:creationId xmlns:a16="http://schemas.microsoft.com/office/drawing/2014/main" id="{80BB8B20-7394-4281-89F7-10CB67BF3FC0}"/>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997;p95">
              <a:extLst>
                <a:ext uri="{FF2B5EF4-FFF2-40B4-BE49-F238E27FC236}">
                  <a16:creationId xmlns:a16="http://schemas.microsoft.com/office/drawing/2014/main" id="{4D597660-4ED3-4BB2-B7D7-C8FC95C554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998;p95">
              <a:extLst>
                <a:ext uri="{FF2B5EF4-FFF2-40B4-BE49-F238E27FC236}">
                  <a16:creationId xmlns:a16="http://schemas.microsoft.com/office/drawing/2014/main" id="{00E2353C-9E2C-44A1-95D4-968291C10CAC}"/>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999;p95">
              <a:extLst>
                <a:ext uri="{FF2B5EF4-FFF2-40B4-BE49-F238E27FC236}">
                  <a16:creationId xmlns:a16="http://schemas.microsoft.com/office/drawing/2014/main" id="{3352C95D-2DEC-4537-BD67-E218E2810B36}"/>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6000;p95">
              <a:extLst>
                <a:ext uri="{FF2B5EF4-FFF2-40B4-BE49-F238E27FC236}">
                  <a16:creationId xmlns:a16="http://schemas.microsoft.com/office/drawing/2014/main" id="{4AC205FC-B064-4D92-B3BB-47E85A0DF25E}"/>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6001;p95">
              <a:extLst>
                <a:ext uri="{FF2B5EF4-FFF2-40B4-BE49-F238E27FC236}">
                  <a16:creationId xmlns:a16="http://schemas.microsoft.com/office/drawing/2014/main" id="{9CC2A3EA-FC21-466F-ADF7-385243C3F7EA}"/>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6002;p95">
              <a:extLst>
                <a:ext uri="{FF2B5EF4-FFF2-40B4-BE49-F238E27FC236}">
                  <a16:creationId xmlns:a16="http://schemas.microsoft.com/office/drawing/2014/main" id="{E32F2B21-9B54-42A2-8964-0F558782E6C4}"/>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6003;p95">
              <a:extLst>
                <a:ext uri="{FF2B5EF4-FFF2-40B4-BE49-F238E27FC236}">
                  <a16:creationId xmlns:a16="http://schemas.microsoft.com/office/drawing/2014/main" id="{D885A21B-3170-4690-97FB-739E14FC4986}"/>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6004;p95">
              <a:extLst>
                <a:ext uri="{FF2B5EF4-FFF2-40B4-BE49-F238E27FC236}">
                  <a16:creationId xmlns:a16="http://schemas.microsoft.com/office/drawing/2014/main" id="{FA2C61D1-0D17-49FD-A6FE-644316296B82}"/>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6005;p95">
              <a:extLst>
                <a:ext uri="{FF2B5EF4-FFF2-40B4-BE49-F238E27FC236}">
                  <a16:creationId xmlns:a16="http://schemas.microsoft.com/office/drawing/2014/main" id="{6FFB79A0-ECE1-4D4E-94DB-D2B5021C91C1}"/>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6006;p95">
              <a:extLst>
                <a:ext uri="{FF2B5EF4-FFF2-40B4-BE49-F238E27FC236}">
                  <a16:creationId xmlns:a16="http://schemas.microsoft.com/office/drawing/2014/main" id="{C4F0DCB5-1B1A-415A-A311-1171F6DDC7C9}"/>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6007;p95">
              <a:extLst>
                <a:ext uri="{FF2B5EF4-FFF2-40B4-BE49-F238E27FC236}">
                  <a16:creationId xmlns:a16="http://schemas.microsoft.com/office/drawing/2014/main" id="{8435E16E-728B-40CA-BD6F-CC546EF6EFBA}"/>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6008;p95">
              <a:extLst>
                <a:ext uri="{FF2B5EF4-FFF2-40B4-BE49-F238E27FC236}">
                  <a16:creationId xmlns:a16="http://schemas.microsoft.com/office/drawing/2014/main" id="{698FC9E1-D170-42D4-AB49-BC0527F427A6}"/>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6009;p95">
              <a:extLst>
                <a:ext uri="{FF2B5EF4-FFF2-40B4-BE49-F238E27FC236}">
                  <a16:creationId xmlns:a16="http://schemas.microsoft.com/office/drawing/2014/main" id="{732935B8-6612-46F7-A043-B15A173B6377}"/>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6010;p95">
              <a:extLst>
                <a:ext uri="{FF2B5EF4-FFF2-40B4-BE49-F238E27FC236}">
                  <a16:creationId xmlns:a16="http://schemas.microsoft.com/office/drawing/2014/main" id="{6D6117E7-5AC0-4C2F-8691-88D06ED39279}"/>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6011;p95">
              <a:extLst>
                <a:ext uri="{FF2B5EF4-FFF2-40B4-BE49-F238E27FC236}">
                  <a16:creationId xmlns:a16="http://schemas.microsoft.com/office/drawing/2014/main" id="{3F2D4032-659E-4E31-9857-282F434E1E21}"/>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6012;p95">
              <a:extLst>
                <a:ext uri="{FF2B5EF4-FFF2-40B4-BE49-F238E27FC236}">
                  <a16:creationId xmlns:a16="http://schemas.microsoft.com/office/drawing/2014/main" id="{3EC9A9D5-DA7B-4288-9E41-90F60148308E}"/>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6013;p95">
              <a:extLst>
                <a:ext uri="{FF2B5EF4-FFF2-40B4-BE49-F238E27FC236}">
                  <a16:creationId xmlns:a16="http://schemas.microsoft.com/office/drawing/2014/main" id="{CCDE19F7-E317-4C35-BEBE-4D12F7982334}"/>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6014;p95">
              <a:extLst>
                <a:ext uri="{FF2B5EF4-FFF2-40B4-BE49-F238E27FC236}">
                  <a16:creationId xmlns:a16="http://schemas.microsoft.com/office/drawing/2014/main" id="{9C5E289F-1E6F-48A0-98AF-57F35ECB46D7}"/>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6015;p95">
              <a:extLst>
                <a:ext uri="{FF2B5EF4-FFF2-40B4-BE49-F238E27FC236}">
                  <a16:creationId xmlns:a16="http://schemas.microsoft.com/office/drawing/2014/main" id="{C7A6C4E9-D7AF-4AC2-8278-0E0C48C1E0BF}"/>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6016;p95">
              <a:extLst>
                <a:ext uri="{FF2B5EF4-FFF2-40B4-BE49-F238E27FC236}">
                  <a16:creationId xmlns:a16="http://schemas.microsoft.com/office/drawing/2014/main" id="{6A1D2F6B-1EDC-40BC-B85C-D549105BDBEE}"/>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6017;p95">
              <a:extLst>
                <a:ext uri="{FF2B5EF4-FFF2-40B4-BE49-F238E27FC236}">
                  <a16:creationId xmlns:a16="http://schemas.microsoft.com/office/drawing/2014/main" id="{B223FF52-41C1-47BC-A2D9-2F23BCCF8A64}"/>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6018;p95">
              <a:extLst>
                <a:ext uri="{FF2B5EF4-FFF2-40B4-BE49-F238E27FC236}">
                  <a16:creationId xmlns:a16="http://schemas.microsoft.com/office/drawing/2014/main" id="{4A6586AA-9FC3-4AA0-8B8A-75AD4C361950}"/>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6019;p95">
              <a:extLst>
                <a:ext uri="{FF2B5EF4-FFF2-40B4-BE49-F238E27FC236}">
                  <a16:creationId xmlns:a16="http://schemas.microsoft.com/office/drawing/2014/main" id="{F81B38B4-D7B0-4443-960E-13ED4BBB4CAF}"/>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6020;p95">
              <a:extLst>
                <a:ext uri="{FF2B5EF4-FFF2-40B4-BE49-F238E27FC236}">
                  <a16:creationId xmlns:a16="http://schemas.microsoft.com/office/drawing/2014/main" id="{B1CE3F02-01C7-4984-B5E3-06A9E3793F9D}"/>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6021;p95">
              <a:extLst>
                <a:ext uri="{FF2B5EF4-FFF2-40B4-BE49-F238E27FC236}">
                  <a16:creationId xmlns:a16="http://schemas.microsoft.com/office/drawing/2014/main" id="{F66C2192-5516-4FBA-890E-D6C664FDA9EF}"/>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6022;p95">
              <a:extLst>
                <a:ext uri="{FF2B5EF4-FFF2-40B4-BE49-F238E27FC236}">
                  <a16:creationId xmlns:a16="http://schemas.microsoft.com/office/drawing/2014/main" id="{A808F5DB-E961-4100-825D-7886B2EEF144}"/>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6023;p95">
              <a:extLst>
                <a:ext uri="{FF2B5EF4-FFF2-40B4-BE49-F238E27FC236}">
                  <a16:creationId xmlns:a16="http://schemas.microsoft.com/office/drawing/2014/main" id="{EB7D9F3F-D602-4B63-BD28-E20EABAEB6A9}"/>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6024;p95">
              <a:extLst>
                <a:ext uri="{FF2B5EF4-FFF2-40B4-BE49-F238E27FC236}">
                  <a16:creationId xmlns:a16="http://schemas.microsoft.com/office/drawing/2014/main" id="{6554DB2B-E075-4FC0-9169-D16C05EC45EE}"/>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6025;p95">
              <a:extLst>
                <a:ext uri="{FF2B5EF4-FFF2-40B4-BE49-F238E27FC236}">
                  <a16:creationId xmlns:a16="http://schemas.microsoft.com/office/drawing/2014/main" id="{A49DA520-E267-4D3C-8DAB-121FDC6F3379}"/>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6026;p95">
              <a:extLst>
                <a:ext uri="{FF2B5EF4-FFF2-40B4-BE49-F238E27FC236}">
                  <a16:creationId xmlns:a16="http://schemas.microsoft.com/office/drawing/2014/main" id="{E8A34CC5-B78A-4FE3-AD0F-D36FE56F5C82}"/>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6027;p95">
              <a:extLst>
                <a:ext uri="{FF2B5EF4-FFF2-40B4-BE49-F238E27FC236}">
                  <a16:creationId xmlns:a16="http://schemas.microsoft.com/office/drawing/2014/main" id="{6A9B0A56-4186-4FE3-B0E8-B92BB19865BC}"/>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6028;p95">
              <a:extLst>
                <a:ext uri="{FF2B5EF4-FFF2-40B4-BE49-F238E27FC236}">
                  <a16:creationId xmlns:a16="http://schemas.microsoft.com/office/drawing/2014/main" id="{149C2B66-B406-4826-8489-486F98E35926}"/>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6029;p95">
              <a:extLst>
                <a:ext uri="{FF2B5EF4-FFF2-40B4-BE49-F238E27FC236}">
                  <a16:creationId xmlns:a16="http://schemas.microsoft.com/office/drawing/2014/main" id="{EB793792-8C68-4A23-83A5-E5A26171CD8C}"/>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6030;p95">
              <a:extLst>
                <a:ext uri="{FF2B5EF4-FFF2-40B4-BE49-F238E27FC236}">
                  <a16:creationId xmlns:a16="http://schemas.microsoft.com/office/drawing/2014/main" id="{85EBEB7F-C179-48B9-B34D-DCA3C41E1435}"/>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6031;p95">
              <a:extLst>
                <a:ext uri="{FF2B5EF4-FFF2-40B4-BE49-F238E27FC236}">
                  <a16:creationId xmlns:a16="http://schemas.microsoft.com/office/drawing/2014/main" id="{172CE436-140F-4061-93BD-0D677B00B29A}"/>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6032;p95">
              <a:extLst>
                <a:ext uri="{FF2B5EF4-FFF2-40B4-BE49-F238E27FC236}">
                  <a16:creationId xmlns:a16="http://schemas.microsoft.com/office/drawing/2014/main" id="{9C739322-D4EC-49B2-8A34-7020A69A9C71}"/>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6033;p95">
              <a:extLst>
                <a:ext uri="{FF2B5EF4-FFF2-40B4-BE49-F238E27FC236}">
                  <a16:creationId xmlns:a16="http://schemas.microsoft.com/office/drawing/2014/main" id="{EC6F939D-EDB6-46BC-9EBE-91805CDD30AB}"/>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6034;p95">
              <a:extLst>
                <a:ext uri="{FF2B5EF4-FFF2-40B4-BE49-F238E27FC236}">
                  <a16:creationId xmlns:a16="http://schemas.microsoft.com/office/drawing/2014/main" id="{46734662-A20D-4AD0-9519-6BB7441C115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6035;p95">
              <a:extLst>
                <a:ext uri="{FF2B5EF4-FFF2-40B4-BE49-F238E27FC236}">
                  <a16:creationId xmlns:a16="http://schemas.microsoft.com/office/drawing/2014/main" id="{3097FF8A-8AA7-4058-AA95-212F4389E32F}"/>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6036;p95">
              <a:extLst>
                <a:ext uri="{FF2B5EF4-FFF2-40B4-BE49-F238E27FC236}">
                  <a16:creationId xmlns:a16="http://schemas.microsoft.com/office/drawing/2014/main" id="{1ED614E5-4C4C-4985-8E49-C3986CAACEF7}"/>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6037;p95">
              <a:extLst>
                <a:ext uri="{FF2B5EF4-FFF2-40B4-BE49-F238E27FC236}">
                  <a16:creationId xmlns:a16="http://schemas.microsoft.com/office/drawing/2014/main" id="{13FDAC80-429A-46D3-BF09-16ACC2B01F1E}"/>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6038;p95">
              <a:extLst>
                <a:ext uri="{FF2B5EF4-FFF2-40B4-BE49-F238E27FC236}">
                  <a16:creationId xmlns:a16="http://schemas.microsoft.com/office/drawing/2014/main" id="{5141B166-D6BF-43CC-B2D1-47F6DF6A0D1C}"/>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6039;p95">
              <a:extLst>
                <a:ext uri="{FF2B5EF4-FFF2-40B4-BE49-F238E27FC236}">
                  <a16:creationId xmlns:a16="http://schemas.microsoft.com/office/drawing/2014/main" id="{D2B1273C-6141-400A-A6DA-E5F9C5E675F9}"/>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6040;p95">
              <a:extLst>
                <a:ext uri="{FF2B5EF4-FFF2-40B4-BE49-F238E27FC236}">
                  <a16:creationId xmlns:a16="http://schemas.microsoft.com/office/drawing/2014/main" id="{876A9099-BF9F-4A99-BE87-075977359F6C}"/>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6041;p95">
              <a:extLst>
                <a:ext uri="{FF2B5EF4-FFF2-40B4-BE49-F238E27FC236}">
                  <a16:creationId xmlns:a16="http://schemas.microsoft.com/office/drawing/2014/main" id="{ABBABFD1-D9AD-4C57-BB0F-F041915FC911}"/>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6042;p95">
              <a:extLst>
                <a:ext uri="{FF2B5EF4-FFF2-40B4-BE49-F238E27FC236}">
                  <a16:creationId xmlns:a16="http://schemas.microsoft.com/office/drawing/2014/main" id="{43935117-7D56-43D7-9119-A6D94C8F51B3}"/>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6043;p95">
              <a:extLst>
                <a:ext uri="{FF2B5EF4-FFF2-40B4-BE49-F238E27FC236}">
                  <a16:creationId xmlns:a16="http://schemas.microsoft.com/office/drawing/2014/main" id="{C8404C23-C36A-416D-9C07-C0ABF6C81D29}"/>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6044;p95">
              <a:extLst>
                <a:ext uri="{FF2B5EF4-FFF2-40B4-BE49-F238E27FC236}">
                  <a16:creationId xmlns:a16="http://schemas.microsoft.com/office/drawing/2014/main" id="{7D90FE63-CAFA-410B-B150-46D6EAC08786}"/>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6045;p95">
              <a:extLst>
                <a:ext uri="{FF2B5EF4-FFF2-40B4-BE49-F238E27FC236}">
                  <a16:creationId xmlns:a16="http://schemas.microsoft.com/office/drawing/2014/main" id="{A0D0940A-F180-4E33-9A1D-EC4777A85D9C}"/>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6046;p95">
              <a:extLst>
                <a:ext uri="{FF2B5EF4-FFF2-40B4-BE49-F238E27FC236}">
                  <a16:creationId xmlns:a16="http://schemas.microsoft.com/office/drawing/2014/main" id="{F012EA2D-4EEB-4012-965A-4DFACAA7A205}"/>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6047;p95">
              <a:extLst>
                <a:ext uri="{FF2B5EF4-FFF2-40B4-BE49-F238E27FC236}">
                  <a16:creationId xmlns:a16="http://schemas.microsoft.com/office/drawing/2014/main" id="{226E34B6-537C-454E-9193-27C9D749B96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6048;p95">
              <a:extLst>
                <a:ext uri="{FF2B5EF4-FFF2-40B4-BE49-F238E27FC236}">
                  <a16:creationId xmlns:a16="http://schemas.microsoft.com/office/drawing/2014/main" id="{E9C2516F-1E32-4CF6-9DBB-AC7290FD9F27}"/>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6049;p95">
              <a:extLst>
                <a:ext uri="{FF2B5EF4-FFF2-40B4-BE49-F238E27FC236}">
                  <a16:creationId xmlns:a16="http://schemas.microsoft.com/office/drawing/2014/main" id="{D797DAE8-4082-42CD-B1A9-C7249DC7DD7B}"/>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50;p95">
              <a:extLst>
                <a:ext uri="{FF2B5EF4-FFF2-40B4-BE49-F238E27FC236}">
                  <a16:creationId xmlns:a16="http://schemas.microsoft.com/office/drawing/2014/main" id="{0035541B-30A4-4EC2-BE77-5124AEB4B856}"/>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51;p95">
              <a:extLst>
                <a:ext uri="{FF2B5EF4-FFF2-40B4-BE49-F238E27FC236}">
                  <a16:creationId xmlns:a16="http://schemas.microsoft.com/office/drawing/2014/main" id="{5B42EEAD-F5DE-468F-B0B1-A9C158C9B25A}"/>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52;p95">
              <a:extLst>
                <a:ext uri="{FF2B5EF4-FFF2-40B4-BE49-F238E27FC236}">
                  <a16:creationId xmlns:a16="http://schemas.microsoft.com/office/drawing/2014/main" id="{7DF8AE6F-0D80-4C15-B161-B71E73DEBA63}"/>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53;p95">
              <a:extLst>
                <a:ext uri="{FF2B5EF4-FFF2-40B4-BE49-F238E27FC236}">
                  <a16:creationId xmlns:a16="http://schemas.microsoft.com/office/drawing/2014/main" id="{499AE17D-47E8-4A0E-A7AA-A2BB41CEAD63}"/>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54;p95">
              <a:extLst>
                <a:ext uri="{FF2B5EF4-FFF2-40B4-BE49-F238E27FC236}">
                  <a16:creationId xmlns:a16="http://schemas.microsoft.com/office/drawing/2014/main" id="{7D06DED4-E806-42D3-8F22-5D3C29363034}"/>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5;p95">
              <a:extLst>
                <a:ext uri="{FF2B5EF4-FFF2-40B4-BE49-F238E27FC236}">
                  <a16:creationId xmlns:a16="http://schemas.microsoft.com/office/drawing/2014/main" id="{AE2BB87C-23D3-4568-ACFB-610AA4080CC6}"/>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56;p95">
              <a:extLst>
                <a:ext uri="{FF2B5EF4-FFF2-40B4-BE49-F238E27FC236}">
                  <a16:creationId xmlns:a16="http://schemas.microsoft.com/office/drawing/2014/main" id="{6E716991-4F22-45AA-BB83-9E8201C57A09}"/>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57;p95">
              <a:extLst>
                <a:ext uri="{FF2B5EF4-FFF2-40B4-BE49-F238E27FC236}">
                  <a16:creationId xmlns:a16="http://schemas.microsoft.com/office/drawing/2014/main" id="{ACA84D22-2FC2-4555-89F3-F5953535397A}"/>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58;p95">
              <a:extLst>
                <a:ext uri="{FF2B5EF4-FFF2-40B4-BE49-F238E27FC236}">
                  <a16:creationId xmlns:a16="http://schemas.microsoft.com/office/drawing/2014/main" id="{530AC93E-F8F2-491C-8981-6437D781D819}"/>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59;p95">
              <a:extLst>
                <a:ext uri="{FF2B5EF4-FFF2-40B4-BE49-F238E27FC236}">
                  <a16:creationId xmlns:a16="http://schemas.microsoft.com/office/drawing/2014/main" id="{09C67F8F-9021-4BCA-A496-6E1AB0B550F8}"/>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060;p95">
              <a:extLst>
                <a:ext uri="{FF2B5EF4-FFF2-40B4-BE49-F238E27FC236}">
                  <a16:creationId xmlns:a16="http://schemas.microsoft.com/office/drawing/2014/main" id="{6A150325-5365-4E1B-AD05-A235812A6281}"/>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061;p95">
              <a:extLst>
                <a:ext uri="{FF2B5EF4-FFF2-40B4-BE49-F238E27FC236}">
                  <a16:creationId xmlns:a16="http://schemas.microsoft.com/office/drawing/2014/main" id="{AB03C02B-78DE-406F-8366-35BEA8129EF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062;p95">
              <a:extLst>
                <a:ext uri="{FF2B5EF4-FFF2-40B4-BE49-F238E27FC236}">
                  <a16:creationId xmlns:a16="http://schemas.microsoft.com/office/drawing/2014/main" id="{55D74B96-73BF-4D7A-816B-1450137761BA}"/>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063;p95">
              <a:extLst>
                <a:ext uri="{FF2B5EF4-FFF2-40B4-BE49-F238E27FC236}">
                  <a16:creationId xmlns:a16="http://schemas.microsoft.com/office/drawing/2014/main" id="{91814493-C89B-46AA-93A6-1C205507E847}"/>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064;p95">
              <a:extLst>
                <a:ext uri="{FF2B5EF4-FFF2-40B4-BE49-F238E27FC236}">
                  <a16:creationId xmlns:a16="http://schemas.microsoft.com/office/drawing/2014/main" id="{B4A21C16-52B6-4F2D-A74F-9F03EC6B6BDF}"/>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065;p95">
              <a:extLst>
                <a:ext uri="{FF2B5EF4-FFF2-40B4-BE49-F238E27FC236}">
                  <a16:creationId xmlns:a16="http://schemas.microsoft.com/office/drawing/2014/main" id="{9891789F-0389-45BE-BF9D-260779BB680A}"/>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066;p95">
              <a:extLst>
                <a:ext uri="{FF2B5EF4-FFF2-40B4-BE49-F238E27FC236}">
                  <a16:creationId xmlns:a16="http://schemas.microsoft.com/office/drawing/2014/main" id="{FBFDE5B1-6F8B-4B26-8056-41D2CD767B2F}"/>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067;p95">
              <a:extLst>
                <a:ext uri="{FF2B5EF4-FFF2-40B4-BE49-F238E27FC236}">
                  <a16:creationId xmlns:a16="http://schemas.microsoft.com/office/drawing/2014/main" id="{4219DCA9-CEBA-470E-919F-5A6F9ED57EB0}"/>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068;p95">
              <a:extLst>
                <a:ext uri="{FF2B5EF4-FFF2-40B4-BE49-F238E27FC236}">
                  <a16:creationId xmlns:a16="http://schemas.microsoft.com/office/drawing/2014/main" id="{DF8B8BAC-2FA7-4EC8-84BA-4CA2B290EE5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069;p95">
              <a:extLst>
                <a:ext uri="{FF2B5EF4-FFF2-40B4-BE49-F238E27FC236}">
                  <a16:creationId xmlns:a16="http://schemas.microsoft.com/office/drawing/2014/main" id="{04F4603D-63E0-413A-BB01-2B9C4388399F}"/>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070;p95">
              <a:extLst>
                <a:ext uri="{FF2B5EF4-FFF2-40B4-BE49-F238E27FC236}">
                  <a16:creationId xmlns:a16="http://schemas.microsoft.com/office/drawing/2014/main" id="{4DF411EE-65FA-494A-A925-B410FFBC2A28}"/>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071;p95">
              <a:extLst>
                <a:ext uri="{FF2B5EF4-FFF2-40B4-BE49-F238E27FC236}">
                  <a16:creationId xmlns:a16="http://schemas.microsoft.com/office/drawing/2014/main" id="{BC1C20AE-25E4-4206-80B3-27B16B52127B}"/>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072;p95">
              <a:extLst>
                <a:ext uri="{FF2B5EF4-FFF2-40B4-BE49-F238E27FC236}">
                  <a16:creationId xmlns:a16="http://schemas.microsoft.com/office/drawing/2014/main" id="{A39D5B2E-3A3F-4800-AED0-DA8E3AC8291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073;p95">
              <a:extLst>
                <a:ext uri="{FF2B5EF4-FFF2-40B4-BE49-F238E27FC236}">
                  <a16:creationId xmlns:a16="http://schemas.microsoft.com/office/drawing/2014/main" id="{1C222733-EF12-4FB3-9D01-137A4E5F3341}"/>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074;p95">
              <a:extLst>
                <a:ext uri="{FF2B5EF4-FFF2-40B4-BE49-F238E27FC236}">
                  <a16:creationId xmlns:a16="http://schemas.microsoft.com/office/drawing/2014/main" id="{F83507CF-E5C0-490A-AEB7-A94B9BFB17FF}"/>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075;p95">
              <a:extLst>
                <a:ext uri="{FF2B5EF4-FFF2-40B4-BE49-F238E27FC236}">
                  <a16:creationId xmlns:a16="http://schemas.microsoft.com/office/drawing/2014/main" id="{5F97417D-2A4D-4DF4-AC71-82D3423FA504}"/>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076;p95">
              <a:extLst>
                <a:ext uri="{FF2B5EF4-FFF2-40B4-BE49-F238E27FC236}">
                  <a16:creationId xmlns:a16="http://schemas.microsoft.com/office/drawing/2014/main" id="{A28E646B-E7CB-4291-9C2D-AF4856F53A84}"/>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077;p95">
              <a:extLst>
                <a:ext uri="{FF2B5EF4-FFF2-40B4-BE49-F238E27FC236}">
                  <a16:creationId xmlns:a16="http://schemas.microsoft.com/office/drawing/2014/main" id="{E757BE04-7DFF-4D43-877D-0183F3F7C574}"/>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078;p95">
              <a:extLst>
                <a:ext uri="{FF2B5EF4-FFF2-40B4-BE49-F238E27FC236}">
                  <a16:creationId xmlns:a16="http://schemas.microsoft.com/office/drawing/2014/main" id="{F289A44F-CDF1-4775-B7FA-E7A389E5F429}"/>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079;p95">
              <a:extLst>
                <a:ext uri="{FF2B5EF4-FFF2-40B4-BE49-F238E27FC236}">
                  <a16:creationId xmlns:a16="http://schemas.microsoft.com/office/drawing/2014/main" id="{B3DD48F2-74F5-40B6-B4E8-A4F0BB95969B}"/>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080;p95">
              <a:extLst>
                <a:ext uri="{FF2B5EF4-FFF2-40B4-BE49-F238E27FC236}">
                  <a16:creationId xmlns:a16="http://schemas.microsoft.com/office/drawing/2014/main" id="{78EDF321-F133-4E38-B1E1-38C003346EFB}"/>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081;p95">
              <a:extLst>
                <a:ext uri="{FF2B5EF4-FFF2-40B4-BE49-F238E27FC236}">
                  <a16:creationId xmlns:a16="http://schemas.microsoft.com/office/drawing/2014/main" id="{0EFB3DFD-82A4-4F46-A536-E516518FEF55}"/>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082;p95">
              <a:extLst>
                <a:ext uri="{FF2B5EF4-FFF2-40B4-BE49-F238E27FC236}">
                  <a16:creationId xmlns:a16="http://schemas.microsoft.com/office/drawing/2014/main" id="{827C2C92-5000-44A4-A998-DDDB652263A6}"/>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083;p95">
              <a:extLst>
                <a:ext uri="{FF2B5EF4-FFF2-40B4-BE49-F238E27FC236}">
                  <a16:creationId xmlns:a16="http://schemas.microsoft.com/office/drawing/2014/main" id="{117EB9E9-C490-4787-8945-4943EAD3690E}"/>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084;p95">
              <a:extLst>
                <a:ext uri="{FF2B5EF4-FFF2-40B4-BE49-F238E27FC236}">
                  <a16:creationId xmlns:a16="http://schemas.microsoft.com/office/drawing/2014/main" id="{3F780B06-4647-4CE1-B09E-91EEB97E1F1D}"/>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085;p95">
              <a:extLst>
                <a:ext uri="{FF2B5EF4-FFF2-40B4-BE49-F238E27FC236}">
                  <a16:creationId xmlns:a16="http://schemas.microsoft.com/office/drawing/2014/main" id="{F396ED03-9F06-423F-BFE8-5D8A5AFBC517}"/>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086;p95">
              <a:extLst>
                <a:ext uri="{FF2B5EF4-FFF2-40B4-BE49-F238E27FC236}">
                  <a16:creationId xmlns:a16="http://schemas.microsoft.com/office/drawing/2014/main" id="{7158C792-D241-4AA5-889B-249E467A5096}"/>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087;p95">
              <a:extLst>
                <a:ext uri="{FF2B5EF4-FFF2-40B4-BE49-F238E27FC236}">
                  <a16:creationId xmlns:a16="http://schemas.microsoft.com/office/drawing/2014/main" id="{B9A8E5AF-2B22-4392-A8B1-0D38D84AD125}"/>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088;p95">
              <a:extLst>
                <a:ext uri="{FF2B5EF4-FFF2-40B4-BE49-F238E27FC236}">
                  <a16:creationId xmlns:a16="http://schemas.microsoft.com/office/drawing/2014/main" id="{87D30115-87CA-40C5-907B-B6A63B2C281D}"/>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089;p95">
              <a:extLst>
                <a:ext uri="{FF2B5EF4-FFF2-40B4-BE49-F238E27FC236}">
                  <a16:creationId xmlns:a16="http://schemas.microsoft.com/office/drawing/2014/main" id="{17C03B42-5668-4089-8B80-4C2C13B63E81}"/>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090;p95">
              <a:extLst>
                <a:ext uri="{FF2B5EF4-FFF2-40B4-BE49-F238E27FC236}">
                  <a16:creationId xmlns:a16="http://schemas.microsoft.com/office/drawing/2014/main" id="{D2FDEFF3-B1B4-4EB4-9AD1-CF9D551A2932}"/>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091;p95">
              <a:extLst>
                <a:ext uri="{FF2B5EF4-FFF2-40B4-BE49-F238E27FC236}">
                  <a16:creationId xmlns:a16="http://schemas.microsoft.com/office/drawing/2014/main" id="{5022A58D-ABC9-4D6D-B514-E9DF35B8882C}"/>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092;p95">
              <a:extLst>
                <a:ext uri="{FF2B5EF4-FFF2-40B4-BE49-F238E27FC236}">
                  <a16:creationId xmlns:a16="http://schemas.microsoft.com/office/drawing/2014/main" id="{B01D19F5-5EBB-4A5D-B99C-1603330F057A}"/>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093;p95">
              <a:extLst>
                <a:ext uri="{FF2B5EF4-FFF2-40B4-BE49-F238E27FC236}">
                  <a16:creationId xmlns:a16="http://schemas.microsoft.com/office/drawing/2014/main" id="{1395DAC3-3EA6-4925-8348-EDF7915E3AF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094;p95">
              <a:extLst>
                <a:ext uri="{FF2B5EF4-FFF2-40B4-BE49-F238E27FC236}">
                  <a16:creationId xmlns:a16="http://schemas.microsoft.com/office/drawing/2014/main" id="{E352B5B2-7041-4F03-8F4F-C171F00ADA57}"/>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095;p95">
              <a:extLst>
                <a:ext uri="{FF2B5EF4-FFF2-40B4-BE49-F238E27FC236}">
                  <a16:creationId xmlns:a16="http://schemas.microsoft.com/office/drawing/2014/main" id="{754D6E1D-B355-439C-A766-89A676AFC8FF}"/>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096;p95">
              <a:extLst>
                <a:ext uri="{FF2B5EF4-FFF2-40B4-BE49-F238E27FC236}">
                  <a16:creationId xmlns:a16="http://schemas.microsoft.com/office/drawing/2014/main" id="{AE60F0BD-6E43-4026-AE1A-E42A86986905}"/>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097;p95">
              <a:extLst>
                <a:ext uri="{FF2B5EF4-FFF2-40B4-BE49-F238E27FC236}">
                  <a16:creationId xmlns:a16="http://schemas.microsoft.com/office/drawing/2014/main" id="{3E70FABE-8C75-4036-A391-CD57DFB404E3}"/>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098;p95">
              <a:extLst>
                <a:ext uri="{FF2B5EF4-FFF2-40B4-BE49-F238E27FC236}">
                  <a16:creationId xmlns:a16="http://schemas.microsoft.com/office/drawing/2014/main" id="{1A874F62-91FB-4C09-9201-BA6A0D6C8DC5}"/>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099;p95">
              <a:extLst>
                <a:ext uri="{FF2B5EF4-FFF2-40B4-BE49-F238E27FC236}">
                  <a16:creationId xmlns:a16="http://schemas.microsoft.com/office/drawing/2014/main" id="{4304F40C-F7C4-47F6-8A2B-43DAFF5C2A87}"/>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100;p95">
              <a:extLst>
                <a:ext uri="{FF2B5EF4-FFF2-40B4-BE49-F238E27FC236}">
                  <a16:creationId xmlns:a16="http://schemas.microsoft.com/office/drawing/2014/main" id="{21FC1F93-402D-48AE-93AB-B070BD7EB0D8}"/>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101;p95">
              <a:extLst>
                <a:ext uri="{FF2B5EF4-FFF2-40B4-BE49-F238E27FC236}">
                  <a16:creationId xmlns:a16="http://schemas.microsoft.com/office/drawing/2014/main" id="{8A745222-5566-4E19-AB30-9CF588716890}"/>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102;p95">
              <a:extLst>
                <a:ext uri="{FF2B5EF4-FFF2-40B4-BE49-F238E27FC236}">
                  <a16:creationId xmlns:a16="http://schemas.microsoft.com/office/drawing/2014/main" id="{44DBD719-C67F-4948-9920-CDD8FDA8B7D8}"/>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103;p95">
              <a:extLst>
                <a:ext uri="{FF2B5EF4-FFF2-40B4-BE49-F238E27FC236}">
                  <a16:creationId xmlns:a16="http://schemas.microsoft.com/office/drawing/2014/main" id="{CC0E4A9C-862D-4768-9EB1-0252D6B515D9}"/>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104;p95">
              <a:extLst>
                <a:ext uri="{FF2B5EF4-FFF2-40B4-BE49-F238E27FC236}">
                  <a16:creationId xmlns:a16="http://schemas.microsoft.com/office/drawing/2014/main" id="{64D3580C-3CFC-4DEB-ADF3-95F3E5F48D99}"/>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105;p95">
              <a:extLst>
                <a:ext uri="{FF2B5EF4-FFF2-40B4-BE49-F238E27FC236}">
                  <a16:creationId xmlns:a16="http://schemas.microsoft.com/office/drawing/2014/main" id="{562F2661-FB8A-4A40-8C85-56F36A935233}"/>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106;p95">
              <a:extLst>
                <a:ext uri="{FF2B5EF4-FFF2-40B4-BE49-F238E27FC236}">
                  <a16:creationId xmlns:a16="http://schemas.microsoft.com/office/drawing/2014/main" id="{E89625FE-57F8-4738-BF1C-FF90ED1B77A1}"/>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107;p95">
              <a:extLst>
                <a:ext uri="{FF2B5EF4-FFF2-40B4-BE49-F238E27FC236}">
                  <a16:creationId xmlns:a16="http://schemas.microsoft.com/office/drawing/2014/main" id="{8F60CB79-0049-46C4-9285-EFF69B4555BA}"/>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108;p95">
              <a:extLst>
                <a:ext uri="{FF2B5EF4-FFF2-40B4-BE49-F238E27FC236}">
                  <a16:creationId xmlns:a16="http://schemas.microsoft.com/office/drawing/2014/main" id="{6644F756-73A0-4D05-AF61-B3905E691437}"/>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109;p95">
              <a:extLst>
                <a:ext uri="{FF2B5EF4-FFF2-40B4-BE49-F238E27FC236}">
                  <a16:creationId xmlns:a16="http://schemas.microsoft.com/office/drawing/2014/main" id="{A85B197C-3767-457D-A813-C5834F4D299D}"/>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110;p95">
              <a:extLst>
                <a:ext uri="{FF2B5EF4-FFF2-40B4-BE49-F238E27FC236}">
                  <a16:creationId xmlns:a16="http://schemas.microsoft.com/office/drawing/2014/main" id="{16043904-2D1A-427B-9A0B-87586C69991B}"/>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111;p95">
              <a:extLst>
                <a:ext uri="{FF2B5EF4-FFF2-40B4-BE49-F238E27FC236}">
                  <a16:creationId xmlns:a16="http://schemas.microsoft.com/office/drawing/2014/main" id="{C79F91BA-521F-4303-85EB-D0A12A572CA6}"/>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112;p95">
              <a:extLst>
                <a:ext uri="{FF2B5EF4-FFF2-40B4-BE49-F238E27FC236}">
                  <a16:creationId xmlns:a16="http://schemas.microsoft.com/office/drawing/2014/main" id="{BA8C716D-857C-4C95-BCA4-89516E685DBC}"/>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113;p95">
              <a:extLst>
                <a:ext uri="{FF2B5EF4-FFF2-40B4-BE49-F238E27FC236}">
                  <a16:creationId xmlns:a16="http://schemas.microsoft.com/office/drawing/2014/main" id="{116D0B48-7653-40BB-BB16-338C9D04C5D4}"/>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114;p95">
              <a:extLst>
                <a:ext uri="{FF2B5EF4-FFF2-40B4-BE49-F238E27FC236}">
                  <a16:creationId xmlns:a16="http://schemas.microsoft.com/office/drawing/2014/main" id="{1950A240-4130-404A-93B1-F82621766AB5}"/>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115;p95">
              <a:extLst>
                <a:ext uri="{FF2B5EF4-FFF2-40B4-BE49-F238E27FC236}">
                  <a16:creationId xmlns:a16="http://schemas.microsoft.com/office/drawing/2014/main" id="{9F73499B-449E-4095-9F59-3BDCC83DE7D1}"/>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116;p95">
              <a:extLst>
                <a:ext uri="{FF2B5EF4-FFF2-40B4-BE49-F238E27FC236}">
                  <a16:creationId xmlns:a16="http://schemas.microsoft.com/office/drawing/2014/main" id="{7B89186C-ED20-4C0E-A616-9AD1A0A74D15}"/>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117;p95">
              <a:extLst>
                <a:ext uri="{FF2B5EF4-FFF2-40B4-BE49-F238E27FC236}">
                  <a16:creationId xmlns:a16="http://schemas.microsoft.com/office/drawing/2014/main" id="{8402B2A6-231A-4A96-A090-6C3CAA5DC3EB}"/>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118;p95">
              <a:extLst>
                <a:ext uri="{FF2B5EF4-FFF2-40B4-BE49-F238E27FC236}">
                  <a16:creationId xmlns:a16="http://schemas.microsoft.com/office/drawing/2014/main" id="{37C85CBF-49B8-451B-BDF6-75CFE63B797D}"/>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119;p95">
              <a:extLst>
                <a:ext uri="{FF2B5EF4-FFF2-40B4-BE49-F238E27FC236}">
                  <a16:creationId xmlns:a16="http://schemas.microsoft.com/office/drawing/2014/main" id="{8DE81CC8-5D18-4ABA-BFDC-69786172A20C}"/>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120;p95">
              <a:extLst>
                <a:ext uri="{FF2B5EF4-FFF2-40B4-BE49-F238E27FC236}">
                  <a16:creationId xmlns:a16="http://schemas.microsoft.com/office/drawing/2014/main" id="{BBCBC595-FEB7-46FE-B260-122B23C5ED8C}"/>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121;p95">
              <a:extLst>
                <a:ext uri="{FF2B5EF4-FFF2-40B4-BE49-F238E27FC236}">
                  <a16:creationId xmlns:a16="http://schemas.microsoft.com/office/drawing/2014/main" id="{7D1521E0-8F79-4FBA-AA05-AF84415F9959}"/>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122;p95">
              <a:extLst>
                <a:ext uri="{FF2B5EF4-FFF2-40B4-BE49-F238E27FC236}">
                  <a16:creationId xmlns:a16="http://schemas.microsoft.com/office/drawing/2014/main" id="{8B983BDE-DF94-4ED3-ADF2-4096D1F46CE0}"/>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123;p95">
              <a:extLst>
                <a:ext uri="{FF2B5EF4-FFF2-40B4-BE49-F238E27FC236}">
                  <a16:creationId xmlns:a16="http://schemas.microsoft.com/office/drawing/2014/main" id="{6D0DEAC7-4204-419D-A9CB-DD89D3414B82}"/>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124;p95">
              <a:extLst>
                <a:ext uri="{FF2B5EF4-FFF2-40B4-BE49-F238E27FC236}">
                  <a16:creationId xmlns:a16="http://schemas.microsoft.com/office/drawing/2014/main" id="{8F0A0C2B-F158-4BDE-8C55-1FCC8CD138AA}"/>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125;p95">
              <a:extLst>
                <a:ext uri="{FF2B5EF4-FFF2-40B4-BE49-F238E27FC236}">
                  <a16:creationId xmlns:a16="http://schemas.microsoft.com/office/drawing/2014/main" id="{430796AC-DB8C-4F37-8AD2-E6EEC030DD87}"/>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126;p95">
              <a:extLst>
                <a:ext uri="{FF2B5EF4-FFF2-40B4-BE49-F238E27FC236}">
                  <a16:creationId xmlns:a16="http://schemas.microsoft.com/office/drawing/2014/main" id="{D08A60D6-2D0C-44BB-B383-5E82A7167555}"/>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127;p95">
              <a:extLst>
                <a:ext uri="{FF2B5EF4-FFF2-40B4-BE49-F238E27FC236}">
                  <a16:creationId xmlns:a16="http://schemas.microsoft.com/office/drawing/2014/main" id="{C7669C60-7A3F-4675-9C7F-187ECE60F68E}"/>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128;p95">
              <a:extLst>
                <a:ext uri="{FF2B5EF4-FFF2-40B4-BE49-F238E27FC236}">
                  <a16:creationId xmlns:a16="http://schemas.microsoft.com/office/drawing/2014/main" id="{CB35CDC0-95F7-4701-BF20-90757B4C482C}"/>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129;p95">
              <a:extLst>
                <a:ext uri="{FF2B5EF4-FFF2-40B4-BE49-F238E27FC236}">
                  <a16:creationId xmlns:a16="http://schemas.microsoft.com/office/drawing/2014/main" id="{D2EE167B-FC4B-4AF8-AF06-149CEE01693B}"/>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130;p95">
              <a:extLst>
                <a:ext uri="{FF2B5EF4-FFF2-40B4-BE49-F238E27FC236}">
                  <a16:creationId xmlns:a16="http://schemas.microsoft.com/office/drawing/2014/main" id="{E4C5C0C1-6E62-4E2B-8A9C-63F09629055E}"/>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131;p95">
              <a:extLst>
                <a:ext uri="{FF2B5EF4-FFF2-40B4-BE49-F238E27FC236}">
                  <a16:creationId xmlns:a16="http://schemas.microsoft.com/office/drawing/2014/main" id="{8394B597-921B-4AFA-AB99-9A556B69999D}"/>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132;p95">
              <a:extLst>
                <a:ext uri="{FF2B5EF4-FFF2-40B4-BE49-F238E27FC236}">
                  <a16:creationId xmlns:a16="http://schemas.microsoft.com/office/drawing/2014/main" id="{BA44C9B7-B85D-4224-B9F5-C1971B66AFDD}"/>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133;p95">
              <a:extLst>
                <a:ext uri="{FF2B5EF4-FFF2-40B4-BE49-F238E27FC236}">
                  <a16:creationId xmlns:a16="http://schemas.microsoft.com/office/drawing/2014/main" id="{B1BAB800-EB08-463E-8D5A-72431043CEA0}"/>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134;p95">
              <a:extLst>
                <a:ext uri="{FF2B5EF4-FFF2-40B4-BE49-F238E27FC236}">
                  <a16:creationId xmlns:a16="http://schemas.microsoft.com/office/drawing/2014/main" id="{B1635DDB-8A05-4C42-AB70-454F5A507443}"/>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135;p95">
              <a:extLst>
                <a:ext uri="{FF2B5EF4-FFF2-40B4-BE49-F238E27FC236}">
                  <a16:creationId xmlns:a16="http://schemas.microsoft.com/office/drawing/2014/main" id="{1D2632B0-789C-4583-A441-78C619A33EAC}"/>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136;p95">
              <a:extLst>
                <a:ext uri="{FF2B5EF4-FFF2-40B4-BE49-F238E27FC236}">
                  <a16:creationId xmlns:a16="http://schemas.microsoft.com/office/drawing/2014/main" id="{D10497A2-BA1C-470A-B091-AA44F63942AC}"/>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137;p95">
              <a:extLst>
                <a:ext uri="{FF2B5EF4-FFF2-40B4-BE49-F238E27FC236}">
                  <a16:creationId xmlns:a16="http://schemas.microsoft.com/office/drawing/2014/main" id="{4C533C4A-C871-4F29-ACF4-6BE6AE4A276A}"/>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138;p95">
              <a:extLst>
                <a:ext uri="{FF2B5EF4-FFF2-40B4-BE49-F238E27FC236}">
                  <a16:creationId xmlns:a16="http://schemas.microsoft.com/office/drawing/2014/main" id="{5ACF31CF-5A3C-45C1-AF4A-E9EE3D4EBDF2}"/>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139;p95">
              <a:extLst>
                <a:ext uri="{FF2B5EF4-FFF2-40B4-BE49-F238E27FC236}">
                  <a16:creationId xmlns:a16="http://schemas.microsoft.com/office/drawing/2014/main" id="{BBC90C9C-416B-4710-BA86-FB804FFD0C36}"/>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140;p95">
              <a:extLst>
                <a:ext uri="{FF2B5EF4-FFF2-40B4-BE49-F238E27FC236}">
                  <a16:creationId xmlns:a16="http://schemas.microsoft.com/office/drawing/2014/main" id="{7148B1A4-230E-4BA2-A2D1-603227556660}"/>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141;p95">
              <a:extLst>
                <a:ext uri="{FF2B5EF4-FFF2-40B4-BE49-F238E27FC236}">
                  <a16:creationId xmlns:a16="http://schemas.microsoft.com/office/drawing/2014/main" id="{22EBEE6C-8013-4148-98D1-3AD7406B8604}"/>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142;p95">
              <a:extLst>
                <a:ext uri="{FF2B5EF4-FFF2-40B4-BE49-F238E27FC236}">
                  <a16:creationId xmlns:a16="http://schemas.microsoft.com/office/drawing/2014/main" id="{2504E70C-C3D7-4855-95F1-FF98549FB34C}"/>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143;p95">
              <a:extLst>
                <a:ext uri="{FF2B5EF4-FFF2-40B4-BE49-F238E27FC236}">
                  <a16:creationId xmlns:a16="http://schemas.microsoft.com/office/drawing/2014/main" id="{2BB2B5BD-7BAA-464F-9B91-7ED8E78FB061}"/>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144;p95">
              <a:extLst>
                <a:ext uri="{FF2B5EF4-FFF2-40B4-BE49-F238E27FC236}">
                  <a16:creationId xmlns:a16="http://schemas.microsoft.com/office/drawing/2014/main" id="{5574A9F8-4967-41C6-B458-3F1B269F1DB6}"/>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145;p95">
              <a:extLst>
                <a:ext uri="{FF2B5EF4-FFF2-40B4-BE49-F238E27FC236}">
                  <a16:creationId xmlns:a16="http://schemas.microsoft.com/office/drawing/2014/main" id="{B569120D-C6DC-48C0-9E90-476F68D4D8F1}"/>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146;p95">
              <a:extLst>
                <a:ext uri="{FF2B5EF4-FFF2-40B4-BE49-F238E27FC236}">
                  <a16:creationId xmlns:a16="http://schemas.microsoft.com/office/drawing/2014/main" id="{587413A0-8C52-4DE4-9749-1AB8330F5981}"/>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147;p95">
              <a:extLst>
                <a:ext uri="{FF2B5EF4-FFF2-40B4-BE49-F238E27FC236}">
                  <a16:creationId xmlns:a16="http://schemas.microsoft.com/office/drawing/2014/main" id="{2C693214-DC09-4FE8-930A-0BC9535D7F19}"/>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148;p95">
              <a:extLst>
                <a:ext uri="{FF2B5EF4-FFF2-40B4-BE49-F238E27FC236}">
                  <a16:creationId xmlns:a16="http://schemas.microsoft.com/office/drawing/2014/main" id="{919685AE-468F-4F0D-9502-77F37B60EFD4}"/>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149;p95">
              <a:extLst>
                <a:ext uri="{FF2B5EF4-FFF2-40B4-BE49-F238E27FC236}">
                  <a16:creationId xmlns:a16="http://schemas.microsoft.com/office/drawing/2014/main" id="{7F0A2490-0505-4D8B-A8CA-0FB1218FC98E}"/>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6150;p95">
              <a:extLst>
                <a:ext uri="{FF2B5EF4-FFF2-40B4-BE49-F238E27FC236}">
                  <a16:creationId xmlns:a16="http://schemas.microsoft.com/office/drawing/2014/main" id="{19FB30D2-2F7F-4584-8036-5B7DE5317FA1}"/>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6151;p95">
              <a:extLst>
                <a:ext uri="{FF2B5EF4-FFF2-40B4-BE49-F238E27FC236}">
                  <a16:creationId xmlns:a16="http://schemas.microsoft.com/office/drawing/2014/main" id="{FF4BDB24-022F-4093-A1D5-8091FACC864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6152;p95">
              <a:extLst>
                <a:ext uri="{FF2B5EF4-FFF2-40B4-BE49-F238E27FC236}">
                  <a16:creationId xmlns:a16="http://schemas.microsoft.com/office/drawing/2014/main" id="{150E1638-2B0F-4710-A342-62EE03E8E63C}"/>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6153;p95">
              <a:extLst>
                <a:ext uri="{FF2B5EF4-FFF2-40B4-BE49-F238E27FC236}">
                  <a16:creationId xmlns:a16="http://schemas.microsoft.com/office/drawing/2014/main" id="{B490A8BF-B5D9-42E6-9DF7-3A8432986B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6154;p95">
              <a:extLst>
                <a:ext uri="{FF2B5EF4-FFF2-40B4-BE49-F238E27FC236}">
                  <a16:creationId xmlns:a16="http://schemas.microsoft.com/office/drawing/2014/main" id="{85E7F05C-3E2E-4B55-83EA-FD31CA546C18}"/>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6155;p95">
              <a:extLst>
                <a:ext uri="{FF2B5EF4-FFF2-40B4-BE49-F238E27FC236}">
                  <a16:creationId xmlns:a16="http://schemas.microsoft.com/office/drawing/2014/main" id="{B8E6885C-825D-430E-9C04-729F848F238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6156;p95">
              <a:extLst>
                <a:ext uri="{FF2B5EF4-FFF2-40B4-BE49-F238E27FC236}">
                  <a16:creationId xmlns:a16="http://schemas.microsoft.com/office/drawing/2014/main" id="{FDF5E50E-D655-40F2-B4E0-9DE240AFF41B}"/>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6157;p95">
              <a:extLst>
                <a:ext uri="{FF2B5EF4-FFF2-40B4-BE49-F238E27FC236}">
                  <a16:creationId xmlns:a16="http://schemas.microsoft.com/office/drawing/2014/main" id="{08642B13-9F38-46A0-8AD9-66851A67EEE0}"/>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6158;p95">
              <a:extLst>
                <a:ext uri="{FF2B5EF4-FFF2-40B4-BE49-F238E27FC236}">
                  <a16:creationId xmlns:a16="http://schemas.microsoft.com/office/drawing/2014/main" id="{5AF5378C-A660-40F9-A01E-3D0CCFD70F2A}"/>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6159;p95">
              <a:extLst>
                <a:ext uri="{FF2B5EF4-FFF2-40B4-BE49-F238E27FC236}">
                  <a16:creationId xmlns:a16="http://schemas.microsoft.com/office/drawing/2014/main" id="{741D71EB-F122-40AF-854B-73BCF5F0F40E}"/>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6160;p95">
              <a:extLst>
                <a:ext uri="{FF2B5EF4-FFF2-40B4-BE49-F238E27FC236}">
                  <a16:creationId xmlns:a16="http://schemas.microsoft.com/office/drawing/2014/main" id="{E497F990-530B-44C4-ACF2-6471B4882442}"/>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6161;p95">
              <a:extLst>
                <a:ext uri="{FF2B5EF4-FFF2-40B4-BE49-F238E27FC236}">
                  <a16:creationId xmlns:a16="http://schemas.microsoft.com/office/drawing/2014/main" id="{F5BCE2CD-F674-40E6-BDAE-3A86C8FF0C8B}"/>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6162;p95">
              <a:extLst>
                <a:ext uri="{FF2B5EF4-FFF2-40B4-BE49-F238E27FC236}">
                  <a16:creationId xmlns:a16="http://schemas.microsoft.com/office/drawing/2014/main" id="{D6457D4E-AAAA-483B-AD8E-DEE8BEA7882C}"/>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6163;p95">
              <a:extLst>
                <a:ext uri="{FF2B5EF4-FFF2-40B4-BE49-F238E27FC236}">
                  <a16:creationId xmlns:a16="http://schemas.microsoft.com/office/drawing/2014/main" id="{0D9C941A-84E2-4253-8E55-03D84B5ADE0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6164;p95">
              <a:extLst>
                <a:ext uri="{FF2B5EF4-FFF2-40B4-BE49-F238E27FC236}">
                  <a16:creationId xmlns:a16="http://schemas.microsoft.com/office/drawing/2014/main" id="{D6F09B0C-4966-4903-A819-254E9DEB6AD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6165;p95">
              <a:extLst>
                <a:ext uri="{FF2B5EF4-FFF2-40B4-BE49-F238E27FC236}">
                  <a16:creationId xmlns:a16="http://schemas.microsoft.com/office/drawing/2014/main" id="{A1AFFF23-B674-47FA-AAE3-CC34AEB81FED}"/>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6166;p95">
              <a:extLst>
                <a:ext uri="{FF2B5EF4-FFF2-40B4-BE49-F238E27FC236}">
                  <a16:creationId xmlns:a16="http://schemas.microsoft.com/office/drawing/2014/main" id="{C4F7C3AC-86F9-4243-8945-1712B34CADD7}"/>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6167;p95">
              <a:extLst>
                <a:ext uri="{FF2B5EF4-FFF2-40B4-BE49-F238E27FC236}">
                  <a16:creationId xmlns:a16="http://schemas.microsoft.com/office/drawing/2014/main" id="{56B1CDEE-B995-49BD-8A4E-F281C328EB19}"/>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6168;p95">
              <a:extLst>
                <a:ext uri="{FF2B5EF4-FFF2-40B4-BE49-F238E27FC236}">
                  <a16:creationId xmlns:a16="http://schemas.microsoft.com/office/drawing/2014/main" id="{78178CE1-9FCA-452D-80A0-A879F3073C56}"/>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6169;p95">
              <a:extLst>
                <a:ext uri="{FF2B5EF4-FFF2-40B4-BE49-F238E27FC236}">
                  <a16:creationId xmlns:a16="http://schemas.microsoft.com/office/drawing/2014/main" id="{E70566FF-95BF-49FF-B63F-46A0384A896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6170;p95">
              <a:extLst>
                <a:ext uri="{FF2B5EF4-FFF2-40B4-BE49-F238E27FC236}">
                  <a16:creationId xmlns:a16="http://schemas.microsoft.com/office/drawing/2014/main" id="{71BFD288-9A18-4118-8B69-6333271F6AB1}"/>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6171;p95">
              <a:extLst>
                <a:ext uri="{FF2B5EF4-FFF2-40B4-BE49-F238E27FC236}">
                  <a16:creationId xmlns:a16="http://schemas.microsoft.com/office/drawing/2014/main" id="{B3DD61AF-B52C-47C4-905C-69BB4F50832E}"/>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6172;p95">
              <a:extLst>
                <a:ext uri="{FF2B5EF4-FFF2-40B4-BE49-F238E27FC236}">
                  <a16:creationId xmlns:a16="http://schemas.microsoft.com/office/drawing/2014/main" id="{F54D6F73-F285-4C66-A67B-56B577B38089}"/>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6173;p95">
              <a:extLst>
                <a:ext uri="{FF2B5EF4-FFF2-40B4-BE49-F238E27FC236}">
                  <a16:creationId xmlns:a16="http://schemas.microsoft.com/office/drawing/2014/main" id="{88E4595B-1175-4276-8E61-68DE23DE97C0}"/>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6174;p95">
              <a:extLst>
                <a:ext uri="{FF2B5EF4-FFF2-40B4-BE49-F238E27FC236}">
                  <a16:creationId xmlns:a16="http://schemas.microsoft.com/office/drawing/2014/main" id="{F0567046-FBAD-4987-962C-41D2348CDCFC}"/>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6175;p95">
              <a:extLst>
                <a:ext uri="{FF2B5EF4-FFF2-40B4-BE49-F238E27FC236}">
                  <a16:creationId xmlns:a16="http://schemas.microsoft.com/office/drawing/2014/main" id="{51DA24F2-1F95-43ED-AD25-F8E956856B74}"/>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6176;p95">
              <a:extLst>
                <a:ext uri="{FF2B5EF4-FFF2-40B4-BE49-F238E27FC236}">
                  <a16:creationId xmlns:a16="http://schemas.microsoft.com/office/drawing/2014/main" id="{344AE5D0-89AD-4A9D-A853-4709E92150C3}"/>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6177;p95">
              <a:extLst>
                <a:ext uri="{FF2B5EF4-FFF2-40B4-BE49-F238E27FC236}">
                  <a16:creationId xmlns:a16="http://schemas.microsoft.com/office/drawing/2014/main" id="{AC22841F-41D1-40FF-B14D-53D7DF191B07}"/>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6178;p95">
              <a:extLst>
                <a:ext uri="{FF2B5EF4-FFF2-40B4-BE49-F238E27FC236}">
                  <a16:creationId xmlns:a16="http://schemas.microsoft.com/office/drawing/2014/main" id="{0E447D3A-90A2-448A-AED3-85CB1D9090DD}"/>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6179;p95">
              <a:extLst>
                <a:ext uri="{FF2B5EF4-FFF2-40B4-BE49-F238E27FC236}">
                  <a16:creationId xmlns:a16="http://schemas.microsoft.com/office/drawing/2014/main" id="{AD5849BC-C416-473F-8EE5-5A748740F606}"/>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6180;p95">
              <a:extLst>
                <a:ext uri="{FF2B5EF4-FFF2-40B4-BE49-F238E27FC236}">
                  <a16:creationId xmlns:a16="http://schemas.microsoft.com/office/drawing/2014/main" id="{AE8BFA79-0CD6-468B-A39A-46FC7825AFF4}"/>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6181;p95">
              <a:extLst>
                <a:ext uri="{FF2B5EF4-FFF2-40B4-BE49-F238E27FC236}">
                  <a16:creationId xmlns:a16="http://schemas.microsoft.com/office/drawing/2014/main" id="{BB7030E4-C9C5-4761-8D32-E0C0805AA97E}"/>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6182;p95">
              <a:extLst>
                <a:ext uri="{FF2B5EF4-FFF2-40B4-BE49-F238E27FC236}">
                  <a16:creationId xmlns:a16="http://schemas.microsoft.com/office/drawing/2014/main" id="{5A841910-1897-458D-91E8-D53CB6041A6B}"/>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6183;p95">
              <a:extLst>
                <a:ext uri="{FF2B5EF4-FFF2-40B4-BE49-F238E27FC236}">
                  <a16:creationId xmlns:a16="http://schemas.microsoft.com/office/drawing/2014/main" id="{32B8FC52-DECB-463B-BC2D-ED4BB944C37F}"/>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6184;p95">
              <a:extLst>
                <a:ext uri="{FF2B5EF4-FFF2-40B4-BE49-F238E27FC236}">
                  <a16:creationId xmlns:a16="http://schemas.microsoft.com/office/drawing/2014/main" id="{98C15B84-B3E0-48D4-99B4-75C772C2D5F5}"/>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B64531-BDBB-4401-B368-C2B37EC809FA}"/>
              </a:ext>
            </a:extLst>
          </p:cNvPr>
          <p:cNvSpPr>
            <a:spLocks noGrp="1"/>
          </p:cNvSpPr>
          <p:nvPr>
            <p:ph type="title"/>
          </p:nvPr>
        </p:nvSpPr>
        <p:spPr/>
        <p:txBody>
          <a:bodyPr/>
          <a:lstStyle/>
          <a:p>
            <a:r>
              <a:rPr lang="en-IN" dirty="0"/>
              <a:t>Data visualization</a:t>
            </a:r>
          </a:p>
        </p:txBody>
      </p:sp>
      <p:grpSp>
        <p:nvGrpSpPr>
          <p:cNvPr id="20" name="Group 19">
            <a:extLst>
              <a:ext uri="{FF2B5EF4-FFF2-40B4-BE49-F238E27FC236}">
                <a16:creationId xmlns:a16="http://schemas.microsoft.com/office/drawing/2014/main" id="{34930063-B0DF-4673-9D87-490CA8767C54}"/>
              </a:ext>
            </a:extLst>
          </p:cNvPr>
          <p:cNvGrpSpPr/>
          <p:nvPr/>
        </p:nvGrpSpPr>
        <p:grpSpPr>
          <a:xfrm>
            <a:off x="1373725" y="1673926"/>
            <a:ext cx="6396549" cy="2867993"/>
            <a:chOff x="1276073" y="1743668"/>
            <a:chExt cx="6396549" cy="2867993"/>
          </a:xfrm>
        </p:grpSpPr>
        <p:pic>
          <p:nvPicPr>
            <p:cNvPr id="5" name="Picture 2">
              <a:extLst>
                <a:ext uri="{FF2B5EF4-FFF2-40B4-BE49-F238E27FC236}">
                  <a16:creationId xmlns:a16="http://schemas.microsoft.com/office/drawing/2014/main" id="{472BB180-1884-4161-B0FA-A7F9DC13C7D6}"/>
                </a:ext>
              </a:extLst>
            </p:cNvPr>
            <p:cNvPicPr>
              <a:picLocks noChangeAspect="1" noChangeArrowheads="1"/>
            </p:cNvPicPr>
            <p:nvPr/>
          </p:nvPicPr>
          <p:blipFill rotWithShape="1">
            <a:blip r:embed="rId3">
              <a:clrChange>
                <a:clrFrom>
                  <a:srgbClr val="FFFFFF"/>
                </a:clrFrom>
                <a:clrTo>
                  <a:srgbClr val="FFFFFF">
                    <a:alpha val="0"/>
                  </a:srgbClr>
                </a:clrTo>
              </a:clrChange>
              <a:duotone>
                <a:prstClr val="black"/>
                <a:srgbClr val="E2442C">
                  <a:tint val="45000"/>
                  <a:satMod val="400000"/>
                </a:srgbClr>
              </a:duotone>
              <a:extLst>
                <a:ext uri="{28A0092B-C50C-407E-A947-70E740481C1C}">
                  <a14:useLocalDpi xmlns:a14="http://schemas.microsoft.com/office/drawing/2010/main" val="0"/>
                </a:ext>
              </a:extLst>
            </a:blip>
            <a:srcRect l="2173" t="295" r="13" b="37654"/>
            <a:stretch/>
          </p:blipFill>
          <p:spPr bwMode="auto">
            <a:xfrm>
              <a:off x="1645404" y="1791459"/>
              <a:ext cx="6027218" cy="2444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5B83AD-C4EA-4D83-955C-E39216F44FEB}"/>
                </a:ext>
              </a:extLst>
            </p:cNvPr>
            <p:cNvSpPr txBox="1"/>
            <p:nvPr/>
          </p:nvSpPr>
          <p:spPr>
            <a:xfrm rot="16200000">
              <a:off x="297595" y="2829200"/>
              <a:ext cx="2326287" cy="369332"/>
            </a:xfrm>
            <a:prstGeom prst="rect">
              <a:avLst/>
            </a:prstGeom>
            <a:noFill/>
          </p:spPr>
          <p:txBody>
            <a:bodyPr wrap="square" rtlCol="0">
              <a:spAutoFit/>
            </a:bodyPr>
            <a:lstStyle/>
            <a:p>
              <a:r>
                <a:rPr lang="en-IN" dirty="0"/>
                <a:t>Total terrorist attacks</a:t>
              </a:r>
            </a:p>
          </p:txBody>
        </p:sp>
        <p:sp>
          <p:nvSpPr>
            <p:cNvPr id="7" name="TextBox 6">
              <a:extLst>
                <a:ext uri="{FF2B5EF4-FFF2-40B4-BE49-F238E27FC236}">
                  <a16:creationId xmlns:a16="http://schemas.microsoft.com/office/drawing/2014/main" id="{C62857E4-B6FE-407A-98CE-C34E90D9FA4F}"/>
                </a:ext>
              </a:extLst>
            </p:cNvPr>
            <p:cNvSpPr txBox="1"/>
            <p:nvPr/>
          </p:nvSpPr>
          <p:spPr>
            <a:xfrm>
              <a:off x="4152893" y="4236276"/>
              <a:ext cx="1241660" cy="375385"/>
            </a:xfrm>
            <a:prstGeom prst="rect">
              <a:avLst/>
            </a:prstGeom>
            <a:noFill/>
          </p:spPr>
          <p:txBody>
            <a:bodyPr wrap="square" rtlCol="0">
              <a:spAutoFit/>
            </a:bodyPr>
            <a:lstStyle/>
            <a:p>
              <a:r>
                <a:rPr lang="en-IN" dirty="0"/>
                <a:t>Attack type</a:t>
              </a:r>
            </a:p>
          </p:txBody>
        </p:sp>
        <p:sp>
          <p:nvSpPr>
            <p:cNvPr id="8" name="TextBox 7">
              <a:extLst>
                <a:ext uri="{FF2B5EF4-FFF2-40B4-BE49-F238E27FC236}">
                  <a16:creationId xmlns:a16="http://schemas.microsoft.com/office/drawing/2014/main" id="{8A03A748-17A6-430B-91DD-4DCA9923159F}"/>
                </a:ext>
              </a:extLst>
            </p:cNvPr>
            <p:cNvSpPr txBox="1"/>
            <p:nvPr/>
          </p:nvSpPr>
          <p:spPr>
            <a:xfrm rot="16200000">
              <a:off x="1850808" y="2479886"/>
              <a:ext cx="833500" cy="523220"/>
            </a:xfrm>
            <a:prstGeom prst="rect">
              <a:avLst/>
            </a:prstGeom>
            <a:noFill/>
          </p:spPr>
          <p:txBody>
            <a:bodyPr wrap="square" rtlCol="0">
              <a:spAutoFit/>
            </a:bodyPr>
            <a:lstStyle/>
            <a:p>
              <a:r>
                <a:rPr lang="en-IN" sz="1400" dirty="0"/>
                <a:t>Armed Assault</a:t>
              </a:r>
            </a:p>
          </p:txBody>
        </p:sp>
        <p:sp>
          <p:nvSpPr>
            <p:cNvPr id="9" name="TextBox 8">
              <a:extLst>
                <a:ext uri="{FF2B5EF4-FFF2-40B4-BE49-F238E27FC236}">
                  <a16:creationId xmlns:a16="http://schemas.microsoft.com/office/drawing/2014/main" id="{217107A7-A605-4003-AD97-895C26126A36}"/>
                </a:ext>
              </a:extLst>
            </p:cNvPr>
            <p:cNvSpPr txBox="1"/>
            <p:nvPr/>
          </p:nvSpPr>
          <p:spPr>
            <a:xfrm rot="16200000">
              <a:off x="2217143" y="2880693"/>
              <a:ext cx="1311186" cy="307779"/>
            </a:xfrm>
            <a:prstGeom prst="rect">
              <a:avLst/>
            </a:prstGeom>
            <a:noFill/>
          </p:spPr>
          <p:txBody>
            <a:bodyPr wrap="square" rtlCol="0">
              <a:spAutoFit/>
            </a:bodyPr>
            <a:lstStyle/>
            <a:p>
              <a:r>
                <a:rPr lang="en-IN" sz="1400" dirty="0"/>
                <a:t>Assassination</a:t>
              </a:r>
            </a:p>
          </p:txBody>
        </p:sp>
        <p:sp>
          <p:nvSpPr>
            <p:cNvPr id="10" name="TextBox 9">
              <a:extLst>
                <a:ext uri="{FF2B5EF4-FFF2-40B4-BE49-F238E27FC236}">
                  <a16:creationId xmlns:a16="http://schemas.microsoft.com/office/drawing/2014/main" id="{E7DB225F-7677-40CA-BCF5-FA6E88728913}"/>
                </a:ext>
              </a:extLst>
            </p:cNvPr>
            <p:cNvSpPr txBox="1"/>
            <p:nvPr/>
          </p:nvSpPr>
          <p:spPr>
            <a:xfrm rot="16200000">
              <a:off x="2659783" y="2812504"/>
              <a:ext cx="1732748" cy="307777"/>
            </a:xfrm>
            <a:prstGeom prst="rect">
              <a:avLst/>
            </a:prstGeom>
            <a:noFill/>
          </p:spPr>
          <p:txBody>
            <a:bodyPr wrap="square" rtlCol="0">
              <a:spAutoFit/>
            </a:bodyPr>
            <a:lstStyle/>
            <a:p>
              <a:r>
                <a:rPr lang="en-IN" sz="1400" dirty="0">
                  <a:solidFill>
                    <a:schemeClr val="bg1"/>
                  </a:solidFill>
                </a:rPr>
                <a:t>Bombing/Explosion</a:t>
              </a:r>
            </a:p>
          </p:txBody>
        </p:sp>
        <p:sp>
          <p:nvSpPr>
            <p:cNvPr id="11" name="TextBox 10">
              <a:extLst>
                <a:ext uri="{FF2B5EF4-FFF2-40B4-BE49-F238E27FC236}">
                  <a16:creationId xmlns:a16="http://schemas.microsoft.com/office/drawing/2014/main" id="{F1DE4BE2-E53A-48C7-AC89-E05F97686CC9}"/>
                </a:ext>
              </a:extLst>
            </p:cNvPr>
            <p:cNvSpPr txBox="1"/>
            <p:nvPr/>
          </p:nvSpPr>
          <p:spPr>
            <a:xfrm rot="16200000">
              <a:off x="3526473" y="2954285"/>
              <a:ext cx="1252841" cy="523220"/>
            </a:xfrm>
            <a:prstGeom prst="rect">
              <a:avLst/>
            </a:prstGeom>
            <a:noFill/>
          </p:spPr>
          <p:txBody>
            <a:bodyPr wrap="square" rtlCol="0">
              <a:spAutoFit/>
            </a:bodyPr>
            <a:lstStyle/>
            <a:p>
              <a:r>
                <a:rPr lang="en-IN" sz="1400" dirty="0"/>
                <a:t>Infrastructure attack</a:t>
              </a:r>
            </a:p>
          </p:txBody>
        </p:sp>
        <p:sp>
          <p:nvSpPr>
            <p:cNvPr id="12" name="TextBox 11">
              <a:extLst>
                <a:ext uri="{FF2B5EF4-FFF2-40B4-BE49-F238E27FC236}">
                  <a16:creationId xmlns:a16="http://schemas.microsoft.com/office/drawing/2014/main" id="{186A81FB-D6A9-47F3-AF06-E8B8DB8A120C}"/>
                </a:ext>
              </a:extLst>
            </p:cNvPr>
            <p:cNvSpPr txBox="1"/>
            <p:nvPr/>
          </p:nvSpPr>
          <p:spPr>
            <a:xfrm rot="16200000">
              <a:off x="4278656" y="3466370"/>
              <a:ext cx="924024" cy="307777"/>
            </a:xfrm>
            <a:prstGeom prst="rect">
              <a:avLst/>
            </a:prstGeom>
            <a:noFill/>
          </p:spPr>
          <p:txBody>
            <a:bodyPr wrap="square" rtlCol="0">
              <a:spAutoFit/>
            </a:bodyPr>
            <a:lstStyle/>
            <a:p>
              <a:r>
                <a:rPr lang="en-IN" sz="1400" dirty="0"/>
                <a:t>Hijacking</a:t>
              </a:r>
            </a:p>
          </p:txBody>
        </p:sp>
        <p:sp>
          <p:nvSpPr>
            <p:cNvPr id="13" name="TextBox 12">
              <a:extLst>
                <a:ext uri="{FF2B5EF4-FFF2-40B4-BE49-F238E27FC236}">
                  <a16:creationId xmlns:a16="http://schemas.microsoft.com/office/drawing/2014/main" id="{FFC5044C-A76A-48B4-9D4E-625F90421635}"/>
                </a:ext>
              </a:extLst>
            </p:cNvPr>
            <p:cNvSpPr txBox="1"/>
            <p:nvPr/>
          </p:nvSpPr>
          <p:spPr>
            <a:xfrm rot="16200000">
              <a:off x="4193051" y="2752256"/>
              <a:ext cx="2444818" cy="523220"/>
            </a:xfrm>
            <a:prstGeom prst="rect">
              <a:avLst/>
            </a:prstGeom>
            <a:noFill/>
          </p:spPr>
          <p:txBody>
            <a:bodyPr wrap="square" rtlCol="0">
              <a:spAutoFit/>
            </a:bodyPr>
            <a:lstStyle/>
            <a:p>
              <a:r>
                <a:rPr lang="en-IN" sz="1400" dirty="0"/>
                <a:t>Hostage Taking (Barricade Incident)</a:t>
              </a:r>
            </a:p>
          </p:txBody>
        </p:sp>
        <p:sp>
          <p:nvSpPr>
            <p:cNvPr id="14" name="TextBox 13">
              <a:extLst>
                <a:ext uri="{FF2B5EF4-FFF2-40B4-BE49-F238E27FC236}">
                  <a16:creationId xmlns:a16="http://schemas.microsoft.com/office/drawing/2014/main" id="{CBDAD6DC-27BD-48D8-918B-ABC77493006E}"/>
                </a:ext>
              </a:extLst>
            </p:cNvPr>
            <p:cNvSpPr txBox="1"/>
            <p:nvPr/>
          </p:nvSpPr>
          <p:spPr>
            <a:xfrm rot="16200000">
              <a:off x="4945050" y="2575112"/>
              <a:ext cx="2186108" cy="523220"/>
            </a:xfrm>
            <a:prstGeom prst="rect">
              <a:avLst/>
            </a:prstGeom>
            <a:noFill/>
          </p:spPr>
          <p:txBody>
            <a:bodyPr wrap="square" rtlCol="0">
              <a:spAutoFit/>
            </a:bodyPr>
            <a:lstStyle/>
            <a:p>
              <a:r>
                <a:rPr lang="en-IN" sz="1400" dirty="0"/>
                <a:t>Hostage Taking (Kidnapping)</a:t>
              </a:r>
            </a:p>
          </p:txBody>
        </p:sp>
        <p:sp>
          <p:nvSpPr>
            <p:cNvPr id="15" name="TextBox 14">
              <a:extLst>
                <a:ext uri="{FF2B5EF4-FFF2-40B4-BE49-F238E27FC236}">
                  <a16:creationId xmlns:a16="http://schemas.microsoft.com/office/drawing/2014/main" id="{6F1551A5-3630-4EE8-B6CD-6116F8656EA7}"/>
                </a:ext>
              </a:extLst>
            </p:cNvPr>
            <p:cNvSpPr txBox="1"/>
            <p:nvPr/>
          </p:nvSpPr>
          <p:spPr>
            <a:xfrm rot="16200000">
              <a:off x="6209732" y="3451131"/>
              <a:ext cx="993688" cy="523220"/>
            </a:xfrm>
            <a:prstGeom prst="rect">
              <a:avLst/>
            </a:prstGeom>
            <a:noFill/>
          </p:spPr>
          <p:txBody>
            <a:bodyPr wrap="square" rtlCol="0">
              <a:spAutoFit/>
            </a:bodyPr>
            <a:lstStyle/>
            <a:p>
              <a:r>
                <a:rPr lang="en-IN" sz="1400" dirty="0"/>
                <a:t>Unarmed assault</a:t>
              </a:r>
            </a:p>
          </p:txBody>
        </p:sp>
        <p:sp>
          <p:nvSpPr>
            <p:cNvPr id="16" name="TextBox 15">
              <a:extLst>
                <a:ext uri="{FF2B5EF4-FFF2-40B4-BE49-F238E27FC236}">
                  <a16:creationId xmlns:a16="http://schemas.microsoft.com/office/drawing/2014/main" id="{1F3D1F29-8591-4F9C-AAED-BA300AB49410}"/>
                </a:ext>
              </a:extLst>
            </p:cNvPr>
            <p:cNvSpPr txBox="1"/>
            <p:nvPr/>
          </p:nvSpPr>
          <p:spPr>
            <a:xfrm rot="16200000">
              <a:off x="6774079" y="3290954"/>
              <a:ext cx="1046825" cy="307780"/>
            </a:xfrm>
            <a:prstGeom prst="rect">
              <a:avLst/>
            </a:prstGeom>
            <a:noFill/>
          </p:spPr>
          <p:txBody>
            <a:bodyPr wrap="square" rtlCol="0">
              <a:spAutoFit/>
            </a:bodyPr>
            <a:lstStyle/>
            <a:p>
              <a:r>
                <a:rPr lang="en-IN" sz="1400" dirty="0"/>
                <a:t>Unknown</a:t>
              </a:r>
            </a:p>
          </p:txBody>
        </p:sp>
      </p:grpSp>
      <p:sp>
        <p:nvSpPr>
          <p:cNvPr id="18" name="TextBox 17">
            <a:extLst>
              <a:ext uri="{FF2B5EF4-FFF2-40B4-BE49-F238E27FC236}">
                <a16:creationId xmlns:a16="http://schemas.microsoft.com/office/drawing/2014/main" id="{ADA08A6D-F9D7-45C5-AF18-8EF0A87B9BDA}"/>
              </a:ext>
            </a:extLst>
          </p:cNvPr>
          <p:cNvSpPr txBox="1"/>
          <p:nvPr/>
        </p:nvSpPr>
        <p:spPr>
          <a:xfrm>
            <a:off x="1204993" y="1153934"/>
            <a:ext cx="6734013" cy="375487"/>
          </a:xfrm>
          <a:prstGeom prst="rect">
            <a:avLst/>
          </a:prstGeom>
          <a:noFill/>
        </p:spPr>
        <p:txBody>
          <a:bodyPr wrap="square">
            <a:spAutoFit/>
          </a:bodyPr>
          <a:lstStyle/>
          <a:p>
            <a:pPr marL="285750" lvl="0" indent="-285750" algn="ctr">
              <a:lnSpc>
                <a:spcPct val="115000"/>
              </a:lnSpc>
              <a:buFont typeface="Arial" panose="020B0604020202020204" pitchFamily="34" charset="0"/>
              <a:buChar char="•"/>
            </a:pPr>
            <a:r>
              <a:rPr lang="en-GB" sz="1600" dirty="0">
                <a:effectLst/>
                <a:highlight>
                  <a:srgbClr val="FFFFFF"/>
                </a:highlight>
                <a:latin typeface="Courier Prime" panose="020B0604020202020204" charset="0"/>
                <a:ea typeface="Times New Roman" panose="02020603050405020304" pitchFamily="18" charset="0"/>
              </a:rPr>
              <a:t>Terrorist attack types and their significance:</a:t>
            </a:r>
            <a:endParaRPr lang="en-IN" sz="1600" dirty="0">
              <a:effectLst/>
              <a:highlight>
                <a:srgbClr val="FFFFFF"/>
              </a:highlight>
              <a:latin typeface="Courier Prime" panose="020B0604020202020204" charset="0"/>
              <a:ea typeface="Times New Roman" panose="02020603050405020304" pitchFamily="18" charset="0"/>
            </a:endParaRPr>
          </a:p>
        </p:txBody>
      </p:sp>
    </p:spTree>
    <p:extLst>
      <p:ext uri="{BB962C8B-B14F-4D97-AF65-F5344CB8AC3E}">
        <p14:creationId xmlns:p14="http://schemas.microsoft.com/office/powerpoint/2010/main" val="126616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7FD3-9058-4A85-B79D-37F7F2A8631A}"/>
              </a:ext>
            </a:extLst>
          </p:cNvPr>
          <p:cNvSpPr>
            <a:spLocks noGrp="1"/>
          </p:cNvSpPr>
          <p:nvPr>
            <p:ph type="title"/>
          </p:nvPr>
        </p:nvSpPr>
        <p:spPr>
          <a:xfrm>
            <a:off x="720000" y="202271"/>
            <a:ext cx="7103700" cy="517800"/>
          </a:xfrm>
        </p:spPr>
        <p:txBody>
          <a:bodyPr/>
          <a:lstStyle/>
          <a:p>
            <a:r>
              <a:rPr lang="en-IN" dirty="0"/>
              <a:t>Data visualization</a:t>
            </a:r>
          </a:p>
        </p:txBody>
      </p:sp>
      <p:pic>
        <p:nvPicPr>
          <p:cNvPr id="3" name="Picture 2">
            <a:extLst>
              <a:ext uri="{FF2B5EF4-FFF2-40B4-BE49-F238E27FC236}">
                <a16:creationId xmlns:a16="http://schemas.microsoft.com/office/drawing/2014/main" id="{D00F20D8-4924-43C8-81EF-2C80E72A07F6}"/>
              </a:ext>
            </a:extLst>
          </p:cNvPr>
          <p:cNvPicPr>
            <a:picLocks noChangeAspect="1" noChangeArrowheads="1"/>
          </p:cNvPicPr>
          <p:nvPr/>
        </p:nvPicPr>
        <p:blipFill rotWithShape="1">
          <a:blip r:embed="rId3">
            <a:clrChange>
              <a:clrFrom>
                <a:srgbClr val="FFFFFF"/>
              </a:clrFrom>
              <a:clrTo>
                <a:srgbClr val="FFFFFF">
                  <a:alpha val="0"/>
                </a:srgbClr>
              </a:clrTo>
            </a:clrChange>
            <a:duotone>
              <a:prstClr val="black"/>
              <a:srgbClr val="E2442C">
                <a:tint val="45000"/>
                <a:satMod val="400000"/>
              </a:srgbClr>
            </a:duotone>
            <a:extLst>
              <a:ext uri="{28A0092B-C50C-407E-A947-70E740481C1C}">
                <a14:useLocalDpi xmlns:a14="http://schemas.microsoft.com/office/drawing/2010/main" val="0"/>
              </a:ext>
            </a:extLst>
          </a:blip>
          <a:srcRect l="-1097" t="222" r="-198" b="-458"/>
          <a:stretch/>
        </p:blipFill>
        <p:spPr bwMode="auto">
          <a:xfrm>
            <a:off x="883885" y="1371600"/>
            <a:ext cx="6939815" cy="3860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1D0F7E-3EF3-47B4-B620-A89A0AA7B220}"/>
              </a:ext>
            </a:extLst>
          </p:cNvPr>
          <p:cNvSpPr txBox="1"/>
          <p:nvPr/>
        </p:nvSpPr>
        <p:spPr>
          <a:xfrm>
            <a:off x="2286000" y="986631"/>
            <a:ext cx="4572000" cy="340093"/>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n-GB" u="none" strike="noStrike" dirty="0">
                <a:effectLst/>
                <a:highlight>
                  <a:srgbClr val="FFFFFF"/>
                </a:highlight>
                <a:latin typeface="Courier Prime" panose="020B0604020202020204" charset="0"/>
                <a:ea typeface="Times New Roman" panose="02020603050405020304" pitchFamily="18" charset="0"/>
              </a:rPr>
              <a:t>Terrorist Attacks and their targets:</a:t>
            </a:r>
            <a:endParaRPr lang="en-IN" u="none" strike="noStrike" dirty="0">
              <a:effectLst/>
              <a:highlight>
                <a:srgbClr val="FFFFFF"/>
              </a:highlight>
              <a:latin typeface="Courier Prime" panose="020B0604020202020204" charset="0"/>
              <a:ea typeface="Times New Roman" panose="02020603050405020304" pitchFamily="18" charset="0"/>
            </a:endParaRPr>
          </a:p>
        </p:txBody>
      </p:sp>
    </p:spTree>
    <p:extLst>
      <p:ext uri="{BB962C8B-B14F-4D97-AF65-F5344CB8AC3E}">
        <p14:creationId xmlns:p14="http://schemas.microsoft.com/office/powerpoint/2010/main" val="68773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F39B-015C-4E5C-899A-E1F866F93409}"/>
              </a:ext>
            </a:extLst>
          </p:cNvPr>
          <p:cNvSpPr>
            <a:spLocks noGrp="1"/>
          </p:cNvSpPr>
          <p:nvPr>
            <p:ph type="title"/>
          </p:nvPr>
        </p:nvSpPr>
        <p:spPr>
          <a:xfrm>
            <a:off x="1795650" y="160462"/>
            <a:ext cx="5552700" cy="592500"/>
          </a:xfrm>
        </p:spPr>
        <p:txBody>
          <a:bodyPr/>
          <a:lstStyle/>
          <a:p>
            <a:r>
              <a:rPr lang="en-IN" dirty="0"/>
              <a:t>Feature Engineering</a:t>
            </a:r>
          </a:p>
        </p:txBody>
      </p:sp>
      <p:grpSp>
        <p:nvGrpSpPr>
          <p:cNvPr id="10" name="Group 9">
            <a:extLst>
              <a:ext uri="{FF2B5EF4-FFF2-40B4-BE49-F238E27FC236}">
                <a16:creationId xmlns:a16="http://schemas.microsoft.com/office/drawing/2014/main" id="{DE432A79-621F-4240-9C5A-24EADB9B17B9}"/>
              </a:ext>
            </a:extLst>
          </p:cNvPr>
          <p:cNvGrpSpPr/>
          <p:nvPr/>
        </p:nvGrpSpPr>
        <p:grpSpPr>
          <a:xfrm>
            <a:off x="480121" y="1092965"/>
            <a:ext cx="8183757" cy="3890073"/>
            <a:chOff x="480121" y="1092965"/>
            <a:chExt cx="8183757" cy="3890073"/>
          </a:xfrm>
        </p:grpSpPr>
        <p:sp>
          <p:nvSpPr>
            <p:cNvPr id="4" name="Google Shape;17987;p98">
              <a:extLst>
                <a:ext uri="{FF2B5EF4-FFF2-40B4-BE49-F238E27FC236}">
                  <a16:creationId xmlns:a16="http://schemas.microsoft.com/office/drawing/2014/main" id="{8D8A1E79-16A8-45EC-BEE6-214C4242B646}"/>
                </a:ext>
              </a:extLst>
            </p:cNvPr>
            <p:cNvSpPr/>
            <p:nvPr/>
          </p:nvSpPr>
          <p:spPr>
            <a:xfrm>
              <a:off x="480121" y="1092965"/>
              <a:ext cx="4019444" cy="1847334"/>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988;p98">
              <a:extLst>
                <a:ext uri="{FF2B5EF4-FFF2-40B4-BE49-F238E27FC236}">
                  <a16:creationId xmlns:a16="http://schemas.microsoft.com/office/drawing/2014/main" id="{DD55B41F-276C-4694-BB8B-E686470F708E}"/>
                </a:ext>
              </a:extLst>
            </p:cNvPr>
            <p:cNvSpPr/>
            <p:nvPr/>
          </p:nvSpPr>
          <p:spPr>
            <a:xfrm>
              <a:off x="480121" y="3135704"/>
              <a:ext cx="4019444" cy="1847334"/>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989;p98">
              <a:extLst>
                <a:ext uri="{FF2B5EF4-FFF2-40B4-BE49-F238E27FC236}">
                  <a16:creationId xmlns:a16="http://schemas.microsoft.com/office/drawing/2014/main" id="{4B992372-4864-4BB8-86CF-5E1F85B0C2A7}"/>
                </a:ext>
              </a:extLst>
            </p:cNvPr>
            <p:cNvSpPr/>
            <p:nvPr/>
          </p:nvSpPr>
          <p:spPr>
            <a:xfrm>
              <a:off x="4644434" y="1092965"/>
              <a:ext cx="4019444" cy="1847334"/>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990;p98">
              <a:extLst>
                <a:ext uri="{FF2B5EF4-FFF2-40B4-BE49-F238E27FC236}">
                  <a16:creationId xmlns:a16="http://schemas.microsoft.com/office/drawing/2014/main" id="{B82AA0DE-FF97-48DB-BE28-433D62020D4F}"/>
                </a:ext>
              </a:extLst>
            </p:cNvPr>
            <p:cNvSpPr/>
            <p:nvPr/>
          </p:nvSpPr>
          <p:spPr>
            <a:xfrm>
              <a:off x="4644434" y="3135704"/>
              <a:ext cx="4019444" cy="1847334"/>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991;p98">
              <a:extLst>
                <a:ext uri="{FF2B5EF4-FFF2-40B4-BE49-F238E27FC236}">
                  <a16:creationId xmlns:a16="http://schemas.microsoft.com/office/drawing/2014/main" id="{0D491E19-3502-434B-8C2D-5D982BA3DC30}"/>
                </a:ext>
              </a:extLst>
            </p:cNvPr>
            <p:cNvSpPr/>
            <p:nvPr/>
          </p:nvSpPr>
          <p:spPr>
            <a:xfrm>
              <a:off x="3459551" y="1962810"/>
              <a:ext cx="2113259" cy="2150383"/>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3.png">
            <a:extLst>
              <a:ext uri="{FF2B5EF4-FFF2-40B4-BE49-F238E27FC236}">
                <a16:creationId xmlns:a16="http://schemas.microsoft.com/office/drawing/2014/main" id="{8B82E213-168A-43A4-814D-FAEB225EF39A}"/>
              </a:ext>
            </a:extLst>
          </p:cNvPr>
          <p:cNvPicPr/>
          <p:nvPr/>
        </p:nvPicPr>
        <p:blipFill>
          <a:blip r:embed="rId2"/>
          <a:srcRect/>
          <a:stretch>
            <a:fillRect/>
          </a:stretch>
        </p:blipFill>
        <p:spPr>
          <a:xfrm>
            <a:off x="2768555" y="2073118"/>
            <a:ext cx="3462020" cy="1929765"/>
          </a:xfrm>
          <a:prstGeom prst="rect">
            <a:avLst/>
          </a:prstGeom>
          <a:ln/>
        </p:spPr>
      </p:pic>
      <p:sp>
        <p:nvSpPr>
          <p:cNvPr id="11" name="Google Shape;6520;p51">
            <a:extLst>
              <a:ext uri="{FF2B5EF4-FFF2-40B4-BE49-F238E27FC236}">
                <a16:creationId xmlns:a16="http://schemas.microsoft.com/office/drawing/2014/main" id="{4985FB01-548A-4C49-944D-743F554C3987}"/>
              </a:ext>
            </a:extLst>
          </p:cNvPr>
          <p:cNvSpPr txBox="1">
            <a:spLocks/>
          </p:cNvSpPr>
          <p:nvPr/>
        </p:nvSpPr>
        <p:spPr>
          <a:xfrm>
            <a:off x="1418094" y="1312652"/>
            <a:ext cx="2639977" cy="1464639"/>
          </a:xfrm>
          <a:prstGeom prst="rect">
            <a:avLst/>
          </a:prstGeom>
        </p:spPr>
        <p:txBody>
          <a:bodyPr spcFirstLastPara="1" wrap="square" lIns="36575" tIns="36575" rIns="36575" bIns="365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US" dirty="0">
                <a:latin typeface="Courier Prime" panose="020B0604020202020204" charset="0"/>
              </a:rPr>
              <a:t>Date features (such as year, month, day) were merged into a date column with </a:t>
            </a:r>
          </a:p>
          <a:p>
            <a:pPr>
              <a:buSzPts val="1400"/>
            </a:pPr>
            <a:r>
              <a:rPr lang="en-US" dirty="0">
                <a:latin typeface="Courier Prime" panose="020B0604020202020204" charset="0"/>
              </a:rPr>
              <a:t>a uniform </a:t>
            </a:r>
          </a:p>
          <a:p>
            <a:pPr>
              <a:buSzPts val="1400"/>
            </a:pPr>
            <a:r>
              <a:rPr lang="en-US" dirty="0">
                <a:latin typeface="Courier Prime" panose="020B0604020202020204" charset="0"/>
              </a:rPr>
              <a:t>format.</a:t>
            </a:r>
          </a:p>
        </p:txBody>
      </p:sp>
      <p:sp>
        <p:nvSpPr>
          <p:cNvPr id="12" name="Google Shape;6523;p51">
            <a:extLst>
              <a:ext uri="{FF2B5EF4-FFF2-40B4-BE49-F238E27FC236}">
                <a16:creationId xmlns:a16="http://schemas.microsoft.com/office/drawing/2014/main" id="{6103A6AD-549B-4BAF-9F55-E3C2A331BBC9}"/>
              </a:ext>
            </a:extLst>
          </p:cNvPr>
          <p:cNvSpPr txBox="1">
            <a:spLocks/>
          </p:cNvSpPr>
          <p:nvPr/>
        </p:nvSpPr>
        <p:spPr>
          <a:xfrm>
            <a:off x="1418093" y="3590457"/>
            <a:ext cx="2084523" cy="1062701"/>
          </a:xfrm>
          <a:prstGeom prst="rect">
            <a:avLst/>
          </a:prstGeom>
        </p:spPr>
        <p:txBody>
          <a:bodyPr spcFirstLastPara="1" wrap="square" lIns="36575" tIns="36575" rIns="36575" bIns="36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400"/>
            </a:pPr>
            <a:r>
              <a:rPr lang="en-US" dirty="0">
                <a:latin typeface="Courier Prime" panose="020B0604020202020204" charset="0"/>
              </a:rPr>
              <a:t>Label </a:t>
            </a:r>
          </a:p>
          <a:p>
            <a:pPr>
              <a:buClr>
                <a:schemeClr val="dk1"/>
              </a:buClr>
              <a:buSzPts val="1400"/>
            </a:pPr>
            <a:r>
              <a:rPr lang="en-US" dirty="0">
                <a:latin typeface="Courier Prime" panose="020B0604020202020204" charset="0"/>
              </a:rPr>
              <a:t>Encoder </a:t>
            </a:r>
          </a:p>
          <a:p>
            <a:pPr>
              <a:buClr>
                <a:schemeClr val="dk1"/>
              </a:buClr>
              <a:buSzPts val="1400"/>
            </a:pPr>
            <a:r>
              <a:rPr lang="en-US" dirty="0">
                <a:latin typeface="Courier Prime" panose="020B0604020202020204" charset="0"/>
              </a:rPr>
              <a:t>was used on categorical features.</a:t>
            </a:r>
          </a:p>
        </p:txBody>
      </p:sp>
      <p:sp>
        <p:nvSpPr>
          <p:cNvPr id="13" name="Google Shape;6525;p51">
            <a:extLst>
              <a:ext uri="{FF2B5EF4-FFF2-40B4-BE49-F238E27FC236}">
                <a16:creationId xmlns:a16="http://schemas.microsoft.com/office/drawing/2014/main" id="{DBC3CE08-E1D9-4898-B95A-0063FF27A832}"/>
              </a:ext>
            </a:extLst>
          </p:cNvPr>
          <p:cNvSpPr txBox="1">
            <a:spLocks/>
          </p:cNvSpPr>
          <p:nvPr/>
        </p:nvSpPr>
        <p:spPr>
          <a:xfrm>
            <a:off x="4891445" y="1312652"/>
            <a:ext cx="2834461" cy="1416059"/>
          </a:xfrm>
          <a:prstGeom prst="rect">
            <a:avLst/>
          </a:prstGeom>
        </p:spPr>
        <p:txBody>
          <a:bodyPr spcFirstLastPara="1" wrap="square" lIns="36575" tIns="36575" rIns="36575" bIns="36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1100"/>
            </a:pPr>
            <a:r>
              <a:rPr lang="en-US" dirty="0">
                <a:latin typeface="Courier Prime" panose="020B0604020202020204" charset="0"/>
              </a:rPr>
              <a:t>Imbalance in the dataset was tackled by oversampling </a:t>
            </a:r>
          </a:p>
          <a:p>
            <a:pPr algn="r">
              <a:buClr>
                <a:schemeClr val="dk1"/>
              </a:buClr>
              <a:buSzPts val="1100"/>
            </a:pPr>
            <a:r>
              <a:rPr lang="en-US" dirty="0">
                <a:latin typeface="Courier Prime" panose="020B0604020202020204" charset="0"/>
              </a:rPr>
              <a:t>the minority </a:t>
            </a:r>
          </a:p>
          <a:p>
            <a:pPr algn="r">
              <a:buClr>
                <a:schemeClr val="dk1"/>
              </a:buClr>
              <a:buSzPts val="1100"/>
            </a:pPr>
            <a:r>
              <a:rPr lang="en-US" dirty="0">
                <a:latin typeface="Courier Prime" panose="020B0604020202020204" charset="0"/>
              </a:rPr>
              <a:t>category.</a:t>
            </a:r>
          </a:p>
        </p:txBody>
      </p:sp>
      <p:sp>
        <p:nvSpPr>
          <p:cNvPr id="14" name="Google Shape;6527;p51">
            <a:extLst>
              <a:ext uri="{FF2B5EF4-FFF2-40B4-BE49-F238E27FC236}">
                <a16:creationId xmlns:a16="http://schemas.microsoft.com/office/drawing/2014/main" id="{FBAEC4F6-7E70-4E36-B904-CC8E25496796}"/>
              </a:ext>
            </a:extLst>
          </p:cNvPr>
          <p:cNvSpPr txBox="1">
            <a:spLocks/>
          </p:cNvSpPr>
          <p:nvPr/>
        </p:nvSpPr>
        <p:spPr>
          <a:xfrm>
            <a:off x="5594735" y="3352125"/>
            <a:ext cx="1999661" cy="1444670"/>
          </a:xfrm>
          <a:prstGeom prst="rect">
            <a:avLst/>
          </a:prstGeom>
        </p:spPr>
        <p:txBody>
          <a:bodyPr spcFirstLastPara="1" wrap="square" lIns="36575" tIns="36575" rIns="36575" bIns="36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1100"/>
            </a:pPr>
            <a:r>
              <a:rPr lang="en-US" dirty="0">
                <a:latin typeface="Courier Prime" panose="020B0604020202020204" charset="0"/>
              </a:rPr>
              <a:t>‘</a:t>
            </a:r>
            <a:r>
              <a:rPr lang="en-US" dirty="0" err="1">
                <a:latin typeface="Courier Prime" panose="020B0604020202020204" charset="0"/>
              </a:rPr>
              <a:t>Extratrees</a:t>
            </a:r>
            <a:r>
              <a:rPr lang="en-US" dirty="0">
                <a:latin typeface="Courier Prime" panose="020B0604020202020204" charset="0"/>
              </a:rPr>
              <a:t>’ classifier </a:t>
            </a:r>
          </a:p>
          <a:p>
            <a:pPr algn="r">
              <a:buClr>
                <a:schemeClr val="dk1"/>
              </a:buClr>
              <a:buSzPts val="1100"/>
            </a:pPr>
            <a:r>
              <a:rPr lang="en-US" dirty="0">
                <a:latin typeface="Courier Prime" panose="020B0604020202020204" charset="0"/>
              </a:rPr>
              <a:t>was used to discern the important features in the dataset.</a:t>
            </a:r>
          </a:p>
        </p:txBody>
      </p:sp>
      <p:pic>
        <p:nvPicPr>
          <p:cNvPr id="16" name="Picture 15">
            <a:extLst>
              <a:ext uri="{FF2B5EF4-FFF2-40B4-BE49-F238E27FC236}">
                <a16:creationId xmlns:a16="http://schemas.microsoft.com/office/drawing/2014/main" id="{23D51CC2-A0BA-4356-BB57-123F4E626E33}"/>
              </a:ext>
            </a:extLst>
          </p:cNvPr>
          <p:cNvPicPr>
            <a:picLocks noChangeAspect="1"/>
          </p:cNvPicPr>
          <p:nvPr/>
        </p:nvPicPr>
        <p:blipFill>
          <a:blip r:embed="rId3"/>
          <a:stretch>
            <a:fillRect/>
          </a:stretch>
        </p:blipFill>
        <p:spPr>
          <a:xfrm>
            <a:off x="187868" y="912510"/>
            <a:ext cx="1999661" cy="2225233"/>
          </a:xfrm>
          <a:prstGeom prst="rect">
            <a:avLst/>
          </a:prstGeom>
        </p:spPr>
      </p:pic>
      <p:pic>
        <p:nvPicPr>
          <p:cNvPr id="17" name="Graphic 16">
            <a:extLst>
              <a:ext uri="{FF2B5EF4-FFF2-40B4-BE49-F238E27FC236}">
                <a16:creationId xmlns:a16="http://schemas.microsoft.com/office/drawing/2014/main" id="{DCB8A49F-70EC-48DC-93CC-98AF046B03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151" y="2996129"/>
            <a:ext cx="1881044" cy="2238205"/>
          </a:xfrm>
          <a:prstGeom prst="rect">
            <a:avLst/>
          </a:prstGeom>
        </p:spPr>
      </p:pic>
      <p:pic>
        <p:nvPicPr>
          <p:cNvPr id="19" name="Picture 18">
            <a:extLst>
              <a:ext uri="{FF2B5EF4-FFF2-40B4-BE49-F238E27FC236}">
                <a16:creationId xmlns:a16="http://schemas.microsoft.com/office/drawing/2014/main" id="{E9DCC680-5B16-41AC-BAC3-1B9459CB9947}"/>
              </a:ext>
            </a:extLst>
          </p:cNvPr>
          <p:cNvPicPr>
            <a:picLocks noChangeAspect="1"/>
          </p:cNvPicPr>
          <p:nvPr/>
        </p:nvPicPr>
        <p:blipFill>
          <a:blip r:embed="rId6"/>
          <a:stretch>
            <a:fillRect/>
          </a:stretch>
        </p:blipFill>
        <p:spPr>
          <a:xfrm>
            <a:off x="7348350" y="772977"/>
            <a:ext cx="1999661" cy="2383743"/>
          </a:xfrm>
          <a:prstGeom prst="rect">
            <a:avLst/>
          </a:prstGeom>
        </p:spPr>
      </p:pic>
      <p:pic>
        <p:nvPicPr>
          <p:cNvPr id="20" name="Picture 19">
            <a:extLst>
              <a:ext uri="{FF2B5EF4-FFF2-40B4-BE49-F238E27FC236}">
                <a16:creationId xmlns:a16="http://schemas.microsoft.com/office/drawing/2014/main" id="{5277F3B2-A82F-4785-B5BB-B17BFC63E541}"/>
              </a:ext>
            </a:extLst>
          </p:cNvPr>
          <p:cNvPicPr>
            <a:picLocks noChangeAspect="1"/>
          </p:cNvPicPr>
          <p:nvPr/>
        </p:nvPicPr>
        <p:blipFill>
          <a:blip r:embed="rId7"/>
          <a:stretch>
            <a:fillRect/>
          </a:stretch>
        </p:blipFill>
        <p:spPr>
          <a:xfrm>
            <a:off x="7276895" y="2841061"/>
            <a:ext cx="1999661" cy="2420322"/>
          </a:xfrm>
          <a:prstGeom prst="rect">
            <a:avLst/>
          </a:prstGeom>
        </p:spPr>
      </p:pic>
    </p:spTree>
    <p:extLst>
      <p:ext uri="{BB962C8B-B14F-4D97-AF65-F5344CB8AC3E}">
        <p14:creationId xmlns:p14="http://schemas.microsoft.com/office/powerpoint/2010/main" val="323218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5DA6EB2-5FEF-4E11-9DB5-B2618FCA84F7}"/>
              </a:ext>
            </a:extLst>
          </p:cNvPr>
          <p:cNvSpPr>
            <a:spLocks noGrp="1"/>
          </p:cNvSpPr>
          <p:nvPr>
            <p:ph type="subTitle" idx="3"/>
          </p:nvPr>
        </p:nvSpPr>
        <p:spPr>
          <a:xfrm>
            <a:off x="720000" y="1650569"/>
            <a:ext cx="3340250" cy="2688956"/>
          </a:xfrm>
        </p:spPr>
        <p:txBody>
          <a:bodyPr/>
          <a:lstStyle/>
          <a:p>
            <a:pPr marL="425450" indent="-285750">
              <a:buClr>
                <a:schemeClr val="accent3"/>
              </a:buClr>
              <a:buSzPct val="100000"/>
              <a:buFont typeface="Arial" panose="020B0604020202020204" pitchFamily="34" charset="0"/>
              <a:buChar char="•"/>
            </a:pPr>
            <a:r>
              <a:rPr lang="en-IN" dirty="0">
                <a:latin typeface="Courier Prime" panose="020B0604020202020204" charset="0"/>
              </a:rPr>
              <a:t>In order to predict whether a terrorist attack is going to be successful or not, a deep learning model - Sequential, was developed. </a:t>
            </a:r>
          </a:p>
          <a:p>
            <a:pPr marL="425450" indent="-285750">
              <a:buClr>
                <a:schemeClr val="accent3"/>
              </a:buClr>
              <a:buSzPct val="100000"/>
              <a:buFont typeface="Arial" panose="020B0604020202020204" pitchFamily="34" charset="0"/>
              <a:buChar char="•"/>
            </a:pPr>
            <a:r>
              <a:rPr lang="en-IN" dirty="0">
                <a:latin typeface="Courier Prime" panose="020B0604020202020204" charset="0"/>
              </a:rPr>
              <a:t>This model was fine-tuned with the ‘</a:t>
            </a:r>
            <a:r>
              <a:rPr lang="en-IN" dirty="0" err="1">
                <a:latin typeface="Courier Prime" panose="020B0604020202020204" charset="0"/>
              </a:rPr>
              <a:t>adam</a:t>
            </a:r>
            <a:r>
              <a:rPr lang="en-IN" dirty="0">
                <a:latin typeface="Courier Prime" panose="020B0604020202020204" charset="0"/>
              </a:rPr>
              <a:t>’ optimizer and ‘Binary cross-entropy’ loss function, resulting in the following classification report. </a:t>
            </a:r>
          </a:p>
          <a:p>
            <a:pPr marL="425450" indent="-285750">
              <a:buClr>
                <a:schemeClr val="accent3"/>
              </a:buClr>
              <a:buSzPct val="200000"/>
              <a:buFont typeface="Arial" panose="020B0604020202020204" pitchFamily="34" charset="0"/>
              <a:buChar char="•"/>
            </a:pPr>
            <a:endParaRPr lang="en-IN" dirty="0"/>
          </a:p>
        </p:txBody>
      </p:sp>
      <p:sp>
        <p:nvSpPr>
          <p:cNvPr id="5" name="Subtitle 4">
            <a:extLst>
              <a:ext uri="{FF2B5EF4-FFF2-40B4-BE49-F238E27FC236}">
                <a16:creationId xmlns:a16="http://schemas.microsoft.com/office/drawing/2014/main" id="{B1EFEC69-CFA0-44D9-B492-032008900AB1}"/>
              </a:ext>
            </a:extLst>
          </p:cNvPr>
          <p:cNvSpPr>
            <a:spLocks noGrp="1"/>
          </p:cNvSpPr>
          <p:nvPr>
            <p:ph type="subTitle" idx="4"/>
          </p:nvPr>
        </p:nvSpPr>
        <p:spPr>
          <a:xfrm>
            <a:off x="4486759" y="2571750"/>
            <a:ext cx="3836324" cy="2347993"/>
          </a:xfrm>
        </p:spPr>
        <p:txBody>
          <a:bodyPr/>
          <a:lstStyle/>
          <a:p>
            <a:r>
              <a:rPr lang="en-US" sz="1100" dirty="0"/>
              <a:t>From the above classification report, it can be observed that the deep learning model performed fairly well on the dataset by achieving an 89% accuracy. The slight discrepancies in the precision for both the classes (successful and unsuccessful attacks) arose because of oversampling of the minority class i.e., unsuccessful attacks.</a:t>
            </a:r>
            <a:endParaRPr lang="en-IN" sz="1100" dirty="0"/>
          </a:p>
        </p:txBody>
      </p:sp>
      <p:sp>
        <p:nvSpPr>
          <p:cNvPr id="6" name="Title 5">
            <a:extLst>
              <a:ext uri="{FF2B5EF4-FFF2-40B4-BE49-F238E27FC236}">
                <a16:creationId xmlns:a16="http://schemas.microsoft.com/office/drawing/2014/main" id="{A3460A1F-5718-4378-B3EC-8718D622365E}"/>
              </a:ext>
            </a:extLst>
          </p:cNvPr>
          <p:cNvSpPr>
            <a:spLocks noGrp="1"/>
          </p:cNvSpPr>
          <p:nvPr>
            <p:ph type="title"/>
          </p:nvPr>
        </p:nvSpPr>
        <p:spPr/>
        <p:txBody>
          <a:bodyPr/>
          <a:lstStyle/>
          <a:p>
            <a:r>
              <a:rPr lang="en-IN" dirty="0"/>
              <a:t>Deep learning modelling</a:t>
            </a:r>
          </a:p>
        </p:txBody>
      </p:sp>
      <p:pic>
        <p:nvPicPr>
          <p:cNvPr id="7" name="image6.png">
            <a:extLst>
              <a:ext uri="{FF2B5EF4-FFF2-40B4-BE49-F238E27FC236}">
                <a16:creationId xmlns:a16="http://schemas.microsoft.com/office/drawing/2014/main" id="{D4ACEAAE-3CC4-469F-B499-8DBE15184052}"/>
              </a:ext>
            </a:extLst>
          </p:cNvPr>
          <p:cNvPicPr/>
          <p:nvPr/>
        </p:nvPicPr>
        <p:blipFill>
          <a:blip r:embed="rId2"/>
          <a:srcRect/>
          <a:stretch>
            <a:fillRect/>
          </a:stretch>
        </p:blipFill>
        <p:spPr>
          <a:xfrm>
            <a:off x="4935469" y="594159"/>
            <a:ext cx="3596100" cy="1872631"/>
          </a:xfrm>
          <a:prstGeom prst="rect">
            <a:avLst/>
          </a:prstGeom>
          <a:ln/>
        </p:spPr>
      </p:pic>
    </p:spTree>
    <p:extLst>
      <p:ext uri="{BB962C8B-B14F-4D97-AF65-F5344CB8AC3E}">
        <p14:creationId xmlns:p14="http://schemas.microsoft.com/office/powerpoint/2010/main" val="169810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D24A-3720-49A0-B672-791FB2528EF4}"/>
              </a:ext>
            </a:extLst>
          </p:cNvPr>
          <p:cNvSpPr>
            <a:spLocks noGrp="1"/>
          </p:cNvSpPr>
          <p:nvPr>
            <p:ph type="title"/>
          </p:nvPr>
        </p:nvSpPr>
        <p:spPr/>
        <p:txBody>
          <a:bodyPr/>
          <a:lstStyle/>
          <a:p>
            <a:r>
              <a:rPr lang="en-IN" sz="2000" dirty="0"/>
              <a:t>Confusion matrix – Sequential deep learning</a:t>
            </a:r>
            <a:br>
              <a:rPr lang="en-IN" sz="2000" dirty="0"/>
            </a:br>
            <a:endParaRPr lang="en-IN" sz="2000" dirty="0"/>
          </a:p>
        </p:txBody>
      </p:sp>
      <p:pic>
        <p:nvPicPr>
          <p:cNvPr id="4" name="table">
            <a:extLst>
              <a:ext uri="{FF2B5EF4-FFF2-40B4-BE49-F238E27FC236}">
                <a16:creationId xmlns:a16="http://schemas.microsoft.com/office/drawing/2014/main" id="{67BB5C7E-9DC2-42D5-966E-8D331662DC2F}"/>
              </a:ext>
            </a:extLst>
          </p:cNvPr>
          <p:cNvPicPr>
            <a:picLocks noChangeAspect="1"/>
          </p:cNvPicPr>
          <p:nvPr/>
        </p:nvPicPr>
        <p:blipFill>
          <a:blip r:embed="rId2"/>
          <a:stretch>
            <a:fillRect/>
          </a:stretch>
        </p:blipFill>
        <p:spPr>
          <a:xfrm>
            <a:off x="2350704" y="846606"/>
            <a:ext cx="4442592" cy="3450288"/>
          </a:xfrm>
          <a:prstGeom prst="rect">
            <a:avLst/>
          </a:prstGeom>
        </p:spPr>
      </p:pic>
    </p:spTree>
    <p:extLst>
      <p:ext uri="{BB962C8B-B14F-4D97-AF65-F5344CB8AC3E}">
        <p14:creationId xmlns:p14="http://schemas.microsoft.com/office/powerpoint/2010/main" val="314964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2D13D5-ADC3-4685-966D-637D0731FA84}"/>
              </a:ext>
            </a:extLst>
          </p:cNvPr>
          <p:cNvSpPr>
            <a:spLocks noGrp="1"/>
          </p:cNvSpPr>
          <p:nvPr>
            <p:ph type="body" idx="1"/>
          </p:nvPr>
        </p:nvSpPr>
        <p:spPr>
          <a:xfrm>
            <a:off x="5509647" y="1157100"/>
            <a:ext cx="2896080" cy="2829300"/>
          </a:xfrm>
        </p:spPr>
        <p:txBody>
          <a:bodyPr/>
          <a:lstStyle/>
          <a:p>
            <a:r>
              <a:rPr lang="en-US" dirty="0"/>
              <a:t>For predicting the target region of attack, several ensemble machine learning models have been used with the following performance metrics.</a:t>
            </a:r>
          </a:p>
          <a:p>
            <a:r>
              <a:rPr lang="en-US" dirty="0"/>
              <a:t>Based on this, it was observed that Random Forest modelling provided the most accurate results when compared to the other models.</a:t>
            </a:r>
            <a:endParaRPr lang="en-IN" dirty="0"/>
          </a:p>
        </p:txBody>
      </p:sp>
      <p:sp>
        <p:nvSpPr>
          <p:cNvPr id="3" name="Title 2">
            <a:extLst>
              <a:ext uri="{FF2B5EF4-FFF2-40B4-BE49-F238E27FC236}">
                <a16:creationId xmlns:a16="http://schemas.microsoft.com/office/drawing/2014/main" id="{AB4B78CB-F5D7-44D6-9D26-8E979390D8D5}"/>
              </a:ext>
            </a:extLst>
          </p:cNvPr>
          <p:cNvSpPr>
            <a:spLocks noGrp="1"/>
          </p:cNvSpPr>
          <p:nvPr>
            <p:ph type="title"/>
          </p:nvPr>
        </p:nvSpPr>
        <p:spPr>
          <a:xfrm>
            <a:off x="715099" y="386200"/>
            <a:ext cx="6700839" cy="592500"/>
          </a:xfrm>
        </p:spPr>
        <p:txBody>
          <a:bodyPr/>
          <a:lstStyle/>
          <a:p>
            <a:r>
              <a:rPr lang="en-IN" dirty="0"/>
              <a:t>Machine Learning modelling</a:t>
            </a:r>
          </a:p>
        </p:txBody>
      </p:sp>
      <p:graphicFrame>
        <p:nvGraphicFramePr>
          <p:cNvPr id="4" name="Table 3">
            <a:extLst>
              <a:ext uri="{FF2B5EF4-FFF2-40B4-BE49-F238E27FC236}">
                <a16:creationId xmlns:a16="http://schemas.microsoft.com/office/drawing/2014/main" id="{FBAD4FC9-1C69-4A52-8D2F-E4F850AD05B5}"/>
              </a:ext>
            </a:extLst>
          </p:cNvPr>
          <p:cNvGraphicFramePr>
            <a:graphicFrameLocks noGrp="1"/>
          </p:cNvGraphicFramePr>
          <p:nvPr>
            <p:extLst>
              <p:ext uri="{D42A27DB-BD31-4B8C-83A1-F6EECF244321}">
                <p14:modId xmlns:p14="http://schemas.microsoft.com/office/powerpoint/2010/main" val="4263651482"/>
              </p:ext>
            </p:extLst>
          </p:nvPr>
        </p:nvGraphicFramePr>
        <p:xfrm>
          <a:off x="738273" y="1157100"/>
          <a:ext cx="4746035" cy="2944368"/>
        </p:xfrm>
        <a:graphic>
          <a:graphicData uri="http://schemas.openxmlformats.org/drawingml/2006/table">
            <a:tbl>
              <a:tblPr firstRow="1" firstCol="1" bandRow="1">
                <a:tableStyleId>{91EBBBCC-DAD2-459C-BE2E-F6DE35CF9A28}</a:tableStyleId>
              </a:tblPr>
              <a:tblGrid>
                <a:gridCol w="1305411">
                  <a:extLst>
                    <a:ext uri="{9D8B030D-6E8A-4147-A177-3AD203B41FA5}">
                      <a16:colId xmlns:a16="http://schemas.microsoft.com/office/drawing/2014/main" val="2414443323"/>
                    </a:ext>
                  </a:extLst>
                </a:gridCol>
                <a:gridCol w="883404">
                  <a:extLst>
                    <a:ext uri="{9D8B030D-6E8A-4147-A177-3AD203B41FA5}">
                      <a16:colId xmlns:a16="http://schemas.microsoft.com/office/drawing/2014/main" val="2976352920"/>
                    </a:ext>
                  </a:extLst>
                </a:gridCol>
                <a:gridCol w="1038386">
                  <a:extLst>
                    <a:ext uri="{9D8B030D-6E8A-4147-A177-3AD203B41FA5}">
                      <a16:colId xmlns:a16="http://schemas.microsoft.com/office/drawing/2014/main" val="2182613786"/>
                    </a:ext>
                  </a:extLst>
                </a:gridCol>
                <a:gridCol w="883403">
                  <a:extLst>
                    <a:ext uri="{9D8B030D-6E8A-4147-A177-3AD203B41FA5}">
                      <a16:colId xmlns:a16="http://schemas.microsoft.com/office/drawing/2014/main" val="507299394"/>
                    </a:ext>
                  </a:extLst>
                </a:gridCol>
                <a:gridCol w="635431">
                  <a:extLst>
                    <a:ext uri="{9D8B030D-6E8A-4147-A177-3AD203B41FA5}">
                      <a16:colId xmlns:a16="http://schemas.microsoft.com/office/drawing/2014/main" val="1721586900"/>
                    </a:ext>
                  </a:extLst>
                </a:gridCol>
              </a:tblGrid>
              <a:tr h="184150">
                <a:tc>
                  <a:txBody>
                    <a:bodyPr/>
                    <a:lstStyle/>
                    <a:p>
                      <a:pPr algn="l">
                        <a:lnSpc>
                          <a:spcPct val="115000"/>
                        </a:lnSpc>
                      </a:pPr>
                      <a:r>
                        <a:rPr lang="en-IN" sz="1200" b="0" dirty="0">
                          <a:solidFill>
                            <a:srgbClr val="EFE6DD"/>
                          </a:solidFill>
                          <a:effectLst/>
                          <a:latin typeface="Courier Prime" panose="020B0604020202020204" charset="0"/>
                        </a:rPr>
                        <a:t>Model</a:t>
                      </a:r>
                      <a:endParaRPr lang="en-IN" sz="1400" b="0" dirty="0">
                        <a:solidFill>
                          <a:srgbClr val="EFE6DD"/>
                        </a:solidFill>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accent3"/>
                    </a:solidFill>
                  </a:tcPr>
                </a:tc>
                <a:tc>
                  <a:txBody>
                    <a:bodyPr/>
                    <a:lstStyle/>
                    <a:p>
                      <a:pPr algn="r">
                        <a:lnSpc>
                          <a:spcPct val="115000"/>
                        </a:lnSpc>
                      </a:pPr>
                      <a:r>
                        <a:rPr lang="en-IN" sz="1200" b="0" dirty="0">
                          <a:solidFill>
                            <a:srgbClr val="EFE6DD"/>
                          </a:solidFill>
                          <a:effectLst/>
                          <a:latin typeface="Courier Prime" panose="020B0604020202020204" charset="0"/>
                        </a:rPr>
                        <a:t>Accuracy</a:t>
                      </a:r>
                      <a:endParaRPr lang="en-IN" sz="1400" b="0" dirty="0">
                        <a:solidFill>
                          <a:srgbClr val="EFE6DD"/>
                        </a:solidFill>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accent3"/>
                    </a:solidFill>
                  </a:tcPr>
                </a:tc>
                <a:tc>
                  <a:txBody>
                    <a:bodyPr/>
                    <a:lstStyle/>
                    <a:p>
                      <a:pPr algn="r">
                        <a:lnSpc>
                          <a:spcPct val="115000"/>
                        </a:lnSpc>
                      </a:pPr>
                      <a:r>
                        <a:rPr lang="en-IN" sz="1200" b="0" dirty="0">
                          <a:solidFill>
                            <a:srgbClr val="EFE6DD"/>
                          </a:solidFill>
                          <a:effectLst/>
                          <a:latin typeface="Courier Prime" panose="020B0604020202020204" charset="0"/>
                        </a:rPr>
                        <a:t>Precision</a:t>
                      </a:r>
                      <a:endParaRPr lang="en-IN" sz="1400" b="0" dirty="0">
                        <a:solidFill>
                          <a:srgbClr val="EFE6DD"/>
                        </a:solidFill>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accent3"/>
                    </a:solidFill>
                  </a:tcPr>
                </a:tc>
                <a:tc>
                  <a:txBody>
                    <a:bodyPr/>
                    <a:lstStyle/>
                    <a:p>
                      <a:pPr algn="r">
                        <a:lnSpc>
                          <a:spcPct val="115000"/>
                        </a:lnSpc>
                      </a:pPr>
                      <a:r>
                        <a:rPr lang="en-IN" sz="1200" b="0" dirty="0">
                          <a:solidFill>
                            <a:srgbClr val="EFE6DD"/>
                          </a:solidFill>
                          <a:effectLst/>
                          <a:latin typeface="Courier Prime" panose="020B0604020202020204" charset="0"/>
                        </a:rPr>
                        <a:t>Recall</a:t>
                      </a:r>
                      <a:endParaRPr lang="en-IN" sz="1400" b="0" dirty="0">
                        <a:solidFill>
                          <a:srgbClr val="EFE6DD"/>
                        </a:solidFill>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accent3"/>
                    </a:solidFill>
                  </a:tcPr>
                </a:tc>
                <a:tc>
                  <a:txBody>
                    <a:bodyPr/>
                    <a:lstStyle/>
                    <a:p>
                      <a:pPr algn="r">
                        <a:lnSpc>
                          <a:spcPct val="115000"/>
                        </a:lnSpc>
                      </a:pPr>
                      <a:r>
                        <a:rPr lang="en-IN" sz="1200" b="0" dirty="0">
                          <a:solidFill>
                            <a:srgbClr val="EFE6DD"/>
                          </a:solidFill>
                          <a:effectLst/>
                          <a:latin typeface="Courier Prime" panose="020B0604020202020204" charset="0"/>
                        </a:rPr>
                        <a:t>F1-score</a:t>
                      </a:r>
                      <a:endParaRPr lang="en-IN" sz="1400" b="0" dirty="0">
                        <a:solidFill>
                          <a:srgbClr val="EFE6DD"/>
                        </a:solidFill>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solidFill>
                      <a:schemeClr val="accent3"/>
                    </a:solidFill>
                  </a:tcPr>
                </a:tc>
                <a:extLst>
                  <a:ext uri="{0D108BD9-81ED-4DB2-BD59-A6C34878D82A}">
                    <a16:rowId xmlns:a16="http://schemas.microsoft.com/office/drawing/2014/main" val="897339523"/>
                  </a:ext>
                </a:extLst>
              </a:tr>
              <a:tr h="184150">
                <a:tc>
                  <a:txBody>
                    <a:bodyPr/>
                    <a:lstStyle/>
                    <a:p>
                      <a:pPr algn="l">
                        <a:lnSpc>
                          <a:spcPct val="115000"/>
                        </a:lnSpc>
                      </a:pPr>
                      <a:r>
                        <a:rPr lang="en-IN" sz="1200" b="0" dirty="0">
                          <a:effectLst/>
                          <a:latin typeface="Courier Prime" panose="020B0604020202020204" charset="0"/>
                        </a:rPr>
                        <a:t>Logistic Regression</a:t>
                      </a:r>
                      <a:endParaRPr lang="en-IN" sz="1400" b="0" dirty="0">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0.63</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0.86</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0.63</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0.696</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137698723"/>
                  </a:ext>
                </a:extLst>
              </a:tr>
              <a:tr h="184150">
                <a:tc>
                  <a:txBody>
                    <a:bodyPr/>
                    <a:lstStyle/>
                    <a:p>
                      <a:pPr algn="l">
                        <a:lnSpc>
                          <a:spcPct val="115000"/>
                        </a:lnSpc>
                      </a:pPr>
                      <a:r>
                        <a:rPr lang="en-IN" sz="1200" b="0" dirty="0">
                          <a:effectLst/>
                          <a:latin typeface="Courier Prime" panose="020B0604020202020204" charset="0"/>
                        </a:rPr>
                        <a:t>Decision Tree Classifier</a:t>
                      </a:r>
                      <a:endParaRPr lang="en-IN" sz="1400" b="0" dirty="0">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0.92</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0.93</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0.92</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0.924</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691234791"/>
                  </a:ext>
                </a:extLst>
              </a:tr>
              <a:tr h="184150">
                <a:tc>
                  <a:txBody>
                    <a:bodyPr/>
                    <a:lstStyle/>
                    <a:p>
                      <a:pPr algn="l">
                        <a:lnSpc>
                          <a:spcPct val="115000"/>
                        </a:lnSpc>
                      </a:pPr>
                      <a:r>
                        <a:rPr lang="en-IN" sz="1200" b="0" dirty="0">
                          <a:effectLst/>
                          <a:latin typeface="Courier Prime" panose="020B0604020202020204" charset="0"/>
                        </a:rPr>
                        <a:t>SVC</a:t>
                      </a:r>
                      <a:endParaRPr lang="en-IN" sz="1400" b="0" dirty="0">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0.85</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0.91</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0.85</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0.868</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49295123"/>
                  </a:ext>
                </a:extLst>
              </a:tr>
              <a:tr h="184150">
                <a:tc>
                  <a:txBody>
                    <a:bodyPr/>
                    <a:lstStyle/>
                    <a:p>
                      <a:pPr algn="l">
                        <a:lnSpc>
                          <a:spcPct val="115000"/>
                        </a:lnSpc>
                      </a:pPr>
                      <a:r>
                        <a:rPr lang="en-IN" sz="1200" b="0" dirty="0">
                          <a:effectLst/>
                          <a:latin typeface="Courier Prime" panose="020B0604020202020204" charset="0"/>
                        </a:rPr>
                        <a:t>Gradient Boosting Classifier</a:t>
                      </a:r>
                      <a:endParaRPr lang="en-IN" sz="1400" b="0" dirty="0">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0.90</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0.93</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0.90</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r">
                        <a:lnSpc>
                          <a:spcPct val="115000"/>
                        </a:lnSpc>
                      </a:pPr>
                      <a:r>
                        <a:rPr lang="en-IN" sz="1200" b="0" dirty="0">
                          <a:effectLst/>
                          <a:latin typeface="Courier Prime" panose="020B0604020202020204" charset="0"/>
                        </a:rPr>
                        <a:t>0.912</a:t>
                      </a:r>
                      <a:endParaRPr lang="en-IN" sz="1400" b="0"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89540375"/>
                  </a:ext>
                </a:extLst>
              </a:tr>
              <a:tr h="184150">
                <a:tc>
                  <a:txBody>
                    <a:bodyPr/>
                    <a:lstStyle/>
                    <a:p>
                      <a:pPr algn="l">
                        <a:lnSpc>
                          <a:spcPct val="115000"/>
                        </a:lnSpc>
                      </a:pPr>
                      <a:r>
                        <a:rPr lang="en-IN" sz="1200" b="1" dirty="0">
                          <a:effectLst/>
                          <a:latin typeface="Courier Prime" panose="020B0604020202020204" charset="0"/>
                        </a:rPr>
                        <a:t>Random Forest Classifier</a:t>
                      </a:r>
                      <a:endParaRPr lang="en-IN" sz="1400" b="1" dirty="0">
                        <a:effectLst/>
                        <a:latin typeface="Courier Prime" panose="020B0604020202020204" charset="0"/>
                        <a:ea typeface="Times New Roman" panose="02020603050405020304" pitchFamily="18" charset="0"/>
                      </a:endParaRPr>
                    </a:p>
                  </a:txBody>
                  <a:tcPr marL="68580" marR="68580" marT="0" marB="0">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pPr algn="r">
                        <a:lnSpc>
                          <a:spcPct val="115000"/>
                        </a:lnSpc>
                      </a:pPr>
                      <a:r>
                        <a:rPr lang="en-IN" sz="1200" b="1" dirty="0">
                          <a:effectLst/>
                          <a:latin typeface="Courier Prime" panose="020B0604020202020204" charset="0"/>
                        </a:rPr>
                        <a:t>0.93</a:t>
                      </a:r>
                      <a:endParaRPr lang="en-IN" sz="1400" b="1"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pPr algn="r">
                        <a:lnSpc>
                          <a:spcPct val="115000"/>
                        </a:lnSpc>
                      </a:pPr>
                      <a:r>
                        <a:rPr lang="en-IN" sz="1200" b="1" dirty="0">
                          <a:effectLst/>
                          <a:latin typeface="Courier Prime" panose="020B0604020202020204" charset="0"/>
                        </a:rPr>
                        <a:t>0.94</a:t>
                      </a:r>
                      <a:endParaRPr lang="en-IN" sz="1400" b="1"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pPr algn="r">
                        <a:lnSpc>
                          <a:spcPct val="115000"/>
                        </a:lnSpc>
                      </a:pPr>
                      <a:r>
                        <a:rPr lang="en-IN" sz="1200" b="1" dirty="0">
                          <a:effectLst/>
                          <a:latin typeface="Courier Prime" panose="020B0604020202020204" charset="0"/>
                        </a:rPr>
                        <a:t>0.93</a:t>
                      </a:r>
                      <a:endParaRPr lang="en-IN" sz="1400" b="1"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pPr algn="r">
                        <a:lnSpc>
                          <a:spcPct val="115000"/>
                        </a:lnSpc>
                      </a:pPr>
                      <a:r>
                        <a:rPr lang="en-IN" sz="1200" b="1" dirty="0">
                          <a:effectLst/>
                          <a:latin typeface="Courier Prime" panose="020B0604020202020204" charset="0"/>
                        </a:rPr>
                        <a:t>0.935</a:t>
                      </a:r>
                      <a:endParaRPr lang="en-IN" sz="1400" b="1" dirty="0">
                        <a:effectLst/>
                        <a:latin typeface="Courier Prime" panose="020B0604020202020204" charset="0"/>
                        <a:ea typeface="Times New Roman" panose="02020603050405020304" pitchFamily="18" charset="0"/>
                      </a:endParaRPr>
                    </a:p>
                  </a:txBody>
                  <a:tcPr marL="68580" marR="68580" marT="0" marB="0">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tcPr>
                </a:tc>
                <a:extLst>
                  <a:ext uri="{0D108BD9-81ED-4DB2-BD59-A6C34878D82A}">
                    <a16:rowId xmlns:a16="http://schemas.microsoft.com/office/drawing/2014/main" val="2826453289"/>
                  </a:ext>
                </a:extLst>
              </a:tr>
            </a:tbl>
          </a:graphicData>
        </a:graphic>
      </p:graphicFrame>
    </p:spTree>
    <p:extLst>
      <p:ext uri="{BB962C8B-B14F-4D97-AF65-F5344CB8AC3E}">
        <p14:creationId xmlns:p14="http://schemas.microsoft.com/office/powerpoint/2010/main" val="3168771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C2D2-904F-409E-89CD-F94FFAE413A5}"/>
              </a:ext>
            </a:extLst>
          </p:cNvPr>
          <p:cNvSpPr>
            <a:spLocks noGrp="1"/>
          </p:cNvSpPr>
          <p:nvPr>
            <p:ph type="title"/>
          </p:nvPr>
        </p:nvSpPr>
        <p:spPr/>
        <p:txBody>
          <a:bodyPr/>
          <a:lstStyle/>
          <a:p>
            <a:r>
              <a:rPr lang="en-IN" sz="2400" dirty="0"/>
              <a:t>Random Forest confusion matrix:</a:t>
            </a:r>
          </a:p>
        </p:txBody>
      </p:sp>
      <p:graphicFrame>
        <p:nvGraphicFramePr>
          <p:cNvPr id="3" name="Table 2">
            <a:extLst>
              <a:ext uri="{FF2B5EF4-FFF2-40B4-BE49-F238E27FC236}">
                <a16:creationId xmlns:a16="http://schemas.microsoft.com/office/drawing/2014/main" id="{9271ABEF-BF50-46E2-B075-16E94392786A}"/>
              </a:ext>
            </a:extLst>
          </p:cNvPr>
          <p:cNvGraphicFramePr>
            <a:graphicFrameLocks noGrp="1"/>
          </p:cNvGraphicFramePr>
          <p:nvPr>
            <p:extLst>
              <p:ext uri="{D42A27DB-BD31-4B8C-83A1-F6EECF244321}">
                <p14:modId xmlns:p14="http://schemas.microsoft.com/office/powerpoint/2010/main" val="734235605"/>
              </p:ext>
            </p:extLst>
          </p:nvPr>
        </p:nvGraphicFramePr>
        <p:xfrm>
          <a:off x="2440983" y="930831"/>
          <a:ext cx="4206719" cy="3281837"/>
        </p:xfrm>
        <a:graphic>
          <a:graphicData uri="http://schemas.openxmlformats.org/drawingml/2006/table">
            <a:tbl>
              <a:tblPr firstRow="1" firstCol="1" bandRow="1">
                <a:tableStyleId>{85FC8F17-AD74-4A68-8B0A-D29479C855C3}</a:tableStyleId>
              </a:tblPr>
              <a:tblGrid>
                <a:gridCol w="485458">
                  <a:extLst>
                    <a:ext uri="{9D8B030D-6E8A-4147-A177-3AD203B41FA5}">
                      <a16:colId xmlns:a16="http://schemas.microsoft.com/office/drawing/2014/main" val="1915373269"/>
                    </a:ext>
                  </a:extLst>
                </a:gridCol>
                <a:gridCol w="1317564">
                  <a:extLst>
                    <a:ext uri="{9D8B030D-6E8A-4147-A177-3AD203B41FA5}">
                      <a16:colId xmlns:a16="http://schemas.microsoft.com/office/drawing/2014/main" val="1781353178"/>
                    </a:ext>
                  </a:extLst>
                </a:gridCol>
                <a:gridCol w="1317564">
                  <a:extLst>
                    <a:ext uri="{9D8B030D-6E8A-4147-A177-3AD203B41FA5}">
                      <a16:colId xmlns:a16="http://schemas.microsoft.com/office/drawing/2014/main" val="4231108851"/>
                    </a:ext>
                  </a:extLst>
                </a:gridCol>
                <a:gridCol w="1086133">
                  <a:extLst>
                    <a:ext uri="{9D8B030D-6E8A-4147-A177-3AD203B41FA5}">
                      <a16:colId xmlns:a16="http://schemas.microsoft.com/office/drawing/2014/main" val="589094095"/>
                    </a:ext>
                  </a:extLst>
                </a:gridCol>
              </a:tblGrid>
              <a:tr h="665469">
                <a:tc>
                  <a:txBody>
                    <a:bodyPr/>
                    <a:lstStyle/>
                    <a:p>
                      <a:pPr algn="just">
                        <a:lnSpc>
                          <a:spcPct val="115000"/>
                        </a:lnSpc>
                      </a:pPr>
                      <a:endParaRPr lang="en-IN" sz="1400" dirty="0">
                        <a:effectLst/>
                        <a:latin typeface="Courier Prime" panose="020B060402020202020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pPr>
                      <a:endParaRPr lang="en-IN" sz="1400" dirty="0">
                        <a:effectLst/>
                        <a:latin typeface="Courier Prime" panose="020B0604020202020204" charset="0"/>
                      </a:endParaRPr>
                    </a:p>
                  </a:txBody>
                  <a:tcPr marL="68580" marR="68580" marT="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15000"/>
                        </a:lnSpc>
                      </a:pPr>
                      <a:r>
                        <a:rPr lang="en-IN" sz="1600" dirty="0">
                          <a:effectLst/>
                          <a:latin typeface="Courier Prime" panose="020B0604020202020204" charset="0"/>
                        </a:rPr>
                        <a:t>Actual Values</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IN"/>
                    </a:p>
                  </a:txBody>
                  <a:tcPr/>
                </a:tc>
                <a:extLst>
                  <a:ext uri="{0D108BD9-81ED-4DB2-BD59-A6C34878D82A}">
                    <a16:rowId xmlns:a16="http://schemas.microsoft.com/office/drawing/2014/main" val="2661987025"/>
                  </a:ext>
                </a:extLst>
              </a:tr>
              <a:tr h="499102">
                <a:tc>
                  <a:txBody>
                    <a:bodyPr/>
                    <a:lstStyle/>
                    <a:p>
                      <a:pPr algn="just">
                        <a:lnSpc>
                          <a:spcPct val="115000"/>
                        </a:lnSpc>
                      </a:pPr>
                      <a:endParaRPr lang="en-IN" sz="1400" dirty="0">
                        <a:effectLst/>
                        <a:latin typeface="Courier Prime" panose="020B0604020202020204" charset="0"/>
                      </a:endParaRPr>
                    </a:p>
                  </a:txBody>
                  <a:tcPr marL="68580" marR="68580" marT="0" marB="0"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pPr>
                      <a:endParaRPr lang="en-IN" sz="1400" dirty="0">
                        <a:effectLst/>
                        <a:latin typeface="Courier Prime" panose="020B0604020202020204" charset="0"/>
                      </a:endParaRPr>
                    </a:p>
                  </a:txBody>
                  <a:tcPr marL="68580" marR="68580" marT="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IN" sz="1200" dirty="0">
                          <a:effectLst/>
                          <a:latin typeface="Courier Prime" panose="020B0604020202020204" charset="0"/>
                        </a:rPr>
                        <a:t>Positive</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lnSpc>
                          <a:spcPct val="115000"/>
                        </a:lnSpc>
                      </a:pPr>
                      <a:r>
                        <a:rPr lang="en-IN" sz="1200" dirty="0">
                          <a:effectLst/>
                          <a:latin typeface="Courier Prime" panose="020B0604020202020204" charset="0"/>
                        </a:rPr>
                        <a:t>Negative</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363220678"/>
                  </a:ext>
                </a:extLst>
              </a:tr>
              <a:tr h="1058633">
                <a:tc rowSpan="2">
                  <a:txBody>
                    <a:bodyPr/>
                    <a:lstStyle/>
                    <a:p>
                      <a:pPr marL="71755" marR="71755" algn="ctr">
                        <a:lnSpc>
                          <a:spcPct val="115000"/>
                        </a:lnSpc>
                        <a:spcAft>
                          <a:spcPts val="0"/>
                        </a:spcAft>
                      </a:pPr>
                      <a:r>
                        <a:rPr lang="en-IN" sz="1600" dirty="0">
                          <a:effectLst/>
                          <a:latin typeface="Courier Prime" panose="020B0604020202020204" charset="0"/>
                        </a:rPr>
                        <a:t>Predicted values</a:t>
                      </a:r>
                      <a:endParaRPr lang="en-IN" sz="1200" dirty="0">
                        <a:effectLst/>
                        <a:latin typeface="Courier Prime" panose="020B0604020202020204" charset="0"/>
                        <a:ea typeface="Times New Roman" panose="02020603050405020304" pitchFamily="18" charset="0"/>
                      </a:endParaRPr>
                    </a:p>
                  </a:txBody>
                  <a:tcPr marL="68580" marR="68580" marT="0" marB="0" vert="vert270" anchor="ctr">
                    <a:lnL w="9525" cap="flat" cmpd="sng">
                      <a:noFill/>
                      <a:prstDash val="solid"/>
                      <a:round/>
                      <a:headEnd type="none" w="sm" len="sm"/>
                      <a:tailEnd type="none" w="sm" len="sm"/>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71755" marR="71755" algn="ctr">
                        <a:lnSpc>
                          <a:spcPct val="115000"/>
                        </a:lnSpc>
                        <a:spcAft>
                          <a:spcPts val="0"/>
                        </a:spcAft>
                      </a:pPr>
                      <a:r>
                        <a:rPr lang="en-IN" sz="1200" dirty="0">
                          <a:effectLst/>
                          <a:latin typeface="Courier Prime" panose="020B0604020202020204" charset="0"/>
                        </a:rPr>
                        <a:t>Positive</a:t>
                      </a:r>
                      <a:endParaRPr lang="en-IN" sz="1400" dirty="0">
                        <a:effectLst/>
                        <a:latin typeface="Courier Prime" panose="020B0604020202020204" charset="0"/>
                        <a:ea typeface="Times New Roman" panose="02020603050405020304" pitchFamily="18" charset="0"/>
                      </a:endParaRPr>
                    </a:p>
                  </a:txBody>
                  <a:tcPr marL="68580" marR="68580" marT="0" marB="0" vert="vert27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lnSpc>
                          <a:spcPct val="115000"/>
                        </a:lnSpc>
                      </a:pPr>
                      <a:r>
                        <a:rPr lang="en-IN" sz="1800" dirty="0">
                          <a:effectLst/>
                          <a:latin typeface="Courier Prime" panose="020B0604020202020204" charset="0"/>
                        </a:rPr>
                        <a:t>4762</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15000"/>
                        </a:lnSpc>
                      </a:pPr>
                      <a:r>
                        <a:rPr lang="en-IN" sz="1800" dirty="0">
                          <a:effectLst/>
                          <a:latin typeface="Courier Prime" panose="020B0604020202020204" charset="0"/>
                        </a:rPr>
                        <a:t>1359</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02738996"/>
                  </a:ext>
                </a:extLst>
              </a:tr>
              <a:tr h="1058633">
                <a:tc vMerge="1">
                  <a:txBody>
                    <a:bodyPr/>
                    <a:lstStyle/>
                    <a:p>
                      <a:endParaRPr lang="en-IN"/>
                    </a:p>
                  </a:txBody>
                  <a:tcPr/>
                </a:tc>
                <a:tc>
                  <a:txBody>
                    <a:bodyPr/>
                    <a:lstStyle/>
                    <a:p>
                      <a:pPr marL="71755" marR="71755" algn="ctr">
                        <a:lnSpc>
                          <a:spcPct val="115000"/>
                        </a:lnSpc>
                        <a:spcAft>
                          <a:spcPts val="0"/>
                        </a:spcAft>
                      </a:pPr>
                      <a:r>
                        <a:rPr lang="en-IN" sz="1200" dirty="0">
                          <a:effectLst/>
                          <a:latin typeface="Courier Prime" panose="020B0604020202020204" charset="0"/>
                        </a:rPr>
                        <a:t>Negative</a:t>
                      </a:r>
                      <a:endParaRPr lang="en-IN" sz="1400" dirty="0">
                        <a:effectLst/>
                        <a:latin typeface="Courier Prime" panose="020B0604020202020204" charset="0"/>
                        <a:ea typeface="Times New Roman" panose="02020603050405020304" pitchFamily="18" charset="0"/>
                      </a:endParaRPr>
                    </a:p>
                  </a:txBody>
                  <a:tcPr marL="68580" marR="68580" marT="0" marB="0" vert="vert27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60000"/>
                        <a:lumOff val="40000"/>
                      </a:schemeClr>
                    </a:solidFill>
                  </a:tcPr>
                </a:tc>
                <a:tc>
                  <a:txBody>
                    <a:bodyPr/>
                    <a:lstStyle/>
                    <a:p>
                      <a:pPr algn="ctr">
                        <a:lnSpc>
                          <a:spcPct val="115000"/>
                        </a:lnSpc>
                      </a:pPr>
                      <a:r>
                        <a:rPr lang="en-IN" sz="1800" dirty="0">
                          <a:effectLst/>
                          <a:latin typeface="Courier Prime" panose="020B0604020202020204" charset="0"/>
                        </a:rPr>
                        <a:t>2309</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15000"/>
                        </a:lnSpc>
                      </a:pPr>
                      <a:r>
                        <a:rPr lang="en-IN" sz="1800" dirty="0">
                          <a:effectLst/>
                          <a:latin typeface="Courier Prime" panose="020B0604020202020204" charset="0"/>
                        </a:rPr>
                        <a:t>46078</a:t>
                      </a:r>
                      <a:endParaRPr lang="en-IN" sz="1400" dirty="0">
                        <a:effectLst/>
                        <a:latin typeface="Courier Prime" panose="020B0604020202020204" charset="0"/>
                        <a:ea typeface="Times New Roman" panose="02020603050405020304" pitchFamily="18" charset="0"/>
                      </a:endParaRPr>
                    </a:p>
                  </a:txBody>
                  <a:tcPr marL="68580" marR="68580" marT="0" marB="0" anchor="ctr">
                    <a:lnL w="12700" cap="flat" cmpd="sng" algn="ctr">
                      <a:solidFill>
                        <a:schemeClr val="accent5"/>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accent5"/>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92293280"/>
                  </a:ext>
                </a:extLst>
              </a:tr>
            </a:tbl>
          </a:graphicData>
        </a:graphic>
      </p:graphicFrame>
    </p:spTree>
    <p:extLst>
      <p:ext uri="{BB962C8B-B14F-4D97-AF65-F5344CB8AC3E}">
        <p14:creationId xmlns:p14="http://schemas.microsoft.com/office/powerpoint/2010/main" val="183576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8F55-4804-4ADC-A3A3-AF9AA3AA692B}"/>
              </a:ext>
            </a:extLst>
          </p:cNvPr>
          <p:cNvSpPr>
            <a:spLocks noGrp="1"/>
          </p:cNvSpPr>
          <p:nvPr>
            <p:ph type="title"/>
          </p:nvPr>
        </p:nvSpPr>
        <p:spPr/>
        <p:txBody>
          <a:bodyPr/>
          <a:lstStyle/>
          <a:p>
            <a:r>
              <a:rPr lang="en-IN" dirty="0"/>
              <a:t>Summary</a:t>
            </a:r>
          </a:p>
        </p:txBody>
      </p:sp>
      <p:sp>
        <p:nvSpPr>
          <p:cNvPr id="6" name="TextBox 5">
            <a:extLst>
              <a:ext uri="{FF2B5EF4-FFF2-40B4-BE49-F238E27FC236}">
                <a16:creationId xmlns:a16="http://schemas.microsoft.com/office/drawing/2014/main" id="{07D1F557-FE28-4E25-8BEA-17E8BDD1FEAE}"/>
              </a:ext>
            </a:extLst>
          </p:cNvPr>
          <p:cNvSpPr txBox="1"/>
          <p:nvPr/>
        </p:nvSpPr>
        <p:spPr>
          <a:xfrm>
            <a:off x="1021080" y="1205959"/>
            <a:ext cx="7255015" cy="2862322"/>
          </a:xfrm>
          <a:prstGeom prst="rect">
            <a:avLst/>
          </a:prstGeom>
          <a:noFill/>
        </p:spPr>
        <p:txBody>
          <a:bodyPr wrap="square">
            <a:spAutoFit/>
          </a:bodyPr>
          <a:lstStyle/>
          <a:p>
            <a:pPr marL="285750" indent="-285750">
              <a:buClr>
                <a:schemeClr val="accent3"/>
              </a:buClr>
              <a:buFont typeface="Arial" panose="020B0604020202020204" pitchFamily="34" charset="0"/>
              <a:buChar char="•"/>
            </a:pPr>
            <a:r>
              <a:rPr lang="en-IN" sz="1200" dirty="0">
                <a:latin typeface="Courier Prime" panose="020B0604020202020204" charset="0"/>
              </a:rPr>
              <a:t>Data visualizations helped in extracting useful information like the rate of global terrorism over the years, regions targeted and weapons used. </a:t>
            </a:r>
          </a:p>
          <a:p>
            <a:pPr marL="285750" indent="-285750">
              <a:buClr>
                <a:schemeClr val="accent3"/>
              </a:buClr>
              <a:buFont typeface="Arial" panose="020B0604020202020204" pitchFamily="34" charset="0"/>
              <a:buChar char="•"/>
            </a:pPr>
            <a:r>
              <a:rPr lang="en-IN" sz="1200" dirty="0">
                <a:latin typeface="Courier Prime" panose="020B0604020202020204" charset="0"/>
              </a:rPr>
              <a:t>Using deep learning model, predictions of successful attacks were achieved with 89% accuracy. </a:t>
            </a:r>
          </a:p>
          <a:p>
            <a:pPr marL="285750" indent="-285750">
              <a:buClr>
                <a:schemeClr val="accent3"/>
              </a:buClr>
              <a:buFont typeface="Arial" panose="020B0604020202020204" pitchFamily="34" charset="0"/>
              <a:buChar char="•"/>
            </a:pPr>
            <a:r>
              <a:rPr lang="en-IN" sz="1200" dirty="0">
                <a:latin typeface="Courier Prime" panose="020B0604020202020204" charset="0"/>
              </a:rPr>
              <a:t>From various ensemble machine learning models, Random forest provided the most accurate prediction of target region of an attack.</a:t>
            </a:r>
          </a:p>
          <a:p>
            <a:pPr marL="285750" indent="-285750">
              <a:buClr>
                <a:schemeClr val="accent3"/>
              </a:buClr>
              <a:buFont typeface="Arial" panose="020B0604020202020204" pitchFamily="34" charset="0"/>
              <a:buChar char="•"/>
            </a:pPr>
            <a:r>
              <a:rPr lang="en-IN" sz="1200" dirty="0">
                <a:latin typeface="Courier Prime" panose="020B0604020202020204" charset="0"/>
              </a:rPr>
              <a:t>Some of the main challenges faced during this project were tackling a huge dataset which made feature extraction tricky, and the class imbalance which, even though was tackled by oversampling, resulted in slightly biased results. </a:t>
            </a:r>
          </a:p>
          <a:p>
            <a:pPr marL="285750" indent="-285750">
              <a:buClr>
                <a:schemeClr val="accent3"/>
              </a:buClr>
              <a:buFont typeface="Arial" panose="020B0604020202020204" pitchFamily="34" charset="0"/>
              <a:buChar char="•"/>
            </a:pPr>
            <a:r>
              <a:rPr lang="en-IN" sz="1200" dirty="0">
                <a:latin typeface="Courier Prime" panose="020B0604020202020204" charset="0"/>
              </a:rPr>
              <a:t>An obvious improvement on the problem statements would be to collect more raw data on unsuccessful attacks so as to reduce the class imbalance problems. </a:t>
            </a:r>
          </a:p>
          <a:p>
            <a:pPr marL="285750" indent="-285750">
              <a:buClr>
                <a:schemeClr val="accent3"/>
              </a:buClr>
              <a:buFont typeface="Arial" panose="020B0604020202020204" pitchFamily="34" charset="0"/>
              <a:buChar char="•"/>
            </a:pPr>
            <a:r>
              <a:rPr lang="en-IN" sz="1200" dirty="0">
                <a:latin typeface="Courier Prime" panose="020B0604020202020204" charset="0"/>
              </a:rPr>
              <a:t>Further, the implementation of more deep learning models can produce better and more accurate results.</a:t>
            </a:r>
          </a:p>
        </p:txBody>
      </p:sp>
    </p:spTree>
    <p:extLst>
      <p:ext uri="{BB962C8B-B14F-4D97-AF65-F5344CB8AC3E}">
        <p14:creationId xmlns:p14="http://schemas.microsoft.com/office/powerpoint/2010/main" val="324359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8433-EADA-4432-94F1-4AE38F3C6B72}"/>
              </a:ext>
            </a:extLst>
          </p:cNvPr>
          <p:cNvSpPr>
            <a:spLocks noGrp="1"/>
          </p:cNvSpPr>
          <p:nvPr>
            <p:ph type="ctrTitle"/>
          </p:nvPr>
        </p:nvSpPr>
        <p:spPr/>
        <p:txBody>
          <a:bodyPr/>
          <a:lstStyle/>
          <a:p>
            <a:r>
              <a:rPr lang="en-IN" dirty="0"/>
              <a:t>Thank You</a:t>
            </a:r>
          </a:p>
        </p:txBody>
      </p:sp>
      <p:sp>
        <p:nvSpPr>
          <p:cNvPr id="4" name="Subtitle 3">
            <a:extLst>
              <a:ext uri="{FF2B5EF4-FFF2-40B4-BE49-F238E27FC236}">
                <a16:creationId xmlns:a16="http://schemas.microsoft.com/office/drawing/2014/main" id="{BCF35D6F-5AE0-413B-84D7-3EEBDA8F43AF}"/>
              </a:ext>
            </a:extLst>
          </p:cNvPr>
          <p:cNvSpPr>
            <a:spLocks noGrp="1"/>
          </p:cNvSpPr>
          <p:nvPr>
            <p:ph type="subTitle" idx="2"/>
          </p:nvPr>
        </p:nvSpPr>
        <p:spPr>
          <a:xfrm>
            <a:off x="2887997" y="2733262"/>
            <a:ext cx="3049500" cy="728400"/>
          </a:xfrm>
        </p:spPr>
        <p:txBody>
          <a:bodyPr/>
          <a:lstStyle/>
          <a:p>
            <a:r>
              <a:rPr lang="en-IN" dirty="0"/>
              <a:t>We will end our presentation with model deployment</a:t>
            </a:r>
          </a:p>
        </p:txBody>
      </p:sp>
      <p:sp>
        <p:nvSpPr>
          <p:cNvPr id="5" name="Rectangle 4">
            <a:extLst>
              <a:ext uri="{FF2B5EF4-FFF2-40B4-BE49-F238E27FC236}">
                <a16:creationId xmlns:a16="http://schemas.microsoft.com/office/drawing/2014/main" id="{F4912F29-24B2-4B89-9437-FE354DB2FD5D}"/>
              </a:ext>
            </a:extLst>
          </p:cNvPr>
          <p:cNvSpPr/>
          <p:nvPr/>
        </p:nvSpPr>
        <p:spPr>
          <a:xfrm>
            <a:off x="2332495" y="4107051"/>
            <a:ext cx="4510007" cy="656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Courier Prime" panose="020B0604020202020204" charset="0"/>
              </a:rPr>
              <a:t>Created and presented by: Team ANN</a:t>
            </a:r>
          </a:p>
        </p:txBody>
      </p:sp>
    </p:spTree>
    <p:extLst>
      <p:ext uri="{BB962C8B-B14F-4D97-AF65-F5344CB8AC3E}">
        <p14:creationId xmlns:p14="http://schemas.microsoft.com/office/powerpoint/2010/main" val="188411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6546861-F11D-45E4-9378-3A4534225BD2}"/>
              </a:ext>
            </a:extLst>
          </p:cNvPr>
          <p:cNvSpPr>
            <a:spLocks noGrp="1"/>
          </p:cNvSpPr>
          <p:nvPr>
            <p:ph type="subTitle" idx="1"/>
          </p:nvPr>
        </p:nvSpPr>
        <p:spPr/>
        <p:txBody>
          <a:bodyPr/>
          <a:lstStyle/>
          <a:p>
            <a:r>
              <a:rPr lang="en-IN" dirty="0"/>
              <a:t>Shubhangi Sanyal</a:t>
            </a:r>
          </a:p>
        </p:txBody>
      </p:sp>
      <p:sp>
        <p:nvSpPr>
          <p:cNvPr id="3" name="Subtitle 2">
            <a:extLst>
              <a:ext uri="{FF2B5EF4-FFF2-40B4-BE49-F238E27FC236}">
                <a16:creationId xmlns:a16="http://schemas.microsoft.com/office/drawing/2014/main" id="{36AD739E-ED4A-4E63-A411-DDF1C4191C34}"/>
              </a:ext>
            </a:extLst>
          </p:cNvPr>
          <p:cNvSpPr>
            <a:spLocks noGrp="1"/>
          </p:cNvSpPr>
          <p:nvPr>
            <p:ph type="subTitle" idx="2"/>
          </p:nvPr>
        </p:nvSpPr>
        <p:spPr>
          <a:xfrm>
            <a:off x="5373065" y="3345692"/>
            <a:ext cx="2203800" cy="667500"/>
          </a:xfrm>
        </p:spPr>
        <p:txBody>
          <a:bodyPr/>
          <a:lstStyle/>
          <a:p>
            <a:r>
              <a:rPr lang="en-IN" dirty="0"/>
              <a:t>Innocent </a:t>
            </a:r>
            <a:r>
              <a:rPr lang="en-IN" dirty="0" err="1"/>
              <a:t>Akpareva</a:t>
            </a:r>
            <a:endParaRPr lang="en-IN" dirty="0"/>
          </a:p>
        </p:txBody>
      </p:sp>
      <p:sp>
        <p:nvSpPr>
          <p:cNvPr id="4" name="Subtitle 3">
            <a:extLst>
              <a:ext uri="{FF2B5EF4-FFF2-40B4-BE49-F238E27FC236}">
                <a16:creationId xmlns:a16="http://schemas.microsoft.com/office/drawing/2014/main" id="{26C59474-EF8A-47BC-A4CA-C7F4F08ADC99}"/>
              </a:ext>
            </a:extLst>
          </p:cNvPr>
          <p:cNvSpPr>
            <a:spLocks noGrp="1"/>
          </p:cNvSpPr>
          <p:nvPr>
            <p:ph type="subTitle" idx="3"/>
          </p:nvPr>
        </p:nvSpPr>
        <p:spPr>
          <a:xfrm>
            <a:off x="5506450" y="1803889"/>
            <a:ext cx="2439150" cy="557700"/>
          </a:xfrm>
        </p:spPr>
        <p:txBody>
          <a:bodyPr/>
          <a:lstStyle/>
          <a:p>
            <a:r>
              <a:rPr lang="en-IN" dirty="0"/>
              <a:t>[Data Science Track]</a:t>
            </a:r>
          </a:p>
        </p:txBody>
      </p:sp>
      <p:sp>
        <p:nvSpPr>
          <p:cNvPr id="5" name="Subtitle 4">
            <a:extLst>
              <a:ext uri="{FF2B5EF4-FFF2-40B4-BE49-F238E27FC236}">
                <a16:creationId xmlns:a16="http://schemas.microsoft.com/office/drawing/2014/main" id="{C68ECB45-FA3D-4B8F-A8C2-B65910C67BB2}"/>
              </a:ext>
            </a:extLst>
          </p:cNvPr>
          <p:cNvSpPr>
            <a:spLocks noGrp="1"/>
          </p:cNvSpPr>
          <p:nvPr>
            <p:ph type="subTitle" idx="4"/>
          </p:nvPr>
        </p:nvSpPr>
        <p:spPr>
          <a:xfrm>
            <a:off x="5275600" y="4170487"/>
            <a:ext cx="2670000" cy="557700"/>
          </a:xfrm>
        </p:spPr>
        <p:txBody>
          <a:bodyPr/>
          <a:lstStyle/>
          <a:p>
            <a:r>
              <a:rPr lang="en-IN" dirty="0"/>
              <a:t>[Data Science Track]</a:t>
            </a:r>
          </a:p>
        </p:txBody>
      </p:sp>
      <p:sp>
        <p:nvSpPr>
          <p:cNvPr id="6" name="Title 5">
            <a:extLst>
              <a:ext uri="{FF2B5EF4-FFF2-40B4-BE49-F238E27FC236}">
                <a16:creationId xmlns:a16="http://schemas.microsoft.com/office/drawing/2014/main" id="{2DE49345-FB75-4B65-871A-431B227B0D24}"/>
              </a:ext>
            </a:extLst>
          </p:cNvPr>
          <p:cNvSpPr>
            <a:spLocks noGrp="1"/>
          </p:cNvSpPr>
          <p:nvPr>
            <p:ph type="title"/>
          </p:nvPr>
        </p:nvSpPr>
        <p:spPr/>
        <p:txBody>
          <a:bodyPr/>
          <a:lstStyle/>
          <a:p>
            <a:r>
              <a:rPr lang="en-IN" dirty="0"/>
              <a:t>Today’s presenters</a:t>
            </a:r>
          </a:p>
        </p:txBody>
      </p:sp>
    </p:spTree>
    <p:extLst>
      <p:ext uri="{BB962C8B-B14F-4D97-AF65-F5344CB8AC3E}">
        <p14:creationId xmlns:p14="http://schemas.microsoft.com/office/powerpoint/2010/main" val="239672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34E3-8A88-4F77-80DB-4455E44F293A}"/>
              </a:ext>
            </a:extLst>
          </p:cNvPr>
          <p:cNvSpPr>
            <a:spLocks noGrp="1"/>
          </p:cNvSpPr>
          <p:nvPr>
            <p:ph type="title"/>
          </p:nvPr>
        </p:nvSpPr>
        <p:spPr>
          <a:xfrm>
            <a:off x="720000" y="369077"/>
            <a:ext cx="7103700" cy="517800"/>
          </a:xfrm>
        </p:spPr>
        <p:txBody>
          <a:bodyPr/>
          <a:lstStyle/>
          <a:p>
            <a:r>
              <a:rPr lang="en-IN" dirty="0"/>
              <a:t>Problem Statements</a:t>
            </a:r>
          </a:p>
        </p:txBody>
      </p:sp>
      <p:sp>
        <p:nvSpPr>
          <p:cNvPr id="4" name="Text Placeholder 2">
            <a:extLst>
              <a:ext uri="{FF2B5EF4-FFF2-40B4-BE49-F238E27FC236}">
                <a16:creationId xmlns:a16="http://schemas.microsoft.com/office/drawing/2014/main" id="{5257F09E-28B2-42C5-9747-866B68711AA3}"/>
              </a:ext>
            </a:extLst>
          </p:cNvPr>
          <p:cNvSpPr txBox="1">
            <a:spLocks/>
          </p:cNvSpPr>
          <p:nvPr/>
        </p:nvSpPr>
        <p:spPr>
          <a:xfrm>
            <a:off x="836237" y="1187226"/>
            <a:ext cx="7704000" cy="364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pPr>
            <a:r>
              <a:rPr lang="en-US" sz="1600" dirty="0">
                <a:latin typeface="Courier Prime" panose="020B0604020202020204" charset="0"/>
              </a:rPr>
              <a:t>Defense against terrorism is difficult because of terrorism's surprise advantage, since  we do not know the type, extent, timing or precise location of the next attack. Preventive measures are still the best defense against terrorism.</a:t>
            </a:r>
            <a:r>
              <a:rPr lang="en-IN" sz="1600" dirty="0">
                <a:latin typeface="Courier Prime" panose="020B0604020202020204" charset="0"/>
              </a:rPr>
              <a:t> It would be a great advantage to know which region might be the target of an attack. This knowledge could save countless lives. To this end, we have decided to give our project the following missions:</a:t>
            </a:r>
          </a:p>
          <a:p>
            <a:pPr>
              <a:buClr>
                <a:schemeClr val="accent3"/>
              </a:buClr>
            </a:pPr>
            <a:endParaRPr lang="en-IN" sz="1600" dirty="0">
              <a:latin typeface="Courier Prime" panose="020B0604020202020204" charset="0"/>
            </a:endParaRPr>
          </a:p>
          <a:p>
            <a:pPr marL="514350" indent="-514350">
              <a:buClr>
                <a:schemeClr val="accent3"/>
              </a:buClr>
              <a:buFont typeface="+mj-lt"/>
              <a:buAutoNum type="arabicPeriod"/>
            </a:pPr>
            <a:r>
              <a:rPr lang="en-IN" sz="1600" dirty="0">
                <a:latin typeface="Courier Prime" panose="020B0604020202020204" charset="0"/>
              </a:rPr>
              <a:t>Prediction of a successful attack</a:t>
            </a:r>
          </a:p>
          <a:p>
            <a:pPr marL="514350" indent="-514350">
              <a:buClr>
                <a:schemeClr val="accent3"/>
              </a:buClr>
              <a:buFont typeface="+mj-lt"/>
              <a:buAutoNum type="arabicPeriod"/>
            </a:pPr>
            <a:endParaRPr lang="en-IN" sz="1600" dirty="0">
              <a:latin typeface="Courier Prime" panose="020B0604020202020204" charset="0"/>
            </a:endParaRPr>
          </a:p>
          <a:p>
            <a:pPr marL="514350" indent="-514350">
              <a:buClr>
                <a:schemeClr val="accent3"/>
              </a:buClr>
              <a:buFont typeface="+mj-lt"/>
              <a:buAutoNum type="arabicPeriod"/>
            </a:pPr>
            <a:r>
              <a:rPr lang="en-IN" sz="1600" dirty="0">
                <a:latin typeface="Courier Prime" panose="020B0604020202020204" charset="0"/>
              </a:rPr>
              <a:t>Prediction of target region of an attack</a:t>
            </a:r>
          </a:p>
        </p:txBody>
      </p:sp>
    </p:spTree>
    <p:extLst>
      <p:ext uri="{BB962C8B-B14F-4D97-AF65-F5344CB8AC3E}">
        <p14:creationId xmlns:p14="http://schemas.microsoft.com/office/powerpoint/2010/main" val="118569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6"/>
        <p:cNvGrpSpPr/>
        <p:nvPr/>
      </p:nvGrpSpPr>
      <p:grpSpPr>
        <a:xfrm>
          <a:off x="0" y="0"/>
          <a:ext cx="0" cy="0"/>
          <a:chOff x="0" y="0"/>
          <a:chExt cx="0" cy="0"/>
        </a:xfrm>
      </p:grpSpPr>
      <p:grpSp>
        <p:nvGrpSpPr>
          <p:cNvPr id="6147" name="Google Shape;6147;p49"/>
          <p:cNvGrpSpPr/>
          <p:nvPr/>
        </p:nvGrpSpPr>
        <p:grpSpPr>
          <a:xfrm flipH="1">
            <a:off x="1935624" y="393072"/>
            <a:ext cx="2636376" cy="444421"/>
            <a:chOff x="1998075" y="4170250"/>
            <a:chExt cx="1364725" cy="272200"/>
          </a:xfrm>
        </p:grpSpPr>
        <p:sp>
          <p:nvSpPr>
            <p:cNvPr id="6148" name="Google Shape;6148;p49"/>
            <p:cNvSpPr/>
            <p:nvPr/>
          </p:nvSpPr>
          <p:spPr>
            <a:xfrm>
              <a:off x="1998075" y="4190525"/>
              <a:ext cx="1364725" cy="251925"/>
            </a:xfrm>
            <a:custGeom>
              <a:avLst/>
              <a:gdLst/>
              <a:ahLst/>
              <a:cxnLst/>
              <a:rect l="l" t="t" r="r" b="b"/>
              <a:pathLst>
                <a:path w="54589" h="10077" extrusionOk="0">
                  <a:moveTo>
                    <a:pt x="51638" y="1427"/>
                  </a:moveTo>
                  <a:cubicBezTo>
                    <a:pt x="51736" y="1427"/>
                    <a:pt x="51736" y="1427"/>
                    <a:pt x="51736" y="1525"/>
                  </a:cubicBezTo>
                  <a:cubicBezTo>
                    <a:pt x="51774" y="1506"/>
                    <a:pt x="51812" y="1499"/>
                    <a:pt x="51850" y="1499"/>
                  </a:cubicBezTo>
                  <a:cubicBezTo>
                    <a:pt x="51967" y="1499"/>
                    <a:pt x="52091" y="1563"/>
                    <a:pt x="52247" y="1563"/>
                  </a:cubicBezTo>
                  <a:cubicBezTo>
                    <a:pt x="52309" y="1563"/>
                    <a:pt x="52376" y="1553"/>
                    <a:pt x="52449" y="1525"/>
                  </a:cubicBezTo>
                  <a:cubicBezTo>
                    <a:pt x="52449" y="1525"/>
                    <a:pt x="52548" y="1648"/>
                    <a:pt x="52646" y="1648"/>
                  </a:cubicBezTo>
                  <a:cubicBezTo>
                    <a:pt x="52744" y="1648"/>
                    <a:pt x="52744" y="1525"/>
                    <a:pt x="52966" y="1525"/>
                  </a:cubicBezTo>
                  <a:cubicBezTo>
                    <a:pt x="52646" y="1525"/>
                    <a:pt x="52449" y="1427"/>
                    <a:pt x="52252" y="1427"/>
                  </a:cubicBezTo>
                  <a:close/>
                  <a:moveTo>
                    <a:pt x="34179" y="1593"/>
                  </a:moveTo>
                  <a:cubicBezTo>
                    <a:pt x="34226" y="1593"/>
                    <a:pt x="34270" y="1607"/>
                    <a:pt x="34302" y="1648"/>
                  </a:cubicBezTo>
                  <a:cubicBezTo>
                    <a:pt x="34347" y="1668"/>
                    <a:pt x="34395" y="1675"/>
                    <a:pt x="34445" y="1675"/>
                  </a:cubicBezTo>
                  <a:cubicBezTo>
                    <a:pt x="34551" y="1675"/>
                    <a:pt x="34665" y="1644"/>
                    <a:pt x="34776" y="1644"/>
                  </a:cubicBezTo>
                  <a:cubicBezTo>
                    <a:pt x="34869" y="1644"/>
                    <a:pt x="34959" y="1666"/>
                    <a:pt x="35040" y="1746"/>
                  </a:cubicBezTo>
                  <a:lnTo>
                    <a:pt x="33909" y="1746"/>
                  </a:lnTo>
                  <a:lnTo>
                    <a:pt x="33909" y="1648"/>
                  </a:lnTo>
                  <a:cubicBezTo>
                    <a:pt x="33975" y="1648"/>
                    <a:pt x="34084" y="1593"/>
                    <a:pt x="34179" y="1593"/>
                  </a:cubicBezTo>
                  <a:close/>
                  <a:moveTo>
                    <a:pt x="51638" y="1746"/>
                  </a:moveTo>
                  <a:cubicBezTo>
                    <a:pt x="51834" y="1746"/>
                    <a:pt x="52031" y="1845"/>
                    <a:pt x="52252" y="1845"/>
                  </a:cubicBezTo>
                  <a:cubicBezTo>
                    <a:pt x="52159" y="1873"/>
                    <a:pt x="52076" y="1885"/>
                    <a:pt x="52003" y="1885"/>
                  </a:cubicBezTo>
                  <a:cubicBezTo>
                    <a:pt x="51826" y="1885"/>
                    <a:pt x="51707" y="1816"/>
                    <a:pt x="51638" y="1746"/>
                  </a:cubicBezTo>
                  <a:close/>
                  <a:moveTo>
                    <a:pt x="53591" y="2042"/>
                  </a:moveTo>
                  <a:lnTo>
                    <a:pt x="53591" y="2042"/>
                  </a:lnTo>
                  <a:cubicBezTo>
                    <a:pt x="53625" y="2071"/>
                    <a:pt x="53654" y="2103"/>
                    <a:pt x="53679" y="2140"/>
                  </a:cubicBezTo>
                  <a:cubicBezTo>
                    <a:pt x="53679" y="2062"/>
                    <a:pt x="53617" y="2046"/>
                    <a:pt x="53591" y="2042"/>
                  </a:cubicBezTo>
                  <a:close/>
                  <a:moveTo>
                    <a:pt x="46019" y="2118"/>
                  </a:moveTo>
                  <a:cubicBezTo>
                    <a:pt x="46093" y="2118"/>
                    <a:pt x="46151" y="2145"/>
                    <a:pt x="46204" y="2263"/>
                  </a:cubicBezTo>
                  <a:lnTo>
                    <a:pt x="45982" y="2263"/>
                  </a:lnTo>
                  <a:cubicBezTo>
                    <a:pt x="45884" y="2263"/>
                    <a:pt x="45884" y="2263"/>
                    <a:pt x="45786" y="2140"/>
                  </a:cubicBezTo>
                  <a:cubicBezTo>
                    <a:pt x="45878" y="2140"/>
                    <a:pt x="45954" y="2118"/>
                    <a:pt x="46019" y="2118"/>
                  </a:cubicBezTo>
                  <a:close/>
                  <a:moveTo>
                    <a:pt x="1722" y="7992"/>
                  </a:moveTo>
                  <a:cubicBezTo>
                    <a:pt x="1943" y="7992"/>
                    <a:pt x="2140" y="7992"/>
                    <a:pt x="2337" y="8090"/>
                  </a:cubicBezTo>
                  <a:cubicBezTo>
                    <a:pt x="2205" y="8090"/>
                    <a:pt x="2118" y="8134"/>
                    <a:pt x="2045" y="8134"/>
                  </a:cubicBezTo>
                  <a:cubicBezTo>
                    <a:pt x="2009" y="8134"/>
                    <a:pt x="1976" y="8123"/>
                    <a:pt x="1943" y="8090"/>
                  </a:cubicBezTo>
                  <a:cubicBezTo>
                    <a:pt x="1914" y="8119"/>
                    <a:pt x="1883" y="8131"/>
                    <a:pt x="1854" y="8131"/>
                  </a:cubicBezTo>
                  <a:cubicBezTo>
                    <a:pt x="1783" y="8131"/>
                    <a:pt x="1722" y="8061"/>
                    <a:pt x="1722" y="7992"/>
                  </a:cubicBezTo>
                  <a:close/>
                  <a:moveTo>
                    <a:pt x="45" y="9213"/>
                  </a:moveTo>
                  <a:lnTo>
                    <a:pt x="45" y="9213"/>
                  </a:lnTo>
                  <a:cubicBezTo>
                    <a:pt x="30" y="9216"/>
                    <a:pt x="15" y="9218"/>
                    <a:pt x="1" y="9221"/>
                  </a:cubicBezTo>
                  <a:cubicBezTo>
                    <a:pt x="18" y="9221"/>
                    <a:pt x="32" y="9218"/>
                    <a:pt x="45" y="9213"/>
                  </a:cubicBezTo>
                  <a:close/>
                  <a:moveTo>
                    <a:pt x="29385" y="0"/>
                  </a:moveTo>
                  <a:cubicBezTo>
                    <a:pt x="29188" y="0"/>
                    <a:pt x="29090" y="0"/>
                    <a:pt x="28991" y="99"/>
                  </a:cubicBezTo>
                  <a:cubicBezTo>
                    <a:pt x="28991" y="99"/>
                    <a:pt x="28991" y="197"/>
                    <a:pt x="28893" y="197"/>
                  </a:cubicBezTo>
                  <a:cubicBezTo>
                    <a:pt x="28811" y="197"/>
                    <a:pt x="28696" y="241"/>
                    <a:pt x="28600" y="241"/>
                  </a:cubicBezTo>
                  <a:cubicBezTo>
                    <a:pt x="28551" y="241"/>
                    <a:pt x="28508" y="230"/>
                    <a:pt x="28475" y="197"/>
                  </a:cubicBezTo>
                  <a:lnTo>
                    <a:pt x="27540" y="197"/>
                  </a:lnTo>
                  <a:cubicBezTo>
                    <a:pt x="27491" y="246"/>
                    <a:pt x="27417" y="246"/>
                    <a:pt x="27344" y="246"/>
                  </a:cubicBezTo>
                  <a:cubicBezTo>
                    <a:pt x="27270" y="246"/>
                    <a:pt x="27196" y="246"/>
                    <a:pt x="27147" y="296"/>
                  </a:cubicBezTo>
                  <a:cubicBezTo>
                    <a:pt x="27111" y="223"/>
                    <a:pt x="27058" y="204"/>
                    <a:pt x="26995" y="204"/>
                  </a:cubicBezTo>
                  <a:cubicBezTo>
                    <a:pt x="26927" y="204"/>
                    <a:pt x="26847" y="227"/>
                    <a:pt x="26766" y="227"/>
                  </a:cubicBezTo>
                  <a:cubicBezTo>
                    <a:pt x="26721" y="227"/>
                    <a:pt x="26675" y="219"/>
                    <a:pt x="26631" y="197"/>
                  </a:cubicBezTo>
                  <a:lnTo>
                    <a:pt x="25696" y="197"/>
                  </a:lnTo>
                  <a:cubicBezTo>
                    <a:pt x="25696" y="197"/>
                    <a:pt x="25696" y="99"/>
                    <a:pt x="25598" y="99"/>
                  </a:cubicBezTo>
                  <a:lnTo>
                    <a:pt x="25082" y="99"/>
                  </a:lnTo>
                  <a:cubicBezTo>
                    <a:pt x="24885" y="99"/>
                    <a:pt x="24732" y="143"/>
                    <a:pt x="24557" y="143"/>
                  </a:cubicBezTo>
                  <a:cubicBezTo>
                    <a:pt x="24470" y="143"/>
                    <a:pt x="24377" y="132"/>
                    <a:pt x="24270" y="99"/>
                  </a:cubicBezTo>
                  <a:lnTo>
                    <a:pt x="22623" y="99"/>
                  </a:lnTo>
                  <a:cubicBezTo>
                    <a:pt x="22524" y="66"/>
                    <a:pt x="22423" y="55"/>
                    <a:pt x="22325" y="55"/>
                  </a:cubicBezTo>
                  <a:cubicBezTo>
                    <a:pt x="22128" y="55"/>
                    <a:pt x="21942" y="99"/>
                    <a:pt x="21811" y="99"/>
                  </a:cubicBezTo>
                  <a:lnTo>
                    <a:pt x="20778" y="99"/>
                  </a:lnTo>
                  <a:cubicBezTo>
                    <a:pt x="20746" y="66"/>
                    <a:pt x="20713" y="55"/>
                    <a:pt x="20676" y="55"/>
                  </a:cubicBezTo>
                  <a:cubicBezTo>
                    <a:pt x="20604" y="55"/>
                    <a:pt x="20516" y="99"/>
                    <a:pt x="20385" y="99"/>
                  </a:cubicBezTo>
                  <a:lnTo>
                    <a:pt x="19967" y="99"/>
                  </a:lnTo>
                  <a:cubicBezTo>
                    <a:pt x="19836" y="99"/>
                    <a:pt x="19650" y="143"/>
                    <a:pt x="19453" y="143"/>
                  </a:cubicBezTo>
                  <a:cubicBezTo>
                    <a:pt x="19355" y="143"/>
                    <a:pt x="19254" y="132"/>
                    <a:pt x="19156" y="99"/>
                  </a:cubicBezTo>
                  <a:lnTo>
                    <a:pt x="19057" y="99"/>
                  </a:lnTo>
                  <a:cubicBezTo>
                    <a:pt x="19057" y="132"/>
                    <a:pt x="19044" y="143"/>
                    <a:pt x="19025" y="143"/>
                  </a:cubicBezTo>
                  <a:cubicBezTo>
                    <a:pt x="18989" y="143"/>
                    <a:pt x="18934" y="99"/>
                    <a:pt x="18934" y="99"/>
                  </a:cubicBezTo>
                  <a:cubicBezTo>
                    <a:pt x="18836" y="99"/>
                    <a:pt x="18836" y="197"/>
                    <a:pt x="18836" y="197"/>
                  </a:cubicBezTo>
                  <a:lnTo>
                    <a:pt x="17828" y="197"/>
                  </a:lnTo>
                  <a:cubicBezTo>
                    <a:pt x="17606" y="197"/>
                    <a:pt x="17311" y="197"/>
                    <a:pt x="16992" y="296"/>
                  </a:cubicBezTo>
                  <a:lnTo>
                    <a:pt x="16180" y="296"/>
                  </a:lnTo>
                  <a:cubicBezTo>
                    <a:pt x="15984" y="296"/>
                    <a:pt x="15664" y="296"/>
                    <a:pt x="15467" y="418"/>
                  </a:cubicBezTo>
                  <a:cubicBezTo>
                    <a:pt x="15434" y="451"/>
                    <a:pt x="15399" y="462"/>
                    <a:pt x="15359" y="462"/>
                  </a:cubicBezTo>
                  <a:cubicBezTo>
                    <a:pt x="15279" y="462"/>
                    <a:pt x="15180" y="418"/>
                    <a:pt x="15049" y="418"/>
                  </a:cubicBezTo>
                  <a:cubicBezTo>
                    <a:pt x="15049" y="418"/>
                    <a:pt x="15049" y="517"/>
                    <a:pt x="14951" y="517"/>
                  </a:cubicBezTo>
                  <a:lnTo>
                    <a:pt x="14852" y="418"/>
                  </a:lnTo>
                  <a:lnTo>
                    <a:pt x="14754" y="517"/>
                  </a:lnTo>
                  <a:cubicBezTo>
                    <a:pt x="14631" y="517"/>
                    <a:pt x="14631" y="517"/>
                    <a:pt x="14631" y="418"/>
                  </a:cubicBezTo>
                  <a:cubicBezTo>
                    <a:pt x="14533" y="517"/>
                    <a:pt x="14533" y="517"/>
                    <a:pt x="14434" y="517"/>
                  </a:cubicBezTo>
                  <a:cubicBezTo>
                    <a:pt x="14402" y="550"/>
                    <a:pt x="14369" y="561"/>
                    <a:pt x="14336" y="561"/>
                  </a:cubicBezTo>
                  <a:cubicBezTo>
                    <a:pt x="14270" y="561"/>
                    <a:pt x="14205" y="517"/>
                    <a:pt x="14139" y="517"/>
                  </a:cubicBezTo>
                  <a:lnTo>
                    <a:pt x="13918" y="517"/>
                  </a:lnTo>
                  <a:cubicBezTo>
                    <a:pt x="13820" y="615"/>
                    <a:pt x="13721" y="615"/>
                    <a:pt x="13623" y="615"/>
                  </a:cubicBezTo>
                  <a:cubicBezTo>
                    <a:pt x="13602" y="594"/>
                    <a:pt x="13580" y="587"/>
                    <a:pt x="13557" y="587"/>
                  </a:cubicBezTo>
                  <a:cubicBezTo>
                    <a:pt x="13493" y="587"/>
                    <a:pt x="13417" y="644"/>
                    <a:pt x="13320" y="644"/>
                  </a:cubicBezTo>
                  <a:cubicBezTo>
                    <a:pt x="13285" y="644"/>
                    <a:pt x="13247" y="636"/>
                    <a:pt x="13205" y="615"/>
                  </a:cubicBezTo>
                  <a:lnTo>
                    <a:pt x="13205" y="714"/>
                  </a:lnTo>
                  <a:cubicBezTo>
                    <a:pt x="13107" y="714"/>
                    <a:pt x="13008" y="615"/>
                    <a:pt x="12910" y="615"/>
                  </a:cubicBezTo>
                  <a:cubicBezTo>
                    <a:pt x="12689" y="615"/>
                    <a:pt x="12590" y="714"/>
                    <a:pt x="12492" y="714"/>
                  </a:cubicBezTo>
                  <a:cubicBezTo>
                    <a:pt x="12295" y="812"/>
                    <a:pt x="11976" y="812"/>
                    <a:pt x="11680" y="812"/>
                  </a:cubicBezTo>
                  <a:cubicBezTo>
                    <a:pt x="11459" y="910"/>
                    <a:pt x="11164" y="910"/>
                    <a:pt x="10943" y="1033"/>
                  </a:cubicBezTo>
                  <a:lnTo>
                    <a:pt x="10844" y="1033"/>
                  </a:lnTo>
                  <a:cubicBezTo>
                    <a:pt x="10746" y="1033"/>
                    <a:pt x="10648" y="1132"/>
                    <a:pt x="10648" y="1132"/>
                  </a:cubicBezTo>
                  <a:lnTo>
                    <a:pt x="10549" y="1132"/>
                  </a:lnTo>
                  <a:cubicBezTo>
                    <a:pt x="10451" y="1230"/>
                    <a:pt x="10451" y="1230"/>
                    <a:pt x="10328" y="1328"/>
                  </a:cubicBezTo>
                  <a:cubicBezTo>
                    <a:pt x="10230" y="1328"/>
                    <a:pt x="10230" y="1230"/>
                    <a:pt x="10131" y="1230"/>
                  </a:cubicBezTo>
                  <a:cubicBezTo>
                    <a:pt x="10033" y="1230"/>
                    <a:pt x="10033" y="1328"/>
                    <a:pt x="10033" y="1427"/>
                  </a:cubicBezTo>
                  <a:lnTo>
                    <a:pt x="9935" y="1328"/>
                  </a:lnTo>
                  <a:cubicBezTo>
                    <a:pt x="9836" y="1328"/>
                    <a:pt x="9713" y="1427"/>
                    <a:pt x="9713" y="1427"/>
                  </a:cubicBezTo>
                  <a:cubicBezTo>
                    <a:pt x="9713" y="1525"/>
                    <a:pt x="9713" y="1525"/>
                    <a:pt x="9836" y="1525"/>
                  </a:cubicBezTo>
                  <a:cubicBezTo>
                    <a:pt x="9713" y="1648"/>
                    <a:pt x="9517" y="1648"/>
                    <a:pt x="9418" y="1746"/>
                  </a:cubicBezTo>
                  <a:cubicBezTo>
                    <a:pt x="9320" y="1845"/>
                    <a:pt x="9222" y="1845"/>
                    <a:pt x="9222" y="2041"/>
                  </a:cubicBezTo>
                  <a:cubicBezTo>
                    <a:pt x="9320" y="1943"/>
                    <a:pt x="9320" y="1943"/>
                    <a:pt x="9418" y="1943"/>
                  </a:cubicBezTo>
                  <a:lnTo>
                    <a:pt x="9615" y="1943"/>
                  </a:lnTo>
                  <a:cubicBezTo>
                    <a:pt x="9713" y="1943"/>
                    <a:pt x="9836" y="1845"/>
                    <a:pt x="9935" y="1845"/>
                  </a:cubicBezTo>
                  <a:lnTo>
                    <a:pt x="9935" y="1943"/>
                  </a:lnTo>
                  <a:cubicBezTo>
                    <a:pt x="9836" y="1943"/>
                    <a:pt x="9836" y="1943"/>
                    <a:pt x="9836" y="2041"/>
                  </a:cubicBezTo>
                  <a:cubicBezTo>
                    <a:pt x="9222" y="2140"/>
                    <a:pt x="8607" y="2263"/>
                    <a:pt x="7992" y="2459"/>
                  </a:cubicBezTo>
                  <a:cubicBezTo>
                    <a:pt x="7869" y="2558"/>
                    <a:pt x="7869" y="2656"/>
                    <a:pt x="7771" y="2754"/>
                  </a:cubicBezTo>
                  <a:cubicBezTo>
                    <a:pt x="7738" y="2722"/>
                    <a:pt x="7705" y="2711"/>
                    <a:pt x="7669" y="2711"/>
                  </a:cubicBezTo>
                  <a:cubicBezTo>
                    <a:pt x="7596" y="2711"/>
                    <a:pt x="7508" y="2754"/>
                    <a:pt x="7377" y="2754"/>
                  </a:cubicBezTo>
                  <a:cubicBezTo>
                    <a:pt x="7156" y="2877"/>
                    <a:pt x="6959" y="2877"/>
                    <a:pt x="6861" y="2976"/>
                  </a:cubicBezTo>
                  <a:cubicBezTo>
                    <a:pt x="6927" y="3009"/>
                    <a:pt x="6981" y="3019"/>
                    <a:pt x="7029" y="3019"/>
                  </a:cubicBezTo>
                  <a:cubicBezTo>
                    <a:pt x="7123" y="3019"/>
                    <a:pt x="7189" y="2976"/>
                    <a:pt x="7254" y="2976"/>
                  </a:cubicBezTo>
                  <a:cubicBezTo>
                    <a:pt x="7316" y="2927"/>
                    <a:pt x="7371" y="2927"/>
                    <a:pt x="7423" y="2927"/>
                  </a:cubicBezTo>
                  <a:cubicBezTo>
                    <a:pt x="7476" y="2927"/>
                    <a:pt x="7525" y="2927"/>
                    <a:pt x="7574" y="2877"/>
                  </a:cubicBezTo>
                  <a:cubicBezTo>
                    <a:pt x="7623" y="2927"/>
                    <a:pt x="7672" y="2951"/>
                    <a:pt x="7722" y="2951"/>
                  </a:cubicBezTo>
                  <a:cubicBezTo>
                    <a:pt x="7771" y="2951"/>
                    <a:pt x="7820" y="2927"/>
                    <a:pt x="7869" y="2877"/>
                  </a:cubicBezTo>
                  <a:lnTo>
                    <a:pt x="8287" y="2877"/>
                  </a:lnTo>
                  <a:cubicBezTo>
                    <a:pt x="8484" y="2877"/>
                    <a:pt x="8705" y="2877"/>
                    <a:pt x="9000" y="2754"/>
                  </a:cubicBezTo>
                  <a:cubicBezTo>
                    <a:pt x="9099" y="2656"/>
                    <a:pt x="9320" y="2656"/>
                    <a:pt x="9517" y="2656"/>
                  </a:cubicBezTo>
                  <a:lnTo>
                    <a:pt x="9418" y="2754"/>
                  </a:lnTo>
                  <a:cubicBezTo>
                    <a:pt x="9222" y="2877"/>
                    <a:pt x="9099" y="2877"/>
                    <a:pt x="8902" y="2976"/>
                  </a:cubicBezTo>
                  <a:cubicBezTo>
                    <a:pt x="8902" y="2877"/>
                    <a:pt x="8902" y="2877"/>
                    <a:pt x="8804" y="2877"/>
                  </a:cubicBezTo>
                  <a:cubicBezTo>
                    <a:pt x="8804" y="2976"/>
                    <a:pt x="8804" y="2976"/>
                    <a:pt x="8705" y="2976"/>
                  </a:cubicBezTo>
                  <a:cubicBezTo>
                    <a:pt x="8607" y="3074"/>
                    <a:pt x="8484" y="3172"/>
                    <a:pt x="8385" y="3172"/>
                  </a:cubicBezTo>
                  <a:cubicBezTo>
                    <a:pt x="7992" y="3172"/>
                    <a:pt x="7574" y="3369"/>
                    <a:pt x="7156" y="3369"/>
                  </a:cubicBezTo>
                  <a:lnTo>
                    <a:pt x="6959" y="3369"/>
                  </a:lnTo>
                  <a:cubicBezTo>
                    <a:pt x="6763" y="3590"/>
                    <a:pt x="6541" y="3590"/>
                    <a:pt x="6345" y="3590"/>
                  </a:cubicBezTo>
                  <a:cubicBezTo>
                    <a:pt x="6345" y="3787"/>
                    <a:pt x="5927" y="3689"/>
                    <a:pt x="5927" y="3984"/>
                  </a:cubicBezTo>
                  <a:lnTo>
                    <a:pt x="5312" y="3984"/>
                  </a:lnTo>
                  <a:cubicBezTo>
                    <a:pt x="5214" y="4107"/>
                    <a:pt x="5017" y="4107"/>
                    <a:pt x="4918" y="4205"/>
                  </a:cubicBezTo>
                  <a:cubicBezTo>
                    <a:pt x="5017" y="4205"/>
                    <a:pt x="5214" y="4205"/>
                    <a:pt x="5410" y="4107"/>
                  </a:cubicBezTo>
                  <a:cubicBezTo>
                    <a:pt x="5632" y="4107"/>
                    <a:pt x="5730" y="4205"/>
                    <a:pt x="5927" y="4205"/>
                  </a:cubicBezTo>
                  <a:cubicBezTo>
                    <a:pt x="5828" y="4304"/>
                    <a:pt x="5730" y="4402"/>
                    <a:pt x="5533" y="4402"/>
                  </a:cubicBezTo>
                  <a:lnTo>
                    <a:pt x="5410" y="4402"/>
                  </a:lnTo>
                  <a:lnTo>
                    <a:pt x="5410" y="4500"/>
                  </a:lnTo>
                  <a:lnTo>
                    <a:pt x="5730" y="4500"/>
                  </a:lnTo>
                  <a:lnTo>
                    <a:pt x="5730" y="4599"/>
                  </a:lnTo>
                  <a:lnTo>
                    <a:pt x="6025" y="4599"/>
                  </a:lnTo>
                  <a:cubicBezTo>
                    <a:pt x="6025" y="4599"/>
                    <a:pt x="6148" y="4599"/>
                    <a:pt x="6246" y="4500"/>
                  </a:cubicBezTo>
                  <a:cubicBezTo>
                    <a:pt x="6345" y="4500"/>
                    <a:pt x="6443" y="4599"/>
                    <a:pt x="6541" y="4599"/>
                  </a:cubicBezTo>
                  <a:lnTo>
                    <a:pt x="6861" y="4599"/>
                  </a:lnTo>
                  <a:lnTo>
                    <a:pt x="6861" y="4722"/>
                  </a:lnTo>
                  <a:cubicBezTo>
                    <a:pt x="6443" y="4722"/>
                    <a:pt x="6148" y="4820"/>
                    <a:pt x="5828" y="4820"/>
                  </a:cubicBezTo>
                  <a:cubicBezTo>
                    <a:pt x="5533" y="4820"/>
                    <a:pt x="5214" y="5017"/>
                    <a:pt x="4918" y="5017"/>
                  </a:cubicBezTo>
                  <a:lnTo>
                    <a:pt x="4697" y="5017"/>
                  </a:lnTo>
                  <a:lnTo>
                    <a:pt x="4697" y="5115"/>
                  </a:lnTo>
                  <a:cubicBezTo>
                    <a:pt x="4771" y="5049"/>
                    <a:pt x="4831" y="5028"/>
                    <a:pt x="4886" y="5028"/>
                  </a:cubicBezTo>
                  <a:cubicBezTo>
                    <a:pt x="4995" y="5028"/>
                    <a:pt x="5082" y="5115"/>
                    <a:pt x="5214" y="5115"/>
                  </a:cubicBezTo>
                  <a:cubicBezTo>
                    <a:pt x="5410" y="5017"/>
                    <a:pt x="5632" y="5115"/>
                    <a:pt x="5730" y="4918"/>
                  </a:cubicBezTo>
                  <a:cubicBezTo>
                    <a:pt x="5795" y="4951"/>
                    <a:pt x="5864" y="4962"/>
                    <a:pt x="5933" y="4962"/>
                  </a:cubicBezTo>
                  <a:cubicBezTo>
                    <a:pt x="6071" y="4962"/>
                    <a:pt x="6213" y="4918"/>
                    <a:pt x="6345" y="4918"/>
                  </a:cubicBezTo>
                  <a:cubicBezTo>
                    <a:pt x="6541" y="4918"/>
                    <a:pt x="6763" y="5017"/>
                    <a:pt x="7058" y="5017"/>
                  </a:cubicBezTo>
                  <a:lnTo>
                    <a:pt x="6763" y="5017"/>
                  </a:lnTo>
                  <a:cubicBezTo>
                    <a:pt x="6640" y="5115"/>
                    <a:pt x="6640" y="5213"/>
                    <a:pt x="6541" y="5336"/>
                  </a:cubicBezTo>
                  <a:cubicBezTo>
                    <a:pt x="6443" y="5336"/>
                    <a:pt x="6443" y="5336"/>
                    <a:pt x="6345" y="5435"/>
                  </a:cubicBezTo>
                  <a:cubicBezTo>
                    <a:pt x="6443" y="5435"/>
                    <a:pt x="6443" y="5533"/>
                    <a:pt x="6541" y="5533"/>
                  </a:cubicBezTo>
                  <a:cubicBezTo>
                    <a:pt x="6345" y="5631"/>
                    <a:pt x="6148" y="5631"/>
                    <a:pt x="5927" y="5631"/>
                  </a:cubicBezTo>
                  <a:cubicBezTo>
                    <a:pt x="5730" y="5730"/>
                    <a:pt x="5410" y="5730"/>
                    <a:pt x="5115" y="5828"/>
                  </a:cubicBezTo>
                  <a:cubicBezTo>
                    <a:pt x="4599" y="5828"/>
                    <a:pt x="3984" y="6049"/>
                    <a:pt x="3468" y="6148"/>
                  </a:cubicBezTo>
                  <a:cubicBezTo>
                    <a:pt x="3074" y="6148"/>
                    <a:pt x="2558" y="6148"/>
                    <a:pt x="2140" y="6344"/>
                  </a:cubicBezTo>
                  <a:cubicBezTo>
                    <a:pt x="1943" y="6344"/>
                    <a:pt x="1943" y="6344"/>
                    <a:pt x="1845" y="6443"/>
                  </a:cubicBezTo>
                  <a:cubicBezTo>
                    <a:pt x="1943" y="6443"/>
                    <a:pt x="2042" y="6344"/>
                    <a:pt x="2238" y="6344"/>
                  </a:cubicBezTo>
                  <a:lnTo>
                    <a:pt x="2656" y="6344"/>
                  </a:lnTo>
                  <a:cubicBezTo>
                    <a:pt x="2755" y="6394"/>
                    <a:pt x="2884" y="6418"/>
                    <a:pt x="3025" y="6418"/>
                  </a:cubicBezTo>
                  <a:cubicBezTo>
                    <a:pt x="3166" y="6418"/>
                    <a:pt x="3320" y="6394"/>
                    <a:pt x="3468" y="6344"/>
                  </a:cubicBezTo>
                  <a:lnTo>
                    <a:pt x="3468" y="6566"/>
                  </a:lnTo>
                  <a:cubicBezTo>
                    <a:pt x="3566" y="6443"/>
                    <a:pt x="3787" y="6443"/>
                    <a:pt x="3886" y="6443"/>
                  </a:cubicBezTo>
                  <a:cubicBezTo>
                    <a:pt x="3984" y="6443"/>
                    <a:pt x="3984" y="6566"/>
                    <a:pt x="3984" y="6566"/>
                  </a:cubicBezTo>
                  <a:cubicBezTo>
                    <a:pt x="3984" y="6664"/>
                    <a:pt x="3886" y="6664"/>
                    <a:pt x="3787" y="6664"/>
                  </a:cubicBezTo>
                  <a:lnTo>
                    <a:pt x="3689" y="6664"/>
                  </a:lnTo>
                  <a:cubicBezTo>
                    <a:pt x="3628" y="6713"/>
                    <a:pt x="3548" y="6713"/>
                    <a:pt x="3471" y="6713"/>
                  </a:cubicBezTo>
                  <a:cubicBezTo>
                    <a:pt x="3394" y="6713"/>
                    <a:pt x="3320" y="6713"/>
                    <a:pt x="3271" y="6762"/>
                  </a:cubicBezTo>
                  <a:cubicBezTo>
                    <a:pt x="3140" y="6762"/>
                    <a:pt x="2998" y="6719"/>
                    <a:pt x="2888" y="6719"/>
                  </a:cubicBezTo>
                  <a:cubicBezTo>
                    <a:pt x="2834" y="6719"/>
                    <a:pt x="2787" y="6730"/>
                    <a:pt x="2755" y="6762"/>
                  </a:cubicBezTo>
                  <a:cubicBezTo>
                    <a:pt x="2732" y="6785"/>
                    <a:pt x="2705" y="6792"/>
                    <a:pt x="2675" y="6792"/>
                  </a:cubicBezTo>
                  <a:cubicBezTo>
                    <a:pt x="2620" y="6792"/>
                    <a:pt x="2557" y="6769"/>
                    <a:pt x="2494" y="6769"/>
                  </a:cubicBezTo>
                  <a:cubicBezTo>
                    <a:pt x="2437" y="6769"/>
                    <a:pt x="2382" y="6788"/>
                    <a:pt x="2337" y="6861"/>
                  </a:cubicBezTo>
                  <a:lnTo>
                    <a:pt x="2337" y="6959"/>
                  </a:lnTo>
                  <a:lnTo>
                    <a:pt x="2460" y="6861"/>
                  </a:lnTo>
                  <a:cubicBezTo>
                    <a:pt x="2558" y="6861"/>
                    <a:pt x="2656" y="6959"/>
                    <a:pt x="2755" y="6959"/>
                  </a:cubicBezTo>
                  <a:lnTo>
                    <a:pt x="3468" y="6959"/>
                  </a:lnTo>
                  <a:cubicBezTo>
                    <a:pt x="3533" y="6959"/>
                    <a:pt x="3610" y="6915"/>
                    <a:pt x="3712" y="6915"/>
                  </a:cubicBezTo>
                  <a:cubicBezTo>
                    <a:pt x="3763" y="6915"/>
                    <a:pt x="3820" y="6926"/>
                    <a:pt x="3886" y="6959"/>
                  </a:cubicBezTo>
                  <a:lnTo>
                    <a:pt x="4181" y="6959"/>
                  </a:lnTo>
                  <a:cubicBezTo>
                    <a:pt x="4263" y="6959"/>
                    <a:pt x="4377" y="6915"/>
                    <a:pt x="4474" y="6915"/>
                  </a:cubicBezTo>
                  <a:cubicBezTo>
                    <a:pt x="4522" y="6915"/>
                    <a:pt x="4566" y="6926"/>
                    <a:pt x="4599" y="6959"/>
                  </a:cubicBezTo>
                  <a:cubicBezTo>
                    <a:pt x="4697" y="6959"/>
                    <a:pt x="4795" y="6959"/>
                    <a:pt x="4918" y="6861"/>
                  </a:cubicBezTo>
                  <a:lnTo>
                    <a:pt x="5730" y="6861"/>
                  </a:lnTo>
                  <a:cubicBezTo>
                    <a:pt x="5828" y="6762"/>
                    <a:pt x="5927" y="6762"/>
                    <a:pt x="6148" y="6762"/>
                  </a:cubicBezTo>
                  <a:lnTo>
                    <a:pt x="6148" y="6861"/>
                  </a:lnTo>
                  <a:cubicBezTo>
                    <a:pt x="5927" y="6959"/>
                    <a:pt x="5828" y="6959"/>
                    <a:pt x="5730" y="6959"/>
                  </a:cubicBezTo>
                  <a:cubicBezTo>
                    <a:pt x="5632" y="6959"/>
                    <a:pt x="5632" y="7058"/>
                    <a:pt x="5632" y="7058"/>
                  </a:cubicBezTo>
                  <a:cubicBezTo>
                    <a:pt x="5410" y="7180"/>
                    <a:pt x="5214" y="7180"/>
                    <a:pt x="5115" y="7180"/>
                  </a:cubicBezTo>
                  <a:lnTo>
                    <a:pt x="4795" y="7180"/>
                  </a:lnTo>
                  <a:cubicBezTo>
                    <a:pt x="4697" y="7180"/>
                    <a:pt x="4599" y="7279"/>
                    <a:pt x="4500" y="7279"/>
                  </a:cubicBezTo>
                  <a:cubicBezTo>
                    <a:pt x="4468" y="7246"/>
                    <a:pt x="4435" y="7235"/>
                    <a:pt x="4406" y="7235"/>
                  </a:cubicBezTo>
                  <a:cubicBezTo>
                    <a:pt x="4347" y="7235"/>
                    <a:pt x="4304" y="7279"/>
                    <a:pt x="4304" y="7279"/>
                  </a:cubicBezTo>
                  <a:cubicBezTo>
                    <a:pt x="4278" y="7258"/>
                    <a:pt x="4253" y="7250"/>
                    <a:pt x="4229" y="7250"/>
                  </a:cubicBezTo>
                  <a:cubicBezTo>
                    <a:pt x="4163" y="7250"/>
                    <a:pt x="4104" y="7307"/>
                    <a:pt x="4047" y="7307"/>
                  </a:cubicBezTo>
                  <a:cubicBezTo>
                    <a:pt x="4026" y="7307"/>
                    <a:pt x="4005" y="7300"/>
                    <a:pt x="3984" y="7279"/>
                  </a:cubicBezTo>
                  <a:cubicBezTo>
                    <a:pt x="3886" y="7279"/>
                    <a:pt x="3787" y="7279"/>
                    <a:pt x="3689" y="7377"/>
                  </a:cubicBezTo>
                  <a:cubicBezTo>
                    <a:pt x="3173" y="7377"/>
                    <a:pt x="2656" y="7476"/>
                    <a:pt x="2140" y="7476"/>
                  </a:cubicBezTo>
                  <a:cubicBezTo>
                    <a:pt x="1943" y="7476"/>
                    <a:pt x="1722" y="7574"/>
                    <a:pt x="1525" y="7672"/>
                  </a:cubicBezTo>
                  <a:cubicBezTo>
                    <a:pt x="1591" y="7672"/>
                    <a:pt x="1711" y="7629"/>
                    <a:pt x="1813" y="7629"/>
                  </a:cubicBezTo>
                  <a:cubicBezTo>
                    <a:pt x="1864" y="7629"/>
                    <a:pt x="1910" y="7639"/>
                    <a:pt x="1943" y="7672"/>
                  </a:cubicBezTo>
                  <a:lnTo>
                    <a:pt x="2337" y="7672"/>
                  </a:lnTo>
                  <a:cubicBezTo>
                    <a:pt x="2379" y="7653"/>
                    <a:pt x="2417" y="7646"/>
                    <a:pt x="2451" y="7646"/>
                  </a:cubicBezTo>
                  <a:cubicBezTo>
                    <a:pt x="2555" y="7646"/>
                    <a:pt x="2625" y="7711"/>
                    <a:pt x="2685" y="7711"/>
                  </a:cubicBezTo>
                  <a:cubicBezTo>
                    <a:pt x="2709" y="7711"/>
                    <a:pt x="2732" y="7700"/>
                    <a:pt x="2755" y="7672"/>
                  </a:cubicBezTo>
                  <a:cubicBezTo>
                    <a:pt x="2787" y="7713"/>
                    <a:pt x="2834" y="7727"/>
                    <a:pt x="2885" y="7727"/>
                  </a:cubicBezTo>
                  <a:cubicBezTo>
                    <a:pt x="2987" y="7727"/>
                    <a:pt x="3107" y="7672"/>
                    <a:pt x="3173" y="7672"/>
                  </a:cubicBezTo>
                  <a:cubicBezTo>
                    <a:pt x="3271" y="7672"/>
                    <a:pt x="3468" y="7672"/>
                    <a:pt x="3566" y="7574"/>
                  </a:cubicBezTo>
                  <a:cubicBezTo>
                    <a:pt x="3611" y="7654"/>
                    <a:pt x="3665" y="7676"/>
                    <a:pt x="3721" y="7676"/>
                  </a:cubicBezTo>
                  <a:cubicBezTo>
                    <a:pt x="3788" y="7676"/>
                    <a:pt x="3857" y="7645"/>
                    <a:pt x="3913" y="7645"/>
                  </a:cubicBezTo>
                  <a:cubicBezTo>
                    <a:pt x="3940" y="7645"/>
                    <a:pt x="3964" y="7652"/>
                    <a:pt x="3984" y="7672"/>
                  </a:cubicBezTo>
                  <a:lnTo>
                    <a:pt x="3984" y="7795"/>
                  </a:lnTo>
                  <a:cubicBezTo>
                    <a:pt x="3886" y="7795"/>
                    <a:pt x="3787" y="7795"/>
                    <a:pt x="3787" y="7672"/>
                  </a:cubicBezTo>
                  <a:cubicBezTo>
                    <a:pt x="3689" y="7672"/>
                    <a:pt x="3689" y="7795"/>
                    <a:pt x="3468" y="7795"/>
                  </a:cubicBezTo>
                  <a:lnTo>
                    <a:pt x="3271" y="7894"/>
                  </a:lnTo>
                  <a:cubicBezTo>
                    <a:pt x="3205" y="7861"/>
                    <a:pt x="3137" y="7850"/>
                    <a:pt x="3068" y="7850"/>
                  </a:cubicBezTo>
                  <a:cubicBezTo>
                    <a:pt x="2929" y="7850"/>
                    <a:pt x="2787" y="7894"/>
                    <a:pt x="2656" y="7894"/>
                  </a:cubicBezTo>
                  <a:lnTo>
                    <a:pt x="1623" y="7894"/>
                  </a:lnTo>
                  <a:cubicBezTo>
                    <a:pt x="1558" y="7861"/>
                    <a:pt x="1479" y="7850"/>
                    <a:pt x="1391" y="7850"/>
                  </a:cubicBezTo>
                  <a:cubicBezTo>
                    <a:pt x="1216" y="7850"/>
                    <a:pt x="1009" y="7894"/>
                    <a:pt x="812" y="7894"/>
                  </a:cubicBezTo>
                  <a:cubicBezTo>
                    <a:pt x="812" y="7992"/>
                    <a:pt x="910" y="7992"/>
                    <a:pt x="910" y="8090"/>
                  </a:cubicBezTo>
                  <a:lnTo>
                    <a:pt x="910" y="7992"/>
                  </a:lnTo>
                  <a:lnTo>
                    <a:pt x="1722" y="7992"/>
                  </a:lnTo>
                  <a:cubicBezTo>
                    <a:pt x="1652" y="8061"/>
                    <a:pt x="1534" y="8131"/>
                    <a:pt x="1435" y="8131"/>
                  </a:cubicBezTo>
                  <a:cubicBezTo>
                    <a:pt x="1394" y="8131"/>
                    <a:pt x="1357" y="8119"/>
                    <a:pt x="1328" y="8090"/>
                  </a:cubicBezTo>
                  <a:lnTo>
                    <a:pt x="910" y="8090"/>
                  </a:lnTo>
                  <a:cubicBezTo>
                    <a:pt x="779" y="8090"/>
                    <a:pt x="692" y="8134"/>
                    <a:pt x="583" y="8134"/>
                  </a:cubicBezTo>
                  <a:cubicBezTo>
                    <a:pt x="528" y="8134"/>
                    <a:pt x="468" y="8123"/>
                    <a:pt x="394" y="8090"/>
                  </a:cubicBezTo>
                  <a:lnTo>
                    <a:pt x="197" y="8090"/>
                  </a:lnTo>
                  <a:cubicBezTo>
                    <a:pt x="296" y="8189"/>
                    <a:pt x="394" y="8287"/>
                    <a:pt x="492" y="8410"/>
                  </a:cubicBezTo>
                  <a:cubicBezTo>
                    <a:pt x="615" y="8410"/>
                    <a:pt x="714" y="8287"/>
                    <a:pt x="812" y="8287"/>
                  </a:cubicBezTo>
                  <a:cubicBezTo>
                    <a:pt x="910" y="8508"/>
                    <a:pt x="910" y="8607"/>
                    <a:pt x="1009" y="8705"/>
                  </a:cubicBezTo>
                  <a:lnTo>
                    <a:pt x="1230" y="8705"/>
                  </a:lnTo>
                  <a:cubicBezTo>
                    <a:pt x="1427" y="8705"/>
                    <a:pt x="1525" y="8803"/>
                    <a:pt x="1623" y="8902"/>
                  </a:cubicBezTo>
                  <a:cubicBezTo>
                    <a:pt x="1734" y="8853"/>
                    <a:pt x="1839" y="8828"/>
                    <a:pt x="1940" y="8828"/>
                  </a:cubicBezTo>
                  <a:cubicBezTo>
                    <a:pt x="2042" y="8828"/>
                    <a:pt x="2140" y="8853"/>
                    <a:pt x="2238" y="8902"/>
                  </a:cubicBezTo>
                  <a:cubicBezTo>
                    <a:pt x="2312" y="8836"/>
                    <a:pt x="2383" y="8814"/>
                    <a:pt x="2452" y="8814"/>
                  </a:cubicBezTo>
                  <a:cubicBezTo>
                    <a:pt x="2591" y="8814"/>
                    <a:pt x="2722" y="8902"/>
                    <a:pt x="2853" y="8902"/>
                  </a:cubicBezTo>
                  <a:lnTo>
                    <a:pt x="2853" y="9025"/>
                  </a:lnTo>
                  <a:lnTo>
                    <a:pt x="2337" y="9025"/>
                  </a:lnTo>
                  <a:cubicBezTo>
                    <a:pt x="2238" y="9025"/>
                    <a:pt x="2238" y="9025"/>
                    <a:pt x="2238" y="8902"/>
                  </a:cubicBezTo>
                  <a:cubicBezTo>
                    <a:pt x="2140" y="8902"/>
                    <a:pt x="2140" y="9025"/>
                    <a:pt x="2042" y="9025"/>
                  </a:cubicBezTo>
                  <a:lnTo>
                    <a:pt x="1107" y="9025"/>
                  </a:lnTo>
                  <a:cubicBezTo>
                    <a:pt x="812" y="9025"/>
                    <a:pt x="492" y="9025"/>
                    <a:pt x="197" y="9123"/>
                  </a:cubicBezTo>
                  <a:cubicBezTo>
                    <a:pt x="116" y="9123"/>
                    <a:pt x="102" y="9190"/>
                    <a:pt x="45" y="9213"/>
                  </a:cubicBezTo>
                  <a:lnTo>
                    <a:pt x="45" y="9213"/>
                  </a:lnTo>
                  <a:cubicBezTo>
                    <a:pt x="126" y="9199"/>
                    <a:pt x="203" y="9194"/>
                    <a:pt x="277" y="9194"/>
                  </a:cubicBezTo>
                  <a:cubicBezTo>
                    <a:pt x="624" y="9194"/>
                    <a:pt x="896" y="9320"/>
                    <a:pt x="1230" y="9320"/>
                  </a:cubicBezTo>
                  <a:lnTo>
                    <a:pt x="1845" y="9320"/>
                  </a:lnTo>
                  <a:cubicBezTo>
                    <a:pt x="1878" y="9352"/>
                    <a:pt x="1910" y="9363"/>
                    <a:pt x="1943" y="9363"/>
                  </a:cubicBezTo>
                  <a:cubicBezTo>
                    <a:pt x="2009" y="9363"/>
                    <a:pt x="2074" y="9320"/>
                    <a:pt x="2140" y="9320"/>
                  </a:cubicBezTo>
                  <a:cubicBezTo>
                    <a:pt x="2205" y="9320"/>
                    <a:pt x="2271" y="9363"/>
                    <a:pt x="2344" y="9363"/>
                  </a:cubicBezTo>
                  <a:cubicBezTo>
                    <a:pt x="2380" y="9363"/>
                    <a:pt x="2419" y="9352"/>
                    <a:pt x="2460" y="9320"/>
                  </a:cubicBezTo>
                  <a:cubicBezTo>
                    <a:pt x="2492" y="9352"/>
                    <a:pt x="2536" y="9363"/>
                    <a:pt x="2583" y="9363"/>
                  </a:cubicBezTo>
                  <a:cubicBezTo>
                    <a:pt x="2678" y="9363"/>
                    <a:pt x="2787" y="9320"/>
                    <a:pt x="2853" y="9320"/>
                  </a:cubicBezTo>
                  <a:cubicBezTo>
                    <a:pt x="2927" y="9352"/>
                    <a:pt x="2987" y="9363"/>
                    <a:pt x="3041" y="9363"/>
                  </a:cubicBezTo>
                  <a:cubicBezTo>
                    <a:pt x="3151" y="9363"/>
                    <a:pt x="3238" y="9320"/>
                    <a:pt x="3369" y="9320"/>
                  </a:cubicBezTo>
                  <a:lnTo>
                    <a:pt x="3468" y="9320"/>
                  </a:lnTo>
                  <a:cubicBezTo>
                    <a:pt x="3517" y="9369"/>
                    <a:pt x="3597" y="9369"/>
                    <a:pt x="3677" y="9369"/>
                  </a:cubicBezTo>
                  <a:cubicBezTo>
                    <a:pt x="3757" y="9369"/>
                    <a:pt x="3837" y="9369"/>
                    <a:pt x="3886" y="9418"/>
                  </a:cubicBezTo>
                  <a:lnTo>
                    <a:pt x="4402" y="9418"/>
                  </a:lnTo>
                  <a:cubicBezTo>
                    <a:pt x="4402" y="9418"/>
                    <a:pt x="4446" y="9374"/>
                    <a:pt x="4475" y="9374"/>
                  </a:cubicBezTo>
                  <a:cubicBezTo>
                    <a:pt x="4489" y="9374"/>
                    <a:pt x="4500" y="9385"/>
                    <a:pt x="4500" y="9418"/>
                  </a:cubicBezTo>
                  <a:lnTo>
                    <a:pt x="5214" y="9418"/>
                  </a:lnTo>
                  <a:cubicBezTo>
                    <a:pt x="5632" y="9418"/>
                    <a:pt x="6025" y="9418"/>
                    <a:pt x="6345" y="9516"/>
                  </a:cubicBezTo>
                  <a:cubicBezTo>
                    <a:pt x="6443" y="9516"/>
                    <a:pt x="6443" y="9418"/>
                    <a:pt x="6443" y="9418"/>
                  </a:cubicBezTo>
                  <a:cubicBezTo>
                    <a:pt x="6640" y="9418"/>
                    <a:pt x="6763" y="9516"/>
                    <a:pt x="6959" y="9516"/>
                  </a:cubicBezTo>
                  <a:cubicBezTo>
                    <a:pt x="7254" y="9516"/>
                    <a:pt x="7672" y="9516"/>
                    <a:pt x="7992" y="9418"/>
                  </a:cubicBezTo>
                  <a:lnTo>
                    <a:pt x="8090" y="9418"/>
                  </a:lnTo>
                  <a:cubicBezTo>
                    <a:pt x="8230" y="9523"/>
                    <a:pt x="8375" y="9550"/>
                    <a:pt x="8521" y="9550"/>
                  </a:cubicBezTo>
                  <a:cubicBezTo>
                    <a:pt x="8683" y="9550"/>
                    <a:pt x="8845" y="9516"/>
                    <a:pt x="9000" y="9516"/>
                  </a:cubicBezTo>
                  <a:cubicBezTo>
                    <a:pt x="9418" y="9516"/>
                    <a:pt x="9836" y="9516"/>
                    <a:pt x="10131" y="9639"/>
                  </a:cubicBezTo>
                  <a:lnTo>
                    <a:pt x="10549" y="9639"/>
                  </a:lnTo>
                  <a:cubicBezTo>
                    <a:pt x="10667" y="9603"/>
                    <a:pt x="10778" y="9588"/>
                    <a:pt x="10884" y="9588"/>
                  </a:cubicBezTo>
                  <a:cubicBezTo>
                    <a:pt x="11132" y="9588"/>
                    <a:pt x="11351" y="9669"/>
                    <a:pt x="11557" y="9738"/>
                  </a:cubicBezTo>
                  <a:cubicBezTo>
                    <a:pt x="11680" y="9738"/>
                    <a:pt x="11680" y="9639"/>
                    <a:pt x="11877" y="9639"/>
                  </a:cubicBezTo>
                  <a:cubicBezTo>
                    <a:pt x="11877" y="9639"/>
                    <a:pt x="11976" y="9738"/>
                    <a:pt x="12074" y="9738"/>
                  </a:cubicBezTo>
                  <a:lnTo>
                    <a:pt x="13008" y="9738"/>
                  </a:lnTo>
                  <a:cubicBezTo>
                    <a:pt x="13303" y="9738"/>
                    <a:pt x="13623" y="9738"/>
                    <a:pt x="13918" y="9836"/>
                  </a:cubicBezTo>
                  <a:cubicBezTo>
                    <a:pt x="14139" y="9836"/>
                    <a:pt x="14434" y="9738"/>
                    <a:pt x="14631" y="9738"/>
                  </a:cubicBezTo>
                  <a:cubicBezTo>
                    <a:pt x="14852" y="9836"/>
                    <a:pt x="14951" y="9836"/>
                    <a:pt x="15148" y="9836"/>
                  </a:cubicBezTo>
                  <a:cubicBezTo>
                    <a:pt x="15148" y="9836"/>
                    <a:pt x="15191" y="9792"/>
                    <a:pt x="15220" y="9792"/>
                  </a:cubicBezTo>
                  <a:cubicBezTo>
                    <a:pt x="15235" y="9792"/>
                    <a:pt x="15246" y="9803"/>
                    <a:pt x="15246" y="9836"/>
                  </a:cubicBezTo>
                  <a:cubicBezTo>
                    <a:pt x="15406" y="9836"/>
                    <a:pt x="15559" y="9811"/>
                    <a:pt x="15713" y="9811"/>
                  </a:cubicBezTo>
                  <a:cubicBezTo>
                    <a:pt x="15867" y="9811"/>
                    <a:pt x="16020" y="9836"/>
                    <a:pt x="16180" y="9934"/>
                  </a:cubicBezTo>
                  <a:cubicBezTo>
                    <a:pt x="16180" y="9836"/>
                    <a:pt x="16279" y="9836"/>
                    <a:pt x="16279" y="9836"/>
                  </a:cubicBezTo>
                  <a:cubicBezTo>
                    <a:pt x="16299" y="9815"/>
                    <a:pt x="16316" y="9808"/>
                    <a:pt x="16330" y="9808"/>
                  </a:cubicBezTo>
                  <a:cubicBezTo>
                    <a:pt x="16367" y="9808"/>
                    <a:pt x="16386" y="9864"/>
                    <a:pt x="16424" y="9864"/>
                  </a:cubicBezTo>
                  <a:cubicBezTo>
                    <a:pt x="16438" y="9864"/>
                    <a:pt x="16455" y="9857"/>
                    <a:pt x="16475" y="9836"/>
                  </a:cubicBezTo>
                  <a:lnTo>
                    <a:pt x="16697" y="9836"/>
                  </a:lnTo>
                  <a:cubicBezTo>
                    <a:pt x="16762" y="9836"/>
                    <a:pt x="16828" y="9792"/>
                    <a:pt x="16893" y="9792"/>
                  </a:cubicBezTo>
                  <a:cubicBezTo>
                    <a:pt x="16926" y="9792"/>
                    <a:pt x="16959" y="9803"/>
                    <a:pt x="16992" y="9836"/>
                  </a:cubicBezTo>
                  <a:cubicBezTo>
                    <a:pt x="17012" y="9857"/>
                    <a:pt x="17039" y="9864"/>
                    <a:pt x="17068" y="9864"/>
                  </a:cubicBezTo>
                  <a:cubicBezTo>
                    <a:pt x="17149" y="9864"/>
                    <a:pt x="17253" y="9808"/>
                    <a:pt x="17333" y="9808"/>
                  </a:cubicBezTo>
                  <a:cubicBezTo>
                    <a:pt x="17363" y="9808"/>
                    <a:pt x="17389" y="9815"/>
                    <a:pt x="17410" y="9836"/>
                  </a:cubicBezTo>
                  <a:cubicBezTo>
                    <a:pt x="17451" y="9815"/>
                    <a:pt x="17494" y="9808"/>
                    <a:pt x="17536" y="9808"/>
                  </a:cubicBezTo>
                  <a:cubicBezTo>
                    <a:pt x="17652" y="9808"/>
                    <a:pt x="17766" y="9864"/>
                    <a:pt x="17849" y="9864"/>
                  </a:cubicBezTo>
                  <a:cubicBezTo>
                    <a:pt x="17879" y="9864"/>
                    <a:pt x="17905" y="9857"/>
                    <a:pt x="17926" y="9836"/>
                  </a:cubicBezTo>
                  <a:cubicBezTo>
                    <a:pt x="17992" y="9836"/>
                    <a:pt x="18101" y="9792"/>
                    <a:pt x="18196" y="9792"/>
                  </a:cubicBezTo>
                  <a:cubicBezTo>
                    <a:pt x="18243" y="9792"/>
                    <a:pt x="18287" y="9803"/>
                    <a:pt x="18319" y="9836"/>
                  </a:cubicBezTo>
                  <a:cubicBezTo>
                    <a:pt x="18467" y="9836"/>
                    <a:pt x="18604" y="9880"/>
                    <a:pt x="18737" y="9880"/>
                  </a:cubicBezTo>
                  <a:cubicBezTo>
                    <a:pt x="18803" y="9880"/>
                    <a:pt x="18869" y="9869"/>
                    <a:pt x="18934" y="9836"/>
                  </a:cubicBezTo>
                  <a:lnTo>
                    <a:pt x="19352" y="9836"/>
                  </a:lnTo>
                  <a:cubicBezTo>
                    <a:pt x="19549" y="9934"/>
                    <a:pt x="19672" y="9934"/>
                    <a:pt x="19869" y="9934"/>
                  </a:cubicBezTo>
                  <a:cubicBezTo>
                    <a:pt x="20065" y="9934"/>
                    <a:pt x="20287" y="9836"/>
                    <a:pt x="20582" y="9836"/>
                  </a:cubicBezTo>
                  <a:cubicBezTo>
                    <a:pt x="20647" y="9869"/>
                    <a:pt x="20726" y="9880"/>
                    <a:pt x="20814" y="9880"/>
                  </a:cubicBezTo>
                  <a:cubicBezTo>
                    <a:pt x="20989" y="9880"/>
                    <a:pt x="21196" y="9836"/>
                    <a:pt x="21393" y="9836"/>
                  </a:cubicBezTo>
                  <a:lnTo>
                    <a:pt x="21516" y="9836"/>
                  </a:lnTo>
                  <a:cubicBezTo>
                    <a:pt x="21713" y="9934"/>
                    <a:pt x="21910" y="9934"/>
                    <a:pt x="22008" y="9934"/>
                  </a:cubicBezTo>
                  <a:lnTo>
                    <a:pt x="23237" y="9934"/>
                  </a:lnTo>
                  <a:cubicBezTo>
                    <a:pt x="23655" y="10033"/>
                    <a:pt x="23975" y="10033"/>
                    <a:pt x="24368" y="10033"/>
                  </a:cubicBezTo>
                  <a:cubicBezTo>
                    <a:pt x="24688" y="10033"/>
                    <a:pt x="25082" y="10033"/>
                    <a:pt x="25500" y="9934"/>
                  </a:cubicBezTo>
                  <a:cubicBezTo>
                    <a:pt x="25598" y="10033"/>
                    <a:pt x="25696" y="10033"/>
                    <a:pt x="25696" y="10033"/>
                  </a:cubicBezTo>
                  <a:lnTo>
                    <a:pt x="26213" y="10033"/>
                  </a:lnTo>
                  <a:cubicBezTo>
                    <a:pt x="26352" y="10000"/>
                    <a:pt x="26478" y="9989"/>
                    <a:pt x="26599" y="9989"/>
                  </a:cubicBezTo>
                  <a:cubicBezTo>
                    <a:pt x="26841" y="9989"/>
                    <a:pt x="27065" y="10033"/>
                    <a:pt x="27344" y="10033"/>
                  </a:cubicBezTo>
                  <a:cubicBezTo>
                    <a:pt x="27442" y="9934"/>
                    <a:pt x="27540" y="9934"/>
                    <a:pt x="27540" y="9934"/>
                  </a:cubicBezTo>
                  <a:cubicBezTo>
                    <a:pt x="27614" y="9967"/>
                    <a:pt x="27685" y="9978"/>
                    <a:pt x="27751" y="9978"/>
                  </a:cubicBezTo>
                  <a:cubicBezTo>
                    <a:pt x="27882" y="9978"/>
                    <a:pt x="27991" y="9934"/>
                    <a:pt x="28057" y="9934"/>
                  </a:cubicBezTo>
                  <a:lnTo>
                    <a:pt x="29901" y="9934"/>
                  </a:lnTo>
                  <a:cubicBezTo>
                    <a:pt x="29922" y="9955"/>
                    <a:pt x="29938" y="9963"/>
                    <a:pt x="29952" y="9963"/>
                  </a:cubicBezTo>
                  <a:cubicBezTo>
                    <a:pt x="29991" y="9963"/>
                    <a:pt x="30012" y="9906"/>
                    <a:pt x="30059" y="9906"/>
                  </a:cubicBezTo>
                  <a:cubicBezTo>
                    <a:pt x="30076" y="9906"/>
                    <a:pt x="30096" y="9914"/>
                    <a:pt x="30122" y="9934"/>
                  </a:cubicBezTo>
                  <a:lnTo>
                    <a:pt x="31130" y="9934"/>
                  </a:lnTo>
                  <a:cubicBezTo>
                    <a:pt x="31163" y="9967"/>
                    <a:pt x="31210" y="9978"/>
                    <a:pt x="31264" y="9978"/>
                  </a:cubicBezTo>
                  <a:cubicBezTo>
                    <a:pt x="31374" y="9978"/>
                    <a:pt x="31516" y="9934"/>
                    <a:pt x="31647" y="9934"/>
                  </a:cubicBezTo>
                  <a:cubicBezTo>
                    <a:pt x="31647" y="9967"/>
                    <a:pt x="31658" y="9978"/>
                    <a:pt x="31672" y="9978"/>
                  </a:cubicBezTo>
                  <a:cubicBezTo>
                    <a:pt x="31701" y="9978"/>
                    <a:pt x="31745" y="9934"/>
                    <a:pt x="31745" y="9934"/>
                  </a:cubicBezTo>
                  <a:cubicBezTo>
                    <a:pt x="31893" y="9934"/>
                    <a:pt x="32029" y="9978"/>
                    <a:pt x="32133" y="9978"/>
                  </a:cubicBezTo>
                  <a:cubicBezTo>
                    <a:pt x="32185" y="9978"/>
                    <a:pt x="32229" y="9967"/>
                    <a:pt x="32262" y="9934"/>
                  </a:cubicBezTo>
                  <a:cubicBezTo>
                    <a:pt x="32581" y="9934"/>
                    <a:pt x="32778" y="10033"/>
                    <a:pt x="32975" y="10033"/>
                  </a:cubicBezTo>
                  <a:lnTo>
                    <a:pt x="33589" y="10033"/>
                  </a:lnTo>
                  <a:cubicBezTo>
                    <a:pt x="33737" y="10033"/>
                    <a:pt x="33830" y="10077"/>
                    <a:pt x="33934" y="10077"/>
                  </a:cubicBezTo>
                  <a:cubicBezTo>
                    <a:pt x="33985" y="10077"/>
                    <a:pt x="34040" y="10066"/>
                    <a:pt x="34106" y="10033"/>
                  </a:cubicBezTo>
                  <a:cubicBezTo>
                    <a:pt x="34138" y="10066"/>
                    <a:pt x="34171" y="10077"/>
                    <a:pt x="34205" y="10077"/>
                  </a:cubicBezTo>
                  <a:cubicBezTo>
                    <a:pt x="34272" y="10077"/>
                    <a:pt x="34343" y="10033"/>
                    <a:pt x="34425" y="10033"/>
                  </a:cubicBezTo>
                  <a:cubicBezTo>
                    <a:pt x="34557" y="10033"/>
                    <a:pt x="34644" y="10077"/>
                    <a:pt x="34717" y="10077"/>
                  </a:cubicBezTo>
                  <a:cubicBezTo>
                    <a:pt x="34753" y="10077"/>
                    <a:pt x="34786" y="10066"/>
                    <a:pt x="34819" y="10033"/>
                  </a:cubicBezTo>
                  <a:cubicBezTo>
                    <a:pt x="34852" y="10000"/>
                    <a:pt x="34887" y="9989"/>
                    <a:pt x="34924" y="9989"/>
                  </a:cubicBezTo>
                  <a:cubicBezTo>
                    <a:pt x="34996" y="9989"/>
                    <a:pt x="35073" y="10033"/>
                    <a:pt x="35138" y="10033"/>
                  </a:cubicBezTo>
                  <a:cubicBezTo>
                    <a:pt x="35335" y="10033"/>
                    <a:pt x="35543" y="9989"/>
                    <a:pt x="35747" y="9989"/>
                  </a:cubicBezTo>
                  <a:cubicBezTo>
                    <a:pt x="35849" y="9989"/>
                    <a:pt x="35950" y="10000"/>
                    <a:pt x="36048" y="10033"/>
                  </a:cubicBezTo>
                  <a:cubicBezTo>
                    <a:pt x="36663" y="9836"/>
                    <a:pt x="37278" y="9934"/>
                    <a:pt x="37892" y="9836"/>
                  </a:cubicBezTo>
                  <a:lnTo>
                    <a:pt x="38212" y="9836"/>
                  </a:lnTo>
                  <a:cubicBezTo>
                    <a:pt x="38233" y="9857"/>
                    <a:pt x="38254" y="9864"/>
                    <a:pt x="38274" y="9864"/>
                  </a:cubicBezTo>
                  <a:cubicBezTo>
                    <a:pt x="38331" y="9864"/>
                    <a:pt x="38388" y="9808"/>
                    <a:pt x="38445" y="9808"/>
                  </a:cubicBezTo>
                  <a:cubicBezTo>
                    <a:pt x="38466" y="9808"/>
                    <a:pt x="38486" y="9815"/>
                    <a:pt x="38507" y="9836"/>
                  </a:cubicBezTo>
                  <a:lnTo>
                    <a:pt x="39835" y="9836"/>
                  </a:lnTo>
                  <a:cubicBezTo>
                    <a:pt x="39896" y="9787"/>
                    <a:pt x="39976" y="9762"/>
                    <a:pt x="40065" y="9762"/>
                  </a:cubicBezTo>
                  <a:cubicBezTo>
                    <a:pt x="40155" y="9762"/>
                    <a:pt x="40253" y="9787"/>
                    <a:pt x="40351" y="9836"/>
                  </a:cubicBezTo>
                  <a:lnTo>
                    <a:pt x="40450" y="9738"/>
                  </a:lnTo>
                  <a:lnTo>
                    <a:pt x="40868" y="9738"/>
                  </a:lnTo>
                  <a:cubicBezTo>
                    <a:pt x="41349" y="9738"/>
                    <a:pt x="41770" y="9602"/>
                    <a:pt x="42177" y="9602"/>
                  </a:cubicBezTo>
                  <a:cubicBezTo>
                    <a:pt x="42291" y="9602"/>
                    <a:pt x="42403" y="9613"/>
                    <a:pt x="42515" y="9639"/>
                  </a:cubicBezTo>
                  <a:lnTo>
                    <a:pt x="43425" y="9639"/>
                  </a:lnTo>
                  <a:cubicBezTo>
                    <a:pt x="43847" y="9639"/>
                    <a:pt x="44270" y="9491"/>
                    <a:pt x="44692" y="9491"/>
                  </a:cubicBezTo>
                  <a:cubicBezTo>
                    <a:pt x="44786" y="9491"/>
                    <a:pt x="44880" y="9499"/>
                    <a:pt x="44974" y="9516"/>
                  </a:cubicBezTo>
                  <a:cubicBezTo>
                    <a:pt x="45105" y="9516"/>
                    <a:pt x="45193" y="9473"/>
                    <a:pt x="45302" y="9473"/>
                  </a:cubicBezTo>
                  <a:cubicBezTo>
                    <a:pt x="45357" y="9473"/>
                    <a:pt x="45417" y="9484"/>
                    <a:pt x="45490" y="9516"/>
                  </a:cubicBezTo>
                  <a:cubicBezTo>
                    <a:pt x="45589" y="9516"/>
                    <a:pt x="45786" y="9516"/>
                    <a:pt x="45786" y="9418"/>
                  </a:cubicBezTo>
                  <a:lnTo>
                    <a:pt x="47015" y="9418"/>
                  </a:lnTo>
                  <a:cubicBezTo>
                    <a:pt x="47122" y="9385"/>
                    <a:pt x="47214" y="9374"/>
                    <a:pt x="47298" y="9374"/>
                  </a:cubicBezTo>
                  <a:cubicBezTo>
                    <a:pt x="47466" y="9374"/>
                    <a:pt x="47597" y="9418"/>
                    <a:pt x="47728" y="9418"/>
                  </a:cubicBezTo>
                  <a:cubicBezTo>
                    <a:pt x="47794" y="9418"/>
                    <a:pt x="47914" y="9374"/>
                    <a:pt x="48045" y="9374"/>
                  </a:cubicBezTo>
                  <a:cubicBezTo>
                    <a:pt x="48111" y="9374"/>
                    <a:pt x="48179" y="9385"/>
                    <a:pt x="48244" y="9418"/>
                  </a:cubicBezTo>
                  <a:cubicBezTo>
                    <a:pt x="48343" y="9418"/>
                    <a:pt x="48564" y="9418"/>
                    <a:pt x="48761" y="9320"/>
                  </a:cubicBezTo>
                  <a:cubicBezTo>
                    <a:pt x="48958" y="9320"/>
                    <a:pt x="49056" y="9418"/>
                    <a:pt x="49277" y="9418"/>
                  </a:cubicBezTo>
                  <a:cubicBezTo>
                    <a:pt x="49794" y="9320"/>
                    <a:pt x="50285" y="9221"/>
                    <a:pt x="50802" y="9221"/>
                  </a:cubicBezTo>
                  <a:cubicBezTo>
                    <a:pt x="50834" y="9254"/>
                    <a:pt x="50870" y="9265"/>
                    <a:pt x="50903" y="9265"/>
                  </a:cubicBezTo>
                  <a:cubicBezTo>
                    <a:pt x="50968" y="9265"/>
                    <a:pt x="51023" y="9221"/>
                    <a:pt x="51023" y="9221"/>
                  </a:cubicBezTo>
                  <a:cubicBezTo>
                    <a:pt x="51121" y="9123"/>
                    <a:pt x="51318" y="9123"/>
                    <a:pt x="51416" y="9123"/>
                  </a:cubicBezTo>
                  <a:cubicBezTo>
                    <a:pt x="51416" y="9025"/>
                    <a:pt x="51318" y="9025"/>
                    <a:pt x="51318" y="9025"/>
                  </a:cubicBezTo>
                  <a:cubicBezTo>
                    <a:pt x="51638" y="8803"/>
                    <a:pt x="52031" y="8705"/>
                    <a:pt x="52449" y="8508"/>
                  </a:cubicBezTo>
                  <a:lnTo>
                    <a:pt x="52351" y="8508"/>
                  </a:lnTo>
                  <a:cubicBezTo>
                    <a:pt x="52548" y="8410"/>
                    <a:pt x="52744" y="8410"/>
                    <a:pt x="52966" y="8410"/>
                  </a:cubicBezTo>
                  <a:cubicBezTo>
                    <a:pt x="52966" y="8287"/>
                    <a:pt x="52966" y="8287"/>
                    <a:pt x="53064" y="8189"/>
                  </a:cubicBezTo>
                  <a:cubicBezTo>
                    <a:pt x="53162" y="8090"/>
                    <a:pt x="53359" y="8090"/>
                    <a:pt x="53482" y="7992"/>
                  </a:cubicBezTo>
                  <a:lnTo>
                    <a:pt x="53482" y="7795"/>
                  </a:lnTo>
                  <a:lnTo>
                    <a:pt x="53875" y="7795"/>
                  </a:lnTo>
                  <a:cubicBezTo>
                    <a:pt x="53875" y="7672"/>
                    <a:pt x="53875" y="7574"/>
                    <a:pt x="53777" y="7476"/>
                  </a:cubicBezTo>
                  <a:cubicBezTo>
                    <a:pt x="53777" y="7377"/>
                    <a:pt x="53679" y="7377"/>
                    <a:pt x="53679" y="7279"/>
                  </a:cubicBezTo>
                  <a:cubicBezTo>
                    <a:pt x="53482" y="7279"/>
                    <a:pt x="53359" y="7377"/>
                    <a:pt x="53162" y="7377"/>
                  </a:cubicBezTo>
                  <a:cubicBezTo>
                    <a:pt x="53261" y="7279"/>
                    <a:pt x="53261" y="7180"/>
                    <a:pt x="53261" y="7058"/>
                  </a:cubicBezTo>
                  <a:cubicBezTo>
                    <a:pt x="53162" y="7058"/>
                    <a:pt x="53064" y="6959"/>
                    <a:pt x="52966" y="6959"/>
                  </a:cubicBezTo>
                  <a:cubicBezTo>
                    <a:pt x="52867" y="6959"/>
                    <a:pt x="52867" y="7058"/>
                    <a:pt x="52867" y="7058"/>
                  </a:cubicBezTo>
                  <a:lnTo>
                    <a:pt x="52867" y="6959"/>
                  </a:lnTo>
                  <a:lnTo>
                    <a:pt x="52744" y="6861"/>
                  </a:lnTo>
                  <a:lnTo>
                    <a:pt x="52449" y="6861"/>
                  </a:lnTo>
                  <a:cubicBezTo>
                    <a:pt x="52351" y="6762"/>
                    <a:pt x="52351" y="6762"/>
                    <a:pt x="52252" y="6664"/>
                  </a:cubicBezTo>
                  <a:cubicBezTo>
                    <a:pt x="52031" y="6664"/>
                    <a:pt x="51933" y="6762"/>
                    <a:pt x="51736" y="6762"/>
                  </a:cubicBezTo>
                  <a:cubicBezTo>
                    <a:pt x="51834" y="6664"/>
                    <a:pt x="51933" y="6566"/>
                    <a:pt x="52031" y="6566"/>
                  </a:cubicBezTo>
                  <a:lnTo>
                    <a:pt x="52351" y="6566"/>
                  </a:lnTo>
                  <a:cubicBezTo>
                    <a:pt x="52646" y="6664"/>
                    <a:pt x="53064" y="6664"/>
                    <a:pt x="53359" y="6664"/>
                  </a:cubicBezTo>
                  <a:cubicBezTo>
                    <a:pt x="53424" y="6693"/>
                    <a:pt x="53478" y="6705"/>
                    <a:pt x="53527" y="6705"/>
                  </a:cubicBezTo>
                  <a:cubicBezTo>
                    <a:pt x="53646" y="6705"/>
                    <a:pt x="53736" y="6635"/>
                    <a:pt x="53875" y="6566"/>
                  </a:cubicBezTo>
                  <a:cubicBezTo>
                    <a:pt x="53974" y="6566"/>
                    <a:pt x="54097" y="6443"/>
                    <a:pt x="54195" y="6443"/>
                  </a:cubicBezTo>
                  <a:cubicBezTo>
                    <a:pt x="54293" y="6344"/>
                    <a:pt x="54293" y="6246"/>
                    <a:pt x="54293" y="6148"/>
                  </a:cubicBezTo>
                  <a:cubicBezTo>
                    <a:pt x="54195" y="6148"/>
                    <a:pt x="54097" y="6049"/>
                    <a:pt x="54097" y="5951"/>
                  </a:cubicBezTo>
                  <a:cubicBezTo>
                    <a:pt x="54195" y="5828"/>
                    <a:pt x="54195" y="5828"/>
                    <a:pt x="54293" y="5828"/>
                  </a:cubicBezTo>
                  <a:cubicBezTo>
                    <a:pt x="54293" y="5730"/>
                    <a:pt x="54195" y="5631"/>
                    <a:pt x="54195" y="5631"/>
                  </a:cubicBezTo>
                  <a:cubicBezTo>
                    <a:pt x="54195" y="5533"/>
                    <a:pt x="54097" y="5533"/>
                    <a:pt x="53974" y="5533"/>
                  </a:cubicBezTo>
                  <a:cubicBezTo>
                    <a:pt x="54097" y="5435"/>
                    <a:pt x="54097" y="5435"/>
                    <a:pt x="54195" y="5435"/>
                  </a:cubicBezTo>
                  <a:lnTo>
                    <a:pt x="54195" y="5213"/>
                  </a:lnTo>
                  <a:cubicBezTo>
                    <a:pt x="53961" y="5069"/>
                    <a:pt x="53740" y="4978"/>
                    <a:pt x="53475" y="4978"/>
                  </a:cubicBezTo>
                  <a:cubicBezTo>
                    <a:pt x="53377" y="4978"/>
                    <a:pt x="53274" y="4990"/>
                    <a:pt x="53162" y="5017"/>
                  </a:cubicBezTo>
                  <a:cubicBezTo>
                    <a:pt x="53162" y="4918"/>
                    <a:pt x="53064" y="4918"/>
                    <a:pt x="53064" y="4820"/>
                  </a:cubicBezTo>
                  <a:cubicBezTo>
                    <a:pt x="52646" y="4820"/>
                    <a:pt x="52351" y="4722"/>
                    <a:pt x="52031" y="4722"/>
                  </a:cubicBezTo>
                  <a:cubicBezTo>
                    <a:pt x="52191" y="4660"/>
                    <a:pt x="52271" y="4629"/>
                    <a:pt x="52335" y="4629"/>
                  </a:cubicBezTo>
                  <a:cubicBezTo>
                    <a:pt x="52400" y="4629"/>
                    <a:pt x="52449" y="4660"/>
                    <a:pt x="52548" y="4722"/>
                  </a:cubicBezTo>
                  <a:cubicBezTo>
                    <a:pt x="52643" y="4685"/>
                    <a:pt x="52737" y="4670"/>
                    <a:pt x="52826" y="4670"/>
                  </a:cubicBezTo>
                  <a:cubicBezTo>
                    <a:pt x="53035" y="4670"/>
                    <a:pt x="53221" y="4751"/>
                    <a:pt x="53359" y="4820"/>
                  </a:cubicBezTo>
                  <a:cubicBezTo>
                    <a:pt x="53453" y="4849"/>
                    <a:pt x="53555" y="4861"/>
                    <a:pt x="53660" y="4861"/>
                  </a:cubicBezTo>
                  <a:cubicBezTo>
                    <a:pt x="53913" y="4861"/>
                    <a:pt x="54183" y="4791"/>
                    <a:pt x="54392" y="4722"/>
                  </a:cubicBezTo>
                  <a:cubicBezTo>
                    <a:pt x="54293" y="4722"/>
                    <a:pt x="54097" y="4599"/>
                    <a:pt x="53974" y="4599"/>
                  </a:cubicBezTo>
                  <a:lnTo>
                    <a:pt x="53974" y="4500"/>
                  </a:lnTo>
                  <a:cubicBezTo>
                    <a:pt x="53777" y="4500"/>
                    <a:pt x="53580" y="4500"/>
                    <a:pt x="53482" y="4402"/>
                  </a:cubicBezTo>
                  <a:cubicBezTo>
                    <a:pt x="53162" y="4304"/>
                    <a:pt x="53064" y="4304"/>
                    <a:pt x="52867" y="4304"/>
                  </a:cubicBezTo>
                  <a:cubicBezTo>
                    <a:pt x="52646" y="4304"/>
                    <a:pt x="52351" y="4205"/>
                    <a:pt x="52130" y="4205"/>
                  </a:cubicBezTo>
                  <a:lnTo>
                    <a:pt x="52031" y="4107"/>
                  </a:lnTo>
                  <a:lnTo>
                    <a:pt x="52252" y="4107"/>
                  </a:lnTo>
                  <a:cubicBezTo>
                    <a:pt x="52548" y="4205"/>
                    <a:pt x="52867" y="4205"/>
                    <a:pt x="53261" y="4205"/>
                  </a:cubicBezTo>
                  <a:cubicBezTo>
                    <a:pt x="53325" y="4176"/>
                    <a:pt x="53397" y="4164"/>
                    <a:pt x="53470" y="4164"/>
                  </a:cubicBezTo>
                  <a:cubicBezTo>
                    <a:pt x="53646" y="4164"/>
                    <a:pt x="53835" y="4234"/>
                    <a:pt x="53974" y="4304"/>
                  </a:cubicBezTo>
                  <a:lnTo>
                    <a:pt x="54293" y="4304"/>
                  </a:lnTo>
                  <a:cubicBezTo>
                    <a:pt x="54343" y="4254"/>
                    <a:pt x="54392" y="4254"/>
                    <a:pt x="54441" y="4254"/>
                  </a:cubicBezTo>
                  <a:cubicBezTo>
                    <a:pt x="54490" y="4254"/>
                    <a:pt x="54539" y="4254"/>
                    <a:pt x="54588" y="4205"/>
                  </a:cubicBezTo>
                  <a:cubicBezTo>
                    <a:pt x="54490" y="4107"/>
                    <a:pt x="54392" y="3984"/>
                    <a:pt x="54392" y="3984"/>
                  </a:cubicBezTo>
                  <a:cubicBezTo>
                    <a:pt x="54392" y="3787"/>
                    <a:pt x="54293" y="3787"/>
                    <a:pt x="54195" y="3689"/>
                  </a:cubicBezTo>
                  <a:cubicBezTo>
                    <a:pt x="53875" y="3590"/>
                    <a:pt x="53580" y="3492"/>
                    <a:pt x="53261" y="3369"/>
                  </a:cubicBezTo>
                  <a:lnTo>
                    <a:pt x="53482" y="3369"/>
                  </a:lnTo>
                  <a:lnTo>
                    <a:pt x="53359" y="3271"/>
                  </a:lnTo>
                  <a:cubicBezTo>
                    <a:pt x="53359" y="3172"/>
                    <a:pt x="53359" y="3074"/>
                    <a:pt x="53482" y="3074"/>
                  </a:cubicBezTo>
                  <a:cubicBezTo>
                    <a:pt x="53482" y="2976"/>
                    <a:pt x="53359" y="2976"/>
                    <a:pt x="53359" y="2877"/>
                  </a:cubicBezTo>
                  <a:lnTo>
                    <a:pt x="53777" y="2877"/>
                  </a:lnTo>
                  <a:cubicBezTo>
                    <a:pt x="53679" y="2656"/>
                    <a:pt x="53482" y="2656"/>
                    <a:pt x="53261" y="2558"/>
                  </a:cubicBezTo>
                  <a:cubicBezTo>
                    <a:pt x="53064" y="2459"/>
                    <a:pt x="52744" y="2459"/>
                    <a:pt x="52449" y="2361"/>
                  </a:cubicBezTo>
                  <a:cubicBezTo>
                    <a:pt x="52252" y="2361"/>
                    <a:pt x="52031" y="2361"/>
                    <a:pt x="51834" y="2263"/>
                  </a:cubicBezTo>
                  <a:cubicBezTo>
                    <a:pt x="51638" y="2263"/>
                    <a:pt x="51416" y="2140"/>
                    <a:pt x="51220" y="2140"/>
                  </a:cubicBezTo>
                  <a:cubicBezTo>
                    <a:pt x="51121" y="2140"/>
                    <a:pt x="51121" y="2140"/>
                    <a:pt x="51023" y="2041"/>
                  </a:cubicBezTo>
                  <a:cubicBezTo>
                    <a:pt x="51318" y="2041"/>
                    <a:pt x="51515" y="2140"/>
                    <a:pt x="51736" y="2140"/>
                  </a:cubicBezTo>
                  <a:cubicBezTo>
                    <a:pt x="51933" y="2140"/>
                    <a:pt x="52130" y="2263"/>
                    <a:pt x="52449" y="2263"/>
                  </a:cubicBezTo>
                  <a:cubicBezTo>
                    <a:pt x="52646" y="2361"/>
                    <a:pt x="52867" y="2361"/>
                    <a:pt x="53064" y="2361"/>
                  </a:cubicBezTo>
                  <a:cubicBezTo>
                    <a:pt x="53064" y="2361"/>
                    <a:pt x="53162" y="2361"/>
                    <a:pt x="53261" y="2263"/>
                  </a:cubicBezTo>
                  <a:cubicBezTo>
                    <a:pt x="53064" y="2263"/>
                    <a:pt x="52966" y="2140"/>
                    <a:pt x="52867" y="2140"/>
                  </a:cubicBezTo>
                  <a:cubicBezTo>
                    <a:pt x="52867" y="2041"/>
                    <a:pt x="52966" y="2041"/>
                    <a:pt x="52966" y="1943"/>
                  </a:cubicBezTo>
                  <a:cubicBezTo>
                    <a:pt x="53162" y="1943"/>
                    <a:pt x="53359" y="2041"/>
                    <a:pt x="53580" y="2041"/>
                  </a:cubicBezTo>
                  <a:cubicBezTo>
                    <a:pt x="53580" y="2041"/>
                    <a:pt x="53585" y="2041"/>
                    <a:pt x="53591" y="2042"/>
                  </a:cubicBezTo>
                  <a:lnTo>
                    <a:pt x="53591" y="2042"/>
                  </a:lnTo>
                  <a:cubicBezTo>
                    <a:pt x="53356" y="1842"/>
                    <a:pt x="52926" y="1820"/>
                    <a:pt x="52646" y="1648"/>
                  </a:cubicBezTo>
                  <a:cubicBezTo>
                    <a:pt x="52548" y="1697"/>
                    <a:pt x="52449" y="1722"/>
                    <a:pt x="52360" y="1722"/>
                  </a:cubicBezTo>
                  <a:cubicBezTo>
                    <a:pt x="52271" y="1722"/>
                    <a:pt x="52191" y="1697"/>
                    <a:pt x="52130" y="1648"/>
                  </a:cubicBezTo>
                  <a:lnTo>
                    <a:pt x="51933" y="1648"/>
                  </a:lnTo>
                  <a:cubicBezTo>
                    <a:pt x="51736" y="1525"/>
                    <a:pt x="51515" y="1525"/>
                    <a:pt x="51220" y="1525"/>
                  </a:cubicBezTo>
                  <a:cubicBezTo>
                    <a:pt x="50900" y="1525"/>
                    <a:pt x="50703" y="1427"/>
                    <a:pt x="50408" y="1427"/>
                  </a:cubicBezTo>
                  <a:cubicBezTo>
                    <a:pt x="50285" y="1427"/>
                    <a:pt x="50285" y="1328"/>
                    <a:pt x="50285" y="1328"/>
                  </a:cubicBezTo>
                  <a:lnTo>
                    <a:pt x="50285" y="1230"/>
                  </a:lnTo>
                  <a:cubicBezTo>
                    <a:pt x="50187" y="1181"/>
                    <a:pt x="50138" y="1156"/>
                    <a:pt x="50076" y="1156"/>
                  </a:cubicBezTo>
                  <a:cubicBezTo>
                    <a:pt x="50015" y="1156"/>
                    <a:pt x="49941" y="1181"/>
                    <a:pt x="49794" y="1230"/>
                  </a:cubicBezTo>
                  <a:lnTo>
                    <a:pt x="50089" y="1230"/>
                  </a:lnTo>
                  <a:cubicBezTo>
                    <a:pt x="49990" y="1230"/>
                    <a:pt x="49990" y="1328"/>
                    <a:pt x="49990" y="1328"/>
                  </a:cubicBezTo>
                  <a:cubicBezTo>
                    <a:pt x="49892" y="1328"/>
                    <a:pt x="49671" y="1230"/>
                    <a:pt x="49572" y="1230"/>
                  </a:cubicBezTo>
                  <a:cubicBezTo>
                    <a:pt x="49277" y="1230"/>
                    <a:pt x="48958" y="1230"/>
                    <a:pt x="48761" y="1033"/>
                  </a:cubicBezTo>
                  <a:cubicBezTo>
                    <a:pt x="48761" y="1132"/>
                    <a:pt x="48662" y="1132"/>
                    <a:pt x="48662" y="1132"/>
                  </a:cubicBezTo>
                  <a:cubicBezTo>
                    <a:pt x="48441" y="1132"/>
                    <a:pt x="48343" y="1033"/>
                    <a:pt x="48244" y="1033"/>
                  </a:cubicBezTo>
                  <a:cubicBezTo>
                    <a:pt x="48179" y="1033"/>
                    <a:pt x="48113" y="1077"/>
                    <a:pt x="48077" y="1077"/>
                  </a:cubicBezTo>
                  <a:cubicBezTo>
                    <a:pt x="48059" y="1077"/>
                    <a:pt x="48048" y="1066"/>
                    <a:pt x="48048" y="1033"/>
                  </a:cubicBezTo>
                  <a:cubicBezTo>
                    <a:pt x="47826" y="1033"/>
                    <a:pt x="47531" y="910"/>
                    <a:pt x="47335" y="910"/>
                  </a:cubicBezTo>
                  <a:cubicBezTo>
                    <a:pt x="47015" y="812"/>
                    <a:pt x="46720" y="812"/>
                    <a:pt x="46400" y="812"/>
                  </a:cubicBezTo>
                  <a:lnTo>
                    <a:pt x="46302" y="812"/>
                  </a:lnTo>
                  <a:lnTo>
                    <a:pt x="46302" y="714"/>
                  </a:lnTo>
                  <a:lnTo>
                    <a:pt x="45368" y="714"/>
                  </a:lnTo>
                  <a:cubicBezTo>
                    <a:pt x="45269" y="714"/>
                    <a:pt x="45269" y="714"/>
                    <a:pt x="45171" y="615"/>
                  </a:cubicBezTo>
                  <a:cubicBezTo>
                    <a:pt x="45040" y="615"/>
                    <a:pt x="44854" y="659"/>
                    <a:pt x="44657" y="659"/>
                  </a:cubicBezTo>
                  <a:cubicBezTo>
                    <a:pt x="44559" y="659"/>
                    <a:pt x="44458" y="648"/>
                    <a:pt x="44359" y="615"/>
                  </a:cubicBezTo>
                  <a:cubicBezTo>
                    <a:pt x="44261" y="714"/>
                    <a:pt x="44261" y="714"/>
                    <a:pt x="44138" y="714"/>
                  </a:cubicBezTo>
                  <a:lnTo>
                    <a:pt x="44138" y="615"/>
                  </a:lnTo>
                  <a:lnTo>
                    <a:pt x="43745" y="615"/>
                  </a:lnTo>
                  <a:cubicBezTo>
                    <a:pt x="43523" y="615"/>
                    <a:pt x="43425" y="615"/>
                    <a:pt x="43228" y="517"/>
                  </a:cubicBezTo>
                  <a:cubicBezTo>
                    <a:pt x="43032" y="517"/>
                    <a:pt x="42810" y="615"/>
                    <a:pt x="42614" y="615"/>
                  </a:cubicBezTo>
                  <a:cubicBezTo>
                    <a:pt x="42515" y="615"/>
                    <a:pt x="42515" y="517"/>
                    <a:pt x="42515" y="517"/>
                  </a:cubicBezTo>
                  <a:lnTo>
                    <a:pt x="41802" y="517"/>
                  </a:lnTo>
                  <a:cubicBezTo>
                    <a:pt x="41802" y="517"/>
                    <a:pt x="41802" y="615"/>
                    <a:pt x="41679" y="615"/>
                  </a:cubicBezTo>
                  <a:cubicBezTo>
                    <a:pt x="41581" y="517"/>
                    <a:pt x="41482" y="517"/>
                    <a:pt x="41384" y="418"/>
                  </a:cubicBezTo>
                  <a:cubicBezTo>
                    <a:pt x="41384" y="523"/>
                    <a:pt x="41359" y="554"/>
                    <a:pt x="41322" y="554"/>
                  </a:cubicBezTo>
                  <a:cubicBezTo>
                    <a:pt x="41270" y="554"/>
                    <a:pt x="41194" y="496"/>
                    <a:pt x="41126" y="496"/>
                  </a:cubicBezTo>
                  <a:cubicBezTo>
                    <a:pt x="41104" y="496"/>
                    <a:pt x="41083" y="502"/>
                    <a:pt x="41064" y="517"/>
                  </a:cubicBezTo>
                  <a:cubicBezTo>
                    <a:pt x="41015" y="566"/>
                    <a:pt x="40941" y="591"/>
                    <a:pt x="40868" y="591"/>
                  </a:cubicBezTo>
                  <a:cubicBezTo>
                    <a:pt x="40794" y="591"/>
                    <a:pt x="40720" y="566"/>
                    <a:pt x="40671" y="517"/>
                  </a:cubicBezTo>
                  <a:lnTo>
                    <a:pt x="40253" y="517"/>
                  </a:lnTo>
                  <a:cubicBezTo>
                    <a:pt x="40253" y="418"/>
                    <a:pt x="40351" y="418"/>
                    <a:pt x="40351" y="296"/>
                  </a:cubicBezTo>
                  <a:cubicBezTo>
                    <a:pt x="40155" y="296"/>
                    <a:pt x="40056" y="418"/>
                    <a:pt x="39835" y="418"/>
                  </a:cubicBezTo>
                  <a:lnTo>
                    <a:pt x="39343" y="418"/>
                  </a:lnTo>
                  <a:cubicBezTo>
                    <a:pt x="39245" y="418"/>
                    <a:pt x="39162" y="544"/>
                    <a:pt x="39083" y="544"/>
                  </a:cubicBezTo>
                  <a:cubicBezTo>
                    <a:pt x="39063" y="544"/>
                    <a:pt x="39043" y="536"/>
                    <a:pt x="39024" y="517"/>
                  </a:cubicBezTo>
                  <a:lnTo>
                    <a:pt x="37278" y="517"/>
                  </a:lnTo>
                  <a:cubicBezTo>
                    <a:pt x="37179" y="517"/>
                    <a:pt x="36983" y="517"/>
                    <a:pt x="36884" y="418"/>
                  </a:cubicBezTo>
                  <a:cubicBezTo>
                    <a:pt x="36839" y="491"/>
                    <a:pt x="36783" y="510"/>
                    <a:pt x="36727" y="510"/>
                  </a:cubicBezTo>
                  <a:cubicBezTo>
                    <a:pt x="36664" y="510"/>
                    <a:pt x="36600" y="487"/>
                    <a:pt x="36546" y="487"/>
                  </a:cubicBezTo>
                  <a:cubicBezTo>
                    <a:pt x="36516" y="487"/>
                    <a:pt x="36489" y="495"/>
                    <a:pt x="36466" y="517"/>
                  </a:cubicBezTo>
                  <a:cubicBezTo>
                    <a:pt x="36270" y="517"/>
                    <a:pt x="36048" y="418"/>
                    <a:pt x="35950" y="296"/>
                  </a:cubicBezTo>
                  <a:cubicBezTo>
                    <a:pt x="35852" y="418"/>
                    <a:pt x="35852" y="418"/>
                    <a:pt x="35753" y="418"/>
                  </a:cubicBezTo>
                  <a:cubicBezTo>
                    <a:pt x="35729" y="388"/>
                    <a:pt x="35690" y="378"/>
                    <a:pt x="35645" y="378"/>
                  </a:cubicBezTo>
                  <a:cubicBezTo>
                    <a:pt x="35577" y="378"/>
                    <a:pt x="35493" y="399"/>
                    <a:pt x="35417" y="399"/>
                  </a:cubicBezTo>
                  <a:cubicBezTo>
                    <a:pt x="35342" y="399"/>
                    <a:pt x="35274" y="378"/>
                    <a:pt x="35237" y="296"/>
                  </a:cubicBezTo>
                  <a:cubicBezTo>
                    <a:pt x="35138" y="357"/>
                    <a:pt x="35034" y="388"/>
                    <a:pt x="34929" y="388"/>
                  </a:cubicBezTo>
                  <a:cubicBezTo>
                    <a:pt x="34825" y="388"/>
                    <a:pt x="34720" y="357"/>
                    <a:pt x="34622" y="296"/>
                  </a:cubicBezTo>
                  <a:lnTo>
                    <a:pt x="34106" y="296"/>
                  </a:lnTo>
                  <a:cubicBezTo>
                    <a:pt x="34007" y="197"/>
                    <a:pt x="33909" y="197"/>
                    <a:pt x="33688" y="197"/>
                  </a:cubicBezTo>
                  <a:cubicBezTo>
                    <a:pt x="33393" y="197"/>
                    <a:pt x="33073" y="197"/>
                    <a:pt x="32778" y="296"/>
                  </a:cubicBezTo>
                  <a:cubicBezTo>
                    <a:pt x="32705" y="223"/>
                    <a:pt x="32643" y="204"/>
                    <a:pt x="32583" y="204"/>
                  </a:cubicBezTo>
                  <a:cubicBezTo>
                    <a:pt x="32517" y="204"/>
                    <a:pt x="32455" y="227"/>
                    <a:pt x="32386" y="227"/>
                  </a:cubicBezTo>
                  <a:cubicBezTo>
                    <a:pt x="32347" y="227"/>
                    <a:pt x="32306" y="219"/>
                    <a:pt x="32262" y="197"/>
                  </a:cubicBezTo>
                  <a:lnTo>
                    <a:pt x="31745" y="197"/>
                  </a:lnTo>
                  <a:cubicBezTo>
                    <a:pt x="31614" y="197"/>
                    <a:pt x="31428" y="241"/>
                    <a:pt x="31261" y="241"/>
                  </a:cubicBezTo>
                  <a:cubicBezTo>
                    <a:pt x="31177" y="241"/>
                    <a:pt x="31098" y="230"/>
                    <a:pt x="31032" y="197"/>
                  </a:cubicBezTo>
                  <a:lnTo>
                    <a:pt x="29188" y="197"/>
                  </a:lnTo>
                  <a:cubicBezTo>
                    <a:pt x="29286" y="99"/>
                    <a:pt x="29286" y="99"/>
                    <a:pt x="29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49"/>
            <p:cNvSpPr/>
            <p:nvPr/>
          </p:nvSpPr>
          <p:spPr>
            <a:xfrm>
              <a:off x="2658900" y="4174050"/>
              <a:ext cx="55975" cy="6050"/>
            </a:xfrm>
            <a:custGeom>
              <a:avLst/>
              <a:gdLst/>
              <a:ahLst/>
              <a:cxnLst/>
              <a:rect l="l" t="t" r="r" b="b"/>
              <a:pathLst>
                <a:path w="2239" h="242" extrusionOk="0">
                  <a:moveTo>
                    <a:pt x="1907" y="1"/>
                  </a:moveTo>
                  <a:cubicBezTo>
                    <a:pt x="1665" y="1"/>
                    <a:pt x="1386" y="45"/>
                    <a:pt x="1107" y="45"/>
                  </a:cubicBezTo>
                  <a:cubicBezTo>
                    <a:pt x="1009" y="45"/>
                    <a:pt x="812" y="45"/>
                    <a:pt x="616" y="143"/>
                  </a:cubicBezTo>
                  <a:cubicBezTo>
                    <a:pt x="493" y="143"/>
                    <a:pt x="394" y="143"/>
                    <a:pt x="296" y="45"/>
                  </a:cubicBezTo>
                  <a:cubicBezTo>
                    <a:pt x="296" y="45"/>
                    <a:pt x="99" y="45"/>
                    <a:pt x="1" y="241"/>
                  </a:cubicBezTo>
                  <a:cubicBezTo>
                    <a:pt x="394" y="241"/>
                    <a:pt x="714" y="241"/>
                    <a:pt x="1009" y="143"/>
                  </a:cubicBezTo>
                  <a:cubicBezTo>
                    <a:pt x="1163" y="216"/>
                    <a:pt x="1301" y="235"/>
                    <a:pt x="1429" y="235"/>
                  </a:cubicBezTo>
                  <a:cubicBezTo>
                    <a:pt x="1570" y="235"/>
                    <a:pt x="1699" y="212"/>
                    <a:pt x="1827" y="212"/>
                  </a:cubicBezTo>
                  <a:cubicBezTo>
                    <a:pt x="1898" y="212"/>
                    <a:pt x="1969" y="219"/>
                    <a:pt x="2042" y="241"/>
                  </a:cubicBezTo>
                  <a:lnTo>
                    <a:pt x="2239" y="45"/>
                  </a:lnTo>
                  <a:cubicBezTo>
                    <a:pt x="2140" y="12"/>
                    <a:pt x="2028" y="1"/>
                    <a:pt x="1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49"/>
            <p:cNvSpPr/>
            <p:nvPr/>
          </p:nvSpPr>
          <p:spPr>
            <a:xfrm>
              <a:off x="2999475" y="4180075"/>
              <a:ext cx="51050" cy="6650"/>
            </a:xfrm>
            <a:custGeom>
              <a:avLst/>
              <a:gdLst/>
              <a:ahLst/>
              <a:cxnLst/>
              <a:rect l="l" t="t" r="r" b="b"/>
              <a:pathLst>
                <a:path w="2042" h="266" extrusionOk="0">
                  <a:moveTo>
                    <a:pt x="1008" y="0"/>
                  </a:moveTo>
                  <a:cubicBezTo>
                    <a:pt x="959" y="50"/>
                    <a:pt x="910" y="50"/>
                    <a:pt x="849" y="50"/>
                  </a:cubicBezTo>
                  <a:cubicBezTo>
                    <a:pt x="787" y="50"/>
                    <a:pt x="713" y="50"/>
                    <a:pt x="615" y="99"/>
                  </a:cubicBezTo>
                  <a:cubicBezTo>
                    <a:pt x="549" y="99"/>
                    <a:pt x="473" y="153"/>
                    <a:pt x="400" y="153"/>
                  </a:cubicBezTo>
                  <a:cubicBezTo>
                    <a:pt x="364" y="153"/>
                    <a:pt x="328" y="140"/>
                    <a:pt x="295" y="99"/>
                  </a:cubicBezTo>
                  <a:cubicBezTo>
                    <a:pt x="246" y="160"/>
                    <a:pt x="197" y="160"/>
                    <a:pt x="148" y="160"/>
                  </a:cubicBezTo>
                  <a:cubicBezTo>
                    <a:pt x="99" y="160"/>
                    <a:pt x="49" y="160"/>
                    <a:pt x="0" y="222"/>
                  </a:cubicBezTo>
                  <a:lnTo>
                    <a:pt x="99" y="222"/>
                  </a:lnTo>
                  <a:cubicBezTo>
                    <a:pt x="230" y="222"/>
                    <a:pt x="416" y="167"/>
                    <a:pt x="583" y="167"/>
                  </a:cubicBezTo>
                  <a:cubicBezTo>
                    <a:pt x="667" y="167"/>
                    <a:pt x="746" y="181"/>
                    <a:pt x="812" y="222"/>
                  </a:cubicBezTo>
                  <a:cubicBezTo>
                    <a:pt x="877" y="255"/>
                    <a:pt x="946" y="265"/>
                    <a:pt x="1015" y="265"/>
                  </a:cubicBezTo>
                  <a:cubicBezTo>
                    <a:pt x="1153" y="265"/>
                    <a:pt x="1295" y="222"/>
                    <a:pt x="1426" y="222"/>
                  </a:cubicBezTo>
                  <a:lnTo>
                    <a:pt x="1623" y="222"/>
                  </a:lnTo>
                  <a:cubicBezTo>
                    <a:pt x="1664" y="255"/>
                    <a:pt x="1713" y="265"/>
                    <a:pt x="1764" y="265"/>
                  </a:cubicBezTo>
                  <a:cubicBezTo>
                    <a:pt x="1866" y="265"/>
                    <a:pt x="1976" y="222"/>
                    <a:pt x="2041" y="222"/>
                  </a:cubicBezTo>
                  <a:cubicBezTo>
                    <a:pt x="1943" y="99"/>
                    <a:pt x="1844" y="99"/>
                    <a:pt x="1746" y="99"/>
                  </a:cubicBezTo>
                  <a:lnTo>
                    <a:pt x="1328" y="99"/>
                  </a:lnTo>
                  <a:cubicBezTo>
                    <a:pt x="1230" y="0"/>
                    <a:pt x="1131"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49"/>
            <p:cNvSpPr/>
            <p:nvPr/>
          </p:nvSpPr>
          <p:spPr>
            <a:xfrm>
              <a:off x="3119950" y="4188075"/>
              <a:ext cx="61500" cy="8000"/>
            </a:xfrm>
            <a:custGeom>
              <a:avLst/>
              <a:gdLst/>
              <a:ahLst/>
              <a:cxnLst/>
              <a:rect l="l" t="t" r="r" b="b"/>
              <a:pathLst>
                <a:path w="2460" h="320" extrusionOk="0">
                  <a:moveTo>
                    <a:pt x="1" y="0"/>
                  </a:moveTo>
                  <a:cubicBezTo>
                    <a:pt x="197" y="98"/>
                    <a:pt x="296" y="98"/>
                    <a:pt x="296" y="98"/>
                  </a:cubicBezTo>
                  <a:cubicBezTo>
                    <a:pt x="493" y="197"/>
                    <a:pt x="714" y="197"/>
                    <a:pt x="812" y="197"/>
                  </a:cubicBezTo>
                  <a:cubicBezTo>
                    <a:pt x="1107" y="197"/>
                    <a:pt x="1427" y="197"/>
                    <a:pt x="1722" y="295"/>
                  </a:cubicBezTo>
                  <a:cubicBezTo>
                    <a:pt x="1882" y="295"/>
                    <a:pt x="2011" y="320"/>
                    <a:pt x="2128" y="320"/>
                  </a:cubicBezTo>
                  <a:cubicBezTo>
                    <a:pt x="2244" y="320"/>
                    <a:pt x="2349" y="295"/>
                    <a:pt x="2460" y="197"/>
                  </a:cubicBezTo>
                  <a:lnTo>
                    <a:pt x="2238" y="197"/>
                  </a:lnTo>
                  <a:cubicBezTo>
                    <a:pt x="2140" y="197"/>
                    <a:pt x="2042" y="197"/>
                    <a:pt x="1943" y="98"/>
                  </a:cubicBezTo>
                  <a:lnTo>
                    <a:pt x="1525" y="98"/>
                  </a:lnTo>
                  <a:cubicBezTo>
                    <a:pt x="1460" y="98"/>
                    <a:pt x="1394" y="142"/>
                    <a:pt x="1329" y="142"/>
                  </a:cubicBezTo>
                  <a:cubicBezTo>
                    <a:pt x="1296" y="142"/>
                    <a:pt x="1263" y="131"/>
                    <a:pt x="1230" y="98"/>
                  </a:cubicBezTo>
                  <a:cubicBezTo>
                    <a:pt x="911" y="98"/>
                    <a:pt x="714" y="98"/>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49"/>
            <p:cNvSpPr/>
            <p:nvPr/>
          </p:nvSpPr>
          <p:spPr>
            <a:xfrm>
              <a:off x="2553800" y="4171600"/>
              <a:ext cx="43650" cy="6050"/>
            </a:xfrm>
            <a:custGeom>
              <a:avLst/>
              <a:gdLst/>
              <a:ahLst/>
              <a:cxnLst/>
              <a:rect l="l" t="t" r="r" b="b"/>
              <a:pathLst>
                <a:path w="1746" h="242" extrusionOk="0">
                  <a:moveTo>
                    <a:pt x="1150" y="1"/>
                  </a:moveTo>
                  <a:cubicBezTo>
                    <a:pt x="1041" y="1"/>
                    <a:pt x="943" y="44"/>
                    <a:pt x="812" y="44"/>
                  </a:cubicBezTo>
                  <a:cubicBezTo>
                    <a:pt x="680" y="44"/>
                    <a:pt x="495" y="88"/>
                    <a:pt x="327" y="88"/>
                  </a:cubicBezTo>
                  <a:cubicBezTo>
                    <a:pt x="243" y="88"/>
                    <a:pt x="164" y="77"/>
                    <a:pt x="99" y="44"/>
                  </a:cubicBezTo>
                  <a:cubicBezTo>
                    <a:pt x="0" y="44"/>
                    <a:pt x="0" y="143"/>
                    <a:pt x="0" y="143"/>
                  </a:cubicBezTo>
                  <a:lnTo>
                    <a:pt x="615" y="143"/>
                  </a:lnTo>
                  <a:cubicBezTo>
                    <a:pt x="648" y="175"/>
                    <a:pt x="691" y="186"/>
                    <a:pt x="743" y="186"/>
                  </a:cubicBezTo>
                  <a:cubicBezTo>
                    <a:pt x="847" y="186"/>
                    <a:pt x="984" y="143"/>
                    <a:pt x="1131" y="143"/>
                  </a:cubicBezTo>
                  <a:cubicBezTo>
                    <a:pt x="1180" y="192"/>
                    <a:pt x="1230" y="192"/>
                    <a:pt x="1279" y="192"/>
                  </a:cubicBezTo>
                  <a:cubicBezTo>
                    <a:pt x="1328" y="192"/>
                    <a:pt x="1377" y="192"/>
                    <a:pt x="1426" y="241"/>
                  </a:cubicBezTo>
                  <a:cubicBezTo>
                    <a:pt x="1525" y="241"/>
                    <a:pt x="1623" y="241"/>
                    <a:pt x="1746" y="143"/>
                  </a:cubicBezTo>
                  <a:lnTo>
                    <a:pt x="1746" y="44"/>
                  </a:lnTo>
                  <a:cubicBezTo>
                    <a:pt x="1664" y="44"/>
                    <a:pt x="1549" y="88"/>
                    <a:pt x="1453" y="88"/>
                  </a:cubicBezTo>
                  <a:cubicBezTo>
                    <a:pt x="1404" y="88"/>
                    <a:pt x="1361" y="77"/>
                    <a:pt x="1328" y="44"/>
                  </a:cubicBezTo>
                  <a:cubicBezTo>
                    <a:pt x="1262" y="12"/>
                    <a:pt x="120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49"/>
            <p:cNvSpPr/>
            <p:nvPr/>
          </p:nvSpPr>
          <p:spPr>
            <a:xfrm>
              <a:off x="2392125" y="4175150"/>
              <a:ext cx="30750" cy="7400"/>
            </a:xfrm>
            <a:custGeom>
              <a:avLst/>
              <a:gdLst/>
              <a:ahLst/>
              <a:cxnLst/>
              <a:rect l="l" t="t" r="r" b="b"/>
              <a:pathLst>
                <a:path w="1230" h="296" extrusionOk="0">
                  <a:moveTo>
                    <a:pt x="836" y="1"/>
                  </a:moveTo>
                  <a:cubicBezTo>
                    <a:pt x="775" y="99"/>
                    <a:pt x="695" y="124"/>
                    <a:pt x="618" y="124"/>
                  </a:cubicBezTo>
                  <a:cubicBezTo>
                    <a:pt x="541" y="124"/>
                    <a:pt x="467" y="99"/>
                    <a:pt x="418" y="99"/>
                  </a:cubicBezTo>
                  <a:cubicBezTo>
                    <a:pt x="320" y="197"/>
                    <a:pt x="222" y="197"/>
                    <a:pt x="0" y="197"/>
                  </a:cubicBezTo>
                  <a:lnTo>
                    <a:pt x="0" y="296"/>
                  </a:lnTo>
                  <a:cubicBezTo>
                    <a:pt x="222" y="296"/>
                    <a:pt x="222" y="296"/>
                    <a:pt x="320" y="197"/>
                  </a:cubicBezTo>
                  <a:cubicBezTo>
                    <a:pt x="418" y="247"/>
                    <a:pt x="492" y="271"/>
                    <a:pt x="553" y="271"/>
                  </a:cubicBezTo>
                  <a:cubicBezTo>
                    <a:pt x="615" y="271"/>
                    <a:pt x="664" y="247"/>
                    <a:pt x="713" y="197"/>
                  </a:cubicBezTo>
                  <a:cubicBezTo>
                    <a:pt x="754" y="165"/>
                    <a:pt x="793" y="154"/>
                    <a:pt x="833" y="154"/>
                  </a:cubicBezTo>
                  <a:cubicBezTo>
                    <a:pt x="913" y="154"/>
                    <a:pt x="1000" y="197"/>
                    <a:pt x="1131" y="197"/>
                  </a:cubicBezTo>
                  <a:cubicBezTo>
                    <a:pt x="1131" y="99"/>
                    <a:pt x="1131" y="99"/>
                    <a:pt x="1230" y="1"/>
                  </a:cubicBezTo>
                  <a:lnTo>
                    <a:pt x="1230" y="1"/>
                  </a:lnTo>
                  <a:cubicBezTo>
                    <a:pt x="1131" y="50"/>
                    <a:pt x="1058" y="74"/>
                    <a:pt x="996" y="74"/>
                  </a:cubicBezTo>
                  <a:cubicBezTo>
                    <a:pt x="935" y="74"/>
                    <a:pt x="885" y="50"/>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49"/>
            <p:cNvSpPr/>
            <p:nvPr/>
          </p:nvSpPr>
          <p:spPr>
            <a:xfrm>
              <a:off x="2622650" y="4175150"/>
              <a:ext cx="33200" cy="3200"/>
            </a:xfrm>
            <a:custGeom>
              <a:avLst/>
              <a:gdLst/>
              <a:ahLst/>
              <a:cxnLst/>
              <a:rect l="l" t="t" r="r" b="b"/>
              <a:pathLst>
                <a:path w="1328" h="128" extrusionOk="0">
                  <a:moveTo>
                    <a:pt x="0" y="1"/>
                  </a:moveTo>
                  <a:cubicBezTo>
                    <a:pt x="221" y="99"/>
                    <a:pt x="320" y="99"/>
                    <a:pt x="418" y="99"/>
                  </a:cubicBezTo>
                  <a:cubicBezTo>
                    <a:pt x="460" y="120"/>
                    <a:pt x="507" y="127"/>
                    <a:pt x="557" y="127"/>
                  </a:cubicBezTo>
                  <a:cubicBezTo>
                    <a:pt x="694" y="127"/>
                    <a:pt x="855" y="71"/>
                    <a:pt x="992" y="71"/>
                  </a:cubicBezTo>
                  <a:cubicBezTo>
                    <a:pt x="1043" y="71"/>
                    <a:pt x="1090" y="78"/>
                    <a:pt x="1131" y="99"/>
                  </a:cubicBezTo>
                  <a:cubicBezTo>
                    <a:pt x="1131" y="99"/>
                    <a:pt x="1230" y="99"/>
                    <a:pt x="1328" y="1"/>
                  </a:cubicBezTo>
                  <a:lnTo>
                    <a:pt x="615" y="1"/>
                  </a:lnTo>
                  <a:cubicBezTo>
                    <a:pt x="615" y="1"/>
                    <a:pt x="527" y="44"/>
                    <a:pt x="440" y="44"/>
                  </a:cubicBezTo>
                  <a:cubicBezTo>
                    <a:pt x="396" y="44"/>
                    <a:pt x="353" y="33"/>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49"/>
            <p:cNvSpPr/>
            <p:nvPr/>
          </p:nvSpPr>
          <p:spPr>
            <a:xfrm>
              <a:off x="2925075" y="4182525"/>
              <a:ext cx="33225" cy="4200"/>
            </a:xfrm>
            <a:custGeom>
              <a:avLst/>
              <a:gdLst/>
              <a:ahLst/>
              <a:cxnLst/>
              <a:rect l="l" t="t" r="r" b="b"/>
              <a:pathLst>
                <a:path w="1329" h="168" extrusionOk="0">
                  <a:moveTo>
                    <a:pt x="1" y="1"/>
                  </a:moveTo>
                  <a:cubicBezTo>
                    <a:pt x="112" y="84"/>
                    <a:pt x="240" y="105"/>
                    <a:pt x="373" y="105"/>
                  </a:cubicBezTo>
                  <a:cubicBezTo>
                    <a:pt x="507" y="105"/>
                    <a:pt x="646" y="84"/>
                    <a:pt x="779" y="84"/>
                  </a:cubicBezTo>
                  <a:cubicBezTo>
                    <a:pt x="868" y="84"/>
                    <a:pt x="954" y="93"/>
                    <a:pt x="1034" y="124"/>
                  </a:cubicBezTo>
                  <a:cubicBezTo>
                    <a:pt x="1067" y="157"/>
                    <a:pt x="1099" y="167"/>
                    <a:pt x="1132" y="167"/>
                  </a:cubicBezTo>
                  <a:cubicBezTo>
                    <a:pt x="1198" y="167"/>
                    <a:pt x="1263" y="124"/>
                    <a:pt x="1329" y="124"/>
                  </a:cubicBezTo>
                  <a:cubicBezTo>
                    <a:pt x="911" y="1"/>
                    <a:pt x="517"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49"/>
            <p:cNvSpPr/>
            <p:nvPr/>
          </p:nvSpPr>
          <p:spPr>
            <a:xfrm>
              <a:off x="2835325" y="4177625"/>
              <a:ext cx="33225" cy="2475"/>
            </a:xfrm>
            <a:custGeom>
              <a:avLst/>
              <a:gdLst/>
              <a:ahLst/>
              <a:cxnLst/>
              <a:rect l="l" t="t" r="r" b="b"/>
              <a:pathLst>
                <a:path w="1329" h="99" extrusionOk="0">
                  <a:moveTo>
                    <a:pt x="616" y="0"/>
                  </a:moveTo>
                  <a:cubicBezTo>
                    <a:pt x="321" y="0"/>
                    <a:pt x="321" y="0"/>
                    <a:pt x="1" y="98"/>
                  </a:cubicBezTo>
                  <a:lnTo>
                    <a:pt x="714" y="98"/>
                  </a:lnTo>
                  <a:lnTo>
                    <a:pt x="616" y="0"/>
                  </a:lnTo>
                  <a:close/>
                  <a:moveTo>
                    <a:pt x="1034" y="0"/>
                  </a:moveTo>
                  <a:cubicBezTo>
                    <a:pt x="935" y="0"/>
                    <a:pt x="812" y="98"/>
                    <a:pt x="714" y="98"/>
                  </a:cubicBezTo>
                  <a:lnTo>
                    <a:pt x="1329" y="98"/>
                  </a:lnTo>
                  <a:cubicBezTo>
                    <a:pt x="1230" y="98"/>
                    <a:pt x="1132"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49"/>
            <p:cNvSpPr/>
            <p:nvPr/>
          </p:nvSpPr>
          <p:spPr>
            <a:xfrm>
              <a:off x="2486775" y="4170250"/>
              <a:ext cx="33850" cy="4925"/>
            </a:xfrm>
            <a:custGeom>
              <a:avLst/>
              <a:gdLst/>
              <a:ahLst/>
              <a:cxnLst/>
              <a:rect l="l" t="t" r="r" b="b"/>
              <a:pathLst>
                <a:path w="1354" h="197" extrusionOk="0">
                  <a:moveTo>
                    <a:pt x="739" y="0"/>
                  </a:moveTo>
                  <a:cubicBezTo>
                    <a:pt x="517" y="98"/>
                    <a:pt x="222" y="98"/>
                    <a:pt x="1" y="98"/>
                  </a:cubicBezTo>
                  <a:lnTo>
                    <a:pt x="1" y="197"/>
                  </a:lnTo>
                  <a:cubicBezTo>
                    <a:pt x="210" y="148"/>
                    <a:pt x="444" y="148"/>
                    <a:pt x="677" y="148"/>
                  </a:cubicBezTo>
                  <a:cubicBezTo>
                    <a:pt x="911" y="148"/>
                    <a:pt x="1144" y="148"/>
                    <a:pt x="1353" y="98"/>
                  </a:cubicBezTo>
                  <a:cubicBezTo>
                    <a:pt x="1132" y="0"/>
                    <a:pt x="935" y="0"/>
                    <a:pt x="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49"/>
            <p:cNvSpPr/>
            <p:nvPr/>
          </p:nvSpPr>
          <p:spPr>
            <a:xfrm>
              <a:off x="2797225" y="4175150"/>
              <a:ext cx="27675" cy="4950"/>
            </a:xfrm>
            <a:custGeom>
              <a:avLst/>
              <a:gdLst/>
              <a:ahLst/>
              <a:cxnLst/>
              <a:rect l="l" t="t" r="r" b="b"/>
              <a:pathLst>
                <a:path w="1107" h="198" extrusionOk="0">
                  <a:moveTo>
                    <a:pt x="99" y="1"/>
                  </a:moveTo>
                  <a:cubicBezTo>
                    <a:pt x="99" y="1"/>
                    <a:pt x="99" y="99"/>
                    <a:pt x="0" y="99"/>
                  </a:cubicBezTo>
                  <a:cubicBezTo>
                    <a:pt x="394" y="99"/>
                    <a:pt x="714" y="99"/>
                    <a:pt x="1107" y="197"/>
                  </a:cubicBezTo>
                  <a:lnTo>
                    <a:pt x="1009" y="99"/>
                  </a:lnTo>
                  <a:cubicBezTo>
                    <a:pt x="714" y="1"/>
                    <a:pt x="394"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49"/>
            <p:cNvSpPr/>
            <p:nvPr/>
          </p:nvSpPr>
          <p:spPr>
            <a:xfrm>
              <a:off x="3237375" y="4200975"/>
              <a:ext cx="20925" cy="4950"/>
            </a:xfrm>
            <a:custGeom>
              <a:avLst/>
              <a:gdLst/>
              <a:ahLst/>
              <a:cxnLst/>
              <a:rect l="l" t="t" r="r" b="b"/>
              <a:pathLst>
                <a:path w="837" h="198" extrusionOk="0">
                  <a:moveTo>
                    <a:pt x="0" y="0"/>
                  </a:moveTo>
                  <a:lnTo>
                    <a:pt x="0" y="99"/>
                  </a:lnTo>
                  <a:cubicBezTo>
                    <a:pt x="320" y="99"/>
                    <a:pt x="615" y="197"/>
                    <a:pt x="836" y="197"/>
                  </a:cubicBezTo>
                  <a:cubicBezTo>
                    <a:pt x="615" y="99"/>
                    <a:pt x="32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49"/>
            <p:cNvSpPr/>
            <p:nvPr/>
          </p:nvSpPr>
          <p:spPr>
            <a:xfrm>
              <a:off x="2604825" y="4172700"/>
              <a:ext cx="17850" cy="4950"/>
            </a:xfrm>
            <a:custGeom>
              <a:avLst/>
              <a:gdLst/>
              <a:ahLst/>
              <a:cxnLst/>
              <a:rect l="l" t="t" r="r" b="b"/>
              <a:pathLst>
                <a:path w="714" h="198" extrusionOk="0">
                  <a:moveTo>
                    <a:pt x="615" y="0"/>
                  </a:moveTo>
                  <a:cubicBezTo>
                    <a:pt x="516" y="50"/>
                    <a:pt x="412" y="50"/>
                    <a:pt x="307" y="50"/>
                  </a:cubicBezTo>
                  <a:cubicBezTo>
                    <a:pt x="203" y="50"/>
                    <a:pt x="98" y="50"/>
                    <a:pt x="0" y="99"/>
                  </a:cubicBezTo>
                  <a:cubicBezTo>
                    <a:pt x="98" y="99"/>
                    <a:pt x="98" y="99"/>
                    <a:pt x="197" y="197"/>
                  </a:cubicBezTo>
                  <a:cubicBezTo>
                    <a:pt x="238" y="164"/>
                    <a:pt x="265" y="153"/>
                    <a:pt x="287" y="153"/>
                  </a:cubicBezTo>
                  <a:cubicBezTo>
                    <a:pt x="331" y="153"/>
                    <a:pt x="353" y="197"/>
                    <a:pt x="418" y="197"/>
                  </a:cubicBezTo>
                  <a:lnTo>
                    <a:pt x="713" y="197"/>
                  </a:lnTo>
                  <a:cubicBezTo>
                    <a:pt x="615" y="99"/>
                    <a:pt x="615"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49"/>
            <p:cNvSpPr/>
            <p:nvPr/>
          </p:nvSpPr>
          <p:spPr>
            <a:xfrm>
              <a:off x="3188800" y="4193750"/>
              <a:ext cx="23400" cy="4175"/>
            </a:xfrm>
            <a:custGeom>
              <a:avLst/>
              <a:gdLst/>
              <a:ahLst/>
              <a:cxnLst/>
              <a:rect l="l" t="t" r="r" b="b"/>
              <a:pathLst>
                <a:path w="936" h="167" extrusionOk="0">
                  <a:moveTo>
                    <a:pt x="237" y="1"/>
                  </a:moveTo>
                  <a:cubicBezTo>
                    <a:pt x="159" y="1"/>
                    <a:pt x="81" y="19"/>
                    <a:pt x="1" y="68"/>
                  </a:cubicBezTo>
                  <a:cubicBezTo>
                    <a:pt x="320" y="167"/>
                    <a:pt x="615" y="167"/>
                    <a:pt x="935" y="167"/>
                  </a:cubicBezTo>
                  <a:cubicBezTo>
                    <a:pt x="695" y="167"/>
                    <a:pt x="469"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49"/>
            <p:cNvSpPr/>
            <p:nvPr/>
          </p:nvSpPr>
          <p:spPr>
            <a:xfrm>
              <a:off x="3263175" y="4203425"/>
              <a:ext cx="17875" cy="8425"/>
            </a:xfrm>
            <a:custGeom>
              <a:avLst/>
              <a:gdLst/>
              <a:ahLst/>
              <a:cxnLst/>
              <a:rect l="l" t="t" r="r" b="b"/>
              <a:pathLst>
                <a:path w="715" h="337" extrusionOk="0">
                  <a:moveTo>
                    <a:pt x="1" y="1"/>
                  </a:moveTo>
                  <a:cubicBezTo>
                    <a:pt x="99" y="99"/>
                    <a:pt x="99" y="99"/>
                    <a:pt x="99" y="198"/>
                  </a:cubicBezTo>
                  <a:lnTo>
                    <a:pt x="419" y="198"/>
                  </a:lnTo>
                  <a:cubicBezTo>
                    <a:pt x="296" y="198"/>
                    <a:pt x="198" y="99"/>
                    <a:pt x="99" y="1"/>
                  </a:cubicBezTo>
                  <a:close/>
                  <a:moveTo>
                    <a:pt x="419" y="198"/>
                  </a:moveTo>
                  <a:cubicBezTo>
                    <a:pt x="489" y="267"/>
                    <a:pt x="558" y="337"/>
                    <a:pt x="628" y="337"/>
                  </a:cubicBezTo>
                  <a:cubicBezTo>
                    <a:pt x="656" y="337"/>
                    <a:pt x="685" y="325"/>
                    <a:pt x="714" y="296"/>
                  </a:cubicBezTo>
                  <a:cubicBezTo>
                    <a:pt x="616" y="198"/>
                    <a:pt x="517" y="198"/>
                    <a:pt x="419" y="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49"/>
            <p:cNvSpPr/>
            <p:nvPr/>
          </p:nvSpPr>
          <p:spPr>
            <a:xfrm>
              <a:off x="3081225" y="4185600"/>
              <a:ext cx="23375" cy="4950"/>
            </a:xfrm>
            <a:custGeom>
              <a:avLst/>
              <a:gdLst/>
              <a:ahLst/>
              <a:cxnLst/>
              <a:rect l="l" t="t" r="r" b="b"/>
              <a:pathLst>
                <a:path w="935" h="198" extrusionOk="0">
                  <a:moveTo>
                    <a:pt x="1" y="1"/>
                  </a:moveTo>
                  <a:cubicBezTo>
                    <a:pt x="99" y="99"/>
                    <a:pt x="320" y="99"/>
                    <a:pt x="419" y="99"/>
                  </a:cubicBezTo>
                  <a:cubicBezTo>
                    <a:pt x="615" y="99"/>
                    <a:pt x="714" y="99"/>
                    <a:pt x="935" y="197"/>
                  </a:cubicBezTo>
                  <a:lnTo>
                    <a:pt x="935" y="99"/>
                  </a:lnTo>
                  <a:cubicBezTo>
                    <a:pt x="824" y="50"/>
                    <a:pt x="744" y="50"/>
                    <a:pt x="668" y="50"/>
                  </a:cubicBezTo>
                  <a:cubicBezTo>
                    <a:pt x="591" y="50"/>
                    <a:pt x="517" y="50"/>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49"/>
            <p:cNvSpPr/>
            <p:nvPr/>
          </p:nvSpPr>
          <p:spPr>
            <a:xfrm>
              <a:off x="3058475" y="4184250"/>
              <a:ext cx="17850" cy="3850"/>
            </a:xfrm>
            <a:custGeom>
              <a:avLst/>
              <a:gdLst/>
              <a:ahLst/>
              <a:cxnLst/>
              <a:rect l="l" t="t" r="r" b="b"/>
              <a:pathLst>
                <a:path w="714" h="154" extrusionOk="0">
                  <a:moveTo>
                    <a:pt x="268" y="0"/>
                  </a:moveTo>
                  <a:cubicBezTo>
                    <a:pt x="187" y="0"/>
                    <a:pt x="99" y="14"/>
                    <a:pt x="1" y="55"/>
                  </a:cubicBezTo>
                  <a:cubicBezTo>
                    <a:pt x="99" y="55"/>
                    <a:pt x="99" y="153"/>
                    <a:pt x="99" y="153"/>
                  </a:cubicBezTo>
                  <a:cubicBezTo>
                    <a:pt x="296" y="153"/>
                    <a:pt x="493" y="55"/>
                    <a:pt x="714" y="55"/>
                  </a:cubicBezTo>
                  <a:cubicBezTo>
                    <a:pt x="566" y="55"/>
                    <a:pt x="43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49"/>
            <p:cNvSpPr/>
            <p:nvPr/>
          </p:nvSpPr>
          <p:spPr>
            <a:xfrm>
              <a:off x="2760950" y="4175150"/>
              <a:ext cx="20925" cy="3575"/>
            </a:xfrm>
            <a:custGeom>
              <a:avLst/>
              <a:gdLst/>
              <a:ahLst/>
              <a:cxnLst/>
              <a:rect l="l" t="t" r="r" b="b"/>
              <a:pathLst>
                <a:path w="837" h="143" extrusionOk="0">
                  <a:moveTo>
                    <a:pt x="1" y="1"/>
                  </a:moveTo>
                  <a:lnTo>
                    <a:pt x="99" y="99"/>
                  </a:lnTo>
                  <a:cubicBezTo>
                    <a:pt x="173" y="132"/>
                    <a:pt x="233" y="143"/>
                    <a:pt x="288" y="143"/>
                  </a:cubicBezTo>
                  <a:cubicBezTo>
                    <a:pt x="397" y="143"/>
                    <a:pt x="484" y="99"/>
                    <a:pt x="615" y="99"/>
                  </a:cubicBezTo>
                  <a:cubicBezTo>
                    <a:pt x="714" y="99"/>
                    <a:pt x="714" y="99"/>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49"/>
            <p:cNvSpPr/>
            <p:nvPr/>
          </p:nvSpPr>
          <p:spPr>
            <a:xfrm>
              <a:off x="2087225" y="4308550"/>
              <a:ext cx="23375" cy="2475"/>
            </a:xfrm>
            <a:custGeom>
              <a:avLst/>
              <a:gdLst/>
              <a:ahLst/>
              <a:cxnLst/>
              <a:rect l="l" t="t" r="r" b="b"/>
              <a:pathLst>
                <a:path w="935" h="99" extrusionOk="0">
                  <a:moveTo>
                    <a:pt x="516" y="1"/>
                  </a:moveTo>
                  <a:cubicBezTo>
                    <a:pt x="320" y="1"/>
                    <a:pt x="123" y="1"/>
                    <a:pt x="0" y="99"/>
                  </a:cubicBezTo>
                  <a:cubicBezTo>
                    <a:pt x="320" y="99"/>
                    <a:pt x="615" y="99"/>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49"/>
            <p:cNvSpPr/>
            <p:nvPr/>
          </p:nvSpPr>
          <p:spPr>
            <a:xfrm>
              <a:off x="3296375" y="4213275"/>
              <a:ext cx="10475" cy="8000"/>
            </a:xfrm>
            <a:custGeom>
              <a:avLst/>
              <a:gdLst/>
              <a:ahLst/>
              <a:cxnLst/>
              <a:rect l="l" t="t" r="r" b="b"/>
              <a:pathLst>
                <a:path w="419" h="320" extrusionOk="0">
                  <a:moveTo>
                    <a:pt x="1" y="0"/>
                  </a:moveTo>
                  <a:lnTo>
                    <a:pt x="1" y="123"/>
                  </a:lnTo>
                  <a:cubicBezTo>
                    <a:pt x="99" y="123"/>
                    <a:pt x="99" y="123"/>
                    <a:pt x="198" y="222"/>
                  </a:cubicBezTo>
                  <a:cubicBezTo>
                    <a:pt x="198" y="222"/>
                    <a:pt x="320" y="222"/>
                    <a:pt x="320" y="320"/>
                  </a:cubicBezTo>
                  <a:cubicBezTo>
                    <a:pt x="419" y="123"/>
                    <a:pt x="419" y="1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49"/>
            <p:cNvSpPr/>
            <p:nvPr/>
          </p:nvSpPr>
          <p:spPr>
            <a:xfrm>
              <a:off x="2425325" y="4175150"/>
              <a:ext cx="12925" cy="4950"/>
            </a:xfrm>
            <a:custGeom>
              <a:avLst/>
              <a:gdLst/>
              <a:ahLst/>
              <a:cxnLst/>
              <a:rect l="l" t="t" r="r" b="b"/>
              <a:pathLst>
                <a:path w="517" h="198" extrusionOk="0">
                  <a:moveTo>
                    <a:pt x="516" y="1"/>
                  </a:moveTo>
                  <a:cubicBezTo>
                    <a:pt x="320" y="1"/>
                    <a:pt x="221" y="1"/>
                    <a:pt x="0" y="197"/>
                  </a:cubicBezTo>
                  <a:cubicBezTo>
                    <a:pt x="221" y="99"/>
                    <a:pt x="320" y="99"/>
                    <a:pt x="418" y="99"/>
                  </a:cubicBezTo>
                  <a:lnTo>
                    <a:pt x="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49"/>
            <p:cNvSpPr/>
            <p:nvPr/>
          </p:nvSpPr>
          <p:spPr>
            <a:xfrm>
              <a:off x="2527975" y="4172700"/>
              <a:ext cx="17850" cy="2475"/>
            </a:xfrm>
            <a:custGeom>
              <a:avLst/>
              <a:gdLst/>
              <a:ahLst/>
              <a:cxnLst/>
              <a:rect l="l" t="t" r="r" b="b"/>
              <a:pathLst>
                <a:path w="714" h="99" extrusionOk="0">
                  <a:moveTo>
                    <a:pt x="0" y="0"/>
                  </a:moveTo>
                  <a:lnTo>
                    <a:pt x="0" y="99"/>
                  </a:lnTo>
                  <a:cubicBezTo>
                    <a:pt x="320" y="99"/>
                    <a:pt x="517" y="0"/>
                    <a:pt x="713" y="0"/>
                  </a:cubicBezTo>
                  <a:lnTo>
                    <a:pt x="713" y="0"/>
                  </a:lnTo>
                  <a:cubicBezTo>
                    <a:pt x="582" y="0"/>
                    <a:pt x="451" y="44"/>
                    <a:pt x="284" y="44"/>
                  </a:cubicBezTo>
                  <a:cubicBezTo>
                    <a:pt x="200" y="44"/>
                    <a:pt x="107" y="3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49"/>
            <p:cNvSpPr/>
            <p:nvPr/>
          </p:nvSpPr>
          <p:spPr>
            <a:xfrm>
              <a:off x="2896800" y="4182525"/>
              <a:ext cx="12950" cy="4100"/>
            </a:xfrm>
            <a:custGeom>
              <a:avLst/>
              <a:gdLst/>
              <a:ahLst/>
              <a:cxnLst/>
              <a:rect l="l" t="t" r="r" b="b"/>
              <a:pathLst>
                <a:path w="518" h="164" extrusionOk="0">
                  <a:moveTo>
                    <a:pt x="1" y="1"/>
                  </a:moveTo>
                  <a:cubicBezTo>
                    <a:pt x="71" y="89"/>
                    <a:pt x="204" y="164"/>
                    <a:pt x="346" y="164"/>
                  </a:cubicBezTo>
                  <a:cubicBezTo>
                    <a:pt x="403" y="164"/>
                    <a:pt x="461" y="152"/>
                    <a:pt x="517" y="124"/>
                  </a:cubicBezTo>
                  <a:lnTo>
                    <a:pt x="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49"/>
            <p:cNvSpPr/>
            <p:nvPr/>
          </p:nvSpPr>
          <p:spPr>
            <a:xfrm>
              <a:off x="2151750" y="4318375"/>
              <a:ext cx="9875" cy="2500"/>
            </a:xfrm>
            <a:custGeom>
              <a:avLst/>
              <a:gdLst/>
              <a:ahLst/>
              <a:cxnLst/>
              <a:rect l="l" t="t" r="r" b="b"/>
              <a:pathLst>
                <a:path w="395" h="100" extrusionOk="0">
                  <a:moveTo>
                    <a:pt x="198" y="1"/>
                  </a:moveTo>
                  <a:cubicBezTo>
                    <a:pt x="99" y="1"/>
                    <a:pt x="99" y="1"/>
                    <a:pt x="1" y="99"/>
                  </a:cubicBezTo>
                  <a:lnTo>
                    <a:pt x="394" y="99"/>
                  </a:ln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49"/>
            <p:cNvSpPr/>
            <p:nvPr/>
          </p:nvSpPr>
          <p:spPr>
            <a:xfrm>
              <a:off x="3270575" y="4223725"/>
              <a:ext cx="10475" cy="2850"/>
            </a:xfrm>
            <a:custGeom>
              <a:avLst/>
              <a:gdLst/>
              <a:ahLst/>
              <a:cxnLst/>
              <a:rect l="l" t="t" r="r" b="b"/>
              <a:pathLst>
                <a:path w="419" h="114" extrusionOk="0">
                  <a:moveTo>
                    <a:pt x="0" y="0"/>
                  </a:moveTo>
                  <a:cubicBezTo>
                    <a:pt x="52" y="83"/>
                    <a:pt x="117" y="114"/>
                    <a:pt x="182" y="114"/>
                  </a:cubicBezTo>
                  <a:cubicBezTo>
                    <a:pt x="272" y="114"/>
                    <a:pt x="361" y="57"/>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49"/>
            <p:cNvSpPr/>
            <p:nvPr/>
          </p:nvSpPr>
          <p:spPr>
            <a:xfrm>
              <a:off x="2973650" y="4182525"/>
              <a:ext cx="10475" cy="5575"/>
            </a:xfrm>
            <a:custGeom>
              <a:avLst/>
              <a:gdLst/>
              <a:ahLst/>
              <a:cxnLst/>
              <a:rect l="l" t="t" r="r" b="b"/>
              <a:pathLst>
                <a:path w="419" h="223" extrusionOk="0">
                  <a:moveTo>
                    <a:pt x="1" y="1"/>
                  </a:moveTo>
                  <a:cubicBezTo>
                    <a:pt x="1" y="124"/>
                    <a:pt x="99" y="124"/>
                    <a:pt x="99" y="222"/>
                  </a:cubicBezTo>
                  <a:cubicBezTo>
                    <a:pt x="197" y="124"/>
                    <a:pt x="320" y="124"/>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49"/>
            <p:cNvSpPr/>
            <p:nvPr/>
          </p:nvSpPr>
          <p:spPr>
            <a:xfrm>
              <a:off x="2443750" y="4172700"/>
              <a:ext cx="9875" cy="4950"/>
            </a:xfrm>
            <a:custGeom>
              <a:avLst/>
              <a:gdLst/>
              <a:ahLst/>
              <a:cxnLst/>
              <a:rect l="l" t="t" r="r" b="b"/>
              <a:pathLst>
                <a:path w="395" h="198" extrusionOk="0">
                  <a:moveTo>
                    <a:pt x="394" y="0"/>
                  </a:moveTo>
                  <a:cubicBezTo>
                    <a:pt x="296" y="0"/>
                    <a:pt x="197" y="0"/>
                    <a:pt x="1" y="99"/>
                  </a:cubicBezTo>
                  <a:cubicBezTo>
                    <a:pt x="99" y="99"/>
                    <a:pt x="197" y="99"/>
                    <a:pt x="394" y="197"/>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49"/>
            <p:cNvSpPr/>
            <p:nvPr/>
          </p:nvSpPr>
          <p:spPr>
            <a:xfrm>
              <a:off x="2474500" y="4171675"/>
              <a:ext cx="7400" cy="3500"/>
            </a:xfrm>
            <a:custGeom>
              <a:avLst/>
              <a:gdLst/>
              <a:ahLst/>
              <a:cxnLst/>
              <a:rect l="l" t="t" r="r" b="b"/>
              <a:pathLst>
                <a:path w="296" h="140" extrusionOk="0">
                  <a:moveTo>
                    <a:pt x="209" y="1"/>
                  </a:moveTo>
                  <a:cubicBezTo>
                    <a:pt x="139" y="1"/>
                    <a:pt x="70" y="70"/>
                    <a:pt x="0" y="140"/>
                  </a:cubicBezTo>
                  <a:lnTo>
                    <a:pt x="295" y="140"/>
                  </a:lnTo>
                  <a:lnTo>
                    <a:pt x="295" y="41"/>
                  </a:lnTo>
                  <a:cubicBezTo>
                    <a:pt x="266" y="13"/>
                    <a:pt x="23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49"/>
            <p:cNvSpPr/>
            <p:nvPr/>
          </p:nvSpPr>
          <p:spPr>
            <a:xfrm>
              <a:off x="2889425" y="4181450"/>
              <a:ext cx="7400" cy="4175"/>
            </a:xfrm>
            <a:custGeom>
              <a:avLst/>
              <a:gdLst/>
              <a:ahLst/>
              <a:cxnLst/>
              <a:rect l="l" t="t" r="r" b="b"/>
              <a:pathLst>
                <a:path w="296" h="167" extrusionOk="0">
                  <a:moveTo>
                    <a:pt x="198" y="0"/>
                  </a:moveTo>
                  <a:cubicBezTo>
                    <a:pt x="132" y="0"/>
                    <a:pt x="66" y="44"/>
                    <a:pt x="1" y="44"/>
                  </a:cubicBezTo>
                  <a:lnTo>
                    <a:pt x="1" y="167"/>
                  </a:lnTo>
                  <a:cubicBezTo>
                    <a:pt x="99" y="167"/>
                    <a:pt x="198" y="167"/>
                    <a:pt x="296" y="44"/>
                  </a:cubicBezTo>
                  <a:cubicBezTo>
                    <a:pt x="263" y="11"/>
                    <a:pt x="230"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49"/>
            <p:cNvSpPr/>
            <p:nvPr/>
          </p:nvSpPr>
          <p:spPr>
            <a:xfrm>
              <a:off x="2732675" y="4175150"/>
              <a:ext cx="5550" cy="2500"/>
            </a:xfrm>
            <a:custGeom>
              <a:avLst/>
              <a:gdLst/>
              <a:ahLst/>
              <a:cxnLst/>
              <a:rect l="l" t="t" r="r" b="b"/>
              <a:pathLst>
                <a:path w="222" h="100" extrusionOk="0">
                  <a:moveTo>
                    <a:pt x="124" y="1"/>
                  </a:moveTo>
                  <a:cubicBezTo>
                    <a:pt x="124" y="1"/>
                    <a:pt x="124" y="99"/>
                    <a:pt x="1" y="99"/>
                  </a:cubicBezTo>
                  <a:lnTo>
                    <a:pt x="222" y="99"/>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8" name="Google Shape;6178;p49"/>
          <p:cNvSpPr txBox="1">
            <a:spLocks noGrp="1"/>
          </p:cNvSpPr>
          <p:nvPr>
            <p:ph type="title"/>
          </p:nvPr>
        </p:nvSpPr>
        <p:spPr>
          <a:prstGeom prst="rect">
            <a:avLst/>
          </a:prstGeom>
        </p:spPr>
        <p:txBody>
          <a:bodyPr spcFirstLastPara="1" wrap="square" lIns="36575" tIns="36575" rIns="36575" bIns="36575" anchor="t" anchorCtr="0">
            <a:noAutofit/>
          </a:bodyPr>
          <a:lstStyle/>
          <a:p>
            <a:pPr marL="0" lvl="0" indent="0" algn="l" rtl="0">
              <a:spcBef>
                <a:spcPts val="0"/>
              </a:spcBef>
              <a:spcAft>
                <a:spcPts val="0"/>
              </a:spcAft>
              <a:buNone/>
            </a:pPr>
            <a:r>
              <a:rPr lang="en-IN" dirty="0"/>
              <a:t>OUR APPROACH</a:t>
            </a:r>
            <a:endParaRPr dirty="0"/>
          </a:p>
        </p:txBody>
      </p:sp>
      <p:sp>
        <p:nvSpPr>
          <p:cNvPr id="6243" name="Google Shape;6243;p49"/>
          <p:cNvSpPr txBox="1">
            <a:spLocks noGrp="1"/>
          </p:cNvSpPr>
          <p:nvPr>
            <p:ph type="body" idx="4294967295"/>
          </p:nvPr>
        </p:nvSpPr>
        <p:spPr>
          <a:xfrm>
            <a:off x="562920" y="1226979"/>
            <a:ext cx="7629973" cy="3644900"/>
          </a:xfrm>
          <a:prstGeom prst="rect">
            <a:avLst/>
          </a:prstGeom>
        </p:spPr>
        <p:txBody>
          <a:bodyPr spcFirstLastPara="1" wrap="square" lIns="36575" tIns="36575" rIns="36575" bIns="36575" anchor="t" anchorCtr="0">
            <a:noAutofit/>
          </a:bodyPr>
          <a:lstStyle/>
          <a:p>
            <a:pPr marL="285750" lvl="0" indent="-285750" algn="just" rtl="0">
              <a:spcBef>
                <a:spcPts val="0"/>
              </a:spcBef>
              <a:spcAft>
                <a:spcPts val="0"/>
              </a:spcAft>
              <a:buClr>
                <a:schemeClr val="accent3"/>
              </a:buClr>
              <a:buSzPct val="149000"/>
              <a:buFont typeface="Arial" panose="020B0604020202020204" pitchFamily="34" charset="0"/>
              <a:buChar char="•"/>
            </a:pPr>
            <a:r>
              <a:rPr lang="en-US" sz="1600" dirty="0">
                <a:solidFill>
                  <a:schemeClr val="dk1"/>
                </a:solidFill>
              </a:rPr>
              <a:t>For problem statement 1 – predicting a successful attack:</a:t>
            </a:r>
          </a:p>
          <a:p>
            <a:pPr marL="457200" lvl="1" indent="0" algn="just">
              <a:buClr>
                <a:schemeClr val="accent3"/>
              </a:buClr>
              <a:buSzPct val="149000"/>
              <a:buNone/>
            </a:pPr>
            <a:r>
              <a:rPr lang="en-US" dirty="0">
                <a:solidFill>
                  <a:schemeClr val="dk1"/>
                </a:solidFill>
              </a:rPr>
              <a:t>A </a:t>
            </a:r>
            <a:r>
              <a:rPr lang="en-US" b="1" dirty="0">
                <a:solidFill>
                  <a:schemeClr val="dk1"/>
                </a:solidFill>
              </a:rPr>
              <a:t>deep learning model (Sequential)</a:t>
            </a:r>
            <a:r>
              <a:rPr lang="en-US" dirty="0">
                <a:solidFill>
                  <a:schemeClr val="dk1"/>
                </a:solidFill>
              </a:rPr>
              <a:t> has been developed to predict whether an attack will be successful or not. It uses </a:t>
            </a:r>
            <a:r>
              <a:rPr lang="en-US" b="1" dirty="0">
                <a:solidFill>
                  <a:schemeClr val="dk1"/>
                </a:solidFill>
              </a:rPr>
              <a:t>supervised learning</a:t>
            </a:r>
            <a:r>
              <a:rPr lang="en-US" dirty="0">
                <a:solidFill>
                  <a:schemeClr val="dk1"/>
                </a:solidFill>
              </a:rPr>
              <a:t> to learn the different features responsible for the success of an attack and uses those concepts to predict the success rate for future attacks.</a:t>
            </a:r>
            <a:endParaRPr lang="en-US" sz="1850" dirty="0">
              <a:solidFill>
                <a:schemeClr val="dk1"/>
              </a:solidFill>
            </a:endParaRPr>
          </a:p>
          <a:p>
            <a:pPr marL="285750" lvl="0" indent="-285750" algn="just" rtl="0">
              <a:spcBef>
                <a:spcPts val="0"/>
              </a:spcBef>
              <a:spcAft>
                <a:spcPts val="0"/>
              </a:spcAft>
              <a:buClr>
                <a:schemeClr val="accent3"/>
              </a:buClr>
              <a:buSzPct val="149000"/>
              <a:buFont typeface="Arial" panose="020B0604020202020204" pitchFamily="34" charset="0"/>
              <a:buChar char="•"/>
            </a:pPr>
            <a:endParaRPr lang="en-US" sz="1600" dirty="0">
              <a:solidFill>
                <a:schemeClr val="dk1"/>
              </a:solidFill>
            </a:endParaRPr>
          </a:p>
          <a:p>
            <a:pPr marL="285750" lvl="0" indent="-285750" algn="just" rtl="0">
              <a:spcBef>
                <a:spcPts val="0"/>
              </a:spcBef>
              <a:spcAft>
                <a:spcPts val="0"/>
              </a:spcAft>
              <a:buClr>
                <a:schemeClr val="accent3"/>
              </a:buClr>
              <a:buSzPct val="149000"/>
              <a:buFont typeface="Arial" panose="020B0604020202020204" pitchFamily="34" charset="0"/>
              <a:buChar char="•"/>
            </a:pPr>
            <a:r>
              <a:rPr lang="en-US" sz="1600" dirty="0">
                <a:solidFill>
                  <a:schemeClr val="dk1"/>
                </a:solidFill>
              </a:rPr>
              <a:t>For problem statement 2 – predicting the target region of a terrorist attack:</a:t>
            </a:r>
          </a:p>
          <a:p>
            <a:pPr marL="457200" lvl="1" indent="0" algn="just">
              <a:buClr>
                <a:schemeClr val="accent3"/>
              </a:buClr>
              <a:buSzPct val="149000"/>
              <a:buNone/>
            </a:pPr>
            <a:r>
              <a:rPr lang="en-US" dirty="0">
                <a:solidFill>
                  <a:schemeClr val="dk1"/>
                </a:solidFill>
              </a:rPr>
              <a:t>Several </a:t>
            </a:r>
            <a:r>
              <a:rPr lang="en-US" b="1" dirty="0">
                <a:solidFill>
                  <a:schemeClr val="dk1"/>
                </a:solidFill>
              </a:rPr>
              <a:t>machine learning ensemble models</a:t>
            </a:r>
            <a:r>
              <a:rPr lang="en-US" dirty="0">
                <a:solidFill>
                  <a:schemeClr val="dk1"/>
                </a:solidFill>
              </a:rPr>
              <a:t> like </a:t>
            </a:r>
            <a:r>
              <a:rPr lang="en-US" b="1" dirty="0">
                <a:solidFill>
                  <a:schemeClr val="dk1"/>
                </a:solidFill>
              </a:rPr>
              <a:t>Logistic Regression, Random Forest, KNN</a:t>
            </a:r>
            <a:r>
              <a:rPr lang="en-US" dirty="0">
                <a:solidFill>
                  <a:schemeClr val="dk1"/>
                </a:solidFill>
              </a:rPr>
              <a:t>, etc., have been tested against the dataset to determine the target region of an attack. </a:t>
            </a:r>
            <a:endParaRPr lang="en-US" sz="1850" dirty="0">
              <a:solidFill>
                <a:schemeClr val="dk1"/>
              </a:solidFill>
            </a:endParaRPr>
          </a:p>
        </p:txBody>
      </p:sp>
      <p:grpSp>
        <p:nvGrpSpPr>
          <p:cNvPr id="6299" name="Google Shape;6299;p49"/>
          <p:cNvGrpSpPr/>
          <p:nvPr/>
        </p:nvGrpSpPr>
        <p:grpSpPr>
          <a:xfrm rot="-718774">
            <a:off x="7776647" y="4720633"/>
            <a:ext cx="1089244" cy="75177"/>
            <a:chOff x="481475" y="1436425"/>
            <a:chExt cx="2449475" cy="169050"/>
          </a:xfrm>
        </p:grpSpPr>
        <p:sp>
          <p:nvSpPr>
            <p:cNvPr id="6300" name="Google Shape;6300;p49"/>
            <p:cNvSpPr/>
            <p:nvPr/>
          </p:nvSpPr>
          <p:spPr>
            <a:xfrm>
              <a:off x="481475" y="1436425"/>
              <a:ext cx="2338275" cy="169050"/>
            </a:xfrm>
            <a:custGeom>
              <a:avLst/>
              <a:gdLst/>
              <a:ahLst/>
              <a:cxnLst/>
              <a:rect l="l" t="t" r="r" b="b"/>
              <a:pathLst>
                <a:path w="93531" h="6762" extrusionOk="0">
                  <a:moveTo>
                    <a:pt x="82195" y="941"/>
                  </a:moveTo>
                  <a:lnTo>
                    <a:pt x="82195" y="1043"/>
                  </a:lnTo>
                  <a:cubicBezTo>
                    <a:pt x="82195" y="1145"/>
                    <a:pt x="82093" y="1145"/>
                    <a:pt x="82093" y="1145"/>
                  </a:cubicBezTo>
                  <a:cubicBezTo>
                    <a:pt x="82093" y="1145"/>
                    <a:pt x="81966" y="1145"/>
                    <a:pt x="81966" y="1043"/>
                  </a:cubicBezTo>
                  <a:cubicBezTo>
                    <a:pt x="82093" y="1043"/>
                    <a:pt x="82093" y="1043"/>
                    <a:pt x="82195" y="941"/>
                  </a:cubicBezTo>
                  <a:close/>
                  <a:moveTo>
                    <a:pt x="85727" y="444"/>
                  </a:moveTo>
                  <a:cubicBezTo>
                    <a:pt x="85856" y="444"/>
                    <a:pt x="85987" y="499"/>
                    <a:pt x="86109" y="636"/>
                  </a:cubicBezTo>
                  <a:cubicBezTo>
                    <a:pt x="86007" y="738"/>
                    <a:pt x="85906" y="738"/>
                    <a:pt x="85906" y="840"/>
                  </a:cubicBezTo>
                  <a:cubicBezTo>
                    <a:pt x="85906" y="941"/>
                    <a:pt x="86007" y="1043"/>
                    <a:pt x="86109" y="1043"/>
                  </a:cubicBezTo>
                  <a:lnTo>
                    <a:pt x="86007" y="1145"/>
                  </a:lnTo>
                  <a:lnTo>
                    <a:pt x="84508" y="1145"/>
                  </a:lnTo>
                  <a:cubicBezTo>
                    <a:pt x="84406" y="1272"/>
                    <a:pt x="84406" y="1373"/>
                    <a:pt x="84305" y="1373"/>
                  </a:cubicBezTo>
                  <a:cubicBezTo>
                    <a:pt x="84203" y="1272"/>
                    <a:pt x="84000" y="1145"/>
                    <a:pt x="83872" y="1043"/>
                  </a:cubicBezTo>
                  <a:cubicBezTo>
                    <a:pt x="84000" y="941"/>
                    <a:pt x="84000" y="840"/>
                    <a:pt x="84000" y="738"/>
                  </a:cubicBezTo>
                  <a:cubicBezTo>
                    <a:pt x="84058" y="718"/>
                    <a:pt x="84109" y="710"/>
                    <a:pt x="84153" y="710"/>
                  </a:cubicBezTo>
                  <a:cubicBezTo>
                    <a:pt x="84343" y="710"/>
                    <a:pt x="84426" y="859"/>
                    <a:pt x="84508" y="941"/>
                  </a:cubicBezTo>
                  <a:lnTo>
                    <a:pt x="84838" y="941"/>
                  </a:lnTo>
                  <a:cubicBezTo>
                    <a:pt x="85042" y="840"/>
                    <a:pt x="85270" y="636"/>
                    <a:pt x="85474" y="509"/>
                  </a:cubicBezTo>
                  <a:cubicBezTo>
                    <a:pt x="85555" y="468"/>
                    <a:pt x="85640" y="444"/>
                    <a:pt x="85727" y="444"/>
                  </a:cubicBezTo>
                  <a:close/>
                  <a:moveTo>
                    <a:pt x="65039" y="1475"/>
                  </a:moveTo>
                  <a:lnTo>
                    <a:pt x="65141" y="1577"/>
                  </a:lnTo>
                  <a:cubicBezTo>
                    <a:pt x="65039" y="1577"/>
                    <a:pt x="65039" y="1577"/>
                    <a:pt x="64938" y="1678"/>
                  </a:cubicBezTo>
                  <a:lnTo>
                    <a:pt x="64938" y="1577"/>
                  </a:lnTo>
                  <a:lnTo>
                    <a:pt x="65039" y="1475"/>
                  </a:lnTo>
                  <a:close/>
                  <a:moveTo>
                    <a:pt x="82830" y="941"/>
                  </a:moveTo>
                  <a:cubicBezTo>
                    <a:pt x="82932" y="1043"/>
                    <a:pt x="83034" y="1145"/>
                    <a:pt x="83237" y="1373"/>
                  </a:cubicBezTo>
                  <a:cubicBezTo>
                    <a:pt x="83135" y="1475"/>
                    <a:pt x="82932" y="1577"/>
                    <a:pt x="82830" y="1678"/>
                  </a:cubicBezTo>
                  <a:cubicBezTo>
                    <a:pt x="82602" y="1475"/>
                    <a:pt x="82602" y="1145"/>
                    <a:pt x="82830" y="941"/>
                  </a:cubicBezTo>
                  <a:close/>
                  <a:moveTo>
                    <a:pt x="85474" y="1678"/>
                  </a:moveTo>
                  <a:cubicBezTo>
                    <a:pt x="85474" y="1780"/>
                    <a:pt x="85575" y="1780"/>
                    <a:pt x="85575" y="1780"/>
                  </a:cubicBezTo>
                  <a:lnTo>
                    <a:pt x="85575" y="1907"/>
                  </a:lnTo>
                  <a:cubicBezTo>
                    <a:pt x="85474" y="1907"/>
                    <a:pt x="85474" y="1780"/>
                    <a:pt x="85372" y="1780"/>
                  </a:cubicBezTo>
                  <a:lnTo>
                    <a:pt x="85474" y="1678"/>
                  </a:lnTo>
                  <a:close/>
                  <a:moveTo>
                    <a:pt x="82093" y="1907"/>
                  </a:moveTo>
                  <a:cubicBezTo>
                    <a:pt x="82195" y="2009"/>
                    <a:pt x="82195" y="2009"/>
                    <a:pt x="82195" y="2110"/>
                  </a:cubicBezTo>
                  <a:lnTo>
                    <a:pt x="82093" y="2212"/>
                  </a:lnTo>
                  <a:lnTo>
                    <a:pt x="82093" y="2009"/>
                  </a:lnTo>
                  <a:lnTo>
                    <a:pt x="82093" y="1907"/>
                  </a:lnTo>
                  <a:close/>
                  <a:moveTo>
                    <a:pt x="83034" y="1907"/>
                  </a:moveTo>
                  <a:cubicBezTo>
                    <a:pt x="83135" y="2009"/>
                    <a:pt x="83135" y="2009"/>
                    <a:pt x="83135" y="2110"/>
                  </a:cubicBezTo>
                  <a:lnTo>
                    <a:pt x="83034" y="2212"/>
                  </a:lnTo>
                  <a:lnTo>
                    <a:pt x="83034" y="2009"/>
                  </a:lnTo>
                  <a:lnTo>
                    <a:pt x="83034" y="1907"/>
                  </a:lnTo>
                  <a:close/>
                  <a:moveTo>
                    <a:pt x="83771" y="1907"/>
                  </a:moveTo>
                  <a:cubicBezTo>
                    <a:pt x="83872" y="2009"/>
                    <a:pt x="83872" y="2009"/>
                    <a:pt x="83872" y="2110"/>
                  </a:cubicBezTo>
                  <a:lnTo>
                    <a:pt x="83771" y="2212"/>
                  </a:lnTo>
                  <a:lnTo>
                    <a:pt x="83771" y="2009"/>
                  </a:lnTo>
                  <a:lnTo>
                    <a:pt x="83771" y="1907"/>
                  </a:lnTo>
                  <a:close/>
                  <a:moveTo>
                    <a:pt x="86414" y="1907"/>
                  </a:moveTo>
                  <a:lnTo>
                    <a:pt x="86541" y="2009"/>
                  </a:lnTo>
                  <a:cubicBezTo>
                    <a:pt x="86541" y="2110"/>
                    <a:pt x="86541" y="2110"/>
                    <a:pt x="86414" y="2212"/>
                  </a:cubicBezTo>
                  <a:cubicBezTo>
                    <a:pt x="86414" y="2110"/>
                    <a:pt x="86414" y="2110"/>
                    <a:pt x="86312" y="2110"/>
                  </a:cubicBezTo>
                  <a:cubicBezTo>
                    <a:pt x="86414" y="2009"/>
                    <a:pt x="86414" y="2009"/>
                    <a:pt x="86414" y="1907"/>
                  </a:cubicBezTo>
                  <a:close/>
                  <a:moveTo>
                    <a:pt x="84737" y="1678"/>
                  </a:moveTo>
                  <a:lnTo>
                    <a:pt x="84838" y="1780"/>
                  </a:lnTo>
                  <a:cubicBezTo>
                    <a:pt x="84940" y="2110"/>
                    <a:pt x="84940" y="2314"/>
                    <a:pt x="84940" y="2644"/>
                  </a:cubicBezTo>
                  <a:cubicBezTo>
                    <a:pt x="84635" y="2542"/>
                    <a:pt x="84406" y="2415"/>
                    <a:pt x="84406" y="2110"/>
                  </a:cubicBezTo>
                  <a:cubicBezTo>
                    <a:pt x="84406" y="1907"/>
                    <a:pt x="84635" y="1907"/>
                    <a:pt x="84737" y="1678"/>
                  </a:cubicBezTo>
                  <a:close/>
                  <a:moveTo>
                    <a:pt x="31567" y="3178"/>
                  </a:moveTo>
                  <a:lnTo>
                    <a:pt x="31567" y="3279"/>
                  </a:lnTo>
                  <a:lnTo>
                    <a:pt x="31567" y="3381"/>
                  </a:lnTo>
                  <a:cubicBezTo>
                    <a:pt x="31465" y="3381"/>
                    <a:pt x="31465" y="3279"/>
                    <a:pt x="31465" y="3279"/>
                  </a:cubicBezTo>
                  <a:cubicBezTo>
                    <a:pt x="31465" y="3279"/>
                    <a:pt x="31465" y="3178"/>
                    <a:pt x="31567" y="3178"/>
                  </a:cubicBezTo>
                  <a:close/>
                  <a:moveTo>
                    <a:pt x="4880" y="4652"/>
                  </a:moveTo>
                  <a:lnTo>
                    <a:pt x="4880" y="4754"/>
                  </a:lnTo>
                  <a:lnTo>
                    <a:pt x="4677" y="4754"/>
                  </a:lnTo>
                  <a:cubicBezTo>
                    <a:pt x="4677" y="4652"/>
                    <a:pt x="4778" y="4652"/>
                    <a:pt x="4880" y="4652"/>
                  </a:cubicBezTo>
                  <a:close/>
                  <a:moveTo>
                    <a:pt x="31567" y="5084"/>
                  </a:moveTo>
                  <a:lnTo>
                    <a:pt x="31567" y="5186"/>
                  </a:lnTo>
                  <a:lnTo>
                    <a:pt x="31567" y="5287"/>
                  </a:lnTo>
                  <a:cubicBezTo>
                    <a:pt x="31465" y="5287"/>
                    <a:pt x="31465" y="5287"/>
                    <a:pt x="31465" y="5186"/>
                  </a:cubicBezTo>
                  <a:cubicBezTo>
                    <a:pt x="31465" y="5186"/>
                    <a:pt x="31465" y="5084"/>
                    <a:pt x="31567" y="5084"/>
                  </a:cubicBezTo>
                  <a:close/>
                  <a:moveTo>
                    <a:pt x="32202" y="5287"/>
                  </a:moveTo>
                  <a:cubicBezTo>
                    <a:pt x="32304" y="5287"/>
                    <a:pt x="32304" y="5389"/>
                    <a:pt x="32304" y="5389"/>
                  </a:cubicBezTo>
                  <a:cubicBezTo>
                    <a:pt x="32304" y="5491"/>
                    <a:pt x="32304" y="5491"/>
                    <a:pt x="32202" y="5491"/>
                  </a:cubicBezTo>
                  <a:lnTo>
                    <a:pt x="32202" y="5287"/>
                  </a:lnTo>
                  <a:close/>
                  <a:moveTo>
                    <a:pt x="20542" y="5527"/>
                  </a:moveTo>
                  <a:cubicBezTo>
                    <a:pt x="20681" y="5527"/>
                    <a:pt x="20912" y="5552"/>
                    <a:pt x="21299" y="5592"/>
                  </a:cubicBezTo>
                  <a:cubicBezTo>
                    <a:pt x="21095" y="5821"/>
                    <a:pt x="20867" y="5821"/>
                    <a:pt x="20663" y="5821"/>
                  </a:cubicBezTo>
                  <a:cubicBezTo>
                    <a:pt x="20562" y="5821"/>
                    <a:pt x="20460" y="5821"/>
                    <a:pt x="20333" y="5719"/>
                  </a:cubicBezTo>
                  <a:cubicBezTo>
                    <a:pt x="20333" y="5582"/>
                    <a:pt x="20333" y="5527"/>
                    <a:pt x="20542" y="5527"/>
                  </a:cubicBezTo>
                  <a:close/>
                  <a:moveTo>
                    <a:pt x="13674" y="5821"/>
                  </a:moveTo>
                  <a:cubicBezTo>
                    <a:pt x="13776" y="5821"/>
                    <a:pt x="13776" y="5821"/>
                    <a:pt x="13776" y="5923"/>
                  </a:cubicBezTo>
                  <a:cubicBezTo>
                    <a:pt x="13776" y="5923"/>
                    <a:pt x="13776" y="6024"/>
                    <a:pt x="13674" y="6024"/>
                  </a:cubicBezTo>
                  <a:lnTo>
                    <a:pt x="13674" y="5923"/>
                  </a:lnTo>
                  <a:lnTo>
                    <a:pt x="13674" y="5821"/>
                  </a:lnTo>
                  <a:close/>
                  <a:moveTo>
                    <a:pt x="14614" y="5821"/>
                  </a:moveTo>
                  <a:cubicBezTo>
                    <a:pt x="14741" y="5821"/>
                    <a:pt x="14741" y="5923"/>
                    <a:pt x="14843" y="5923"/>
                  </a:cubicBezTo>
                  <a:cubicBezTo>
                    <a:pt x="14741" y="5923"/>
                    <a:pt x="14741" y="6024"/>
                    <a:pt x="14741" y="6024"/>
                  </a:cubicBezTo>
                  <a:cubicBezTo>
                    <a:pt x="14614" y="6024"/>
                    <a:pt x="14614" y="5923"/>
                    <a:pt x="14513" y="5923"/>
                  </a:cubicBezTo>
                  <a:cubicBezTo>
                    <a:pt x="14614" y="5923"/>
                    <a:pt x="14614" y="5821"/>
                    <a:pt x="14614" y="5821"/>
                  </a:cubicBezTo>
                  <a:close/>
                  <a:moveTo>
                    <a:pt x="26814" y="6024"/>
                  </a:moveTo>
                  <a:lnTo>
                    <a:pt x="26814" y="6228"/>
                  </a:lnTo>
                  <a:lnTo>
                    <a:pt x="26484" y="6228"/>
                  </a:lnTo>
                  <a:lnTo>
                    <a:pt x="26382" y="6126"/>
                  </a:lnTo>
                  <a:lnTo>
                    <a:pt x="26484" y="6024"/>
                  </a:lnTo>
                  <a:close/>
                  <a:moveTo>
                    <a:pt x="86414" y="1"/>
                  </a:moveTo>
                  <a:cubicBezTo>
                    <a:pt x="86312" y="102"/>
                    <a:pt x="86312" y="204"/>
                    <a:pt x="86211" y="204"/>
                  </a:cubicBezTo>
                  <a:lnTo>
                    <a:pt x="85042" y="204"/>
                  </a:lnTo>
                  <a:cubicBezTo>
                    <a:pt x="84940" y="306"/>
                    <a:pt x="84838" y="407"/>
                    <a:pt x="84737" y="509"/>
                  </a:cubicBezTo>
                  <a:lnTo>
                    <a:pt x="83771" y="509"/>
                  </a:lnTo>
                  <a:cubicBezTo>
                    <a:pt x="83669" y="407"/>
                    <a:pt x="83669" y="306"/>
                    <a:pt x="83567" y="204"/>
                  </a:cubicBezTo>
                  <a:lnTo>
                    <a:pt x="82830" y="204"/>
                  </a:lnTo>
                  <a:lnTo>
                    <a:pt x="82602" y="407"/>
                  </a:lnTo>
                  <a:cubicBezTo>
                    <a:pt x="82500" y="407"/>
                    <a:pt x="82500" y="306"/>
                    <a:pt x="82398" y="306"/>
                  </a:cubicBezTo>
                  <a:lnTo>
                    <a:pt x="81865" y="306"/>
                  </a:lnTo>
                  <a:cubicBezTo>
                    <a:pt x="81763" y="306"/>
                    <a:pt x="81763" y="407"/>
                    <a:pt x="81661" y="407"/>
                  </a:cubicBezTo>
                  <a:lnTo>
                    <a:pt x="81560" y="509"/>
                  </a:lnTo>
                  <a:lnTo>
                    <a:pt x="78484" y="509"/>
                  </a:lnTo>
                  <a:cubicBezTo>
                    <a:pt x="78383" y="636"/>
                    <a:pt x="78383" y="636"/>
                    <a:pt x="78281" y="738"/>
                  </a:cubicBezTo>
                  <a:cubicBezTo>
                    <a:pt x="78154" y="636"/>
                    <a:pt x="78052" y="509"/>
                    <a:pt x="78052" y="509"/>
                  </a:cubicBezTo>
                  <a:lnTo>
                    <a:pt x="77112" y="509"/>
                  </a:lnTo>
                  <a:cubicBezTo>
                    <a:pt x="77010" y="509"/>
                    <a:pt x="76883" y="636"/>
                    <a:pt x="76781" y="738"/>
                  </a:cubicBezTo>
                  <a:lnTo>
                    <a:pt x="75841" y="738"/>
                  </a:lnTo>
                  <a:cubicBezTo>
                    <a:pt x="75739" y="636"/>
                    <a:pt x="75739" y="509"/>
                    <a:pt x="75612" y="509"/>
                  </a:cubicBezTo>
                  <a:cubicBezTo>
                    <a:pt x="75511" y="509"/>
                    <a:pt x="75511" y="636"/>
                    <a:pt x="75409" y="738"/>
                  </a:cubicBezTo>
                  <a:lnTo>
                    <a:pt x="73401" y="738"/>
                  </a:lnTo>
                  <a:cubicBezTo>
                    <a:pt x="73299" y="636"/>
                    <a:pt x="73299" y="509"/>
                    <a:pt x="73198" y="509"/>
                  </a:cubicBezTo>
                  <a:cubicBezTo>
                    <a:pt x="73071" y="636"/>
                    <a:pt x="73071" y="636"/>
                    <a:pt x="72969" y="738"/>
                  </a:cubicBezTo>
                  <a:lnTo>
                    <a:pt x="72029" y="738"/>
                  </a:lnTo>
                  <a:cubicBezTo>
                    <a:pt x="71927" y="840"/>
                    <a:pt x="71800" y="840"/>
                    <a:pt x="71698" y="941"/>
                  </a:cubicBezTo>
                  <a:lnTo>
                    <a:pt x="71063" y="941"/>
                  </a:lnTo>
                  <a:cubicBezTo>
                    <a:pt x="70961" y="840"/>
                    <a:pt x="70860" y="840"/>
                    <a:pt x="70758" y="738"/>
                  </a:cubicBezTo>
                  <a:cubicBezTo>
                    <a:pt x="70758" y="840"/>
                    <a:pt x="70656" y="840"/>
                    <a:pt x="70529" y="941"/>
                  </a:cubicBezTo>
                  <a:lnTo>
                    <a:pt x="67683" y="941"/>
                  </a:lnTo>
                  <a:cubicBezTo>
                    <a:pt x="67581" y="1043"/>
                    <a:pt x="67479" y="1145"/>
                    <a:pt x="67479" y="1272"/>
                  </a:cubicBezTo>
                  <a:lnTo>
                    <a:pt x="66412" y="1272"/>
                  </a:lnTo>
                  <a:cubicBezTo>
                    <a:pt x="66412" y="1373"/>
                    <a:pt x="66310" y="1577"/>
                    <a:pt x="66310" y="1678"/>
                  </a:cubicBezTo>
                  <a:cubicBezTo>
                    <a:pt x="66145" y="1678"/>
                    <a:pt x="65986" y="1704"/>
                    <a:pt x="65840" y="1704"/>
                  </a:cubicBezTo>
                  <a:cubicBezTo>
                    <a:pt x="65694" y="1704"/>
                    <a:pt x="65560" y="1678"/>
                    <a:pt x="65446" y="1577"/>
                  </a:cubicBezTo>
                  <a:cubicBezTo>
                    <a:pt x="65344" y="1475"/>
                    <a:pt x="65344" y="1373"/>
                    <a:pt x="65243" y="1145"/>
                  </a:cubicBezTo>
                  <a:cubicBezTo>
                    <a:pt x="65141" y="1208"/>
                    <a:pt x="65008" y="1208"/>
                    <a:pt x="64874" y="1208"/>
                  </a:cubicBezTo>
                  <a:cubicBezTo>
                    <a:pt x="64741" y="1208"/>
                    <a:pt x="64607" y="1208"/>
                    <a:pt x="64506" y="1272"/>
                  </a:cubicBezTo>
                  <a:cubicBezTo>
                    <a:pt x="64404" y="1475"/>
                    <a:pt x="64404" y="1577"/>
                    <a:pt x="64302" y="1678"/>
                  </a:cubicBezTo>
                  <a:lnTo>
                    <a:pt x="62396" y="1678"/>
                  </a:lnTo>
                  <a:cubicBezTo>
                    <a:pt x="62269" y="1577"/>
                    <a:pt x="62167" y="1577"/>
                    <a:pt x="62066" y="1475"/>
                  </a:cubicBezTo>
                  <a:cubicBezTo>
                    <a:pt x="62066" y="1577"/>
                    <a:pt x="61964" y="1577"/>
                    <a:pt x="61964" y="1678"/>
                  </a:cubicBezTo>
                  <a:cubicBezTo>
                    <a:pt x="61697" y="1596"/>
                    <a:pt x="61513" y="1447"/>
                    <a:pt x="61291" y="1447"/>
                  </a:cubicBezTo>
                  <a:cubicBezTo>
                    <a:pt x="61238" y="1447"/>
                    <a:pt x="61184" y="1456"/>
                    <a:pt x="61125" y="1475"/>
                  </a:cubicBezTo>
                  <a:cubicBezTo>
                    <a:pt x="60998" y="1678"/>
                    <a:pt x="60795" y="1780"/>
                    <a:pt x="60693" y="1907"/>
                  </a:cubicBezTo>
                  <a:lnTo>
                    <a:pt x="60490" y="1907"/>
                  </a:lnTo>
                  <a:cubicBezTo>
                    <a:pt x="60363" y="1780"/>
                    <a:pt x="60261" y="1577"/>
                    <a:pt x="60159" y="1475"/>
                  </a:cubicBezTo>
                  <a:lnTo>
                    <a:pt x="59727" y="1475"/>
                  </a:lnTo>
                  <a:cubicBezTo>
                    <a:pt x="59524" y="1577"/>
                    <a:pt x="59321" y="1780"/>
                    <a:pt x="58990" y="1907"/>
                  </a:cubicBezTo>
                  <a:cubicBezTo>
                    <a:pt x="58909" y="1948"/>
                    <a:pt x="58828" y="1972"/>
                    <a:pt x="58745" y="1972"/>
                  </a:cubicBezTo>
                  <a:cubicBezTo>
                    <a:pt x="58620" y="1972"/>
                    <a:pt x="58492" y="1917"/>
                    <a:pt x="58355" y="1780"/>
                  </a:cubicBezTo>
                  <a:cubicBezTo>
                    <a:pt x="58269" y="1694"/>
                    <a:pt x="58183" y="1663"/>
                    <a:pt x="58095" y="1663"/>
                  </a:cubicBezTo>
                  <a:cubicBezTo>
                    <a:pt x="57975" y="1663"/>
                    <a:pt x="57852" y="1721"/>
                    <a:pt x="57720" y="1780"/>
                  </a:cubicBezTo>
                  <a:cubicBezTo>
                    <a:pt x="57720" y="1780"/>
                    <a:pt x="57618" y="1907"/>
                    <a:pt x="57516" y="1907"/>
                  </a:cubicBezTo>
                  <a:cubicBezTo>
                    <a:pt x="57516" y="1907"/>
                    <a:pt x="57415" y="1780"/>
                    <a:pt x="57313" y="1678"/>
                  </a:cubicBezTo>
                  <a:cubicBezTo>
                    <a:pt x="57186" y="1780"/>
                    <a:pt x="57084" y="1907"/>
                    <a:pt x="57084" y="1907"/>
                  </a:cubicBezTo>
                  <a:lnTo>
                    <a:pt x="54644" y="1907"/>
                  </a:lnTo>
                  <a:cubicBezTo>
                    <a:pt x="54543" y="1907"/>
                    <a:pt x="54441" y="1780"/>
                    <a:pt x="54441" y="1678"/>
                  </a:cubicBezTo>
                  <a:cubicBezTo>
                    <a:pt x="54339" y="1780"/>
                    <a:pt x="54238" y="1907"/>
                    <a:pt x="54136" y="1907"/>
                  </a:cubicBezTo>
                  <a:cubicBezTo>
                    <a:pt x="54136" y="1780"/>
                    <a:pt x="54009" y="1780"/>
                    <a:pt x="53907" y="1678"/>
                  </a:cubicBezTo>
                  <a:cubicBezTo>
                    <a:pt x="53907" y="1780"/>
                    <a:pt x="53806" y="1780"/>
                    <a:pt x="53704" y="1907"/>
                  </a:cubicBezTo>
                  <a:cubicBezTo>
                    <a:pt x="53437" y="1958"/>
                    <a:pt x="53170" y="1958"/>
                    <a:pt x="52919" y="1958"/>
                  </a:cubicBezTo>
                  <a:cubicBezTo>
                    <a:pt x="52668" y="1958"/>
                    <a:pt x="52433" y="1958"/>
                    <a:pt x="52230" y="2009"/>
                  </a:cubicBezTo>
                  <a:cubicBezTo>
                    <a:pt x="52103" y="2110"/>
                    <a:pt x="52103" y="2110"/>
                    <a:pt x="52001" y="2212"/>
                  </a:cubicBezTo>
                  <a:lnTo>
                    <a:pt x="49154" y="2212"/>
                  </a:lnTo>
                  <a:cubicBezTo>
                    <a:pt x="49053" y="2212"/>
                    <a:pt x="48926" y="2314"/>
                    <a:pt x="48824" y="2415"/>
                  </a:cubicBezTo>
                  <a:lnTo>
                    <a:pt x="48417" y="2415"/>
                  </a:lnTo>
                  <a:cubicBezTo>
                    <a:pt x="48290" y="2314"/>
                    <a:pt x="48189" y="2212"/>
                    <a:pt x="48087" y="2110"/>
                  </a:cubicBezTo>
                  <a:cubicBezTo>
                    <a:pt x="47884" y="2212"/>
                    <a:pt x="47655" y="2314"/>
                    <a:pt x="47350" y="2314"/>
                  </a:cubicBezTo>
                  <a:lnTo>
                    <a:pt x="47248" y="2212"/>
                  </a:lnTo>
                  <a:cubicBezTo>
                    <a:pt x="47147" y="2212"/>
                    <a:pt x="47020" y="2314"/>
                    <a:pt x="46918" y="2415"/>
                  </a:cubicBezTo>
                  <a:lnTo>
                    <a:pt x="45876" y="2415"/>
                  </a:lnTo>
                  <a:cubicBezTo>
                    <a:pt x="45749" y="2415"/>
                    <a:pt x="45749" y="2314"/>
                    <a:pt x="45647" y="2314"/>
                  </a:cubicBezTo>
                  <a:lnTo>
                    <a:pt x="45545" y="2212"/>
                  </a:lnTo>
                  <a:cubicBezTo>
                    <a:pt x="45444" y="2212"/>
                    <a:pt x="45342" y="2314"/>
                    <a:pt x="45240" y="2415"/>
                  </a:cubicBezTo>
                  <a:lnTo>
                    <a:pt x="39522" y="2415"/>
                  </a:lnTo>
                  <a:cubicBezTo>
                    <a:pt x="39395" y="2542"/>
                    <a:pt x="39293" y="2542"/>
                    <a:pt x="39191" y="2644"/>
                  </a:cubicBezTo>
                  <a:cubicBezTo>
                    <a:pt x="39090" y="2542"/>
                    <a:pt x="39090" y="2415"/>
                    <a:pt x="38988" y="2415"/>
                  </a:cubicBezTo>
                  <a:lnTo>
                    <a:pt x="36548" y="2415"/>
                  </a:lnTo>
                  <a:cubicBezTo>
                    <a:pt x="36447" y="2542"/>
                    <a:pt x="36447" y="2542"/>
                    <a:pt x="36345" y="2644"/>
                  </a:cubicBezTo>
                  <a:lnTo>
                    <a:pt x="35913" y="2644"/>
                  </a:lnTo>
                  <a:cubicBezTo>
                    <a:pt x="35737" y="2644"/>
                    <a:pt x="35713" y="2396"/>
                    <a:pt x="35495" y="2396"/>
                  </a:cubicBezTo>
                  <a:cubicBezTo>
                    <a:pt x="35461" y="2396"/>
                    <a:pt x="35423" y="2402"/>
                    <a:pt x="35379" y="2415"/>
                  </a:cubicBezTo>
                  <a:cubicBezTo>
                    <a:pt x="35277" y="2542"/>
                    <a:pt x="35277" y="2542"/>
                    <a:pt x="35176" y="2644"/>
                  </a:cubicBezTo>
                  <a:lnTo>
                    <a:pt x="31567" y="2644"/>
                  </a:lnTo>
                  <a:cubicBezTo>
                    <a:pt x="31465" y="2746"/>
                    <a:pt x="31363" y="2847"/>
                    <a:pt x="31262" y="2847"/>
                  </a:cubicBezTo>
                  <a:lnTo>
                    <a:pt x="31033" y="2644"/>
                  </a:lnTo>
                  <a:lnTo>
                    <a:pt x="27449" y="2644"/>
                  </a:lnTo>
                  <a:cubicBezTo>
                    <a:pt x="27322" y="2746"/>
                    <a:pt x="27119" y="2847"/>
                    <a:pt x="27017" y="2949"/>
                  </a:cubicBezTo>
                  <a:cubicBezTo>
                    <a:pt x="26916" y="2847"/>
                    <a:pt x="26814" y="2746"/>
                    <a:pt x="26687" y="2644"/>
                  </a:cubicBezTo>
                  <a:lnTo>
                    <a:pt x="25009" y="2644"/>
                  </a:lnTo>
                  <a:cubicBezTo>
                    <a:pt x="24908" y="2746"/>
                    <a:pt x="24908" y="2847"/>
                    <a:pt x="24781" y="2847"/>
                  </a:cubicBezTo>
                  <a:cubicBezTo>
                    <a:pt x="24679" y="2746"/>
                    <a:pt x="24577" y="2644"/>
                    <a:pt x="24272" y="2644"/>
                  </a:cubicBezTo>
                  <a:cubicBezTo>
                    <a:pt x="24272" y="2746"/>
                    <a:pt x="24145" y="2847"/>
                    <a:pt x="24044" y="2949"/>
                  </a:cubicBezTo>
                  <a:lnTo>
                    <a:pt x="18757" y="2949"/>
                  </a:lnTo>
                  <a:cubicBezTo>
                    <a:pt x="18655" y="2949"/>
                    <a:pt x="18655" y="3051"/>
                    <a:pt x="18554" y="3178"/>
                  </a:cubicBezTo>
                  <a:lnTo>
                    <a:pt x="16851" y="3178"/>
                  </a:lnTo>
                  <a:cubicBezTo>
                    <a:pt x="16749" y="3279"/>
                    <a:pt x="16648" y="3279"/>
                    <a:pt x="16648" y="3381"/>
                  </a:cubicBezTo>
                  <a:lnTo>
                    <a:pt x="13674" y="3381"/>
                  </a:lnTo>
                  <a:cubicBezTo>
                    <a:pt x="13572" y="3279"/>
                    <a:pt x="13471" y="3178"/>
                    <a:pt x="13344" y="3051"/>
                  </a:cubicBezTo>
                  <a:cubicBezTo>
                    <a:pt x="13039" y="3279"/>
                    <a:pt x="12835" y="3483"/>
                    <a:pt x="12505" y="3584"/>
                  </a:cubicBezTo>
                  <a:cubicBezTo>
                    <a:pt x="12403" y="3584"/>
                    <a:pt x="12302" y="3483"/>
                    <a:pt x="12302" y="3381"/>
                  </a:cubicBezTo>
                  <a:lnTo>
                    <a:pt x="12073" y="3584"/>
                  </a:lnTo>
                  <a:cubicBezTo>
                    <a:pt x="11768" y="3483"/>
                    <a:pt x="11666" y="3178"/>
                    <a:pt x="11437" y="3178"/>
                  </a:cubicBezTo>
                  <a:lnTo>
                    <a:pt x="11234" y="3178"/>
                  </a:lnTo>
                  <a:cubicBezTo>
                    <a:pt x="11234" y="3381"/>
                    <a:pt x="11132" y="3686"/>
                    <a:pt x="11132" y="3915"/>
                  </a:cubicBezTo>
                  <a:cubicBezTo>
                    <a:pt x="10967" y="3864"/>
                    <a:pt x="10808" y="3864"/>
                    <a:pt x="10649" y="3864"/>
                  </a:cubicBezTo>
                  <a:cubicBezTo>
                    <a:pt x="10491" y="3864"/>
                    <a:pt x="10332" y="3864"/>
                    <a:pt x="10167" y="3813"/>
                  </a:cubicBezTo>
                  <a:cubicBezTo>
                    <a:pt x="10395" y="3584"/>
                    <a:pt x="10599" y="3381"/>
                    <a:pt x="10395" y="3279"/>
                  </a:cubicBezTo>
                  <a:cubicBezTo>
                    <a:pt x="10310" y="3221"/>
                    <a:pt x="10241" y="3199"/>
                    <a:pt x="10180" y="3199"/>
                  </a:cubicBezTo>
                  <a:cubicBezTo>
                    <a:pt x="10006" y="3199"/>
                    <a:pt x="9911" y="3381"/>
                    <a:pt x="9760" y="3381"/>
                  </a:cubicBezTo>
                  <a:lnTo>
                    <a:pt x="9125" y="3381"/>
                  </a:lnTo>
                  <a:lnTo>
                    <a:pt x="8896" y="3584"/>
                  </a:lnTo>
                  <a:cubicBezTo>
                    <a:pt x="8591" y="3381"/>
                    <a:pt x="8387" y="3279"/>
                    <a:pt x="8159" y="3178"/>
                  </a:cubicBezTo>
                  <a:cubicBezTo>
                    <a:pt x="8057" y="3279"/>
                    <a:pt x="7955" y="3279"/>
                    <a:pt x="7955" y="3381"/>
                  </a:cubicBezTo>
                  <a:cubicBezTo>
                    <a:pt x="7854" y="3279"/>
                    <a:pt x="7752" y="3279"/>
                    <a:pt x="7625" y="3178"/>
                  </a:cubicBezTo>
                  <a:cubicBezTo>
                    <a:pt x="7625" y="3279"/>
                    <a:pt x="7523" y="3279"/>
                    <a:pt x="7422" y="3381"/>
                  </a:cubicBezTo>
                  <a:lnTo>
                    <a:pt x="6253" y="3381"/>
                  </a:lnTo>
                  <a:cubicBezTo>
                    <a:pt x="6151" y="3483"/>
                    <a:pt x="6049" y="3584"/>
                    <a:pt x="5948" y="3584"/>
                  </a:cubicBezTo>
                  <a:lnTo>
                    <a:pt x="5083" y="3584"/>
                  </a:lnTo>
                  <a:cubicBezTo>
                    <a:pt x="4880" y="3483"/>
                    <a:pt x="4778" y="3381"/>
                    <a:pt x="4575" y="3381"/>
                  </a:cubicBezTo>
                  <a:lnTo>
                    <a:pt x="4346" y="3584"/>
                  </a:lnTo>
                  <a:cubicBezTo>
                    <a:pt x="4245" y="3584"/>
                    <a:pt x="4143" y="3483"/>
                    <a:pt x="4041" y="3381"/>
                  </a:cubicBezTo>
                  <a:lnTo>
                    <a:pt x="3609" y="3381"/>
                  </a:lnTo>
                  <a:lnTo>
                    <a:pt x="3406" y="3584"/>
                  </a:lnTo>
                  <a:cubicBezTo>
                    <a:pt x="3177" y="3483"/>
                    <a:pt x="3076" y="3381"/>
                    <a:pt x="2974" y="3381"/>
                  </a:cubicBezTo>
                  <a:cubicBezTo>
                    <a:pt x="2771" y="3483"/>
                    <a:pt x="2669" y="3483"/>
                    <a:pt x="2542" y="3584"/>
                  </a:cubicBezTo>
                  <a:cubicBezTo>
                    <a:pt x="2542" y="3483"/>
                    <a:pt x="2440" y="3483"/>
                    <a:pt x="2339" y="3381"/>
                  </a:cubicBezTo>
                  <a:cubicBezTo>
                    <a:pt x="2339" y="3483"/>
                    <a:pt x="2237" y="3584"/>
                    <a:pt x="2135" y="3584"/>
                  </a:cubicBezTo>
                  <a:lnTo>
                    <a:pt x="1703" y="3584"/>
                  </a:lnTo>
                  <a:cubicBezTo>
                    <a:pt x="1601" y="3584"/>
                    <a:pt x="1500" y="3483"/>
                    <a:pt x="1398" y="3381"/>
                  </a:cubicBezTo>
                  <a:cubicBezTo>
                    <a:pt x="1271" y="3381"/>
                    <a:pt x="1169" y="3381"/>
                    <a:pt x="1068" y="3483"/>
                  </a:cubicBezTo>
                  <a:lnTo>
                    <a:pt x="1068" y="4550"/>
                  </a:lnTo>
                  <a:cubicBezTo>
                    <a:pt x="954" y="4577"/>
                    <a:pt x="856" y="4590"/>
                    <a:pt x="768" y="4590"/>
                  </a:cubicBezTo>
                  <a:cubicBezTo>
                    <a:pt x="522" y="4590"/>
                    <a:pt x="352" y="4490"/>
                    <a:pt x="127" y="4321"/>
                  </a:cubicBezTo>
                  <a:cubicBezTo>
                    <a:pt x="127" y="4652"/>
                    <a:pt x="0" y="4957"/>
                    <a:pt x="127" y="5287"/>
                  </a:cubicBezTo>
                  <a:lnTo>
                    <a:pt x="763" y="5287"/>
                  </a:lnTo>
                  <a:cubicBezTo>
                    <a:pt x="864" y="5186"/>
                    <a:pt x="864" y="5186"/>
                    <a:pt x="966" y="5084"/>
                  </a:cubicBezTo>
                  <a:cubicBezTo>
                    <a:pt x="1068" y="5287"/>
                    <a:pt x="1398" y="5287"/>
                    <a:pt x="1601" y="5491"/>
                  </a:cubicBezTo>
                  <a:cubicBezTo>
                    <a:pt x="1271" y="5491"/>
                    <a:pt x="1068" y="5592"/>
                    <a:pt x="966" y="5592"/>
                  </a:cubicBezTo>
                  <a:cubicBezTo>
                    <a:pt x="864" y="5719"/>
                    <a:pt x="636" y="5821"/>
                    <a:pt x="534" y="5923"/>
                  </a:cubicBezTo>
                  <a:cubicBezTo>
                    <a:pt x="534" y="5923"/>
                    <a:pt x="636" y="5923"/>
                    <a:pt x="636" y="6024"/>
                  </a:cubicBezTo>
                  <a:lnTo>
                    <a:pt x="1601" y="6024"/>
                  </a:lnTo>
                  <a:cubicBezTo>
                    <a:pt x="1805" y="6126"/>
                    <a:pt x="1805" y="6228"/>
                    <a:pt x="1906" y="6228"/>
                  </a:cubicBezTo>
                  <a:cubicBezTo>
                    <a:pt x="2034" y="6126"/>
                    <a:pt x="2034" y="6126"/>
                    <a:pt x="2135" y="6024"/>
                  </a:cubicBezTo>
                  <a:cubicBezTo>
                    <a:pt x="2237" y="6126"/>
                    <a:pt x="2339" y="6228"/>
                    <a:pt x="2339" y="6228"/>
                  </a:cubicBezTo>
                  <a:lnTo>
                    <a:pt x="10294" y="6228"/>
                  </a:lnTo>
                  <a:cubicBezTo>
                    <a:pt x="10395" y="6228"/>
                    <a:pt x="10497" y="6126"/>
                    <a:pt x="10599" y="6024"/>
                  </a:cubicBezTo>
                  <a:cubicBezTo>
                    <a:pt x="10700" y="6228"/>
                    <a:pt x="10929" y="6228"/>
                    <a:pt x="11132" y="6228"/>
                  </a:cubicBezTo>
                  <a:cubicBezTo>
                    <a:pt x="11336" y="6355"/>
                    <a:pt x="11564" y="6456"/>
                    <a:pt x="11768" y="6558"/>
                  </a:cubicBezTo>
                  <a:cubicBezTo>
                    <a:pt x="11768" y="6456"/>
                    <a:pt x="11869" y="6355"/>
                    <a:pt x="11971" y="6355"/>
                  </a:cubicBezTo>
                  <a:lnTo>
                    <a:pt x="13242" y="6355"/>
                  </a:lnTo>
                  <a:cubicBezTo>
                    <a:pt x="13471" y="6456"/>
                    <a:pt x="13572" y="6660"/>
                    <a:pt x="13674" y="6761"/>
                  </a:cubicBezTo>
                  <a:cubicBezTo>
                    <a:pt x="13776" y="6558"/>
                    <a:pt x="13877" y="6456"/>
                    <a:pt x="13979" y="6228"/>
                  </a:cubicBezTo>
                  <a:lnTo>
                    <a:pt x="14614" y="6228"/>
                  </a:lnTo>
                  <a:cubicBezTo>
                    <a:pt x="14741" y="6355"/>
                    <a:pt x="14843" y="6456"/>
                    <a:pt x="14945" y="6558"/>
                  </a:cubicBezTo>
                  <a:lnTo>
                    <a:pt x="16317" y="6558"/>
                  </a:lnTo>
                  <a:cubicBezTo>
                    <a:pt x="16419" y="6558"/>
                    <a:pt x="16521" y="6660"/>
                    <a:pt x="16521" y="6761"/>
                  </a:cubicBezTo>
                  <a:lnTo>
                    <a:pt x="17690" y="6761"/>
                  </a:lnTo>
                  <a:cubicBezTo>
                    <a:pt x="17918" y="6660"/>
                    <a:pt x="18122" y="6558"/>
                    <a:pt x="18223" y="6456"/>
                  </a:cubicBezTo>
                  <a:cubicBezTo>
                    <a:pt x="18325" y="6558"/>
                    <a:pt x="18427" y="6660"/>
                    <a:pt x="18554" y="6761"/>
                  </a:cubicBezTo>
                  <a:cubicBezTo>
                    <a:pt x="18859" y="6761"/>
                    <a:pt x="18859" y="6558"/>
                    <a:pt x="18960" y="6558"/>
                  </a:cubicBezTo>
                  <a:cubicBezTo>
                    <a:pt x="19062" y="6456"/>
                    <a:pt x="19291" y="6456"/>
                    <a:pt x="19291" y="6456"/>
                  </a:cubicBezTo>
                  <a:cubicBezTo>
                    <a:pt x="19433" y="6385"/>
                    <a:pt x="19526" y="6301"/>
                    <a:pt x="19604" y="6301"/>
                  </a:cubicBezTo>
                  <a:cubicBezTo>
                    <a:pt x="19637" y="6301"/>
                    <a:pt x="19667" y="6317"/>
                    <a:pt x="19698" y="6355"/>
                  </a:cubicBezTo>
                  <a:cubicBezTo>
                    <a:pt x="19825" y="6355"/>
                    <a:pt x="19926" y="6456"/>
                    <a:pt x="20028" y="6456"/>
                  </a:cubicBezTo>
                  <a:lnTo>
                    <a:pt x="20663" y="6456"/>
                  </a:lnTo>
                  <a:cubicBezTo>
                    <a:pt x="20867" y="6355"/>
                    <a:pt x="20968" y="6355"/>
                    <a:pt x="21095" y="6228"/>
                  </a:cubicBezTo>
                  <a:cubicBezTo>
                    <a:pt x="21197" y="6355"/>
                    <a:pt x="21299" y="6456"/>
                    <a:pt x="21400" y="6558"/>
                  </a:cubicBezTo>
                  <a:lnTo>
                    <a:pt x="22239" y="6558"/>
                  </a:lnTo>
                  <a:cubicBezTo>
                    <a:pt x="22239" y="6558"/>
                    <a:pt x="22366" y="6456"/>
                    <a:pt x="22468" y="6456"/>
                  </a:cubicBezTo>
                  <a:cubicBezTo>
                    <a:pt x="22468" y="6355"/>
                    <a:pt x="22570" y="6355"/>
                    <a:pt x="22570" y="6228"/>
                  </a:cubicBezTo>
                  <a:cubicBezTo>
                    <a:pt x="22671" y="6355"/>
                    <a:pt x="22874" y="6456"/>
                    <a:pt x="23002" y="6558"/>
                  </a:cubicBezTo>
                  <a:cubicBezTo>
                    <a:pt x="23103" y="6456"/>
                    <a:pt x="23205" y="6355"/>
                    <a:pt x="23307" y="6228"/>
                  </a:cubicBezTo>
                  <a:lnTo>
                    <a:pt x="24577" y="6228"/>
                  </a:lnTo>
                  <a:cubicBezTo>
                    <a:pt x="24642" y="6374"/>
                    <a:pt x="24759" y="6509"/>
                    <a:pt x="24887" y="6509"/>
                  </a:cubicBezTo>
                  <a:cubicBezTo>
                    <a:pt x="24960" y="6509"/>
                    <a:pt x="25037" y="6465"/>
                    <a:pt x="25111" y="6355"/>
                  </a:cubicBezTo>
                  <a:lnTo>
                    <a:pt x="25111" y="5821"/>
                  </a:lnTo>
                  <a:cubicBezTo>
                    <a:pt x="25036" y="5798"/>
                    <a:pt x="24963" y="5791"/>
                    <a:pt x="24890" y="5791"/>
                  </a:cubicBezTo>
                  <a:cubicBezTo>
                    <a:pt x="24760" y="5791"/>
                    <a:pt x="24632" y="5814"/>
                    <a:pt x="24504" y="5814"/>
                  </a:cubicBezTo>
                  <a:cubicBezTo>
                    <a:pt x="24386" y="5814"/>
                    <a:pt x="24267" y="5794"/>
                    <a:pt x="24145" y="5719"/>
                  </a:cubicBezTo>
                  <a:cubicBezTo>
                    <a:pt x="24320" y="5598"/>
                    <a:pt x="24488" y="5570"/>
                    <a:pt x="24656" y="5570"/>
                  </a:cubicBezTo>
                  <a:cubicBezTo>
                    <a:pt x="24806" y="5570"/>
                    <a:pt x="24956" y="5592"/>
                    <a:pt x="25111" y="5592"/>
                  </a:cubicBezTo>
                  <a:lnTo>
                    <a:pt x="25111" y="5821"/>
                  </a:lnTo>
                  <a:cubicBezTo>
                    <a:pt x="25314" y="5821"/>
                    <a:pt x="25416" y="5923"/>
                    <a:pt x="25543" y="6024"/>
                  </a:cubicBezTo>
                  <a:cubicBezTo>
                    <a:pt x="25645" y="5821"/>
                    <a:pt x="25645" y="5719"/>
                    <a:pt x="25746" y="5491"/>
                  </a:cubicBezTo>
                  <a:cubicBezTo>
                    <a:pt x="25950" y="5592"/>
                    <a:pt x="26179" y="5491"/>
                    <a:pt x="26382" y="5719"/>
                  </a:cubicBezTo>
                  <a:cubicBezTo>
                    <a:pt x="26179" y="5719"/>
                    <a:pt x="26051" y="5821"/>
                    <a:pt x="25848" y="5923"/>
                  </a:cubicBezTo>
                  <a:lnTo>
                    <a:pt x="25848" y="6126"/>
                  </a:lnTo>
                  <a:cubicBezTo>
                    <a:pt x="25950" y="6228"/>
                    <a:pt x="26051" y="6355"/>
                    <a:pt x="26280" y="6456"/>
                  </a:cubicBezTo>
                  <a:lnTo>
                    <a:pt x="27653" y="6456"/>
                  </a:lnTo>
                  <a:cubicBezTo>
                    <a:pt x="27958" y="6355"/>
                    <a:pt x="28085" y="6024"/>
                    <a:pt x="28390" y="6024"/>
                  </a:cubicBezTo>
                  <a:lnTo>
                    <a:pt x="28593" y="6228"/>
                  </a:lnTo>
                  <a:lnTo>
                    <a:pt x="29127" y="6228"/>
                  </a:lnTo>
                  <a:cubicBezTo>
                    <a:pt x="29228" y="6355"/>
                    <a:pt x="29228" y="6456"/>
                    <a:pt x="29356" y="6558"/>
                  </a:cubicBezTo>
                  <a:lnTo>
                    <a:pt x="30626" y="6558"/>
                  </a:lnTo>
                  <a:cubicBezTo>
                    <a:pt x="30626" y="6456"/>
                    <a:pt x="30728" y="6355"/>
                    <a:pt x="30830" y="6228"/>
                  </a:cubicBezTo>
                  <a:lnTo>
                    <a:pt x="31668" y="6228"/>
                  </a:lnTo>
                  <a:cubicBezTo>
                    <a:pt x="31770" y="6126"/>
                    <a:pt x="31897" y="5923"/>
                    <a:pt x="31999" y="5821"/>
                  </a:cubicBezTo>
                  <a:cubicBezTo>
                    <a:pt x="32202" y="5821"/>
                    <a:pt x="32405" y="5821"/>
                    <a:pt x="32405" y="6024"/>
                  </a:cubicBezTo>
                  <a:lnTo>
                    <a:pt x="32736" y="6024"/>
                  </a:lnTo>
                  <a:cubicBezTo>
                    <a:pt x="32837" y="6126"/>
                    <a:pt x="32939" y="6228"/>
                    <a:pt x="32939" y="6228"/>
                  </a:cubicBezTo>
                  <a:cubicBezTo>
                    <a:pt x="33041" y="6126"/>
                    <a:pt x="33270" y="6024"/>
                    <a:pt x="33371" y="6024"/>
                  </a:cubicBezTo>
                  <a:cubicBezTo>
                    <a:pt x="33575" y="6126"/>
                    <a:pt x="33676" y="6228"/>
                    <a:pt x="33803" y="6228"/>
                  </a:cubicBezTo>
                  <a:cubicBezTo>
                    <a:pt x="34065" y="6228"/>
                    <a:pt x="34102" y="6004"/>
                    <a:pt x="34315" y="6004"/>
                  </a:cubicBezTo>
                  <a:cubicBezTo>
                    <a:pt x="34351" y="6004"/>
                    <a:pt x="34391" y="6010"/>
                    <a:pt x="34439" y="6024"/>
                  </a:cubicBezTo>
                  <a:cubicBezTo>
                    <a:pt x="34439" y="6126"/>
                    <a:pt x="34540" y="6126"/>
                    <a:pt x="34642" y="6228"/>
                  </a:cubicBezTo>
                  <a:cubicBezTo>
                    <a:pt x="34845" y="6228"/>
                    <a:pt x="35015" y="6284"/>
                    <a:pt x="35196" y="6284"/>
                  </a:cubicBezTo>
                  <a:cubicBezTo>
                    <a:pt x="35286" y="6284"/>
                    <a:pt x="35379" y="6270"/>
                    <a:pt x="35481" y="6228"/>
                  </a:cubicBezTo>
                  <a:cubicBezTo>
                    <a:pt x="35481" y="6126"/>
                    <a:pt x="35582" y="6126"/>
                    <a:pt x="35582" y="6024"/>
                  </a:cubicBezTo>
                  <a:lnTo>
                    <a:pt x="37285" y="6024"/>
                  </a:lnTo>
                  <a:cubicBezTo>
                    <a:pt x="37387" y="5923"/>
                    <a:pt x="37489" y="5923"/>
                    <a:pt x="37616" y="5821"/>
                  </a:cubicBezTo>
                  <a:cubicBezTo>
                    <a:pt x="37616" y="5923"/>
                    <a:pt x="37717" y="5923"/>
                    <a:pt x="37819" y="6024"/>
                  </a:cubicBezTo>
                  <a:lnTo>
                    <a:pt x="38988" y="6024"/>
                  </a:lnTo>
                  <a:cubicBezTo>
                    <a:pt x="39090" y="5923"/>
                    <a:pt x="39191" y="5923"/>
                    <a:pt x="39191" y="5821"/>
                  </a:cubicBezTo>
                  <a:cubicBezTo>
                    <a:pt x="39395" y="5923"/>
                    <a:pt x="39522" y="6024"/>
                    <a:pt x="39624" y="6024"/>
                  </a:cubicBezTo>
                  <a:cubicBezTo>
                    <a:pt x="39725" y="5923"/>
                    <a:pt x="39827" y="5923"/>
                    <a:pt x="39929" y="5821"/>
                  </a:cubicBezTo>
                  <a:lnTo>
                    <a:pt x="40666" y="5821"/>
                  </a:lnTo>
                  <a:lnTo>
                    <a:pt x="40894" y="5592"/>
                  </a:lnTo>
                  <a:cubicBezTo>
                    <a:pt x="41098" y="5592"/>
                    <a:pt x="41312" y="5547"/>
                    <a:pt x="41493" y="5547"/>
                  </a:cubicBezTo>
                  <a:cubicBezTo>
                    <a:pt x="41583" y="5547"/>
                    <a:pt x="41665" y="5558"/>
                    <a:pt x="41733" y="5592"/>
                  </a:cubicBezTo>
                  <a:cubicBezTo>
                    <a:pt x="41733" y="5719"/>
                    <a:pt x="41835" y="5719"/>
                    <a:pt x="41936" y="5821"/>
                  </a:cubicBezTo>
                  <a:lnTo>
                    <a:pt x="43105" y="5821"/>
                  </a:lnTo>
                  <a:cubicBezTo>
                    <a:pt x="43207" y="5719"/>
                    <a:pt x="43334" y="5592"/>
                    <a:pt x="43334" y="5491"/>
                  </a:cubicBezTo>
                  <a:lnTo>
                    <a:pt x="45977" y="5491"/>
                  </a:lnTo>
                  <a:cubicBezTo>
                    <a:pt x="46079" y="5491"/>
                    <a:pt x="46181" y="5389"/>
                    <a:pt x="46282" y="5287"/>
                  </a:cubicBezTo>
                  <a:cubicBezTo>
                    <a:pt x="46282" y="5389"/>
                    <a:pt x="46384" y="5491"/>
                    <a:pt x="46384" y="5491"/>
                  </a:cubicBezTo>
                  <a:cubicBezTo>
                    <a:pt x="46505" y="5528"/>
                    <a:pt x="46623" y="5551"/>
                    <a:pt x="46729" y="5551"/>
                  </a:cubicBezTo>
                  <a:cubicBezTo>
                    <a:pt x="46914" y="5551"/>
                    <a:pt x="47066" y="5481"/>
                    <a:pt x="47147" y="5287"/>
                  </a:cubicBezTo>
                  <a:lnTo>
                    <a:pt x="49459" y="5287"/>
                  </a:lnTo>
                  <a:cubicBezTo>
                    <a:pt x="49459" y="5186"/>
                    <a:pt x="49561" y="5186"/>
                    <a:pt x="49561" y="5084"/>
                  </a:cubicBezTo>
                  <a:cubicBezTo>
                    <a:pt x="49688" y="5186"/>
                    <a:pt x="49790" y="5186"/>
                    <a:pt x="49892" y="5287"/>
                  </a:cubicBezTo>
                  <a:lnTo>
                    <a:pt x="51061" y="5287"/>
                  </a:lnTo>
                  <a:cubicBezTo>
                    <a:pt x="51162" y="5186"/>
                    <a:pt x="51264" y="5186"/>
                    <a:pt x="51264" y="5084"/>
                  </a:cubicBezTo>
                  <a:lnTo>
                    <a:pt x="54441" y="5084"/>
                  </a:lnTo>
                  <a:cubicBezTo>
                    <a:pt x="54441" y="4957"/>
                    <a:pt x="54543" y="4957"/>
                    <a:pt x="54644" y="4855"/>
                  </a:cubicBezTo>
                  <a:lnTo>
                    <a:pt x="56983" y="4855"/>
                  </a:lnTo>
                  <a:cubicBezTo>
                    <a:pt x="57186" y="4754"/>
                    <a:pt x="57313" y="4652"/>
                    <a:pt x="57313" y="4652"/>
                  </a:cubicBezTo>
                  <a:cubicBezTo>
                    <a:pt x="57415" y="4652"/>
                    <a:pt x="57516" y="4754"/>
                    <a:pt x="57516" y="4754"/>
                  </a:cubicBezTo>
                  <a:lnTo>
                    <a:pt x="60490" y="4754"/>
                  </a:lnTo>
                  <a:cubicBezTo>
                    <a:pt x="60592" y="4754"/>
                    <a:pt x="60592" y="4652"/>
                    <a:pt x="60693" y="4550"/>
                  </a:cubicBezTo>
                  <a:lnTo>
                    <a:pt x="61964" y="4550"/>
                  </a:lnTo>
                  <a:cubicBezTo>
                    <a:pt x="61964" y="4449"/>
                    <a:pt x="62066" y="4449"/>
                    <a:pt x="62167" y="4321"/>
                  </a:cubicBezTo>
                  <a:lnTo>
                    <a:pt x="66717" y="4321"/>
                  </a:lnTo>
                  <a:cubicBezTo>
                    <a:pt x="66844" y="4220"/>
                    <a:pt x="66844" y="4220"/>
                    <a:pt x="66946" y="4118"/>
                  </a:cubicBezTo>
                  <a:lnTo>
                    <a:pt x="68852" y="4118"/>
                  </a:lnTo>
                  <a:cubicBezTo>
                    <a:pt x="68953" y="4017"/>
                    <a:pt x="69055" y="3915"/>
                    <a:pt x="69157" y="3813"/>
                  </a:cubicBezTo>
                  <a:lnTo>
                    <a:pt x="72766" y="3813"/>
                  </a:lnTo>
                  <a:cubicBezTo>
                    <a:pt x="72766" y="3813"/>
                    <a:pt x="72867" y="3686"/>
                    <a:pt x="72969" y="3584"/>
                  </a:cubicBezTo>
                  <a:lnTo>
                    <a:pt x="78052" y="3584"/>
                  </a:lnTo>
                  <a:cubicBezTo>
                    <a:pt x="78189" y="3401"/>
                    <a:pt x="78318" y="3365"/>
                    <a:pt x="78464" y="3365"/>
                  </a:cubicBezTo>
                  <a:cubicBezTo>
                    <a:pt x="78562" y="3365"/>
                    <a:pt x="78667" y="3381"/>
                    <a:pt x="78789" y="3381"/>
                  </a:cubicBezTo>
                  <a:lnTo>
                    <a:pt x="79018" y="3584"/>
                  </a:lnTo>
                  <a:cubicBezTo>
                    <a:pt x="79120" y="3483"/>
                    <a:pt x="79120" y="3483"/>
                    <a:pt x="79221" y="3381"/>
                  </a:cubicBezTo>
                  <a:cubicBezTo>
                    <a:pt x="79357" y="3381"/>
                    <a:pt x="79549" y="3336"/>
                    <a:pt x="79722" y="3336"/>
                  </a:cubicBezTo>
                  <a:cubicBezTo>
                    <a:pt x="79809" y="3336"/>
                    <a:pt x="79891" y="3347"/>
                    <a:pt x="79958" y="3381"/>
                  </a:cubicBezTo>
                  <a:cubicBezTo>
                    <a:pt x="80060" y="3483"/>
                    <a:pt x="80187" y="3584"/>
                    <a:pt x="80187" y="3584"/>
                  </a:cubicBezTo>
                  <a:cubicBezTo>
                    <a:pt x="80289" y="3483"/>
                    <a:pt x="80390" y="3483"/>
                    <a:pt x="80492" y="3381"/>
                  </a:cubicBezTo>
                  <a:lnTo>
                    <a:pt x="84305" y="3381"/>
                  </a:lnTo>
                  <a:cubicBezTo>
                    <a:pt x="84406" y="3279"/>
                    <a:pt x="84406" y="3178"/>
                    <a:pt x="84508" y="3178"/>
                  </a:cubicBezTo>
                  <a:cubicBezTo>
                    <a:pt x="84635" y="3279"/>
                    <a:pt x="84838" y="3381"/>
                    <a:pt x="84940" y="3483"/>
                  </a:cubicBezTo>
                  <a:cubicBezTo>
                    <a:pt x="85143" y="3279"/>
                    <a:pt x="85270" y="3051"/>
                    <a:pt x="85372" y="2847"/>
                  </a:cubicBezTo>
                  <a:cubicBezTo>
                    <a:pt x="85677" y="3051"/>
                    <a:pt x="85906" y="3279"/>
                    <a:pt x="86109" y="3381"/>
                  </a:cubicBezTo>
                  <a:cubicBezTo>
                    <a:pt x="86211" y="3279"/>
                    <a:pt x="86312" y="3279"/>
                    <a:pt x="86414" y="3178"/>
                  </a:cubicBezTo>
                  <a:cubicBezTo>
                    <a:pt x="86541" y="3279"/>
                    <a:pt x="86643" y="3279"/>
                    <a:pt x="86744" y="3381"/>
                  </a:cubicBezTo>
                  <a:cubicBezTo>
                    <a:pt x="86986" y="3381"/>
                    <a:pt x="87179" y="3111"/>
                    <a:pt x="87400" y="3111"/>
                  </a:cubicBezTo>
                  <a:cubicBezTo>
                    <a:pt x="87459" y="3111"/>
                    <a:pt x="87519" y="3130"/>
                    <a:pt x="87583" y="3178"/>
                  </a:cubicBezTo>
                  <a:cubicBezTo>
                    <a:pt x="87779" y="3178"/>
                    <a:pt x="87882" y="3402"/>
                    <a:pt x="88035" y="3402"/>
                  </a:cubicBezTo>
                  <a:cubicBezTo>
                    <a:pt x="88061" y="3402"/>
                    <a:pt x="88088" y="3396"/>
                    <a:pt x="88117" y="3381"/>
                  </a:cubicBezTo>
                  <a:cubicBezTo>
                    <a:pt x="88320" y="3178"/>
                    <a:pt x="88549" y="2949"/>
                    <a:pt x="88651" y="2644"/>
                  </a:cubicBezTo>
                  <a:cubicBezTo>
                    <a:pt x="88752" y="2746"/>
                    <a:pt x="88752" y="2847"/>
                    <a:pt x="88854" y="2847"/>
                  </a:cubicBezTo>
                  <a:lnTo>
                    <a:pt x="90353" y="2847"/>
                  </a:lnTo>
                  <a:cubicBezTo>
                    <a:pt x="90353" y="2949"/>
                    <a:pt x="90455" y="3051"/>
                    <a:pt x="90557" y="3051"/>
                  </a:cubicBezTo>
                  <a:lnTo>
                    <a:pt x="93530" y="3051"/>
                  </a:lnTo>
                  <a:lnTo>
                    <a:pt x="93530" y="2847"/>
                  </a:lnTo>
                  <a:cubicBezTo>
                    <a:pt x="93506" y="2867"/>
                    <a:pt x="93483" y="2875"/>
                    <a:pt x="93460" y="2875"/>
                  </a:cubicBezTo>
                  <a:cubicBezTo>
                    <a:pt x="93365" y="2875"/>
                    <a:pt x="93282" y="2726"/>
                    <a:pt x="93200" y="2644"/>
                  </a:cubicBezTo>
                  <a:lnTo>
                    <a:pt x="91091" y="2644"/>
                  </a:lnTo>
                  <a:cubicBezTo>
                    <a:pt x="90989" y="2542"/>
                    <a:pt x="90862" y="2542"/>
                    <a:pt x="90760" y="2415"/>
                  </a:cubicBezTo>
                  <a:lnTo>
                    <a:pt x="90023" y="2415"/>
                  </a:lnTo>
                  <a:cubicBezTo>
                    <a:pt x="90023" y="2542"/>
                    <a:pt x="89921" y="2542"/>
                    <a:pt x="89820" y="2644"/>
                  </a:cubicBezTo>
                  <a:lnTo>
                    <a:pt x="89489" y="2314"/>
                  </a:lnTo>
                  <a:lnTo>
                    <a:pt x="89489" y="1907"/>
                  </a:lnTo>
                  <a:lnTo>
                    <a:pt x="89083" y="1907"/>
                  </a:lnTo>
                  <a:cubicBezTo>
                    <a:pt x="88956" y="2110"/>
                    <a:pt x="88956" y="2212"/>
                    <a:pt x="88854" y="2415"/>
                  </a:cubicBezTo>
                  <a:lnTo>
                    <a:pt x="87685" y="2415"/>
                  </a:lnTo>
                  <a:cubicBezTo>
                    <a:pt x="87583" y="2415"/>
                    <a:pt x="87583" y="2314"/>
                    <a:pt x="87583" y="2314"/>
                  </a:cubicBezTo>
                  <a:cubicBezTo>
                    <a:pt x="87634" y="2161"/>
                    <a:pt x="87767" y="2161"/>
                    <a:pt x="87914" y="2161"/>
                  </a:cubicBezTo>
                  <a:cubicBezTo>
                    <a:pt x="88060" y="2161"/>
                    <a:pt x="88219" y="2161"/>
                    <a:pt x="88320" y="2009"/>
                  </a:cubicBezTo>
                  <a:cubicBezTo>
                    <a:pt x="88015" y="2009"/>
                    <a:pt x="87812" y="1907"/>
                    <a:pt x="87583" y="1907"/>
                  </a:cubicBezTo>
                  <a:cubicBezTo>
                    <a:pt x="87481" y="1577"/>
                    <a:pt x="87380" y="1272"/>
                    <a:pt x="87177" y="941"/>
                  </a:cubicBezTo>
                  <a:cubicBezTo>
                    <a:pt x="87049" y="1145"/>
                    <a:pt x="87049" y="1272"/>
                    <a:pt x="86948" y="1475"/>
                  </a:cubicBezTo>
                  <a:lnTo>
                    <a:pt x="86744" y="1475"/>
                  </a:lnTo>
                  <a:cubicBezTo>
                    <a:pt x="86643" y="1272"/>
                    <a:pt x="86414" y="1272"/>
                    <a:pt x="86414" y="1043"/>
                  </a:cubicBezTo>
                  <a:cubicBezTo>
                    <a:pt x="86541" y="941"/>
                    <a:pt x="86643" y="941"/>
                    <a:pt x="86744" y="840"/>
                  </a:cubicBezTo>
                  <a:cubicBezTo>
                    <a:pt x="86846" y="738"/>
                    <a:pt x="86846" y="636"/>
                    <a:pt x="86846" y="509"/>
                  </a:cubicBezTo>
                  <a:cubicBezTo>
                    <a:pt x="87049" y="509"/>
                    <a:pt x="87177" y="407"/>
                    <a:pt x="87278" y="407"/>
                  </a:cubicBezTo>
                  <a:lnTo>
                    <a:pt x="872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9"/>
            <p:cNvSpPr/>
            <p:nvPr/>
          </p:nvSpPr>
          <p:spPr>
            <a:xfrm>
              <a:off x="2747925" y="1465025"/>
              <a:ext cx="61025" cy="24175"/>
            </a:xfrm>
            <a:custGeom>
              <a:avLst/>
              <a:gdLst/>
              <a:ahLst/>
              <a:cxnLst/>
              <a:rect l="l" t="t" r="r" b="b"/>
              <a:pathLst>
                <a:path w="2441" h="967" extrusionOk="0">
                  <a:moveTo>
                    <a:pt x="1170" y="1"/>
                  </a:moveTo>
                  <a:cubicBezTo>
                    <a:pt x="966" y="128"/>
                    <a:pt x="839" y="128"/>
                    <a:pt x="738" y="128"/>
                  </a:cubicBezTo>
                  <a:cubicBezTo>
                    <a:pt x="738" y="331"/>
                    <a:pt x="738" y="433"/>
                    <a:pt x="636" y="433"/>
                  </a:cubicBezTo>
                  <a:cubicBezTo>
                    <a:pt x="433" y="636"/>
                    <a:pt x="204" y="433"/>
                    <a:pt x="0" y="763"/>
                  </a:cubicBezTo>
                  <a:cubicBezTo>
                    <a:pt x="0" y="763"/>
                    <a:pt x="0" y="865"/>
                    <a:pt x="102" y="966"/>
                  </a:cubicBezTo>
                  <a:lnTo>
                    <a:pt x="2339" y="966"/>
                  </a:lnTo>
                  <a:cubicBezTo>
                    <a:pt x="2339" y="966"/>
                    <a:pt x="2440" y="966"/>
                    <a:pt x="2440" y="865"/>
                  </a:cubicBezTo>
                  <a:lnTo>
                    <a:pt x="2440" y="636"/>
                  </a:lnTo>
                  <a:cubicBezTo>
                    <a:pt x="2237" y="433"/>
                    <a:pt x="2008" y="229"/>
                    <a:pt x="1805" y="1"/>
                  </a:cubicBezTo>
                  <a:cubicBezTo>
                    <a:pt x="1703" y="229"/>
                    <a:pt x="1703" y="331"/>
                    <a:pt x="1602" y="534"/>
                  </a:cubicBezTo>
                  <a:lnTo>
                    <a:pt x="1271" y="534"/>
                  </a:lnTo>
                  <a:cubicBezTo>
                    <a:pt x="1170" y="636"/>
                    <a:pt x="1170" y="636"/>
                    <a:pt x="1068" y="763"/>
                  </a:cubicBezTo>
                  <a:cubicBezTo>
                    <a:pt x="966" y="534"/>
                    <a:pt x="1068" y="534"/>
                    <a:pt x="1271" y="534"/>
                  </a:cubicBezTo>
                  <a:cubicBezTo>
                    <a:pt x="1170" y="433"/>
                    <a:pt x="1170" y="229"/>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9"/>
            <p:cNvSpPr/>
            <p:nvPr/>
          </p:nvSpPr>
          <p:spPr>
            <a:xfrm>
              <a:off x="2875000" y="1459950"/>
              <a:ext cx="52775" cy="34325"/>
            </a:xfrm>
            <a:custGeom>
              <a:avLst/>
              <a:gdLst/>
              <a:ahLst/>
              <a:cxnLst/>
              <a:rect l="l" t="t" r="r" b="b"/>
              <a:pathLst>
                <a:path w="2111" h="1373" extrusionOk="0">
                  <a:moveTo>
                    <a:pt x="1271" y="0"/>
                  </a:moveTo>
                  <a:cubicBezTo>
                    <a:pt x="839" y="0"/>
                    <a:pt x="433" y="0"/>
                    <a:pt x="102" y="102"/>
                  </a:cubicBezTo>
                  <a:lnTo>
                    <a:pt x="1" y="102"/>
                  </a:lnTo>
                  <a:lnTo>
                    <a:pt x="1" y="432"/>
                  </a:lnTo>
                  <a:cubicBezTo>
                    <a:pt x="129" y="493"/>
                    <a:pt x="266" y="508"/>
                    <a:pt x="407" y="508"/>
                  </a:cubicBezTo>
                  <a:cubicBezTo>
                    <a:pt x="555" y="508"/>
                    <a:pt x="707" y="491"/>
                    <a:pt x="856" y="491"/>
                  </a:cubicBezTo>
                  <a:cubicBezTo>
                    <a:pt x="1038" y="491"/>
                    <a:pt x="1215" y="517"/>
                    <a:pt x="1373" y="636"/>
                  </a:cubicBezTo>
                  <a:lnTo>
                    <a:pt x="1373" y="839"/>
                  </a:lnTo>
                  <a:cubicBezTo>
                    <a:pt x="1271" y="966"/>
                    <a:pt x="1170" y="1068"/>
                    <a:pt x="966" y="1068"/>
                  </a:cubicBezTo>
                  <a:cubicBezTo>
                    <a:pt x="1170" y="1271"/>
                    <a:pt x="1373" y="1271"/>
                    <a:pt x="1602" y="1373"/>
                  </a:cubicBezTo>
                  <a:cubicBezTo>
                    <a:pt x="1703" y="1271"/>
                    <a:pt x="1907" y="1271"/>
                    <a:pt x="2110" y="1169"/>
                  </a:cubicBezTo>
                  <a:lnTo>
                    <a:pt x="2110" y="839"/>
                  </a:lnTo>
                  <a:cubicBezTo>
                    <a:pt x="2008" y="737"/>
                    <a:pt x="1805" y="737"/>
                    <a:pt x="1703" y="636"/>
                  </a:cubicBezTo>
                  <a:cubicBezTo>
                    <a:pt x="1703" y="331"/>
                    <a:pt x="1475" y="204"/>
                    <a:pt x="1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9"/>
            <p:cNvSpPr/>
            <p:nvPr/>
          </p:nvSpPr>
          <p:spPr>
            <a:xfrm>
              <a:off x="2819725" y="1484100"/>
              <a:ext cx="41950" cy="31775"/>
            </a:xfrm>
            <a:custGeom>
              <a:avLst/>
              <a:gdLst/>
              <a:ahLst/>
              <a:cxnLst/>
              <a:rect l="l" t="t" r="r" b="b"/>
              <a:pathLst>
                <a:path w="1678" h="1271" extrusionOk="0">
                  <a:moveTo>
                    <a:pt x="1271" y="0"/>
                  </a:moveTo>
                  <a:cubicBezTo>
                    <a:pt x="1144" y="203"/>
                    <a:pt x="1271" y="508"/>
                    <a:pt x="1144" y="737"/>
                  </a:cubicBezTo>
                  <a:lnTo>
                    <a:pt x="102" y="737"/>
                  </a:lnTo>
                  <a:cubicBezTo>
                    <a:pt x="102" y="839"/>
                    <a:pt x="102" y="940"/>
                    <a:pt x="0" y="940"/>
                  </a:cubicBezTo>
                  <a:cubicBezTo>
                    <a:pt x="204" y="1042"/>
                    <a:pt x="305" y="1144"/>
                    <a:pt x="407" y="1271"/>
                  </a:cubicBezTo>
                  <a:lnTo>
                    <a:pt x="1373" y="1271"/>
                  </a:lnTo>
                  <a:cubicBezTo>
                    <a:pt x="1373" y="1271"/>
                    <a:pt x="1373" y="1144"/>
                    <a:pt x="1475" y="1144"/>
                  </a:cubicBezTo>
                  <a:cubicBezTo>
                    <a:pt x="1576" y="1042"/>
                    <a:pt x="1678" y="940"/>
                    <a:pt x="1678" y="839"/>
                  </a:cubicBezTo>
                  <a:lnTo>
                    <a:pt x="1678" y="305"/>
                  </a:lnTo>
                  <a:cubicBezTo>
                    <a:pt x="1475" y="203"/>
                    <a:pt x="1475" y="0"/>
                    <a:pt x="1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9"/>
            <p:cNvSpPr/>
            <p:nvPr/>
          </p:nvSpPr>
          <p:spPr>
            <a:xfrm>
              <a:off x="2742850" y="1448000"/>
              <a:ext cx="23525" cy="12600"/>
            </a:xfrm>
            <a:custGeom>
              <a:avLst/>
              <a:gdLst/>
              <a:ahLst/>
              <a:cxnLst/>
              <a:rect l="l" t="t" r="r" b="b"/>
              <a:pathLst>
                <a:path w="941" h="504" extrusionOk="0">
                  <a:moveTo>
                    <a:pt x="289" y="1"/>
                  </a:moveTo>
                  <a:cubicBezTo>
                    <a:pt x="195" y="1"/>
                    <a:pt x="102" y="12"/>
                    <a:pt x="0" y="46"/>
                  </a:cubicBezTo>
                  <a:cubicBezTo>
                    <a:pt x="0" y="275"/>
                    <a:pt x="203" y="377"/>
                    <a:pt x="305" y="478"/>
                  </a:cubicBezTo>
                  <a:cubicBezTo>
                    <a:pt x="420" y="478"/>
                    <a:pt x="528" y="504"/>
                    <a:pt x="632" y="504"/>
                  </a:cubicBezTo>
                  <a:cubicBezTo>
                    <a:pt x="737" y="504"/>
                    <a:pt x="839" y="478"/>
                    <a:pt x="941" y="377"/>
                  </a:cubicBezTo>
                  <a:lnTo>
                    <a:pt x="941" y="46"/>
                  </a:lnTo>
                  <a:cubicBezTo>
                    <a:pt x="669" y="46"/>
                    <a:pt x="477"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9"/>
            <p:cNvSpPr/>
            <p:nvPr/>
          </p:nvSpPr>
          <p:spPr>
            <a:xfrm>
              <a:off x="2798125" y="1449150"/>
              <a:ext cx="26700" cy="11950"/>
            </a:xfrm>
            <a:custGeom>
              <a:avLst/>
              <a:gdLst/>
              <a:ahLst/>
              <a:cxnLst/>
              <a:rect l="l" t="t" r="r" b="b"/>
              <a:pathLst>
                <a:path w="1068" h="478" extrusionOk="0">
                  <a:moveTo>
                    <a:pt x="636" y="0"/>
                  </a:moveTo>
                  <a:cubicBezTo>
                    <a:pt x="534" y="0"/>
                    <a:pt x="331" y="127"/>
                    <a:pt x="102" y="229"/>
                  </a:cubicBezTo>
                  <a:lnTo>
                    <a:pt x="0" y="331"/>
                  </a:lnTo>
                  <a:lnTo>
                    <a:pt x="0" y="432"/>
                  </a:lnTo>
                  <a:cubicBezTo>
                    <a:pt x="110" y="466"/>
                    <a:pt x="218" y="477"/>
                    <a:pt x="320" y="477"/>
                  </a:cubicBezTo>
                  <a:cubicBezTo>
                    <a:pt x="526" y="477"/>
                    <a:pt x="712" y="432"/>
                    <a:pt x="864" y="432"/>
                  </a:cubicBezTo>
                  <a:lnTo>
                    <a:pt x="1068" y="432"/>
                  </a:lnTo>
                  <a:cubicBezTo>
                    <a:pt x="966" y="331"/>
                    <a:pt x="864" y="127"/>
                    <a:pt x="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9"/>
            <p:cNvSpPr/>
            <p:nvPr/>
          </p:nvSpPr>
          <p:spPr>
            <a:xfrm>
              <a:off x="2869925" y="1483500"/>
              <a:ext cx="23525" cy="13325"/>
            </a:xfrm>
            <a:custGeom>
              <a:avLst/>
              <a:gdLst/>
              <a:ahLst/>
              <a:cxnLst/>
              <a:rect l="l" t="t" r="r" b="b"/>
              <a:pathLst>
                <a:path w="941" h="533" extrusionOk="0">
                  <a:moveTo>
                    <a:pt x="114" y="1"/>
                  </a:moveTo>
                  <a:cubicBezTo>
                    <a:pt x="77" y="1"/>
                    <a:pt x="39" y="8"/>
                    <a:pt x="0" y="24"/>
                  </a:cubicBezTo>
                  <a:cubicBezTo>
                    <a:pt x="0" y="227"/>
                    <a:pt x="204" y="329"/>
                    <a:pt x="305" y="532"/>
                  </a:cubicBezTo>
                  <a:cubicBezTo>
                    <a:pt x="636" y="532"/>
                    <a:pt x="636" y="532"/>
                    <a:pt x="941" y="329"/>
                  </a:cubicBezTo>
                  <a:cubicBezTo>
                    <a:pt x="586" y="329"/>
                    <a:pt x="367" y="1"/>
                    <a:pt x="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9"/>
            <p:cNvSpPr/>
            <p:nvPr/>
          </p:nvSpPr>
          <p:spPr>
            <a:xfrm>
              <a:off x="2768900" y="1449150"/>
              <a:ext cx="24150" cy="10825"/>
            </a:xfrm>
            <a:custGeom>
              <a:avLst/>
              <a:gdLst/>
              <a:ahLst/>
              <a:cxnLst/>
              <a:rect l="l" t="t" r="r" b="b"/>
              <a:pathLst>
                <a:path w="966" h="433" extrusionOk="0">
                  <a:moveTo>
                    <a:pt x="636" y="0"/>
                  </a:moveTo>
                  <a:cubicBezTo>
                    <a:pt x="432" y="127"/>
                    <a:pt x="229" y="229"/>
                    <a:pt x="0" y="331"/>
                  </a:cubicBezTo>
                  <a:lnTo>
                    <a:pt x="331" y="432"/>
                  </a:lnTo>
                  <a:cubicBezTo>
                    <a:pt x="534" y="331"/>
                    <a:pt x="763" y="229"/>
                    <a:pt x="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9"/>
            <p:cNvSpPr/>
            <p:nvPr/>
          </p:nvSpPr>
          <p:spPr>
            <a:xfrm>
              <a:off x="2840700" y="1454225"/>
              <a:ext cx="10825" cy="14000"/>
            </a:xfrm>
            <a:custGeom>
              <a:avLst/>
              <a:gdLst/>
              <a:ahLst/>
              <a:cxnLst/>
              <a:rect l="l" t="t" r="r" b="b"/>
              <a:pathLst>
                <a:path w="433" h="560" extrusionOk="0">
                  <a:moveTo>
                    <a:pt x="76" y="0"/>
                  </a:moveTo>
                  <a:cubicBezTo>
                    <a:pt x="26" y="0"/>
                    <a:pt x="0" y="26"/>
                    <a:pt x="0" y="128"/>
                  </a:cubicBezTo>
                  <a:cubicBezTo>
                    <a:pt x="102" y="229"/>
                    <a:pt x="204" y="331"/>
                    <a:pt x="305" y="560"/>
                  </a:cubicBezTo>
                  <a:cubicBezTo>
                    <a:pt x="432" y="331"/>
                    <a:pt x="432" y="128"/>
                    <a:pt x="305" y="26"/>
                  </a:cubicBezTo>
                  <a:cubicBezTo>
                    <a:pt x="204" y="26"/>
                    <a:pt x="127"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9"/>
            <p:cNvSpPr/>
            <p:nvPr/>
          </p:nvSpPr>
          <p:spPr>
            <a:xfrm>
              <a:off x="2920125" y="1496800"/>
              <a:ext cx="10825" cy="19075"/>
            </a:xfrm>
            <a:custGeom>
              <a:avLst/>
              <a:gdLst/>
              <a:ahLst/>
              <a:cxnLst/>
              <a:rect l="l" t="t" r="r" b="b"/>
              <a:pathLst>
                <a:path w="433" h="763" extrusionOk="0">
                  <a:moveTo>
                    <a:pt x="203" y="0"/>
                  </a:moveTo>
                  <a:cubicBezTo>
                    <a:pt x="0" y="229"/>
                    <a:pt x="0" y="432"/>
                    <a:pt x="203" y="763"/>
                  </a:cubicBezTo>
                  <a:cubicBezTo>
                    <a:pt x="432" y="432"/>
                    <a:pt x="432" y="229"/>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9"/>
            <p:cNvSpPr/>
            <p:nvPr/>
          </p:nvSpPr>
          <p:spPr>
            <a:xfrm>
              <a:off x="489725" y="1526950"/>
              <a:ext cx="13375" cy="12450"/>
            </a:xfrm>
            <a:custGeom>
              <a:avLst/>
              <a:gdLst/>
              <a:ahLst/>
              <a:cxnLst/>
              <a:rect l="l" t="t" r="r" b="b"/>
              <a:pathLst>
                <a:path w="535" h="498" extrusionOk="0">
                  <a:moveTo>
                    <a:pt x="210" y="0"/>
                  </a:moveTo>
                  <a:cubicBezTo>
                    <a:pt x="147" y="0"/>
                    <a:pt x="82" y="24"/>
                    <a:pt x="1" y="65"/>
                  </a:cubicBezTo>
                  <a:cubicBezTo>
                    <a:pt x="1" y="192"/>
                    <a:pt x="1" y="396"/>
                    <a:pt x="102" y="497"/>
                  </a:cubicBezTo>
                  <a:cubicBezTo>
                    <a:pt x="204" y="396"/>
                    <a:pt x="306" y="294"/>
                    <a:pt x="534" y="192"/>
                  </a:cubicBezTo>
                  <a:cubicBezTo>
                    <a:pt x="397" y="55"/>
                    <a:pt x="306"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9"/>
            <p:cNvSpPr/>
            <p:nvPr/>
          </p:nvSpPr>
          <p:spPr>
            <a:xfrm>
              <a:off x="2819725" y="1484725"/>
              <a:ext cx="12725" cy="5750"/>
            </a:xfrm>
            <a:custGeom>
              <a:avLst/>
              <a:gdLst/>
              <a:ahLst/>
              <a:cxnLst/>
              <a:rect l="l" t="t" r="r" b="b"/>
              <a:pathLst>
                <a:path w="509" h="230" extrusionOk="0">
                  <a:moveTo>
                    <a:pt x="255" y="0"/>
                  </a:moveTo>
                  <a:cubicBezTo>
                    <a:pt x="178" y="0"/>
                    <a:pt x="102" y="26"/>
                    <a:pt x="0" y="77"/>
                  </a:cubicBezTo>
                  <a:cubicBezTo>
                    <a:pt x="102" y="178"/>
                    <a:pt x="178" y="229"/>
                    <a:pt x="255" y="229"/>
                  </a:cubicBezTo>
                  <a:cubicBezTo>
                    <a:pt x="331" y="229"/>
                    <a:pt x="407" y="178"/>
                    <a:pt x="509" y="77"/>
                  </a:cubicBezTo>
                  <a:cubicBezTo>
                    <a:pt x="407" y="26"/>
                    <a:pt x="331" y="0"/>
                    <a:pt x="2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49"/>
            <p:cNvSpPr/>
            <p:nvPr/>
          </p:nvSpPr>
          <p:spPr>
            <a:xfrm>
              <a:off x="2718700" y="1479275"/>
              <a:ext cx="10825" cy="5400"/>
            </a:xfrm>
            <a:custGeom>
              <a:avLst/>
              <a:gdLst/>
              <a:ahLst/>
              <a:cxnLst/>
              <a:rect l="l" t="t" r="r" b="b"/>
              <a:pathLst>
                <a:path w="433" h="216" extrusionOk="0">
                  <a:moveTo>
                    <a:pt x="167" y="1"/>
                  </a:moveTo>
                  <a:cubicBezTo>
                    <a:pt x="86" y="1"/>
                    <a:pt x="61" y="56"/>
                    <a:pt x="0" y="193"/>
                  </a:cubicBezTo>
                  <a:cubicBezTo>
                    <a:pt x="48" y="193"/>
                    <a:pt x="124" y="216"/>
                    <a:pt x="202" y="216"/>
                  </a:cubicBezTo>
                  <a:cubicBezTo>
                    <a:pt x="289" y="216"/>
                    <a:pt x="379" y="187"/>
                    <a:pt x="432" y="66"/>
                  </a:cubicBezTo>
                  <a:cubicBezTo>
                    <a:pt x="300" y="25"/>
                    <a:pt x="22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49"/>
            <p:cNvSpPr/>
            <p:nvPr/>
          </p:nvSpPr>
          <p:spPr>
            <a:xfrm>
              <a:off x="2845775" y="1478825"/>
              <a:ext cx="5750" cy="7825"/>
            </a:xfrm>
            <a:custGeom>
              <a:avLst/>
              <a:gdLst/>
              <a:ahLst/>
              <a:cxnLst/>
              <a:rect l="l" t="t" r="r" b="b"/>
              <a:pathLst>
                <a:path w="230" h="313" extrusionOk="0">
                  <a:moveTo>
                    <a:pt x="147" y="0"/>
                  </a:moveTo>
                  <a:cubicBezTo>
                    <a:pt x="114" y="0"/>
                    <a:pt x="67" y="25"/>
                    <a:pt x="1" y="84"/>
                  </a:cubicBezTo>
                  <a:cubicBezTo>
                    <a:pt x="1" y="84"/>
                    <a:pt x="102" y="211"/>
                    <a:pt x="229" y="313"/>
                  </a:cubicBezTo>
                  <a:cubicBezTo>
                    <a:pt x="229" y="150"/>
                    <a:pt x="229" y="0"/>
                    <a:pt x="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9"/>
            <p:cNvSpPr/>
            <p:nvPr/>
          </p:nvSpPr>
          <p:spPr>
            <a:xfrm>
              <a:off x="2864200" y="1478825"/>
              <a:ext cx="5750" cy="7825"/>
            </a:xfrm>
            <a:custGeom>
              <a:avLst/>
              <a:gdLst/>
              <a:ahLst/>
              <a:cxnLst/>
              <a:rect l="l" t="t" r="r" b="b"/>
              <a:pathLst>
                <a:path w="230" h="313" extrusionOk="0">
                  <a:moveTo>
                    <a:pt x="129" y="0"/>
                  </a:moveTo>
                  <a:cubicBezTo>
                    <a:pt x="105" y="0"/>
                    <a:pt x="67" y="25"/>
                    <a:pt x="1" y="84"/>
                  </a:cubicBezTo>
                  <a:lnTo>
                    <a:pt x="229" y="313"/>
                  </a:lnTo>
                  <a:cubicBezTo>
                    <a:pt x="157" y="150"/>
                    <a:pt x="188"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9"/>
            <p:cNvSpPr/>
            <p:nvPr/>
          </p:nvSpPr>
          <p:spPr>
            <a:xfrm>
              <a:off x="574225" y="1510150"/>
              <a:ext cx="5750" cy="2550"/>
            </a:xfrm>
            <a:custGeom>
              <a:avLst/>
              <a:gdLst/>
              <a:ahLst/>
              <a:cxnLst/>
              <a:rect l="l" t="t" r="r" b="b"/>
              <a:pathLst>
                <a:path w="230" h="102" extrusionOk="0">
                  <a:moveTo>
                    <a:pt x="103" y="0"/>
                  </a:moveTo>
                  <a:cubicBezTo>
                    <a:pt x="103" y="0"/>
                    <a:pt x="1" y="0"/>
                    <a:pt x="1" y="102"/>
                  </a:cubicBezTo>
                  <a:lnTo>
                    <a:pt x="230" y="102"/>
                  </a:lnTo>
                  <a:cubicBezTo>
                    <a:pt x="230" y="0"/>
                    <a:pt x="230"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9"/>
            <p:cNvSpPr/>
            <p:nvPr/>
          </p:nvSpPr>
          <p:spPr>
            <a:xfrm>
              <a:off x="484650" y="1576225"/>
              <a:ext cx="5100" cy="3200"/>
            </a:xfrm>
            <a:custGeom>
              <a:avLst/>
              <a:gdLst/>
              <a:ahLst/>
              <a:cxnLst/>
              <a:rect l="l" t="t" r="r" b="b"/>
              <a:pathLst>
                <a:path w="204" h="128" extrusionOk="0">
                  <a:moveTo>
                    <a:pt x="102" y="0"/>
                  </a:moveTo>
                  <a:cubicBezTo>
                    <a:pt x="102" y="0"/>
                    <a:pt x="0" y="0"/>
                    <a:pt x="0" y="127"/>
                  </a:cubicBezTo>
                  <a:lnTo>
                    <a:pt x="204" y="127"/>
                  </a:lnTo>
                  <a:cubicBezTo>
                    <a:pt x="204" y="0"/>
                    <a:pt x="204"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9"/>
            <p:cNvSpPr/>
            <p:nvPr/>
          </p:nvSpPr>
          <p:spPr>
            <a:xfrm>
              <a:off x="1283975" y="1587025"/>
              <a:ext cx="7650" cy="5100"/>
            </a:xfrm>
            <a:custGeom>
              <a:avLst/>
              <a:gdLst/>
              <a:ahLst/>
              <a:cxnLst/>
              <a:rect l="l" t="t" r="r" b="b"/>
              <a:pathLst>
                <a:path w="306" h="204" extrusionOk="0">
                  <a:moveTo>
                    <a:pt x="305" y="0"/>
                  </a:moveTo>
                  <a:cubicBezTo>
                    <a:pt x="102" y="0"/>
                    <a:pt x="0" y="0"/>
                    <a:pt x="102" y="204"/>
                  </a:cubicBezTo>
                  <a:cubicBezTo>
                    <a:pt x="204" y="102"/>
                    <a:pt x="204" y="102"/>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FAB4-A775-4A1D-9022-3F9CA4A0D774}"/>
              </a:ext>
            </a:extLst>
          </p:cNvPr>
          <p:cNvSpPr>
            <a:spLocks noGrp="1"/>
          </p:cNvSpPr>
          <p:nvPr>
            <p:ph type="title"/>
          </p:nvPr>
        </p:nvSpPr>
        <p:spPr/>
        <p:txBody>
          <a:bodyPr/>
          <a:lstStyle/>
          <a:p>
            <a:pPr algn="just"/>
            <a:r>
              <a:rPr lang="en-IN" dirty="0"/>
              <a:t>Dataset Description</a:t>
            </a:r>
          </a:p>
        </p:txBody>
      </p:sp>
      <p:sp>
        <p:nvSpPr>
          <p:cNvPr id="3" name="TextBox 2">
            <a:extLst>
              <a:ext uri="{FF2B5EF4-FFF2-40B4-BE49-F238E27FC236}">
                <a16:creationId xmlns:a16="http://schemas.microsoft.com/office/drawing/2014/main" id="{D2302CB0-0B57-4C9E-A491-21EA5D8DDC4A}"/>
              </a:ext>
            </a:extLst>
          </p:cNvPr>
          <p:cNvSpPr txBox="1"/>
          <p:nvPr/>
        </p:nvSpPr>
        <p:spPr>
          <a:xfrm rot="21264017">
            <a:off x="309967" y="792602"/>
            <a:ext cx="2758698" cy="4265783"/>
          </a:xfrm>
          <a:prstGeom prst="rect">
            <a:avLst/>
          </a:prstGeom>
          <a:noFill/>
        </p:spPr>
        <p:txBody>
          <a:bodyPr wrap="square" rtlCol="0">
            <a:spAutoFit/>
          </a:bodyPr>
          <a:lstStyle/>
          <a:p>
            <a:pPr algn="just">
              <a:lnSpc>
                <a:spcPct val="115000"/>
              </a:lnSpc>
            </a:pPr>
            <a:r>
              <a:rPr lang="en-GB" sz="1800" dirty="0">
                <a:solidFill>
                  <a:schemeClr val="tx1"/>
                </a:solidFill>
                <a:effectLst/>
                <a:highlight>
                  <a:srgbClr val="FFFFFF"/>
                </a:highlight>
                <a:latin typeface="Courier Prime" panose="020B0604020202020204" charset="0"/>
                <a:ea typeface="Times New Roman" panose="02020603050405020304" pitchFamily="18" charset="0"/>
              </a:rPr>
              <a:t>Source:</a:t>
            </a:r>
            <a:endParaRPr lang="en-GB" sz="1050" dirty="0">
              <a:solidFill>
                <a:schemeClr val="tx1"/>
              </a:solidFill>
              <a:effectLst/>
              <a:highlight>
                <a:srgbClr val="FFFFFF"/>
              </a:highlight>
              <a:latin typeface="Courier Prime" panose="020B0604020202020204" charset="0"/>
              <a:ea typeface="Times New Roman" panose="02020603050405020304" pitchFamily="18" charset="0"/>
            </a:endParaRPr>
          </a:p>
          <a:p>
            <a:pPr algn="just">
              <a:lnSpc>
                <a:spcPct val="115000"/>
              </a:lnSpc>
            </a:pPr>
            <a:r>
              <a:rPr lang="en-GB" sz="1050" dirty="0">
                <a:solidFill>
                  <a:schemeClr val="tx1"/>
                </a:solidFill>
                <a:effectLst/>
                <a:highlight>
                  <a:srgbClr val="FFFFFF"/>
                </a:highlight>
                <a:latin typeface="Courier Prime" panose="020B0604020202020204" charset="0"/>
                <a:ea typeface="Times New Roman" panose="02020603050405020304" pitchFamily="18" charset="0"/>
              </a:rPr>
              <a:t>https://www.kaggle.com/datasets/START-UMD/gtd </a:t>
            </a:r>
            <a:endParaRPr lang="en-IN" sz="1050" dirty="0">
              <a:solidFill>
                <a:schemeClr val="tx1"/>
              </a:solidFill>
              <a:effectLst/>
              <a:highlight>
                <a:srgbClr val="FFFFFF"/>
              </a:highlight>
              <a:latin typeface="Courier Prime" panose="020B0604020202020204" charset="0"/>
              <a:ea typeface="Times New Roman" panose="02020603050405020304" pitchFamily="18" charset="0"/>
            </a:endParaRPr>
          </a:p>
          <a:p>
            <a:pPr algn="just">
              <a:lnSpc>
                <a:spcPct val="115000"/>
              </a:lnSpc>
            </a:pPr>
            <a:r>
              <a:rPr lang="en-GB" sz="1050" dirty="0">
                <a:effectLst/>
                <a:highlight>
                  <a:srgbClr val="FFFFFF"/>
                </a:highlight>
                <a:latin typeface="Courier Prime" panose="020B0604020202020204" charset="0"/>
                <a:ea typeface="Times New Roman" panose="02020603050405020304" pitchFamily="18" charset="0"/>
              </a:rPr>
              <a:t>The Global Terrorism Database (GTD) is an open-source database including information on terrorist attacks around the world from 1970 through 2017. The GTD includes systematic data on domestic as well as international terrorist incidents that have occurred during this period and now includes more than 180,000 attacks. The database is maintained by researchers at the National Consortium for the Study of Terrorism and Responses to Terrorism (START), headquartered at the University of Maryland.</a:t>
            </a:r>
            <a:endParaRPr lang="en-IN" sz="1050" dirty="0">
              <a:effectLst/>
              <a:highlight>
                <a:srgbClr val="FFFFFF"/>
              </a:highlight>
              <a:latin typeface="Courier Prime" panose="020B0604020202020204" charset="0"/>
              <a:ea typeface="Times New Roman" panose="02020603050405020304" pitchFamily="18" charset="0"/>
            </a:endParaRPr>
          </a:p>
          <a:p>
            <a:endParaRPr lang="en-IN" sz="900" dirty="0">
              <a:latin typeface="Courier Prime" panose="020B0604020202020204" charset="0"/>
            </a:endParaRPr>
          </a:p>
        </p:txBody>
      </p:sp>
      <p:sp>
        <p:nvSpPr>
          <p:cNvPr id="4" name="TextBox 3">
            <a:extLst>
              <a:ext uri="{FF2B5EF4-FFF2-40B4-BE49-F238E27FC236}">
                <a16:creationId xmlns:a16="http://schemas.microsoft.com/office/drawing/2014/main" id="{61B6F47D-6679-419D-96B3-2D715A01EABE}"/>
              </a:ext>
            </a:extLst>
          </p:cNvPr>
          <p:cNvSpPr txBox="1"/>
          <p:nvPr/>
        </p:nvSpPr>
        <p:spPr>
          <a:xfrm>
            <a:off x="3494850" y="1140589"/>
            <a:ext cx="4819973" cy="2862322"/>
          </a:xfrm>
          <a:prstGeom prst="rect">
            <a:avLst/>
          </a:prstGeom>
          <a:noFill/>
        </p:spPr>
        <p:txBody>
          <a:bodyPr wrap="square" rtlCol="0">
            <a:spAutoFit/>
          </a:bodyPr>
          <a:lstStyle/>
          <a:p>
            <a:pPr algn="just"/>
            <a:r>
              <a:rPr lang="en-GB" sz="1800" dirty="0">
                <a:effectLst/>
                <a:latin typeface="Courier Prime" panose="020B0604020202020204" charset="0"/>
                <a:ea typeface="Times New Roman" panose="02020603050405020304" pitchFamily="18" charset="0"/>
              </a:rPr>
              <a:t>This dataset consists of 181691 rows and 135 columns containing information about various terrorist attacks across the world over a while of 1970 to 2017, except 1993. The large number of columns includes information about location, tactics, perpetrators, targets, and outcomes.</a:t>
            </a:r>
            <a:endParaRPr lang="en-IN" sz="1800" dirty="0">
              <a:effectLst/>
              <a:latin typeface="Courier Prime" panose="020B0604020202020204" charset="0"/>
              <a:ea typeface="Times New Roman" panose="02020603050405020304" pitchFamily="18" charset="0"/>
            </a:endParaRPr>
          </a:p>
        </p:txBody>
      </p:sp>
    </p:spTree>
    <p:extLst>
      <p:ext uri="{BB962C8B-B14F-4D97-AF65-F5344CB8AC3E}">
        <p14:creationId xmlns:p14="http://schemas.microsoft.com/office/powerpoint/2010/main" val="251659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82"/>
        <p:cNvGrpSpPr/>
        <p:nvPr/>
      </p:nvGrpSpPr>
      <p:grpSpPr>
        <a:xfrm>
          <a:off x="0" y="0"/>
          <a:ext cx="0" cy="0"/>
          <a:chOff x="0" y="0"/>
          <a:chExt cx="0" cy="0"/>
        </a:xfrm>
      </p:grpSpPr>
      <p:sp>
        <p:nvSpPr>
          <p:cNvPr id="1735" name="Title 10">
            <a:extLst>
              <a:ext uri="{FF2B5EF4-FFF2-40B4-BE49-F238E27FC236}">
                <a16:creationId xmlns:a16="http://schemas.microsoft.com/office/drawing/2014/main" id="{3F39583F-DFC9-4A3C-B9C3-88CDA47ACCC6}"/>
              </a:ext>
            </a:extLst>
          </p:cNvPr>
          <p:cNvSpPr txBox="1">
            <a:spLocks/>
          </p:cNvSpPr>
          <p:nvPr/>
        </p:nvSpPr>
        <p:spPr>
          <a:xfrm>
            <a:off x="1490850" y="127492"/>
            <a:ext cx="6162300" cy="965650"/>
          </a:xfrm>
          <a:prstGeom prst="rect">
            <a:avLst/>
          </a:prstGeom>
          <a:noFill/>
          <a:ln>
            <a:noFill/>
          </a:ln>
        </p:spPr>
        <p:txBody>
          <a:bodyPr spcFirstLastPara="1" wrap="square" lIns="36575" tIns="36575" rIns="36575" bIns="365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rompt Black"/>
              <a:buNone/>
              <a:defRPr sz="4500" b="0" i="0" u="none" strike="noStrike" cap="none">
                <a:solidFill>
                  <a:schemeClr val="lt1"/>
                </a:solidFill>
                <a:latin typeface="Prompt Black"/>
                <a:ea typeface="Prompt Black"/>
                <a:cs typeface="Prompt Black"/>
                <a:sym typeface="Prompt Black"/>
              </a:defRPr>
            </a:lvl1pPr>
            <a:lvl2pPr marR="0" lvl="1"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2pPr>
            <a:lvl3pPr marR="0" lvl="2"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3pPr>
            <a:lvl4pPr marR="0" lvl="3"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4pPr>
            <a:lvl5pPr marR="0" lvl="4"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5pPr>
            <a:lvl6pPr marR="0" lvl="5"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6pPr>
            <a:lvl7pPr marR="0" lvl="6"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7pPr>
            <a:lvl8pPr marR="0" lvl="7"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8pPr>
            <a:lvl9pPr marR="0" lvl="8" algn="ctr" rtl="0">
              <a:lnSpc>
                <a:spcPct val="100000"/>
              </a:lnSpc>
              <a:spcBef>
                <a:spcPts val="0"/>
              </a:spcBef>
              <a:spcAft>
                <a:spcPts val="0"/>
              </a:spcAft>
              <a:buClr>
                <a:srgbClr val="191919"/>
              </a:buClr>
              <a:buSzPts val="5200"/>
              <a:buFont typeface="Prompt Black"/>
              <a:buNone/>
              <a:defRPr sz="5200" b="0" i="0" u="none" strike="noStrike" cap="none">
                <a:solidFill>
                  <a:srgbClr val="191919"/>
                </a:solidFill>
                <a:latin typeface="Prompt Black"/>
                <a:ea typeface="Prompt Black"/>
                <a:cs typeface="Prompt Black"/>
                <a:sym typeface="Prompt Black"/>
              </a:defRPr>
            </a:lvl9pPr>
          </a:lstStyle>
          <a:p>
            <a:pPr algn="ctr"/>
            <a:r>
              <a:rPr lang="en-IN"/>
              <a:t>Workflow</a:t>
            </a:r>
            <a:endParaRPr lang="en-IN" dirty="0"/>
          </a:p>
        </p:txBody>
      </p:sp>
      <p:grpSp>
        <p:nvGrpSpPr>
          <p:cNvPr id="7" name="Group 6">
            <a:extLst>
              <a:ext uri="{FF2B5EF4-FFF2-40B4-BE49-F238E27FC236}">
                <a16:creationId xmlns:a16="http://schemas.microsoft.com/office/drawing/2014/main" id="{BF0876E6-8268-442C-9814-A45618D37FB7}"/>
              </a:ext>
            </a:extLst>
          </p:cNvPr>
          <p:cNvGrpSpPr/>
          <p:nvPr/>
        </p:nvGrpSpPr>
        <p:grpSpPr>
          <a:xfrm>
            <a:off x="1490851" y="1674662"/>
            <a:ext cx="6162299" cy="2067637"/>
            <a:chOff x="1467603" y="1775942"/>
            <a:chExt cx="6162299" cy="2067637"/>
          </a:xfrm>
        </p:grpSpPr>
        <p:sp>
          <p:nvSpPr>
            <p:cNvPr id="1738" name="Google Shape;17257;p96">
              <a:extLst>
                <a:ext uri="{FF2B5EF4-FFF2-40B4-BE49-F238E27FC236}">
                  <a16:creationId xmlns:a16="http://schemas.microsoft.com/office/drawing/2014/main" id="{7005693C-3F3B-4E46-96A8-3CFAD1276465}"/>
                </a:ext>
              </a:extLst>
            </p:cNvPr>
            <p:cNvSpPr/>
            <p:nvPr/>
          </p:nvSpPr>
          <p:spPr>
            <a:xfrm>
              <a:off x="1653109" y="2352442"/>
              <a:ext cx="915848" cy="1491137"/>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258;p96">
              <a:extLst>
                <a:ext uri="{FF2B5EF4-FFF2-40B4-BE49-F238E27FC236}">
                  <a16:creationId xmlns:a16="http://schemas.microsoft.com/office/drawing/2014/main" id="{D3E75A1D-4F83-4BC1-96C4-6ECB1D9F9833}"/>
                </a:ext>
              </a:extLst>
            </p:cNvPr>
            <p:cNvSpPr/>
            <p:nvPr/>
          </p:nvSpPr>
          <p:spPr>
            <a:xfrm>
              <a:off x="2868841" y="1775942"/>
              <a:ext cx="956586" cy="1487243"/>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259;p96">
              <a:extLst>
                <a:ext uri="{FF2B5EF4-FFF2-40B4-BE49-F238E27FC236}">
                  <a16:creationId xmlns:a16="http://schemas.microsoft.com/office/drawing/2014/main" id="{DEB387C9-F294-47F4-8212-7D4DC7F2723C}"/>
                </a:ext>
              </a:extLst>
            </p:cNvPr>
            <p:cNvSpPr/>
            <p:nvPr/>
          </p:nvSpPr>
          <p:spPr>
            <a:xfrm>
              <a:off x="4069874" y="2352442"/>
              <a:ext cx="915677" cy="1491137"/>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260;p96">
              <a:extLst>
                <a:ext uri="{FF2B5EF4-FFF2-40B4-BE49-F238E27FC236}">
                  <a16:creationId xmlns:a16="http://schemas.microsoft.com/office/drawing/2014/main" id="{F64C0030-9063-4FD2-8D38-EB6FD39FAB5D}"/>
                </a:ext>
              </a:extLst>
            </p:cNvPr>
            <p:cNvSpPr/>
            <p:nvPr/>
          </p:nvSpPr>
          <p:spPr>
            <a:xfrm>
              <a:off x="5284602" y="1775942"/>
              <a:ext cx="956586" cy="1487243"/>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261;p96">
              <a:extLst>
                <a:ext uri="{FF2B5EF4-FFF2-40B4-BE49-F238E27FC236}">
                  <a16:creationId xmlns:a16="http://schemas.microsoft.com/office/drawing/2014/main" id="{11867BF1-0755-4B08-876B-ECFC11F688B1}"/>
                </a:ext>
              </a:extLst>
            </p:cNvPr>
            <p:cNvSpPr/>
            <p:nvPr/>
          </p:nvSpPr>
          <p:spPr>
            <a:xfrm>
              <a:off x="6495324" y="2352273"/>
              <a:ext cx="918348" cy="1491306"/>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2189E200-DF8D-42CF-9B64-85778BDFFE8F}"/>
                </a:ext>
              </a:extLst>
            </p:cNvPr>
            <p:cNvGrpSpPr/>
            <p:nvPr/>
          </p:nvGrpSpPr>
          <p:grpSpPr>
            <a:xfrm>
              <a:off x="1467603" y="2125943"/>
              <a:ext cx="6162299" cy="1338841"/>
              <a:chOff x="1467603" y="2125943"/>
              <a:chExt cx="6162299" cy="1338841"/>
            </a:xfrm>
          </p:grpSpPr>
          <p:sp>
            <p:nvSpPr>
              <p:cNvPr id="1743" name="Google Shape;17252;p96">
                <a:extLst>
                  <a:ext uri="{FF2B5EF4-FFF2-40B4-BE49-F238E27FC236}">
                    <a16:creationId xmlns:a16="http://schemas.microsoft.com/office/drawing/2014/main" id="{BF0C1FDE-4CFD-46BF-80A5-FE7324E3ACD6}"/>
                  </a:ext>
                </a:extLst>
              </p:cNvPr>
              <p:cNvSpPr/>
              <p:nvPr/>
            </p:nvSpPr>
            <p:spPr>
              <a:xfrm>
                <a:off x="5100096" y="2795448"/>
                <a:ext cx="1319754" cy="669336"/>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253;p96">
                <a:extLst>
                  <a:ext uri="{FF2B5EF4-FFF2-40B4-BE49-F238E27FC236}">
                    <a16:creationId xmlns:a16="http://schemas.microsoft.com/office/drawing/2014/main" id="{011A75BB-3ED4-447B-B793-090CAF78B2CC}"/>
                  </a:ext>
                </a:extLst>
              </p:cNvPr>
              <p:cNvSpPr/>
              <p:nvPr/>
            </p:nvSpPr>
            <p:spPr>
              <a:xfrm>
                <a:off x="3890044" y="2125943"/>
                <a:ext cx="1319421" cy="669336"/>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254;p96">
                <a:extLst>
                  <a:ext uri="{FF2B5EF4-FFF2-40B4-BE49-F238E27FC236}">
                    <a16:creationId xmlns:a16="http://schemas.microsoft.com/office/drawing/2014/main" id="{7B09C8B7-BB3C-4329-932C-40B99F4BBC6A}"/>
                  </a:ext>
                </a:extLst>
              </p:cNvPr>
              <p:cNvSpPr/>
              <p:nvPr/>
            </p:nvSpPr>
            <p:spPr>
              <a:xfrm>
                <a:off x="1467603" y="2141442"/>
                <a:ext cx="1320754" cy="671539"/>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256;p96">
                <a:extLst>
                  <a:ext uri="{FF2B5EF4-FFF2-40B4-BE49-F238E27FC236}">
                    <a16:creationId xmlns:a16="http://schemas.microsoft.com/office/drawing/2014/main" id="{CEBBD193-4919-4923-B012-7836CCA1D38D}"/>
                  </a:ext>
                </a:extLst>
              </p:cNvPr>
              <p:cNvSpPr/>
              <p:nvPr/>
            </p:nvSpPr>
            <p:spPr>
              <a:xfrm>
                <a:off x="6309148" y="2125943"/>
                <a:ext cx="1320754" cy="671539"/>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255;p96">
                <a:extLst>
                  <a:ext uri="{FF2B5EF4-FFF2-40B4-BE49-F238E27FC236}">
                    <a16:creationId xmlns:a16="http://schemas.microsoft.com/office/drawing/2014/main" id="{52BD5B08-7F61-41CB-9C3F-2C8DB2C40172}"/>
                  </a:ext>
                </a:extLst>
              </p:cNvPr>
              <p:cNvSpPr/>
              <p:nvPr/>
            </p:nvSpPr>
            <p:spPr>
              <a:xfrm>
                <a:off x="2679493" y="2795448"/>
                <a:ext cx="1319754" cy="669336"/>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TextBox 7">
            <a:extLst>
              <a:ext uri="{FF2B5EF4-FFF2-40B4-BE49-F238E27FC236}">
                <a16:creationId xmlns:a16="http://schemas.microsoft.com/office/drawing/2014/main" id="{4BBB5E33-FA29-47AF-951C-1F30EA2D1BC8}"/>
              </a:ext>
            </a:extLst>
          </p:cNvPr>
          <p:cNvSpPr txBox="1"/>
          <p:nvPr/>
        </p:nvSpPr>
        <p:spPr>
          <a:xfrm>
            <a:off x="1190333" y="3789507"/>
            <a:ext cx="1921789" cy="523220"/>
          </a:xfrm>
          <a:prstGeom prst="rect">
            <a:avLst/>
          </a:prstGeom>
          <a:noFill/>
        </p:spPr>
        <p:txBody>
          <a:bodyPr wrap="square" rtlCol="0">
            <a:spAutoFit/>
          </a:bodyPr>
          <a:lstStyle/>
          <a:p>
            <a:pPr algn="ctr"/>
            <a:r>
              <a:rPr lang="en-IN" dirty="0">
                <a:solidFill>
                  <a:schemeClr val="bg2"/>
                </a:solidFill>
                <a:latin typeface="Courier Prime" panose="020B0604020202020204" charset="0"/>
              </a:rPr>
              <a:t>Exploratory Data Analysis</a:t>
            </a:r>
          </a:p>
        </p:txBody>
      </p:sp>
      <p:sp>
        <p:nvSpPr>
          <p:cNvPr id="1752" name="TextBox 1751">
            <a:extLst>
              <a:ext uri="{FF2B5EF4-FFF2-40B4-BE49-F238E27FC236}">
                <a16:creationId xmlns:a16="http://schemas.microsoft.com/office/drawing/2014/main" id="{4A8CB353-48E0-4834-A9D2-D244E704F556}"/>
              </a:ext>
            </a:extLst>
          </p:cNvPr>
          <p:cNvSpPr txBox="1"/>
          <p:nvPr/>
        </p:nvSpPr>
        <p:spPr>
          <a:xfrm>
            <a:off x="2409487" y="1142083"/>
            <a:ext cx="1921789" cy="523220"/>
          </a:xfrm>
          <a:prstGeom prst="rect">
            <a:avLst/>
          </a:prstGeom>
          <a:noFill/>
        </p:spPr>
        <p:txBody>
          <a:bodyPr wrap="square" rtlCol="0">
            <a:spAutoFit/>
          </a:bodyPr>
          <a:lstStyle/>
          <a:p>
            <a:pPr algn="ctr"/>
            <a:r>
              <a:rPr lang="en-IN" dirty="0">
                <a:solidFill>
                  <a:schemeClr val="bg2"/>
                </a:solidFill>
                <a:latin typeface="Courier Prime" panose="020B0604020202020204" charset="0"/>
              </a:rPr>
              <a:t>Feature Engineering</a:t>
            </a:r>
          </a:p>
        </p:txBody>
      </p:sp>
      <p:sp>
        <p:nvSpPr>
          <p:cNvPr id="1753" name="TextBox 1752">
            <a:extLst>
              <a:ext uri="{FF2B5EF4-FFF2-40B4-BE49-F238E27FC236}">
                <a16:creationId xmlns:a16="http://schemas.microsoft.com/office/drawing/2014/main" id="{FB12B515-BB27-4C43-97BC-F3621D16F55C}"/>
              </a:ext>
            </a:extLst>
          </p:cNvPr>
          <p:cNvSpPr txBox="1"/>
          <p:nvPr/>
        </p:nvSpPr>
        <p:spPr>
          <a:xfrm>
            <a:off x="3611105" y="3739807"/>
            <a:ext cx="1921789" cy="523220"/>
          </a:xfrm>
          <a:prstGeom prst="rect">
            <a:avLst/>
          </a:prstGeom>
          <a:noFill/>
        </p:spPr>
        <p:txBody>
          <a:bodyPr wrap="square" rtlCol="0">
            <a:spAutoFit/>
          </a:bodyPr>
          <a:lstStyle/>
          <a:p>
            <a:pPr algn="ctr"/>
            <a:r>
              <a:rPr lang="en-IN" dirty="0">
                <a:solidFill>
                  <a:schemeClr val="bg2"/>
                </a:solidFill>
                <a:latin typeface="Courier Prime" panose="020B0604020202020204" charset="0"/>
              </a:rPr>
              <a:t>Machine Learning modelling</a:t>
            </a:r>
          </a:p>
        </p:txBody>
      </p:sp>
      <p:sp>
        <p:nvSpPr>
          <p:cNvPr id="1754" name="TextBox 1753">
            <a:extLst>
              <a:ext uri="{FF2B5EF4-FFF2-40B4-BE49-F238E27FC236}">
                <a16:creationId xmlns:a16="http://schemas.microsoft.com/office/drawing/2014/main" id="{D6878E4D-99D2-4FC4-A191-2EA7E3D6DE00}"/>
              </a:ext>
            </a:extLst>
          </p:cNvPr>
          <p:cNvSpPr txBox="1"/>
          <p:nvPr/>
        </p:nvSpPr>
        <p:spPr>
          <a:xfrm>
            <a:off x="4822326" y="1108825"/>
            <a:ext cx="1921789" cy="523220"/>
          </a:xfrm>
          <a:prstGeom prst="rect">
            <a:avLst/>
          </a:prstGeom>
          <a:noFill/>
        </p:spPr>
        <p:txBody>
          <a:bodyPr wrap="square" rtlCol="0">
            <a:spAutoFit/>
          </a:bodyPr>
          <a:lstStyle/>
          <a:p>
            <a:pPr algn="ctr"/>
            <a:r>
              <a:rPr lang="en-IN" dirty="0">
                <a:solidFill>
                  <a:schemeClr val="bg2"/>
                </a:solidFill>
                <a:latin typeface="Courier Prime" panose="020B0604020202020204" charset="0"/>
              </a:rPr>
              <a:t>Deep Learning modelling</a:t>
            </a:r>
          </a:p>
        </p:txBody>
      </p:sp>
      <p:sp>
        <p:nvSpPr>
          <p:cNvPr id="1755" name="TextBox 1754">
            <a:extLst>
              <a:ext uri="{FF2B5EF4-FFF2-40B4-BE49-F238E27FC236}">
                <a16:creationId xmlns:a16="http://schemas.microsoft.com/office/drawing/2014/main" id="{8D8C4F65-0C89-4580-8B1B-DD511743D684}"/>
              </a:ext>
            </a:extLst>
          </p:cNvPr>
          <p:cNvSpPr txBox="1"/>
          <p:nvPr/>
        </p:nvSpPr>
        <p:spPr>
          <a:xfrm>
            <a:off x="6031878" y="3771399"/>
            <a:ext cx="1921789" cy="523220"/>
          </a:xfrm>
          <a:prstGeom prst="rect">
            <a:avLst/>
          </a:prstGeom>
          <a:noFill/>
        </p:spPr>
        <p:txBody>
          <a:bodyPr wrap="square" rtlCol="0">
            <a:spAutoFit/>
          </a:bodyPr>
          <a:lstStyle/>
          <a:p>
            <a:pPr algn="ctr"/>
            <a:r>
              <a:rPr lang="en-IN" dirty="0">
                <a:solidFill>
                  <a:schemeClr val="bg2"/>
                </a:solidFill>
                <a:latin typeface="Courier Prime" panose="020B0604020202020204" charset="0"/>
              </a:rPr>
              <a:t>Model </a:t>
            </a:r>
          </a:p>
          <a:p>
            <a:pPr algn="ctr"/>
            <a:r>
              <a:rPr lang="en-IN" dirty="0">
                <a:solidFill>
                  <a:schemeClr val="bg2"/>
                </a:solidFill>
                <a:latin typeface="Courier Prime" panose="020B0604020202020204" charset="0"/>
              </a:rPr>
              <a:t>deployment</a:t>
            </a:r>
          </a:p>
        </p:txBody>
      </p:sp>
    </p:spTree>
    <p:extLst>
      <p:ext uri="{BB962C8B-B14F-4D97-AF65-F5344CB8AC3E}">
        <p14:creationId xmlns:p14="http://schemas.microsoft.com/office/powerpoint/2010/main" val="186826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0"/>
        <p:cNvGrpSpPr/>
        <p:nvPr/>
      </p:nvGrpSpPr>
      <p:grpSpPr>
        <a:xfrm>
          <a:off x="0" y="0"/>
          <a:ext cx="0" cy="0"/>
          <a:chOff x="0" y="0"/>
          <a:chExt cx="0" cy="0"/>
        </a:xfrm>
      </p:grpSpPr>
      <p:grpSp>
        <p:nvGrpSpPr>
          <p:cNvPr id="7091" name="Google Shape;7091;p54"/>
          <p:cNvGrpSpPr/>
          <p:nvPr/>
        </p:nvGrpSpPr>
        <p:grpSpPr>
          <a:xfrm rot="10638813">
            <a:off x="1863420" y="345233"/>
            <a:ext cx="2789425" cy="586524"/>
            <a:chOff x="1998075" y="4170250"/>
            <a:chExt cx="1364725" cy="272200"/>
          </a:xfrm>
        </p:grpSpPr>
        <p:sp>
          <p:nvSpPr>
            <p:cNvPr id="7092" name="Google Shape;7092;p54"/>
            <p:cNvSpPr/>
            <p:nvPr/>
          </p:nvSpPr>
          <p:spPr>
            <a:xfrm>
              <a:off x="1998075" y="4190525"/>
              <a:ext cx="1364725" cy="251925"/>
            </a:xfrm>
            <a:custGeom>
              <a:avLst/>
              <a:gdLst/>
              <a:ahLst/>
              <a:cxnLst/>
              <a:rect l="l" t="t" r="r" b="b"/>
              <a:pathLst>
                <a:path w="54589" h="10077" extrusionOk="0">
                  <a:moveTo>
                    <a:pt x="51638" y="1427"/>
                  </a:moveTo>
                  <a:cubicBezTo>
                    <a:pt x="51736" y="1427"/>
                    <a:pt x="51736" y="1427"/>
                    <a:pt x="51736" y="1525"/>
                  </a:cubicBezTo>
                  <a:cubicBezTo>
                    <a:pt x="51774" y="1506"/>
                    <a:pt x="51812" y="1499"/>
                    <a:pt x="51850" y="1499"/>
                  </a:cubicBezTo>
                  <a:cubicBezTo>
                    <a:pt x="51967" y="1499"/>
                    <a:pt x="52091" y="1563"/>
                    <a:pt x="52247" y="1563"/>
                  </a:cubicBezTo>
                  <a:cubicBezTo>
                    <a:pt x="52309" y="1563"/>
                    <a:pt x="52376" y="1553"/>
                    <a:pt x="52449" y="1525"/>
                  </a:cubicBezTo>
                  <a:cubicBezTo>
                    <a:pt x="52449" y="1525"/>
                    <a:pt x="52548" y="1648"/>
                    <a:pt x="52646" y="1648"/>
                  </a:cubicBezTo>
                  <a:cubicBezTo>
                    <a:pt x="52744" y="1648"/>
                    <a:pt x="52744" y="1525"/>
                    <a:pt x="52966" y="1525"/>
                  </a:cubicBezTo>
                  <a:cubicBezTo>
                    <a:pt x="52646" y="1525"/>
                    <a:pt x="52449" y="1427"/>
                    <a:pt x="52252" y="1427"/>
                  </a:cubicBezTo>
                  <a:close/>
                  <a:moveTo>
                    <a:pt x="34179" y="1593"/>
                  </a:moveTo>
                  <a:cubicBezTo>
                    <a:pt x="34226" y="1593"/>
                    <a:pt x="34270" y="1607"/>
                    <a:pt x="34302" y="1648"/>
                  </a:cubicBezTo>
                  <a:cubicBezTo>
                    <a:pt x="34347" y="1668"/>
                    <a:pt x="34395" y="1675"/>
                    <a:pt x="34445" y="1675"/>
                  </a:cubicBezTo>
                  <a:cubicBezTo>
                    <a:pt x="34551" y="1675"/>
                    <a:pt x="34665" y="1644"/>
                    <a:pt x="34776" y="1644"/>
                  </a:cubicBezTo>
                  <a:cubicBezTo>
                    <a:pt x="34869" y="1644"/>
                    <a:pt x="34959" y="1666"/>
                    <a:pt x="35040" y="1746"/>
                  </a:cubicBezTo>
                  <a:lnTo>
                    <a:pt x="33909" y="1746"/>
                  </a:lnTo>
                  <a:lnTo>
                    <a:pt x="33909" y="1648"/>
                  </a:lnTo>
                  <a:cubicBezTo>
                    <a:pt x="33975" y="1648"/>
                    <a:pt x="34084" y="1593"/>
                    <a:pt x="34179" y="1593"/>
                  </a:cubicBezTo>
                  <a:close/>
                  <a:moveTo>
                    <a:pt x="51638" y="1746"/>
                  </a:moveTo>
                  <a:cubicBezTo>
                    <a:pt x="51834" y="1746"/>
                    <a:pt x="52031" y="1845"/>
                    <a:pt x="52252" y="1845"/>
                  </a:cubicBezTo>
                  <a:cubicBezTo>
                    <a:pt x="52159" y="1873"/>
                    <a:pt x="52076" y="1885"/>
                    <a:pt x="52003" y="1885"/>
                  </a:cubicBezTo>
                  <a:cubicBezTo>
                    <a:pt x="51826" y="1885"/>
                    <a:pt x="51707" y="1816"/>
                    <a:pt x="51638" y="1746"/>
                  </a:cubicBezTo>
                  <a:close/>
                  <a:moveTo>
                    <a:pt x="53591" y="2042"/>
                  </a:moveTo>
                  <a:lnTo>
                    <a:pt x="53591" y="2042"/>
                  </a:lnTo>
                  <a:cubicBezTo>
                    <a:pt x="53625" y="2071"/>
                    <a:pt x="53654" y="2103"/>
                    <a:pt x="53679" y="2140"/>
                  </a:cubicBezTo>
                  <a:cubicBezTo>
                    <a:pt x="53679" y="2062"/>
                    <a:pt x="53617" y="2046"/>
                    <a:pt x="53591" y="2042"/>
                  </a:cubicBezTo>
                  <a:close/>
                  <a:moveTo>
                    <a:pt x="46019" y="2118"/>
                  </a:moveTo>
                  <a:cubicBezTo>
                    <a:pt x="46093" y="2118"/>
                    <a:pt x="46151" y="2145"/>
                    <a:pt x="46204" y="2263"/>
                  </a:cubicBezTo>
                  <a:lnTo>
                    <a:pt x="45982" y="2263"/>
                  </a:lnTo>
                  <a:cubicBezTo>
                    <a:pt x="45884" y="2263"/>
                    <a:pt x="45884" y="2263"/>
                    <a:pt x="45786" y="2140"/>
                  </a:cubicBezTo>
                  <a:cubicBezTo>
                    <a:pt x="45878" y="2140"/>
                    <a:pt x="45954" y="2118"/>
                    <a:pt x="46019" y="2118"/>
                  </a:cubicBezTo>
                  <a:close/>
                  <a:moveTo>
                    <a:pt x="1722" y="7992"/>
                  </a:moveTo>
                  <a:cubicBezTo>
                    <a:pt x="1943" y="7992"/>
                    <a:pt x="2140" y="7992"/>
                    <a:pt x="2337" y="8090"/>
                  </a:cubicBezTo>
                  <a:cubicBezTo>
                    <a:pt x="2205" y="8090"/>
                    <a:pt x="2118" y="8134"/>
                    <a:pt x="2045" y="8134"/>
                  </a:cubicBezTo>
                  <a:cubicBezTo>
                    <a:pt x="2009" y="8134"/>
                    <a:pt x="1976" y="8123"/>
                    <a:pt x="1943" y="8090"/>
                  </a:cubicBezTo>
                  <a:cubicBezTo>
                    <a:pt x="1914" y="8119"/>
                    <a:pt x="1883" y="8131"/>
                    <a:pt x="1854" y="8131"/>
                  </a:cubicBezTo>
                  <a:cubicBezTo>
                    <a:pt x="1783" y="8131"/>
                    <a:pt x="1722" y="8061"/>
                    <a:pt x="1722" y="7992"/>
                  </a:cubicBezTo>
                  <a:close/>
                  <a:moveTo>
                    <a:pt x="45" y="9213"/>
                  </a:moveTo>
                  <a:lnTo>
                    <a:pt x="45" y="9213"/>
                  </a:lnTo>
                  <a:cubicBezTo>
                    <a:pt x="30" y="9216"/>
                    <a:pt x="15" y="9218"/>
                    <a:pt x="1" y="9221"/>
                  </a:cubicBezTo>
                  <a:cubicBezTo>
                    <a:pt x="18" y="9221"/>
                    <a:pt x="32" y="9218"/>
                    <a:pt x="45" y="9213"/>
                  </a:cubicBezTo>
                  <a:close/>
                  <a:moveTo>
                    <a:pt x="29385" y="0"/>
                  </a:moveTo>
                  <a:cubicBezTo>
                    <a:pt x="29188" y="0"/>
                    <a:pt x="29090" y="0"/>
                    <a:pt x="28991" y="99"/>
                  </a:cubicBezTo>
                  <a:cubicBezTo>
                    <a:pt x="28991" y="99"/>
                    <a:pt x="28991" y="197"/>
                    <a:pt x="28893" y="197"/>
                  </a:cubicBezTo>
                  <a:cubicBezTo>
                    <a:pt x="28811" y="197"/>
                    <a:pt x="28696" y="241"/>
                    <a:pt x="28600" y="241"/>
                  </a:cubicBezTo>
                  <a:cubicBezTo>
                    <a:pt x="28551" y="241"/>
                    <a:pt x="28508" y="230"/>
                    <a:pt x="28475" y="197"/>
                  </a:cubicBezTo>
                  <a:lnTo>
                    <a:pt x="27540" y="197"/>
                  </a:lnTo>
                  <a:cubicBezTo>
                    <a:pt x="27491" y="246"/>
                    <a:pt x="27417" y="246"/>
                    <a:pt x="27344" y="246"/>
                  </a:cubicBezTo>
                  <a:cubicBezTo>
                    <a:pt x="27270" y="246"/>
                    <a:pt x="27196" y="246"/>
                    <a:pt x="27147" y="296"/>
                  </a:cubicBezTo>
                  <a:cubicBezTo>
                    <a:pt x="27111" y="223"/>
                    <a:pt x="27058" y="204"/>
                    <a:pt x="26995" y="204"/>
                  </a:cubicBezTo>
                  <a:cubicBezTo>
                    <a:pt x="26927" y="204"/>
                    <a:pt x="26847" y="227"/>
                    <a:pt x="26766" y="227"/>
                  </a:cubicBezTo>
                  <a:cubicBezTo>
                    <a:pt x="26721" y="227"/>
                    <a:pt x="26675" y="219"/>
                    <a:pt x="26631" y="197"/>
                  </a:cubicBezTo>
                  <a:lnTo>
                    <a:pt x="25696" y="197"/>
                  </a:lnTo>
                  <a:cubicBezTo>
                    <a:pt x="25696" y="197"/>
                    <a:pt x="25696" y="99"/>
                    <a:pt x="25598" y="99"/>
                  </a:cubicBezTo>
                  <a:lnTo>
                    <a:pt x="25082" y="99"/>
                  </a:lnTo>
                  <a:cubicBezTo>
                    <a:pt x="24885" y="99"/>
                    <a:pt x="24732" y="143"/>
                    <a:pt x="24557" y="143"/>
                  </a:cubicBezTo>
                  <a:cubicBezTo>
                    <a:pt x="24470" y="143"/>
                    <a:pt x="24377" y="132"/>
                    <a:pt x="24270" y="99"/>
                  </a:cubicBezTo>
                  <a:lnTo>
                    <a:pt x="22623" y="99"/>
                  </a:lnTo>
                  <a:cubicBezTo>
                    <a:pt x="22524" y="66"/>
                    <a:pt x="22423" y="55"/>
                    <a:pt x="22325" y="55"/>
                  </a:cubicBezTo>
                  <a:cubicBezTo>
                    <a:pt x="22128" y="55"/>
                    <a:pt x="21942" y="99"/>
                    <a:pt x="21811" y="99"/>
                  </a:cubicBezTo>
                  <a:lnTo>
                    <a:pt x="20778" y="99"/>
                  </a:lnTo>
                  <a:cubicBezTo>
                    <a:pt x="20746" y="66"/>
                    <a:pt x="20713" y="55"/>
                    <a:pt x="20676" y="55"/>
                  </a:cubicBezTo>
                  <a:cubicBezTo>
                    <a:pt x="20604" y="55"/>
                    <a:pt x="20516" y="99"/>
                    <a:pt x="20385" y="99"/>
                  </a:cubicBezTo>
                  <a:lnTo>
                    <a:pt x="19967" y="99"/>
                  </a:lnTo>
                  <a:cubicBezTo>
                    <a:pt x="19836" y="99"/>
                    <a:pt x="19650" y="143"/>
                    <a:pt x="19453" y="143"/>
                  </a:cubicBezTo>
                  <a:cubicBezTo>
                    <a:pt x="19355" y="143"/>
                    <a:pt x="19254" y="132"/>
                    <a:pt x="19156" y="99"/>
                  </a:cubicBezTo>
                  <a:lnTo>
                    <a:pt x="19057" y="99"/>
                  </a:lnTo>
                  <a:cubicBezTo>
                    <a:pt x="19057" y="132"/>
                    <a:pt x="19044" y="143"/>
                    <a:pt x="19025" y="143"/>
                  </a:cubicBezTo>
                  <a:cubicBezTo>
                    <a:pt x="18989" y="143"/>
                    <a:pt x="18934" y="99"/>
                    <a:pt x="18934" y="99"/>
                  </a:cubicBezTo>
                  <a:cubicBezTo>
                    <a:pt x="18836" y="99"/>
                    <a:pt x="18836" y="197"/>
                    <a:pt x="18836" y="197"/>
                  </a:cubicBezTo>
                  <a:lnTo>
                    <a:pt x="17828" y="197"/>
                  </a:lnTo>
                  <a:cubicBezTo>
                    <a:pt x="17606" y="197"/>
                    <a:pt x="17311" y="197"/>
                    <a:pt x="16992" y="296"/>
                  </a:cubicBezTo>
                  <a:lnTo>
                    <a:pt x="16180" y="296"/>
                  </a:lnTo>
                  <a:cubicBezTo>
                    <a:pt x="15984" y="296"/>
                    <a:pt x="15664" y="296"/>
                    <a:pt x="15467" y="418"/>
                  </a:cubicBezTo>
                  <a:cubicBezTo>
                    <a:pt x="15434" y="451"/>
                    <a:pt x="15399" y="462"/>
                    <a:pt x="15359" y="462"/>
                  </a:cubicBezTo>
                  <a:cubicBezTo>
                    <a:pt x="15279" y="462"/>
                    <a:pt x="15180" y="418"/>
                    <a:pt x="15049" y="418"/>
                  </a:cubicBezTo>
                  <a:cubicBezTo>
                    <a:pt x="15049" y="418"/>
                    <a:pt x="15049" y="517"/>
                    <a:pt x="14951" y="517"/>
                  </a:cubicBezTo>
                  <a:lnTo>
                    <a:pt x="14852" y="418"/>
                  </a:lnTo>
                  <a:lnTo>
                    <a:pt x="14754" y="517"/>
                  </a:lnTo>
                  <a:cubicBezTo>
                    <a:pt x="14631" y="517"/>
                    <a:pt x="14631" y="517"/>
                    <a:pt x="14631" y="418"/>
                  </a:cubicBezTo>
                  <a:cubicBezTo>
                    <a:pt x="14533" y="517"/>
                    <a:pt x="14533" y="517"/>
                    <a:pt x="14434" y="517"/>
                  </a:cubicBezTo>
                  <a:cubicBezTo>
                    <a:pt x="14402" y="550"/>
                    <a:pt x="14369" y="561"/>
                    <a:pt x="14336" y="561"/>
                  </a:cubicBezTo>
                  <a:cubicBezTo>
                    <a:pt x="14270" y="561"/>
                    <a:pt x="14205" y="517"/>
                    <a:pt x="14139" y="517"/>
                  </a:cubicBezTo>
                  <a:lnTo>
                    <a:pt x="13918" y="517"/>
                  </a:lnTo>
                  <a:cubicBezTo>
                    <a:pt x="13820" y="615"/>
                    <a:pt x="13721" y="615"/>
                    <a:pt x="13623" y="615"/>
                  </a:cubicBezTo>
                  <a:cubicBezTo>
                    <a:pt x="13602" y="594"/>
                    <a:pt x="13580" y="587"/>
                    <a:pt x="13557" y="587"/>
                  </a:cubicBezTo>
                  <a:cubicBezTo>
                    <a:pt x="13493" y="587"/>
                    <a:pt x="13417" y="644"/>
                    <a:pt x="13320" y="644"/>
                  </a:cubicBezTo>
                  <a:cubicBezTo>
                    <a:pt x="13285" y="644"/>
                    <a:pt x="13247" y="636"/>
                    <a:pt x="13205" y="615"/>
                  </a:cubicBezTo>
                  <a:lnTo>
                    <a:pt x="13205" y="714"/>
                  </a:lnTo>
                  <a:cubicBezTo>
                    <a:pt x="13107" y="714"/>
                    <a:pt x="13008" y="615"/>
                    <a:pt x="12910" y="615"/>
                  </a:cubicBezTo>
                  <a:cubicBezTo>
                    <a:pt x="12689" y="615"/>
                    <a:pt x="12590" y="714"/>
                    <a:pt x="12492" y="714"/>
                  </a:cubicBezTo>
                  <a:cubicBezTo>
                    <a:pt x="12295" y="812"/>
                    <a:pt x="11976" y="812"/>
                    <a:pt x="11680" y="812"/>
                  </a:cubicBezTo>
                  <a:cubicBezTo>
                    <a:pt x="11459" y="910"/>
                    <a:pt x="11164" y="910"/>
                    <a:pt x="10943" y="1033"/>
                  </a:cubicBezTo>
                  <a:lnTo>
                    <a:pt x="10844" y="1033"/>
                  </a:lnTo>
                  <a:cubicBezTo>
                    <a:pt x="10746" y="1033"/>
                    <a:pt x="10648" y="1132"/>
                    <a:pt x="10648" y="1132"/>
                  </a:cubicBezTo>
                  <a:lnTo>
                    <a:pt x="10549" y="1132"/>
                  </a:lnTo>
                  <a:cubicBezTo>
                    <a:pt x="10451" y="1230"/>
                    <a:pt x="10451" y="1230"/>
                    <a:pt x="10328" y="1328"/>
                  </a:cubicBezTo>
                  <a:cubicBezTo>
                    <a:pt x="10230" y="1328"/>
                    <a:pt x="10230" y="1230"/>
                    <a:pt x="10131" y="1230"/>
                  </a:cubicBezTo>
                  <a:cubicBezTo>
                    <a:pt x="10033" y="1230"/>
                    <a:pt x="10033" y="1328"/>
                    <a:pt x="10033" y="1427"/>
                  </a:cubicBezTo>
                  <a:lnTo>
                    <a:pt x="9935" y="1328"/>
                  </a:lnTo>
                  <a:cubicBezTo>
                    <a:pt x="9836" y="1328"/>
                    <a:pt x="9713" y="1427"/>
                    <a:pt x="9713" y="1427"/>
                  </a:cubicBezTo>
                  <a:cubicBezTo>
                    <a:pt x="9713" y="1525"/>
                    <a:pt x="9713" y="1525"/>
                    <a:pt x="9836" y="1525"/>
                  </a:cubicBezTo>
                  <a:cubicBezTo>
                    <a:pt x="9713" y="1648"/>
                    <a:pt x="9517" y="1648"/>
                    <a:pt x="9418" y="1746"/>
                  </a:cubicBezTo>
                  <a:cubicBezTo>
                    <a:pt x="9320" y="1845"/>
                    <a:pt x="9222" y="1845"/>
                    <a:pt x="9222" y="2041"/>
                  </a:cubicBezTo>
                  <a:cubicBezTo>
                    <a:pt x="9320" y="1943"/>
                    <a:pt x="9320" y="1943"/>
                    <a:pt x="9418" y="1943"/>
                  </a:cubicBezTo>
                  <a:lnTo>
                    <a:pt x="9615" y="1943"/>
                  </a:lnTo>
                  <a:cubicBezTo>
                    <a:pt x="9713" y="1943"/>
                    <a:pt x="9836" y="1845"/>
                    <a:pt x="9935" y="1845"/>
                  </a:cubicBezTo>
                  <a:lnTo>
                    <a:pt x="9935" y="1943"/>
                  </a:lnTo>
                  <a:cubicBezTo>
                    <a:pt x="9836" y="1943"/>
                    <a:pt x="9836" y="1943"/>
                    <a:pt x="9836" y="2041"/>
                  </a:cubicBezTo>
                  <a:cubicBezTo>
                    <a:pt x="9222" y="2140"/>
                    <a:pt x="8607" y="2263"/>
                    <a:pt x="7992" y="2459"/>
                  </a:cubicBezTo>
                  <a:cubicBezTo>
                    <a:pt x="7869" y="2558"/>
                    <a:pt x="7869" y="2656"/>
                    <a:pt x="7771" y="2754"/>
                  </a:cubicBezTo>
                  <a:cubicBezTo>
                    <a:pt x="7738" y="2722"/>
                    <a:pt x="7705" y="2711"/>
                    <a:pt x="7669" y="2711"/>
                  </a:cubicBezTo>
                  <a:cubicBezTo>
                    <a:pt x="7596" y="2711"/>
                    <a:pt x="7508" y="2754"/>
                    <a:pt x="7377" y="2754"/>
                  </a:cubicBezTo>
                  <a:cubicBezTo>
                    <a:pt x="7156" y="2877"/>
                    <a:pt x="6959" y="2877"/>
                    <a:pt x="6861" y="2976"/>
                  </a:cubicBezTo>
                  <a:cubicBezTo>
                    <a:pt x="6927" y="3009"/>
                    <a:pt x="6981" y="3019"/>
                    <a:pt x="7029" y="3019"/>
                  </a:cubicBezTo>
                  <a:cubicBezTo>
                    <a:pt x="7123" y="3019"/>
                    <a:pt x="7189" y="2976"/>
                    <a:pt x="7254" y="2976"/>
                  </a:cubicBezTo>
                  <a:cubicBezTo>
                    <a:pt x="7316" y="2927"/>
                    <a:pt x="7371" y="2927"/>
                    <a:pt x="7423" y="2927"/>
                  </a:cubicBezTo>
                  <a:cubicBezTo>
                    <a:pt x="7476" y="2927"/>
                    <a:pt x="7525" y="2927"/>
                    <a:pt x="7574" y="2877"/>
                  </a:cubicBezTo>
                  <a:cubicBezTo>
                    <a:pt x="7623" y="2927"/>
                    <a:pt x="7672" y="2951"/>
                    <a:pt x="7722" y="2951"/>
                  </a:cubicBezTo>
                  <a:cubicBezTo>
                    <a:pt x="7771" y="2951"/>
                    <a:pt x="7820" y="2927"/>
                    <a:pt x="7869" y="2877"/>
                  </a:cubicBezTo>
                  <a:lnTo>
                    <a:pt x="8287" y="2877"/>
                  </a:lnTo>
                  <a:cubicBezTo>
                    <a:pt x="8484" y="2877"/>
                    <a:pt x="8705" y="2877"/>
                    <a:pt x="9000" y="2754"/>
                  </a:cubicBezTo>
                  <a:cubicBezTo>
                    <a:pt x="9099" y="2656"/>
                    <a:pt x="9320" y="2656"/>
                    <a:pt x="9517" y="2656"/>
                  </a:cubicBezTo>
                  <a:lnTo>
                    <a:pt x="9418" y="2754"/>
                  </a:lnTo>
                  <a:cubicBezTo>
                    <a:pt x="9222" y="2877"/>
                    <a:pt x="9099" y="2877"/>
                    <a:pt x="8902" y="2976"/>
                  </a:cubicBezTo>
                  <a:cubicBezTo>
                    <a:pt x="8902" y="2877"/>
                    <a:pt x="8902" y="2877"/>
                    <a:pt x="8804" y="2877"/>
                  </a:cubicBezTo>
                  <a:cubicBezTo>
                    <a:pt x="8804" y="2976"/>
                    <a:pt x="8804" y="2976"/>
                    <a:pt x="8705" y="2976"/>
                  </a:cubicBezTo>
                  <a:cubicBezTo>
                    <a:pt x="8607" y="3074"/>
                    <a:pt x="8484" y="3172"/>
                    <a:pt x="8385" y="3172"/>
                  </a:cubicBezTo>
                  <a:cubicBezTo>
                    <a:pt x="7992" y="3172"/>
                    <a:pt x="7574" y="3369"/>
                    <a:pt x="7156" y="3369"/>
                  </a:cubicBezTo>
                  <a:lnTo>
                    <a:pt x="6959" y="3369"/>
                  </a:lnTo>
                  <a:cubicBezTo>
                    <a:pt x="6763" y="3590"/>
                    <a:pt x="6541" y="3590"/>
                    <a:pt x="6345" y="3590"/>
                  </a:cubicBezTo>
                  <a:cubicBezTo>
                    <a:pt x="6345" y="3787"/>
                    <a:pt x="5927" y="3689"/>
                    <a:pt x="5927" y="3984"/>
                  </a:cubicBezTo>
                  <a:lnTo>
                    <a:pt x="5312" y="3984"/>
                  </a:lnTo>
                  <a:cubicBezTo>
                    <a:pt x="5214" y="4107"/>
                    <a:pt x="5017" y="4107"/>
                    <a:pt x="4918" y="4205"/>
                  </a:cubicBezTo>
                  <a:cubicBezTo>
                    <a:pt x="5017" y="4205"/>
                    <a:pt x="5214" y="4205"/>
                    <a:pt x="5410" y="4107"/>
                  </a:cubicBezTo>
                  <a:cubicBezTo>
                    <a:pt x="5632" y="4107"/>
                    <a:pt x="5730" y="4205"/>
                    <a:pt x="5927" y="4205"/>
                  </a:cubicBezTo>
                  <a:cubicBezTo>
                    <a:pt x="5828" y="4304"/>
                    <a:pt x="5730" y="4402"/>
                    <a:pt x="5533" y="4402"/>
                  </a:cubicBezTo>
                  <a:lnTo>
                    <a:pt x="5410" y="4402"/>
                  </a:lnTo>
                  <a:lnTo>
                    <a:pt x="5410" y="4500"/>
                  </a:lnTo>
                  <a:lnTo>
                    <a:pt x="5730" y="4500"/>
                  </a:lnTo>
                  <a:lnTo>
                    <a:pt x="5730" y="4599"/>
                  </a:lnTo>
                  <a:lnTo>
                    <a:pt x="6025" y="4599"/>
                  </a:lnTo>
                  <a:cubicBezTo>
                    <a:pt x="6025" y="4599"/>
                    <a:pt x="6148" y="4599"/>
                    <a:pt x="6246" y="4500"/>
                  </a:cubicBezTo>
                  <a:cubicBezTo>
                    <a:pt x="6345" y="4500"/>
                    <a:pt x="6443" y="4599"/>
                    <a:pt x="6541" y="4599"/>
                  </a:cubicBezTo>
                  <a:lnTo>
                    <a:pt x="6861" y="4599"/>
                  </a:lnTo>
                  <a:lnTo>
                    <a:pt x="6861" y="4722"/>
                  </a:lnTo>
                  <a:cubicBezTo>
                    <a:pt x="6443" y="4722"/>
                    <a:pt x="6148" y="4820"/>
                    <a:pt x="5828" y="4820"/>
                  </a:cubicBezTo>
                  <a:cubicBezTo>
                    <a:pt x="5533" y="4820"/>
                    <a:pt x="5214" y="5017"/>
                    <a:pt x="4918" y="5017"/>
                  </a:cubicBezTo>
                  <a:lnTo>
                    <a:pt x="4697" y="5017"/>
                  </a:lnTo>
                  <a:lnTo>
                    <a:pt x="4697" y="5115"/>
                  </a:lnTo>
                  <a:cubicBezTo>
                    <a:pt x="4771" y="5049"/>
                    <a:pt x="4831" y="5028"/>
                    <a:pt x="4886" y="5028"/>
                  </a:cubicBezTo>
                  <a:cubicBezTo>
                    <a:pt x="4995" y="5028"/>
                    <a:pt x="5082" y="5115"/>
                    <a:pt x="5214" y="5115"/>
                  </a:cubicBezTo>
                  <a:cubicBezTo>
                    <a:pt x="5410" y="5017"/>
                    <a:pt x="5632" y="5115"/>
                    <a:pt x="5730" y="4918"/>
                  </a:cubicBezTo>
                  <a:cubicBezTo>
                    <a:pt x="5795" y="4951"/>
                    <a:pt x="5864" y="4962"/>
                    <a:pt x="5933" y="4962"/>
                  </a:cubicBezTo>
                  <a:cubicBezTo>
                    <a:pt x="6071" y="4962"/>
                    <a:pt x="6213" y="4918"/>
                    <a:pt x="6345" y="4918"/>
                  </a:cubicBezTo>
                  <a:cubicBezTo>
                    <a:pt x="6541" y="4918"/>
                    <a:pt x="6763" y="5017"/>
                    <a:pt x="7058" y="5017"/>
                  </a:cubicBezTo>
                  <a:lnTo>
                    <a:pt x="6763" y="5017"/>
                  </a:lnTo>
                  <a:cubicBezTo>
                    <a:pt x="6640" y="5115"/>
                    <a:pt x="6640" y="5213"/>
                    <a:pt x="6541" y="5336"/>
                  </a:cubicBezTo>
                  <a:cubicBezTo>
                    <a:pt x="6443" y="5336"/>
                    <a:pt x="6443" y="5336"/>
                    <a:pt x="6345" y="5435"/>
                  </a:cubicBezTo>
                  <a:cubicBezTo>
                    <a:pt x="6443" y="5435"/>
                    <a:pt x="6443" y="5533"/>
                    <a:pt x="6541" y="5533"/>
                  </a:cubicBezTo>
                  <a:cubicBezTo>
                    <a:pt x="6345" y="5631"/>
                    <a:pt x="6148" y="5631"/>
                    <a:pt x="5927" y="5631"/>
                  </a:cubicBezTo>
                  <a:cubicBezTo>
                    <a:pt x="5730" y="5730"/>
                    <a:pt x="5410" y="5730"/>
                    <a:pt x="5115" y="5828"/>
                  </a:cubicBezTo>
                  <a:cubicBezTo>
                    <a:pt x="4599" y="5828"/>
                    <a:pt x="3984" y="6049"/>
                    <a:pt x="3468" y="6148"/>
                  </a:cubicBezTo>
                  <a:cubicBezTo>
                    <a:pt x="3074" y="6148"/>
                    <a:pt x="2558" y="6148"/>
                    <a:pt x="2140" y="6344"/>
                  </a:cubicBezTo>
                  <a:cubicBezTo>
                    <a:pt x="1943" y="6344"/>
                    <a:pt x="1943" y="6344"/>
                    <a:pt x="1845" y="6443"/>
                  </a:cubicBezTo>
                  <a:cubicBezTo>
                    <a:pt x="1943" y="6443"/>
                    <a:pt x="2042" y="6344"/>
                    <a:pt x="2238" y="6344"/>
                  </a:cubicBezTo>
                  <a:lnTo>
                    <a:pt x="2656" y="6344"/>
                  </a:lnTo>
                  <a:cubicBezTo>
                    <a:pt x="2755" y="6394"/>
                    <a:pt x="2884" y="6418"/>
                    <a:pt x="3025" y="6418"/>
                  </a:cubicBezTo>
                  <a:cubicBezTo>
                    <a:pt x="3166" y="6418"/>
                    <a:pt x="3320" y="6394"/>
                    <a:pt x="3468" y="6344"/>
                  </a:cubicBezTo>
                  <a:lnTo>
                    <a:pt x="3468" y="6566"/>
                  </a:lnTo>
                  <a:cubicBezTo>
                    <a:pt x="3566" y="6443"/>
                    <a:pt x="3787" y="6443"/>
                    <a:pt x="3886" y="6443"/>
                  </a:cubicBezTo>
                  <a:cubicBezTo>
                    <a:pt x="3984" y="6443"/>
                    <a:pt x="3984" y="6566"/>
                    <a:pt x="3984" y="6566"/>
                  </a:cubicBezTo>
                  <a:cubicBezTo>
                    <a:pt x="3984" y="6664"/>
                    <a:pt x="3886" y="6664"/>
                    <a:pt x="3787" y="6664"/>
                  </a:cubicBezTo>
                  <a:lnTo>
                    <a:pt x="3689" y="6664"/>
                  </a:lnTo>
                  <a:cubicBezTo>
                    <a:pt x="3628" y="6713"/>
                    <a:pt x="3548" y="6713"/>
                    <a:pt x="3471" y="6713"/>
                  </a:cubicBezTo>
                  <a:cubicBezTo>
                    <a:pt x="3394" y="6713"/>
                    <a:pt x="3320" y="6713"/>
                    <a:pt x="3271" y="6762"/>
                  </a:cubicBezTo>
                  <a:cubicBezTo>
                    <a:pt x="3140" y="6762"/>
                    <a:pt x="2998" y="6719"/>
                    <a:pt x="2888" y="6719"/>
                  </a:cubicBezTo>
                  <a:cubicBezTo>
                    <a:pt x="2834" y="6719"/>
                    <a:pt x="2787" y="6730"/>
                    <a:pt x="2755" y="6762"/>
                  </a:cubicBezTo>
                  <a:cubicBezTo>
                    <a:pt x="2732" y="6785"/>
                    <a:pt x="2705" y="6792"/>
                    <a:pt x="2675" y="6792"/>
                  </a:cubicBezTo>
                  <a:cubicBezTo>
                    <a:pt x="2620" y="6792"/>
                    <a:pt x="2557" y="6769"/>
                    <a:pt x="2494" y="6769"/>
                  </a:cubicBezTo>
                  <a:cubicBezTo>
                    <a:pt x="2437" y="6769"/>
                    <a:pt x="2382" y="6788"/>
                    <a:pt x="2337" y="6861"/>
                  </a:cubicBezTo>
                  <a:lnTo>
                    <a:pt x="2337" y="6959"/>
                  </a:lnTo>
                  <a:lnTo>
                    <a:pt x="2460" y="6861"/>
                  </a:lnTo>
                  <a:cubicBezTo>
                    <a:pt x="2558" y="6861"/>
                    <a:pt x="2656" y="6959"/>
                    <a:pt x="2755" y="6959"/>
                  </a:cubicBezTo>
                  <a:lnTo>
                    <a:pt x="3468" y="6959"/>
                  </a:lnTo>
                  <a:cubicBezTo>
                    <a:pt x="3533" y="6959"/>
                    <a:pt x="3610" y="6915"/>
                    <a:pt x="3712" y="6915"/>
                  </a:cubicBezTo>
                  <a:cubicBezTo>
                    <a:pt x="3763" y="6915"/>
                    <a:pt x="3820" y="6926"/>
                    <a:pt x="3886" y="6959"/>
                  </a:cubicBezTo>
                  <a:lnTo>
                    <a:pt x="4181" y="6959"/>
                  </a:lnTo>
                  <a:cubicBezTo>
                    <a:pt x="4263" y="6959"/>
                    <a:pt x="4377" y="6915"/>
                    <a:pt x="4474" y="6915"/>
                  </a:cubicBezTo>
                  <a:cubicBezTo>
                    <a:pt x="4522" y="6915"/>
                    <a:pt x="4566" y="6926"/>
                    <a:pt x="4599" y="6959"/>
                  </a:cubicBezTo>
                  <a:cubicBezTo>
                    <a:pt x="4697" y="6959"/>
                    <a:pt x="4795" y="6959"/>
                    <a:pt x="4918" y="6861"/>
                  </a:cubicBezTo>
                  <a:lnTo>
                    <a:pt x="5730" y="6861"/>
                  </a:lnTo>
                  <a:cubicBezTo>
                    <a:pt x="5828" y="6762"/>
                    <a:pt x="5927" y="6762"/>
                    <a:pt x="6148" y="6762"/>
                  </a:cubicBezTo>
                  <a:lnTo>
                    <a:pt x="6148" y="6861"/>
                  </a:lnTo>
                  <a:cubicBezTo>
                    <a:pt x="5927" y="6959"/>
                    <a:pt x="5828" y="6959"/>
                    <a:pt x="5730" y="6959"/>
                  </a:cubicBezTo>
                  <a:cubicBezTo>
                    <a:pt x="5632" y="6959"/>
                    <a:pt x="5632" y="7058"/>
                    <a:pt x="5632" y="7058"/>
                  </a:cubicBezTo>
                  <a:cubicBezTo>
                    <a:pt x="5410" y="7180"/>
                    <a:pt x="5214" y="7180"/>
                    <a:pt x="5115" y="7180"/>
                  </a:cubicBezTo>
                  <a:lnTo>
                    <a:pt x="4795" y="7180"/>
                  </a:lnTo>
                  <a:cubicBezTo>
                    <a:pt x="4697" y="7180"/>
                    <a:pt x="4599" y="7279"/>
                    <a:pt x="4500" y="7279"/>
                  </a:cubicBezTo>
                  <a:cubicBezTo>
                    <a:pt x="4468" y="7246"/>
                    <a:pt x="4435" y="7235"/>
                    <a:pt x="4406" y="7235"/>
                  </a:cubicBezTo>
                  <a:cubicBezTo>
                    <a:pt x="4347" y="7235"/>
                    <a:pt x="4304" y="7279"/>
                    <a:pt x="4304" y="7279"/>
                  </a:cubicBezTo>
                  <a:cubicBezTo>
                    <a:pt x="4278" y="7258"/>
                    <a:pt x="4253" y="7250"/>
                    <a:pt x="4229" y="7250"/>
                  </a:cubicBezTo>
                  <a:cubicBezTo>
                    <a:pt x="4163" y="7250"/>
                    <a:pt x="4104" y="7307"/>
                    <a:pt x="4047" y="7307"/>
                  </a:cubicBezTo>
                  <a:cubicBezTo>
                    <a:pt x="4026" y="7307"/>
                    <a:pt x="4005" y="7300"/>
                    <a:pt x="3984" y="7279"/>
                  </a:cubicBezTo>
                  <a:cubicBezTo>
                    <a:pt x="3886" y="7279"/>
                    <a:pt x="3787" y="7279"/>
                    <a:pt x="3689" y="7377"/>
                  </a:cubicBezTo>
                  <a:cubicBezTo>
                    <a:pt x="3173" y="7377"/>
                    <a:pt x="2656" y="7476"/>
                    <a:pt x="2140" y="7476"/>
                  </a:cubicBezTo>
                  <a:cubicBezTo>
                    <a:pt x="1943" y="7476"/>
                    <a:pt x="1722" y="7574"/>
                    <a:pt x="1525" y="7672"/>
                  </a:cubicBezTo>
                  <a:cubicBezTo>
                    <a:pt x="1591" y="7672"/>
                    <a:pt x="1711" y="7629"/>
                    <a:pt x="1813" y="7629"/>
                  </a:cubicBezTo>
                  <a:cubicBezTo>
                    <a:pt x="1864" y="7629"/>
                    <a:pt x="1910" y="7639"/>
                    <a:pt x="1943" y="7672"/>
                  </a:cubicBezTo>
                  <a:lnTo>
                    <a:pt x="2337" y="7672"/>
                  </a:lnTo>
                  <a:cubicBezTo>
                    <a:pt x="2379" y="7653"/>
                    <a:pt x="2417" y="7646"/>
                    <a:pt x="2451" y="7646"/>
                  </a:cubicBezTo>
                  <a:cubicBezTo>
                    <a:pt x="2555" y="7646"/>
                    <a:pt x="2625" y="7711"/>
                    <a:pt x="2685" y="7711"/>
                  </a:cubicBezTo>
                  <a:cubicBezTo>
                    <a:pt x="2709" y="7711"/>
                    <a:pt x="2732" y="7700"/>
                    <a:pt x="2755" y="7672"/>
                  </a:cubicBezTo>
                  <a:cubicBezTo>
                    <a:pt x="2787" y="7713"/>
                    <a:pt x="2834" y="7727"/>
                    <a:pt x="2885" y="7727"/>
                  </a:cubicBezTo>
                  <a:cubicBezTo>
                    <a:pt x="2987" y="7727"/>
                    <a:pt x="3107" y="7672"/>
                    <a:pt x="3173" y="7672"/>
                  </a:cubicBezTo>
                  <a:cubicBezTo>
                    <a:pt x="3271" y="7672"/>
                    <a:pt x="3468" y="7672"/>
                    <a:pt x="3566" y="7574"/>
                  </a:cubicBezTo>
                  <a:cubicBezTo>
                    <a:pt x="3611" y="7654"/>
                    <a:pt x="3665" y="7676"/>
                    <a:pt x="3721" y="7676"/>
                  </a:cubicBezTo>
                  <a:cubicBezTo>
                    <a:pt x="3788" y="7676"/>
                    <a:pt x="3857" y="7645"/>
                    <a:pt x="3913" y="7645"/>
                  </a:cubicBezTo>
                  <a:cubicBezTo>
                    <a:pt x="3940" y="7645"/>
                    <a:pt x="3964" y="7652"/>
                    <a:pt x="3984" y="7672"/>
                  </a:cubicBezTo>
                  <a:lnTo>
                    <a:pt x="3984" y="7795"/>
                  </a:lnTo>
                  <a:cubicBezTo>
                    <a:pt x="3886" y="7795"/>
                    <a:pt x="3787" y="7795"/>
                    <a:pt x="3787" y="7672"/>
                  </a:cubicBezTo>
                  <a:cubicBezTo>
                    <a:pt x="3689" y="7672"/>
                    <a:pt x="3689" y="7795"/>
                    <a:pt x="3468" y="7795"/>
                  </a:cubicBezTo>
                  <a:lnTo>
                    <a:pt x="3271" y="7894"/>
                  </a:lnTo>
                  <a:cubicBezTo>
                    <a:pt x="3205" y="7861"/>
                    <a:pt x="3137" y="7850"/>
                    <a:pt x="3068" y="7850"/>
                  </a:cubicBezTo>
                  <a:cubicBezTo>
                    <a:pt x="2929" y="7850"/>
                    <a:pt x="2787" y="7894"/>
                    <a:pt x="2656" y="7894"/>
                  </a:cubicBezTo>
                  <a:lnTo>
                    <a:pt x="1623" y="7894"/>
                  </a:lnTo>
                  <a:cubicBezTo>
                    <a:pt x="1558" y="7861"/>
                    <a:pt x="1479" y="7850"/>
                    <a:pt x="1391" y="7850"/>
                  </a:cubicBezTo>
                  <a:cubicBezTo>
                    <a:pt x="1216" y="7850"/>
                    <a:pt x="1009" y="7894"/>
                    <a:pt x="812" y="7894"/>
                  </a:cubicBezTo>
                  <a:cubicBezTo>
                    <a:pt x="812" y="7992"/>
                    <a:pt x="910" y="7992"/>
                    <a:pt x="910" y="8090"/>
                  </a:cubicBezTo>
                  <a:lnTo>
                    <a:pt x="910" y="7992"/>
                  </a:lnTo>
                  <a:lnTo>
                    <a:pt x="1722" y="7992"/>
                  </a:lnTo>
                  <a:cubicBezTo>
                    <a:pt x="1652" y="8061"/>
                    <a:pt x="1534" y="8131"/>
                    <a:pt x="1435" y="8131"/>
                  </a:cubicBezTo>
                  <a:cubicBezTo>
                    <a:pt x="1394" y="8131"/>
                    <a:pt x="1357" y="8119"/>
                    <a:pt x="1328" y="8090"/>
                  </a:cubicBezTo>
                  <a:lnTo>
                    <a:pt x="910" y="8090"/>
                  </a:lnTo>
                  <a:cubicBezTo>
                    <a:pt x="779" y="8090"/>
                    <a:pt x="692" y="8134"/>
                    <a:pt x="583" y="8134"/>
                  </a:cubicBezTo>
                  <a:cubicBezTo>
                    <a:pt x="528" y="8134"/>
                    <a:pt x="468" y="8123"/>
                    <a:pt x="394" y="8090"/>
                  </a:cubicBezTo>
                  <a:lnTo>
                    <a:pt x="197" y="8090"/>
                  </a:lnTo>
                  <a:cubicBezTo>
                    <a:pt x="296" y="8189"/>
                    <a:pt x="394" y="8287"/>
                    <a:pt x="492" y="8410"/>
                  </a:cubicBezTo>
                  <a:cubicBezTo>
                    <a:pt x="615" y="8410"/>
                    <a:pt x="714" y="8287"/>
                    <a:pt x="812" y="8287"/>
                  </a:cubicBezTo>
                  <a:cubicBezTo>
                    <a:pt x="910" y="8508"/>
                    <a:pt x="910" y="8607"/>
                    <a:pt x="1009" y="8705"/>
                  </a:cubicBezTo>
                  <a:lnTo>
                    <a:pt x="1230" y="8705"/>
                  </a:lnTo>
                  <a:cubicBezTo>
                    <a:pt x="1427" y="8705"/>
                    <a:pt x="1525" y="8803"/>
                    <a:pt x="1623" y="8902"/>
                  </a:cubicBezTo>
                  <a:cubicBezTo>
                    <a:pt x="1734" y="8853"/>
                    <a:pt x="1839" y="8828"/>
                    <a:pt x="1940" y="8828"/>
                  </a:cubicBezTo>
                  <a:cubicBezTo>
                    <a:pt x="2042" y="8828"/>
                    <a:pt x="2140" y="8853"/>
                    <a:pt x="2238" y="8902"/>
                  </a:cubicBezTo>
                  <a:cubicBezTo>
                    <a:pt x="2312" y="8836"/>
                    <a:pt x="2383" y="8814"/>
                    <a:pt x="2452" y="8814"/>
                  </a:cubicBezTo>
                  <a:cubicBezTo>
                    <a:pt x="2591" y="8814"/>
                    <a:pt x="2722" y="8902"/>
                    <a:pt x="2853" y="8902"/>
                  </a:cubicBezTo>
                  <a:lnTo>
                    <a:pt x="2853" y="9025"/>
                  </a:lnTo>
                  <a:lnTo>
                    <a:pt x="2337" y="9025"/>
                  </a:lnTo>
                  <a:cubicBezTo>
                    <a:pt x="2238" y="9025"/>
                    <a:pt x="2238" y="9025"/>
                    <a:pt x="2238" y="8902"/>
                  </a:cubicBezTo>
                  <a:cubicBezTo>
                    <a:pt x="2140" y="8902"/>
                    <a:pt x="2140" y="9025"/>
                    <a:pt x="2042" y="9025"/>
                  </a:cubicBezTo>
                  <a:lnTo>
                    <a:pt x="1107" y="9025"/>
                  </a:lnTo>
                  <a:cubicBezTo>
                    <a:pt x="812" y="9025"/>
                    <a:pt x="492" y="9025"/>
                    <a:pt x="197" y="9123"/>
                  </a:cubicBezTo>
                  <a:cubicBezTo>
                    <a:pt x="116" y="9123"/>
                    <a:pt x="102" y="9190"/>
                    <a:pt x="45" y="9213"/>
                  </a:cubicBezTo>
                  <a:lnTo>
                    <a:pt x="45" y="9213"/>
                  </a:lnTo>
                  <a:cubicBezTo>
                    <a:pt x="126" y="9199"/>
                    <a:pt x="203" y="9194"/>
                    <a:pt x="277" y="9194"/>
                  </a:cubicBezTo>
                  <a:cubicBezTo>
                    <a:pt x="624" y="9194"/>
                    <a:pt x="896" y="9320"/>
                    <a:pt x="1230" y="9320"/>
                  </a:cubicBezTo>
                  <a:lnTo>
                    <a:pt x="1845" y="9320"/>
                  </a:lnTo>
                  <a:cubicBezTo>
                    <a:pt x="1878" y="9352"/>
                    <a:pt x="1910" y="9363"/>
                    <a:pt x="1943" y="9363"/>
                  </a:cubicBezTo>
                  <a:cubicBezTo>
                    <a:pt x="2009" y="9363"/>
                    <a:pt x="2074" y="9320"/>
                    <a:pt x="2140" y="9320"/>
                  </a:cubicBezTo>
                  <a:cubicBezTo>
                    <a:pt x="2205" y="9320"/>
                    <a:pt x="2271" y="9363"/>
                    <a:pt x="2344" y="9363"/>
                  </a:cubicBezTo>
                  <a:cubicBezTo>
                    <a:pt x="2380" y="9363"/>
                    <a:pt x="2419" y="9352"/>
                    <a:pt x="2460" y="9320"/>
                  </a:cubicBezTo>
                  <a:cubicBezTo>
                    <a:pt x="2492" y="9352"/>
                    <a:pt x="2536" y="9363"/>
                    <a:pt x="2583" y="9363"/>
                  </a:cubicBezTo>
                  <a:cubicBezTo>
                    <a:pt x="2678" y="9363"/>
                    <a:pt x="2787" y="9320"/>
                    <a:pt x="2853" y="9320"/>
                  </a:cubicBezTo>
                  <a:cubicBezTo>
                    <a:pt x="2927" y="9352"/>
                    <a:pt x="2987" y="9363"/>
                    <a:pt x="3041" y="9363"/>
                  </a:cubicBezTo>
                  <a:cubicBezTo>
                    <a:pt x="3151" y="9363"/>
                    <a:pt x="3238" y="9320"/>
                    <a:pt x="3369" y="9320"/>
                  </a:cubicBezTo>
                  <a:lnTo>
                    <a:pt x="3468" y="9320"/>
                  </a:lnTo>
                  <a:cubicBezTo>
                    <a:pt x="3517" y="9369"/>
                    <a:pt x="3597" y="9369"/>
                    <a:pt x="3677" y="9369"/>
                  </a:cubicBezTo>
                  <a:cubicBezTo>
                    <a:pt x="3757" y="9369"/>
                    <a:pt x="3837" y="9369"/>
                    <a:pt x="3886" y="9418"/>
                  </a:cubicBezTo>
                  <a:lnTo>
                    <a:pt x="4402" y="9418"/>
                  </a:lnTo>
                  <a:cubicBezTo>
                    <a:pt x="4402" y="9418"/>
                    <a:pt x="4446" y="9374"/>
                    <a:pt x="4475" y="9374"/>
                  </a:cubicBezTo>
                  <a:cubicBezTo>
                    <a:pt x="4489" y="9374"/>
                    <a:pt x="4500" y="9385"/>
                    <a:pt x="4500" y="9418"/>
                  </a:cubicBezTo>
                  <a:lnTo>
                    <a:pt x="5214" y="9418"/>
                  </a:lnTo>
                  <a:cubicBezTo>
                    <a:pt x="5632" y="9418"/>
                    <a:pt x="6025" y="9418"/>
                    <a:pt x="6345" y="9516"/>
                  </a:cubicBezTo>
                  <a:cubicBezTo>
                    <a:pt x="6443" y="9516"/>
                    <a:pt x="6443" y="9418"/>
                    <a:pt x="6443" y="9418"/>
                  </a:cubicBezTo>
                  <a:cubicBezTo>
                    <a:pt x="6640" y="9418"/>
                    <a:pt x="6763" y="9516"/>
                    <a:pt x="6959" y="9516"/>
                  </a:cubicBezTo>
                  <a:cubicBezTo>
                    <a:pt x="7254" y="9516"/>
                    <a:pt x="7672" y="9516"/>
                    <a:pt x="7992" y="9418"/>
                  </a:cubicBezTo>
                  <a:lnTo>
                    <a:pt x="8090" y="9418"/>
                  </a:lnTo>
                  <a:cubicBezTo>
                    <a:pt x="8230" y="9523"/>
                    <a:pt x="8375" y="9550"/>
                    <a:pt x="8521" y="9550"/>
                  </a:cubicBezTo>
                  <a:cubicBezTo>
                    <a:pt x="8683" y="9550"/>
                    <a:pt x="8845" y="9516"/>
                    <a:pt x="9000" y="9516"/>
                  </a:cubicBezTo>
                  <a:cubicBezTo>
                    <a:pt x="9418" y="9516"/>
                    <a:pt x="9836" y="9516"/>
                    <a:pt x="10131" y="9639"/>
                  </a:cubicBezTo>
                  <a:lnTo>
                    <a:pt x="10549" y="9639"/>
                  </a:lnTo>
                  <a:cubicBezTo>
                    <a:pt x="10667" y="9603"/>
                    <a:pt x="10778" y="9588"/>
                    <a:pt x="10884" y="9588"/>
                  </a:cubicBezTo>
                  <a:cubicBezTo>
                    <a:pt x="11132" y="9588"/>
                    <a:pt x="11351" y="9669"/>
                    <a:pt x="11557" y="9738"/>
                  </a:cubicBezTo>
                  <a:cubicBezTo>
                    <a:pt x="11680" y="9738"/>
                    <a:pt x="11680" y="9639"/>
                    <a:pt x="11877" y="9639"/>
                  </a:cubicBezTo>
                  <a:cubicBezTo>
                    <a:pt x="11877" y="9639"/>
                    <a:pt x="11976" y="9738"/>
                    <a:pt x="12074" y="9738"/>
                  </a:cubicBezTo>
                  <a:lnTo>
                    <a:pt x="13008" y="9738"/>
                  </a:lnTo>
                  <a:cubicBezTo>
                    <a:pt x="13303" y="9738"/>
                    <a:pt x="13623" y="9738"/>
                    <a:pt x="13918" y="9836"/>
                  </a:cubicBezTo>
                  <a:cubicBezTo>
                    <a:pt x="14139" y="9836"/>
                    <a:pt x="14434" y="9738"/>
                    <a:pt x="14631" y="9738"/>
                  </a:cubicBezTo>
                  <a:cubicBezTo>
                    <a:pt x="14852" y="9836"/>
                    <a:pt x="14951" y="9836"/>
                    <a:pt x="15148" y="9836"/>
                  </a:cubicBezTo>
                  <a:cubicBezTo>
                    <a:pt x="15148" y="9836"/>
                    <a:pt x="15191" y="9792"/>
                    <a:pt x="15220" y="9792"/>
                  </a:cubicBezTo>
                  <a:cubicBezTo>
                    <a:pt x="15235" y="9792"/>
                    <a:pt x="15246" y="9803"/>
                    <a:pt x="15246" y="9836"/>
                  </a:cubicBezTo>
                  <a:cubicBezTo>
                    <a:pt x="15406" y="9836"/>
                    <a:pt x="15559" y="9811"/>
                    <a:pt x="15713" y="9811"/>
                  </a:cubicBezTo>
                  <a:cubicBezTo>
                    <a:pt x="15867" y="9811"/>
                    <a:pt x="16020" y="9836"/>
                    <a:pt x="16180" y="9934"/>
                  </a:cubicBezTo>
                  <a:cubicBezTo>
                    <a:pt x="16180" y="9836"/>
                    <a:pt x="16279" y="9836"/>
                    <a:pt x="16279" y="9836"/>
                  </a:cubicBezTo>
                  <a:cubicBezTo>
                    <a:pt x="16299" y="9815"/>
                    <a:pt x="16316" y="9808"/>
                    <a:pt x="16330" y="9808"/>
                  </a:cubicBezTo>
                  <a:cubicBezTo>
                    <a:pt x="16367" y="9808"/>
                    <a:pt x="16386" y="9864"/>
                    <a:pt x="16424" y="9864"/>
                  </a:cubicBezTo>
                  <a:cubicBezTo>
                    <a:pt x="16438" y="9864"/>
                    <a:pt x="16455" y="9857"/>
                    <a:pt x="16475" y="9836"/>
                  </a:cubicBezTo>
                  <a:lnTo>
                    <a:pt x="16697" y="9836"/>
                  </a:lnTo>
                  <a:cubicBezTo>
                    <a:pt x="16762" y="9836"/>
                    <a:pt x="16828" y="9792"/>
                    <a:pt x="16893" y="9792"/>
                  </a:cubicBezTo>
                  <a:cubicBezTo>
                    <a:pt x="16926" y="9792"/>
                    <a:pt x="16959" y="9803"/>
                    <a:pt x="16992" y="9836"/>
                  </a:cubicBezTo>
                  <a:cubicBezTo>
                    <a:pt x="17012" y="9857"/>
                    <a:pt x="17039" y="9864"/>
                    <a:pt x="17068" y="9864"/>
                  </a:cubicBezTo>
                  <a:cubicBezTo>
                    <a:pt x="17149" y="9864"/>
                    <a:pt x="17253" y="9808"/>
                    <a:pt x="17333" y="9808"/>
                  </a:cubicBezTo>
                  <a:cubicBezTo>
                    <a:pt x="17363" y="9808"/>
                    <a:pt x="17389" y="9815"/>
                    <a:pt x="17410" y="9836"/>
                  </a:cubicBezTo>
                  <a:cubicBezTo>
                    <a:pt x="17451" y="9815"/>
                    <a:pt x="17494" y="9808"/>
                    <a:pt x="17536" y="9808"/>
                  </a:cubicBezTo>
                  <a:cubicBezTo>
                    <a:pt x="17652" y="9808"/>
                    <a:pt x="17766" y="9864"/>
                    <a:pt x="17849" y="9864"/>
                  </a:cubicBezTo>
                  <a:cubicBezTo>
                    <a:pt x="17879" y="9864"/>
                    <a:pt x="17905" y="9857"/>
                    <a:pt x="17926" y="9836"/>
                  </a:cubicBezTo>
                  <a:cubicBezTo>
                    <a:pt x="17992" y="9836"/>
                    <a:pt x="18101" y="9792"/>
                    <a:pt x="18196" y="9792"/>
                  </a:cubicBezTo>
                  <a:cubicBezTo>
                    <a:pt x="18243" y="9792"/>
                    <a:pt x="18287" y="9803"/>
                    <a:pt x="18319" y="9836"/>
                  </a:cubicBezTo>
                  <a:cubicBezTo>
                    <a:pt x="18467" y="9836"/>
                    <a:pt x="18604" y="9880"/>
                    <a:pt x="18737" y="9880"/>
                  </a:cubicBezTo>
                  <a:cubicBezTo>
                    <a:pt x="18803" y="9880"/>
                    <a:pt x="18869" y="9869"/>
                    <a:pt x="18934" y="9836"/>
                  </a:cubicBezTo>
                  <a:lnTo>
                    <a:pt x="19352" y="9836"/>
                  </a:lnTo>
                  <a:cubicBezTo>
                    <a:pt x="19549" y="9934"/>
                    <a:pt x="19672" y="9934"/>
                    <a:pt x="19869" y="9934"/>
                  </a:cubicBezTo>
                  <a:cubicBezTo>
                    <a:pt x="20065" y="9934"/>
                    <a:pt x="20287" y="9836"/>
                    <a:pt x="20582" y="9836"/>
                  </a:cubicBezTo>
                  <a:cubicBezTo>
                    <a:pt x="20647" y="9869"/>
                    <a:pt x="20726" y="9880"/>
                    <a:pt x="20814" y="9880"/>
                  </a:cubicBezTo>
                  <a:cubicBezTo>
                    <a:pt x="20989" y="9880"/>
                    <a:pt x="21196" y="9836"/>
                    <a:pt x="21393" y="9836"/>
                  </a:cubicBezTo>
                  <a:lnTo>
                    <a:pt x="21516" y="9836"/>
                  </a:lnTo>
                  <a:cubicBezTo>
                    <a:pt x="21713" y="9934"/>
                    <a:pt x="21910" y="9934"/>
                    <a:pt x="22008" y="9934"/>
                  </a:cubicBezTo>
                  <a:lnTo>
                    <a:pt x="23237" y="9934"/>
                  </a:lnTo>
                  <a:cubicBezTo>
                    <a:pt x="23655" y="10033"/>
                    <a:pt x="23975" y="10033"/>
                    <a:pt x="24368" y="10033"/>
                  </a:cubicBezTo>
                  <a:cubicBezTo>
                    <a:pt x="24688" y="10033"/>
                    <a:pt x="25082" y="10033"/>
                    <a:pt x="25500" y="9934"/>
                  </a:cubicBezTo>
                  <a:cubicBezTo>
                    <a:pt x="25598" y="10033"/>
                    <a:pt x="25696" y="10033"/>
                    <a:pt x="25696" y="10033"/>
                  </a:cubicBezTo>
                  <a:lnTo>
                    <a:pt x="26213" y="10033"/>
                  </a:lnTo>
                  <a:cubicBezTo>
                    <a:pt x="26352" y="10000"/>
                    <a:pt x="26478" y="9989"/>
                    <a:pt x="26599" y="9989"/>
                  </a:cubicBezTo>
                  <a:cubicBezTo>
                    <a:pt x="26841" y="9989"/>
                    <a:pt x="27065" y="10033"/>
                    <a:pt x="27344" y="10033"/>
                  </a:cubicBezTo>
                  <a:cubicBezTo>
                    <a:pt x="27442" y="9934"/>
                    <a:pt x="27540" y="9934"/>
                    <a:pt x="27540" y="9934"/>
                  </a:cubicBezTo>
                  <a:cubicBezTo>
                    <a:pt x="27614" y="9967"/>
                    <a:pt x="27685" y="9978"/>
                    <a:pt x="27751" y="9978"/>
                  </a:cubicBezTo>
                  <a:cubicBezTo>
                    <a:pt x="27882" y="9978"/>
                    <a:pt x="27991" y="9934"/>
                    <a:pt x="28057" y="9934"/>
                  </a:cubicBezTo>
                  <a:lnTo>
                    <a:pt x="29901" y="9934"/>
                  </a:lnTo>
                  <a:cubicBezTo>
                    <a:pt x="29922" y="9955"/>
                    <a:pt x="29938" y="9963"/>
                    <a:pt x="29952" y="9963"/>
                  </a:cubicBezTo>
                  <a:cubicBezTo>
                    <a:pt x="29991" y="9963"/>
                    <a:pt x="30012" y="9906"/>
                    <a:pt x="30059" y="9906"/>
                  </a:cubicBezTo>
                  <a:cubicBezTo>
                    <a:pt x="30076" y="9906"/>
                    <a:pt x="30096" y="9914"/>
                    <a:pt x="30122" y="9934"/>
                  </a:cubicBezTo>
                  <a:lnTo>
                    <a:pt x="31130" y="9934"/>
                  </a:lnTo>
                  <a:cubicBezTo>
                    <a:pt x="31163" y="9967"/>
                    <a:pt x="31210" y="9978"/>
                    <a:pt x="31264" y="9978"/>
                  </a:cubicBezTo>
                  <a:cubicBezTo>
                    <a:pt x="31374" y="9978"/>
                    <a:pt x="31516" y="9934"/>
                    <a:pt x="31647" y="9934"/>
                  </a:cubicBezTo>
                  <a:cubicBezTo>
                    <a:pt x="31647" y="9967"/>
                    <a:pt x="31658" y="9978"/>
                    <a:pt x="31672" y="9978"/>
                  </a:cubicBezTo>
                  <a:cubicBezTo>
                    <a:pt x="31701" y="9978"/>
                    <a:pt x="31745" y="9934"/>
                    <a:pt x="31745" y="9934"/>
                  </a:cubicBezTo>
                  <a:cubicBezTo>
                    <a:pt x="31893" y="9934"/>
                    <a:pt x="32029" y="9978"/>
                    <a:pt x="32133" y="9978"/>
                  </a:cubicBezTo>
                  <a:cubicBezTo>
                    <a:pt x="32185" y="9978"/>
                    <a:pt x="32229" y="9967"/>
                    <a:pt x="32262" y="9934"/>
                  </a:cubicBezTo>
                  <a:cubicBezTo>
                    <a:pt x="32581" y="9934"/>
                    <a:pt x="32778" y="10033"/>
                    <a:pt x="32975" y="10033"/>
                  </a:cubicBezTo>
                  <a:lnTo>
                    <a:pt x="33589" y="10033"/>
                  </a:lnTo>
                  <a:cubicBezTo>
                    <a:pt x="33737" y="10033"/>
                    <a:pt x="33830" y="10077"/>
                    <a:pt x="33934" y="10077"/>
                  </a:cubicBezTo>
                  <a:cubicBezTo>
                    <a:pt x="33985" y="10077"/>
                    <a:pt x="34040" y="10066"/>
                    <a:pt x="34106" y="10033"/>
                  </a:cubicBezTo>
                  <a:cubicBezTo>
                    <a:pt x="34138" y="10066"/>
                    <a:pt x="34171" y="10077"/>
                    <a:pt x="34205" y="10077"/>
                  </a:cubicBezTo>
                  <a:cubicBezTo>
                    <a:pt x="34272" y="10077"/>
                    <a:pt x="34343" y="10033"/>
                    <a:pt x="34425" y="10033"/>
                  </a:cubicBezTo>
                  <a:cubicBezTo>
                    <a:pt x="34557" y="10033"/>
                    <a:pt x="34644" y="10077"/>
                    <a:pt x="34717" y="10077"/>
                  </a:cubicBezTo>
                  <a:cubicBezTo>
                    <a:pt x="34753" y="10077"/>
                    <a:pt x="34786" y="10066"/>
                    <a:pt x="34819" y="10033"/>
                  </a:cubicBezTo>
                  <a:cubicBezTo>
                    <a:pt x="34852" y="10000"/>
                    <a:pt x="34887" y="9989"/>
                    <a:pt x="34924" y="9989"/>
                  </a:cubicBezTo>
                  <a:cubicBezTo>
                    <a:pt x="34996" y="9989"/>
                    <a:pt x="35073" y="10033"/>
                    <a:pt x="35138" y="10033"/>
                  </a:cubicBezTo>
                  <a:cubicBezTo>
                    <a:pt x="35335" y="10033"/>
                    <a:pt x="35543" y="9989"/>
                    <a:pt x="35747" y="9989"/>
                  </a:cubicBezTo>
                  <a:cubicBezTo>
                    <a:pt x="35849" y="9989"/>
                    <a:pt x="35950" y="10000"/>
                    <a:pt x="36048" y="10033"/>
                  </a:cubicBezTo>
                  <a:cubicBezTo>
                    <a:pt x="36663" y="9836"/>
                    <a:pt x="37278" y="9934"/>
                    <a:pt x="37892" y="9836"/>
                  </a:cubicBezTo>
                  <a:lnTo>
                    <a:pt x="38212" y="9836"/>
                  </a:lnTo>
                  <a:cubicBezTo>
                    <a:pt x="38233" y="9857"/>
                    <a:pt x="38254" y="9864"/>
                    <a:pt x="38274" y="9864"/>
                  </a:cubicBezTo>
                  <a:cubicBezTo>
                    <a:pt x="38331" y="9864"/>
                    <a:pt x="38388" y="9808"/>
                    <a:pt x="38445" y="9808"/>
                  </a:cubicBezTo>
                  <a:cubicBezTo>
                    <a:pt x="38466" y="9808"/>
                    <a:pt x="38486" y="9815"/>
                    <a:pt x="38507" y="9836"/>
                  </a:cubicBezTo>
                  <a:lnTo>
                    <a:pt x="39835" y="9836"/>
                  </a:lnTo>
                  <a:cubicBezTo>
                    <a:pt x="39896" y="9787"/>
                    <a:pt x="39976" y="9762"/>
                    <a:pt x="40065" y="9762"/>
                  </a:cubicBezTo>
                  <a:cubicBezTo>
                    <a:pt x="40155" y="9762"/>
                    <a:pt x="40253" y="9787"/>
                    <a:pt x="40351" y="9836"/>
                  </a:cubicBezTo>
                  <a:lnTo>
                    <a:pt x="40450" y="9738"/>
                  </a:lnTo>
                  <a:lnTo>
                    <a:pt x="40868" y="9738"/>
                  </a:lnTo>
                  <a:cubicBezTo>
                    <a:pt x="41349" y="9738"/>
                    <a:pt x="41770" y="9602"/>
                    <a:pt x="42177" y="9602"/>
                  </a:cubicBezTo>
                  <a:cubicBezTo>
                    <a:pt x="42291" y="9602"/>
                    <a:pt x="42403" y="9613"/>
                    <a:pt x="42515" y="9639"/>
                  </a:cubicBezTo>
                  <a:lnTo>
                    <a:pt x="43425" y="9639"/>
                  </a:lnTo>
                  <a:cubicBezTo>
                    <a:pt x="43847" y="9639"/>
                    <a:pt x="44270" y="9491"/>
                    <a:pt x="44692" y="9491"/>
                  </a:cubicBezTo>
                  <a:cubicBezTo>
                    <a:pt x="44786" y="9491"/>
                    <a:pt x="44880" y="9499"/>
                    <a:pt x="44974" y="9516"/>
                  </a:cubicBezTo>
                  <a:cubicBezTo>
                    <a:pt x="45105" y="9516"/>
                    <a:pt x="45193" y="9473"/>
                    <a:pt x="45302" y="9473"/>
                  </a:cubicBezTo>
                  <a:cubicBezTo>
                    <a:pt x="45357" y="9473"/>
                    <a:pt x="45417" y="9484"/>
                    <a:pt x="45490" y="9516"/>
                  </a:cubicBezTo>
                  <a:cubicBezTo>
                    <a:pt x="45589" y="9516"/>
                    <a:pt x="45786" y="9516"/>
                    <a:pt x="45786" y="9418"/>
                  </a:cubicBezTo>
                  <a:lnTo>
                    <a:pt x="47015" y="9418"/>
                  </a:lnTo>
                  <a:cubicBezTo>
                    <a:pt x="47122" y="9385"/>
                    <a:pt x="47214" y="9374"/>
                    <a:pt x="47298" y="9374"/>
                  </a:cubicBezTo>
                  <a:cubicBezTo>
                    <a:pt x="47466" y="9374"/>
                    <a:pt x="47597" y="9418"/>
                    <a:pt x="47728" y="9418"/>
                  </a:cubicBezTo>
                  <a:cubicBezTo>
                    <a:pt x="47794" y="9418"/>
                    <a:pt x="47914" y="9374"/>
                    <a:pt x="48045" y="9374"/>
                  </a:cubicBezTo>
                  <a:cubicBezTo>
                    <a:pt x="48111" y="9374"/>
                    <a:pt x="48179" y="9385"/>
                    <a:pt x="48244" y="9418"/>
                  </a:cubicBezTo>
                  <a:cubicBezTo>
                    <a:pt x="48343" y="9418"/>
                    <a:pt x="48564" y="9418"/>
                    <a:pt x="48761" y="9320"/>
                  </a:cubicBezTo>
                  <a:cubicBezTo>
                    <a:pt x="48958" y="9320"/>
                    <a:pt x="49056" y="9418"/>
                    <a:pt x="49277" y="9418"/>
                  </a:cubicBezTo>
                  <a:cubicBezTo>
                    <a:pt x="49794" y="9320"/>
                    <a:pt x="50285" y="9221"/>
                    <a:pt x="50802" y="9221"/>
                  </a:cubicBezTo>
                  <a:cubicBezTo>
                    <a:pt x="50834" y="9254"/>
                    <a:pt x="50870" y="9265"/>
                    <a:pt x="50903" y="9265"/>
                  </a:cubicBezTo>
                  <a:cubicBezTo>
                    <a:pt x="50968" y="9265"/>
                    <a:pt x="51023" y="9221"/>
                    <a:pt x="51023" y="9221"/>
                  </a:cubicBezTo>
                  <a:cubicBezTo>
                    <a:pt x="51121" y="9123"/>
                    <a:pt x="51318" y="9123"/>
                    <a:pt x="51416" y="9123"/>
                  </a:cubicBezTo>
                  <a:cubicBezTo>
                    <a:pt x="51416" y="9025"/>
                    <a:pt x="51318" y="9025"/>
                    <a:pt x="51318" y="9025"/>
                  </a:cubicBezTo>
                  <a:cubicBezTo>
                    <a:pt x="51638" y="8803"/>
                    <a:pt x="52031" y="8705"/>
                    <a:pt x="52449" y="8508"/>
                  </a:cubicBezTo>
                  <a:lnTo>
                    <a:pt x="52351" y="8508"/>
                  </a:lnTo>
                  <a:cubicBezTo>
                    <a:pt x="52548" y="8410"/>
                    <a:pt x="52744" y="8410"/>
                    <a:pt x="52966" y="8410"/>
                  </a:cubicBezTo>
                  <a:cubicBezTo>
                    <a:pt x="52966" y="8287"/>
                    <a:pt x="52966" y="8287"/>
                    <a:pt x="53064" y="8189"/>
                  </a:cubicBezTo>
                  <a:cubicBezTo>
                    <a:pt x="53162" y="8090"/>
                    <a:pt x="53359" y="8090"/>
                    <a:pt x="53482" y="7992"/>
                  </a:cubicBezTo>
                  <a:lnTo>
                    <a:pt x="53482" y="7795"/>
                  </a:lnTo>
                  <a:lnTo>
                    <a:pt x="53875" y="7795"/>
                  </a:lnTo>
                  <a:cubicBezTo>
                    <a:pt x="53875" y="7672"/>
                    <a:pt x="53875" y="7574"/>
                    <a:pt x="53777" y="7476"/>
                  </a:cubicBezTo>
                  <a:cubicBezTo>
                    <a:pt x="53777" y="7377"/>
                    <a:pt x="53679" y="7377"/>
                    <a:pt x="53679" y="7279"/>
                  </a:cubicBezTo>
                  <a:cubicBezTo>
                    <a:pt x="53482" y="7279"/>
                    <a:pt x="53359" y="7377"/>
                    <a:pt x="53162" y="7377"/>
                  </a:cubicBezTo>
                  <a:cubicBezTo>
                    <a:pt x="53261" y="7279"/>
                    <a:pt x="53261" y="7180"/>
                    <a:pt x="53261" y="7058"/>
                  </a:cubicBezTo>
                  <a:cubicBezTo>
                    <a:pt x="53162" y="7058"/>
                    <a:pt x="53064" y="6959"/>
                    <a:pt x="52966" y="6959"/>
                  </a:cubicBezTo>
                  <a:cubicBezTo>
                    <a:pt x="52867" y="6959"/>
                    <a:pt x="52867" y="7058"/>
                    <a:pt x="52867" y="7058"/>
                  </a:cubicBezTo>
                  <a:lnTo>
                    <a:pt x="52867" y="6959"/>
                  </a:lnTo>
                  <a:lnTo>
                    <a:pt x="52744" y="6861"/>
                  </a:lnTo>
                  <a:lnTo>
                    <a:pt x="52449" y="6861"/>
                  </a:lnTo>
                  <a:cubicBezTo>
                    <a:pt x="52351" y="6762"/>
                    <a:pt x="52351" y="6762"/>
                    <a:pt x="52252" y="6664"/>
                  </a:cubicBezTo>
                  <a:cubicBezTo>
                    <a:pt x="52031" y="6664"/>
                    <a:pt x="51933" y="6762"/>
                    <a:pt x="51736" y="6762"/>
                  </a:cubicBezTo>
                  <a:cubicBezTo>
                    <a:pt x="51834" y="6664"/>
                    <a:pt x="51933" y="6566"/>
                    <a:pt x="52031" y="6566"/>
                  </a:cubicBezTo>
                  <a:lnTo>
                    <a:pt x="52351" y="6566"/>
                  </a:lnTo>
                  <a:cubicBezTo>
                    <a:pt x="52646" y="6664"/>
                    <a:pt x="53064" y="6664"/>
                    <a:pt x="53359" y="6664"/>
                  </a:cubicBezTo>
                  <a:cubicBezTo>
                    <a:pt x="53424" y="6693"/>
                    <a:pt x="53478" y="6705"/>
                    <a:pt x="53527" y="6705"/>
                  </a:cubicBezTo>
                  <a:cubicBezTo>
                    <a:pt x="53646" y="6705"/>
                    <a:pt x="53736" y="6635"/>
                    <a:pt x="53875" y="6566"/>
                  </a:cubicBezTo>
                  <a:cubicBezTo>
                    <a:pt x="53974" y="6566"/>
                    <a:pt x="54097" y="6443"/>
                    <a:pt x="54195" y="6443"/>
                  </a:cubicBezTo>
                  <a:cubicBezTo>
                    <a:pt x="54293" y="6344"/>
                    <a:pt x="54293" y="6246"/>
                    <a:pt x="54293" y="6148"/>
                  </a:cubicBezTo>
                  <a:cubicBezTo>
                    <a:pt x="54195" y="6148"/>
                    <a:pt x="54097" y="6049"/>
                    <a:pt x="54097" y="5951"/>
                  </a:cubicBezTo>
                  <a:cubicBezTo>
                    <a:pt x="54195" y="5828"/>
                    <a:pt x="54195" y="5828"/>
                    <a:pt x="54293" y="5828"/>
                  </a:cubicBezTo>
                  <a:cubicBezTo>
                    <a:pt x="54293" y="5730"/>
                    <a:pt x="54195" y="5631"/>
                    <a:pt x="54195" y="5631"/>
                  </a:cubicBezTo>
                  <a:cubicBezTo>
                    <a:pt x="54195" y="5533"/>
                    <a:pt x="54097" y="5533"/>
                    <a:pt x="53974" y="5533"/>
                  </a:cubicBezTo>
                  <a:cubicBezTo>
                    <a:pt x="54097" y="5435"/>
                    <a:pt x="54097" y="5435"/>
                    <a:pt x="54195" y="5435"/>
                  </a:cubicBezTo>
                  <a:lnTo>
                    <a:pt x="54195" y="5213"/>
                  </a:lnTo>
                  <a:cubicBezTo>
                    <a:pt x="53961" y="5069"/>
                    <a:pt x="53740" y="4978"/>
                    <a:pt x="53475" y="4978"/>
                  </a:cubicBezTo>
                  <a:cubicBezTo>
                    <a:pt x="53377" y="4978"/>
                    <a:pt x="53274" y="4990"/>
                    <a:pt x="53162" y="5017"/>
                  </a:cubicBezTo>
                  <a:cubicBezTo>
                    <a:pt x="53162" y="4918"/>
                    <a:pt x="53064" y="4918"/>
                    <a:pt x="53064" y="4820"/>
                  </a:cubicBezTo>
                  <a:cubicBezTo>
                    <a:pt x="52646" y="4820"/>
                    <a:pt x="52351" y="4722"/>
                    <a:pt x="52031" y="4722"/>
                  </a:cubicBezTo>
                  <a:cubicBezTo>
                    <a:pt x="52191" y="4660"/>
                    <a:pt x="52271" y="4629"/>
                    <a:pt x="52335" y="4629"/>
                  </a:cubicBezTo>
                  <a:cubicBezTo>
                    <a:pt x="52400" y="4629"/>
                    <a:pt x="52449" y="4660"/>
                    <a:pt x="52548" y="4722"/>
                  </a:cubicBezTo>
                  <a:cubicBezTo>
                    <a:pt x="52643" y="4685"/>
                    <a:pt x="52737" y="4670"/>
                    <a:pt x="52826" y="4670"/>
                  </a:cubicBezTo>
                  <a:cubicBezTo>
                    <a:pt x="53035" y="4670"/>
                    <a:pt x="53221" y="4751"/>
                    <a:pt x="53359" y="4820"/>
                  </a:cubicBezTo>
                  <a:cubicBezTo>
                    <a:pt x="53453" y="4849"/>
                    <a:pt x="53555" y="4861"/>
                    <a:pt x="53660" y="4861"/>
                  </a:cubicBezTo>
                  <a:cubicBezTo>
                    <a:pt x="53913" y="4861"/>
                    <a:pt x="54183" y="4791"/>
                    <a:pt x="54392" y="4722"/>
                  </a:cubicBezTo>
                  <a:cubicBezTo>
                    <a:pt x="54293" y="4722"/>
                    <a:pt x="54097" y="4599"/>
                    <a:pt x="53974" y="4599"/>
                  </a:cubicBezTo>
                  <a:lnTo>
                    <a:pt x="53974" y="4500"/>
                  </a:lnTo>
                  <a:cubicBezTo>
                    <a:pt x="53777" y="4500"/>
                    <a:pt x="53580" y="4500"/>
                    <a:pt x="53482" y="4402"/>
                  </a:cubicBezTo>
                  <a:cubicBezTo>
                    <a:pt x="53162" y="4304"/>
                    <a:pt x="53064" y="4304"/>
                    <a:pt x="52867" y="4304"/>
                  </a:cubicBezTo>
                  <a:cubicBezTo>
                    <a:pt x="52646" y="4304"/>
                    <a:pt x="52351" y="4205"/>
                    <a:pt x="52130" y="4205"/>
                  </a:cubicBezTo>
                  <a:lnTo>
                    <a:pt x="52031" y="4107"/>
                  </a:lnTo>
                  <a:lnTo>
                    <a:pt x="52252" y="4107"/>
                  </a:lnTo>
                  <a:cubicBezTo>
                    <a:pt x="52548" y="4205"/>
                    <a:pt x="52867" y="4205"/>
                    <a:pt x="53261" y="4205"/>
                  </a:cubicBezTo>
                  <a:cubicBezTo>
                    <a:pt x="53325" y="4176"/>
                    <a:pt x="53397" y="4164"/>
                    <a:pt x="53470" y="4164"/>
                  </a:cubicBezTo>
                  <a:cubicBezTo>
                    <a:pt x="53646" y="4164"/>
                    <a:pt x="53835" y="4234"/>
                    <a:pt x="53974" y="4304"/>
                  </a:cubicBezTo>
                  <a:lnTo>
                    <a:pt x="54293" y="4304"/>
                  </a:lnTo>
                  <a:cubicBezTo>
                    <a:pt x="54343" y="4254"/>
                    <a:pt x="54392" y="4254"/>
                    <a:pt x="54441" y="4254"/>
                  </a:cubicBezTo>
                  <a:cubicBezTo>
                    <a:pt x="54490" y="4254"/>
                    <a:pt x="54539" y="4254"/>
                    <a:pt x="54588" y="4205"/>
                  </a:cubicBezTo>
                  <a:cubicBezTo>
                    <a:pt x="54490" y="4107"/>
                    <a:pt x="54392" y="3984"/>
                    <a:pt x="54392" y="3984"/>
                  </a:cubicBezTo>
                  <a:cubicBezTo>
                    <a:pt x="54392" y="3787"/>
                    <a:pt x="54293" y="3787"/>
                    <a:pt x="54195" y="3689"/>
                  </a:cubicBezTo>
                  <a:cubicBezTo>
                    <a:pt x="53875" y="3590"/>
                    <a:pt x="53580" y="3492"/>
                    <a:pt x="53261" y="3369"/>
                  </a:cubicBezTo>
                  <a:lnTo>
                    <a:pt x="53482" y="3369"/>
                  </a:lnTo>
                  <a:lnTo>
                    <a:pt x="53359" y="3271"/>
                  </a:lnTo>
                  <a:cubicBezTo>
                    <a:pt x="53359" y="3172"/>
                    <a:pt x="53359" y="3074"/>
                    <a:pt x="53482" y="3074"/>
                  </a:cubicBezTo>
                  <a:cubicBezTo>
                    <a:pt x="53482" y="2976"/>
                    <a:pt x="53359" y="2976"/>
                    <a:pt x="53359" y="2877"/>
                  </a:cubicBezTo>
                  <a:lnTo>
                    <a:pt x="53777" y="2877"/>
                  </a:lnTo>
                  <a:cubicBezTo>
                    <a:pt x="53679" y="2656"/>
                    <a:pt x="53482" y="2656"/>
                    <a:pt x="53261" y="2558"/>
                  </a:cubicBezTo>
                  <a:cubicBezTo>
                    <a:pt x="53064" y="2459"/>
                    <a:pt x="52744" y="2459"/>
                    <a:pt x="52449" y="2361"/>
                  </a:cubicBezTo>
                  <a:cubicBezTo>
                    <a:pt x="52252" y="2361"/>
                    <a:pt x="52031" y="2361"/>
                    <a:pt x="51834" y="2263"/>
                  </a:cubicBezTo>
                  <a:cubicBezTo>
                    <a:pt x="51638" y="2263"/>
                    <a:pt x="51416" y="2140"/>
                    <a:pt x="51220" y="2140"/>
                  </a:cubicBezTo>
                  <a:cubicBezTo>
                    <a:pt x="51121" y="2140"/>
                    <a:pt x="51121" y="2140"/>
                    <a:pt x="51023" y="2041"/>
                  </a:cubicBezTo>
                  <a:cubicBezTo>
                    <a:pt x="51318" y="2041"/>
                    <a:pt x="51515" y="2140"/>
                    <a:pt x="51736" y="2140"/>
                  </a:cubicBezTo>
                  <a:cubicBezTo>
                    <a:pt x="51933" y="2140"/>
                    <a:pt x="52130" y="2263"/>
                    <a:pt x="52449" y="2263"/>
                  </a:cubicBezTo>
                  <a:cubicBezTo>
                    <a:pt x="52646" y="2361"/>
                    <a:pt x="52867" y="2361"/>
                    <a:pt x="53064" y="2361"/>
                  </a:cubicBezTo>
                  <a:cubicBezTo>
                    <a:pt x="53064" y="2361"/>
                    <a:pt x="53162" y="2361"/>
                    <a:pt x="53261" y="2263"/>
                  </a:cubicBezTo>
                  <a:cubicBezTo>
                    <a:pt x="53064" y="2263"/>
                    <a:pt x="52966" y="2140"/>
                    <a:pt x="52867" y="2140"/>
                  </a:cubicBezTo>
                  <a:cubicBezTo>
                    <a:pt x="52867" y="2041"/>
                    <a:pt x="52966" y="2041"/>
                    <a:pt x="52966" y="1943"/>
                  </a:cubicBezTo>
                  <a:cubicBezTo>
                    <a:pt x="53162" y="1943"/>
                    <a:pt x="53359" y="2041"/>
                    <a:pt x="53580" y="2041"/>
                  </a:cubicBezTo>
                  <a:cubicBezTo>
                    <a:pt x="53580" y="2041"/>
                    <a:pt x="53585" y="2041"/>
                    <a:pt x="53591" y="2042"/>
                  </a:cubicBezTo>
                  <a:lnTo>
                    <a:pt x="53591" y="2042"/>
                  </a:lnTo>
                  <a:cubicBezTo>
                    <a:pt x="53356" y="1842"/>
                    <a:pt x="52926" y="1820"/>
                    <a:pt x="52646" y="1648"/>
                  </a:cubicBezTo>
                  <a:cubicBezTo>
                    <a:pt x="52548" y="1697"/>
                    <a:pt x="52449" y="1722"/>
                    <a:pt x="52360" y="1722"/>
                  </a:cubicBezTo>
                  <a:cubicBezTo>
                    <a:pt x="52271" y="1722"/>
                    <a:pt x="52191" y="1697"/>
                    <a:pt x="52130" y="1648"/>
                  </a:cubicBezTo>
                  <a:lnTo>
                    <a:pt x="51933" y="1648"/>
                  </a:lnTo>
                  <a:cubicBezTo>
                    <a:pt x="51736" y="1525"/>
                    <a:pt x="51515" y="1525"/>
                    <a:pt x="51220" y="1525"/>
                  </a:cubicBezTo>
                  <a:cubicBezTo>
                    <a:pt x="50900" y="1525"/>
                    <a:pt x="50703" y="1427"/>
                    <a:pt x="50408" y="1427"/>
                  </a:cubicBezTo>
                  <a:cubicBezTo>
                    <a:pt x="50285" y="1427"/>
                    <a:pt x="50285" y="1328"/>
                    <a:pt x="50285" y="1328"/>
                  </a:cubicBezTo>
                  <a:lnTo>
                    <a:pt x="50285" y="1230"/>
                  </a:lnTo>
                  <a:cubicBezTo>
                    <a:pt x="50187" y="1181"/>
                    <a:pt x="50138" y="1156"/>
                    <a:pt x="50076" y="1156"/>
                  </a:cubicBezTo>
                  <a:cubicBezTo>
                    <a:pt x="50015" y="1156"/>
                    <a:pt x="49941" y="1181"/>
                    <a:pt x="49794" y="1230"/>
                  </a:cubicBezTo>
                  <a:lnTo>
                    <a:pt x="50089" y="1230"/>
                  </a:lnTo>
                  <a:cubicBezTo>
                    <a:pt x="49990" y="1230"/>
                    <a:pt x="49990" y="1328"/>
                    <a:pt x="49990" y="1328"/>
                  </a:cubicBezTo>
                  <a:cubicBezTo>
                    <a:pt x="49892" y="1328"/>
                    <a:pt x="49671" y="1230"/>
                    <a:pt x="49572" y="1230"/>
                  </a:cubicBezTo>
                  <a:cubicBezTo>
                    <a:pt x="49277" y="1230"/>
                    <a:pt x="48958" y="1230"/>
                    <a:pt x="48761" y="1033"/>
                  </a:cubicBezTo>
                  <a:cubicBezTo>
                    <a:pt x="48761" y="1132"/>
                    <a:pt x="48662" y="1132"/>
                    <a:pt x="48662" y="1132"/>
                  </a:cubicBezTo>
                  <a:cubicBezTo>
                    <a:pt x="48441" y="1132"/>
                    <a:pt x="48343" y="1033"/>
                    <a:pt x="48244" y="1033"/>
                  </a:cubicBezTo>
                  <a:cubicBezTo>
                    <a:pt x="48179" y="1033"/>
                    <a:pt x="48113" y="1077"/>
                    <a:pt x="48077" y="1077"/>
                  </a:cubicBezTo>
                  <a:cubicBezTo>
                    <a:pt x="48059" y="1077"/>
                    <a:pt x="48048" y="1066"/>
                    <a:pt x="48048" y="1033"/>
                  </a:cubicBezTo>
                  <a:cubicBezTo>
                    <a:pt x="47826" y="1033"/>
                    <a:pt x="47531" y="910"/>
                    <a:pt x="47335" y="910"/>
                  </a:cubicBezTo>
                  <a:cubicBezTo>
                    <a:pt x="47015" y="812"/>
                    <a:pt x="46720" y="812"/>
                    <a:pt x="46400" y="812"/>
                  </a:cubicBezTo>
                  <a:lnTo>
                    <a:pt x="46302" y="812"/>
                  </a:lnTo>
                  <a:lnTo>
                    <a:pt x="46302" y="714"/>
                  </a:lnTo>
                  <a:lnTo>
                    <a:pt x="45368" y="714"/>
                  </a:lnTo>
                  <a:cubicBezTo>
                    <a:pt x="45269" y="714"/>
                    <a:pt x="45269" y="714"/>
                    <a:pt x="45171" y="615"/>
                  </a:cubicBezTo>
                  <a:cubicBezTo>
                    <a:pt x="45040" y="615"/>
                    <a:pt x="44854" y="659"/>
                    <a:pt x="44657" y="659"/>
                  </a:cubicBezTo>
                  <a:cubicBezTo>
                    <a:pt x="44559" y="659"/>
                    <a:pt x="44458" y="648"/>
                    <a:pt x="44359" y="615"/>
                  </a:cubicBezTo>
                  <a:cubicBezTo>
                    <a:pt x="44261" y="714"/>
                    <a:pt x="44261" y="714"/>
                    <a:pt x="44138" y="714"/>
                  </a:cubicBezTo>
                  <a:lnTo>
                    <a:pt x="44138" y="615"/>
                  </a:lnTo>
                  <a:lnTo>
                    <a:pt x="43745" y="615"/>
                  </a:lnTo>
                  <a:cubicBezTo>
                    <a:pt x="43523" y="615"/>
                    <a:pt x="43425" y="615"/>
                    <a:pt x="43228" y="517"/>
                  </a:cubicBezTo>
                  <a:cubicBezTo>
                    <a:pt x="43032" y="517"/>
                    <a:pt x="42810" y="615"/>
                    <a:pt x="42614" y="615"/>
                  </a:cubicBezTo>
                  <a:cubicBezTo>
                    <a:pt x="42515" y="615"/>
                    <a:pt x="42515" y="517"/>
                    <a:pt x="42515" y="517"/>
                  </a:cubicBezTo>
                  <a:lnTo>
                    <a:pt x="41802" y="517"/>
                  </a:lnTo>
                  <a:cubicBezTo>
                    <a:pt x="41802" y="517"/>
                    <a:pt x="41802" y="615"/>
                    <a:pt x="41679" y="615"/>
                  </a:cubicBezTo>
                  <a:cubicBezTo>
                    <a:pt x="41581" y="517"/>
                    <a:pt x="41482" y="517"/>
                    <a:pt x="41384" y="418"/>
                  </a:cubicBezTo>
                  <a:cubicBezTo>
                    <a:pt x="41384" y="523"/>
                    <a:pt x="41359" y="554"/>
                    <a:pt x="41322" y="554"/>
                  </a:cubicBezTo>
                  <a:cubicBezTo>
                    <a:pt x="41270" y="554"/>
                    <a:pt x="41194" y="496"/>
                    <a:pt x="41126" y="496"/>
                  </a:cubicBezTo>
                  <a:cubicBezTo>
                    <a:pt x="41104" y="496"/>
                    <a:pt x="41083" y="502"/>
                    <a:pt x="41064" y="517"/>
                  </a:cubicBezTo>
                  <a:cubicBezTo>
                    <a:pt x="41015" y="566"/>
                    <a:pt x="40941" y="591"/>
                    <a:pt x="40868" y="591"/>
                  </a:cubicBezTo>
                  <a:cubicBezTo>
                    <a:pt x="40794" y="591"/>
                    <a:pt x="40720" y="566"/>
                    <a:pt x="40671" y="517"/>
                  </a:cubicBezTo>
                  <a:lnTo>
                    <a:pt x="40253" y="517"/>
                  </a:lnTo>
                  <a:cubicBezTo>
                    <a:pt x="40253" y="418"/>
                    <a:pt x="40351" y="418"/>
                    <a:pt x="40351" y="296"/>
                  </a:cubicBezTo>
                  <a:cubicBezTo>
                    <a:pt x="40155" y="296"/>
                    <a:pt x="40056" y="418"/>
                    <a:pt x="39835" y="418"/>
                  </a:cubicBezTo>
                  <a:lnTo>
                    <a:pt x="39343" y="418"/>
                  </a:lnTo>
                  <a:cubicBezTo>
                    <a:pt x="39245" y="418"/>
                    <a:pt x="39162" y="544"/>
                    <a:pt x="39083" y="544"/>
                  </a:cubicBezTo>
                  <a:cubicBezTo>
                    <a:pt x="39063" y="544"/>
                    <a:pt x="39043" y="536"/>
                    <a:pt x="39024" y="517"/>
                  </a:cubicBezTo>
                  <a:lnTo>
                    <a:pt x="37278" y="517"/>
                  </a:lnTo>
                  <a:cubicBezTo>
                    <a:pt x="37179" y="517"/>
                    <a:pt x="36983" y="517"/>
                    <a:pt x="36884" y="418"/>
                  </a:cubicBezTo>
                  <a:cubicBezTo>
                    <a:pt x="36839" y="491"/>
                    <a:pt x="36783" y="510"/>
                    <a:pt x="36727" y="510"/>
                  </a:cubicBezTo>
                  <a:cubicBezTo>
                    <a:pt x="36664" y="510"/>
                    <a:pt x="36600" y="487"/>
                    <a:pt x="36546" y="487"/>
                  </a:cubicBezTo>
                  <a:cubicBezTo>
                    <a:pt x="36516" y="487"/>
                    <a:pt x="36489" y="495"/>
                    <a:pt x="36466" y="517"/>
                  </a:cubicBezTo>
                  <a:cubicBezTo>
                    <a:pt x="36270" y="517"/>
                    <a:pt x="36048" y="418"/>
                    <a:pt x="35950" y="296"/>
                  </a:cubicBezTo>
                  <a:cubicBezTo>
                    <a:pt x="35852" y="418"/>
                    <a:pt x="35852" y="418"/>
                    <a:pt x="35753" y="418"/>
                  </a:cubicBezTo>
                  <a:cubicBezTo>
                    <a:pt x="35729" y="388"/>
                    <a:pt x="35690" y="378"/>
                    <a:pt x="35645" y="378"/>
                  </a:cubicBezTo>
                  <a:cubicBezTo>
                    <a:pt x="35577" y="378"/>
                    <a:pt x="35493" y="399"/>
                    <a:pt x="35417" y="399"/>
                  </a:cubicBezTo>
                  <a:cubicBezTo>
                    <a:pt x="35342" y="399"/>
                    <a:pt x="35274" y="378"/>
                    <a:pt x="35237" y="296"/>
                  </a:cubicBezTo>
                  <a:cubicBezTo>
                    <a:pt x="35138" y="357"/>
                    <a:pt x="35034" y="388"/>
                    <a:pt x="34929" y="388"/>
                  </a:cubicBezTo>
                  <a:cubicBezTo>
                    <a:pt x="34825" y="388"/>
                    <a:pt x="34720" y="357"/>
                    <a:pt x="34622" y="296"/>
                  </a:cubicBezTo>
                  <a:lnTo>
                    <a:pt x="34106" y="296"/>
                  </a:lnTo>
                  <a:cubicBezTo>
                    <a:pt x="34007" y="197"/>
                    <a:pt x="33909" y="197"/>
                    <a:pt x="33688" y="197"/>
                  </a:cubicBezTo>
                  <a:cubicBezTo>
                    <a:pt x="33393" y="197"/>
                    <a:pt x="33073" y="197"/>
                    <a:pt x="32778" y="296"/>
                  </a:cubicBezTo>
                  <a:cubicBezTo>
                    <a:pt x="32705" y="223"/>
                    <a:pt x="32643" y="204"/>
                    <a:pt x="32583" y="204"/>
                  </a:cubicBezTo>
                  <a:cubicBezTo>
                    <a:pt x="32517" y="204"/>
                    <a:pt x="32455" y="227"/>
                    <a:pt x="32386" y="227"/>
                  </a:cubicBezTo>
                  <a:cubicBezTo>
                    <a:pt x="32347" y="227"/>
                    <a:pt x="32306" y="219"/>
                    <a:pt x="32262" y="197"/>
                  </a:cubicBezTo>
                  <a:lnTo>
                    <a:pt x="31745" y="197"/>
                  </a:lnTo>
                  <a:cubicBezTo>
                    <a:pt x="31614" y="197"/>
                    <a:pt x="31428" y="241"/>
                    <a:pt x="31261" y="241"/>
                  </a:cubicBezTo>
                  <a:cubicBezTo>
                    <a:pt x="31177" y="241"/>
                    <a:pt x="31098" y="230"/>
                    <a:pt x="31032" y="197"/>
                  </a:cubicBezTo>
                  <a:lnTo>
                    <a:pt x="29188" y="197"/>
                  </a:lnTo>
                  <a:cubicBezTo>
                    <a:pt x="29286" y="99"/>
                    <a:pt x="29286" y="99"/>
                    <a:pt x="29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54"/>
            <p:cNvSpPr/>
            <p:nvPr/>
          </p:nvSpPr>
          <p:spPr>
            <a:xfrm>
              <a:off x="2658900" y="4174050"/>
              <a:ext cx="55975" cy="6050"/>
            </a:xfrm>
            <a:custGeom>
              <a:avLst/>
              <a:gdLst/>
              <a:ahLst/>
              <a:cxnLst/>
              <a:rect l="l" t="t" r="r" b="b"/>
              <a:pathLst>
                <a:path w="2239" h="242" extrusionOk="0">
                  <a:moveTo>
                    <a:pt x="1907" y="1"/>
                  </a:moveTo>
                  <a:cubicBezTo>
                    <a:pt x="1665" y="1"/>
                    <a:pt x="1386" y="45"/>
                    <a:pt x="1107" y="45"/>
                  </a:cubicBezTo>
                  <a:cubicBezTo>
                    <a:pt x="1009" y="45"/>
                    <a:pt x="812" y="45"/>
                    <a:pt x="616" y="143"/>
                  </a:cubicBezTo>
                  <a:cubicBezTo>
                    <a:pt x="493" y="143"/>
                    <a:pt x="394" y="143"/>
                    <a:pt x="296" y="45"/>
                  </a:cubicBezTo>
                  <a:cubicBezTo>
                    <a:pt x="296" y="45"/>
                    <a:pt x="99" y="45"/>
                    <a:pt x="1" y="241"/>
                  </a:cubicBezTo>
                  <a:cubicBezTo>
                    <a:pt x="394" y="241"/>
                    <a:pt x="714" y="241"/>
                    <a:pt x="1009" y="143"/>
                  </a:cubicBezTo>
                  <a:cubicBezTo>
                    <a:pt x="1163" y="216"/>
                    <a:pt x="1301" y="235"/>
                    <a:pt x="1429" y="235"/>
                  </a:cubicBezTo>
                  <a:cubicBezTo>
                    <a:pt x="1570" y="235"/>
                    <a:pt x="1699" y="212"/>
                    <a:pt x="1827" y="212"/>
                  </a:cubicBezTo>
                  <a:cubicBezTo>
                    <a:pt x="1898" y="212"/>
                    <a:pt x="1969" y="219"/>
                    <a:pt x="2042" y="241"/>
                  </a:cubicBezTo>
                  <a:lnTo>
                    <a:pt x="2239" y="45"/>
                  </a:lnTo>
                  <a:cubicBezTo>
                    <a:pt x="2140" y="12"/>
                    <a:pt x="2028" y="1"/>
                    <a:pt x="1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54"/>
            <p:cNvSpPr/>
            <p:nvPr/>
          </p:nvSpPr>
          <p:spPr>
            <a:xfrm>
              <a:off x="2999475" y="4180075"/>
              <a:ext cx="51050" cy="6650"/>
            </a:xfrm>
            <a:custGeom>
              <a:avLst/>
              <a:gdLst/>
              <a:ahLst/>
              <a:cxnLst/>
              <a:rect l="l" t="t" r="r" b="b"/>
              <a:pathLst>
                <a:path w="2042" h="266" extrusionOk="0">
                  <a:moveTo>
                    <a:pt x="1008" y="0"/>
                  </a:moveTo>
                  <a:cubicBezTo>
                    <a:pt x="959" y="50"/>
                    <a:pt x="910" y="50"/>
                    <a:pt x="849" y="50"/>
                  </a:cubicBezTo>
                  <a:cubicBezTo>
                    <a:pt x="787" y="50"/>
                    <a:pt x="713" y="50"/>
                    <a:pt x="615" y="99"/>
                  </a:cubicBezTo>
                  <a:cubicBezTo>
                    <a:pt x="549" y="99"/>
                    <a:pt x="473" y="153"/>
                    <a:pt x="400" y="153"/>
                  </a:cubicBezTo>
                  <a:cubicBezTo>
                    <a:pt x="364" y="153"/>
                    <a:pt x="328" y="140"/>
                    <a:pt x="295" y="99"/>
                  </a:cubicBezTo>
                  <a:cubicBezTo>
                    <a:pt x="246" y="160"/>
                    <a:pt x="197" y="160"/>
                    <a:pt x="148" y="160"/>
                  </a:cubicBezTo>
                  <a:cubicBezTo>
                    <a:pt x="99" y="160"/>
                    <a:pt x="49" y="160"/>
                    <a:pt x="0" y="222"/>
                  </a:cubicBezTo>
                  <a:lnTo>
                    <a:pt x="99" y="222"/>
                  </a:lnTo>
                  <a:cubicBezTo>
                    <a:pt x="230" y="222"/>
                    <a:pt x="416" y="167"/>
                    <a:pt x="583" y="167"/>
                  </a:cubicBezTo>
                  <a:cubicBezTo>
                    <a:pt x="667" y="167"/>
                    <a:pt x="746" y="181"/>
                    <a:pt x="812" y="222"/>
                  </a:cubicBezTo>
                  <a:cubicBezTo>
                    <a:pt x="877" y="255"/>
                    <a:pt x="946" y="265"/>
                    <a:pt x="1015" y="265"/>
                  </a:cubicBezTo>
                  <a:cubicBezTo>
                    <a:pt x="1153" y="265"/>
                    <a:pt x="1295" y="222"/>
                    <a:pt x="1426" y="222"/>
                  </a:cubicBezTo>
                  <a:lnTo>
                    <a:pt x="1623" y="222"/>
                  </a:lnTo>
                  <a:cubicBezTo>
                    <a:pt x="1664" y="255"/>
                    <a:pt x="1713" y="265"/>
                    <a:pt x="1764" y="265"/>
                  </a:cubicBezTo>
                  <a:cubicBezTo>
                    <a:pt x="1866" y="265"/>
                    <a:pt x="1976" y="222"/>
                    <a:pt x="2041" y="222"/>
                  </a:cubicBezTo>
                  <a:cubicBezTo>
                    <a:pt x="1943" y="99"/>
                    <a:pt x="1844" y="99"/>
                    <a:pt x="1746" y="99"/>
                  </a:cubicBezTo>
                  <a:lnTo>
                    <a:pt x="1328" y="99"/>
                  </a:lnTo>
                  <a:cubicBezTo>
                    <a:pt x="1230" y="0"/>
                    <a:pt x="1131"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54"/>
            <p:cNvSpPr/>
            <p:nvPr/>
          </p:nvSpPr>
          <p:spPr>
            <a:xfrm>
              <a:off x="3119950" y="4188075"/>
              <a:ext cx="61500" cy="8000"/>
            </a:xfrm>
            <a:custGeom>
              <a:avLst/>
              <a:gdLst/>
              <a:ahLst/>
              <a:cxnLst/>
              <a:rect l="l" t="t" r="r" b="b"/>
              <a:pathLst>
                <a:path w="2460" h="320" extrusionOk="0">
                  <a:moveTo>
                    <a:pt x="1" y="0"/>
                  </a:moveTo>
                  <a:cubicBezTo>
                    <a:pt x="197" y="98"/>
                    <a:pt x="296" y="98"/>
                    <a:pt x="296" y="98"/>
                  </a:cubicBezTo>
                  <a:cubicBezTo>
                    <a:pt x="493" y="197"/>
                    <a:pt x="714" y="197"/>
                    <a:pt x="812" y="197"/>
                  </a:cubicBezTo>
                  <a:cubicBezTo>
                    <a:pt x="1107" y="197"/>
                    <a:pt x="1427" y="197"/>
                    <a:pt x="1722" y="295"/>
                  </a:cubicBezTo>
                  <a:cubicBezTo>
                    <a:pt x="1882" y="295"/>
                    <a:pt x="2011" y="320"/>
                    <a:pt x="2128" y="320"/>
                  </a:cubicBezTo>
                  <a:cubicBezTo>
                    <a:pt x="2244" y="320"/>
                    <a:pt x="2349" y="295"/>
                    <a:pt x="2460" y="197"/>
                  </a:cubicBezTo>
                  <a:lnTo>
                    <a:pt x="2238" y="197"/>
                  </a:lnTo>
                  <a:cubicBezTo>
                    <a:pt x="2140" y="197"/>
                    <a:pt x="2042" y="197"/>
                    <a:pt x="1943" y="98"/>
                  </a:cubicBezTo>
                  <a:lnTo>
                    <a:pt x="1525" y="98"/>
                  </a:lnTo>
                  <a:cubicBezTo>
                    <a:pt x="1460" y="98"/>
                    <a:pt x="1394" y="142"/>
                    <a:pt x="1329" y="142"/>
                  </a:cubicBezTo>
                  <a:cubicBezTo>
                    <a:pt x="1296" y="142"/>
                    <a:pt x="1263" y="131"/>
                    <a:pt x="1230" y="98"/>
                  </a:cubicBezTo>
                  <a:cubicBezTo>
                    <a:pt x="911" y="98"/>
                    <a:pt x="714" y="98"/>
                    <a:pt x="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54"/>
            <p:cNvSpPr/>
            <p:nvPr/>
          </p:nvSpPr>
          <p:spPr>
            <a:xfrm>
              <a:off x="2553800" y="4171600"/>
              <a:ext cx="43650" cy="6050"/>
            </a:xfrm>
            <a:custGeom>
              <a:avLst/>
              <a:gdLst/>
              <a:ahLst/>
              <a:cxnLst/>
              <a:rect l="l" t="t" r="r" b="b"/>
              <a:pathLst>
                <a:path w="1746" h="242" extrusionOk="0">
                  <a:moveTo>
                    <a:pt x="1150" y="1"/>
                  </a:moveTo>
                  <a:cubicBezTo>
                    <a:pt x="1041" y="1"/>
                    <a:pt x="943" y="44"/>
                    <a:pt x="812" y="44"/>
                  </a:cubicBezTo>
                  <a:cubicBezTo>
                    <a:pt x="680" y="44"/>
                    <a:pt x="495" y="88"/>
                    <a:pt x="327" y="88"/>
                  </a:cubicBezTo>
                  <a:cubicBezTo>
                    <a:pt x="243" y="88"/>
                    <a:pt x="164" y="77"/>
                    <a:pt x="99" y="44"/>
                  </a:cubicBezTo>
                  <a:cubicBezTo>
                    <a:pt x="0" y="44"/>
                    <a:pt x="0" y="143"/>
                    <a:pt x="0" y="143"/>
                  </a:cubicBezTo>
                  <a:lnTo>
                    <a:pt x="615" y="143"/>
                  </a:lnTo>
                  <a:cubicBezTo>
                    <a:pt x="648" y="175"/>
                    <a:pt x="691" y="186"/>
                    <a:pt x="743" y="186"/>
                  </a:cubicBezTo>
                  <a:cubicBezTo>
                    <a:pt x="847" y="186"/>
                    <a:pt x="984" y="143"/>
                    <a:pt x="1131" y="143"/>
                  </a:cubicBezTo>
                  <a:cubicBezTo>
                    <a:pt x="1180" y="192"/>
                    <a:pt x="1230" y="192"/>
                    <a:pt x="1279" y="192"/>
                  </a:cubicBezTo>
                  <a:cubicBezTo>
                    <a:pt x="1328" y="192"/>
                    <a:pt x="1377" y="192"/>
                    <a:pt x="1426" y="241"/>
                  </a:cubicBezTo>
                  <a:cubicBezTo>
                    <a:pt x="1525" y="241"/>
                    <a:pt x="1623" y="241"/>
                    <a:pt x="1746" y="143"/>
                  </a:cubicBezTo>
                  <a:lnTo>
                    <a:pt x="1746" y="44"/>
                  </a:lnTo>
                  <a:cubicBezTo>
                    <a:pt x="1664" y="44"/>
                    <a:pt x="1549" y="88"/>
                    <a:pt x="1453" y="88"/>
                  </a:cubicBezTo>
                  <a:cubicBezTo>
                    <a:pt x="1404" y="88"/>
                    <a:pt x="1361" y="77"/>
                    <a:pt x="1328" y="44"/>
                  </a:cubicBezTo>
                  <a:cubicBezTo>
                    <a:pt x="1262" y="12"/>
                    <a:pt x="120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54"/>
            <p:cNvSpPr/>
            <p:nvPr/>
          </p:nvSpPr>
          <p:spPr>
            <a:xfrm>
              <a:off x="2392125" y="4175150"/>
              <a:ext cx="30750" cy="7400"/>
            </a:xfrm>
            <a:custGeom>
              <a:avLst/>
              <a:gdLst/>
              <a:ahLst/>
              <a:cxnLst/>
              <a:rect l="l" t="t" r="r" b="b"/>
              <a:pathLst>
                <a:path w="1230" h="296" extrusionOk="0">
                  <a:moveTo>
                    <a:pt x="836" y="1"/>
                  </a:moveTo>
                  <a:cubicBezTo>
                    <a:pt x="775" y="99"/>
                    <a:pt x="695" y="124"/>
                    <a:pt x="618" y="124"/>
                  </a:cubicBezTo>
                  <a:cubicBezTo>
                    <a:pt x="541" y="124"/>
                    <a:pt x="467" y="99"/>
                    <a:pt x="418" y="99"/>
                  </a:cubicBezTo>
                  <a:cubicBezTo>
                    <a:pt x="320" y="197"/>
                    <a:pt x="222" y="197"/>
                    <a:pt x="0" y="197"/>
                  </a:cubicBezTo>
                  <a:lnTo>
                    <a:pt x="0" y="296"/>
                  </a:lnTo>
                  <a:cubicBezTo>
                    <a:pt x="222" y="296"/>
                    <a:pt x="222" y="296"/>
                    <a:pt x="320" y="197"/>
                  </a:cubicBezTo>
                  <a:cubicBezTo>
                    <a:pt x="418" y="247"/>
                    <a:pt x="492" y="271"/>
                    <a:pt x="553" y="271"/>
                  </a:cubicBezTo>
                  <a:cubicBezTo>
                    <a:pt x="615" y="271"/>
                    <a:pt x="664" y="247"/>
                    <a:pt x="713" y="197"/>
                  </a:cubicBezTo>
                  <a:cubicBezTo>
                    <a:pt x="754" y="165"/>
                    <a:pt x="793" y="154"/>
                    <a:pt x="833" y="154"/>
                  </a:cubicBezTo>
                  <a:cubicBezTo>
                    <a:pt x="913" y="154"/>
                    <a:pt x="1000" y="197"/>
                    <a:pt x="1131" y="197"/>
                  </a:cubicBezTo>
                  <a:cubicBezTo>
                    <a:pt x="1131" y="99"/>
                    <a:pt x="1131" y="99"/>
                    <a:pt x="1230" y="1"/>
                  </a:cubicBezTo>
                  <a:lnTo>
                    <a:pt x="1230" y="1"/>
                  </a:lnTo>
                  <a:cubicBezTo>
                    <a:pt x="1131" y="50"/>
                    <a:pt x="1058" y="74"/>
                    <a:pt x="996" y="74"/>
                  </a:cubicBezTo>
                  <a:cubicBezTo>
                    <a:pt x="935" y="74"/>
                    <a:pt x="885" y="50"/>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54"/>
            <p:cNvSpPr/>
            <p:nvPr/>
          </p:nvSpPr>
          <p:spPr>
            <a:xfrm>
              <a:off x="2622650" y="4175150"/>
              <a:ext cx="33200" cy="3200"/>
            </a:xfrm>
            <a:custGeom>
              <a:avLst/>
              <a:gdLst/>
              <a:ahLst/>
              <a:cxnLst/>
              <a:rect l="l" t="t" r="r" b="b"/>
              <a:pathLst>
                <a:path w="1328" h="128" extrusionOk="0">
                  <a:moveTo>
                    <a:pt x="0" y="1"/>
                  </a:moveTo>
                  <a:cubicBezTo>
                    <a:pt x="221" y="99"/>
                    <a:pt x="320" y="99"/>
                    <a:pt x="418" y="99"/>
                  </a:cubicBezTo>
                  <a:cubicBezTo>
                    <a:pt x="460" y="120"/>
                    <a:pt x="507" y="127"/>
                    <a:pt x="557" y="127"/>
                  </a:cubicBezTo>
                  <a:cubicBezTo>
                    <a:pt x="694" y="127"/>
                    <a:pt x="855" y="71"/>
                    <a:pt x="992" y="71"/>
                  </a:cubicBezTo>
                  <a:cubicBezTo>
                    <a:pt x="1043" y="71"/>
                    <a:pt x="1090" y="78"/>
                    <a:pt x="1131" y="99"/>
                  </a:cubicBezTo>
                  <a:cubicBezTo>
                    <a:pt x="1131" y="99"/>
                    <a:pt x="1230" y="99"/>
                    <a:pt x="1328" y="1"/>
                  </a:cubicBezTo>
                  <a:lnTo>
                    <a:pt x="615" y="1"/>
                  </a:lnTo>
                  <a:cubicBezTo>
                    <a:pt x="615" y="1"/>
                    <a:pt x="527" y="44"/>
                    <a:pt x="440" y="44"/>
                  </a:cubicBezTo>
                  <a:cubicBezTo>
                    <a:pt x="396" y="44"/>
                    <a:pt x="353" y="33"/>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54"/>
            <p:cNvSpPr/>
            <p:nvPr/>
          </p:nvSpPr>
          <p:spPr>
            <a:xfrm>
              <a:off x="2925075" y="4182525"/>
              <a:ext cx="33225" cy="4200"/>
            </a:xfrm>
            <a:custGeom>
              <a:avLst/>
              <a:gdLst/>
              <a:ahLst/>
              <a:cxnLst/>
              <a:rect l="l" t="t" r="r" b="b"/>
              <a:pathLst>
                <a:path w="1329" h="168" extrusionOk="0">
                  <a:moveTo>
                    <a:pt x="1" y="1"/>
                  </a:moveTo>
                  <a:cubicBezTo>
                    <a:pt x="112" y="84"/>
                    <a:pt x="240" y="105"/>
                    <a:pt x="373" y="105"/>
                  </a:cubicBezTo>
                  <a:cubicBezTo>
                    <a:pt x="507" y="105"/>
                    <a:pt x="646" y="84"/>
                    <a:pt x="779" y="84"/>
                  </a:cubicBezTo>
                  <a:cubicBezTo>
                    <a:pt x="868" y="84"/>
                    <a:pt x="954" y="93"/>
                    <a:pt x="1034" y="124"/>
                  </a:cubicBezTo>
                  <a:cubicBezTo>
                    <a:pt x="1067" y="157"/>
                    <a:pt x="1099" y="167"/>
                    <a:pt x="1132" y="167"/>
                  </a:cubicBezTo>
                  <a:cubicBezTo>
                    <a:pt x="1198" y="167"/>
                    <a:pt x="1263" y="124"/>
                    <a:pt x="1329" y="124"/>
                  </a:cubicBezTo>
                  <a:cubicBezTo>
                    <a:pt x="911" y="1"/>
                    <a:pt x="517"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54"/>
            <p:cNvSpPr/>
            <p:nvPr/>
          </p:nvSpPr>
          <p:spPr>
            <a:xfrm>
              <a:off x="2835325" y="4177625"/>
              <a:ext cx="33225" cy="2475"/>
            </a:xfrm>
            <a:custGeom>
              <a:avLst/>
              <a:gdLst/>
              <a:ahLst/>
              <a:cxnLst/>
              <a:rect l="l" t="t" r="r" b="b"/>
              <a:pathLst>
                <a:path w="1329" h="99" extrusionOk="0">
                  <a:moveTo>
                    <a:pt x="616" y="0"/>
                  </a:moveTo>
                  <a:cubicBezTo>
                    <a:pt x="321" y="0"/>
                    <a:pt x="321" y="0"/>
                    <a:pt x="1" y="98"/>
                  </a:cubicBezTo>
                  <a:lnTo>
                    <a:pt x="714" y="98"/>
                  </a:lnTo>
                  <a:lnTo>
                    <a:pt x="616" y="0"/>
                  </a:lnTo>
                  <a:close/>
                  <a:moveTo>
                    <a:pt x="1034" y="0"/>
                  </a:moveTo>
                  <a:cubicBezTo>
                    <a:pt x="935" y="0"/>
                    <a:pt x="812" y="98"/>
                    <a:pt x="714" y="98"/>
                  </a:cubicBezTo>
                  <a:lnTo>
                    <a:pt x="1329" y="98"/>
                  </a:lnTo>
                  <a:cubicBezTo>
                    <a:pt x="1230" y="98"/>
                    <a:pt x="1132"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54"/>
            <p:cNvSpPr/>
            <p:nvPr/>
          </p:nvSpPr>
          <p:spPr>
            <a:xfrm>
              <a:off x="2486775" y="4170250"/>
              <a:ext cx="33850" cy="4925"/>
            </a:xfrm>
            <a:custGeom>
              <a:avLst/>
              <a:gdLst/>
              <a:ahLst/>
              <a:cxnLst/>
              <a:rect l="l" t="t" r="r" b="b"/>
              <a:pathLst>
                <a:path w="1354" h="197" extrusionOk="0">
                  <a:moveTo>
                    <a:pt x="739" y="0"/>
                  </a:moveTo>
                  <a:cubicBezTo>
                    <a:pt x="517" y="98"/>
                    <a:pt x="222" y="98"/>
                    <a:pt x="1" y="98"/>
                  </a:cubicBezTo>
                  <a:lnTo>
                    <a:pt x="1" y="197"/>
                  </a:lnTo>
                  <a:cubicBezTo>
                    <a:pt x="210" y="148"/>
                    <a:pt x="444" y="148"/>
                    <a:pt x="677" y="148"/>
                  </a:cubicBezTo>
                  <a:cubicBezTo>
                    <a:pt x="911" y="148"/>
                    <a:pt x="1144" y="148"/>
                    <a:pt x="1353" y="98"/>
                  </a:cubicBezTo>
                  <a:cubicBezTo>
                    <a:pt x="1132" y="0"/>
                    <a:pt x="935" y="0"/>
                    <a:pt x="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54"/>
            <p:cNvSpPr/>
            <p:nvPr/>
          </p:nvSpPr>
          <p:spPr>
            <a:xfrm>
              <a:off x="2797225" y="4175150"/>
              <a:ext cx="27675" cy="4950"/>
            </a:xfrm>
            <a:custGeom>
              <a:avLst/>
              <a:gdLst/>
              <a:ahLst/>
              <a:cxnLst/>
              <a:rect l="l" t="t" r="r" b="b"/>
              <a:pathLst>
                <a:path w="1107" h="198" extrusionOk="0">
                  <a:moveTo>
                    <a:pt x="99" y="1"/>
                  </a:moveTo>
                  <a:cubicBezTo>
                    <a:pt x="99" y="1"/>
                    <a:pt x="99" y="99"/>
                    <a:pt x="0" y="99"/>
                  </a:cubicBezTo>
                  <a:cubicBezTo>
                    <a:pt x="394" y="99"/>
                    <a:pt x="714" y="99"/>
                    <a:pt x="1107" y="197"/>
                  </a:cubicBezTo>
                  <a:lnTo>
                    <a:pt x="1009" y="99"/>
                  </a:lnTo>
                  <a:cubicBezTo>
                    <a:pt x="714" y="1"/>
                    <a:pt x="394" y="1"/>
                    <a:pt x="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54"/>
            <p:cNvSpPr/>
            <p:nvPr/>
          </p:nvSpPr>
          <p:spPr>
            <a:xfrm>
              <a:off x="3237375" y="4200975"/>
              <a:ext cx="20925" cy="4950"/>
            </a:xfrm>
            <a:custGeom>
              <a:avLst/>
              <a:gdLst/>
              <a:ahLst/>
              <a:cxnLst/>
              <a:rect l="l" t="t" r="r" b="b"/>
              <a:pathLst>
                <a:path w="837" h="198" extrusionOk="0">
                  <a:moveTo>
                    <a:pt x="0" y="0"/>
                  </a:moveTo>
                  <a:lnTo>
                    <a:pt x="0" y="99"/>
                  </a:lnTo>
                  <a:cubicBezTo>
                    <a:pt x="320" y="99"/>
                    <a:pt x="615" y="197"/>
                    <a:pt x="836" y="197"/>
                  </a:cubicBezTo>
                  <a:cubicBezTo>
                    <a:pt x="615" y="99"/>
                    <a:pt x="32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54"/>
            <p:cNvSpPr/>
            <p:nvPr/>
          </p:nvSpPr>
          <p:spPr>
            <a:xfrm>
              <a:off x="2604825" y="4172700"/>
              <a:ext cx="17850" cy="4950"/>
            </a:xfrm>
            <a:custGeom>
              <a:avLst/>
              <a:gdLst/>
              <a:ahLst/>
              <a:cxnLst/>
              <a:rect l="l" t="t" r="r" b="b"/>
              <a:pathLst>
                <a:path w="714" h="198" extrusionOk="0">
                  <a:moveTo>
                    <a:pt x="615" y="0"/>
                  </a:moveTo>
                  <a:cubicBezTo>
                    <a:pt x="516" y="50"/>
                    <a:pt x="412" y="50"/>
                    <a:pt x="307" y="50"/>
                  </a:cubicBezTo>
                  <a:cubicBezTo>
                    <a:pt x="203" y="50"/>
                    <a:pt x="98" y="50"/>
                    <a:pt x="0" y="99"/>
                  </a:cubicBezTo>
                  <a:cubicBezTo>
                    <a:pt x="98" y="99"/>
                    <a:pt x="98" y="99"/>
                    <a:pt x="197" y="197"/>
                  </a:cubicBezTo>
                  <a:cubicBezTo>
                    <a:pt x="238" y="164"/>
                    <a:pt x="265" y="153"/>
                    <a:pt x="287" y="153"/>
                  </a:cubicBezTo>
                  <a:cubicBezTo>
                    <a:pt x="331" y="153"/>
                    <a:pt x="353" y="197"/>
                    <a:pt x="418" y="197"/>
                  </a:cubicBezTo>
                  <a:lnTo>
                    <a:pt x="713" y="197"/>
                  </a:lnTo>
                  <a:cubicBezTo>
                    <a:pt x="615" y="99"/>
                    <a:pt x="615" y="99"/>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54"/>
            <p:cNvSpPr/>
            <p:nvPr/>
          </p:nvSpPr>
          <p:spPr>
            <a:xfrm>
              <a:off x="3188800" y="4193750"/>
              <a:ext cx="23400" cy="4175"/>
            </a:xfrm>
            <a:custGeom>
              <a:avLst/>
              <a:gdLst/>
              <a:ahLst/>
              <a:cxnLst/>
              <a:rect l="l" t="t" r="r" b="b"/>
              <a:pathLst>
                <a:path w="936" h="167" extrusionOk="0">
                  <a:moveTo>
                    <a:pt x="237" y="1"/>
                  </a:moveTo>
                  <a:cubicBezTo>
                    <a:pt x="159" y="1"/>
                    <a:pt x="81" y="19"/>
                    <a:pt x="1" y="68"/>
                  </a:cubicBezTo>
                  <a:cubicBezTo>
                    <a:pt x="320" y="167"/>
                    <a:pt x="615" y="167"/>
                    <a:pt x="935" y="167"/>
                  </a:cubicBezTo>
                  <a:cubicBezTo>
                    <a:pt x="695" y="167"/>
                    <a:pt x="469"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54"/>
            <p:cNvSpPr/>
            <p:nvPr/>
          </p:nvSpPr>
          <p:spPr>
            <a:xfrm>
              <a:off x="3263175" y="4203425"/>
              <a:ext cx="17875" cy="8425"/>
            </a:xfrm>
            <a:custGeom>
              <a:avLst/>
              <a:gdLst/>
              <a:ahLst/>
              <a:cxnLst/>
              <a:rect l="l" t="t" r="r" b="b"/>
              <a:pathLst>
                <a:path w="715" h="337" extrusionOk="0">
                  <a:moveTo>
                    <a:pt x="1" y="1"/>
                  </a:moveTo>
                  <a:cubicBezTo>
                    <a:pt x="99" y="99"/>
                    <a:pt x="99" y="99"/>
                    <a:pt x="99" y="198"/>
                  </a:cubicBezTo>
                  <a:lnTo>
                    <a:pt x="419" y="198"/>
                  </a:lnTo>
                  <a:cubicBezTo>
                    <a:pt x="296" y="198"/>
                    <a:pt x="198" y="99"/>
                    <a:pt x="99" y="1"/>
                  </a:cubicBezTo>
                  <a:close/>
                  <a:moveTo>
                    <a:pt x="419" y="198"/>
                  </a:moveTo>
                  <a:cubicBezTo>
                    <a:pt x="489" y="267"/>
                    <a:pt x="558" y="337"/>
                    <a:pt x="628" y="337"/>
                  </a:cubicBezTo>
                  <a:cubicBezTo>
                    <a:pt x="656" y="337"/>
                    <a:pt x="685" y="325"/>
                    <a:pt x="714" y="296"/>
                  </a:cubicBezTo>
                  <a:cubicBezTo>
                    <a:pt x="616" y="198"/>
                    <a:pt x="517" y="198"/>
                    <a:pt x="419" y="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54"/>
            <p:cNvSpPr/>
            <p:nvPr/>
          </p:nvSpPr>
          <p:spPr>
            <a:xfrm>
              <a:off x="3081225" y="4185600"/>
              <a:ext cx="23375" cy="4950"/>
            </a:xfrm>
            <a:custGeom>
              <a:avLst/>
              <a:gdLst/>
              <a:ahLst/>
              <a:cxnLst/>
              <a:rect l="l" t="t" r="r" b="b"/>
              <a:pathLst>
                <a:path w="935" h="198" extrusionOk="0">
                  <a:moveTo>
                    <a:pt x="1" y="1"/>
                  </a:moveTo>
                  <a:cubicBezTo>
                    <a:pt x="99" y="99"/>
                    <a:pt x="320" y="99"/>
                    <a:pt x="419" y="99"/>
                  </a:cubicBezTo>
                  <a:cubicBezTo>
                    <a:pt x="615" y="99"/>
                    <a:pt x="714" y="99"/>
                    <a:pt x="935" y="197"/>
                  </a:cubicBezTo>
                  <a:lnTo>
                    <a:pt x="935" y="99"/>
                  </a:lnTo>
                  <a:cubicBezTo>
                    <a:pt x="824" y="50"/>
                    <a:pt x="744" y="50"/>
                    <a:pt x="668" y="50"/>
                  </a:cubicBezTo>
                  <a:cubicBezTo>
                    <a:pt x="591" y="50"/>
                    <a:pt x="517" y="50"/>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54"/>
            <p:cNvSpPr/>
            <p:nvPr/>
          </p:nvSpPr>
          <p:spPr>
            <a:xfrm>
              <a:off x="3058475" y="4184250"/>
              <a:ext cx="17850" cy="3850"/>
            </a:xfrm>
            <a:custGeom>
              <a:avLst/>
              <a:gdLst/>
              <a:ahLst/>
              <a:cxnLst/>
              <a:rect l="l" t="t" r="r" b="b"/>
              <a:pathLst>
                <a:path w="714" h="154" extrusionOk="0">
                  <a:moveTo>
                    <a:pt x="268" y="0"/>
                  </a:moveTo>
                  <a:cubicBezTo>
                    <a:pt x="187" y="0"/>
                    <a:pt x="99" y="14"/>
                    <a:pt x="1" y="55"/>
                  </a:cubicBezTo>
                  <a:cubicBezTo>
                    <a:pt x="99" y="55"/>
                    <a:pt x="99" y="153"/>
                    <a:pt x="99" y="153"/>
                  </a:cubicBezTo>
                  <a:cubicBezTo>
                    <a:pt x="296" y="153"/>
                    <a:pt x="493" y="55"/>
                    <a:pt x="714" y="55"/>
                  </a:cubicBezTo>
                  <a:cubicBezTo>
                    <a:pt x="566" y="55"/>
                    <a:pt x="43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54"/>
            <p:cNvSpPr/>
            <p:nvPr/>
          </p:nvSpPr>
          <p:spPr>
            <a:xfrm>
              <a:off x="2760950" y="4175150"/>
              <a:ext cx="20925" cy="3575"/>
            </a:xfrm>
            <a:custGeom>
              <a:avLst/>
              <a:gdLst/>
              <a:ahLst/>
              <a:cxnLst/>
              <a:rect l="l" t="t" r="r" b="b"/>
              <a:pathLst>
                <a:path w="837" h="143" extrusionOk="0">
                  <a:moveTo>
                    <a:pt x="1" y="1"/>
                  </a:moveTo>
                  <a:lnTo>
                    <a:pt x="99" y="99"/>
                  </a:lnTo>
                  <a:cubicBezTo>
                    <a:pt x="173" y="132"/>
                    <a:pt x="233" y="143"/>
                    <a:pt x="288" y="143"/>
                  </a:cubicBezTo>
                  <a:cubicBezTo>
                    <a:pt x="397" y="143"/>
                    <a:pt x="484" y="99"/>
                    <a:pt x="615" y="99"/>
                  </a:cubicBezTo>
                  <a:cubicBezTo>
                    <a:pt x="714" y="99"/>
                    <a:pt x="714" y="99"/>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54"/>
            <p:cNvSpPr/>
            <p:nvPr/>
          </p:nvSpPr>
          <p:spPr>
            <a:xfrm>
              <a:off x="2087225" y="4308550"/>
              <a:ext cx="23375" cy="2475"/>
            </a:xfrm>
            <a:custGeom>
              <a:avLst/>
              <a:gdLst/>
              <a:ahLst/>
              <a:cxnLst/>
              <a:rect l="l" t="t" r="r" b="b"/>
              <a:pathLst>
                <a:path w="935" h="99" extrusionOk="0">
                  <a:moveTo>
                    <a:pt x="516" y="1"/>
                  </a:moveTo>
                  <a:cubicBezTo>
                    <a:pt x="320" y="1"/>
                    <a:pt x="123" y="1"/>
                    <a:pt x="0" y="99"/>
                  </a:cubicBezTo>
                  <a:cubicBezTo>
                    <a:pt x="320" y="99"/>
                    <a:pt x="615" y="99"/>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54"/>
            <p:cNvSpPr/>
            <p:nvPr/>
          </p:nvSpPr>
          <p:spPr>
            <a:xfrm>
              <a:off x="3296375" y="4213275"/>
              <a:ext cx="10475" cy="8000"/>
            </a:xfrm>
            <a:custGeom>
              <a:avLst/>
              <a:gdLst/>
              <a:ahLst/>
              <a:cxnLst/>
              <a:rect l="l" t="t" r="r" b="b"/>
              <a:pathLst>
                <a:path w="419" h="320" extrusionOk="0">
                  <a:moveTo>
                    <a:pt x="1" y="0"/>
                  </a:moveTo>
                  <a:lnTo>
                    <a:pt x="1" y="123"/>
                  </a:lnTo>
                  <a:cubicBezTo>
                    <a:pt x="99" y="123"/>
                    <a:pt x="99" y="123"/>
                    <a:pt x="198" y="222"/>
                  </a:cubicBezTo>
                  <a:cubicBezTo>
                    <a:pt x="198" y="222"/>
                    <a:pt x="320" y="222"/>
                    <a:pt x="320" y="320"/>
                  </a:cubicBezTo>
                  <a:cubicBezTo>
                    <a:pt x="419" y="123"/>
                    <a:pt x="419" y="1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54"/>
            <p:cNvSpPr/>
            <p:nvPr/>
          </p:nvSpPr>
          <p:spPr>
            <a:xfrm>
              <a:off x="2425325" y="4175150"/>
              <a:ext cx="12925" cy="4950"/>
            </a:xfrm>
            <a:custGeom>
              <a:avLst/>
              <a:gdLst/>
              <a:ahLst/>
              <a:cxnLst/>
              <a:rect l="l" t="t" r="r" b="b"/>
              <a:pathLst>
                <a:path w="517" h="198" extrusionOk="0">
                  <a:moveTo>
                    <a:pt x="516" y="1"/>
                  </a:moveTo>
                  <a:cubicBezTo>
                    <a:pt x="320" y="1"/>
                    <a:pt x="221" y="1"/>
                    <a:pt x="0" y="197"/>
                  </a:cubicBezTo>
                  <a:cubicBezTo>
                    <a:pt x="221" y="99"/>
                    <a:pt x="320" y="99"/>
                    <a:pt x="418" y="99"/>
                  </a:cubicBezTo>
                  <a:lnTo>
                    <a:pt x="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54"/>
            <p:cNvSpPr/>
            <p:nvPr/>
          </p:nvSpPr>
          <p:spPr>
            <a:xfrm>
              <a:off x="2527975" y="4172700"/>
              <a:ext cx="17850" cy="2475"/>
            </a:xfrm>
            <a:custGeom>
              <a:avLst/>
              <a:gdLst/>
              <a:ahLst/>
              <a:cxnLst/>
              <a:rect l="l" t="t" r="r" b="b"/>
              <a:pathLst>
                <a:path w="714" h="99" extrusionOk="0">
                  <a:moveTo>
                    <a:pt x="0" y="0"/>
                  </a:moveTo>
                  <a:lnTo>
                    <a:pt x="0" y="99"/>
                  </a:lnTo>
                  <a:cubicBezTo>
                    <a:pt x="320" y="99"/>
                    <a:pt x="517" y="0"/>
                    <a:pt x="713" y="0"/>
                  </a:cubicBezTo>
                  <a:lnTo>
                    <a:pt x="713" y="0"/>
                  </a:lnTo>
                  <a:cubicBezTo>
                    <a:pt x="582" y="0"/>
                    <a:pt x="451" y="44"/>
                    <a:pt x="284" y="44"/>
                  </a:cubicBezTo>
                  <a:cubicBezTo>
                    <a:pt x="200" y="44"/>
                    <a:pt x="107" y="3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54"/>
            <p:cNvSpPr/>
            <p:nvPr/>
          </p:nvSpPr>
          <p:spPr>
            <a:xfrm>
              <a:off x="2896800" y="4182525"/>
              <a:ext cx="12950" cy="4100"/>
            </a:xfrm>
            <a:custGeom>
              <a:avLst/>
              <a:gdLst/>
              <a:ahLst/>
              <a:cxnLst/>
              <a:rect l="l" t="t" r="r" b="b"/>
              <a:pathLst>
                <a:path w="518" h="164" extrusionOk="0">
                  <a:moveTo>
                    <a:pt x="1" y="1"/>
                  </a:moveTo>
                  <a:cubicBezTo>
                    <a:pt x="71" y="89"/>
                    <a:pt x="204" y="164"/>
                    <a:pt x="346" y="164"/>
                  </a:cubicBezTo>
                  <a:cubicBezTo>
                    <a:pt x="403" y="164"/>
                    <a:pt x="461" y="152"/>
                    <a:pt x="517" y="124"/>
                  </a:cubicBezTo>
                  <a:lnTo>
                    <a:pt x="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54"/>
            <p:cNvSpPr/>
            <p:nvPr/>
          </p:nvSpPr>
          <p:spPr>
            <a:xfrm>
              <a:off x="2151750" y="4318375"/>
              <a:ext cx="9875" cy="2500"/>
            </a:xfrm>
            <a:custGeom>
              <a:avLst/>
              <a:gdLst/>
              <a:ahLst/>
              <a:cxnLst/>
              <a:rect l="l" t="t" r="r" b="b"/>
              <a:pathLst>
                <a:path w="395" h="100" extrusionOk="0">
                  <a:moveTo>
                    <a:pt x="198" y="1"/>
                  </a:moveTo>
                  <a:cubicBezTo>
                    <a:pt x="99" y="1"/>
                    <a:pt x="99" y="1"/>
                    <a:pt x="1" y="99"/>
                  </a:cubicBezTo>
                  <a:lnTo>
                    <a:pt x="394" y="99"/>
                  </a:lnTo>
                  <a:lnTo>
                    <a:pt x="3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54"/>
            <p:cNvSpPr/>
            <p:nvPr/>
          </p:nvSpPr>
          <p:spPr>
            <a:xfrm>
              <a:off x="3270575" y="4223725"/>
              <a:ext cx="10475" cy="2850"/>
            </a:xfrm>
            <a:custGeom>
              <a:avLst/>
              <a:gdLst/>
              <a:ahLst/>
              <a:cxnLst/>
              <a:rect l="l" t="t" r="r" b="b"/>
              <a:pathLst>
                <a:path w="419" h="114" extrusionOk="0">
                  <a:moveTo>
                    <a:pt x="0" y="0"/>
                  </a:moveTo>
                  <a:cubicBezTo>
                    <a:pt x="52" y="83"/>
                    <a:pt x="117" y="114"/>
                    <a:pt x="182" y="114"/>
                  </a:cubicBezTo>
                  <a:cubicBezTo>
                    <a:pt x="272" y="114"/>
                    <a:pt x="361" y="57"/>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54"/>
            <p:cNvSpPr/>
            <p:nvPr/>
          </p:nvSpPr>
          <p:spPr>
            <a:xfrm>
              <a:off x="2973650" y="4182525"/>
              <a:ext cx="10475" cy="5575"/>
            </a:xfrm>
            <a:custGeom>
              <a:avLst/>
              <a:gdLst/>
              <a:ahLst/>
              <a:cxnLst/>
              <a:rect l="l" t="t" r="r" b="b"/>
              <a:pathLst>
                <a:path w="419" h="223" extrusionOk="0">
                  <a:moveTo>
                    <a:pt x="1" y="1"/>
                  </a:moveTo>
                  <a:cubicBezTo>
                    <a:pt x="1" y="124"/>
                    <a:pt x="99" y="124"/>
                    <a:pt x="99" y="222"/>
                  </a:cubicBezTo>
                  <a:cubicBezTo>
                    <a:pt x="197" y="124"/>
                    <a:pt x="320" y="124"/>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54"/>
            <p:cNvSpPr/>
            <p:nvPr/>
          </p:nvSpPr>
          <p:spPr>
            <a:xfrm>
              <a:off x="2443750" y="4172700"/>
              <a:ext cx="9875" cy="4950"/>
            </a:xfrm>
            <a:custGeom>
              <a:avLst/>
              <a:gdLst/>
              <a:ahLst/>
              <a:cxnLst/>
              <a:rect l="l" t="t" r="r" b="b"/>
              <a:pathLst>
                <a:path w="395" h="198" extrusionOk="0">
                  <a:moveTo>
                    <a:pt x="394" y="0"/>
                  </a:moveTo>
                  <a:cubicBezTo>
                    <a:pt x="296" y="0"/>
                    <a:pt x="197" y="0"/>
                    <a:pt x="1" y="99"/>
                  </a:cubicBezTo>
                  <a:cubicBezTo>
                    <a:pt x="99" y="99"/>
                    <a:pt x="197" y="99"/>
                    <a:pt x="394" y="197"/>
                  </a:cubicBezTo>
                  <a:lnTo>
                    <a:pt x="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54"/>
            <p:cNvSpPr/>
            <p:nvPr/>
          </p:nvSpPr>
          <p:spPr>
            <a:xfrm>
              <a:off x="2474500" y="4171675"/>
              <a:ext cx="7400" cy="3500"/>
            </a:xfrm>
            <a:custGeom>
              <a:avLst/>
              <a:gdLst/>
              <a:ahLst/>
              <a:cxnLst/>
              <a:rect l="l" t="t" r="r" b="b"/>
              <a:pathLst>
                <a:path w="296" h="140" extrusionOk="0">
                  <a:moveTo>
                    <a:pt x="209" y="1"/>
                  </a:moveTo>
                  <a:cubicBezTo>
                    <a:pt x="139" y="1"/>
                    <a:pt x="70" y="70"/>
                    <a:pt x="0" y="140"/>
                  </a:cubicBezTo>
                  <a:lnTo>
                    <a:pt x="295" y="140"/>
                  </a:lnTo>
                  <a:lnTo>
                    <a:pt x="295" y="41"/>
                  </a:lnTo>
                  <a:cubicBezTo>
                    <a:pt x="266" y="13"/>
                    <a:pt x="23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54"/>
            <p:cNvSpPr/>
            <p:nvPr/>
          </p:nvSpPr>
          <p:spPr>
            <a:xfrm>
              <a:off x="2889425" y="4181450"/>
              <a:ext cx="7400" cy="4175"/>
            </a:xfrm>
            <a:custGeom>
              <a:avLst/>
              <a:gdLst/>
              <a:ahLst/>
              <a:cxnLst/>
              <a:rect l="l" t="t" r="r" b="b"/>
              <a:pathLst>
                <a:path w="296" h="167" extrusionOk="0">
                  <a:moveTo>
                    <a:pt x="198" y="0"/>
                  </a:moveTo>
                  <a:cubicBezTo>
                    <a:pt x="132" y="0"/>
                    <a:pt x="66" y="44"/>
                    <a:pt x="1" y="44"/>
                  </a:cubicBezTo>
                  <a:lnTo>
                    <a:pt x="1" y="167"/>
                  </a:lnTo>
                  <a:cubicBezTo>
                    <a:pt x="99" y="167"/>
                    <a:pt x="198" y="167"/>
                    <a:pt x="296" y="44"/>
                  </a:cubicBezTo>
                  <a:cubicBezTo>
                    <a:pt x="263" y="11"/>
                    <a:pt x="230"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54"/>
            <p:cNvSpPr/>
            <p:nvPr/>
          </p:nvSpPr>
          <p:spPr>
            <a:xfrm>
              <a:off x="2732675" y="4175150"/>
              <a:ext cx="5550" cy="2500"/>
            </a:xfrm>
            <a:custGeom>
              <a:avLst/>
              <a:gdLst/>
              <a:ahLst/>
              <a:cxnLst/>
              <a:rect l="l" t="t" r="r" b="b"/>
              <a:pathLst>
                <a:path w="222" h="100" extrusionOk="0">
                  <a:moveTo>
                    <a:pt x="124" y="1"/>
                  </a:moveTo>
                  <a:cubicBezTo>
                    <a:pt x="124" y="1"/>
                    <a:pt x="124" y="99"/>
                    <a:pt x="1" y="99"/>
                  </a:cubicBezTo>
                  <a:lnTo>
                    <a:pt x="222" y="99"/>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54"/>
          <p:cNvSpPr txBox="1">
            <a:spLocks noGrp="1"/>
          </p:cNvSpPr>
          <p:nvPr>
            <p:ph type="title" idx="6"/>
          </p:nvPr>
        </p:nvSpPr>
        <p:spPr>
          <a:xfrm>
            <a:off x="720000" y="384575"/>
            <a:ext cx="7704000" cy="565200"/>
          </a:xfrm>
          <a:prstGeom prst="rect">
            <a:avLst/>
          </a:prstGeom>
        </p:spPr>
        <p:txBody>
          <a:bodyPr spcFirstLastPara="1" wrap="square" lIns="36575" tIns="36575" rIns="36575" bIns="36575" anchor="t" anchorCtr="0">
            <a:noAutofit/>
          </a:bodyPr>
          <a:lstStyle/>
          <a:p>
            <a:pPr marL="0" lvl="0" indent="0" algn="l" rtl="0">
              <a:spcBef>
                <a:spcPts val="0"/>
              </a:spcBef>
              <a:spcAft>
                <a:spcPts val="0"/>
              </a:spcAft>
              <a:buNone/>
            </a:pPr>
            <a:r>
              <a:rPr lang="en-IN" sz="3200" dirty="0"/>
              <a:t>Data Wrangling</a:t>
            </a:r>
            <a:endParaRPr sz="3300" dirty="0"/>
          </a:p>
        </p:txBody>
      </p:sp>
      <p:sp>
        <p:nvSpPr>
          <p:cNvPr id="7124" name="Google Shape;7124;p54"/>
          <p:cNvSpPr txBox="1">
            <a:spLocks noGrp="1"/>
          </p:cNvSpPr>
          <p:nvPr>
            <p:ph type="subTitle" idx="1"/>
          </p:nvPr>
        </p:nvSpPr>
        <p:spPr>
          <a:xfrm rot="21433867">
            <a:off x="502469" y="1422267"/>
            <a:ext cx="3357562" cy="1615001"/>
          </a:xfrm>
          <a:prstGeom prst="rect">
            <a:avLst/>
          </a:prstGeom>
        </p:spPr>
        <p:txBody>
          <a:bodyPr spcFirstLastPara="1" wrap="square" lIns="36575" tIns="36575" rIns="36575" bIns="36575" anchor="ctr" anchorCtr="0">
            <a:noAutofit/>
          </a:bodyPr>
          <a:lstStyle/>
          <a:p>
            <a:pPr marL="311150" indent="-171450">
              <a:buClr>
                <a:schemeClr val="accent3"/>
              </a:buClr>
              <a:buFont typeface="Arial" panose="020B0604020202020204" pitchFamily="34" charset="0"/>
              <a:buChar char="•"/>
            </a:pPr>
            <a:r>
              <a:rPr lang="en-US" sz="1200" dirty="0"/>
              <a:t>Missing values and redundant features were dropped. After the initial data cleaning, 27 columns were chosen out of 135 which were then further scaled down to fit the specific purposes of the problem definitions.</a:t>
            </a:r>
            <a:endParaRPr lang="en-IN" sz="1200" dirty="0"/>
          </a:p>
        </p:txBody>
      </p:sp>
      <p:sp>
        <p:nvSpPr>
          <p:cNvPr id="7126" name="Google Shape;7126;p54"/>
          <p:cNvSpPr txBox="1">
            <a:spLocks noGrp="1"/>
          </p:cNvSpPr>
          <p:nvPr>
            <p:ph type="subTitle" idx="3"/>
          </p:nvPr>
        </p:nvSpPr>
        <p:spPr>
          <a:xfrm rot="21364302">
            <a:off x="3200697" y="2785571"/>
            <a:ext cx="2613942" cy="1775311"/>
          </a:xfrm>
          <a:prstGeom prst="rect">
            <a:avLst/>
          </a:prstGeom>
        </p:spPr>
        <p:txBody>
          <a:bodyPr spcFirstLastPara="1" wrap="square" lIns="36575" tIns="36575" rIns="36575" bIns="36575" anchor="ctr" anchorCtr="0">
            <a:noAutofit/>
          </a:bodyPr>
          <a:lstStyle/>
          <a:p>
            <a:pPr marL="311150" indent="-171450">
              <a:buClr>
                <a:schemeClr val="accent3"/>
              </a:buClr>
              <a:buFont typeface="Arial" panose="020B0604020202020204" pitchFamily="34" charset="0"/>
              <a:buChar char="•"/>
            </a:pPr>
            <a:r>
              <a:rPr lang="en-US" sz="1200" dirty="0"/>
              <a:t>The missing values for the numerical features were replaced with the median of that respective column, and the same for string features was replaced with ‘Unknown’.</a:t>
            </a:r>
            <a:endParaRPr lang="en-IN" sz="1200" dirty="0"/>
          </a:p>
        </p:txBody>
      </p:sp>
      <p:sp>
        <p:nvSpPr>
          <p:cNvPr id="7128" name="Google Shape;7128;p54"/>
          <p:cNvSpPr txBox="1">
            <a:spLocks noGrp="1"/>
          </p:cNvSpPr>
          <p:nvPr>
            <p:ph type="subTitle" idx="5"/>
          </p:nvPr>
        </p:nvSpPr>
        <p:spPr>
          <a:xfrm>
            <a:off x="5976825" y="1998675"/>
            <a:ext cx="2228100" cy="890400"/>
          </a:xfrm>
          <a:prstGeom prst="rect">
            <a:avLst/>
          </a:prstGeom>
        </p:spPr>
        <p:txBody>
          <a:bodyPr spcFirstLastPara="1" wrap="square" lIns="36575" tIns="36575" rIns="36575" bIns="36575" anchor="ctr" anchorCtr="0">
            <a:noAutofit/>
          </a:bodyPr>
          <a:lstStyle/>
          <a:p>
            <a:pPr marL="425450" indent="-285750">
              <a:buClr>
                <a:schemeClr val="accent3"/>
              </a:buClr>
              <a:buFont typeface="Arial" panose="020B0604020202020204" pitchFamily="34" charset="0"/>
              <a:buChar char="•"/>
            </a:pPr>
            <a:r>
              <a:rPr lang="en-IN" dirty="0"/>
              <a:t>Duplicate rows were dropped.</a:t>
            </a:r>
          </a:p>
        </p:txBody>
      </p:sp>
      <p:grpSp>
        <p:nvGrpSpPr>
          <p:cNvPr id="7130" name="Google Shape;7130;p54"/>
          <p:cNvGrpSpPr/>
          <p:nvPr/>
        </p:nvGrpSpPr>
        <p:grpSpPr>
          <a:xfrm>
            <a:off x="2139826" y="1652369"/>
            <a:ext cx="4869533" cy="2152526"/>
            <a:chOff x="2139826" y="1652369"/>
            <a:chExt cx="4869533" cy="2152526"/>
          </a:xfrm>
        </p:grpSpPr>
        <p:sp>
          <p:nvSpPr>
            <p:cNvPr id="7131" name="Google Shape;7131;p54"/>
            <p:cNvSpPr/>
            <p:nvPr/>
          </p:nvSpPr>
          <p:spPr>
            <a:xfrm rot="4389905" flipH="1">
              <a:off x="2133368" y="3187146"/>
              <a:ext cx="448251" cy="319194"/>
            </a:xfrm>
            <a:custGeom>
              <a:avLst/>
              <a:gdLst/>
              <a:ahLst/>
              <a:cxnLst/>
              <a:rect l="l" t="t" r="r" b="b"/>
              <a:pathLst>
                <a:path w="11573" h="8241" extrusionOk="0">
                  <a:moveTo>
                    <a:pt x="717" y="1"/>
                  </a:moveTo>
                  <a:cubicBezTo>
                    <a:pt x="487" y="1"/>
                    <a:pt x="342" y="193"/>
                    <a:pt x="342" y="368"/>
                  </a:cubicBezTo>
                  <a:lnTo>
                    <a:pt x="342" y="919"/>
                  </a:lnTo>
                  <a:cubicBezTo>
                    <a:pt x="1" y="2126"/>
                    <a:pt x="1" y="3098"/>
                    <a:pt x="342" y="4305"/>
                  </a:cubicBezTo>
                  <a:cubicBezTo>
                    <a:pt x="391" y="4451"/>
                    <a:pt x="536" y="4530"/>
                    <a:pt x="677" y="4530"/>
                  </a:cubicBezTo>
                  <a:cubicBezTo>
                    <a:pt x="840" y="4530"/>
                    <a:pt x="998" y="4425"/>
                    <a:pt x="998" y="4200"/>
                  </a:cubicBezTo>
                  <a:lnTo>
                    <a:pt x="998" y="2546"/>
                  </a:lnTo>
                  <a:cubicBezTo>
                    <a:pt x="2436" y="5626"/>
                    <a:pt x="5238" y="8240"/>
                    <a:pt x="8526" y="8240"/>
                  </a:cubicBezTo>
                  <a:cubicBezTo>
                    <a:pt x="9442" y="8240"/>
                    <a:pt x="10395" y="8038"/>
                    <a:pt x="11367" y="7586"/>
                  </a:cubicBezTo>
                  <a:cubicBezTo>
                    <a:pt x="11572" y="7495"/>
                    <a:pt x="11520" y="7225"/>
                    <a:pt x="11347" y="7225"/>
                  </a:cubicBezTo>
                  <a:cubicBezTo>
                    <a:pt x="11321" y="7225"/>
                    <a:pt x="11293" y="7231"/>
                    <a:pt x="11262" y="7245"/>
                  </a:cubicBezTo>
                  <a:cubicBezTo>
                    <a:pt x="10411" y="7550"/>
                    <a:pt x="9590" y="7690"/>
                    <a:pt x="8806" y="7690"/>
                  </a:cubicBezTo>
                  <a:cubicBezTo>
                    <a:pt x="5067" y="7690"/>
                    <a:pt x="2188" y="4503"/>
                    <a:pt x="1103" y="814"/>
                  </a:cubicBezTo>
                  <a:lnTo>
                    <a:pt x="1103" y="814"/>
                  </a:lnTo>
                  <a:cubicBezTo>
                    <a:pt x="2075" y="1234"/>
                    <a:pt x="3177" y="1575"/>
                    <a:pt x="4148" y="1890"/>
                  </a:cubicBezTo>
                  <a:cubicBezTo>
                    <a:pt x="4188" y="1899"/>
                    <a:pt x="4225" y="1904"/>
                    <a:pt x="4259" y="1904"/>
                  </a:cubicBezTo>
                  <a:cubicBezTo>
                    <a:pt x="4610" y="1904"/>
                    <a:pt x="4671" y="1449"/>
                    <a:pt x="4384" y="1234"/>
                  </a:cubicBezTo>
                  <a:cubicBezTo>
                    <a:pt x="3177" y="814"/>
                    <a:pt x="1970" y="368"/>
                    <a:pt x="867" y="26"/>
                  </a:cubicBezTo>
                  <a:cubicBezTo>
                    <a:pt x="814" y="9"/>
                    <a:pt x="763" y="1"/>
                    <a:pt x="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54"/>
            <p:cNvSpPr/>
            <p:nvPr/>
          </p:nvSpPr>
          <p:spPr>
            <a:xfrm rot="-8100000" flipH="1">
              <a:off x="6671610" y="3249771"/>
              <a:ext cx="152465" cy="587215"/>
            </a:xfrm>
            <a:custGeom>
              <a:avLst/>
              <a:gdLst/>
              <a:ahLst/>
              <a:cxnLst/>
              <a:rect l="l" t="t" r="r" b="b"/>
              <a:pathLst>
                <a:path w="6773" h="26086" extrusionOk="0">
                  <a:moveTo>
                    <a:pt x="2025" y="1"/>
                  </a:moveTo>
                  <a:cubicBezTo>
                    <a:pt x="1916" y="1"/>
                    <a:pt x="1773" y="247"/>
                    <a:pt x="1864" y="337"/>
                  </a:cubicBezTo>
                  <a:cubicBezTo>
                    <a:pt x="5696" y="3303"/>
                    <a:pt x="5906" y="8317"/>
                    <a:pt x="6011" y="12805"/>
                  </a:cubicBezTo>
                  <a:cubicBezTo>
                    <a:pt x="6116" y="17084"/>
                    <a:pt x="4279" y="21232"/>
                    <a:pt x="1103" y="24066"/>
                  </a:cubicBezTo>
                  <a:lnTo>
                    <a:pt x="1103" y="21232"/>
                  </a:lnTo>
                  <a:cubicBezTo>
                    <a:pt x="1103" y="20956"/>
                    <a:pt x="912" y="20818"/>
                    <a:pt x="722" y="20818"/>
                  </a:cubicBezTo>
                  <a:cubicBezTo>
                    <a:pt x="532" y="20818"/>
                    <a:pt x="341" y="20956"/>
                    <a:pt x="341" y="21232"/>
                  </a:cubicBezTo>
                  <a:cubicBezTo>
                    <a:pt x="210" y="22439"/>
                    <a:pt x="105" y="23751"/>
                    <a:pt x="0" y="25064"/>
                  </a:cubicBezTo>
                  <a:cubicBezTo>
                    <a:pt x="0" y="25274"/>
                    <a:pt x="105" y="25379"/>
                    <a:pt x="341" y="25510"/>
                  </a:cubicBezTo>
                  <a:lnTo>
                    <a:pt x="341" y="25720"/>
                  </a:lnTo>
                  <a:cubicBezTo>
                    <a:pt x="341" y="25953"/>
                    <a:pt x="514" y="26086"/>
                    <a:pt x="688" y="26086"/>
                  </a:cubicBezTo>
                  <a:cubicBezTo>
                    <a:pt x="750" y="26086"/>
                    <a:pt x="812" y="26069"/>
                    <a:pt x="866" y="26035"/>
                  </a:cubicBezTo>
                  <a:cubicBezTo>
                    <a:pt x="2310" y="25379"/>
                    <a:pt x="3832" y="24723"/>
                    <a:pt x="5355" y="24198"/>
                  </a:cubicBezTo>
                  <a:cubicBezTo>
                    <a:pt x="5735" y="23997"/>
                    <a:pt x="5468" y="23491"/>
                    <a:pt x="5121" y="23491"/>
                  </a:cubicBezTo>
                  <a:cubicBezTo>
                    <a:pt x="5060" y="23491"/>
                    <a:pt x="4997" y="23506"/>
                    <a:pt x="4935" y="23541"/>
                  </a:cubicBezTo>
                  <a:cubicBezTo>
                    <a:pt x="3622" y="24066"/>
                    <a:pt x="2310" y="24618"/>
                    <a:pt x="998" y="25169"/>
                  </a:cubicBezTo>
                  <a:lnTo>
                    <a:pt x="998" y="25064"/>
                  </a:lnTo>
                  <a:cubicBezTo>
                    <a:pt x="4489" y="22098"/>
                    <a:pt x="6772" y="17740"/>
                    <a:pt x="6667" y="13147"/>
                  </a:cubicBezTo>
                  <a:cubicBezTo>
                    <a:pt x="6562" y="8553"/>
                    <a:pt x="6247" y="3067"/>
                    <a:pt x="2074" y="22"/>
                  </a:cubicBezTo>
                  <a:cubicBezTo>
                    <a:pt x="2059" y="7"/>
                    <a:pt x="2042" y="1"/>
                    <a:pt x="2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54"/>
            <p:cNvSpPr/>
            <p:nvPr/>
          </p:nvSpPr>
          <p:spPr>
            <a:xfrm rot="-7338780" flipH="1">
              <a:off x="4313099" y="1793407"/>
              <a:ext cx="517793" cy="334152"/>
            </a:xfrm>
            <a:custGeom>
              <a:avLst/>
              <a:gdLst/>
              <a:ahLst/>
              <a:cxnLst/>
              <a:rect l="l" t="t" r="r" b="b"/>
              <a:pathLst>
                <a:path w="23521" h="15179" extrusionOk="0">
                  <a:moveTo>
                    <a:pt x="1900" y="0"/>
                  </a:moveTo>
                  <a:cubicBezTo>
                    <a:pt x="1818" y="0"/>
                    <a:pt x="1707" y="59"/>
                    <a:pt x="1654" y="177"/>
                  </a:cubicBezTo>
                  <a:cubicBezTo>
                    <a:pt x="1" y="4220"/>
                    <a:pt x="2862" y="7947"/>
                    <a:pt x="6458" y="9785"/>
                  </a:cubicBezTo>
                  <a:cubicBezTo>
                    <a:pt x="10529" y="11983"/>
                    <a:pt x="15670" y="12968"/>
                    <a:pt x="20410" y="12968"/>
                  </a:cubicBezTo>
                  <a:cubicBezTo>
                    <a:pt x="20652" y="12968"/>
                    <a:pt x="20892" y="12966"/>
                    <a:pt x="21131" y="12961"/>
                  </a:cubicBezTo>
                  <a:lnTo>
                    <a:pt x="21131" y="12961"/>
                  </a:lnTo>
                  <a:cubicBezTo>
                    <a:pt x="20239" y="13512"/>
                    <a:pt x="19478" y="14063"/>
                    <a:pt x="18506" y="14510"/>
                  </a:cubicBezTo>
                  <a:cubicBezTo>
                    <a:pt x="18194" y="14702"/>
                    <a:pt x="18343" y="15179"/>
                    <a:pt x="18712" y="15179"/>
                  </a:cubicBezTo>
                  <a:cubicBezTo>
                    <a:pt x="18747" y="15179"/>
                    <a:pt x="18783" y="15175"/>
                    <a:pt x="18821" y="15166"/>
                  </a:cubicBezTo>
                  <a:cubicBezTo>
                    <a:pt x="20475" y="14825"/>
                    <a:pt x="21893" y="14168"/>
                    <a:pt x="23310" y="13302"/>
                  </a:cubicBezTo>
                  <a:cubicBezTo>
                    <a:pt x="23520" y="13197"/>
                    <a:pt x="23520" y="12856"/>
                    <a:pt x="23310" y="12646"/>
                  </a:cubicBezTo>
                  <a:cubicBezTo>
                    <a:pt x="23100" y="12541"/>
                    <a:pt x="22864" y="12410"/>
                    <a:pt x="22654" y="12305"/>
                  </a:cubicBezTo>
                  <a:cubicBezTo>
                    <a:pt x="22654" y="12200"/>
                    <a:pt x="22654" y="12200"/>
                    <a:pt x="22549" y="12200"/>
                  </a:cubicBezTo>
                  <a:cubicBezTo>
                    <a:pt x="21551" y="11543"/>
                    <a:pt x="20685" y="10992"/>
                    <a:pt x="19688" y="10441"/>
                  </a:cubicBezTo>
                  <a:cubicBezTo>
                    <a:pt x="19617" y="10388"/>
                    <a:pt x="19549" y="10366"/>
                    <a:pt x="19487" y="10366"/>
                  </a:cubicBezTo>
                  <a:cubicBezTo>
                    <a:pt x="19175" y="10366"/>
                    <a:pt x="19001" y="10922"/>
                    <a:pt x="19373" y="11097"/>
                  </a:cubicBezTo>
                  <a:cubicBezTo>
                    <a:pt x="19924" y="11438"/>
                    <a:pt x="20580" y="11885"/>
                    <a:pt x="21131" y="12200"/>
                  </a:cubicBezTo>
                  <a:cubicBezTo>
                    <a:pt x="20889" y="12206"/>
                    <a:pt x="20646" y="12209"/>
                    <a:pt x="20403" y="12209"/>
                  </a:cubicBezTo>
                  <a:cubicBezTo>
                    <a:pt x="16695" y="12209"/>
                    <a:pt x="12898" y="11469"/>
                    <a:pt x="9424" y="10336"/>
                  </a:cubicBezTo>
                  <a:cubicBezTo>
                    <a:pt x="5041" y="8918"/>
                    <a:pt x="132" y="5427"/>
                    <a:pt x="1969" y="177"/>
                  </a:cubicBezTo>
                  <a:cubicBezTo>
                    <a:pt x="2035" y="59"/>
                    <a:pt x="1982" y="0"/>
                    <a:pt x="1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653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9378-00EB-45F5-BC84-764E63232A80}"/>
              </a:ext>
            </a:extLst>
          </p:cNvPr>
          <p:cNvSpPr>
            <a:spLocks noGrp="1"/>
          </p:cNvSpPr>
          <p:nvPr>
            <p:ph type="title"/>
          </p:nvPr>
        </p:nvSpPr>
        <p:spPr/>
        <p:txBody>
          <a:bodyPr/>
          <a:lstStyle/>
          <a:p>
            <a:r>
              <a:rPr lang="en-IN" dirty="0"/>
              <a:t>Data Visualization</a:t>
            </a:r>
          </a:p>
        </p:txBody>
      </p:sp>
      <p:sp>
        <p:nvSpPr>
          <p:cNvPr id="4" name="TextBox 3">
            <a:extLst>
              <a:ext uri="{FF2B5EF4-FFF2-40B4-BE49-F238E27FC236}">
                <a16:creationId xmlns:a16="http://schemas.microsoft.com/office/drawing/2014/main" id="{6F218179-B906-423F-9DA1-ED6CC4AB55AF}"/>
              </a:ext>
            </a:extLst>
          </p:cNvPr>
          <p:cNvSpPr txBox="1"/>
          <p:nvPr/>
        </p:nvSpPr>
        <p:spPr>
          <a:xfrm>
            <a:off x="2030278" y="1118469"/>
            <a:ext cx="5246176" cy="375487"/>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n-GB" sz="1600" u="none" strike="noStrike" dirty="0">
                <a:effectLst/>
                <a:highlight>
                  <a:srgbClr val="FFFFFF"/>
                </a:highlight>
                <a:latin typeface="Courier Prime" panose="020B0604020202020204" charset="0"/>
                <a:ea typeface="Times New Roman" panose="02020603050405020304" pitchFamily="18" charset="0"/>
              </a:rPr>
              <a:t>Global terrorism rate over the years:</a:t>
            </a:r>
            <a:endParaRPr lang="en-IN" sz="1600" u="none" strike="noStrike" dirty="0">
              <a:effectLst/>
              <a:highlight>
                <a:srgbClr val="FFFFFF"/>
              </a:highlight>
              <a:latin typeface="Courier Prime" panose="020B0604020202020204" charset="0"/>
              <a:ea typeface="Times New Roman" panose="02020603050405020304" pitchFamily="18" charset="0"/>
            </a:endParaRPr>
          </a:p>
        </p:txBody>
      </p:sp>
      <p:grpSp>
        <p:nvGrpSpPr>
          <p:cNvPr id="14" name="Group 13">
            <a:extLst>
              <a:ext uri="{FF2B5EF4-FFF2-40B4-BE49-F238E27FC236}">
                <a16:creationId xmlns:a16="http://schemas.microsoft.com/office/drawing/2014/main" id="{07B9D294-DD8E-49EB-A9A6-8A3194F3B6E3}"/>
              </a:ext>
            </a:extLst>
          </p:cNvPr>
          <p:cNvGrpSpPr/>
          <p:nvPr/>
        </p:nvGrpSpPr>
        <p:grpSpPr>
          <a:xfrm>
            <a:off x="1052759" y="1493956"/>
            <a:ext cx="4580875" cy="3446200"/>
            <a:chOff x="1052759" y="1493956"/>
            <a:chExt cx="4580875" cy="3446200"/>
          </a:xfrm>
        </p:grpSpPr>
        <p:pic>
          <p:nvPicPr>
            <p:cNvPr id="7" name="Picture 2">
              <a:extLst>
                <a:ext uri="{FF2B5EF4-FFF2-40B4-BE49-F238E27FC236}">
                  <a16:creationId xmlns:a16="http://schemas.microsoft.com/office/drawing/2014/main" id="{FF96F888-CAE7-4F11-8C28-354A40F2C028}"/>
                </a:ext>
              </a:extLst>
            </p:cNvPr>
            <p:cNvPicPr>
              <a:picLocks noChangeAspect="1" noChangeArrowheads="1"/>
            </p:cNvPicPr>
            <p:nvPr/>
          </p:nvPicPr>
          <p:blipFill rotWithShape="1">
            <a:blip r:embed="rId2">
              <a:clrChange>
                <a:clrFrom>
                  <a:srgbClr val="FFFFFF"/>
                </a:clrFrom>
                <a:clrTo>
                  <a:srgbClr val="FFFFFF">
                    <a:alpha val="0"/>
                  </a:srgbClr>
                </a:clrTo>
              </a:clrChange>
              <a:duotone>
                <a:prstClr val="black"/>
                <a:srgbClr val="E2442C">
                  <a:tint val="45000"/>
                  <a:satMod val="400000"/>
                </a:srgbClr>
              </a:duotone>
              <a:extLst>
                <a:ext uri="{28A0092B-C50C-407E-A947-70E740481C1C}">
                  <a14:useLocalDpi xmlns:a14="http://schemas.microsoft.com/office/drawing/2010/main" val="0"/>
                </a:ext>
              </a:extLst>
            </a:blip>
            <a:srcRect l="5204" t="-219" r="-403" b="5532"/>
            <a:stretch/>
          </p:blipFill>
          <p:spPr bwMode="auto">
            <a:xfrm>
              <a:off x="1311978" y="1493956"/>
              <a:ext cx="4321656" cy="31172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0B13728-273A-4F6D-8344-BAE50E35EEE0}"/>
                </a:ext>
              </a:extLst>
            </p:cNvPr>
            <p:cNvSpPr txBox="1"/>
            <p:nvPr/>
          </p:nvSpPr>
          <p:spPr>
            <a:xfrm>
              <a:off x="2345811" y="4577694"/>
              <a:ext cx="2119713" cy="362462"/>
            </a:xfrm>
            <a:prstGeom prst="rect">
              <a:avLst/>
            </a:prstGeom>
            <a:noFill/>
          </p:spPr>
          <p:txBody>
            <a:bodyPr wrap="square" rtlCol="0">
              <a:spAutoFit/>
            </a:bodyPr>
            <a:lstStyle/>
            <a:p>
              <a:pPr algn="ctr"/>
              <a:r>
                <a:rPr lang="en-IN" dirty="0"/>
                <a:t>1970 – 2017</a:t>
              </a:r>
            </a:p>
          </p:txBody>
        </p:sp>
        <p:sp>
          <p:nvSpPr>
            <p:cNvPr id="9" name="TextBox 8">
              <a:extLst>
                <a:ext uri="{FF2B5EF4-FFF2-40B4-BE49-F238E27FC236}">
                  <a16:creationId xmlns:a16="http://schemas.microsoft.com/office/drawing/2014/main" id="{8D8F72A2-EFA5-4509-8ABE-853A7322F07C}"/>
                </a:ext>
              </a:extLst>
            </p:cNvPr>
            <p:cNvSpPr txBox="1"/>
            <p:nvPr/>
          </p:nvSpPr>
          <p:spPr>
            <a:xfrm rot="16200000">
              <a:off x="278706" y="2894301"/>
              <a:ext cx="1898692" cy="350585"/>
            </a:xfrm>
            <a:prstGeom prst="rect">
              <a:avLst/>
            </a:prstGeom>
            <a:noFill/>
          </p:spPr>
          <p:txBody>
            <a:bodyPr wrap="square" rtlCol="0">
              <a:spAutoFit/>
            </a:bodyPr>
            <a:lstStyle/>
            <a:p>
              <a:pPr algn="ctr"/>
              <a:r>
                <a:rPr lang="en-IN" dirty="0"/>
                <a:t>Total crime</a:t>
              </a:r>
            </a:p>
          </p:txBody>
        </p:sp>
        <p:sp>
          <p:nvSpPr>
            <p:cNvPr id="10" name="TextBox 9">
              <a:extLst>
                <a:ext uri="{FF2B5EF4-FFF2-40B4-BE49-F238E27FC236}">
                  <a16:creationId xmlns:a16="http://schemas.microsoft.com/office/drawing/2014/main" id="{B8810031-0106-45E4-AB62-8F410FFEF65E}"/>
                </a:ext>
              </a:extLst>
            </p:cNvPr>
            <p:cNvSpPr txBox="1"/>
            <p:nvPr/>
          </p:nvSpPr>
          <p:spPr>
            <a:xfrm>
              <a:off x="4167196" y="1610280"/>
              <a:ext cx="822302" cy="362462"/>
            </a:xfrm>
            <a:prstGeom prst="rect">
              <a:avLst/>
            </a:prstGeom>
            <a:noFill/>
          </p:spPr>
          <p:txBody>
            <a:bodyPr wrap="square" rtlCol="0">
              <a:spAutoFit/>
            </a:bodyPr>
            <a:lstStyle/>
            <a:p>
              <a:r>
                <a:rPr lang="en-IN" dirty="0"/>
                <a:t>2014</a:t>
              </a:r>
            </a:p>
          </p:txBody>
        </p:sp>
        <p:sp>
          <p:nvSpPr>
            <p:cNvPr id="11" name="TextBox 10">
              <a:extLst>
                <a:ext uri="{FF2B5EF4-FFF2-40B4-BE49-F238E27FC236}">
                  <a16:creationId xmlns:a16="http://schemas.microsoft.com/office/drawing/2014/main" id="{FCD3A25C-601B-43EE-88A3-8109D2C10951}"/>
                </a:ext>
              </a:extLst>
            </p:cNvPr>
            <p:cNvSpPr txBox="1"/>
            <p:nvPr/>
          </p:nvSpPr>
          <p:spPr>
            <a:xfrm>
              <a:off x="1572373" y="3457626"/>
              <a:ext cx="1005036" cy="362462"/>
            </a:xfrm>
            <a:prstGeom prst="rect">
              <a:avLst/>
            </a:prstGeom>
            <a:noFill/>
          </p:spPr>
          <p:txBody>
            <a:bodyPr wrap="square" rtlCol="0">
              <a:spAutoFit/>
            </a:bodyPr>
            <a:lstStyle/>
            <a:p>
              <a:r>
                <a:rPr lang="en-IN" dirty="0"/>
                <a:t>1971</a:t>
              </a:r>
            </a:p>
          </p:txBody>
        </p:sp>
        <p:cxnSp>
          <p:nvCxnSpPr>
            <p:cNvPr id="12" name="Straight Arrow Connector 11">
              <a:extLst>
                <a:ext uri="{FF2B5EF4-FFF2-40B4-BE49-F238E27FC236}">
                  <a16:creationId xmlns:a16="http://schemas.microsoft.com/office/drawing/2014/main" id="{C927B3E0-B4E9-463D-8E7A-55A3A4CB6791}"/>
                </a:ext>
              </a:extLst>
            </p:cNvPr>
            <p:cNvCxnSpPr/>
            <p:nvPr/>
          </p:nvCxnSpPr>
          <p:spPr>
            <a:xfrm flipH="1">
              <a:off x="1467301" y="3856121"/>
              <a:ext cx="210144" cy="658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C94E56C-F02C-4428-8DB9-8F1FC91426E3}"/>
                </a:ext>
              </a:extLst>
            </p:cNvPr>
            <p:cNvCxnSpPr>
              <a:cxnSpLocks/>
            </p:cNvCxnSpPr>
            <p:nvPr/>
          </p:nvCxnSpPr>
          <p:spPr>
            <a:xfrm>
              <a:off x="4857015" y="1786789"/>
              <a:ext cx="3289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 Box 2">
            <a:extLst>
              <a:ext uri="{FF2B5EF4-FFF2-40B4-BE49-F238E27FC236}">
                <a16:creationId xmlns:a16="http://schemas.microsoft.com/office/drawing/2014/main" id="{9F672A1A-104D-4C3C-A401-F4E5A0E4D01C}"/>
              </a:ext>
            </a:extLst>
          </p:cNvPr>
          <p:cNvSpPr txBox="1">
            <a:spLocks noChangeArrowheads="1"/>
          </p:cNvSpPr>
          <p:nvPr/>
        </p:nvSpPr>
        <p:spPr bwMode="auto">
          <a:xfrm>
            <a:off x="5754509" y="1651789"/>
            <a:ext cx="2373630" cy="2569934"/>
          </a:xfrm>
          <a:prstGeom prst="rect">
            <a:avLst/>
          </a:prstGeom>
          <a:noFill/>
          <a:ln w="9525">
            <a:noFill/>
            <a:miter lim="800000"/>
            <a:headEnd/>
            <a:tailEnd/>
          </a:ln>
        </p:spPr>
        <p:txBody>
          <a:bodyPr rot="0" vert="horz" wrap="square" lIns="91440" tIns="45720" rIns="91440" bIns="45720" anchor="t" anchorCtr="0">
            <a:spAutoFit/>
          </a:bodyPr>
          <a:lstStyle/>
          <a:p>
            <a:pPr algn="just">
              <a:lnSpc>
                <a:spcPct val="115000"/>
              </a:lnSpc>
            </a:pPr>
            <a:r>
              <a:rPr lang="en-GB" dirty="0">
                <a:ln w="0"/>
                <a:solidFill>
                  <a:schemeClr val="tx1"/>
                </a:solidFill>
                <a:effectLst>
                  <a:outerShdw blurRad="38100" dist="19050" dir="2700000" algn="tl" rotWithShape="0">
                    <a:schemeClr val="dk1">
                      <a:alpha val="40000"/>
                    </a:schemeClr>
                  </a:outerShdw>
                </a:effectLst>
                <a:latin typeface="Courier Prime" panose="020B0604020202020204" charset="0"/>
                <a:ea typeface="Times New Roman" panose="02020603050405020304" pitchFamily="18" charset="0"/>
              </a:rPr>
              <a:t>The rate of global terrorism increased over time with 2014 recording the highest rate of global terrorism while 1971 with the least recorded terrorist attacks. </a:t>
            </a:r>
            <a:endParaRPr lang="en-IN" dirty="0">
              <a:ln w="0"/>
              <a:solidFill>
                <a:schemeClr val="tx1"/>
              </a:solidFill>
              <a:effectLst>
                <a:outerShdw blurRad="38100" dist="19050" dir="2700000" algn="tl" rotWithShape="0">
                  <a:schemeClr val="dk1">
                    <a:alpha val="40000"/>
                  </a:schemeClr>
                </a:outerShdw>
              </a:effectLst>
              <a:latin typeface="Courier Prime" panose="020B0604020202020204" charset="0"/>
              <a:ea typeface="Times New Roman" panose="02020603050405020304" pitchFamily="18" charset="0"/>
            </a:endParaRPr>
          </a:p>
          <a:p>
            <a:pPr algn="just">
              <a:lnSpc>
                <a:spcPct val="115000"/>
              </a:lnSpc>
            </a:pPr>
            <a:r>
              <a:rPr lang="en-GB" dirty="0">
                <a:ln w="0"/>
                <a:solidFill>
                  <a:schemeClr val="tx1"/>
                </a:solidFill>
                <a:effectLst>
                  <a:outerShdw blurRad="38100" dist="19050" dir="2700000" algn="tl" rotWithShape="0">
                    <a:schemeClr val="dk1">
                      <a:alpha val="40000"/>
                    </a:schemeClr>
                  </a:outerShdw>
                </a:effectLst>
                <a:latin typeface="Courier Prime" panose="020B0604020202020204" charset="0"/>
                <a:ea typeface="Times New Roman" panose="02020603050405020304" pitchFamily="18" charset="0"/>
              </a:rPr>
              <a:t> </a:t>
            </a:r>
            <a:endParaRPr lang="en-IN" dirty="0">
              <a:ln w="0"/>
              <a:solidFill>
                <a:schemeClr val="tx1"/>
              </a:solidFill>
              <a:effectLst>
                <a:outerShdw blurRad="38100" dist="19050" dir="2700000" algn="tl" rotWithShape="0">
                  <a:schemeClr val="dk1">
                    <a:alpha val="40000"/>
                  </a:schemeClr>
                </a:outerShdw>
              </a:effectLst>
              <a:latin typeface="Courier Prime" panose="020B0604020202020204" charset="0"/>
              <a:ea typeface="Times New Roman" panose="02020603050405020304" pitchFamily="18" charset="0"/>
            </a:endParaRPr>
          </a:p>
        </p:txBody>
      </p:sp>
    </p:spTree>
    <p:extLst>
      <p:ext uri="{BB962C8B-B14F-4D97-AF65-F5344CB8AC3E}">
        <p14:creationId xmlns:p14="http://schemas.microsoft.com/office/powerpoint/2010/main" val="168054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9378-00EB-45F5-BC84-764E63232A80}"/>
              </a:ext>
            </a:extLst>
          </p:cNvPr>
          <p:cNvSpPr>
            <a:spLocks noGrp="1"/>
          </p:cNvSpPr>
          <p:nvPr>
            <p:ph type="title"/>
          </p:nvPr>
        </p:nvSpPr>
        <p:spPr>
          <a:xfrm>
            <a:off x="720000" y="352207"/>
            <a:ext cx="7103700" cy="517800"/>
          </a:xfrm>
        </p:spPr>
        <p:txBody>
          <a:bodyPr/>
          <a:lstStyle/>
          <a:p>
            <a:r>
              <a:rPr lang="en-IN" dirty="0"/>
              <a:t>Data Visualization</a:t>
            </a:r>
          </a:p>
        </p:txBody>
      </p:sp>
      <p:grpSp>
        <p:nvGrpSpPr>
          <p:cNvPr id="26" name="Group 25">
            <a:extLst>
              <a:ext uri="{FF2B5EF4-FFF2-40B4-BE49-F238E27FC236}">
                <a16:creationId xmlns:a16="http://schemas.microsoft.com/office/drawing/2014/main" id="{F93C6745-FE55-4830-A789-E35C6A7693E2}"/>
              </a:ext>
            </a:extLst>
          </p:cNvPr>
          <p:cNvGrpSpPr/>
          <p:nvPr/>
        </p:nvGrpSpPr>
        <p:grpSpPr>
          <a:xfrm>
            <a:off x="898334" y="1550230"/>
            <a:ext cx="7182008" cy="3015433"/>
            <a:chOff x="898334" y="1339837"/>
            <a:chExt cx="7182008" cy="3015433"/>
          </a:xfrm>
        </p:grpSpPr>
        <p:pic>
          <p:nvPicPr>
            <p:cNvPr id="17" name="Picture 2">
              <a:extLst>
                <a:ext uri="{FF2B5EF4-FFF2-40B4-BE49-F238E27FC236}">
                  <a16:creationId xmlns:a16="http://schemas.microsoft.com/office/drawing/2014/main" id="{89F2B33C-1A21-4A2A-A94D-C77BA7F25173}"/>
                </a:ext>
              </a:extLst>
            </p:cNvPr>
            <p:cNvPicPr>
              <a:picLocks noChangeAspect="1" noChangeArrowheads="1"/>
            </p:cNvPicPr>
            <p:nvPr/>
          </p:nvPicPr>
          <p:blipFill rotWithShape="1">
            <a:blip r:embed="rId3">
              <a:clrChange>
                <a:clrFrom>
                  <a:srgbClr val="FFFFFF"/>
                </a:clrFrom>
                <a:clrTo>
                  <a:srgbClr val="FFFFFF">
                    <a:alpha val="0"/>
                  </a:srgbClr>
                </a:clrTo>
              </a:clrChange>
              <a:duotone>
                <a:prstClr val="black"/>
                <a:srgbClr val="E2442C">
                  <a:tint val="45000"/>
                  <a:satMod val="400000"/>
                </a:srgbClr>
              </a:duotone>
              <a:extLst>
                <a:ext uri="{28A0092B-C50C-407E-A947-70E740481C1C}">
                  <a14:useLocalDpi xmlns:a14="http://schemas.microsoft.com/office/drawing/2010/main" val="0"/>
                </a:ext>
              </a:extLst>
            </a:blip>
            <a:srcRect l="2173" t="-1" b="33813"/>
            <a:stretch/>
          </p:blipFill>
          <p:spPr bwMode="auto">
            <a:xfrm>
              <a:off x="1313891" y="1339837"/>
              <a:ext cx="6766451" cy="27365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1792D1D-C423-4CFF-9039-B9094B58A246}"/>
                </a:ext>
              </a:extLst>
            </p:cNvPr>
            <p:cNvSpPr txBox="1"/>
            <p:nvPr/>
          </p:nvSpPr>
          <p:spPr>
            <a:xfrm>
              <a:off x="1865740" y="1550017"/>
              <a:ext cx="2290812" cy="307777"/>
            </a:xfrm>
            <a:prstGeom prst="rect">
              <a:avLst/>
            </a:prstGeom>
            <a:noFill/>
          </p:spPr>
          <p:txBody>
            <a:bodyPr wrap="square" rtlCol="0">
              <a:spAutoFit/>
            </a:bodyPr>
            <a:lstStyle/>
            <a:p>
              <a:r>
                <a:rPr lang="en-IN" sz="1400" dirty="0">
                  <a:cs typeface="Times New Roman" panose="02020603050405020304" pitchFamily="18" charset="0"/>
                </a:rPr>
                <a:t>Middle East &amp; North Africa</a:t>
              </a:r>
            </a:p>
          </p:txBody>
        </p:sp>
        <p:sp>
          <p:nvSpPr>
            <p:cNvPr id="19" name="TextBox 18">
              <a:extLst>
                <a:ext uri="{FF2B5EF4-FFF2-40B4-BE49-F238E27FC236}">
                  <a16:creationId xmlns:a16="http://schemas.microsoft.com/office/drawing/2014/main" id="{E9FFFB11-FB21-40B9-9C2B-C465644AC4FD}"/>
                </a:ext>
              </a:extLst>
            </p:cNvPr>
            <p:cNvSpPr txBox="1"/>
            <p:nvPr/>
          </p:nvSpPr>
          <p:spPr>
            <a:xfrm>
              <a:off x="6774461" y="1550017"/>
              <a:ext cx="1049239" cy="307777"/>
            </a:xfrm>
            <a:prstGeom prst="rect">
              <a:avLst/>
            </a:prstGeom>
            <a:noFill/>
          </p:spPr>
          <p:txBody>
            <a:bodyPr wrap="square" rtlCol="0">
              <a:spAutoFit/>
            </a:bodyPr>
            <a:lstStyle/>
            <a:p>
              <a:r>
                <a:rPr lang="en-IN" sz="1400" dirty="0">
                  <a:cs typeface="Times New Roman" panose="02020603050405020304" pitchFamily="18" charset="0"/>
                </a:rPr>
                <a:t>South Asia</a:t>
              </a:r>
            </a:p>
          </p:txBody>
        </p:sp>
        <p:sp>
          <p:nvSpPr>
            <p:cNvPr id="20" name="TextBox 19">
              <a:extLst>
                <a:ext uri="{FF2B5EF4-FFF2-40B4-BE49-F238E27FC236}">
                  <a16:creationId xmlns:a16="http://schemas.microsoft.com/office/drawing/2014/main" id="{36E87A64-D6AA-42C9-9C15-D2A956EE3918}"/>
                </a:ext>
              </a:extLst>
            </p:cNvPr>
            <p:cNvSpPr txBox="1"/>
            <p:nvPr/>
          </p:nvSpPr>
          <p:spPr>
            <a:xfrm>
              <a:off x="1641149" y="2735282"/>
              <a:ext cx="1482291" cy="523220"/>
            </a:xfrm>
            <a:prstGeom prst="rect">
              <a:avLst/>
            </a:prstGeom>
            <a:noFill/>
          </p:spPr>
          <p:txBody>
            <a:bodyPr wrap="square" rtlCol="0">
              <a:spAutoFit/>
            </a:bodyPr>
            <a:lstStyle/>
            <a:p>
              <a:r>
                <a:rPr lang="en-IN" sz="1400" dirty="0">
                  <a:cs typeface="Times New Roman" panose="02020603050405020304" pitchFamily="18" charset="0"/>
                </a:rPr>
                <a:t>Australasia &amp; Oceania</a:t>
              </a:r>
            </a:p>
          </p:txBody>
        </p:sp>
        <p:sp>
          <p:nvSpPr>
            <p:cNvPr id="21" name="TextBox 20">
              <a:extLst>
                <a:ext uri="{FF2B5EF4-FFF2-40B4-BE49-F238E27FC236}">
                  <a16:creationId xmlns:a16="http://schemas.microsoft.com/office/drawing/2014/main" id="{A8BCBCF3-B726-45C9-8750-8688F7607181}"/>
                </a:ext>
              </a:extLst>
            </p:cNvPr>
            <p:cNvSpPr txBox="1"/>
            <p:nvPr/>
          </p:nvSpPr>
          <p:spPr>
            <a:xfrm rot="16200000">
              <a:off x="-30619" y="2554214"/>
              <a:ext cx="2165684" cy="307777"/>
            </a:xfrm>
            <a:prstGeom prst="rect">
              <a:avLst/>
            </a:prstGeom>
            <a:noFill/>
          </p:spPr>
          <p:txBody>
            <a:bodyPr wrap="square" rtlCol="0">
              <a:spAutoFit/>
            </a:bodyPr>
            <a:lstStyle/>
            <a:p>
              <a:r>
                <a:rPr lang="en-IN" sz="1400" dirty="0">
                  <a:cs typeface="Times New Roman" panose="02020603050405020304" pitchFamily="18" charset="0"/>
                </a:rPr>
                <a:t>Total terrorist attacks</a:t>
              </a:r>
            </a:p>
          </p:txBody>
        </p:sp>
        <p:sp>
          <p:nvSpPr>
            <p:cNvPr id="22" name="TextBox 21">
              <a:extLst>
                <a:ext uri="{FF2B5EF4-FFF2-40B4-BE49-F238E27FC236}">
                  <a16:creationId xmlns:a16="http://schemas.microsoft.com/office/drawing/2014/main" id="{D00E27B3-42F9-4212-AB93-F97292B7AC72}"/>
                </a:ext>
              </a:extLst>
            </p:cNvPr>
            <p:cNvSpPr txBox="1"/>
            <p:nvPr/>
          </p:nvSpPr>
          <p:spPr>
            <a:xfrm>
              <a:off x="4432476" y="4047493"/>
              <a:ext cx="856648" cy="307777"/>
            </a:xfrm>
            <a:prstGeom prst="rect">
              <a:avLst/>
            </a:prstGeom>
            <a:noFill/>
          </p:spPr>
          <p:txBody>
            <a:bodyPr wrap="square" rtlCol="0">
              <a:spAutoFit/>
            </a:bodyPr>
            <a:lstStyle/>
            <a:p>
              <a:r>
                <a:rPr lang="en-IN" sz="1400" dirty="0">
                  <a:cs typeface="Times New Roman" panose="02020603050405020304" pitchFamily="18" charset="0"/>
                </a:rPr>
                <a:t>Region</a:t>
              </a:r>
            </a:p>
          </p:txBody>
        </p:sp>
        <p:cxnSp>
          <p:nvCxnSpPr>
            <p:cNvPr id="23" name="Straight Arrow Connector 22">
              <a:extLst>
                <a:ext uri="{FF2B5EF4-FFF2-40B4-BE49-F238E27FC236}">
                  <a16:creationId xmlns:a16="http://schemas.microsoft.com/office/drawing/2014/main" id="{BF6367FD-84CF-47CF-B991-57E4A6937705}"/>
                </a:ext>
              </a:extLst>
            </p:cNvPr>
            <p:cNvCxnSpPr>
              <a:cxnSpLocks/>
            </p:cNvCxnSpPr>
            <p:nvPr/>
          </p:nvCxnSpPr>
          <p:spPr>
            <a:xfrm>
              <a:off x="3123440" y="1857794"/>
              <a:ext cx="1145406" cy="175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A216E75-D715-4306-ADC1-B3C74D584F7C}"/>
                </a:ext>
              </a:extLst>
            </p:cNvPr>
            <p:cNvCxnSpPr>
              <a:cxnSpLocks/>
            </p:cNvCxnSpPr>
            <p:nvPr/>
          </p:nvCxnSpPr>
          <p:spPr>
            <a:xfrm flipH="1">
              <a:off x="1901032" y="3221160"/>
              <a:ext cx="129941" cy="672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CEBB25C-36CB-4DC0-88A7-CFC3CFADF1E1}"/>
                </a:ext>
              </a:extLst>
            </p:cNvPr>
            <p:cNvCxnSpPr>
              <a:cxnSpLocks/>
            </p:cNvCxnSpPr>
            <p:nvPr/>
          </p:nvCxnSpPr>
          <p:spPr>
            <a:xfrm flipH="1">
              <a:off x="6453781" y="1879541"/>
              <a:ext cx="837398" cy="170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TextBox 27">
            <a:extLst>
              <a:ext uri="{FF2B5EF4-FFF2-40B4-BE49-F238E27FC236}">
                <a16:creationId xmlns:a16="http://schemas.microsoft.com/office/drawing/2014/main" id="{786B3DF4-75C3-4C5C-BD93-595F6FB39085}"/>
              </a:ext>
            </a:extLst>
          </p:cNvPr>
          <p:cNvSpPr txBox="1"/>
          <p:nvPr/>
        </p:nvSpPr>
        <p:spPr>
          <a:xfrm>
            <a:off x="2574800" y="1066213"/>
            <a:ext cx="4572000" cy="375487"/>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n-GB" sz="1600" u="none" strike="noStrike" dirty="0">
                <a:effectLst/>
                <a:highlight>
                  <a:srgbClr val="FFFFFF"/>
                </a:highlight>
                <a:latin typeface="Courier Prime" panose="020B0604020202020204" charset="0"/>
                <a:ea typeface="Times New Roman" panose="02020603050405020304" pitchFamily="18" charset="0"/>
              </a:rPr>
              <a:t>Terrorist attacks vs. region</a:t>
            </a:r>
            <a:endParaRPr lang="en-IN" sz="1600" u="none" strike="noStrike" dirty="0">
              <a:effectLst/>
              <a:highlight>
                <a:srgbClr val="FFFFFF"/>
              </a:highlight>
              <a:latin typeface="Courier Prime" panose="020B0604020202020204" charset="0"/>
              <a:ea typeface="Times New Roman" panose="02020603050405020304" pitchFamily="18" charset="0"/>
            </a:endParaRPr>
          </a:p>
        </p:txBody>
      </p:sp>
    </p:spTree>
    <p:extLst>
      <p:ext uri="{BB962C8B-B14F-4D97-AF65-F5344CB8AC3E}">
        <p14:creationId xmlns:p14="http://schemas.microsoft.com/office/powerpoint/2010/main" val="2108486314"/>
      </p:ext>
    </p:extLst>
  </p:cSld>
  <p:clrMapOvr>
    <a:masterClrMapping/>
  </p:clrMapOvr>
</p:sld>
</file>

<file path=ppt/theme/theme1.xml><?xml version="1.0" encoding="utf-8"?>
<a:theme xmlns:a="http://schemas.openxmlformats.org/drawingml/2006/main" name="True Crime Studies for College by Slidesgo">
  <a:themeElements>
    <a:clrScheme name="Simple Light">
      <a:dk1>
        <a:srgbClr val="000000"/>
      </a:dk1>
      <a:lt1>
        <a:srgbClr val="F1E9DD"/>
      </a:lt1>
      <a:dk2>
        <a:srgbClr val="FFEDD2"/>
      </a:dk2>
      <a:lt2>
        <a:srgbClr val="EDD4B0"/>
      </a:lt2>
      <a:accent1>
        <a:srgbClr val="DDCBB3"/>
      </a:accent1>
      <a:accent2>
        <a:srgbClr val="C7B7A7"/>
      </a:accent2>
      <a:accent3>
        <a:srgbClr val="F7364A"/>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1135</Words>
  <Application>Microsoft Office PowerPoint</Application>
  <PresentationFormat>On-screen Show (16:9)</PresentationFormat>
  <Paragraphs>145</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Courier Prime</vt:lpstr>
      <vt:lpstr>Bebas Neue</vt:lpstr>
      <vt:lpstr>Prompt</vt:lpstr>
      <vt:lpstr>Arial</vt:lpstr>
      <vt:lpstr>Times New Roman</vt:lpstr>
      <vt:lpstr>Prompt Black</vt:lpstr>
      <vt:lpstr>Beth Ellen</vt:lpstr>
      <vt:lpstr>True Crime Studies for College by Slidesgo</vt:lpstr>
      <vt:lpstr>GLOBAL TERRORISM</vt:lpstr>
      <vt:lpstr>Today’s presenters</vt:lpstr>
      <vt:lpstr>Problem Statements</vt:lpstr>
      <vt:lpstr>OUR APPROACH</vt:lpstr>
      <vt:lpstr>Dataset Description</vt:lpstr>
      <vt:lpstr>PowerPoint Presentation</vt:lpstr>
      <vt:lpstr>Data Wrangling</vt:lpstr>
      <vt:lpstr>Data Visualization</vt:lpstr>
      <vt:lpstr>Data Visualization</vt:lpstr>
      <vt:lpstr>Data visualization</vt:lpstr>
      <vt:lpstr>Data visualization</vt:lpstr>
      <vt:lpstr>Feature Engineering</vt:lpstr>
      <vt:lpstr>Deep learning modelling</vt:lpstr>
      <vt:lpstr>Confusion matrix – Sequential deep learning </vt:lpstr>
      <vt:lpstr>Machine Learning modelling</vt:lpstr>
      <vt:lpstr>Random Forest confusion matrix:</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dc:title>
  <cp:lastModifiedBy>Shubhangi Sanyal</cp:lastModifiedBy>
  <cp:revision>19</cp:revision>
  <dcterms:modified xsi:type="dcterms:W3CDTF">2022-04-14T21:16:19Z</dcterms:modified>
</cp:coreProperties>
</file>